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71" r:id="rId3"/>
    <p:sldId id="257" r:id="rId4"/>
    <p:sldId id="359" r:id="rId5"/>
    <p:sldId id="360" r:id="rId6"/>
    <p:sldId id="396" r:id="rId7"/>
    <p:sldId id="397" r:id="rId8"/>
    <p:sldId id="361" r:id="rId9"/>
    <p:sldId id="362" r:id="rId10"/>
    <p:sldId id="363" r:id="rId11"/>
    <p:sldId id="398" r:id="rId12"/>
    <p:sldId id="364" r:id="rId13"/>
    <p:sldId id="399" r:id="rId14"/>
    <p:sldId id="400" r:id="rId15"/>
    <p:sldId id="401" r:id="rId16"/>
    <p:sldId id="402" r:id="rId17"/>
    <p:sldId id="403" r:id="rId18"/>
    <p:sldId id="40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39:55.4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18342 6599 103 0,'0'0'35'16,"24"-25"4"-16,5 12-2 15,7-6-35-15,9-2-2 16,6-4 1-16,8 2 0 0,0-4 1 16,2 5-2-16,-8 0 1 15,-4 4-1-15,-9 4 1 16,-7 1 0-16,-14 5-1 15,-6 2 0-15,-13 6-1 16,0 0-2-16,-21 3-2 16,1-10-17-16,9 9-16 15,-3-8 1-15,14 6-2 16,-4-17 1-16</inkml:trace>
  <inkml:trace contextRef="#ctx0" brushRef="#br0" timeOffset="568.0323">19013 5660 68 0,'-3'-27'36'15,"-3"9"-2"-15,-18-1 3 16,1 12-28-16,-25-2-2 16,1 16 0-16,-11 5-2 15,0 16-1-15,-6 9 0 16,10 9 0-16,7 7 1 0,11 5-1 15,14 0-1-15,17 1 0 16,17-10 0-16,23-13-1 16,22-14-1-16,20-18-4 15,21-6-11-15,3-30-24 16,16-7-4-16,-7-21 2 15,0-5-3-15</inkml:trace>
  <inkml:trace contextRef="#ctx0" brushRef="#br0" timeOffset="20779.1885">17606 15200 28 0,'-2'-45'33'0,"-5"-6"2"16,4 5-1-16,-9-5-27 15,4 13-2-15,-12-2 1 16,2 13-2-16,-16 2 1 16,-3 12-2-16,-15 5 0 15,-5 7-2-15,-8 5 0 16,-3 7 0-16,-7 4 0 15,-1 4 0-15,1 8-1 16,0 6 2-16,-1 7-2 16,-1 8 1-16,-4 7 0 15,2 10 0-15,-1 3 1 16,0 9 0-16,1 4-2 0,5 2 0 15,1 1 1-15,7 5-2 16,1 2 1-16,7-1-1 16,0 3 1-16,7 2-2 15,3 0 2-15,5 4 0 16,4 2 1-16,4 2-1 15,5-4 0-15,4 0 1 16,4-1-1-16,2-3 2 16,7-4-3-16,2-6 3 15,5-4-2-15,4-6 1 16,4-4 0-16,5-4-1 15,1-5 1-15,3 0-1 16,2-4 1-16,0 2 0 0,-13-60-1 16,14 64 1-16,-14-64-1 15,10 69 2-15,-10-69-1 16,15 81 0-16,-15-81 0 15,18 87-3-15,-18-87 3 16,28 81 0-16,-28-81-1 16,38 82 0-16,-16-41 0 15,4 3-2-15,2-3 2 16,1 1-1-16,2 0 2 15,-31-42-4-15,70 78 3 16,-70-78-1-16,76 76 2 16,-76-76-2-16,79 75 1 15,-79-75 2-15,81 72-2 16,-81-72 1-16,80 72-2 0,-80-72 1 15,83 70-2-15,-83-70 3 16,86 68-4-16,-86-68 1 16,91 61 2-16,-42-32 1 15,3-4 0-15,4-1-1 16,0-1 1-16,2-2 0 15,4-3 0-15,-1 0 1 16,4-2-3-16,-3-1-1 16,3-2 0-16,-2-2 1 15,3 2-1-15,0-7 0 16,2-6 2-16,0 0-2 15,1 0 3-15,2-2-2 16,0 4 1-16,0-2-1 16,1 0 2-16,-1 0-1 0,-3 0 1 15,3-2 0-15,-1 2-1 16,-4 0 2-16,3 0 0 15,-4 0 0-15,-1 0 0 16,-2 0-2-16,-4 0 3 16,1 0-3-16,-6 0 3 15,-1 0-2-15,-5 0-1 16,0-8 4-16,-47 8-3 15,83-33 2-15,-83 33-1 16,77-42 1-16,-77 42-1 16,72-56 1-16,-72 56 0 15,66-75-2-15,-37 32 2 16,3-6-3-16,-5-1 0 15,1-3-1-15,-3-3 0 16,-1-2 1-16,0-2-1 0,-5-2 0 16,2 1-2-16,-21 24 1 15,33-91 0-15,-2 9 1 16,-9 9-1-16,-2 18 1 15,-10-7 0-15,-1 18-1 16,-9 5 2-16,-3 21 0 16,-2-5 0-16,-1 1 0 15,1 0-1-15,-2-1 1 16,0-3 0-16,0-1-1 15,1 2 1-15,2 4-1 16,1-3 2-16,-1 4-1 16,0-3 1-16,-1-3-2 0,-1 0 2 15,-2 1-1-15,-1-4 0 16,-1 0 1-16,-4-5-1 15,-4-3 1-15,0 1-1 16,-3 2 0-16,-5-1 0 16,-1 1 1-16,-5-2-1 15,0 2-1-15,-6 3 2 16,-4 1-1-16,-5 1 0 15,-3 0 0-15,-5 4 0 16,0-3 1-16,-2 3-1 16,-4-1 1-16,1 0-1 15,0 1 1-15,0 0-1 16,2 1 1-16,-2 3-1 15,2 3 0-15,-5 5 1 16,-3 5-1-16,-4 9 0 0,-6 8 1 16,-8 9-1-16,-9 10 0 15,-12 9 0-15,-11 7 0 16,-8 7 1-16,-1 2-1 15,-4-2-1-15,6-5 0 16,15 0-4-16,8-20-16 16,36 3-20-16,13-12 0 15,20 2-4-15,10-4 1 16</inkml:trace>
  <inkml:trace contextRef="#ctx0" brushRef="#br1" timeOffset="33595.9212">8156 7124 54 0,'-6'-11'28'0,"-2"-6"2"16,2 1-1-16,1 4-26 15,-2-5 1-15,0 7-1 16,-5-1 0-16,12 11 1 16,-24-12-1-16,9 13 0 15,-7 0 0-15,2 9 1 16,-7-3-1-16,2 5 0 15,-5 1 0-15,1 4 0 16,-5-1-2-16,1 7 1 16,-5-1-2-16,0 5 1 15,0 4-1-15,0 4 0 16,-4 3 0-16,-1 2 0 15,0 6 0-15,-2 4 0 0,-3 4 1 16,0 2-1-16,1 3 1 16,-1 5 0-16,-2-1 0 15,3 5 0-15,-1 2-1 16,8 3 1-16,-2 0-2 15,3 1 1-15,2-1 0 16,3 6-1-16,4 1 1 16,2 5-1-16,6-2 1 15,5 1 0-15,4 2 1 16,5 1 0-16,5-2 0 15,5-1-1-15,6-3 1 16,6 2 0-16,3-3 0 16,6 0-1-16,5-2 1 15,1 0-1-15,2-1 0 0,4-2 1 16,1-1 0-16,-1 0-1 15,1-8 1-15,4-5 0 16,1-5 0-16,3-6 0 16,5-10 0-16,5-6 0 15,7-15 0-15,8-11 0 16,6-10 0-16,4-15 0 15,6-16 0-15,5-16 0 16,2-15-1-16,3-14 0 16,-1-13 1-16,-2-15-2 15,-4-11 2-15,-5-8-2 16,-10-7-1-16,-7-11 2 15,-14-10-1-15,-13-8 1 16,-14-8 1-16,-18-10 0 0,-20-10 0 16,-17 2 2-16,-18 2-1 15,-10 9 1-15,-11 21 0 16,-11 17 0-16,-9 29-2 15,-4 32 0-15,-6 33-2 16,-3 27-2-16,3 27-2 16,0 7-10-16,15 22-24 15,11-7 0-15,22 2 1 16,14-13-3-16</inkml:trace>
  <inkml:trace contextRef="#ctx0" brushRef="#br1" timeOffset="68996.946">10194 6245 34 0,'-44'-88'25'0,"17"18"1"15,-1 8 0-15,19 22-36 16,10 12 18-16,7 15 0 16,-8 13-4-16,-15 22-3 15,-17-2-4-15,-16 5-5 16,-11 5-12-16,-10 7-5 15,-7 4-1-15,-5-2 0 16</inkml:trace>
  <inkml:trace contextRef="#ctx0" brushRef="#br2" timeOffset="97133.5558">7742 7197 55 0,'-33'-13'31'15,"-7"3"0"-15,-7-2-3 16,-2 16-19-16,-13-4-3 16,5 10-2-16,-10 6-1 0,-2 8 0 15,-7 9-2-15,-5 4-1 16,-2 9 0-16,-1 7 0 15,0 7 1-15,-4 12 0 16,-3 8 0-16,5 6 0 16,-4 11 0-16,3 8 1 15,-1 7-1-15,4 9 1 16,4 3-1-16,8 5 1 15,8 4 0-15,12 6-2 16,10 2 2-16,15 4-2 16,14 7 3-16,8 1-3 15,12 1 2-15,9 1-1 16,12-6-2-16,9-3 3 15,13-13-2-15,9-10 1 0,12-21-2 16,10-13 3-16,9-21-2 16,17-18 1-16,13-23-1 15,12-21 1-15,8-24 1 16,15-22-1-16,10-27 1 15,8-29-2-15,2-27 2 16,-2-29-2-16,-13-24 2 16,-1-23-1-16,-17-17-1 15,-22-16 0-15,-29-9 0 16,-26-1 2-16,-34-2 0 15,-32 10 0-15,-30 11-1 16,-33 21 1-16,-30 23 0 16,-29 28 1-16,-30 38-2 15,-18 32-2-15,-19 44-1 0,-10 26-1 16,-3 40-13-16,3 9-22 15,18 22-1-15,13 5-1 16,26 6-1-16</inkml:trace>
  <inkml:trace contextRef="#ctx0" brushRef="#br2" timeOffset="129394.401">17797 15610 45 0,'-31'-23'34'0,"-1"-2"1"16,0 12-10-16,-6-8-22 15,1 6 1-15,-3 3-2 16,0 6 3-16,-7 1-2 15,4 13 1-15,-6 0-2 16,3 7-1-16,-3 5 0 16,-2 6-1-16,-2 7 1 15,0 8-1-15,-6 4 0 16,-3 6 0-16,-4 6 1 15,-4 7 1-15,-8 1-2 16,1 8 3-16,0 1-2 16,3 1 0-16,4 2 1 15,4 5-1-15,8 1 0 16,10 2-1-16,5 1 0 15,3-4 0-15,4 6 0 0,3-4 0 16,0 0 0-16,0-6 1 16,0 1-1-16,0-4 1 15,0-3 0-15,2-4 1 16,0-3 0-16,2 0 0 15,2-2 0-15,6 0 0 16,21-63-2-16,-14 72 1 16,14-72 1-16,-8 77-2 15,8-77 1-15,0 97 0 16,0-44-1-16,4-2-1 15,0 3 1-15,3 5-1 16,-2 0-1-16,4 4-1 16,3 2 2-16,2 1-3 15,0 3 2-15,2 1-1 0,7-3 3 16,0-2 2-16,6-2-2 15,0-2 2-15,7-6-3 16,3-3 1-16,4-3 0 16,5-7 3-16,4-3-4 15,2-5-1-15,4-3 0 16,0-7 0-16,5 0 0 15,0-6 1-15,5-18 0 16,1-1-1-16,2 1 1 16,1 0-2-16,2 0 2 15,2 0-1-15,3 0 5 16,-3 0 4-16,1 0-2 15,-2 0 1-15,3 0-3 16,-1 0 4-16,-1 0 0 0,1-2 0 16,-4 2-3-16,3 2-2 15,-6-2-1-15,0 0 2 16,-5 0 0-16,1-2-2 15,-8 2 0-15,0 0 2 16,-4 0 1-16,-4 0-1 16,-3 0 0-16,0 0-1 15,-47 0-2-15,82 0-1 16,-82 0 1-16,76-96 0 15,-41 36-2-15,1-6 1 16,0-3-3-16,1-1 0 16,-5-1 3-16,2-1 0 15,-4 3-1-15,-1-3-1 16,-6 5-2-16,0-5 4 15,-10-27-1-15,27-28 1 0,-14 35 0 16,-5 17 0-16,-11 2 0 16,-5 8 1-16,-10 1 1 15,5 8-3-15,-8 4 2 16,4 1 0-16,-3-4-1 15,2 1 1-15,-2-2-1 16,1 2 1-16,1-7 0 16,-2 2-1-16,2-5 1 15,-2 4-1-15,1-5 2 16,-2 2-2-16,-1-9 2 15,-2 2-2-15,0-2 2 16,-4 3-1-16,-1-1-1 0,-5-1 3 16,-2 2-2-1,-5-1 1-15,-3 6-1 0,-4 1 0 16,-6 1 0-16,-3 4 1 15,-6 0-1-15,-1 0-1 16,-8 1 2-16,-2 3-1 16,-9-3 0-16,0 2 0 15,-2 1 0-15,-2-2 1 16,1 7-1-16,-2 3 0 15,-5 8-1-15,-1 13 1 16,-11 24-3-16,-13 19-6 16,-4 49-15-16,-31 12-19 15,-13 28 0-15,-20 4-2 16</inkml:trace>
  <inkml:trace contextRef="#ctx0" brushRef="#br2" timeOffset="132925.6029">20908 16016 36 0,'-48'-2'36'0,"-7"-4"1"0,1 4-1 16,-7-3-32-16,5 2 1 16,3-5-2-16,1 3 0 15,1 0-1-15,2 4 0 16,-4 2 0-16,-5 7-1 15,-1 6-1-15,-1 4 1 16,-6 2 1-16,0 8 0 16,-5 1-1-16,-1 8 1 15,-1 0 0-15,-1 2-1 16,0 1 2-16,-1 4-2 15,3 4 1-15,1 7-1 16,2 0 0-16,2 4-1 16,2 1 1-16,7 0 0 15,6 0-1-15,3-3 1 0,7-1-1 16,8-2 1-16,1-2 0 15,11-6 0-15,2 1-1 16,4-1 1-16,1 3 0 16,5 0 0-16,-4 7 0 15,1-4 0-15,-2 3-1 16,-2 1 1-16,-2 4 0 15,3-2 0-15,-3 0-1 16,19-58 1-16,-16 55-1 16,16-55 1-16,-9 66-1 15,9-66 1-15,-8 70 0 16,8-70-1-16,3 81 1 15,-3-81-1-15,5 76 1 0,5-33-3 16,-3 3 2-16,5 1-2 16,-3 3 1-16,8-1-1 15,1 2 1-15,1 1-2 16,3 0 3-16,3-2-1 15,1 0 1-15,2 0 2 16,2-4-1-16,3-4 0 16,2-1 0-16,-35-41 2 15,78 74-4-15,-78-74 3 16,91 60-2-16,-43-35-1 15,6-1 2-15,-1-4 1 16,5 0 1-16,-1-2-2 16,4-3 1-16,0-4 1 15,4 0 0-15,2-3 0 0,5-2-3 16,1-4 1-1,4-6-1-15,3-5 2 0,2-4 0 16,2-5-1-16,4-7 0 16,4-8 1-16,3-6-2 15,3-6 0-15,2-7-1 16,1-5 0-16,1-6 1 15,0-5 0-15,-30 26-4 16,130-113 1-16,-22-3 2 16,-17 7-1-16,-33 8 1 15,-27-6-1-15,-32 12-2 16,-19 22 1-16,-30 14 2 15,-13 7 1-15,-10-3 0 16,-11 5-1-16,-9 0 1 16,-12 4-1-16,-12 1 2 0,-10 8-1 15,-10 4 1-15,-8 5 0 16,-9-2 0-16,-9 4 0 15,-9 8 0-15,-8 4 0 16,-4 8 0-16,-11 9 0 16,-5 10 0-16,-9 11 0 15,-7 18-1-15,-1 16 1 16,1 13-1-16,0 11-2 15,10 9-1-15,7-3-6 16,23 15-12-16,-4-34-11 16,32 3-11-16,1-25-2 15,17-8 1-15</inkml:trace>
  <inkml:trace contextRef="#ctx0" brushRef="#br2" timeOffset="136338.7982">19066 11651 75 0,'-7'-13'36'0,"-10"-4"-2"15,-2 11-1-15,-18-5-27 16,2 15-1-16,-11 5-1 15,-3 13 1-15,-5 13-1 0,3 13-2 16,1 8 1-16,6 10-1 16,9-1 1-16,12 0-2 15,14-12 2-15,18-9-3 16,18-22 3-16,19-22-1 15,15-26 1-15,15-24-2 16,9-24 0-16,5-16 1 16,-3-15-1-16,-6-7 0 15,-13-1 0-15,-16 6-1 16,-16 11 0-16,-15 19 1 15,-17 18-1-15,-10 24-1 16,-11 25 1-16,-6 28 1 16,-4 28-1-16,2 21 0 15,2 19 0-15,3 10 2 16,11 8-4-16,8-4-3 0,17 4-7 15,0-25-25-15,21-11-2 16,4-21-1-16,11-13-1 16</inkml:trace>
  <inkml:trace contextRef="#ctx0" brushRef="#br2" timeOffset="136549.8102">19650 11593 94 0,'-10'17'38'0,"-8"5"1"0,4 14 1 16,-6 3-38-16,8 6-1 16,1 3 0-16,-2 2-4 15,11 7-5-15,-5-15-30 16,18-1 2-16,-2-21-4 15,16-8 0-15</inkml:trace>
  <inkml:trace contextRef="#ctx0" brushRef="#br2" timeOffset="136691.8184">19730 11270 86 0,'-54'-19'34'0,"-1"13"-26"15,6 18-7-15,6-2-35 16,14 13-3-16</inkml:trace>
  <inkml:trace contextRef="#ctx0" brushRef="#br2" timeOffset="136977.8343">18638 12343 100 0,'0'0'41'16,"26"7"0"-16,23-25-2 0,32-3-37 15,14-8-1-15,18 0 0 16,11-1 0-16,8 3-3 15,1 4-2-15,-13 0-4 16,-1 17-29-16,-27-2-2 16,-14 18 0-16,-24 0-2 15</inkml:trace>
  <inkml:trace contextRef="#ctx0" brushRef="#br2" timeOffset="137479.8633">19103 12762 79 0,'-37'-9'37'16,"-3"19"0"-16,-15 6 0 15,-8 21-32-15,-2 10-2 16,2 14 1-16,-1 5-1 15,7 8 1-15,11-6-1 16,14-5 0-16,14-12-1 16,23-20-1-16,19-24 1 15,24-24 0-15,13-23 0 0,12-22 0 16,7-16 0-16,2-13 0 15,-4-4-1-15,-10 3 0 16,-18 5 0-16,-14 10 0 16,-18 21 0-16,-14 18 0 15,-10 25-1-15,-15 22 0 16,-5 26-1-16,-3 20 2 15,1 21-1-15,0 11-1 16,12 7 0-16,6 2-3 16,10-1 0-16,10-17-5 15,21-1-19-15,-1-28-13 16,16-9-1-16,0-21-1 15,8-9 2-15</inkml:trace>
  <inkml:trace contextRef="#ctx0" brushRef="#br2" timeOffset="137843.8839">19567 13020 96 0,'-15'5'39'0,"-8"-5"-1"15,8 19-10-15,-8-1-21 16,6 8-3-16,-4 3 1 16,7 9-2-16,0 0-1 15,8 4 0-15,7-5-1 16,12-4 0-16,8-11 0 0,15-9 0 15,7-15-1-15,5-11 1 16,3-13 0-16,-2-7 0 16,-6-9 0-16,-10-4 0 15,-16 0 0-15,-15 3-1 16,-18 4-2-16,-18 6 0 15,-5 6-3-15,-13 4-1 16,6 19-10-16,-8-14-17 16,19 16-7-16,6-11 0 15,29 13-1-15</inkml:trace>
  <inkml:trace contextRef="#ctx0" brushRef="#br2" timeOffset="138569.9258">21252 11889 100 0,'14'11'39'0,"-14"-11"1"15,29-4-2-15,-11-9-36 0,11-1 1 16,4-1-3 0,1-2 1-16,3 6-7 0,-12-10-7 15,5 22-26-15,-14-1 2 16,0 13-1-16,-15-3-4 15</inkml:trace>
  <inkml:trace contextRef="#ctx0" brushRef="#br2" timeOffset="138735.9353">21199 12113 100 0,'-11'7'38'0,"11"-7"1"16,26-6-1-16,16-7-37 15,11-4-3-15,8-9-7 16,14 8-28-16,-4-5 0 0,5 11-2 15,-6-3-1-15</inkml:trace>
  <inkml:trace contextRef="#ctx0" brushRef="#br2" timeOffset="139372.9717">22395 11842 91 0,'-22'23'37'0,"9"10"-3"15,-4-5 4-15,12 9-35 16,-6-3 0-16,4 4 0 16,1-5-1-16,3-2 0 15,1-9 0-15,2-6-1 16,0-16 1-16,0 0-1 15,14-11 0-15,-3-9 0 16,3-10 0-16,2-6-1 16,2-3 1-16,4-3-1 15,-1-2 0-15,-1 5 3 16,-3 7-2-16,-2 8 3 15,-3 5-3-15,-12 19 3 0,9-11-3 16,-9 11 3-16,0 21-4 16,0-6-2-16,1 1 3 15,6 0-4-15,4-2 4 16,8-7-3-16,8-3 2 15,8-8-2-15,2-10 3 16,5-7 3-16,2-4-3 16,-4-5 0-16,-3-5 0 15,-3 0 1-15,-9 4-1 16,-4 5 1-16,-9 5-1 15,-5 11-2-15,-7 10 1 16,-1 13 3-16,-6 17-3 16,-4 9-1-16,4 9 0 15,-4 6-3-15,8 8-2 16,-5-11-14-16,21 15-10 0,-12-20-15 15,13-3 3-15,-6-17-1 16,3-2 1-16</inkml:trace>
  <inkml:trace contextRef="#ctx0" brushRef="#br3" timeOffset="782205.7396">13835 15840 21 0,'-38'-4'33'16,"-3"-2"1"-16,-3 1-1 16,-10-8-25-16,6 13-2 15,-12-3-1-15,-2 12 0 16,-9-2-1-16,0 9-1 15,-12 5-1-15,-6 2 0 0,-5 2 0 16,-3 1 0-16,-1-2-1 16,-1-4 1-16,3-4-1 15,-4-4 1-15,4-5-1 16,0-4 2-16,0-3-2 15,2-1 0-15,-4-1 0 16,-1 1 0-16,-4 3 0 16,-1 3 0-16,-2 3-1 15,-2 2 1-15,-5 4 0 16,3 1-1-16,-5 0 1 15,4-2 0-15,-5-3 0 16,4 2 0-16,1-7 0 16,4 1 0-16,5 0 1 15,-1-3-2-15,4 2 1 0,4 2 0 16,2 6-1-16,1 2 2 15,3 4-2-15,0 4-1 16,0 4 1-16,4 8 0 16,-5 3 0-16,2 10-1 15,-3-1 1-15,3 5-2 16,0 2 2-16,4 6 1 15,2 1-2-15,3-1 1 16,8 4 0-16,4 0 1 16,9 4-2-16,4-2 3 15,6 8-3-15,8 2 1 16,1 5-1-16,7-1 2 15,1 6-2-15,1-1 2 16,30-85-2-16,-32 92 1 16,17-46 0-16,0 6-1 0,4-2 2 15,-2 3-2-15,4-2 1 16,3 2-2-16,3-12 3 15,3 6-2-15,3 0 1 16,4 1 0-16,2-2 0 16,5 5-1-16,1-4 1 15,2 5 0-15,3-2 1 16,2-1-3-16,5-2 3 15,-3 0-2-15,6-2 0 16,-3-2 2-16,4-1-2 16,-31-42 2-16,63 75-2 15,-63-75 3-15,67 64-3 16,-67-64 2-16,66 58 0 15,-66-58-1-15,69 45 2 0,-69-45 0 16,73 32 0-16,-73-32-1 16,84 22 2-16,-84-22-3 15,90 8 2-15,-42-5-1 16,0-4-2-16,4-2 1 15,3 0 1-15,-2-1 0 16,3 1 0-16,-2-3 0 16,2 0-1-16,2 1 1 15,1 1 2-15,-3-1-3 16,6 1 1-16,-5-2-1 15,2 1-1-15,-1 1 2 16,0-1-1-16,1 3-1 16,-3 1 1-16,2 0 0 0,-6-1-1 15,2 5 0-15,-2-2 3 16,0 2-2-16,1 1 0 15,-2 0 1-15,0 1-2 16,-1-1-1-16,0 1 3 16,0 0-1-16,-1 1-2 15,0-1 1-15,2 0 0 16,-2 0 1-16,1-1-1 15,-2 2 1-15,4 1 0 16,-3-4 0-16,3 3 0 16,-1-4 0-16,-1 2 0 15,0-2-1-15,1 1 1 16,1 0-1-16,0-3 0 15,1 2 0-15,-1 2 1 0,3-3 0 16,-1 0-2-16,2-1 2 16,-2 1 0-16,1 4 0 15,-1-4 1-15,1 1-1 16,0-1-1-16,1 2 1 15,1 1 1-15,0-2-2 16,4-1 2-16,0 2-2 16,2-2-1-16,3 0 1 15,0-1 1-15,0 3-1 16,3-3 0-16,0 2-1 15,2-1 3-15,4-3-1 16,2 0 2-16,2-2-2 16,1-3 0-16,2 1 1 15,0-3 1-15,2 2 0 0,-4-1-2 16,1-2-1-16,-5-2 3 15,1 0-1-15,-2-1-1 16,-2 1 2-16,-4 0-2 16,0-1 2-16,-7-1-1 15,-1 2 1-15,-8 2-2 16,-4 1-2-16,-49 9-1 15,89-14 0-15,-89 14 3 16,74-9-3-16,-74 9 0 16,62-7 1-16,-62 7-2 15,53-1 4-15,-53 1 2 16,0 0-4-16,62 0 1 15,-62 0 1-15,0 0 0 16,55 0-1-16,-55 0 3 16,0 0-1-16,60-18-2 0,-60 18 2 15,48-22 1-15,-48 22-2 16,56-30 2-16,-56 30-1 15,60-37 0-15,-60 37-1 16,59-39 1-16,-59 39 0 16,59-42-1-16,-59 42 1 15,62-46 0-15,-62 46-2 16,61-49 1-16,-61 49-2 15,59-47 1-15,-59 47 0 16,52-49-1-16,-52 49-1 16,48-53 2-16,-48 53 1 15,44-56-1-15,-44 56 1 16,41-61 1-16,-41 61 1 0,35-69-2 15,-36 48 3-15,27-50-4 16,-8 3 1-16,-11 1-1 16,-6 7 2-16,-6-5-2 15,-5 8-1-15,-6 1 0 16,3 17 1-16,-1-1 1 15,2-2 0-15,2-2 0 16,1-1 0-16,1-1-1 16,-3 1 0-16,0-2 1 15,-4 2-1-15,-4-1 1 16,0 1-1-16,-8-1 1 15,-2 3-1-15,-4-2 2 16,-4 1-2-16,1-2 1 16,-4 1 0-16,2-3 1 0,0-3-2 15,2 1 1-15,1 1 0 16,-2 0 0-16,3 0 0 15,-4 2 0-15,0 2 0 16,-4 2 0-16,-1 3 2 16,-3 1-3-16,-1 6 3 15,-6 1-2-15,-1 1 1 16,-2 1-1-16,1 0 2 15,0-3-2-15,1 5 1 16,1 0-1-16,4-2 0 16,1 3 1-16,3 1 0 15,0 2 0-15,3 4 0 16,-3 2 0-16,0 5 0 15,-2 2 0-15,-4 7-1 0,-3 3 1 16,1 1-2-16,1 1 1 16,1-3-2-16,7-2-1 15,1-10-4-15,20 5-29 16,-8-15-3-16,11 5-2 15,-9-7 0-15</inkml:trace>
  <inkml:trace contextRef="#ctx0" brushRef="#br3" timeOffset="823393.0954">787 16525 55 0,'-8'-15'36'0,"8"15"-2"15,-4-29-11-15,4 29-19 16,-2-13 0-16,2 13 0 16,-2 10-1-16,2 12 0 15,-6 10 1-15,5 9-1 16,-5 9-2-16,2 8 1 15,-3 8 0-15,1 6-1 16,-2-2 0-16,1-5-1 0,0-7 1 16,-1-11-1-16,3-13 0 15,3-10 0-15,2-24 1 16,0 0-1-16,6-34 1 15,-2-3 0-15,-1-12 0 16,1-6 0-16,-1-13 0 16,-2-8-1-16,-1-5 0 15,3 6 1-15,1 1-1 16,3 6 1-16,1 5-1 15,3 12 1-15,3 17-2 16,5 13 2-16,1 17 0 16,3 17-2-16,0 10 2 15,0 9-1-15,0 15 1 16,-3 3-2-16,-2 3 1 0,-4 3 0 15,-6-4 0-15,-4-5 0 16,-10-6 0-16,-2-6 0 16,-6-10 0-16,-2-8 0 15,-3-8 1-15,0-6-1 16,0-4 1-16,4-1-1 15,2-3 1-15,13 5-1 16,-15 2 1-16,14 10-1 16,3 5 1-16,8 11-1 15,1 4 0-15,9 3-1 16,7 4 0-16,4-4-2 15,9-2-3-15,1-14-8 16,16-2-25-16,-7-26 0 16,6-2-1-16,-7-13 0 0</inkml:trace>
  <inkml:trace contextRef="#ctx0" brushRef="#br3" timeOffset="823774.1172">1229 16944 61 0,'-16'7'40'15,"16"-7"-2"-15,-11 8 0 16,22-8-35-16,-1-3-1 16,10-1-2-16,0 0 1 15,7-2-1-15,3-2 0 16,0-1 0-16,-1-5 0 15,-1 0-1-15,-6-3 1 16,-3-2 1-16,-10 0-1 0,-4 0 1 16,-10 1-1-16,-9 5 1 15,-6 5 0-15,-3 7 0 16,-5 8 0-16,-2 8 1 15,-2 9-1-15,1 11 1 16,4 5-1-16,5 0 0 16,8 2-1-16,8-5 0 15,12-5-1-15,11-9-3 16,13-6-3-16,10-19-5 15,25 2-21-15,-10-23-6 16,17-1-1-16,-8-11 1 16</inkml:trace>
  <inkml:trace contextRef="#ctx0" brushRef="#br3" timeOffset="824113.1366">1734 16836 42 0,'-21'13'37'0,"-7"-5"2"16,7 16-2-16,-5-6-22 15,9 11-11-15,-1-1 0 16,9 3-1-16,1-1-1 15,3-2 0-15,4-2 0 16,5-10 0-16,2-4-1 16,7-11 0-16,3-8 0 15,3-7 0-15,0-9 0 16,6-3 0-16,-4-5 0 15,-2 3-1-15,4-1 1 16,-9 6 0-16,-2 2-1 0,-3 10 1 16,-9 11-1-16,15 8 0 15,-10 10 0-15,2 6-1 16,-3 9 0-16,5 1-1 15,2 7-1-15,2-4-1 16,5 3-4-16,-4-20-11 16,20 3-17-16,-11-19-4 15,11-1 0-15,-9-17 0 16</inkml:trace>
  <inkml:trace contextRef="#ctx0" brushRef="#br3" timeOffset="824475.1573">2050 16904 49 0,'-15'25'40'0,"-5"-13"-1"16,19 12 0-16,-7-12-33 16,20-1-2-16,6-12-1 15,12-8 0-15,7-2-1 16,4-4 0-16,3-1-1 15,-6-6 0-15,-2 6 1 16,-10-6-1-16,-9 6 0 16,-12 2-1-16,-11 4 1 15,-12 2-1-15,-8 4-1 16,-8 8 1-16,-2 5 0 15,-3 6 0-15,2 15 1 16,1 5 0-16,5 5 0 16,7 4 0-16,8-1 0 0,14-5-1 15,11-6-1-15,15-13-4 16,24-9-13-16,10-30-20 15,31-6-3-15,1-18-3 16,22-8 1-16</inkml:trace>
  <inkml:trace contextRef="#ctx0" brushRef="#br3" timeOffset="825030.1888">3040 16566 36 0,'-20'-14'37'0,"20"14"2"15,-13-8-1-15,13 8-31 16,0 0-2-16,-11 21-1 16,5 4 0-16,2 11-1 15,-2 13-2-15,-1 13 0 16,2 9-2-16,-2 5 1 15,2 7-4-15,1-12-3 16,13 5-13-16,-5-27-18 0,14-7 1 16,-5-32-2-16</inkml:trace>
  <inkml:trace contextRef="#ctx0" brushRef="#br3" timeOffset="825338.2067">3006 16527 38 0,'-6'-12'39'0,"0"-7"2"16,20 11-3-16,-2-2-21 16,17-1-15-16,8-2 0 15,8 4 0-15,2 7-1 16,3 9 1-16,-4 10-1 0,-6 18 0 15,-8 8-1-15,-13 14 0 16,-12 9 0-16,-15 12 1 16,-14 6-2-16,-13-1 2 15,-9 0-2-15,-8-9 0 16,-4-5-1-16,1-17-3 15,11-7-5-15,-6-28-17 16,27-9-11-16,4-19-2 16,23-8 2-16</inkml:trace>
  <inkml:trace contextRef="#ctx0" brushRef="#br3" timeOffset="825711.228">3437 17052 39 0,'0'22'37'16,"10"3"2"-16,-10-25-1 16,34 13-32-16,-10-16 0 15,7-4 0-15,3-9-1 16,2 0-2-16,-1-9 0 15,-4-2-1-15,-10 1-1 16,-5-2-1-16,-11 0 1 16,-10 5-2-16,-6 6 1 15,-7-3 0-15,-10 10-1 16,0 6 0-16,-2 9 1 15,-1 14-1-15,0 8 0 16,1 7 1-16,4 7 0 0,4 1-1 16,13 5-1-16,4-8-1 15,19-1-5-15,0-27-14 16,26-1-14-16,1-19-4 15,25-5 2-15</inkml:trace>
  <inkml:trace contextRef="#ctx0" brushRef="#br3" timeOffset="826011.2452">3979 16776 66 0,'-36'23'40'15,"-8"-9"0"-15,10 14-13 16,3-13-22-16,11 1-2 0,10-5-1 15,8 2 0-15,2-13-1 16,20 22 0-16,0-15 0 16,8 7 0-16,0-4 0 15,-4 8 0-15,0 1-1 16,-3 3 1-16,-9 4 0 15,-9-3 0-15,-10 8-1 16,-7-6 0-16,-3 6-2 16,-7-15 1-16,4 1-4 15,-4-12-2-15,19 5-20 16,-10-19-12-16,20-5-2 15,-2-15 0-15</inkml:trace>
  <inkml:trace contextRef="#ctx0" brushRef="#br3" timeOffset="826529.2744">4989 16567 44 0,'-29'-27'38'16,"-2"15"1"-16,-18-3-1 15,-3 21-30-15,-9 7-1 16,-2 18-2-16,-4 10-2 16,3 15-1-16,5 10 0 15,8 2 0-15,14 3-2 0,15-10 1 16,16-3-1-16,18-16-2 15,21-4-3-15,17-18-4 16,27-4-20-16,-2-18-10 16,19 1 0-16,-5-17 0 15</inkml:trace>
  <inkml:trace contextRef="#ctx0" brushRef="#br3" timeOffset="827179.312">5212 16935 36 0,'-26'-19'38'0,"13"15"2"16,-12-10-2-16,7 14-20 15,-10-3-13-15,4 12 0 0,-6 3-2 16,0 6 0-16,-7 11-2 16,3 7 2-16,-4 4-2 15,6 4 1-15,1 0-1 16,9-8 1-16,12 1-1 15,7-11 1-15,15-14-1 16,10-13-1-16,14-10 1 16,8-12-1-16,6-12 1 15,1 3-2-15,-6-10 1 16,-4 5-1-16,-8 4 1 15,-11 13-1-15,-11 2 1 16,-11 18-1-16,0 0 0 16,-15 15 1-16,3 7-1 15,-4 7 1-15,2 4-2 0,0 0 1 16,9 3-1-16,5-10 1 15,12-3-2-15,4-13-1 16,18-7-3-16,-2-15-2 16,20-2-4-16,-12-21-5 15,19 12-2-15,-22-17 5 16,9 15 7-16,-18-5 3 15,-6 10 5-15,-13 12 2 16,-9 8 6-16,-9 10 8 16,-18 1 1-16,15 23-3 15,-17-5-5-15,11 13-2 16,-5-7 0-16,9 5 0 15,3-9-1-15,5-4-2 16,5-6 1-16,4-10-2 0,-3-11 0 16,14-13-2-16,-3-7 0 15,0-6-1-15,2-3 0 16,0-1 0-16,-2-2 0 15,0 4-1-15,-2 7 1 16,-2 4 0-16,-7 17-1 16,14-16-1-16,-1 13-3 15,-2-3-4-15,20 8-16 16,-13-24-12-16,22 3-3 15,-1-16-1-15</inkml:trace>
  <inkml:trace contextRef="#ctx0" brushRef="#br3" timeOffset="827374.3231">5943 16476 63 0,'-31'47'40'16,"-11"6"0"-16,11 19-2 15,0 2-36-15,5 4 1 16,7 4-4-16,3-4-1 15,12 0-2-15,-3-16-14 16,15 3-20-16,0-18 1 16,7-11-4-16,-5-18 1 15</inkml:trace>
  <inkml:trace contextRef="#ctx0" brushRef="#br3" timeOffset="827564.334">5704 16895 75 0,'0'0'42'0,"-17"-12"-1"15,17 12 1-15,12 7-40 16,4-11-3-16,17-1-4 16,6-10-4-16,32 9-19 15,-3-15-12-15,22 6-3 16,-3-10 2-16</inkml:trace>
  <inkml:trace contextRef="#ctx0" brushRef="#br3" timeOffset="827981.3579">6056 17123 61 0,'-25'8'41'0,"25"-8"0"15,-13 8-1-15,26-9-34 16,5-8-3-16,11-3-1 16,8-3-1-16,5-1 1 15,5-8-1-15,3 6 0 16,-5-7-1-16,-7 3 0 15,-6-1 1-15,-12 3-1 16,-10 0 1-16,-14 2-1 16,-9 7 0-16,-7-2 0 15,-8 8 0-15,-6 9 1 16,-5 4-1-16,3 13 0 0,0 5 1 15,2 6-1-15,8 7 1 16,5 0-1-16,12 0 0 16,13-6 0-16,15-4-2 15,10-14-1-15,18-7-5 16,1-16-17-16,27-1-10 15,-8-21-6-15,13-2-1 16,-10-13 1-16</inkml:trace>
  <inkml:trace contextRef="#ctx0" brushRef="#br3" timeOffset="828275.3746">6773 16738 64 0,'-34'11'41'0,"-12"1"0"0,7 16 1 16,-11-3-36-1,9 7-3-15,6 1-2 0,10-1 0 16,6-1 0-16,11-2 0 15,8-5-1-15,8-7 1 16,10-3 1-16,4-8-1 16,3 0 0-16,2-3 1 15,0 0-1-15,-7 1 1 16,-1 4-2-16,-5 5 1 15,-6 5 0-15,-8 9 0 16,-8 4-1-16,-6 9 1 16,-6 6-1-16,-4-2-1 15,2 2-5-15,-10-8-13 16,21 2-12-16,-12-22-10 0,23-18-4 15,-5-18-1-15</inkml:trace>
  <inkml:trace contextRef="#ctx0" brushRef="#br3" timeOffset="1.12776E6">2072 16660 35 0,'0'0'38'0,"10"12"1"16,-10-12-1-16,20-3-27 15,-5-12-5-15,14-4-1 16,8-12-4-16,13-21-8 16,21-2-29-16,-2-19-2 15,10 4-3-15,-5-8 1 0</inkml:trace>
  <inkml:trace contextRef="#ctx0" brushRef="#br2" timeOffset="1.19164E6">698 4664 67 0,'7'-28'36'16,"0"12"-2"-16,-7 4 1 15,2 22-27-15,-14 8 0 16,5 22-4-16,-11 15 0 0,4 19-2 16,-3 11 0-16,2 16-2 15,-2 6 1-15,4 3-1 16,5-3-3-16,1-16-9 15,10-7-22-15,5-19-1 16,14-13-1-16,4-27-1 16</inkml:trace>
  <inkml:trace contextRef="#ctx0" brushRef="#br2" timeOffset="1.19184E6">1049 5230 97 0,'-15'30'36'0,"0"12"-1"0,-10 3-4 15,1 20-29-15,-1 0-1 16,4 2-1-16,4-2-3 16,0-18-7-16,19-8-24 15,0-19-1-15,13-15-2 16,4-22 1-16</inkml:trace>
  <inkml:trace contextRef="#ctx0" brushRef="#br2" timeOffset="1.19232E6">1164 4997 54 0,'-18'-4'31'0,"3"9"-1"16,3 7-2-16,0 7-17 15,12 4-16-15,0-6-4 16,14 13-2-16,1-8-1 15,12 12 2-15,-4-9 2 16,7 7 5-16,0 1 4 16,-7-6 6-16,7 11 6 15,-17-15 3-15,9 11 0 16,-17-16 0-16,9 12-2 15,-17-11-5-15,8 7-2 16,-12-7-2-16,4 4-1 16,-3-4-2-16,0 3-1 15,0-7 0-15,3 0 1 16,3-15-1-16,0 0 0 0,8-14 1 15,3-8-1-15,7-13 1 16,3-5-1-16,-2-7 1 16,7 2-1-16,-3 3 0 15,-2 6 0-15,-3 6 1 16,-3 13-2-16,-3 13 1 15,-12 4 0-15,15 31-1 16,-13 3 1-16,-2 6-1 16,3 6-1-16,-2 4-1 15,4-8-1-15,7 1-8 16,-5-25-23-16,20-8-4 15,-3-26 0-15,19-14-2 16</inkml:trace>
  <inkml:trace contextRef="#ctx0" brushRef="#br2" timeOffset="1.19253E6">2057 4573 99 0,'-15'3'37'0,"5"32"1"15,-12 17-1-15,4 24-30 16,-3 12-3-16,12 11-1 15,3 8-1-15,7 4-1 16,9 1-2-16,2-12-3 16,15 2-18-16,-7-28-16 15,16-9 0-15,-4-23-1 16,5-13-2-16</inkml:trace>
  <inkml:trace contextRef="#ctx0" brushRef="#br2" timeOffset="1.19284E6">2308 5102 103 0,'-22'9'39'0,"-11"6"2"16,5 22-2-16,-8-6-32 15,9 11-4-15,4-6 2 16,11 3-2-16,5-9-1 15,9-2 0-15,8-6 0 16,8-4-1-16,6-6 0 16,5-1 0-16,2-4-1 15,3-3 0-15,-1-1 0 0,-1 1 0 16,-1 2-1-16,-3 4-1 15,2 3-1-15,-1-1-2 16,4 8-3-16,-7-15-16 16,16 14-16-16,-8-15 0 15,15 2 0-15,-5-12 0 16</inkml:trace>
  <inkml:trace contextRef="#ctx0" brushRef="#br2" timeOffset="1.19327E6">3329 4682 80 0,'9'-23'37'16,"7"20"0"-16,-11 16 0 0,-4 25-32 15,-4 14-2-15,0 18 0 16,-6 16 0-16,-1 14-1 16,-3 11-1-16,1 1-2 15,2-2 0-15,2-11-3 16,14 2-15-16,-5-30-16 15,17-8-1-15,1-29-2 16,5-13 2-16</inkml:trace>
  <inkml:trace contextRef="#ctx0" brushRef="#br2" timeOffset="1.19372E6">3230 5273 98 0,'-22'6'38'0,"4"2"2"16,17 8-2-16,7-3-33 15,17-1-2-15,15-6 0 16,16 0-1-16,9-2 1 16,9-1-2-16,2-3 1 15,1-1-2-15,-6 0 1 16,-5-1-1-16,-14-1 0 15,-7 0 0-15,-12-3 1 16,-9-2-1-16,-11-1 0 16,-8-4 1-16,-9 1-1 15,-5 2 0-15,-3 1 0 16,-5 2 0-16,2 8 0 15,-1 6 1-15,2 9-1 16,6 8 0-16,4 8 1 0,7 9-1 16,6 3 1-16,5 3-1 15,5-2 0-15,7-6 0 16,1-6 0-16,3-9 0 15,-2-11-1-15,-1-13 1 16,-6-14-1-16,-2-15-1 16,-6-10-2-16,-6-16-3 15,5 4-14-15,-14-23-18 16,4 3-1-16,-6-7-2 15,6 13 2-15</inkml:trace>
  <inkml:trace contextRef="#ctx0" brushRef="#br2" timeOffset="1.19535E6">903 6611 50 0,'0'-12'35'15,"-6"-4"0"-15,4 5-1 16,-7-11-9-16,9 22-16 16,-26-12-3-16,8 18-2 15,-12 3 1-15,0 14-1 16,-10 5 1-16,-1 12-1 15,-7 3 0-15,2 3 0 16,0-2-1-16,13 0 1 0,7-5-3 16,15-4 1-16,14-9-2 15,16-4 1-15,18-5-1 16,10-11-1-16,11-6 1 15,7-7 0-15,4-10 0 16,-1-7 0-16,-4-7 0 16,-5-9 0-16,-15-2 1 15,-8 0-1-15,-16 0 1 16,-8 2-1-16,-15 6 0 15,-8 5 0-15,-5 7 0 16,-3 13 0-16,-1 9 1 16,2 16 0-16,2 17 0 15,7 18 1-15,-1 22-1 16,6 20 1-16,0 19-2 15,3 11 2-15,-1 11-2 0,0 2 1 16,-3-4 0-16,-4-9 0 16,-5-15 1-16,-1-13-1 15,-7-19 0-15,-5-19 1 16,-3-25-2-16,-8-18 0 15,-1-19 0-15,1-17 0 16,3-17-3-16,5-24-2 16,9-12-3-16,4-28-11 15,28 11-16-15,2-14-5 16,23 5 0-16,3-5-1 15</inkml:trace>
  <inkml:trace contextRef="#ctx0" brushRef="#br2" timeOffset="1.19575E6">1553 6760 115 0,'0'0'40'16,"13"7"0"-16,-13-7-2 15,-16 3-35-15,16-3 0 16,-11 24-1-16,4-1-1 15,-1 11 1-15,-2 9 0 16,2 6-1-16,-4 5 1 16,2 0 0-16,-3-2 0 15,5-7 0-15,2-10-2 16,1-13 0-16,5-22 0 15,0 0 0-15,17-39 0 16,-5-5 0-16,7-10 0 0,-3-10 0 16,0-5 0-16,-1 0 0 15,-2 7 0-15,-3 11 0 16,-4 13 0-16,-2 5 0 15,-4 16 0-15,0 17 0 16,0 0 0-16,21-1 0 16,-4 8 0-16,8-1 0 15,14 2-9-15,0-14-11 16,24 11-14-16,-8-18-7 15,11 6 0-15,-4-9-2 16</inkml:trace>
  <inkml:trace contextRef="#ctx0" brushRef="#br2" timeOffset="1.19611E6">1977 6920 114 0,'-20'35'39'15,"20"-7"0"-15,0-28-1 16,30 5-33-16,6-21-2 15,15-13-1-15,8-10 0 16,6-7-1-16,0-6-1 16,-7 0 0-16,-8 4 1 15,-13 1-1-15,-18 12 0 16,-16 8-1-16,-18 16 2 15,-16 12-1-15,-13 11 2 16,-8 16 0-16,-9 16-1 16,0 10 2-16,4 7-2 15,8 4 1-15,11-1-2 0,14-1 0 16,18-11 0-16,20-13 0 15,22-15 0-15,16-16-3 16,25-8-10-16,4-30-10 16,21 1-16-16,-6-21-2 15,10-1-1-15,-14-10-1 16</inkml:trace>
  <inkml:trace contextRef="#ctx0" brushRef="#br2" timeOffset="1.19678E6">2669 6823 110 0,'-8'32'39'16,"8"-18"1"-16,19-1-1 0,6-12-30 16,21-10-6-16,5-8 0 15,6-5-2-15,2-7 1 16,-5-1-1-16,-3-1-1 15,-12-3-1-15,-11 1 1 16,-15 3-2-16,-13 3 1 16,-12 7 0-16,-17 8 0 15,-9 12 1-15,-9 12 1 16,-10 13 0-16,-3 15 1 15,-2 10 2-15,6 5-2 16,8 5 2-16,15 0-4 16,14-3 0-16,21-12 0 15,15-11 0-15,21-14 0 0,14-14 0 16,16-11-7-16,5-18-3 15,20 2-8-15,-18-25-13 16,12 9-9-16,-16-12 1 16,-4 7 0-16,-20 2 32 15,-10 5 7-15,-11 13 5 16,-27-3 12-16,1 25 11 15,-18 3 10-15,0 22 1 16,-15 3 0-16,8 16-29 16,-7 5-5-16,4 4 0 15,1 1-2-15,10-2-1 16,6-5-2-16,7-11 0 15,8-14 0-15,10-12 0 16,7-16 0-16,7-11 0 0,4-13 0 16,5-8 0-16,-1-6 0 15,0-1 0-15,-3 4 0 16,-10 6 0-16,-1 10 0 15,-11 13 0-15,-11 12 0 16,11 12 0-16,-11 10 0 16,-1 5 0-16,5 11 0 15,-3-10-14-15,23 10-6 16,-7-26-7-16,33 3-17 15,4-15 0-15,26-7 0 16,15-18 3-16</inkml:trace>
  <inkml:trace contextRef="#ctx0" brushRef="#br2" timeOffset="1.19758E6">4230 6205 74 0,'0'0'36'16,"11"1"-1"-16,-16 19 1 15,3 18-27-15,-13 8-1 0,5 15-2 16,-1 8-1-16,4 11 2 16,-2 1-3-16,4 4 1 15,0-5-2-15,5-4 1 16,0-8-2-16,5-7 1 15,0-13-2-15,4-9 0 16,-1-14 0-16,2-10 0 16,5-17-1-16,-1-8 1 15,5-12 0-15,-1-7 0 16,0-8 0-16,-1-6-1 15,0-3 1-15,1-1-1 16,-4 7 1-16,-3 4-1 16,2 10 0-16,-2 7 0 15,-11 19 1-15,13 8-1 16,-7 13 0-16,-6 9 1 0,-1 8-1 15,-4 5 0-15,-4 4 0 16,-6-1 1-16,-6-1-1 16,-4-4 0-16,-3-7 0 15,-1-8-1-15,-1-8-1 16,0-12-2-16,12-7-3 15,-1-22-11-15,27 4-13 16,-4-21-8-16,21 2-1 16,4-14 0-16,17 4 1 15</inkml:trace>
  <inkml:trace contextRef="#ctx0" brushRef="#br2" timeOffset="1.1983E6">4835 6755 101 0,'13'19'36'15,"-13"-19"2"-15,-7 15-1 16,-7-9-30-16,-2 11-1 16,-8 0-2-16,-1 8 0 15,-4 1 0-15,-1 9 0 16,1 0-1-16,7 1 0 15,4-3-1-15,12-5 0 16,10-9-2-16,11-6 1 16,14-13-1-16,8-11 0 15,8-11 0-15,1-9 0 16,1-9 0-16,-5-5 0 15,-11-3 1-15,-8 0-1 0,-14 4 0 16,-13 6 0-16,-15 9-1 16,-8 8 1-16,-9 13 0 15,-4 10 0-15,0 9-1 16,4 6 1-16,8 5 0 15,13 2 0-15,15-2 0 16,14-5 0-16,18-7 0 16,11-9 0-16,10-7 0 15,11-6-1-15,2-5 1 16,-2-1 0-16,-7-1 1 15,-11 2-1-15,-9 3 1 16,-10 5-1-16,-13 7 0 16,-14 2 1-16,-10 15 1 15,-5 3-2-15,-8 7 0 0,-1 6 0 16,-4 4 0-16,2 5 0 15,8 1 0-15,3-1 0 16,10-3 0-16,8-6 0 16,12-9 0-16,5-6 0 15,7-11 0-15,7-11 0 16,-2-11 0-16,2-7 0 15,-5-9 0-15,-8-5 0 16,-9-3 0-16,-7 2 0 16,-10 0 0-16,-5 4 0 15,-9 6 0-15,0 5 0 16,-3 11-2-16,2 4-1 15,8 9-4-15,1-6-6 16,22 15-9-16,-11-9-5 0,32-7-12 16,-2-5-1-16,16 0 0 15,3-13 1-15</inkml:trace>
  <inkml:trace contextRef="#ctx0" brushRef="#br2" timeOffset="1.19852E6">5605 6239 103 0,'-17'19'38'0,"-10"4"1"16,12 27-2-16,-3 3-32 16,5 17 1-16,0 7-3 15,6 12 1-15,5 1-3 16,6-1 0-16,7-6-2 15,3-12-3-15,14-1-13 0,-12-29-16 16,17-9-6-16,-6-20 0 16,7-13-1-16</inkml:trace>
  <inkml:trace contextRef="#ctx0" brushRef="#br2" timeOffset="1.1988E6">5792 6634 118 0,'-23'1'40'0,"3"17"2"15,-11-6-4-15,2 11-33 16,0 0 0-16,3 4-3 0,4-2 1 16,9 1-1-16,11-5-2 15,10 0 0-15,13-7 0 16,11-6 0-16,15-6 0 15,3-6 0-15,9-2 0 16,-1-3 0-16,3 2 0 16,-7-5-5-16,7 14-9 15,-20-17-9-15,8 20-14 16,-22-8-6-16,2 6 1 15,-15-7 0-15</inkml:trace>
  <inkml:trace contextRef="#ctx0" brushRef="#br2" timeOffset="1.19971E6">1018 8272 91 0,'0'0'36'15,"-9"-17"0"-15,9 17 1 16,-26 17-34-16,8 9 1 16,-4 10-1-16,1 15 1 15,-1 8-1-15,1 11 0 16,1 0 0-16,10 0 0 0,6-9 0 15,11-10-1-15,14-18-1 16,15-21 1-16,13-22-1 16,11-20 0-16,6-19-1 15,5-19 1-15,2-4-2 16,-7-9 1-16,-7 0 1 15,-13 5-1-15,-12 12 1 16,-15 13-1-16,-9 19 1 16,-15 18-1-16,-9 21 2 15,-6 20-1-15,-3 16-1 16,-1 15 1-16,1 10-1 15,4 7 0-15,10 0-1 16,4-5-1-16,17-4-3 16,4-18-3-16,25-1-12 0,-7-28-15 15,21-5-5-15,-5-20 0 16,12-4 1-16</inkml:trace>
  <inkml:trace contextRef="#ctx0" brushRef="#br2" timeOffset="1.20009E6">1825 8481 104 0,'-18'6'38'15,"-12"0"2"-15,8 17-2 16,-8 9-34-16,5-2 0 16,4 3-1-16,5 6-1 15,1 0 1-15,8 4-1 16,1-6 0-16,7-4 0 15,3-7-1-15,4-1 0 0,4-15-1 16,6-9 1-16,5-10-1 16,5-11 1-16,0-5-2 15,0-7 1-15,1-4 0 16,-3-1 0-16,-1 5 1 15,-8 5-1-15,-3 5 0 16,-5 9 0-16,-9 13 0 16,0 0 1-16,5 17-1 15,-7 5-1-15,0 5 0 16,1 5 0-16,5 1-1 15,-1-2-2-15,11-4-3 16,-5-16-6-16,20 5-12 16,-8-23-13-16,13-2 0 15,-4-17-2-15,7-4 2 0</inkml:trace>
  <inkml:trace contextRef="#ctx0" brushRef="#br2" timeOffset="1.20027E6">2234 8519 107 0,'-17'19'38'0,"3"20"2"16,-9-4-3-16,7 13-31 15,-2 2-2-15,10-2-1 16,3-6-2-16,7-7-1 16,8-8-3-16,2-24-11 15,18 2-12-15,-8-23-14 16,10-9 0-16,-9-17-1 15,10-5 1-15</inkml:trace>
  <inkml:trace contextRef="#ctx0" brushRef="#br2" timeOffset="1.2004E6">2124 8095 117 0,'-36'-17'38'16,"14"6"-6"-16,22 11-17 16,-8-16-53-16,28 9 0 15,10-10-1-15,20 6-2 16</inkml:trace>
  <inkml:trace contextRef="#ctx0" brushRef="#br2" timeOffset="1.20063E6">2752 7943 112 0,'-10'37'40'0,"5"16"0"16,-15 3-1-16,11 16-33 16,-7 5-3-16,4 11-1 15,-3 5-1-15,4-3 0 16,-3 2-1-16,3-4-2 15,5-6-2-15,1-21-5 16,13 0-12-16,-14-29-16 16,14-11-3-16,-8-21-1 15,19-19 1-15</inkml:trace>
  <inkml:trace contextRef="#ctx0" brushRef="#br2" timeOffset="1.20079E6">2579 8501 122 0,'-20'-29'40'0,"15"18"1"0,3-4-3 16,16 10-34-16,14-1-4 15,15-6-6-15,25 7-8 16,-1-19-9-16,30 10-18 16,2-7 1-16,16 6-3 15,-1-8 1-15</inkml:trace>
  <inkml:trace contextRef="#ctx0" brushRef="#br2" timeOffset="1.20135E6">4154 8216 90 0,'-25'-13'37'15,"-12"-1"1"-15,-4 5 0 16,-20 5-33-16,-2 2 0 16,-13 3 1-16,0 8-1 15,-1-1-1-15,8 8 1 16,3-1-2-16,14 4 0 15,15-1-1-15,18 3-1 16,18-2 0-16,20 1-1 16,14 2 0-16,15 4 0 15,14 3 0-15,12 6 0 0,9 1 0 16,0 2-1-16,-3 4 1 15,-9 4 0-15,-11 3 0 16,-14 3 1-16,-18-2 0 16,-19 1-1-16,-24-1 1 15,-16-4 0-15,-14-6 0 16,-11-6-1-16,-2-9 1 15,-3-17-2-15,4-15 1 16,10-17-1-16,14-19 0 16,13-17 0-16,18-18-1 15,16-12 1-15,16-5 0 16,10 0 0-16,8 5 0 15,7 7 1-15,-3 15 1 16,-2 12-3-16,-5 21-5 16,-12 6-8-16,4 22-7 0,-23 0-18 15,7 13-1-15,-7 3-2 16,6 9 0-16</inkml:trace>
  <inkml:trace contextRef="#ctx0" brushRef="#br2" timeOffset="1.20151E6">4674 8733 100 0,'-30'6'23'15,"5"-2"-13"-15,-6-10-11 16,0-11-42-16,-3-8-3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01:40:42.9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2004 4960 16 0,'0'0'28'16,"10"-23"4"-16,-6 4-1 15,-4 19-12-15,1-37-1 16,3 20-2-16,-17-18-1 15,10 11-4-15,-13-12-3 16,4 3-2-16,-11-4-2 16,1 6-1-16,-9 2-1 15,-6 10 0-15,-7 8-1 16,-7 13-1-16,-8 13 1 15,0 15 0-15,-5 14 0 16,3 13 0-16,0 8 0 16,9 10 1-16,5 8 0 0,10 6-1 15,7 5 0-15,11 3-1 16,7 2 0-16,10-6-3 15,7 5-2-15,2-21-7 16,11 6-25-16,-5-21 0 16,7-6-1-16,-8-23 0 15</inkml:trace>
  <inkml:trace contextRef="#ctx0" brushRef="#br0" timeOffset="225.0128">1145 5345 102 0,'-3'-13'41'0,"16"14"0"0,2-8-2 16,21 4-36-16,8-3-1 15,15-2-1-15,15-1-2 16,6-3-1-16,14 2-3 15,-5-7-10-15,15 10-24 16,-15-5 0-16,7 10-1 16,-16-6 0-16</inkml:trace>
  <inkml:trace contextRef="#ctx0" brushRef="#br0" timeOffset="432.0247">2166 5308 95 0,'-11'11'38'15,"11"-11"1"-15,0 0-2 16,14 7-35-16,15-10-2 16,10-1-1-16,3 0-2 15,11 10-10-15,-7-10-24 16,0 10 1-16,-15-4-2 15,-5 7 0-15</inkml:trace>
  <inkml:trace contextRef="#ctx0" brushRef="#br0" timeOffset="611.0349">1924 5626 101 0,'0'0'40'15,"37"3"1"-15,2-21-3 16,30 0-37-16,7-4-5 15,0-7-31-15,21 6-4 16,-14-1 0-16,0 8-2 16</inkml:trace>
  <inkml:trace contextRef="#ctx0" brushRef="#br0" timeOffset="1293.0737">3295 5035 78 0,'18'-3'37'15,"-18"3"-1"-15,17 22 2 16,-28 2-34-16,1 15-2 16,-5 5 1-16,-3 8-3 15,-2 6 0-15,-1-3-5 16,13 9-24-16,-4-17-6 15,21-4-1-15,4-14-2 16</inkml:trace>
  <inkml:trace contextRef="#ctx0" brushRef="#br0" timeOffset="1658.0946">3931 5037 82 0,'-9'-10'37'15,"-5"20"1"-15,-19 6 1 16,5 20-35-16,-15 8 2 15,2 11-1-15,2 2 0 16,5 7-2-16,9-2 1 16,12-3-3-16,12-10 0 15,16-9 0-15,17-15 0 16,14-13-1-16,9-14 1 15,11-16-1-15,4-13 0 16,-3-10 0-16,-6-9 0 16,-10-3 0-16,-11 1-2 0,-15-3 1 15,-16 5-1-15,-14 6 1 16,-12 9-2-16,-9 8 1 15,-3 6-1-15,1 9 2 16,4 9-2-16,5 0-6 16,23 14-28-16,-4-11 0 15,34 19 0-15,3-18-2 16</inkml:trace>
  <inkml:trace contextRef="#ctx0" brushRef="#br0" timeOffset="1986.1136">4747 5005 92 0,'-30'16'39'0,"-13"-1"2"16,3 12-1-16,-11 5-35 16,13 6-1-16,1 4 1 15,13 6-2-15,9-1 1 16,16 4-3-16,13-6 1 15,18-6-1-15,16-9 0 16,14-13-1-16,8-11 1 16,5-12 0-16,-3-12-1 15,-4-14-1-15,-9-8 0 16,-11-9-1-16,-16-2-1 15,-17-5 0-15,-13 6-2 16,-16-1 2-16,-8 8-2 16,-11 5 1-16,1 14-2 15,-6 3-3-15,14 21-22 0,-1 0-6 16,17 12 0-16,7 1-2 15</inkml:trace>
  <inkml:trace contextRef="#ctx0" brushRef="#br0" timeOffset="2269.1297">5650 5099 87 0,'-32'11'39'0,"-19"-3"1"16,6 16 1-16,-15 2-33 16,14 6-2-16,4 1-1 15,11 3-1-15,12-1-2 16,16 0-1-16,21-6-2 15,11-5-2-15,22-3-2 16,2-17-7-16,19 7-27 16,-2-20-2-16,10 2 1 15,-10-16-1-15</inkml:trace>
  <inkml:trace contextRef="#ctx0" brushRef="#br0" timeOffset="2777.1587">6043 5142 95 0,'-20'21'39'15,"-13"-5"3"-15,5 13-3 16,-10-3-34-16,13 4 0 16,1-3-2-16,7 3-1 15,2-5-1-15,7-2 1 16,6-7-2-16,11-5 1 15,4-8-1-15,4-4 0 16,2-6 0-16,2-3 0 16,0-8 1-16,0-4-1 15,0-1 0-15,-7-4 0 16,-3-1 0-16,2 3 0 15,-6 4 0-15,1 1-1 16,-3 9 1-16,-5 11 0 16,0 0-1-16,10-1 1 0,-5 10 0 15,3 5 0-15,1 1 0 16,6 0 1-16,1-3-1 15,6-2 1-15,6-6-1 16,5-4 0-16,1-6 1 16,5-3 0-16,-2-5-1 15,0-1 1-15,-6 1 0 16,-3 1 0-16,-4 3-1 15,-6 2 1-15,-8 8 0 16,-10 0-1-16,2 18 0 16,-6-2-1-16,-1 8-1 15,-1 0-2-15,6 13-6 16,-11-10-20-16,18 8-12 15,-10-7 1-15,10 2-2 0</inkml:trace>
  <inkml:trace contextRef="#ctx0" brushRef="#br0" timeOffset="3595.2056">1582 6662 88 0,'0'0'35'16,"-30"-15"2"-16,10 15 1 15,-12-5-31-15,2 13-1 16,-12 4 0-16,3 12-2 15,-11 6 1-15,3 9-1 16,-2 5 0-16,8 6 0 16,2 0-1-16,13 0-1 15,13-7 0-15,18-8 0 16,19-16-1-16,16-14 0 0,17-16 0 15,14-19 0-15,13-14 0 16,5-15-1-16,3-12 1 16,-4-6-1-16,-7-3 0 15,-14 2 0-15,-13 4 0 16,-13 7 0-16,-17 12 0 15,-13 14 0-15,-20 20 0 16,-10 19 0-16,-14 19-1 16,-5 20 1-16,-5 20 0 15,0 13 0-15,4 14-1 16,2 3 0-16,13 5-3 15,9-7-1-15,23 8-16 16,1-26-16-16,30-2-5 16,0-21 1-16,18-6 0 0</inkml:trace>
  <inkml:trace contextRef="#ctx0" brushRef="#br0" timeOffset="4196.24">2290 6979 103 0,'0'0'37'16,"0"0"2"-16,-24 10-1 16,15 4-31-16,-13 5-2 15,6 6-2-15,-1 3 1 16,4 2-1-16,3 0 0 0,5-2 0 15,11-6-1-15,7-3-1 16,9-5 0-16,7-9 0 16,5-6-1-16,0-6 1 15,2-4 0-15,-5-8-1 16,-2-4 1-16,-9-4-1 15,-6-5 0-15,-11-2-1 16,-5 0 1-16,-5 0-2 16,-2-1 0-16,-3 5-1 15,-2 7 0-15,2 6-1 16,1 13-2-16,-3-3-7 15,14 7-25-15,-6 15-1 16,12 3 0-16,1-8 0 16</inkml:trace>
  <inkml:trace contextRef="#ctx0" brushRef="#br0" timeOffset="4418.2527">3013 6751 127 0,'-22'2'44'16,"22"-2"-3"-16,0 0 0 16,17-14-39-16,7 5-2 15,6 0-3-15,12 3 0 16,1-6-7-16,14 15-28 0,-13-7-3 15,2 13 0-15,-20-5 0 16</inkml:trace>
  <inkml:trace contextRef="#ctx0" brushRef="#br0" timeOffset="4575.2617">3061 6921 121 0,'-31'13'41'0,"16"3"0"16,15-16 0-16,10 0-35 15,21-7-6-15,17-6-3 16,17 11-15-16,3-20-20 15,22 7-4-15,2-11 2 16,15 6-3-16</inkml:trace>
  <inkml:trace contextRef="#ctx0" brushRef="#br0" timeOffset="5080.2905">3988 6310 105 0,'0'0'39'0,"30"-16"1"15,-3-6-4-15,15 2-33 16,4-2 1-16,8 4-1 15,2-2 0-15,-5 7-1 16,-9 4 0-16,-7 7 0 16,-11 9-1-16,-13 8 0 15,-13 8 0-15,-15 7 0 16,-8 6 0-16,-5 5-1 0,-5 6 0 15,-1 2-1-15,7 2-1 16,4-5-4-16,23 8-32 16,-5-9-2-16,18 5-1 15,0-9 0-15</inkml:trace>
  <inkml:trace contextRef="#ctx0" brushRef="#br0" timeOffset="5244.2999">4318 7159 128 0,'-15'14'43'0,"-2"-16"-4"0,8-9-11 16,9 11-67-16,4-28-3 15,9 17 1-15,-8-8-3 16</inkml:trace>
  <inkml:trace contextRef="#ctx0" brushRef="#br0" timeOffset="5950.3403">1696 8161 90 0,'-28'-4'38'0,"2"9"0"15,-13-4 1-15,4 10-31 16,-9 0-2-16,4 12-2 16,-2 4 0-16,6 8 0 15,2 2-1-15,14 5-1 16,4-6 1-16,16-1-1 15,12-13-1-15,15-8 0 16,11-17 0-16,14-12-1 16,6-15 1-16,6-11 0 15,4-14 1-15,0-7-1 16,-2-5 1-16,-7-1 0 15,-5 0 0-15,-9 4-2 0,-8 10 0 16,-13 8 0-16,-13 18 0 16,-11 18 0-16,-15 20 0 15,-13 23 0-15,-10 18 0 16,-6 15 0-16,-4 13 0 15,3 6-2-15,7 7-1 16,6-4-2-16,23-4-2 16,13-24-11-16,35 3-18 15,3-23-5-15,21-4 0 16,2-23-1-16</inkml:trace>
  <inkml:trace contextRef="#ctx0" brushRef="#br0" timeOffset="6140.3512">2439 8352 110 0,'-19'14'40'16,"-10"2"1"-16,8 15-2 16,6-2-38-16,-3 6 1 15,4 2-3-15,7-2 0 16,12 0-3-16,-1-17-28 15,25 7-7-15,-2-21 0 16,14-1-1-16</inkml:trace>
  <inkml:trace contextRef="#ctx0" brushRef="#br0" timeOffset="6300.3603">2571 8092 112 0,'-29'-28'39'15,"6"12"0"-15,2 2-3 16,14 2-41-16,19 15-31 15,4-6-3-15,22 5 1 16,4-4-2-16</inkml:trace>
  <inkml:trace contextRef="#ctx0" brushRef="#br0" timeOffset="6517.3727">3331 8057 104 0,'-16'8'43'0,"1"-11"-1"16,15 3-1-16,19-18-21 0,13 2-19 16,14 7-3-16,4-5-1 15,8 11-3-15,-14-7-26 16,8 22-9-16,-19-4 0 15,-9 13-3-15</inkml:trace>
  <inkml:trace contextRef="#ctx0" brushRef="#br0" timeOffset="6696.383">3157 8355 121 0,'-19'5'42'0,"19"-5"-1"15,14-2-3-15,22-6-36 0,13 1-3 16,10-6-2-16,12 11-11 15,-4-13-25-15,14 7-3 16,-9-6 1-16,11 6-2 16</inkml:trace>
  <inkml:trace contextRef="#ctx0" brushRef="#br0" timeOffset="7514.4298">4340 7663 110 0,'-15'-10'41'0,"15"10"1"15,-11-15-1-15,20 12-37 16,5-11-1-16,10 1 0 16,6 0-1-16,5 5 0 15,-1 3-1-15,3 7 0 16,-4 7-1-16,-8 13 1 0,-9 7-1 15,-9 8 1 1,-7 5-2-16,-7-1-1 0,-4 5-2 16,-6-4-3-16,13 6-26 15,-8-12-8-15,12 7-2 16,-4-9 0-16</inkml:trace>
  <inkml:trace contextRef="#ctx0" brushRef="#br0" timeOffset="7662.4382">4573 8372 118 0,'-28'16'42'0,"-4"-11"0"16,5-5-5-16,5-12-69 0,-2-5-9 15,10 6-1 1,-5-7-1-16</inkml:trace>
  <inkml:trace contextRef="#ctx0" brushRef="#br0" timeOffset="8505.4864">1773 9647 97 0,'-9'-16'38'16,"9"16"0"-16,0-14 0 15,0 14-34-15,0 0 0 16,5 26 0-16,-15 4-1 0,-4 13 0 15,-10 9 0-15,-3 9 0 16,-3 2-1-16,0-4 0 16,1-5 0-16,8-8-1 15,7-13 0-15,9-14 0 16,5-19 0-16,24-15 0 15,1-15-1-15,9-13 1 16,5-10 0-16,0-6-1 16,1-8 0-16,-3-1 1 15,-4 3-1-15,-8 6 0 16,-4 11 0-16,-9 12 0 15,-9 10 0-15,-4 15 0 16,1 11 0-16,-19 19 1 16,9 7-1-16,1 8 1 0,6 2 0 15,6 2 0-15,11-6 1 16,9-6-2-16,15-9 0 15,11-14 0-15,11-8 0 16,5-13 0-16,5-6 0 16,3-6 0-16,-7-4 0 15,-3 1 0-15,-11 2 0 16,-11 7 0-16,-11 8 0 15,-14 12 0-15,-12 16 0 16,-11 11 0-16,-8 16 0 16,-4 8 0-16,0 10 0 15,2 5 0-15,7 3 0 16,6-6 0-16,16-6 0 15,7-14-4-15,21 1-12 16,-5-34-10-16,25 7-15 0,-12-26 0 16,13 3-1-16,-8-20 0 15</inkml:trace>
  <inkml:trace contextRef="#ctx0" brushRef="#br0" timeOffset="8688.4967">2927 9776 119 0,'0'0'40'0,"14"10"0"15,-1-24-7-15,14 9-30 16,5-4 0-16,7 0-2 16,-1 2-3-16,-1-6-8 15,6 15-27-15,-22-3-3 16,1 15 0-16,-22-14-1 0</inkml:trace>
  <inkml:trace contextRef="#ctx0" brushRef="#br0" timeOffset="8855.5065">2881 10031 125 0,'-12'6'42'16,"12"-6"0"-16,17-3-2 16,9-10-39-16,16 0-3 15,5-12-10-15,19 11-27 16,-7-7-2-16,12 9-1 15,-9-7-1-15</inkml:trace>
  <inkml:trace contextRef="#ctx0" brushRef="#br0" timeOffset="9673.5533">3513 9286 99 0,'0'0'39'16,"-7"-15"0"-16,20 7-1 15,5-11-31-15,11 4-2 16,8-6-1-16,11 5 0 16,5-2-1-16,6 6-1 15,0-1 0-15,-3 10 0 16,-5 3-1-16,-5 7 0 15,-12 8-1-15,-11 10 1 16,-10 5-1-16,-13 11 0 16,-9 8 0-16,-15 4 1 15,-5 6-1-15,-11 3 1 16,-6 3 0-16,-4-3 0 15,-4-2 0-15,2-1 0 16,6-8 1-16,4-3-2 0,13-10 0 16,13-4 0-16,14-9 0 15,16-7 0-15,19-9 0 16,15-5 0-16,15-4 0 15,12-4 0-15,6-3 0 16,1-3 0-16,-1 2 0 16,-2-2 0-16,-11 1 0 15,-10 1 0-15,-9 4 0 16,-13-4-6-16,-5 5-1 15,-13-8-4-15,2 19-10 16,-20-8-15-16,0 0-4 16,0 0 0-16,-15 2 0 15</inkml:trace>
  <inkml:trace contextRef="#ctx0" brushRef="#br0" timeOffset="12695.7261">1735 10874 78 0,'5'-23'35'16,"5"8"0"-16,-10 0 1 16,0 15-30-16,12-6-1 15,-12 6-1-15,5 20 0 16,-3 8-1-16,-9 5 0 15,1 14-1-15,-6 8 0 16,-2 8-2-16,-4 4 1 16,-1 3-1-16,1-4 1 15,3-4-1-15,4-8 1 16,5-11-1-16,6-14 2 15,12-14-1-15,7-16 0 16,10-13 0-16,8-11 0 0,4-11 0 16,4-5 0-16,3-4 0 15,-3 6 0-15,-2 4-1 16,-8 10 0-16,-7 11 1 15,-9 17-1-15,-7 13 0 16,-8 13 0-16,-7 12 0 16,-4 7-1-16,-1 6 0 15,3 0-2-15,1-4-1 16,8-3-3-16,1-23-13 15,19 4-19-15,-1-21 0 16,17-6-1-16,-4-19 1 16</inkml:trace>
  <inkml:trace contextRef="#ctx0" brushRef="#br0" timeOffset="12896.7376">2539 11240 87 0,'-20'10'38'15,"11"12"0"-15,-13 1 1 16,13 8-35-16,-8 6-2 15,7 6 0-15,4-2-2 16,10-1-1-16,8-4-6 16,-1-14-30-16,22-7 0 15,-1-19-1-15,11-8-2 16</inkml:trace>
  <inkml:trace contextRef="#ctx0" brushRef="#br0" timeOffset="13036.7456">2665 10960 101 0,'-31'-19'38'0,"12"13"-1"16,9 3-11-16,10 3-62 16,13-4 1-16,9 0-3 15,19 5-1-15</inkml:trace>
  <inkml:trace contextRef="#ctx0" brushRef="#br0" timeOffset="13236.757">3211 11063 98 0,'-14'8'39'0,"15"4"1"0,-1-12 0 16,30 0-37-16,3-7-1 15,12-5-1-15,8 4-4 16,1-10-8-16,6 16-25 15,-14-5-2-15,-6 14-2 16,-18-2-3-16</inkml:trace>
  <inkml:trace contextRef="#ctx0" brushRef="#br0" timeOffset="13397.7663">3208 11318 98 0,'-10'15'39'0,"10"-15"2"15,20-1-4-15,16-12-35 0,12-3-3 16,15 3-5-16,-6-8-31 15,17 6-2-15,-7-5 0 16,7 10-2-16</inkml:trace>
  <inkml:trace contextRef="#ctx0" brushRef="#br0" timeOffset="15762.9016">4407 10773 61 0,'0'0'34'0,"14"-15"-1"15,-14 15 1-15,8-18-25 16,-8 18-3-16,0 0 0 15,0 0 1-15,-7 18 0 16,-2 8-1-16,-15 3-2 16,-2 13-1-16,-12 5-1 15,-6 9-1-15,-13 3 1 16,-1 1-3-16,-3-3 1 15,5-7-2-15,9-5-2 16,4-16-6-16,25-7-28 16,3-21 1-16,15-1-3 15,18-27 2-15</inkml:trace>
  <inkml:trace contextRef="#ctx0" brushRef="#br0" timeOffset="15968.9133">4160 10870 108 0,'0'0'42'16,"12"13"0"-16,4 6-1 15,-4 4-37-15,14-1-1 16,5 0-1-16,8 4-1 16,9-7 0-16,6 0-3 15,2 1-3-15,-2-13-17 16,9 12-19-16,-15-9-3 15,2 6 1-15,-16-9-2 16</inkml:trace>
  <inkml:trace contextRef="#ctx0" brushRef="#br0" timeOffset="16954.9697">1873 12334 63 0,'0'0'37'16,"6"-23"-1"-16,-6 23 1 15,0 0-30-15,0 0-1 16,0 0-1-16,3 28 0 16,-12-3-2-16,4 13 1 15,-9 6-2-15,4 4 0 16,-5 3 0-16,3 0 0 15,-1-5-1-15,3-7 0 16,3-8 0-16,6-9 0 16,2-11 0-16,-1-11 0 15,17-4 0-15,-1-10 0 16,0-4 0-16,3-8 0 15,2-1-1-15,-2-1 1 0,1 0-1 16,-2 5 1-16,-4 6 0 16,-1 10 0-16,-3 5-1 15,-10 2 0-15,14 26 1 16,-9-1-2-16,-4 6 2 15,0 4-2-15,0 4 1 16,0-4-1-16,6 0-1 16,4-12-2-16,12-1-8 15,0-24-27-15,21-2-1 16,1-18 0-16,13-2-1 15</inkml:trace>
  <inkml:trace contextRef="#ctx0" brushRef="#br0" timeOffset="17340.9918">2504 12595 73 0,'0'0'38'16,"0"0"0"-16,-8 16 0 15,8-16-32-15,-9 17 0 16,0-4-2-16,3 8 0 16,-4 0-1-16,5 5 0 15,-6-1-1-15,4 3 1 16,5-5-2-16,3-5 1 15,7-5-1-15,6-8 0 16,7-9 0-16,6-8 0 0,0-9-1 16,4-5 1-16,-6-4-1 15,-1-4 1-15,-5-1-1 16,-9 1 0-16,-6 1-1 15,-11 8 0-15,-5 8-1 16,-5 4-1-16,-1 8-1 16,-2 1-4-16,15 19-21 15,-7-13-11-15,18 8 1 16,-6-10-2-16</inkml:trace>
  <inkml:trace contextRef="#ctx0" brushRef="#br0" timeOffset="17581.0055">3196 12373 96 0,'0'0'42'16,"-19"8"-1"-16,19-8 0 15,18 0-39-15,-1-4-1 16,8-2-1-16,8-2-2 16,7 6-3-16,-5-13-22 15,10 18-13-15,-12-8 0 16,-2 12-2-16,-15-5 1 15</inkml:trace>
  <inkml:trace contextRef="#ctx0" brushRef="#br0" timeOffset="17746.015">3214 12545 98 0,'-37'17'41'15,"16"2"1"-15,5-17-1 16,16-2-38-16,26 0-3 16,4-11-2-16,16-1-3 15,0-12-15-15,20 12-21 16,2-7 1-16,10 11-2 15,-1-7 0-15</inkml:trace>
  <inkml:trace contextRef="#ctx0" brushRef="#br0" timeOffset="18189.0403">4475 12063 56 0,'0'0'36'16,"0"0"1"-16,0 0-4 15,0 0-19-15,-27 14-3 16,18 10-1-16,-14 0-3 16,-2 16-1-16,-13 5-2 15,-3 10-1-15,-13 3-1 16,-5 4 0-16,-4-1-2 15,2-6-1-15,6-6-2 16,8-14-2-16,12-6-4 16,5-25-28-16,30-4-2 15,5-23-1-15,21-2 0 16</inkml:trace>
  <inkml:trace contextRef="#ctx0" brushRef="#br0" timeOffset="18375.051">4087 12218 101 0,'0'12'41'16,"-5"0"2"-16,14 17-2 15,6-4-36-15,13 5-2 16,8-2-1-16,14-1 0 16,8-1-3-16,7-6 0 15,6 5-5-15,-5-15-7 16,11 17-27-16,-19-10-3 15,1 9 0-15,-15-6 0 16</inkml:trace>
  <inkml:trace contextRef="#ctx0" brushRef="#br0" timeOffset="18505.0584">4813 12659 90 0,'0'0'38'0,"-16"-14"-2"16,6-2-30-16,0 6-45 15,3-10 1-15,8 8-2 16</inkml:trace>
  <inkml:trace contextRef="#ctx0" brushRef="#br1" timeOffset="32038.8324">3021 9481 98 0,'-13'1'36'0,"13"-1"2"16,-15 0-2-16,15 0-31 15,-12-1-1-15,12 1 0 16,0 0-1-16,0 0-1 16,0 0 0-16,0 0-1 15,19 9 0-15,-4-6 0 16,5-3 1-16,6 1-1 15,4-5 0-15,8 0 0 16,3-4-1-16,2 0 1 16,2-3-1-16,0 1 0 15,-3 2 0-15,-4 2 0 16,-5 1 0-16,-9 4 0 15,-5 2 0-15,-5 3 0 0,-14-4-1 16,0 0 1-16,5 13 0 16,-5-13 0-16,-15 1 0 15,3-4 0-15,-3-2 1 16,-4-3-1-16,-5-3 0 15,-5 3 1-15,-8-1 0 16,-5 4 0-16,-2 4 0 16,-4 6-1-16,-1 4 1 15,2 1 0-15,6 3-1 16,3 1 0-16,12-1 0 15,7-7 0-15,19-6-3 16,0 0-2-16,35-11-22 0,-5-16-10 16,18 15-3-16,-5-10-1 15,9 10-1-15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2:34:15.9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9385 5135 67 0,'0'0'35'16,"7"-17"0"-16,-7 17-1 15,0 0-29-15,0 11-1 16,-5 6 0-16,3 13-1 0,-4 5 0 15,-1 12-1-15,-2 8-1 16,-1 5 1-16,-3-4-1 16,1-2 1-16,2-7-1 15,4-7 0-15,4-17 0 16,5-13 0-16,8-19 0 15,6-15 0-15,7-17 0 16,4-8 0-16,2-11 1 16,4-2-1-16,-3-4-2 15,2 1 4-15,-6 8-4 16,-6 10 2-16,-1 11-1 15,-6 12 1-15,-5 14-2 16,-9 10 1-16,13 19 2 0,-12 8-3 16,-2 3 4-1,4 6-3-15,0-3 2 0,11-3-2 16,4-12 2-16,12-11-2 15,10-14 1-15,13-12-1 16,5-8-1-16,8-6 4 16,-1-1-4-16,-3 3 2 15,-5 10-2-15,-7 12 2 16,-11 17-1-16,-11 18 1 15,-11 19 1-15,-11 15-3 16,-8 14 3-16,-5 3-2 16,-2 4-1-16,-3-13-6 15,14-4-30-15,-3-25-3 16,20-15 1-16,4-25-3 15</inkml:trace>
  <inkml:trace contextRef="#ctx0" brushRef="#br0" timeOffset="2346.1342">10942 5266 78 0,'13'-19'38'0,"2"12"-2"15,0-5 1-15,11 10-34 16,2-4-1-16,8 2-1 0,7-1 0 16,3 2-2-16,3 5-1 15,-4-8-10-15,5 11-24 16,-13-4 1-16,0 8-2 15,-17-3 1-15</inkml:trace>
  <inkml:trace contextRef="#ctx0" brushRef="#br0" timeOffset="2505.1433">10972 5476 78 0,'0'0'36'0,"23"1"-1"15,17-7-1-15,15-8-35 16,11-12-30-16,20 7-3 15,-1-4-1-15,3 8 0 0</inkml:trace>
  <inkml:trace contextRef="#ctx0" brushRef="#br0" timeOffset="4106.2349">4463 8804 47 0,'-61'-5'34'16,"-14"1"-1"-16,-2 4 1 15,-8 0-14-15,-3 5-15 16,-4-3-2-16,0 3 0 16,-2-4-1-16,-1 0 1 15,-3-2-1-15,-2 2 0 0,1-5 0 16,-1 2 0-16,-2 1 0 15,0 1-1-15,-6 2 0 16,-1 5-1-16,-3 5 1 16,2 5 0-16,-2 5 0 15,-1 6-1-15,0 6 0 16,-5 5 0-16,-1 5 1 15,8 6-2-15,3 2 1 16,7 3-1-16,3 5 1 16,6 3 0-16,8 4 0 15,9 0 0-15,12 1 0 16,10 0 0-16,9 0 1 15,9 2-1-15,11-2 0 16,8 0 0-16,10 0 0 16,11 1 0-16,11-1 0 0,7 1 0 15,13 0-1-15,7-3 0 16,8 1 0-16,10-5 1 15,9-1-1-15,8-7 2 16,12-1-2-16,7-8 1 16,7-8 0-16,11-8 1 15,16-10 0-15,8-8 0 16,10-11 0-16,9-7-1 15,11-9 0-15,7-7 1 16,7-4-1-16,6-4 0 16,-2-2 0-16,1-2-1 15,-3 0 2-15,-5-1-1 16,-10-1 1-16,-5-2-1 15,-9 1 1-15,-13-3 0 0,-19-5 0 16,-13-1 2-16,-15-7-1 16,-15-3-1-16,-20-4 1 15,-15-5 0-15,-19-4 0 16,-13-4-1-16,-15-4 0 15,-9-3-1-15,-12-7 0 16,-11 1 0-16,-8-2 0 16,-10 1 0-16,-14 5-1 15,-8 10 1-15,-11 7 1 16,-7 12-1-16,-12 17 0 15,-10 11-1-15,-11 19-2 16,-8 5-3-16,13 18-29 16,-13 2-1-16,14 7-2 15,3-10-1-15</inkml:trace>
  <inkml:trace contextRef="#ctx0" brushRef="#br0" timeOffset="4761.2723">12016 5336 95 0,'0'0'39'0,"14"-6"-1"16,-5-8-4-16,10 4-38 15,16 14-15-15,-2-14-18 0,12 9 0 16,-4-4-1-16,4 7 0 15</inkml:trace>
  <inkml:trace contextRef="#ctx0" brushRef="#br0" timeOffset="5159.2951">12728 4983 90 0,'-17'-8'38'0,"17"8"0"16,-11-18 0-16,23 8-35 16,5-4-2-16,15 1 0 15,7 2-1-15,11 1 1 16,1 5 0-16,2 6-1 15,-4 7 0-15,-8 8 1 16,-13 12-1-16,-16 9 0 16,-19 8 2-16,-16 11-1 15,-17 4 2-15,-9 6-2 16,-7 0 2-16,-2-2-1 15,6-5 0-15,8-7 0 16,15-9-2-16,17-12 1 16,22-15 0-16,21-10-1 15,22-11-2-15,16-10-2 0,23 3-27 16,0-17-9-16,12 4 0 15,-7-7-2-15</inkml:trace>
  <inkml:trace contextRef="#ctx0" brushRef="#br0" timeOffset="5533.3165">14131 5236 95 0,'0'0'39'0,"16"0"0"15,5-11-1-15,17-3-37 16,9 0 0-16,6 2-1 16,5-2-2-16,-2 0-3 15,6 12-31-15,-17-5-2 16,-7 14 0-16,-19-4 0 15</inkml:trace>
  <inkml:trace contextRef="#ctx0" brushRef="#br0" timeOffset="5694.3257">14080 5559 93 0,'20'10'37'0,"17"-20"-1"16,29-7-3-16,22-4-57 15,10-14-13-15,17 0 1 16,-1-8-2-16,8 6 1 15</inkml:trace>
  <inkml:trace contextRef="#ctx0" brushRef="#br0" timeOffset="6781.3879">15585 4603 57 0,'5'-15'35'0,"-2"-1"-1"15,-3 16 0-15,6-23-21 16,-6 23-8-16,0 0 0 16,0 0-2-16,2 19 0 15,-5 11-1-15,-7 11 0 16,0 14 1-16,-6 11-1 15,-1 14 1-15,-6 5 0 0,1 7 0 16,-4-4 0-16,6-3 0 16,4-13-1-16,8-10-1 15,3-17 1-15,12-15-1 16,8-15 0-16,11-18-1 15,6-12 1-15,4-7-1 16,2-8 1-16,0-1-1 16,-2-1 1-16,-5 7-1 15,-3 5 0-15,-9 10 1 16,-9 12-1-16,-6 12 0 15,-8 8 0-15,-2 7-1 16,-2 4-1-16,-1 1-2 16,9 3-3-16,-1-17-10 15,15 10-21-15,1-17 0 0,15 2-1 16,1-15 1-16</inkml:trace>
  <inkml:trace contextRef="#ctx0" brushRef="#br0" timeOffset="6975.399">16171 5274 94 0,'0'0'38'0,"-21"18"1"16,13 6-1-16,-10 6-35 15,5 0 0-15,2-1-2 16,3 1 0-16,7-3-3 15,2-10-5-15,20 1-29 16,-6-18-2-16,19-5 0 16,-5-18-1-16</inkml:trace>
  <inkml:trace contextRef="#ctx0" brushRef="#br0" timeOffset="7118.4072">16346 4932 93 0,'-35'-20'37'15,"-7"2"0"-15,5 13-3 16,5 16-50-16,5-7-21 15,18 14 2-15,2-5-4 16,14 14 2-16</inkml:trace>
  <inkml:trace contextRef="#ctx0" brushRef="#br0" timeOffset="7382.4223">15497 5852 87 0,'-49'14'39'16,"25"0"-1"-16,11-16 1 16,40-6-19-16,20-6-18 15,31-4 2-15,25-6-3 16,19 2-1-16,7 2 1 15,10 3-3-15,2 12-2 16,-13-10-19-16,-4 25-16 16,-29 2-1-16,-20 14-1 0,-28 1 2 15</inkml:trace>
  <inkml:trace contextRef="#ctx0" brushRef="#br0" timeOffset="7898.4518">15616 6221 53 0,'0'0'36'15,"-9"12"-1"-15,-8 2 1 16,1 17-14-16,-9-5-12 15,6 16-2-15,-7 0-2 16,4 10 2-16,-3 1-4 16,6 5 1-16,1-6-3 15,3-4 1-15,10-6-1 16,3-8 0-16,7-10 0 15,5-12-1-15,8-12-1 16,4-10 1-16,3-10 0 16,2-5-1-16,2-4 0 15,-4-4 0-15,1 0 0 16,-6 7-1-16,-2 3 1 0,-4 12-1 15,-14 11 1-15,15 1 2 16,-10 13-2-16,-4 9 1 16,2 5-1-16,2 3-1 15,4 6-3-15,0-8-2 16,19 10-24-16,-5-20-9 15,19 2 0-15,-2-17-1 16</inkml:trace>
  <inkml:trace contextRef="#ctx0" brushRef="#br0" timeOffset="8190.4685">16203 6542 102 0,'-13'12'40'0,"-15"0"0"15,8 17 0-15,-4 1-35 16,6 11 1-16,2 0-2 15,9 1 1-15,5-4-3 16,8 0 0-16,9-12 0 16,7-8-1-16,4-11 1 15,7-11-2-15,0-14 1 16,0-9 0-16,-1-9-1 15,-7-7-2-15,-8-3 2 16,-8-1-3-16,-6 5 0 16,-13 4-2-16,-2 14-1 15,-12-1-14-15,6 22-19 16,-6 2-2-16,7 15 0 0,-4 0 2 15</inkml:trace>
  <inkml:trace contextRef="#ctx0" brushRef="#br0" timeOffset="8853.5064">15441 4223 82 0,'16'28'37'16,"2"8"-2"-16,7 26 2 15,0 17-35-15,7 27-1 16,-1 26 3-16,6 28-2 15,-3 24 1-15,3 19 0 16,-2 16 2-16,3 10-1 16,7 0 1-16,10 1 0 15,8-12-2-15,12-13 1 16,7-15-3-16,5-16-1 0,3-17-5 15,-7-24-20-15,-4-1-15 16,-20-20 0-16,-15-10-1 16,-26-20 0-16</inkml:trace>
  <inkml:trace contextRef="#ctx0" brushRef="#br0" timeOffset="9166.5243">15266 7286 104 0,'0'0'38'0,"25"-19"2"16,0-30-3-16,18-21-34 15,18-28-2-15,25-26 1 16,21-38 1-16,13-28 0 16,16-28-1-16,12-21-3 15,7-10 1-15,-2 0-2 16,-7 7 1-16,-14 11-1 15,-21 35-5-15,-26 19-11 16,-16 53-23-16,-29 32 3 16,-14 42-3-16,-21 25 1 15</inkml:trace>
  <inkml:trace contextRef="#ctx0" brushRef="#br0" timeOffset="9642.5515">17442 5498 92 0,'29'-10'39'16,"1"-12"0"-16,13 6-2 15,2-7-37-15,6-2-2 0,6 9-7 16,-13-3-28-16,0 14 0 16,-17 2-2-16,-6 11 0 15</inkml:trace>
  <inkml:trace contextRef="#ctx0" brushRef="#br0" timeOffset="9818.5616">17318 5810 107 0,'-30'20'40'15,"27"-2"4"-15,22-25-7 16,25-13-40-16,34-2-11 16,15-17-25-16,27 1-2 15,5-7 0-15,20 2 0 16</inkml:trace>
  <inkml:trace contextRef="#ctx0" brushRef="#br0" timeOffset="10469.5988">19358 5183 81 0,'-23'-25'37'16,"3"9"0"-16,-15-1 2 16,-3 9-34-16,-4 4-2 15,2 13 1-15,-8 9-1 16,4 16 1-16,1 4 0 15,6 14-1-15,9 0-2 0,12 2 1 16,15-4-1-16,13-5 1 16,18-14-1-16,15-15 0 15,14-19 0-15,12-22 1 16,10-21 0-16,7-16 0 15,-2-18-2-15,-1-11 1 16,-6-9-1-16,-12-1 1 16,-10 2-2-16,-12 12 2 15,-16 13-2-15,-10 13 0 16,-12 17 1-16,-9 22 0 15,-8 25 0-15,-8 23 0 16,-3 26-1-16,-1 12 1 16,0 15-1-16,4 5-1 0,9 14-3 15,3-13-5-15,25 10-15 16,-2-29-15-16,19-4 0 15,0-22-3-15,15-4 2 16</inkml:trace>
  <inkml:trace contextRef="#ctx0" brushRef="#br0" timeOffset="10669.6103">20188 5221 103 0,'-10'28'41'0,"-10"1"0"16,8 15-1-16,-10 0-39 15,10 1-1-15,10 0-1 0,6-6-2 16,15-4-6-16,-1-21-29 16,25-8-2-16,2-23 0 15,10-10-1-15</inkml:trace>
  <inkml:trace contextRef="#ctx0" brushRef="#br0" timeOffset="10807.6182">20472 4686 106 0,'-42'-41'41'0,"9"26"-1"15,-4 7-5-15,4 7-55 16,26 21-20-16,0 1-1 16,19 16-2-16,-2-1-1 15</inkml:trace>
  <inkml:trace contextRef="#ctx0" brushRef="#br0" timeOffset="11309.6469">18579 5980 90 0,'-14'5'39'0,"20"5"-1"15,12-11 2-15,30 5-30 16,24-13-4-16,31 1-1 0,30-8-4 15,30-1 3-15,23-6-4 16,21 1 2-16,15 1-4 16,-3 0 0-16,-10 13-5 15,-21-7-24-15,-18 20-7 16,-37 1-2-16,-28 10 0 15</inkml:trace>
  <inkml:trace contextRef="#ctx0" brushRef="#br0" timeOffset="12022.6877">19547 6673 87 0,'-8'-18'35'16,"1"4"0"-16,-11-3 3 15,18 17-30-15,-36-18-2 16,13 20 0-16,-8 1-1 16,-2 12-1-16,-7 8 0 15,0 13 1-15,-2 5-2 16,3 12 0-16,2 3-1 15,7 4 0-15,9-7 0 16,13-4-1-16,16-12 0 16,19-17 1-16,15-24-1 15,17-19 0-15,17-22 0 16,12-17 0-16,6-16 1 0,1-12-2 15,-3-9 0-15,-11-3 0 16,-11 4 0-16,-13 8 0 16,-18 11 0-16,-15 14-3 15,-19 18 4-15,-10 24-1 16,-16 24 0-16,-9 24 0 15,-9 26-1-15,-7 18 1 16,1 18-1-16,2 11 1 16,9 6-3-16,9-4-1 15,25 5-11-15,0-25-17 16,34-1-10-16,4-24 2 15,23-8-3-15</inkml:trace>
  <inkml:trace contextRef="#ctx0" brushRef="#br0" timeOffset="12322.7048">20340 6783 115 0,'-32'11'40'15,"3"19"2"-15,-12 3-1 16,15 17-35-16,-1-1-2 15,8 0-1-15,12 0-1 16,17-1 0-16,11-11-2 16,17-9 0-16,10-17 0 15,10-10 0-15,-1-11 0 16,-4-14 0-16,-5-13 0 15,-16-9 0-15,-10-6 0 16,-19-3 0-16,-14-1 0 0,-17 4 0 16,-5 11-7-16,-15-2-10 15,11 31-18-15,-14-1-7 16,8 20-1-16,1 5 0 15</inkml:trace>
  <inkml:trace contextRef="#ctx0" brushRef="#br0" timeOffset="15854.9069">9821 8129 99 0,'-7'13'40'15,"7"-13"1"-15,15-1-3 16,23-14-37-16,9-2 0 15,21-5-2-15,13-1-1 16,11 7-6-16,-5-6-28 16,14 9-2-16,-6 3 0 15,5 10-2-15</inkml:trace>
  <inkml:trace contextRef="#ctx0" brushRef="#br0" timeOffset="16263.9303">11050 7578 101 0,'-39'9'39'0,"5"-9"2"16,16 6-3-16,18-6-35 15,0 0-1-15,39-3-1 16,8-2 1-16,12 1 0 16,8 3-1-16,4 1-1 15,2 2 1-15,-9 7-1 16,-12 8 1-16,-19 10-1 15,-19 9 0-15,-24 9 0 0,-23 9 1 16,-15 7-1-16,-17 7 0 16,-8 2 0-16,-3 0 0 15,4-5 0-15,10-5 1 16,17-9-1-16,17-9 0 15,21-14 0-15,24-9 0 16,23-16-2-16,19-10-3 16,32 3-16-16,-2-22-19 15,23 6-1-15,-6-13-1 16,9 8 0-16</inkml:trace>
  <inkml:trace contextRef="#ctx0" brushRef="#br0" timeOffset="16501.9439">12046 8021 109 0,'-43'7'42'15,"19"0"1"-15,9-14-3 16,15 7-39-16,29-23 0 15,22 8 0-15,8-1-2 16,4 0 0-16,8 4-3 16,-6-4-3-16,7 20-17 15,-28-9-16-15,-8 15 0 16,-31 1-1-16,-7 14 1 15</inkml:trace>
  <inkml:trace contextRef="#ctx0" brushRef="#br0" timeOffset="16628.9511">12106 8180 99 0,'-58'34'39'15,"1"-13"2"-15,25-2-2 16,15-12-34-16,17-7-3 15,33-3-2-15,12-11-4 16,27 5-26-16,2-11-10 16,21 2 1-16,10-9-3 15</inkml:trace>
  <inkml:trace contextRef="#ctx0" brushRef="#br0" timeOffset="17559.0043">13830 7871 69 0,'-24'-13'38'16,"-4"6"-1"-16,-19-1 2 15,3 12-29-15,-17 0-2 16,0 12-2-16,-8 1-1 15,8 10 0-15,2 5-2 16,12 8-1-16,10 4 0 16,17-4-1-16,17-5 0 15,18-7-1-15,22-14 2 0,21-16-2 16,18-16 1-16,14-19-1 15,14-19 1-15,6-17 1 16,0-11-1-16,0-9 0 16,-11 2 0-16,-17 3-1 15,-16 0 2-15,-15 8 0 16,-16 13 0-16,-18 18 0 15,-17 17-1-15,-14 19-1 16,-11 19 0-16,-10 20 0 16,-9 20-1-16,-3 20 0 15,2 12-1-15,5 9 0 16,12 4-1-16,11-7-1 15,19-1-2-15,9-18-7 16,34 6-22-16,-1-23-6 0,22-9 2 16,-1-20-3-16</inkml:trace>
  <inkml:trace contextRef="#ctx0" brushRef="#br0" timeOffset="17748.0151">14613 7863 94 0,'-22'7'37'16,"6"19"2"-16,-7 0-3 15,3 14-32-15,6 2 0 16,9 0-3-16,5-4 0 16,13-11-3-16,14-6-4 15,-2-24-29-15,25-6-3 16,0-21-1-16,8-6 0 0</inkml:trace>
  <inkml:trace contextRef="#ctx0" brushRef="#br0" timeOffset="17876.0225">14825 7479 100 0,'-38'-10'35'0,"3"6"-10"16,4 14-27-16,5 5-34 16,9 14-1-16,5-1-2 15</inkml:trace>
  <inkml:trace contextRef="#ctx0" brushRef="#br0" timeOffset="18151.0382">13497 8464 90 0,'0'0'40'16,"44"-6"2"-16,21-12-2 15,26 3-35-15,33-6-1 16,25 4 0-16,12 3-1 16,6 5-3-16,-5 8-1 15,-14 5-4-15,-6 24-15 16,-36-6-20-16,-19 15 0 15,-39-3-2-15,-24 10 2 0</inkml:trace>
  <inkml:trace contextRef="#ctx0" brushRef="#br0" timeOffset="18672.068">14106 9027 83 0,'-28'-6'39'15,"-1"10"-1"-15,-12 0 1 16,3 13-33-16,-11 3-1 16,3 17 1-16,-10 7-1 15,9 8-1-15,-1 1 0 16,11 1-1-16,13-8-1 15,17-7 0-15,18-16 0 16,19-18-1-16,18-24 0 16,15-19 0-16,10-17 1 15,6-14-2-15,1-12 1 16,-2-5 0-16,-9-4-2 15,-8 3 1-15,-11 10-1 16,-12 10 0-16,-15 15 0 0,-12 15 0 16,-14 21 0-16,-12 18 1 15,-8 26 1-15,-8 16-1 16,-5 19 1-16,-1 11-2 15,8 14-1-15,1 2-2 16,19 4-3-16,3-19-16 16,32 5-17-16,5-23-1 15,22-5-1-15,5-20 2 16</inkml:trace>
  <inkml:trace contextRef="#ctx0" brushRef="#br0" timeOffset="18979.0856">14742 9153 103 0,'-11'-15'41'0,"-16"3"0"15,7 19-1-15,-16 6-35 16,11 14-1-16,6 9 0 16,4 10-1-16,7 0-1 15,11 3 0-15,10-5 0 16,13-6-1-16,9-13 0 15,5-11 0-15,5-18-1 16,-1-14 1-16,-3-14-1 16,-6-12 0-16,-7-8 1 15,-12-6-2-15,-10 1 0 16,-12 2-1-16,-7 15 0 15,-9 9-2-15,-4 22-2 16,-8 1-11-16,19 33-12 0,-10-4-13 16,20 18 1-1,5-4 0-15,20 4 0 0</inkml:trace>
  <inkml:trace contextRef="#ctx0" brushRef="#br1" timeOffset="24546.404">15562 7840 75 0,'11'-11'35'16,"-11"11"0"-16,0 0 0 0,-11 32-30 15,-17-3-1-15,-6 14-2 16,-7 4-1-16,-6 6-2 16,1 2-2-16,-3-12-4 15,18 3-9-15,-5-21-17 16,19-6-1-16,6-19-2 15,11 0 2-15</inkml:trace>
  <inkml:trace contextRef="#ctx0" brushRef="#br1" timeOffset="24696.4126">15310 8052 50 0,'13'-18'36'16,"-11"0"-2"-16,-2 18 3 15,8-17-18-15,3 25-7 0,-11-8-4 16,29 11-3 0,1-5-3-16,11-4-4 0,15 11-21 15,6-16-13-15,13 6 1 16,3-8-3-16,5 4 2 15</inkml:trace>
  <inkml:trace contextRef="#ctx0" brushRef="#br1" timeOffset="25164.4393">16361 7964 97 0,'-30'-15'37'0,"2"5"1"16,-12 0-1-16,4 8-34 15,-7 5 0-15,2 11 0 16,3 2-1-16,8 11 1 15,9-3 0-15,15 1 0 16,16-6-1-16,16-10 0 16,20-15 0-16,14-10 0 15,13-17 0-15,11-19-2 16,6-13 2-16,3-11-2 15,-7-6 1-15,-7-1 0 16,-15-1-1-16,-9 6 2 16,-15 10-2-16,-13 12 1 0,-14 18-1 15,-14 18-1-15,-13 20 1 16,-9 19 0-16,-10 20 1 15,-3 19-2-15,-3 13-1 16,2 8-1-16,9 7-2 16,7-11-2-16,28 6-25 15,1-19-8-15,26-3 1 16,4-23-3-16</inkml:trace>
  <inkml:trace contextRef="#ctx0" brushRef="#br1" timeOffset="25341.4495">17208 7825 49 0,'0'0'3'15,"-13"20"-2"-15,13-10-1 16,0-10-24-16</inkml:trace>
  <inkml:trace contextRef="#ctx0" brushRef="#br1" timeOffset="25747.4727">17225 7896 83 0,'-3'-19'36'16,"3"19"0"-16,-8-13 0 15,8 13-29-15,-13 0 0 16,7 13 0-16,-7 0-1 15,2 8-1-15,-4 4-1 16,4 6 2-16,1 1-3 16,4 1 0-16,7-7 0 15,7-2-1-15,10-11-1 16,8-6 0-16,8-10-1 15,6-11-1-15,0-6 0 16,-1-4 1-16,-10-1 0 0,-9-2-1 16,-14 3 1-16,-13 1-1 15,-16 5 0-15,-11 5 0 16,-3 2-2-16,-2 0-2 15,14 14-19-15,-5-10-14 16,18 10-2-16,12-3 0 16,0 0-1-16</inkml:trace>
  <inkml:trace contextRef="#ctx0" brushRef="#br1" timeOffset="27226.5573">9266 7964 89 0,'-13'7'37'16,"-7"1"-2"-16,3 11 1 15,-4 4-34-15,-4 7-2 16,-2 5 0-16,0 2-1 15,1 2-1-15,0-6-1 16,9 2-2-16,3-20-2 16,17-2-1-16,-3-13-4 0,27-19 2 15,-7-12 3 1,13-2 2-16,-4-9 5 0,-1-2 3 15,1 9 5-15,-16-2 2 16,4 19 5-16,-24 1-2 16,7 31-2-16,-16 1-2 15,10 17-3-15,-3 3-2 16,11 3-3-16,12 1-3 15,10-10-12-15,19 3-24 16,8-15 0-16,15 0-2 16,-2-12-1-16</inkml:trace>
  <inkml:trace contextRef="#ctx0" brushRef="#br1" timeOffset="27904.5961">8002 8189 69 0,'-23'-6'38'16,"0"6"-2"-16,-12-4 2 15,2 9-29-15,-14-3-2 16,4 11-1-16,-7 3-1 15,5 9-1-15,0 3-1 16,9 4 0-16,6-2-1 16,16 4 0-16,13-8 0 0,11-5 0 15,19-12-1-15,16-12 0 16,12-18 0-16,11-12 0 15,8-18 1-15,-2-11 0 16,0-10 0-16,-7-5 0 16,-10-4 0-16,-11 4 0 15,-16 5 0-15,-12 9-1 16,-15 13 0-16,-6 16-1 15,-11 15 1-15,-9 19-2 16,-4 18 1-16,-2 12 0 16,3 17-3-16,-1 8-1 15,12 12-2-15,0-7-7 16,25 13-22-16,-4-19-6 15,23 2 1-15,-1-14-1 16</inkml:trace>
  <inkml:trace contextRef="#ctx0" brushRef="#br1" timeOffset="28186.6122">8485 8189 89 0,'-24'-6'38'15,"3"15"0"-15,-6 1 1 16,9 13-30-16,0 4-5 15,11 5 1-15,7 3-2 16,8-1 0-16,7-5-1 16,9-7 0-16,8-13 0 0,3-13 0 15,3-12-1 1,-1-10 0-16,-7-8 0 0,-9-6-2 15,-8-1-2-15,-12-2-2 16,-1 18-17-16,-24-2-18 16,3 17 0-16,-8 3-1 15,6 14-3-15</inkml:trace>
  <inkml:trace contextRef="#ctx0" brushRef="#br1" timeOffset="28857.6506">8341 11216 75 0,'0'0'39'16,"28"3"-2"-16,2-8 0 15,19-2-35-15,10 4-3 16,12-2-1-16,10 5-6 15,-8-7-27-15,10 7-1 16,-13-3 0-16,-5 6-1 16</inkml:trace>
  <inkml:trace contextRef="#ctx0" brushRef="#br1" timeOffset="29015.6596">8610 11430 75 0,'-67'23'37'0,"19"-4"-1"15,15-14 0-15,33-5-33 16,11-17-5-16,22-14-6 15,26-4-28-15,8-11 1 16,12-2-2-16,1-11-1 16</inkml:trace>
  <inkml:trace contextRef="#ctx0" brushRef="#br1" timeOffset="29288.6752">9011 10865 104 0,'-1'14'39'0,"1"-14"0"16,30 24-10-16,8-18-25 15,17 1 0-15,6-3-1 16,5 6 0-16,-3 1-1 16,-2 8 0-16,-12 6-1 15,-17 7-1-15,-18 11 1 16,-19 8-2-16,-21 7 1 15,-16 6-2-15,-11-1 1 16,-8-3-2-16,5-4 0 16,-2-18-5-16,26 0-27 15,2-27-6-15,30-11 1 16,-3-10-2-16</inkml:trace>
  <inkml:trace contextRef="#ctx0" brushRef="#br1" timeOffset="29833.7064">10078 11229 91 0,'-18'4'41'0,"18"-4"1"16,0 0-2-16,13 0-37 15,16-8-1-15,12-4-1 16,13 1-3-16,4-5-2 16,18 9-13-16,0-14-21 15,13 7-2-15,-6-7-1 16,8 7 0-16</inkml:trace>
  <inkml:trace contextRef="#ctx0" brushRef="#br1" timeOffset="30260.7308">10845 10768 99 0,'0'0'39'0,"-10"-24"1"16,34 11-3-16,14-9-34 16,17 0-1-16,14-1 0 15,8 5 0-15,3 5 0 16,0 6-1-16,-7 10 0 15,-9 10 0-15,-20 12 0 16,-16 10-1-16,-27 15 1 16,-21 10 0-16,-22 6-1 15,-17 11 0-15,-14 2 1 16,-5 1-1-16,-5-5 2 0,8-5-2 15,10-11 1-15,17-9-1 16,19-15 1-16,18-13 0 16,27-14-1-16,20-11 0 15,20-11-1-15,17-9-3 16,18 2-2-16,0-17-15 15,15 15-21-15,-6-4 1 16,-2 10-3-16,-12-2 2 16</inkml:trace>
  <inkml:trace contextRef="#ctx0" brushRef="#br1" timeOffset="30682.755">12030 11154 93 0,'-29'0'40'0,"-13"0"2"16,3 13-2-16,-8 1-36 15,4 12 0-15,3 1-2 16,7 8 1-16,8-4-1 15,16-1 0-15,11-6-2 16,17-11 1-16,18-16 0 16,14-14-1-16,11-14 0 15,10-12 1-15,4-12 0 16,-1-10 1-16,-8-5-1 0,-8 1 0 15,-10-2 1-15,-12 11-1 16,-15 6 0-16,-11 13 1 16,-13 13-2-16,-9 18 0 15,-11 20 1-15,-7 17-2 16,-4 16 1-16,-5 13-3 15,3 12 1-15,5 2-3 16,11 7-2-16,5-13-7 16,32 7-23-16,-1-20-6 15,21-3 2-15,4-21-1 16</inkml:trace>
  <inkml:trace contextRef="#ctx0" brushRef="#br1" timeOffset="30975.7717">12582 11274 91 0,'-24'5'41'15,"1"12"1"-15,-8-2-1 16,11 12-35-16,-1-2-2 16,8 5 0-16,9-1-2 15,11-6 0-15,11-7-1 16,11-4 0-16,8-15 0 15,4-7-1-15,-2-8 1 16,-2-8-1-16,-4-5 0 16,-14-2 0-16,-7-3-1 15,-16 0 0-15,-8 4-1 16,-13 2-2-16,-4 9-1 15,-9-2-3-15,13 20-18 16,-16-8-15-16,16 11 0 0,0-1-1 16,25 1 2-16</inkml:trace>
  <inkml:trace contextRef="#ctx0" brushRef="#br1" timeOffset="31298.7902">13631 10973 103 0,'0'0'40'15,"10"0"2"-15,13-10-3 16,14-2-37-16,15 0-2 15,6-3-1-15,7 2-2 16,-9-2-5-16,8 13-30 16,-20-4-2-16,-5 12 1 15,-18-2-2-15</inkml:trace>
  <inkml:trace contextRef="#ctx0" brushRef="#br1" timeOffset="31463.7996">13589 11207 99 0,'-35'19'41'0,"26"-1"0"15,9-18-1-15,24-7-40 16,32-3-4-16,11-13-4 16,23 5-31-16,1-8-2 15,18 4 1-15,0-5-2 16</inkml:trace>
  <inkml:trace contextRef="#ctx0" brushRef="#br1" timeOffset="32185.8409">15665 10947 60 0,'0'-15'39'0,"-5"6"1"15,-13-9-3-15,-7 13-15 16,-13-9-17-16,0 8 0 15,-13 2 0-15,-1 13 0 16,-11 4-1-16,3 12 0 16,-5 7-1-16,9 9-2 15,7 2 1-15,9 2-2 16,15-1 0-16,16-8 0 15,21-11 0-15,22-15-1 16,21-18 2-16,17-15-1 0,14-17 2 16,14-19 0-16,4-15 0 15,4-12 1-15,-9-8-2 16,-8 0 1-16,-16-3 1 15,-17 5 0-15,-16 8-1 16,-19 14-1-16,-19 16 1 16,-18 23-4-16,-15 22 2 15,-9 26 2-15,-8 29-5 16,-4 21 3-16,-2 20-2 15,6 11 1-15,6 8-3 16,10-4 2-16,16 2-3 16,13-16-3-16,27-3-7 15,-1-31-14-15,32-2-12 16,-3-22-1-16,16-6 0 0,-4-19 2 15</inkml:trace>
  <inkml:trace contextRef="#ctx0" brushRef="#br1" timeOffset="32364.8512">16287 11066 90 0,'-18'16'40'16,"-8"6"1"-16,6 13-2 16,-3-2-35-16,11 6-1 15,9 0-3-15,12-7-1 16,11 1-3-16,8-22-11 15,19 3-24-15,3-20 0 16,13-5-2-16,-6-18 2 16</inkml:trace>
  <inkml:trace contextRef="#ctx0" brushRef="#br1" timeOffset="32507.8594">16588 10729 117 0,'-49'-45'40'16,"7"17"2"-16,-8 5-6 15,10 10-37-15,17 19-19 16,3-10-19-16,20 4-3 15,0 0 0-15,11 12-2 16</inkml:trace>
  <inkml:trace contextRef="#ctx0" brushRef="#br1" timeOffset="60771.4759">9984 9900 74 0,'0'0'35'0,"0"0"-1"15,-14 6 1-15,14-6-32 16,0 0-1-16,0 0-1 16,0 0 0-16,12-7 1 15,7 0 0-15,7-5 0 16,7-1-1-16,9-4 2 15,6 0-2-15,7 0 0 0,3-1 0 16,5 4 0-16,2 6-1 16,4 5 0-16,3 3 0 15,2 5 0-15,4 0 0 16,5 1 0-16,7 0 1 15,9-4-1-15,11 0 0 16,9-4 0-16,11-4 0 16,10-3 1-16,10-1-1 15,8-1 0-15,6 2 0 16,5-1 0-16,-2 3 1 15,3 1-1-15,1 4 0 16,1-1 0-16,-2 3 0 16,3-2 0-16,5 0 1 15,0-5-1-15,8-2 0 16,0-3 1-16,4-4 0 0,1-1 0 15,1-1-2-15,-6 0 2 16,-2 3-1-16,-3 1 0 16,-11 6 0-16,-9 2 1 15,-4 8-2-15,-7 2 2 16,-8 4 1-16,-10 4-2 15,-10 0 2-15,-3 1-2 16,-1-1 2-16,-5-2-1 16,-6-3 0-16,-4-1 0 15,1-5-1-15,-8 0 1 16,2-3-1-16,-10-2 1 15,-3 1-1-15,-8-2 0 16,-9 4 0-16,-4-1 0 16,-11-2 0-16,-9 3 0 0,-7 0 0 15,-9 0 0-15,-8 0 1 16,-11 1-1-16,-9 0 0 15,0 0 0-15,0 0 1 16,-20-6-1-16,6 4 0 16,-1-1 0-16,1 0 0 15,1-2 0-15,-3 3-1 16,5-2 1-16,-2 4-1 15,2-1 1-15,-1 1 0 16,2 1 0-16,10-1 0 16,-20 7 0-16,20-7 1 15,-14 12-1-15,8-2 1 16,2 11-1-16,1 9 0 0,3 18 0 15,-1 17 0-15,1 21-1 16,-1 17 1-16,0 14-2 16,0 12 2-16,-1 7-1 15,-2 0 1-15,-1-2-3 16,-2-6 0-16,-2-13 2 15,-3-4-1-15,-2-11 1 16,-2-8-1-16,-1-10 1 16,-2-6-1-16,3-9 2 15,0-8 0-15,4-10 0 16,4-6 1-16,2-8-2 15,6-6 2-15,4-6-2 16,2-5 2-16,2-2-1 16,0-7 2-16,-8-9-3 0,16 13 2 15,-16-13-1-15,12 2 0 16,-12-2 0-16,0 0-1 15,8-11 2-15,-8 11-3 16,0-10 3-16,0 10-2 16,0 0 1-16,-2-10 1 15,2 10-1-15,0 0 0 16,0 0 0-16,-14 0 0 15,14 0 0-15,-11 4 1 16,11-4-2-16,-15 3 2 16,15-3-1-16,-18 1 0 15,5-1 0-15,-6 0 0 16,-2-1 0-16,-6 1-1 15,-3 1 2-15,-9 1-2 0,-9 1 2 16,-13 4 0-16,-9 0-1 16,-10 4 2-16,-12 1-2 15,-12 4 1-15,-13-2 0 16,-14 0 0-16,-11 0-1 15,-9-1-2-15,-6-1 2 16,-14-2-3-16,-6 0 3 16,-12-4-2-16,-8 5 2 15,-7-4-2-15,-6 3 3 16,-14 0-1-16,-8 4 0 15,-2 0 1-15,-10-1-1 16,-1 2 1-16,0-2-1 16,-3-3 1-16,0-3-1 15,7-4 0-15,-1-3 1 0,6-4-1 16,5-2 1-16,9-2-1 15,4-1 1-15,12-1 0 16,11 3 0-16,12 1-1 16,13 1 1-16,10 1-1 15,8 2 0-15,12 3 0 16,14-2 0-16,11 1 0 15,13-1 0-15,14-1 0 16,13-2 0-16,17-2 1 16,14 0-1-16,13-1 0 15,12-3-1-15,10 1 1 16,8-1 0-16,1 10 3 15,10-16-3-15,3 10 2 0,-3-2-2 16,2 6 2-16,-12 2-2 16,22-4 3-16,-22 4-3 15,14 0 0-15,-14 0 0 16,0 0 0-16,0 0 0 15,0 0 0-15,10-5 0 16,-10 5 0-16,7-18 0 16,-3 1-2-16,4-5 2 15,-2-10-1-15,6-8 1 16,-1-9-2-16,1-9 2 15,1-10-1-15,-1-5 1 16,1-4 0-16,-2-6 1 16,0-7 0-16,-1-3 0 15,2-4 1-15,1-6-2 16,4-3 2-16,1-2 0 0,4-2 0 15,1 1-1-15,6 4-1 16,-1 8 2-16,1 8-2 16,-5 13 1-16,1 11-1 15,-6 10 1-15,-2 10-1 16,-5 6 0-16,-1 8-1 15,-1 3 2-15,0 3-1 16,-1-1 0-16,2 2 0 16,2 1 0-16,0 2 1 15,-2 5-1-15,1 3 1 16,-2 4-1-16,-10 9 1 15,14-2-1-15,-14 2 0 16,5 16 0-16,-2-4-1 16,-1 1-2-16,-2-13-23 0,0 0-13 15,0 0-1-15,19-5-3 16,-9-20 1-16</inkml:trace>
  <inkml:trace contextRef="#ctx0" brushRef="#br1" timeOffset="66696.8149">6605 4867 63 0,'-29'-18'33'0,"-1"1"0"15,-6-10-9-15,-2 6-22 16,-7 1 0-16,-8 1-2 15,-5 3 1-15,-6 2-1 16,-8 2 1-16,-7 6 1 0,-6 1 0 16,0 3 1-16,-8-3 1 15,2 4-1-15,-7-2 0 16,1 1 0-16,-6 0-1 15,2-1 0-15,-4-1-1 16,-7 3 0-16,0 0 0 16,-1-1-1-16,-2 0 0 15,0 0 0-15,0 0 0 16,-2-5 0-16,3 0 1 15,0-3-1-15,8-1 0 16,-2-3 1-16,0 1-1 16,4-1 1-16,-5 2-1 15,0 3 1-15,0 4-1 16,-1 2 1-16,-3 2 0 0,0 1-1 15,-6 3 0 1,-1 0 1-16,1 1-1 0,4-2 1 16,0 0-1-16,1-1 1 15,4-2-1-15,-3 1 0 16,2 0 1-16,2 3-2 15,3 3 1-15,1 2 1 16,1 3-1-16,1 7 0 16,-1-1-1-16,1 4 2 15,6 4-2-15,4 3 1 16,6-2 0-16,6 3-1 15,5-1 1-15,9 1 0 16,10 4 0-16,12 1 1 16,4 5-1-16,9 0-1 0,5 6 2 15,5 3-1-15,7 8 0 16,4 0-1-16,5 5 1 15,5 2-2-15,8-2 2 16,9-1-1-16,13-1-2 16,9-12-2-16,27 2-27 15,10-11-3-15,17-1-1 16,5-2-1-16</inkml:trace>
  <inkml:trace contextRef="#ctx0" brushRef="#br2" timeOffset="70457.0299">6330 11944 73 0,'-2'-20'40'16,"2"20"-2"-16,0 0 1 15,0 0-37-15,5 23 0 16,-2 7 0-16,-3 9-2 16,1 12 0-16,2 11-2 15,-7-1-5-15,12 8-32 16,-4-7 2-16,6 2-3 15,3-19 1-15</inkml:trace>
  <inkml:trace contextRef="#ctx0" brushRef="#br2" timeOffset="70787.0488">6048 12912 68 0,'53'-15'39'16,"15"-17"-2"-16,25 4 0 15,12-14-35-15,16 0-1 0,6 2-1 16,-2-2-7-1,3 15-29-15,-17 4-1 0,-12 17-2 16,-21 6 0-16</inkml:trace>
  <inkml:trace contextRef="#ctx0" brushRef="#br2" timeOffset="71117.0677">6796 12959 59 0,'-9'-24'37'15,"-2"10"0"-15,-10 0 0 0,5 14-32 16,-13 7-1-16,2 18 0 15,-11 8 0-15,5 15 0 16,-5 12-1-16,3 12 0 16,2 8-1-16,9 8 0 15,2 3 0-15,8-2-1 16,10-5-2-16,5-10-2 15,11-10-3-15,-2-27-17 16,15-3-16-16,-9-25-1 16,5-10 0-16,-9-21 0 15</inkml:trace>
  <inkml:trace contextRef="#ctx0" brushRef="#br2" timeOffset="71268.0763">6301 13455 73 0,'-23'-19'40'15,"22"4"-1"-15,7-12 2 16,26-3-37-16,18-5-4 15,16-9-3-15,30 4-35 16,3-8 0-16,11 3-2 16,-4-4 0-16</inkml:trace>
  <inkml:trace contextRef="#ctx0" brushRef="#br2" timeOffset="71452.0868">7433 13057 77 0,'14'-5'41'0,"8"-6"-1"16,4-14-3-16,7-3-42 16,22 7-32-16,-10-5-2 15,2 11-1-15,-9 3 1 16</inkml:trace>
  <inkml:trace contextRef="#ctx0" brushRef="#br2" timeOffset="71591.0948">7454 13258 81 0,'-24'25'41'15,"11"-21"-3"-15,26-10 1 16,19-14-46-16,14-28-21 0,32 6-11 16,9-13 0-16,24 2-2 15</inkml:trace>
  <inkml:trace contextRef="#ctx0" brushRef="#br2" timeOffset="71936.1145">9290 11969 87 0,'-3'-17'41'0,"3"17"-1"16,-8 13 1-16,-10 12-40 15,10 16 0-15,-5 13-1 16,3 13 0-16,-1 12 1 16,1 9-2-16,2-4-2 15,9 4-3-15,-2-17-24 16,15 1-11-16,0-18 1 15,5-8-2-15</inkml:trace>
  <inkml:trace contextRef="#ctx0" brushRef="#br2" timeOffset="72152.1269">8917 12820 86 0,'-18'4'42'15,"18"-4"1"-15,15-7-2 16,25-24-39-16,15 8-1 15,15-6-1-15,13 3 0 16,5 0-1-16,10 8-3 16,-9-5-11-16,6 23-26 15,-16 3 1-15,-12 19-3 16,-17 2 2-16</inkml:trace>
  <inkml:trace contextRef="#ctx0" brushRef="#br2" timeOffset="72642.1549">9295 13278 59 0,'-26'10'40'0,"16"-2"-1"16,-9-6 2-16,8 5-34 16,-9-2-2-16,6 6 0 15,-8 0-1-15,5 4 0 0,-2 4-2 16,1 7 0-16,-2 2-1 15,3 7 1-15,-1 2-1 16,7-3 0-16,1-4 1 16,12-3-1-16,7-16 1 15,13-14 0-15,13-21-1 16,12-18 0-16,11-19 1 15,8-15 0-15,5-14-1 16,-2-8 0-16,-6-2 0 16,-8 6 0-16,-13 11-1 15,-14 15 0-15,-14 23 0 16,-13 22 0-16,-14 30-1 15,-10 20 1-15,-5 22-1 16,-2 18 1-16,2 10-2 0,3 5-1 16,12 5-2-16,4-16-8 15,28 13-14-15,-5-26-15 16,19-5 0-16,3-19-2 15,11-6 2-15</inkml:trace>
  <inkml:trace contextRef="#ctx0" brushRef="#br2" timeOffset="72956.1729">9770 13390 81 0,'-17'-1'42'15,"-2"-1"0"-15,6 10 0 16,-11-1-37-16,14 11-2 15,7 1 0-15,6 7-1 0,3 1 0 16,8 3 0-16,5-8 0 16,7-4-1-16,4-11 0 15,6-9 0-15,-1-11 0 16,-2-9-1-16,-5-4 1 15,-7-9-1-15,-9 2-1 16,-10-1 0-16,-11 5-2 16,-11 5 0-16,1 10-2 15,-9-3-5-15,15 23-16 16,-9-12-16-16,10 12 0 15,2-6-1-15,10 0 1 16</inkml:trace>
  <inkml:trace contextRef="#ctx0" brushRef="#br2" timeOffset="73289.1919">10699 12600 85 0,'14'12'40'0,"-11"3"0"16,-1 15-1-16,-2 8-38 15,-7 6-3-15,-1 9 0 16,-2 1-3-16,9 13-15 15,-10-14-19-15,11 0 0 16,-2-16-1-16,7-6 2 16</inkml:trace>
  <inkml:trace contextRef="#ctx0" brushRef="#br2" timeOffset="73439.2005">10569 12894 86 0,'-8'-24'41'15,"15"10"-1"-15,6-6-1 0,12 5-38 16,21 3-7-16,0-7-32 15,24 7-2-15,2-5 0 16,17 3-1-16</inkml:trace>
  <inkml:trace contextRef="#ctx0" brushRef="#br2" timeOffset="73722.2167">11903 12132 86 0,'-6'21'41'16,"12"9"-1"-16,-6 0 1 15,3 11-39-15,0 7-2 16,2 7 1-16,2 5-4 16,-7-11-10-16,9 9-28 15,-1-9 2-15,11-2-2 16,-3-11 0-16</inkml:trace>
  <inkml:trace contextRef="#ctx0" brushRef="#br2" timeOffset="73940.2292">11634 12888 90 0,'-17'20'41'15,"17"-20"1"-15,12 7-1 16,20-23-38-16,20-6-3 15,19-1-1-15,9-2-1 16,9 7-3-16,-5-8-13 16,4 21-23-16,-14 4 0 15,-10 18-1-15,-19 5 1 16</inkml:trace>
  <inkml:trace contextRef="#ctx0" brushRef="#br2" timeOffset="74400.2555">11959 13357 71 0,'-36'6'42'16,"-2"11"-2"-16,-13 1 2 16,15 15-36-16,-14 4-1 15,6 4-1-15,1-1-1 16,13 2 0-16,7-10-1 15,20-7 1-15,16-16-2 16,19-15 1-16,12-17-1 0,14-13 0 16,8-11 0-16,6-11 0 15,-2-3 0-15,-5-3 0 16,-14 1-1-16,-10 8 1 15,-14 4 0-15,-13 15 0 16,-9 11-1-16,-11 12 0 16,-7 15 0-16,-3 13-1 15,0 17 1-15,0 7-2 16,2 12 1-16,2 2-3 15,8 8-1-15,2-7-4 16,23 12-14-16,-7-24-20 16,15-3 1-16,0-18 0 15,11-6 0-15</inkml:trace>
  <inkml:trace contextRef="#ctx0" brushRef="#br2" timeOffset="79038.5208">12515 13468 52 0,'13'1'36'15,"-13"-1"1"-15,-7 17-1 16,-2 6-30-16,-10-1 1 16,4 14-1-16,-13-3-2 15,9 8 1-15,-5-3-3 16,6-1 0-16,9-5-2 0,5-13-4 15,18 3-14-15,5-27-20 16,14-7 0-16,3-14-1 16,14-7 1-16</inkml:trace>
  <inkml:trace contextRef="#ctx0" brushRef="#br2" timeOffset="79199.53">12601 13231 81 0,'-44'4'37'0,"8"5"-2"15,12 1-18-15,3-5-53 16,21-5-1-16,0 0-1 16,23-10 1-16</inkml:trace>
  <inkml:trace contextRef="#ctx0" brushRef="#br2" timeOffset="79767.5625">12978 12854 81 0,'-13'-6'40'16,"13"6"0"-16,0 0-2 15,9-1-34-15,20 0-1 16,17 1-1-16,12-3 0 15,22-2 0-15,16-2-2 16,12-2-1-16,7 0-1 16,-4-3-2-16,6 18-24 15,-25-12-12-15,-7 14 0 16,-28-1-1-16</inkml:trace>
  <inkml:trace contextRef="#ctx0" brushRef="#br2" timeOffset="79962.5736">13185 13169 78 0,'-27'3'39'16,"27"-3"-3"-16,16-20 2 15,28-2-38-15,23-5-1 16,26-2-1-16,6-10-8 15,14 9-26-15,-2-3-1 16,3 5 0-16,-10-5 0 16</inkml:trace>
  <inkml:trace contextRef="#ctx0" brushRef="#br2" timeOffset="80251.5901">13913 12546 77 0,'-6'-10'40'0,"16"-2"-1"15,20 11 1-15,9 2-35 16,26 11-1-16,10 1 0 16,10 7-1-16,-5 9 0 15,-1 7-1-15,-16 10 1 16,-10 11-2-16,-26 6 0 15,-24 6-1-15,-28 5 0 16,-20 2 0-16,-16-4-1 16,-9-4-1-16,-3-7-3 0,-4-28-16 15,22 1-20-15,4-24 0 16,26-9 0-16,11-19-1 15</inkml:trace>
  <inkml:trace contextRef="#ctx0" brushRef="#br2" timeOffset="80765.6195">15395 12129 74 0,'20'-16'41'16,"-10"0"-2"-16,3 22 2 16,-13 7-37-16,1 18 1 15,-5 11-1-15,0 11 0 16,-3 8-2-16,0 10 0 15,2 2-2-15,4-3-2 16,6 3-5-16,-5-18-25 16,18 4-8-16,1-7-1 15,7-1-1-15</inkml:trace>
  <inkml:trace contextRef="#ctx0" brushRef="#br2" timeOffset="81035.635">14979 13108 88 0,'-44'17'40'15,"29"2"3"-15,15-19-3 16,52-4-36-16,19-15-1 15,32-6-1-15,24-9 0 16,22-4 0-16,13-3-1 16,-1 2-2-16,-8 8-2 15,-21 6-3-15,-15 26-12 16,-44-9-16-16,-18 25-6 0,-38 5-3 15,-22 11 1-15</inkml:trace>
  <inkml:trace contextRef="#ctx0" brushRef="#br2" timeOffset="81390.6553">15166 13536 77 0,'15'-20'40'0,"-10"0"0"16,-5 20 1-16,0 0-38 16,0 0-1-16,-10 32-1 15,-4 9 1-15,-8 12-1 16,-7 14 0-16,-5 8-1 15,0 1-1-15,5 1-2 16,6-13-3-16,19 0-24 16,4-28-8-16,23-11-2 15,10-25-3-15</inkml:trace>
  <inkml:trace contextRef="#ctx0" brushRef="#br2" timeOffset="82004.6904">15598 13510 83 0,'-34'10'41'0,"0"19"0"16,-7 7 0-16,0 16-37 16,5 2-1-16,10 9 1 15,4 1-2-15,15 0 1 16,9-7-2-16,17-8 0 15,14-15 0-15,13-11-1 16,15-17 0-16,2-15-1 16,7-14 2-16,-1-16-3 15,-8-10 2-15,-9-5 0 16,-14-5 0-16,-17-1-1 0,-18 5 1 15,-13 2-1-15,-9 9 1 16,-6 8 0-16,-4 10-1 16,1 6 1-16,11 9 0 15,17 11 0-15,0 0 1 16,29-7-1-16,11 8 0 15,14 0 1-15,8-2-1 16,9 0 0-16,-2-3 1 16,-4 2-1-16,-9-2 0 15,-13 4 1-15,-14 4-1 16,-14 6 1-16,-17 8-1 15,-14 6 1-15,-10 9 0 16,-10 11 0-16,-4 6-1 0,0 7 1 16,6 0 0-16,9 0 1 15,17-7-1-15,15-6 0 16,17-16 0-16,14-13-1 15,14-18 1-15,10-12-1 16,0-11 0-16,-3-15-1 16,-10-7 2-16,-13-6-3 15,-18 0 1-15,-15 2-1 16,-17 3-3-16,-16-3-6 15,-1 15-4-15,-17-10-6 16,19 23-9-16,-9-12-11 16,16 7-3-16,7-3 2 15</inkml:trace>
  <inkml:trace contextRef="#ctx0" brushRef="#br2" timeOffset="82355.7105">17006 12734 91 0,'20'-6'41'0,"18"2"1"15,4-15-3-15,9 2-39 16,18 0-2-16,4-7-3 16,10 14-13-16,-24-7-20 15,1 12-2-15,-25 3-1 16,-12 11 0-16</inkml:trace>
  <inkml:trace contextRef="#ctx0" brushRef="#br2" timeOffset="82505.7191">16922 13052 88 0,'-11'11'40'0,"30"-5"-1"16,25-26 0-16,31-7-40 0,24 2-16 16,8-16-21-16,14 5 0 15,-3-2-2-15,4 7 0 16</inkml:trace>
  <inkml:trace contextRef="#ctx0" brushRef="#br2" timeOffset="87849.0247">18230 12063 73 0,'5'-14'37'0,"-5"14"-1"0,10-11 1 16,-10 11-34-16,5 17-1 16,-1 6 0-16,-5 9 0 15,2 11 0-15,-3 9-2 16,-1 4 1-16,0 11-4 15,-4-6-4-15,11 12-23 16,-8-14-6-16,7-1-2 16,-2-11 1-16</inkml:trace>
  <inkml:trace contextRef="#ctx0" brushRef="#br2" timeOffset="88083.0381">17872 12844 85 0,'-27'11'39'0,"26"2"-1"16,16-20 0-16,28-3-36 15,23-8-2-15,19-4 1 16,16-5-2-16,7-2-4 15,8 11-32-15,-17 0 0 16,-6 18-1-16,-26 8-2 16</inkml:trace>
  <inkml:trace contextRef="#ctx0" brushRef="#br2" timeOffset="88634.0696">18165 13343 63 0,'-11'-10'38'0,"-10"-5"-2"15,4 5 2-15,-15-1-33 0,11 6 0 16,-6 1-1-1,2 14 1-15,-3 2-1 0,2 8-1 16,3 6 0-16,3 6 0 16,4 1-1-16,8 4-1 15,6-3 1-15,10-3-1 16,9-9 0-16,12-9 1 15,8-13-1-15,11-13 0 16,2-11 0-16,5-14-1 16,0-9 2-16,-8-8-1 15,-3-3 0-15,-8 1 0 16,-10 4 0-16,-9 4-1 15,-9 9 1-15,-7 13 0 16,-7 15-1-16,-5 13-1 0,-4 15-1 16,-5 14 0-16,2 14-1 15,-2 5-2-15,7 13-2 16,2-8-2-16,16 16-16 15,-4-19-14-15,21 2 1 16,-2-20-2-16,18 1 3 16</inkml:trace>
  <inkml:trace contextRef="#ctx0" brushRef="#br2" timeOffset="88932.0866">18586 13478 81 0,'0'0'40'0,"-25"-3"-1"16,25 3 1-16,-25 19-35 15,16-2 0-15,2 3-1 0,6 8 0 16,0-2-2-16,10 3 0 16,6-4 0-16,7-5-1 15,6-10 0-15,7-8 0 16,2-12 0-16,5-13-1 15,-5-7 1-15,-5-8-2 16,-11-3 1-16,-9-1-1 16,-12 5-1-16,-14 4-1 15,-8 13-1-15,-13 6-1 16,1 16-3-16,-10-5-12 15,19 19-20-15,-5-4 1 16,17 8-2-16,13-20 2 16</inkml:trace>
  <inkml:trace contextRef="#ctx0" brushRef="#br2" timeOffset="94011.3772">16362 10260 32 0,'-3'-14'33'0,"-3"1"2"15,-5-1 0-15,11 14-22 16,-25-24-2-16,15 19 1 16,-16-10-3-16,6 10-2 15,-7-8-1-15,1 5-2 16,-6-6 0-16,0 2-2 15,-2-1 0-15,-2 1 0 16,-3-1-1-16,0 5-1 16,-4 3 0-16,-2 2 1 15,0 6-1-15,-5 5 0 16,1 2 1-16,-4 5-1 15,-1 6 1-15,0 3 0 16,-1 4-1-16,0 4 0 16,0 3-1-16,1 4 2 0,0 2-2 15,2 7 1-15,1 0-1 16,1 6 2-16,1 4-2 15,1 2 2-15,6 2-1 16,-1 0 1-16,5 4-1 16,4-2 0-16,4-2 0 15,5-1-1-15,5-2 0 16,7-4 0-16,6-1 0 15,5 2 0-15,7-7 0 16,7 1 1-16,6-3 0 16,12-4 0-16,4-2 0 15,13-3 0-15,10-2 0 0,8-6 1 16,5-2-1-16,7-2 0 15,3-3 0-15,2 0 1 16,3-5-1-16,3-2 0 16,1-1 0-16,3-5 0 15,3-5 0-15,0-6 1 16,4-7-1-16,5-10 0 15,5-8 1-15,3-12-1 16,3-11 1-16,0-10-1 16,-2-7 1-16,0-8-1 15,-6-6 2-15,-10-5 1 16,-13-4-1-16,-12-1 0 15,-19 0 0-15,-17-1 0 16,-21 1-1-16,-17 5 1 16,-20 1 0-16,-21 5-2 0,-16 9 1 15,-19 5-2-15,-13 13 1 16,-17 7-4-16,-1 22-10 15,-18-4-22-15,3 19-3 16,-7 1-1-16,0 14 0 16</inkml:trace>
  <inkml:trace contextRef="#ctx0" brushRef="#br2" timeOffset="95674.4723">12834 10332 58 0,'-6'-21'37'15,"-3"11"-3"-15,-10-4 1 0,-1 11-27 16,-7-11-3-16,0 5 0 16,-7-5-1-16,2 5 1 15,-10-2-2-15,2 2 1 16,-7-4-1-16,2 6 0 15,-10-3 0-15,0 2 0 16,-9-2-1-16,1 4 0 16,-7-1 0-16,-1 3-1 15,-4 0 0-15,-1 5 0 16,-2-1 0-16,-1 2-1 15,-2 4 0-15,0-1 1 16,-5 0-1-16,4 4 1 16,-1-3-1-16,-1 4 1 15,3-1-1-15,1 2 1 16,5 1 0-16,2 3-1 0,-1 1 1 15,3 1-1-15,-1 4-1 16,2 0 2-16,1 1-2 16,2 1 1-16,2-1-1 15,3 2 1-15,7-2-1 16,1 2 1-16,6-2 0 15,3 1 0-15,2 2 0 16,3 2 0-16,1 1 0 16,1-1 0-16,3 2 0 15,-4 2 0-15,7 2 0 16,1 0 0-16,0-1 0 15,6-1 0-15,2 2 0 16,3-2 0-16,6-2 0 16,3 0 0-16,3-2-1 0,1 0 1 15,7 2 0-15,0-3-2 16,4 3 2-16,2 2-1 15,1-2 0-15,0 3 0 16,1 2 0-16,2 1 0 16,1 0 1-16,2 1 0 15,1 1 0-15,1 2 0 16,3-1-1-16,3 1 1 15,6-2 0-15,-2-1 0 16,6-1 0-16,3-1 0 16,3-2 0-16,2-4 0 15,7 0 0-15,-2-2 2 16,4-2-2-16,3 1 2 15,5-1-1-15,3-1-2 0,2-1 1 16,2 0-1-16,1 0 2 16,2-4-4-16,0 2 3 15,4-4-2-15,0 0 2 16,-1-3 1-16,5-1-1 15,3 1 0-15,2-4 0 16,3 0 1-16,-1 1-1 16,4-3 0-16,-1-2 0 15,-3 1 0-15,-1-5 0 16,-1-1 0-16,-3-2 0 15,0-3 0-15,0-3 1 16,-3-1-1-16,-1-1 0 16,0-2-1-16,-2-3 2 15,-4 0-1-15,-3 0 0 16,-6-2 0-16,-4-6 0 0,-5 0 2 15,-3-3-2-15,-2-4 1 16,-6-3-2-16,2-5 2 16,-4-5-1-16,1-5 1 15,1-2-1-15,-4-2-2 16,0-4 2-16,-4-2 0 15,-1-2 0-15,-5 0 0 16,-1 2 1-16,-5-1-2 16,-1 1 2-16,-3 0 1 15,-3 2-1-15,-3 0 0 16,-1 2 0-16,-2 0 0 15,-7-1 0-15,-1-1 1 16,-6 1-2-16,-2 0 0 16,-7 0 1-16,-4 1-1 0,-4 3 1 15,-6 4-2-15,-7 3 2 16,-5 9-1-16,-2 5 0 15,-5 8 0-15,1 4-1 16,-4 6-2-16,9 12-6 16,-4-12-25-16,23 10-4 15,4-11-2-15,23-2-2 16</inkml:trace>
  <inkml:trace contextRef="#ctx0" brushRef="#br2" timeOffset="97570.5807">19332 12387 62 0,'0'0'37'0,"7"12"-2"16,-2 6 2-16,-6 3-29 15,4 10-3-15,-6 5-1 0,2 6-1 16,-5 5-1-16,0 1-2 16,1 3-1-16,-2-7-5 15,7 4-13-15,-5-15-16 16,8-4 0-16,-3-14-2 15,5-2 1-15</inkml:trace>
  <inkml:trace contextRef="#ctx0" brushRef="#br2" timeOffset="97736.5902">19237 12665 77 0,'-14'-15'38'16,"-2"-2"0"-16,16 17-1 16,0-21-31-16,19 11-2 0,10-1-1 15,10 1-2 1,11 3-5-16,-3-8-26 0,16 11-8 15,-3-8 1-15,5 7-3 16</inkml:trace>
  <inkml:trace contextRef="#ctx0" brushRef="#br2" timeOffset="98997.6624">20706 11783 71 0,'-2'-11'36'0,"2"11"2"16,0 0-1-16,0 0-31 15,0 0 0-15,0 0-1 16,2 22 1-16,5 8-4 0,-10 4 1 16,3 8-3-16,-1 8 1 15,-5 7-4-15,-1 3 1 16,0-4-5-16,7 10-6 15,-8-13-24-15,15 2 0 16,-7-10-1-16,12 1 0 16</inkml:trace>
  <inkml:trace contextRef="#ctx0" brushRef="#br2" timeOffset="99350.6825">20267 12648 60 0,'-21'-4'38'0,"21"4"-1"16,0 0 1-16,12-2-29 16,10-6-2-16,20 6-1 15,10-6 0-15,14 2-1 16,7-8-2-16,14 5 1 15,1-7-3-15,3 1 1 16,-2 2-3-16,-9 1 0 16,-7 11-4-16,-22-5-14 0,-3 19-20 15,-29 0 0-15,-6 13-2 16,-22-3 1-16</inkml:trace>
  <inkml:trace contextRef="#ctx0" brushRef="#br2" timeOffset="99871.7123">20055 13310 54 0,'-17'5'38'15,"17"-5"-1"-15,0 0 1 16,15 2-21-16,-2-14-11 16,12 2-1-16,8-8-2 15,5 3 0-15,5 0-2 16,3 0-1-16,3 4-3 15,-5-9-9-15,4 14-25 16,-10-4 0-16,0 8-1 16,-9-6-1-16</inkml:trace>
  <inkml:trace contextRef="#ctx0" brushRef="#br2" timeOffset="100355.74">20647 12957 85 0,'9'-7'37'0,"11"0"1"16,-1-13-2-16,11 3-33 15,3-4-2-15,8 4 1 0,-3-1 0 16,-1 8 0-16,-8 7-1 16,-6 9-1-16,-10 4 1 15,-9 14 0-15,-14 10-1 16,-7 7 0-16,-10 8 1 15,-6 5 0-15,-9 2-1 16,-1 7 2-16,4-7-1 16,5-3 0-16,7-9 0 15,11-4 0-15,8-12 0 16,17-11 0-16,13-9 0 15,12-12-2-15,10-6 1 16,7-4-2-16,7-5-2 16,-3-9-3-16,13 15-28 0,-21-9-5 15,3 16 1-15,-14-6-2 16</inkml:trace>
  <inkml:trace contextRef="#ctx0" brushRef="#br2" timeOffset="100856.7687">21294 13270 72 0,'-17'-5'38'0,"-9"-3"0"16,0 13 0-16,-4-2-33 15,2 8 0-15,-2 3-1 16,7 6-1-16,0 2 0 15,9 4-1-15,7 1 0 16,9-1 0-16,9-1 0 16,10-6-2-16,6-9 2 15,9-6-1-15,7-16 1 16,1-12-1-16,5-12 1 15,-2-9 0-15,-3-8-1 16,-4-8 1-16,-8 0-1 16,-4-1 0-16,-10 4-1 15,-5 9 1-15,-7 6-1 16,-7 8 0-16,-4 13 0 0,-4 11 0 15,-4 13 0-15,3 13 0 16,-4 13 0-16,1 10-1 16,3 8-2-16,2 5 0 15,6 8-6-15,-3-13-17 16,14 12-13-16,-3-14-1 15,15 2-1-15,-5-13 0 16</inkml:trace>
  <inkml:trace contextRef="#ctx0" brushRef="#br2" timeOffset="101206.7887">21724 13311 85 0,'-15'-8'40'15,"15"8"0"-15,-18 1 0 16,18-1-35-16,-9 18-1 16,2-3-2-16,1 7 0 15,4 1-1-15,3 4 1 16,4-3-2-16,5-4 2 15,5-1-1-15,2-6 0 16,4-7 1-16,0-11-1 16,1-5 0-16,-1-8 0 15,-6-6 0-15,-8-7-1 16,-5-1 1-16,-7-3-2 15,-7 3 0-15,-6 5-2 16,-6 2 0-16,4 13-10 0,-16-4-22 16,22 16-6-16,-4-4 1 15,18 4-3-15</inkml:trace>
  <inkml:trace contextRef="#ctx0" brushRef="#br3" timeOffset="107526.1502">15109 12041 64 0,'-22'-3'37'0,"-1"7"-2"15,-9 7 1-15,-5 7-35 16,2 11 0-16,-2 9 0 0,-7 8 0 15,2 8 0-15,-1 2 0 16,1 6 1-16,4-1-1 16,9-2 1-16,9-5-1 15,10-4 0-15,14-8-1 16,10-1 1-16,11-9-1 15,6-4-1-15,4-8 1 16,3-3 0-16,-3-7 0 16,-4-4 0-16,-7-5 0 15,-6-3 0-15,-18 2 0 16,5-12 0-16,-15 9 0 15,-10 0 1-15,-11 4-1 16,-5 7 1-16,-8 7 0 16,-5 15 0-16,-4 10 0 0,-1 13 1 15,-4 11 0-15,0 14-1 16,6 6 0-16,2 8-1 15,6 4 1-15,9 1-1 16,10-3-1-16,8-3 1 16,14-7 0-16,12-7 0 15,12-11-1-15,11-7 2 16,11-12-1-16,6-8 1 15,3-14-1-15,4-7 0 16,-4-5 0-16,-5-5 1 16,-10 1-2-16,-10-3 0 15,-13 6 1-15,-11 3-2 16,-10 9 2-16,-12 8-1 0,-8 12 1 15,-6 8-1-15,-9 12 1 16,1 10 1-16,0 5-1 16,3 4 0-16,8 3 0 15,10-3-1-15,14-4 1 16,14-7-1-16,17-12 0 15,16-9 0-15,13-13 1 16,18-13-2-16,15-13 2 16,11-12 0-16,11-12 0 15,4-8 0-15,0-8-1 16,-2-2 1-16,-4-2 0 15,-11 3 0-15,-15 5-1 16,-16 5 1-16,-16 11-1 16,-16 6 1-16,-14 12 0 15,-11 11-1-15,-13 8 1 0,-4 10 0 16,-5 4 0-16,4 6 0 15,1 1 0-15,11-1 0 16,11-4 0-16,18-4 0 16,21-12 0-16,14-11 0 15,21-9 0-15,16-12 0 16,21-11 0-16,10-11 0 15,17-11 0-15,-3-7 0 16,7-5 0-16,2-4-1 16,-5 0 1-16,-11 2 0 15,-15 7 0-15,-12 4 1 16,-19 12-1-16,-17 12 2 15,-18 14-2-15,-15 13 1 16,-18 13 0-16,-7 15 0 0,-7 8 0 16,-5 11-1-16,4 3 0 15,4 4-1-15,10 0 1 16,14-5 1-16,13-6-1 15,14-6 0-15,16-9-1 16,14-10 2-16,12-7-1 16,11-9 0-16,9-9 0 15,6-8 0-15,1-11 0 16,2-6 0-16,0-9 0 15,-2-6-1-15,-5-3 1 16,-8-1 0-16,-14 3 0 16,-12 6 0-16,-13 11 0 15,-14 11 0-15,-15 11 0 16,-16 11 0-16,-11 16 0 0,-10 6 0 15,-1 7 0-15,-2 5 1 16,6 1-1-16,6-1 0 16,13-6 0-16,17-5 0 15,17-11 0-15,16-6 0 16,14-10 0-16,17-14-1 15,14-9 0-15,8-12 2 16,4-12-2-16,-1-10 1 16,-1-13-1-16,-6-4 2 15,-5-6-2-15,-9 0 2 16,-18 4-1-16,-17 6-1 15,-15 9 2-15,-19 12-1 16,-19 15 0-16,-17 10 0 0,-20 14 1 16,-12 10 0-1,-11 10-1-15,-1 3 1 0,-1 4 0 16,6 0 0-16,13-2-1 15,12-7 1-15,20-10-1 16,18-11 0-16,20-16-1 16,17-11 1-16,19-16-1 15,10-15 0-15,7-13 2 16,4-16 0-16,-1-9 0 15,-2-8-1-15,-5-3 2 16,-12-3-1-16,-12 0 1 16,-15 5 0-16,-12 6-1 15,-19 9 0-15,-19 10 0 16,-18 13 1-16,-18 12-1 15,-11 15 1-15,-14 11-1 0,-6 11 0 16,-1 10 1-16,2 4-1 16,10 1-1-16,12-1 1 15,16-6-1-15,16-7 0 16,23-12 0-16,21-9-1 15,13-13 0-15,16-12 1 16,6-12 0-16,6-11-1 16,-1-9 0-16,-5-7 1 15,-11-8-1-15,-15-2 1 16,-15-1 0-16,-20 1 0 15,-18 7 0-15,-19 4 1 16,-17 11 0-16,-17 9-1 16,-16 14 1-16,-10 10 0 15,-11 14 0-15,-6 11 0 0,-2 12-1 16,-1 11 1-16,2 6-1 15,7 9 0-15,5 3 1 16,9 1-1-16,11 1 0 16,11-2 0-16,10-6 0 15,13-6 0-15,6-10 0 16,9-8 2-16,4-9-2 15,2-5 1-15,0-7-2 16,-9-5 2-16,-4-2-2 16,-14-3 2-16,-13 4-2 15,-16 0-1-15,-19 6 1 16,-12 3 1-16,-16 9 0 15,-9 6 0-15,-8 11 0 16,-8 9 1-16,0 10-1 0,3 8 1 16,6 8 0-16,11 6-1 15,11 0 0-15,13 3 0 16,16-4 0-16,13-3 0 15,17-6 0-15,9-8-1 16,10-9 0-16,8-10 1 16,2-10 0-16,0-8-1 15,-4-7 1-15,-6-5-1 16,-13-2 1-16,-14-2 0 15,-15 5 0-15,-17 3 0 16,-15 7 0-16,-20 6 0 16,-18 10 0-16,-11 7 1 15,-9 9-1-15,-4 9 0 16,-6 9 0-16,1 7 1 15,4 11-1-15,8 3 0 0,14 5 0 16,11 2 0-16,15-2 0 16,16-5 0-16,18-7 0 15,18-5 0-15,15-11 0 16,16-7 0-16,11-10 0 15,12 0 0-15,-4-21 0 16,4 2 0-16,-7 0 0 16,-8-2 0-16,-19 4 0 15,-15 4 0-15,-19 6 0 16,-22 9 0-16,-19 8 0 15,-16 6 0-15,-17 6 0 16,-8 3 0-16,-4 4 0 16,-2 4 1-16,-2 0-1 15,10 2 2-15,7 1-2 0,17 2 2 16,14-1-2-16,13 0 0 15,17-2 0-15,19-5-1 16,17-4 0-16,12-5-2 16,17-5 3-16,15-16-3 15,0 0 3-15,0 0-1 16,19-13 1-16,-5-4 0 15,-9-3 1-15,-4-2 2 16,-13 1-3-16,-11 3 3 16,-15 6-3-16,-22 6 3 15,-18 7-3-15,-12 8 0 16,-12 7 0-16,-9 6-3 15,-8 2 3-15,-1 4-2 16,8-1 2-16,10-5-3 0,17-4 4 16,16-4-1-16,20-6 0 15,18-2 1-15,18-6-1 16,13 0 0-16,12-6 0 15,1 0 0-15,0 2 1 16,-13 4-1-16,6-12 1 16,-20 4-1-16,-15-2 0 15,-15-4 1-15,-16 0-1 16,-13 0 0-16,-16 1-1 15,-10 3 0-15,-5 11-2 16,-7 4-8-16,12 35-16 16,-13 3-13-16,13 22 0 15,3 7-3-15,20 9 0 0</inkml:trace>
  <inkml:trace contextRef="#ctx0" brushRef="#br3" timeOffset="117183.7025">1265 6033 53 0,'0'0'34'16,"16"-2"0"-16,-16 2-1 15,10-3-12-15,2 1-17 16,1-3-1-16,10 3 0 15,2-4 0-15,10 0-1 16,4-3 0-16,5 0-1 16,6-1-1-16,5 3 1 15,1 3 0-15,2 0-1 16,0 4 1-16,3 2 1 15,-2 3-1-15,5 2-1 16,1 1 1-16,4-1 1 16,4-1-1-16,5-4-1 0,7 0 1 15,7-2 0-15,1-3 0 16,3 1-1-16,2-3 1 15,-1 4 0-15,-3 0-1 16,-1 2 0-16,-7 1 1 16,0 0-1-16,-2 3 0 15,-7 0 0-15,4-2 0 16,-3 1 0-16,0-2-1 15,-2-2 1-15,3-5 0 16,-2 2-1-16,0-3 1 16,2-1 0-16,-5-2 0 15,-2-2 0-15,-4 5 1 16,-2-3-2-16,-8 4 2 15,-3 0-2-15,-7 0 1 16,-3 3 0-16,-3 1 0 0,-2 0-1 16,1 0 1-16,-2 0 0 15,0-2 0-15,5-1 0 16,0-2-2-16,2 0 3 15,3-8-3-15,3 3 2 16,-1-2-2-16,5 0 2 16,-2-2-2-16,2 3 1 15,0-1 1-15,-3 4-2 16,4 2 2-16,0 2 0 15,-4 3 0-15,2 0 0 16,-2 0 0-16,1 0 0 16,1 1 0-16,-1 0 0 0,4-3 0 15,2-1 0 1,-1-1 0-16,4-1 0 0,3-2 0 15,1 0 0-15,4 0 0 16,1 1 0-16,-2 0 0 16,0 1 0-16,-1 0 0 15,3 2 0-15,-2 1 0 16,-2 0 0-16,0-2 0 15,-2 2 0-15,-1 0 0 16,0-1 0-16,1-1 1 16,-6 1-1-16,-4-2 0 15,-5 0 0-15,-5 1 0 16,-6 0 0-16,-11 2 1 15,-6 0-1-15,-7 2 0 16,-16 2 1-16,14-5-1 0,-14 5 1 16,0 0-1-16,-2-11 1 15,2 11 0-15,-8-20-1 16,3 6 0-16,0-4 1 15,1-5-1-15,3-1 0 16,1-6 1-16,0-3-1 16,1-2 1-16,0-2-1 15,1-3 1-15,-1 1-1 16,-1-2-1-16,-1-2 2 15,-2-2-2-15,-2-2 2 16,0-2-2-16,1-1 2 16,-1-5-2-16,-2 4 2 15,1-1 0-15,-2 0-2 16,3 4 2-16,-4 7-1 0,-1 4 1 15,-3 6-1 1,0 2 0-16,1 7 0 0,-1 4 0 16,-3 2 0-16,1 2 0 15,0 2 0-15,1 3 1 16,1 2-1-16,1 1 0 15,0 3 0-15,-1 2 0 16,-2 2-1-16,-4 2 1 16,-3 4 0-16,-1 1 0 15,-5 5 0-15,-1 0 0 16,-4 1 0-16,-4-3 0 15,-1 2 0-15,0-5-1 16,-1-1 2-16,-3 0-1 16,-2-3 0-16,-4-3-1 0,-6 2 1 15,-2-1 0-15,-7 0 0 16,-4-1 0-16,-4-1 0 15,-3-1 0-15,-3 1 0 16,-3-2 0-16,-2-3 0 16,-2-1 0-16,-2 0 1 15,-3-2-1-15,0 1 0 16,-6-2 0-16,0 0 0 15,-5 3 0-15,-4 1 0 16,-3 3 0-16,-4 2 0 16,-2 0 0-16,-1 3 0 15,-3 3 0-15,-5-2 0 16,2 3 0-16,0-2 0 15,5 1 0-15,-1-3 1 16,0 3-1-16,4-4 1 0,-2 1-1 16,3 1 1-16,1 0-1 15,1-1 1-15,1 2-1 16,4 0 1-16,-1 1-1 15,0 1 1-15,5-1-1 16,0-1 0-16,4-1 0 16,1 0 0-16,-1 1 0 15,-2 0 0-15,3-2 0 16,2-1 1-16,3 1-1 15,2-2 0-15,4-3 0 16,0 3 1-16,5-2-1 16,2-1 0-16,2 0 0 15,1 1 1-15,-1 1-1 16,3 0 0-16,0 3 0 0,3-3 0 15,8-2 0-15,8 1 0 16,5 0 0-16,6 0-1 16,11-4 1-16,8 2 0 15,2-4 0-15,6 2 0 16,5-3 0-16,-3 4 0 15,13 4 0-15,-19-16 0 16,19 16 0-16,-13-12 0 16,13 12 0-16,-11-7 0 15,11 7 0-15,0 0-1 16,-9 1 1-16,9-1 0 15,-6 15-1-15,3-3 1 16,1 7-1-16,-1 7 1 16,-1 8 0-16,1 9 0 0,-2 10 0 15,-2 10 0-15,2 7 1 16,0 7-2-16,3 6 2 15,2 1-1-15,-2 3 1 16,6-2-1-16,1-4 0 16,0-6 1-16,-1-4-2 15,-3 1 2-15,-2-5 0 16,-6-3 0-16,-6-2 1 15,-2 3 0-15,-2-4 0 16,-2 2-1-16,2-4 0 16,3-9-1-16,10-1-7 15,1-24-22-15,20-3-12 16,5-28 1-16,14-9-3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2:37:59.14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1815 1068 30 0,'0'0'32'0,"-2"-58"1"15,2 58 0-15,0 0-17 16,0 0-6-16,16-53-1 0,-16 53 1 15,0 0-3-15,0 0-1 16,0 0-1-16,0 0-2 16,0 0 0-16,48-19 0 15,-48 19-2-15,0 0 2 16,2 71-2-16,10 12 0 15,-2 16-2-15,-6 12 3 16,-15-18-2-16,4 10 0 16,8-7-6-16,-2-27-21 15,19-32-10-15,1-19 0 16,10-6-1-16</inkml:trace>
  <inkml:trace contextRef="#ctx0" brushRef="#br0" timeOffset="398.0228">1311 2043 93 0,'14'4'37'0,"11"-6"1"0,21 0-1 16,6-2-34-16,23-2 0 15,11-3 1-15,17 1-2 16,10-5-1-16,5 1 0 15,3 0-1-15,-1-2 0 16,1 2-2-16,-10 0 0 16,-9 4-3-16,-17-6-5 15,-4 12-28-15,-25-2 1 16,-10 5-2-16,-22 3 1 15</inkml:trace>
  <inkml:trace contextRef="#ctx0" brushRef="#br0" timeOffset="826.0473">1662 2478 71 0,'7'-25'34'0,"3"5"1"15,-5 1 1-15,3 6-32 16,-8 13 0-16,0 0-1 15,0 0 0-15,6 39 1 16,-15 5-1-16,-1 16 1 16,-4 16-2-16,-2 12 0 15,-3 6 0-15,-2 5 0 16,4-5-4-16,2-16-2 15,18-1-24-15,-1-28-9 16,18-15 1-16,4-22-1 16</inkml:trace>
  <inkml:trace contextRef="#ctx0" brushRef="#br0" timeOffset="1611.0922">2307 2455 76 0,'-19'-2'37'15,"2"13"0"-15,-10 1 1 16,9 12-33-16,-12 4 0 15,6 12 0-15,-6 6-1 16,4 8 1-16,-1 6-2 0,9 4 1 16,5-2-2-16,7-4 0 15,10-5 0-15,6-9 0 16,11-12-2-16,10-11 0 15,6-17 1-15,9-14-1 16,3-16 0-16,2-8 0 16,0-13-1-16,-4-5 0 15,-4-7 0-15,-12-1-1 16,-3-3 0-16,-13-1 0 15,-11 9 1-15,-7 3-1 16,-9 9 2-16,-5 9 0 16,-4 11 1-16,-2 4-1 15,2 13 1-15,5 11 0 16,16-5 0-16,-11 21-1 0,24-11 1 15,7 2-1-15,10-4 1 16,12-4 0-16,5-3-1 16,4-4 1-16,2-2 0 15,-2-4 0-15,-4 1-1 16,-8-1 1-16,-9 2-1 15,-7 5 0-15,-11 4 0 16,-10 11 1-16,-9 10-1 16,-7 11 0-16,-8 9 0 15,-3 9 1-15,-3 10 1 16,0 6-1-16,4 0 0 15,7-2 0-15,11-8 0 16,12-11 1-16,14-14-1 16,16-13-1-16,13-17-1 15,9-18 1-15,3-14 0 0,3-10 0 16,-4-10 0-16,-6-4-2 15,-13-4 2-15,-15 3-2 16,-17 1 0-16,-17 6 0 16,-11 10-1-16,-14 6 0 15,-10 9 1-15,-8 6-1 16,0 11 0-16,2-4-3 15,17 21-17-15,-4-15-15 16,24 5 2-16,9-12-4 16,28 2 2-16</inkml:trace>
  <inkml:trace contextRef="#ctx0" brushRef="#br0" timeOffset="1991.1139">4033 1905 93 0,'0'0'39'16,"27"-18"0"-16,6 6-1 15,7-6-38-15,4-1 0 16,8 2-4-16,-1-10-12 15,6 16-21-15,-10 0 0 16,-4 10-1-16,-10 4-1 16</inkml:trace>
  <inkml:trace contextRef="#ctx0" brushRef="#br0" timeOffset="2156.1234">4132 2087 96 0,'-40'13'40'0,"21"1"-1"0,19-14-1 16,0 0-37-16,45-16-2 15,3-6-7-15,24 2-30 16,4-9 1-16,14 4-2 16,5-5 0-16</inkml:trace>
  <inkml:trace contextRef="#ctx0" brushRef="#br0" timeOffset="3357.1921">5597 947 48 0,'22'-58'35'15,"-22"58"0"-15,0 0 1 16,0 0-22-16,0 0-4 16,0 0-1-16,0 0-1 15,0 0-3-15,0 0 0 16,0 0-2-16,0 0 0 15,0 0-2-15,33 102 2 16,-30-16-4-16,-1 10 0 0,4 6-6 16,-16-21-16-16,17 7-14 15,-3-17 1-15,10-14-2 16,-2-22 0-16</inkml:trace>
  <inkml:trace contextRef="#ctx0" brushRef="#br0" timeOffset="3605.2063">5087 1854 96 0,'-11'13'39'16,"11"-13"-1"-16,42-4 1 15,13-14-36-15,32-5 0 16,20-1-1-16,18-3 0 16,9 2-2-16,4-1-4 15,3 10-23-15,-19 5-11 16,-12 19 1-16,-31 6-3 15,-16 10 1-15</inkml:trace>
  <inkml:trace contextRef="#ctx0" brushRef="#br0" timeOffset="4182.2393">5656 2385 75 0,'-38'-7'38'16,"0"14"-1"-16,-12-7 0 15,4 17-28-15,-11 0-2 16,6 17-1-16,-6 3-2 0,8 8-1 15,4 5-1-15,7 2 1 16,9 0-2-16,11-3 2 16,13-6-2-16,14-7 2 15,15-14-2-15,19-12 1 16,11-18 0-16,14-10-2 15,8-17 1-15,7-14-1 16,-6-14 1-16,1-10-1 16,-7-1 1-16,-8-2-2 15,-16 3 2-15,-9 3 0 16,-14 12 0-16,-8 9 0 15,-9 14-1-15,-8 15 1 16,1 20-2-16,-28 5 1 16,8 24 0-16,-8 15-2 15,1 14 2-15,-4 14-2 0,5 11 0 16,1-2-1-16,12 2-3 15,5-7-2-15,21 8-23 16,-2-24-6-16,22-2-2 16,0-24 0-16</inkml:trace>
  <inkml:trace contextRef="#ctx0" brushRef="#br0" timeOffset="4522.2587">6199 2621 95 0,'-18'12'39'0,"-12"-3"-1"0,8 16 0 16,-4-3-34-16,7 8 1 15,0-5-1-15,12 7 0 16,5-8-2-16,10 1 1 15,8-7-1-15,12-6 0 16,3-8-1-16,9-7 0 16,-2-7 0-16,-1-5-1 15,-5-7 0-15,-7-7-1 16,-10-1 1-16,-11 0-2 15,-11-1 0-15,-8-1-2 16,-4 3 0-16,-8-1-3 16,12 21-20-16,-9-14-12 15,24 23 1-15,-14-24-2 16,24 19 2-16</inkml:trace>
  <inkml:trace contextRef="#ctx0" brushRef="#br0" timeOffset="4935.2823">7232 1657 94 0,'10'0'37'16,"-10"0"-1"-16,2 17 1 15,-13 10-35-15,4-1-1 16,-4 9 1-16,2 4-2 16,0 5 1-16,2 1-3 15,5 3-1-15,-2-13-8 16,16 2-24-16,-4-14 0 0,6-5-1 15,-14-18 0-15</inkml:trace>
  <inkml:trace contextRef="#ctx0" brushRef="#br0" timeOffset="5101.2918">7066 1935 107 0,'-21'2'38'0,"0"-4"2"16,21 2-3-16,21 0-34 15,12-6-3-15,16-4-3 16,14-14-10-16,20 6-24 15,5-8-3-15,18 0 1 16,-5-6-2-16</inkml:trace>
  <inkml:trace contextRef="#ctx0" brushRef="#br0" timeOffset="5731.3279">9490 901 80 0,'0'0'38'16,"0"0"0"-16,9-60 1 15,-9 60-32-15,0 0-5 16,0 0-1-16,0 0 1 16,0 0-1-16,-10 63 1 15,6-31-4-15,-1 61 1 16,3 12-7-16,-5-4-16 15,6 2-14-15,1-8 1 16,10-9-2-16,-1-19 1 16</inkml:trace>
  <inkml:trace contextRef="#ctx0" brushRef="#br0" timeOffset="6069.3472">8883 1815 95 0,'-13'6'39'15,"13"-6"2"-15,24 4-3 0,25-7-36 16,21-12 0-16,25-2 0 16,22-5 1-16,20 0-2 15,14-1 0-15,11 2-1 16,1 1-1-16,-7 5-1 15,-14 7-3-15,-19-4-10 16,-10 8-24-16,-31 1-1 16,-17 7 0-16,-32-4 0 15</inkml:trace>
  <inkml:trace contextRef="#ctx0" brushRef="#br0" timeOffset="6453.3692">8928 2429 94 0,'0'0'39'0,"0"0"2"15,18-28-3-15,16 11-36 16,17-4-1-16,12-2-1 15,13 0-3-15,1-4-4 16,18 14-30-16,-15-5-1 16,2 11-1-16,-17-1-2 15</inkml:trace>
  <inkml:trace contextRef="#ctx0" brushRef="#br0" timeOffset="6987.3997">9759 2093 83 0,'11'-12'39'16,"11"9"0"-16,-7-10 0 0,16 1-33 16,-2 1-2-1,9 3-1-15,0 0 0 0,6 0-1 16,-3 1-1-16,-3 2-1 15,-5 5 0-15,-7 4 0 16,-11 5 0-16,-12 10 0 16,-15 7 0-16,-13 5-1 15,-10 6 1-15,-9 9 1 16,-7 4 0-16,-2 6 0 15,-2 1 0-15,8-4-1 16,8-3 1-16,10-3 1 16,13-7-2-16,16-6 1 15,16-12-1-15,18-11 0 16,14-5-2-16,8-13-2 15,15 6-7-15,-10-20-27 0,17 8-1 16,-17-9-2-16,3 11 0 16</inkml:trace>
  <inkml:trace contextRef="#ctx0" brushRef="#br0" timeOffset="7594.4344">10590 2378 82 0,'-15'0'38'16,"-15"-5"0"-16,6 14 0 16,-7-1-34-16,2 12 1 15,-6 2-2-15,4 11 1 16,-1 1-2-16,5 4 1 15,4-2-2-15,8-1 1 16,8-6 0-16,8-8-1 0,13-13 1 16,9-15 0-16,12-17 0 15,9-12 0-15,12-13 0 16,6-11-1-16,6-12 1 15,2-4-1-15,-3-1 1 16,-3 2-1-16,-6 7-1 16,-10 11 1-16,-10 11-1 15,-14 10 1-15,-13 20-2 16,-11 16 1-16,-13 12 0 15,-12 24 0-15,-7 10 0 16,-8 11-2-16,2 10 1 16,0 10-1-16,9 2-1 15,3-2-3-15,20-1-1 16,7-20-8-16,29 5-23 15,-2-22-1-15,16-3 0 0,-2-25-2 16</inkml:trace>
  <inkml:trace contextRef="#ctx0" brushRef="#br0" timeOffset="7923.4532">11156 2441 110 0,'-18'9'40'15,"-11"-5"1"-15,7 26-10 16,-4-7-28-16,5 7 0 15,3 1-1-15,7 3 0 16,8-1 0-16,11-3 0 16,6-4-2-16,9-5 2 15,6-7-1-15,6-7 0 0,2-7 0 16,1-8 0-16,-3-9-1 15,-4-5-1-15,-3-7 1 16,-8-5-2-16,-6-2 1 16,-10-1-1-16,-7 4 0 15,-8 6-1-15,-6 8 0 16,-6 9 0-16,-2 13-3 15,-7-3-6-15,17 28-19 16,-8-13-9-16,14 10 1 16,-1-11-2-16</inkml:trace>
  <inkml:trace contextRef="#ctx0" brushRef="#br0" timeOffset="8090.4628">11518 2512 107 0,'-27'-10'42'0,"4"8"0"15,-11-12-4-15,12 7-47 16,12 4-28-16,-5-13-5 16,15 16 1-16,-16-16-3 15</inkml:trace>
  <inkml:trace contextRef="#ctx0" brushRef="#br1" timeOffset="226751.9695">11459 1488 90 0,'-15'-6'38'0,"15"6"-1"16,0 0 1-16,19-14-36 15,10 9 0-15,14 2-1 16,9-2 0-16,12 6-1 15,4 5-1-15,4-1-1 16,6 2-4-16,-8-8-11 0,8 7-20 16,-12-4 1-16,-3 3-2 15,-18-1 1-15</inkml:trace>
  <inkml:trace contextRef="#ctx0" brushRef="#br1" timeOffset="226953.9811">11455 1820 91 0,'-53'19'36'16,"24"-1"1"-16,15-15 0 16,34-10-37-16,21-4 1 15,25-8-1-15,19-9-1 16,12-6-6-16,27-2-27 0,-6-4-2 15,11-3 1-15,-15 0-3 16</inkml:trace>
  <inkml:trace contextRef="#ctx0" brushRef="#br1" timeOffset="227255.9983">12294 1237 94 0,'-58'-30'39'0,"58"30"-2"15,0 0 0-15,-52-43-36 16,52 43 1-16,0 0-1 16,0 0 2-16,0 0-1 0,62-20 0 15,-62 20 0-15,59 31-1 16,20 24 0-16,-4 17-1 15,-18-6 1-15,-19 20-1 16,-28 13-1-16,-39 2 2 16,-22 1-2-16,-14-24 0 15,6-17-4-15,23-13-22 16,6-25-11-16,30-23 0 15,15-11-2-15,30-21 0 16</inkml:trace>
  <inkml:trace contextRef="#ctx0" brushRef="#br1" timeOffset="227758.0271">13612 1116 86 0,'-14'-77'40'16,"14"77"-1"-16,-11-72 1 15,11 72-34-15,-11-63-2 16,11 63 0-16,0 0-1 16,-11-56-1-16,11 56-1 15,0 0-1-15,0 0 0 16,0 0 1-16,0 55-2 15,-5-26 0-15,14 53-4 16,-3 5-20-16,16 15-15 0,-12-5 3 16,14-4-4-16,-4-11 1 15</inkml:trace>
  <inkml:trace contextRef="#ctx0" brushRef="#br1" timeOffset="228006.0412">13195 1823 96 0,'-17'5'40'0,"31"-4"1"16,15-15-2-16,32-3-35 0,22-9-3 15,24-2 0-15,12-5 2 16,9 3-3-16,-1 3-3 16,-12 0-28-16,1 18-8 15,-29 5 0-15,-18 18-1 16</inkml:trace>
  <inkml:trace contextRef="#ctx0" brushRef="#br1" timeOffset="228277.0567">13386 2242 89 0,'-14'30'38'0,"-1"19"-1"16,-9 4 0-16,0 4-36 15,-4 12-1-15,3-2-2 16,12 3-7-16,-7-18-24 15,28-2-2-15,7-24 0 16,20-5-2-16</inkml:trace>
  <inkml:trace contextRef="#ctx0" brushRef="#br1" timeOffset="228937.0945">13855 2252 90 0,'-42'24'39'15,"1"25"0"-15,-10-2 1 16,8 16-36-16,1 0-2 16,12 1 1-16,12-1 0 15,12-3-1-15,14-11 0 16,20-14 0-16,15-12-1 15,11-15 0-15,10-14 0 16,4-14-1-16,2-11 0 16,-3-12-1-16,-10-11 1 0,-12-2-1 15,-13-5 0-15,-11 2 0 16,-12 6 0-16,-11 3 0 15,-12 10 1-15,-8 9-1 16,-6 12 1-16,1 6 0 16,0 8 0-16,4 6-1 15,8 3 1-15,15-4 0 16,2 10 0-16,18-5 1 15,12-5-1-15,12-2 0 16,9-3 1-16,8-2-1 16,2 0 1-16,0-1-1 15,-10 2 0-15,-3 4 1 16,-13 4-1-16,-9 8 0 15,-15 8 1-15,-14 15-1 16,-12 8 1-16,-8 14 0 0,-6 4 0 16,1 4 0-16,1 3 0 15,6-3 1-15,12-6-1 16,12-12 1-16,15-15-2 15,13-12 2-15,8-16-2 16,5-11-1-16,4-14 1 16,-6-8 0-16,-5-10 0 15,-10-3-1-15,-17-8 1 16,-10 0-1-16,-19 1 1 15,-9 3-1-15,-14 4-1 16,-3 2-2-16,3 14-5 16,-10-9-26-16,27 18-6 15,3-5 1-15,25 10-2 16</inkml:trace>
  <inkml:trace contextRef="#ctx0" brushRef="#br1" timeOffset="229298.1152">15240 1689 106 0,'38'-18'40'0,"5"-3"0"15,23 5-3-15,7-7-39 16,6-6-3-16,13 5-21 15,-15 3-12-15,-6 10 0 16,-21 7-1-16,-11 11 0 16</inkml:trace>
  <inkml:trace contextRef="#ctx0" brushRef="#br1" timeOffset="229458.1243">15382 1980 107 0,'0'0'41'0,"30"13"-1"16,11-27-2-16,20-8-43 16,37-3-34-16,-2-11-1 15,13 1 0-15,-5-7-1 16</inkml:trace>
  <inkml:trace contextRef="#ctx0" brushRef="#br1" timeOffset="340122.4539">16642 1616 40 0,'-11'-10'29'0,"11"10"0"15,0 0 1-15,-16-7-24 16,16 7 0-16,-15 5 2 16,15-5 1-16,-21 10-2 15,21-10 2-15,-27 13-2 16,27-13-1-16,-22 9-1 15,22-9 0-15,-13 5-1 16,13-5 0-16,0 0 0 16,27 5-2-16,5-5 1 15,16 3-1-15,16-2 0 16,18 3 0-16,15-3-2 15,20-4 1-15,18-2 0 16,8-1 0-16,3-2-1 0,6-6 1 16,-1-2 0-16,-4-4 0 15,-8-2 0-15,-15 4-1 16,-15-1 0-16,-16 4-1 15,-15 3-1-15,-19 1-1 16,-14 10-2-16,-23-9-11 16,-2 12-23-16,-20-2-1 15,0 0-1-15,-11 12 0 16</inkml:trace>
  <inkml:trace contextRef="#ctx0" brushRef="#br1" timeOffset="340634.4832">16622 2341 91 0,'-21'0'40'0,"21"0"1"16,0 0-2-16,14-2-37 16,12-3-2-16,16 0-1 15,11-2 0-15,5-3-1 16,13 2-2-16,-2-12-4 15,16 13-29-15,-17-9-1 0,4 8-1 16,-12-2 0-16</inkml:trace>
  <inkml:trace contextRef="#ctx0" brushRef="#br1" timeOffset="341076.5085">17210 2109 89 0,'0'0'40'16,"13"-17"-1"-16,11 13 0 15,10-8-37-15,9-2 0 16,8 3-1-16,4 1 0 16,0 3 1-16,-4 4-2 15,-7 2 1-15,-7 10-1 16,-15 5 1-16,-15 6-2 15,-15 9 1-15,-16 6 0 16,-14 6 0-16,-9 10 0 16,-10 3 1-16,-2 0-1 15,2 1 1-15,5-2 1 16,10-5-1-16,12-3 0 15,16-7-1-15,19-12 0 16,15-9-1-16,18-11-1 16,16-6-1-16,6-13-2 0,18 11-17 15,-7-25-18-15,10 10 1 16,-12-11-3-16,0 11 3 15</inkml:trace>
  <inkml:trace contextRef="#ctx0" brushRef="#br1" timeOffset="341550.5356">18064 2332 83 0,'-35'-5'40'0,"2"14"-1"16,-14-3 0-16,4 15-35 15,-2 3-1-15,8 5 0 16,3 1 0-16,10 0-2 15,7 1 1-15,16-6-1 16,11-9 0-16,13-10 0 16,11-10 0-16,12-13 0 15,4-8 0-15,6-11 0 16,1-7 0-16,0-7-1 15,-5-1 1-15,-3-3-1 16,-7 1 1-16,-8 2 0 16,-8 6 0-16,-10 7 0 15,-7 8 0-15,-4 9 0 0,-5 21-1 16,-18 0 2-16,-7 25-3 15,-4 15 0-15,-2 5 0 16,-1 14-2-16,3 5 1 16,5 7-3-16,12 0-1 15,6-14-4-15,30 7-21 16,-2-21-10-16,20-2 1 15,-4-22-1-15</inkml:trace>
  <inkml:trace contextRef="#ctx0" brushRef="#br1" timeOffset="341842.5523">18583 2374 90 0,'-13'8'41'0,"-12"-4"-1"0,7 19 0 15,0-5-37-15,1 9-1 16,5-4 1-16,7 6-1 15,7-7 0-15,12-3-1 16,8-5 0-16,10-7 1 16,2-6-1-16,3-5-1 15,-3-8 1-15,-3-4-1 16,-8-5 0-16,-11-8-1 15,-11 2 0-15,-11-4-2 16,-8 3 0-16,-8-7-3 16,6 15-15-16,-14-14-20 15,17 11 0-15,0-5-1 0,14 10 1 16</inkml:trace>
  <inkml:trace contextRef="#ctx0" brushRef="#br1" timeOffset="343134.6262">20786 1519 66 0,'-21'3'38'16,"-1"-6"-1"-16,12 2 2 15,10 1-23-15,0-11-11 16,18 1 0-16,19 1-2 16,14-3 0-16,24 3 0 15,15 1-1-15,19 4 0 16,14 3 0-16,12 2-1 15,12-1 0-15,7 1 0 16,2-1 1-16,-1-5-1 16,-3-3 1-16,-2-7-1 0,-9-2 0 15,-14-2 0-15,-16-1-2 16,-17-1-1-16,-18 6-4 15,-76 15-26-15,50-19-7 16,-23 9-1-16,-27 10-1 16</inkml:trace>
  <inkml:trace contextRef="#ctx0" brushRef="#br1" timeOffset="343585.652">21131 2269 97 0,'3'-20'40'16,"15"12"1"-16,1-11-2 16,14 4-38-16,6 2-1 15,5 0-2-15,11 6-4 16,-7-6-30-16,14 10-3 15,-5-7 0-15,7 10-2 16</inkml:trace>
  <inkml:trace contextRef="#ctx0" brushRef="#br1" timeOffset="344041.6781">21947 1902 103 0,'0'0'40'16,"10"-21"0"-16,16 10-1 15,-1 4-38-15,13-6 0 16,5-2-2-16,6 5 3 16,-7 5-2-16,-5 5 1 15,-8 5 2-15,-8 9-2 16,-12 5 1-16,-11 5-2 0,-15 6 2 15,-11 9-2-15,-12 4 2 16,-8 3-2-16,-8 0 0 16,-2 1 0-16,3-4 0 15,7 1 0-15,13-6 0 16,11-1 0-16,17-10 0 15,19-2 0-15,21-8-1 16,11-10-1-16,16-1-1 16,8-14-4-16,20 10-20 15,-8-26-13-15,8 8 0 16,-12-11-2-16,1 9 2 15</inkml:trace>
  <inkml:trace contextRef="#ctx0" brushRef="#br1" timeOffset="344510.7049">22703 2136 98 0,'-23'3'39'15,"-13"-6"2"-15,4 12-1 16,-11-2-35-16,2 9-1 16,3 0-1-16,5 5 0 15,2 2-1-15,12 2-1 16,8-2 1-16,12-2-2 15,13-8 1-15,12-5 0 0,10-9 0 16,11-10-1-16,9-7 1 16,2-10 0-16,3-9 0 15,-1-5 1-15,-2-6-2 16,-1-4 2-16,-8 2-3 15,-9-6 3-15,-8 7-3 16,-5 1 3-16,-8 13-3 16,-9 4 1-16,-6 11-1 15,-4 20 1-15,-23 2 2 16,-2 21-2-16,-7 12 0 15,-6 13 0-15,-4 7-1 16,4 5-1-16,4 4-1 16,9 1-3-16,15 4-4 15,5-21-11-15,30 12-19 16,-2-23-1-16,20 2 0 0,-2-21 0 15</inkml:trace>
  <inkml:trace contextRef="#ctx0" brushRef="#br1" timeOffset="344824.7229">23197 2182 113 0,'-25'1'41'16,"-13"-3"1"-16,14 14-5 15,-3-4-34-15,9 7-1 16,6 3 0-16,9 2 1 15,8-1-2-15,13 0 0 16,8-1 0-16,8-2 0 0,2-6 0 16,1-4-1-16,-3-8 1 15,-3-7-1-15,-6-6-1 16,-8-10 1-16,-10 1-2 15,-9-8 1-15,-7 1-2 16,-7 2 2-16,-4 3-2 16,-5 7 0-16,0 11-4 15,-9-4-16-15,15 21-18 16,-3-3 1-16,14 13-2 15,5-7 0-15</inkml:trace>
  <inkml:trace contextRef="#ctx0" brushRef="#br1" timeOffset="348650.9417">19808 823 87 0,'0'0'40'15,"0"0"-1"-15,0 0-4 16,0 0-33-16,0 0 1 15,0 0-2-15,0 0 1 16,0 0 3-16,0 0-4 16,0 0 0-16,0 0-3 15,-53 70-1-15,52-1-8 16,-11 0-24-16,14 7-3 0,-5-2-1 15,3-8-2-15</inkml:trace>
  <inkml:trace contextRef="#ctx0" brushRef="#br1" timeOffset="348831.9521">19741 1247 80 0,'-53'-44'41'16,"53"44"1"-16,0 0 0 16,0 0-17-16,-46-67-22 15,46 67-3-15,0 0-1 16,23-64-3-16,-23 64-7 15,58-40-18-15,-58 40-12 16,84-28-1-16,-35 19-3 16,10 0 2-16</inkml:trace>
  <inkml:trace contextRef="#ctx0" brushRef="#br1" timeOffset="349342.9813">21838 367 88 0,'0'0'41'16,"6"-54"1"-16,-6 54 0 16,0 0-37-16,0 0-1 15,8-60 0-15,-8 60 1 16,0 0-1-16,0 0-1 15,0 0 0-15,0 0-1 16,0 0 0-16,4 69 0 16,-4-69-1-16,-9 82-1 15,9-82 1-15,-10 101 0 16,5-43 1-16,3-1-1 0,3 3-1 15,0 0 2-15,1 3-2 16,2-6-2-16,1-3-2 16,-5-54-11-16,12 85-8 15,-12-85-11-15,0 0-9 16,6 70 1-16,-6-70-2 15</inkml:trace>
  <inkml:trace contextRef="#ctx0" brushRef="#br1" timeOffset="351480.1036">16725 827 95 0,'0'0'40'0,"-52"-5"0"15,52 5 0-15,0 0-36 16,0 0-2-16,0 0 1 0,0 0-1 16,0 0-1-16,0 0 0 15,69-30 0-15,-69 30-2 16,66-15-6-16,-66 15-15 15,82-16-16-15,-35 6-1 16,-47 10-3-16,98-19 0 16</inkml:trace>
  <inkml:trace contextRef="#ctx0" brushRef="#br1" timeOffset="352178.1435">17655 469 92 0,'0'0'42'15,"0"0"-1"-15,-54 5 0 16,54-5-38-16,0 0 0 15,0 0-1-15,0 0 0 16,0 0 0-16,53-31 0 0,-53 31-1 16,61-21 0-16,-61 21-1 15,69-22 0-15,-69 22 1 16,76-10-1-16,-76 10 2 15,64 6-2-15,-64-6 0 16,0 0 1-16,48 50 0 16,-48-50 0-16,-12 63 0 15,12-63-2-15,-43 77 2 16,43-77 0-16,-65 93 1 15,65-93 0-15,-72 96-1 16,72-96 1-16,-72 99 0 16,72-99 1-16,-55 89-2 15,55-89 1-15,-28 70-2 16,28-70 0-16,0 0 0 0,23 66 0 15,-23-66 0-15,53 18 0 16,-53-18 0-16,76 3 0 16,-76-3 0-16,90-11 0 15,-44 4 0-15,-46 7 0 16,91-17 0-16,-91 17 0 15,80-21 0-15,-80 21 0 16,61-17 0-16,-61 17 0 16,0 0 0-16,57-17-2 15,-57 17-4-15,0 0-8 16,0 0-5-16,0 0-8 15,0 0-13-15,0 0-4 16,0 0 0-16,0 0 2 16</inkml:trace>
  <inkml:trace contextRef="#ctx0" brushRef="#br1" timeOffset="357625.4551">1370 5159 81 0,'-27'12'38'0,"4"-10"0"15,23-2 0-15,0 0-32 16,30-2-1-16,14-6-4 16,25 0 2-16,19-2-3 15,16 1 1-15,13 0-4 16,6 3 2-16,2 2-3 15,-8 0 0-15,1 9-4 16,-26-11-28-16,-4 6 0 16,-22-9-3-16,-12 3 3 15</inkml:trace>
  <inkml:trace contextRef="#ctx0" brushRef="#br1" timeOffset="357833.467">1664 5322 90 0,'-31'25'37'16,"23"-13"0"-16,35-5-1 16,24-13-34-16,26-6-2 15,20-2 1-15,16-5-4 16,13 5-3-16,-7-9-28 15,15 7-1-15,-19-4-1 16,-3 4-3-16</inkml:trace>
  <inkml:trace contextRef="#ctx0" brushRef="#br1" timeOffset="358166.486">2319 4858 91 0,'-14'4'39'0,"14"-4"-1"16,45 0 2-16,18-1-38 16,22 2 0-16,14 3 1 15,12 7-1-15,-2 1-1 16,-3 9 1-16,-14 6-2 15,-18 6 1-15,-25 7 1 16,-28 7-2-16,-29 7 2 16,-28 6-1-16,-30 2 0 15,-20 4 0-15,-15-3 1 0,-4-8-2 16,3-3-2-16,9-14-1 15,20-3-5-15,14-28-22 16,42-1-9-16,18-21-1 16,36-5-2-16</inkml:trace>
  <inkml:trace contextRef="#ctx0" brushRef="#br1" timeOffset="358661.5143">4300 4251 76 0,'4'-36'38'0,"-5"-5"1"0,6 13 0 15,-8-7-33-15,8 15-1 16,-3 5-1-16,-2 15 0 16,6 14-1-16,-3 16-1 15,-7 15 0-15,-1 14-2 16,-6 15 1-16,-2 11-1 15,-2 7 0-15,-4-1-1 16,7 2-1-16,-1-9-3 16,12-1-8-16,-5-20-24 15,19-3-1-15,-2-22-3 16,10-2 2-16</inkml:trace>
  <inkml:trace contextRef="#ctx0" brushRef="#br1" timeOffset="358919.5291">3811 5203 93 0,'-36'18'41'15,"28"2"0"-15,8-20-1 16,57 7-37-16,11-15-1 15,25-2 0-15,17-3 0 16,14-2-1-16,6 1-2 16,4-2-1-16,-9 9-5 15,-20-3-17-15,-9 16-15 16,-26 0 0-16,-15 10-2 15,-24-3 1-15</inkml:trace>
  <inkml:trace contextRef="#ctx0" brushRef="#br1" timeOffset="359173.5436">4048 5656 91 0,'-16'13'39'0,"10"9"1"16,-5-3-3-16,-7 16-34 16,9 6 1-16,0 10-2 15,-6 9 1-15,-4 7-2 0,3 3-1 16,-1 0-4-16,8 7-10 15,1-19-24-15,18-4-1 16,2-19 1-16,21-8-2 16</inkml:trace>
  <inkml:trace contextRef="#ctx0" brushRef="#br1" timeOffset="359855.5826">4719 5585 93 0,'-19'12'40'0,"-19"7"1"0,-2 22-2 16,0 5-34-16,-5 10-1 16,0 5 1-16,7 4-1 15,6-4 0-15,16 0-1 16,12-7 0-16,13-11-1 15,15-15-2-15,16-11 0 16,12-19 0-16,8-13 0 16,6-15-2-16,-1-16 3 15,-1-10-3-15,-8-9 0 16,-7-2 0-16,-13-2 0 15,-9 3 0-15,-12 8 1 16,-12 5 1-16,-6 13-2 16,-8 8 2-16,-2 11 0 15,0 9 1-15,2 9-1 16,11 3 0-16,-3 14 1 0,15-2-1 15,14-2 1-15,12-1-1 16,8-1 0-16,8-2 1 16,5-4-1-16,3-2 0 15,-4-1 1-15,-6-2-1 16,-8 1 0-16,-11 2 0 15,-12 3 1-15,-13 9-1 16,-17 6 0-16,-15 10 1 16,-9 11 0-16,-10 8 2 15,-1 6-1-15,-2 8 0 16,5 4 0-16,7-1 0 15,18 0 0-15,16-8 0 16,19-7-2-16,21-17 0 16,22-12 0-16,9-17 1 0,9-16-2 15,4-15 1-15,-8-18 1 16,-6-13-3-16,-13-9 1 15,-22-4-2-15,-21-3 1 16,-22 3-2-16,-15 4-1 16,-13 9-1-16,-15 8-3 15,4 26-4-15,-15-6-9 16,21 27-18-16,1 1 0 15,22 15-1-15,13-1 1 16</inkml:trace>
  <inkml:trace contextRef="#ctx0" brushRef="#br1" timeOffset="360238.6045">6685 4904 90 0,'0'0'38'0,"2"-10"1"15,19-10 0-15,24 5-37 16,21-4 0-16,15-1-1 16,13-1-1-16,1-2-3 15,8 20-22-15,-19-12-13 16,-10 17 0-16,-27-1-3 15,-24 13 2-15</inkml:trace>
  <inkml:trace contextRef="#ctx0" brushRef="#br1" timeOffset="360404.614">6783 5130 101 0,'-25'21'42'0,"26"-2"-1"16,13-21 0-16,33 5-40 0,21-15-3 15,15-5-1-15,25 8-15 16,-11-17-10-16,21 10-13 15,-10-3 0-15,3 5-2 16</inkml:trace>
  <inkml:trace contextRef="#ctx0" brushRef="#br1" timeOffset="361343.6677">8694 4607 87 0,'0'0'39'16,"0"0"1"-16,0 0 0 15,20 2-32-15,10-5-3 16,13-2-2-16,7-2 0 15,10-3-2-15,3-2 0 16,8-2 0-16,-5 2-2 16,-1-1 0-16,-11 4-1 15,-9 1-2-15,-7 10-3 16,-19-10-14-16,-2 18-19 15,-17-10 0-15,-7 16-1 16,-8-11 1-16</inkml:trace>
  <inkml:trace contextRef="#ctx0" brushRef="#br1" timeOffset="362312.7232">8151 5392 47 0,'-58'-3'35'0,"9"6"1"16,-6-5-1-16,12 11-20 15,-1-15-5-15,17 9-5 0,6-9-2 16,21 6-1-16,0 0 0 16,11-14-2-16,14 5 0 15,12 2 1-15,7 1-1 16,9 0 0-16,7 5 0 15,10 2 1-15,8 4 0 16,9 1 0-16,11-1 0 16,11 1 0-16,9-1 0 15,17-1 0-15,14-1 0 16,9-7-1-16,15-1 1 15,14-6-1-15,15-2 0 16,14 0 1-16,14-4-1 16,5-1 0-16,10 0 0 15,7 0 1-15,4 0 0 16,-2 3 0-16,1-1 0 0,-3-2 1 15,-5 0-2-15,4-1 3 16,-5-2-2-16,-6 1 2 16,-4-3-2-16,-7 3 1 15,-15-3-2-15,-9 4 1 16,-18 2 0-16,-20 5-3 15,-23 5 0-15,-25-1-3 16,-19 14-7-16,-37-8-26 16,-7 12 0-16,-31-7-2 15,-13 9 2-15</inkml:trace>
  <inkml:trace contextRef="#ctx0" brushRef="#br1" timeOffset="362928.7584">8886 6189 96 0,'0'0'39'0,"0"0"2"16,15 11-3-16,12-16-34 15,17-3-1-15,19-3-1 16,14-1-1-16,8-3-1 15,10-2-2-15,7 12-7 16,-9-9-28-16,7 9-2 16,-18-2 0-16,-7 11-2 15</inkml:trace>
  <inkml:trace contextRef="#ctx0" brushRef="#br1" timeOffset="363477.7898">10145 5863 100 0,'15'-15'39'15,"21"5"-1"-15,2-12 0 16,10 4-39-16,8-2 3 15,7 3-4-15,0 3 4 16,-3 11-4-16,-14 10 2 16,-8 3 3-16,-17 13-3 15,-14 6 2-15,-17 8 1 16,-17 8-1-16,-11 7 0 15,-13 4 1-15,-5 1 1 16,0 3-4-16,2-4 4 16,7 0-2-16,13-7-1 0,14-8 0 15,22-8 0-15,17-13 0 16,23-10-2-16,19-10 0 15,19-7-3-15,6-13-6 16,19 9-22-16,-12-18-9 16,3 6 1-16,-11-7-3 15</inkml:trace>
  <inkml:trace contextRef="#ctx0" brushRef="#br1" timeOffset="364370.8409">11588 6017 92 0,'-12'-3'38'0,"-14"-4"2"16,4 6-2-16,-17-3-31 15,5 11-1-15,-4 2-2 16,0 11 0-16,-4 2 0 16,6 8-1-16,5 1-1 15,6 1 1-15,10-2-2 16,12-7 0-16,13-8 0 15,17-8 0-15,12-14 0 16,14-9-1-16,7-14 0 16,6-6 1-16,3-9-3 15,0-4 3-15,-4-4-2 16,-4-1 2-16,-8-2-3 0,-8 2 1 15,-8 7-1-15,-8 4 2 16,-10 10 0-16,-12 8-2 16,-11 15 3-16,-8 16-4 15,-14 16 4-15,-6 11 0 16,-6 12 1-16,-2 10-1 15,2 9 1-15,2 0-2 16,13 5 0-16,7-8-2 16,17-1-2-16,7-13-6 15,25 5-14-15,-2-26-16 16,16-3 0-16,-2-18 1 15,12-5-1-15</inkml:trace>
  <inkml:trace contextRef="#ctx0" brushRef="#br1" timeOffset="364664.8577">12148 6097 101 0,'6'-30'39'16,"-3"14"2"-16,-13-1-1 15,10 17-32-15,-28 4-2 16,7 14-2-16,-2 3 0 16,1 11-2-16,3 2 0 15,8 2 0-15,8-1-1 16,12-5 1-16,9-8-2 15,17-7 1-15,9-11 1 16,6-10-2-16,2-9 0 16,0-8 0-16,-6-7 0 15,-7-5 0-15,-15 0 0 16,-15-2-2-16,-15 5 1 15,-12 4-1-15,-11 8-2 16,-11 0-3-16,9 20-10 0,-14-13-11 16,16 16-14-16,0-5 1 15,29 2-2-15,-14 1 2 16</inkml:trace>
  <inkml:trace contextRef="#ctx0" brushRef="#br1" timeOffset="366118.9409">9782 4262 86 0,'0'0'39'0,"-19"-17"-2"16,27 5 2-16,7-5-33 15,18 0-3-15,14-2 0 16,14-2-2-16,8 3 1 16,9 4-1-16,0 4 0 15,-4 6 0-15,-10 9-1 16,-13 10 1-16,-22 15-1 15,-21 11 1-15,-20 9-1 16,-19 11-1-16,-17 7 2 0,-12 5-1 16,-8 3 1-16,0-5-1 15,5-4 2-15,10-8-2 16,11-7 1-16,15-8 0 15,19-8-1-15,22-10 1 16,17-9 0-16,15-5-1 16,13-9 0-16,13-4 0 15,9-8-1-15,8-10-1 16,7-1-2-16,-1-15-5 15,10 11-14-15,-12-23-15 16,5 7-2-16,-12-13-1 16,-1 6 1-16</inkml:trace>
  <inkml:trace contextRef="#ctx0" brushRef="#br1" timeOffset="366333.9532">11312 4206 95 0,'-14'20'40'0,"-10"-1"-1"15,7 13-2-15,-1 3-35 16,-6 6-1-16,-2 8 0 16,3 4-2-16,-6 3 0 15,1 3-1-15,5 1-4 16,-2-15-16-16,14 10-16 15,-4-13 0-15,13-4-1 16,-4-16 0-16</inkml:trace>
  <inkml:trace contextRef="#ctx0" brushRef="#br1" timeOffset="366507.9631">11033 4635 96 0,'0'0'39'16,"-16"-25"1"-16,16 25-2 15,23-10-35-15,8 1-3 16,20-2 0-16,10-5-4 15,20 10-12-15,1-18-21 16,25 5-1-16,-10-13-2 16,7 5 0-16</inkml:trace>
  <inkml:trace contextRef="#ctx0" brushRef="#br1" timeOffset="366703.9743">12286 3929 107 0,'-30'31'40'0,"-13"4"1"15,5 26-6-15,-5 3-34 16,2 12 0-16,2 6 0 16,3 6-2-16,9 9-6 15,-4-17-25-15,24 13-8 16,-2-18-2-16,13-3 0 15</inkml:trace>
  <inkml:trace contextRef="#ctx0" brushRef="#br1" timeOffset="371178.2302">1453 7937 98 0,'-15'-1'37'0,"15"1"2"16,11-5-3-16,21-2-31 16,25-5-2-16,21-3-1 15,9-3 0-15,11 2-3 16,4 0-2-16,-9-5-14 0,-4 18-20 15,-23 2 0-15,-22 11-1 16,-24 1-2-16</inkml:trace>
  <inkml:trace contextRef="#ctx0" brushRef="#br1" timeOffset="371360.2406">1587 8142 100 0,'-29'12'37'15,"18"2"1"-15,11-14 0 16,30-7-36-16,23-5-1 15,17-5 0-15,16-4-4 16,5-9-5-16,19 0-25 16,-5-8-4-16,2 0 0 15,-13-7-1-15</inkml:trace>
  <inkml:trace contextRef="#ctx0" brushRef="#br1" timeOffset="371660.2578">2329 7550 104 0,'-41'-5'38'0,"13"10"1"15,3-5-1-15,25 0-35 16,-3 15-1-16,26-8 0 16,14-1 0-16,11 4 0 15,8 1-1-15,6 7 1 16,-1 1 0-16,-2 8-1 15,-11 7 0-15,-15 9 0 16,-20 5 0-16,-19 5 0 0,-18 9-1 16,-14-1 0-16,-9-3 0 15,-7-3-1-15,1-10-2 16,8-8-1-16,14-9-4 15,9-20-27-15,39-9-4 16,12-22-1-16,27-8-2 16</inkml:trace>
  <inkml:trace contextRef="#ctx0" brushRef="#br1" timeOffset="371936.2736">4071 7099 113 0,'-22'-16'40'0,"4"9"2"16,-6-7-5-16,5 15-34 15,1 8-1-15,7 14 0 16,2 10-1-16,4 12-1 15,2 11 1-15,3 10-1 16,2 10 0-16,-3 5 0 16,4 3-2-16,-4-3-2 15,7 4-7-15,-12-17-26 16,14-2-3-16,-9-16-1 15,7-5 0-15</inkml:trace>
  <inkml:trace contextRef="#ctx0" brushRef="#br1" timeOffset="372178.2874">3583 7952 112 0,'-18'7'42'15,"21"6"1"-15,-3-13-2 16,47-8-36-16,6-3-2 15,27-3 0-15,13-3-1 16,10-4-1-16,11-2-2 16,-4 1-1-16,8 6-3 15,-17-8-9-15,4 19-24 16,-34-1-5-16,-12 11 1 15,-22 1-2-15</inkml:trace>
  <inkml:trace contextRef="#ctx0" brushRef="#br1" timeOffset="372446.3028">3964 8237 96 0,'-11'6'40'0,"8"10"1"16,-8-1-1-16,8 15-34 16,-12 7-1-16,-4 12-2 15,-4 8 0-15,0 5-1 0,-2 0-2 16,4-3 0-16,6-3-3 15,12-16 0-15,24-7-13 16,7-26-22-16,30-11-3 16,4-24 0-16,20-10 0 15</inkml:trace>
  <inkml:trace contextRef="#ctx0" brushRef="#br1" timeOffset="373079.339">4484 8162 108 0,'-34'20'41'0,"-13"3"2"15,5 14-2-15,-5 2-37 16,13 9-1-16,4 2-1 0,9 6 1 16,9 0-2-16,15-6 1 15,11-5-2-15,13-10 0 16,13-13-1-16,6-13 0 15,6-14 0-15,2-15 1 16,-1-16-1-16,-3-12 0 16,-5-8 1-16,-10-6-1 15,-4-3 1-15,-7 0-1 16,-9 1 2-16,-3 8-1 15,-8 12 0-15,-4 10 1 16,-3 11-1-16,3 23 1 16,-21-7-1-16,10 19 1 15,0 8-1-15,3 3 0 16,10 2 1-16,10-1-2 15,11-4 2-15,17-9-2 0,14-5 2 16,9-7-1-16,6-5 0 16,3-2 0-16,-2-8 0 15,-8 6 1-15,-12-1-1 16,-13 3 1-16,-16 6-1 15,-21 2 1-15,-8 15 0 16,-16 3-1-16,-7 12 1 16,-5 4-1-16,3 4 0 15,0 7 1-15,12 1-1 16,14-1 0-16,18-11 0 15,17-9 0-15,12-9-1 16,13-17 1-16,3-13 0 16,5-13 0-16,-6-8-1 15,-9-12 1-15,-12-1 0 0,-17-2-2 16,-13 3 0-16,-13 0-1 15,-6 9-4-15,-17-5-9 16,12 21-12-16,-16-5-14 16,12 13 1-16,0 0-1 15,13 12 1-15</inkml:trace>
  <inkml:trace contextRef="#ctx0" brushRef="#br1" timeOffset="373455.3605">6382 7663 106 0,'14'-16'41'16,"14"3"1"-16,6-13-2 15,12 5-38-15,6-3-2 0,6 1 0 16,7 3-1-16,-7-2-4 15,3 17-18-15,-15-5-16 16,-4 9 0-16,-18 1-2 16,-9 13 1-16</inkml:trace>
  <inkml:trace contextRef="#ctx0" brushRef="#br1" timeOffset="373604.369">6570 7741 103 0,'-44'35'40'16,"8"-16"1"-16,22 0-1 15,14-19-36-15,26-9-2 16,25-11-2-16,18-10-4 15,26 10-22-15,-6-15-13 16,16 3-1-16,-1-3-2 0,7 8 1 16</inkml:trace>
  <inkml:trace contextRef="#ctx0" brushRef="#br1" timeOffset="374014.3924">8171 7585 108 0,'0'0'41'16,"6"-24"2"-16,19 13-3 15,10-7-37-15,22-1-1 16,12 0 0-16,8 1-1 15,5 4-1-15,6 0-2 16,2 8-8-16,-10-9-27 16,10 11-4-16,-21-10 1 15,-1 6-3-15</inkml:trace>
  <inkml:trace contextRef="#ctx0" brushRef="#br1" timeOffset="374280.4077">9465 6891 111 0,'12'-15'41'0,"-8"1"1"15,7 17-2-15,-11-3-35 16,4 34-1-16,-7 3-2 15,-3 12 1-15,-6 7-1 0,0 11-2 16,-3 4 0-16,-3 2-2 16,3 0-1-16,0-11-5 15,19 10-20-15,-9-21-14 16,17-3 0-16,-4-17 0 15,15-5 0-15</inkml:trace>
  <inkml:trace contextRef="#ctx0" brushRef="#br1" timeOffset="374859.4408">8512 8063 96 0,'-6'22'40'16,"20"-11"0"-16,33-2 0 15,20-11-35-15,47-13-2 16,30-9 0-16,26-3 1 16,21-11-2-16,12 1 1 15,2-2-2-15,-5 6 0 16,-12 6-2-16,-26 5-2 15,-22 11-2-15,-34-5-14 0,-21 19-20 16,-37 1-3-16,-24 9 2 16,-30-2-3-16</inkml:trace>
  <inkml:trace contextRef="#ctx0" brushRef="#br1" timeOffset="375272.4644">8566 8695 91 0,'0'10'41'16,"13"-13"-1"-16,20-1 0 15,10-7-34-15,18-7-6 16,13-2 0-16,3-2-2 16,11 9-8-16,-7-8-29 0,0 9 1 15,-13-2-2-15,-3 7-1 16</inkml:trace>
  <inkml:trace contextRef="#ctx0" brushRef="#br1" timeOffset="375684.488">9531 8355 95 0,'10'-10'41'0,"4"-1"1"0,12 6-2 16,-2-5-36-16,10-1-2 16,4 0 0-16,1 2-1 15,0 3 1-15,-8 5-2 16,-9 5 1-16,-7 6-1 15,-13 6 0-15,-12 8 1 16,-11 6-1-16,-14 8 0 16,-9 6 0-16,-7 7 1 15,-7 2 0-15,2 0 0 16,3-1 0-16,8-4 1 15,12-8-1-15,13-6 0 16,19-10 0-16,22-10-1 16,16-12-1-16,20-9-1 0,14-3-3 15,10-19-10-15,20 7-24 16,-9-8-3-16,2 4 0 15,-13-4-2-15</inkml:trace>
  <inkml:trace contextRef="#ctx0" brushRef="#br1" timeOffset="376420.5301">10718 8530 63 0,'-26'2'36'16,"-6"9"1"-16,-9-3-1 15,7 17-26-15,-14-4-2 16,10 12 0-16,-4-3-2 16,9 8-1-16,5-8 0 15,18 0-2-15,10-10-1 16,16-10 0-16,18-16 0 15,19-11-1-15,13-16 0 16,14-15 0-16,7-12 0 16,2-5-1-16,-6-6 1 0,-8 1-1 15,-12 1 1-15,-15 5-1 16,-18 4 1-16,-13 14 0 15,-17 9-1-15,-12 17 1 16,-13 13-1-16,-11 15 1 16,-4 15-1-16,-8 15 0 15,0 17-1-15,1 12 1 16,10 9-2-16,6-3-1 15,21 5-5-15,4-20-16 16,29 8-14-16,0-20-1 16,23-5-1-16,0-19 0 15</inkml:trace>
  <inkml:trace contextRef="#ctx0" brushRef="#br1" timeOffset="376751.549">11334 8508 79 0,'-16'-9'40'0,"-10"-1"-2"15,5 17 3-15,-9 0-33 16,8 13-2-16,1 2 0 16,8 5-1-16,3 1-2 15,13 1 0-15,9-5-1 16,11-4 0-16,9-7-1 15,11-8 0-15,3-8 0 16,2-5 0-16,-1-11-1 16,-8-4 0-16,-7-8 1 0,-12-1-2 15,-15-3 1-15,-15 3-2 16,-9 3 1-16,-14 7-2 15,0 8-1-15,-9 6-1 16,8 19-5-16,-8-9-18 16,22 21-11-16,0-3-1 15,20 6 0-15,6-6 0 16</inkml:trace>
  <inkml:trace contextRef="#ctx0" brushRef="#br1" timeOffset="376903.5577">11705 8571 100 0,'-7'-10'40'0,"7"10"-1"0,-22-18-3 16,12-7-58-16,5 10-17 16,-4-7-1-16,4 9-1 15,-4-4-1-15</inkml:trace>
  <inkml:trace contextRef="#ctx0" brushRef="#br2" timeOffset="381532.8225">8662 7118 35 0,'5'-13'30'16,"-5"13"3"-16,0 0-2 16,0 0-12-16,0 0-4 15,6 11-1-15,-11-1-5 16,10 18 0-16,-5 9-2 0,4 15-2 15,-1 9 0-15,1 16-2 16,-1 4 0-16,1 7-1 16,-4-4-1-16,5-6-2 15,5-9-6-15,-9-17-29 16,21-12-2-16,-4-23 0 15,10-11-2-15</inkml:trace>
  <inkml:trace contextRef="#ctx0" brushRef="#br2" timeOffset="382196.8605">8923 8273 70 0,'0'0'38'0,"-15"2"0"16,11 19 1-16,-8 6-29 16,9 22-1-16,-4 4-2 15,5 15-2-15,-1 3-1 16,3 9-2-16,3-3-3 15,-2-14-25-15,14-1-12 16,-4-16 0-16,8-7-3 16,0-15 1-16</inkml:trace>
  <inkml:trace contextRef="#ctx0" brushRef="#br2" timeOffset="387618.1705">10950 7310 68 0,'-7'-14'36'16,"0"2"1"-16,-9-4 0 15,7 12-25-15,-18-9-4 0,4 13 0 16,-13 5-2-16,1 12-2 15,-9 6 1-15,1 14-2 16,-4 3 0-16,9 10-1 16,3-1 0-16,13 1-1 15,20-12 1-15,18-11-1 16,27-19 0-16,18-19 0 15,22-18 0-15,14-21 0 16,11-18 1-16,11-12 0 16,-7-9-1-16,-8-3 1 15,-16 0-1-15,-14 6 1 16,-20 9-1-16,-21 14 0 15,-22 15-1-15,-21 21 0 16,-17 21 1-16,-19 20-1 0,-7 25 0 16,-5 15 0-16,0 15 0 15,2 15-2-15,7 3 0 16,12-2-2-16,16 4-1 15,11-16-6-15,29 1-27 16,3-20-5-16,20 0 2 16,4-20-1-16</inkml:trace>
  <inkml:trace contextRef="#ctx0" brushRef="#br2" timeOffset="387948.1894">11557 7510 96 0,'-27'15'39'0,"10"13"1"16,-5-9-1-16,13 12-33 15,3-5-1-15,13 3-1 16,9-9-1-16,11-5-1 15,8-10 0-15,5-6-1 16,4-9-1-16,0-10 1 16,-6-7-1-16,-4-6 1 15,-15-5-1-15,-10-1 0 16,-15 1 0-16,-11 3 0 15,-15 4 0-15,-8 7-1 16,-7 10-2-16,-6 2-7 16,13 18-28-16,0 1-2 15,18 10-2-15,13-4 0 0</inkml:trace>
  <inkml:trace contextRef="#ctx0" brushRef="#br2" timeOffset="389010.2502">4722 7319 78 0,'-11'-10'36'0,"0"4"1"16,-12-2-1-16,2 16-27 15,-14-7-3-15,6 12 0 16,-10 3 0-16,3 14 0 15,-4 3-1-15,5 9-1 0,3-3 0 16,11 0-1-16,12-6-1 16,12-8 0-16,12-14-1 15,19-11 0-15,18-20 0 16,14-13-1-16,6-14 1 15,4-12 0-15,1-8 0 16,-4-3-1-16,-12-4 1 16,-10 3 0-16,-13 5 0 15,-15 8 0-15,-12 12-1 16,-11 13 1-16,-9 13-1 15,-11 16 0-15,-7 20 0 16,-3 15 0-16,-5 16 0 16,1 13-1-16,1 8-1 15,8 4-2-15,12 5-2 0,7-11-7 16,26 3-25-16,1-21-2 15,20-2 0-15,1-21 0 16</inkml:trace>
  <inkml:trace contextRef="#ctx0" brushRef="#br2" timeOffset="389301.2668">5197 7410 107 0,'-29'1'38'0,"10"14"1"16,-10-3 0-16,14 7-33 15,-1-1-2-15,9 5 0 16,5-4-1-16,15 2 0 0,7-7-1 16,10-5-1-16,7-7 0 15,6-7 0-15,0-7 0 16,0-5 0-16,-9-4-1 15,-10-4 1-15,-12-1-1 16,-15 3-1-16,-15 3 1 16,-13 3-2-16,-9 8-1 15,-11-1-6-15,8 17-28 16,-6-7-4-16,13 9-1 15,6-4-1-15</inkml:trace>
  <inkml:trace contextRef="#ctx0" brushRef="#br3" timeOffset="395178.603">12785 6956 49 0,'0'0'31'0,"8"-15"1"16,-8 15 1-16,0 0-21 15,1-15-2-15,-1 15 0 16,0 0-2-16,0 22-2 15,-9-2-1-15,2 13 0 16,-10 6-2-16,2 13-2 16,-7 7 0-16,-2 3 0 15,-1 0-1-15,3-1-1 16,3-6-1-16,8-13-3 15,17 0-14-15,3-25-17 0,16-7-1 16,8-14 0-16,13-8 0 16</inkml:trace>
  <inkml:trace contextRef="#ctx0" brushRef="#br3" timeOffset="396194.6611">13196 7113 24 0,'0'0'28'0,"-3"-15"1"16,3 15 2-16,0 0-14 0,-3-14-2 16,3 14-2-16,0 0-2 15,0 0 0-15,0 0-4 16,0 0-1-16,-23 12 0 15,12 7-2-15,-11 2 0 16,-1 12-3-16,-6 3 2 16,-2 9-2-16,-2-1 0 15,7 4 0-15,7-2 0 16,11-4-1-16,11-5 0 15,12-11 1-15,14-7 0 16,9-9-1-16,9-10 1 16,5-9-1-16,1-10 0 15,-2-6 0-15,-5-12 1 16,-5-3 1-16,-10-5-1 0,-10-3 0 15,-8 2 0-15,-13 0 1 16,-11 5-1-16,-6 4 1 16,-9 7-2-16,-1 8 0 15,-7 8 1-15,4 7-1 16,1 5 0-16,8 5 1 15,11 4-1-15,10-7 0 16,14 13 1-16,12-9-1 16,15-4 0-16,9-1 0 15,5-3 0-15,5-4 0 16,0 0 0-16,-6-1 0 15,-10 3 0-15,-9 1 1 16,-13 3 0-16,-11 2 0 16,-11 0 0-16,-8 13 1 0,-9 1-1 15,-6 7 1-15,-3 7-1 16,-3 5-2-16,5 6 0 15,2 3 0-15,10 1 0 16,9-3 0-16,12-4 0 16,13-4-1-16,13-10 1 15,8-11 2-15,5-9-1 16,5-12 0-16,-4-13 1 15,-2-8 2-15,-10-8-2 16,-9-6 2-16,-12-6-2 16,-13-2 2-16,-11-1-2 15,-10 2 0-15,-7 9-1 16,-7 8-2-16,-5 13-2 15,-3-5-14-15,11 26-20 0,-4 0-3 16,14 16 0-16,3 0-1 16</inkml:trace>
  <inkml:trace contextRef="#ctx0" brushRef="#br3" timeOffset="397358.7277">2935 7378 56 0,'5'-17'36'15,"4"4"-2"-15,-9 1 1 16,0 12-21-16,0 0-3 15,-9 19-2-15,-5 0-3 16,2 13-1-16,-5 7-2 16,1 6-1-16,-3 4-1 15,4 2-1-15,8-1-3 16,2-16-9-16,17 3-24 15,2-18 0-15,16-8 0 16,4-17-2-16</inkml:trace>
  <inkml:trace contextRef="#ctx0" brushRef="#br3" timeOffset="397976.763">3254 7387 94 0,'-24'8'37'15,"-7"4"0"-15,6 12 0 16,-11-1-32-16,11 8-2 15,3 0 0-15,9 2 0 16,6-2-1-16,9-4-1 16,11-7 0-16,13-7 1 15,10-10-1-15,8-8 0 16,6-11-1-16,2-7 1 15,0-9-1-15,-4-4-1 16,-6-4 1-16,-11-2 0 16,-13 1-1-16,-8 4 2 0,-13 2-2 15,-7 6 2-15,-9 9-1 16,-5 5 1-16,-4 6 0 15,2 6 0-15,0 6-1 16,5 3 1-16,5 5-1 16,10 0 0-16,10 0 0 15,8-1 0-15,10-2 0 16,5-2 0-16,8 0 0 15,1-4-1-15,0 0 1 16,-4-1 1-16,-4 1-1 16,-7 1 0-16,-9 9 1 15,-6 4-1-15,-9 6 1 16,-9 9 0-16,-4 7-1 15,-5 5 2-15,1 3-2 0,2 0 1 16,7-4-1-16,7-6 1 16,10-13 0-16,12-10-1 15,13-19 1-15,8-15-1 16,4-11 1-16,1-12 0 15,-3-6-1-15,-6-6 0 16,-11 2 1-16,-14-1-2 16,-13 11 0-16,-15 7-1 15,-9 12-3-15,-10-3-12 16,2 21-21-16,-3 1-2 15,9 15 0-15,4-2-2 16</inkml:trace>
  <inkml:trace contextRef="#ctx0" brushRef="#br3" timeOffset="398748.8072">3863 8602 75 0,'-27'5'34'15,"12"1"1"-15,5-5 2 16,10-1-33-16,36-8 1 0,20-2-1 16,24-12 0-16,34-4 0 15,23-6-1-15,27-3 0 16,19-4-2-16,15 1-1 15,3 1 0-15,-4 5 0 16,-13 8 0-16,-16 3-1 16,-22 6-2-16,-20-1 0 15,-19 7-2-15,-32-8-8 16,-18 11-24-16,-23-5 0 15,-15 3-2-15,-21-3 3 16</inkml:trace>
  <inkml:trace contextRef="#ctx0" brushRef="#br3" timeOffset="399395.8442">2878 7778 80 0,'0'0'35'0,"-14"-12"0"16,14 12 1-16,-19-10-31 15,19 10-1-15,-5-11 0 16,5 11 0-16,19-13 0 15,5 8 0-15,15-3-1 16,22 0 0-16,16-6-1 16,17-1 0-16,13-3-1 15,8-4-1-15,5 1 0 16,-4-4-2-16,1 3-2 15,-20-6-8-15,-8 12-26 16,-17-2 1-16,-15 8-2 16,-21 0 0-16</inkml:trace>
  <inkml:trace contextRef="#ctx0" brushRef="#br3" timeOffset="401016.9369">10373 8689 42 0,'-14'-5'34'0,"14"5"2"16,-19 0-1-16,13 11-12 15,6-11-14-15,3 14-2 16,16-11-1-16,20 5-1 16,21-9-1-16,25-3 0 15,19-7-1-15,14-4 0 16,14-7-1-16,12-3-1 0,0-2 1 15,-5 2-2-15,-12 1 1 16,-13 5-1-16,-15 4 0 16,-12 4-1-16,-13 3-1 15,-20 1-2-15,-9 7-3 16,-19-14-15-16,3 11-18 15,-17-8 1-15,2 4 0 16,-13-11 0-16</inkml:trace>
  <inkml:trace contextRef="#ctx0" brushRef="#br3" timeOffset="401663.9739">10885 7424 65 0,'-18'-3'36'0,"-2"-3"-1"15,8 9-1-15,-5-10-20 16,17 7-4-16,13-1-3 16,16 1-1-16,15-4-1 15,22 0-1-15,15-2-1 16,20 2-1-16,6-4 0 0,13 4-1 15,-3 1 0-15,1 0-1 16,-14 5 0-16,-10 0 0 16,-15 5-1-16,-16-1 1 15,-14 2 0-15,-15-1-1 16,-12 1-1-16,-22-8-2 15,9 11-3-15,-24-17-15 16,1 9-17-16,-7-9 1 16,1 6-2-16,-7-9 2 15</inkml:trace>
  <inkml:trace contextRef="#ctx0" brushRef="#br3" timeOffset="402752.0361">4560 10361 8 0,'7'-14'28'16,"-1"-2"5"-16,-4 3 2 15,-9-7-14-15,7 20-1 16,-16-29-3-16,16 29-2 16,-30-13-5-16,15 18-2 15,-12 3-3-15,2 10-1 16,-4 8-1-16,1 7 0 15,-2 9-1-15,3 9 0 16,2 0 0-16,6 6 0 16,8-3-1-16,13-2 1 15,12-14 0-15,16-10-1 0,13-22 1 16,14-17-1-16,13-20 1 15,11-19-2-15,2-20 2 16,0-10-1-16,-5-10 2 16,-8-2-2-16,-12-1 1 15,-10 7 0-15,-17 9 0 16,-10 10 1-16,-13 15-2 15,-10 15 0-15,-9 17 0 16,-7 18 0-16,-8 21-1 16,-4 16 0-16,-1 14-1 15,2 12 1-15,7 10-2 16,3 0-1-16,17 5-3 15,6-9-2-15,21 7-15 16,-2-26-17-16,22 3 0 0,-3-19 0 16,8-3-2-16</inkml:trace>
  <inkml:trace contextRef="#ctx0" brushRef="#br3" timeOffset="403087.0553">5215 10441 101 0,'-14'-2'38'16,"-8"-2"1"-16,9 14-2 15,-4 2-33-15,5 5 0 16,2 4-1-16,10 4 0 16,3-1-1-16,8 2 0 15,8-8 0-15,9-4 0 16,5-9-1-16,0-7 0 0,5-7 1 15,-5-7-1-15,-6-5 0 16,-8-3-1-16,-6-2 2 16,-10-4-1-16,-8 3 0 15,-6 2-3-15,-5 4 3 16,0 3-3-16,-3 5 1 15,4 4-3-15,15 9-1 16,-14-7-8-16,33 14-23 16,-9-9-5-16,23 8-2 15,-2-8 1-15</inkml:trace>
  <inkml:trace contextRef="#ctx0" brushRef="#br3" timeOffset="403302.0676">6208 10231 94 0,'0'0'41'16,"-13"2"0"-16,13-2-1 16,-13 5-24-16,13-5-15 15,26-14 0-15,0 3-1 16,12 1-2-16,1-3-1 15,8 6-3-15,-5-11-8 16,5 17-24-16,-18-7-2 16,-2 15 1-16,-27-7-1 15</inkml:trace>
  <inkml:trace contextRef="#ctx0" brushRef="#br3" timeOffset="403452.0762">6240 10329 110 0,'-52'15'39'16,"18"7"2"-16,2-17-4 15,17 1-33-15,15-6-2 16,32-6-5-16,12-1 0 15,6-13-17-15,20 12-19 16,-3-10-1-16,15 7 1 16,-1-10-3-16</inkml:trace>
  <inkml:trace contextRef="#ctx0" brushRef="#br3" timeOffset="403955.105">7821 9718 83 0,'1'-17'38'16,"-1"17"-3"-16,-15-6 3 15,-2 17-32-15,-12 9-2 16,-5 13-1-16,-6 13-1 15,-1 12 1-15,-2 8-2 16,6 7 1-16,10 5-4 16,8-8-4-16,31-2-31 15,8-21-2-15,27-7 2 16,11-27-4-16</inkml:trace>
  <inkml:trace contextRef="#ctx0" brushRef="#br3" timeOffset="404631.1436">8344 9809 107 0,'-44'2'40'0,"2"19"0"16,-9 1-2-16,7 18-35 15,6 4-1-15,9 8 0 16,10 1 0-16,12 1 0 15,14-6-1-15,16-4 1 16,19-14-1-16,13-9 0 16,8-16 0-16,7-14-1 15,-2-14 1-15,-1-11-1 0,-6-13 1 16,-10-10-1-16,-13-3 0 15,-10-4 0-15,-13-1 0 16,-11 4 0-16,-8 10 0 16,-7 7-1-16,-6 15 1 15,-4 11 0-15,-1 12 0 16,1 12 0-16,7 8-1 15,10 7 2-15,11 0-1 16,10 0 0-16,14-3 0 16,14-5 1-16,12-7-1 15,13-8 1-15,5-7-1 16,1-6 0-16,-3-2 1 15,-5 0 0-15,-11-1-1 16,-9 3 1-16,-14 4-1 0,-18 9 1 16,-16 2-1-16,-12 25 1 15,-12 3-1-15,-11 11 1 16,-5 10-1-16,-2 10 0 15,2 2 1-15,9 1-1 16,10-2 1-16,13-5 1 16,21-11-2-16,12-15 0 15,16-14 0-15,9-15 0 16,7-16 0-16,3-13 0 15,-6-13 0-15,-6-8 0 16,-9-6 0-16,-15-2 0 16,-11 0 0-16,-15 2 0 15,-10 12 0-15,-10 7 0 16,-7 12-3-16,-3 10-2 0,-2 20-2 15,-4-2-13-15,15 32-10 16,-10-5-12-16,15 15 0 16,-5-1 0-16,11 10 1 15</inkml:trace>
  <inkml:trace contextRef="#ctx0" brushRef="#br3" timeOffset="404940.1613">8040 10665 102 0,'0'0'41'16,"14"-2"2"-16,35-8-2 15,24-11-37-15,26-6-1 16,24-4 0-16,22-2 0 16,12-4-1-16,8 1-2 15,-2 6 0-15,-7 1-1 16,-17 11-2-16,-21 1-3 15,-19 17-14-15,-36-5-19 16,-20 12-4-16,-33-4 2 16,-21 11-2-16</inkml:trace>
  <inkml:trace contextRef="#ctx0" brushRef="#br3" timeOffset="405337.184">8571 10791 100 0,'22'-3'41'15,"14"-3"2"-15,-3-11-3 16,11 2-35-16,5-2-2 15,7 5-1-15,-6 1 0 16,-3 7 0-16,-9 7-1 16,-12 8-1-16,-14 7 1 15,-14 11-1-15,-17 8 1 0,-16 7 0 16,-12 4-1-16,-10 5 0 15,-6 1 2-15,1-2-2 16,4-7 1-16,12-3-1 16,14-12 1-16,22-7-1 15,21-14 1-15,21-8-1 16,19-7 0-16,14-9-2 15,15-1-1-15,8-9-7 16,13 12-12-16,-18-17-10 16,6 18-13-16,-17-7 0 15,-5 11 0-15</inkml:trace>
  <inkml:trace contextRef="#ctx0" brushRef="#br3" timeOffset="406321.2403">4918 12175 75 0,'-28'-1'39'16,"-11"-6"0"-16,0 17 1 15,-9 1-35-15,-3 13-1 16,1 5-1-16,4 10 0 15,4 6 0-15,8 2-1 16,12 0 0-16,17-4 1 16,20-14-2-16,19-12 1 15,17-17 0-15,16-14-1 16,9-20 1-16,10-15-1 15,2-15 1-15,2-11-2 16,-12-4 1-16,-9 1-1 16,-13 2 1-16,-15 6 1 15,-16 12-1-15,-12 13 0 0,-15 17 0 16,-17 17 1-16,-5 20-2 15,-13 16 0-15,-6 21 0 16,-2 14-2-16,1 14 2 16,5 8-3-16,10 3 0 15,11-5-3-15,19 0-2 16,8-26-12-16,39 1-17 15,-1-28-4-15,23-8-2 16,2-20 2-16</inkml:trace>
  <inkml:trace contextRef="#ctx0" brushRef="#br3" timeOffset="406630.258">5639 12329 87 0,'-37'32'40'15,"-8"-4"-1"-15,11 13 3 16,0-8-38-16,16 2 1 15,6-6-2-15,18-4-1 16,11-13 1-16,12-6-1 16,11-11 0-16,7-13 0 15,3-8 0-15,-5-9 1 16,-3-4-2-16,-10-4 1 15,-8 2-1-15,-14-3-1 16,-11 7-1-16,-12 8-1 16,-10 9 0-16,-3 6-2 15,0 13-2-15,-3-7-10 16,24 24-12-16,5-16-14 0,5 10 1 15,15-13-2-15,21 1 2 16</inkml:trace>
  <inkml:trace contextRef="#ctx0" brushRef="#br3" timeOffset="406840.27">6479 12061 90 0,'-18'8'41'16,"10"5"1"-16,8-13-2 15,0 0-37-15,24-12-1 16,9 0-1-16,6-1-1 16,6-5-3-16,9 10-7 15,-13-9-28-15,7 10-2 0,-20 0-1 16,-5 13-1-16</inkml:trace>
  <inkml:trace contextRef="#ctx0" brushRef="#br3" timeOffset="407011.2798">6433 12324 97 0,'-34'39'42'15,"1"-14"1"-15,21-1-1 16,12-24-37-16,10 3-4 16,25-12 0-16,16-10-3 15,18 1-3-15,6-19-10 16,32 10-24-16,-5-11-3 15,17 7 0-15,-3-7-1 16</inkml:trace>
  <inkml:trace contextRef="#ctx0" brushRef="#br3" timeOffset="407479.3065">7956 11725 90 0,'-21'1'41'0,"-5"12"2"15,-11 2-4-15,-5 9-36 16,0 6 0-16,7 6-1 16,2-1 0-16,13 3-1 15,10-5 1-15,18-5-3 16,17-9 2-16,12-6-1 15,14-6 1-15,9-4-1 16,5-1 0-16,-4-2 0 16,-5 1 1-16,-9 4-1 15,-13 9 1-15,-15 8-1 16,-18 6 0-16,-16 10 1 15,-13 5-1-15,-6 2 0 16,-7 1 0-16,2-5 0 0,1-3-2 16,10-12 0-16,11-7-5 15,4-29-13-15,28 2-17 16,-2-23-5-16,17-5 0 15,-1-17-1-15</inkml:trace>
  <inkml:trace contextRef="#ctx0" brushRef="#br3" timeOffset="407936.3327">7959 11762 107 0,'-14'6'42'16,"19"5"4"-16,9-14-5 15,32-3-40-15,12-10 1 16,22-2-2-16,11-7 1 15,7-2-2-15,6 1 1 0,-6 4-2 16,-5 5 1-16,-14 7 0 16,-19 9 0-16,-20 6 0 15,-20 8 0-15,-14 7 3 16,-16 6-2-16,-15 10 2 15,-11 3-1-15,-4 7 0 16,-5 5 0-16,1 4-1 16,4 2 1-16,11 2-2 15,11-5 3-15,17-6-3 16,12-11 2-16,18-9-1 15,13-18 1-15,9-16 0 16,7-15 0-16,2-15-1 16,-4-13 1-16,-4-8-1 15,-13-3 0-15,-12-3 1 0,-14 2-2 16,-12 5 1-16,-14 7-2 15,-11 11 1-15,-6 11-3 16,-9 9 0-16,6 17-5 16,-7-5-10-16,25 26-6 15,-11-13-4-15,24 17-9 16,1-9-1-16,18 5-2 15</inkml:trace>
  <inkml:trace contextRef="#ctx0" brushRef="#br3" timeOffset="408379.358">9631 11814 85 0,'-28'-2'40'0,"4"13"0"15,-15-8-6-15,2 20-25 0,-10-4-1 16,5 12-4-1,-3 2 1-15,8 4-4 0,7-2 2 16,15 2-1-16,9-3-1 16,16-8 1-16,18-5-2 15,16-10 0-15,16-7-1 16,11-11-2-16,11-1-3 15,-1-21-9-15,15 16-12 16,-20-13-15-16,0 2 0 16,-19-6 0-16,-7 8 0 15</inkml:trace>
  <inkml:trace contextRef="#ctx0" brushRef="#br3" timeOffset="408951.3907">10034 11857 77 0,'0'0'40'16,"0"0"1"-16,-12 16 0 15,-6-6-34-15,8 12 0 16,-7-1-2-16,-3 9 0 16,-3 0-2-16,0 1 0 15,0 1-1-15,2-2 0 16,6-4-1-16,1-6-1 15,9-7 1-15,5-13-1 16,19-3 0-16,1-14 0 16,7-6-1-16,2-5 1 15,1-6 0-15,2-5 0 16,-7 0 0-16,-6 5 3 15,-5 3-3-15,-6 7 2 0,-5 4-2 16,-3 10 3-16,0 10-3 16,0 0 0-16,-12 11 0 15,10 3-2-15,4 5 2 16,6 0-2-16,2 0 2 15,7-3-2-15,7-3 2 16,5-5 0-16,4-3 1 16,1-5-1-16,-1-5 1 15,-1-6 0-15,-2-3 0 16,-4-5 0-16,0-5 0 15,-8-2 2-15,-3 1-2 16,-1 1 2-16,-3 4-4 16,-3 5 4-16,-8 15-3 15,0 0 2-15,2 14-2 0,-9 10-2 16,0 8 2-16,-1 5-3 15,5 6 2-15,0-1-4 16,9 1-4-16,-2-20-10 16,22 12-4-16,-13-33-4 15,30 13-3-15,-12-26-6 16,18 4-7-16,0-12 2 15</inkml:trace>
  <inkml:trace contextRef="#ctx0" brushRef="#br3" timeOffset="409133.4011">10863 12087 97 0,'-16'20'45'16,"-7"-13"0"-16,8 1-1 0,-3 0-31 16,6-14-13-16,12 6-3 15,-7-19-3-15,7 19-10 16,-3-15-10-16,15 20-11 15,-12-5-6-15,0 0-2 16,-1-12 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2:47:22.88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00B050"/>
    </inkml:brush>
    <inkml:brush xml:id="br7">
      <inkml:brushProperty name="width" value="0.05292" units="cm"/>
      <inkml:brushProperty name="height" value="0.05292" units="cm"/>
      <inkml:brushProperty name="color" value="#C00000"/>
    </inkml:brush>
    <inkml:brush xml:id="br8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1672 896 70 0,'34'-59'39'15,"-34"59"-2"-15,0 0 2 16,0 0-26-16,0-54-8 16,0 54 0-16,0 0-1 15,0 0 1-15,-70-2 0 0,70 2-1 16,-71 31 0-16,21-7-2 15,6 6 1-15,-7 2 0 16,21 5-2-16,-69 64 0 16,8 17-1-16,10 6 0 15,9-21 1-15,29-6-1 16,35-8 0-16,25-15-1 15,27-27 1-15,12-23 0 16,10-10 0-16,7-18 0 16,6-9 0-16,1-12 1 15,-3-12-1-15,-7-3 1 16,-9-4-1-16,-10 7 1 15,-9 3-1-15,-13 6 1 16,-8 8-1-16,-10 9 0 0,-11 11 0 16,0 0-1-16,-1 29 0 15,-4-6-1-15,1 0 0 16,7 6-3-16,0-3-1 15,20-2-7-15,-2-10-26 16,24-6-1-16,-2-14 1 16,18-5-1-16</inkml:trace>
  <inkml:trace contextRef="#ctx0" brushRef="#br0" timeOffset="364.0208">2330 1357 97 0,'36'-48'38'16,"-36"48"1"-16,12-5-2 0,-12 5-34 15,-20 28 1-15,-3 4-2 16,0 15 0-16,1 5-1 16,4 1 0-16,3 0 0 15,14-15 0-15,1-13 0 16,6-7-1-16,-6-18 1 15,22-6 0-15,-7-17-1 16,6-9 2-16,-21 32-1 16,0 0 0-16,29-73 3 15,-29 73-3-15,17-58 2 16,-17 58-2-16,17-62 2 15,-17 62-4-15,13-56 2 16,-13 56 0-16,15-50-4 16,-15 50-1-16,0 0-2 15,48-63-4-15,-48 63-16 0,50-43-14 16,-50 43-2-16,61-29-1 15,-61 29 3-15</inkml:trace>
  <inkml:trace contextRef="#ctx0" brushRef="#br0" timeOffset="748.0428">2874 1370 109 0,'-19'44'40'0,"13"-10"1"16,17-15-4-16,20-24-35 15,-31 5 0-15,48-16 0 0,-48 16 0 16,57-26-1-16,-57 26 0 16,63-33 0-16,-63 33 0 15,54-38 0-15,-54 38 1 16,0 0-1-16,55-56 0 15,-55 56 0-15,0 0 0 16,0 0 0-16,-22-36 1 16,-11 44-1-16,-24 15 0 15,-3 11 0-15,-4 5-1 16,15 9 1-16,12-1-2 15,26-6 1-15,25-16-2 16,14-6 1-16,16-8-2 16,15-7-1-16,17-3-3 15,-3-20-16-15,19 5-18 0,-10-6-1 16,3 0 1-16,-14-6-2 15</inkml:trace>
  <inkml:trace contextRef="#ctx0" brushRef="#br0" timeOffset="1127.0645">3521 1354 83 0,'-35'18'42'0,"11"9"-1"15,7-3 1-15,23-3-17 16,21-25-24-16,15-7 2 15,-42 11-1-15,60-20 0 16,-60 20 0-16,71-33-1 0,-71 33 1 16,78-38-4-16,-78 38 3 15,67-48-1-15,-67 48 0 16,53-47-2-16,-53 47 1 15,0 0-1-15,23-63 2 16,-23 63 3-16,0 0-2 16,-48-6 1-16,-6 21-1 15,-11 18 2-15,-12 15-3 16,8 12 5-16,0-13-7 15,35 12 4-15,27-16-5 16,42-23 2-16,22-14-1 16,12-13-3-16,24-6-7 15,-93 13-20-15,94-33-9 16,-40 13-1-16,4 1 1 15</inkml:trace>
  <inkml:trace contextRef="#ctx0" brushRef="#br0" timeOffset="1494.0855">4316 1176 98 0,'0'0'43'16,"0"0"1"-16,0 0-2 15,0 0-28-15,-26 44-10 16,2 0-1-16,8 2 0 15,0-3-2-15,-6-20 2 16,10 6-3-16,10-6 0 16,2-23 0-16,0 0 0 15,0 0 0-15,0 0 0 0,62-43 0 16,-62 43 0-16,0 0 0 15,65-61 0-15,-65 61 0 16,0 0 0-16,64-57 0 16,-64 57 0-16,0 0 0 15,91-33 0-15,-56 37 0 16,-5 11 0-16,-17 18 0 15,-3 12 0-15,-3 8-10 16,-7-15-15-16,15-5-14 16,-11-13-5-16,14-10 0 15,-1-11-1-15</inkml:trace>
  <inkml:trace contextRef="#ctx0" brushRef="#br0" timeOffset="2368.1355">5678 931 95 0,'0'0'38'0,"27"-77"1"15,-27 77 0-15,0 0-34 16,21-63-1-16,-21 63-1 0,0 0-3 16,0 0 3-16,0 0 0 15,-19 62-1-15,15-4 1 16,-9 40-2-16,6 10 2 15,-1 4-2-15,11-6 2 16,-11-41-3-16,21-6 1 16,3-28 0-16,13-27 0 15,-29-4 1-15,0 0-1 16,59-44 1-16,-59 44-2 15,49-57 1-15,-49 57-2 16,51-70 2-16,-51 70-1 16,46-75 0-16,-46 75-1 15,42-81 0-15,-42 81 1 16,33-65 0-16,-33 65 2 15,0 0-2-15,0 0 1 0,54-42-1 16,-54 42 1-16,12 48-1 16,10 12 2-16,2 9-2 15,11 5 0-15,-4-29 0 16,20-7 0-16,-51-38 0 15,56 6 0-15,-56-6 0 16,62-32 0-16,-62 32 0 16,61-55 0-16,-61 55 0 15,50-73 0-15,-50 73 0 16,40-95 0-16,-40 95-2 15,22-99 0-15,-22 99-3 16,19-84-4-16,-19 84-4 16,6-67-13-16,-6 67-12 15,0 0-1-15,0 0-2 0,0 0 1 16</inkml:trace>
  <inkml:trace contextRef="#ctx0" brushRef="#br0" timeOffset="3049.1744">6896 1164 114 0,'47'31'40'16,"-47"-31"2"-16,0 0-3 15,0 0-33-15,0 0-1 16,-50 37-2-16,12-17 0 15,-7 8 0-15,18 9-3 16,1-13 0-16,29 12 0 0,15-5 0 16,22-8 0-16,11-13 0 15,3-7 0-15,4-11 0 16,-58 8-2-16,57-22 2 15,-57 22-2-15,55-33 2 16,-55 33-1-16,0 0 0 16,49-65 0-16,-49 65 1 15,0 0 0-15,5-67 0 16,-5 67 1-16,0 0-1 15,-23-59 1-15,23 59 0 16,0 0 0-16,0 0 2 16,0 0-3-16,-40-54 0 15,40 54 0-15,0 0 0 16,0 0 0-16,0 0 0 15,61 19 0-15,-61-19 0 0,55 20 0 16,-55-20 0-16,101 33 0 16,-42-1 0-16,-3 6 0 15,-24-1 0-15,-18-11 0 16,-17 8 0-16,-4 2-2 15,-11-6 2-15,9-7 0 16,0-6 2-16,9-17-2 16,0 0 0-16,8-21 0 15,-8 21 0-15,0 0 0 16,22-46 0-16,-22 46 0 15,0 0 0-15,31-71 0 16,-31 71 0-16,18-49 0 0,-18 49 0 16,22-50 0-16,-22 50 0 15,0 0 0-15,35-72 0 16,-35 72-4-16,0 0-6 15,54-68-12-15,-54 68-3 16,55-42-10-16,-55 42-4 16,66-41-4-16,-66 41 3 15</inkml:trace>
  <inkml:trace contextRef="#ctx0" brushRef="#br0" timeOffset="3270.1871">8129 611 109 0,'0'0'42'0,"0"0"1"15,0 0 0-15,0 0-39 0,0 0-1 16,0 0 0-16,-18 80-1 16,2 0-2-16,5 43-1 15,0 2-3-15,22 3-3 16,10-11-11-16,-17-38-13 15,14-16-11-15,-2-26 1 16,6-24-1-16</inkml:trace>
  <inkml:trace contextRef="#ctx0" brushRef="#br0" timeOffset="3627.2075">8444 1047 105 0,'0'0'43'0,"-3"-67"0"15,3 67 0-15,0 0-38 16,0 0-1-16,-71-3 0 16,71 3 0-16,-52 31-2 15,52-31 0-15,-46 45-2 16,46-45 0-16,0 0 0 15,-40 63 0-15,40-63 0 16,0 0 0-16,0 0 0 16,16 65 0-16,-16-65 0 15,0 0 0-15,55 29 0 16,-55-29 0-16,34 27 0 15,14-4 0-15,-8-3 0 16,-5 4 0-16,-8 5-6 0,-19-26-15 16,24 15-5-16,-32-18-5 15,0 0-11-15,47 1 0 16,-47-1-1-16,49-14 3 15</inkml:trace>
  <inkml:trace contextRef="#ctx0" brushRef="#br0" timeOffset="4469.2556">8948 738 75 0,'15'-68'39'0,"-15"68"0"16,12-57 1-16,-12 57-32 15,0 0 0-15,0 0-2 16,0 0 0-16,0 0-2 15,0 0-1-15,0 0 1 16,0 0-2-16,-7 67 1 16,7-67-1-16,-3 128 0 15,-8-12-1-15,8 6 1 16,-1-9-2-16,8-13 1 15,-10-37-2-15,14-22 2 0,-2-24-2 16,-6-17 2-16,0 0 1 16,0 0-2-16,0 0 2 15,0 0-1-15,39-67-1 16,-39 67 0-16,22-51 0 15,-22 51-1-15,23-58 0 16,-23 58-1-16,32-66 1 16,-32 66-1-16,0 0 2 15,49-69 1-15,-49 69 0 16,0 0 0-16,54-23 0 15,-54 23 0-15,37 16 0 16,-11 24 1-16,-14 18-2 16,-3 11-1-16,-20 0 0 15,-17-21 1-15,-11-7 0 0,-4-10-1 16,0-23 0-16,2-13-1 15,41 5-2-15,0 0-3 16,-45-29-8-16,45 29-8 16,0 0-10-16,-8-59-8 15,8 59-1-15,0 0 2 16</inkml:trace>
  <inkml:trace contextRef="#ctx0" brushRef="#br0" timeOffset="4882.2793">9640 1046 103 0,'56'-5'43'16,"-56"5"1"-16,0 0-1 0,0 0-38 15,0 0-1-15,0 0 0 16,11 53 0-16,-43-19-1 15,-7 19-1-15,-5-2-2 16,20 5 0-16,-1-14 0 16,28-1 0-16,13-13 0 15,26-16 0-15,-42-12 0 16,60-8 0-16,-60 8 0 15,69-30 0-15,-69 30 0 16,71-41 0-16,-71 41 0 16,54-57-3-16,-54 57 2 15,38-54-2-15,-38 54 2 16,8-63-1-16,-8 63 2 15,0 0 0-15,-22-61-1 0,22 61 1 16,0 0-3-16,0 0-1 16,0 0-11-16,0 0-7 15,0 0-8-15,0 0-9 16,0 0-1-16,0 0-2 15,59-29 2-15</inkml:trace>
  <inkml:trace contextRef="#ctx0" brushRef="#br0" timeOffset="5205.2977">10227 1067 111 0,'77'-7'44'0,"-77"7"1"15,0 0-1-15,52 14-39 16,-52-14 1-16,-11 27-6 16,-28 17 0-16,-14 14 0 15,-8 2 0-15,26 3 0 0,0-23 0 16,35 10 0-16,22-16 0 15,24-20 0-15,11-16 0 16,4-15 0-16,-61 17 0 16,71-31 0-16,-71 31 0 15,59-50 0-15,-59 50 0 16,52-60 0-16,-52 60 0 15,29-64-4-15,-29 64 2 16,14-66-2-16,-14 66 0 16,-14-60-2-16,14 60-2 15,0 0-8-15,-15-63-5 16,15 63-4-16,0 0-5 15,0 0-4-15,0-62-7 0,0 62 4 16</inkml:trace>
  <inkml:trace contextRef="#ctx0" brushRef="#br0" timeOffset="5424.3103">10948 581 111 0,'0'0'42'15,"0"0"1"-15,0 0-1 16,0 0-39-16,0 0-1 15,0 0 0-15,0 0 0 16,-35 116-2-16,4 14-1 16,15 16-3-16,9-5-5 15,19-8-15-15,-11-44-7 0,28-24-12 16,10-30 0-16,12-27 0 15</inkml:trace>
  <inkml:trace contextRef="#ctx0" brushRef="#br0" timeOffset="5790.3312">11340 1056 81 0,'-6'-61'45'0,"6"61"-1"15,0 0-1-15,-50-61-15 16,50 61-26-16,-52-14 2 15,52 14-1-15,-62 11 0 16,62-11-1-16,-59 31-2 16,59-31 0-16,-49 42 0 0,49-42 0 15,0 0 0-15,-29 66 0 16,29-66 0-16,0 0 0 15,23 66 0-15,-23-66 0 16,34 52 0-16,31-15 0 16,1-4 0-16,5-3 0 15,-9-7 0-15,-8-14 0 16,-7 5 0-16,-6-6 0 15,-8-2-18-15,-33-6-3 16,33-5-4-16,-33 5-3 16,0 0-4-16,0 0-5 15,0 0-5-15,0 0 3 0</inkml:trace>
  <inkml:trace contextRef="#ctx0" brushRef="#br0" timeOffset="6208.3551">12034 1378 109 0,'3'21'41'15,"-16"-6"1"-15,1 11-2 16,-7 1-38-16,-9 2-2 16,2 2-7-16,-11-9-19 15,19 8-14-15,-2-8-1 16,19-5-1-16,1-17 0 15</inkml:trace>
  <inkml:trace contextRef="#ctx0" brushRef="#br0" timeOffset="8142.4657">12938 631 87 0,'0'0'39'15,"0"0"0"-15,0 0-7 0,-55-20-26 16,55 20 1-16,-53 28-1 16,53-28 0-16,-64 53-2 15,64-53 0-15,-63 79-1 16,63-79 0-16,-26 75-1 15,4 36 0-15,20-4-1 16,30-2 2-16,29-19-3 16,28-34 1-16,-29-39-1 15,6-1 1-15,4-16 0 16,5-1-2-16,-5-18 1 15,-1-3 0-15,-12-8 0 16,3-3 0-16,-56 37 0 16,77-109-2-16,-59 52 1 15,-7-4 2-15,-12 2-1 0,-5 2-1 16,-17 2 1-16,23 55 0 15,-59-92-1-15,59 92-2 16,-82-66-2-16,35 45-8 16,47 21-16-16,-76-16-13 15,76 16 1-15,-57 14-3 16,57-14 3-16</inkml:trace>
  <inkml:trace contextRef="#ctx0" brushRef="#br0" timeOffset="8323.4761">13253 957 72 0,'0'0'42'0,"0"0"0"0,14 69 0 16,-14-69-14-16,-13 64-25 16,-9-10-1-16,-1 0-3 15,10 5-2-15,25-6-5 16,4-25-23-16,32 7-10 15,8-12 2-15,14-12-3 16</inkml:trace>
  <inkml:trace contextRef="#ctx0" brushRef="#br0" timeOffset="8691.4971">13822 1200 120 0,'0'0'41'0,"4"-65"3"16,-4 65-12-16,0 0-28 0,0 0-1 15,0 0 0-15,0 0 0 16,-48-5-1-16,47 37 1 16,9 4-3-16,17-4 0 15,-25-32 0-15,0 0 0 16,63 32 0-16,-63-32 0 15,60-3 0-15,-60 3 0 16,65-19 0-16,-65 19 0 16,60-30 0-16,-60 30 0 15,49-31 0-15,-49 31 0 16,0 0 0-16,53-21 0 15,-53 21 0-15,5 23 0 16,-6 2 0-16,-6 17 0 16,7 3-20-16,-17-20-7 0,24 11-11 15,1-13-7-15,12-14-1 16,-1-8 2-16</inkml:trace>
  <inkml:trace contextRef="#ctx0" brushRef="#br0" timeOffset="12273.702">14905 766 96 0,'54'-64'40'16,"-54"64"1"-16,0 0-1 16,0 0-35-16,0 0-2 15,47-63 1-15,-47 63 0 16,0 0-2-16,0 0 0 0,0 0-1 15,0 0 0-15,-11 60 0 16,11-60 1-16,-26 59 0 16,26-59 0-16,-32 70-1 15,32-70 2-15,-25 75-1 16,25-75-1-16,-4 70 1 15,4-70-2-15,28 58 0 16,-28-58 0-16,64 37 0 16,-64-37 0-16,98 14 0 15,-40-17-4-15,11-7-1 16,4-5-6-16,7-6-27 15,-5 0-4-15,1-2-1 16,-5-2 0-16</inkml:trace>
  <inkml:trace contextRef="#ctx0" brushRef="#br0" timeOffset="12490.7144">15696 745 98 0,'-75'-2'40'0,"75"2"1"16,-73 18-1-16,73-18-36 15,-66 43-1-15,66-43 1 16,-70 85-2-16,34 0 0 16,14 13-3-16,18 0-2 15,16 0-12-15,2-33-23 16,29-17-3-16,11-24 1 15,12-19-2-15</inkml:trace>
  <inkml:trace contextRef="#ctx0" brushRef="#br0" timeOffset="12657.724">16025 1234 111 0,'-6'18'40'16,"-16"12"1"-16,-23 19-3 15,-7 7-40-15,3 7-12 16,16-17-24-16,29-14-2 15,7-12 0-15,26-10-1 16</inkml:trace>
  <inkml:trace contextRef="#ctx0" brushRef="#br0" timeOffset="13422.7678">16704 718 73 0,'0'0'38'15,"0"0"0"-15,47-39 1 16,-47 39-23-16,0 0-11 15,0 0-1-15,19 54 0 16,-19-54 1-16,-12 63-2 16,1 38 1-16,-9 19-3 15,3 0 2-15,-2-10-2 16,1-25 0-16,5-21-2 15,6-16 1-15,7-48 0 0,0 0 0 16,0 0 1-16,0 0-1 16,17-46 1-16,-17 46-1 15,15-60 1-15,-15 60-2 16,20-86 2-16,-6 33-2 15,0-21 2-15,3 3-1 16,-3-4 0-16,5-1 0 16,0 4 1-16,3 1 0 15,-2 3 0-15,6 2-1 16,-1 6 1-16,-25 60-1 15,53-93 1-15,-53 93 0 16,57-59-1-16,-57 59 1 16,52-13-1-16,-52 13 0 15,0 0 0-15,56 59 0 0,-56-59 0 16,7 74 0-16,-7-74 0 15,-19 85 0-15,19-85-1 16,-45 87 0-16,45-87-3 16,-58 75-10-16,58-75-21 15,-53 57-7-15,53-57 2 16,0 0-3-16</inkml:trace>
  <inkml:trace contextRef="#ctx0" brushRef="#br0" timeOffset="13906.7954">17511 910 94 0,'52'1'42'16,"-52"-1"0"-16,0 0 0 15,0 0-37-15,0 0-2 16,0 0 1-16,0 0 1 16,-53 14-1-16,53-14 0 15,-69 31-1-15,69-31-1 16,-74 43 0-16,45-25-1 15,-42 37 1-15,19 7-2 16,10-2 0-16,28-3 0 16,18-23-2-16,-4-34 4 15,0 0-2-15,73 12 0 16,-73-12 0-16,68-20 0 0,-68 20 0 15,73-35 0-15,-73 35 0 16,69-44 0-16,-69 44 0 16,60-45-2-16,-60 45 2 15,53-59 0-15,-53 59 0 16,0 0 0-16,0 0 2 15,48-42-2-15,-48 42 0 16,18 22 0-16,-37 14-5 16,5 19-1-16,10 5-8 15,1-14-16-15,24-13-13 16,15-6 1-16,23-18-2 15,-59-9 3-15</inkml:trace>
  <inkml:trace contextRef="#ctx0" brushRef="#br0" timeOffset="14421.8249">18213 1117 98 0,'43'-54'43'0,"-43"54"1"16,0 0-1-16,12-61-37 15,-12 61-1-15,0 0-1 16,-64-14 0-16,64 14 0 15,-63 21-2-15,63-21 0 16,-30 35-2-16,-22 8 0 16,7 5 0-16,22 0 0 15,23-48 0-15,0 0 0 16,0 0 0-16,38 58 0 0,-38-58 0 15,55-7 0-15,-55 7 0 16,64-31-2-16,-64 31 1 16,65-50-1-16,-65 50 1 15,59-53-2-15,-59 53 2 16,55-47-1-16,-55 47 3 15,0 0 1-15,55-28-2 16,-66 51 0-16,18 24 0 16,-8 32 2-16,-14 22-3 15,-5 4 1-15,-4 12-2 16,3 7 2-16,-8-10 0 15,0-33-1-15,1-19 1 16,2-11 0-16,-4-14-1 16,-1-14 1-16,0-14 0 15,-3-11 0-15,4-13-1 0,-1-10 0 16,3-16-1-16,0-11 0 15,12-2-2-15,2-9-2 16,20 1-13-16,-8-12-10 16,33 9-11-16,-6 2 0 15,23 12-2-15,0 5 3 16</inkml:trace>
  <inkml:trace contextRef="#ctx0" brushRef="#br0" timeOffset="14841.8489">18733 1086 75 0,'0'0'44'0,"0"0"-1"16,0 0 0-16,0 0-12 15,50-6-28-15,-50 6 0 16,0 0-1-16,51-3-1 16,-51 3-1-16,50-9-1 15,-50 9-1-15,56-13 2 16,-56 13-1-16,56-34 1 15,-56 34-2-15,48-41 2 16,-48 41 0-16,0 0 1 16,0 0 2-16,24-61-2 15,-24 61 2-15,0 0 0 16,-58 6 2-16,58-6-5 0,-60 29 0 15,-4 20 0-15,12 18 0 16,5 7 0-16,27 7 0 16,21-19 0-16,41-16 0 15,19-18-11-15,-61-28-14 16,79-13-8-16,-79 13-9 15,93-24 0-15,-47 3-2 16</inkml:trace>
  <inkml:trace contextRef="#ctx0" brushRef="#br0" timeOffset="15451.8838">20071 721 96 0,'31'-71'42'16,"-31"71"2"-16,0 0-2 16,0 0-38-16,0 0-2 15,0 0 2-15,0 0-2 16,0 0 1-16,0 0-2 15,0 0 0-15,0 0 0 16,-47 66 0-16,47-66 0 16,0 0 0-16,-29 77 0 15,29-77 1-15,0 0-3 0,6 78 2 16,-6-78-1-16,0 0 0 15,71 45-1-15,-71-45 0 16,91 2-1-16,-34-9-5 16,4-7-4-16,9-2-19 15,-9-7-10-15,5 0-2 16,-6-6-3-16,1-1 2 15</inkml:trace>
  <inkml:trace contextRef="#ctx0" brushRef="#br0" timeOffset="15676.8967">20720 522 120 0,'-59'13'43'16,"59"-13"1"-16,-57 32-13 15,57-32-29-15,-53 50-1 16,53-50 2-16,-49 71-1 15,49-71 0-15,-39 86-2 16,46-62-2-16,-22 82-2 16,14-11-17-16,1-95-16 15,11 79-6-15,-11-79 1 16,33 64-1-16</inkml:trace>
  <inkml:trace contextRef="#ctx0" brushRef="#br0" timeOffset="16163.9245">21094 620 103 0,'0'0'43'16,"0"0"2"-16,0 0-1 15,0 0-42-15,0 0 1 16,52-39 0-16,-52 39 0 15,61-9-1-15,-61 9 1 16,75-10-2-16,-75 10 2 16,81-18-3-16,-81 18 0 15,82-18 0-15,-82 18 0 0,78-16 0 16,-78 16 0-16,61-7 0 15,-61 7 0-15,0 0 0 16,0 0 0-16,48 44 0 16,-48-44 0-16,-18 58 0 15,18-58 0-15,-37 78 0 16,37-78 0-16,-46 94 0 15,46-94 0-15,-39 125 0 16,-16-27 0-16,16-7 0 16,5-22 0-16,34-69 0 15,0 0-11-15,-21 58-16 16,21-58-8-16,0 0-7 15,0 0 0-15,0 0-2 16</inkml:trace>
  <inkml:trace contextRef="#ctx0" brushRef="#br1" timeOffset="22206.2701">1472 1851 47 0,'-12'-3'29'0,"2"3"2"16,-3 3-2-16,13-3-18 16,-21 10-4-16,21-10-3 15,-11 8 0-15,11-8-1 16,0 0 0-16,0 0 1 15,0 0-1-15,18 12 0 0,-18-12 0 16,26 6-1-16,-8-2 0 16,4 2-2-16,3 0 1 15,3 3-2-15,2-1 3 16,7 1-3-16,4-2 1 15,12-1 0-15,8-3 3 16,10-1-2-16,9-6-1 16,5 2 1-16,10-3-2 15,5 1 2-15,10-2-1 16,1 3 1-16,-1 0-4 15,3 3 3-15,-2 0 0 16,7 1 0-16,1 0 0 16,4-2 0-16,0-1 0 15,3-2 0-15,3 1 0 0,7-3 0 16,7-1 1-16,0 3-1 15,2-2 1-15,1 4-1 16,6 0 1-16,2 2-1 16,1 2 1-16,0-1-1 15,2 1 1-15,7-1 0 16,5-1-1-16,3-1 1 15,4-2-1-15,9-2 1 16,6-2-1-16,4 1 0 16,3-1 1-16,0 0-2 15,4 3 1-15,-1 1 0 16,1 2 0-16,-6 2-1 15,-3 3 1-15,2-1-1 0,-4 3 0 16,-1-1 0 0,-1-3 1-16,2-1-1 0,3-2 1 15,5-1 0-15,1-2 0 16,7-4 0-16,4-1 0 15,5 0 1-15,5-4 0 16,-1 2-1-16,0 0 1 16,-2 1-1-16,1 2 0 15,-10 0 0-15,-1 0 1 16,-2 1-2-16,-2 1 1 15,0 0 0-15,-4-1 1 16,8 0-1-16,-5-1 0 16,7 0 1-16,-1-1-1 15,1 1 1-15,-2 0 0 16,-4 0-1-16,-3 1 1 15,-3 1 0-15,-7 0-1 0,-1 1 1 16,2 1-1-16,0 1 0 16,1 0 1-16,2-2-1 15,3 0 0-15,1-2 0 16,1 1-1-16,-2 2 1 15,-3-2 0-15,-7 0-1 16,-6 4 1-16,-3-2-1 16,-8 3 1-16,-7 1-1 15,1 1 0-15,-4-1 1 16,-5 4 0-16,1-4-1 15,-1 0 1-15,3 1 0 16,-1-2 0-16,-2 0 0 16,-2-1 0-16,2 0 0 0,-3 0 0 15,-4-2 1-15,-4 2-1 16,-2 0 1-16,-6 2-1 15,-2 0 0-15,-7 1 0 16,-4-1 1-16,-5 1-1 16,-6-1 0-16,1 1 1 15,-6-1-1-15,-1-1 0 16,-6 0 0-16,2-3 1 15,-3 2-1-15,-4-1 1 16,0-2-1-16,-2-1 1 16,-3-2-1-16,-5 1 0 15,-3-1 1-15,-7 1-1 16,-7-2 0-16,-7 0 1 15,-9 1-1-15,-12-1 0 0,-6 2 1 16,-10-1 0-16,-3 1-1 16,-5 0 1-16,-3 0 0 15,0 1-1-15,-1-1 1 16,0 3-1-16,-13 4 0 15,22-10-2-15,-22 10-3 16,21-9-28-16,-21 9-4 16,0 0 0-16,-1-13-2 15</inkml:trace>
  <inkml:trace contextRef="#ctx0" brushRef="#br2" timeOffset="31413.7968">954 2332 48 0,'7'-12'32'0,"-3"-2"1"16,-4 14 0-16,5-19-15 16,-5 19-10-16,0 0-1 15,0 0-2-15,0 14 0 16,0 2-1-16,-8 4-1 15,5 15-1-15,-5 7 0 16,2 9 0-16,-2 11 0 16,0 4 1-16,1 5-1 15,1 4 1-15,-1-1-2 16,2-6 2-16,0-13-2 15,1-8 1-15,6-11-1 16,2-10 0-16,4-13 0 16,5-14 0-16,5-15 0 0,7-8 0 15,4-10 0-15,4-3 0 16,0-5 0-16,3 0-2 15,-4 5 1-15,-2 6 0 16,-6 11 0-16,-3 11 1 16,-6 10-1-16,-4 9 1 15,-4 10 0-15,-2 7 1 16,-3 5-1-16,2 2 0 15,0 0-2-15,3-4-2 16,3 0-3-16,-5-14-29 16,16 3-4-16,-5-19 1 15,9 2-2-15</inkml:trace>
  <inkml:trace contextRef="#ctx0" brushRef="#br2" timeOffset="32057.8336">1662 2887 67 0,'0'0'35'0,"-9"-10"-2"16,9 10 2-16,-14 2-23 15,-1-7-4-15,7 18-2 16,-7-1-2-16,5 10 0 0,-1 1-1 16,1 6 0-16,1 2-1 15,3 2 0-15,6-1 0 16,5-6 0-16,5-6-1 15,9-7 1-15,4-8-1 16,6-11 1-16,4-9 0 16,-1-7-1-16,-1-10 0 15,1-4 1-15,-12 2-2 16,-5-1 1-16,-9 8-2 15,-13 3 0-15,-9 11-1 16,-8 6 0-16,-5 14-3 16,-6-5-4-16,15 14-27 15,-9-11-2-15,18 6 0 16,11-11-1-16</inkml:trace>
  <inkml:trace contextRef="#ctx0" brushRef="#br2" timeOffset="32525.8604">2427 2635 88 0,'0'0'36'15,"18"-7"0"-15,-3-10-1 16,1 2-36-16,16 1-3 0,-6-10-9 16,9 19-22-16,-10-2 0 15,0 13 0-15,-16 2-1 16</inkml:trace>
  <inkml:trace contextRef="#ctx0" brushRef="#br2" timeOffset="32678.8691">2435 2869 99 0,'0'0'38'0,"9"17"0"16,14-24-2-16,15-5-38 16,20 1-17-16,1-14-19 15,13 7 2-15,-6-7-4 16,0 8 1-16</inkml:trace>
  <inkml:trace contextRef="#ctx0" brushRef="#br2" timeOffset="33526.9176">1019 3804 79 0,'-2'-19'37'15,"2"19"-1"-15,-3-22 0 16,3 22-29-16,0 0-1 15,0 0-2-15,-2 14-1 16,1 10 1-16,-5 6-1 16,0 11-1-16,-2 7 0 15,1 8 1-15,-5 4-2 0,1-1 1 16,0-3-1-16,1-5 0 15,5-8 0-15,3-9 0 16,7-9-1-16,7-14 1 16,5-11 0-16,12-10-1 15,3-10 1-15,9-4 0 16,1-8 0-16,3-2-1 15,-4-2 1-15,-1 5 0 16,-7 7-1-16,-7 4 0 16,-6 12 0-16,-8 8 0 15,-6 11 0-15,-6 7 0 16,-3 9-1-16,-3 2 0 0,0 7-1 15,1-7-1 1,7 5-4-16,-1-20-10 0,17 7-20 16,-1-16-1-16,18 1-1 15,1-15 0-15</inkml:trace>
  <inkml:trace contextRef="#ctx0" brushRef="#br2" timeOffset="33737.9297">1779 4098 97 0,'-24'31'38'0,"-5"-4"-1"16,10 13-1-16,-1-5-33 15,8 3-1-15,7-6-2 0,7-5-2 16,11-6-2-16,5-24-14 15,19 2-17-15,-3-20-2 16,13-4 0-16,-8-18 0 16</inkml:trace>
  <inkml:trace contextRef="#ctx0" brushRef="#br2" timeOffset="33878.9378">1778 3759 107 0,'-41'-9'37'15,"1"-1"1"-15,17 9-6 16,23 1-54-16,0 0-15 15,38 0-1-15,5-9 0 16,13 7-2-16</inkml:trace>
  <inkml:trace contextRef="#ctx0" brushRef="#br2" timeOffset="34144.953">2513 3894 108 0,'0'0'41'16,"7"-11"0"-16,6-7-2 15,14 10-37-15,2-8-1 16,5 1-1-16,6 0-1 0,0 4-1 15,2 9-8-15,-14-4-27 16,3 12-3-16,-15-3 1 16,-1 11-1-16</inkml:trace>
  <inkml:trace contextRef="#ctx0" brushRef="#br2" timeOffset="34292.9615">2487 4142 108 0,'1'19'39'16,"-1"-19"0"-16,44-2-3 15,5-15-37-15,7-13-6 16,22 5-29-16,-9-9-3 16,11 4 0-16,-12 2-1 15</inkml:trace>
  <inkml:trace contextRef="#ctx0" brushRef="#br2" timeOffset="35330.0208">1213 5135 73 0,'0'0'35'16,"3"10"-2"-16,-12 5 2 15,4 12-32-15,-10 3 1 16,5 13 1-16,-9 0-1 0,6 12 0 16,-5-5 0-16,6 3-1 15,-1-9-1-15,8-4 1 16,1-10-1-16,7-8-1 15,2-11 1-15,6-11-1 16,4-12 0-16,0-6 1 16,1-9-1-16,3-6 1 15,-3-8-1-15,1 1-1 16,-4 0 1-16,0-1 0 15,-3 8 0-15,-2 3-1 16,-2 9 1-16,-4 6-1 16,-2 15 1-16,0 0-1 15,0 0 1-15,0 24-1 16,1-3 1-16,3 1 0 0,3 1-1 15,8-3 1-15,6-6 0 16,8-6-1-16,9-11 1 16,7-6-1-16,4-9 1 15,6-5 0-15,1-5 0 16,-2 1-1-16,-6 2 1 15,-6 2-1-15,-10 7 1 16,-6 5-1-16,-11 11 1 16,-15 0-1-16,5 28 1 15,-13 1-1-15,-1 6 0 16,-2 3 0-16,2 4-1 15,2 0 0-15,11-1-1 16,6-11-3-16,19 5-7 16,-2-27-25-16,25 3-3 15,-3-16 1-15,16-2-3 0</inkml:trace>
  <inkml:trace contextRef="#ctx0" brushRef="#br2" timeOffset="35614.037">2548 5248 100 0,'22'1'39'0,"-11"-9"2"16,11 8-3-16,-6-13-35 15,10 6-1-15,8-1-2 16,3-1-1-16,3 2-3 15,-8-8-12-15,6 13-22 16,-11-5 0-16,-2 8-1 16,-25-1 0-16</inkml:trace>
  <inkml:trace contextRef="#ctx0" brushRef="#br2" timeOffset="35781.0466">2561 5469 99 0,'0'0'39'0,"14"8"0"16,14-25-2-16,25-7-37 15,9 1-8-15,6-13-28 16,10 6-2-16,-10-2 0 16,1 8-3-16</inkml:trace>
  <inkml:trace contextRef="#ctx0" brushRef="#br2" timeOffset="37215.1286">1331 6520 83 0,'-19'1'37'0,"-10"1"-2"16,-1 14 1-16,-8 2-30 16,0 12-1-16,-5 0 0 15,5 12 0-15,-3 0-1 0,11 5 0 16,6-4-1-16,15-4 0 15,11-10-1-15,20-13 0 16,12-15-1-16,14-17 1 16,9-20 0-16,9-16-1 15,3-17 0-15,-1-9 0 16,-3-13 0-16,-8-2-1 15,-8 2 1-15,-12 7-2 16,-13 9 2-16,-10 13 0 16,-8 15-1-16,-11 17 1 15,-8 20-1-15,-7 24 1 16,-8 20-1-16,-1 15 1 15,-1 15-1-15,2 12 0 0,6 5-1 16,3 0 0-16,16 0-5 16,4-15-2-16,26 3-23 15,-5-22-7-15,18-2-2 16,-4-20 0-16,13 0 1 15</inkml:trace>
  <inkml:trace contextRef="#ctx0" brushRef="#br2" timeOffset="37441.1415">1830 6657 102 0,'-6'14'38'0,"-11"0"1"0,6 13-3 16,-4-1-31-16,6 6-2 15,1-2-2-15,4-1 0 16,10-4-3-16,5-10-3 16,15 1-20-16,-3-24-13 15,12 0 1-15,-3-16-1 16,6-2 1-16</inkml:trace>
  <inkml:trace contextRef="#ctx0" brushRef="#br2" timeOffset="37575.1492">1960 6409 103 0,'-26'-21'37'15,"-4"2"0"-15,8 10-1 16,5 4-37-16,0-4-29 0,17 9-6 16,11-5-1-16,12 6-2 15</inkml:trace>
  <inkml:trace contextRef="#ctx0" brushRef="#br2" timeOffset="37852.165">2759 6453 110 0,'0'0'40'0,"0"0"0"0,8-15-2 16,5 1-38-16,13-1 0 16,9 0-2-16,2-1-3 15,10 15-12-15,-9-13-22 16,4 13 1-16,-13-4 0 15,-10 13-2-15</inkml:trace>
  <inkml:trace contextRef="#ctx0" brushRef="#br2" timeOffset="38002.1736">2732 6682 97 0,'-18'19'38'0,"17"-3"2"0,1-16-2 16,34-9-30-16,7 3-20 15,11-19-24-15,9 4-3 16,-3-9 0-16,8 6-1 15</inkml:trace>
  <inkml:trace contextRef="#ctx0" brushRef="#br2" timeOffset="38787.2185">1323 7918 86 0,'-12'2'35'0,"-9"-1"0"16,3 13 1-16,-11-4-30 16,2 17 0-16,-7 2-2 15,7 7-2-15,-8 5 0 16,8 1 0-16,5 1 1 15,11-1-2-15,11-10 1 16,15-9-2-16,12-11 2 0,12-16 0 16,13-12-1-16,9-15 2 15,5-14-1-15,0-11 0 16,-3-6-1-16,-8-4 2 15,-7-4-2-15,-9 4 1 16,-14 3-1-16,-10 9-1 16,-10 8 1-16,-9 10-1 15,-5 13 0-15,-6 15 1 16,-5 16-1-16,-3 14 0 15,1 16 0-15,-2 11 0 16,5 11-1-16,0 7-2 16,10 7-1-16,2-7-5 15,17 7-13-15,-1-19-17 16,18-1-1-16,1-17-1 15,17-3 2-15</inkml:trace>
  <inkml:trace contextRef="#ctx0" brushRef="#br2" timeOffset="39115.2373">1848 8101 110 0,'-16'11'39'0,"-7"-3"1"16,10 20-11-16,-2-13-25 15,10 6 0-15,5 0-2 16,10-1 1-16,6-5 0 0,11-3-2 16,6-7 1-1,8-5-1-15,1-7 0 0,-4-6 0 16,-3-4 0-16,-8-4 0 15,-6-6 0-15,-11 4 0 16,-10-3-1-16,-10 2 1 16,-7 4-3-16,-5 2 1 15,0 5-1-15,-6 4-1 16,8 12-5-16,0-12-15 15,15 19-16-15,5-10-1 16,16 5 2-16,3-7-3 16</inkml:trace>
  <inkml:trace contextRef="#ctx0" brushRef="#br2" timeOffset="39355.251">2654 7896 125 0,'-14'8'41'0,"-3"-12"0"16,17 4-6-16,0 0-34 15,19-6-1-15,8 0-1 16,3-4-2-16,9 5-3 15,-3-14-12-15,12 16-21 16,-13-5-1-16,0 9 0 16,-17-2-1-16</inkml:trace>
  <inkml:trace contextRef="#ctx0" brushRef="#br2" timeOffset="39507.2597">2599 8105 86 0,'-14'26'38'15,"8"-13"-1"-15,17-3 1 16,10-17-20-16,11-11-24 15,23 0-29-15,-7-6-2 16,4 1-1-16,-8-2-1 16</inkml:trace>
  <inkml:trace contextRef="#ctx0" brushRef="#br2" timeOffset="41661.3829">1757 8993 70 0,'-8'-30'35'0,"-1"3"0"15,-11-3-1-15,-1 7-25 16,-11-3-2-16,4 10-1 16,-9 2-1-16,3 15 1 15,-9 9-1-15,4 13-2 16,-4 7 2-16,5 16-2 15,-3 13 0-15,7 12 0 16,1 9-1-16,8 6-1 16,3 2-1-16,11 0 1 15,7-3-2-15,6-11 0 16,9-4-3-16,0-18-2 0,15 0-11 15,-6-27-22-15,13-2 1 16,-14-18-1-16,6-4-1 16</inkml:trace>
  <inkml:trace contextRef="#ctx0" brushRef="#br2" timeOffset="41850.3937">1175 9539 108 0,'-20'-11'39'16,"20"11"2"-16,-9-11-4 15,25 3-34-15,11-6-1 16,15-4-3-16,12-2-3 16,8-12-9-16,19 13-24 0,-3-8-3 15,11 13 1-15,-10-1-2 16</inkml:trace>
  <inkml:trace contextRef="#ctx0" brushRef="#br2" timeOffset="42310.42">2464 9216 96 0,'0'0'38'0,"0"0"0"16,17-7-1-16,0 1-35 0,13-2-2 15,6-1-1-15,0-3-2 16,11 14-19-16,-15-8-15 16,-3 8 1-16,-10-1-2 15,-19-1 0-15</inkml:trace>
  <inkml:trace contextRef="#ctx0" brushRef="#br2" timeOffset="42477.4296">2392 9488 108 0,'4'17'39'15,"8"-15"0"-15,18-4-1 16,12-8-40-16,1-17-11 16,11 10-24-16,-2-7-3 0,4 7 1 15,-14-3-2-15</inkml:trace>
  <inkml:trace contextRef="#ctx0" brushRef="#br2" timeOffset="63443.6288">1084 10550 62 0,'0'0'33'0,"10"-23"0"16,-10 23-3-16,10-21-23 15,-10 21 0-15,10-14 0 0,-10 14-2 16,0 0-1-16,12 21 0 16,-16 1-2-16,1 9 0 15,-5 12 0-15,-1 9 1 16,0 6-2-16,1 3 0 15,-1 1 0-15,4 1 0 16,1-5-1-16,5-6-1 16,3-9 2-16,4-10-3 15,2-9 3-15,2-7-2 16,0-7 1-16,-2-9 0 15,-10-1 1-15,20-22 2 16,-14 1-2-16,-6-5 2 16,0-7-2-16,-4-6 1 15,-1-5-2-15,-1-6 2 16,0-1-2-16,1-2 0 0,2 2 1 15,6 2-1-15,3 6 1 16,4 5 0-16,5 9 0 16,3 8 0-16,5 9 0 15,4 6 0-15,3 7 0 16,6 5-2-16,5 2 0 15,5 0-1-15,7 3-2 16,0-7-4-16,18 7-28 16,-10-11-2-16,6 6-1 15,-13-12 0-15</inkml:trace>
  <inkml:trace contextRef="#ctx0" brushRef="#br2" timeOffset="64350.6807">2103 10706 92 0,'22'-11'38'0,"-5"-4"0"16,8 6-1-16,2-12-32 16,10 3-3-16,4 0-1 0,7 0 0 15,-2 4-2-15,-3 1-3 16,0 13-6-16,-14-6-26 15,0 12-1-15,-15-2-1 16,-5 11-1-16</inkml:trace>
  <inkml:trace contextRef="#ctx0" brushRef="#br2" timeOffset="64552.6922">2122 10889 103 0,'-4'12'40'16,"4"-12"0"-16,26-8 0 15,4-7-37-15,28-5-1 16,10-3-1-16,5 0-2 16,7 4-4-16,-13-7-31 0,7 18-3 15,-17-3-1-15,-6 15-1 16</inkml:trace>
  <inkml:trace contextRef="#ctx0" brushRef="#br3" timeOffset="104884.9991">3140 2341 82 0,'0'-20'38'16,"12"6"0"-16,-4-6 0 15,6 7-34-15,7-2-1 16,16 3-1-16,4 3 1 0,7 2-1 16,0 2-1-16,9-1 0 15,0-3 0-15,1 3 1 16,-4 2-2-16,-6 2 0 15,-9 3 0-15,-10 5 0 16,-11 4 0-16,-16 10 0 16,-14 9 0-16,-12 2-1 15,-11 6 1-15,-6 5 1 16,-3 0-1-16,-1-2 1 15,7-6-1-15,9-2 0 16,15-9 0-16,14-4 0 16,14-9 0-16,15-4 0 15,9-4 0-15,9 0 0 16,0 1 1-16,-1 1-1 15,-7 7 0-15,-8 5 1 0,-15 10-1 16,-11 4 2-16,-18 8-1 16,-13 10 1-16,-13 0 0 15,-8 5 0-15,-10-2 0 16,0-6 0-16,3-4-1 15,8-11-2-15,11-2-2 16,8-16-2-16,26 4-15 16,1-16-19-16,34-15 0 15,-2-6-1-15,16 2-1 16</inkml:trace>
  <inkml:trace contextRef="#ctx0" brushRef="#br3" timeOffset="105163.015">4003 2685 20 0,'-11'12'14'0,"1"0"5"16,2 0-1-16,8-12-4 15,-3 14-17-15,3-14-15 16,0 0-2-16,16 8-3 0</inkml:trace>
  <inkml:trace contextRef="#ctx0" brushRef="#br3" timeOffset="105449.0314">4132 2658 65 0,'0'0'37'0,"-21"-6"-2"16,7 13 3-16,-20-7-29 16,11 16-1-16,-13 0-1 15,5 12 0-15,-6 0-3 0,7 6 1 16,5-2-2-16,6 3 0 15,11-4-1-15,12-5 0 16,16-8-2-16,15-9-3 16,16-4-2-16,1-23-24 15,14 12-10-15,-1-18 1 16,7 5-3-16,-12-10 1 15</inkml:trace>
  <inkml:trace contextRef="#ctx0" brushRef="#br3" timeOffset="105974.0614">4449 2618 90 0,'-13'31'38'0,"1"-13"-1"16,6 17 4-16,-8-5-36 15,0 9 1-15,0-1-2 16,1 0 0-16,2-3-2 16,0-6 0-16,7-6-1 15,3-11-1-15,1-12 1 16,18-8-1-16,1-14 0 15,3-4 0-15,3-8-1 16,2-4 1-16,-1-3 0 16,-1-1-1-16,-6 8 1 15,-5 4-1-15,-6 10 2 16,-4 9-1-16,-4 11 1 15,0 0-1-15,-16 23 0 0,9 0 2 16,0 2-2-16,6 2 2 16,2-2-2-16,9-4 2 15,9-9-2-15,12-7 2 16,3-12-1-16,9-6-2 15,-2-9 2-15,4-2-1 16,-3-6 1-16,-5 3-1 16,-7 1 1-16,-8 5-1 15,-5 9 1-15,-17 12 0 16,0 0-1-16,1 24 2 15,-7 3-2-15,-3 4 0 16,2 7-3-16,-6-7-6 16,12 18-29-16,-13-13-3 15,12 2-2-15,-8-12-1 0</inkml:trace>
  <inkml:trace contextRef="#ctx0" brushRef="#br3" timeOffset="108385.1993">3594 3491 85 0,'0'0'35'16,"0"0"2"-16,-16 30 0 16,7 6-32-16,-5 7-1 15,2 11-2-15,-3 10 1 16,2 10-1-16,0 3 0 15,0 1-2-15,6 2-3 16,-1-12-3-16,16 2-31 16,-5-19 0-16,14-7 1 15,0-21-3-15</inkml:trace>
  <inkml:trace contextRef="#ctx0" brushRef="#br3" timeOffset="108802.2231">4126 3921 66 0,'-16'-14'36'15,"3"16"0"-15,-11-4 1 16,4 15-26-16,-14-7-2 16,8 19-1-16,-8-1-3 15,2 9-1-15,0 2 0 16,6 3-2-16,1 0 0 15,9-2-1-15,8-6-1 16,13-7 0-16,12-10-1 16,14-10-2-16,18-3-5 15,0-20-26-15,21 5-4 0,0-18 0 16,9 5-1-16</inkml:trace>
  <inkml:trace contextRef="#ctx0" brushRef="#br3" timeOffset="109338.2538">4508 3858 89 0,'-22'11'37'0,"8"13"0"16,-5-4 0-16,2 11-33 15,5 2-1-15,5 5 0 16,-1 1 0-16,5 1-1 16,0-3-1-16,5-7 0 0,2-7-1 15,3-8 1-15,3-11-1 16,3-10 0-16,2-7 0 15,0-10 0-15,1-5 0 16,-3-6 1-16,1 0 0 16,-4-1-1-16,-2 1 1 15,-2 4-1-15,-1 4 0 16,-4 8 1-16,1 4-1 15,-2 14 0-15,0 0 0 16,0 0 0-16,0 0 1 16,11 8-1-16,-11-8 0 15,19 17 0-15,-4-7 0 16,5-3 0-16,1-4 1 15,3-2-1-15,0-3 1 0,2-2 0 16,-1-5 0-16,1-1 0 16,-3-5 0-16,0 1 0 15,-2-2 0-15,-2 2-1 16,-4 4 1-16,0 5 0 15,-15 5-1-15,17 14 1 16,-12 5-2-16,-4 6 0 16,1 9-4-16,-8-8-25 15,12 16-9-15,-8-12-1 16,9 3-2-16</inkml:trace>
  <inkml:trace contextRef="#ctx0" brushRef="#br3" timeOffset="119221.8191">3277 5151 51 0,'3'-11'32'0,"-3"11"2"15,0 0-2-15,0 0-21 16,-12 17-7-16,2-3 2 16,8 9-3-16,-7 4-1 15,4 9 1-15,-5 5-2 16,4 2 1-16,-2 0 0 15,4-1-1-15,1-10 1 16,0-3 0-16,1-13 1 16,2-16 0-16,0 0 0 15,13-30 0-15,-8-5 1 16,0-4-2-16,1-9 1 0,-1-2-1 15,-3-2-2-15,3 3 0 16,-5 5-1-16,5 6 1 16,1 7-2-16,4 5 2 15,1 8-2-15,8 4 1 16,3 7 1-16,5 2-2 15,8 8-2-15,1-3-3 16,14 13-23-16,-12-7-5 16,9 8-1-16,-9-5-2 15</inkml:trace>
  <inkml:trace contextRef="#ctx0" brushRef="#br3" timeOffset="119611.8414">3653 5180 69 0,'0'0'33'0,"1"10"0"16,10-5-1-16,0-5-27 15,10 1-3-15,2-4 1 16,6-2-1-16,-2-4 1 15,2 0-1-15,-2-4-2 16,-3 1 2-16,-5-4-2 16,-6 4 2-16,-8-5-2 15,-6 6 2-15,-10-1-2 16,-4 4 2-16,-7 4 0 0,-4 6-1 15,-9 8 3 1,1 6-2-16,-1 6 1 0,2 6-1 16,3 4 1-16,7 1-1 15,10 1 0-15,8-6-3 16,17-6-1-16,9-11-2 15,18 0-5-15,3-23-12 16,19 5-17-16,2-14 3 16,10 2-3-16,-9-11 2 15</inkml:trace>
  <inkml:trace contextRef="#ctx0" brushRef="#br3" timeOffset="119990.8631">4143 5092 64 0,'-31'22'36'0,"-4"-2"1"16,3 12 0-16,-4-5-18 15,9 5-14-15,4-6-1 16,12 1-1-16,7-7 0 16,14-5-2-16,10-12 1 15,11-8-1-15,9-8 0 16,4-8 0-16,1-6-2 15,-2-4 3-15,0-5-3 16,-11 3 2-16,-6-2-1 16,-9 7 0-16,-7 3-1 15,-6 9 2-15,-4 16 0 16,-12-9-1-16,1 22 2 15,-3 6-2-15,-1 10 2 16,1 3-2-16,2 4 1 0,5-1-1 16,9-5 0-16,6-11-2 15,12-9-2-15,7-20-2 16,18-4-11-16,-1-25-21 15,14-2 0-15,-2-20 0 16,4 1 0-16</inkml:trace>
  <inkml:trace contextRef="#ctx0" brushRef="#br3" timeOffset="120140.8717">4673 4773 93 0,'-34'78'39'0,"9"18"-3"15,-2-4 1-15,13 2-36 16,13 0-4-16,6-27-24 0,21-1-9 15,5-24-1-15,15-7-2 16</inkml:trace>
  <inkml:trace contextRef="#ctx0" brushRef="#br3" timeOffset="120775.908">4976 5324 88 0,'-10'15'36'16,"-4"-2"0"-16,8 6 0 15,-3 3-39-15,0-9-24 16,12 12-8-16,-2-4-1 16,8 3-2-16</inkml:trace>
  <inkml:trace contextRef="#ctx0" brushRef="#br3" timeOffset="121279.9368">5235 4985 83 0,'-28'12'38'16,"3"8"-1"-16,1-7 0 16,6 5-34-16,4-3 1 15,9 2-3-15,7-5 1 16,10 0-2-16,4-4 2 0,6-1-2 15,1-1 2-15,3-1-2 16,-4 0 1-16,-4 2-1 16,-4 4 1-16,-5 3 0 15,-9 2 0-15,-6 5 0 16,-8 2 0-16,-5 1 0 15,-5-1-1-15,-1 1 0 16,2-5-1-16,0-6-2 16,14-2-2-16,9-11-12 15,3-10-21-15,11-7 1 16,13 2-2-16,1-12 1 15</inkml:trace>
  <inkml:trace contextRef="#ctx0" brushRef="#br3" timeOffset="121587.9545">5474 5027 60 0,'-9'-12'36'16,"9"12"1"-16,-19 10-2 16,15 11-13-16,-5-6-15 15,-1 12-3-15,0 0 1 16,2 6-2-16,2-3 1 15,5 0-2-15,2-4 2 16,7-4-2-16,5-10-1 16,8-8 1-16,4-11-1 15,5-5 0-15,0-10-1 16,-1-6 2-16,-2-4-3 0,-8-3 1 15,-7 2-1 1,-8 0-1-16,-9 9-1 0,-9 6-1 16,-3 13-7-16,-12-4-24 15,8 18-4-15,-4-3 1 16,10 11-1-16</inkml:trace>
  <inkml:trace contextRef="#ctx0" brushRef="#br3" timeOffset="122128.9854">6230 4879 80 0,'0'0'37'0,"-4"24"-1"16,-7-4-1-16,-6 12-32 15,2 5-1-15,3 7-3 16,0 3 0-16,-1-3-5 16,13 10-14-16,-6-16-15 15,12-3 1-15,-1-17-3 16,9-3 1-16</inkml:trace>
  <inkml:trace contextRef="#ctx0" brushRef="#br3" timeOffset="122327.9968">6140 5083 86 0,'-19'-2'38'0,"-7"-3"-1"16,12 7 0-16,-3 4-33 16,17-6-3-16,0 0 0 15,0 0-1-15,22 6-4 16,0-13-3-16,22 8-27 15,-8-9-1-15,11 7-1 16,-6-9-2-16</inkml:trace>
  <inkml:trace contextRef="#ctx0" brushRef="#br3" timeOffset="122679.0169">6471 4989 63 0,'-10'11'35'0,"8"5"1"16,-5-5 1-16,6 15-27 16,-8-7-2-16,9 11-2 15,-9-5 0-15,8 8-2 16,-2-5 1-16,2-3-3 15,1-3 0-15,5-6 0 16,-5-16 0-16,20 4 0 0,-4-17-1 16,4-8 1-16,1-9-2 15,2-3 2-15,-1-7-2 16,-2-2 1-16,-2 1-2 15,-5 3 0-15,-1 5-2 16,-8 1-1-16,3 18-5 16,-13-5-24-16,17 19-5 15,-11 0-2-15,0 0 1 16</inkml:trace>
  <inkml:trace contextRef="#ctx0" brushRef="#br3" timeOffset="123130.0427">6708 5135 81 0,'13'1'37'16,"-13"-1"0"-16,29-8 1 15,-10-1-35-15,10 3 2 16,-1-5-2-16,5 1 3 15,-4-4-5-15,3 2 2 16,-7-3-2-16,-3-1 1 0,-6-2 0 16,-5 1 0-16,-9 0-1 15,-6 1-2-15,-7-1 2 16,-7 6 0-16,-5 4 0 15,-6 7 0-15,-4 7 0 16,0 9 0-16,-2 5 1 16,4 11-1-16,-1 5 1 15,12 3-1-15,6-2 1 16,10 0-2-16,11-9 1 15,15-10-3-15,14-9-2 16,12-21-7-16,23 1-26 16,-8-16-3-16,10-4-2 15,-7-10 0-15</inkml:trace>
  <inkml:trace contextRef="#ctx0" brushRef="#br3" timeOffset="130183.4461">3251 5987 86 0,'0'0'34'15,"-9"-11"1"-15,9 11 0 16,29-28-34-16,1 8 1 15,10-3-4-15,6 1 2 16,5 2-2-16,3 0 2 16,-4 7-3-16,-4 5 2 15,-7 12 4-15,-9 6-1 16,-7 11 1-16,-10 10-1 15,-16 9 2-15,-9 11 0 0,-10 6 1 16,-5 3-2 0,-1-3-1-16,3-1-1 0,3-6-2 15,7-14-5-15,23-1-29 16,1-15-2-16,14-2 0 15,4-11-2-15</inkml:trace>
  <inkml:trace contextRef="#ctx0" brushRef="#br3" timeOffset="130349.4556">3667 6662 113 0,'-23'5'39'15,"11"0"1"-15,1-13-4 0,6-2-39 16,23 0-26-16,-1-9-11 15,13 5 2-15,-4-6-4 16</inkml:trace>
  <inkml:trace contextRef="#ctx0" brushRef="#br3" timeOffset="131385.5148">3169 7433 74 0,'13'-25'33'16,"7"4"0"-16,8-2 0 16,5-7-30-16,7 5 1 15,2-6-2-15,8 9 2 16,-7 2 0-16,-1 8 1 15,-11 7-1-15,-7 10-1 16,-9 8 1-16,-3 10-1 16,-12 4 0-16,-4 8 0 15,-6 5 0-15,-3 4-2 16,-1-1 0-16,-1 1-1 0,2-2-1 15,3-10-7-15,10 4-27 16,-5-10-3-16,10 3 1 16,-2-12-1-16</inkml:trace>
  <inkml:trace contextRef="#ctx0" brushRef="#br3" timeOffset="131566.5252">3481 8054 109 0,'-22'21'40'15,"11"-1"0"-15,-6-16-2 16,15-19-37-16,2 15-3 16,13-33-10-16,13 13-25 0,1-8-2 15,7 4 0-15,-5-3-2 16</inkml:trace>
  <inkml:trace contextRef="#ctx0" brushRef="#br3" timeOffset="133556.639">2948 8827 77 0,'-5'-15'35'15,"6"-4"0"-15,7 0 1 0,4-5-33 16,14-4 0-16,6-10-1 16,15-1 0-16,9-4 1 15,5 4-2-15,2 5 0 16,0 8-1-16,-9 10 1 15,-7 17 0-15,-12 15 0 16,-15 16-1-16,-18 15 1 16,-16 11 0-16,-11 7 1 15,-9 8-1-15,-2-3-1 16,2-4-3-16,12 3-13 15,3-22-20-15,17-6 1 16,8-14-3-16,14-9 0 16</inkml:trace>
  <inkml:trace contextRef="#ctx0" brushRef="#br3" timeOffset="133722.6485">3418 9405 89 0,'-24'36'40'16,"-1"-18"-2"-16,14-5 0 16,3 3-37-16,7-30-39 15,19 0 0-15,0-9-2 16,8 4 0-16</inkml:trace>
  <inkml:trace contextRef="#ctx0" brushRef="#br3" timeOffset="136192.7898">2831 10352 58 0,'-4'-13'33'0,"9"2"1"15,8-2 1-15,2-7-30 16,9 3 1-16,4-7-3 0,8 0 2 16,1-3-2-16,6 6 2 15,-5 1-2-15,0 8 0 16,-5 5-1-16,-3 9 1 15,-12 13-1-15,-5 12 0 16,-12 12-1-16,-8 13 0 16,-7 9 0-16,-8 11 0 15,-1 5-1-15,-2 4 0 16,2-3 0-16,3-5 0 15,11-6-4-15,3-22-15 16,21-1-17-16,5-20-1 16,14-7 0-16,8-17-1 15</inkml:trace>
  <inkml:trace contextRef="#ctx0" brushRef="#br3" timeOffset="136366.7998">3496 10659 93 0,'-19'9'37'0,"0"-9"-1"16,3 2-2-16,4-2-40 16,-1-17-23-16,21 6-6 15,-1-8-1-15,12 4-1 16</inkml:trace>
  <inkml:trace contextRef="#ctx0" brushRef="#br3" timeOffset="136741.8212">3742 10361 69 0,'-15'0'36'16,"-7"-5"2"-16,4 11 1 15,-6 0-26-15,7 5-7 16,-2 1-2-16,7 6-1 15,3 1-1-15,6 4 1 16,6-3-3-16,7-1 0 16,8-2 1-16,7-3 0 15,5-2-1-15,5-2 0 16,3-3 0-16,-3 2 1 0,-3 3-1 15,-4 4 1-15,-7 5-1 16,-8 5 1-16,-12 8 0 16,-7 4 0-16,-8 2-1 15,-2 1 1-15,-4-5-1 16,1-3-1-16,1-4-1 15,3-18-4-15,16 4-18 16,-3-26-14-16,14-3 2 16,0-17-4-16,8-4 2 15</inkml:trace>
  <inkml:trace contextRef="#ctx0" brushRef="#br3" timeOffset="136952.8333">3770 10340 104 0,'-21'-2'37'0,"21"2"4"15,-22 10-4-15,22-10-33 16,0 0-1-16,29-4-1 16,8-7-1-16,9-1 0 15,7-2-3-15,5-5-1 16,11 11-17-16,-8-11-18 15,5 14 0-15,-17-2-2 16,-1 12-1-16</inkml:trace>
  <inkml:trace contextRef="#ctx0" brushRef="#br3" timeOffset="137641.8727">4356 10629 79 0,'0'0'37'0,"-23"-2"0"16,9 12 0-16,-6-3-31 16,-2 10 0-16,-5-1-1 15,5 8-1-15,-2-1 0 16,4 3-2-16,2-2 0 15,10 0-1-15,5-3 0 16,11-5-1-16,7-4-1 16,6-7 0-16,10-1-1 15,4-10-4-15,10 6-12 16,-4-20-20-16,5 7 1 15,-5-13-2-15,1 5 1 16</inkml:trace>
  <inkml:trace contextRef="#ctx0" brushRef="#br3" timeOffset="138190.9041">4621 10555 75 0,'-11'11'36'0,"3"11"0"16,-9-5 1-16,6 13-30 15,-6-2 0-15,8 6-2 16,-5-2-1-16,6 0 0 16,-2-3-2-16,5-4 0 15,1-6-1-15,6-5 0 0,-2-14-1 16,0 0 1-16,19-8-1 15,-6-7 0-15,1-6 1 16,3-5-1-16,-1-1 0 16,-2-1 1-16,0 2-1 15,-1 5 0-15,-5 2 1 16,-2 8-1-16,-6 11 1 15,0 0-1-15,0 0 0 16,0 0 1-16,0 0-1 16,7 14 0-16,-7-14 0 15,13 16 0-15,-1-8 0 16,5-6 0-16,2-2 1 15,4-2-1-15,0-5 0 16,3-2 0-16,-2-3 0 0,0 0 0 16,-4-2 1-16,-3 1-1 15,-3 4 0-15,-2 2 1 16,-12 7-1-16,16-1 1 15,-16 1-1-15,11 20 1 16,-9 0 0-16,-1 4-1 16,1 4 0-16,0 2-1 15,1 2-3-15,-3-9-4 16,14 6-28-16,-9-17-3 15,11 0 0-15,-6-13-1 16</inkml:trace>
  <inkml:trace contextRef="#ctx0" brushRef="#br3" timeOffset="138342.9128">5178 10782 105 0,'0'0'40'0,"-11"6"0"16,11-6-2-16,-21 2-37 15,21-2-4-15,0 0-33 16,-8-20-3-16,8 20 0 15,0 0-2-15</inkml:trace>
  <inkml:trace contextRef="#ctx0" brushRef="#br4" timeOffset="154356.8287">10045 2364 75 0,'-14'-46'38'0,"1"8"-2"15,-11-8 2-15,1 8-33 16,-10 5 0-16,0 17 0 16,-10 8-1-16,-4 14 0 15,-6 11-1-15,-3 18 0 16,-7 18-2-16,1 18 1 15,-3 16 0-15,6 11 0 16,1 9 0-16,10 8 0 16,8 6-1-16,8 1 2 15,13-11-4-15,12-9 2 0,14-13-5 16,6-20-1-16,17-9-6 15,-9-29-24-15,12-7-4 16,-10-26 0-16,5-3 0 16</inkml:trace>
  <inkml:trace contextRef="#ctx0" brushRef="#br4" timeOffset="154543.8394">9159 2936 82 0,'-31'-34'40'15,"17"22"0"-15,2-8 0 16,26 12-18-16,14-1-18 15,23-1-1-15,16-7-3 16,20-6-2-16,16 4 0 0,8-9-6 16,23 21-27-16,-13-11-7 15,3 13 4-15,-18-5-5 16</inkml:trace>
  <inkml:trace contextRef="#ctx0" brushRef="#br4" timeOffset="154739.8506">10301 2783 105 0,'-18'-4'39'0,"28"3"-2"16,3-16-2-16,10 4-36 15,14 0-1-15,0-3-4 16,10 16-9-16,-14-10-24 0,7 13 2 15,-21-2-2-15,-4 16 1 16</inkml:trace>
  <inkml:trace contextRef="#ctx0" brushRef="#br4" timeOffset="154874.8584">10183 2992 103 0,'-50'17'39'16,"20"2"0"-16,9-14 0 16,21-5-37-16,34-12-3 15,16-13-5-15,32 1-31 16,6-14-1-16,26 3 0 15,1-11-5-15</inkml:trace>
  <inkml:trace contextRef="#ctx0" brushRef="#br4" timeOffset="155437.8906">11642 2276 63 0,'0'0'37'0,"-2"-12"0"15,1 23 0-15,-10 1-16 16,4 20-15-16,-5 4-2 15,5 12 0-15,-3 3-2 16,4 8 1-16,-2-4-2 16,7-2 2-16,1-6-2 15,4-10 1-15,2-10-1 16,1-8 1-16,-7-19-1 15,21 4 0-15,-11-18 1 16,3-7-2-16,-4-9 1 16,2-8-1-16,-3-8 1 15,1-6-2-15,-3-1 2 0,2 0-1 16,-2 6 1-16,0 2 0 15,2 9-1-15,2 5 1 16,6 13-1-16,10 0 1 16,8 7-1-16,10 3-1 15,10 1-1-15,10-2-2 16,17 11-12-16,-5-14-22 15,10 12-3-15,-15-4 1 16,-4 9-2-16</inkml:trace>
  <inkml:trace contextRef="#ctx0" brushRef="#br4" timeOffset="155740.9079">11290 3058 101 0,'4'12'39'0,"19"-20"2"15,33-3-3-15,15-15-34 16,24-4-1-16,8-7 0 16,9-1-2-16,7 1-2 15,-5 2-3-15,-3 20-19 0,-25-9-15 16,-9 24-1-16,-28 1 0 15,-12 18-2-15</inkml:trace>
  <inkml:trace contextRef="#ctx0" brushRef="#br4" timeOffset="156091.928">11680 3233 95 0,'0'0'38'0,"18"-6"1"15,6-14-2-15,9 5-32 16,5-2 0-16,6 3-2 0,-7 5 0 16,-3 4-1-1,-12 6-1-15,-9 15-1 0,-21 14 0 16,-12 12 1-16,-14 8 0 15,-6 7 0-15,-11 4 1 16,0 3-1-16,0-3 1 16,8-8 0-16,12-11-1 15,12-8 0-15,20-15 0 16,21-14-1-16,23-13-1 15,15-13-2-15,28 2-25 16,3-26-11-16,18 2-2 16,-6-15 0-16,6 5-3 15</inkml:trace>
  <inkml:trace contextRef="#ctx0" brushRef="#br4" timeOffset="156406.946">12988 3094 106 0,'15'15'41'0,"-13"-1"1"15,-3 20-3-15,-20-3-38 16,-6 9-6-16,9 13-30 16,-15-15-5-16,13 7 2 15,-5-18-4-15</inkml:trace>
  <inkml:trace contextRef="#ctx0" brushRef="#br4" timeOffset="157164.9893">14575 2296 87 0,'0'-40'38'0,"-4"8"0"15,-14-6 2-15,-3 10-36 16,-10 0-1-16,-3 8 2 16,-4 5-2-16,-5 13 1 15,-2 8-2-15,2 11 1 16,-1 15-1-16,3 21 0 15,0 15-1-15,2 15 1 16,2 11-1-16,6 7 1 16,2 4-2-16,9 1 1 15,5-4-3-15,7-15 1 16,11-10-3-16,3-21-3 0,12 1-8 15,-7-33-22-15,14-5-2 16,-15-20 0-16,8-2-1 16</inkml:trace>
  <inkml:trace contextRef="#ctx0" brushRef="#br4" timeOffset="157330.9988">13838 2896 106 0,'-21'-13'39'0,"3"-7"2"15,18 20-2-15,17-32-35 16,25 19-3-16,18-6-1 15,19-10-4-15,17 8-5 16,-5-12-28-16,24 10-3 16,-10-7 0-16,3 11-1 15</inkml:trace>
  <inkml:trace contextRef="#ctx0" brushRef="#br4" timeOffset="157519.0096">14786 2643 77 0,'-25'7'41'0,"16"6"0"15,9-13 0-15,0 0-13 16,31-7-28-16,5-7-1 16,9 1-2-16,1-3-4 15,13 15-29-15,-15-14-4 16,-2 16 1-16,-20-3-2 15</inkml:trace>
  <inkml:trace contextRef="#ctx0" brushRef="#br4" timeOffset="157678.0187">14645 2896 109 0,'-29'30'40'0,"9"-17"3"16,24-1-4-16,9-26-37 16,28-2-2-16,16-4-3 15,5-13-28-15,24 11-8 16,-9-10-2-16,10 9-1 15</inkml:trace>
  <inkml:trace contextRef="#ctx0" brushRef="#br4" timeOffset="158510.0663">15718 2238 92 0,'0'0'39'16,"0"0"2"-16,16-8-2 16,3-3-36-16,26-3 0 15,14-7-1-15,12-1 0 0,5-1 0 16,9 2-1-16,-3 4-1 15,-7 6 1-15,-9 0-1 16,-15 12 1-16,-21 12-1 16,-11 5-1-16,-17 7 1 15,-13 8-1-15,-9 6 2 16,-5 5-1-16,-8 8 0 15,1-1-1-15,2 2-2 16,3-4-2-16,21 4-29 16,-3-20-6-16,25 2 1 15,3-20-2-15</inkml:trace>
  <inkml:trace contextRef="#ctx0" brushRef="#br4" timeOffset="158661.0749">16616 2467 97 0,'-35'-4'36'0,"10"-6"-8"16,10-2-27-16,16-10-39 16,23 3-1-16,11-10-1 15</inkml:trace>
  <inkml:trace contextRef="#ctx0" brushRef="#br4" timeOffset="158984.0934">17123 2094 97 0,'-48'9'39'16,"8"12"1"-16,-3-11-5 16,12 10-33-16,10 1-1 15,17-5-1-15,8 1 0 16,19-1 1-16,11-4-1 15,13-2 0-15,6-2 0 16,2 0 0-16,-2 1 0 16,-3 0 1-16,-10 2-1 15,-11 9 0-15,-17 2 1 16,-13 8-1-16,-10 2 0 15,-10 4 0-15,-6 0-2 16,-2-3-1-16,5 3-6 16,-10-20-30-16,22 0 1 15,1-24-1-15,11 8-1 0</inkml:trace>
  <inkml:trace contextRef="#ctx0" brushRef="#br4" timeOffset="159172.1041">17229 2046 102 0,'-30'-5'42'0,"16"17"2"16,2-9-3-16,29 2-37 16,16-8-5-16,18-1-1 15,18 1-2-15,3-6-7 16,21 7-28-16,-3-6-2 15,7 8 0-15,-15-2-1 16</inkml:trace>
  <inkml:trace contextRef="#ctx0" brushRef="#br4" timeOffset="159464.1208">16118 2913 107 0,'-13'17'40'0,"13"-17"2"0,47-10-1 16,15-5-37-16,32-11-2 15,24-4-1-15,17 0-2 16,10 2-1-16,2-1-2 16,5 17-9-16,-22-11-28 15,-5 24 0-15,-34-2 1 16,-18 16-2-16</inkml:trace>
  <inkml:trace contextRef="#ctx0" brushRef="#br4" timeOffset="159816.141">16534 3090 99 0,'0'0'39'16,"12"-3"1"-16,9-11-2 15,20 6-35-15,-1 0-1 16,2 3 0-16,-6 4 0 16,-6 6 0-16,-14 9-1 15,-17 9 0-15,-22 8 1 16,-15 12 0-16,-14 5 0 15,-11 6 1-15,-5-2-1 16,-1 3 1-16,6-8-1 16,13-5 0-16,16-10-1 15,25-11 0-15,21-13-2 16,23-11-1-16,24-8-2 15,16-13-3-15,25 8-29 0,-7-21-6 16,15 6 0-16,-17-10-1 16</inkml:trace>
  <inkml:trace contextRef="#ctx0" brushRef="#br4" timeOffset="160216.1639">18093 3014 97 0,'-13'22'39'0,"-12"-2"1"15,1 16-4-15,-3 3-40 0,-7-8-31 16,20 10-4-16,0-11 1 16,19-1-2-16</inkml:trace>
  <inkml:trace contextRef="#ctx0" brushRef="#br4" timeOffset="160634.1878">19236 2158 79 0,'-6'-35'41'0,"-20"-2"-1"15,0 14 1-15,-24 1-34 16,2 20-1-16,-15 12-3 16,-6 20 1-16,-7 15-2 15,-5 23-1-15,-1 11 0 16,7 9 2-16,10 6-1 15,10-2-1-15,18 0-1 16,17-8-1-16,15-6-3 0,14-26-7 16,22 1-27-16,0-22-3 15,7-5 0-15,-7-20-1 16</inkml:trace>
  <inkml:trace contextRef="#ctx0" brushRef="#br4" timeOffset="160817.1982">18443 2672 95 0,'0'0'43'16,"12"-19"-1"-16,20 15 0 16,9-18-39-16,21-1-3 15,22-6-1-15,10-1-2 16,10 13-6-16,-10-14-29 15,13 21-1-15,-20-7 0 0,-4 18-3 16</inkml:trace>
  <inkml:trace contextRef="#ctx0" brushRef="#br4" timeOffset="161005.209">19119 2618 96 0,'-24'0'38'15,"24"0"3"-15,0 0-3 16,17-15-38-16,21 5 0 15,10 0-1-15,4 4-2 16,-6-11-12-16,7 19-22 16,-15-5-2-16,-7 12 0 15,-31-9-1-15</inkml:trace>
  <inkml:trace contextRef="#ctx0" brushRef="#br4" timeOffset="161170.2184">18962 2881 108 0,'-39'24'43'0,"22"6"0"16,17-30-1-16,12 25-38 15,24-27-3-15,20-5-1 16,9 0-2-16,2-7-4 16,14 12-32-16,-21-12-4 15,-1 9 0-15,-18-3-2 16</inkml:trace>
  <inkml:trace contextRef="#ctx0" brushRef="#br4" timeOffset="163812.3695">19717 2273 89 0,'0'0'39'0,"-5"-29"0"15,20 16 1-15,9-7-37 16,13-2-2-16,15-1 1 15,4 5 1-15,6 0-1 16,-3 7 0-16,-3 6-2 16,-7 6 1-16,-10 6 0 15,-14 7 0-15,-18 9-1 16,-13 1 0-16,-17 6 1 15,-5 1-1-15,-8 0 1 0,0 1-1 16,3-4 0-16,4 2 1 16,13-6-2-16,12-1 1 15,15-3 0-15,12-3 0 16,13-2 0-16,3-1 0 15,7 0 0-15,-3 1 1 16,-3 1 0-16,-8 3-1 16,-13 6 1-16,-15 6 1 15,-14 2-1-15,-16 3 1 16,-10 1-1-16,-2 1 1 15,-3-7-3-15,2-3-1 16,16-6-5-16,3-22-29 16,34 1-5-16,8-18-1 15,30 1 0-15</inkml:trace>
  <inkml:trace contextRef="#ctx0" brushRef="#br4" timeOffset="163985.3794">20624 2546 106 0,'-32'14'42'0,"-6"-12"-1"16,18 5-2-16,-1-8-41 16,21 1-5-16,15-7-29 15,1-8-5-15,12 11 1 16,-2-13-2-16</inkml:trace>
  <inkml:trace contextRef="#ctx0" brushRef="#br4" timeOffset="164405.4035">20879 2277 98 0,'0'0'41'15,"14"-20"0"-15,11 13-1 16,1-6-36-16,10 4-2 16,3-4 1-16,7 6 0 15,-3 0 0-15,1 3-2 0,-6 1 1 16,-4 1-1-16,-7 2 1 15,-8 1-2-15,-6 0 1 16,-13-1 0-16,12 0 0 16,-12 0-1-16,0 0 0 15,-5 14 0-15,-4-1 0 16,-3 8 1-16,-9 9-2 15,-3 12 1-15,-6 11-1 16,-3 6 0-16,-2 8 0 16,1 0 1-16,6 0-3 15,4-4-1-15,15-2-4 16,2-29-18-16,24 6-14 15,3-25 1-15,20 2-3 16,1-23 2-16</inkml:trace>
  <inkml:trace contextRef="#ctx0" brushRef="#br4" timeOffset="164758.4237">21596 2324 104 0,'-9'-19'40'0,"9"19"1"16,-24 1-2-16,13 13-36 15,-7 3-1-15,3 9 0 16,-2 0-1-16,3 7 0 16,5-1 0-16,8 0-1 15,6-3 1-15,12-6-1 16,12-3 1-16,10-5-1 15,12-5 1-15,6-1-1 0,1-3 1 16,-3 0 0-16,-6 2-1 16,-7 1 0-16,-13 5 0 15,-17 4 1-15,-16 5-1 16,-17 6 1-16,-9 4-1 15,-5-1-1-15,-3 2 0 16,-6-5-2-16,9 5-6 16,-4-17-28-16,21 4-3 15,1-21-1-15,17 0-1 16</inkml:trace>
  <inkml:trace contextRef="#ctx0" brushRef="#br4" timeOffset="164975.4361">21595 2302 115 0,'-22'-3'42'16,"-6"-5"1"-16,28 8-3 16,0 0-38-16,14 6-1 15,24-7-1-15,9-3-2 16,18 3-1-16,3-3-2 16,17 18-19-16,-11-19-17 15,11 14 0-15,-18-7 0 16,-2 13-1-16</inkml:trace>
  <inkml:trace contextRef="#ctx0" brushRef="#br4" timeOffset="165307.4551">22377 2503 107 0,'-2'-15'40'16,"2"15"2"-16,-25-8-3 16,-1 10-34-16,-4 4-1 15,-4 8-1-15,-7 5-1 16,-4 5 0-16,1 7-1 15,7 1 2-15,3 3-2 0,11-3 1 16,14-2-1-16,15-4 0 16,19-6-2-16,14-6 0 15,18-2-3-15,5-16-6 16,22 9-27-16,-9-19-6 15,9 4 2-15,-12-14-3 16</inkml:trace>
  <inkml:trace contextRef="#ctx0" brushRef="#br4" timeOffset="165825.4847">22769 2476 79 0,'-14'2'41'16,"-12"-4"-1"-16,8 16 1 15,-11-10-15-15,9 16-23 16,-1 2 1-16,0 4-1 0,1 2-1 15,4 0 2-15,3-1-3 16,3-2 1-16,9-5 0 16,2-6 0-16,-1-14-2 15,23 11 0-15,-4-18 0 16,4-6-1-16,1-7 1 15,1-6-1-15,1-5 0 16,-2-2 0-16,-5 0 1 16,-3 3 1-16,-3 2-1 15,-6 9 1-15,-3 3-1 16,-4 16 0-16,0 0 1 15,0 0-1-15,7 17 0 16,-2-2 0-16,4 1 0 16,4 0 1-16,4 1-1 0,4-5 0 15,4-3 0-15,3-7 0 16,4-3 1-16,-1-6 0 15,1-4-1-15,2-5 1 16,0-3 1-16,-1 1-2 16,0-2 0-16,-8 6 0 15,-3 3 0-15,-4 10 0 16,-9 11 0-16,-9 11 0 15,-8 11 0-15,-11 7 0 16,-1 11-2-16,-6 1-3 16,11 19-19-16,-15-20-14 15,12 5-4-15,-4-14 0 16,13 0-3-16</inkml:trace>
  <inkml:trace contextRef="#ctx0" brushRef="#br4" timeOffset="170293.7403">3676 8834 82 0,'-15'-6'35'16,"15"6"1"-16,0-12-2 15,0 12-31-15,28-21-1 16,2 6 0-16,10-6 0 15,10 1-1-15,6-4 1 16,2 4-1-16,1-1 0 16,-3 5 0-16,-11 4 0 15,-8 9 0-15,-13 6 0 16,-12 10 0-16,-17 8 0 15,-13 6 1-15,-15 6-1 16,-2 8 1-16,-8 0 0 0,1 0-1 16,3-3 0-1,5-4-1-15,11-8 2 0,14-4-3 16,15-8 1-16,13-7-1 15,11-6 1-15,8 2 0 16,5-1 0-16,0 1 0 16,-5 2 1-16,-1 6 0 15,-9 6 0-15,-13 5 1 16,-12 11-1-16,-13 7 1 15,-13 6-1-15,-6 5 1 16,-10 1-1-16,-1 1 0 16,-2-5-1-16,4-6 0 15,7-8-2-15,8-18-5 16,26-4-29-16,-3-12-3 0,27-23 0 15,2-12-1 1</inkml:trace>
  <inkml:trace contextRef="#ctx0" brushRef="#br4" timeOffset="170466.7502">4345 9143 105 0,'-21'8'38'16,"9"-1"-1"-16,12-7-8 15,-12-14-64-15,29 2-2 16,3-10-1-16,9 0-1 16</inkml:trace>
  <inkml:trace contextRef="#ctx0" brushRef="#br4" timeOffset="170856.7725">4618 8891 103 0,'-19'3'39'0,"19"-3"0"16,-17 0-1-16,17 0-35 15,17-9-1-15,13-1 0 16,8-4-1-16,2 1 1 15,7-4-2-15,4-3 1 16,-1-1-1-16,-2 2 1 0,-7 2-1 16,-10 2 0-16,-5 2 1 15,-8 5 1-15,-6 5-2 16,-12 3 1-16,-2 19-1 15,-6 7 1-15,-6 7 1 16,-4 8-2-16,-4 8 0 16,1 7 0-16,0 4 0 15,3-2-2-15,8-2 1 16,2-11-5-16,19 4-7 15,-5-26-25-15,21-4-2 16,1-19 0-16,15-4-1 16</inkml:trace>
  <inkml:trace contextRef="#ctx0" brushRef="#br4" timeOffset="171210.7927">5289 8861 103 0,'-9'-8'40'15,"-11"-2"1"-15,7 15-1 16,-9-5-35-16,7 13-2 15,2-1-1-15,4 6-1 16,2 3 0-16,4-1-1 16,5 1 1-16,6-1-2 15,6-3 1-15,5-4-1 16,5-1 1-16,6-1 0 15,1-1 0-15,2-1 0 16,-4 1 0-16,1 1 0 16,-5 2 1-16,-6 4-1 15,-6 3 0-15,-8 3 0 0,-7 0 0 16,-5 6 0-16,-7-2 0 15,-2 1-1-15,-1-4-1 16,-3-9-1-16,6-1-3 16,-3-20-8-16,17 6-23 15,-4-29-3-15,12 4 0 16,-4-15 0-16</inkml:trace>
  <inkml:trace contextRef="#ctx0" brushRef="#br4" timeOffset="171383.8026">5275 8799 107 0,'-22'-7'40'15,"8"9"1"-15,-1-3-2 16,15 1-36-16,0 0-1 0,28-3-2 16,5-1-2-16,10-3-2 15,20 9-23-15,-3-10-13 16,13 8 1-16,-7-3-3 15,8 10 2-15</inkml:trace>
  <inkml:trace contextRef="#ctx0" brushRef="#br4" timeOffset="171735.8227">5910 9019 103 0,'-29'-4'41'15,"14"11"0"-15,-16-4-1 16,5 12-34-16,-8-2-3 15,3 8 0-15,-1 4 0 16,3 5-1-16,6-1-1 16,5 4-1-16,12-5 1 15,11-1-1-15,11-7 0 16,14-9-1-16,13-10 0 15,6-9-3-15,12 1-1 16,-4-23-15-16,14 12-18 0,-14-12-4 16,3 4 1-16,-19-6-1 15</inkml:trace>
  <inkml:trace contextRef="#ctx0" brushRef="#br4" timeOffset="172288.8544">6228 8985 98 0,'-18'7'40'0,"6"14"0"15,-9-6-1-15,1 12-34 16,0-1 0-16,5 7-1 16,-5-3-1-16,5 7 0 15,2-4-1-15,4-2-1 16,4-7-1-16,5-4 1 0,5-10-1 15,6-5 0-15,2-10 0 16,5-7-1-16,0-4 1 16,3-6 0-16,1-5 0 15,-2-3 0-15,0 0-1 16,-3 0 1-16,-2 4 0 15,-1 2 0-15,-4 5 0 16,0 5 1-16,-10 14-1 16,11-13 0-16,-11 13 0 15,0 0 0-15,14 15 0 16,-14-15 0-16,15 20 0 15,-3-11 0-15,2-2 0 16,4-1 0-16,2-4 0 16,1-4 0-16,2-3 1 15,0-4-1-15,1-4 1 0,-2 2-1 16,-2-7 1-16,2 1 0 15,-5 2-1-15,1 3 1 16,-2 3-1-16,-3 6 1 16,-3 5-1-16,-4 7 1 15,-1 7-1-15,-5 11 0 16,-3 1 0-16,1 4-1 15,1 4-2-15,-3-8-5 16,11 14-15-16,-9-24-16 16,12 1-3-16,-10-19-1 15,25-4-1-15</inkml:trace>
  <inkml:trace contextRef="#ctx0" brushRef="#br5" timeOffset="204116.6748">8806 4624 72 0,'0'0'38'0,"-13"-14"-1"16,13 14 1-16,-16 6-32 15,15 15-1-15,-2 3-2 16,1 13 0-16,-1 9-2 16,-3 8 1-16,-1 10 0 15,0-1-2-15,-5 2 2 16,3-7-1-16,-1-7 1 15,3-9-2-15,2-15 3 16,6-12-3-16,-1-15 1 16,13-12 1-16,1-14-2 0,1-9 1 15,0-10-1-15,4-7 2 16,-2-6-2-16,1-1 1 15,-4 3-1-15,-1 5-1 16,-5 10 3-16,3 8-2 16,-7 10 1-16,2 13 0 15,-6 10 0-15,4 24-1 16,-4 5 1-16,2 7-1 15,2 3 0-15,2 2 1 16,8-2-2-16,4-4 1 16,9-12 0-16,9-10 1 15,7-12-1-15,7-11 1 16,1-11 0-16,3-9 0 15,-2-7 0-15,-2-5 0 16,-5 2 0-16,-9 2-1 0,-3 1 1 16,-10 7-1-16,-6 6 1 15,-4 9-1-15,-13 15 0 16,14 8 0-16,-14 15 0 15,-1 11 0-15,-6 13 0 16,-4 8 0-16,5 5-1 16,-1 2 0-16,2 0-1 15,3-9-3-15,11-4-3 16,-6-25-27-16,27-3-5 15,1-22 1-15,10-6-2 16</inkml:trace>
  <inkml:trace contextRef="#ctx0" brushRef="#br5" timeOffset="204316.6863">9844 4792 96 0,'0'0'38'15,"0"0"0"-15,9 13-2 16,11-19-36-16,11-4-1 15,11-2-2-15,-1-5-5 16,9 15-29-16,-13-4 0 16,-3 15 0-16,-16 1-1 15</inkml:trace>
  <inkml:trace contextRef="#ctx0" brushRef="#br5" timeOffset="204466.6948">9757 5129 104 0,'-15'22'40'0,"3"-18"1"16,25-2-2-16,3-16-38 15,29-6 1-15,17-4-6 16,0-13-28-16,22 10-8 16,-1-10 1-16,13 9-3 15</inkml:trace>
  <inkml:trace contextRef="#ctx0" brushRef="#br5" timeOffset="205134.7331">10877 4048 82 0,'5'-18'38'0,"-5"-3"-1"15,0 21 1-15,0 0-34 16,10 4 0-16,-12 14 1 16,0 17-1-16,-5 11-1 15,0 11-1-15,-7 8 0 16,1 10-1-16,-2 1 0 15,1 2 0-15,1-7 0 16,4-4-1-16,3-13 1 16,5-9-1-16,8-14 1 15,7-14 0-15,7-17 0 16,5-11 0-16,6-12 0 15,0-3-1-15,-1-7 1 16,6 1 0-16,-6 1 0 0,-6 3-1 16,-5 9 1-16,-4 5-1 15,-2 10 1-15,-14 4-1 16,15 18 0-16,-12 1 0 15,-3 9 0-15,0 2-1 16,4 6-1-16,-1-3-1 16,8 2-2-16,0-13-2 15,16 5-16-15,-5-26-15 16,19 3 0-16,-4-23-1 15,11 0 0-15</inkml:trace>
  <inkml:trace contextRef="#ctx0" brushRef="#br5" timeOffset="205289.7419">11544 4442 88 0,'-8'17'37'0,"-13"4"0"16,6 19 1-16,-3-2-36 16,3 10 0-16,3 0-1 15,8-4-3-15,10-1-3 16,0-24-29-16,22-4-2 15,1-22 0-15,13-10-3 16</inkml:trace>
  <inkml:trace contextRef="#ctx0" brushRef="#br5" timeOffset="205431.75">11614 4108 106 0,'-43'-6'39'0,"-2"2"-2"15,10 12-7-15,17 13-65 0,-7-7-4 16,21 11 1-16,5-4-3 15</inkml:trace>
  <inkml:trace contextRef="#ctx0" brushRef="#br5" timeOffset="205747.7681">10664 5160 101 0,'-23'12'39'0,"23"-12"1"15,30-17 1-15,27-11-40 16,32-4 2-16,30-11-2 15,20-1 2-15,14-3-3 16,3 3 1-16,-3 5-1 16,-10 8-3-16,-16 11-1 15,-24 2-9-15,-19 22-25 16,-32 0-3-16,-18 16 0 15,-32 0-1-15</inkml:trace>
  <inkml:trace contextRef="#ctx0" brushRef="#br5" timeOffset="206286.7989">11029 5415 79 0,'0'-14'39'0,"0"14"-1"16,0 0 1-16,0 0-30 0,-16 11-6 16,8 13 0-16,-5 8-1 15,1 14 1-15,-6 7-2 16,-1 9 3-16,-1 2 0 15,2 1-1-15,-1-3 0 16,5-6 0-16,3-6 0 16,5-14-1-16,10-11 1 15,3-14-2-15,9-14 0 16,7-11 1-16,2-10-4 15,8-6 4-15,-1-9-3 16,2 2 0-16,-3-3 0 16,-3 5 0-16,-3 6-1 15,-6 12 0-15,-2 4 2 16,-17 13-2-16,17 8 2 0,-14 5 2 15,-1 11-4-15,-2 4 1 16,3 4 0-16,-2-3-3 16,6 9-3-16,-6-17-21 15,17 7-9-15,-4-16-3 16,18 0 2-16,-5-15 0 15</inkml:trace>
  <inkml:trace contextRef="#ctx0" brushRef="#br5" timeOffset="206587.8162">11583 5661 76 0,'-13'11'39'0,"0"11"3"16,-15 2-1-16,9 17-19 15,-10-3-15-15,2 8-1 0,5-3-1 16,9-2 0-16,7-5-1 15,15-5-3-15,11-11 2 16,12-11-1-16,7-10-2 16,7-12 2-16,2-8-4 15,-3-11 4-15,-4-7-5 16,-10-10 4-16,-11 3-4 15,-11-2 0-15,-13 4-3 16,-13 2-3-16,-3 23-19 16,-24-4-15-16,5 19 3 15,-12 6-5-15,8 14 4 16</inkml:trace>
  <inkml:trace contextRef="#ctx0" brushRef="#br5" timeOffset="212074.13">12542 4714 86 0,'0'0'38'16,"7"-14"-1"-16,19 10 1 16,4-8-36-16,13-2-3 15,13 3-1-15,2-11-6 16,9 11-28-16,-11-2 0 15,-3 11-2-15,-17 0 1 16</inkml:trace>
  <inkml:trace contextRef="#ctx0" brushRef="#br5" timeOffset="212248.1399">12463 4980 92 0,'-16'20'37'0,"16"-20"-1"15,17 7-1-15,21-16-34 16,16-9-5-16,26 7-18 15,-1-16-14-15,14 5 0 16,-6-6-2-16,1 6 1 16</inkml:trace>
  <inkml:trace contextRef="#ctx0" brushRef="#br5" timeOffset="212599.16">12929 4594 82 0,'-17'-13'39'0,"17"13"-2"15,14-17 1-15,21 9-34 16,7 5 0-16,15 3-1 15,2 4 0-15,10 8-1 16,-4 0-1-16,-4 12 0 16,-11 3 0-16,-13 8-1 15,-17 5 1-15,-20 6-1 16,-21 3-1-16,-12 0 1 15,-16 4-1-15,-11-4 0 16,-4-5 0-16,-3-10-3 16,13 3-9-16,3-22-25 15,26-6 2-15,9-16-3 0,27-6 1 16</inkml:trace>
  <inkml:trace contextRef="#ctx0" brushRef="#br5" timeOffset="213467.2096">13950 4534 89 0,'0'0'36'0,"10"-19"0"16,-10 19-10-16,1 11-22 15,-4 4 0-15,-3 7-1 16,-4 11 1-16,-1 9-2 16,-6 8 1-16,-1 3-1 15,-1 2 0-15,0-4 0 16,2-2-1-16,1-7 0 15,6-9 1-15,1-11-2 16,7-8 1-16,2-14 0 16,11-15 0-16,3-8 0 15,0-7-1-15,4-10 1 16,1-7 0-16,0-1 0 15,0 1-1-15,-3 2 0 16,-4 7 0-16,-2 8 1 16,-3 8-1-16,-2 10 0 0,-5 12 0 15,0 0 0-15,11 15 0 16,-6 5 0-16,4 5 1 15,5 1-1-15,6-1 1 16,6-4 0-16,8-9 0 16,9-8 0-16,10-13 0 15,4-10 1-15,4-10 0 16,1-8-1-16,-5-2 0 15,-4-3 0-15,-8 1 0 16,-11 8 0-16,-10 7 0 16,-9 6-1-16,-15 20 0 15,0 0 0-15,1 10 0 16,-11 19 0-16,-2 8 0 15,-1 9 0-15,1 5-2 0,4 3 0 16,3 1-1-16,8-1-3 16,3-17-9-16,22 8-16 15,-6-22-10-15,14 0 1 16,-4-17-2-16</inkml:trace>
  <inkml:trace contextRef="#ctx0" brushRef="#br5" timeOffset="213667.2211">14947 4620 102 0,'15'-14'39'15,"7"15"0"-15,-1-14-4 0,13 6-35 16,11 3-2-16,2-3-2 15,6 11-14-15,-12-7-19 16,0 12-1-16,-16-3-1 16,-7 10 1-16</inkml:trace>
  <inkml:trace contextRef="#ctx0" brushRef="#br5" timeOffset="213810.2293">14940 4857 100 0,'-20'23'41'15,"6"-15"-1"-15,23 3 0 16,9-9-36-16,21-13-4 15,17 1-6-15,-7-12-30 0,21 11-3 16,-5-10 0-16,6 9-3 16</inkml:trace>
  <inkml:trace contextRef="#ctx0" brushRef="#br5" timeOffset="215101.3031">16083 4251 88 0,'2'-15'36'0,"-2"15"1"0,-4 19-2 16,6 5-33-16,-11 7-1 15,3 10-1-15,-1 6 0 16,-1 6-1-16,1 6-2 16,-2-6-3-16,11 8-9 15,-11-16-20-15,12-1 0 16,-6-15-1-16,7-5 1 15</inkml:trace>
  <inkml:trace contextRef="#ctx0" brushRef="#br5" timeOffset="215274.313">15946 4533 90 0,'-14'-17'38'0,"-3"-3"0"16,17 20 0-16,-22-10-32 16,22 10-3-16,17 2-1 0,10-2-2 15,15 1-2-15,4-11-7 16,22 8-28-16,5-15 0 15,14 2-1-15,-2-12-1 16</inkml:trace>
  <inkml:trace contextRef="#ctx0" brushRef="#br5" timeOffset="215477.3246">16907 3886 104 0,'-17'29'39'16,"-12"8"-1"-16,7 23-2 15,-5 3-35-15,3 10-1 0,4 5-1 16,3 3-1-16,8 8-6 16,-4-14-29-16,20 3-1 15,-3-13-1-15,11-1-1 16</inkml:trace>
  <inkml:trace contextRef="#ctx0" brushRef="#br5" timeOffset="215793.3427">15887 5054 92 0,'15'6'41'15,"19"-18"-2"-15,34 1-1 16,28-14-35-16,27-2 0 15,22-5-2-15,17 1 1 16,5 1-2-16,2 2-3 16,3 12-3-16,-21-8-26 15,-5 20-7-15,-30-3 0 16,-17 14-2-16</inkml:trace>
  <inkml:trace contextRef="#ctx0" brushRef="#br5" timeOffset="216339.3739">16166 5510 80 0,'14'-13'37'16,"-10"2"-1"-16,-4 11 2 16,0 0-35-16,-8 24 0 0,0-2 0 15,1 15 0-15,-7 4-1 16,3 10 0-16,-5 2 1 15,2 1-2-15,3 0-1 16,-1-5-3-16,11 0-5 16,-10-19-28-16,17-4 0 15,-3-15-1-15,-3-11-2 16</inkml:trace>
  <inkml:trace contextRef="#ctx0" brushRef="#br5" timeOffset="216499.3831">15979 5752 103 0,'-20'-17'38'15,"21"5"0"-15,6-9 1 0,26 11-37 16,16-15 0-16,21-4-5 16,19 5-2-16,1-12-32 15,20 12-1-15,-3-6-1 16,0 7-2-16</inkml:trace>
  <inkml:trace contextRef="#ctx0" brushRef="#br5" timeOffset="217010.4123">16828 5289 102 0,'-11'4'40'0,"10"-14"1"16,17 6-2-16,10 4-39 15,16-13 0-15,13 1 0 16,4 1 0-16,-1 6 0 15,-1 2-1-15,-8 8 1 16,-10 6-1-16,-16 4 1 16,-13 10 1-16,-17 2 0 15,-13 6 0-15,-13 0 0 16,-2 0 1-16,-3-3 0 15,3-3 0-15,6-6-1 16,12-5 0-16,17-16-1 16,8 11 1-16,20-13-1 0,13-1 0 15,6 0 0-15,3 2 0 16,-1 2 1-16,-9 7-1 15,-7 7 1-15,-16 8 0 16,-19 11-1-16,-17 4 3 16,-14 3-3-16,-9 3 2 15,-9 1-1-15,-5-4-1 16,5-1-2-16,2-13-3 15,19 3-15-15,-6-24-20 16,25 1 0-16,3-19 0 16,22-4-2-16</inkml:trace>
  <inkml:trace contextRef="#ctx0" brushRef="#br5" timeOffset="217580.4449">17796 3597 86 0,'-26'-4'36'16,"-3"31"0"-16,-17 6-3 16,-3 29-27-16,-9 13-2 15,2 13 0-15,-2 9 0 16,10 7-2-16,5-3-1 15,14-4-1-15,15-7-2 16,17-16-4-16,24-4-10 16,7-21-22-16,18-9 0 15,-1-20-1-15,12-7 1 16</inkml:trace>
  <inkml:trace contextRef="#ctx0" brushRef="#br5" timeOffset="217964.4669">17809 4208 88 0,'-20'8'36'0,"3"15"0"16,-3-1 1-16,9 17-34 15,-3-3-1-15,3 2-1 16,4 1 1-16,4-1-1 15,1-2 1-15,2-6-1 16,0-6-1-16,2-5 1 16,0-7-1-16,-2-12 0 15,0 0 1-15,12-12-1 16,-8-6 1-16,3-7 0 15,0-3 0-15,3-6 0 16,0-6 0-16,0 1 0 16,3 5 0-16,-4 2 1 0,4 6-2 15,-2 4 2-15,4 7-2 16,-1 6 0-16,4 7-2 15,4-2-1-15,8 10-4 16,-3-15-18-16,17 14-12 16,-1-9-2-16,9 6 0 15,-6-11 0-15</inkml:trace>
  <inkml:trace contextRef="#ctx0" brushRef="#br5" timeOffset="218346.4887">18140 4323 87 0,'0'0'36'0,"19"17"1"16,4-23-2-16,15 4-32 15,6-5-1-15,12 2 2 16,-3-6-2-16,2 1 1 15,-7 0-2-15,-1-1 2 16,-13 1-3-16,-5-1 2 16,-10 2-1-16,-19 9 0 15,9-21 0-15,-9 21 0 16,-22-12 0-16,0 11 0 15,-8 3 0-15,-4 6 0 16,-4 6 0-16,-5 9 0 16,3 1 0-16,3 4-2 0,5 1 1 15,8-3 0-15,14 2-2 16,11-6-1-16,17-4-2 15,10-12-4-15,28 10-13 16,-4-22-17-16,19 5 0 16,-4-14 0-16,9 4 0 15</inkml:trace>
  <inkml:trace contextRef="#ctx0" brushRef="#br5" timeOffset="218685.5081">18869 4240 94 0,'-34'9'39'0,"-13"-3"2"16,9 17-4-16,-8-2-32 15,11 9-1-15,-3-1-1 0,11 5-1 16,7 1 0-16,11-5-1 16,9-5-1-16,9-4 1 15,8-8-1-15,9-8 0 16,6-8 0-16,2-7 0 15,3-5 1-15,-1-7-2 16,-4-2 2-16,-3-3-1 16,-6 0 0-16,-4 8 1 15,-9 0-1-15,-2 8 1 16,-8 11-2-16,0 0 1 15,0 0-2-15,-10 14 0 16,5 7-1-16,-4-5-2 16,13 11-6-16,-4-27-13 15,15 23-15-15,1-21 1 16,18-5-3-16,1-15 2 0</inkml:trace>
  <inkml:trace contextRef="#ctx0" brushRef="#br5" timeOffset="218880.5193">19467 3743 99 0,'-27'19'39'16,"5"21"1"-16,-15 7-2 15,0 12-36-15,6 8-1 16,1 3-3-16,6 9-2 15,0-17-19-15,15 12-16 16,-1-17-1-16,19-1 0 16,-2-16 0-16</inkml:trace>
  <inkml:trace contextRef="#ctx0" brushRef="#br5" timeOffset="219211.5382">19567 3581 87 0,'36'24'40'16,"-2"-5"0"-16,12 16 0 0,-5 0-35 15,4 7-1-15,-6 4-1 16,-3 11 1-16,-12 3-2 16,-12 7-1-16,-15 0 0 15,-12 5-1-15,-17 0 0 16,-10-2-2-16,-11-4 0 15,-7-11-4-15,9 10-19 16,-7-26-16-16,13-4 1 16,3-19-2-16,24-6 1 15</inkml:trace>
  <inkml:trace contextRef="#ctx0" brushRef="#br5" timeOffset="221699.6805">14211 7162 89 0,'0'0'35'15,"0"0"2"-15,-7 24 0 16,-5 4-33-16,-5 7-1 15,1 7 0-15,-4 4 0 16,2 9-2-16,-6-2 0 16,8-1-1-16,2-10 0 0,6-4 1 15,5-10-1-15,6-13 1 16,-3-15-1-16,21-7 1 15,-2-15-1-15,0-9 0 16,4-7 1-16,-2-7 0 16,0-5 0-16,-3 3 2 15,-5 2-2-15,-2 4 1 16,-3 10-1-16,-6 6 2 15,-2 11-2-15,0 14-2 16,-5 11 1-16,0 8-1 16,-1 7 1-16,5 6-1 15,3-1 0-15,6 2 0 16,11-7 1-16,8-7 2 15,11-9-1-15,8-9 0 16,9-9 0-16,0-6 0 0,4-9 1 16,-7 0 1-16,-3-5-1 15,-7 4 1-15,-13 0-1 16,-7 11 1-16,-12 9-2 15,-10 4 0-15,1 25-1 16,-8 0-1-16,-2 8 0 16,0 6 0-16,3 3-1 15,5 0-1-15,7 0-2 16,4-10-1-16,20 6-12 15,-3-25-12-15,23 2-10 16,-2-17-1-16,13-2 0 16,-2-15 1-16</inkml:trace>
  <inkml:trace contextRef="#ctx0" brushRef="#br5" timeOffset="221869.6902">15307 7312 106 0,'0'0'41'16,"6"-17"0"-16,16 11-1 15,8-4-39-15,7-3 1 16,8 4-4-16,-1-6-2 16,5 18-26-16,-13-11-10 15,-7 16 2-15,-16-1-4 16</inkml:trace>
  <inkml:trace contextRef="#ctx0" brushRef="#br5" timeOffset="222028.6993">15170 7615 105 0,'0'0'40'15,"4"14"0"-15,16-26-1 16,20-8-39-16,21 3-9 16,3-14-28-16,12 6-2 15,-5-2 1-15,8 6-3 16</inkml:trace>
  <inkml:trace contextRef="#ctx0" brushRef="#br5" timeOffset="232586.3032">16100 6933 96 0,'10'-16'38'15,"-1"9"1"-15,-9 7-2 16,0 0-33-16,-5 17-2 16,-2 11 0-16,-5 3-1 15,-3 10 1-15,-3 2-3 16,3 5 0-16,8-1-3 15,4-21-7-15,18 3-25 16,2-20-1-16,20-9 1 16,6-21-2-16</inkml:trace>
  <inkml:trace contextRef="#ctx0" brushRef="#br5" timeOffset="232770.3137">16724 6727 86 0,'-26'41'38'16,"-18"11"1"-16,-5 18 0 15,-12 0-15-15,3 16-23 16,-1 1-1-16,5 0-3 16,6 5-7-16,1-17-27 15,18 1-2-15,5-16 0 16,20-2-1-16</inkml:trace>
  <inkml:trace contextRef="#ctx0" brushRef="#br5" timeOffset="233248.3411">16619 7357 106 0,'0'0'38'0,"8"-14"3"16,18 10-2-16,2-10-36 15,10 5 0-15,0 2-1 16,4 4 0-16,-7 4 0 15,-9 5-1-15,-6 8 0 16,-11-1-2-16,-8 8 1 16,-6-3 0-16,-6 0 0 0,-3-1 0 15,3-4 0-15,3-1 0 16,8-12 0-16,0 0 0 15,19 6-1-15,1-10 1 16,8 2 0-16,1 1 1 16,-1 4-1-16,-4 5 0 15,-9 8 0-15,-10 10 0 16,-12 5 0-16,-12 7 0 15,-9 1 0-15,-6 2 0 16,-5-2 0-16,1-7 0 16,4-5-1-16,8-15-2 15,14 1-10-15,5-26-25 16,21-1-2-16,5-17 0 15,18 0-1-15</inkml:trace>
  <inkml:trace contextRef="#ctx0" brushRef="#br5" timeOffset="234056.3873">17962 7242 88 0,'-6'-11'36'0,"-5"18"2"16,-10-4 0-16,1 13-28 15,-8-5-4-15,5 12-3 16,-5 2 1-16,5 5-2 16,1 3 1-16,9 0-2 15,6 0 1-15,7-2 0 16,10-3-1-16,9-8 0 15,8-8 0-15,11-10 0 0,6-10-1 16,3-9 0-16,1-11 0 16,1-5-2-16,-4-9 1 15,-8 1 1-15,-9 0-1 16,-12 4 0-16,-11 5 0 15,-15 9 2-15,-8 6-1 16,-9 10 2-16,-5 8-1 16,-1 7-1-16,4 5 1 15,6 1-1-15,13 1 1 16,12-3-2-16,16 0 1 15,13-4-1-15,12 0 1 16,8-5 0-16,2 3 0 16,0 2 1-16,-6 4-1 15,-9 5 1-15,-12 6 0 16,-12 2 0-16,-11 8-1 0,-11 0 1 15,-9 2-1-15,-1-2 0 16,-4-5 1-16,1-4-1 16,1-7 1-16,10-7 1 15,10-10-1-15,-1-11 1 16,11-8-1-16,10-6 1 15,2-5 0-15,4-5 1 16,5-3-3-16,-2 0 0 16,-4 3 0-16,1 5 0 15,-4 3-3-15,-5 3-4 16,10 21-19-16,-14-6-15 15,14 13-1-15,-1-1 1 16,16 10-2-16</inkml:trace>
  <inkml:trace contextRef="#ctx0" brushRef="#br5" timeOffset="234593.418">19623 7138 88 0,'-8'-12'37'15,"-14"0"-1"-15,-5 8 2 16,-12-6-29-16,2 16-3 15,-11-3 0-15,6 16-1 16,-9 6-1-16,7 11-1 16,2 3 1-16,9 8-2 15,11 2 1-15,14 3-1 16,15-5 0-16,13-3-1 15,17-14 1-15,12-11-1 16,12-13 0-16,11-13 0 16,1-15 0-16,-1-12-1 15,-4-11 1-15,-9-6 1 16,-13-3-2-16,-12-1 0 0,-19 4 0 15,-16 7 0-15,-20 7 0 16,-15 13 0-16,-7 9 0 16,-5 10 0-16,1 11 0 15,1 4-3-15,17 11-4 16,6-12-15-16,37 17-16 15,4-11-5-15,27 3 2 16,6-8-2-16</inkml:trace>
  <inkml:trace contextRef="#ctx0" brushRef="#br5" timeOffset="234757.4274">20217 7388 121 0,'-32'6'42'0,"8"-1"-2"16,0-15-2-16,19-22-44 15,23 11-31-15,3-12-3 16,17 3 0-16,3-7-2 16</inkml:trace>
  <inkml:trace contextRef="#ctx0" brushRef="#br5" timeOffset="235246.4553">20604 7096 112 0,'-18'-9'39'16,"18"9"2"-16,7-29-1 15,19 16-37-15,7-12 0 16,8 7 0-16,2 2-1 15,0 4 0-15,-5 9 0 16,-5 6-1-16,-11 9 0 16,-11 6-1-16,-13 6 1 15,-8 3-1-15,-9 3 0 16,-3-1 1-16,-5-2-1 15,4-1 0-15,4-8 0 16,7-3 0-16,12-15 0 16,6 14 0-16,14-16 0 0,7-3 0 15,8 1 1-15,2 0-1 16,5 2 1-16,-9 5-1 15,1 8 2-15,-11 6-4 16,-14 7 4-16,-5 5-2 16,-12 6 0-16,-11 4 0 15,-5-1 0-15,-4 0-2 16,-2-4 1-16,-4-4 0 15,9-3-2-15,2-15-3 16,16 3-14-16,-5-26-18 16,23-2-5-16,-1-18 1 15,18-7 1-15</inkml:trace>
  <inkml:trace contextRef="#ctx0" brushRef="#br5" timeOffset="235652.4786">20917 6563 102 0,'-10'-6'38'16,"10"6"2"-16,0 0-4 15,0 0-30-15,-14 14-2 16,11-4 0-16,3-10-1 16,-5 21-1-16,2-11-1 15,3-10 1-15,1 17 0 16,-1-17-1-16,0 0-1 0,18 5 1 15,-18-5 0-15,16-11 0 16,-16 11-1-16,12-15 1 16,-12 15-1-16,0 0 1 15,0 0 0-15,-11-2 0 16,-2 13 0-16,1 0 0 15,-2 0 1-15,2 1-1 16,5-1-1-16,7-11-2 16,10 16-14-16,-10-16-20 15,32-14-6-15,-10 0 1 16,8 3-2-16</inkml:trace>
  <inkml:trace contextRef="#ctx0" brushRef="#br2" timeOffset="249068.2459">8219 8732 76 0,'0'0'37'0,"-4"-15"-1"16,4 15 1-16,0 0-31 15,0 0-2-15,0 0-2 16,-2 31 0-16,-2 1 2 15,-1 14-2-15,-5 10 0 16,1 6 0-16,-3 5 0 16,1 0 0-16,2-9 0 15,2-8 0-15,4-17-1 16,7-14 0-16,-4-19 0 15,23-17 0-15,-5-16-1 0,7-13 1 16,0-10 0-16,0-5-1 16,-1-4 0-16,-2-1 1 15,0 6-2-15,-7 7 2 16,-3 8-2-16,-2 12 2 15,-3 10-1-15,-5 9 1 16,-2 14 0-16,0 0-1 16,7 28 1-16,-4-4 0 15,5 1 0-15,4 7 0 16,5-5 0-16,8-2 0 15,6-9 0-15,5-3 0 16,7-9-1-16,0-6 0 16,3-7 0-16,2-6 0 15,-8-3 0-15,0-5 0 0,-4-1-1 16,-6-2 2-16,-5 3 0 15,-3 2-1-15,-3 6 1 16,-4 7-1-16,-6 9 1 16,0 11-1-16,-4 10 2 15,-3 14-2-15,-3 4 2 16,1 8-2-16,-1 3 1 15,3-1-3-15,3-4 1 16,7-8-4-16,7-5-2 16,4-26-18-16,16 7-15 15,-5-18 1-15,12-2-2 16,-7-12 1-16</inkml:trace>
  <inkml:trace contextRef="#ctx0" brushRef="#br2" timeOffset="249256.2567">9296 8842 99 0,'0'0'39'16,"10"4"-1"-16,11-4 1 16,-6-12-37-16,23-2 0 15,6-3-2-15,7-6-2 16,4 9-7-16,-10-4-28 15,3 13-1-15,-16-1-1 16,-8 16 0-16</inkml:trace>
  <inkml:trace contextRef="#ctx0" brushRef="#br2" timeOffset="249413.2656">9294 9159 106 0,'-20'10'40'16,"20"-10"0"-16,8-12-1 15,26-9-37-15,8-5-3 16,11-14-10-16,14 10-26 15,-1-6-2-15,15 7-1 16,0 0 0-16</inkml:trace>
  <inkml:trace contextRef="#ctx0" brushRef="#br2" timeOffset="250022.3005">10722 8703 75 0,'-12'-11'37'0,"-5"6"0"0,-16-3 1 16,2 11-30-16,-13-1-3 16,2 12-1-16,-5 8 1 15,2 12-1-15,0 5 1 16,8 8-2-16,8-2 1 15,11 1-1-15,14-10 0 16,14-10-1-16,14-14-1 16,19-18 0-16,16-18-2 15,13-15 2-15,7-17-1 16,2-8 0-16,-2-9-1 15,-7-3 2-15,-9-1-2 16,-14 4 2-16,-15 6-1 16,-14 11 1-16,-10 8-1 15,-12 15 1-15,-7 13-1 0,-7 18 0 16,-3 18 0-16,-4 17 1 15,2 15-2-15,-1 11 1 16,5 9-2-16,5 4 0 16,8 6-1-16,7-9-3 15,17 4-7-15,-6-24-24 16,23 2-3-16,-3-19 0 15,10-4 0-15</inkml:trace>
  <inkml:trace contextRef="#ctx0" brushRef="#br2" timeOffset="250202.3108">11226 8826 70 0,'-5'-12'40'16,"-9"-1"-3"-16,14 13 3 16,-24 7-16-16,12 12-20 0,2 4 1 15,4 9-3-15,3 1-1 16,5-2-3-16,10 8-14 15,-1-25-22-15,17-1-1 16,-4-19-1-16,13-4-1 16</inkml:trace>
  <inkml:trace contextRef="#ctx0" brushRef="#br2" timeOffset="250345.319">11404 8538 95 0,'-31'-20'39'15,"8"13"1"-15,-6 0-3 0,14 7-39 16,15 0-33-16,-8 17-4 15,16 0 1-15,-2-2-3 16</inkml:trace>
  <inkml:trace contextRef="#ctx0" brushRef="#br2" timeOffset="250621.3347">10483 9309 97 0,'0'0'40'15,"49"-5"1"-15,7-18-1 16,34-3-36-16,11-8 0 15,19 0-2-15,10-2-1 16,0 3-2-16,-1 10-5 16,-20-1-28-16,-7 19-6 15,-30 0 0-15,-12 19-1 16</inkml:trace>
  <inkml:trace contextRef="#ctx0" brushRef="#br2" timeOffset="251149.3649">10886 9735 99 0,'-23'-2'37'15,"-7"-4"3"-15,3 9-2 16,-11 3-35-16,7 4-1 15,1 10 0-15,4 11 1 16,-3 10 0-16,6 6 0 16,4 1 0-16,8 3-1 15,10-7 1-15,15-10-1 0,8-13-1 16,14-16 1-16,8-20-1 15,10-16 0-15,5-19 0 16,6-12 0-16,-5-12-1 16,-4-4 0-16,-7-7 0 15,-8 1-1-15,-6 2 1 16,-8 11-1-16,-8 11 0 15,-10 17 0-15,-8 19 2 16,-1 24-1-16,-19 13 0 16,-1 26 1-16,-7 21-1 15,-2 12 1-15,1 15-2 16,1-1 0-16,12 3-3 15,7-12-2-15,20 5-19 16,2-32-13-16,22-4-4 16,2-24 1-16,14-10-1 0</inkml:trace>
  <inkml:trace contextRef="#ctx0" brushRef="#br2" timeOffset="251419.3804">11453 9824 97 0,'-24'-6'41'0,"1"17"1"16,-10 1-2-16,10 8-26 15,-9 10-10-15,12 6-1 16,6 4-1-16,9 3 1 16,10-4-2-16,10-5 1 15,13-11-1-15,9-8 0 16,3-14 0-16,0-10 0 15,-1-13-1-15,-7-10 0 0,-8-6 2 16,-11-7-4-16,-11-2 0 16,-14-3-1-16,-3 7-5 15,-16-7-25-15,10 18-9 16,-9-1 0-16,9 13-2 15</inkml:trace>
  <inkml:trace contextRef="#ctx0" brushRef="#br2" timeOffset="252073.4178">12458 8778 85 0,'0'0'39'0,"28"-4"1"16,-8-5-1-16,11 2-33 15,7-1-3-15,12-2-2 16,6-1-3-16,3 0-3 15,14 11-29-15,-16-7-5 16,-1 14 1-16,-14-4-3 16</inkml:trace>
  <inkml:trace contextRef="#ctx0" brushRef="#br2" timeOffset="252246.4277">12560 8997 99 0,'-29'17'38'0,"14"-13"2"16,15-4-3-16,35-10-37 15,16-12-2-15,27 2-6 16,3-17-20-16,16 6-11 16,-3-9 1-16,4 5-2 15</inkml:trace>
  <inkml:trace contextRef="#ctx0" brushRef="#br2" timeOffset="252516.4431">13144 8503 91 0,'0'0'38'0,"19"5"1"0,21 12-3 16,5-12-32-16,17 8 0 16,3-1 1-16,-2 8-2 15,-7 4 0-15,-6 8 1 16,-20 8-1-16,-14 8 0 15,-23 7-1-15,-18 4-1 16,-22 3 0-16,-8-2-1 16,-7-2-1-16,0-10-3 15,11 5-21-15,-1-27-16 16,25-4 0-16,8-21-1 15,19-1 0-15</inkml:trace>
  <inkml:trace contextRef="#ctx0" brushRef="#br2" timeOffset="253096.4763">14735 8280 89 0,'0'0'37'0,"0"11"1"16,-2 19-1-16,-9 10-35 15,0 10-1-15,-2 7-1 16,-1 5 0-16,4-2-2 15,2-14-5-15,21-6-29 16,2-18 0-16,22-15 0 16,7-23-2-16</inkml:trace>
  <inkml:trace contextRef="#ctx0" brushRef="#br2" timeOffset="253275.4865">15298 8344 98 0,'-68'77'39'0,"-2"21"0"15,-9-1-3-15,7 13-35 16,10 2-6-16,-1-11-30 16,31-4-1-16,6-21-2 15,25-9-2-15</inkml:trace>
  <inkml:trace contextRef="#ctx0" brushRef="#br2" timeOffset="253755.514">15258 8843 108 0,'-13'3'41'16,"13"-3"-1"-16,0 0-2 15,27-20-36-15,10 6-3 16,8 2 3-16,4 0-3 16,1-1 2-16,-5 9-1 15,-4 3 0-15,-9 3 2 16,-8 8-2-16,-11 5 2 15,-14 5-2-15,-12 4 1 16,-8 3-1-16,-8 0 1 16,-3 3-1-16,-2-2 0 15,4-4 0-15,7-5 0 16,7-4 0-16,16-15 0 0,8 14 0 15,16-17 0-15,12-1 0 16,7-1 0-16,3 0 1 16,0 4-1-16,-5 4 1 15,-8 6-1-15,-12 6 1 16,-16 10 0-16,-10 4-1 15,-15 4 1-15,-8 3-1 16,-7 0 0-16,-2-4-1 16,7-4-1-16,0-15-4 15,23 2-26-15,7-15-9 16,13-22 1-16,12-10-2 15</inkml:trace>
  <inkml:trace contextRef="#ctx0" brushRef="#br2" timeOffset="253977.5267">16265 8752 116 0,'0'0'41'0,"0"0"0"15,0 0 0-15,33-10-40 16,0-2 0-16,14 0-1 15,6 1-1-15,3 3-2 16,-4 0-3-16,5 19-15 16,-23-9-18-16,-6 18 0 15,-24-3-1-15,-11 12 0 16</inkml:trace>
  <inkml:trace contextRef="#ctx0" brushRef="#br2" timeOffset="254108.5342">16272 8991 113 0,'-48'19'40'0,"21"0"0"15,10-14 1-15,17-5-37 16,34-3-3-16,8-7-3 15,22 9-13-15,6-15-22 16,18 9-3-16,1-6 0 16,15 7-2-16</inkml:trace>
  <inkml:trace contextRef="#ctx0" brushRef="#br2" timeOffset="254754.5711">18012 8582 89 0,'-19'-16'36'0,"1"10"1"15,-16 4 1-15,-5 14-31 16,-8 10-1-16,4 16 0 16,-5 5 1-16,8 8-2 15,3-2 0-15,13-2-1 16,15-10 0-16,18-11-3 15,19-22 1-15,19-16-1 16,15-21-1-16,13-13 1 16,8-17-2-16,3-10 2 15,-1-6-1-15,-12-4 0 0,-8 1 1 16,-16 2 0-16,-10 7-1 15,-16 11 0-15,-14 17 0 16,-12 16 2-16,-10 18 0 16,-8 21-2-16,-8 23 0 15,-3 21 0-15,-2 20 0 16,4 11 0-16,6 9 0 15,5 2-2-15,14 0-2 16,9-12-3-16,21 5-18 16,-1-29-14-16,17-6-1 15,-3-19-2-15,12-9 0 16</inkml:trace>
  <inkml:trace contextRef="#ctx0" brushRef="#br2" timeOffset="255048.588">18626 8740 109 0,'0'0'40'0,"-10"19"2"16,-3-6-1-16,4 5-38 16,-3 4 0-16,4 6-2 15,-1 0 2-15,8-1-4 16,2 0 2-16,12-10-4 0,10-5-1 15,5-18-9-15,16 4-26 16,-1-21 0-16,8-3-1 16,-7-11-1-16</inkml:trace>
  <inkml:trace contextRef="#ctx0" brushRef="#br2" timeOffset="255183.5957">18865 8509 113 0,'-28'-13'40'0,"-6"1"0"15,12 9-2-15,1 7-39 16,7-10-19-16,16 20-18 15,-2-14-2-15,10 30 0 16,-4-13-2-16</inkml:trace>
  <inkml:trace contextRef="#ctx0" brushRef="#br2" timeOffset="255475.6124">17669 9411 118 0,'-4'-11'41'0,"30"2"2"16,18-15-3-16,38-1-37 15,22-5-1-15,25 1-1 0,18-2 0 16,9 2-1-16,10 1-2 16,0 1-2-16,-5 9-3 15,-26-9-26-15,-8 15-8 16,-28-9 1-16,-19 13-2 15</inkml:trace>
  <inkml:trace contextRef="#ctx0" brushRef="#br2" timeOffset="256016.6433">18389 9790 105 0,'-29'-10'39'0,"2"9"0"16,-13-4 1-16,1 14-36 16,-9 5-1-16,5 14 1 15,-9 6-1-15,5 13 1 16,4 2-1-16,6 3 0 15,10-2-1-15,17-7 0 0,12-11-1 16,21-15 0 0,18-19 1-16,13-19-2 0,15-21 0 15,12-15 0-15,3-15 0 16,3-12 0-16,-5-3 0 15,-7-5 0-15,-13 3 0 16,-9 8 0-16,-13 14 0 16,-18 18 0-16,-18 19 0 15,-4 30 0-15,-31 13 0 16,-4 28 0-16,-6 18 0 15,-7 15 0-15,8 9 0 16,5 0 0-16,19 0-2 16,11-15-5-16,29-2-19 15,4-30-12-15,29-9-4 16,0-20-1-16,16-9 0 15</inkml:trace>
  <inkml:trace contextRef="#ctx0" brushRef="#br2" timeOffset="256384.6644">18905 9903 111 0,'-5'12'40'16,"-9"-5"1"-16,9 11-2 15,-9-1-35-15,1 10 0 16,1-1-1-16,1 7 0 16,1-2 0-16,9 0-1 0,7-6-1 15,9-5 1-15,8-10 0 16,7-8-2-16,6-14 0 15,5-8 0-15,-1-10 0 16,-1-6 0-16,-6-6 0 16,-8-2 0-16,-10 2 0 15,-10 6 0-15,-10 7 0 16,-13 14 0-16,-7 10 0 15,-9 10-3-15,2 15-3 16,-11-11-16-16,19 22-17 16,-3-15-4-16,21 3 1 15,6-19-2-15</inkml:trace>
  <inkml:trace contextRef="#ctx0" brushRef="#br1" timeOffset="259868.8637">19390 8816 116 0,'-17'6'42'15,"6"-1"1"-15,-6-9-6 16,0-2-36-16,17 6-7 0,2-30-28 16,19 16-6-16,0-10-1 15,10 7-2-15</inkml:trace>
  <inkml:trace contextRef="#ctx0" brushRef="#br1" timeOffset="260409.8946">20075 8634 83 0,'-9'-12'37'16,"-6"5"0"-16,-14-1 1 15,-4 8-32-15,-11-1-1 16,-1 7 0-16,-8 4 0 15,-3 9-1-15,-4 4-1 16,9 11 2-16,-1 3-1 16,10 5-1-16,12 0 1 15,14-1-3-15,18-9 2 16,22-10-2-16,18-20 1 15,21-18-2-15,14-20-1 16,11-13 1-16,7-17-1 0,1-8 1 16,-9-8-1-16,-7-2 1 15,-16 5-1-15,-17 7 2 16,-17 11 0-16,-13 9-1 15,-16 17 0-15,-12 14 0 16,-11 21 0-16,-9 20 0 16,-2 21 0-16,-5 17 1 15,5 14-2-15,3 10 1 16,5 9-1-16,7 0-2 15,16 0-2-15,5-15-5 16,26 4-18-16,-7-25-12 16,22-3 1-16,-3-21-2 15,12-8 3-15</inkml:trace>
  <inkml:trace contextRef="#ctx0" brushRef="#br1" timeOffset="260701.9113">20568 8823 93 0,'-1'-19'38'0,"-14"4"1"16,2 16 0-16,-11 8-31 15,6 9-2-15,-4 6 2 16,5 8-3-16,6 3 0 16,7 3-3-16,10-3 1 15,11-8-2-15,12-7 0 16,11-10 0-16,10-10 0 15,-1-11-1-15,2-9 0 16,-7-6 0-16,-8-9-1 16,-11-3 2-16,-16-1-3 15,-18 3 1-15,-16 3-3 0,-12 4 0 16,-5 9-5-16,-14-7-14 15,12 18-17-15,-8-2-2 16,18 9 2-16,5-5-3 16</inkml:trace>
  <inkml:trace contextRef="#ctx0" brushRef="#br1" timeOffset="261590.9622">13975 8769 71 0,'0'0'37'0,"-28"-18"-2"15,5 17 2-15,-18 1-32 16,4 13 1-16,-10 3 1 16,-1 15-2-16,-4 2 1 15,8 10-2-15,3 1 1 16,15 0-2-16,12-5 2 15,19-8-3-15,14-16 0 16,22-13 0-16,13-17-1 16,12-18 0-16,7-15-1 15,2-11 1-15,-3-10-2 16,-4-8 1-16,-14 1-1 15,-11 1 1-15,-13 4-1 16,-14 12 1-16,-9 10 0 0,-13 12 1 16,-6 14-1-16,-8 17 0 15,-4 17 0-15,-5 18 0 16,1 18 0-16,0 10 0 15,5 12 0-15,4 3-2 16,10 7-3-16,3-13-13 16,25 8-19-16,-5-19-3 15,16 2 1-15,-1-17-2 16</inkml:trace>
  <inkml:trace contextRef="#ctx0" brushRef="#br1" timeOffset="261911.9805">14286 8969 76 0,'-28'-15'39'16,"19"20"-2"-16,-10-1 2 15,9 15-27-15,-2 2-6 16,9 7 1-16,0 2-3 15,7 6 0-15,6-6-1 16,8-2 0-16,6-10-1 16,7-6 0-16,2-12-1 15,3-9 0-15,-3-10 0 16,-2-10 0-16,-8-4 0 15,-9-4-1-15,-9-1 0 16,-16 2-1-16,-7 4-2 0,-14 3-1 16,1 15-6-16,-18-3-19 15,12 18-12-15,-6 0 1 16,13 12-2-16</inkml:trace>
  <inkml:trace contextRef="#ctx0" brushRef="#br1" timeOffset="262603.0201">12835 11468 89 0,'17'6'39'16,"18"-2"0"-16,2-16-2 15,15 5-36-15,10-4-1 16,6-1-3-16,11 8-20 16,-12-11-15-16,0 6 0 15,-10 0-2-15,-5 9 2 16</inkml:trace>
  <inkml:trace contextRef="#ctx0" brushRef="#br1" timeOffset="262754.0287">13009 11665 86 0,'-63'26'37'0,"20"-6"2"15,19-12-2-15,24-8-38 16,31-1-12-16,22-18-26 16,24-8 2-16,6-7-3 15,15-6 2-15</inkml:trace>
  <inkml:trace contextRef="#ctx0" brushRef="#br1" timeOffset="263028.0444">13494 11165 82 0,'0'0'41'0,"34"-7"-3"0,7 2 2 16,11 10-37-16,14 1 0 15,7 6 0-15,-8 8 1 16,-6 9-1-16,-20 12-1 15,-20 9 0-15,-20 7-1 16,-22 7-1-16,-22 3-1 16,-17-3 0-16,-4 3-5 15,-10-14-5-15,16-4-29 16,1-22-1-16,23-9 0 15,16-21 0-15</inkml:trace>
  <inkml:trace contextRef="#ctx0" brushRef="#br1" timeOffset="263648.0798">15322 11051 53 0,'1'-15'38'0,"-16"-3"-1"15,-4 7 1-15,-23-1-26 16,7 12-2-16,-16 0-2 16,3 15-1-16,-8 6-1 15,5 14-3-15,2 5 0 16,10 8-2-16,12 1 1 15,11-5-1-15,16-5 1 16,17-9 0-16,20-17 0 16,18-16 0-16,12-20-1 15,13-18 0-15,5-17 2 16,9-12 0-16,-3-17-1 15,-6-3 0-15,-9-3 0 0,-15 1 0 16,-13 6 0-16,-15 15 0 16,-14 14-2-16,-15 20 0 15,-13 26 0-15,-13 22 0 16,-8 27 1-16,-4 19-1 15,-3 13-1-15,1 13 0 16,7 8-2-16,9-3-1 16,10-3-1-16,11-13-4 15,26-3-9-15,-3-26-13 16,30-1-10-16,-2-20 0 15,17-3 0-15,-10-17 2 16</inkml:trace>
  <inkml:trace contextRef="#ctx0" brushRef="#br1" timeOffset="263918.0953">16015 11176 89 0,'-25'-4'40'16,"4"9"-1"-16,-13-2 2 16,11 13-36-16,-4 1-1 15,7 7 0-15,5 3-1 16,11 3 0-16,8-4-2 15,14 1 1-15,9-10 0 16,9-5-1-16,5-13 0 16,2-9 0-16,-2-10 0 15,-4-7-1-15,-6-7 0 16,-12-6-2-16,-7 3-2 15,-15-4-2-15,1 14-10 16,-24-6-13-16,7 23-13 0,-15 0 1 16,4 20-1-16,-10 3 2 15</inkml:trace>
  <inkml:trace contextRef="#ctx0" brushRef="#br1" timeOffset="264218.1124">15194 11716 87 0,'-20'12'40'0,"25"-1"4"0,14-12-3 16,33-3-31-16,23-11-7 16,30-1 0-16,21-9-1 15,15-3-1-15,6-1-1 16,2 2-2-16,-1 5-2 15,-15-4-6-15,-3 20-26 16,-42-1-6-16,-22 12 1 16,-34 1-2-16</inkml:trace>
  <inkml:trace contextRef="#ctx0" brushRef="#br1" timeOffset="264751.1429">15651 11917 81 0,'16'2'41'16,"6"-9"-1"-16,20 1 0 16,0-1-36-16,14-7-2 15,5 2 0-15,-1 1 0 16,-5 6 0-16,-6 1-1 15,-8 5 0-15,-14 6-1 16,-13 4 1-16,-13 4-1 16,-10 3 1-16,-9 3-1 0,-8 0 1 15,-3 3-1-15,-1-5 1 16,5 0-1-16,7-5 0 15,12-2 1-15,6-12-1 16,29 10 0-16,5-10 1 16,11 0-1-16,4 1 1 15,2 2 0-15,-7 4-1 16,-8 9 2-16,-17 7-2 15,-16 11 2-15,-17 3-2 16,-17 7 2-16,-16 0-2 16,-6-2 1-16,-6-3-1 15,8-11-1-15,10-10-2 0,14-20-6 16,27 2-17-1,10-33-16-15,27-3 1 0,11-21-3 16,20-3 2-16</inkml:trace>
  <inkml:trace contextRef="#ctx0" brushRef="#br1" timeOffset="265075.1614">17473 11271 85 0,'17'7'38'0,"16"-19"-1"15,16 1 0-15,4-9-35 16,7 2-2-16,3 3-4 15,-7-8-8-15,-1 16-25 16,-18 1 0-16,-8 9-1 16,-29-3 1-16</inkml:trace>
  <inkml:trace contextRef="#ctx0" brushRef="#br1" timeOffset="265210.1692">17573 11433 96 0,'-30'26'40'16,"10"-16"-1"-16,20-10-3 15,27 7-36-15,11-25-8 16,25 0-29-16,3-9-1 15,20-1-1-15,1-10-2 16</inkml:trace>
  <inkml:trace contextRef="#ctx0" brushRef="#br1" timeOffset="265782.2019">19014 11078 75 0,'-34'0'39'0,"-13"0"0"16,-2 10-1-16,-12 3-25 15,5 7-8-15,0 3-2 16,5 12 0-16,7 0 0 16,12 5-1-16,13-5 0 0,21-5 1 15,15-9-2-15,26-13 1 16,14-16-1-16,18-16 0 15,9-15 2-15,11-14-3 16,-1-10 2-16,-3-7 0 16,-8-6 0-16,-15 0 1 15,-13 1-1-15,-17 8 0 16,-16 9-2-16,-16 17 3 15,-13 15-3-15,-13 21 0 16,-11 25 0-16,-10 21 1 16,-4 16-3-16,1 15 0 15,4 9-1-15,8 0-1 0,13 5-2 16,9-17-9-16,31 8-12 15,-2-24-16-15,23-3 3 16,0-20-2-16,15-6 2 16</inkml:trace>
  <inkml:trace contextRef="#ctx0" brushRef="#br1" timeOffset="265954.2117">19542 11254 99 0,'-22'-3'39'15,"3"17"1"-15,-6-1-1 16,8 11-36-16,0 6-2 15,6 3 0-15,8 2-1 16,8-2-2-16,15 2-8 16,-2-20-27-16,23-5-2 0,-1-18-1 15,9-4-2-15</inkml:trace>
  <inkml:trace contextRef="#ctx0" brushRef="#br1" timeOffset="266100.2201">19803 10933 118 0,'-20'-2'39'0,"10"6"-3"16,10-4-34-16,0 0-42 16,5 13 0-16,8-15-3 15</inkml:trace>
  <inkml:trace contextRef="#ctx0" brushRef="#br1" timeOffset="267582.3048">2672 13213 85 0,'-27'-3'39'0,"-15"2"-1"15,-6 14-1-15,-13 3-35 16,-1 14-1-16,1 5 0 15,3 7 0-15,8 2-1 16,12 1 1-16,16-4 0 16,24-7 0-16,24-11 0 15,21-11 0-15,19-7-1 16,12-6 1-16,5-2-1 15,3 1 1-15,-10 3-1 16,-9 10 0-16,-22 13 1 16,-21 15-1-16,-19 9 1 15,-20 7-1-15,-16 5 0 16,-8 3 1-16,-4-6-1 15,-1-8-1-15,7-11-3 0,9-19-2 16,26-7-21-16,8-29-12 16,23-9 0-16,11-23-2 15</inkml:trace>
  <inkml:trace contextRef="#ctx0" brushRef="#br1" timeOffset="267890.3225">3309 13315 85 0,'-11'14'39'15,"-15"8"1"-15,2 19 1 16,-13 5-37-16,7 11-1 16,4 4 0-16,8 5-1 15,8-1 0-15,18-4 0 0,19-12-1 16,19-12 0-16,16-19 0 15,11-22 0-15,4-20-1 16,2-14 1-16,-6-14 0 16,-16-9-1-16,-16-6 0 15,-21-3-2-15,-20 6 1 16,-18 3-1-16,-13 12-2 15,-15 4-3-15,5 25-11 16,-16-3-13-16,19 25-8 16,-1 7-2-16,21 14 0 15</inkml:trace>
  <inkml:trace contextRef="#ctx0" brushRef="#br1" timeOffset="269790.4311">4960 12293 58 0,'0'0'38'15,"10"-17"-1"-15,-10 17 1 16,0-15-30-16,0 15-1 16,0 0-2-16,0 0 0 0,5 26-1 15,0 11-1-15,-5 13-1 16,0 14-1-16,0 11 0 15,-3 11-1-15,3 9-1 16,-2-2-3-16,7 3-4 16,-10-16-31-16,20-7 2 15,-2-16-3-15,11-10 2 16</inkml:trace>
  <inkml:trace contextRef="#ctx0" brushRef="#br1" timeOffset="270163.4525">4555 13390 57 0,'0'0'35'0,"0"0"-2"16,0 0 0-16,10 6-33 15,-10-6 1-15,22-1 2 16,-22 1 1-16,20-2 2 15,-20 2 0-15,12-4 1 16,-12 4 0-16,0 0 0 16,0 0-1-16,21-3-2 15,-1 0-1-15,12-1-1 16,18-5-1-16,13-3 0 0,16-2-2 15,7-1 0-15,15 1-3 16,1-5-4-16,12 11-31 16,-22-7 0-16,-5 10-3 15,-20-3 1-15</inkml:trace>
  <inkml:trace contextRef="#ctx0" brushRef="#br1" timeOffset="270574.476">5259 13666 53 0,'3'-29'38'0,"-2"12"0"15,-7-10-1-15,2 7-25 16,-9-8-4-16,6 4-1 15,-10-1-2-15,2 9-1 16,-5 4-1-16,-3 10-1 16,-5 8-1-16,-4 17 1 15,-2 15-1-15,-3 19 1 16,-3 12-2-16,-1 11 2 0,2 6-3 15,4 4 1-15,8-2-1 16,10-5 0-16,8-11-2 16,12-16-3-16,16-3-10 15,-4-31-25-15,23-4 2 16,-8-21-2-16,6-4 1 15</inkml:trace>
  <inkml:trace contextRef="#ctx0" brushRef="#br1" timeOffset="270741.4855">4745 14033 82 0,'-11'3'42'0,"11"-3"-1"16,26-19-1-16,16-2-39 0,23-13-5 15,29 9-19-15,3-20-16 16,18 2 0-16,-3-9-3 15,5 6 2-15</inkml:trace>
  <inkml:trace contextRef="#ctx0" brushRef="#br1" timeOffset="270929.4963">5910 13506 88 0,'0'0'41'15,"-13"7"1"-15,13-7-2 16,16-13-40-16,9-2-2 15,5 2-1-15,3-5-5 0,14 11-32 16,-17-2 1-16,1 13-2 16,-16 1 1-16</inkml:trace>
  <inkml:trace contextRef="#ctx0" brushRef="#br1" timeOffset="271065.5041">5832 13752 85 0,'-22'26'40'0,"4"-19"-1"15,18-7 0-15,16-13-40 16,20-16-4-16,30 4-32 15,-1-16-2-15,17 7-2 16,3-11 1-16</inkml:trace>
  <inkml:trace contextRef="#ctx0" brushRef="#br1" timeOffset="271395.523">7002 12519 76 0,'-2'-15'41'0,"0"25"-1"16,-9 13 0-16,5 20-38 0,-8 17 0 15,2 12-1-15,-2 15 0 16,0 6-1-16,1 9-3 15,5-9-3-15,13 9-21 16,-4-23-11-16,15-3-1 16,-1-19-2-16</inkml:trace>
  <inkml:trace contextRef="#ctx0" brushRef="#br1" timeOffset="271593.5343">6666 13526 86 0,'-19'-9'42'15,"19"9"0"-15,25-29-2 0,23 7-38 16,18-3-2-16,15-1-1 16,15 5-2-16,2-6-9 15,14 22-28-15,-17 0 0 16,-3 16-2-16,-22 3 2 15</inkml:trace>
  <inkml:trace contextRef="#ctx0" brushRef="#br1" timeOffset="272011.5582">7020 13916 73 0,'-32'9'41'16,"-8"-4"-2"-16,3 12 2 0,-14-2-35 15,10 13-1-15,-3 4-1 16,5 10-2-16,5 4 0 16,6 6 0-16,13-5-1 15,14-3 0-15,13-13 1 16,18-13-2-16,14-16 0 15,10-17 1-15,11-19 0 16,6-15 0-16,-2-12 1 16,0-6-1-16,-10-6 1 15,-11-1-1-15,-16 3 0 16,-9 4 0-16,-14 11-1 15,-5 10 0-15,-12 19 0 0,-6 17 0 16,-7 21-1-16,-1 18 1 16,1 17-1-16,-5 13-1 15,9 11-2-15,3 0-2 16,14 9-6-16,-4-22-13 15,28 8-12-15,-2-24-4 16,15-3-1-16,0-19 1 16</inkml:trace>
  <inkml:trace contextRef="#ctx0" brushRef="#br1" timeOffset="272309.5752">7460 14105 80 0,'0'0'42'16,"-29"-8"0"-16,14 15-1 0,1 4-37 15,-5 6 0-15,3 5-2 16,3 7 0-16,5 1 0 16,8 1 0-16,7-5-1 15,9-4 0-15,5-9 0 16,7-10 0-16,2-10 0 15,-1-9-1-15,-1-6 1 16,-7-8-1-16,-5-2 0 16,-9-4-1-16,-4-1-2 15,-12 2-1-15,2 12-10 16,-14-14-12-16,18 22-13 15,-13-4-3-15,16 19 0 16,-15-19 1-16</inkml:trace>
  <inkml:trace contextRef="#ctx0" brushRef="#br1" timeOffset="272619.593">8087 13345 68 0,'0'0'39'15,"0"-15"0"-15,4 26 0 16,-8 10-34-16,0 13-2 0,-5 10-2 16,-5 9 0-16,-2 9-2 15,-3-2-3-15,6 6-6 16,-10-15-28-16,14-4 0 15,0-21-1-15,11-7 1 16</inkml:trace>
  <inkml:trace contextRef="#ctx0" brushRef="#br1" timeOffset="272770.6016">7936 13611 78 0,'-9'-8'41'0,"-2"-9"-1"16,11 17 1-16,19-33-37 0,10 10-5 15,21 0-7-15,3-14-31 16,27-2 0-16,7-13-1 15,16-1 0-15</inkml:trace>
  <inkml:trace contextRef="#ctx0" brushRef="#br1" timeOffset="272942.6114">8925 12594 80 0,'-26'3'40'0,"0"20"-2"15,-9 6 2-15,17 16-39 16,-8 17-2-16,3 4-3 15,14 16-32-15,-7 2 0 16,10 6-3-16,1-7 0 0</inkml:trace>
  <inkml:trace contextRef="#ctx0" brushRef="#br1" timeOffset="273152.6235">8623 13449 81 0,'0'0'42'16,"24"-13"-2"-16,11-8 2 16,16 1-41-16,21-5-2 15,8-8-6-15,15 10-33 16,-8-4 1-16,4 13-3 0,-15 3 2 15</inkml:trace>
  <inkml:trace contextRef="#ctx0" brushRef="#br1" timeOffset="273647.6518">8827 13978 66 0,'-47'17'41'0,"-4"-1"-2"15,9 11 2-15,-5 0-35 16,14 6-1-16,4-3-1 16,14 1-1-16,7-9 0 15,13-3-1-15,13-12-1 16,14-10 1-16,11-12-1 15,9-10 1-15,5-12-1 16,3-8 1-16,-3-8-1 16,-6 0 0-16,-7-3 0 15,-12 0 0-15,-7 4 0 16,-10 4 0-16,-10 9-1 15,-3 6 0-15,-5 14 0 16,3 19 0-16,-12 6 0 0,1 20 0 16,-3 19 0-16,1 14 0 15,2 10-2-15,-1 6-1 16,12 7-3-16,-3-20-14 15,29 11-16-15,-5-22-6 16,20-10-1-16,2-20 0 16</inkml:trace>
  <inkml:trace contextRef="#ctx0" brushRef="#br1" timeOffset="273867.6644">9442 14015 80 0,'-16'20'43'0,"-8"-2"-2"15,9 11 0-15,0 0-37 16,8 2-3-16,5-1 1 16,8-2-3-16,14-5 0 15,5-12-4-15,17 2-8 16,-8-20-27-16,21-3-1 15,-11-18 0-15,10-1 0 16</inkml:trace>
  <inkml:trace contextRef="#ctx0" brushRef="#br1" timeOffset="273986.6712">9679 13795 89 0,'-34'-24'39'16,"6"10"-1"-16,5 8-20 0,5-4-56 16,18 10-1-16,-4-15-3 15,22 9 1-15</inkml:trace>
  <inkml:trace contextRef="#ctx0" brushRef="#br1" timeOffset="274480.6994">10718 13522 79 0,'-29'-2'41'0,"5"-8"-1"16,13 8 0-16,11 2-36 0,6-13-1 15,14 8 0-15,16-4 0 16,14 1-1-16,16-2-1 15,13-2 0-15,15 1 0 16,5 2-1-16,3 2 0 16,-2 4-2-16,-11-1-4 15,-6 20-11-15,-27-9-24 16,-6 9 1-16,-27-4-2 15,-12 6 1-15</inkml:trace>
  <inkml:trace contextRef="#ctx0" brushRef="#br1" timeOffset="274677.7107">10806 13797 85 0,'-30'14'40'16,"26"-1"0"-16,15-19 1 15,30-3-39-15,18-13-1 16,21-6 0-16,14 2-3 15,5-10-3-15,10 14-15 16,-10-15-20-16,5 6 0 16,-17-5-1-16,-7 9 0 15</inkml:trace>
  <inkml:trace contextRef="#ctx0" brushRef="#br1" timeOffset="274948.7262">11527 13170 78 0,'16'-2'42'15,"14"1"-2"-15,21 14 2 16,8 4-36-16,9 17 0 16,-2 7-1-16,-2 16-1 15,-10 9-1-15,-11 12-1 16,-21 7 0-16,-20 5-1 15,-18-2-1-15,-19 0-1 16,-16-10 1-16,-8-10-2 16,-2-9-1-16,-6-22-5 15,25-2-15-15,-11-34-17 16,30-9-1-16,7-21-4 15,23-8 3-15</inkml:trace>
  <inkml:trace contextRef="#ctx0" brushRef="#br1" timeOffset="275617.7645">12952 12481 72 0,'13'-24'39'0,"-9"3"0"15,-4 21 2-15,8 11-35 16,-3 18-2-16,-11 12 1 16,4 21-2-16,-6 7 0 15,3 15-1-15,0 5-1 16,4 2-1-16,6-5-2 15,2-2-2-15,11 6-14 16,-5-23-22-16,10-2 1 0,-4-19-3 16,7-6 2-16</inkml:trace>
  <inkml:trace contextRef="#ctx0" brushRef="#br1" timeOffset="275857.7782">12638 13372 78 0,'-22'5'42'0,"25"5"-1"16,14-18 1-16,32-4-33 15,13-4-7-15,21 0 1 16,11-2-1-16,10 0 0 0,9 0-2 15,1 2-2-15,2 9-3 16,-16-9-14-16,-2 19-22 16,-19-5 2-16,-11 14-3 15,-22-2 1-15</inkml:trace>
  <inkml:trace contextRef="#ctx0" brushRef="#br1" timeOffset="276369.8075">12627 13862 80 0,'-17'-5'40'0,"17"5"0"15,26-31 0-15,18 13-36 16,9-12-2-16,11 1 0 16,4-1 1-16,1 10-2 15,-6 7 1-15,-11 11-1 16,-15 12 0-16,-17 10 0 15,-18 12 0-15,-16 6 0 16,-15 4-1-16,-10 8 1 16,-11-1-2-16,0-4 1 15,-1-3-1-15,8-9 1 16,10-7 0-16,14-10-1 0,19-16 1 15,19 10 0-15,16-18 0 16,10 4 2-16,7-1-2 16,0 4 1-16,0 5 0 15,-10 9-1-15,-13 9 1 16,-15 10-1-16,-19 12 1 15,-16 3-1-15,-12 5 0 16,-11 2 1-16,-6-2-1 16,0-6 0-16,4-5-1 15,5-15-1-15,16-8-3 16,8-28-12-16,36 8-14 15,0-29-9-15,25-1-2 16,1-19-1-16</inkml:trace>
  <inkml:trace contextRef="#ctx0" brushRef="#br1" timeOffset="276552.8179">13467 14030 95 0,'-34'16'41'0,"2"5"1"16,-4-12-2-16,13 1-40 15,10-10-6-15,7-21-15 16,24 9-19-16,2-10 0 16,19-1-1-16,3-9 0 15</inkml:trace>
  <inkml:trace contextRef="#ctx0" brushRef="#br1" timeOffset="276908.8383">13570 13822 96 0,'-10'-8'43'15,"24"4"0"-15,7-19-2 16,11 0-38-16,20-4-1 15,9 3 0-15,0 1-1 16,1 7 0-16,-7 6 0 16,-12 8-1-16,-12 11 0 15,-12 9 1-15,-16 10-1 16,-5 6 0-16,-12 12 1 0,-8 5 0 15,-4 9-2-15,1-2 1 16,-3 3-2-16,5-2 0 16,11-2-2-16,2-11-2 15,19 8-14-15,-8-34-9 16,28 6-13-16,-2-21 0 15,12-5-1-15,0-17 1 16</inkml:trace>
  <inkml:trace contextRef="#ctx0" brushRef="#br1" timeOffset="277216.8559">14197 13901 91 0,'-28'-2'40'0,"12"16"2"15,-7-4-2-15,15 10-35 0,2-4-2 16,12 6 1-16,8-7-3 15,9 2 2-15,6-5-2 16,9-1 0-16,1 1 0 16,2-1-2-16,-4 5 1 15,-7 0-1-15,-8 10 1 16,-11 3-1-16,-11 8 1 15,-7 1-1-15,-6 2 1 16,-7-3-1-16,1-3 0 16,-1-7-2-16,5-4-2 15,1-21-7-15,14-2-13 16,0-11-9-16,11-8-7 15,-6-16-1-15,9 1 1 0</inkml:trace>
  <inkml:trace contextRef="#ctx0" brushRef="#br1" timeOffset="277397.8663">14245 13826 103 0,'-5'-12'43'16,"0"-7"0"-16,19 10-1 16,5-7-40-16,12 1 0 15,7 0-2-15,6 0-2 16,5 7-3-16,-4-12-11 15,13 26-13-15,-16-15-13 16,5 10-1-16,-9-8-1 16,9 5 1-16</inkml:trace>
  <inkml:trace contextRef="#ctx0" brushRef="#br1" timeOffset="277997.9006">15321 13190 86 0,'0'0'40'15,"4"-11"1"-15,16-6-1 16,22 1-35-16,15-8-3 16,17-1-2-16,13 0-2 15,2-1-1-15,5 16-10 16,-19-6-26-16,-3 17 0 15,-25 2-1-15,-14 15 1 16</inkml:trace>
  <inkml:trace contextRef="#ctx0" brushRef="#br1" timeOffset="278163.9101">15381 13460 97 0,'0'0'39'16,"0"0"2"-16,50-5-10 15,9-19-30-15,20-4-2 16,16 7-9-16,-6-10-28 15,10 9-1-15,-9-1-1 16,1 8-1-16</inkml:trace>
  <inkml:trace contextRef="#ctx0" brushRef="#br6" timeOffset="296156.9392">14074 10973 86 0,'28'-15'39'0,"-5"-1"-1"15,11 5 1-15,4-10-34 16,11 2-2-16,8-1 0 15,2 4-1-15,-7 2-1 16,-4 9 0-16,-13 10 0 16,-14 9-1-16,-21 7 0 15,-20 13 0-15,-17 5 0 16,-14 5-1-16,-3 0 1 15,-1-2-1-15,7-5 1 16,12-4-1-16,21-11 1 0,22-10 0 16,25-7 0-16,18-5 1 15,14-5-1-15,9-1 1 16,-3 2-1-16,-1 3 0 15,-15 4 1-15,-16 8 0 16,-23 6 0-16,-22 9 0 16,-25 7 0-16,-17 7 0 15,-13 0-1-15,-4-2 1 16,3-2-3-16,6-12-3 15,30 1-26-15,7-25-9 16,33-6-1-16,17-16-1 16</inkml:trace>
  <inkml:trace contextRef="#ctx0" brushRef="#br6" timeOffset="297132.9951">16281 11867 71 0,'-21'9'37'0,"-16"0"0"16,-1 13 0-16,-19 5-34 15,-4 11-1-15,-5 9-2 16,-3 10 1-16,6 6-4 16,-2-9-18-16,20 7-14 15,5-11-1-15,21-6-1 16,12-18-1-16</inkml:trace>
  <inkml:trace contextRef="#ctx0" brushRef="#br6" timeOffset="297376.009">15835 11881 85 0,'0'0'41'0,"37"17"-1"16,0-13 0-16,22 1-36 15,12 0-2-15,14 0 0 16,10-3-2-16,-4-2-2 16,2 8-6-16,-23-6-29 15,1 11-2-15,-23-4 0 16,-14 12-2-16</inkml:trace>
  <inkml:trace contextRef="#ctx0" brushRef="#br6" timeOffset="297825.0346">14779 10918 64 0,'-11'-12'39'16,"-5"4"-2"-16,0 10 1 15,-10-1-18-15,2 21-16 16,-11 8-3-16,-7 11-3 15,-4 10 0-15,-7 2-3 16,4 9-2-16,-8-15-16 16,18 2-14-16,1-13-1 15,18-12 1-15,7-17 1 0</inkml:trace>
  <inkml:trace contextRef="#ctx0" brushRef="#br6" timeOffset="297983.0437">14391 11058 87 0,'-3'-12'40'0,"3"12"0"16,0 0 1-16,0 0-35 15,32 15-1-15,14-5-2 16,14-2-3-16,18 5-5 16,2-9-32-16,26 6-4 15,1-9 1-15,9 7-3 16</inkml:trace>
  <inkml:trace contextRef="#ctx0" brushRef="#br6" timeOffset="299012.1025">18043 10939 77 0,'-16'-7'37'16,"16"7"-1"-16,-15-12 1 15,15 12-26-15,15-8-7 16,9 6-1-16,9-4 1 15,9 3-1-15,9-1-1 16,2 2 0-16,2 1 0 16,1 2-1-16,-10 2 0 15,-8 4-1-15,-16 6 0 16,-12 4 0-16,-21 3-1 15,-12 3-1-15,-11 1 1 16,-12 3-1-16,-3-2 1 16,-2-2-1-16,6-4 1 15,10-4 0-15,13-3 1 0,22-12 0 16,-1 15 1-16,24-8 0 15,11-1 0-15,3 2 0 16,5 4 1-16,-4 4-1 16,-11 3 1-16,-11 8-1 15,-14 4 1-15,-16 6-1 16,-17 2-1-16,-13 3 1 15,-6-3 0-15,-5-2-1 16,6-5-2-16,7-11-3 16,27 4-19-16,15-25-15 15,20-6 0-15,22-17-3 16,27-3 1-16</inkml:trace>
  <inkml:trace contextRef="#ctx0" brushRef="#br6" timeOffset="301450.242">19878 11182 75 0,'-10'-2'37'0,"10"2"-1"16,10-4 0-16,17 0-33 16,2-2-2-16,11-1-2 15,11 4-4-15,-5-6-28 16,12 6-1-16,-11-2-2 15,-8 10 0-15</inkml:trace>
  <inkml:trace contextRef="#ctx0" brushRef="#br6" timeOffset="301596.2503">19808 11497 85 0,'-19'13'36'0,"19"-13"-1"16,11-14 1-16,24-9-35 15,16-14-6-15,25 0-29 16,-1-8-1-16,3 2-2 15,-3-3 1-15</inkml:trace>
  <inkml:trace contextRef="#ctx0" brushRef="#br6" timeOffset="301884.2668">20221 11043 83 0,'6'16'39'15,"10"-14"-1"-15,17 4 1 16,3-6-36-16,12 2-1 15,2-1 0-15,-3 4 0 16,-10 2 0-16,-10 8 0 16,-19 5-1-16,-15 9-1 15,-22 7 1-15,-16 6 0 16,-11 0-1-16,-5 2 1 15,2-2-3-15,4-10-1 16,17 1-8-16,10-23-27 16,28-10 1-16,25-9-2 15,21-9-1-15</inkml:trace>
  <inkml:trace contextRef="#ctx0" brushRef="#br6" timeOffset="302318.2916">21026 11165 81 0,'-4'-13'38'0,"-11"-4"-1"16,0 8 2-16,-21-3-33 15,6 12-1-15,-13 5 0 16,-4 13 0-16,-5 5-1 16,1 11 0-16,6 3-2 0,9 3 1 15,14-4-1-15,19-3 0 16,18-12-1-16,19-11 0 15,18-14 0-15,14-17-1 16,15-10 1-16,6-14-1 16,0-9 1-16,-5-8 2 15,-8-1-2-15,-11 0 1 16,-14 3-1-16,-16 5 1 15,-17 10-1-15,-11 12 1 16,-14 13-2-16,-6 16 0 16,-10 14 0-16,-3 18 0 15,-4 11-3-15,2 9-2 16,7 12-2-16,2-7-11 15,23 17-13-15,-4-15-11 0,18 6 1 16,3-17-3-16</inkml:trace>
  <inkml:trace contextRef="#ctx0" brushRef="#br6" timeOffset="302655.3109">21483 11293 92 0,'-4'-16'38'0,"-15"-2"2"16,9 15-1-16,-14-2-33 15,4 18-2-15,-3 4 0 16,4 11-1-16,2 3 0 16,6 4 0-16,6-1-2 15,9-3 1-15,9-6-1 0,11-10 0 16,8-10 0-16,3-9 0 15,4-11 0-15,-2-8-1 16,-6-6 1-16,-4-3-1 16,-9-4-1-16,-12 1 0 15,-9 3 0-15,-8 4-1 16,0 6-1-16,-8 0-1 15,3 12-2-15,0-5-6 16,16 15-12-16,0 0-15 16,0 0 0-16,25-6-1 15,10 7 0-15</inkml:trace>
  <inkml:trace contextRef="#ctx0" brushRef="#br6" timeOffset="302843.3217">22045 11109 104 0,'-5'-10'40'15,"5"10"0"-15,5-16-3 16,7 8-35-16,12-3-2 16,4 2 0-16,6 5-5 15,-7-8-13-15,9 16-21 16,-13-3 1-16,1 8-2 15,-24-9 2-15</inkml:trace>
  <inkml:trace contextRef="#ctx0" brushRef="#br6" timeOffset="302986.3298">21923 11289 102 0,'-18'12'39'0,"18"-12"1"16,15 3-2-16,15-15-39 16,25 4-9-16,-2-12-26 15,21 3-4-15,-3-8 2 16,12 6-4-16</inkml:trace>
  <inkml:trace contextRef="#ctx0" brushRef="#br6" timeOffset="303579.3638">22600 10755 110 0,'0'0'39'15,"0"0"2"-15,16-2-3 16,5 4-37-16,9 0-1 16,9 2 0-16,3 0 1 15,1 4 0-15,4 0 0 16,-4 3 1-16,-3 0-1 15,-4 3 0-15,-12-2 1 0,-6 0-1 16,-14 4 0-16,-16-1 0 16,-12 2 0-16,-8 0-1 15,-9 2 1-15,0 2-1 16,1-6 1-16,6 2-1 15,10-3 0-15,17-2 0 16,7-12 0-16,35 14 0 16,6-11 0-16,5-1 1 15,3 4-2-15,2-1 0 16,-10 6 1-16,-10 2 0 15,-18 5 0-15,-14 4-1 16,-20 4 0-16,-10 3 0 16,-12 0 1-16,-3 2 1 15,0-4-2-15,2-1-1 0,12-4-1 16,11-7-3-16,23 4-12 15,-2-19-9-15,32 0-14 16,-1-8 1-16,19 2-2 16,0-9 2-16</inkml:trace>
  <inkml:trace contextRef="#ctx0" brushRef="#br6" timeOffset="303984.3869">23388 11113 92 0,'-19'-10'40'15,"2"13"0"-15,-15-2 0 16,4 11-34-16,-15 3-1 16,1 8-1-16,-1 2 0 0,0 5 0 15,12-1-1-15,10-3-1 16,16-5-1-16,11-7 1 15,21-11-2-15,16-11 1 16,15-10-1-16,8-12 0 16,6-10 1-16,2-7 1 15,-5-6-1-15,-7 0 1 16,-9 0 0-16,-15 5-1 15,-15 5 1-15,-13 12-2 16,-15 15 0-16,-9 12 0 16,-5 16 0-16,-9 16 0 15,-4 14 0-15,2 7-3 16,8 8 0-16,5 2-2 15,12 4-2-15,8-13-4 0,23 13-10 16,-7-31-6-16,28 12-2 16,-10-24-11-16,19-3-1 15,-7-16 3-15</inkml:trace>
  <inkml:trace contextRef="#ctx0" brushRef="#br6" timeOffset="304179.3981">23964 11176 94 0,'0'0'39'0,"-29"-9"2"16,11 22-2-16,-16 5-32 15,13 10-2-15,-1 3-2 16,4 9 0-16,8 0-1 16,10-4 0-16,9-1-3 0,13-13-4 15,20 1-13-15,-10-29-12 16,24-1-11-16,-2-21-1 15,11-5-1-15,-6-15 2 16</inkml:trace>
  <inkml:trace contextRef="#ctx0" brushRef="#br6" timeOffset="304315.4059">24278 10887 123 0,'-40'-7'40'0,"9"9"1"16,-4 2-9-16,-11-9-56 15,34 14-16-15,-3-4-3 16,8 6 1-16,-10 1-2 15</inkml:trace>
  <inkml:trace contextRef="#ctx0" brushRef="#br6" timeOffset="306008.5027">17227 12305 57 0,'7'-31'36'0,"6"7"0"16,-6-5 0-16,6 20-26 15,-13-3-3-15,0 12-2 16,5 29-1-16,-9 8 0 16,-9 14-3-16,-2 11 1 15,-2 8-1-15,-2 5 0 16,1 1-2-16,0-4 0 0,8 1-2 15,0-11-6-15,15 1-27 16,-5-11 0-16,10 2-2 16,-2-11 1-16</inkml:trace>
  <inkml:trace contextRef="#ctx0" brushRef="#br6" timeOffset="306292.5189">16695 13239 80 0,'-35'12'39'16,"22"3"0"-16,13-15 2 0,28 8-36 15,25-13-2 1,28-4 0-16,22-6-1 0,14-2 0 15,9-4-1-15,1 3-1 16,-4 3 1-16,-11 2-2 16,-12 7-1-16,-17 3-1 15,-18 7-1-15,-21-6-5 16,-3 12-27-16,-26-10-3 15,-3 4 0-15,-12-4 0 16</inkml:trace>
  <inkml:trace contextRef="#ctx0" brushRef="#br6" timeOffset="306831.5498">19215 12730 79 0,'0'0'38'15,"0"0"-2"-15,0 0 1 16,-16 25-33-16,9 7-2 16,-3 10-1-16,0 7-1 0,1 7-1 15,-2-1-1-15,7 3-5 16,-7-17-19-16,16 4-11 15,-4-16 1-15,10-7-1 16</inkml:trace>
  <inkml:trace contextRef="#ctx0" brushRef="#br6" timeOffset="306997.5593">19089 12990 79 0,'-27'-16'38'0,"-3"-1"-1"16,14 14 2-16,6-1-33 15,10 4-2-15,31 4-2 16,12-5-3-16,23 7-10 15,9-16-26-15,28 3 0 0,3-12-2 16,15 4 1-16</inkml:trace>
  <inkml:trace contextRef="#ctx0" brushRef="#br6" timeOffset="307304.5768">20828 12145 88 0,'-7'35'39'0,"-9"5"-2"15,5 20 2-15,1 7-38 16,-9 8-1-16,3 9 1 16,-2 4-1-16,-2 1 0 15,0 0-2-15,6 0-3 16,-2-15-6-16,13 3-27 15,-3-16 1-15,7-4-2 16,-2-18 1-16</inkml:trace>
  <inkml:trace contextRef="#ctx0" brushRef="#br6" timeOffset="307578.5925">20232 13161 91 0,'5'10'41'15,"14"-12"-1"-15,26 2 0 16,15-14-36-16,28-5-1 16,21-10 0-16,22-5-1 15,11-3 0-15,8 2-1 16,3 3 0-16,-2 0-2 15,1 10-3-15,-14 1-3 16,-1 26-21-16,-32-7-12 16,-13 14 0-16,-28-3-2 15,-14 8 1-15</inkml:trace>
  <inkml:trace contextRef="#ctx0" brushRef="#br6" timeOffset="308813.6631">20837 13827 69 0,'-16'-15'38'0,"-13"-3"-1"15,0 13 1-15,-12 3-33 16,4 11-1-16,-9 9-1 15,2 14 1-15,-4 5-2 16,7 11 0-16,4 2 0 16,15-2 0-16,12-4-1 15,17-9 1-15,20-13-1 16,17-18 0-16,17-20 1 0,17-16 0 15,9-23 0-15,7-15 0 16,2-14 0-16,-6-6-1 16,-5-3 1-16,-14-2-1 15,-15 5 0-15,-14 9 0 16,-15 13 0-16,-17 18 0 15,-15 18-1-15,-10 23 1 16,-11 21 0-16,-8 24-1 16,-3 22 0-16,-4 22 0 15,3 16 0-15,4 11-1 16,10 5-2-16,7-8-4 15,22 7-11-15,-1-31-9 16,26 1-15-16,2-27 0 16,15-9-1-16,-2-22 1 0</inkml:trace>
  <inkml:trace contextRef="#ctx0" brushRef="#br6" timeOffset="309598.7081">21515 13969 66 0,'0'0'38'0,"0"0"-1"15,-13 0 1-15,7 20-31 16,-7-2-2-16,5 11-2 16,-2 6 0-16,5 5 0 15,-3 3-2-15,11 2 1 16,1-6-2-16,7-8-2 15,11-6-2-15,0-23-13 16,23-2-21-16,-7-22 0 16,19-7-1-16,-5-18-1 15</inkml:trace>
  <inkml:trace contextRef="#ctx0" brushRef="#br6" timeOffset="309723.7152">21828 13621 94 0,'-41'-6'39'0,"-2"2"-1"16,14 9-5-16,14 7-59 15,15-12-11-15,0 0-2 16,20-7-2-16</inkml:trace>
  <inkml:trace contextRef="#ctx0" brushRef="#br6" timeOffset="315193.028">16727 13672 78 0,'4'-11'41'16,"-1"-9"-2"-16,16 5 1 15,-3 0-36-15,15 2-3 16,8 1 0-16,9 5 1 16,1 6-2-16,-2 7 1 15,-3 4-1-15,-3 4 0 16,-9 7 0-16,-11 3 0 0,-13 5 0 15,-13 5 0-15,-15 1 1 16,-12 4-1-16,-6-2 1 16,-4 0 0-16,-1-4-1 15,6-6 2-15,8-4-2 16,12-5 2-16,16-7-2 15,19-9 0-15,17-6 0 16,16-3-1-16,8-2 1 16,12 3-1-16,-2-1 2 15,-1 4-2-15,-12 6 1 16,-16 13 1-16,-24 12 0 15,-22 8-1-15,-19 10 0 16,-23 8 0-16,-12 2-1 0,-10 7 2 16,-6-3-2-16,5-6 0 15,11-8 0-15,14-14-1 16,19-8-4-16,9-28-20 15,36 2-13-15,6-24 0 16,29 0-1-16,3-15 0 16</inkml:trace>
  <inkml:trace contextRef="#ctx0" brushRef="#br6" timeOffset="315644.0538">17656 14075 54 0,'-5'-20'40'0,"4"6"-2"0,-11-4 2 16,1 18-19-16,-13-2-15 15,-4 12-1-15,-7 9 0 16,-4 10-2-16,-5 9 0 15,3 6-2-15,5-2 1 16,16-4-1-16,13-6 0 16,16-14 0-16,19-15-1 15,16-16 1-15,15-21 0 16,11-13 0-16,7-15 0 15,-2-11 0-15,-2-11 0 16,-9-3 0-16,-7 1 1 16,-11 3-2-16,-12 9 1 15,-14 12-1-15,-9 13 1 0,-13 23-1 16,-12 20 0-16,-11 27 0 15,-3 21 0-15,-4 20 0 16,-3 12-1-16,6 12 1 16,4 3-2-16,7-4-2 15,14-1-2-15,6-24-11 16,22 5-23-16,0-25 0 15,16-4-2-15,-2-21 0 16</inkml:trace>
  <inkml:trace contextRef="#ctx0" brushRef="#br6" timeOffset="315824.0641">18146 14117 81 0,'-22'9'42'16,"5"16"-2"-16,-8-5 1 15,17 11-34-15,0-3-5 16,12 0-1-16,10-3-2 15,2-9-5-15,23 1-26 16,-10-21-7-16,16 0-1 16,-6-18 0-16</inkml:trace>
  <inkml:trace contextRef="#ctx0" brushRef="#br6" timeOffset="315937.0706">18307 13985 87 0,'-46'-39'39'16,"2"14"-1"-16,-6-3-1 15,6 5-68-15,18 15-7 0,3-2 0 16,23 10-3-1</inkml:trace>
  <inkml:trace contextRef="#ctx0" brushRef="#br7" timeOffset="324008.5322">12892 12037 63 0,'-32'-25'36'0,"-2"7"-2"15,-2 4-1-15,3 9-32 0,-4 8-1 16,0 4-1 0,1 10 1-16,-7 5 0 0,-3 11 0 15,4 5 1-15,-4 6 0 16,2 7 3-16,2 1-2 15,4 4 1-15,4-4-1 16,11 7 1-16,9-9-1 16,12-4-1-16,14-7 0 15,11-8-1-15,14-8 1 16,9-9-2-16,5-7 1 15,-1-7-1-15,1-7 2 16,-12-1-1-16,-7-5 1 16,-14-1 0-16,-14 3-1 15,-4 11 2-15,-31-11-1 0,-1 14 0 16,-11 5 0-16,-3 11 0 16,-7 14 0-16,-7 13 0 15,-4 14-1-15,1 12 1 16,4 12 0-16,1 10 0 15,6 6-1-15,6 4 0 16,8 1 0-16,14-3 0 16,14-7 0-16,13-2-1 15,15-8 1-15,13-9-1 16,13-1 0-16,11-6 0 15,5-8 0-15,4-2 0 16,-2-8 0-16,-5-5 1 16,-8-6-1-16,-10-3 0 15,-17-8 1-15,-8-5 1 16,-12-2-1-16,-10-1 0 0,-8 0 0 15,-15 1 0-15,-4 3 0 16,-8 6 0-16,-5 6 0 16,-2 8 1-16,-1 5-1 15,4 5 0-15,4 4 0 16,11 1 0-16,10-3 0 15,16-1-1-15,17-6 1 16,16-3-1-16,15-9 1 16,10-7 0-16,19-7 0 15,8-6 0-15,7-6 0 16,9-6 0-16,2-7 0 15,3-3 0-15,-6-4 1 16,-5-1-1-16,-12 0 0 16,-10-2 0-16,-15 4 1 0,-13 4-1 15,-14 5 0-15,-13 5 1 16,-9 8-1-16,-5 6 0 15,-4 8 0-15,2 7 1 16,3 6-1-16,11 8 1 16,11-4-1-16,15 0 0 15,19-6 0-15,20-4 1 16,23-7-1-16,18-13 0 15,19-9 0-15,14-12 0 16,18-10 0-16,7-14 0 16,6-7-1-16,2-11 1 15,0-6-1-15,-6-3 0 16,-8-2 1-16,-15 3-1 15,-20 6 0-15,-12 9 1 0,-23 14 0 16,-21 11 0-16,-23 15 0 16,-17 13 0-16,-10 15 0 15,-16 9 0-15,-3 10 0 16,-1 6 0-16,4 1 0 15,7-1 0-15,14-5 0 16,14-9 1-16,19-10-1 16,19-12 0-16,22-11 0 15,18-11-1-15,15-10 1 16,10-10 0-16,10-6 1 15,5-6-2-15,2-1 1 16,0-1 0-16,-15 1 1 16,-7 2-1-16,-18 8 0 15,-12 7 0-15,-17 10 0 0,-22 13 0 16,-19 12 0-16,-18 15 0 15,-17 12 1-15,-10 12-1 16,-13 7 0-16,2 6 1 16,5 1 0-16,7-4-2 15,13-7 2-15,16-9-2 16,20-10 2-16,22-12-2 15,23-10 1-15,17-7-1 16,16-8 0-16,8-8 2 16,8-3-2-16,5-8 2 15,-3-3-3-15,-4-4 3 16,-9-4-2-16,-12-4 2 15,-16 4-2-15,-12 3 1 0,-17 4 0 16,-16 5 0-16,-13 8 1 16,-10 11-1-16,-14 10 1 15,-5 9-1-15,-7 7 0 16,-1 6 1-16,2 4-1 15,3 0 0-15,10-1 1 16,12-8-2-16,12-10 1 16,17-9 0-16,15-12-1 15,21-16 1-15,16-11-1 16,14-12 1-16,11-13-1 15,10-3 1-15,3-6-1 16,2 0 1-16,-7 1 0 16,-11 5-1-16,-11 6 1 15,-10 9-1-15,-18 10 1 16,-20 7 0-16,-18 7 0 0,-17 8 0 15,-16 5 1-15,-12 5-1 16,-10 5 1-16,-5 0 0 16,-1 2-1-16,2 0 1 15,7-3 0-15,12-4-1 16,15-7 1-16,16-7-2 15,17-9 1-15,14-13 1 16,13-10-2-16,6-12 1 16,7-9 0-16,-3-12 0 15,-4-4 0-15,-11-7 0 16,-16-2 0-16,-19-4 1 15,-21 3 0-15,-19 2 1 16,-25 2 0-16,-19 4 0 16,-16 6 1-16,-15 10 0 0,-10 11-1 15,-4 9-1-15,-4 9 1 16,4 10-1-16,6 9-1 15,7 7 1-15,14 4-1 16,8-1-1-16,14-4 1 16,14-4 0-16,15-8-1 15,9-7 2-15,8-7 0 16,8-10-1-16,3-9 1 15,2-8-1-15,-7-6 1 16,-3-5-1-16,-13 0 1 16,-11-5-1-16,-14 4 0 15,-14 0 0-15,-16 8 0 16,-16 7 0-16,-19 9 0 15,-16 8 0-15,-13 12 0 0,-8 9 1 16,-12 10 0-16,1 9-1 16,3 6 1-16,3 4-1 15,12 2 1-15,14 0-1 16,16-1 0-16,13-6 0 15,17-5 0-15,15-7-1 16,11-8 1-16,12-10-1 16,6-4 0-16,0-8 0 15,1-3 1-15,-7-7-1 16,-5-1 0-16,-16-3 3 15,-7 3-2-15,-17 4 0 16,-13 5 0-16,-14 3 0 16,-14 9 0-16,-13 9 0 15,-12 12 0-15,-10 12 1 0,-9 12 0 16,-3 11 1-16,-5 10-1 15,2 3-1-15,4 5 1 16,9 2-1-16,17-4 0 16,14-7-3-16,17-6 3 15,15-11-3-15,20-10 3 16,14-11-1-16,14-11 1 15,10-6 2-15,6-9-3 16,0 1 2-16,-6-4-2 16,-8-1 2-16,-9 6-2 15,-17 3 2-15,-14 10-1 16,-17 7-2-16,-17 7 2 15,-13 8 0-15,-14 6 1 0,-9 8 1 16,-7 4-1-16,-2 9 1 16,1 1-1-16,3 0-1 15,12 1 0-15,11-2 0 16,12-3 0-16,17 0-3 15,15-8 3-15,14-6-3 16,16-5 2-16,8-6 1 16,17-1-1-16,-7-21 1 15,7 0 0-15,0-5 2 16,-4-5-3-16,-8-2 2 15,-10 1-1-15,-10 1 1 16,-16 3-1-16,-13 6 1 16,-17 10-1-16,-11 2-2 15,-14 9 2-15,-6 8 1 16,-6 8 0-16,-6 8 0 0,0 5 0 15,3 4-2-15,8 4 1 16,10 0-1-16,12-5 1 16,13-1-2-16,17-7 1 15,15-9-1-15,17-6 1 16,14-9 1-16,12 1 0 15,1-24-1-15,9 4 1 16,-3-2 0-16,-3-4 0 16,-4 1 3-16,-11 4-3 15,-10 4 2-15,-14 5-2 16,-11 10 3-16,-17 4-3 15,-10 8 0-15,-13 8 0 16,-7 5-2-16,-7 6 2 16,-5 3-3-16,-3 2 3 0,0 0-2 15,8-1 2-15,5-1 0 16,10-2 0-16,8-5 0 15,15-2 0-15,10-4 0 16,11-5 0-16,14-5 0 16,10-5-1-16,17-4 1 15,-13-1 0-15,13 1-1 16,10-12 1-16,-10 12-1 15,12-15 1-15,-12 15 0 16,0 0 0-16,-3-10 0 16,-9 14 0-16,-9 4 0 15,-9 8 0-15,-7 4 1 16,-11 7-1-16,-13 8 1 15,-9 4-1-15,-10 5 1 16,-6 2 0-16,-3 4 0 0,-4-4-1 16,2-2 0-16,3-2 1 15,5-7-1-15,13-6 0 16,4-10-1-16,13-5 1 15,8-12-1-15,11-7 0 16,7-10 1-16,8-9 0 16,5-8 0-16,2-1 0 15,-2-6 0-15,-6 0 0 16,-5-1 0-16,-11 7 0 15,-8 5 1-15,-15 6-1 16,-10 8 0-16,-9 9 1 16,-12 6-1-16,-7 8 0 15,-4 5 0-15,0 3 1 16,1 5-1-16,4-1 0 0,9-3 1 15,9 1-1-15,15-7 1 16,16-2-1-16,11-8 0 16,16-5 0-16,6-9 0 15,16-5 0-15,5-6-1 16,3-10 1-16,-1-1 0 15,-1-9 0-15,-5 0 0 16,-10 0 0-16,-9-2 0 16,-13 5 0-16,-14 4 0 15,-15 9 1-15,-14 4-1 16,-10 8 1-16,-9 11 0 15,-7 9 0-15,-3 10 1 16,-3 6-2-16,2 3-2 16,14 13-14-16,-4-19-21 0,18-3-4 15,12-22-1-15,15-20-2 16</inkml:trace>
  <inkml:trace contextRef="#ctx0" brushRef="#br8" timeOffset="1.01853E6">4601 6000 87 0,'-4'-17'38'16,"4"5"-2"-16,-14-3-2 16,14 15-24-16,-23-6-3 15,8 18-1-15,-9 3-1 0,4 14-2 16,-2 1 0-16,6 8-2 15,3 0 0-15,11 3 0 16,9-10 0-16,15-3 0 16,13-10-1-16,14-6 0 15,11-7 0-15,4-4 0 16,1-2 0-16,-3-1 1 15,-9 6-1-15,-10 9-1 16,-19 10 1-16,-17 8 0 16,-18 9-1-16,-15 6 0 15,-10 4 1-15,-6-2 1 16,1-3-1-16,0-7-1 15,9-9-2-15,6-16-1 0,26-13-17 16,3-14-15 0,21-11-2-16,-2-19-2 0,13-2 0 15</inkml:trace>
  <inkml:trace contextRef="#ctx0" brushRef="#br8" timeOffset="1.0187E6">4677 6064 108 0,'-47'-17'40'15,"13"15"1"-15,5-6-1 16,29 8-35-16,11-15-2 15,32-4-1-15,19-6-3 16,16 0-2-16,13-2-3 16,8-3 0-16,14 19-27 15,-12-8-6-15,2 20-1 0,-18 0-2 16</inkml:trace>
  <inkml:trace contextRef="#ctx0" brushRef="#br8" timeOffset="1.01901E6">5626 6159 101 0,'-32'1'39'0,"-1"15"2"15,-13-2-2-15,2 14-32 16,-4 2-3-16,5 8 0 16,2 2 0-16,7 3-2 0,13-3 0 15,16 1-1-15,15-11-1 16,17-6 0-16,19-9-2 15,13-11 0-15,15-6-2 16,5-13-2-16,9 6-13 16,-9-21-19-16,1 8-3 15,-20-15 2-15,-3 11-2 16</inkml:trace>
  <inkml:trace contextRef="#ctx0" brushRef="#br8" timeOffset="1.01949E6">6004 6188 98 0,'0'0'39'0,"-23"2"0"16,13 17 0-16,-7-6-33 15,4 13-1-15,-3 3-2 0,1 5 0 16,-1 2-1-16,1 0 0 16,2-2-1-16,4-4 0 15,0-6 0-15,8-6 0 16,1-18-1-16,15 6 1 15,3-18-1-15,3-9 0 16,2-4 1-16,1-9-1 16,0-4 0-16,-4-2 0 15,-3 2 1-15,-1 5-1 16,-8 3 1-16,-4 8-1 15,-1 5 1-15,-3 17-1 16,0 0 1-16,-10 14-1 16,10 4 0-16,4 0 0 15,6 2 0-15,9-3 0 0,7-5 0 16,8-7 0-16,7-8 0 15,5-6 0-15,1-8 0 16,-3-2 1-16,-1-1-1 16,-8-1 1-16,-4 4 0 15,-11 4-1-15,-6 5 1 16,-14 8-1-16,8 11 0 15,-13 8 0-15,-4 11-1 16,-1 3-1-16,-1 10-3 16,-3-4-7-16,11 17-20 15,-13-10-9-15,9 5 0 16,-8-10 0-16,7 4-2 15</inkml:trace>
  <inkml:trace contextRef="#ctx0" brushRef="#br8" timeOffset="1.01999E6">4690 7394 94 0,'6'-15'37'0,"-7"2"0"15,1 13 1-15,-13 13-32 16,5 12-2-16,-5 11-1 16,-2 13 0-16,-1 4-2 0,2 8 0 15,5 1-2-15,3-4-1 16,12-5-4-16,1-21-5 15,22-3-26-15,1-21-1 16,16-8 1-16,2-19-2 16</inkml:trace>
  <inkml:trace contextRef="#ctx0" brushRef="#br8" timeOffset="1.02029E6">5131 7348 102 0,'-5'-12'39'15,"-16"1"0"-15,6 17 0 16,-6 3-33-16,7 10-1 15,-1 4-2-15,10 3-1 0,6 0 1 16,13 0-2-16,5-2 0 16,10-1 0-16,6 0 0 15,4-1 0-15,-2-4-1 16,-2 4 1-16,-6 1-1 15,-11 5 1-15,-11 7-2 16,-11-1 1-16,-11 4-1 16,-10-1 0-16,-4 0-1 15,-3-7-2-15,6-3-2 16,-1-26-15-16,27-1-18 15,-10-22-1-15,29-8 2 16,0-20-3-16</inkml:trace>
  <inkml:trace contextRef="#ctx0" brushRef="#br8" timeOffset="1.02047E6">5306 7267 116 0,'-19'9'42'16,"-6"-3"0"-16,16 9-2 15,9-15-36-15,0 0-1 16,37-3-3-16,8-11-2 15,12 5-1-15,4-5-5 16,22 10-30-16,-13-4-3 16,7 13 1-16,-11-2-2 15</inkml:trace>
  <inkml:trace contextRef="#ctx0" brushRef="#br8" timeOffset="1.02076E6">6007 7463 99 0,'-29'-17'40'16,"10"17"1"-16,-14-5-2 16,1 13-31-16,-10 3-1 15,0 13-2-15,-2 2-2 16,6 10 1-16,2 2-2 15,13 1 0-15,12-2-2 16,15-3 0-16,12-7 0 16,18-9-2-16,11-9-1 15,8-10-3-15,14-1-5 16,-6-20-27-16,10 3-2 0,-8-13-1 15,7 3-1-15</inkml:trace>
  <inkml:trace contextRef="#ctx0" brushRef="#br8" timeOffset="1.02126E6">6372 7408 112 0,'-30'15'40'0,"14"6"1"16,-13-9-10-16,6 18-25 15,-3 1-1-15,4 6-1 16,0-1-1-16,6-1-1 15,2-5 0-15,7-6-1 16,8-9 0-16,-1-15-1 16,25-5 1-16,-3-12-1 15,4-8 0-15,5-8 0 0,0-3 0 16,-1-2 1-16,-4 0-1 15,-4 5 0-15,-7 5 0 16,-4 4 0-16,-3 8 1 16,-7 6-1-16,-1 10 0 15,0 0 0-15,0 0 0 16,13 17 0-16,-4-4 0 15,2-1 0-15,4 1 1 16,7-6-1-16,7-5 0 16,3-4 0-16,6-7 0 15,5-5 1-15,6-7-1 16,3-2 0-16,2-4 0 15,-2 5 2-15,-6 4-2 0,-8 8 0 16,-13 7 0-16,-11 14 0 16,-14 9 0-16,-7 12 0 15,-9 9 0-15,-2 3 0 16,0 6-2-16,2-8-4 15,16 9-8-15,-8-27-10 16,25 4-18-16,2-21 0 16,14-7-3-16,2-16 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3:01:02.87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1334 836 50 0,'9'-56'37'0,"-9"56"0"16,0 0 0-16,0 0-9 15,19-60-20-15,-19 60-1 16,0 0-1-16,0 0-1 16,0 0 0-16,0 0-3 15,0 0 0-15,0 0 0 0,0 0-1 16,40 61-1-16,-40-61-2 15,2 72-4-15,-2-72-26 16,10 82-6-16,-10-82 0 16,20 84-1-16</inkml:trace>
  <inkml:trace contextRef="#ctx0" brushRef="#br0" timeOffset="392.0224">995 1694 94 0,'0'0'39'16,"-18"-1"1"-16,18 1-1 15,29 1-34-15,13-4-1 16,17-6-1-16,22-6 0 15,21-4 0-15,17-9-1 16,17-2-1-16,3-2-2 0,3 0-3 16,-16-2-6-16,-2 10-28 15,-31 6-3-15,-14 13 1 16,-30 7-2-16</inkml:trace>
  <inkml:trace contextRef="#ctx0" brushRef="#br0" timeOffset="1127.0645">1101 2126 88 0,'0'0'37'16,"0"0"-1"-16,13-8 2 15,19 1-34-15,7-4-1 16,13 1 0-16,7-5 0 16,7 1-1-16,-5 0 0 15,0 3-1-15,-10 2-1 16,-11 5 0-16,-10 4 0 15,-12 5 0-15,-16 8 0 16,-10 4 1-16,-14 9-1 16,-4 3 0-16,-6 2 1 15,-2 0-1-15,2-1 0 16,5-3 0-16,6-3 0 15,11-6 0-15,11-6-1 0,14-6 1 16,12-3-1-16,6-6 1 16,6 0 0-16,3 0 0 15,0-1 0-15,-4 3 0 16,-11 7 0-16,-11 4 1 15,-13 9 0-15,-14 11 1 16,-11 6-1-16,-14 11 1 16,-9 1 0-16,-2 5 0 15,-3-3-1-15,8-5 0 16,5-6-3-16,11-20-4 15,30 2-29-15,-4-21-6 16,39-19 2-16,-2-10-3 16</inkml:trace>
  <inkml:trace contextRef="#ctx0" brushRef="#br0" timeOffset="1323.0757">1902 2341 107 0,'-25'1'40'16,"13"3"-2"-16,12-4-3 16,-7-20-45-16,31 14-29 15,0-7 0-15,13 5 0 16,-4-4-1-16</inkml:trace>
  <inkml:trace contextRef="#ctx0" brushRef="#br0" timeOffset="1705.0975">2292 2102 105 0,'0'0'39'16,"24"-16"2"-16,5 10-4 16,5-9-35-16,12 0 1 15,5-2-1-15,4-3 0 16,-1 3 0-16,0 2-1 15,-10 2-1-15,-7 7 1 0,-12 4-1 16,-10 10 0-16,-15 10 0 16,-15 13 0-16,-10 8 0 15,-10 9-1-15,-5 7 1 16,-5 5-1-16,4 3 0 15,0 3-1-15,10-4-1 16,8-12-4-16,21 5-10 16,7-28-23-16,24-3 1 15,3-24-2-15,18-5 1 16</inkml:trace>
  <inkml:trace contextRef="#ctx0" brushRef="#br0" timeOffset="2043.1169">3067 2013 95 0,'-16'11'40'16,"-14"3"2"-16,1 16-2 16,-7 5-31-16,7-1-7 15,5 0 0-15,9 1 0 16,8-4-1-16,11-4-1 15,14-5 0-15,12-10-2 16,9-5 2-16,9-2 0 16,3-3 0-16,-5 0 0 15,0 1-1-15,-7 4 1 16,-12 4 1-16,-9 9-1 15,-17 7 0-15,-10 11 0 0,-11 4-1 16,-4 2 1-16,-4 0-1 16,-5-3-1-16,9-3-3 15,0-21-5-15,19 1-28 16,-1-31-3-16,17-4 2 15,-2-22-3-15</inkml:trace>
  <inkml:trace contextRef="#ctx0" brushRef="#br0" timeOffset="2216.1268">3174 2033 112 0,'-21'-14'42'16,"21"14"1"-16,0 0-1 15,20-4-39-15,6-8-3 0,12-5-3 16,17 3-14-16,-11-10-22 15,21 4-4-15,-7-3 1 16,7 6-2-16</inkml:trace>
  <inkml:trace contextRef="#ctx0" brushRef="#br0" timeOffset="2577.1474">4273 1408 103 0,'0'0'40'15,"16"0"0"-15,10-7-1 16,-26 7-39-16,0 0-1 16,75-7-3-16,-75 7-14 15,71-17-21-15,-71 17 1 16,96-20-2-16,-34 14 1 15</inkml:trace>
  <inkml:trace contextRef="#ctx0" brushRef="#br0" timeOffset="2735.1564">4340 1678 114 0,'-28'22'41'0,"25"-5"1"16,15-15-1-16,28-7-40 16,20-9-3-16,12-19-14 15,28 3-21-15,-9-4-5 16,16 4 1-16,-6 0-2 15</inkml:trace>
  <inkml:trace contextRef="#ctx0" brushRef="#br0" timeOffset="4904.2805">5858 525 100 0,'0'0'38'0,"0"0"3"16,2-60-3-16,-2 60-36 15,0 0-1-15,0 0 1 16,0 0 0-16,0 0 0 16,0 0 0-16,0 0 0 15,0 0-1-15,0 0 0 0,42 80 0 16,-42-80-1-16,7 86 1 15,-7-86-1-15,5 105-2 16,2-50-1-16,3 0-9 16,-1 2-24-16,5-2-3 15,-1 3 3-15,5-3-4 16</inkml:trace>
  <inkml:trace contextRef="#ctx0" brushRef="#br0" timeOffset="5221.2986">5427 1543 104 0,'-33'17'40'0,"23"-1"0"15,10-16-1-15,31 14-36 16,20-23 0-16,27-8 0 15,18-9 0-15,21-7-2 16,-51 16 0-16,7-2-5 16,1 0-11-16,-1-1-23 15,1 1 0-15,-3 4-2 0,47-13 0 16</inkml:trace>
  <inkml:trace contextRef="#ctx0" brushRef="#br0" timeOffset="5724.3274">5535 1892 102 0,'15'-3'40'0,"14"-18"0"16,23 0-1-16,14-9-37 16,10-2 1-16,4 2-1 0,2 1 1 15,-9 10-1-15,-10 3-2 16,-14 11 0-16,-15 10 0 15,-17 10 0-15,-17 10-1 16,-16 7 2-16,-11 7-1 16,-12 3 0-16,-5 5 1 15,-2-2 0-15,3-6-2 16,7-6 2-16,12-8-1 15,15-7 0-15,9-18 0 16,26 13 0-16,8-14 0 16,10-4 0-16,5 1 0 15,0 0 1-15,-2 2-1 16,-12 5 0-16,-10 10 0 15,-18 8 1-15,-17 7-2 0,-18 6 1 16,-15 8-1-16,-12-1 1 16,-6 6-1-16,1-4 0 15,1-8-1-15,14-2-4 16,4-21-22-16,28 4-11 15,13-16 0-15,25-4-1 16,9-14 0-16</inkml:trace>
  <inkml:trace contextRef="#ctx0" brushRef="#br0" timeOffset="6203.3548">6637 2039 95 0,'-24'-1'38'0,"8"10"2"16,-17-6-1-16,9 15-29 15,-12 0-4-15,1 6-1 16,-5 4-1-16,-2 7-1 15,2 0 0-15,5 6-1 16,7-4-1-16,13-5 0 16,15-8 0-16,17-10 0 15,18-14 0-15,16-15 0 16,17-19 0-16,11-13 0 15,8-14 1-15,3-17-2 0,-3-8 0 16,-4-4 0 0,-9 2 0-16,-12-1 0 0,-17 12 0 15,-12 12 0-15,-18 17 0 16,-15 20 0-16,-17 27 0 15,-16 19 0-15,-9 27 0 16,-9 17 0-16,-4 14 0 16,2 13-2-16,4 4-1 15,13-5-3-15,15-5 0 16,8-13-5-16,31 0-14 15,-6-30-15-15,30 1 1 16,-8-28-2-16,16-2 3 16</inkml:trace>
  <inkml:trace contextRef="#ctx0" brushRef="#br0" timeOffset="7038.4026">8683 1160 98 0,'0'0'40'15,"5"-58"-1"-15,-5 58 0 16,0 0-36-16,0 0-1 15,0 0-1-15,-11 22 0 16,3 20-1-16,-2 12-2 16,-6 9-1-16,-5-7-5 15,1 1-3-15,14 3-27 16,-9-8 1-16,14-26-1 15,1-26 1-15</inkml:trace>
  <inkml:trace contextRef="#ctx0" brushRef="#br0" timeOffset="7190.4113">8574 1358 109 0,'-25'-15'40'0,"7"12"0"16,-1 5-1-16,15 10-36 16,4-12-2-16,36 16-2 15,19-14-7-15,-55-2-29 16,74-11-2-16,-23 3-1 15,11-2 0-15</inkml:trace>
  <inkml:trace contextRef="#ctx0" brushRef="#br0" timeOffset="7985.4567">10299 608 65 0,'0'0'38'0,"0"0"-1"15,0 0 1-15,21-59-27 16,-21 59-1-16,0 0-2 16,0 0-1-16,0 0-2 15,0 0 0-15,17-57-2 16,-17 57 1-16,0 0-2 0,0 0-1 15,0 0 0-15,0 0-2 16,1 68 2-16,-1-68-3 16,-4 73 2-16,4-73 0 15,-9 92-2-15,9-92-2 16,11 85-8-16,-11-85-25 15,-2 107-2-15,-3 2 1 16,6-4-4-16</inkml:trace>
  <inkml:trace contextRef="#ctx0" brushRef="#br0" timeOffset="8338.4769">9511 1666 90 0,'0'0'39'0,"36"4"0"15,20-13 1-15,13-6-35 16,31-4-1-16,16-1 1 0,18-5-2 15,13 0-1-15,10-4-1 16,0 6-3-16,-8 2-4 16,-5 4-30-16,-29 2-4 15,-13 10 1-15,-27 3-2 16</inkml:trace>
  <inkml:trace contextRef="#ctx0" brushRef="#br0" timeOffset="12115.693">7316 2119 83 0,'15'-13'38'0,"-9"-5"-2"15,-6 18 1-15,-10-5-32 16,0 15 0-16,-9 5 0 15,-3 11-2-15,-7 4 0 16,-3 10-2-16,0 3 0 16,3 5 0-16,7-1-1 15,9-4-1-15,13-6-2 16,7-19-8-16,21 1-26 15,3-24 0-15,17-3 0 16,0-21-2-16</inkml:trace>
  <inkml:trace contextRef="#ctx0" brushRef="#br0" timeOffset="12289.7029">7515 1837 108 0,'-22'11'39'16,"-7"-2"0"-16,12 4-3 15,1-2-41-15,2-10-31 16,14-1-2-16,21-1-1 16,4-2-1-16</inkml:trace>
  <inkml:trace contextRef="#ctx0" brushRef="#br0" timeOffset="13950.7979">10359 2123 57 0,'-19'-19'37'16,"5"17"0"-16,-13-8 2 15,6 16-17-15,-15-12-15 16,5 16-1-16,-6-1-1 15,3 9-2-15,-3 1 0 16,8 8-2-16,2 3 1 16,10 1-2-16,13-2 1 15,11-5-1-15,16-7 1 16,14-10 0-16,10-10 0 15,15-12 0-15,7-18 1 16,5-11 0-16,5-11-1 0,-2-8 2 16,-4-5-3-16,-6-2 3 15,-6-2-3-15,-13 5 2 16,-10 9-1-16,-8 8 0 15,-15 11-1-15,-10 12 1 16,-15 15-1-16,-8 22 1 16,-10 17-1-16,-4 15 0 15,-5 11 0-15,-2 8-1 16,8 9 0-16,3 2-3 15,18-1-1-15,5-12-4 16,26 3-11-16,-1-23-19 16,20 3 0-16,-3-19-2 15,13-2 2-15</inkml:trace>
  <inkml:trace contextRef="#ctx0" brushRef="#br0" timeOffset="14279.8168">11053 2125 87 0,'0'0'39'0,"0"0"0"0,-10 11 0 15,-4-1-30-15,3 3-6 16,-2 4 0-16,1 1-1 15,-2 6 0-15,5 1-2 16,2 0 0-16,2-2-1 16,9 0-1-16,1-10-4 15,22 3-29-15,-6-20-4 16,16-2 0-16,-7-15-1 15</inkml:trace>
  <inkml:trace contextRef="#ctx0" brushRef="#br0" timeOffset="14439.8259">11222 1868 105 0,'-17'2'40'0,"-6"-2"1"16,11 10-4-16,-2-1-43 15,2-9-30-15,12 0-4 16,0 0 0-16,13 4-1 15</inkml:trace>
  <inkml:trace contextRef="#ctx0" brushRef="#br1" timeOffset="21844.2494">11586 1414 95 0,'0'0'37'0,"0"0"2"16,0 0-4-16,10 4-32 16,9-12 0-16,5-2-1 15,9-3 1-15,5 1-2 16,7-1 0-16,4 4-1 15,-2-1 0-15,1 5 0 16,-5 2-1-16,-4 4-1 16,-8 2-3-16,1 3-11 15,-14-5-21-15,2 3-1 16,-20-4 0-16,13 5 1 15</inkml:trace>
  <inkml:trace contextRef="#ctx0" brushRef="#br1" timeOffset="22183.2688">11543 1691 90 0,'0'0'38'16,"0"0"-1"-16,13 0 2 16,-13 0-35-16,28-14 0 15,-7 6 0-15,6 2-1 16,2-1 0-16,6-1-1 15,0 1-1-15,5 0 0 0,6 0 0 16,0 0 0-16,3-1-1 16,3-2-1-16,2 4 0 15,-2-2-2-15,0 6-3 16,-13-6-8-16,3 9-24 15,-20-2-1-15,-1 7 1 16,-21-6-2-16</inkml:trace>
  <inkml:trace contextRef="#ctx0" brushRef="#br1" timeOffset="23084.3203">12151 1194 79 0,'-51'-29'38'16,"51"29"-1"-16,0 0 2 15,-48-12-32-15,48 12-1 16,0 0-2-16,-48-1 2 16,48 1-2-16,0 0 0 15,0 0-1-15,-46 6-1 16,46-6 0-16,0 0-1 15,0 0 1-15,0 0-2 16,0 0 1-16,0 0 0 16,0 0 0-16,0 0 0 15,0 0-1-15,0 0 1 16,0 0 0-16,0 0-1 15,0 0 1-15,0 0-1 0,0 0 0 16,0 0 0-16,49 52 1 16,-49-52-1-16,86 20 0 15,-20-1 0-15,11 0 0 16,-1 1 0-16,12-1 0 15,-15-11 0-15,5 8 0 16,-19-6 0-16,-16 2 0 16,-9-4 0-16,-9 6 0 15,-10-6 0-15,-10 8 0 16,-9-4 0-16,-5 2 0 15,-8 1 0-15,2 0 1 16,-6-1-1-16,2-1 0 0,2-4-1 16,3-2 1-1,2-2 0-15,12-5 0 0,-10 4-1 16,10-4 1-16,0 0 0 15,-9 19 0-15,3-6 0 16,-5 7 0-16,-8 7-1 16,-13 12 1-16,-9 7 0 15,-14 7 0-15,-11 1 0 16,-3 4 0-16,-3-4 1 15,2-2-2-15,10-8 1 16,8-6-3-16,22-14-1 16,11-17-6-16,37-2-29 15,-1-18-2-15,25-2-1 16,5-13 0-16</inkml:trace>
  <inkml:trace contextRef="#ctx0" brushRef="#br2" timeOffset="50761.9034">9493 603 89 0,'0'0'37'0,"0"0"1"16,-57-11 0-16,57 11-33 15,0 0-2-15,0 0 0 16,0 0-1-16,0 0 0 0,0 0 1 16,0 0-1-16,58-35 0 15,-58 35-2-15,61-12 2 16,-61 12-2-16,69-2 1 15,-69 2-1-15,61 9 0 16,-61-9 0-16,48 22 1 16,-48-22-2-16,0 0 1 15,31 61 0-15,-31-61-1 16,0 0 1-16,0 78 0 15,0-78 0-15,-6 55 0 16,6-55 1-16,1 53-1 16,-1-53 1-16,0 0 0 15,23 72-1-15,-23-72 2 16,0 0-1-16,40 54 1 0,-40-54-1 15,0 0 1-15,26 54 0 16,-26-54-1-16,0 0 0 16,-15 67-2-16,15-67-2 15,0 0-10-15,-48 70-27 16,48-70-1-16,-41 54 1 15,4-6-3-15</inkml:trace>
  <inkml:trace contextRef="#ctx0" brushRef="#br2" timeOffset="51505.946">9400 2057 92 0,'0'0'38'0,"7"-15"-1"16,9-2 1-16,18 2-35 16,10-2 0-16,10-1 0 15,7 1-1-15,1 3 0 16,-3 3-1-16,-4 6 0 15,-10 5 0-15,-9 6-1 16,-15 8 1-16,-16 5-1 16,-12 5 1-16,-10 9 0 15,-11 1-1-15,-8 2 0 0,-2-1 0 16,0-4 0-16,5-5-1 15,10-1 0-15,12-8 1 16,11-17-1-16,15 14 0 16,16-13 1-16,12-3 0 15,14-1 0-15,3 2 0 16,2-1 1-16,-6 3-1 15,-4 5 1-15,-12 5 0 16,-16 9 0-16,-19 4 0 16,-22 12 0-16,-15 2 0 15,-12 6 1-15,-13-2-1 16,-5 2-1-16,-4-6 1 15,0-8-2-15,12-6-2 16,4-24-6-16,25 2-29 0,-3-28-2 16,28-1-1-16,5-22-2 15</inkml:trace>
  <inkml:trace contextRef="#ctx0" brushRef="#br2" timeOffset="52684.0134">9511 658 76 0,'0'0'38'16,"0"0"0"-16,-46-2 2 16,46 2-32-16,0 0-1 15,0 0-2-15,0 0 1 16,0 0-2-16,0 0-1 15,0 0-2-15,0 0 0 16,0 0 1-16,0 0-1 0,0 0 0 16,0 0-1-16,0 0 1 15,0 0-1-15,0 0 1 16,52-59 0-16,-52 59-1 15,59-16 0-15,-59 16 1 16,74-21 0-16,-74 21 0 16,83-19 0-16,-83 19-1 15,82-15 0-15,-82 15 0 16,76-7 1-16,-76 7-1 15,61 3 0-15,-61-3 0 16,0 0 0-16,51 22 0 16,-51-22 0-16,0 0 0 15,0 0-1-15,-4 67 1 16,4-67-1-16,0 0 1 0,-49 71 0 15,49-71 0-15,-49 56 0 16,49-56 0-16,-57 55-1 16,57-55 1-16,-57 52 0 15,57-52-1-15,-51 43 0 16,51-43 1-16,0 0 0 15,-58 52 0-15,58-52 0 16,0 0 0-16,0 0 1 16,0 0-1-16,0 0 1 15,0 0 0-15,0 0-2 16,0 0 2-16,0 0-1 15,0 0 1-15,51 8-1 16,-51-8 0-16,48-10 1 16,-48 10-1-16,47-7 1 15,-47 7-1-15,0 0 0 0,64 9 1 16,-64-9 0-16,0 0 0 15,0 0 0-15,31 63 0 16,-31-63 1-16,-3 42-1 16,-29 19 1-16,-13-2-1 15,-5 3-1-15,-10-9 0 16,5-5 0-16,-14-27 0 15,24 0-2-15,22-22-1 16,23 1-2-16,0 0-15 16,0 0-20-16,0 0 0 15,10-54-1-15,-10 54-1 16</inkml:trace>
  <inkml:trace contextRef="#ctx0" brushRef="#br2" timeOffset="54621.1241">13500 874 88 0,'0'0'40'0,"22"-60"-2"15,-22 60 1-15,0 0-35 16,0 0-2-16,0 0 0 16,0 0 0-16,47 6-1 15,-47-6 0-15,12 55-1 16,-10-24 1-16,3 56-2 15,2 11-1-15,7 8-6 16,-6-6-27-16,4-22-4 16,4-9 1-16,7-15-2 15</inkml:trace>
  <inkml:trace contextRef="#ctx0" brushRef="#br2" timeOffset="54862.1379">13241 1703 103 0,'-20'9'39'0,"20"-9"2"15,32 0-6-15,20-11-31 16,25-9 1-16,23-6-3 15,13-2-1-15,5-7-4 16,10 8-9-16,-13-3-27 16,-2 13-1-16,-28 6-1 15,-19 17-1-15</inkml:trace>
  <inkml:trace contextRef="#ctx0" brushRef="#br2" timeOffset="55350.1658">13206 2124 91 0,'0'0'40'0,"15"-15"0"15,16 4-2-15,-3-8-36 16,20-2 1-16,7-1-2 16,4 2 2-16,-4 5-2 15,-7 5-1-15,-10 9 1 0,-10 7-1 16,-15 8 0-1,-16 12 1-15,-14 6 0 0,-11 6-1 16,-8 0 1-16,2 2 0 16,-2-4-1-16,6-2 0 15,10-6 0-15,11-9-1 16,15-8 1-16,14-5 0 15,13-6 0-15,9-4-1 16,6 2 1-16,-1 0 0 16,-3 1 1-16,-4 4-1 15,-13 5 1-15,-15 12-1 16,-16 7 1-16,-16 11 0 15,-11 4-1-15,-9 3 1 16,-3 3-2-16,-4-3 0 0,9-2-5 16,-1-22-17-1,22 5-16-15,6-21-1 0,22-4 0 16,8-21-1-16</inkml:trace>
  <inkml:trace contextRef="#ctx0" brushRef="#br2" timeOffset="55546.1771">14129 2228 108 0,'-14'7'43'0,"-13"-6"0"15,9 6-3-15,-9 0-40 16,10-8-2-16,17 1-3 15,-11-15-17-15,26 10-19 0,0-8 0 16,13 6-2-16,-4-8 2 16</inkml:trace>
  <inkml:trace contextRef="#ctx0" brushRef="#br2" timeOffset="55880.1962">14254 2109 97 0,'-14'4'41'0,"14"-4"2"16,13-18-3-16,11 7-36 16,8-8-2-16,12-1 2 15,7-4-2-15,3 1 1 0,-3 4-2 16,-4 5 0-16,-5 4 0 15,-8 5 0-15,-11 5 0 16,-12 8-1-16,-11 6 0 16,-9 10 0-16,-10 10 0 15,-5 6-1-15,-6 7 0 16,-1 9-1-16,1 3-1 15,1 1-2-15,14 5-3 16,-2-21-22-16,30 7-10 16,3-21 0-16,20-2-1 15,2-23 0-15</inkml:trace>
  <inkml:trace contextRef="#ctx0" brushRef="#br2" timeOffset="56176.2131">14869 2070 97 0,'-26'-8'40'0,"7"19"2"16,-6-5-2-16,14 16-35 16,-1-5-2-16,13 3-1 15,10-2 0-15,10-4-1 16,7 2 0-16,9-6 0 15,4 0-1-15,1 2 1 16,-4-1-1-16,-4 5 1 16,-11 1-1-16,-10 11 0 15,-12 3 0-15,-12 5-1 16,-7 2 0-16,-6-2-1 15,-1 2-3-15,-3-13-3 0,16 9-22 16,-6-30-11-16,18-4 1 16,-1-20-2-16</inkml:trace>
  <inkml:trace contextRef="#ctx0" brushRef="#br2" timeOffset="56357.2234">14965 2038 125 0,'-17'-14'42'16,"17"14"2"-16,-15-4-13 15,15 4-30-15,23-11-1 16,6-1-3-16,14 3-4 16,-2-15-22-16,24 9-13 15,-2-9 1-15,7 4-3 0,-7-8 2 16</inkml:trace>
  <inkml:trace contextRef="#ctx0" brushRef="#br2" timeOffset="56632.2392">15503 1350 114 0,'-12'-9'42'0,"24"4"0"0,-12 5-2 16,0 0-40-16,0 0-1 15,59-21-2-15,-59 21-3 16,48-13-21-16,-48 13-14 15,39-5 0-15,6 5 0 16,-13 4 1-16</inkml:trace>
  <inkml:trace contextRef="#ctx0" brushRef="#br2" timeOffset="56763.2467">15482 1584 112 0,'-28'32'42'0,"11"-15"0"16,24-4-1-16,11-12-40 15,20-14-5-15,29-3-29 0,-2-7-7 16,13 3-1-16,-2-5-2 15</inkml:trace>
  <inkml:trace contextRef="#ctx0" brushRef="#br2" timeOffset="57378.2818">17063 775 78 0,'0'0'41'0,"6"-68"-1"15,-6 68 0-15,0 0-26 16,9-72-12-16,-9 72 2 16,0 0-1-16,0 0 1 15,0 0-1-15,0 0 1 16,0 0-2-16,27 82 1 15,-27-82-2-15,14 110-1 16,-19-2-2-16,4 6-1 16,-2 4-5-16,-2-22-16 0,1-24-17 15,3-15 1-15,5-17-2 16,-1-19 2-16</inkml:trace>
  <inkml:trace contextRef="#ctx0" brushRef="#br2" timeOffset="57650.2974">16677 1533 102 0,'-6'17'41'0,"6"-17"0"15,42 8-1-15,14-21-36 0,21-8-1 16,22-7 1-16,17-6-1 16,9-4-1-16,-63 20-2 15,7-3-2-15,-2 4-4 16,5-2-16-16,-16 4-20 15,-2 3 3-15,41-1-3 16,-25 9-2-16</inkml:trace>
  <inkml:trace contextRef="#ctx0" brushRef="#br2" timeOffset="58475.3446">16844 2013 95 0,'0'0'38'16,"-12"-4"2"-16,26 1-3 15,-1-8-35-15,18-2-1 0,13-1 0 16,6 1 0-16,5-2-1 16,0 4 0-16,-3 2 0 15,-8 7 1-15,-11 6-1 16,-15 9 0-16,-13 8 1 15,-14 6 0-15,-13 7 0 16,-7 0-1-16,-2 1 0 16,0-4 0-16,4-3 0 15,12-4-1-15,8-7 1 16,7-17-1-16,33 10 1 15,3-13 0-15,8 1 0 16,4 0 0-16,-3-1 0 0,-2 5 1 16,-11 1 0-1,-10 7 0-15,-16 7 0 0,-13 8 0 16,-16 3 0-16,-9 7 0 15,-9 0 0-15,-2 2-1 16,-1-5-1-16,2-3-1 16,10-6-2-16,9-16-4 15,27 9-23-15,1-31-9 16,26 6 1-16,3-18-3 15</inkml:trace>
  <inkml:trace contextRef="#ctx0" brushRef="#br2" timeOffset="58905.3692">17782 2123 79 0,'0'0'39'0,"-26"-8"0"16,11 12 0-16,-18 0-35 15,9 9 1-15,-7 2 0 16,1 10-1-16,-5 4-1 16,7 3-1-16,4-1 0 15,10 5 0-15,6-8-1 16,12-3 1-16,14-10-1 15,9-12 0-15,12-12 0 16,8-14 0-16,5-7 0 16,2-18 0-16,-1-5 0 15,-2-7 1-15,-6-1-1 0,-6-3 0 16,-7 7 0-16,-6 2 0 15,-9 12-1-15,-8 13 1 16,-9 13-1-16,0 17-1 16,-19 14 1-16,-2 17-1 15,-1 13-1-15,-2 9-2 16,6 8-2-16,1-1-4 15,18 14-17-15,-5-22-14 16,24 2 1-16,0-13-3 16,17-7 3-16</inkml:trace>
  <inkml:trace contextRef="#ctx0" brushRef="#br2" timeOffset="59107.3807">18320 2179 100 0,'-12'10'40'0,"-11"-3"1"15,7 16-8-15,-4 0-31 16,7 3 0-16,7 3-2 16,3 1-1-16,15 2-5 15,3-21-16-15,23 7-18 16,-3-18 1-16,15-1-2 15,-5-19 1-15</inkml:trace>
  <inkml:trace contextRef="#ctx0" brushRef="#br2" timeOffset="59253.3891">18486 1863 100 0,'-39'-25'37'0,"6"6"-8"16,5 4-29-16,-5 1-39 15,33 14-1-15,-12-20-1 16</inkml:trace>
  <inkml:trace contextRef="#ctx0" brushRef="#br2" timeOffset="59738.4168">19337 1179 95 0,'12'-78'40'0,"-12"78"1"15,0 0-1-15,0 0-39 16,-14 1-1-16,3 27 1 16,-4 14-3-16,-1 19 0 15,-11-1-5-15,5-11-14 16,10 8-18-16,1-11 0 15,20-23 0-15,-9-23 0 16</inkml:trace>
  <inkml:trace contextRef="#ctx0" brushRef="#br2" timeOffset="59888.4254">19264 1346 110 0,'-35'-51'41'0,"35"51"1"16,0 0-3-16,0 0-40 15,0 0-11-15,26-57-26 16,-26 57-2-16,60-18-1 15,-60 18 0-15</inkml:trace>
  <inkml:trace contextRef="#ctx0" brushRef="#br2" timeOffset="60555.4636">20592 602 94 0,'0'0'42'15,"0"0"0"-15,0 0-1 0,-36-63-40 16,36 63 0-16,0 0 0 16,0 0 0-16,49-27 0 15,-49 27-1-15,0 0 1 16,73-5 0-16,-73 5 0 15,54 3 0-15,-54-3 0 16,54 14 0-16,-54-14 0 16,0 0 1-16,59 39-1 15,-59-39-1-15,0 0 0 16,15 56 0-16,-15-56 0 15,0 0 0-15,-21 65 0 16,21-65-1-16,0 0 1 16,-2 55 0-16,2-55 0 15,0 0 0-15,0 0 1 0,64 45-1 16,-64-45 0-16,53 17 1 15,-53-17-1-15,50 25 0 16,-50-25 2-16,0 0 0 16,40 56 0-16,-40-56 0 15,0 0-1-15,-16 76 0 16,16-76 0-16,-39 54 0 15,39-54-4-15,-56 55-2 16,56-55-10-16,-53 43-19 16,53-43-7-16,0 0 0 15,-50 43-2-15</inkml:trace>
  <inkml:trace contextRef="#ctx0" brushRef="#br2" timeOffset="60889.4827">20191 1493 94 0,'0'0'41'16,"31"-1"1"-16,27-15 0 16,32-15-33-16,18 0-7 15,-42 13 2-15,9 1 0 0,8 1-1 16,1-4 0-1,1 4-2-15,-2-1-2 0,-2 3-1 16,-3 0-2-16,-12 3-7 16,3-3-20-16,-18 7-11 15,-14 5 1-15,29-4-1 16</inkml:trace>
  <inkml:trace contextRef="#ctx0" brushRef="#br2" timeOffset="61480.5165">20403 1746 104 0,'-11'1'41'0,"10"-13"-1"15,25 8-5-15,15-13-33 16,17-2 0-16,12-3 1 16,6 3-1-16,2-1 0 15,-1 4 0-15,-8 7-1 16,-11 5-1-16,-13 5 0 15,-16 5 0-15,-19 9 0 0,-14 6 0 16,-16 5 0-16,-10 8 0 16,-12 2 1-16,-5 0 0 15,0 1 0-15,0 0-1 16,9-7 1-16,11-2-1 15,14-6 1-15,16-4-1 16,18-5 0-16,11-3 1 16,15 0-2-16,5-2 2 15,4 0-1-15,-2-1 0 16,-7 2 1-16,-8 7-1 15,-19 2 0-15,-13 6 0 16,-19 2 0-16,-15 3 0 16,-15 2 0-16,-12 2-1 15,-2-1 2-15,-3-7-2 0,8-5-1 16,6-8 0-16,17-4-3 15,8-23-16-15,37 12-13 16,4-21-8-16,21 3 0 16,8-16-2-16</inkml:trace>
  <inkml:trace contextRef="#ctx0" brushRef="#br2" timeOffset="62096.5517">21540 1925 81 0,'0'0'37'16,"-25"-11"1"-16,11 12 0 15,-13 4-31-15,5 3-2 16,-10 1 1-16,2 13 0 15,-9 4-2-15,8 4 0 0,0 2-1 16,8 1 0-16,4 0-1 16,15-5-1-16,10-6 1 15,16-12-2-15,16-16 1 16,9-9 1-16,11-12 0 15,7-12 0-15,2-12-2 16,-2-8 2-16,-4-10-2 16,-4-2 1-16,-13 5 0 15,-9-1-1-15,-13 10 0 16,-12 6 1-16,-10 15 0 15,-9 11-1-15,-11 19 0 16,-5 14 0-16,-4 16 0 16,-2 19 0-16,0 8-1 15,3 9 0-15,7 5-2 0,4 6-3 16,21 4-11-16,-4-18-14 15,30 4-8-15,-6-21-4 16,20-4 1-16,2-17-1 16</inkml:trace>
  <inkml:trace contextRef="#ctx0" brushRef="#br2" timeOffset="62299.5633">22108 1949 115 0,'-14'4'42'16,"-14"2"1"-16,8 14-3 15,-10 3-37-15,7 2-4 0,5 4 2 16,7 5-3-16,9-1-1 16,5-7-6-16,25 9-21 15,-3-25-12-15,17 1 1 16,-2-19-1-16,11-4 1 15</inkml:trace>
  <inkml:trace contextRef="#ctx0" brushRef="#br2" timeOffset="62442.5715">22245 1657 120 0,'-40'-28'42'16,"11"15"1"-16,-3 3-7 16,12-6-61-16,20 16-15 15,-13-7-4-15,27 8 1 0,-4-1-2 16</inkml:trace>
  <inkml:trace contextRef="#ctx0" brushRef="#br2" timeOffset="65935.7713">3748 4659 83 0,'-7'-12'40'15,"27"3"-2"-15,19-12 2 16,30-2-36-16,13 1-1 15,22 3-1-15,12 2 0 16,9 2-2-16,0 7 0 16,-7 7-2-16,-7 9-3 15,-22-4-6-15,-9 19-27 16,-28-8 1-16,-11 13-2 0,-30-9 1 15</inkml:trace>
  <inkml:trace contextRef="#ctx0" brushRef="#br2" timeOffset="66099.7807">4147 4831 82 0,'-95'16'38'0,"24"7"-1"16,17-12 0-16,32 2-35 16,34-8 0-16,29-8-2 15,34-4-3-15,17-15-5 16,29 3-27-16,7-13-1 15,11-3-1-15,-7-9-1 16</inkml:trace>
  <inkml:trace contextRef="#ctx0" brushRef="#br2" timeOffset="66370.7962">4859 4229 96 0,'-15'-2'38'15,"15"2"1"-15,30 0-2 16,12 5-36-16,17 1 0 15,7 3 1-15,-1 5-1 16,-4 7 2-16,-14 9-2 16,-15 9 0-16,-21 12 0 15,-23 9-1-15,-22 6 0 16,-18 6 0-16,-8-2 0 0,-6-6-3 15,3-9 0-15,7-17-6 16,27-6-30-16,10-26 0 16,33-10 0-16,14-24-2 15</inkml:trace>
  <inkml:trace contextRef="#ctx0" brushRef="#br2" timeOffset="66867.8246">6654 3141 94 0,'4'-9'37'16,"-11"-7"0"-16,7 16 0 15,-2 10-31-15,4 17-2 16,-5 12 0-16,-2 16-2 15,-1 14 0-15,-3 9-1 16,0 13-1-16,1 2-2 16,0 4-1-16,-3-9-5 15,20-1-26-15,-12-16-5 16,13-2 2-16,-5-17-2 15</inkml:trace>
  <inkml:trace contextRef="#ctx0" brushRef="#br2" timeOffset="67101.838">6120 4129 103 0,'-29'4'39'15,"29"-4"2"-15,31-9-3 16,36-22-36-16,30-3-1 15,27-5 0-15,21-5 0 16,14-2-1-16,8 4-3 16,-14-1-24-16,-5 26-11 15,-29 5 0-15,-25 24-3 16,-38 7 1-16</inkml:trace>
  <inkml:trace contextRef="#ctx0" brushRef="#br2" timeOffset="67580.8654">6128 4615 96 0,'39'-19'38'16,"6"-12"1"-16,20 12-8 16,1-11-28-16,8 4-1 15,-2 6-1-15,-8 7 1 16,-13 9-1-16,-15 11 0 15,-19 11-1-15,-13 9 1 16,-18 10-1-16,-15 8 1 0,-11 5-1 16,-6 3 1-16,-4-4-1 15,5-4 1-15,10-5-2 16,15-13 2-16,15-7-2 15,19-12 2-15,16-7-1 16,21-7 0-16,10-1 0 16,3-1 0-16,2 3 1 15,-6 5 0-15,-11 8-1 16,-16 11 1-16,-15 9 0 15,-24 12 0-15,-18 6 1 16,-17 6-2-16,-10 6 2 16,-7-2-2-16,0-2 0 15,6-12-3-15,18 1-8 0,8-28-27 16,26-15-2-16,32-7-1 15,16-14-1-15</inkml:trace>
  <inkml:trace contextRef="#ctx0" brushRef="#br2" timeOffset="67769.8762">7525 4638 109 0,'-35'5'42'0,"7"6"1"16,-9-10-4-16,12 2-42 15,14 1-3-15,5-17-25 16,23 16-9-16,-17-3 0 0,32-13-3 16</inkml:trace>
  <inkml:trace contextRef="#ctx0" brushRef="#br2" timeOffset="68075.8937">7664 4555 96 0,'0'0'41'0,"7"-14"0"16,19 4-1-16,4-19-37 16,21 4-1-16,11-7 1 15,10 4 1-15,1 2-2 16,-2 1 0-16,-7 6 0 0,-9 7 0 15,-14 7-1-15,-12 11 1 16,-15 8-2-16,-14 10-1 16,-10 10 1-16,-10 11-1 15,-7 9 0-15,-4 9-1 16,-1 6-1-16,-2-1-1 15,11 7-8-15,-3-20-25 16,29 3-3-16,-3-18 0 16,24-8-1-16</inkml:trace>
  <inkml:trace contextRef="#ctx0" brushRef="#br2" timeOffset="68399.9123">8676 4406 103 0,'-32'-10'40'15,"6"29"1"-15,-12 0-2 16,2 13-37-16,4 5 1 16,8 0-3-16,8 0 1 15,13 2 0-15,14-8-1 16,16-3 0-16,10-7 0 15,6-2 1-15,4-4-1 16,-4-1 0-16,1-1 0 16,-8 3 0-16,-11 1 0 15,-12 5 0-15,-9 5 0 16,-13-1-1-16,-10 6 0 0,-4-3-1 15,-1 2-2-15,-2-10-4 16,10 6-24-16,-10-19-7 16,26-8 0-16,-22 1-1 15</inkml:trace>
  <inkml:trace contextRef="#ctx0" brushRef="#br2" timeOffset="68570.922">8638 4512 107 0,'13'-38'41'16,"-3"-3"2"-16,16 18-1 15,-4-10-39-15,15 10-1 16,11 0-3-16,9 0-4 16,20 10-20-16,-7-11-12 15,16 12-4-15,-5-10-2 0,6 8 0 16</inkml:trace>
  <inkml:trace contextRef="#ctx0" brushRef="#br2" timeOffset="68771.9335">9590 3948 105 0,'-21'15'40'0,"3"-12"1"15,18-3-3-15,14 3-38 16,12-9-2-16,16 5-5 15,-3-10-29-15,17 11-4 16,-10-8 1-16,4 11-1 0</inkml:trace>
  <inkml:trace contextRef="#ctx0" brushRef="#br2" timeOffset="68925.9423">9495 4310 111 0,'-40'26'41'0,"22"-1"1"15,18-25-3-15,12 5-40 16,34-9-2-16,12-20-26 15,29 11-10-15,2-13-1 16,13 5-2-16,-1-6 0 16</inkml:trace>
  <inkml:trace contextRef="#ctx0" brushRef="#br2" timeOffset="69556.9784">11288 3297 96 0,'-3'-23'37'15,"3"23"2"-15,-2 11-2 16,-4 16-34-16,6 10-1 16,0 11-1-16,0 12 1 15,1 12-2-15,-2 7 0 16,-2 4-1-16,6 3-3 15,-7-11-8-15,15 6-24 16,-7-17-2-16,15-7 0 16,-5-18-2-16</inkml:trace>
  <inkml:trace contextRef="#ctx0" brushRef="#br2" timeOffset="69789.9918">12061 3381 102 0,'0'0'38'0,"-8"17"1"16,-13 13-1-16,1 19-36 16,-6 6-1-16,1 11-1 15,3 4 1-15,0 3-3 16,8-1-1-16,3-10-5 15,14 1-28-15,-1-20-3 16,9-5 1-16,-2-22-1 0</inkml:trace>
  <inkml:trace contextRef="#ctx0" brushRef="#br2" timeOffset="69957.0013">11907 3690 109 0,'0'0'39'0,"10"-11"1"16,18 8-2-16,9-7-38 15,22-6-4-15,32 2-32 16,2-14-2-16,21 4 0 16,1-9-2-16</inkml:trace>
  <inkml:trace contextRef="#ctx0" brushRef="#br2" timeOffset="70451.0296">12797 3313 104 0,'-26'7'39'16,"9"-16"0"-16,27 6-1 16,10-8-38-16,28-1 1 15,13 3 0-15,6 2 0 16,-1 4 1-16,0 6 0 15,-8 3 0-15,-8 5 0 16,-16 3 0-16,-12 5 0 16,-16 2-1-16,-15 2 1 15,-14 3-1-15,-13 2 0 0,-14 5 1 16,-7 2-2-16,-8 2 1 15,3-4-1-15,5-1 0 16,12-3-1-16,17-5 2 16,26-6-1-16,30-7-1 15,23-6 1-15,23-4 0 16,14 0 0-16,6-2 0 15,5 2 1-15,-10 3-1 16,-13 10 1-16,-25 6 0 16,-25 9-1-16,-27 7 1 15,-25 10 0-15,-24 4-1 16,-20 1 1-16,-14 5 0 15,-10-7-1-15,-2-1-1 16,5-8 0-16,7-3-2 0,11-15-3 16,22 8-18-16,-2-23-15 15,24 5-2-15,0-13-2 16,15 4 0-16</inkml:trace>
  <inkml:trace contextRef="#ctx0" brushRef="#br2" timeOffset="70774.048">11239 4443 98 0,'-25'1'41'15,"43"2"0"-15,27-17 0 16,32-2-38-16,45-5-1 16,38-2 2-16,36-5-1 15,36-1 1-15,31-1-2 16,21 0 1-16,8 0-2 15,1 1 1-15,-17 4-2 16,-26 1-1-16,-32 3 0 16,-44 3-2-16,-46 6-2 15,-55-1-8-15,-31 22-24 16,-57-8-4-16,-26 17 1 15,-30-3-2-15</inkml:trace>
  <inkml:trace contextRef="#ctx0" brushRef="#br2" timeOffset="71555.0927">11329 4969 82 0,'-13'-2'39'15,"13"2"0"-15,11-13 1 0,13 5-34 16,8-9-3-16,17-1 0 15,9 0-1-15,9 1 0 16,7-2 0-16,-1 6-1 16,1 3-1-16,-10 4 0 15,-12 7 0-15,-10 5 0 16,-14 8 0-16,-16 6 0 15,-12 3 0-15,-15 7 0 16,-10 1 1-16,-5 2-1 16,-3-1 0-16,0-3 0 15,5-2 2-15,8-3-2 16,13-7 2-16,14-4-2 15,15-4 2-15,11-2-1 16,7-1 1-16,4 2-1 0,-1 0-1 16,-2 4 1-16,-11 5 0 15,-13 7-1-15,-16 8 1 16,-16 8 0-16,-17 3-1 15,-15 6 1-15,-7 2-1 16,-6-3 0-16,-2-5-1 16,7-9 0-16,12-6-2 15,11-18-8-15,29 3-19 16,2-24-11-16,27-6 1 15,7-16-2-15</inkml:trace>
  <inkml:trace contextRef="#ctx0" brushRef="#br2" timeOffset="72501.1468">13022 5134 92 0,'-26'-2'39'16,"-17"-5"1"-16,4 16-2 15,-12-1-33-15,2 10 0 0,-3 7-2 16,9 8 1-16,0 0-2 15,15 3 0-15,12-5 0 16,17-4-1-16,17-13 1 16,18-12-1-16,19-17 0 15,12-15 1-15,13-13-2 16,5-10 1-16,3-12-1 15,-1-7 0-15,-7-6 0 16,-11 2 1-16,-11 3-2 16,-10 8 2-16,-15 10-1 15,-8 9 1-15,-14 16-1 16,-10 15 1-16,-11 25-1 15,-11 20 0-15,-11 19-1 16,-4 12 1-16,-1 13-1 0,-2 5-1 16,10 6-1-16,7-4-2 15,19-1-5-15,6-27-11 16,34 1-17-16,-3-25-2 15,24-5-1-15,-1-23 1 16</inkml:trace>
  <inkml:trace contextRef="#ctx0" brushRef="#br2" timeOffset="72679.157">13858 5023 105 0,'-12'6'40'16,"-20"2"2"-16,6 17-5 15,-5 5-34-15,3 6-2 16,6 4 0-16,8 3-4 15,17 1-2-15,2-18-26 0,30 4-9 16,1-20 0-16,21-7-1 16</inkml:trace>
  <inkml:trace contextRef="#ctx0" brushRef="#br2" timeOffset="72809.1644">14145 4742 104 0,'-26'-24'39'0,"-2"7"-6"16,-3 8-31-16,13 18-41 15,18-9 0-15,0 0-3 16</inkml:trace>
  <inkml:trace contextRef="#ctx0" brushRef="#br2" timeOffset="76352.3671">11293 2787 79 0,'-44'19'38'15,"-17"-1"-1"-15,0 18 2 16,-14 2-33-16,9 17 0 16,-5 17-1-16,15 22-1 15,5 14-1-15,17 16-2 16,14 14 0-16,18 12-1 15,22 5-3-15,16-14-5 16,37-12-28-16,5-31-3 16,34-20 0-16,3-35-2 15</inkml:trace>
  <inkml:trace contextRef="#ctx0" brushRef="#br2" timeOffset="76892.398">13814 2822 95 0,'0'0'37'15,"-3"-11"2"-15,29 16-3 16,11 1-36-16,21 9 0 15,11 7 1-15,9 9 0 16,0 11-1-16,-10 17 1 16,-14 19 0-16,-18 15-1 0,-25 13 1 15,-18 5 0-15,-21 4 0 16,-16 5-1-16,-9-2-2 15,-5-28-17-15,11-6-18 16,8-27 0-16,19-22-2 16,8-28-1-16</inkml:trace>
  <inkml:trace contextRef="#ctx0" brushRef="#br2" timeOffset="77872.454">4120 7116 99 0,'0'0'38'16,"23"-10"2"-16,16-10-3 15,21 5-34-15,12-7-1 16,20 0-1-16,14 0-1 16,-2 4-3-16,0 18-21 0,-15-6-14 15,-9 18 1-15,-24-1-2 16,-19 15 1-16</inkml:trace>
  <inkml:trace contextRef="#ctx0" brushRef="#br2" timeOffset="78022.4626">4332 7418 95 0,'-28'5'36'0,"28"-5"1"16,19-20 0-16,34-4-36 16,26-5-3-16,21-12-6 15,18 0-28-15,2-8 1 16,6-1-1-16,-9-3-2 15</inkml:trace>
  <inkml:trace contextRef="#ctx0" brushRef="#br2" timeOffset="78306.4789">5068 6747 104 0,'0'0'38'0,"23"4"3"15,15-1-3-15,8-6-36 16,23 1 0-16,5 0 1 15,4 7-1-15,-8 3 0 16,-12 11 0-16,-17 12-1 16,-18 17-1-16,-28 13 0 15,-25 13 1-15,-22 6-1 0,-13 3 0 16,-7-1-2-16,-2-9-1 15,19-4-13-15,2-27-21 16,34-12-4-16,19-30 0 16,23-6-1-16</inkml:trace>
  <inkml:trace contextRef="#ctx0" brushRef="#br2" timeOffset="78702.5015">6670 6444 82 0,'14'-45'39'16,"5"10"-2"-16,-13 6 0 16,3 18-32-16,-9 11-1 15,6 15-2-15,-8 11 0 16,0 17-1-16,-1 8 1 15,3 8-1-15,5 5-1 0,4 2-1 16,7 4-5-16,-2-12-24 16,18 8-8-16,-7-12 3 15,6-1-4-15</inkml:trace>
  <inkml:trace contextRef="#ctx0" brushRef="#br2" timeOffset="78950.5157">6304 7193 101 0,'-28'11'39'0,"28"-11"1"15,21-6-1-15,34-13-36 16,42-5-1-16,36-13 1 15,25-3-2-15,17-3 1 16,7 2-2-16,0 6-3 16,-10-3-16-16,-16 22-19 15,-31 8-2-15,-31 21 0 16,-39 5-2-16</inkml:trace>
  <inkml:trace contextRef="#ctx0" brushRef="#br2" timeOffset="79514.548">6376 7615 99 0,'-13'-7'40'0,"13"7"-1"16,26-21 0-16,15 2-37 16,19-5 0-16,17 1 0 15,7-3 0-15,2 8 0 16,-6 2-1-16,-7 8-1 0,-16 9 1 15,-18 9-1-15,-22 10-1 16,-24 10 2-16,-15 7-2 16,-13 5 2-16,-11 2-1 15,2-1 0-15,1-4 0 16,10-4 1-16,12-11-1 15,15-7 1-15,17-7-1 16,14-8 0-16,11-2 0 16,9 1 0-16,-2 2 1 15,0 5 0-15,-11 10-1 16,-8 6 1-16,-19 11 0 15,-13 8-1-15,-16 7 1 16,-10 1-1-16,-5 1 0 16,-3-5-1-16,5-7 0 0,8-9-3 15,14-4-7-15,4-24-27 16,31-5-4-16,11-24 2 15,19-4-1-15</inkml:trace>
  <inkml:trace contextRef="#ctx0" brushRef="#br2" timeOffset="79692.5582">7485 7743 112 0,'-21'5'41'0,"4"8"0"15,-5-13-2-15,22 0-39 16,-14 1-1-16,14-1-7 0,21-14-31 15,-7 0-1-15,11 7-1 16,-4-9-1-16</inkml:trace>
  <inkml:trace contextRef="#ctx0" brushRef="#br2" timeOffset="80002.5759">7877 7523 103 0,'6'-17'40'15,"11"5"1"-15,-2-8-1 16,16 1-35-16,2-3-2 16,4 5-1-16,0 2 0 15,-3 6 0-15,-7 5-1 0,-4 8 0 16,-7 3-1-16,-7 8 1 15,-6 1-1-15,-4 7 0 16,-4 2 0-16,-4 10 0 16,-2 4-1-16,-6 8 0 15,0 5-1-15,1 5-1 16,3 3-2-16,-2-11-4 15,17 8-28-15,-3-20-3 16,16-4 1-16,3-20-2 16</inkml:trace>
  <inkml:trace contextRef="#ctx0" brushRef="#br2" timeOffset="80324.5943">8574 7474 112 0,'-31'10'41'15,"3"11"-1"-15,-3-5-3 16,9 10-34-16,9 0 0 16,14 4-1-16,11-5-1 15,13-2 0-15,11-6-1 16,9 2 0-16,5-5 0 15,1 0 1-15,-3 2-1 16,-8 1 0-16,-12 6 0 16,-9 2 0-16,-12 4 0 15,-11 0 0-15,-10 2-1 16,-7-2 0-16,2-2-2 0,-8-8-3 15,13 7-15-15,-7-22-18 16,21-4-2-16,-16-9 1 16,21-6 0-16</inkml:trace>
  <inkml:trace contextRef="#ctx0" brushRef="#br2" timeOffset="80493.604">8691 7490 120 0,'3'-12'42'16,"-1"-7"1"-16,14 7-2 15,1 2-39-15,16-15-4 0,17 7-12 16,-1-14-26 0,21 7-2-16,-5-3 1 0,8 3-3 15</inkml:trace>
  <inkml:trace contextRef="#ctx0" brushRef="#br2" timeOffset="80836.6236">9830 6801 105 0,'-23'6'38'15,"5"-8"2"-15,18 2-3 16,15-13-35-16,22 4-2 16,17 0 0-16,15-5-4 15,9 10-13-15,-3-6-20 16,0 5 0-16,-13 1 1 15,-12 7-4-15</inkml:trace>
  <inkml:trace contextRef="#ctx0" brushRef="#br2" timeOffset="80964.6309">9879 7060 114 0,'-21'23'37'16,"25"-8"-3"-16,33-19-32 16,6-12-40-16,37-1 0 15,16-12-2-15</inkml:trace>
  <inkml:trace contextRef="#ctx0" brushRef="#br2" timeOffset="81804.679">11722 6395 86 0,'12'-26'37'0,"5"9"1"16,-13-1 0-16,-4 18-30 15,0 0-3-15,-11 15-1 16,-9 5-1-16,-4 14 0 15,-8 7 0-15,-4 8 2 0,4 2-3 16,5 0 2-16,13-5-1 16,17-5 1-16,21-11-2 15,26-16 0-15,27-11-2 16,24-16-2-16,20-3-2 15,5-20-7-15,14 4-27 16,-15-14-4-16,-5 8 2 16,-25-7-4-16</inkml:trace>
  <inkml:trace contextRef="#ctx0" brushRef="#br2" timeOffset="81979.689">12296 6357 106 0,'-44'61'42'16,"2"-1"-1"-16,17 12 1 15,2 6-36-15,14-10-7 16,22 5-8-16,1-11-27 16,16 2-4-16,-4-14 0 15,9 1-1-15</inkml:trace>
  <inkml:trace contextRef="#ctx0" brushRef="#br2" timeOffset="82781.7348">11226 7335 88 0,'-12'-1'39'16,"12"1"0"-16,27-5 1 15,22-2-31-15,23-3-4 16,34-4 1-16,27-8-1 15,30-3 0-15,25-7-3 16,17-2 1-16,12 0-2 0,-3-3-3 16,-12 7-1-16,-23-4-8 15,-18 18-28-15,-38-2-2 16,-29 12 1-16,-41-1-2 15</inkml:trace>
  <inkml:trace contextRef="#ctx0" brushRef="#br2" timeOffset="83495.7757">11668 7713 91 0,'-23'4'38'0,"23"-4"0"16,7-14 1-16,22-2-34 15,12-6-3-15,17-2-1 16,8-2 1-16,4 6-1 16,-1 0 0-16,-5 8 0 15,-7 8-1-15,-10 7 0 16,-19 9 0-16,-12 9 0 15,-18 5 0-15,-10 5 0 16,-14 6 0-16,-7 1 1 16,-7 0 0-16,0-2 0 15,4-4 0-15,6-4 0 16,9-8-1-16,11-7 1 0,10-13 0 15,28 6-1-15,8-9 0 16,11-3 0-16,5 4 0 16,3 3 0-16,-5 2 0 15,-7 8 0-15,-16 7 0 16,-15 11 0-16,-21 6 1 15,-18 4-1-15,-17 1 1 16,-7 3-1-16,-5-5 0 16,-1-2 0-16,5-6-2 15,10-15-2-15,18-3-7 16,8-18-28-16,27-4-2 15,13-18 1-15,18 3-3 16</inkml:trace>
  <inkml:trace contextRef="#ctx0" brushRef="#br2" timeOffset="84133.8122">12923 7890 81 0,'-31'8'39'0,"-11"-2"-1"15,2 10 1-15,-9-1-31 16,5 14-1-16,-4-1-2 15,8 11-2-15,3-1-1 16,15-3-1-16,10-2 1 16,17-9-1-16,15-11 0 15,20-19-1-15,18-16 1 16,16-14 0-16,13-17 0 0,5-8 0 15,2-12 0-15,-5-6 0 16,-7-1 0-16,-14 3 0 16,-16 2 0-16,-15 10-1 15,-17 10 1-15,-16 15-1 16,-15 17 0-16,-11 17 0 15,-13 21 0-15,-4 22 0 16,-8 17 0-16,3 12 0 16,5 7 0-16,5 5-2 15,17-1-1-15,9-3-2 16,22-2-7-16,-1-23-26 15,28-4-4-15,3-18 1 16,11-1-1-16</inkml:trace>
  <inkml:trace contextRef="#ctx0" brushRef="#br2" timeOffset="84321.8229">13503 7914 94 0,'-10'0'39'0,"-13"2"-1"15,8 18-2-15,-7-2-32 16,5 14-1-16,-1 2 0 15,4 3-3-15,6-1 1 16,7-7-5-16,17 2-13 16,5-20-22-16,16-6 0 15,3-24-3-15,18-6 3 16</inkml:trace>
  <inkml:trace contextRef="#ctx0" brushRef="#br2" timeOffset="84464.8311">13824 7595 107 0,'-33'-6'41'15,"-5"1"-1"-15,8 6-6 16,12 1-70-16,0-7-4 16,18 5-1-16,19 0-1 15</inkml:trace>
  <inkml:trace contextRef="#ctx0" brushRef="#br2" timeOffset="94294.3933">13901 6877 80 0,'-16'-7'40'16,"16"7"-2"-16,-13-9 1 16,13 9-19-16,0 0-15 15,0 0-2-15,15 6 0 16,9-5-1-16,11-3-1 0,9 0 0 15,11-4-1-15,10-5 1 16,9-1-2-16,5-7 0 16,1 2-1-16,-6-5-4 15,3 12-26-15,-24-8-6 16,-7 14 0-16,-20-1-1 15</inkml:trace>
  <inkml:trace contextRef="#ctx0" brushRef="#br2" timeOffset="94585.41">13892 7166 94 0,'0'0'38'0,"-16"5"0"15,16-5 0-15,0 0-31 16,33 6-2-16,1-15 0 16,15 0 0-16,10-9-2 15,15-1 0-15,7-8-1 16,6-3-1-16,1-2 0 15,-9 3-1-15,-6 7-2 16,-15 4-2-16,-8 18-12 16,-24-7-22-16,-7 15-2 15,-19-8 0-15,3 14-1 16</inkml:trace>
  <inkml:trace contextRef="#ctx0" brushRef="#br2" timeOffset="95000.4337">14403 6609 82 0,'-22'-1'38'15,"-1"-8"1"-15,9 13 2 16,-1-5-24-16,15 1-12 16,14 14-1-16,15-4 1 15,9-2-2-15,14 6 0 16,10 1-1-16,7 6-1 0,3-3 1 15,0 7-1-15,-8 5 0 16,-15 3-1-16,-13 8 1 16,-17 8-1-16,-20 3 0 15,-18 4 1-15,-14 2-2 16,-14 1 0-16,-7-1 0 15,-4-6-1-15,-1-4 1 16,4-9-1-16,13-10 0 16,9-9-1-16,16-5-2 15,17-15-8-15,10-12-24 16,10-9-4-16,17-1 1 15,-1-11-1-15</inkml:trace>
  <inkml:trace contextRef="#ctx0" brushRef="#br2" timeOffset="99817.7092">15854 6187 59 0,'4'-14'35'16,"-4"14"-1"-16,1-15 0 15,-1 15-14-15,-18 11-15 16,6 7-2-16,-5 2 1 16,1 12 0-16,-4 2 0 15,4 8 0-15,-2-2-1 16,9 3 1-16,6-6-2 15,11-5 0-15,9-10-1 16,17-10 0-16,12-10-2 0,13-14-4 16,20-3-29-16,-4-16-3 15,11-2-1-15,-7-12-1 16</inkml:trace>
  <inkml:trace contextRef="#ctx0" brushRef="#br2" timeOffset="99983.7187">16180 6173 99 0,'-61'46'38'0,"9"12"0"16,3-2-1-16,18 4-37 16,9 5-2-16,10-12-8 15,23 1-27-15,3-13 3 0,15-4-4 16,3-11 1-16</inkml:trace>
  <inkml:trace contextRef="#ctx0" brushRef="#br2" timeOffset="100247.7338">15389 6980 105 0,'0'0'39'0,"17"-10"0"0,33-4-1 16,30-15-37-16,19-2-1 15,17-4-2-15,2-1-3 16,13 11-29-16,-17-3-4 15,-7 15 0-15,-21 1-1 16</inkml:trace>
  <inkml:trace contextRef="#ctx0" brushRef="#br2" timeOffset="100734.7617">15448 7257 100 0,'23'-13'38'0,"11"-10"0"16,18 8-4-16,7-8-31 15,14-1-1-15,-5 4 0 16,0 6 0-16,-17 10-1 16,-12 7 0-16,-19 11-1 15,-20 11 0-15,-18 8 0 16,-19 6-1-16,-10 2 1 15,-7 3 0-15,-2-5 1 16,7 2-2-16,12-11 2 16,12-7-1-16,15-8 0 0,10-15 1 15,34 11 0-15,4-12-1 16,13 1 1-16,-1-1-1 15,0 3 0-15,-7 5 1 16,-15 8-1-16,-12 7 0 16,-18 8 0-16,-17 6 0 15,-16 2 0-15,-9 3 0 16,-4 0-1-16,2-7 0 15,6-1-2-15,8-16-4 16,24 0-28-16,8-17-4 16,11-7 1-16,15-11-2 15</inkml:trace>
  <inkml:trace contextRef="#ctx0" brushRef="#br2" timeOffset="101131.7844">16198 7505 94 0,'-29'18'38'0,"-12"-2"2"15,5 14-3-15,-9 0-31 16,7 8 0-16,0-1-2 15,10 1 0-15,9-4-2 16,17-9 0-16,16-12 0 16,16-14-1-16,14-19 0 0,15-13-1 15,9-14 1-15,3-9 0 16,-1-10-1-16,-4-3 1 15,-10 0 0-15,-7 4 0 16,-15 12-1-16,-12 8 1 16,-17 14-1-16,-12 14 1 15,-9 20-2-15,-12 15 0 16,-5 13 1-16,-3 10-2 15,1 11-1-15,4 2-2 16,15 13-6-16,-2-11-25 16,24-1-4-16,6-15 0 15,20-2-1-15</inkml:trace>
  <inkml:trace contextRef="#ctx0" brushRef="#br2" timeOffset="101333.796">16764 7528 108 0,'-25'10'39'0,"-10"3"1"16,4 13-1-16,-9 5-37 16,14 5-1-16,8 0 0 15,9 0-2-15,16-2-5 16,2-20-23-16,26 2-9 15,1-20-1-15,12-8-1 16</inkml:trace>
  <inkml:trace contextRef="#ctx0" brushRef="#br2" timeOffset="101463.8034">16828 7329 114 0,'-35'-26'39'0,"7"6"-2"16,5 6-12-16,14-9-60 15,15 8-3-15,8-9-2 16,19 7 0-16</inkml:trace>
  <inkml:trace contextRef="#ctx0" brushRef="#br2" timeOffset="101816.8236">17701 6718 111 0,'0'0'39'0,"8"-18"0"16,24 5-3-16,13-4-37 15,6-5-7-15,22 10-25 16,-8-5-7-16,0 12 2 0,-17 0-1 16</inkml:trace>
  <inkml:trace contextRef="#ctx0" brushRef="#br2" timeOffset="101973.8326">17753 6910 116 0,'-1'11'39'16,"12"-15"0"-16,27-4-2 15,20-10-40-15,14-15-31 16,23 5-5-16,4-11 1 16,7 5-3-16</inkml:trace>
  <inkml:trace contextRef="#ctx0" brushRef="#br2" timeOffset="103070.8953">20422 5911 77 0,'4'-15'37'0,"-8"-2"-2"15,4 17 2-15,-12-18-31 16,12 18 1-16,-18 5-2 16,9 9-1-16,-3 6 1 15,3 9-4-15,0 8 3 16,2 12-5-16,2 10 2 0,1 2-6 15,11 16-17-15,-11-11-15 16,10 8 0-16,-5-10 0 16,11 1-1-16</inkml:trace>
  <inkml:trace contextRef="#ctx0" brushRef="#br2" timeOffset="103353.9115">19876 6696 106 0,'-13'4'40'16,"33"-2"0"-16,21-12 0 15,36-2-36-15,25-5-1 16,22-2-2-16,13 0 1 16,9-1-2-16,2 3-1 15,-11 1-6-15,-3 13-28 16,-31-5-5-16,-16 12 0 15,-29-3 1-15</inkml:trace>
  <inkml:trace contextRef="#ctx0" brushRef="#br2" timeOffset="103926.9443">20055 6983 109 0,'-18'-4'38'0,"18"4"1"16,15-22-3-16,22 6-33 15,20-5-1-15,12 1 0 0,5 1 0 16,0 4-1-16,-7 3 1 15,-5 7-2-15,-16 5 0 16,-18 8 1-16,-22 9-2 16,-20 8 2-16,-17 6-1 15,-13 4 1-15,-9 4-1 16,-3 3 1-16,0-4-1 15,6-4 2-15,11-6-2 16,17-4 1-16,18-6 0 16,21-7-1-16,17-3 0 15,13-3 0-15,6 1 0 16,3 4 0-16,-5 3 0 15,-9 4-1-15,-15 5 1 16,-15 7 0-16,-23 5 0 0,-15 7 0 16,-17 0 1-16,-12 1-2 15,-3-2 2-15,0-4-1 16,9-5-1-16,9-13-3 15,28 2-15-15,12-20-20 16,23-13-1-16,14-12-1 16,21-2-1-16</inkml:trace>
  <inkml:trace contextRef="#ctx0" brushRef="#br2" timeOffset="104107.9546">20864 7190 120 0,'-22'7'41'0,"-4"-7"0"15,9 6-1-15,-7-4-40 16,24-2-2-16,0 0-6 16,0 0-29-16,32-1-3 15,-11-6 0-15,15 3-1 16</inkml:trace>
  <inkml:trace contextRef="#ctx0" brushRef="#br2" timeOffset="104421.9726">21108 7073 114 0,'0'0'40'0,"0"0"0"15,12-2-1-15,16-9-37 0,7 0 0 16,9-3-1-16,9-2 0 15,-1-1 1-15,-1 1-1 16,-5 0 0-16,-7 5 0 16,-12 3 0-16,-11 7 0 15,-16 1 0-15,-7 20-1 16,-10 3 0-16,-9 4 1 15,-1 9-2-15,-5 8 0 16,6 4-1-16,-2-2-4 16,18 10-8-16,-4-15-24 15,22 2-3-15,1-12 0 16,20-4-1-16</inkml:trace>
  <inkml:trace contextRef="#ctx0" brushRef="#br2" timeOffset="104759.9919">21867 6923 113 0,'-24'3'40'0,"-15"4"1"15,6 16-1-15,-8 3-35 16,16 1-2-16,6-1 0 15,13 2-1-15,11-4-1 16,14-2 0-16,10-3-1 16,9-2 0-16,3-2 0 15,0 4 0-15,-4-1 0 0,-6 5-1 16,-11 3 1-16,-11 4 0 15,-13 4 0-15,-10 0 0 16,-7 3 0-16,-3-6-1 16,-3 2-1-16,1-11 0 15,10-2-5-15,-6-22-17 16,22 2-15-16,6-13-1 15,11-4-2-15,-2-15 0 16</inkml:trace>
  <inkml:trace contextRef="#ctx0" brushRef="#br2" timeOffset="104927.0015">21875 6977 129 0,'-13'-19'43'0,"13"19"0"0,5-15-3 16,19 12-40-16,13-1 0 15,12 0 0-15,16 10-7 16,-3-17-24-16,22 13-10 15,-7-8-2-15,8 6-1 16,-10-6-1-16</inkml:trace>
  <inkml:trace contextRef="#ctx0" brushRef="#br1" timeOffset="111038.351">5839 9293 58 0,'-18'-22'37'15,"18"22"-1"-15,-15-16 1 0,15 16-18 16,-7-14-13-16,17 7 0 16,7-9 0-16,19 1-2 15,12-5 0-15,19-5-1 16,12 0-1-16,12-3 0 15,2 4 0-15,-3 6-1 16,-10 5 0-16,-15 12 0 16,-21 9-1-16,-23 13 0 15,-24 13 0-15,-19 12 1 16,-20 10-1-16,-11 4 0 15,-4 1 0-15,0-4 0 16,7-6 0-16,14-5 0 16,19-13 0-16,20-12 0 15,22-12 0-15,18-8 0 0,18-4 0 16,6 0 0-16,3-2 1 15,-2 3-1-15,-11 4 1 16,-14 9 1-16,-18 8 0 16,-17 9 0-16,-19 7-1 15,-15 6 1-15,-13 3-1 16,-9 2 0-16,-3-1 0 15,2-8-2-15,6-3-2 16,6-14-5-16,26 2-28 16,11-22-5-16,0 0 1 15,22-18-2-15</inkml:trace>
  <inkml:trace contextRef="#ctx0" brushRef="#br1" timeOffset="111872.3987">7313 9539 85 0,'-15'0'37'16,"-11"-1"0"-16,2 9 2 15,-10 2-33-15,5 12 0 16,-9 3-1-16,4 8-1 16,4 0 0-16,7 1-1 15,13-7 0-15,13-6 0 16,17-18-2-16,17-14 0 15,16-18 0-15,14-18-1 16,10-17 0-16,6-12 0 16,1-7 1-16,-3-6-1 0,-9 5 0 15,-12 6-1-15,-13 10 2 16,-12 13-1-16,-19 14 1 15,-12 19-1-15,-19 16 0 16,-12 20 0-16,-9 19 0 16,-4 15 0-16,0 13-1 15,2 8 0-15,9 7-3 16,8-2 0-16,20 2-6 15,1-18-25-15,30-1-5 16,1-24 2-16,16-4-3 16</inkml:trace>
  <inkml:trace contextRef="#ctx0" brushRef="#br1" timeOffset="112060.4095">8003 9351 89 0,'-24'3'37'0,"6"23"1"16,-7 0 0-16,6 15-31 15,0 1-4-15,5 6 0 16,9-6-3-16,7-10-6 16,19-3-30-16,1-19-1 15,17-10 0-15,1-18-3 16</inkml:trace>
  <inkml:trace contextRef="#ctx0" brushRef="#br1" timeOffset="112203.4177">8234 9065 111 0,'-43'-16'40'15,"9"13"-1"-15,-3 0-7 16,5 4-67-16,19 15-4 16,0-4 0-16,13 12-3 15</inkml:trace>
  <inkml:trace contextRef="#ctx0" brushRef="#br1" timeOffset="112532.4365">6608 10039 106 0,'-23'13'41'16,"10"-18"0"-16,32 7-2 16,18-17-35-16,31-2-1 15,27-5 0-15,24-3 0 16,21-1-1-16,21-6-1 15,13 5 0-15,6-1-2 16,-3 6-2-16,-12 3-2 16,-10 16-16-16,-32-8-17 15,-19 14-4-15,-41-4 1 0,-23 14-2 16</inkml:trace>
  <inkml:trace contextRef="#ctx0" brushRef="#br1" timeOffset="112886.4567">7410 10277 86 0,'10'-8'41'0,"-5"-5"-2"16,-5 13 4-16,0 0-31 16,0 0-7-16,-18 17 0 0,0 5-1 15,-8 5-1-15,-1 7 0 16,-1 2-2-16,6 5 1 15,6-6-1-15,11-1 0 16,17-10 0-16,13-9 0 16,22-12-1-16,15-10 0 15,16-9-2-15,9-14-1 16,6-1-1-16,-4-20-13 15,8 11-21-15,-18-13-6 16,-9 6 3-16,-23-9-2 16</inkml:trace>
  <inkml:trace contextRef="#ctx0" brushRef="#br1" timeOffset="113029.4649">7826 10266 114 0,'-56'80'39'16,"13"9"3"-16,2-14-7 15,13 1-34-15,21-3-7 16,7-25-30-16,32-3-5 15,8-23 0-15,21-15-2 16</inkml:trace>
  <inkml:trace contextRef="#ctx0" brushRef="#br1" timeOffset="113539.4941">9960 9440 95 0,'37'-1'40'0,"0"-8"-2"15,8 5 0-15,-7-5-38 16,5-4-3-16,6 12-18 16,-13-10-18-16,-5 9 2 15,-11-1-2-15,-10 6 0 0</inkml:trace>
  <inkml:trace contextRef="#ctx0" brushRef="#br1" timeOffset="113705.5036">9874 9716 111 0,'0'0'41'0,"40"6"-1"16,1-23-2-16,12-8-41 16,31 6-20-16,-2-19-17 15,14 5 1-15,-4-5-3 16,7 4 1-16</inkml:trace>
  <inkml:trace contextRef="#ctx0" brushRef="#br1" timeOffset="117469.7189">12220 8884 89 0,'-20'-8'37'0,"20"8"0"16,-5-21 0-16,25 4-35 16,16-3-2-16,9 1 2 15,13-2-3-15,1 1 2 16,0 7 0-16,-5 7 0 15,-8 6-1-15,-10 8 1 16,-15 12 1-16,-18 9-1 16,-19 10 1-16,-11 8-1 0,-12 2 1 15,-5 3 0-15,-4-2 0 16,7-3-1-16,6-10-1 15,15-7 1-15,14-12 0 16,17-4-1-16,17-8 0 16,10-5 0-16,7-1 1 15,5 0-1-15,-6 3 0 16,-6 8 1-16,-11 8-1 15,-16 8 1-15,-18 9-1 16,-13 8 0-16,-15 3 0 16,-9 1 1-16,0 1-2 15,-1-8-1-15,14-4-7 16,7-23-29-16,24-14-1 15,23-7-1-15,22-15-1 0</inkml:trace>
  <inkml:trace contextRef="#ctx0" brushRef="#br1" timeOffset="117653.7294">13177 9073 103 0,'-39'15'40'0,"8"0"1"16,6-12-4-16,14-4-39 15,11 1-6-15,16-12-28 16,21 1-4-16,0-8 2 16,11 2-3-16</inkml:trace>
  <inkml:trace contextRef="#ctx0" brushRef="#br1" timeOffset="118379.7709">14453 8801 98 0,'-8'11'40'0,"-15"0"2"16,0 13-3-16,-12-1-33 15,0 7-2-15,-2 2 1 16,3 4-3-16,7 0 0 16,12-4-1-16,15-4 0 15,18-4 0-15,17-9 0 16,15-1-1-16,11-6 0 15,5-4 1-15,1 0-1 16,-3-2 0-16,-12 5 1 16,-11 2-1-16,-18 6 0 0,-16 6 0 15,-16 6 0-15,-12 4 0 16,-13 3-1-16,-9 2 1 15,0 0-2-15,2-6-2 16,8-1-2-16,2-25-13 16,31-4-20-16,0 0-3 15,15-22 1-15,7-12-2 16</inkml:trace>
  <inkml:trace contextRef="#ctx0" brushRef="#br1" timeOffset="118548.7806">14547 8864 115 0,'-17'3'43'0,"17"8"-1"16,0-11 0-16,38-8-41 0,7 1-5 16,13-15-7-16,20 8-28 15,-7-8-3-15,8 5 0 16,-9-4-2-16</inkml:trace>
  <inkml:trace contextRef="#ctx0" brushRef="#br1" timeOffset="121309.9385">13434 8822 89 0,'0'0'39'0,"0"0"-2"15,0 0 2-15,12-15-36 16,12 8 0-16,9-5-2 0,12 1 2 15,6 0-3-15,7 1 1 16,0 3 1-16,-1 3-1 16,-5 2 0-16,-6 3 1 15,-12 3-1-15,-6 3 0 16,-13 3 0-16,-7 7 1 15,-8 3 0-15,-8 6-1 16,-6 8 1-16,-6 10-1 16,-8 8 2-16,-7 9-3 15,-5 7 2-15,-3 0-2 16,5 1-2-16,3-11-6 15,24 2-28-15,-4-22-6 16,25-9 1-16,8-23-3 16</inkml:trace>
  <inkml:trace contextRef="#ctx0" brushRef="#br3" timeOffset="125712.1903">8444 9349 92 0,'-26'23'37'0,"1"12"0"16,-8 3 0-16,-9 9-37 16,9 3-1-16,-4-5-4 15,11 13-13-15,-5-19-18 16,11-1 1-16,4-16-1 15,11-7 0-15</inkml:trace>
  <inkml:trace contextRef="#ctx0" brushRef="#br3" timeOffset="125879.1999">8267 9504 88 0,'-1'-26'38'0,"3"15"-1"0,-12 3 1 16,10 8-30-16,-10 11-2 16,10-11-3-16,15 15-3 15,7-14-2-15,22 3-16 16,3-21-20-16,18 2 0 15,0-17-2-15,11 2 2 16</inkml:trace>
  <inkml:trace contextRef="#ctx0" brushRef="#br3" timeOffset="126146.2152">8918 9042 91 0,'0'0'38'16,"-14"8"1"-16,9 9 0 15,-8 0-32-15,2 15 0 16,-4 1-3-16,1 10 1 16,1 1-2-16,7-2-1 15,6-3 0-15,11-9 0 16,12-16-1-16,20-13-1 15,19-14-1-15,7-17-2 16,15-7-2-16,-7-21-18 16,11 8-18-16,-10-10 1 15,-4 9 0-15,-23-7-2 16</inkml:trace>
  <inkml:trace contextRef="#ctx0" brushRef="#br3" timeOffset="126283.223">9341 8946 105 0,'-46'68'40'0,"-3"0"1"16,13 14-1-16,3-7-39 15,20-10-3-15,26-4-34 16,3-19-4-16,22-7 0 16,8-18-2-16</inkml:trace>
  <inkml:trace contextRef="#ctx0" brushRef="#br3" timeOffset="126949.2611">15484 8997 94 0,'-23'14'37'0,"-4"11"0"15,-16 6-2-15,-1 12-34 16,-3 2-1-16,-3 4-1 16,6 4-2-16,-1-13-6 15,23-1-26-15,1-15-1 16,21-8 1-16,0-16-2 15</inkml:trace>
  <inkml:trace contextRef="#ctx0" brushRef="#br3" timeOffset="127093.2693">15278 9207 81 0,'7'-35'39'0,"0"16"0"0,-15-1 0 16,8 20-26-16,-15-7-5 15,15 7-3-15,-4 12-2 16,17-4-1-16,14 1-3 16,11-6-3-16,23 4-28 15,3-16-7-15,19 1 0 16,2-12-1-16</inkml:trace>
  <inkml:trace contextRef="#ctx0" brushRef="#br3" timeOffset="127349.284">16149 8755 105 0,'-35'24'40'0,"-8"-1"1"0,11 9-1 15,-2-1-35-15,16 1-2 16,7-2 1-16,13 1-2 15,14-4 0-15,13-6 0 16,15-5-2-16,13-9 0 16,6-3-2-16,6-11-2 15,8-1-4-15,-10-19-26 16,12 2-7-16,-12-13 2 15,-6 0-3-15</inkml:trace>
  <inkml:trace contextRef="#ctx0" brushRef="#br3" timeOffset="127492.2921">16419 8766 119 0,'-59'62'41'0,"-3"3"1"16,17 10-5-16,7-7-34 16,14-1-4-16,19 0-10 15,2-21-27-15,23-5-3 16,7-17 0-16,15-7-2 15</inkml:trace>
  <inkml:trace contextRef="#ctx0" brushRef="#br3" timeOffset="129301.3956">7411 11458 80 0,'-14'4'40'16,"3"-6"-2"-16,11 2 2 15,11-2-36-15,17-9-1 16,15-1-2-16,13-5 1 16,5 4-1-16,5 0 0 15,-2 6 0-15,-5 1-1 0,-9 6 0 16,-15 12 1-16,-15 11-1 15,-22 8 0-15,-18 9 0 16,-15 5 1-16,-11 5-1 16,-3 4 2-16,1-7-2 15,4-4 3-15,10-10-3 16,18-12 2-16,16-21-1 15,35 9-1-15,13-17 1 16,11-7-2-16,12 0 1 16,2-1-1-16,-3 6 1 15,-8 6 1-15,-18 10-1 16,-17 10 1-16,-24 10-1 15,-16 7 0-15,-20 8 0 16,-11 3 0-16,-13 3 0 16,-2-4-2-16,2-5 2 0,9-9-4 15,20-9-1-15,10-25-13 16,31-2-22-16,12-20 1 15,32 0-3-15,7-17 2 16</inkml:trace>
  <inkml:trace contextRef="#ctx0" brushRef="#br3" timeOffset="129692.418">8647 11604 78 0,'0'0'40'15,"-22"-4"-1"-15,4 13 2 0,-16 0-33 16,3 15-1-16,-7 3-2 15,-1 13 0-15,1 3-2 16,9-2-2-16,7-3 1 16,14-4-1-16,15-15 1 15,16-9-4-15,15-20 4 16,14-17-3-16,11-18 2 15,4-12 0-15,3-11 0 16,-3-7 0-16,-6-3 0 16,-11 2 0-16,-8 8-1 15,-11 7 0-15,-12 14 1 16,-11 13-1-16,-13 17 0 15,-8 18 0-15,-9 18 0 16,-7 18 0-16,-4 15-1 16,-2 8 0-16,6 8-2 15,8-1 1-15,14 3-6 16,4-20-6-16,24 4-28 0,5-23 0 15,24-5-1-15,-4-18 4 16</inkml:trace>
  <inkml:trace contextRef="#ctx0" brushRef="#br3" timeOffset="129873.4283">9194 11642 90 0,'-30'19'40'0,"1"18"3"15,-4-4-4-15,14 7-35 16,3-3-2-16,12-1-2 15,14-9-1-15,9-21-17 0,22-3-22 16,5-22-2-16,14-8 1 16,-3-16 1-16</inkml:trace>
  <inkml:trace contextRef="#ctx0" brushRef="#br3" timeOffset="130000.4356">9377 11278 89 0,'-35'-12'37'0,"2"3"-5"16,6 3-31-16,15 3-37 15,12-8-2-15,21 5-3 16</inkml:trace>
  <inkml:trace contextRef="#ctx0" brushRef="#br3" timeOffset="130375.457">10627 11311 83 0,'0'0'40'15,"0"0"-1"-15,9-15 0 16,24-6-38-16,6 8-1 16,8-1-2-16,9 6-2 15,-4-6-28-15,1 13-5 16,-11-3-1-16,-5 8-1 15</inkml:trace>
  <inkml:trace contextRef="#ctx0" brushRef="#br3" timeOffset="130526.4657">10663 11512 94 0,'-9'28'40'16,"12"-15"0"-16,27-2-2 16,11-9-42-16,15-16-36 15,32 3 1-15,3-7-1 16,8 1-1-16</inkml:trace>
  <inkml:trace contextRef="#ctx0" brushRef="#br3" timeOffset="137601.8704">12005 10956 83 0,'0'0'42'0,"0"0"-4"16,-1 27 1-16,-16-3-36 16,11 10-3-16,-2 9 1 15,1 10-1-15,-1 2 1 16,4 5-3-16,2 4 1 15,6-10-3-15,12 5-6 16,-7-20-27-16,20-4 0 16,1-17-2-16,15-10 1 15</inkml:trace>
  <inkml:trace contextRef="#ctx0" brushRef="#br3" timeOffset="137935.8895">12536 10972 89 0,'-22'1'40'0,"1"18"1"16,-9-2-2-16,8 17-36 16,-1-6-1-16,9 2 0 15,9 0 0-15,13-1-2 16,16-5 1-16,7-2 0 15,11-3-1-15,7-1 1 16,3 1-1-16,-2 3 1 16,-3-2-1-16,-10 6 1 15,-14 3-1-15,-13 2 0 16,-12 3 0-16,-11 1 1 0,-11-1-2 15,-6-4 1-15,-2-3-2 16,2-12-2-16,13 0-10 16,1-23-26-16,18-5 0 15,5-18-2-15,17-5 2 16</inkml:trace>
  <inkml:trace contextRef="#ctx0" brushRef="#br3" timeOffset="138118.8999">12714 10932 106 0,'-27'-8'42'15,"10"14"1"-15,3-5-1 16,14-1-37-16,29 5-2 16,13-6-1-16,13-7-1 0,14 0-2 15,7-2-3-15,9-10-10 16,12 14-25-16,-10-9-4 15,1 10 1-15,-12-5-3 16</inkml:trace>
  <inkml:trace contextRef="#ctx0" brushRef="#br4" timeOffset="143234.1925">7541 12336 42 0,'0'0'34'16,"0"0"4"-16,0 0-2 15,11 0-22-15,-11 0-3 16,43-12-3-16,7-11-2 15,25-4-1-15,26-12-1 16,29-8-1-16,23-8 0 16,16 0-2-16,8-3 1 15,3 8-1-15,-8 12-1 16,-16 6 0-16,-22 14 0 15,-26 12-2-15,-26 12-1 16,-23 6 0-16,-17 9-3 16,-26-7-8-16,-4 9-24 15,-17-3 1-15,0 0-2 0,-6-8 1 16</inkml:trace>
  <inkml:trace contextRef="#ctx0" brushRef="#br4" timeOffset="143971.2347">11851 11804 68 0,'0'0'41'0,"0"0"-2"15,23-17 1-15,22 0-35 16,32 1 1-16,20-8-2 15,23 2 0-15,13-1-3 16,12 3-1-16,3 5 0 16,-7 4-1-16,-9 6 1 15,-13 3-2-15,-20 9-2 16,-15-6-4-16,-9 12-27 15,-26-9-3-15,-12 7-1 16,-17-8 1-16</inkml:trace>
  <inkml:trace contextRef="#ctx0" brushRef="#br4" timeOffset="144887.2871">8345 12362 66 0,'-23'6'40'15,"6"-11"-2"-15,17 5 1 16,25-20-34-16,13 2-1 16,15-11-1-16,16 2-1 15,0-1 1-15,5 3-2 16,-5 7-1-16,-7 6 1 15,-14 14-1-15,-16 10 0 0,-15 13 0 16,-20 9 1-16,-12 6-1 16,-11 5 1-16,-6 2 0 15,2-4 0-15,0-6-1 16,12-7 1-16,10-9-1 15,8-21 1-15,36 10 0 16,4-15-1-16,11-6 0 16,3-1 1-16,3 4-1 15,-10 1 0-15,-9 9 2 16,-11 12-2-16,-21 8 0 15,-18 10-1-15,-14 4 1 16,-10 5-1-16,-7 0 1 16,0-3-2-16,6-3-1 15,5-19-5-15,29-4-31 0,3-12 0 16,36-22-2-16,12-14 1 15</inkml:trace>
  <inkml:trace contextRef="#ctx0" brushRef="#br4" timeOffset="145864.343">12339 12042 73 0,'0'0'41'16,"0"0"-2"-16,3-19 2 15,23-1-34-15,8 3-4 16,14-3-1-16,7 1 0 15,4 2-1-15,1 5 0 16,-8 1 0-16,-4 8-1 16,-15 6 0-16,-13 8 0 15,-15 5 0-15,-16 8 0 16,-13 5 1-16,-9 1-1 15,-3 1 1-15,1-4 0 0,2-2-1 16,12-5 1-16,11-7-1 16,10-13 0-16,26 7 1 15,10-11-1-15,14-1 0 16,5-2 1-16,0 3-1 15,-1 4 1-15,-10 9 0 16,-13 6 0-16,-17 10 0 16,-21 9 0-16,-16 4 0 15,-12 2-1-15,-9 3 1 16,-3-2-1-16,0-5-1 15,6-6-3-15,6-15-8 16,19 2-29-16,3-12 0 16,13-5 1-16,12-2-4 15</inkml:trace>
  <inkml:trace contextRef="#ctx0" brushRef="#br4" timeOffset="146690.3902">8975 13818 53 0,'-29'7'39'0,"-10"1"-1"16,-1 11 0-16,-5-3-28 15,6 18-4-15,-5 0-1 16,8 8-1-16,1 1-1 15,6 4-1-15,11-2 0 16,11-2 0-16,10-10-1 16,19-12 0-16,14-16 0 0,13-18 0 15,17-18 0-15,8-17 1 16,12-19-1-16,0-12 1 15,0-7-1-15,-7-4 0 16,-8-1 1-16,-14 5-1 16,-14 13 0-16,-13 12-1 15,-16 16 1-15,-15 19-1 16,-12 22 1-16,-10 24-1 15,-10 23 0-15,-4 18 1 16,-5 14-1-16,4 12 1 16,5 4-3-16,9-1 0 15,19-5-3-15,9-17-3 16,29-2-23-16,-3-26-11 15,27-8 0-15,0-21-1 0</inkml:trace>
  <inkml:trace contextRef="#ctx0" brushRef="#br4" timeOffset="146886.4014">9672 13909 73 0,'-26'23'40'15,"5"17"-1"-15,-3-2 1 16,2 10-37-16,10-3-2 15,6-1-1-15,11-5-4 16,3-22-11-16,21-4-24 16,4-19 0-16,16-11-2 15,3-21 2-15</inkml:trace>
  <inkml:trace contextRef="#ctx0" brushRef="#br4" timeOffset="147022.4092">9833 13500 78 0,'-39'-20'40'0,"12"11"-4"15,13 8-24-15,14 1-48 16,25-16-3-16,14 1-1 16</inkml:trace>
  <inkml:trace contextRef="#ctx0" brushRef="#br4" timeOffset="147253.4224">10433 13623 85 0,'-12'15'41'0,"12"-15"-1"16,0 0 1-16,36-20-41 15,3 0-1-15,12 4-1 16,-2-3-4-16,7 17-12 15,-12-10-22-15,-3 18 1 16,-17 1-2-16,-9 14 1 16</inkml:trace>
  <inkml:trace contextRef="#ctx0" brushRef="#br4" timeOffset="147403.431">10458 13854 80 0,'-20'26'42'16,"6"-13"-2"-16,23-1 1 15,8-13-38-15,21-11-6 16,26-1-30-16,2-10-7 15,21 4 0-15,5-13-2 16</inkml:trace>
  <inkml:trace contextRef="#ctx0" brushRef="#br4" timeOffset="147967.4633">11990 13221 68 0,'25'-32'40'16,"-1"10"0"-16,-14-1 0 15,0 11-34-15,-10 12-1 0,-20-5 0 16,-3 16-1-16,-6 11-1 16,0 4 0-16,0 8-1 15,1 0 0-15,6 4-1 16,9-3 0-16,10 2-1 15,12-7 1-15,10 0 0 16,10-6-1-16,12-7 0 16,10-3 0-16,7-1 1 15,4-5-1-15,1 1 0 16,-5-1 0-16,-8 5 0 15,-8 4 1-15,-14 7-1 16,-18 6 0-16,-12 7 0 16,-14 5 0-16,-13 3 0 15,-9-1 0-15,-2-4 0 0,1-4-1 16,0-11-1-16,15-10-1 15,4-21-4-15,20 6-22 16,11-41-11-16,14-1 0 16,-2-21-2-16</inkml:trace>
  <inkml:trace contextRef="#ctx0" brushRef="#br4" timeOffset="148138.473">12190 13147 78 0,'-36'-9'43'0,"-3"2"-2"15,15 18 3-15,9 1-27 16,15-12-14-16,38 10-1 15,12-12-2-15,21-4-3 16,8-3-2-16,19 11-10 16,-5-13-27-16,12 13 2 0,-15-2-3 15,0 13 1-15</inkml:trace>
  <inkml:trace contextRef="#ctx0" brushRef="#br4" timeOffset="148438.4902">13093 13359 68 0,'-17'5'42'15,"-18"-6"0"-15,0 12 0 16,-16-4-21-16,-3 14-17 15,-5 8 0-15,1 8-1 0,0 4 0 16,7 5-1-16,15 0-1 16,16-1 0-16,17-8-1 15,17-7 0-15,24-11-1 16,18-12-2-16,14-7-3 15,4-21-14-15,19 10-21 16,-11-19-1-16,4 7-1 16,-13-13 1-16</inkml:trace>
  <inkml:trace contextRef="#ctx0" brushRef="#br4" timeOffset="148959.52">13440 13365 81 0,'-10'15'42'16,"-7"-1"-1"-16,5 15 0 15,-17-4-35-15,12 7-1 16,-6 4 0-16,1 4-2 16,-1 2 0-16,4-2-2 15,4-5 0-15,7-6 1 16,4-9-2-16,4-20 0 15,17 2 0-15,2-22 0 16,6-13-1-16,2-8 1 16,0-7 0-16,-1-3 0 15,-6-5 0-15,0 1 0 16,-5 9 0-16,-6 8 1 15,-4 10-1-15,-5 13 1 0,0 15-1 16,0 0 1-16,-10 19 0 16,6 4-1-16,3 6 0 15,2 0 0-15,7-2 0 16,7-5 1-16,11-7-1 15,10-10 1-15,9-10-1 16,5-6 1-16,5-9 0 16,2-3 0-16,-2-2 0 15,-7-1 1-15,-7 6-2 16,-9 7 1-16,-12 5 0 15,-7 14 0-15,-10 11-1 16,-6 9 0-16,-5 12 1 16,-3 4-2-16,1 10 0 15,-3-1-2-15,7 10-5 0,-2-17-9 16,25 14-16-16,-10-18-10 15,22-1 0-15,4-15-3 16</inkml:trace>
  <inkml:trace contextRef="#ctx0" brushRef="#br4" timeOffset="149108.5285">14242 13848 104 0,'-31'-4'43'0,"8"1"0"15,-1-15-3-15,24-8-45 16,8 11-26-16,-6-17-11 15,14 13-1-15,-7-6-2 16</inkml:trace>
  <inkml:trace contextRef="#ctx0" brushRef="#br4" timeOffset="156433.9475">14662 10047 2 0,'7'17'27'0,"-6"0"2"16,2 7 1-16,3 14-9 15,-9-3-4-15,11 21-1 16,-13-2-4-16,11 25-1 16,-7 4-3-16,6 18-2 15,-1 4-3-15,4 14-1 16,-2 6-1-16,3 8-1 0,-3 2 0 16,2 2 1-16,-2 3-1 15,-2 3-2-15,-6 3 3 16,0 8 0-16,-3-2 1 15,-3 3-1-15,-4-2 1 16,3 8-2-16,-5-3 1 16,6 1 0-16,0-4 0 15,2-5-2-15,4-3 1 16,5-4 0-16,4-8-3 15,3-18-2-15,9-4-27 16,-6-25-5-16,9-14-1 16,-6-23 0-16</inkml:trace>
  <inkml:trace contextRef="#ctx0" brushRef="#br4" timeOffset="156938.9764">14802 14043 23 0,'-19'17'33'0,"9"-6"0"16,-5-3 1-16,2 7-21 15,-8-9-6-15,4 6-1 16,-11-4-1-16,3 6-1 16,-13-1-1-16,-3 2 0 0,-11-1-2 15,-9 4 1-15,-10-2 1 16,-9 4-1-16,-13-1 0 15,-8 5-1-15,-14-1 0 16,-11 2 1-16,-8 4-1 16,-9 0 0-16,-11 2 0 15,-10 0-1-15,-4 0 0 16,-8-1 0-16,-5-2 1 15,-4-2-1-15,-5-3 0 16,-3-2 0-16,-1-5 0 16,-5-2 0-16,-3-1 1 15,2-3-1-15,-8-1 0 16,2 0 1-16,-4 2-1 15,-4 3-1-15,-5 2 1 0,-3 6-1 16,-5 2 0-16,-4 3-3 16,6 7-3-16,-13-6-32 15,18 3 2-15,3-8-2 16,20-6-1-16</inkml:trace>
  <inkml:trace contextRef="#ctx0" brushRef="#br4" timeOffset="158020.0382">15625 10144 70 0,'0'0'36'0,"-2"-16"-1"16,2 16 1-16,0 0-23 15,0 0-9-15,0 0-1 16,-6 25 1-16,1 1-3 16,-1 11 1-16,-8 3-1 15,1 10 1-15,-4-1-1 16,-2 1 0-16,3-5 0 15,1-7 0-15,6-10 0 16,6-13 0-16,3-15-1 16,12-11 0-16,5-15 0 15,4-11-1-15,3-11 2 0,2-2 0 16,-3-7 0-16,-1 2 0 15,-5 5 0-15,-1 6 0 16,-6 9 1-16,-4 13 0 16,-5 9-1-16,-1 13 0 15,0 0-1-15,-6 22 1 16,5-1 0-16,-1 5 0 15,4-1 0-15,6 0-1 16,6-8 1-16,13-6 0 16,5-13 0-16,14-9 1 15,4-9-1-15,7-6 0 16,2-9 0-16,-3-4 2 15,-4 0-3-15,-5 2 1 16,-11 8-1-16,-8 6 0 0,-9 11 1 16,-7 12-1-16,-8 14 0 15,-7 13 0-15,-1 14 0 16,-7 10-1-16,4 8-1 15,-2 2 1-15,7 0-4 16,2-7 0-16,11-3-6 16,1-21-21-16,17 1-9 15,-4-23 3-15,18-1-2 16</inkml:trace>
  <inkml:trace contextRef="#ctx0" brushRef="#br4" timeOffset="158207.0489">16565 10264 97 0,'0'0'36'0,"11"-1"2"16,8-14-1-16,5 5-34 15,12-2-4-15,4-7-5 16,7 9-28-16,-9 1-2 15,-4 11 0-15,-12 3-2 16</inkml:trace>
  <inkml:trace contextRef="#ctx0" brushRef="#br4" timeOffset="158375.0585">16527 10528 100 0,'-12'-1'39'0,"24"-2"-1"0,9-19-2 15,19-7-36-15,16-3-4 16,4-18-23-16,19 6-8 15,-5-8-2-15,10 6 0 16</inkml:trace>
  <inkml:trace contextRef="#ctx0" brushRef="#br4" timeOffset="158575.07">17395 9729 105 0,'-20'-14'39'16,"20"14"0"-16,-22 8-2 15,22 15-33-15,-10 6-1 0,5 12-1 16,-4 7-2-16,-1 6-2 16,11 7-5-16,-8-9-29 15,22-2-2-15,4-17-1 16,13-7 0-16</inkml:trace>
  <inkml:trace contextRef="#ctx0" brushRef="#br4" timeOffset="158775.0814">18008 9641 107 0,'-62'77'39'15,"-17"9"-1"-15,5 19-2 0,-4 1-35 16,12 4 1-16,11-4-9 15,6-14-28-15,28-4-4 16,7-23 0-16,23-10-3 16</inkml:trace>
  <inkml:trace contextRef="#ctx0" brushRef="#br4" timeOffset="159236.1078">17879 10223 115 0,'-7'12'41'16,"7"-12"-2"-16,17-4 0 15,7-9-37-15,12-1-1 16,6 0 0-16,4-1 0 15,-3 3 0-15,-2 5 0 16,-10 3-1-16,-10 5 1 16,-11 6-1-16,-8 5 1 15,-11 3-1-15,-6 7 0 16,-2 1-1-16,-4 2 1 15,0 1-2-15,5-1 2 16,5-3-1-16,9-4 1 16,9-3-2-16,9-8 4 15,7-1-2-15,6-4 1 16,3-1-1-16,-3 2 1 0,-4 1-1 15,-9 10 1-15,-10 5-1 16,-10 10 1-16,-16 6 0 16,-8 6-1-16,-6 1 0 15,0 0 0-15,0-2-2 16,6-12-3-16,13 1-10 15,-1-28-23-15,32-7-3 16,3-24 0-16,19-6-2 16</inkml:trace>
  <inkml:trace contextRef="#ctx0" brushRef="#br4" timeOffset="159443.1196">18656 10089 120 0,'-12'8'40'0,"10"5"2"15,2-13-3-15,14-10-38 16,6 4-2-16,8-6-4 16,16 11-22-16,-10-13-11 15,7 9-2-15,-11-5-1 16,1 13 1-16</inkml:trace>
  <inkml:trace contextRef="#ctx0" brushRef="#br4" timeOffset="159582.1276">18645 10278 116 0,'-18'29'41'15,"5"-12"-2"-15,21 2 0 0,6-14-38 16,19-8-4-16,23 6-25 16,1-18-13-16,9 4 3 15,-3-12-3-15,8 4 0 16</inkml:trace>
  <inkml:trace contextRef="#ctx0" brushRef="#br4" timeOffset="160288.168">19737 10027 89 0,'-21'-17'36'15,"1"8"1"-15,-12-3 1 16,5 13-28-16,-11-2-4 16,4 13 0-16,-8 6-2 15,4 10 1-15,0 5-2 16,4 6 1-16,10-3-2 15,8 1 0-15,14-13-1 16,14-7 1-16,17-19-1 16,19-16 0-16,15-20 0 15,13-15 0-15,8-16 0 0,7-13 0 16,-4-5 0-1,-5-7-2-15,-13 1 2 0,-12 4-2 16,-16 11 1-16,-15 13 0 16,-20 17 0-16,-11 21-1 15,-14 24 1-15,-9 22 0 16,-9 24 0-16,-1 23 1 15,-3 17-1-15,7 9 0 16,7 7-2-16,7-4-4 16,28 5-21-16,-4-23-13 15,21-3-3-15,-2-24 0 16,18-8-1-16</inkml:trace>
  <inkml:trace contextRef="#ctx0" brushRef="#br4" timeOffset="160511.1807">20330 9963 110 0,'-5'-11'39'16,"5"11"2"-16,-14 12-3 15,8 9-32-15,-10 8-3 16,6 8-1-16,0 1-1 15,4 2-2-15,3 4-4 16,4-21-19-16,18 7-13 16,-1-21-5-16,17-5 3 15,-2-18-2-15</inkml:trace>
  <inkml:trace contextRef="#ctx0" brushRef="#br4" timeOffset="160641.1882">20531 9718 117 0,'-25'-19'40'16,"-9"2"-1"-16,11 12-7 15,6 10-67-15,2 1-2 16,13 9-2-16,0-2-2 16</inkml:trace>
  <inkml:trace contextRef="#ctx0" brushRef="#br4" timeOffset="160934.2049">19337 10727 112 0,'0'0'41'0,"23"-7"0"15,34-7-1-15,17-14-37 16,28-2-1-16,13-6 0 16,7 2-2-16,8 4-1 15,-6 1-5-15,-5 21-10 16,-28-4-22-16,-11 19-4 15,-32-1 2-15,-11 15-2 16</inkml:trace>
  <inkml:trace contextRef="#ctx0" brushRef="#br4" timeOffset="161414.2324">19746 11051 81 0,'-30'-2'40'0,"3"9"-1"16,-10-4 2-16,6 7-32 15,-6 2-4-15,5 8-1 0,1 1-1 16,6 7-1-16,5 3 0 16,11 1 0-16,9-1-1 15,9-4 1-15,15-9-1 16,10-7 0-16,12-12-1 15,5-13 1-15,5-11 0 16,1-10-1-16,-3-10 2 16,-3-5 0-16,-9-4-1 15,-8-1 2-15,-10 2-2 16,-7 3 1-16,-9 10-1 15,-7 7 1-15,-7 16-2 16,-7 14 0-16,-4 15 0 16,-8 17 0-16,3 10-2 15,-7 10-1-15,6 6 0 0,4-3-3 16,15 7-6-16,-5-19-25 15,28 1-5-15,1-20 0 16,16-1 0-16</inkml:trace>
  <inkml:trace contextRef="#ctx0" brushRef="#br4" timeOffset="161730.2504">20203 11096 96 0,'-9'10'39'15,"-13"-3"2"-15,8 12-3 0,-4 2-34 16,3 6 0-16,3-1-1 16,5 5 0-16,9-2-1 15,5-2 0-15,7-4-1 16,9-7 1-16,5-10-1 15,5-9 0-15,1-9 0 16,0-11 0-16,-6-6 0 16,-4-8-1-16,-9-1-1 15,-10-2-2-15,-7 7-1 16,-17-7-10-16,6 23-23 15,-21-1-4-15,3 15-1 16,-9 2 0-16</inkml:trace>
  <inkml:trace contextRef="#ctx0" brushRef="#br4" timeOffset="162285.2822">15178 12069 82 0,'0'0'40'0,"12"10"-2"15,13-18 1-15,18-2-38 16,16-5-1-16,6-4-3 15,9 5-4-15,-11-5-27 16,8 10-4-16,-18 1 0 16,-5 11 0-16</inkml:trace>
  <inkml:trace contextRef="#ctx0" brushRef="#br4" timeOffset="162444.2913">15328 12245 83 0,'-28'16'39'0,"12"-12"-2"16,16-4 1-16,18-8-36 15,22-13-6-15,29 4-29 16,1-13-4-16,15 0 0 16,0-7-2-16</inkml:trace>
  <inkml:trace contextRef="#ctx0" brushRef="#br4" timeOffset="162714.3067">15830 11813 83 0,'-23'-1'40'15,"23"1"1"-15,0 0-1 0,36 11-31 16,6-7-6-16,12 0-3 16,3 8 3-16,0 6-2 15,-11 9 1-15,-8 9-2 16,-18 10 2-16,-18 8-4 15,-17 5 3-15,-15 3 0 16,-14 1-2-16,-9-5 1 16,-1-5-3-16,1-15-4 15,21-4-30-15,0-22-4 16,20-7 1-16,8-18-2 15</inkml:trace>
  <inkml:trace contextRef="#ctx0" brushRef="#br4" timeOffset="163263.3381">16823 11817 72 0,'-16'-15'38'0,"-5"20"-2"15,-14 2 3-15,3 15-32 16,-13 3-2-16,5 16-3 15,0 0 2-15,9 8-2 16,9-7 1-16,17-4 0 16,21-10-1-16,18-15 0 15,17-19 0-15,17-17-1 16,6-18 0-16,7-13 3 15,-1-7-3-15,-4-7 1 16,-14 0-2-16,-13 5 2 16,-15 3-2-16,-16 11 1 15,-12 10-1-15,-11 14-1 16,-9 14 1-16,-6 15-1 15,-3 15 1-15,-3 16 2 0,-1 13-2 16,3 10-2-16,4 5 0 16,5 2-5-16,16 9-19 15,3-20-13-15,14 0 0 16,2-17-5-16,21-5 4 15</inkml:trace>
  <inkml:trace contextRef="#ctx0" brushRef="#br4" timeOffset="163451.3489">17357 11975 85 0,'-14'12'38'0,"-9"2"1"16,8 16-1-16,-2 0-34 15,5 8 0-15,3-1-2 0,9 0-2 16,9-9-1-16,10-14-4 15,19-3-29-15,-3-25-5 16,10-7 1-16,-2-18-1 16</inkml:trace>
  <inkml:trace contextRef="#ctx0" brushRef="#br4" timeOffset="163571.3557">17541 11714 83 0,'-32'-19'40'16,"-7"3"-5"-16,0 6-20 15,7 12-47-15,2 10-2 16,11 9-5-16,2 3-1 15</inkml:trace>
  <inkml:trace contextRef="#ctx0" brushRef="#br4" timeOffset="163851.3718">16612 12506 93 0,'0'0'40'0,"26"0"2"16,17-2-3-16,22-12-35 15,11-1-3-15,12-1 0 16,11-4-2-16,4 7-3 0,-10-5-8 15,1 14-26-15,-20 1-2 16,-11 10-2-16,-24-1 3 16</inkml:trace>
  <inkml:trace contextRef="#ctx0" brushRef="#br4" timeOffset="164298.3973">16919 12871 74 0,'-39'4'40'15,"7"9"-1"-15,-10-4 1 16,13 18-32-16,-2-6-4 16,6 5-1-16,8 1 0 15,8 3-1-15,9-2-1 16,9-5 1-16,7-5-1 15,11-6 1-15,6-12-1 16,9-9 0-16,1-13 1 16,1-8-2-16,-4-7 1 15,-4-5 0-15,-4-3 0 16,-9 3-1-16,-5 4 0 15,-10 7 1-15,-6 8-1 0,-7 12 0 16,-8 12-1-16,-2 13 1 16,-4 12-1-16,-1 7 0 15,2 11-2-15,3-3-2 16,12 12-10-16,-8-16-24 15,27 1-1-15,-4-16-2 16,17-1 2-16</inkml:trace>
  <inkml:trace contextRef="#ctx0" brushRef="#br4" timeOffset="164607.415">17327 12954 79 0,'-9'-16'39'16,"9"16"0"-16,-23-7 0 15,13 22-33-15,-7 2-2 16,2 9-1-16,0 7 0 16,2 2 0-16,3 3 0 15,10-3-1-15,2-5 0 16,10-7 0-16,9-12-1 15,6-10 0-15,5-10 0 16,-2-8 0-16,1-12-1 16,-3-3 0-16,-9-6 0 15,-7 0-1-15,-5 2-3 16,-14-4-6-16,9 14-26 15,-21-7-5-15,7 11 0 0,-9-8-2 16</inkml:trace>
  <inkml:trace contextRef="#ctx0" brushRef="#br4" timeOffset="165037.4396">18289 12241 87 0,'0'0'40'0,"0"0"-1"16,19 4 0-16,-1-15-35 15,18-2-4-15,9 3-1 16,0-4-3-16,7 15-8 16,-10-10-27-16,1 12 2 0,-14 1-3 15,-7 14 2-15</inkml:trace>
  <inkml:trace contextRef="#ctx0" brushRef="#br4" timeOffset="165186.4481">18305 12500 97 0,'-16'20'40'16,"16"-20"1"-16,0 0-3 15,40-11-36-15,10-14-5 16,24 8-20-16,3-19-17 16,9 7 2-16,-4-5-3 15,-1 6 1-15</inkml:trace>
  <inkml:trace contextRef="#ctx0" brushRef="#br4" timeOffset="167084.5567">20067 11744 65 0,'2'-18'35'16,"-2"18"0"-16,-3-12 0 15,-3 24-29-15,-8 3-3 16,2 11-2-16,0 4 2 16,0 5-3-16,3 6 0 0,4-7-6 15,16 7-19-15,1-15-11 16,16-7 2-16,6-13 0 15</inkml:trace>
  <inkml:trace contextRef="#ctx0" brushRef="#br4" timeOffset="167286.5682">20658 11617 78 0,'-29'16'37'0,"-6"23"1"15,-20 8 0-15,-1 25-34 16,-8-5 0-16,7 11-2 15,3 1-1-15,10-8-5 0,19 4-21 16,10-22-14-16,26-4 4 16,10-21-4-16,20-3 2 15</inkml:trace>
  <inkml:trace contextRef="#ctx0" brushRef="#br4" timeOffset="167708.5924">20662 12023 105 0,'-15'-1'39'15,"15"1"0"-15,0 0-12 16,24-15-26-16,9 4 0 0,6 4 0 15,3 3 0-15,0 3 1 16,-8 3-1-16,-6 7 0 16,-13 5 0-16,-7 7 1 15,-16 1-1-15,-3 2 1 16,-10-3 0-16,0 2-1 15,2-5 0-15,8-4 0 16,11-14 0-16,0 0 0 16,25 9-1-16,3-5 0 15,2 1 0-15,-2 6 1 16,-5 6-1-16,-10 7 1 15,-14 8 0-15,-12 4 0 0,-15 3 0 16,-5 0 0-16,-2-6-3 16,-1-9 0-16,12 0-10 15,-2-22-25-15,26-2-4 16,7-18-1-16,21-1 0 15</inkml:trace>
  <inkml:trace contextRef="#ctx0" brushRef="#br4" timeOffset="168701.6492">15265 14140 68 0,'-21'10'40'16,"13"2"-2"-16,8-12 1 15,19 4-36-15,9-9-1 16,18-9-2-16,12-3-1 15,8-4 1-15,4 2-3 0,-2-1-1 16,2 15-14-16,-18-3-18 16,-4 12-1-16,-20 2 0 15,-12 13 1-15</inkml:trace>
  <inkml:trace contextRef="#ctx0" brushRef="#br4" timeOffset="168851.6578">15452 14287 58 0,'-52'24'37'15,"3"-11"0"-15,19 1 1 16,9-15-29-16,21 1-5 15,21-17-2-15,15-3-3 16,20-2-3-16,6-11-25 16,21 2-7-16,1-11-2 15,8 3 2-15</inkml:trace>
  <inkml:trace contextRef="#ctx0" brushRef="#br4" timeOffset="169151.6749">15921 13762 70 0,'-34'1'39'16,"20"10"-1"-16,14-11 1 16,10 11-35-16,17-1 0 15,20 5-1-15,5 1 1 16,6 6-1-16,-3 2-1 15,-1 6 2-15,-11 6-3 16,-13 6 0-16,-14 5-1 16,-14 2 1-16,-18 7-1 0,-10 1 0 15,-11-2-1-15,-5-1-1 16,1-7-2-16,-2-12-1 15,15 2-17-15,4-27-18 16,24-10 0-16,-12-9-1 16,30-11 1-16</inkml:trace>
  <inkml:trace contextRef="#ctx0" brushRef="#br4" timeOffset="173104.901">16973 13789 20 0,'11'-11'32'0,"-5"-3"2"16,-6 14 0-16,-2-23-17 15,2 23-6-15,-17-6-2 16,17 6 0-16,-30 8-1 16,12 8-3-16,-6 1-1 15,5 8 0-15,3 1 0 16,5 8-2-16,7-3 1 15,8 4-1-15,10-5-1 16,12-3 1-16,7-6-2 16,9-5 1-16,7-7-1 0,2 1 1 15,1-4-1-15,-2 1 0 16,-9 4 1-16,-9 1-2 15,-14 9 1-15,-14 6-1 16,-17 8 1-16,-12 5-2 16,-7 2 2-16,-8-1-2 15,1-3-2-15,1-12-2 16,17 0-26-16,-1-26-4 15,22 0-3-15,0-37 2 16</inkml:trace>
  <inkml:trace contextRef="#ctx0" brushRef="#br4" timeOffset="173298.9121">17076 13692 78 0,'-27'-3'41'0,"4"-5"-2"15,23 8 1-15,8-12-36 16,26 0-1-16,24-7-2 15,18-5-2-15,13 3-1 16,5-5-5-16,14 10-29 16,-14-1-2-16,-3 22-1 15,-19 2 0-15</inkml:trace>
  <inkml:trace contextRef="#ctx0" brushRef="#br4" timeOffset="173629.9311">16596 14678 72 0,'1'17'40'15,"14"-20"-2"-15,28 3 2 16,21-15-37-16,16-2-1 15,17-7 0-15,19-3 0 16,6 0-1-16,-3 1-3 0,-1 8-2 16,-11-3-7-16,-9 20-27 15,-20 0 0-15,-13 15-1 16,-28 0 0-16</inkml:trace>
  <inkml:trace contextRef="#ctx0" brushRef="#br4" timeOffset="174140.9603">17194 14990 48 0,'-22'-1'37'16,"-12"-3"-1"-16,-2 16 0 15,-13-3-30-15,7 15 1 16,-6 4-1-16,2 10-1 16,1 1-1-16,5 5-1 15,7-4 0-15,14-2-1 16,12-10 0-16,16-10-1 15,15-16 1-15,16-19-1 16,11-11 0-16,12-14-1 0,3-9 1 16,0-3 0-1,-7-2-1-15,-6 1 1 0,-13 9-1 16,-11 9 0-16,-13 11 0 15,-13 9 0-15,-3 17 0 16,-25 8 0-16,3 16 0 16,-7 9 0-16,3 9-1 15,0 6 0-15,7 5-2 16,8-3-1-16,16 2-5 15,1-25-16-15,30 9-11 16,-1-21-2-16,21-1-1 16,-2-20 0-16</inkml:trace>
  <inkml:trace contextRef="#ctx0" brushRef="#br4" timeOffset="174425.9766">17638 15073 62 0,'-27'8'40'0,"4"16"-1"16,-6-4 1-16,10 5-28 15,2 2-9-15,9 3 1 16,7-7-2-16,9-1 1 16,10-11-1-16,12-7-1 15,7-14 1-15,5-5-1 16,2-9 0-16,-3-6 0 15,-9-4-1-15,-8-1 0 16,-10 0 0-16,-12 1-2 16,-9 6 0-16,-8-1-2 15,-5 6-3-15,-7-10-10 0,17 17-22 16,-10-11 0-16,17 9-2 15,0-8 1-15</inkml:trace>
  <inkml:trace contextRef="#ctx0" brushRef="#br4" timeOffset="174787.9973">18453 14226 82 0,'6'14'41'16,"-6"-14"-2"-16,37 1 0 15,-7-9-40-15,20-9-2 16,12 4-3-16,1-10-4 16,9 14-28-16,-15-4 1 15,-3 14-2-15,-18 1 2 16</inkml:trace>
  <inkml:trace contextRef="#ctx0" brushRef="#br4" timeOffset="174937.0058">18593 14510 76 0,'-18'15'38'0,"18"-15"-2"15,14-20 0-15,26-8-37 16,18-17-11-16,23 4-24 16,4-8 0-16,18 4-3 15,-1-8 2-15</inkml:trace>
  <inkml:trace contextRef="#ctx0" brushRef="#br4" timeOffset="175432.0341">19944 13471 70 0,'5'-15'39'0,"-11"-1"-2"15,6 16 1-15,-12 0-31 16,10 16-3-16,-4 11-1 15,1 13-1-15,-1 8-2 16,-1 10-1-16,1 7-1 16,1 0-2-16,4 10-4 15,-1-15-12-15,12 8-18 0,-1-13 1 16,10-4-2-16,-2-11 1 15</inkml:trace>
  <inkml:trace contextRef="#ctx0" brushRef="#br4" timeOffset="175673.0479">19646 14374 81 0,'-15'16'41'15,"15"-16"-2"-15,18-3 0 16,17-13-36-16,27-9-3 0,14-1 0 16,12-7-1-16,10 6-2 15,-7-4-2-15,5 18-23 16,-19-7-10-16,-5 17-1 15,-23 1 0-15</inkml:trace>
  <inkml:trace contextRef="#ctx0" brushRef="#br4" timeOffset="178980.2371">19862 14600 62 0,'-19'0'38'15,"19"0"0"-15,0 0-1 16,11-14-30-16,6 3-2 0,12 0-1 16,2-1-1-1,7 3-1-15,1 3-1 0,-1 2-1 16,-3 6 1-16,-9 8-1 15,-8 3 0-15,-11 8 0 16,-9 2 0-16,-9 4 0 16,-6 1 0-16,-7 0 0 15,1-3-1-15,2-1 1 16,4-5 0-16,5-2 0 15,9-7 0-15,3-10 0 16,22 6 0-16,5-9 0 16,8 1 0-16,7-3 0 15,1 3 0-15,-1 3 1 16,-6 7 0-16,-6 5-1 15,-12 8 2-15,-14 6-1 16,-17 6 1-16,-10 6-2 0,-10 1 2 16,-5-3-2-16,1 1 0 15,2-4 0-15,4-7-3 16,8-8-2-16,19 7-16 15,4-26-19-15,0 0 0 16,21-11-2-16,7-8 0 16</inkml:trace>
  <inkml:trace contextRef="#ctx0" brushRef="#br5" timeOffset="183742.5095">20534 14025 68 0,'0'0'39'16,"0"0"-2"-16,0 0 2 15,23-11-34-15,-2 1-2 16,11-3-1-16,0 2-1 15,6-6-2-15,1 11-5 16,-11-7-30-16,5 13 0 16,-12-1-2-16,-1 9 0 15</inkml:trace>
  <inkml:trace contextRef="#ctx0" brushRef="#br5" timeOffset="183908.519">20543 14162 67 0,'-28'8'37'0,"16"2"-1"16,12-10 2-16,0 0-33 15,26-3-3-15,8-8-3 16,12 3-5-16,-2-11-29 16,16 3-1-16,-5-10-1 15,7 7-1-15</inkml:trace>
  <inkml:trace contextRef="#ctx0" brushRef="#br5" timeOffset="184192.5352">20836 13837 68 0,'0'0'38'0,"0"0"-2"16,10 7 1-16,18-7-31 15,14 5-1-15,5-2 0 16,8 5-1-16,-2 1-1 15,-4 5 0-15,-8 3-1 16,-12 6 0-16,-17 4-2 16,-19 6-1-16,-17 3 1 15,-15 4-2-15,-8-1 0 0,-5-1-2 16,3-1-3-16,-3-15-28 15,22 2-3-15,3-12-1 16,27-12 0-16</inkml:trace>
  <inkml:trace contextRef="#ctx0" brushRef="#br5" timeOffset="184891.5752">21810 13698 55 0,'0'0'36'15,"-33"-12"0"-15,4 21-1 16,-14-2-25-16,6 16-2 15,-12-1-2-15,6 13 0 16,-3 1-1-16,8 6-1 16,6-7-2-16,14 0 1 15,13-10-1-15,16-8-1 16,15-12 0-16,18-14 0 15,19-15 0-15,11-13 0 16,9-11 1-16,0-9-2 16,-2-3 1-16,-8 1 0 15,-10-1 0-15,-15 7 0 16,-18 8-1-16,-16 11 1 0,-15 11-1 15,-12 15 0-15,-8 11 0 16,-7 14 1-16,-3 11-2 16,0 11 1-16,1 13-2 15,4 3-1-15,10 7-3 16,3-13-12-16,20 10-22 15,0-14 2-15,20 2-3 16,-4-19 3-16</inkml:trace>
  <inkml:trace contextRef="#ctx0" brushRef="#br5" timeOffset="185183.5919">22252 13814 81 0,'-6'-15'39'15,"-8"0"-2"-15,14 15 1 16,-23 3-32-16,12 9-3 15,0 7-1-15,1 7 0 16,2 2-1-16,7 4 1 16,5-4-2-16,4-2 2 15,4-7-1-15,7-5 1 16,2-9-1-16,1-9 0 15,-1-6 0-15,-4-9-1 16,-3-2 0-16,-6-8-2 16,-2 1-3-16,-10-7-3 15,6 15-19-15,-15-13-12 16,6 16 0-16,-11-4-1 15,6 17 3-15</inkml:trace>
  <inkml:trace contextRef="#ctx0" brushRef="#br5" timeOffset="185461.6078">21554 14315 82 0,'0'0'41'16,"0"0"-1"-16,38-23 1 16,18-1-37-16,12-3-2 0,13 1-1 15,10-3 0-15,0 4-1 16,-2 5-2-16,-7 5-2 15,-8 13-3-15,-21-6-9 16,-7 23-23-16,-21-4 0 16,-7 13 0-16,-18-4 0 15</inkml:trace>
  <inkml:trace contextRef="#ctx0" brushRef="#br5" timeOffset="185842.6296">22011 14387 74 0,'0'0'40'16,"-14"3"-1"-16,-4 1 0 16,4 4-30-16,-8 3-6 15,2 10-1-15,-4-1-1 16,5 4 1-16,1-1-1 15,10 0 0-15,9-4 0 16,11-4-1-16,10-3 0 16,6-3 1-16,5-3-1 15,6-1 0-15,-1-2 0 16,-2 2 1-16,-9 3-1 15,-3 3 0-15,-9 4 0 16,-13 6 0-16,-9 6-1 16,-10 5 1-16,-9 1-1 15,-5 1 0-15,-4-2-1 16,2-5-1-16,5-7-2 0,6-13-3 15,22-7-19-15,0-16-14 16,24-10 3-16,-1-18-1 16</inkml:trace>
  <inkml:trace contextRef="#ctx0" brushRef="#br5" timeOffset="186002.6387">22079 14383 85 0,'-26'20'40'15,"0"-11"0"-15,17 8 0 16,9-17-33-16,18-1-6 15,19-10-4-15,11-18-7 16,23 12-29-16,-6-13 0 16,12 9-2-16,-8-7 0 0</inkml:trace>
  <inkml:trace contextRef="#ctx0" brushRef="#br5" timeOffset="186310.6564">22794 14057 81 0,'-32'2'39'0,"18"4"-1"16,3-16 2-16,22-2-36 16,15-2-1-16,11-5-2 15,13 2 0-15,1-3-2 16,8 5-1-16,-8-4-4 15,0 19-11-15,-21-6-20 16,-10 16-1-16,-20-10 0 16,-7 29 1-16</inkml:trace>
  <inkml:trace contextRef="#ctx0" brushRef="#br5" timeOffset="186461.665">22855 14149 65 0,'-38'32'35'16,"0"-11"2"-16,19 3 1 16,7-17-25-16,12-7-8 0,34 4-3 15,5-15 0-15,16-5-2 16,9-6-2-16,14 4-9 15,0-16-26-15,13 6 0 16,-7-6-1-16,0 8 1 16</inkml:trace>
  <inkml:trace contextRef="#ctx0" brushRef="#br5" timeOffset="187021.697">23577 13520 88 0,'-40'6'38'0,"17"7"0"16,-1-12-1-16,24-1-33 15,0 0-1-15,35 4-1 16,6-11 0-16,10 0-1 15,3 1 1-15,2 3 0 16,-2-3-1-16,-8 5 0 16,-11 4 0-16,-14 6-1 15,-17 6 1-15,-12 5-1 16,-13 1 0-16,-7 5 1 0,-4 2-1 15,-2 1 0-15,4-5-1 16,8-1 2-16,10-7-1 16,15-4-1-16,11-5 1 15,15-3 0-15,9-3 1 16,5 2 0-16,-1 4 0 15,-5 4 0-15,-6 6 0 16,-14 10 0-16,-14 6 0 16,-18 4 0-16,-12 8-1 15,-9-1 0-15,-7-1-1 16,-2-1 0-16,-1-2-1 15,-1-9-3-15,13 0-3 16,-5-16-18-16,20 5-15 16,-3-14 1-16,15 6-3 0,-4-13 2 15</inkml:trace>
  <inkml:trace contextRef="#ctx0" brushRef="#br5" timeOffset="187696.7356">14674 16377 55 0,'0'0'40'16,"11"-3"0"-16,15 5-2 15,7-8-34-15,12 1 0 0,13-4-2 16,13 0 0-16,5-3-2 15,4 0 0-15,2 3-5 16,-6-12-19-16,1 24-14 16,-18-2-2-16,-9 14 1 15</inkml:trace>
  <inkml:trace contextRef="#ctx0" brushRef="#br5" timeOffset="187850.7444">15001 16693 49 0,'-30'11'38'0,"11"-20"-2"15,19 9 0-15,33-25-34 16,12-10-4-16,29 5-17 0,1-17-16 16,12 7-2-16,-2-4 2 15</inkml:trace>
  <inkml:trace contextRef="#ctx0" brushRef="#br5" timeOffset="188157.762">15396 16055 60 0,'0'0'40'16,"13"4"-2"-16,17 7 1 15,7-5-35-15,10 3-1 16,6 5 0-16,2 10-1 0,-7 3 0 15,-5 5-1-15,-14 8 0 16,-11 5 0-16,-20 6-1 16,-17 8 0-16,-12-1 1 15,-14-1-1-15,-5-4 0 16,-5-4 0-16,5-10-2 15,7-12-2-15,16-6-4 16,0-29-31-16,27 8-1 16,21-35-1-16,20 9 0 15</inkml:trace>
  <inkml:trace contextRef="#ctx0" brushRef="#br5" timeOffset="188646.79">16459 16346 51 0,'-37'-11'39'0,"6"13"-2"16,-11-5 1-16,1 16-32 15,-2 3-1-15,3 16-3 16,0 9 2-16,5 11-2 15,4-3 1-15,12 3 0 16,11-8-1-16,18-12 0 0,13-16 0 16,18-21 0-16,14-23-1 15,17-20 1-15,8-19-1 16,1-9 1-16,0-9-1 15,-9 0 0-15,-13 5-1 16,-15 8 1-16,-18 13-1 16,-19 16 0-16,-17 23 0 15,-13 16 0-15,-10 21 0 16,-6 20 0-16,-3 15 0 15,3 15-1-15,3 9-1 16,8 3-3-16,19 5-2 16,3-23-12-16,33 9-21 15,2-27 0-15,18 0-1 0,1-26 1 16</inkml:trace>
  <inkml:trace contextRef="#ctx0" brushRef="#br5" timeOffset="188953.8075">16910 16490 57 0,'-14'-15'38'15,"-9"-8"0"-15,10 17 1 16,-5-1-34-16,6 13 0 16,-4 7-1-16,4 13 0 15,-2 5-1-15,8 9 0 16,0-4-1-16,7 3 1 15,5-7-2-15,6-6 1 16,9-12-1-16,7-13 0 0,3-12-1 16,4-12 0-16,-2-8 0 15,-3-6 0-15,-7-2-1 16,-9-4-1-16,-11 7 0 15,-10-2-2-15,-8 13-2 16,-10-4-2-16,8 21-17 16,-15-12-13-16,14 14-3 15,-2-5 2-15,20 11 0 16</inkml:trace>
  <inkml:trace contextRef="#ctx0" brushRef="#br5" timeOffset="189225.8231">17431 16231 62 0,'-31'3'40'0,"31"-3"-1"16,-10-12 0-16,37 4-35 16,8-11-2-16,16-3-1 15,11 2-1-15,-2 3-3 16,1 19-8-16,-13-6-27 15,-3 15 0-15,-20-3-1 16,-5 13 1-16</inkml:trace>
  <inkml:trace contextRef="#ctx0" brushRef="#br5" timeOffset="189374.8316">17479 16404 74 0,'-1'17'41'0,"1"-17"-2"15,38 0-2-15,20-8-50 16,16-30-25-16,41 2-1 15,10-10-3-15,23-1 1 16</inkml:trace>
  <inkml:trace contextRef="#ctx0" brushRef="#br5" timeOffset="190704.9077">18570 15975 51 0,'13'-19'39'15,"-10"-6"-1"-15,7 14 0 16,-15 0-31-16,5 11-3 15,-6 23 0-15,-3 9-2 16,-8 11-1-16,-6 16-1 16,-2 9 1-16,0 1-2 15,5 4 0-15,1-11-4 16,17-2-2-16,0-27-18 0,21-1-12 15,9-28-1-15,21-9 0 16</inkml:trace>
  <inkml:trace contextRef="#ctx0" brushRef="#br5" timeOffset="191005.9249">18993 16043 57 0,'-9'-12'38'0,"-19"1"0"16,1 15 0-16,-12 1-31 15,10 11-2-15,0 1-1 16,8 6-2-16,8-2 0 15,16 0 0-15,16-5-1 16,13-3 0-16,10-5-1 0,11-3 1 16,3-2-1-1,1 1 1-15,-5 1-1 0,-14 9 0 16,-9 7 0-16,-18 5 0 15,-12 8 0-15,-17 5-1 16,-7 3 1-16,-9 3-1 16,2-2 0-16,-5-8-4 15,14-4-5-15,-5-23-28 16,28-8-1-16,-7-11-1 15,23-10 1-15</inkml:trace>
  <inkml:trace contextRef="#ctx0" brushRef="#br5" timeOffset="191193.9357">19036 15938 79 0,'-19'-4'42'16,"18"16"0"-16,1-12 0 15,22 2-40-15,8-1-3 16,11-5-3-16,11 5-2 15,2-14-18-15,20 18-17 16,-2-13 1-16,11 14-2 16,-8-10 0-16</inkml:trace>
  <inkml:trace contextRef="#ctx0" brushRef="#br5" timeOffset="191606.9593">20003 16129 47 0,'-13'-24'39'0,"4"12"-2"16,-10-5 1-16,6 16-26 15,-12-10-5-15,4 13-2 16,-8 1 0-16,4 12-2 15,-3 5 0-15,2 10 0 16,0 7-1-16,8 3 0 0,-1 3 0 16,11-3-2-16,8-3 2 15,11-6-2-15,10-9 0 16,13-12-3-16,12-9 0 15,8-14 0-15,12-4-4 16,1-16-1-16,17 13-19 16,-12-20-11-16,5 8-2 15,-16-6 2-15,-2 9 1 16</inkml:trace>
  <inkml:trace contextRef="#ctx0" brushRef="#br5" timeOffset="192094.9872">20393 16127 64 0,'-16'7'40'0,"13"12"-1"16,-10-9 0-16,21 10-33 15,-13 1-2-15,1 7-2 16,-5 4 1-16,-1 4-2 16,-5-1 2-16,1 0-3 15,0-1 2-15,-1-8-1 16,6-8 0-16,9-18 0 15,0 0-1-15,20-9 2 16,3-16-2-16,5-13 2 16,5-5-3-16,2-6 2 15,-1 0 0-15,-4 4-1 16,-6 6 0-16,-5 9 0 15,-10 8 0-15,-9 22 0 16,0 0 0-16,0 0 0 0,-1 21 0 16,-3 2 1-16,4 1-1 15,5 0 1-15,7-5-1 16,8-3 0-16,8-10 0 15,7-9 1-15,10-8 0 16,-1-9 0-16,4-2 0 16,-4-3-1-16,-4 5 1 15,-9 0 0-15,-7 8 1 16,-9 9-2-16,-15 3 0 15,4 26 0-15,-9 3 0 16,-5 8-1-16,3 4-1 16,-1 3-3-16,9 7-4 15,-6-15-12-15,22 17-9 16,-8-30-9-16,20 2-5 0,-1-18 2 15</inkml:trace>
  <inkml:trace contextRef="#ctx0" brushRef="#br5" timeOffset="192237.9954">21281 16443 83 0,'-12'2'43'0,"2"0"-4"16,-9-13 0-16,2-2-46 16,17 13-19-16,-19-14-16 15,19 14 0-15,-25-18-1 16,6 14-1-16</inkml:trace>
  <inkml:trace contextRef="#ctx0" brushRef="#br5" timeOffset="192907.0337">16360 17116 48 0,'-29'-6'39'16,"5"-5"-4"-16,11 4 2 15,7-3-37-15,6 10 1 16,14-13 1-16,6 12 0 16,9-2 1-16,18 3 1 15,11-3-1-15,17 2 1 16,14-6 0-16,20 3-2 15,18-7 1-15,15-4-2 16,18-2 0-16,10 0 0 16,14-2 0-16,12 3-1 15,3 0 1-15,8 1-1 16,2 5 1-16,0 6 0 15,-2-3 0-15,2 6 0 0,-8-2 1 16,-1 3 0-16,-5-1-1 16,-1-3 1-16,-7-2-1 15,0 1 0-15,-9-1 0 16,-9 1-1-16,-8-1 0 15,-8 0 0-15,-14 3-1 16,-17 2 1-16,-21 1-1 16,-14-3 0-16,-21 3 1 15,-19-1-1-15,-17-1-1 16,-16-3 0-16,-14 5-2 15,-9-18-7-15,9 18-16 16,-36-16-13-16,16 3-2 16,-9-9 0-16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3:07:01.173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559 8409 9 0,'0'0'13'0,"-6"12"-5"16,6-12-8-16,-8 14-4 15,8-14-3-15,-7 14-2 16,7-14 0-16</inkml:trace>
  <inkml:trace contextRef="#ctx0" brushRef="#br0" timeOffset="4344.2484">711 8725 44 0,'1'11'29'0,"-1"-11"0"15,0 0-2-15,0 12-20 16,0-12-4-16,0 0-2 15,8 12 0-15,-8-12-1 16,9 9 1-16,-9-9 0 16,19 10 2-16,-9-5 0 15,9 4 0-15,-2-2 2 16,9 3 0-16,2-1-1 0,10 3 1 15,8-3-1-15,9 1-2 16,6-3 1-16,7-1-1 16,11-2-2-16,6-2 1 15,9-1-1-15,7-1 1 16,6 0-1-16,5 0 0 15,8-1 0-15,6 2 0 16,10 0 1-16,4-2-1 16,8 1 1-16,3 0-1 15,8-3 0-15,12-1 0 16,5-1-1-16,8 1 1 15,7-4-1-15,5 1 1 16,7 2-2-16,10-2 2 16,2 2-1-16,3-1 0 0,9 2 3 15,6 3-2-15,2 1 1 16,7 1-1-16,6 4 1 15,-1 1-1-15,9 2 2 16,2-1-3-16,6 3 2 16,5-3-2-16,6-1 2 15,7-3-1-15,7 0 1 16,5-6-1-16,5-1-1 15,4-2 2-15,9-2-2 16,-1 1 1-16,5 1-1 16,-1 0 1-16,50 2-2 15,-42 4 2-15,1 0 2 16,5 0-2-16,-5 0-1 15,10-1 1-15,0-3 0 16,7 0 1-16,-41-2-1 0,54-2 0 16,3-3 0-16,7 1 0 15,8 0 2-15,6 0-1 16,1 2 1-16,2 0-1 15,-1 6 0-15,-3 0 1 16,0 3-2-16,-5 2 1 16,-4 2-1-16,-3 2 0 15,-5 1 0-15,-2 0 0 16,1 1 1-16,-2 0-1 15,3-2 2-15,-3 0-1 16,5 1 1-16,-2 0-2 16,5-2 3-16,1 0-3 15,2 0 1-15,-4 0-1 16,0 1 0-16,-2 0-1 0,3 0-1 15,-6-4-3-15,8 5-31 16,-21-7 0-16,-5 0-3 16,-20-7 0-16</inkml:trace>
  <inkml:trace contextRef="#ctx0" brushRef="#br0" timeOffset="9274.5304">21434 1508 15 0,'0'0'28'16,"7"-10"1"-16,-7 10 1 0,0 0-11 15,2 13-10-15,3-1 0 16,-5-12-1-16,2 26-1 16,-4-12-3-16,4 3-1 15,-4 5-2-15,3 1 0 16,-1 4 1-16,1 6-3 15,0 4 2-15,0 3-1 16,2 6 1-16,0 4-1 16,-1 6 1-16,1 3-2 15,-2 4 0-15,-1 3 0 16,0 10 0-16,-1 3 0 15,1 8 0-15,-4 3 1 16,4 7 0-16,-2 3 0 0,0 9 0 16,-1 4 1-16,0-1-1 15,0 4 2-15,-2 3-1 16,1 4-1-16,2-3 1 15,-2 7 0-15,4 1 0 16,3 2-1-16,1 2 2 16,2 3-4-16,5 4 2 15,-2 4 0-15,4 10 2 16,-2-2-2-16,1 7 1 15,-2 2-1-15,-2 8 1 16,-1-1 1-16,-3 3 1 16,0 2-1-16,-3-3 0 15,2 1 0-15,-1-5 0 16,0 4 2-16,2-3-2 0,-3 4 1 15,3-3-4-15,0 5 2 16,0 2-2-16,-3 1 3 16,0 5-4-16,-2 2 1 15,0 4 0-15,-3 0 0 16,-3 2 3-16,3-2-2 15,1 2 2-15,-1 4-2 16,4 3 3-16,0 3-1 16,3-1 0-16,-1 6-1 15,7 5-2-15,-5 2 2 16,1-3-3-16,1 2 1 15,-4-2-1-15,-1 1 1 16,-4 1-1-16,1 3 2 16,-6 1 0-16,1 7 0 15,-5 2 1-15,1 7 0 0,1 1 0 16,2-1-1-16,-2-5 0 15,8 1 1-15,2-5-3 16,5-7 0-16,0-6 0 16,4-6 1-16,2-4-3 15,0-4 0-15,3 1 0 16,-8-6 0-16,-1 2 1 15,-5 0-1-15,-2-8 1 16,-7-15-2-16,3-16-4 16,-7-35-25-16,15-26-1 15,1-48-1-15,15-42 0 16</inkml:trace>
  <inkml:trace contextRef="#ctx0" brushRef="#br0" timeOffset="11985.6855">21383 8198 42 0,'-14'-6'17'0,"14"6"0"16,-16-8 1-16,16 8-4 15,-18-7-3-15,18 7-8 16,-16-6-2-16,16 6 0 0,-12-3-1 16,12 3 1-16,-11-4 0 15,11 4 0-15,0 0 2 16,0 0-1-16,-11-4 1 15,11 4 1-15,0 0 0 16,0 0-1-16,0 0 1 16,0 0 0-16,-14-1-1 15,14 1 1-15,0 0-1 16,0 0 0-16,-10-2 1 15,10 2-1-15,0 0 0 16,0 0 0-16,0 0-1 16,0 0 0-16,0 0 0 15,0 0-1-15,0 0 0 16,12 0 0-16,-12 0 0 0,0 0-1 15,10 15 1-15,-10-15-1 16,12 14 1-16,-12-14-1 16,16 16 1-16,-16-16 0 15,21 18-1-15,-9-10 1 16,1-1-1-16,0 3 1 15,-1-2-1-15,-1 0 0 16,-11-8 1-16,16 21-1 16,-10-11 0-16,-2 2 0 15,-2-1 0-15,-1 2 1 16,1-1-1-16,0 0 0 15,0-1 0-15,1-1 1 16,-3-10-1-16,11 15 1 16,-11-15-1-16,17 14 1 15,-17-14-1-15,16 13 1 0,-16-13-1 16,15 15 1-16,-9-6-1 15,-5 2 0-15,1 1 1 16,-2 0-1-16,-2 5 0 16,0-2 1-16,1-2-1 15,0 5 0-15,1-4 0 16,1 2 1-16,0-4-1 15,3 1 0-15,-2 0 1 16,2-1-1-16,-1 0 0 16,0 0 0-16,-2 0 0 15,3 0 0-15,-4 0 0 16,1 0 0-16,-1 2 0 15,0-2 0-15,1 0 0 16,2 0 1-16,-1-1 1 0,0 1-1 16,3-2 1-16,-3 2-1 15,2 0 1-15,-1-1-2 16,-2 0 2-16,4-1-3 15,-5 3 1-15,1-2-1 16,-1-2 1-16,0-9-1 16,0 21 1-16,-1-11 0 15,-3 0 0-15,3 3 0 16,-3 0 0-16,2-2 0 15,-1 3 0-15,2-1 0 16,0 1 0-16,-2 1 0 16,2-3 0-16,1 3 0 15,-1 1 0-15,-1-1 0 16,1 2 0-16,-2-4 0 15,1 1 0-15,1 1 0 0,-3-3 0 16,2 3 0-16,-2-4 0 16,1 2 0-16,-3 2 0 15,0-2 0-15,-1 2 0 16,-2-2 0-16,-1 5 0 15,2-4-1-15,-2 2 1 16,0-2 0-16,1-3 0 16,1 3 0-16,-1-1 0 15,4-2 0-15,-1 1 0 16,1 0 0-16,1-1 0 15,-1 0 0-15,2 0 0 16,3-11 0-16,-10 20 0 16,10-20 0-16,-10 17 0 0,10-17 0 15,-9 11 1-15,9-11-1 16,-10 12 0-16,10-12 1 15,0 0-1-15,-10 11 0 16,10-11 1-16,0 0-1 16,-11 13 0-16,11-13 1 15,0 0-1-15,-8 11 0 16,8-11 1-16,0 0-1 15,0 0-1-15,0 0 0 16,0 0 0-16,0 0 0 16,0 0-1-16,0 0 0 15,0 0 0-15,10-11 0 16,-10 11 0-16,0 0 1 15,0 0-2-15,0 0-3 0,0 0-27 16,3-14-1-16,-3 14 0 16,-2-16-2-16</inkml:trace>
  <inkml:trace contextRef="#ctx0" brushRef="#br0" timeOffset="17515.0018">11782 8785 37 0,'-13'-6'29'0,"13"6"-1"16,-12 6-8-16,-1-9-6 16,13 3-3-16,-19 10-3 0,19-10-2 15,-14 12-2-15,14-12-1 16,-9 13 0-16,9-13-1 15,-2 11-1-15,2-11 1 16,0 0 0-16,9 10-1 16,-9-10 0-16,13-1 0 15,-13 1 0-15,12-6-1 16,-12 6 1-16,14-11-1 15,-14 11 0-15,12-12 0 16,-12 12 1-16,8-14-1 16,-8 14 0-16,0 0 0 15,0 0 1-15,0 0-1 16,0 0 0-16,-15-5 0 15,15 5 0-15,-15 10 0 0,15-10 0 16,-16 17 0-16,7-5 2 16,0 5-1-16,5 0 1 15,-2-1-1-15,3 0 1 16,5-1-1-16,1-3 2 15,-3-12-2-15,13 12 1 16,-3-13-1-16,1-6 1 16,0-3 1-16,0-7-4 15,-1 1 3-15,-2-6-3 16,2 0 2-16,-5-2-2 15,1 2 1-15,-4 1-1 16,-2 6 1-16,-2 4 0 16,2 11 1-16,-16-4-1 15,2 8 1-15,-1 7-1 16,-1 2 1-16,3-2-1 0,3 3 0 15,6-4 0-15,4-10-1 16,15 12-3-16,4-20-12 16,12 5-19-16,-1-6-2 15,6 2 0-15,-8-2-1 16</inkml:trace>
  <inkml:trace contextRef="#ctx0" brushRef="#br0" timeOffset="19242.1005">16960 8720 58 0,'7'-15'32'15,"-7"15"0"-15,2-13-7 16,-9 0-11-16,7 13-3 15,0 0-4-15,-2-11-1 16,2 11-1-16,0 0-2 16,-17-2-1-16,17 2 0 15,-12 9-1-15,12-9 1 16,-17 19-1-16,11-7 0 15,-3 2 0-15,4 2 1 16,1-2 0-16,2 7-1 16,4-2 1-16,3 1-2 15,3-2 2-15,1 2-2 16,1-4 2-16,0-1-3 15,3-4 1-15,-3-7 0 0,-10-4 0 16,19-8 1-16,-10-6-3 16,0-3 3-16,-2-6-2 15,0-2 2-15,-3-1-1 16,-1-1 1-16,-3 1-2 15,-1 8 2-15,-4 4-1 16,5 14 1-16,-18-8-1 16,3 17 0-16,-1 6 2 15,-3 9-2-15,-2 5 2 16,2 1-2-16,1 1 2 15,5 0-2-15,5-5 2 16,6-6-2-16,8-8 1 16,10-9-1-16,7-9 1 15,10-9 0-15,0-6-1 16,5-7 1-16,-1-3-2 0,-2 1 2 15,-7-2-2-15,-6 3 2 16,-12 6-2-16,-10 7 1 16,-10 8 0-16,-10 8 0 15,-6 5 1-15,-6 9-1 16,0 3 0-16,2 3 1 15,6 1 0-15,4 3 0 16,9-5 0-16,9-2-2 16,10-1 0-16,8-13-7 15,17 9-26-15,-8-14-4 16,10 6 0-16,-6-13-2 15</inkml:trace>
  <inkml:trace contextRef="#ctx0" brushRef="#br0" timeOffset="19918.1392">17525 9412 39 0,'11'-7'32'0,"-2"-6"2"15,1 1-1-15,-6-13-7 16,6 7-14-16,-12-17-2 15,5 9-3-15,-11-14 0 16,2 5-2-16,-7-4-1 16,-2 5-1-16,-6 3 0 15,-4 10-1-15,-7 10-1 16,-6 12 1-16,-7 14-1 15,-4 18 1-15,-2 15-1 16,-2 13 1-16,-1 13-1 16,7 9-1-16,5 7 1 15,9 2 1-15,8 1-2 16,14-3 1-16,6-7-2 15,10-8-1-15,9-8-3 16,-1-25-12-16,15 1-21 0,-3-23 0 16,6-7 1-16,-10-22-3 15</inkml:trace>
  <inkml:trace contextRef="#ctx0" brushRef="#br0" timeOffset="20107.15">16959 9689 109 0,'0'0'39'15,"-14"0"1"-15,30 6-2 16,5-2-34-16,15-4-2 16,14-3-1-16,9-5-3 15,13 8-10-15,-4-12-24 0,4 6-4 16,-13-2 1-16,-1 8-2 15</inkml:trace>
  <inkml:trace contextRef="#ctx0" brushRef="#br0" timeOffset="23892.3665">12129 9467 43 0,'0'0'30'16,"0"0"1"-16,-1-10-3 15,-8-2-20-15,9 12-1 16,-5-13-2-16,5 13 0 16,-9-17 0-16,9 17-2 15,-9-13 2-15,9 13-1 16,-19-12-1-16,9 11 1 15,-9 0-1-15,1 3 0 16,-8 3 0-16,0 4 0 16,-6 2 0-16,0 6 0 15,-5 2-1-15,1 3 1 16,-1 2-2-16,3 7 2 0,1 2-1 15,5 4 1-15,4-2-1 16,5 7 0-16,10 1 0 16,6 2 0-16,9-2 0 15,12-1-1-15,8-8 0 16,12-5-1-16,11-10-2 15,10-13-2-15,20-2-17 16,-1-25-17-16,7-4 0 16,-1-14-2-16,1-2 0 15</inkml:trace>
  <inkml:trace contextRef="#ctx0" brushRef="#br0" timeOffset="26938.5408">2958 8879 21 0,'0'0'12'0,"0"0"-12"16,0 0-9-16,0 0-2 15</inkml:trace>
  <inkml:trace contextRef="#ctx0" brushRef="#br0" timeOffset="30056.7191">2885 8879 17 0,'0'0'20'16,"0"0"-3"-16,0 0 1 15,0 0 2-15,0 0-1 16,-11-14-3-16,11 14-4 0,0 0-2 16,0 0-3-16,0 0-3 15,0 0-1-15,-13 3 0 16,13-3 1-16,0 0-4 15,0 0 2-15,0 0-2 16,0 0 2-16,0 0 0 16,0 0 0-16,0 0-1 15,0 0 1-15,0 0 1 16,0 0-1-16,3-12 0 15,-3 12-1-15,0-10 0 16,0 10 0-16,2-14 0 16,-2 14 0-16,2-16 0 15,-2 16-1-15,1-19 1 0,-1 19-1 16,1-19 0-16,-1 8 1 15,0 0 0-15,0 11-1 16,-1-20 1-16,1 20 0 16,-7-18-1-16,6 7 1 15,0 1 0-15,-2-3-1 16,2 1 0-16,1 0 0 15,1-1 0-15,-1 0 0 16,3-1 1-16,-1-1-1 16,-1 0 0-16,-1 1 1 15,0 1-1-15,-1-2 1 16,1 3-1-16,-2-2 0 15,1 1 1-15,-3 2-1 16,3-2 1-16,1 0-1 0,-2 0 0 16,1 2 0-1,1-2 0-15,0 2 0 0,2-1 0 16,-2 12 0-16,3-21 0 15,-3 21 0-15,4-17 0 16,-4 17 1-16,1-15-1 16,-1 15 0-16,2-15 0 15,-2 15 0-15,1-17 0 16,-1 17 0-16,3-19 0 15,-1 8 0-15,3 2 1 16,-3-3-1-16,1-2 0 16,3 4 0-16,-3-2 0 15,1 2 0-15,0 0 0 16,-2-1 0-16,1 0 0 15,-3 11 1-15,5-19-2 0,-4 9 1 16,3-4 0-16,-4 0 1 16,1-2-1-16,0 0 1 15,3-1-1-15,-4-1 1 16,-2 0 0-16,2-1 0 15,0 3-1-15,0 1 0 16,-1-3 1-16,1 1-1 16,-1-2 0-16,1 1 0 15,2-3 0-15,-2-1 1 16,4 0-1-16,-3 1 0 15,2-3 0-15,-1 2 0 16,-1-2 0-16,0 2 0 16,-1 0 1-16,0 1-1 15,-1 2 0-15,1-1 1 0,-3 2-1 16,5-3 0-16,-2 3 0 15,0-2 0-15,1 0 0 16,-1 1 0-16,2-3 0 16,0 3 0-16,1-1 0 15,-2 0 0-15,0 0-1 16,-1 1 1-16,0-3 0 15,0 1 0-15,4 0 0 16,-4 1 0-16,0-5 1 16,1 5-1-16,-1-5 1 15,0 1 0-15,0 1-1 16,0-1 0-16,1 0 0 15,0-2 0-15,0-1 0 16,0-1 0-16,2 0 1 0,-1-2-1 16,1 4 0-16,0-4 0 15,0 2 1-15,0-2-1 16,-2 4 0-16,1-2 0 15,-1 0 1-15,0 3-1 16,-1 0 0-16,0-2 0 16,-1 1-1-16,2 0 0 15,-4 1 1-15,3-1-2 16,0 1 2-16,0 0-2 15,0 0 1-15,0 1 0 16,1-1 2-16,-1 2-2 16,1 0 1-16,0 0 0 15,1 0 0-15,-2 1 0 16,0 0 0-16,0-1 1 15,0-1-1-15,0 2 0 0,0-1 0 16,-2-1 0-16,0-1 1 16,1 1-1-16,1 0 0 15,-2-1 0-15,0 0 1 16,2 1-1-16,0 0 0 15,0-2 0-15,0 1 0 16,0 0 1-16,3 0-1 16,-2 0 0-16,0-4-2 15,3 3 1-15,-4-1-1 16,4 2 1-16,-4-1-1 15,2 2 1-15,-2 1-1 16,-1 0 1-16,1 2 1 16,-1 1 0-16,0 0 1 15,1-1-1-15,-1-1 0 0,0 0 0 16,0 0 0-16,1-1 1 15,0 3-1-15,0-3 0 16,0-1 1-16,0 0-1 16,1 2 0-16,-1 2 1 15,0-3-1-15,1 1 1 16,-2 0-1-16,1 1 0 15,0-1 1-15,-1 1-1 16,-1-1 0-16,1 2 1 16,-1-1-1-16,0-1 0 15,2 1 0-15,-3-1 0 16,2 0-1-16,2 2 1 15,-2-2-2-15,1 0 2 0,1 0-1 16,-3 0 1-16,2-2-2 16,1 2 3-16,-1-1-1 15,0-1 0-15,0-1 0 16,0 2 0-16,0-2 1 15,1 0-1-15,-2-3 0 16,2 3 0-16,-1-3 1 16,0 0-1-16,1 3 0 15,3-1 0-15,-4 2 1 16,2-1-1-16,2 2 0 15,-1 1 0-15,-1 0 0 16,3 4 0-16,-1-4 1 16,-2 2-1-16,1 3 0 15,0 1 0-15,-1 1 0 0,-1 0 0 16,0 1 0-16,0 2 0 15,-1 0 1-15,3 1-1 16,-3 1 0-16,0 10 0 16,2-19 0-16,-2 19 0 15,4-14 0-15,-4 14 0 16,1-12 0-16,-1 12 1 15,0 0-1-15,0 0 0 16,0 0 0-16,0 0 0 16,0 0 0-16,0 0 0 15,0 0 0-15,0 0-1 16,0 0 1-16,-10 12-1 15,10-12 1-15,-10 19 0 16,1-5 0-16,0 0 0 0,-2 4 1 16,-4 2-1-16,-2 7 0 15,-4 3 1-15,-2 4-1 16,-3 5 0-16,1 2-1 15,-3 0 2-15,0 1-1 16,5-3-1-16,2-5 1 16,6-6 0-16,5-4-1 15,4-7 1-15,6-17 0 16,6 10 0-16,-6-10 0 15,22-19 0-15,-5-2 0 16,-1-5 0-16,3-5 1 16,0-4 0-16,-2-2 0 15,-1-2 0-15,-1 0 0 16,-1 3-1-16,-3 3 1 0,3 1-1 15,1 6 0-15,-1 1 0 16,2 6-1-16,2 5 1 16,-2 3-1-16,3 5 1 15,-3 5-1-15,-3 4 1 16,0 4 0-16,1 6 0 15,-1 3 0-15,1 5 0 16,1 2 0-16,1 1 0 16,4 5-1-16,1 0 1 15,3 1 0-15,0 1 0 16,3 0 0-16,2 1-1 15,-1 1 1-15,0 0 0 16,-4-1-1-16,-1 1 1 0,-3-2 0 16,-2-4 0-16,-4 1 0 15,1-7 0-15,-5-3 0 16,-3-3-1-16,0-3-1 15,-7-12-1-15,11 16-9 16,-11-16-22-16,0 0-2 16,-5-19-1-16,5 19-2 15</inkml:trace>
  <inkml:trace contextRef="#ctx0" brushRef="#br0" timeOffset="31664.8111">3003 5024 53 0,'-15'-2'32'0,"0"1"0"16,-3-3-1-16,5 7-25 15,-7-7 0-15,8 6-1 16,-6-5 2-16,7 5-2 16,-8-5 1-16,8 4-1 15,-3-3-1-15,14 2 0 16,-19-1-1-16,19 1-1 15,0 0 0-15,0 0-1 16,12 0 0-16,9-3 0 16,10-2-1-16,8-1 1 15,10-3-1-15,10-2 1 16,9-2-1-16,6-3 0 15,3 4 1-15,-3-1-1 16,-2 4 1-16,-6 3-2 16,-6 5 0-16,-12 1-1 0,-7 6-2 15,-15-2-3-15,0 15-11 16,-15-15-20-16,-1 5 1 15,-10-9-1-15,0 0 2 16</inkml:trace>
  <inkml:trace contextRef="#ctx0" brushRef="#br0" timeOffset="40243.3017">17734 9631 99 0,'0'0'37'15,"-6"-15"-1"1,12 1-1-16,19 3-35 0,6-1 0 16,4 1-1-16,8 1-2 15,-2 0-2-15,4 15-11 16,-7-6-18-16,-2 6-2 15,-11 0 0-15,-3 5 0 16</inkml:trace>
  <inkml:trace contextRef="#ctx0" brushRef="#br0" timeOffset="40432.3126">17823 9758 92 0,'-15'15'35'15,"2"-9"1"-15,13-6 0 16,19 4-33-16,8-11-3 15,16-1-3-15,5-12-11 16,16 2-21-16,3-5 1 16,6 2-2-16,-1-6 0 15</inkml:trace>
  <inkml:trace contextRef="#ctx0" brushRef="#br0" timeOffset="40941.3417">18419 9433 81 0,'-15'-3'37'15,"15"3"-1"-15,-10-4 1 16,10 4-22-16,25-5-12 15,4 2-1-15,7-5 1 16,7 3-1-16,1-1 0 16,4 1-1-16,-1 1 0 15,-6 2-1-15,-9 3 1 16,-9 5-1-16,-11 2 0 15,-11 4 1-15,-12 5-1 16,-11 2 0-16,-6 4 0 16,-1 1 1-16,-1 2-1 15,-2-2 1-15,8-1 0 16,8-4-1-16,10-1 1 0,8-4 0 15,11-1-1-15,8-5 1 16,4 1-1-16,6 0 0 16,-2 0 0-16,-6 2 0 15,-2 0 0-15,-8 4 0 16,-9 1 1-16,-10 5-1 15,-12 2 1-15,-7-1-1 16,-3 3 1-16,-2 0 0 16,0-6-1-16,5-3-2 15,9-3-2-15,4-12-7 16,12-1-26-16,21-7-2 15,10-4 1-15,3-9-2 16</inkml:trace>
  <inkml:trace contextRef="#ctx0" brushRef="#br0" timeOffset="41122.352">18995 9655 105 0,'-19'-1'38'15,"5"6"1"-15,-5-10-1 16,19 5-33-16,-8-14-6 15,11 2-7-15,22 5-28 16,-8-7-2-16,10 5 0 16,-3-6-1-16</inkml:trace>
  <inkml:trace contextRef="#ctx0" brushRef="#br0" timeOffset="41460.3714">19302 9492 81 0,'0'0'37'0,"14"-12"1"16,-14 12-1-16,28-9-25 15,-12 1-5-15,10 7-2 16,-3-4 0-16,2 5-2 15,-6 0-1-15,0 3 0 16,-5 4-1-16,-4 5 0 16,-9 4 0-16,-7 7-1 0,-7 7 1 15,-9 6 0-15,-2 4 0 16,-4 3 0-16,1 0 0 15,2-1-1-15,10-5-2 16,6-9-1-16,17-4-6 16,-8-24-26-16,46 1-5 15,-6-18 2-15,17-2-2 16</inkml:trace>
  <inkml:trace contextRef="#ctx0" brushRef="#br0" timeOffset="41775.3894">19898 9460 102 0,'-13'11'38'0,"-11"-2"0"16,2 14 0-16,-6 0-33 0,2 5-1 16,1-3 0-16,6 4-1 15,5-2-1-15,11-4 0 16,9-4-1-16,11-5 1 15,10-5-2-15,7-1 0 16,5-4 0-16,1-2 0 16,-3-1 0-16,-3 0 0 15,-7 4-1-15,-9 2 0 16,-18-7 0-16,6 23 0 15,-17-5-1-15,-7 1-1 16,-2 5-1-16,-5-7-2 16,5 13-8-16,-8-16-24 15,14 1 1-15,0-12 0 16,14-3-2-16</inkml:trace>
  <inkml:trace contextRef="#ctx0" brushRef="#br0" timeOffset="41965.4002">20023 9381 119 0,'-25'13'40'16,"23"-1"2"-16,2-12-3 15,14 3-39-15,18-3-4 16,7-17-14-16,16 13-20 15,-6-11-3-15,12 7 1 16,-9-6-3-16</inkml:trace>
  <inkml:trace contextRef="#ctx0" brushRef="#br0" timeOffset="42737.4444">12418 9603 85 0,'-15'5'36'16,"15"-5"0"-16,0 0 0 16,15-15-34-16,1 7-3 15,5-2-1-15,7 5-6 16,-7-9-21-16,7 12-5 15,-2-3-2-15,-2 6 0 16</inkml:trace>
  <inkml:trace contextRef="#ctx0" brushRef="#br0" timeOffset="42917.4547">12446 9674 91 0,'-15'12'35'15,"15"-12"1"-15,-6 11-1 16,16-12-34-16,13-7-5 15,18-2-30-15,-1-5-1 16,11 0-1-16,3-4-2 16</inkml:trace>
  <inkml:trace contextRef="#ctx0" brushRef="#br0" timeOffset="45358.5943">12894 9429 12 0,'0'0'29'0,"0"0"0"16,0 0 1-16,-12-2-10 15,12 2-5-15,0 0-4 16,0 0-2-16,-12-3-3 16,12 3-1-16,0 0-1 15,0 0 0-15,0 0-1 16,11-4-1-16,2-2 1 15,9 4 0-15,2-6-1 16,10 2 1-16,-1-8-1 16,6 4 0-16,2-7 0 15,-2 4 0-15,-2-1-1 16,-3 1 0-16,-6 5 0 0,-3 5-1 15,-7 4 1 1,-5 7-1-16,-7 8 1 0,-5 7-1 16,-6 5 1-16,-4 9 0 15,-3 3 0-15,-2 8 1 16,-5 0 0-16,2 4 0 15,4-3 0-15,-1 0-1 16,8-3-3-16,-1-13-5 16,14 1-31-16,1-16 1 15,11 2-1-15,0-18-1 16</inkml:trace>
  <inkml:trace contextRef="#ctx0" brushRef="#br0" timeOffset="45538.6046">13385 9748 111 0,'-16'-2'39'16,"5"8"-1"-16,-2-16-11 16,13 10-27-16,0 0-7 15,0-23-28-15,20 14-4 16,0-8 2-16,12 6-3 15</inkml:trace>
  <inkml:trace contextRef="#ctx0" brushRef="#br0" timeOffset="45906.6257">13795 9463 79 0,'-15'-6'37'0,"2"7"0"16,-6-2 0-16,5 9-32 15,-2-1-1-15,5 8 1 16,1-1-1-16,5 8-2 16,6-3 1-16,6 4 0 15,6-3-1-15,8 0 0 16,3-2-1-16,4-1 0 15,1-1 0-15,1-2 0 16,-3 1-1-16,-8 1 1 16,-3 2-1-16,-9 1 0 15,-8 3 0-15,-6 4 0 16,-8-1 0-16,-4-2 0 0,-3 0 0 15,1-4-1-15,2-4-2 16,0-13-2-16,19-2-11 16,-5-13-22-16,19-8 0 15,-3-15-1-15,14 0 0 16</inkml:trace>
  <inkml:trace contextRef="#ctx0" brushRef="#br0" timeOffset="46079.6356">13855 9392 99 0,'-25'-1'39'15,"13"12"1"-15,-3-10-1 16,15-1-36-16,0 0-1 16,30-4-1-16,4-3-3 15,-2-5-6-15,21 8-29 0,-11-6-3 16,9 8 2-16,-8-3-3 15</inkml:trace>
  <inkml:trace contextRef="#ctx0" brushRef="#br0" timeOffset="46523.661">14337 9517 70 0,'0'0'37'16,"-14"-1"1"-16,-1 1 0 15,4 16-27-15,-14-7-2 16,2 13-1-16,-6-1-2 16,1 9 0-16,2-3-2 15,5 6 0-15,6-6-2 16,9-4 1-16,10-4-2 0,13-8-1 15,13-7-2-15,8-8-2 16,11 2-4-16,-8-15-29 16,16 5-3-16,-11-10 1 15,5 6-3-15</inkml:trace>
  <inkml:trace contextRef="#ctx0" brushRef="#br0" timeOffset="47079.6928">14543 9591 89 0,'-10'7'39'0,"5"6"-1"16,-8-3 2-16,7 8-32 0,-7-5-3 15,7 9-1-15,-8-3 0 16,4 6-2-16,-4-2 0 15,5 0-1-15,-1-4 0 16,6-3-1-16,4-16 0 16,3 14 1-16,-3-14-1 15,16-18 0-15,1-1 0 16,-1-5 0-16,2-5 0 15,-2-1 0-15,0-1 0 16,-4 1-1-16,1 6 0 16,-6 3 0-16,-1 9 1 15,-6 12-2-15,0 0 3 16,10-2-2-16,-6 13 2 15,2 1 0-15,1 1 0 0,2 0 0 16,4-2 0-16,2-4 1 16,2-1-2-16,5-6 2 15,1-2-2-15,-2-2 0 16,0-1 1-16,-3-2-1 15,-1-3 0-15,-1 3 0 16,-5-1 0-16,-11 8 0 16,16-8 0-16,-16 8 0 15,0 0 0-15,6 20 2 16,-8-2-2-16,-1 7 1 15,-2 2-1-15,-2 3-1 16,5 5-2-16,-3-9-2 16,11 12-14-16,-7-20-17 15,17 4-5-15,-2-17 1 0,13 2-1 16</inkml:trace>
  <inkml:trace contextRef="#ctx0" brushRef="#br0" timeOffset="47221.7009">15042 9810 113 0,'-9'-15'40'16,"9"15"1"-16,-19-9-2 15,8-2-38-15,11 11-4 16,-14-29-13-16,14 29-22 16,-1-20-2-16,1 20-1 15,-5-21 0-15</inkml:trace>
  <inkml:trace contextRef="#ctx0" brushRef="#br0" timeOffset="50775.9042">3195 9821 77 0,'-4'-22'34'16,"-4"-2"0"-16,0 13-1 15,-11-7-26-15,5 14-2 16,-6 1 0-16,-2 15 0 15,-4 6 0-15,1 12-1 16,-4 5-1-16,5 8 0 16,2-5 0-16,7 2-1 0,10-10 0 15,6-3-1-15,12-17 0 16,11-10 0-16,11-15-1 15,10-9 1-15,5-11 0 16,4-10-1-16,2-8 1 16,-4-4-1-16,0-3 1 15,-10 1-1-15,-7 2 1 16,-8 5 0-16,-8 7-1 15,-9 11 1-15,-6 11-1 16,-4 23 1-16,-14-3-1 16,0 25 1-16,-5 14-1 15,0 13 0-15,0 8 0 16,3 7-2-16,5 4 0 15,6-4-2-15,12 3-3 0,-3-25-17 16,20 7-14-16,0-21 0 16,10-2-1-16,-2-18 1 15</inkml:trace>
  <inkml:trace contextRef="#ctx0" brushRef="#br0" timeOffset="51090.9222">3687 9846 89 0,'-14'-2'36'0,"6"17"1"15,-10 4 0-15,7 14-29 16,-5 1-2-16,6 4-1 16,1 0-2-16,9-1 1 0,2-7-2 15,10-6 0-15,7-14 0 16,6-10-1-16,4-11 1 15,2-10-1-15,2-9 0 16,-5-2 0-16,-5-7 0 16,-7 1-1-16,-9 1 0 15,-8 1-2-15,-6 7 1 16,-7 5-2-16,-1 5 0 15,-4 1-2-15,7 10-3 16,-4-9-20-16,16 17-11 16,2-11 2-16,13 12-1 15,1-4 1-15</inkml:trace>
  <inkml:trace contextRef="#ctx0" brushRef="#br0" timeOffset="51286.9334">4197 9760 90 0,'13'-2'35'15,"-3"-8"0"-15,4 6 1 16,-4-7-32-16,7 5 0 16,3-2-2-16,3 2-2 15,2 3-1-15,2-8-5 16,9 9-29-16,-11-5 0 15,1 7 0-15,-11-5-2 16</inkml:trace>
  <inkml:trace contextRef="#ctx0" brushRef="#br0" timeOffset="51458.9432">4213 9953 108 0,'-19'38'38'0,"3"-14"2"16,15 0-3-16,1-24-34 15,31 7-2-15,6-17-1 16,11-14-4-16,13 2-5 15,3-15-28-15,20 2-2 16,2-5 0-16,7 8-1 16</inkml:trace>
  <inkml:trace contextRef="#ctx0" brushRef="#br0" timeOffset="51818.9638">5225 9463 89 0,'0'0'36'0,"-8"11"1"15,-2 10 0-15,9 14-34 0,-11 4-1 16,5 10-1-16,-1 10-2 16,2-1-1-16,5 5-4 15,-3-13-28-15,18-1-2 16,1-14 0-16,14-4-2 15</inkml:trace>
  <inkml:trace contextRef="#ctx0" brushRef="#br0" timeOffset="52151.9829">5667 9515 67 0,'-14'-8'38'0,"-9"2"0"15,2 14 2-15,-6-1-15 16,10 14-20-16,3-4 0 0,9 6-2 15,9 0 1-15,6-1-2 16,10 0 0-16,6 1-1 16,8-1-1-16,-3 0 1 15,1 2 0-15,-5 4-1 16,-7 3 1-16,-7 4-1 15,-9 1 0-15,-8 5 1 16,-8-2-1-16,-4-4-1 16,-3 0 0-16,0-11-1 15,2-6-3-15,1-20-5 16,16 2-28-16,0-32-2 15,11 0 1-15,-4-18-2 0</inkml:trace>
  <inkml:trace contextRef="#ctx0" brushRef="#br0" timeOffset="52321.9926">5677 9471 105 0,'-7'11'40'0,"-5"-4"1"16,14 9-2-16,-2-16-36 15,19 10-2-15,8-10 0 16,7-2-3-16,8 5-1 15,4-9-6-15,22 13-27 16,-12-9-5-16,13 12 2 16,-10-5-2-16</inkml:trace>
  <inkml:trace contextRef="#ctx0" brushRef="#br0" timeOffset="52654.0116">6377 9716 92 0,'-21'6'40'16,"-9"-12"1"-16,5 9-1 15,-7-7-30-15,4 4-4 16,-1 1-2-16,4 7-1 15,-2 9 0-15,2 7 0 16,0 5-1-16,4 8-1 16,2 2 0-16,5 3 0 0,5-1 0 15,9-5-1-15,13-9 0 16,11-9-1-16,12-10-1 15,9-12-1-15,11-4-2 16,1-20-7-16,17 9-24 16,-15-19-5-16,9 2 0 15,-14-8 0-15</inkml:trace>
  <inkml:trace contextRef="#ctx0" brushRef="#br0" timeOffset="53172.0412">6720 9660 86 0,'-7'18'39'0,"-13"-3"1"15,6 13 0-15,-8-1-24 0,5 7-9 16,-5 2-2-16,2 4-2 16,-1-2 0-16,7 0-1 15,0-5-1-15,9-6 1 16,2-8-2-16,3-19 1 15,19 7-1-15,-1-21 1 16,7-8-1-16,2-6 0 16,4-6 0-16,-3-4 0 15,0 0 0-15,-2 5 0 16,-5 4 0-16,-6 8 1 15,-5 8-1-15,-10 13 0 16,0 0 0-16,8 10 1 16,-8 6-1-16,0 3 0 15,1 3 0-15,7 0 0 0,6-4 1 16,5-3-1-16,5-2 1 15,5-6-1-15,4-7 0 16,5-6 1-16,1-4-1 16,1-5 0-16,-3-4 0 15,-3 1 0-15,-2-4 0 16,-6 2 0-16,-5 4 0 15,-6 4 0-15,-15 12 0 16,13 2 0-16,-18 15 0 16,-4 6-1-16,-4 10 0 15,-2 2-1-15,5 8-2 16,-1-12-7-16,17 10-17 15,-6-23-12-15,22-2-1 0,1-21-1 16,16 1 1-16</inkml:trace>
  <inkml:trace contextRef="#ctx0" brushRef="#br0" timeOffset="53307.0489">7518 9984 119 0,'-26'17'41'0,"5"2"-1"15,-1-5-13-15,-3-20-65 16,25 6-3-16,-14-18-1 15,15 7-2-15</inkml:trace>
  <inkml:trace contextRef="#ctx0" brushRef="#br1" timeOffset="59454.4006">3227 4487 35 0,'0'0'26'0,"0"0"1"16,0 0-2-16,-3 10-21 16,3-10-3-16,9 18-1 15,-9-18 0-15,18 19 1 16,-7-10 0-16,1-2 3 0,7 1 0 15,-2-5 0-15,4 2 1 16,-1-6 0-16,3 5 0 16,-1-5-1-16,4 2-1 15,-7-2-1-15,3 2-1 16,0 0-1-16,-1 0 1 15,-2 0-1-15,4 0 0 16,1-1 0-16,5 0 1 16,0-3-1-16,7 1 1 15,2-3-1-15,4 2 1 16,3-3 0-16,3 1 0 15,0 2 0-15,6 0-1 16,1 1 1-16,2 2-1 0,1 1 0 16,2 2 0-16,1-2 0 15,4 2 0-15,0 1 0 16,4-1-1-16,0-1 1 15,5 2 0-15,6 0 0 16,1 2 0-16,0 0 0 16,5 1 0-16,1 0 0 15,2-1 0-15,4-1 0 16,4-1 0-16,3-1 0 15,4 0 0-15,4-1 0 16,1-2 0-16,4 1 0 16,4 0 1-16,1 2-1 15,-2 0 0-15,1 2 0 16,2 3 0-16,0-1 0 0,3-1 0 15,3 1 0-15,2 0 0 16,0 0 1-16,3-4-1 16,4 0 0-16,4-2 0 15,1-1 0-15,-1 2 0 16,-5-4 0-16,2 3 0 15,-4-2 0-15,-1 1 0 16,-1-1 0-16,-6 1 0 16,0 1 0-16,-3-2 0 15,5 3 0-15,1-4 0 16,0 2 0-16,-1-1 0 15,1-3 0-15,4 1 0 16,5-1 0-16,4-1-1 16,-2-2 1-16,-3 1 0 15,4-2 0-15,1 2 0 0,1 2 0 16,-2-3 1-16,-3 3-1 15,-3 0 0-15,-2 2 0 16,5 0 0-16,-2 1-1 16,-3-2 1-16,0 1 0 15,-1-1 1-15,-1 2-1 16,5-2 1-16,-3 2-1 15,-4 0 1-15,-3 2 1 16,1 2-1-16,0-1 0 16,3 3-1-16,0-1 1 15,1 0-1-15,0-1 1 16,8-3-1-16,5-1 0 15,8-4 0-15,4 0 1 16,-2-4-1-16,9-1 1 0,2 0-1 16,0-3 1-16,3-1-1 15,-4 1 1-15,5 1-1 16,-2 0 1-16,-1 1-1 15,-4 2 1-15,1-1-1 16,5 2 0-16,-4 1 1 16,1 2-1-16,-4-1-1 15,7 2 1-15,-2 1 0 16,6 1 0-16,-2-2-1 15,1 2 1-15,6 1-1 16,1-2 1-16,-1 1-1 16,-1 1 1-16,2 0-1 15,-1 0 1-15,-1 1 0 0,-4-2 0 16,1 0 0-16,-4 2 0 15,-1-2 0-15,-4 1 0 16,-4-1 0-16,-2 0 1 16,-3 2-1-16,-7-2 0 15,-8 2 1-15,-6 0-1 16,-2 0 0-16,-5 0 1 15,-4 0-1-15,-6 1 0 16,-6-1 0-16,-3 1 1 16,-4 1-1-16,-5 2 0 15,-6-1 0-15,-6 2 1 16,-6 1-1-16,-8 1 0 15,-9 0 0-15,-7 0 0 16,-9-1 0-16,-8 0 0 0,-8 1 0 16,-6-2 0-1,-4-1 0-15,-4 1 0 0,-3-4 0 16,0 1-1-16,1 0 1 15,-3 0-1-15,3-3-1 16,-2 1 0-16,-11 0 0 16,18-1-6-16,-18 1-18 15,0 0-7-15,1-12 0 16,-1 12 0-16</inkml:trace>
  <inkml:trace contextRef="#ctx0" brushRef="#br1" timeOffset="60279.4477">15837 4166 59 0,'7'20'33'0,"-7"-20"-2"16,17 17-1-16,-5-16-20 15,15 12-1-15,0-8-3 16,12 4-1-16,0-2-1 15,12 6-1-15,3-7 0 16,7 4-1-16,0-1 0 16,5 0 0-16,0-2-1 15,4 1 0-15,-3-1 0 16,-1 5-1-16,-4-6 0 0,-11 4 1 15,-9 1-1-15,-13 3 0 16,-18 9 1-16,-22 4-1 16,-20 8 0-16,-19 9 0 15,-18 9 1-15,-9 7-1 16,-8 4-1-16,-2-1 0 15,14 2-6-15,1-16-29 16,32-2 0-16,9-20-1 16,30-10-1-16</inkml:trace>
  <inkml:trace contextRef="#ctx0" brushRef="#br1" timeOffset="65943.7717">21423 4477 17 0,'13'-19'25'0,"-13"19"0"16,0 0-7-16,10-16-6 15,-10 16-3-15,0 0-2 16,11-5-2-16,-11 5-1 16,0 0-1-16,13-4-1 15,-13 4 1-15,10-1-1 16,-10 1 1-16,13-2 0 15,-13 2 0-15,14-2 0 16,-14 2 1-16,11-3 0 0,-11 3 0 16,0 0 1-16,14 0 1 15,-14 0 0-15,0 0-1 16,0 0-2-16,0 0 0 15,0 0 0-15,0 0-2 16,0 0 0-16,0 0 0 16,-14 10-1-16,14-10 0 15,-10 15 1-15,10-15-1 16,-15 22 1-16,4-7-1 15,-1 3 1-15,-3 3 0 16,-2 2-1-16,1 4 1 16,-4 3 0-16,2 3-1 15,-3 4 0-15,-2 0 0 16,-3 3 0-16,1 1 0 15,-4 1 0-15,-2 1 0 0,-3 0-1 16,-3 0 2-16,-1 1 0 16,-4 2 0-16,0 3 0 15,-2 2-1-15,0 2 2 16,-4 5-2-16,-2 4 1 15,-2 1-1-15,-4 2-1 16,-1 3 1-16,-4 0-1 16,-5 1 2-16,-6 0 1 15,-3 1-1-15,-2 2 1 16,-5 3 0-16,1 1 0 15,-2-1 0-15,-2 1 0 16,2 1-2-16,-4 3-1 16,0-3 3-16,2 0-2 15,2 1 1-15,1-2-1 0,-2 0 1 16,3 0-1-16,4 1 2 15,-3-3-3-15,2 1 1 16,-2 0 0-16,0-2-1 16,1 1 1-16,-3-2 0 15,2-1-1-15,0 4 1 16,1 0 0-16,1 1-1 15,-2-1 0-15,1-1 1 16,-1-1 0-16,4 2 0 16,-1-4 1-16,3-4-2 15,0-2 2-15,4-2-1 16,2 3 0-16,1 1 0 15,-3-1 1-15,-1-3-2 0,0 2 1 16,-2-2 0-16,1 4 1 16,0-3-1-16,0-1 1 15,4-2-1-15,0 0 1 16,3 1-1-16,0-2 1 15,-3 2-1-15,-3 0 0 16,0 1 1-16,0-1-2 16,-2 2 2-16,2-1-1 15,-6 1-1-15,2 0 1 16,1 1 2-16,-1 0-2 15,-5 3 1-15,-2 4-1 16,-3 3 1-16,-3 3-1 16,-1 2 0-16,-4 1-1 15,3-2 0-15,-3 1 0 0,1 0 1 16,0-3-1-16,1-3 1 15,-1 0-2-15,1-3 4 16,1-1-2-16,0-1-1 16,-2 2 1-16,-3-6-2 15,-2 6 1-15,-2-3 0 16,0 1 0-16,-3 1-1 15,-2 2 1-15,-2-1 1 16,-4 2-1-16,2-1 3 16,1 2-1-16,-1-1 0 15,-2 3 0-15,1-1-2 16,-3 1 2-16,-6 7-2 15,2 0 2-15,-2 6-3 16,-3 2 2-16,2 4-1 0,-8 0 1 16,-2 6 0-16,-3 1 0 15,2 5 0-15,-2 4 0 16,0 2 0-16,-6 4 0 15,-1 4-1-15,0 1 1 16,0 5-1-16,0 1 1 16,-4 1 0-16,2-2 0 15,-1 1-1-15,-1 0 0 16,8-3 1-16,-6-3-1 15,4-4 0-15,0-5 1 16,4-3-1-16,4-6 0 16,5-4 1-16,3-2-1 15,-1-1 0-15,4-4 1 16,3 1-1-16,2 0 0 15,0-3 0-15,1 2 0 0,1-1 0 16,2-6 0-16,3-6-1 16,10-6-1-16,7-14-3 15,17 0-18-15,8-33-14 16,22-2-3-16,8-28 2 15,34 3-1-15</inkml:trace>
  <inkml:trace contextRef="#ctx0" brushRef="#br1" timeOffset="66605.8096">9992 14505 53 0,'7'-11'38'16,"-7"11"-2"-16,1-12 1 15,-1 12-31-15,-14 11-3 16,4 1 0-16,1 10 0 16,-5 3-1-16,-1 8 0 15,-4 4 0-15,-1 6-1 0,-2-1 1 16,3 3-1-16,-3 0 1 15,7-2 0-15,0-2 0 16,5-3-1-16,10-8 0 16,5-5 1-16,12-12-1 15,10-8 1-15,11-12-2 16,9-9 1-16,14-9-2 15,3-15 0-15,10 4-5 16,-7-11-33-16,15 9 0 16,-8-1-2-16,5 11 1 15</inkml:trace>
  <inkml:trace contextRef="#ctx0" brushRef="#br1" timeOffset="68586.9229">2920 12780 72 0,'0'0'36'16,"5"-11"-4"-16,-5 11-8 15,0 0-56-15,0 0-2 16,0 0-1-16,0 0-1 15</inkml:trace>
  <inkml:trace contextRef="#ctx0" brushRef="#br2" timeOffset="78411.4848">3193 4549 26 0,'0'0'27'15,"5"-11"1"-15,-5 11 0 16,0 0-18-16,0 0-4 16,0 0-1-16,0 0-1 0,0 0-1 15,0 0 0-15,0 0 0 16,0 0 1-16,0 0-1 15,14 10 0-15,-14-10 0 16,21 1 0-16,-7-2-2 16,0 1 0-16,-1 0 0 15,3 0-1-15,-5 1 0 16,-11-1 0-16,18 6 0 15,-18-6-1-15,16 9 1 16,-16-9 0-16,18 9 0 16,-5-4 0-16,2-2 0 15,4 1 1-15,3-4-1 16,1 1 1-16,0-2-1 15,1 0 1-15,-1 0-1 16,2 2 0-16,-7 0 1 0,1 1-1 16,-5 3 0-16,1-1 0 15,-1 3-1-15,0 1 1 16,-1 1-1-16,5-1 0 15,0 0 0-15,2-3 1 16,4 2-1-16,1-1 1 16,3-1-1-16,-1 0 1 15,3-1 0-15,3 3 0 16,-2 0 0-16,0 2 0 15,5 3 0-15,-1-1 0 16,5 4-1-16,-1-1 1 16,4 2 0-16,3-1 0 15,3-1-1-15,3 1 1 16,1-2-1-16,2-2 1 0,3 2 0 15,1-3 0-15,0 2 0 16,2 0 0-16,0 0 0 16,3 1 0-16,-1-2 0 15,-2 3 0-15,3-3 0 16,0 0 0-16,2-1 0 15,0-1 0-15,2-2 0 16,3 0 1-16,4-1-1 16,3 1 1-16,-2-2 0 15,-1 2-1-15,2 1 1 16,-2 1-1-16,-3 1 0 15,-3 1 0-15,-1 0 0 16,-1 3 1-16,3 1 0 16,3-2-1-16,0 0 1 0,3-2-1 15,-1 0 2-15,4 0-3 16,-1-1 3-16,0-2-3 15,-3 0 1-15,0 3 0 16,-2-1 1-16,1 2-1 16,-3 1 0-16,0 0 0 15,-4 2-1-15,-2 0 1 16,1 2 0-16,-3 3 0 15,-3-2 0-15,1 0 0 16,1-1 0-16,0 3 1 16,8-3-1-16,2-2 0 15,-2 1 0-15,4-1 1 16,2 0-1-16,-1 0 0 15,0 1 1-15,-3 0-1 16,-2 0 0-16,-2 2 0 0,3-3 0 16,-3 2 0-16,-1 0 0 15,2-1 0-15,0-1 0 16,-1 2 0-16,1-1 0 15,-2-2 0-15,-2 1 0 16,-1 1 0-16,-1 0 0 16,2 0 0-16,2 0 0 15,1 4 2-15,1-2-4 16,4 2 6-16,-1-3-4 15,2 3 3-15,-1-2-3 16,2 1 1-16,-1-1 2 16,2-2-2-16,0 3 2 0,-2-4-4 15,2 3 3-15,0 2-3 16,0-1 3-16,0 1-2 15,0 1-1-15,0 2 1 16,3-1 0-16,3 2 0 16,2 2 0-16,0-1 0 15,5 1 0-15,1 1 0 16,4-2 0-16,3 0 0 15,3 0 0-15,1-2 0 16,1 1 1-16,3-2-1 16,-3-1 0-16,3 0 1 15,-3 3-1-15,3-5 1 16,-2 3-1-16,-5-1 0 15,2 0 0-15,-2-1 1 16,-1 2-1-16,7 0 1 0,0-2 0 16,2 0 1-16,3 1-1 15,4-1 0-15,0-1 0 16,5 1 1-16,3-2-2 15,-2 0 0-15,-1 0 0 16,0 4 0-16,-4-2 0 16,-1 0 0-16,-2 1 0 15,1 0 0-15,-2 0 0 16,-1 0 0-16,-4 2 0 15,1-2 1-15,0 1-1 16,0 1 0-16,0-1 0 16,1 1 1-16,-4 2-1 15,-1-2 0-15,0-1 0 16,-3 0 0-16,1-2 0 0,2 2 0 15,-2-2 0-15,0-1 0 16,2 0 0-16,1-1 0 16,1 5 0-16,-1-2-1 15,1 0 2-15,0 0-2 16,-3-1 2-16,-3 2-2 15,-3 3 1-15,-2-4-1 16,-3-1 2-16,-3 3-1 16,1-2-1-16,-5 0 1 15,1 2 0-15,-2 0 0 16,3-2 0-16,2 0 0 15,-1 0 0-15,-1-1 0 16,2-1 0-16,-3 2 0 16,-1-1 0-16,-3-4 0 0,0 2 0 15,-8 1 0-15,2 2 0 16,-7-4 0-16,-4 2-1 15,-2 2 1-15,-5-4 0 16,-8 2 0-16,-2 1-1 16,2-4 1-16,-4-1 0 15,1 2 0-15,-2-3 0 16,5 0 0-16,0-2 0 15,2 0 0-15,-1 1 0 16,2-2 0-16,-4 2 0 16,-1-2 0-16,-2 2 0 15,-3 2 0-15,-3 0 1 16,-2 1-2-16,-1-2 2 15,0 1-2-15,-1-1 2 0,1-2-2 16,2 2 2-16,0-2-3 16,4-3 2-16,1 0 0 15,0 2 0-15,1-1 0 16,2 0 0-16,-2 4 0 15,2-1 0-15,-2-2 0 16,0 2-1-16,0 1 1 16,0 2 0-16,2-1 0 15,1-1 0-15,3 2 0 16,4 1 0-16,1-2 0 15,7 2 0-15,0-2 0 16,1 2 0-16,2 0 0 16,0 0 0-16,0 1 1 0,-4 0-1 15,-1 2 0-15,-2-1 0 16,-5 1 0-16,-3-2 0 15,0 2 0-15,-1-3 0 16,0 1 0-16,-1 0 0 16,4-2 0-16,3-2 0 15,0 1 0-15,-1-2 0 16,-1-2 0-16,1 0 0 15,-6-3 0-15,-5-1 1 16,-9-3-1-16,-5 0 0 16,-8-1 0-16,-6-1 0 15,-14-2 0-15,14 3 0 16,-14-3 0-16,0 0 0 15,0 0 0-15,0 0 0 16,0 0-1-16,14 8 0 0,-14-8-2 16,11 2-4-16,-11-2-28 15,0 0 2-15,0 0-2 16,0 0 1-16</inkml:trace>
  <inkml:trace contextRef="#ctx0" brushRef="#br2" timeOffset="80807.6219">3020 12734 63 0,'-22'-1'35'16,"22"1"-3"-16,-19-1-3 15,19 1-34-15,0 0-25 16,-11-5-2-16,11 5-3 15,0 0 2-15</inkml:trace>
  <inkml:trace contextRef="#ctx0" brushRef="#br2" timeOffset="88763.0769">21569 8907 23 0,'-4'-12'25'0,"4"12"2"15,0 0-1-15,0 0-14 16,0 0-5-16,-14-5-2 16,14 5-1-16,-11 3 0 15,11-3-1-15,-19 9 0 16,1 1 0-16,-7-6 2 15,-3 8 1-15,-12-5-1 16,0 5 1-16,-13-4 1 16,-3 6-3-16,-12-2 0 15,-1 0-1-15,-7 1-1 16,-5 1-1-16,-5 2 0 15,-3 0 0-15,-5 0-1 16,-6 0 1-16,-1 2-1 16,-4-2 0-16,-2 1 0 0,-6-1 0 15,-6 4 0-15,-5 1 1 16,-7 2-1-16,-6 0 0 15,-6 6 0-15,-11 1 0 16,-7 2 0-16,-7 1 1 16,-5-1-1-16,-3 3 1 15,-6-4-1-15,1 3 0 16,-2-2 1-16,-1 0 0 15,3 0-1-15,1-2 0 16,-2-2 1-16,2 1-1 16,1 0 0-16,-1 0 1 15,1 1-1-15,-3-2 0 16,-2 4 0-16,-3 5 0 15,-4 1-1-15,-3 2 2 0,-1 4-2 16,-7 1 2-16,-1-1-2 16,2 3 1-16,-1-1 0 15,4-2 0-15,-3-3 0 16,0 0 0-16,8-2 0 15,0 0 1-15,-1-2 0 16,0 2 0-16,2 1-1 16,-2-1 1-16,-2 2 0 15,-4 2 0-15,-5 1-1 16,-3 0 0-16,-5 1 0 15,-2-2 0-15,0-1 1 16,-5 2-1-16,3-3 1 16,3 0-1-16,-1-2 1 15,0-3-1-15,3 0 0 16,5-2 0-16,-5 2 0 0,5-4-1 15,-1 3 1-15,2-4-1 16,-4 2 1-16,3-1 0 16,3 2 0-16,-7 2 0 15,3-1 0-15,2 2 0 16,1 1 0-16,-1 1 0 15,4 2 0-15,0 0 0 16,3 1 0-16,4 2 1 16,-2 0-1-16,2 0-1 15,-9 3 1-15,3 1 0 16,-4 2 0-16,-1 3-1 15,-4 1 1-15,2 0-2 16,4 3 2-16,1 0 0 16,3 0 0-16,4-1 1 0,7 2-1 15,5 0 1-15,5-3-1 16,4-2 1-16,3-2-1 15,5-2 1-15,8 0-1 16,0-2 1-16,1-2-1 16,3-2 0-16,3-3 1 15,2 3-1-15,-8 2 1 16,0-3-1-16,-5 2 0 15,2 1 0-15,-9 0 0 16,-6 2 0-16,-2 3 0 16,-2-4 0-16,-3 1-2 15,0-5-5-15,14 3-30 16,-6-13 1-16,17 4 0 15,4-12-2-15</inkml:trace>
  <inkml:trace contextRef="#ctx0" brushRef="#br2" timeOffset="89882.1409">5864 11696 46 0,'26'-10'35'15,"-10"-5"1"-15,3 6 0 16,-11-7-23-16,5 11-3 15,-11-5-3-15,-2 10-2 16,0 0 0-16,0 0-1 16,-14 0-2-16,1 10 0 15,-5 4 0-15,-3 4-1 16,-8 5 0-16,-2 7 2 15,-4 1-2-15,0 5-1 16,-2 0 2-16,5 3-1 16,3-4 0-16,7 1 0 15,8-5 0-15,13-2-1 16,8-8 1-16,15-1 1 15,10-8-2-15,13-4 1 0,11-5 0 16,11-3-1-16,8-3 0 16,8-3 0-16,4 0-1 15,-3-3-1-15,5 3 0 16,-9-3-3-16,3 17-19 15,-20-15-15-15,-1 12 0 16,-18-7-2-16,-4 8 1 16</inkml:trace>
  <inkml:trace contextRef="#ctx0" brushRef="#br2" timeOffset="90010.1482">6752 12159 93 0,'-5'15'41'0,"-10"-13"-2"15,3 0-3-15,1 0-71 16,1-16-4-16,10 14-1 0,-4-29-1 15</inkml:trace>
  <inkml:trace contextRef="#ctx0" brushRef="#br2" timeOffset="93226.3322">3745 6676 46 0,'9'-11'30'0,"-9"11"2"16,14-15 0-16,-21 3-20 15,7 12-1-15,-12-4 0 16,1 13-2-16,-13-2-2 15,-1 14 0-15,-8 3 0 16,2 13-1-16,-6 2-1 16,6 11 0-16,2 2-2 15,7 5 0-15,11-2-1 16,8-2-1-16,14-11 0 15,14-9 0-15,11-14-1 0,13-13 1 16,9-18 0-16,4-14 0 16,0-10 0-16,-1-10 1 15,-9-5-1-15,-10-3 0 16,-17 1 0-16,-12 5 0 15,-18 8-1-15,-14 8 0 16,-11 8 0-16,-13 5-1 16,1 9 0-16,2 2-1 15,6 7-2-15,6-4-2 16,28 5-10-16,0 0-22 15,23-10-1-15,11-5 0 16,18 2 0-16</inkml:trace>
  <inkml:trace contextRef="#ctx0" brushRef="#br2" timeOffset="93729.361">4326 6498 89 0,'-12'-18'36'15,"12"18"1"-15,-24-19 1 16,24 19-33-16,-18-15 0 15,18 15-1-15,-11 15-1 16,9 8 1-16,-3 12-1 16,5 10 0-16,-2 10-1 15,-1 7 2-15,0 6-3 16,-1 2 2-16,0-7-1 15,2-3 0-15,2-10-2 16,3-11 0-16,6-12 0 0,0-10 0 16,6-14 0-16,5-11 0 15,3-11 0-15,0-5 0 16,1-5 1-16,-1-3-1 15,1-1 0-15,-5-2 0 16,-1 4 0-16,-4 3 0 16,1 8 0-16,-3 6 0 15,-1 6 1-15,-1 9-1 16,-1 9 0-16,1 9 0 15,-6 7 0-15,1 8 0 16,-2 2 0-16,-4 4 0 16,-4-1 0-16,-4-2 0 15,-3-5 0-15,-6-4 0 16,-1-7 0-16,-6-10 0 0,2-4-2 15,0-10-1-15,3-7-2 16,1-14-7-16,15 1-25 16,-3-10-2-16,16 4-1 15,1-9 0-15</inkml:trace>
  <inkml:trace contextRef="#ctx0" brushRef="#br2" timeOffset="94007.3769">4858 6880 93 0,'0'0'37'0,"17"7"0"16,-17-7 2-16,18 7-31 15,-18-7-2-15,8 23-2 16,-3-3-1-16,1 9 0 15,-4 8-2-15,-2 3 1 16,-2 7-1-16,-3 3 0 16,-8 1-1-16,-1-6 1 15,-9-3-2-15,1-11-1 16,1-6-5-16,-11-23-29 15,15-5-3-15,-5-21 0 16,14-7-1-16</inkml:trace>
  <inkml:trace contextRef="#ctx0" brushRef="#br2" timeOffset="94150.3851">4661 6657 104 0,'0'0'37'0,"-21"-3"-1"15,21 3-23-15,0 0-47 16,25-1-3-16,12 5-2 15,2-3 1-15</inkml:trace>
  <inkml:trace contextRef="#ctx0" brushRef="#br2" timeOffset="94518.4061">5221 6966 94 0,'-5'34'39'0,"0"-15"1"0,13 1-1 16,-2-10-26-16,17-13-11 15,6-10 1-15,13-7-1 16,0-8 0-16,2-4-1 16,-1-4 1-16,-6 0-1 15,-6 2 0-15,-12 7 0 16,-16 4 0-16,-10 7 0 15,-16 11 0-15,-8 11 0 16,-6 7 0-16,-5 7-1 16,1 4 1-16,3 9-1 15,8 0 1-15,9 2-1 16,11-2 0-16,10-3 0 15,14-6-1-15,11-5-1 16,17-5-3-16,4-13-3 0,21 7-15 16,-2-24-17-16,13 2 0 15,-5-14 0-15,4 5 0 16</inkml:trace>
  <inkml:trace contextRef="#ctx0" brushRef="#br2" timeOffset="94720.4177">5960 6793 99 0,'-23'4'39'0,"-13"-2"2"16,2 16-2-16,-8 1-29 15,9 3-5-15,1 1-1 16,12 3-1-16,6 0-1 16,11-4-1-16,13-3-1 15,10-8 0-15,14-10-3 16,7-6-1-16,10-8-2 0,-3-19-16 15,18 2-18-15,-8-14 1 16,8-1-1-16,-14-9-1 16</inkml:trace>
  <inkml:trace contextRef="#ctx0" brushRef="#br2" timeOffset="94899.4279">6328 6416 91 0,'-15'20'39'16,"-10"7"-1"-16,2 25 4 15,-7 5-34-15,6 13 0 16,-4 3-4-16,10 2-1 15,4-3-2-15,9-8-2 16,9-9-5-16,-4-21-26 16,19-4-8-16,-5-22 1 15,7-10-2-15</inkml:trace>
  <inkml:trace contextRef="#ctx0" brushRef="#br2" timeOffset="95052.4366">6107 6755 98 0,'-15'-4'42'16,"15"4"0"-16,0 0-2 15,38 9-18-15,1-13-22 16,15-13-8-16,24 8-31 16,0-11-1-16,16 3-3 15,5-12-1-15</inkml:trace>
  <inkml:trace contextRef="#ctx0" brushRef="#br2" timeOffset="97743.5906">15935 8810 44 0,'0'0'31'16,"0"0"1"-16,0 0 0 16,10-7-21-16,-10 7-2 15,8-10-1-15,-8 10 0 16,0 0-1-16,7-13-4 15,-7 13 2-15,0 0-2 16,12-1 0-16,-12 1 1 0,0 0-2 16,0 0 1-1,0 0-1-15,-8 10 1 0,8 1-2 16,-4 0 1-16,3 4-1 15,1 2 0-15,0 4-1 16,-1 2 1-16,2 5 0 16,-1 1-1-16,4 0 1 15,-4 1-1-15,0 2 1 16,-4-1 0-16,3 0 0 15,-1 1-1-15,-2-2 1 16,2-1-1-16,1 0 1 16,-1-4-1-16,2 1 0 15,0-1 1-15,3-1-1 16,-2 1 0-16,1-1 0 0,-2-2 0 15,-1-1 1-15,0-1-1 16,-1 1-1-16,-3-1 1 16,3-2 0-16,-1-1 0 15,3 0-1-15,2 0 1 16,1-2 1-16,0 0-1 15,2-1 2-15,1-1-2 16,-1 1 1-16,-2 0-1 16,-1-1 2-16,1 1-2 15,-3 2 0-15,-3 0 0 16,1 2 0-16,0 0 0 15,-2-2 0-15,2 0 0 16,1-2 0-16,1 0 0 16,0-14 0-16,4 16 0 15,-4-16 0-15,10 10 0 0,-10-10 0 16,0 0 0-16,14 13 0 15,-14-13 0-15,6 11 1 16,-6-11-1-16,4 17 0 16,-4-17 0-16,-1 16 0 15,1-16 0-15,-3 17 0 16,3-17 0-16,-2 14 0 15,2-14 0-15,0 0 0 16,0 11 0-16,0-11 0 16,0 0 0-16,2 11 0 15,-2-11 0-15,0 0 0 16,4 11 0-16,-4-11 0 15,0 13 0-15,0-13 0 16,0 12 0-16,0-12 0 0,0 0 0 16,-1 10 0-16,1-10 0 15,0 0 0-15,0 0 0 16,0 0 0-16,0 0 0 15,0 0 0-15,-11-8 0 16,11 8 0-16,0 0 0 16,-14-9 0-16,14 9 0 15,-11-11 0-15,11 11 0 16,-14-12 0-16,14 12 0 15,-15-18 0-15,9 7 0 16,-1-1 0-16,1 1 0 16,2-2 0-16,-2 0 0 15,1 2 0-15,2-3 0 16,-2 0 0-16,1 1 0 0,2-2 0 15,-1 0 1-15,1-1-1 16,-1 0 0-16,2 2 0 16,-2 0 0-16,3 4 1 15,0 10-1-15,-3-14 1 16,3 14-1-16,0 0 0 15,0 0 1-15,0 0-1 16,-3 11 0-16,3-11 0 16,1 13 0-16,-1-13 0 15,5 18 0-15,-2-8 0 16,3 2 0-16,1 0 0 15,0 0 1-15,6 2-1 16,0-3 0-16,4 0 0 16,4-6 1-16,2-2-1 15,3-6 0-15,6-6 0 0,2-7 0 16,2-5 0-16,0-2 0 15,1-2 0-15,-3 1 0 16,-4-3 0-16,-2 4 0 16,-6 5-1-16,-6 0 1 15,-7 4 0-15,-9 14 0 16,11-15-1-16,-11 15 1 15,0 0-1-15,0 0 1 16,-14 3 0-16,14-3 0 16,-12 15 1-16,6-4-1 15,2 0 1-15,-3 1-1 16,1 1 1-16,-3 2-1 0,2 1 1 15,-6 4-1 1,2 1 0-16,-6 2 0 0,1 2 1 16,-5-1-1-16,-1 0 0 15,-1 1 0-15,-1-4 1 16,1-3-1-16,2-2 0 15,3-6 0-15,4-5 0 16,14-5 0-16,-10-4-1 16,10 4-2-16,13-26-1 15,4 13-2-15,-3-13-11 16,15 11-17-16,-14-9-5 15,8 10 0-15,-9-7 0 16</inkml:trace>
  <inkml:trace contextRef="#ctx0" brushRef="#br2" timeOffset="98206.6171">16208 9711 75 0,'0'0'34'0,"-14"2"-1"16,14-2 0-16,0 0-30 0,0 0 1 16,-4-12 0-16,4 12 1 15,0 0 0-15,0 0 0 16,0 0-1-16,-14-6 1 15,-5 6-1-15,1 4 1 16,-7-2-2-16,-4 4 0 16,-4-1 0-16,0-2-2 15,3 0 1-15,4-2-1 16,1-2-1-16,8-3 0 15,6 2 0-15,11 2 0 16,-4-11 0-16,4 11 0 16,12-9-1-16,-12 9-2 15,26-9-1-15,-16-4-8 16,17 10-25-16,-11-9-1 15,12 8-1-15,-5-10 0 0</inkml:trace>
  <inkml:trace contextRef="#ctx0" brushRef="#br2" timeOffset="99192.6735">16155 10565 43 0,'4'-21'31'0,"-1"-1"3"16,0 2 0-16,-6-10-21 15,11 15-2-15,-12-8-1 16,10 12-2-16,-7-1-1 15,1 12-1-15,5 10-1 16,0 14-1-16,-1 10-1 16,2 13 0-16,1 11-2 15,1 7 1-15,-2 8-2 16,-2 2 0-16,-1-1-2 15,1-7-1-15,1-5-2 16,-4-14-4-16,9 0-6 16,-7-20-25-16,11-5 3 15,-14-23-2-15,23 13 1 16</inkml:trace>
  <inkml:trace contextRef="#ctx0" brushRef="#br2" timeOffset="99624.6982">16185 10541 82 0,'0'0'36'15,"-10"-10"0"-15,10 10 1 16,-11 19-32-16,5 2-2 15,-2 1-1-15,0 8 1 16,-6 4-1-16,1 4 0 16,-3-1-1-16,1-3 1 15,1-7-1-15,5-3 1 0,1-11-2 16,8-13 1-16,0 0 0 15,16-25-1-15,1-3 1 16,3-9 0-16,3-8 0 16,4-2-1-16,-3-4 1 15,-1 4 0-15,-1 4 0 16,-4 8 0-16,-3 8-1 15,-2 9 1-15,-3 12 0 16,-10 6 0-16,20 18-1 16,-9 3 1-16,3 8-2 15,5 1 0-15,2 9-3 16,2-5-6-16,15 12-27 15,-11-7-2-15,11 8 1 16,-6-6-3-16</inkml:trace>
  <inkml:trace contextRef="#ctx0" brushRef="#br2" timeOffset="99995.7194">16798 11034 67 0,'0'-11'37'0,"0"11"0"15,-18 1 1-15,3 12-30 16,1 18-1-16,-5 6-3 15,2 14 0-15,-3 7-4 16,3 8 2-16,2 2-2 16,1 1-1-16,13-1-4 15,-2-19-14-15,17 3-19 16,0-15 1-16,12-10-1 15,-1-15-1-15</inkml:trace>
  <inkml:trace contextRef="#ctx0" brushRef="#br2" timeOffset="100529.7499">16960 11378 78 0,'0'0'39'0,"0"0"-1"15,-22 9 1-15,16 19-31 16,-4-7-5-16,3 6 1 15,-1 2-2-15,2 1 0 16,-1-3 0-16,5-5-1 16,4-6 0-16,-1-6 0 15,-1-10-1-15,17-8 0 16,-3-8 0-16,3-5 0 15,0-9 0-15,0-1 0 0,1-3 0 16,-4-1 0-16,-2 3 0 16,0 3 0-16,-4 8 0 15,-5 3 0-15,1 7 0 16,-4 11 1-16,0 0-1 15,2 12 1-15,2 2-1 16,-1 1 1-16,3 2-1 16,3-1 1-16,6-6-1 15,7-5 1-15,4-6-1 16,7-4 1-16,4-7 0 15,2-3 0-15,0-4 0 16,-1-2-1-16,-4 4 1 16,-6 2-1-16,-7 6 1 15,-9 5-1-15,-12 4 0 0,5 20-1 16,-13 1 1-16,-3 6-1 15,-1 8 0-15,1 1-2 16,3 5-1-16,2-6-2 16,16 6-6-16,-10-19-22 15,24 7-4-15,-3-16 0 16,15 2-1-16</inkml:trace>
  <inkml:trace contextRef="#ctx0" brushRef="#br2" timeOffset="100910.7717">17774 11349 64 0,'-7'-11'38'0,"-12"-2"1"16,1 18 0-16,-7-4-15 16,0 17-18-16,-1 3-2 15,1 8 0-15,2 2-1 16,6 2 0-16,4 0-1 15,6-3 0-15,8-4-1 16,7-10 1-16,6-6-2 16,10-9 1-16,5-9-1 15,1-7 0-15,2-8 0 16,-1-5 0-16,1-2 1 15,-7-5-2-15,-4 4 1 16,-6 2 0-16,-6 5 0 16,-6 7 0-16,-3 17 0 15,0 0 0-15,-10 5-1 0,1 12 0 16,2 10-1-16,-1 3-1 15,7 5-2-15,0-3-2 16,15 6-8-16,-7-16-21 16,20 1-3-16,3-13 1 15,17-2-1-15</inkml:trace>
  <inkml:trace contextRef="#ctx0" brushRef="#br2" timeOffset="101363.7976">18263 11353 87 0,'-27'-15'37'0,"2"17"2"15,-12-3 0-15,3 10-33 16,-2 4-1-16,7 9-1 0,2 2 0 16,10 0-1-16,8-1-1 15,9-1 0-15,9-6 0 16,11-5-1-16,8-8 0 15,2-5-1-15,6-7 1 16,-2-8-1-16,0-3 0 16,-4-5 0-16,-1 0 0 15,-7 0 0-15,-4 2 0 16,-7 3 0-16,-4 6 0 15,-7 14 0-15,0 0 0 16,0 0 0-16,-3 33 0 16,-6 2 0-16,-4 13 1 15,-3 8 0-15,-4 12 0 16,-3 4-2-16,-3 3 1 15,-4-1 0-15,-1-4 0 0,0-7-1 16,-1-8 2-16,2-10-4 16,1-15 4-16,3-11-1 15,4-15 0-15,3-14-1 16,5-7-1-16,5-14-1 15,7-4-4-15,-1-18-11 16,24 9-19-16,-5-9-3 16,13 6 0-16,-1-6-1 15</inkml:trace>
  <inkml:trace contextRef="#ctx0" brushRef="#br2" timeOffset="101747.8196">18563 11431 96 0,'-2'27'41'0,"2"-27"1"16,-4 22-1-16,4-22-35 16,17-8-3-16,9-6-1 15,12-2 0-15,3-6 0 16,6-4-1-16,4-1-1 15,-3-2 1-15,-8 0-1 16,-11 4 0-16,-15 3 0 16,-15 5 1-16,-15 8-1 15,-15 8 1-15,-12 7 0 16,-10 10 0-16,-4 6 0 15,3 7 1-15,4 5-1 16,6 4 1-16,9-1-1 0,17 1 0 16,15-5 0-16,14-7-1 15,18-5 0-15,12-6-1 16,19-6-3-16,10-5-3 15,17 5-10-15,-11-16-19 16,17 12-6-16,-10-11-1 16,7 6 0-16</inkml:trace>
  <inkml:trace contextRef="#ctx0" brushRef="#br2" timeOffset="101878.8271">19393 11588 117 0,'-25'1'43'15,"3"-3"-5"-15,-2-17-11 16,9 2-66-16,10-11-5 15,10 4 0-15,-5-7-1 0</inkml:trace>
  <inkml:trace contextRef="#ctx0" brushRef="#br2" timeOffset="131007.4932">19145 9496 62 0,'0'0'37'16,"19"-14"0"-16,-5 4 0 15,5 10-14-15,-6-7-18 16,4 7-1-16,1-3 0 16,2 5-2-16,-2 0 0 15,1 3 0-15,0-3-1 16,4 0 1-16,1-3-1 15,4-1 0-15,3-4 1 16,2 0-1-16,-4-3 1 0,1 1-1 16,-8 2 0-16,-2 2-1 15,-9 5 1-15,-11-1-1 16,-3 17 1-16,-11 3-2 15,-6 3 2-15,-5 5-1 16,-3 3 1-16,-1 1-1 16,3 5 1-16,0 1 0 15,2 3-1-15,5 0 2 16,1-1-1-16,5 4 0 15,1-4 0-15,3-2-1 16,1-5 1-16,3-7-1 16,3-4-1-16,0-12-2 15,2-10-5-15,0 0-28 16,12-12-2-16,-10-11-1 0,8 3-1 15</inkml:trace>
  <inkml:trace contextRef="#ctx0" brushRef="#br2" timeOffset="132509.5791">16100 12393 60 0,'-3'-22'38'15,"3"22"-2"-15,5 13 0 16,8 20-32-16,-4 14-2 0,1 16 1 15,3 12-1 1,2 18-1-16,-1 11-1 0,-4 9 0 16,-3 7-1-16,-6 2-4 15,-4 9 1-15,-9-7-4 16,2 1-2-16,-13-26-8 15,5-5-16-15,0-26-3 16,4-16 4-16</inkml:trace>
  <inkml:trace contextRef="#ctx0" brushRef="#br2" timeOffset="133004.6074">15793 13058 75 0,'17'23'40'0,"3"-13"-3"15,23 0 0-15,6-10-36 16,19-4-2-16,13-4 1 15,17-3 0-15,14-4 0 16,10-1 0-16,10 1 0 16,14 1 0-16,10 0 0 15,11 4 0-15,6 5 0 16,3 4 0-16,4 6 0 15,4 1 0-15,3 7 1 16,3-3-1-16,5 2 1 0,3-4-1 16,2-1 1-16,6-4 0 15,3-5 0-15,0-1 0 16,0-5-1-16,1-2 0 15,-6 0 0-15,-5-1-1 16,-8-1 0-16,-7 0-1 16,-8 7-1-16,-14-5-1 15,-8 12 1-15,-20-4-1 16,-12 5 1-16,-16-2-1 15,-8 5-2-15,-19-14-8 16,-7 8-19-16,-13-6-1 16,-9-5 0-16,-12-2 1 15</inkml:trace>
  <inkml:trace contextRef="#ctx0" brushRef="#br2" timeOffset="133366.6281">21749 12547 78 0,'-52'36'39'0,"-7"25"-3"16,-24 13 3-16,-2 21-35 15,-15 11-2-15,-4 6-4 16,5 12-9-16,0-15-26 15,14-3 0-15,7-23-2 16,19-16 1-16</inkml:trace>
  <inkml:trace contextRef="#ctx0" brushRef="#br2" timeOffset="133922.6599">16310 12868 35 0,'12'-12'35'15,"-4"-1"1"-15,-8 13-2 16,-1-18-13-16,1 18-15 0,-32 23-1 16,3 12-1-1,-11 11-2-15,-8 16 1 0,-8 12-3 16,-6 6-2-16,10 9-16 15,-5-13-17-15,18-7-1 16,5-17-2-16,20-13 1 16</inkml:trace>
  <inkml:trace contextRef="#ctx0" brushRef="#br2" timeOffset="134473.6914">17088 13615 65 0,'-25'5'38'16,"-13"-2"-1"-16,1 19 1 15,-6 0-33-15,0 10 0 16,-3 5-1-16,7 5 0 16,5-1-1-16,9 2 0 15,10-7-1-15,14-5 0 0,10-12-1 16,16-8 1-16,13-16-2 15,8-12 1-15,11-15-1 16,3-11 0-16,4-12 0 16,1-9-1-16,-4-6 2 15,-4 0-1-15,-12 0 1 16,-8 9 0-16,-14 10-1 15,-10 13 1-15,-11 18 0 16,-13 15-1-16,-11 18 0 16,-6 18 1-16,-5 15-2 15,-1 11 0-15,4 11-1 16,3-3-2-16,12 4-2 15,5-14-4-15,27 1-29 16,-3-19 1-16,23-3-1 0,-1-21 1 16</inkml:trace>
  <inkml:trace contextRef="#ctx0" brushRef="#br2" timeOffset="134899.7158">17538 13861 68 0,'0'0'39'15,"2"15"-1"-15,-14-4 1 16,5 17-30-16,-7 0-5 15,6 6-2-15,-3 3 0 16,3 0-2-16,7 0-1 0,1-8-3 16,9-4-2-1,-9-25-31-15,33 11 0 0,-13-29-1 16,17-5 1-16</inkml:trace>
  <inkml:trace contextRef="#ctx0" brushRef="#br2" timeOffset="135042.724">17657 13481 73 0,'-28'-15'36'16,"-3"4"-1"-16,11 10-2 16,5 3-65-16,5-2-1 15,10 0-4-15,12-3 1 16</inkml:trace>
  <inkml:trace contextRef="#ctx0" brushRef="#br2" timeOffset="135291.7382">18176 13596 81 0,'0'0'38'0,"6"-21"-3"16,9 13-2-16,1 1-39 16,-4-12-19-16,17 15-10 15,-9-5-1-15,6 9-1 0,-6-3 0 16</inkml:trace>
  <inkml:trace contextRef="#ctx0" brushRef="#br2" timeOffset="135458.7478">18176 13802 79 0,'-21'25'38'16,"1"-11"-1"-16,15 1 0 16,5-15-36-16,14-2-4 15,18-3-2-15,1-13-26 16,21 7-5-16,1-9-1 15,14 5 0-15</inkml:trace>
  <inkml:trace contextRef="#ctx0" brushRef="#br2" timeOffset="135852.7703">19001 13460 72 0,'-12'6'38'0,"-7"-1"-1"16,1 9 1-16,-14-1-34 15,11 3-1-15,-1-1 0 16,7 2 0-16,6-1 0 15,9-2-1-15,7-4-1 0,10 0 0 16,6-2 0-16,9-1 0 16,-1 1 0-16,1 6 0 15,1 3 0-15,-9 4-1 16,-2 7 1-16,-8 5 0 15,-8 4-1-15,-9 2 0 16,-5 1 0-16,-6-5 0 16,-5-3-1-16,-1-10-1 15,3-6-3-15,-2-21-6 16,19 5-27-16,-10-30 0 15,18 2-1-15,-1-18 0 16</inkml:trace>
  <inkml:trace contextRef="#ctx0" brushRef="#br2" timeOffset="136026.7802">19061 13400 91 0,'-10'5'40'0,"-9"-5"1"16,15 11-2-16,4-11-35 15,0 0-3-15,14 9-3 16,6-11-4-16,19 10-17 15,-3-11-16-15,16 9 0 16,-1-10-2-16,11 8 1 16</inkml:trace>
  <inkml:trace contextRef="#ctx0" brushRef="#br2" timeOffset="136370.7999">19731 13585 79 0,'-38'4'39'0,"-3"15"-2"16,-8-8-5-16,7 20-25 16,-5-1-1-16,8 9-1 15,3-2-1-15,12 1-1 0,7-2-1 16,12-4 0-16,13-5-1 15,10-8-1-15,15-7-1 16,8-12-2-16,15-2-6 16,-4-16-28-16,16 0-1 15,-4-15-1-15,6 2-1 16</inkml:trace>
  <inkml:trace contextRef="#ctx0" brushRef="#br2" timeOffset="136874.8288">20019 13652 77 0,'-15'29'38'0,"-7"-4"0"16,5 11 0-16,-8-1-34 0,10 0 0 16,-4 0-1-16,5 0-1 15,0-3-1-15,5-6 0 16,-1-6-1-16,8-6 1 15,2-14-1-15,0 0 1 16,0 0-1-16,20-28 0 16,-6 2 1-16,5-7-1 15,0-5 1-15,1-1-1 16,-2 1 0-16,2 2 0 15,-5 6 1-15,0 4-1 16,-5 7 0-16,-10 19 0 16,14-11 1-16,-14 11 0 15,7 15 0-15,-2 0 0 16,-1 0 0-16,3 3 0 15,3-2 0-15,4-1-1 0,4-5 1 16,5-7 0-16,4-6-1 16,4-2 1-16,3-5 0 15,4-3 0-15,-3 0-1 16,-3 2 1-16,-3 1 0 15,-6 9 0-15,-4 9-1 16,-10 5 1-16,-5 8-1 16,-7 5 0-16,-1 5 0 15,-1-1-1-15,4 5-3 16,-4-13-10-16,19 11-27 15,-7-12 1-15,13 2-4 16,-2-11 3-16</inkml:trace>
  <inkml:trace contextRef="#ctx0" brushRef="#br2" timeOffset="137011.8366">20829 14033 93 0,'0'0'40'0,"-20"-5"-3"15,10-4-35-15,-23-5-40 16,25 0-2-16,-6-9-1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3:10:03.31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2224 856 69 0,'0'0'39'16,"0"0"-3"-16,0 0 3 16,-5-59-33-16,5 59-2 15,0 0 0-15,-47-12-1 16,47 12 1-16,-55 16-1 15,55-16 0-15,-69 41-1 16,69-41 2-16,-76 66 0 16,19 5-2-16,0 40 2 15,10 9-4-15,28 8 1 16,11-34-1-16,44 5 2 0,33-23-3 15,29-21 2-15,23-37-2 16,12-26 2-16,6-28 1 16,-68 7-1-16,0-7 0 15,-2-7-2-15,-5-4 2 16,-11-5-1-16,-4-6 0 15,-16-1-2-15,-8-1 2 16,-23-5-2-16,-11-2 1 16,-16 10 1-16,-7 3 0 15,32 54 0-15,-96-83-1 16,40 56-3-16,4 6-4 15,-11 7-28-15,10 13-3 16,-1 5 0-16,54-4-2 16</inkml:trace>
  <inkml:trace contextRef="#ctx0" brushRef="#br0" timeOffset="204.0117">2614 1386 101 0,'-15'22'38'16,"-9"0"2"-16,10 4-2 15,5 0-36-15,3 1 0 16,9 6-2-16,8 0-2 16,8 2-3-16,2-9-12 15,14 2-21-15,-1-7-1 16,11-4 0-16,-1-10 0 15</inkml:trace>
  <inkml:trace contextRef="#ctx0" brushRef="#br0" timeOffset="564.0323">3214 1348 115 0,'0'0'42'15,"-11"-13"0"-15,-4 18-6 16,-4 16-34-16,2 13-2 15,3 14 2-15,3 3-3 16,15 1 2-16,11-11-1 16,8-12 0-16,11-10 1 15,10-13 0-15,7-15 0 16,4-14 0-16,4-15 1 0,-59 38-1 15,61-50 2-15,-61 50-2 16,59-58 1-16,-59 58 1 16,48-58-3-16,-48 58 0 15,40-50 0-15,-40 50 0 16,27-30 0-16,-15 21-3 15,-12 9-8-15,-9 29-16 16,-2 7-15-16,-7 22-2 16,3 4-2-16,3 2 2 15</inkml:trace>
  <inkml:trace contextRef="#ctx0" brushRef="#br0" timeOffset="4011.2295">4734 924 72 0,'0'0'38'16,"0"0"1"-16,-23-64 2 15,23 64-27-15,0 0-7 16,0 0-2-16,-61-9-1 15,61 9-1-15,0 0 0 16,-54 33-1-16,54-33-1 16,0 0 0-16,-23 62 1 15,23-62-1-15,0 0 2 16,32 68-1-16,-32-68-1 15,55 47 0-15,-55-47 1 0,74 45-1 16,-74-45-1-16,87 62 0 16,-4-3 0-16,-20-1-1 15,-19 4 2-15,-52-21-3 16,-20 15 2-16,-17-6-2 15,-1-5-1-15,4-16-2 16,5-22-2-16,37-7-17 16,0 0-16-16,0 0 3 15,2-68-4-15,-2 68 2 16</inkml:trace>
  <inkml:trace contextRef="#ctx0" brushRef="#br0" timeOffset="4177.2389">4890 1140 101 0,'-2'-54'41'15,"2"54"2"-15,-10-98-2 0,10 98-30 16,-20-87-5-16,20 87-2 15,-1-65-1-15,1 65-2 16,0 0-1-16,36-63-3 16,-36 63-2-16,63-22-28 15,-12 16-9-15,6 1 1 16,12 3-1-16</inkml:trace>
  <inkml:trace contextRef="#ctx0" brushRef="#br0" timeOffset="4958.2836">6169 1217 89 0,'0'0'38'16,"6"-55"1"-16,-6 55 0 15,0 0-26-15,0 0-7 16,0 0 0-16,0 0-1 16,-74-11-1-16,31 51-2 15,4 7 1-15,-4 11-2 0,7-11 0 16,20 8-1-16,19-9 1 15,22-17-1-15,21-17 0 16,12-20 1-16,-58 8-1 16,68-22 1-16,-68 22-1 15,79-35 1-15,-79 35-1 16,67-49 0-16,-67 49-2 15,60-53 2-15,-60 53-2 16,41-55 1-16,-41 55 0 16,30-48 0-16,-30 48 0 15,0 0 0-15,21-72 3 16,-21 72 0-16,0 0-2 15,0 0 2-15,0 0 0 16,40-54 0-16,-40 54 0 0,0 0 0 16,50 3-2-16,-50-3 0 15,0 0 0-15,69 22 0 16,-69-22 0-16,47 29 0 15,5 1 0-15,-26 18 0 16,-11 10 0-16,-20-2 0 16,-18-18 0-16,-1 10 0 15,7-7 0-15,5-20 0 16,12-21 0-16,0 0 0 15,0 0 0-15,62-58 0 16,-62 58 0-16,57-59 0 16,-57 59 0-16,69-68 0 15,-69 68 0-15,69-66 0 16,-69 66 0-16,66-66 0 15,-66 66 0-15,50-37 0 0,-50 37 0 16,25-10 0-16,5 23-9 16,6 20-17-16,-15 16-14 15,10 7-4-15,12-9 1 16,-43-47-2-16</inkml:trace>
  <inkml:trace contextRef="#ctx0" brushRef="#br0" timeOffset="5637.3225">8179 1000 95 0,'0'0'40'16,"0"0"1"-16,-7-64-1 16,7 64-34-16,0 0-1 15,0 0-1-15,0 0-1 16,0 0-1-16,-13 27 0 15,2 47 0-15,-8 16 0 0,10 15 0 16,-4-2-1-16,-4-24 0 16,9-4-1-16,9-18 0 15,1-23 0-15,1-19 1 16,-3-15 0-16,18-24-1 15,-18 24 1-15,0 0 0 16,21-71 0-16,-21 71-2 16,17-77 2-16,-4 30-2 15,-4-7 2-15,2-6-2 16,0 1 1-16,5-16 0 15,-8 3-1-15,7 1 3 16,1 5-2-16,7 1 0 16,0 4 1-16,9 4-1 15,-32 57 0-15,67-90 0 0,-67 90 0 16,73-61 0-16,-73 61 0 15,71-21-1-15,-71 21 1 16,55 21 0-16,-55-21-1 16,0 0 1-16,30 80-1 15,-30-80 0-15,-17 72 0 16,17-72 0-16,-52 81-5 15,52-81-13-15,-70 71-13 16,70-71-9-16,-72 63-1 16,72-63-2-16</inkml:trace>
  <inkml:trace contextRef="#ctx0" brushRef="#br0" timeOffset="6699.3832">10015 928 107 0,'-16'-65'41'15,"16"65"2"-15,0 0-3 16,0 0-36-16,0 0 1 16,0 0-1-16,56-40-1 15,-56 40 0-15,61-13-1 16,-61 13 1-16,79-17-3 15,-79 17 0-15,87-22 0 0,-87 22 0 16,87-17 0-16,-87 17 0 16,75-1 0-16,-75 1 0 15,50 27 0-15,-50-27 0 16,21 55 0-16,-40-26 0 15,4 62 0-15,-7 16 0 16,-15 6 0-16,3 5 0 16,-11-31 0-16,15-4 0 15,8-19-6-15,14-40-8 16,18-7-11-16,-10-17-9 15,15-16-9-15,-2-5 0 16,10-10-1-16</inkml:trace>
  <inkml:trace contextRef="#ctx0" brushRef="#br0" timeOffset="11184.6397">9348 711 88 0,'0'0'39'16,"0"0"-1"-16,0 0 2 15,0 0-36-15,0 0 0 16,0 0 1-16,45-35-3 15,-45 35 0-15,0 0 0 16,0 0-1-16,-14 57 1 16,14-57 0-16,-28 56 1 15,28-56-1-15,-37 72 1 16,37-72-1-16,-46 85 1 15,28-22 0-15,18-63-1 0,-44 86-2 16,2-7 0-16,13-9 1 16,10-21-1-16,25-15 1 15,-6-34-1-15,0 0 0 16,51-5 2-16,-51 5-1 15,78-18 2-15,-30 8-3 16,1-5 0-16,5-1 0 16,4 0 0-16,6 1 0 15,-6-4 0-15,3 2 0 16,-3-10-2-16,3 10-1 15,-13-1-1-15,3 0-2 16,-51 18-2-16,74-27-4 16,-74 27-20-16,47-20-10 0,-47 20 1 15,0 0-1-15</inkml:trace>
  <inkml:trace contextRef="#ctx0" brushRef="#br0" timeOffset="11430.6538">9755 931 105 0,'0'0'43'0,"0"0"-1"16,0 0 0-16,-47 19-38 15,47-19-1-15,-36 59 0 16,12 12-1-16,-6 13-1 15,8 4 1-15,-8-12-2 0,8 3-1 16,4-13-3-16,14-17 0 16,10-11-8-16,-8-20-25 15,27-6-5-15,-6-10 0 16,16-4 0-16</inkml:trace>
  <inkml:trace contextRef="#ctx0" brushRef="#br0" timeOffset="12082.6911">11452 1225 66 0,'0'0'38'16,"0"0"-1"-16,0 0 2 0,5-71-22 15,-5 71-12-15,0 0 0 16,0 0 1-16,0 0-1 15,0 0-1-15,0 0 0 16,-62-44-1-16,62 44 1 16,-22 22 0-16,-8 13-2 15,-1 8-1-15,10 5 0 16,8-3 0-16,8-15 0 15,17-5-1-15,19-8 1 16,-31-17-1-16,0 0 0 16,64-15 1-16,-64 15 0 15,0 0 0-15,69-42-1 16,-69 42 0-16,0 0 0 15,54-63-1-15,-54 63-1 0,0 0 1 16,32-67-1-16,-32 67-1 16,0 0 0-16,7-72-1 15,-7 72-3-15,0 0-17 16,0 0-15-16,0 0-1 15,0 0 0-15,0 0-1 16</inkml:trace>
  <inkml:trace contextRef="#ctx0" brushRef="#br0" timeOffset="12400.7093">12281 888 92 0,'0'0'40'0,"53"-83"2"15,-53 83-1-15,26-82-37 16,-26 82-1-16,-7-70 1 16,7 70 0-16,0 0-1 15,-59-57-1-15,59 57 0 16,-57 5 0-16,57-5-1 15,-61 42 0-15,61-42 0 16,-59 73 0-16,30-44 0 16,-28 82-2-16,13 15-1 15,10 5-1-15,12-12-1 16,4-32-7-16,10-30-9 15,16-20-21-15,-8-37 1 0,16 7-1 16,-13-24 2-16</inkml:trace>
  <inkml:trace contextRef="#ctx0" brushRef="#br0" timeOffset="12589.7201">11880 1234 115 0,'0'0'43'16,"0"0"-1"-16,0 0-1 15,-34-67-37-15,34 67 0 16,0 0-2-16,0 0 0 15,0 0-4-15,37-63 1 16,-37 63-4-16,59-13-6 16,-59 13-21-16,74-17-11 15,-74 17-1-15,87-13-2 16</inkml:trace>
  <inkml:trace contextRef="#ctx0" brushRef="#br0" timeOffset="13160.7528">13056 949 82 0,'36'-67'41'0,"-36"67"-2"0,0 0 2 16,41-63-37-16,-41 63 0 16,0 0 0-16,0 0 0 15,0 0 0-15,0 0-1 16,18 79-1-16,-30 15 0 15,-12 8-1-15,4 12 1 16,-13-12-2-16,10-3-1 16,1-15-4-16,4-16-2 15,26-32-18-15,-8-17-15 16,15-8 0-16,-15-11-1 15,25-13 3-15</inkml:trace>
  <inkml:trace contextRef="#ctx0" brushRef="#br0" timeOffset="13367.7646">12992 1377 110 0,'0'0'42'16,"-37"-49"-1"-16,37 49 1 16,0 0-38-16,0 0-2 15,-15-47 0-15,15 47-2 16,0 0 0-16,48-37-2 15,-48 37-3-15,72-23-2 16,-26 8-16-16,6-2-19 16,1-12 1-16,8 6-2 15,-5-5 2-15</inkml:trace>
  <inkml:trace contextRef="#ctx0" brushRef="#br0" timeOffset="13806.7897">13852 601 105 0,'0'0'41'15,"0"0"1"-15,0 0-1 16,0 0-38-16,0 0-1 16,0 0 1-16,-59 10 0 15,59-10 1-15,-40 86-2 16,37-48 1-16,-38 81-1 15,0 4-2-15,4 5 2 16,2-6-2-16,2-26 2 16,7-21-4-16,13-19 1 15,14-31 0-15,7-11 1 16,7-10 0-16,5-11 0 0,3-9 0 15,6-11 1-15,-29 27 0 16,0 0-1-16,49-51 2 16,-49 51-2-16,0 0 0 15,55-58 0-15,-55 58 0 16,0 0 0-16,43-49 0 15,-43 49 0-15,21-25 0 16,9 28 0-16,-17 7 0 16,13 13 0-16,-11 10 0 15,3 4-4-15,1 1-2 16,4-6-4-16,7-5-11 15,-9-18-14-15,15-1-7 16,-4-11 0-16,9-7 0 16</inkml:trace>
  <inkml:trace contextRef="#ctx0" brushRef="#br0" timeOffset="14219.8133">14281 1281 80 0,'0'0'41'16,"0"0"0"-16,0 0 1 15,-2-46-14-15,2 46-25 16,0 0-2-16,0 0 1 16,0 0 0-16,58 0 0 15,-58 0-1-15,0 0 0 16,69-2 1-16,-69 2-1 15,54-16 0-15,-54 16-2 0,50-26 2 16,-50 26-2-16,0 0 2 16,51-67-1-16,-51 67 0 15,0 0 1-15,0 0 1 16,0 0 2-16,-48-34-4 15,26 50 0-15,-44 17 0 16,6 17 0-16,1 11 0 16,16 0 0-16,15 3 0 15,32-8 0-15,19-17 0 16,24-17 0-16,11-9-5 15,4-18-10-15,18-4-12 16,-18-12-16-16,12-4 0 16,-74 25-1-16,69-35 3 15</inkml:trace>
  <inkml:trace contextRef="#ctx0" brushRef="#br0" timeOffset="15067.8619">15868 777 86 0,'37'-63'38'0,"-37"63"2"16,0 0-2-16,0 0-30 16,0 0-1-16,0 0-1 15,-63-19-1-15,63 19-1 16,-65 50 0-16,65-50 0 15,-65 74-2-15,-19 35 1 16,-1 14-2-16,8 11 1 16,6-14-2-16,29-12 1 0,21-22-2 15,31-22 1-15,30-40 0 16,16-16 0-16,7-16 0 15,7-15 0-15,3-14 1 16,-4-5-1-16,-69 42 0 16,65-49 0-16,-65 49 1 15,52-52 0-15,-52 52-1 16,0 0 0-16,56-64 1 15,-56 64-1-15,16-32 0 16,-16 32 0-16,0 0-1 16,-15 27 0-16,6 1-2 15,3 8 0-15,5 0-3 16,8-5 0-16,18-9-4 15,-3-20-11-15,27-1-7 16,-10-10-12-16,14-7 1 0,-9-6 0 16,-44 22 2-16</inkml:trace>
  <inkml:trace contextRef="#ctx0" brushRef="#br0" timeOffset="15421.8821">16307 1252 98 0,'0'0'39'15,"-9"11"1"-15,-4 14-2 16,-12 15-33-16,3 13 0 15,4-2-2-15,5 2 0 16,3-7-2-16,4-8 0 16,3-5-1-16,5-11 1 15,1-7 0-15,-3-15-1 16,16-4 0-16,-4-10 1 0,-1-11 0 15,1-5 0-15,-2-12 1 16,0-5-1-16,-10 47 0 16,11-55 0-16,-11 55 0 15,8-61 0-15,-8 61 1 16,14-56-2-16,-14 56 2 15,14-50-2-15,-14 50 0 16,0 0-1-16,44-61-4 16,-44 61-2-16,50-51-13 15,-50 51-13-15,54-34-10 16,-54 34 1-16,62-20-2 15</inkml:trace>
  <inkml:trace contextRef="#ctx0" brushRef="#br0" timeOffset="15822.905">16703 1199 101 0,'-28'26'41'0,"6"1"0"16,7-9-1-16,22-3-33 15,-7-15-6-15,0 0 1 16,52 3 0-16,-52-3 0 15,60-10 1-15,-60 10-3 16,65-16 3-16,-65 16-2 16,61-24 1-16,-61 24-1 15,57-27 0-15,-57 27-1 16,0 0 1-16,63-38 0 0,-63 38-1 15,0 0 0-15,0 0 1 16,0 0 0-16,-54-13-1 16,8 32 1-16,-12 7-1 15,7 14 2-15,-1 1-2 16,21 3 0-16,11-6 0 15,32-5 0-15,19-14-3 16,15-7 0-16,16-6-1 16,4-13-2-16,11-2-7 15,-77 9-10-15,79-28-7 16,-79 28-10-16,84-31 1 15,-84 31-4-15,68-36 4 16</inkml:trace>
  <inkml:trace contextRef="#ctx0" brushRef="#br0" timeOffset="16540.9461">17290 1232 80 0,'-16'-5'41'15,"-2"14"-1"-15,-6 5 2 16,-5 7-23-16,13 4-14 16,12-4-2-16,22-5 0 15,11-16-1-15,13-1 0 16,-42 1-1-16,49-7 1 15,-49 7 0-15,57-16-2 16,-57 16 2-16,61-21-2 16,-61 21 1-16,55-28-1 15,-55 28 1-15,0 0-2 16,57-42 1-16,-57 42 0 15,0 0 0-15,0 0 0 16,0 0 1-16,0 0 0 0,-70-29 1 16,18 51 0-16,-14 9-2 15,5 10 2-15,2 9-2 16,17 3 0-16,20-7-1 15,31-7 0-15,19-19-1 16,15-11-2-16,16-8 0 16,3-10-2-16,14-8-4 15,-76 17-9-15,78-36-6 16,-78 36-6-16,83-41-5 15,-83 41-5-15,73-49 4 16,-73 49 34-16,63-39 8 16,-63 39 8-16,0 0 10 15,61-47 6-15,-72 40 6 16,24-5 7-16,-13 12-3 0,-8 19-32 15,-12 10-3-15,-4 9 0 16,-6 0-2-16,7 2 0 16,10-12-1-16,6-3 0 15,6-10 0-15,1-15 0 16,21-1 0-16,-1-12-1 15,7-9 1-15,-27 22-1 16,0 0 2-16,51-48-1 16,-51 48 1-16,0 0-2 15,63-62 2-15,-63 62-2 16,46-38 2-16,-46 38 0 15,0 0-2-15,58-43 0 16,-58 43-2-16,60-15 2 16,-34 21-1-16,-7 14-1 0,-15 13-2 15,-3 9-1-15,-1 3-10 16,-8-7-5-16,14-1-7 15,-15-17-5-15,27-3-8 16,-8-13-3-16,16-8 2 16</inkml:trace>
  <inkml:trace contextRef="#ctx0" brushRef="#br0" timeOffset="17533.0029">19124 856 72 0,'10'-56'40'16,"-10"56"-2"-16,0 0 2 15,0 0-34-15,0 0-1 16,0 0 1-16,0 0 0 15,0 0-2-15,0 0 0 16,-37 59 1-16,9 28-3 16,5 14 1-16,-3 6-2 15,6 9 1-15,-4-26-2 16,14-4 0-16,8-21-1 15,11-31 1-15,3-15 0 16,4-16 0-16,3-13 0 0,-3-14 0 16,-16 24 1-16,0 0-1 15,25-72 1-15,-25 72-2 16,14-77 1-16,-5 31-1 15,-4-5 0-15,4-3 0 16,1-2 1-16,3-20-1 16,-4 11 0-16,2-2 1 15,3 7 0-15,5 1 1 16,-19 59 0-16,37-104-1 15,-37 104 0-15,45-76 1 16,-45 76 0-16,52-44-1 16,-52 44 0-16,51-8 0 15,-51 8 0-15,0 0 1 16,56 52-1-16,-56-52 1 0,5 62 0 15,-5-62 1-15,-11 72-1 16,11-72 1-16,-28 69-1 16,28-69 0-16,-37 63 0 15,37-63-1-15,-30 57-1 16,30-57 1-16,0 0 0 15,-26 70-1-15,26-70 1 16,0 0 0-16,-5 74 0 16,36-32 0-16,4 0 0 15,0 11 0-15,-22-10 0 16,-9 12 0-16,-32-4-1 15,-7-1 1-15,-11-12 0 16,-1-7-2-16,9-8-1 16,7-13-3-16,18-4-8 0,3-23-7 15,39-1-6-15,-5-19-3 16,33 3-9-16,-4-8-2 15,-53 42 3-15</inkml:trace>
  <inkml:trace contextRef="#ctx0" brushRef="#br0" timeOffset="17886.023">19651 1256 78 0,'59'-37'43'15,"-59"37"0"-15,63-23 0 16,-63 23-14-16,0 0-25 16,0 0-1-16,37-22 0 15,-49 31-2-15,-18 19 1 16,-16 13-2-16,7-1 2 0,-4 6-2 15,11 2 1-15,4 1-2 16,28-14 2-16,13-12-1 16,12-10 1-16,9-11-1 15,8-11 2-15,2-11-2 16,1-11 0-16,-45 31 0 15,0 0 0-15,54-68 0 16,-54 68 0-16,24-56 0 16,-24 56-3-16,9-60 1 15,-9 60-3-15,-1-54 1 16,1 54-1-16,-5-48-4 15,5 48-9-15,0 0-5 16,4-77-3-16,-4 77-2 16,0 0-4-16,0 0-6 0,47-44 0 15</inkml:trace>
  <inkml:trace contextRef="#ctx0" brushRef="#br0" timeOffset="18231.0428">20191 1054 117 0,'0'0'43'0,"60"-2"0"15,-60 2-1-15,0 0-38 16,0 0-1-16,47 2 0 15,-47-2-3-15,0 0 0 16,-55 38 0-16,15 4 0 16,7 0 0-16,7 16 0 15,7-6 0-15,22 3 0 16,10-9 0-16,19-10 0 15,3-19 0-15,3-7 0 16,1-14 0-16,0-11 0 0,-39 15 0 16,0 0 0-16,51-45 0 15,-51 45-3-15,0 0 2 16,28-64-2-16,-28 64 1 15,-6-49 0-15,6 49-1 16,0 0-3-16,-28-54-4 16,28 54-9-16,0 0-3 15,-31-47-5-15,31 47-4 16,0 0-8-16,0 0 0 15,0 0 1-15</inkml:trace>
  <inkml:trace contextRef="#ctx0" brushRef="#br0" timeOffset="18462.056">20867 759 109 0,'55'-65'45'0,"-55"65"-1"15,0 0 0-15,0 0-43 16,0 0 1-16,0 0-1 15,0 0 1-15,-37 75-2 16,-17 34-2-16,23 16-1 16,10 12-6-16,5-20-12 15,29-26-9-15,-2-22-10 16,21-25-4-16,5-29 1 15,15-14 1-15</inkml:trace>
  <inkml:trace contextRef="#ctx0" brushRef="#br0" timeOffset="18787.0746">21234 1157 105 0,'0'0'45'16,"-24"-86"1"-16,24 86-1 15,-46-26-39-15,46 26-3 16,-65-14 2-16,65 14-5 15,-73 11 0-15,73-11 0 16,-71 40 0-16,12 18 0 16,24-11 0-16,13-1 0 15,28-6 0-15,17-6 0 16,18-1 0-16,2-3 0 0,7-1 0 15,-1-5 0 1,4-1 0-16,-1-2 0 0,-3-7 0 16,7-1-14-16,-13-11-6 15,17 6-6-15,-26-13-5 16,21 11-3-16,-19-2-9 15,8 8-1-15,-9-2 3 16</inkml:trace>
  <inkml:trace contextRef="#ctx0" brushRef="#br0" timeOffset="18945.0836">21654 1666 122 0,'-13'6'44'16,"-9"-14"0"-16,22 8-2 16,-7-14-45-16,2-5-9 15,17 6-12-15,-19-10-7 0,15 12-13 16,-10 0 0-16,2 11-1 15,-9-16 1-15</inkml:trace>
  <inkml:trace contextRef="#ctx0" brushRef="#br0" timeOffset="26463.5136">1881 2492 64 0,'9'-28'36'0,"-3"9"1"15,-16-10 0-15,-3 14-24 16,-10-11-6-16,3 8-2 16,-11-5 0-16,5 3-1 15,-7-3 0-15,1 4-1 16,0-1 0-16,-3 10 1 15,-5 4-1-15,-3 13 0 16,-6 11-1-16,-3 26 0 16,-11 16-1-16,0 19 2 15,-7 15-1-15,5 14-1 16,5 3 0-16,6 7 1 15,13-3-1-15,17-8 0 16,16-9-1-16,12-9-2 16,17-8-3-16,6-20-2 0,23 5-22 15,-13-25-11-15,9-3 1 16,-11-23-2-16,4-4 2 15</inkml:trace>
  <inkml:trace contextRef="#ctx0" brushRef="#br0" timeOffset="26673.5257">1114 3165 109 0,'-14'-34'39'16,"21"13"2"-16,2-7-2 15,19 12-35-15,17-8 0 16,16 7-1-16,14-6-1 15,12-2-1-15,10 2-2 0,5-2-3 16,10 9-8-16,-13-10-26 16,13 16-4-16,-13-12 2 15,-1 13-3-15</inkml:trace>
  <inkml:trace contextRef="#ctx0" brushRef="#br0" timeOffset="26892.5382">2150 2991 112 0,'0'0'41'16,"0"0"1"-16,19 0-3 0,7-6-38 15,19-12 0-15,9 1 0 16,4 1-2-16,5 1-2 15,-5 1-3-15,7 17-26 16,-22-5-7-16,-3 18-1 16,-24-4-1-16</inkml:trace>
  <inkml:trace contextRef="#ctx0" brushRef="#br0" timeOffset="27063.548">2128 3280 118 0,'-59'24'42'15,"26"5"1"-15,15-21-3 16,38-9-38-16,23-16 0 15,26-7-3-15,26-6-2 0,8-8-4 16,23 14-23-16,-10-20-12 16,8 12 0-16,-23-4-1 15,-10 16 0-15</inkml:trace>
  <inkml:trace contextRef="#ctx0" brushRef="#br0" timeOffset="27745.587">959 3148 76 0,'-24'-6'37'0,"5"6"-1"15,-7-4 2-15,10 8-27 16,-12-7-2-16,10 10-2 16,-6-6-1-16,9 4 0 15,-1-2-2-15,16-3-1 16,0 0 0-16,0 0 0 0,38 1-1 15,9-14-1-15,16-3 0 16,14-4 1-16,12-1-2 16,6-3 0-16,5-1 0 15,-2 3-2-15,-5 9-1 16,-14-1-3-16,-4 17-7 15,-25-7-22-15,4 13-5 16,-21-7 1-16,1 9-2 16</inkml:trace>
  <inkml:trace contextRef="#ctx0" brushRef="#br0" timeOffset="33948.9418">1148 4283 83 0,'0'0'36'16,"-2"-19"-1"-16,2 19 1 15,3-15-31-15,-3 15-1 16,0 0 0-16,0 0 0 0,4 15 0 16,-5 12-1-16,-9 9-1 15,1 6-1-15,-8 8 2 16,2 5-2-16,-3-2 0 15,0-1-1-15,2-6 1 16,1-8-1-16,6-9 1 16,2-6 0-16,7-8-1 15,0-15 1-15,0 0-1 16,20 3 1-16,-8-17 0 15,6-4-1-15,-2-5 1 16,4-6 0-16,-2-3-1 16,1-4 1-16,0-5-1 15,-1 1 1-15,-1-2 0 16,-1 5 1-16,-2 4-2 0,0 3 2 15,-3 6-1-15,-1 7 0 16,-10 17 0-16,17-8 0 16,-17 8-1-16,11 28 0 15,-8-5 1-15,2 6-2 16,0 4 1-16,-2 2 0 15,5-2 0-15,-1-5 0 16,8-3 0-16,3-12 0 16,6-11 0-16,8-9 0 15,5-12 1-15,5-8-1 16,3-4 1-16,3-6-1 15,-1 3 1-15,-4-1 0 16,-6 9-1-16,-4 7 1 16,-8 10 0-16,-3 11 0 0,-8 11-1 15,-5 9-1-15,-8 10 1 16,1 11 0-16,-4 8 0 15,-3-1-1-15,0 2 1 16,-1-2-2-16,5-3-1 16,-1-10-2-16,17 6-11 15,-11-32-15-15,25 5-10 16,-5-16 0-16,13 0-1 15</inkml:trace>
  <inkml:trace contextRef="#ctx0" brushRef="#br0" timeOffset="34354.965">2542 4365 103 0,'-9'-4'41'0,"9"4"1"0,15-6-1 16,9 4-36-16,7-11-3 15,9 0-1-15,6-1 1 16,9-2-1-16,-1 2-1 16,-1 0-1-16,0 5-1 15,-8 1-3-15,0 12-8 16,-21-8-26-16,1 13-1 15,-25-9 1-15,7 16-2 16</inkml:trace>
  <inkml:trace contextRef="#ctx0" brushRef="#br0" timeOffset="34534.9753">2628 4536 105 0,'-18'11'40'0,"23"0"1"16,10-18 0-16,18-2-38 15,21-7 0-15,12-3-1 16,11-2-2-16,-2-5-3 15,6 7-6-15,-15-9-25 16,8 17-7-16,-20-4 0 16,-7 10-2-16</inkml:trace>
  <inkml:trace contextRef="#ctx0" brushRef="#br0" timeOffset="42951.4567">1181 5486 74 0,'0'-20'36'16,"1"7"0"-16,-5-3 1 15,4 16-32-15,0-18 0 16,0 18-1-16,0 0 0 15,0 0 0-15,0 0-1 16,-1 18 0-16,-2 4-1 16,2 6 1-16,-3 9-2 15,1 10 1-15,-6 9 0 0,-3 10 0 16,-2 6 0-16,-5 0 0 15,-2 3 0-15,0-2 0 16,1-10 0-16,5-7-1 16,6-15 1-16,8-11-1 15,9-16 0-15,11-16 0 16,8-15 0-16,8-11 0 15,4-8 0-15,2-8 1 16,4-5-2-16,-3-5 0 16,-3 5-1-16,-4 6 1 15,-5 7-1-15,-4 9 0 16,-7 9 0-16,1 13 0 15,-12 16 1-15,5 9 0 16,-4 9 2-16,-4 8-2 16,2 4 2-16,-2 4-2 0,5 4 0 15,-2-7-1-15,12-3-3 16,-4-10-2-16,14 5-10 15,-3-26-21-15,15 2-3 16,-5-18 1-16,10 1-1 16</inkml:trace>
  <inkml:trace contextRef="#ctx0" brushRef="#br0" timeOffset="43312.4774">1967 5889 91 0,'0'0'37'0,"-25"5"1"15,13 10 0-15,-13 2-31 0,7 13-2 16,-8 2 3-16,4 12-3 16,0 0 0-16,7 6-2 15,6-7-1-15,9-3 0 16,14-13-1-16,10-11 1 15,13-16-1-15,7-15 0 16,7-13 0-16,5-13 0 16,-5-7-3-16,-5-5 3 15,-16-1-2-15,-9 4 0 16,-17 10-1-16,-18 11 1 15,-14 7-2-15,-15 14 1 16,-8 11 2-16,0 4-2 16,7 10-2-16,5-2-3 15,26 10-22-15,13-25-9 0,13 19 1 16,16-21-2-16,23 1-1 15</inkml:trace>
  <inkml:trace contextRef="#ctx0" brushRef="#br0" timeOffset="43545.4907">2625 5746 107 0,'-21'1'41'16,"21"-1"0"-16,0 0-1 15,15-15-37-15,13 1-1 0,10 1-1 16,11-4-1-16,-1 1-2 16,4 8-3-16,-9-7-7 15,2 20-26-15,-23-6-3 16,-3 12 1-16,-19-11-1 15</inkml:trace>
  <inkml:trace contextRef="#ctx0" brushRef="#br0" timeOffset="43709.5001">2643 5939 114 0,'-24'30'42'15,"4"-22"0"-15,20-8-2 16,12 8-35-16,20-21-2 16,10-9-3-16,12-2-2 15,5 3-6-15,-8-9-15 0,10 20-18 16,-15-7 0-16,4 15-1 15,-16-1 0-15</inkml:trace>
  <inkml:trace contextRef="#ctx0" brushRef="#br0" timeOffset="44343.5363">3540 5279 86 0,'9'-25'39'0,"1"13"-1"0,-12 0 1 16,2 12-33-16,0 0-1 16,-8 11-1-16,-1 5-1 15,-1 12 0-15,-3 2-1 16,-4 13 1-16,-7 6-2 15,-1 10 2-15,-4 0-2 16,3 3 1-16,4-3 0 16,6-3-1-16,9-8 0 15,13-9 1-15,19-17-1 16,18-14-1-16,18-15 0 15,11-10 1-15,17-12-1 16,6-10-1-16,10-3-1 16,-4-8 0-16,-5 5-3 0,-15-4-4 15,3 20-18-15,-30-11-13 16,-6 14 0-16,-27-5-1 15,-6 13 2-15</inkml:trace>
  <inkml:trace contextRef="#ctx0" brushRef="#br0" timeOffset="44527.5469">4019 5329 96 0,'-48'10'39'0,"14"17"1"16,-3-1-1-16,12 17-34 16,3 5-1-16,6 10-1 15,4 4 0-15,4 8-1 16,4 0 0-16,4-2-1 15,7-4-2-15,4-11-4 16,15 6-12-16,2-27-21 0,16-4-1 16,2-22 0-16,15-5-3 15</inkml:trace>
  <inkml:trace contextRef="#ctx0" brushRef="#br0" timeOffset="44837.5646">4634 5558 94 0,'-20'-21'39'16,"7"20"2"-16,-14-5-1 15,1 8-35-15,-3 3 0 0,1 8-2 16,-3 9 1-16,-3 7-1 15,2 3-1-15,1 3 0 16,8-3 0-16,5 8-1 16,11-10-1-16,8-1 1 15,15-10-2-15,10-8 0 16,13-6-2-16,10-9 0 15,11-1-3-15,0-19-7 16,17 15-22-16,-13-22-7 16,6 12 2-16,-14-14-1 15</inkml:trace>
  <inkml:trace contextRef="#ctx0" brushRef="#br0" timeOffset="45412.5975">4950 5526 93 0,'-13'17'39'0,"-10"-3"1"16,9 15 0-16,-5-5-35 15,4 8 0-15,-3-2-1 16,5 7-1-16,0-8-1 16,5 2 0-16,2-7 0 15,5-2-1-15,3-10-1 16,-2-12 1-16,19 3-1 15,-4-15 0-15,4-5 1 16,0-9-1-16,4-3 0 16,-2-9 0-16,0 0 0 15,-1-2 0-15,-6 2 0 16,-4 3 0-16,-3 6 1 15,-2 6-1-15,-4 6 0 0,-1 17 0 16,0 0 0-16,0 0 0 16,-1 21 0-16,2-1 1 15,3 3-2-15,6 2 2 16,2-2-1-16,8-5 0 15,4-3 0-15,4-8 1 16,2-7-1-16,2-5 1 16,-1-10 0-16,-1-3 0 15,-1-6 0-15,-3-5 0 16,-4 1 0-16,0 1-1 15,-6 1 1-15,2 5-1 16,-7 8 0-16,-1 6 1 16,-10 7 0-16,12 20-1 15,-13 7 1-15,-3 6 0 0,-2 8-1 16,-1 4 0-16,4 3-1 15,-2 1-2-15,5-1-2 16,-1-13-5-16,15 5-6 16,-13-28-7-16,21 13-8 15,-22-25-8-15,29-2-5 16,-15-17 2-16</inkml:trace>
  <inkml:trace contextRef="#ctx0" brushRef="#br0" timeOffset="98009.6059">3864 4307 92 0,'-28'8'39'16,"10"8"3"-16,3-7-2 15,15-9-37-15,12 10 1 16,21-9-2-16,18-7 1 15,20-8-1-15,12-3 0 16,12-5-2-16,9-2 0 16,0 1-1-16,0 5-4 15,-18-3-11-15,-2 17-24 16,-25-2 0-16,-7 13 0 15,-17-6-2-15</inkml:trace>
  <inkml:trace contextRef="#ctx0" brushRef="#br0" timeOffset="98612.6403">5233 3966 77 0,'0'-18'37'0,"-10"0"-2"16,-3 16-1-16,-10 0-30 15,2 16 1-15,-10 7-1 16,-3 17 1-16,-6 12-2 15,-2 12 1-15,0 7-2 16,10 5 1-16,5 1-1 16,13-2 0-16,14-11-1 15,20-13 0-15,22-17 0 16,17-21-1-16,15-17 0 0,12-17 1 15,4-18 1-15,-4-12 0 16,-10-14-1-16,-11-2 1 16,-23-3-1-16,-24 2 0 15,-25 6 0-15,-20 8 0 16,-20 13-2-16,-10 11 1 15,-7 15-1-15,-4 11 0 16,9 16-3-16,11 6-2 16,28 14-30-16,11-8-4 15,27 7 0-15,19-12-1 16</inkml:trace>
  <inkml:trace contextRef="#ctx0" brushRef="#br0" timeOffset="98775.6497">6011 4229 87 0,'-39'26'41'0,"2"-16"-3"16,16-7-3-16,17-22-49 15,6 0-26-15,29 0 0 16,3-8-1-16</inkml:trace>
  <inkml:trace contextRef="#ctx0" brushRef="#br0" timeOffset="99114.6691">6359 3986 106 0,'-32'-8'40'0,"6"14"0"16,-7-10-2-16,5 14-36 15,5 4 1-15,4 9-1 16,4 3 0-16,7 5 0 15,9 4-2-15,13-2 1 16,12 1 0-16,10-6-1 16,9-4 1-16,9-1-1 15,4-6 0-15,1 3 1 16,-7-3-1-16,-4 2-1 15,-13 1 0-15,-10 3 0 16,-13 3 0-16,-12 0-1 16,-7 4-1-16,-13-6-1 15,3 2-1-15,-11-10-1 16,9 4-7-16,-15-24-26 0,18 1 0 15,-2-19 1-15,10-4-1 16</inkml:trace>
  <inkml:trace contextRef="#ctx0" brushRef="#br0" timeOffset="99297.6795">6462 3929 118 0,'3'-15'42'0,"-8"0"0"16,17 22-2-16,2-5-35 15,17-1-2-15,12-4-2 16,10-4-5-16,25 6-8 15,-7-20-19-15,21 13-12 0,-7-12-1 16,1 9-1 0,-13-7 0-16</inkml:trace>
  <inkml:trace contextRef="#ctx0" brushRef="#br0" timeOffset="104860.9977">3439 2859 106 0,'0'0'40'16,"35"-19"-1"-16,1-3-1 15,10 2-39-15,13-5 0 16,9 1-1-16,5 6-4 16,-11-8-18-16,4 22-14 15,-15 0-2-15,-4 13 0 16,-13 0 2-16</inkml:trace>
  <inkml:trace contextRef="#ctx0" brushRef="#br0" timeOffset="105108.0119">4314 2491 93 0,'4'-22'40'15,"-6"1"0"-15,2 21-1 16,-8 22-36-16,-3 13 0 15,-5 13 0-15,-4 15 1 16,-3 11-3-16,-3 7 0 16,2 4-3-16,4-5-1 15,13 3-13-15,3-22-22 16,25-10-1-16,2-24-1 15,27-8-1-15</inkml:trace>
  <inkml:trace contextRef="#ctx0" brushRef="#br0" timeOffset="105423.0299">4801 2546 109 0,'-46'5'40'15,"2"24"2"-15,-7-7-6 16,10 16-32-16,14-2-2 15,10 3 2-15,19-6-3 16,16-3 2-16,19-8-3 16,15-4 2-16,11-2-1 15,1-4-1-15,2-1 0 16,-6 6 0-16,-16 2 0 15,-12 4 0-15,-18 7-1 16,-20 4 1-16,-14 3-1 0,-13 2-1 16,-3-2 0-16,-6-11-3 15,11 4-9-15,-7-26-23 16,38-4-4-16,-14-19 0 15,31-8-1-15</inkml:trace>
  <inkml:trace contextRef="#ctx0" brushRef="#br0" timeOffset="105610.0406">4900 2410 113 0,'-27'19'42'16,"-3"-6"1"-16,20 13-1 15,5-1-40-15,28-16-2 16,18-3-2-16,18-6-1 0,18 7-8 15,2-15-27-15,25 13-2 16,-1-12-1-16,9 15-1 16</inkml:trace>
  <inkml:trace contextRef="#ctx0" brushRef="#br0" timeOffset="105877.0558">5891 2620 97 0,'-46'1'39'15,"3"15"3"-15,-15-3-2 16,8 12-23-16,-5 4-12 16,5 10 1-16,1 3-2 15,12 3-1-15,12-4-1 0,13 0-2 16,21-8 0-16,18-7 0 15,17-7 0-15,13-10 0 16,15-5-6-16,2-22-11 16,23 13-20-16,-10-23-4 15,10 5-2-15,-12-14-1 16</inkml:trace>
  <inkml:trace contextRef="#ctx0" brushRef="#br0" timeOffset="106415.0866">6476 2608 115 0,'-34'0'40'0,"3"19"2"16,-10-5-2-16,6 12-34 0,-3 4-3 16,5 9 2-16,0 3-3 15,5 1 0-15,7-3-2 16,7-7 0-16,10-3 0 15,4-7 0-15,10-9 0 16,7-11 0-16,7-13 0 16,3-7 0-16,1-9 0 15,0-4 0-15,-1-7 0 16,-3-3 0-16,-4 4 0 15,-4 2 0-15,-5 9 0 16,-5 5 0-16,0 9 0 16,-6 11 0-16,0 0 0 15,13 9 0-15,-3 5 0 16,4 0 0-16,5-1 0 0,4 0 0 15,5-3 0-15,5-3 0 16,2-6 0-16,2-3 0 16,0-6 0-16,0-2 0 15,-1-4 0-15,-4-1 0 16,-1-1 0-16,-6 2 0 15,-4 2 0-15,-5 4 0 16,-4 7 0-16,-12 1 0 16,11 16 0-16,-11 2 0 15,-2 7 0-15,-3 10 0 16,1 3 0-16,0 3 0 15,1 3 0-15,3-5 0 16,17 8-13-16,-6-24-9 16,30 14-3-16,-8-33-8 15,29 5-9-15,3-18-2 0,15-3 2 16</inkml:trace>
  <inkml:trace contextRef="#ctx0" brushRef="#br0" timeOffset="106559.0949">7402 2946 115 0,'-33'19'43'0,"-6"-16"1"15,12 5-4-15,4-3-35 16,4-17-30-16,19 12-17 16,0 0-2-16,10-5-1 15,-10 5-1-15</inkml:trace>
  <inkml:trace contextRef="#ctx0" brushRef="#br1" timeOffset="117264.7072">9390 2634 63 0,'-19'-16'35'0,"-2"10"1"16,-13-1 0-16,1 20-28 16,-12-6 0-16,6 17 0 0,-7 3-3 15,8 17 1-15,1 1-2 16,10 6 0-16,11-3-1 15,13-4 1-15,17-11-2 16,17-13 0-16,14-19-1 16,17-17 1-16,12-22-1 15,8-15-1-15,4-21 1 16,1-9-1-16,-8-8 1 15,-4-2-1-15,-12 1 1 16,-9 3 0-16,-12 9 0 16,-9 10 0-16,-10 18 0 15,-10 12 1-15,-9 17-2 16,-4 23 2-16,-20 13-2 0,-1 27-1 15,-4 17 1 1,-2 18-1-16,2 9 0 0,4 9-1 16,10 2-1-16,10-5-1 15,16-2-2-15,7-19-3 16,26 0-18-16,0-27-11 15,16-4-1-15,-6-18 0 16,9-4 1-16</inkml:trace>
  <inkml:trace contextRef="#ctx0" brushRef="#br1" timeOffset="117502.7208">10316 2610 60 0,'0'0'39'0,"-16"8"-2"16,14 17 3-16,-11-7-14 16,5 17-19-16,-5 5-3 15,8 3-1-15,-5 1-1 16,6-6-2-16,8-5-5 15,1-20-25-15,23 1-9 16,1-22 1-16,17-7-2 16</inkml:trace>
  <inkml:trace contextRef="#ctx0" brushRef="#br1" timeOffset="117645.729">10599 2312 105 0,'-43'-21'39'0,"13"12"-4"16,6 2-34-16,4-1-40 15,20 8 0-15,-14 0-2 16</inkml:trace>
  <inkml:trace contextRef="#ctx0" brushRef="#br1" timeOffset="118043.7517">9146 3221 95 0,'-33'9'38'16,"22"9"2"-16,11-18-2 15,37 7-34-15,25-17 0 16,32-8-2-16,31-10 0 16,31-8 0-16,20-4-1 0,12-3-1 15,4 8-1-15,-10 3-3 16,-12 25-20-16,-29-4-15 15,-23 22 0-15,-45 2-2 16,-23 20 1-16</inkml:trace>
  <inkml:trace contextRef="#ctx0" brushRef="#br1" timeOffset="118567.7817">9773 3751 90 0,'-13'-2'38'0,"-13"-6"0"15,0 14-1-15,-6-1-34 16,-4 9 0-16,-6 8 1 16,-3 12-1-16,-5 6 0 15,3 9 0-15,-1 5-1 16,11-1 0-16,7-3 0 15,12-4-1-15,14-11 1 16,18-15-1-16,17-18 0 16,13-19 0-16,16-16 0 15,5-13 0-15,5-14 0 0,3-11 0 16,-5-8-1-16,-2-3 1 15,-6-2 0-15,-7 5-1 16,-9 5 0-16,-8 12 1 16,-9 9-1-16,-10 17 1 15,-12 19-1-15,-5 17 0 16,-27 39 0-16,-5 12-1 15,-4 17 0-15,-2 10-1 16,5 13-1-16,5-2-3 16,17 2-2-16,7-22-10 15,34-1-21-15,3-22-1 16,24-4 1-16,2-24-2 15</inkml:trace>
  <inkml:trace contextRef="#ctx0" brushRef="#br1" timeOffset="118868.7989">10424 3921 101 0,'-23'8'40'0,"-12"-1"1"16,7 16-2-16,-5-5-34 15,10 10-2-15,5 1 0 16,13 2-1-16,9 0-1 15,11-4 1-15,11-6-2 16,7-4 1-16,7-9 0 16,-2-7 0-16,0-9 0 15,-2-10-1-15,-9-8 0 16,-11-5 0-16,-9-6-1 0,-11-2-1 15,-8-2 0-15,-9 1-2 16,-1 8-1-16,-6-5-6 16,14 21-26-16,-8-6-3 15,22 22 1-15,-2-27-1 16</inkml:trace>
  <inkml:trace contextRef="#ctx0" brushRef="#br1" timeOffset="119110.8128">11618 3089 115 0,'-12'8'41'0,"1"-15"1"16,23 6-3-16,11-8-41 16,13-5-1-16,14 5-4 15,-5-8-29-15,16 11-4 16,-10-6 0-16,3 12-1 15</inkml:trace>
  <inkml:trace contextRef="#ctx0" brushRef="#br1" timeOffset="119267.8218">11637 3321 112 0,'-25'29'40'0,"6"-19"1"0,22 2-2 16,10-17-43-16,20-24-20 15,27 13-16-15,6-15 1 16,21 2-1-16,9-9-2 15</inkml:trace>
  <inkml:trace contextRef="#ctx0" brushRef="#br1" timeOffset="120559.8957">12910 2681 91 0,'17'-3'38'0,"10"3"1"15,2-12-1-15,16 7-36 16,5-1 0-16,11-1 0 15,6 2-3-15,2-5-5 16,12 10-29-16,-10-11-3 16,3 7 0-16,-7-7-2 15</inkml:trace>
  <inkml:trace contextRef="#ctx0" brushRef="#br1" timeOffset="121551.9524">14366 2090 83 0,'0'0'38'0,"0"0"-1"15,0 14 0-15,-11 7-33 16,4 8-3-16,-3 8 0 16,1 11 0-16,0 8-1 15,2 3 0-15,5 4-2 16,-1-4-4-16,21 4-29 15,-9-13-2-15,14-3 0 16,-2-13-1-16</inkml:trace>
  <inkml:trace contextRef="#ctx0" brushRef="#br1" timeOffset="121813.9674">14077 3021 101 0,'0'0'39'15,"17"4"1"-15,24-9-2 16,7-6-36-16,26-11-2 15,12-4 0-15,4-4-2 16,8 7-5-16,-15-6-28 16,5 18-4-16,-22 2 0 15,-13 13-1-15</inkml:trace>
  <inkml:trace contextRef="#ctx0" brushRef="#br1" timeOffset="122173.988">14221 3343 102 0,'0'0'39'16,"24"-5"2"-16,7-18-3 15,23 0-37-15,7-1 1 16,5 0-1-16,0 4 1 15,-8 8-1-15,-12 10 0 16,-15 14 0-16,-19 14 0 16,-25 18 0-16,-22 12 1 15,-16 12 0-15,-16 2 1 0,-6 8-2 16,-2-7 2-16,5-4-1 15,14-13 0-15,14-8-1 16,28-17 0-16,28-14-1 16,29-14-1-16,23-9-1 15,17-4-2-15,10-8-3 16,17 11-22-16,-8-16-12 15,8 12 0-15,-19-5-2 16,-1 16 2-16</inkml:trace>
  <inkml:trace contextRef="#ctx0" brushRef="#br1" timeOffset="122324.9966">15146 3854 122 0,'-13'14'42'0,"-4"-19"1"16,17 5-2-16,-5-13-41 15,3-3-2-15,9 0-5 16,-12-8-32-16,16 11-3 15,-10-6-1-15,-1 19-1 16</inkml:trace>
  <inkml:trace contextRef="#ctx0" brushRef="#br2" timeOffset="145348.3135">8080 2795 68 0,'7'-22'35'15,"-7"22"-2"-15,-10-23-3 16,10 23-15-16,-19-8-6 15,6 13-1-15,-8-1-1 16,-1 15-1-16,-5 4-1 16,-1 9 0-16,-3 4-2 15,6 3 1-15,-1-1-1 16,10-1-1-16,6-5-1 15,12-9 0-15,12-13 1 16,12-15-1-16,15-18 0 0,11-12-1 16,7-15 0-16,3-9 0 15,-1-10 0-15,-7-2-1 16,-6 0 1-16,-10 7-1 15,-12 13 1-15,-16 12-2 16,-11 20 2-16,-8 15-1 16,-6 21 0-16,-5 10-2 15,4 15 0-15,-1 4-1 16,15 15-5-16,-7-18-18 15,26 17-11-15,-3-20 1 16,16 1-2-16,3-13 3 16</inkml:trace>
  <inkml:trace contextRef="#ctx0" brushRef="#br2" timeOffset="145611.3285">8587 2902 100 0,'-14'10'38'0,"-9"-2"2"15,5 19-1-15,-10-12-33 16,12 14-1-16,4 0-1 15,9 0 0-15,8-6-2 16,15-5 1-16,5-9-2 16,9-9 1-16,2-10-1 15,1-6 0-15,-6-7 0 16,-7-5-1-16,-9-2 0 15,-10-3-1-15,-13 2 0 16,-12-1-4-16,-3 8-5 16,-12-11-29-16,17 12-2 15,0-10-2-15,20 11 0 0</inkml:trace>
  <inkml:trace contextRef="#ctx0" brushRef="#br2" timeOffset="146506.3797">14604 2584 97 0,'0'0'40'15,"-18"4"-2"-15,18-4-6 16,0 0-68-16,21-19-4 16,6 10 1-16,-3-8-1 15</inkml:trace>
  <inkml:trace contextRef="#ctx0" brushRef="#br2" timeOffset="146954.4053">15102 2384 80 0,'-13'3'39'0,"-10"-4"-1"16,-3 16 2-16,-16-4-34 15,9 12-1-15,-5-3 0 16,7 4-1-16,1-4 0 16,9 1-2-16,8-6-1 15,13-15 1-15,0 0-2 16,30-12 1-16,6-12-1 15,7-7 0-15,4-7 1 16,5-4 0-16,1-2 0 16,-4-2-1-16,-6 4 1 15,-6 1-1-15,-9 4 1 0,-11 4 1 16,-6 6-1-16,-11 10 0 15,-6 4 0-15,-5 12 0 16,-6 9 0-16,-1 10-1 16,-3 9-1-16,2 8-3 15,7 10 0-15,-5-5-5 16,21 22-7-16,-9-17-24 15,24 7 0-15,-1-14 0 16,18 3 0-16</inkml:trace>
  <inkml:trace contextRef="#ctx0" brushRef="#br2" timeOffset="147241.4218">15562 2343 92 0,'-5'-17'39'15,"-3"27"1"-15,-15 1-1 16,2 15-32-16,-2 3-2 15,2 7-1-15,2-4-1 16,7 4 0-16,4-4-1 16,11-8 0-16,11-10-1 15,9-10 0-15,10-11 0 16,1-8 0-16,2-8 0 15,-2-5-1-15,-5-7 1 16,-10-2-2-16,-6 2 0 16,-15 0-1-16,-7 5-3 15,-10-3-4-15,11 19-26 16,-16-8-6-16,10 14 0 0,-5-3-2 15</inkml:trace>
  <inkml:trace contextRef="#ctx0" brushRef="#br2" timeOffset="147572.4407">16295 2583 100 0,'15'-6'40'16,"16"4"0"-16,-2-13-5 15,11-1-41-15,12 14-21 16,-11-16-12-16,10 15 1 15,-17-6-2-15,2 14 1 16</inkml:trace>
  <inkml:trace contextRef="#ctx0" brushRef="#br2" timeOffset="147722.4493">16384 2719 108 0,'-35'8'39'0,"22"3"4"16,13-11-6-16,-2-18-38 15,34 1-5-15,13-11-5 16,23 9-26-16,-3-18-4 15,13 9 2-15,-9-11-3 16</inkml:trace>
  <inkml:trace contextRef="#ctx0" brushRef="#br2" timeOffset="147989.4645">16908 2301 96 0,'-20'-5'39'0,"20"5"0"15,0 0-1-15,14 0-35 0,9 2-2 16,12 3 0-16,5 1 0 15,4 3 1-15,3 4 0 16,-4 8 0-16,-9 8-1 16,-7 8 1-16,-12 9-1 15,-14 6 3-15,-17 5-3 16,-15 5 1-16,-12 1-2 15,-10-6-3-15,-2 9-21 16,-13-23-14-16,6 2-2 16,-4-16-3-16,14-1 0 15</inkml:trace>
  <inkml:trace contextRef="#ctx0" brushRef="#br2" timeOffset="148488.4931">9464 4257 92 0,'25'-1'40'0,"8"-7"1"16,24 4-1-16,9-14-34 15,24 0-3-15,16-9 0 16,20-10-1-16,7-2-2 16,5-8-3-16,3 3-2 0,-11-5-7 15,-4 15-27-15,-30-3 0 16,-7 18 0-16,-32-3-1 15</inkml:trace>
  <inkml:trace contextRef="#ctx0" brushRef="#br2" timeOffset="148864.5146">8265 2984 108 0,'-5'-18'40'15,"19"4"0"-15,7-16-2 16,16 1-37-16,22-5-4 16,10-18-16-16,26 13-19 15,-1-8-3-15,22 15 1 16,7-4-4-16</inkml:trace>
  <inkml:trace contextRef="#ctx0" brushRef="#br2" timeOffset="149809.5686">18575 2587 53 0,'-16'-11'39'0,"-10"-3"-1"16,2 14 2-16,-18-7-15 16,-1 22-22-16,-10 6 0 15,-2 10 3-15,1 6-1 16,3 9 0-16,7-1-1 15,9-1 0-15,14-5-1 16,24-8-1-16,20-18 1 16,17-11-3-16,17-14 0 15,11-17-2-15,7-11 3 16,3-15-1-16,-1-12 0 15,-9-5 0-15,-9-1 0 0,-9 3-1 16,-13 5 3-16,-11 6-2 16,-11 12 1-16,-6 11-1 15,-10 18 0-15,1 18 0 16,-27 18 0-16,6 22 0 15,-3 13-2-15,0 10 2 16,5 11-4-16,-2 0-2 16,21 19-17-16,-7-24-16 15,28-2-1-15,1-23-1 16,18-4 1-16</inkml:trace>
  <inkml:trace contextRef="#ctx0" brushRef="#br2" timeOffset="149998.5795">19053 2686 69 0,'0'0'40'0,"-24"2"0"16,11 18 3-16,-10-2-17 16,6 11-23-16,3 5-1 15,7 1 0-15,9 1-2 16,5-10-5-16,21 1-7 15,-2-25-26-15,23-3-2 16,-4-22 1-16,11-6-1 16</inkml:trace>
  <inkml:trace contextRef="#ctx0" brushRef="#br2" timeOffset="150133.5872">19287 2250 100 0,'-23'-29'40'0,"-3"4"0"0,14 12-4 15,12 13-45-15,7-19-30 16,33 15-1-16,7-7 0 15,22 9-2-15</inkml:trace>
  <inkml:trace contextRef="#ctx0" brushRef="#br2" timeOffset="150306.5971">19798 2327 102 0,'-29'22'41'15,"5"-17"0"-15,24-5-2 16,0 0-41-16,24-10-4 0,30 6-27 15,-7-12-7-15,8 9 0 16,-8-4-1-16</inkml:trace>
  <inkml:trace contextRef="#ctx0" brushRef="#br2" timeOffset="150464.6061">19727 2649 111 0,'-33'14'42'15,"21"1"0"-15,12-15-3 16,15-18-40-16,29 7-8 15,3-20-32-15,31 9 0 16,7-17-2-16,26 7 1 16</inkml:trace>
  <inkml:trace contextRef="#ctx0" brushRef="#br2" timeOffset="150861.6288">21121 2357 102 0,'-19'8'42'0,"-1"-13"0"16,20 5-1-16,13-9-37 15,24-2-2-15,20-5-1 16,17-6-2-16,17 3-4 15,0-13-11-15,24 12-23 16,-6-5-2-16,3 10 0 16,-16-3-2-16</inkml:trace>
  <inkml:trace contextRef="#ctx0" brushRef="#br2" timeOffset="151496.6651">22484 2144 82 0,'-21'1'38'0,"-17"1"0"16,1 13 2-16,-18 1-30 16,8 14-3-16,-4 0-1 15,10 9-2-15,1 1-1 16,16 2 0-16,12-7-2 15,17-5 1-15,18-14-1 0,14-12 0 16,18-16 0-16,11-15 1 16,8-8-1-16,5-14 1 15,-2-6 0-15,-3-5 0 16,-9 3-1-16,-10 1 1 15,-15 8-1-15,-12 5 0 16,-10 7 0-16,-13 8 0 16,-10 18-2-16,-7 15 1 15,-9 15 0-15,-8 14-2 16,0 14 0-16,-2 10-3 15,8 13-1-15,-4-3-8 16,26 18-19-16,-7-19-9 16,25 0 1-16,2-19-1 15</inkml:trace>
  <inkml:trace contextRef="#ctx0" brushRef="#br2" timeOffset="151800.6825">23102 2291 95 0,'6'-18'40'0,"-16"-1"0"15,10 19-1-15,-33 14-25 16,10 8-10-16,-3 5-1 16,5 8 0-16,3 5-1 15,8 2 1-15,8-1-1 16,13-7 0-16,9-8 0 15,10-11-1-15,6-15 1 0,7-13-1 16,0-15 1 0,-4-10-2-16,-4-7 0 0,-9-7 0 15,-12 4-3-15,-14-3-1 16,-11 14-1-16,-15 3-2 15,-5 27-11-15,-21-7-18 16,9 24-6-16,-10 2 1 16,10 21 0-16</inkml:trace>
  <inkml:trace contextRef="#ctx0" brushRef="#br2" timeOffset="152094.6993">22132 2901 112 0,'-13'-7'42'16,"32"7"0"-16,18-20 0 15,28 1-39-15,33-5-1 16,25 1 1-16,15-2-1 16,9 0 0-16,6 9-2 15,-6-3-2-15,-8 13-4 16,-28-9-19-16,-13 21-14 15,-39-5-3-15,-21 13 0 16,-38-14-1-16</inkml:trace>
  <inkml:trace contextRef="#ctx0" brushRef="#br2" timeOffset="152424.7182">22423 3092 111 0,'13'-3'41'0,"30"2"1"16,9-16-2-16,24-4-39 15,-4 3 1-15,8 3 1 16,-13 1 0-16,-10 9-1 16,-19 9 0-16,-21 12-1 15,-27 11 1-15,-21 18-1 16,-24 8 1-16,-10 9 0 15,-5 2-2-15,1 2 0 16,6-3 0-16,16-6 0 0,24-12 0 16,32-19 0-16,32-13 0 15,25-12 0-15,20-9 0 16,10-12-6-16,17 9-13 15,-16-22-11-15,10 19-12 16,-34-6-1-16,-8 19 0 16,-30-3 0-16</inkml:trace>
  <inkml:trace contextRef="#ctx0" brushRef="#br2" timeOffset="152552.7255">23284 3557 128 0,'0'0'43'0,"-13"-23"-3"0,14 8-3 15,-4 4-55-15,-14-16-22 16,13 10-3-16,-15-4 0 15,4 13-1-15</inkml:trace>
  <inkml:trace contextRef="#ctx0" brushRef="#br2" timeOffset="153199.7625">16151 5027 98 0,'3'11'42'16,"-3"-11"-3"-16,31 8 0 0,-2-6-39 15,16-4 0-15,18 3-4 16,3-8-6-16,17 10-27 15,-10-9-1-15,2 12 1 16,-18-6-4-16</inkml:trace>
  <inkml:trace contextRef="#ctx0" brushRef="#br2" timeOffset="153366.7721">16163 5340 94 0,'-39'29'39'0,"15"-15"0"16,24-14-3-16,39 13-31 15,21-34-10-15,41 1-22 16,6-19-10-16,20 0-1 0,-6-12-1 16,1 3 0-16</inkml:trace>
  <inkml:trace contextRef="#ctx0" brushRef="#br2" timeOffset="153618.7865">16800 4826 77 0,'-17'-10'41'0,"17"10"-1"15,21-5 0-15,23 13-18 16,5-1-21-16,14 8 1 16,1 3 0-16,-3 11-1 15,-9 6 3-15,-10 7-3 16,-17 11 1-16,-19 7-1 0,-24 7 1 15,-16 4-2-15,-18 1 0 16,-10-4-3-16,-1 5-10 16,-8-26-20-16,25-3-9 15,9-24 1-15,37-20-2 16</inkml:trace>
  <inkml:trace contextRef="#ctx0" brushRef="#br2" timeOffset="155352.8857">17904 5028 96 0,'-20'2'39'0,"20"-2"3"15,0 0-4-15,0 0-38 16,36-13 0-16,5 5-1 16,12 0-3-16,4-6-2 15,18 11-26-15,-10-10-8 16,13 10 2-16,-9-6-3 15</inkml:trace>
  <inkml:trace contextRef="#ctx0" brushRef="#br2" timeOffset="155787.9106">18893 4623 94 0,'-22'-2'41'15,"22"2"1"-15,0 0-3 16,26-18-38-16,11 5-2 0,10 1 2 15,9-2-1-15,4 5 1 16,-7 0 0-16,-5 9 0 16,-10 5 0-16,-11 10 1 15,-18 10-2-15,-14 8 2 16,-15 9-1-16,-15 6 0 15,-13 9-1-15,-4-1 1 16,-3 1 0-16,2-4 0 16,7-7 1-16,14-4-1 15,15-7 0-15,20-8 0 16,20-8 0-16,14-11-3 15,19-5 1-15,5-8-3 16,14 3-6-16,-10-19-20 16,16 9-12-16,-14-7 2 0,1 6-2 15</inkml:trace>
  <inkml:trace contextRef="#ctx0" brushRef="#br2" timeOffset="156204.9344">19684 4949 67 0,'-16'-1'41'0,"-12"-7"-2"16,6 10 3-16,-13-10-14 16,4 18-25-16,-3 3 0 15,1 8 1-15,5 5 0 16,4 3-2-16,4 1 1 0,9 2-2 15,13-6 1-15,12-9-1 16,14-10 2-16,16-12-3 16,9-12-1-16,7-9 1 15,6-10-1-15,-2-7 1 16,-4-5-1-16,-3-2 2 15,-12-1-2-15,-11 7 1 16,-11 3 1-16,-10 9-1 16,-11 7 0-16,-3 12 1 15,-12 14-1-15,-3 11-1 16,-6 14 1-16,-2 7-1 15,4 9-2-15,0 4-1 16,11 7-2-16,-1-12-12 16,27 15-10-16,-7-22-13 15,23 3 0-15,0-15 0 0,14-2 1 16</inkml:trace>
  <inkml:trace contextRef="#ctx0" brushRef="#br2" timeOffset="156388.945">20272 5036 96 0,'-33'1'41'15,"12"15"1"-15,-9-4 0 16,8 8-35-16,-1 6-4 16,9 1-2-16,9 1 1 15,6-3-5-15,15-1-3 16,4-23-18-16,25 6-16 15,-6-20 0-15,14 0-1 16,-6-17 1-16</inkml:trace>
  <inkml:trace contextRef="#ctx0" brushRef="#br2" timeOffset="156503.9515">20459 4773 90 0,'-24'-23'37'16,"-5"-1"-1"-16,7 10-2 16,12 16-57-16,5-12-14 15,20 7 0-15,6-6-2 16</inkml:trace>
  <inkml:trace contextRef="#ctx0" brushRef="#br2" timeOffset="156705.9631">20940 4766 102 0,'0'0'40'0,"-16"-7"1"15,30 0-3-15,13-6-41 16,6-7-3-16,24 13-24 15,-10-12-10-15,10 12 1 16,-8-4-2-16</inkml:trace>
  <inkml:trace contextRef="#ctx0" brushRef="#br2" timeOffset="156871.9726">20989 4974 105 0,'-46'24'40'0,"19"2"3"15,7-15-3-15,20-11-38 16,16 4-2-16,25-10-3 15,17 4-7-15,-5-15-27 16,21 4-3-16,0-9-1 16,12 6-1-16</inkml:trace>
  <inkml:trace contextRef="#ctx0" brushRef="#br2" timeOffset="157491.008">22300 4760 95 0,'-47'-4'38'15,"-1"12"2"-15,-18-5-2 0,2 17-33 16,-3 4-1-16,6 8 0 15,4 6-1-15,13 3 0 16,10-1 1-16,22-2-1 16,21-7 0-16,21-11-2 15,18-10 0-15,14-13 2 16,12-13-2-16,10-13 0 15,0-13-1-15,2-11 0 16,-10-8 0-16,-5-6 1 16,-9-5 0-16,-9-2-1 15,-12 2 0-15,-9 9 1 16,-10 9-1-16,-12 9 1 15,-11 18-1-15,-12 17-1 16,-10 22 1-16,-10 21 0 0,-7 20-1 16,-2 8-1-16,5 15-2 15,3 0-1-15,19 8-4 16,-3-19-15-16,40 9-8 15,0-27-9-15,27-2 1 16,3-22-1-16</inkml:trace>
  <inkml:trace contextRef="#ctx0" brushRef="#br2" timeOffset="157791.0252">22966 4832 109 0,'-21'15'41'0,"-12"-1"0"16,8 14-1-16,-2-2-37 0,6 6 1 15,12-2 0-15,9 0-2 16,10-7 1-16,13-6-1 16,12-7 0-16,3-9 0 15,2-8 0-15,-2-7-2 16,-6-10 0-16,-6-6 0 15,-9-3-2-15,-10-1 1 16,-12 3 0-16,-9 2-2 16,-5 10-1-16,-7 9 0 15,0 14-5-15,-9-7-13 16,21 27-8-16,-10-6-11 15,19 6 2-15,5-6-2 16,17 1 2-16</inkml:trace>
  <inkml:trace contextRef="#ctx0" brushRef="#br3" timeOffset="164055.3835">6899 5277 67 0,'-1'-24'38'15,"4"10"-1"-15,-8-5 1 16,5 19-30-16,-3-16-1 16,3 16-2-16,0 0 0 15,13 29-2-15,-8-4-2 0,2 12 0 16,-2 9-1-16,-2 11-2 15,1 11-4-15,-9-1-8 16,5 17-23-16,-6-3 2 16,5 3-3-16,-3-9 2 15</inkml:trace>
  <inkml:trace contextRef="#ctx0" brushRef="#br3" timeOffset="164311.3981">6566 6265 101 0,'-4'10'40'0,"18"-19"0"16,32-2-1-16,31-18-35 15,20-7-1-15,22-5-1 16,13-3-2-16,16 1-2 16,-4-3-11-16,5 22-25 15,-21 0-2-15,-14 20 0 16,-26 4-1-16</inkml:trace>
  <inkml:trace contextRef="#ctx0" brushRef="#br3" timeOffset="165155.4464">7416 6528 87 0,'0'-37'34'15,"-13"-7"3"-15,1 6-1 0,-6-2-30 16,-4 12-3-1,-7 6 1-15,0 15-1 0,-7 15 0 16,-2 22 0-16,-2 15 0 16,3 19 1-16,-4 15-2 15,5 10 1-15,3 9-2 16,8 1 1-16,9-3-2 15,6-9 0-15,18-9-6 16,2-18-3-16,20-7-28 16,-6-24-3-16,10-12 2 15,-10-17-2-15</inkml:trace>
  <inkml:trace contextRef="#ctx0" brushRef="#br3" timeOffset="165309.4552">6930 6994 102 0,'-33'-20'39'0,"20"9"0"16,7-7-1-16,27 5-34 15,23-10-1-15,21-7-5 16,23 3-9-16,11-15-25 16,18 2-2-16,1-9-1 15,13-2-1-15</inkml:trace>
  <inkml:trace contextRef="#ctx0" brushRef="#br3" timeOffset="165498.466">8351 6259 108 0,'2'-19'39'16,"13"5"0"-16,4-12-3 15,8-2-43-15,19 10-27 16,-8-6-4-16,7 13 0 15,-15 1-2-15</inkml:trace>
  <inkml:trace contextRef="#ctx0" brushRef="#br3" timeOffset="165649.4746">8307 6482 107 0,'0'0'39'16,"10"11"1"-16,20-24-5 15,21-15-41-15,29-2-29 0,3-14-3 16,22 1 0-16,0-7-1 15</inkml:trace>
  <inkml:trace contextRef="#ctx0" brushRef="#br3" timeOffset="165956.4922">9545 5535 86 0,'6'-26'38'15,"10"18"1"-15,-16 8 0 16,21 18-35-16,-17 14-1 15,5 18 0-15,-8 10 1 16,1 8-3-16,-1 8-2 16,-5-3-6-16,12 10-29 15,-10-13-1-15,15 4 1 16,-9-18-3-16</inkml:trace>
  <inkml:trace contextRef="#ctx0" brushRef="#br3" timeOffset="166158.5037">9281 6289 113 0,'-2'11'41'15,"13"-11"0"-15,24 1-2 16,22-12-38-16,16-8-1 15,16-2-4-15,9-9-10 16,13 12-23-16,-6-4-3 16,5 14 0-16,-15 0-1 15</inkml:trace>
  <inkml:trace contextRef="#ctx0" brushRef="#br3" timeOffset="166594.5287">9676 6738 94 0,'-22'1'38'15,"0"15"1"-15,-13 1-1 16,-1 17-30-16,-7-1-1 16,5 13 0-16,-4-4-1 15,13 2-2-15,10-8-1 16,14-10 0-16,17-17-1 15,17-13-1-15,16-17 0 0,16-17 0 16,11-9 0-16,6-12 1 16,-2-1-2-16,-5-2 0 15,-11 5 0-15,-16 6-3 16,-16 14 3-16,-18 13-2 15,-10 24 1-15,-33 0 1 16,-3 22-1-16,-5 15 1 16,-1 9-1-16,3 9-1 15,10 12-4-15,5-14-10 16,27 10-22-16,7-15-2 15,22-6 0-15,6-16-1 16</inkml:trace>
  <inkml:trace contextRef="#ctx0" brushRef="#br3" timeOffset="166873.5446">10159 6846 118 0,'-29'-3'40'16,"5"13"1"-16,-9 2-3 15,8 14-33-15,3 3 0 16,10 6-2-16,6 0 0 15,13-2-1-15,12-9-2 16,9-6 0-16,6-13 0 16,3-11 0-16,0-11 0 15,-1-10 0-15,-9-1 0 16,-8-6 0-16,-9-1-2 15,-11-3-2-15,-4 8-1 16,-6-4-4-16,7 19-15 16,-7-10-15-16,12 7-3 0,-1-7 2 15,19 6 0-15</inkml:trace>
  <inkml:trace contextRef="#ctx0" brushRef="#br3" timeOffset="167077.5563">11020 6142 74 0,'-28'28'39'15,"-8"8"-2"-15,5 13 1 16,-8-7-12-16,8 13-29 15,15 8-26-15,-5-10-5 0,16-3-3 16,3-11 0-16</inkml:trace>
  <inkml:trace contextRef="#ctx0" brushRef="#br3" timeOffset="167242.5658">10826 6444 106 0,'-3'-26'41'15,"14"9"2"-15,1-7-4 16,16 3-28-16,11 6-19 15,-1-9-28-15,22 8-5 16,-5-5 1-16,14 8-2 16</inkml:trace>
  <inkml:trace contextRef="#ctx0" brushRef="#br3" timeOffset="167559.5839">11844 5486 100 0,'6'23'39'16,"-4"26"1"-16,-17 5-5 15,-3 16-33-15,-3 8-1 16,1 4-2-16,3 9-6 15,-7-13-29-15,14 1-1 16,3-16 0-16,10-4-1 16</inkml:trace>
  <inkml:trace contextRef="#ctx0" brushRef="#br3" timeOffset="167742.5944">11517 6285 114 0,'0'0'41'16,"11"-27"0"-16,23 13-1 15,21-6-38-15,11-1 0 16,18-2-3-16,5-1-4 16,12 20-14-16,-14-9-20 15,8 15-2-15,-17 0 1 16,-10 16-2-16</inkml:trace>
  <inkml:trace contextRef="#ctx0" brushRef="#br3" timeOffset="168194.6202">11921 6701 117 0,'-33'2'42'15,"2"16"-1"-15,-13 0 0 16,4 17-36-16,-6 6-2 16,1 9 1-16,3 2-2 15,10 1-2-15,9-7 0 16,17-6 0-16,19-17 0 15,18-12 0-15,17-22 0 16,11-13 0-16,10-16 0 16,5-10 0-16,-2-8 0 15,-6-5 0-15,-11 0 0 16,-16 5 0-16,-10 6 0 0,-15 13 0 15,-11 15 0-15,-15 13 0 16,-8 18 0-16,-8 15 0 16,-1 15 0-16,-3 9 0 15,6 11 0-15,4 0 0 16,13 2 0-16,9-8-6 15,23 2-14-15,0-29-11 16,26 3-10-16,0-23-1 16,12-5 0-16,-5-17 2 15</inkml:trace>
  <inkml:trace contextRef="#ctx0" brushRef="#br3" timeOffset="168375.6306">12468 6797 124 0,'-14'-3'41'15,"6"17"1"-15,-9-2-1 16,3 17-37-16,5 5-1 15,3 6-3-15,4 4 0 16,3-3 0-16,11-2-4 16,2-14-6-16,20 3-21 15,-7-29-11-15,15-11 1 16,-5-22 0-16,12-9-2 15</inkml:trace>
  <inkml:trace contextRef="#ctx0" brushRef="#br3" timeOffset="168511.6383">12685 6474 125 0,'-30'2'40'0,"11"8"-1"16,5 4-18-16,14-14-60 16,0 0-2-16,14 4-2 15,12-2 1-15</inkml:trace>
  <inkml:trace contextRef="#ctx0" brushRef="#br3" timeOffset="169262.6813">12180 6815 85 0,'-11'8'36'16,"-7"-8"1"-16,18 0 1 15,-23-10-28-15,23 10-3 16,4-32-1-16,6 8-2 15,2-10-2-15,6-5-1 0,5-5 0 16,2 0-1-16,-1-1 1 16,3 4 0-16,-5 4 0 15,-4 5-1-15,-7 12 1 16,-7 7 0-16,-4 13 0 15,-16 5 0-15,-5 12-1 16,-5 13-1-16,-5 9 2 16,0 10 1-16,1 5-2 15,5 5 0-15,7 3-6 16,0-13-19-16,20 7-14 15,4-17 2-15,12-3-3 16,1-18-2-16</inkml:trace>
  <inkml:trace contextRef="#ctx0" brushRef="#br3" timeOffset="171216.7931">13766 6488 102 0,'0'0'39'0,"0"0"0"16,12 7-1-16,9-11-36 15,20 1-2-15,11 0-2 16,4-1-2-16,7 9-6 15,-15-5-27-15,6 7 0 0,-17-3 0 16,-5 12-1-16</inkml:trace>
  <inkml:trace contextRef="#ctx0" brushRef="#br3" timeOffset="171360.8013">13740 6748 93 0,'-58'27'34'16,"15"-9"1"-16,24-3-2 15,19-15-31-15,38-1-4 16,24-7-10-16,13-15-22 15,17-4 1-15,0-13-4 16,6 2 2-16</inkml:trace>
  <inkml:trace contextRef="#ctx0" brushRef="#br3" timeOffset="171634.817">14181 6350 99 0,'0'0'38'15,"0"0"2"-15,32-8-3 16,23 1-33-16,8-4-2 15,17 2 1-15,0 2-1 16,-4 8 0-16,-14 7 0 16,-13 10 0-16,-25 10 0 15,-23 12-2-15,-28 9 1 16,-20 7 1-16,-17 3-2 15,-11-1 2-15,5-6-4 0,2-11 0 16,27 3-16-16,11-30-18 16,30-14-5-16,20-4 1 15,29-14-2-15</inkml:trace>
  <inkml:trace contextRef="#ctx0" brushRef="#br3" timeOffset="172051.8408">15488 6041 97 0,'-10'-22'39'16,"10"22"0"-16,-16-4-1 15,4 23-35-15,3 14-1 16,5 11 0-16,-5 7-1 0,0 13-1 16,-2 8-2-16,-3 1-1 15,10 11-23-15,-11-13-10 16,7 1-2-16,-7-12 0 15,8-1-1-15</inkml:trace>
  <inkml:trace contextRef="#ctx0" brushRef="#br3" timeOffset="172254.8524">15037 6859 114 0,'0'0'39'0,"0"0"2"16,42-13-5-16,14 4-33 0,22-7-3 15,15-4-1-15,14 3-4 16,-2-12-18-16,12 13-16 16,-15-1 0-16,-13 12-1 15,-23 2-1-15</inkml:trace>
  <inkml:trace contextRef="#ctx0" brushRef="#br3" timeOffset="172914.8902">15054 7283 9 0,'11'-26'17'0,"-11"26"1"16,4-21 4-16,-4 21-21 15,5-13 5-15,-5 13 1 16,0 0 6-16,3-11 2 15,-3 11 3-15,0 0-1 16,0 0-2-16,0 0 0 16,0 0-3-16,0 0-1 15,0 0-3-15,0 0-2 16,0 0-1-16,3 10-1 0,-3 9-3 15,-4 4 1-15,-3 11-2 16,-3 9 0-16,-5 11-1 16,0 5 1-16,-1 4-2 15,2 2-2-15,1-19-5 16,15 4-29-16,5-19 1 15,16-7-2-15,6-22 0 16</inkml:trace>
  <inkml:trace contextRef="#ctx0" brushRef="#br3" timeOffset="173287.9115">15534 7228 103 0,'-6'-13'41'0,"-10"1"-2"15,4 13 1-15,12-1-37 16,-23 20-2-16,7 2 2 16,2 7-1-16,-2 6 0 15,5 3-1-15,6 0 0 16,5-1-1-16,11-5 1 15,10-8 0-15,10-4 0 16,10-7-1-16,3-4 1 16,5-2-1-16,-4-3 0 15,-4 3 0-15,-9 3 0 16,-14 6-1-16,-12 7 0 15,-15 3 0-15,-11 7-1 16,-9-2 0-16,-2 1-1 0,-2-8-3 16,10 3-24-16,-1-22-9 15,24-5 0-15,-11-21 0 16</inkml:trace>
  <inkml:trace contextRef="#ctx0" brushRef="#br3" timeOffset="173454.9211">15618 7201 120 0,'0'0'43'16,"0"0"-1"-16,0 0-2 16,41-3-39-16,-5-6-3 0,17 6-11 15,-3-13-25-15,11 9-3 16,-8-6 0-16,-1 9-1 15</inkml:trace>
  <inkml:trace contextRef="#ctx0" brushRef="#br3" timeOffset="173748.9379">14188 7665 80 0,'0'0'42'15,"20"-14"-1"-15,13 10 0 16,5-7-21-16,14 1-22 16,17 10-16-16,-1-14-20 15,10 10-2-15,-5-4 1 16,6 6-3-16</inkml:trace>
  <inkml:trace contextRef="#ctx0" brushRef="#br3" timeOffset="174431.977">16563 6610 98 0,'-26'1'42'0,"-1"-7"-2"16,16 7-1-16,-2-5-34 15,30 0-2-15,19-3 0 16,21-2-3-16,12 1 0 15,8 0-3-15,8 2 0 16,-3-3-8-16,2 14-27 16,-21-2 1-16,-11 12-3 0,-25 0 2 15</inkml:trace>
  <inkml:trace contextRef="#ctx0" brushRef="#br3" timeOffset="174590.9861">16625 6875 115 0,'-31'13'40'16,"15"-12"0"-16,31-2-2 15,19-11-37-15,29-9-3 16,27 12-16-16,6-15-19 16,16 6-3-16,-2-5 1 15,8 5-2-15</inkml:trace>
  <inkml:trace contextRef="#ctx0" brushRef="#br3" timeOffset="178099.1867">23036 4330 62 0,'-7'-18'33'16,"-7"-5"-1"-16,-5 2 0 16,-11-3-26-16,-6 6 0 15,-18-1-2-15,-11 11 0 16,-21-2 0-16,-9 10 1 15,-15 2 0-15,-7 9 0 16,-12-4 0-16,1 11 0 16,10 2-1-16,16 10-1 15,12 9-1-15,21 12-1 16,18 11-1-16,22 14-1 15,28 18 1-15,20 8-1 16,19 11 1-16,15 2 0 0,20-1 0 16,21-9 1-16,20-15 1 15,23-17-1-15,24-26 2 16,14-21-1-16,12-27 0 15,4-21 1-15,-3-20 0 16,-13-14-1-16,-21-10-1 16,-28-9 1-16,-36-2-2 15,-29-5 1-15,-39 3-2 16,-32-2 2-16,-33 4-2 15,-27 4 1-15,-26 7 0 16,-19 9-1-16,-14 13 0 16,-10 14-1-16,6 15-3 15,3-3-15-15,35 29-21 16,12-2 1-16,34 13-2 15,18-5-1-15</inkml:trace>
  <inkml:trace contextRef="#ctx0" brushRef="#br3" timeOffset="179052.2412">20009 4500 22 0,'-27'-13'30'0,"-6"-1"1"15,-4-2 0-15,-6 3-17 16,-9-10-6-16,4 9 0 15,-13-12 1-15,4 9 1 16,-14-8-3-16,-1 7-1 16,-8-5-2-16,1 9-1 15,-6 0-2-15,-5 5 1 16,-8 7-2-16,-1 2-1 15,-6 5 2-15,-3 6-1 16,-6 3 2-16,-4 6-1 16,-3 2 2-16,4 6-1 15,5 3 1-15,3 6-1 0,8 2 0 16,11 5-1-16,12 8 0 15,16 4 0-15,12 5-2 16,13 5 1-16,10 2-1 16,11 3 1-16,8 1 0 15,7 4 0-15,9-1 1 16,6 0-1-16,8-1 1 15,11-1 0-15,13-3 0 16,14-4 0-16,17-6-1 16,18-3 0-16,21-6 0 15,15-6 3-15,20-6-3 16,14-6 2-16,15-5-2 15,9-7 2-15,7-6-3 16,5-13 4-16,-2-12-3 0,3-12-1 16,-5-14 2-16,-7-13-2 15,-13-17 4-15,-12-11-3 16,-25-12 3-16,-21-7-2 15,-30-5 0-15,-27-2 0 16,-44-3-1-16,-32 7 0 16,-42 10-1-16,-34 14-2 15,-31 15-1-15,-26 12-3 16,-13 36-13-16,-26 3-20 15,2 30 0-15,-9 9-2 16,5 18 2-16</inkml:trace>
  <inkml:trace contextRef="#ctx0" brushRef="#br3" timeOffset="179586.2718">18036 6097 75 0,'14'-18'36'15,"-5"-1"-1"-15,0 10 2 16,-9 9-32-16,0 0 0 15,0 0 0-15,6 31-1 16,-10-1 0-16,2 11-1 0,-2 6-1 16,4 8-1-16,-1 2-4 15,-2-2-3-15,14 4-30 16,-8-7 2-16,7 3-4 15,-3-10 2-15</inkml:trace>
  <inkml:trace contextRef="#ctx0" brushRef="#br3" timeOffset="179834.286">17768 6809 109 0,'-15'18'38'0,"15"-18"1"0,12 19-2 16,27-19-35-16,26-7-1 16,20-3 1-16,13-3-1 15,9-4 0-15,3-3-3 16,2 9-4-16,-18-4-30 15,-6 10-3-15,-29 4 1 16,-19 11-3-16</inkml:trace>
  <inkml:trace contextRef="#ctx0" brushRef="#br3" timeOffset="180397.3182">17561 7418 106 0,'0'0'38'15,"0"0"2"-15,34-7-3 0,-1-5-37 16,10-5-2-16,8 4-3 15,-2-12-22-15,9 14-10 16,-11-3-1-16,4 7-1 16,-13-2-1-16</inkml:trace>
  <inkml:trace contextRef="#ctx0" brushRef="#br3" timeOffset="180855.3444">18190 7159 97 0,'11'-3'39'0,"8"0"1"15,4-10-3-15,12-1-27 16,2 1-8-16,7 2 0 15,-4 2 0-15,-3 6 0 16,-12 6 0-16,-6 7-1 16,-12 8-1-16,-11 8 2 15,-13 9-1-15,-11 3 0 16,-6 6 0-16,-8 3 0 15,-2-1 1-15,1-1-1 0,7-5 1 16,8-5-1-16,13-7 0 16,11-5-1-16,17-8-1 15,12-9 0-15,15-3-3 16,6-11-3-16,17 10-16 15,-7-16-15-15,10 5-3 16,-10-8 1-16,7 6-2 16</inkml:trace>
  <inkml:trace contextRef="#ctx0" brushRef="#br3" timeOffset="181276.3684">18862 7391 103 0,'-29'-5'39'0,"2"8"1"16,-9 0-2-16,3 7-33 16,0 5 0-16,6 6-1 15,-1 2-1-15,8 3 0 16,7-1-1-16,10-3-1 15,11-9 0-15,13-3 0 16,9-14-1-16,12-7 1 16,8-12 0-16,6-10-1 15,1-7 0-15,0-7 1 16,-5-4 0-16,-6-2 0 15,-5 2-1-15,-12 3 1 0,-10 5-1 16,-7 10 1-16,-8 13-1 16,-4 20 0-16,-18-1 0 15,1 22 0-15,-6 13 0 16,-1 10-1-16,1 7 0 15,0 3-3-15,13 4-1 16,0-9-5-16,21 10-15 16,-3-21-16-16,19-1 1 15,-3-16-2-15,15-2 2 16</inkml:trace>
  <inkml:trace contextRef="#ctx0" brushRef="#br3" timeOffset="181464.3792">19309 7424 93 0,'-10'10'38'15,"-10"4"2"-15,6 10-2 16,-6 3-26-16,9 4-7 16,4-3-3-16,10-1 0 15,12-8-3-15,5-17-14 16,18 2-22-16,1-19-2 15,10-5 0-15,-1-12-1 16</inkml:trace>
  <inkml:trace contextRef="#ctx0" brushRef="#br3" timeOffset="181599.3869">19504 7132 125 0,'-28'-6'38'0,"9"3"-3"0,19 3-35 15,-16-17-40-15,16 17 0 16,16-18-1-16</inkml:trace>
  <inkml:trace contextRef="#ctx0" brushRef="#br3" timeOffset="182006.4102">20283 6406 103 0,'-22'-6'37'0,"7"16"0"16,-13 0-3-16,4 16-34 16,1 6 0-16,4 8 1 0,8 3-4 15,-2-3-5-15,15 9-28 16,1-10 2-16,14 1-3 15,-2-14 1-15</inkml:trace>
  <inkml:trace contextRef="#ctx0" brushRef="#br3" timeOffset="182178.42">20117 6681 118 0,'0'0'40'0,"-18"-5"1"15,33 2-2-15,8-7-37 16,21-2-3-16,21 8-9 15,5-14-29-15,21 5 0 0,-1-10-2 16,9 3 0-16</inkml:trace>
  <inkml:trace contextRef="#ctx0" brushRef="#br3" timeOffset="182583.4432">21375 6066 99 0,'10'-18'36'16,"-10"18"1"-16,0 0-1 16,0 16-35-16,-12 18-1 15,0 6 0-15,-5 11-1 16,1 5 1-16,1 8-2 15,1-3-2-15,18 7-19 16,-4-11-11-16,10-4-2 16,3-7 1-16,7-4-2 0</inkml:trace>
  <inkml:trace contextRef="#ctx0" brushRef="#br3" timeOffset="182808.4561">21018 6858 114 0,'-11'14'39'16,"11"-14"0"-16,42-2-1 15,13-9-38-15,22-3 1 16,12-2-1-16,6 1-2 15,6 8-4-15,-13-1-29 0,1 11-4 16,-17 0 1-16,-16 15-2 16</inkml:trace>
  <inkml:trace contextRef="#ctx0" brushRef="#br3" timeOffset="183296.484">21395 7274 93 0,'-27'8'39'16,"-9"0"-1"-16,3 12 1 16,-5-3-34-16,3 14 0 15,-1-4 0-15,10 10-1 16,5-4-2-16,8 4 1 15,15-7-1-15,14-8-1 16,13-9 0-16,12-11 1 16,11-15-1-16,9-11 0 15,1-11 1-15,0-11-1 16,-5-7 1-16,-7-2 0 15,-9 0-1-15,-10-1 1 0,-11 7-1 16,-11 6 0-16,-4 9-1 16,-10 13 2-16,-4 12-2 15,-6 14 0-15,-4 15 0 16,-1 14-2-16,1 11 0 15,-2 7-1-15,7 9-3 16,1-9-11-16,23 15-18 16,-5-14-6-16,17-1 0 15,5-15-1-15</inkml:trace>
  <inkml:trace contextRef="#ctx0" brushRef="#br3" timeOffset="183523.497">21936 7401 105 0,'-18'6'39'16,"-11"2"1"-16,7 14-1 16,2 1-34-16,5 11-1 15,4 1-2-15,9 3-1 16,11 0-1-16,8-9-2 15,12 0-5-15,-1-26-26 16,15 1-7-16,-3-22 1 16,10-9-3-16</inkml:trace>
  <inkml:trace contextRef="#ctx0" brushRef="#br3" timeOffset="183673.5055">22159 7088 138 0,'-23'3'42'16,"8"7"-4"-16,1-10-15 15,1-1-61-15,13 1-4 16,14 3 0-16,-1-4-1 16</inkml:trace>
  <inkml:trace contextRef="#ctx0" brushRef="#br3" timeOffset="184806.5704">14716 5861 63 0,'0'0'33'16,"20"3"-2"-16,8-3 2 0,5-6-30 15,23 5 2-15,7-6-1 16,19 5 1-16,4-4-2 16,18 6 0-16,1-1 1 15,14 1-2-15,12 1 0 16,10 1-1-16,9-1 0 15,10-3 0-15,14-3 0 16,11-2 0-16,10-2-1 16,10 0 0-16,4-3 0 15,6 2 0-15,2 1-1 16,3 3 1-16,-4 5 0 15,-1 2 0-15,1 4 0 16,-7 4 1-16,1 1-1 16,3 2 1-16,-3-1 1 0,1 1-2 15,0-2 2-15,9-3-1 16,0-3 1-16,0-3-1 15,1-2 0-15,2-4 0 16,-4-2 1-16,-3-2-1 16,-3-1 0-16,-11-1 0 15,-9 0 0-15,-9-3 0 16,-13-1 0-16,-15 0-2 15,-12 1 1-15,-17 0-1 16,-17 3 1-16,-16 0-3 16,-16 3 1-16,-18-2-5 15,-8 18-9-15,-25-9-19 16,-11 11-1-16,-16-10 0 15,-16 19 0-15</inkml:trace>
  <inkml:trace contextRef="#ctx0" brushRef="#br3" timeOffset="185347.6013">22914 5775 54 0,'4'-18'33'0,"-3"5"-1"16,2 2 1-16,-2-5-18 15,-1 16-7-15,10-12-1 16,-1 20-1-16,-9-8 1 0,13 26-3 15,-11-3 2-15,3 15-2 16,-5 8 0-16,0 11-1 16,-5 12-1-16,-3 6-1 15,-1 10 1-15,-4 9-3 16,-2 6 1-16,0 10 1 15,0 2-1-15,1 4 1 16,-1-1-1-16,1 5 0 16,3-2 0-16,-3-4 1 15,3-3-1-15,0-5 0 16,5-8 0-16,1-7 0 15,1-8-1-15,7-9 2 16,1-7-2-16,4-7 1 16,5-5-3-16,1-7-1 0,1-3 0 15,-4-8-3-15,3 1 1 16,-6-9-1-16,1 0 2 15,-7-8-1-15,5-4 2 16,-7-17 2-16,1 15 0 16,-1-15 1-16,0 0-8 15,0 0-21-15,-5-18-2 16,1 6-1-16,3-1 0 15</inkml:trace>
  <inkml:trace contextRef="#ctx0" brushRef="#br3" timeOffset="185873.6314">22830 8086 69 0,'0'0'35'0,"-16"7"1"0,16-7 0 15,-20 2-27-15,20-2-3 16,-20-1-3-16,5-1 0 16,-9-3-1-16,-10 2-1 15,-14 0 0-15,-12 0 0 16,-15 2-1-16,-15 2 1 15,-22 3 0-15,-14 4 0 16,-13 1 1-16,-13 4 0 16,-10 1-1-16,-9 1 1 15,-7-2-1-15,-6-3 1 16,-3-2-1-16,-1-1-1 15,-7-3 1-15,0-3-1 16,-9-2 1-16,-1 0-1 16,-6-1 1-16,-9 2-1 0,-4 2 0 15,-5 0 1-15,-9 4-1 16,-4-1 1-16,1 3 0 15,-7 1 0-15,-2-1-1 16,5 1 1-16,-2-1-1 16,4 0 0-16,6-1 1 15,7 0-2-15,-3 0 1 16,8-1-1-16,6 3 0 15,1-2 0-15,10 1 0 16,3 2 0-16,6 1 0 16,9-1 0-16,10 0 0 15,11-2-1-15,14-1 0 16,17-4 0-16,15-1-1 15,14-8-1-15,20 3 0 0,8-14-3 16,29 13-14-16,3-15-16 16,20 0 0-16,8-7 0 15,17-2-1-15</inkml:trace>
  <inkml:trace contextRef="#ctx0" brushRef="#br3" timeOffset="186676.6773">15201 5949 56 0,'0'0'31'0,"-24"-11"-1"15,3 2 2-15,0 4-27 16,-11-6 1-16,1 10 0 16,-18-6 2-16,-1 12-1 15,-16-4 1-15,-1 6-1 16,-14-4-2-16,1 4-1 15,-6-3-1-15,3-1-1 16,2-4 0-16,11-2-1 16,5-3-2-16,9-3 2 15,10-1-4-15,6-2 4 16,7 1-4-16,5 2 3 0,4 2-3 15,2-1 4-15,7 4-2 16,3-1 0-16,0 0 1 16,12 5 0-16,-12-8 0 15,12 8 1-15,0 0-1 16,0 0 1-16,0 0-1 15,0 0 1-15,0 0-1 16,0 0 0-16,-14 36 3 16,6 11-3-16,-3 24 2 15,-7 23-2-15,-8 30 3 16,-6 28-1-16,-9 25 0 15,-2 19-1-15,-5 8-2 16,3 2 1-16,5-6-1 16,4-8 0-16,9-15-5 0,4-23-6 15,20-12-27-15,-10-20 1 16,12-8-2-16,-6-23 0 15</inkml:trace>
  <inkml:trace contextRef="#ctx0" brushRef="#br0" timeOffset="200806.4855">1296 9738 103 0,'-14'-1'39'15,"14"1"0"-15,19 0-3 16,7 4-34-16,4 3-2 15,10 2 0-15,10 0 0 16,7 1-1-16,9 1 0 16,5-2-1-16,9 0 0 0,-3-12-5 15,15 4-28-15,-12-13-2 16,0 4 0-16,-15-9-1 15</inkml:trace>
  <inkml:trace contextRef="#ctx0" brushRef="#br0" timeOffset="200997.4964">1440 10082 106 0,'-80'29'38'0,"25"-3"2"15,15-19-3-15,28-11-35 16,25 0-2-16,25-5-1 15,23-6-1-15,21-10-2 0,22 5-13 16,4-18-19-16,20 0-1 16,1-15-1-16,12 1-1 15</inkml:trace>
  <inkml:trace contextRef="#ctx0" brushRef="#br0" timeOffset="201283.5128">2308 9462 97 0,'-39'12'38'0,"10"-5"0"16,24 4-1-16,16-7-34 16,28 2-1-16,16 0 1 0,11 4 0 15,4 6 0-15,1 6 0 16,-7 4 0-16,-8 12-1 15,-18 5 0-15,-22 10 0 16,-27 7 0-16,-19 7-1 16,-22 0 0-16,-8-2-1 15,-8-3-2-15,-3-11-1 16,9-3-5-16,0-20-28 15,29-3-4-15,10-21 1 16,23-4-2-16</inkml:trace>
  <inkml:trace contextRef="#ctx0" brushRef="#br0" timeOffset="202094.5592">3906 9042 97 0,'7'-16'38'16,"-8"3"1"-16,1 13-1 16,4 12-33-16,-5 11-2 15,-2 5-1-15,0 16 0 16,-1 6-1-16,-1 9-1 15,3 5-2-15,1 0-3 16,5 8-6-16,-8-12-24 16,10 5-4-16,-4-17 2 15,6-2-2-15</inkml:trace>
  <inkml:trace contextRef="#ctx0" brushRef="#br0" timeOffset="202312.5716">3616 9758 107 0,'-14'6'39'0,"14"-6"2"16,0 0-3-16,30-13-34 16,16 4-1-16,18-3 0 15,12 0-2-15,9-2 0 16,7 1-2-16,5 5-2 15,-7-2-13-15,3 21-21 16,-19-3-3-16,-9 15-1 16,-19 1 0-16</inkml:trace>
  <inkml:trace contextRef="#ctx0" brushRef="#br0" timeOffset="202590.5875">3463 10343 102 0,'0'0'39'0,"10"-14"3"15,5-2-2-15,18 4-35 16,9-1-4-16,9 1 0 16,3 5-2-16,3 0-3 15,9 17-12-15,-9-11-23 0,4 10 0 16,-9-4 0-1,4 10-1-15</inkml:trace>
  <inkml:trace contextRef="#ctx0" brushRef="#br0" timeOffset="202815.6004">4380 10060 105 0,'0'0'38'0,"-20"17"1"15,7 17-4-15,-8-1-34 16,2 12 0-16,0 6-2 16,-1 3 0-16,10 6-6 0,-3-10-26 15,19 4-7-15,2-17 3 16,19-5-3-16</inkml:trace>
  <inkml:trace contextRef="#ctx0" brushRef="#br0" timeOffset="203153.6197">4863 10038 101 0,'-11'-21'40'16,"-15"1"1"-16,0 20-2 15,-10 5-34-15,5 17-1 16,-2 4-2-16,11 7 0 15,5 3 0-15,9 1-1 0,13-4-1 16,14-4 1-16,13-6-1 16,8-6 0-16,6-4 0 15,3-1 0-15,-1-1 0 16,-6 1 0-16,-7 4 1 15,-13 2-1-15,-9 8-1 16,-12 1 2-16,-11 2-2 16,-4 3 1-16,-6-3-2 15,-3-3 0-15,3-6-4 16,-3-17-17-16,23-3-16 15,-15-12-1-15,22-6 2 16,-1-19-5-16</inkml:trace>
  <inkml:trace contextRef="#ctx0" brushRef="#br0" timeOffset="203312.6288">4918 10019 119 0,'0'0'41'16,"0"-21"1"-16,18 13-3 15,2-10-39-15,13-5-3 16,18 6-7-16,-1-14-27 15,24 7-4-15,-2-10 0 16,11 10-1-16</inkml:trace>
  <inkml:trace contextRef="#ctx0" brushRef="#br0" timeOffset="203530.6413">5814 9571 108 0,'-29'6'39'15,"15"3"3"-15,1-16-7 16,13 7-34-16,27-6 0 16,4-2-2-16,12 4-4 15,-3-16-22-15,18 14-11 16,-9-5-2-16,1 9 1 15,-18-5-2-15</inkml:trace>
  <inkml:trace contextRef="#ctx0" brushRef="#br0" timeOffset="203687.6503">5649 9848 116 0,'-33'29'41'16,"9"-22"1"-16,24-7-3 16,29-7-37-16,17-12-4 15,22 2-4-15,1-12-30 16,22 8-4-16,-5-7-1 15,6 9-1-15</inkml:trace>
  <inkml:trace contextRef="#ctx0" brushRef="#br0" timeOffset="204979.7242">6835 8915 89 0,'0'0'39'16,"5"-12"-1"-16,-5 27 0 16,-5 11-34-16,1 20-2 15,3 12-1-15,-2 13 0 16,1 13 0-16,1 5-1 15,3 3-1-15,-2-3-1 16,9 10-11-16,-4-19-23 16,9-5-1-16,-5-15 0 15,11-4-1-15</inkml:trace>
  <inkml:trace contextRef="#ctx0" brushRef="#br0" timeOffset="205317.7435">6429 10060 92 0,'-11'17'38'0,"11"-17"0"16,0 0 1-16,26-5-33 0,16-8-2 15,17-6-1-15,16-2 0 16,14-5-2-16,11 1-1 16,6 1-2-16,0-4-5 15,6 13-30-15,-19-2-1 16,-2 10-1-16,-21 0-2 15</inkml:trace>
  <inkml:trace contextRef="#ctx0" brushRef="#br0" timeOffset="205618.7607">6494 10445 101 0,'0'0'41'16,"-3"14"0"-16,3-14-1 15,33-6-37-15,-7-2-2 16,15-3 0-16,6 0-2 16,6-5-6-16,14 9-30 15,-8-8-4-15,6 9 1 16,-12-3-3-16</inkml:trace>
  <inkml:trace contextRef="#ctx0" brushRef="#br0" timeOffset="206015.7835">7181 10232 103 0,'0'0'40'16,"-13"-6"0"-16,13 6-1 16,32-16-38-16,-5 6 1 0,8-2-1 15,-1 6 1-15,-1 5-1 16,-6 7 0-16,-7 8 0 15,-10 9-1-15,-14 8 0 16,-13 8 1-16,-12 7-1 16,-7 6 2-16,-8 2-1 15,1 3 0-15,0-8 0 16,8-2 1-16,15-12-1 15,10-6-1-15,20-13-1 16,15-11-1-16,19-7-4 16,6-21-8-16,25 4-25 15,-3-14-1-15,11 6-2 16,-6-11 1-16</inkml:trace>
  <inkml:trace contextRef="#ctx0" brushRef="#br0" timeOffset="206376.8041">7751 10419 99 0,'-34'3'40'0,"5"14"1"16,-10-4-1-16,12 8-35 15,-8 4-1-15,6 4-1 16,5-1-1-16,10 1 1 15,9-6-1-15,15-10-1 16,11-10 0-16,18-12-1 16,8-14 1-16,11-12-1 15,5-10 1-15,1-7-1 16,-6-6 1-16,-6 2-1 0,-11 3 1 15,-12 4-1-15,-10 10 1 16,-11 12-1-16,-10 10 0 16,2 17 0-16,-22 10 0 15,4 12-1-15,1 12 0 16,-2 5 0-16,9 10-2 15,2-4-1-15,15 7-6 16,-6-17-24-16,24 1-8 16,2-16 3-16,16-4-4 15</inkml:trace>
  <inkml:trace contextRef="#ctx0" brushRef="#br0" timeOffset="206583.8159">8380 10406 99 0,'-41'25'41'0,"6"13"3"15,-8-5-3-15,16 5-36 16,3-4-3-16,16-5-1 16,14-6 0-16,14-9-2 15,17-9-2-15,10-25-9 16,16 3-27-16,-2-15-1 15,3-5-1-15,-9-13-2 16</inkml:trace>
  <inkml:trace contextRef="#ctx0" brushRef="#br0" timeOffset="206706.823">8548 10180 112 0,'-46'-16'40'0,"8"14"3"0,-2-4-3 16,18 9-38-16,4 2-7 16,5-10-31-16,30 8-4 15,-3-8-1-15,11 3-1 16</inkml:trace>
  <inkml:trace contextRef="#ctx0" brushRef="#br0" timeOffset="207768.8837">9222 9590 88 0,'8'-13'37'16,"2"11"-2"-16,-10 2 2 0,-1 18-33 16,-4 5-1-16,1 12-1 15,-9 5-1-15,3 7 0 16,-1 3-3-16,-4-7-5 15,16 5-24-15,-8-17-4 16,10-2-2-16,-4-15 0 16</inkml:trace>
  <inkml:trace contextRef="#ctx0" brushRef="#br0" timeOffset="207919.8924">9116 9828 103 0,'-24'-12'38'0,"8"9"1"15,-2-9-3-15,18 12-32 0,0 0-3 16,34-12-3-16,13 10-29 15,1-14-7-15,20 2 0 16,3-9-1-16</inkml:trace>
  <inkml:trace contextRef="#ctx0" brushRef="#br0" timeOffset="208463.9235">9901 9357 99 0,'-13'4'39'16,"13"-4"2"-16,0 0-3 16,28 4-35-16,2-2-2 15,14-1-1-15,8-3-1 16,7-4-2-16,14 6-8 15,-4-15-28-15,16 1 1 16,-3-11-1-16,10 3-2 16</inkml:trace>
  <inkml:trace contextRef="#ctx0" brushRef="#br0" timeOffset="208954.9516">10278 9912 107 0,'0'0'41'16,"16"-3"1"-16,24-15-2 0,33-9-37 15,17-1-2 1,25 1 1-16,12-7-2 0,6 1-1 16,9 6-2-16,-8-2-8 15,1 16-28-15,-28 0-1 16,-12 13-1-16,-29 2-1 15</inkml:trace>
  <inkml:trace contextRef="#ctx0" brushRef="#br0" timeOffset="211593.1025">10915 8915 92 0,'0'0'39'0,"0"0"1"16,0 0-1-16,21-3-37 16,13-14 0-16,9-3 0 15,5 2 0-15,1-1-2 16,2 5 1-16,-8 6 0 15,-10 14 0-15,-15 11 1 0,-18 14-1 16,-20 14 1-16,-12 8-1 16,-17 10 1-16,-7 7-1 15,-3-1 0-15,5-3 0 16,8-8 0-16,17-9 0 15,19-11 1-15,23-14-1 16,23-14-2-16,17-15-3 16,28 1-32-16,-8-18-5 15,12 5 0-15,-9-10-2 16</inkml:trace>
  <inkml:trace contextRef="#ctx0" brushRef="#br0" timeOffset="212270.1412">10245 10458 83 0,'-8'11'41'0,"8"-11"0"15,0 0-1-15,0 0-25 16,22-4-12-16,6-3-2 15,5-2-2-15,11 4-5 16,-2-9-32-16,13 6-2 0,-3-5 1 16,5 7-3-16</inkml:trace>
  <inkml:trace contextRef="#ctx0" brushRef="#br0" timeOffset="212638.1622">10868 10211 100 0,'-18'-6'39'0,"18"6"2"16,18-17-2-16,11 6-36 15,8-6 0-15,8 1-1 0,1 2 0 16,3 7 0-16,-7 4-1 16,-8 6 0-16,-11 14 0 15,-17 7-1-15,-17 9 0 16,-10 10 1-16,-15 4-1 15,-8 4 2-15,-3 2-3 16,1-1 2-16,5-7-1 16,8-5 2-16,16-10-2 15,16-7-1-15,18-8-2 16,13-14-3-16,27 3-29 15,-3-16-5-15,16 3-1 16,-1-14-1-16</inkml:trace>
  <inkml:trace contextRef="#ctx0" brushRef="#br0" timeOffset="213029.1846">11550 10445 94 0,'-35'1'40'0,"2"10"1"15,-9-4 0-15,8 3-35 16,-3 4-2-16,8 8 0 16,3-3-1-16,10 6 0 15,14-6-1-15,18-4-1 16,16-11 0-16,14-9 0 15,12-11-1-15,13-11 1 0,5-10 0 16,1-10-2-16,-2-7 2 16,-10-4 0-16,-12-2 0 15,-11 3-1-15,-14 1 1 16,-16 8-1-16,-9 8 0 15,-9 11 1-15,-8 11-1 16,-7 17 0-16,-7 17-1 16,2 14 1-16,-2 13-3 15,4 4 0-15,5 12-3 16,6-8-4-16,22 13-27 15,-5-16-4-15,22-2-1 16,-2-18 0-16</inkml:trace>
  <inkml:trace contextRef="#ctx0" brushRef="#br0" timeOffset="213231.1961">12119 10413 101 0,'-26'6'41'0,"7"13"0"16,-7-4-1-16,17 1-36 15,-1 9-2-15,8 2 0 16,7 2-2-16,7-6-3 16,17 6-12-16,-2-20-24 15,16-2-2-15,-6-16 0 16,6-4-1-16</inkml:trace>
  <inkml:trace contextRef="#ctx0" brushRef="#br0" timeOffset="213367.2039">12303 10132 109 0,'-30'-28'40'15,"7"13"-1"-15,-4 0-5 16,4 1-70-16,23 14-3 16,-12-20-1-16,12 20-1 15</inkml:trace>
  <inkml:trace contextRef="#ctx0" brushRef="#br0" timeOffset="213864.2324">12618 9404 98 0,'-17'-10'40'16,"17"10"2"-16,-7-11-2 15,23 0-36-15,8 3-1 16,18-1-1-16,14-1 0 15,11 1-1-15,9-3-2 16,4 3 0-16,5 3-3 16,-9-5-5-16,4 17-30 15,-28-3-2-15,-10 14 1 16,-21-3-1-16</inkml:trace>
  <inkml:trace contextRef="#ctx0" brushRef="#br0" timeOffset="214043.2426">12662 9710 111 0,'-30'12'40'0,"28"0"0"16,17-23-2-16,31-1-37 16,26-9-2-16,16-6 0 15,13-3-1-15,9-7-4 16,10 9-16-16,-7-15-18 15,-1 5 0-15,-20-6-1 16,-15 10 1-16</inkml:trace>
  <inkml:trace contextRef="#ctx0" brushRef="#br0" timeOffset="214306.2576">13393 9171 97 0,'-21'-10'39'16,"21"10"1"-16,13-21-1 15,24 10-37-15,15-1 0 16,15 5 1-16,3 2-1 15,3 9 1-15,-4 8-1 16,-7 13 0-16,-16 9 0 16,-17 12 0-16,-24 10-1 15,-19 5 0-15,-23 1 0 16,-12 4 1-16,-12-3-2 15,-4-7 1-15,2-7-4 16,5-17-3-16,24 4-25 0,2-24-9 16,32-12-1-16,0 0-2 15</inkml:trace>
  <inkml:trace contextRef="#ctx0" brushRef="#br0" timeOffset="214937.2937">14311 9417 102 0,'18'-11'40'16,"4"-8"1"-16,16 2-2 15,4-2-38-15,8 0-2 16,6 6-2-16,-1-8-6 0,8 15-28 16,-12-5-2-16,4 9 0 15,-6-6-1-15</inkml:trace>
  <inkml:trace contextRef="#ctx0" brushRef="#br0" timeOffset="215635.3337">15484 8865 102 0,'1'-19'40'0,"-1"19"0"16,0 0-2-16,0 0-36 15,3 16 0-15,-3 10-2 16,-3 8 1-16,0 7-1 15,-2 11-3-15,-2-2-3 16,6 17-15-16,-11-11-18 16,8 8 1-16,-5-10-2 15,3 2 2-15</inkml:trace>
  <inkml:trace contextRef="#ctx0" brushRef="#br0" timeOffset="215884.3479">15061 9638 107 0,'-14'13'40'0,"14"-13"2"15,18 4-3-15,14-11-37 16,26-5-2-16,20-7 1 15,11 0-1-15,12-1-1 16,-1-2-3-16,7 15-10 16,-17-8-24-16,-9 14-3 15,-21-1 2-15,-19 13-2 16</inkml:trace>
  <inkml:trace contextRef="#ctx0" brushRef="#br0" timeOffset="216135.3623">15235 9979 107 0,'0'25'40'15,"-9"-1"0"-15,5 15-2 16,-8 2-37-16,2 4-1 16,1 6-2-16,2-5-2 15,12 10-23-15,-1-17-12 0,15-2-2 16,1-14 1-1,17-8-1-15</inkml:trace>
  <inkml:trace contextRef="#ctx0" brushRef="#br0" timeOffset="216447.3801">15695 9984 107 0,'-13'-21'40'16,"2"18"1"-16,-11 2-1 15,5 11-36-15,-2 7-1 16,1 10 0-16,7 0-2 15,6 3 1-15,10-1-2 16,9-2 1-16,6-4-1 16,13-4 0-16,0 1 0 15,6 0 0-15,-7 0-1 0,-3 2 0 16,-9 3-1-16,-6 1 2 15,-8 3-2-15,-10-1 1 16,-5-2-1-16,-5-3 1 16,-1-3-2-16,-5-10-1 15,11 2-7-15,-11-16-27 16,20 4-2-16,-9-24 0 15,15 1 1-15</inkml:trace>
  <inkml:trace contextRef="#ctx0" brushRef="#br0" timeOffset="216620.39">15752 10001 124 0,'-6'-17'43'16,"6"17"1"-16,20-9-2 16,10-15-40-16,8 7-2 15,11-2 0-15,9 0-6 16,-8-15-23-16,21 12-13 15,-5-8-1-15,0 4-1 16,-14-6-1-16</inkml:trace>
  <inkml:trace contextRef="#ctx0" brushRef="#br0" timeOffset="217160.4209">16554 9328 110 0,'0'0'40'16,"18"7"2"-16,6-14-4 15,24 0-36-15,3 0-4 16,5-6-4-16,17 9-31 15,-11-9-2-15,-3 11 1 0,-16-2-3 16</inkml:trace>
  <inkml:trace contextRef="#ctx0" brushRef="#br0" timeOffset="217311.4295">16663 9580 119 0,'-25'34'41'16,"13"-18"0"-16,30-5 0 15,18-12-41-15,26-19-3 16,37-2-32-16,-7-14-6 15,19 2 2-15,-11-6-4 16</inkml:trace>
  <inkml:trace contextRef="#ctx0" brushRef="#br0" timeOffset="219193.5372">17843 8804 69 0,'1'-24'37'0,"-2"-1"-2"16,3 11 4-16,-9 2-28 15,7 24 0-15,-9 5 0 0,8 19-4 16,-11 5 0-16,5 12-4 16,-5 4 1-16,3 6-3 15,2 2 0-15,0-5-4 16,10 1-4-16,-6-17-25 15,19 4-6-15,3-14-1 16,13 0-1-16</inkml:trace>
  <inkml:trace contextRef="#ctx0" brushRef="#br0" timeOffset="219391.5485">18206 9154 115 0,'-12'2'39'0,"0"-3"0"15,12 1-2-15,14-1-37 16,11-5-2-16,22 2-6 16,-2-9-28-16,19 3-2 15,-1-8 0-15,13 2-2 16</inkml:trace>
  <inkml:trace contextRef="#ctx0" brushRef="#br0" timeOffset="219719.5673">18840 8884 103 0,'20'-9'39'15,"2"-9"-1"-15,15 7 1 16,-4-4-36-16,11 4 2 15,-3 5-2-15,-5 10 1 16,-16 10-2-16,-11 11-1 16,-18 9 2-16,-13 10-3 15,-17 3 3-15,-8 8-3 16,-6 3 1-16,2-4-1 15,7-4 1-15,12-11 0 16,25-11 0-16,22-12-1 16,28-13-1-16,17-13-2 15,23 1-6-15,-3-16-29 16,17 8-2-16,-9-5-1 15,-7 14-2-15</inkml:trace>
  <inkml:trace contextRef="#ctx0" brushRef="#br0" timeOffset="220057.5866">17852 9673 108 0,'0'0'41'0,"33"-10"-1"15,30-9 0-15,34-1-37 16,38-11 0-16,32-1-1 16,19-4 1-16,10 6-2 15,2 5 0-15,-9 4-4 16,-17 13-2-16,-26-3-8 15,-25 23-26-15,-45-2-2 16,-26 13 0-16,-37-5 1 16</inkml:trace>
  <inkml:trace contextRef="#ctx0" brushRef="#br0" timeOffset="220829.6308">17758 10280 103 0,'0'0'38'0,"23"3"4"16,-5-14-2-16,16-3-36 15,3 5-4-15,13-7-4 16,14 9-14-16,-3-15-20 15,10 5 1-15,-5-5-2 16,5 5-1-16</inkml:trace>
  <inkml:trace contextRef="#ctx0" brushRef="#br0" timeOffset="221176.6506">18371 10049 105 0,'-14'-20'38'15,"21"7"1"-15,8-8-1 16,21 3-35-16,1 0 0 16,8 3-1-16,1 3 1 15,0 10-1-15,-8 9 0 16,-7 12-1-16,-16 10 0 15,-14 13 0-15,-15 6 0 16,-15 10 0-16,-11 5 0 16,-6 2 0-16,-4-1-1 15,2-3 2-15,8-6-2 16,10-9 1-16,15-12-2 15,22-9 1-15,18-12-2 0,18-13-2 16,21 0-6 0,0-18-23-16,24 5-8 0,-4-12 1 15,5 8-2-15</inkml:trace>
  <inkml:trace contextRef="#ctx0" brushRef="#br0" timeOffset="221642.6773">19166 10284 99 0,'-16'-6'38'0,"-13"-3"4"16,2 15-2-16,-10-3-34 16,3 12 0-16,-7 7-3 15,6 9 1-15,-3 1-3 16,12 5 1-16,8-3-2 15,15-4 3-15,18-12-2 16,14-8 0-16,15-13-1 16,14-17 1-16,10-12 1 15,2-13-2-15,0-10 2 16,-5-9-2-16,-10-2 2 15,-9-5 0-15,-10 4-2 16,-12 7 0-16,-10 8 0 16,-10 11 0-16,-10 18 0 0,-8 17 0 15,-7 21 0-15,-1 17 0 16,-3 14 0-16,0 12-4 15,8 8-1-15,4 0-2 16,18 10-14-16,-5-24-12 16,27 2-10-16,-3-20 3 15,18-1-3-15</inkml:trace>
  <inkml:trace contextRef="#ctx0" brushRef="#br0" timeOffset="221831.6881">19766 10277 108 0,'0'0'40'15,"-25"9"1"-15,10 14 0 0,-9 4-36 16,9 4-4-16,2 6-1 16,10-2-1-16,7 6-6 15,-1-18-21-15,22 1-12 16,0-18 1-16,18-7-2 15,-1-20 1-15</inkml:trace>
  <inkml:trace contextRef="#ctx0" brushRef="#br0" timeOffset="221973.6962">20018 9919 127 0,'-29'-17'40'16,"11"16"-3"-16,5 10-22 15,-1-8-54-15,19 11-3 16,-5-12 0-16,18 18-2 0</inkml:trace>
  <inkml:trace contextRef="#ctx0" brushRef="#br0" timeOffset="224781.8568">1082 12171 81 0,'-21'9'39'0,"5"-12"-1"15,16 3 0-15,12 0-35 16,21-4 0-16,18-4-2 15,10-5 0-15,10 1-1 16,4 1 0-16,4-1 0 16,-2 2-2-16,-4 11-6 15,-18-6-28-15,-2 16-1 16,-23-3-1-16,-7 10 1 0</inkml:trace>
  <inkml:trace contextRef="#ctx0" brushRef="#br0" timeOffset="224984.8684">1070 12496 91 0,'-30'8'37'0,"30"-8"1"16,0 0 0-16,49-10-37 15,14-6 0-15,20-8-1 16,18-5-2-16,8-7-1 15,12 1-4-15,-3-18-10 16,5 11-21-16,-15-9 1 16,-4 8-1-16,-21-5 0 0</inkml:trace>
  <inkml:trace contextRef="#ctx0" brushRef="#br0" timeOffset="225231.8825">2081 11903 80 0,'-36'3'38'0,"1"-3"0"15,17 11 1-15,5-3-33 16,26-4-4-16,13-3 1 15,14 3 0-15,10-1 0 16,7 7-1-16,1 0 0 16,2 11 0-16,-14 6 0 15,-11 13-1-15,-21 10 0 16,-21 14 0-16,-20 3 0 15,-17 4 0-15,-12 1-1 16,-9-4-2-16,1-6-4 0,-4-24-26 16,25 1-7-16,3-26-1 15,25-7-3-15</inkml:trace>
  <inkml:trace contextRef="#ctx0" brushRef="#br0" timeOffset="226637.963">2958 11891 78 0,'-7'20'37'15,"7"-20"2"-15,14 1 3 16,-3-8-36-16,19 0 0 15,4-1-3-15,12 2 1 16,3 2-4-16,6-2-1 0,6 14-28 16,-7-13-12-16,4 13 3 15,-12-5-4-15</inkml:trace>
  <inkml:trace contextRef="#ctx0" brushRef="#br0" timeOffset="226937.9801">4015 11436 88 0,'-6'-15'39'0,"6"15"0"16,-14 0 0-16,0 17-37 15,3 10 0-15,1 8-1 16,2 10-1-16,0 7 1 15,0 5-3-15,3 0-3 16,17 10-31-16,-13-14-2 16,13 6 0-16,-6-13-3 15</inkml:trace>
  <inkml:trace contextRef="#ctx0" brushRef="#br0" timeOffset="227199.9951">3468 12295 92 0,'0'0'40'16,"0"0"1"-16,25-14-4 15,16-1-35-15,17-6 0 16,14 2-1-16,8-2 0 16,5 0-3-16,7 12-7 15,-13-7-30-15,8 12 0 16,-20 1-1-16,-2 13-1 0</inkml:trace>
  <inkml:trace contextRef="#ctx0" brushRef="#br0" timeOffset="227456.0098">3720 12566 83 0,'6'18'41'16,"-3"-5"-2"-16,6 9-1 16,-8-1-36-16,7 4-1 15,-3 8-2-15,-3-1-3 16,5 10-31-16,-10-5-2 0,6 5-1 15,-2-12-1-15</inkml:trace>
  <inkml:trace contextRef="#ctx0" brushRef="#br0" timeOffset="227779.0282">4268 12438 77 0,'-11'8'42'0,"-12"0"-2"15,3 10 2-15,-7 3-30 16,11-1-10-16,7-2 0 0,5 2 0 16,14-4-1-16,8-3-1 15,11-3 1-15,4-1-1 16,5 1 0-16,-1-2 0 15,-5 3 1-15,-3 2-1 16,-9 5 0-16,-7 6 0 16,-11 4 0-16,-8 2-1 15,-4 2-1-15,-8-2 0 16,2 0-4-16,-10-13-18 15,14 4-16-15,-5-15 0 16,17-6-1-16,-14-12 2 16</inkml:trace>
  <inkml:trace contextRef="#ctx0" brushRef="#br0" timeOffset="227952.0381">4300 12491 96 0,'0'0'41'0,"-14"-17"3"15,14 17-3-15,0 0-36 16,9-7-4-16,14-1-2 15,4-7-3-15,20 13-22 16,-6-15-15-16,18 4 0 16,0-11-2-16,11 5 1 15</inkml:trace>
  <inkml:trace contextRef="#ctx0" brushRef="#br0" timeOffset="228291.0575">5062 11885 96 0,'22'-17'39'0,"18"2"1"16,0-7-12-16,7 4-28 0,8 4-5 16,-8-9-16-16,9 18-17 15,-13-2-2-15,-4 13 1 16,-16-2 2-16</inkml:trace>
  <inkml:trace contextRef="#ctx0" brushRef="#br0" timeOffset="228458.0671">5094 12088 90 0,'-19'11'40'16,"19"-11"0"-16,10 2-2 16,14-16-38-16,32-1-3 15,5-11-27-15,18 6-9 16,-5-3 0-16,5 8-1 0</inkml:trace>
  <inkml:trace contextRef="#ctx0" brushRef="#br0" timeOffset="229130.1055">6245 11726 89 0,'-14'13'40'15,"14"-13"-1"-15,0 0 1 0,24 7-37 16,9-12-1-16,15-5-1 15,11 1-2-15,5 0-3 16,1-11-12-16,12 11-23 16,-1-9 0-16,6 8-1 15,-6-6 0-15</inkml:trace>
  <inkml:trace contextRef="#ctx0" brushRef="#br0" timeOffset="229416.1219">7405 11320 73 0,'0'-10'42'16,"-3"-6"-2"-16,3 16 1 15,-4-10-21-15,4 10-17 16,-1 26 0-16,1 8 0 16,-4 8-1-16,-6 11-1 15,3 8 0-15,-2 3-1 16,-1 5-3-16,-2-10-7 15,12 5-30-15,0-18-2 16,11-2 0-16,2-16-1 16</inkml:trace>
  <inkml:trace contextRef="#ctx0" brushRef="#br0" timeOffset="229775.1424">6707 12170 86 0,'-30'10'41'0,"30"-10"2"16,0 0-3-1,28-12-36-15,20-3-1 0,24-5 0 16,15-4-1-16,15-1 1 15,13-1-2-15,5-1-1 16,4 4 0-16,-6-1-2 16,-8 9-2-16,-17-5-5 15,-10 18-31-15,-27-6-2 16,-13 12 1-16,-29-3-2 15</inkml:trace>
  <inkml:trace contextRef="#ctx0" brushRef="#br0" timeOffset="230408.1786">6510 12760 80 0,'-15'6'41'0,"15"-6"-1"15,0 0 1-15,18-19-37 16,18 4-1-16,11-2-2 16,13-4-1-16,11 4-3 15,0-11-8-15,8 14-29 16,-5-4 0-16,4 6-2 15,-9-3 1-15</inkml:trace>
  <inkml:trace contextRef="#ctx0" brushRef="#br0" timeOffset="230768.1992">7330 12475 83 0,'-14'-8'42'0,"14"8"-2"16,9-26 2-16,20 8-39 16,5-4 0-16,8 2 0 15,5 1-1-15,1 5 0 16,-10 8-1-16,-3 8 0 15,-13 11 0-15,-15 9 0 16,-19 15-1-16,-11 6-1 16,-11 7 1-16,-9 9 0 15,-4 2 0-15,-1-2 0 0,6-1 0 16,9-5-1-16,17-14 1 15,11-10-1-15,17-7-2 16,13-18-6-16,29-1-29 16,-2-19-4-16,16-1 1 15,-2-13-2-15</inkml:trace>
  <inkml:trace contextRef="#ctx0" brushRef="#br0" timeOffset="231167.222">7946 12614 73 0,'-39'13'41'0,"2"16"0"15,-14-3 1-15,12 22-34 16,-3-12-2-16,11 8-2 15,9-8-1-15,18-4 0 16,16-14-1-16,18-16-1 16,22-19 0-16,13-16 0 15,11-16 0-15,8-13 1 16,-2-11-1-16,-2-7 0 15,-11-2 0-15,-11 3 0 16,-18 5-1-16,-13 8 1 16,-13 13 0-16,-14 14-2 15,-12 19 1-15,-10 22 0 0,-9 23 0 16,-1 17 0-16,-2 20-1 15,2 8-1-15,6 12-1 16,7 1-2-16,16 10-11 16,-3-26-24-16,25 0-1 15,4-20-4-15,14-7 3 16</inkml:trace>
  <inkml:trace contextRef="#ctx0" brushRef="#br0" timeOffset="231414.2362">8624 12585 94 0,'-14'26'41'16,"-9"-3"2"-16,8 9-4 15,-12-5-37-15,17 5-2 16,3 1-1-16,3-3-3 16,15 12-15-16,-3-22-22 15,17-2 0-15,-1-17-2 16,13-5 1-16</inkml:trace>
  <inkml:trace contextRef="#ctx0" brushRef="#br0" timeOffset="231564.2447">8833 12309 100 0,'-38'-6'41'16,"14"14"1"-16,-4-1-3 16,5 0-45-16,28 7-32 15,-5-14-5-15,14 12 2 16,-5-12-3-16</inkml:trace>
  <inkml:trace contextRef="#ctx0" brushRef="#br4" timeOffset="235289.4578">6459 11510 78 0,'0'0'40'0,"-14"-2"-1"16,13 13 1-16,1-11-33 15,1 27-1-15,0-3-2 16,4 4 1-16,-3 10-2 15,-2 10 0-15,0 1-3 16,-6 2-5-16,10 7-28 16,-10-15-8-16,10 4 1 0,-3-14-4 15</inkml:trace>
  <inkml:trace contextRef="#ctx0" brushRef="#br4" timeOffset="235872.4912">6585 12626 68 0,'0'0'40'15,"-11"-24"0"-15,11 24 1 16,-8-15-32-16,8 15-2 15,0 0-2-15,1 31 0 16,-2 1-1-16,1 19-1 16,-6 11-2-16,0 6-3 15,-1 14-12-15,-7-16-26 16,11 2-1-16,-2-19-3 15,10-12 2-15</inkml:trace>
  <inkml:trace contextRef="#ctx0" brushRef="#br4" timeOffset="242091.8469">9089 11820 80 0,'4'16'36'0,"9"-17"3"16,14 1-1-16,3-11-36 16,13-2 0-16,12-4-2 15,8 2 0-15,4-2-2 16,-2-4-5-16,11 13-29 15,-13-1-3-15,-3 7 1 16,-14 1 0-16</inkml:trace>
  <inkml:trace contextRef="#ctx0" brushRef="#br4" timeOffset="242300.8588">9325 11951 68 0,'-46'23'36'16,"11"-5"0"-16,19-5 0 15,16-13-35-15,20 7-2 16,26-14-1-16,14-12-5 16,24 4-8-16,3-16-19 15,15-2-2-15,-1-5 2 16,-4 3-1-16</inkml:trace>
  <inkml:trace contextRef="#ctx0" brushRef="#br4" timeOffset="242603.8762">9787 11544 77 0,'0'0'40'0,"17"2"-2"16,14 3 3-16,2-6-37 15,23 9 1-15,1 1 0 16,4 9-1-16,-9 6-1 16,-3 9 2-16,-16 8-3 15,-11 5-1-15,-18 6 0 16,-18 5-1-16,-14 1 1 0,-12 2-2 15,-9-5 1-15,-4-4-4 16,5-10 0-16,1-14-7 16,18-6-29-16,7-19-1 15,22-2 0-15,5-24-1 16</inkml:trace>
  <inkml:trace contextRef="#ctx0" brushRef="#br4" timeOffset="244819.0029">10805 11626 91 0,'-12'-6'40'0,"12"6"1"16,0-15-3-16,18 6-36 16,16-2-1-16,17-1 0 15,10 0-2-15,10-1-2 0,13 11-7 16,-3-8-30-16,10 10 1 15,-13-2-2-15,-3 5 1 16</inkml:trace>
  <inkml:trace contextRef="#ctx0" brushRef="#br4" timeOffset="245052.0162">11761 11342 83 0,'0'0'40'0,"-24"6"-2"16,17 9 1-16,-3 5-37 0,3 13 0 16,5 9-2-16,0 10 1 15,1 11-3-15,-3-4-11 16,11 7-26-16,1-8 1 15,10-5-1-15,1-15 0 16</inkml:trace>
  <inkml:trace contextRef="#ctx0" brushRef="#br4" timeOffset="245374.0346">12325 11346 86 0,'-23'4'39'0,"-8"0"0"15,3 15 1-15,-1 5-37 16,5 3-1-16,7 2 0 16,15 3 0-16,7-5 0 15,13 1-1-15,13-7-1 16,11-3 1-16,9-6-1 15,5-1 1-15,-3-3-1 16,-3-1 1-16,-8 4-1 16,-11 2 1-16,-13 4-1 15,-12 6 0-15,-14 4-2 16,-12-2-4-16,0 6-1 15,-14-11-33-15,11 1 1 16,-4-17-2-16,12-1 0 16</inkml:trace>
  <inkml:trace contextRef="#ctx0" brushRef="#br4" timeOffset="245578.0463">12458 11265 77 0,'0'0'42'16,"-12"-14"-1"-16,12 14 1 15,0 0-22-15,23 11-17 16,0-8-2-16,8-3-2 16,12 0-3-16,6-15-25 15,19 10-12-15,-3-7 0 16,13 1-2-16,-5-2 1 0</inkml:trace>
  <inkml:trace contextRef="#ctx0" brushRef="#br4" timeOffset="245773.0574">13200 11355 85 0,'-8'10'39'0,"8"-10"0"16,9-2 0-16,9-5-38 15,11-4-7-15,13 5-31 16,-6-3-1-16,1 6-1 16,-9 0 0-16</inkml:trace>
  <inkml:trace contextRef="#ctx0" brushRef="#br4" timeOffset="245946.0673">13075 11648 94 0,'0'0'40'0,"10"14"1"15,20-26-2-15,16-2-39 16,23-3-5-16,0-8-32 16,25 4-2-16,-5-4-1 15,6 5-1-15</inkml:trace>
  <inkml:trace contextRef="#ctx0" brushRef="#br4" timeOffset="246826.1177">14466 11104 73 0,'-14'-5'40'16,"14"5"-1"-16,0 0 1 15,23-14-35-15,-3 6 0 16,13 4-2-16,6-6 0 0,7 6 0 16,-2-2-2-16,2 6 1 15,-5 3-2-15,-8 5 1 16,-8 4-1-16,-12 8 1 15,-15 7-1-15,-13 8 0 16,-12 8 0-16,-13 5 1 16,-9 8-1-16,-6 6 1 15,-9-2 0-15,9 0 0 16,5-7 0-16,16-5 1 15,14-11-1-15,25-11 0 16,21-12-2-16,22-14 0 16,23-7-5-16,10-16-6 15,23 6-27-15,-3-12-2 16,9 5 1-16,-13-5-2 0</inkml:trace>
  <inkml:trace contextRef="#ctx0" brushRef="#br4" timeOffset="247244.1416">15424 11415 77 0,'-19'-8'40'0,"-13"-2"-2"15,-2 18 2-15,-12 0-34 16,0 16 1-16,-3-1-2 0,7 9 0 16,5 2-2-16,15-1-1 15,15-6 0-15,21-7-1 16,20-14 0-16,18-14 0 15,17-11-1-15,7-13 1 16,8-11-1-16,2-9 0 16,-6-6 0-16,-9 0 0 15,-16 2-1-15,-12 3 1 16,-15 9 0-16,-13 7-1 15,-15 15 1-15,-13 9 0 16,-9 17 0-16,-8 13 0 16,-1 16 0-16,1 10 0 15,1 12 0-15,5 1-2 16,14 7-2-16,8-11-6 15,27 6-26-15,1-16-5 0,20-7 1 16,6-13-2-16</inkml:trace>
  <inkml:trace contextRef="#ctx0" brushRef="#br4" timeOffset="247427.152">16069 11503 94 0,'-28'10'39'16,"9"12"0"-16,-1-5-3 15,12 4-36-15,10 1-2 16,7-4-3-16,20 1-31 16,-5-10-2-16,14-2 0 15,-2-12-2-15</inkml:trace>
  <inkml:trace contextRef="#ctx0" brushRef="#br4" timeOffset="247561.1597">16213 11199 89 0,'-33'-25'31'15,"4"8"-30"-15,6 2-1 16,10 7-39-16,12-5 1 16</inkml:trace>
  <inkml:trace contextRef="#ctx0" brushRef="#br4" timeOffset="247884.1782">16815 11375 93 0,'0'0'40'0,"0"0"1"15,36-5-3-15,-6-3-37 0,15 0-1 16,16 1-2-16,-2-1-2 15,11 8-5-15,-14-6-29 16,8 12 0-16,-18-6-1 16,-8 13 0-16</inkml:trace>
  <inkml:trace contextRef="#ctx0" brushRef="#br4" timeOffset="248042.1872">16930 11558 88 0,'-44'20'39'15,"10"-11"-1"-15,34-9 1 16,0 0-34-16,30-14-6 15,27-7-3-15,10-18-21 16,21 9-13-16,-1-10 0 0,8 3-1 16,-8-6 0-1</inkml:trace>
  <inkml:trace contextRef="#ctx0" brushRef="#br4" timeOffset="248311.2026">17413 11114 88 0,'-23'-1'38'16,"23"1"0"-16,0 0 2 15,27 13-37-15,12-11-1 16,12 5 1-16,5 1-1 16,1 7 1-16,-8 8 0 15,-5 8 0-15,-19 7-1 16,-11 11 0-16,-23 6-1 15,-17 5 1-15,-16 1-1 0,-12-1 2 16,-5-5-3-16,1-6 0 16,10-9-4-16,4-20-16 15,29-1-19-15,15-19-3 16,11-2 1-16,17-16-4 15</inkml:trace>
  <inkml:trace contextRef="#ctx0" brushRef="#br4" timeOffset="250580.3324">18739 11386 49 0,'0'0'33'0,"-28"-11"3"0,9 11 0 16,-20-6-24-16,8 12-2 16,-14-4-1-16,4 13-2 15,-3 0 0-15,4 8-2 16,-3 2-1-16,12 5-1 15,4 3 0-15,14 2-1 16,10-5 0-16,15-1-1 16,13-9 0-16,16-11 0 15,13-12 0-15,12-15 0 16,8-14 1-16,3-13-2 15,0-10 1-15,-5-5 0 16,-12-4 0-16,-11 4-1 16,-15 5 0-16,-12 7 0 15,-14 12 0-15,-11 9 0 0,-11 15 0 16,-2 9-1-16,-6 16 1 15,-1 11 0-15,-1 14-1 16,5 8 1-16,4 12-1 16,6 0-1-16,12 6-3 15,9-11-8-15,21 5-25 16,-4-18 0-16,22-2-1 15,-4-17-2-15</inkml:trace>
  <inkml:trace contextRef="#ctx0" brushRef="#br4" timeOffset="250769.3432">19359 11400 86 0,'-6'21'36'15,"-8"5"0"-15,4 14 0 16,-2-1-35-16,4 0 0 15,7 4-4-15,0-15-24 16,15 0-8-16,4-15 0 16,15-10-2-16</inkml:trace>
  <inkml:trace contextRef="#ctx0" brushRef="#br4" timeOffset="250934.3526">19564 11059 94 0,'-24'4'36'0,"9"4"-6"16,15-8-27-16,17 14-40 16,17-17-1-16,19 2-2 15</inkml:trace>
  <inkml:trace contextRef="#ctx0" brushRef="#br4" timeOffset="251114.3629">20104 11232 93 0,'-28'10'38'16,"28"-10"-2"-16,0 0-4 15,0 0-67-15,48 1-1 0,-1-10-1 16,7 6-1-16</inkml:trace>
  <inkml:trace contextRef="#ctx0" brushRef="#br4" timeOffset="251287.3728">20079 11490 98 0,'-47'15'40'0,"23"0"1"16,6-20-2-16,32-10-32 15,15-1-8-15,21-11-7 16,28 2-30-16,-2-7-2 15,11 8 0-15,-5-5-2 16</inkml:trace>
  <inkml:trace contextRef="#ctx0" brushRef="#br4" timeOffset="252136.4214">20831 11264 89 0,'-17'2'40'0,"17"-2"1"16,0 0-2-16,14 9-32 15,4-7-4-15,15-1-1 16,10-2 0-16,9-2-3 16,9 1-2-16,1-10-9 0,8 10-27 15,-4-7 1-15,4 4-2 16,-10-3-1-16</inkml:trace>
  <inkml:trace contextRef="#ctx0" brushRef="#br4" timeOffset="252616.4489">21668 11031 75 0,'-19'-5'42'0,"19"5"0"16,14-5 0-16,14-1-18 16,5 0-21-16,16-2 0 15,6 0 0-15,8-2-1 16,4 0 1-16,4-1-2 15,-4-2 0-15,-4 0 0 16,-5 0 0-16,-6 0 0 16,-10 1 0-16,-8 4-1 15,-14 3 0-15,-10 6 1 0,-10-1-1 16,-9 26 0-16,-9 3-1 15,-11 8 0-15,-7 9 0 16,-2 8-2-16,-2 7 2 16,3 5-1-16,6 2-1 15,4-6-4-15,16 8-9 16,-1-20-23-16,28 0-1 15,2-18-1-15,19-5 0 16</inkml:trace>
  <inkml:trace contextRef="#ctx0" brushRef="#br4" timeOffset="252781.4583">22496 11314 106 0,'-30'-2'41'15,"-8"-1"-2"-15,16 4-5 16,22-1-57-16,-11 4-17 15,34-3 1-15,5-11-2 16,17 6 1-16</inkml:trace>
  <inkml:trace contextRef="#ctx0" brushRef="#br4" timeOffset="253127.4781">22979 11063 101 0,'-20'-3'41'16,"-8"-8"-1"-16,6 15-3 15,-3-1-33-15,3 7-1 0,-1 2-1 16,7 7 1-16,2 4-2 16,9 2-1-16,6 1 2 15,11 1-1-15,7-1 0 16,9-3-1-16,8-1 1 15,5-1-1-15,2-2 0 16,-4-1 1-16,-1 1-2 16,-9 2 1-16,-9-1 0 15,-11 6 0-15,-11-1 0 16,-9 0-1-16,-6 2 0 15,-8-3-1-15,1-1-1 16,-2-10-4-16,13 5-17 16,-7-19-16-16,20 1 1 15,-9-19-3-15,17-2 2 0</inkml:trace>
  <inkml:trace contextRef="#ctx0" brushRef="#br4" timeOffset="253300.488">22926 11052 111 0,'0'0'42'15,"0"0"0"-15,0 0-2 16,30-7-38-16,0 5-3 16,17 2-5-16,4-11-17 15,21 17-18-15,-7-6 1 16,12 8-1-16,-9-3-1 15</inkml:trace>
  <inkml:trace contextRef="#ctx0" brushRef="#br4" timeOffset="253569.5034">23724 11160 97 0,'-16'0'40'0,"-14"-6"1"15,2 11 0-15,-16 1-34 16,2 5-2-16,-4 4-1 15,0 6-1-15,2 4-1 16,10 4 0-16,9 0-1 16,16 0 0-16,18-6-1 15,16-3-1-15,16-7-1 16,15-5-2-16,15-2-4 15,-8-18-16-15,23 7-17 0,-14-16-1 16,3 6 0-16,-13-11 1 16</inkml:trace>
  <inkml:trace contextRef="#ctx0" brushRef="#br4" timeOffset="254056.5312">24110 11142 98 0,'-20'22'40'16,"-14"-6"3"-16,8 14-3 15,-4-7-35-15,3 2 0 16,3 2-2-16,7-4-1 16,6-4 0-16,11-4-1 0,0-15 0 15,29 6-1-15,0-14-1 16,3-7 1-16,4-5 0 15,-2-4 0-15,-3-3 0 16,-2 0 0-16,-6 2 0 16,-8 2 0-16,-7 6 0 15,-5 6 0-15,-3 11 0 16,0 0 0-16,-6 11 0 15,7 3 0-15,6 0 0 16,4 3 0-16,11-2 1 16,7 0-1-16,10-8 1 15,6-4 0-15,5-6 1 16,6-5-1-16,-1-3 0 15,3-3 1-15,-6-1-1 0,-8-1 0 16,-6 3-1-16,-9 4 1 16,-10 8-1-16,-19 1 0 15,2 25 0-15,-16 0-1 16,-5 8-1-16,-5 6-2 15,9 9-8-15,-10-13-10 16,28 16-6-16,-8-27-7 16,33 4-8-16,6-16-2 15,18-2 2-15</inkml:trace>
  <inkml:trace contextRef="#ctx0" brushRef="#br4" timeOffset="254216.5404">25058 11383 90 0,'-27'-12'42'16,"8"6"1"-16,-5-10-4 15,24 16-18-15,-17-17-26 16,8-5-16-16,9 22-21 16,4-18 0-16,-4 18-1 15,0 0 0-15</inkml:trace>
  <inkml:trace contextRef="#ctx0" brushRef="#br4" timeOffset="256079.6469">11340 13488 58 0,'0'0'39'15,"2"-22"-1"-15,-15 16 0 16,-17-6-28-16,-4 2-6 16,-9-10-1-16,0-6-1 0,-4-9-1 15,1-8 1-15,-1-16-2 16,8-9 2-16,0-13 0 15,5-9 0-15,5-7-1 16,5 1 1-16,5-2 0 16,9 5-1-16,0 7 1 15,9 10-2-15,8 10 0 16,6 13 0-16,5 11 1 15,7 13-1-15,1 14 0 16,3 15 0-16,0 17 0 16,-5 17 2-16,-5 18-2 15,-11 20 0-15,-10 20 0 16,-14 19 1-16,-12 15-1 15,-10 8 1-15,-7 0-1 0,-3 3 0 16,1-15 1-16,10-12 0 16,12-23 0-16,17-26 0 15,21-24 0-15,24-29-1 16,22-22 0-16,23-23-2 15,22-10-2-15,7-23-13 16,21 7-22-16,-10-7 0 16,5 10-2-16,-14 1 0 15</inkml:trace>
  <inkml:trace contextRef="#ctx0" brushRef="#br4" timeOffset="256559.6744">12239 13006 90 0,'-44'-5'38'16,"0"14"2"-16,-9-7-7 16,4 23-29-16,4 8 0 15,8 13-1-15,5 3 0 16,12 5-1-16,13-6 0 15,16-8 0-15,20-15 0 0,16-17-1 16,17-20 0-16,9-21 0 16,10-22 0-16,1-15 1 15,-2-9-1-15,-11-4 0 16,-8-1 0-16,-21 6-1 15,-11 10 1-15,-14 10-1 16,-14 21 0-16,-17 18 0 16,-8 19-1-16,-9 18 1 15,-4 20 0-15,0 19-1 16,1 12 0-16,6 7-1 15,12 6-1-15,8-4-2 16,20 3-6-16,1-24-14 16,32 4-9-16,-1-27-5 15,16-4-2-15,1-17 1 16</inkml:trace>
  <inkml:trace contextRef="#ctx0" brushRef="#br4" timeOffset="256867.692">12851 13204 63 0,'-14'-26'41'15,"3"17"-1"-15,-15-1 2 16,9 20-19-16,-9 0-17 15,7 16-1-15,-5 5-1 16,9 7-1-16,1 1 0 16,10 1-2-16,8-5 1 15,8-7-1-15,10-10 0 16,9-16-1-16,6-13 1 15,6-12 0-15,-3-9-1 16,-2-8 1-16,-9-5-2 16,-6-2 1-16,-9 0-1 0,-14 5-1 15,-11 10 0-15,-8 7-1 16,-1 10-1-16,-7 1-2 15,12 18-6-15,-7-14-9 16,29 23-7-16,-7-13-9 16,21 3-4-16,5-10 1 15,15 4 2-15</inkml:trace>
  <inkml:trace contextRef="#ctx0" brushRef="#br4" timeOffset="257048.7024">13448 12950 101 0,'12'-5'42'0,"-2"-11"-1"16,14 7-1-16,8-8-41 16,10-4-2-16,7 14-10 15,-9-12-23-15,12 18-5 16,-13-1 1-16,-5 17-2 15</inkml:trace>
  <inkml:trace contextRef="#ctx0" brushRef="#br4" timeOffset="257205.7113">13581 13161 101 0,'-26'2'42'16,"26"-2"1"-16,-15-11-3 16,35-3-37-16,12-3-9 0,1-19-23 15,26 12-12-15,1-8 0 16,21 8-2-16,7-7 0 15</inkml:trace>
  <inkml:trace contextRef="#ctx0" brushRef="#br4" timeOffset="258330.7757">14590 12881 87 0,'0'0'40'0,"0"0"-1"16,28 4 0-16,4-11-38 15,14-1-1-15,13-1 0 16,4-2-3-16,12 9-8 15,-8-8-27-15,10 8 0 16,-11-4-1-16,2 2 0 16</inkml:trace>
  <inkml:trace contextRef="#ctx0" brushRef="#br4" timeOffset="258535.7874">15609 12579 77 0,'0'0'38'15,"-10"12"0"-15,3 15 0 16,-4 4-36-16,1 12 0 16,1 12-1-16,-5 6-3 15,11 9-8-15,-3-7-26 16,17-3 0-16,3-14-3 15,20-6 2-15</inkml:trace>
  <inkml:trace contextRef="#ctx0" brushRef="#br4" timeOffset="258842.805">16150 12619 81 0,'-31'-8'41'15,"8"14"-2"-15,-11 1 1 16,11 10-36-16,8 4-1 15,10 2 0-15,9 1 0 16,12 4-1-16,8-3-1 16,11-1 0-16,4 3 0 15,2 0 0-15,-3 3-1 16,-5 4 0-16,-8 3 1 15,-12 1-1-15,-8 0-1 16,-11-3 0-16,-7-2-1 16,-6-9-1-16,2-4-4 0,-6-22-9 15,23 2-21-15,-21-13-2 16,22-5-1-16,-2-19 1 15</inkml:trace>
  <inkml:trace contextRef="#ctx0" brushRef="#br4" timeOffset="259023.8153">16128 12501 99 0,'-11'-15'41'16,"-6"1"2"-16,17 14-4 16,0 0-35-16,33-5-3 15,-2 2-2-15,8-1-2 16,16 5-2-16,1-8-10 15,25 15-24-15,-10-8 0 16,12 15-3-16,-13-5 2 0</inkml:trace>
  <inkml:trace contextRef="#ctx0" brushRef="#br4" timeOffset="259308.8316">16973 12698 88 0,'-20'2'40'0,"-12"-12"2"15,-1 12-4-15,-11-5-32 16,-1 8 0-16,-8 4-2 16,-2 11-1-16,2 5 0 15,7 6 0-15,7 4-2 16,17 5 1-16,19-4-2 0,19-6 1 15,20-5-1-15,15-10-2 16,17-7-1-16,9-10-2 16,11 0-6-16,-8-25-10 15,19 14-11-15,-19-18-8 16,4 6-2-16,-16-13 2 15</inkml:trace>
  <inkml:trace contextRef="#ctx0" brushRef="#br4" timeOffset="259849.8626">17479 12614 80 0,'0'0'40'16,"-31"15"0"-16,14 3 0 0,-12 2-33 16,5 8-2-16,-4 1 0 15,3 7-1-15,-3-1-1 16,6 2-1-16,3-3 0 15,10-4-1-15,5-10 0 16,9-8-1-16,10-11 0 16,9-11 0-16,7-6 0 15,2-10 0-15,3-5 0 16,0-5 0-16,-1-1 0 15,-5 1-1-15,-4 3 1 16,-9 6 0-16,-7 7 0 16,-3 6 0-16,-7 14 0 15,0 0 1-15,-8 12-1 16,4 4 0-16,0 3 0 0,6 2 1 15,4-1-1-15,6-3 0 16,9-7 1-16,8-5-1 16,4-7 1-16,4-6 0 15,5-4 0-15,-4-6 0 16,0-1 1-16,-3-2-1 15,-5 4 0-15,-6 2-1 16,-6 4 1-16,-5 5-1 16,-13 6 1-16,9 14-1 15,-12 6 0-15,-7 10 0 16,1 6 1-16,-1 6-2 15,4 4 0-15,2-1-3 16,12 1-3-16,-3-17-10 16,30 8-4-16,-7-30-5 0,31 13-3 15,-13-31-1-15,24 9-8 16,-11-16-1-16</inkml:trace>
  <inkml:trace contextRef="#ctx0" brushRef="#br4" timeOffset="259986.8704">18399 12935 111 0,'-25'1'42'16,"10"11"1"-16,-7-16-3 15,-7 3-43-15,29 1-12 16,-17-6-12-16,17 6-12 16,0 0-4-16,0 0-1 15,5-13 0-15</inkml:trace>
  <inkml:trace contextRef="#ctx0" brushRef="#br4" timeOffset="265307.1747">17978 4023 34 0,'-67'-10'30'0,"8"0"2"16,2-5 0-16,10 7-22 16,-3-11-2-16,13 11 0 15,-4-9-1-15,15 10 0 16,0-5-2-16,10 6-1 15,4 3-2-15,12 3 0 16,0 0-1-16,16 0-1 0,10 1 0 16,9-1 0-16,12-2 0 15,15-3 1-15,16-9-1 16,17 1 1-16,15-7 0 15,13-2 0-15,15-2-1 16,15 0 1-16,8 1-1 16,8 1 1-16,6 4-1 15,1 7 1-15,3 3-1 16,1 4 0-16,-5 3 0 15,0 3 1-15,-3 2 0 16,-6 2 0-16,0-1 0 16,-5 2 0-16,-1-2 0 15,1 2 0-15,1-4 1 0,-6 3-1 16,1-2 0-16,3 0 0 15,-2 2 0-15,0 0 0 16,-6 1 1-16,-4 2-1 16,-6 0-1-16,3 5 1 15,-12 0 0-15,-4 0 0 16,-11-2 0-16,-4 4 0 15,-3-3 0-15,-5 2 0 16,-5-2 0-16,-1-5 0 16,-4 0 0-16,-3-1-1 15,1 0 1-15,-5-1-1 16,-7 0 1-16,-2 0-1 15,-6-1 0-15,-2 2 0 16,0-1 0-16,-2-4-1 0,4-2 1 16,1-6 0-16,3-3 0 15,5-5 0-15,1 0 0 16,0-3 0-16,-2 0 0 15,-8 0-1-15,-8 6 1 16,-12 2 0-16,-8 4 0 16,-13 4 0-16,-12 0 0 15,-8 2 0-15,-13-1 1 16,0 0-1-16,3 11 1 15,-3-11-1-15,0 0 0 16,-4 13 0-16,4-13 0 16,0 12 0-16,0-12 0 15,2 12 0-15,0-1 0 16,1 1 0-16,-2 7-1 0,-1 6 1 15,-3 10 0-15,-2 9 0 16,-5 10 0-16,-5 10-1 16,-3 11 1-16,-2 8 0 15,-4 10 0-15,-3 5 0 16,2 7 0-16,-1-2 0 15,4 1 1-15,4-4-1 16,4-3 0-16,2-6 1 16,4-9 0-16,2-9-1 15,4-8 1-15,0-10-1 16,-2-6 0-16,2-7 1 15,-2-4-1-15,1-5 1 16,-2 0-1-16,1-1 0 16,0-2 0-16,0-2 1 15,0-2-1-15,1-3 1 0,0-3-1 16,1-5 2-16,1-4-2 15,1-11 1-15,0 0 0 16,0 0-1-16,0 0 0 16,0 0 0-16,0 0 1 15,-12-8-1-15,12 8 0 16,-14-13-1-16,14 13 1 15,-18-19-1-15,5 10 1 16,-2 0-1-16,-2-4 2 16,-7 1-2-16,-1 4 1 15,-8-6-1-15,-2 5 1 16,-7 1 0-16,-8 1 0 15,-4 2 0-15,-10 2 0 16,-4 7 0-16,-8 0 1 0,-4 3-1 16,-3 1 0-16,-3 5 0 15,-6-5 0-15,-2 4 0 16,-2-4 0-16,-1 3 0 15,-2 1 0-15,-2-1 2 16,-1 1-2-16,-2-3 1 16,-2 3-1-16,-1-2 1 15,2 3-1-15,0-4 1 16,1-2-1-16,1-2-1 15,-2 2 1-15,0-2-1 16,0 2 1-16,1-2-1 16,1 1 0-16,-2 0 0 15,1 3 3-15,-3 0-3 16,1-3 3-16,-1 3-2 0,0-3 2 15,3 1-3-15,-1-2 3 16,0-3-2-16,1 2 0 16,0-3-1-16,1 1 1 15,-1-2 0-15,-1 3-1 16,0 0 1-16,-2-1 0 15,1 4 0-15,-8-1-1 16,3 0 1-16,-1 3 0 16,3-3 0-16,-5 0-1 15,3-3 1-15,0-1 0 16,-2-2 0-16,7 0 0 15,0-3 0-15,5 2-1 16,-3-3 1-16,7 2 0 16,-1 0 0-16,3-1-1 15,0-1 1-15,1 3 0 0,-1-2 0 16,1-1 0-16,3-1 0 15,1 2 0-15,5-3 0 16,2-1-2-16,7-2 2 16,3 1-2-16,3-1 4 15,6 2-3-15,4 0 2 16,5 0-2-16,5 2 3 15,4 0-2-15,6 3 2 16,8-1-2-16,5 3 0 16,6-1 0-16,4 2 0 15,5-2 0-15,12 2 0 16,-13-1 1-16,13 1-2 15,0 0 1-15,0 0 0 16,0 0 0-16,0 0 0 0,5-17 0 16,1 1 1-16,3-5-1 15,4-5-3-15,1-8 3 16,1-7-2-16,0-9 2 15,1-9-2-15,1-11 2 16,-2-2-2-16,-3-5 1 16,-2-5 1-16,-2-4-1 15,-1-2 2-15,-3-2-2 16,3 0 2-16,-2-1-2 15,1 2 2-15,2-4 0 16,3 0 0-16,3-3-1 16,1 2 1-16,4 0 0 15,-1 7 0-15,0 8-1 0,-3 10 2 16,-7 11-2-16,-1 11 1 15,-9 14-1-15,-11 14-1 16,-7 14 0-16,-9 9-4 16,6 16-11-16,-15-11-14 15,15 14-10-15,0-12 0 16,17 2-3-16</inkml:trace>
  <inkml:trace contextRef="#ctx0" brushRef="#br4" timeOffset="266294.2312">14938 12610 78 0,'-13'11'41'0,"8"18"-1"15,-5 6 1-15,0 13-35 16,-4 7-3-16,5 9 0 15,2-1-3-15,0-3-5 16,13 2-31-16,-7-15-4 16,12-8 0-16,1-21-2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27:07.0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1063 1238 88 0,'0'0'37'0,"0"0"-1"15,0 0 1-15,3-39-31 16,-3 39-1-16,0 0-1 16,0 0 1-16,0 0-1 15,-29-23 0-15,3 30-1 16,-3 9-2-16,1 12 1 15,-4 14-2-15,1 12 1 16,0 10-1-16,9 8-1 16,15-7 1-16,7-4 0 15,9-4 0-15,13-9 0 16,12-12 2-16,12-14-2 0,8-17 1 15,8-15 0 1,1-19 0-16,1-12 1 0,-4-11-1 16,-7-9 0-16,-15-5-1 15,-24 32 1-15,-4-3-1 16,-7 1-2-16,-3-1 2 15,0 37-2-15,-21-66 1 16,21 66-1-16,-38-50 1 16,38 50 0-16,-52-38-3 15,52 38-8-15,-49-22-25 16,10 15-2-16,1 14 0 15,1 13-1-15</inkml:trace>
  <inkml:trace contextRef="#ctx0" brushRef="#br0" timeOffset="188.0108">1208 1526 110 0,'-10'16'39'15,"-3"1"1"-15,6 3-4 16,11-1-36-16,-5-3-4 15,11-1-3-15,0-7-25 16,15 1-6-16,-1-6 0 16,11-1-2-16</inkml:trace>
  <inkml:trace contextRef="#ctx0" brushRef="#br0" timeOffset="593.0339">1647 1448 109 0,'-18'16'41'16,"4"6"0"-16,-5 2 0 15,3 4-38-15,2-1 0 16,8 0-2-16,2-2 2 15,8 0-2-15,7-6 1 16,8-5-2-16,5-10 0 16,7-5 1-16,6-7-2 15,1-5 2-15,0-6-1 16,-3-4 1-16,-6-3-1 0,-3 1 1 15,-5 3-1-15,-9 3 1 16,-5 5-1-16,-5 4 0 16,-2 10 0-16,-8 12-1 15,-1 8 2-15,-1 5-2 16,0 4 0-16,2 4-1 15,7-1-1-15,2-2-6 16,18-2-16-16,-1-13-16 16,14-7-1-16,4-9 0 15,9-4-1-15</inkml:trace>
  <inkml:trace contextRef="#ctx0" brushRef="#br0" timeOffset="1147.0656">2392 1312 80 0,'0'0'39'16,"27"-38"0"-16,-27 38 0 16,0 0-30-16,0 0-1 15,30-39-1-15,-30 39-1 16,9-3-2-16,-4 13-1 15,-9 10-1-15,0 7 1 16,-7 8-3-16,-1 7 2 16,-1 3-2-16,4-3 1 0,5-4-1 15,10-7 0-15,7-10 0 16,9-9 0-16,8-10-1 15,7-7-1-15,7-9-2 16,1-13-4-16,13-7-26 16,-10-8-6-16,0-1-1 15,-48 43 1-15</inkml:trace>
  <inkml:trace contextRef="#ctx0" brushRef="#br0" timeOffset="1307.0746">2739 1263 117 0,'-38'48'41'0,"-3"10"1"15,8 15-6-15,5 0-34 16,16-15-3-16,8-5-4 0,8-17-9 16,13-1-25-16,6-12-2 15,14-7-1-15,2-13 1 16</inkml:trace>
  <inkml:trace contextRef="#ctx0" brushRef="#br0" timeOffset="1473.0839">3033 1702 117 0,'-22'32'40'0,"4"5"-1"16,-3-10-7-16,6-7-48 15,11 1-23-15,3-10-2 16,11-1 0-16,3-10-2 0</inkml:trace>
  <inkml:trace contextRef="#ctx0" brushRef="#br0" timeOffset="2232.1277">3445 1293 71 0,'1'-9'37'0,"-1"9"-2"15,3-9 3-15,-3 9-26 16,-3 9-3-16,1 2-2 0,-3 5-2 15,1 6-1 1,-1 5-1-16,0 7-1 0,-2 6 0 16,3 2-2-16,-2 1 1 15,2-3-1-15,1-3 0 16,2-6 0-16,-1-4 0 15,2-9-1-15,2-8 2 16,-2-10-1-16,0 0 0 16,3-16 0-16,0-4-1 15,-1-8 2-15,1-4-1 16,0-10 1-16,3-6-1 15,-6 48 1-15,7-59 0 16,-7 59 1-16,16-62 0 16,-16 62 0-16,20-60 0 0,-20 60 0 15,25-54 1-15,-25 54-1 16,26-45 0-16,-26 45-1 15,29-34 1-15,-29 34-1 16,25-15-1-16,0 15 1 16,-10 12-1-16,-7 19 0 15,-11 6 0-15,-6 7 0 16,-12-2-2-16,-3 0 1 15,-2-11-2-15,-1-7-1 16,5-3-8-16,-6-10-28 16,13-1-1-16,-1-8 1 15,16-2-2-15</inkml:trace>
  <inkml:trace contextRef="#ctx0" brushRef="#br0" timeOffset="2704.1547">3857 1467 101 0,'-24'7'39'0,"-10"2"0"16,3 13-3-16,-10 0-25 16,7 8-3-16,-4 0-3 15,7 5-1-15,5 0-1 16,8-6-1-16,6-3-1 0,11-6 0 15,9-8 0-15,12-10-1 16,11-8 1-16,8-7-1 16,4-7 1-16,1-8 1 15,1-5-2-15,-1-1 0 16,-7-1 0-16,-8 3 0 15,-8 5 0-15,-9 5 0 16,-6 8 0-16,-6 14 0 16,-9-2 0-16,-3 18 0 15,-5 5 0-15,1 5 0 16,-1 4 0-16,4 4-4 15,5-2 2-15,7-1-3 16,10-5-1-16,7-9-3 16,20-2-23-16,0-11-8 15,18-3 1-15,-2-10 0 0</inkml:trace>
  <inkml:trace contextRef="#ctx0" brushRef="#br0" timeOffset="3251.1859">4368 1476 120 0,'-20'1'41'0,"-14"2"-1"15,3 12-2-15,-6 3-32 16,3 5-3-16,0 4 0 16,7 3-1-16,3 0 0 15,10 1-2-15,8-4 0 16,8-6 0-16,10-7 0 15,9-7 0-15,6-7 0 16,5-5 0-16,2-8 0 0,1-6 0 16,-1-7 0-16,-3-3 0 15,-6-3 0-15,-4-2 0 16,-5 3 0-16,-5 3 0 15,-3 5 0-15,-5 5 0 16,-3 18 0-16,0 0 0 16,-8 15 0-16,-1 14 0 15,-1 11 0-15,-3 16 0 16,-1 6 0-16,-3 13 0 15,1 3 0-15,-1 4 0 16,2-3 0-16,-1-3 0 16,2-7 0-16,0-7 0 15,1-15 0-15,2-9 0 0,0-16 0 16,1-12 0-16,-1-12 0 15,1-10 0-15,4-14 0 16,-2-13 0-16,5-10 0 16,3-14 0-16,8-7 0 15,4-3 0-15,6 5 0 16,6 1 0-16,3 11 0 15,2 5 0-15,4 16-5 16,-1 4-5-16,9 21-11 16,-13-3-19-16,8 8-2 15,-5-2 1-15,6 6-1 16</inkml:trace>
  <inkml:trace contextRef="#ctx0" brushRef="#br0" timeOffset="3619.207">4703 1601 121 0,'-10'11'42'16,"-5"-5"1"-16,14 4-2 16,1-10-37-16,14-3 0 15,5-8-4-15,6-2 0 16,4-8 0-16,6-1 0 15,-2-4 0-15,-2-3 0 16,-5 0 0-16,-8 2 0 16,-9 4 0-16,-12 5 0 15,-11 14 0-15,-10 7 0 16,-9 13 0-16,-6 11 0 0,0 8 0 15,2 9 0-15,4 0 0 16,8 2 0-16,11-7 0 16,13-3 0-16,17-13 0 15,13-11 0-15,12-11 0 16,7-15-2-16,15-4-16 15,-5-20-13-15,14 1-14 16,-4-10 0-16,4-2-3 16,-4-8 3-16</inkml:trace>
  <inkml:trace contextRef="#ctx0" brushRef="#br0" timeOffset="5985.3424">5518 1255 87 0,'0'0'36'0,"0"0"2"15,0 0 0-15,25-34-28 16,-25 34-3-16,0 0-2 16,13-14-1-16,-13 14-1 15,0 15-1-15,-8 5 0 16,-3 7 1-16,-6 7-2 15,-3 9 1-15,-5 2-2 16,6 2 1-16,0-2 0 16,6-4 0-16,7-10 0 15,12-9-1-15,13-11 1 0,13-13 0 16,13-8-1-16,8-10 1 15,9-5-2-15,2-6 0 16,2-5-3-16,-5-4-4 16,1 1-24-16,-17 0-9 15,-6 7 0-15,-14 2 0 16</inkml:trace>
  <inkml:trace contextRef="#ctx0" brushRef="#br0" timeOffset="6195.3544">5871 1204 111 0,'-28'19'41'0,"8"8"1"0,0 9-3 16,5 11-37-16,-1 8-1 15,5 2 0-15,0 2-1 16,1-4-2-16,4-3-3 15,3-9-5-15,14-8-28 16,-1-14-2-16,13-9-1 16,4-18 1-16</inkml:trace>
  <inkml:trace contextRef="#ctx0" brushRef="#br0" timeOffset="6573.376">6083 1217 115 0,'-7'4'43'0,"7"-4"0"16,7 10-2-16,6-8-38 15,-13-2 0-15,29-3 0 16,-29 3 1-16,40-10-4 15,-40 10 0-15,54-15 0 16,-54 15 0-16,55-16 0 16,-55 16 0-16,57-12 0 15,-57 12 0-15,32-1 0 16,4 12 0-16,-10 10 0 15,-11 13 0-15,-15 13 0 16,-17 9 0-16,-8 10 0 0,-5 1 0 16,4-10-2-16,7-10-1 15,8-9-5-15,14-10-12 16,1-17-20-16,18-7-4 15,3-13 1-15,16-7-1 16</inkml:trace>
  <inkml:trace contextRef="#ctx0" brushRef="#br0" timeOffset="7397.4231">7087 1395 80 0,'0'0'38'16,"-7"-10"-1"-16,7 10 1 15,-15 0-29-15,7 5-2 16,-7-1-3-16,2 6 0 15,-4 1-1-15,1 5-1 16,-1 3 0-16,4 5-1 16,2-1 0-16,7 2 0 15,4 0 1-15,9-5-1 16,6-1 0-16,6-7-1 15,6-7 1-15,2-4 0 16,-2-8 0-16,3-5 1 16,-6-7-2-16,-4-3 1 15,-6 0-2-15,-7-4 2 16,-6 1-2-16,-7 0 0 15,-4 5-1-15,-4 3 0 0,0 8-1 16,-1 2-2-16,3 9-1 16,-1 0-10-16,13 10-22 15,0 1-1-15,13 2 2 16,4-4-3-16</inkml:trace>
  <inkml:trace contextRef="#ctx0" brushRef="#br0" timeOffset="7666.4385">7687 1182 101 0,'5'-46'39'15,"-5"46"1"-15,-7-43-1 16,7 43-33-16,0 0 0 15,-50-19-3-15,10 40-1 16,-6 25-1-16,-3 12 1 16,8 14-2-16,8 8-1 15,7 2-1-15,11-7-1 16,12-16-2-16,0-17-11 15,15-5-22-15,-3-17-2 16,8-8 0-16,-4-15 1 16</inkml:trace>
  <inkml:trace contextRef="#ctx0" brushRef="#br0" timeOffset="7826.4476">7414 1435 115 0,'-15'-11'41'16,"15"11"2"-16,-4-8-3 15,16 5-36-15,11-3-3 16,8-4-6-16,15 1-18 15,-1-9-17-15,11 2-2 16,1-5-1-16,5 3-1 16</inkml:trace>
  <inkml:trace contextRef="#ctx0" brushRef="#br0" timeOffset="8230.4707">8160 1164 75 0,'0'0'39'15,"0"0"-1"-15,3-25 0 16,-3 25-15-16,2 20-21 0,-5 13-2 16,-2 14 1-16,-5 4-1 15,-1 8 0-15,-3 1 0 16,3-4-1-16,-1-4-1 15,3-10-4-15,6-4-10 16,-2-13-21-16,9-7 1 16,-4-18-3-16,12 4 2 15</inkml:trace>
  <inkml:trace contextRef="#ctx0" brushRef="#br0" timeOffset="8413.4813">8092 1434 105 0,'-8'-2'40'0,"-3"1"0"16,11 1-1-16,-10 6-34 0,10-6-2 15,19 5-2-15,2-11-1 16,12-2-3-16,4-10-4 16,17-3-20-16,-2-8-12 15,7-4 0-15,-59 33-1 16,58-40 0-16</inkml:trace>
  <inkml:trace contextRef="#ctx0" brushRef="#br0" timeOffset="8787.5026">8605 1054 106 0,'0'0'40'0,"0"0"2"16,-9 5-2-16,-3 19-34 16,-16 23-2-16,-3 17-1 0,-7-5-2 15,9 14 1-15,1-4-1 16,4 0-1-16,10-22 0 15,3-9-1-15,8-7 2 16,5-9-2-16,5-12 1 16,9-10 1-16,4-11-1 15,4-7 1-15,2-6-1 16,-1-2 2-16,2-3-2 15,-5-1 1-15,-3 5 0 16,-3 4 0-16,-6 11-1 16,-4 7 1-16,-6 3-1 15,1 18 0-15,-3 2 0 16,0 7-1-16,1 0 0 15,0 4-3-15,7-2 1 0,3-5-4 16,10 0-10-16,-3-16-21 16,14-1-4-16,-3-11 2 15,8-4-2-15</inkml:trace>
  <inkml:trace contextRef="#ctx0" brushRef="#br0" timeOffset="9145.5231">8795 1464 108 0,'-10'10'40'0,"10"2"2"16,0-12-2-16,18 9-35 16,3-8-2-16,7-2-1 15,5-3 0-15,1-2-1 0,1-5 1 16,-2 0-1-16,-4-3 0 15,-6 0-1-15,-6-2 0 16,-10-1 0-16,-7 1 0 16,-8 1 0-16,-8 3 1 15,-5 4-1-15,-7 6 0 16,-1 9 1-16,-4 4 0 15,2 12 0-15,2 5 0 16,5 6-1-16,8-1 1 16,10 2-2-16,13-7 0 15,10-4-3-15,13-5-4 16,0-22-12-16,20 0-20 15,-3-14-3-15,9-5-1 16,-2-10 1-16</inkml:trace>
  <inkml:trace contextRef="#ctx0" brushRef="#br1" timeOffset="13937.7972">9710 1510 79 0,'3'-14'38'16,"-6"-2"-1"-16,0 5 1 15,-7-4-30-15,-1 5-2 16,-8 3 0-16,1 2-2 15,-6 4 0-15,0 2-1 16,-3 3-1-16,1 6 1 16,2 4-2-16,2 7-1 15,5 1 1-15,5 3-1 0,6-1 0 16,6 1 0-16,8-4 0 15,6-5-1-15,6-8 1 16,5-6 1-16,3-9-2 16,2-7 3-16,0-7-2 15,2-3 2-15,-5-3-2 16,-2 0 2-16,-5 3-2 15,-4 2 2-15,-4 4-2 16,-4 5 0-16,-8 13 0 16,0 0 0-16,4 10-1 15,-8 11-1-15,0 10 2 16,-4 7-1-16,-1 8 0 15,-2 8 0-15,0 2 1 16,-1 4-1-16,-1-2 1 16,-2 1 0-16,0-8 0 0,0-1 0 15,-2-8 0-15,1-10 0 16,1-7 0-16,-2-9 0 16,1-12-2-16,0-15-2 15,6-2-10-15,-2-19-24 16,11 1-2-16,-1-17 0 15,12 0-2-15</inkml:trace>
  <inkml:trace contextRef="#ctx0" brushRef="#br1" timeOffset="14346.8206">10054 1399 97 0,'7'-6'40'0,"-7"6"0"16,0 0-1-16,-13 10-30 15,4-1-6-15,-2 7-1 16,-1 6-1-16,-2 8 0 16,1 5-1-16,0 3 1 15,1-1-2-15,4-1 2 16,2-3-2-16,1-6 1 15,3-6 1-15,2-8-1 16,0-13 0-16,6 2 0 16,1-14 1-16,1-5-1 15,1-6 0-15,-1-5 1 16,1-5 0-16,-1-1 0 15,0 0 0-15,-2 4 0 16,-3 4 0-16,-1 5 0 0,1 2 1 16,1 6-2-16,5 3 1 15,2 1-1-15,4 2-1 16,5-1-2-16,2-2-3 15,13 1-30-15,-6-2-5 16,8 2 1-16,-6 3-2 16</inkml:trace>
  <inkml:trace contextRef="#ctx0" brushRef="#br1" timeOffset="14714.8417">10265 1467 106 0,'-12'12'39'0,"9"5"2"0,0-7-2 15,18-1-36-15,-1-4 0 16,8-3-1-16,6-6-1 16,2-3 0-16,5-3 0 15,1-1-1-15,-3-4 0 16,-5 0 0-16,-7 0 1 15,-8 1-1-15,-7 1 0 16,-10 2-1-16,-8 3 1 16,-9 2 0-16,-6 7-1 15,-7 4 1-15,-3 9 0 16,-1 7 0-16,0 8 1 15,1 3-1-15,7 2 1 16,6 3-1-16,9-4 0 0,13-2 0 16,15-8-1-16,12-10-1 15,14-6-4-15,3-15-26 16,17 2-9-16,0-11 2 15,7-1-3-15</inkml:trace>
  <inkml:trace contextRef="#ctx0" brushRef="#br1" timeOffset="15106.8641">10646 1547 97 0,'-9'9'38'0,"12"2"1"16,-3-11-1-16,27-5-33 0,-3-4-3 15,7-4 2-15,3-2-3 16,1-4 2-16,-2 1-2 16,-3 0 1-16,-7 1 0 15,-4 0-2-15,-11 2 1 16,-4 0 0-16,-10 4 0 15,-9 3-1-15,-9 2 1 16,-5 6-1-16,-8 5 1 16,-1 9 0-16,-4 7 0 15,0 5-1-15,4 7 2 16,7 2-2-16,6 0 2 15,13-1-2-15,9-4 0 16,15-6-1-16,11-8 0 16,14-6-2-16,16-8-2 0,0-11-5 15,17-1-29-15,-8-12-2 16,7 0 1-16,-10-9-1 15</inkml:trace>
  <inkml:trace contextRef="#ctx0" brushRef="#br1" timeOffset="15420.8821">11139 1440 107 0,'-23'21'40'0,"4"8"1"16,-8-2-3-16,7 5-33 16,-1 0-1-16,5 1-1 15,1-5-1-15,5-5-1 16,3-5 0-16,7-5 0 0,0-13-1 15,15 0 0-15,2-10 0 16,1-7 0-16,6-8 1 16,1-3-1-16,3-6 0 15,0 0 1-15,-3 4 0 16,0 3 0-16,-6 7-1 15,-1 3 1-15,-4 12 0 16,-3 9-1-16,-6 10 0 16,0 5-1-16,-2 5-1 15,-1 1-3-15,5 5-7 16,-5-7-26-16,14 1-5 15,-2-8 1-15,14-4-2 16</inkml:trace>
  <inkml:trace contextRef="#ctx0" brushRef="#br1" timeOffset="16223.928">11997 1102 83 0,'0'0'41'16,"-1"-54"-4"-16,1 54 3 15,0 0-33-15,-14-40-3 16,14 40 0-16,-15 5-2 0,1 29 2 15,-2 21-2-15,6 11 1 16,-1 0-2-16,5 11 0 16,0 2-2-16,3-5 1 15,1-17 0-15,-1-7 0 16,3-10-1-16,0-7 0 15,0-12 1-15,4-9 0 16,-4-12 0-16,13-2 0 16,-4-11 1-16,3-5-1 15,-1-7 0-15,2-6 1 16,3-2-1-16,0 0 1 15,1 1-1-15,1 3 1 16,-1 6-1-16,0 7 0 16,1 8 1-16,-1 9-2 0,-2 6 1 15,0 10 0-15,-3 4 0 16,-2 4 0-16,-5 1 0 15,-2 2 0-15,-7-3 1 16,-4-1-2-16,-7-5 2 16,-5-4-1-16,-4-6 0 15,-2-6 0-15,0-4-2 16,0-4-2-16,6-2-3 15,-2-14-18-15,17 8-16 16,-1-4 1-16,13 1-1 16,5-1 1-16</inkml:trace>
  <inkml:trace contextRef="#ctx0" brushRef="#br1" timeOffset="16926.9682">12466 1415 100 0,'0'0'39'0,"0"0"2"15,-23-4-4-15,1 8-33 16,-2 2-1-16,-2 7 0 16,-3 5-1-16,1 4-1 15,1 3 2-15,3 2-3 16,8 0 2-16,8 1-2 15,8-4 1-15,11-7-1 16,10-6 1-16,10-10-1 16,7-8 0-16,5-8 1 15,4-6-1-15,-3-7 0 16,-4-2 0-16,-7-2 1 0,-12 2-2 15,-10 0 1-15,-13 7 0 16,-11 5-1-16,-10 8 1 16,-4 4 0-16,-4 5 0 15,0 4-1-15,4 4 1 16,9 1 0-16,9 2-1 15,10-2 1-15,12-1 0 16,11-4-1-16,11-2 2 16,8-2-1-16,7-3 0 15,-2-1 1-15,0-2-1 16,-7 1 1-16,-6 0 0 15,-7 1 0-15,-13 1 0 16,-15 4 0-16,0 0 0 0,-8 7-1 16,-11 4 1-16,0 5-1 15,-4 5 0-15,3 3 0 16,1 4 0-16,6 1 0 15,7-1 0-15,8 0 0 16,9-5 0-16,7-7-1 16,7-6 2-16,6-9-1 15,1-7-1-15,1-10 2 16,-1-7-1-16,-4-7 0 15,-6-2 0-15,-5-4 0 16,-7 1-1-16,-9-2 1 16,-7 6-1-16,-7 4 0 15,-2 8-1-15,-5 9 0 16,1 6-1-16,0 4-4 0,11 8-15 15,0-2-19-15,14 5 1 16,3-4-2-16,14-2 2 16</inkml:trace>
  <inkml:trace contextRef="#ctx0" brushRef="#br1" timeOffset="17170.9822">13265 964 100 0,'-8'-44'43'0,"8"44"1"16,0 0-2-16,-30-15-39 0,22 34 0 15,-26 29 0-15,6 28-1 16,-1 21-2-16,13-4-1 15,7 1-3-15,9-4-7 16,12-6-29-16,1-36-1 16,13-9 0-16,-4-15-1 15</inkml:trace>
  <inkml:trace contextRef="#ctx0" brushRef="#br1" timeOffset="17440.9976">13352 1256 112 0,'-31'0'42'0,"2"14"1"16,-8 6 0-16,4 3-38 0,3 1-2 16,9 0 0-16,8-2-1 15,12-4 0-15,12-3-2 16,12-8 0-16,11 0 0 15,5-5 0-15,6 2 0 16,2-4 0-16,-1-1 0 16,-2 1 0-16,-3 2-4 15,-11-3-7-15,5 6-22 16,-15 1-12-16,1 2 2 15,-7 1-2-15</inkml:trace>
  <inkml:trace contextRef="#ctx0" brushRef="#br1" timeOffset="17612.0074">13751 1613 123 0,'-11'2'44'0,"4"3"0"16,-7-10-2-16,12-3-40 15,-2 1-6-15,-2-12-15 16,7 10-24-16,-4-4-1 15,3 13-1-15,-2-14 1 16</inkml:trace>
  <inkml:trace contextRef="#ctx0" brushRef="#br1" timeOffset="25846.4784">873 7070 32 0,'10'8'25'16,"-4"-8"3"-16,4-1-1 16,4 5-18-16,-1-9 1 15,9 8 0-15,-4-9 0 0,10 9 0 16,-2-5-1-16,8 5-3 15,0-2-1-15,9 3-2 16,5-1-1-16,7 2-1 16,7 0-1-16,8 0 1 15,8-2-1-15,14-1 0 16,9-4 1-16,10-2 0 15,13-4-1-15,10-4 1 16,9-4-1-16,15-1 1 16,9-3-1-16,8 0 0 15,10-1 0-15,10 2-1 16,6 2 1-16,9 1-1 15,7 4 2-15,3 1-2 16,7 1 1-16,9 0 1 0,6 1 0 16,5-1 0-16,34-1 1 15,-20-2-1-15,11-2 0 16,5-1 0-16,12 0 0 15,3-1-1-15,6 3 0 16,1 1-1-16,-6-2 1 16,11 4 0-16,2 1 0 15,18 3 0-15,-19 1 1 16,0 2 0-16,19 0 0 15,-8 3 1-15,-10-1-1 16,24-3 1-16,18-1-3 16,3-2 2-16,3-2-1 15,5-1 1-15,-9 0-2 16,35-4 1-16,-18 4-1 15,0 2 2-15,-16 3 0 0,-1 3-1 16,-2 5-3-16,-12-4-9 16,16 9-24-16,-63-2 0 15,1 4-2-15,-20-2-1 16</inkml:trace>
  <inkml:trace contextRef="#ctx0" brushRef="#br1" timeOffset="27971.5999">8924 2195 34 0,'-1'22'28'16,"0"7"-1"-16,0 6-6 16,-3-5-6-16,6 12-4 15,-5-3-3-15,6 7-1 16,-2 1-4-16,3 9 1 15,0-3-2-15,2 6-1 16,-2 2 1-16,3 7 0 16,-4 4 0-16,0 8 1 0,-2 3-1 15,0 7 0-15,-4 3 1 16,1 7-1-16,-3 5 0 15,3 6 0-15,-4 2 2 16,3 7-2-16,0 2 1 16,3 8-2-16,-1 0 3 15,3 6-2-15,0 5 1 16,1 2-1-16,0 5-1 15,0 5 2-15,-3 5-3 16,0 5 0-16,-3 7-2 16,0 6 1-16,-5 6-1 15,-1 12 2-15,-1 8 0 16,0 10-2-16,2 9 4 15,2 15 0-15,6 8-1 0,2 10 1 16,6 11-2-16,3 4 2 16,3 43-4-16,2-22 1 15,-2 10-1-15,-3 10 0 16,-6 12-1-16,-5 9 0 15,-4 2 1-15,-5-3-1 16,-2-45 0-16,-3 21 0 16,3-30 0-16,4-31-2 15,9-37-6-15,1-47-26 16,12-35 2-16,5-41-4 15,9-38 3-15</inkml:trace>
  <inkml:trace contextRef="#ctx0" brushRef="#br1" timeOffset="30097.7215">8621 6147 17 0,'0'0'20'0,"-7"-4"0"16,7 4-8-16,0 0-5 15,-5-11 2-15,5 11-2 16,-2-10 1-16,2 10 0 15,-4-7 2-15,4 7 0 0,0 0-1 16,0 0 0-16,-7-5-3 16,7 5-2-16,0 0 0 15,0 0-2-15,0 0 1 16,0 0-1-16,0 0 1 15,0 0-1-15,6 7 0 16,-6-7 0-16,9 8 0 16,-2 1-1-16,-1-1 0 15,0 1 0-15,-1 1-1 16,1 0 0-16,-2 0 1 15,0 2-1-15,0-2 0 16,0-1 0-16,-4-9 1 16,9 13-1-16,-9-13 1 15,13 11 0-15,-6-6-1 0,0-1 1 16,0 0 0-16,-1 0-1 15,-6-4 1-15,12 8 0 16,-12-8-1-16,8 9 1 16,-8-9-1-16,7 13 0 15,-7-13 0-15,6 14 0 16,-6-14 0-16,9 13 0 15,-9-13 0-15,10 13 1 16,-10-13-1-16,12 13 0 16,-4-7 0-16,-2 0 0 15,1-1 0-15,-7-5 1 16,10 12-1-16,-10-12 0 15,9 13 0-15,-5-4 0 16,-2 0 1-16,1 1-1 16,0 1 0-16,0 0 0 0,2 0 0 15,0 1 0-15,0 0 1 16,1-1-1-16,-2-1 0 15,1 0 1-15,0-1-1 16,-1 1 0-16,0-1 1 16,-2-2-1-16,1 2 0 15,-3 0 1-15,0 0-1 16,0-1 0-16,0 0 0 15,0 1 0-15,0 0 0 16,0-1 1-16,0-8-1 16,2 15 0-16,-2-15 0 15,3 12 0-15,-3-12 0 16,6 13 1-16,-6-13 1 15,5 14-1-15,-4-5 1 0,1 1-2 16,-2 1 3-16,0 0-3 16,0 1 2-16,-2 1-2 15,1-1 0-15,0 1 0 16,0 0 0-16,1-2 0 15,0 0 0-15,2-1 0 16,-1 1 0-16,1-2 0 16,0 0 0-16,-1-1 0 15,-1 2 0-15,2 1 0 16,-4-2 0-16,1 2 1 15,-1 0-1-15,-2-1 0 16,0 2 0-16,-1 0 0 16,0-1 0-16,1 1 0 0,-2-1 0 15,0 2 0-15,2-2 0 16,-1 3 0-16,-1-2 0 15,2 3 0-15,-2 1 0 16,1-2 0-16,0 0 0 16,0 1 0-16,0-3 0 15,0-1 0-15,1 0 0 16,-1-2 0-16,1 0 0 15,-1 2 0-15,-1-3 0 16,1 3 0-16,-2-1 0 16,0 3 0-16,2-2-1 15,-2 1 1-15,0 0 1 16,1-1 0-16,-1 2 0 15,1-3 0-15,0 0-1 0,0-2 1 16,-1 1 0-16,2 0 0 16,-1 0-1-16,0-1 0 15,0 1 0-15,0-2 1 16,0 1-1-16,1 0 0 15,5-8 0-15,-10 12 0 16,10-12 0-16,-7 9 0 16,7-9 0-16,-8 10 0 15,8-10 0-15,-8 11 0 16,8-11 0-16,-13 15 0 15,7-8 0-15,0 2 0 16,0-1 0-16,1 0 0 16,5-8 0-16,-10 11-1 15,10-11-1-15,0 0 0 16,0 0-3-16,-8-3-9 0,8 3-22 15,5-10 0-15,-5 10 0 16,10-17-1-16</inkml:trace>
  <inkml:trace contextRef="#ctx0" brushRef="#br1" timeOffset="30540.7469">8665 7447 79 0,'0'0'35'15,"0"0"0"-15,0 0 0 16,0 0-28-16,0 0-2 0,0 0-2 15,12 11 0-15,-5-4-1 16,3 2 0-16,0 3-1 16,2 0-2-16,2 4-4 15,-3-8-23-15,5 6-7 16,-4-3 0-16,3-1-2 15</inkml:trace>
  <inkml:trace contextRef="#ctx0" brushRef="#br1" timeOffset="30773.7602">8816 7329 90 0,'-8'-3'35'0,"-2"-3"1"0,10 6-1 16,-11-2-30-16,11 2-3 15,0 0-1-15,7 4-1 16,1 0 1-16,3 2-1 16,1 1-1-16,1-2-5 15,7 5-29-15,-8-5 1 16,2 3-1-16,-5-6-2 15</inkml:trace>
  <inkml:trace contextRef="#ctx0" brushRef="#br1" timeOffset="30969.7714">8884 7050 79 0,'-12'1'34'16,"2"2"-1"-16,2 2-6 15,1-2-49-15,7-3-10 16,0 0 0-16,15 1-2 16,-1-6 1-16</inkml:trace>
  <inkml:trace contextRef="#ctx0" brushRef="#br1" timeOffset="31255.7878">8857 6598 52 0,'0'0'30'16,"5"9"-2"-16,1-9-2 15,4 4-29-15,-1-5-14 16,3 4-10-16,0 1-3 15,0-1 3-15,0 1-2 16</inkml:trace>
  <inkml:trace contextRef="#ctx0" brushRef="#br1" timeOffset="31538.8039">8816 6298 63 0,'0'0'34'0,"-7"-1"-1"15,7 1 0-15,7 3-28 16,1 1 0-16,1-1-2 15,4 3-1-15,1-2-1 0,-1-1-1 16,5 4-5-16,-5-10-9 16,4 5-19-16,-6-5 0 15,0 0-1-15,-11 3 1 16</inkml:trace>
  <inkml:trace contextRef="#ctx0" brushRef="#br1" timeOffset="31787.8182">8756 6137 78 0,'0'0'37'0,"-7"-8"-1"15,7 8 1-15,0 0-33 16,0 0 0-16,0 0-3 15,0 0-1-15,0 0 0 16,8 6 0-16,2 0-2 16,-1-6-4-16,8 8-12 15,-2-10-18-15,4 4 1 16,-6-5-1-16,1 0 0 15</inkml:trace>
  <inkml:trace contextRef="#ctx0" brushRef="#br1" timeOffset="32019.8314">8691 6045 80 0,'0'0'38'16,"0"0"-3"-16,0 0 1 15,0 0-31-15,0 0-3 16,0 0-1-16,0 0-2 16,11 3-2-16,-11-3-5 15,18 11-24-15,-8-5-3 16,6 4-2-16,3-4 1 15</inkml:trace>
  <inkml:trace contextRef="#ctx0" brushRef="#br1" timeOffset="36626.0948">1035 7104 23 0,'1'-10'26'0,"0"1"1"15,-1 9 1-15,-6-13-12 16,6 13-2-16,-10-4-1 15,10 4 0-15,-12 5-2 16,7 2-3-16,-6-3-2 16,3 7-1-16,-1 0-2 15,2 3-1-15,0 2 0 16,2 4-2-16,1 0 1 15,4 2-1-15,1-2 1 16,3-2 0-16,3-5 0 16,5-4 0-16,0-8 0 0,4-7 0 15,3-9 0-15,-1-5 0 16,0-5-1-16,0-3 1 15,-1-3-2-15,-4 3 1 16,-4 1 1-16,-4 5-1 16,-4 6 0-16,-7 6 0 15,-3 7 0-15,-5 8 1 16,-2 7 0-16,-1 3 0 15,1 4-1-15,-1 3 1 16,4-1 0-16,2 1 0 16,6-4-1-16,6-4 2 15,4-4-1-15,5-5-1 16,3-5 1-16,5-6 0 15,2-4-1-15,-1-3 0 16,0-5 0-16,-3-2 0 0,-2 1 0 16,-4-2 0-16,-7 4-1 15,-3 3 2-15,-5 3-1 16,-4 6 1-16,-3 5 0 15,-1 6-1-15,-4 5 1 16,1 4-1-16,0 5 1 16,2 3-2-16,3 0 1 15,2 0 0-15,5-4 1 16,5-5-1-16,6-4 1 15,5-8 0-15,5-7-1 16,3-8 1-16,1-4-1 16,1-6 0-16,-3-3 1 0,-4 1 0 15,-5 0-1-15,-6 6 0 16,-8 3 1-16,-6 8 1 15,-7 8-1-15,-3 7 0 16,-5 7 0-16,1 2 0 16,-2 5 0-16,6 1 0 15,3-3-1-15,7-1 1 16,9-8-1-16,7-6 0 15,9-8 1-15,6-6-1 16,3-4-1-16,0-1 1 16,-1-1 1-16,-5 1-1 15,-8 3 0-15,-10 12 0 16,0 0 0-16,-21 6 1 15,-1 8-1-15,-4 3 1 16,1-1-1-16,1 2 0 0,8-4-2 16,7-6-2-16,9-8-5 15,13-6-28-15,12-4-3 16,3-13-1-16,9-1-2 15</inkml:trace>
  <inkml:trace contextRef="#ctx0" brushRef="#br1" timeOffset="82055.6933">4996 6863 2 0,'8'-3'27'0,"-8"3"1"15,6-11 3-15,-6 11-14 16,3-9 0-16,-3 9-1 15,1-10-3-15,-1 10-1 16,-1-9-3-16,1 9-2 16,0 0-2-16,-3-7-1 15,3 7-2-15,-8 3 0 16,8-3-1-16,-11 14 0 15,6-4-1-15,-1 0 1 16,2 1-1-16,2 1 1 16,2-1-1-16,4 0 0 15,2-3 0-15,4-2 0 16,2-1 0-16,3-2 1 15,1-3-1-15,1-4 0 0,0-4 1 16,-1-3-1-16,-4-3 0 16,-3 0 0-16,-5-3 1 15,-5-1-1-15,-7 2 0 16,-2 4 0-16,-5 2 0 15,-2 4 1-15,-4 6-1 16,1 4 1-16,0 2-1 16,2 6 1-16,3 2 0 15,4 2 0-15,3-1-1 16,5-1 1-16,5-2 0 15,6-2-1-15,4-6 1 16,5-3 0-16,4-3-1 16,3-3 1-16,1-4 0 15,-1 1 0-15,-3-2-1 0,-3 0 1 16,-6 2-1-16,-12 8 0 15,4-12 1-15,-13 11-1 16,-4 4 0-16,-4 2 1 16,-4 2-1-16,1 2 1 15,3 0 0-15,2 1 0 16,4 0 0-16,7-1 0 15,4-9 0-15,9 10-1 16,2-9 1-16,5-1-1 16,0-3 1-16,-1-1-1 15,-1-1-2-15,-6-3-1 16,-1 8-13-16,-12-8-21 15,5 8-1-15,-22-8 0 16,6 8-2-16</inkml:trace>
  <inkml:trace contextRef="#ctx0" brushRef="#br1" timeOffset="84649.8417">1126 8864 49 0,'0'-26'33'0,"0"8"1"15,0 18 0-15,0 0-28 16,-7 34-2-16,2 6-1 15,3 20-2-15,-1 17-1 16,4 18 0-16,-2 19 1 16,1 15-3-16,-2 12 2 15,0 8 1-15,-2 6-2 16,2-2 2-16,-1-4-2 0,0-8-2 15,3-10-9-15,2-21-18 16,6-16-3-16,3-23-2 16,6-20 1-16</inkml:trace>
  <inkml:trace contextRef="#ctx0" brushRef="#br1" timeOffset="85264.8769">665 9768 45 0,'-15'-3'28'0,"15"3"0"16,0 0-2-16,6-7-27 16,13 5 0-16,9 4 1 15,8 3 1-15,5 3 0 16,10 4 0-16,3 0 0 15,8 2 0-15,6-1-1 16,9 0 0-16,6-3 0 16,6 0 0-16,7-3-1 15,11 0 1-15,8 0 1 16,7 1-1-16,11-2 1 15,6 1 0-15,7-1 1 0,16-1 0 16,7-2 0-16,12-1 0 16,12-4 1-16,10 3-1 15,8-4 0-15,8 3-1 16,5-1 1-16,8 1-1 15,4 0 1-15,6 2 0 16,26-2 1-16,-14 2-1 16,8-6 1-16,7 3 1 15,6-6 0-15,6 1 0 16,1-6-2-16,6 3 1 15,-24-3-2-15,19 2 1 16,19 0-1-16,-26 1 0 16,-13 3-1-16,-6 5 0 15,-9 2 0-15,-11 3 0 16,-13 4-1-16,-11-2-1 0,-37 2-2 15,3-9-21-15,-7 5-10 16,-18-7-2-16,-15-2 1 16</inkml:trace>
  <inkml:trace contextRef="#ctx0" brushRef="#br1" timeOffset="85706.9019">9359 9437 31 0,'-20'-6'32'15,"-4"2"2"-15,-5 8-1 16,-10 6-22-16,-3 24 0 0,-18 19-3 15,-10 27-1-15,-17 21-1 16,-11 26-3-16,-15 15-3 16,-7 9-4-16,1 3-32 15,-2-13-1-15,12-22-1 16,15-27 0-16</inkml:trace>
  <inkml:trace contextRef="#ctx0" brushRef="#br1" timeOffset="86347.9387">1242 9633 57 0,'-12'19'35'16,"-9"4"-2"-16,-3 14 2 16,-12 8-27-16,-5 13-2 15,-9 5-4-15,0 4-2 16,2 6-13-16,6-14-20 15,15-11-2-15,12-22-1 16,21-16 0-16</inkml:trace>
  <inkml:trace contextRef="#ctx0" brushRef="#br1" timeOffset="86911.9711">1848 9442 59 0,'7'-10'35'0,"-7"10"-3"16,0 16 1-16,3 4-30 16,-6 2 0-16,1 11 0 15,0 3 1-15,0 6-1 16,0 1-1-16,2-1 1 15,-1-2-1-15,1-5-1 16,3-7 0-16,-1-6 1 16,-1-10-1-16,-1-12 0 15,8-2 0-15,-5-11 0 16,0-9 1-16,0-3-1 15,-2-6 1-15,0-3-1 16,-1-3 1-16,0 0-1 16,2 4 0-16,2 3 0 0,0 4 0 15,4 2-1-15,2 6 0 16,5 4 0-16,2 6-2 15,3-1-4-15,7 9-22 16,-1-6-8-16,5 8-1 16,-2-5-1-16</inkml:trace>
  <inkml:trace contextRef="#ctx0" brushRef="#br1" timeOffset="87161.9854">2211 9522 70 0,'15'-13'37'0,"7"1"-4"15,1-6 0-15,4 0-32 16,3 5-5-16,-3-3-27 16,1 8-3-16,-7 4-1 15,-5 8 0-15</inkml:trace>
  <inkml:trace contextRef="#ctx0" brushRef="#br1" timeOffset="87332.9951">2226 9751 80 0,'18'-7'38'16,"9"-3"-2"-16,5-8-2 16,3-10-51-16,9 5-19 15,2-4 0-15,5 6-2 16,-6-1 1-16</inkml:trace>
  <inkml:trace contextRef="#ctx0" brushRef="#br1" timeOffset="87851.0248">2669 9395 65 0,'11'-5'35'0,"5"-5"1"16,7 3 0-16,4-4-32 15,6 0-1-15,0-3 0 16,3 5 0-16,-6 2 0 15,-2 7 0-15,-8 5-2 16,-8 10 1-16,-5 5 0 16,-6 9-1-16,-6 6 0 15,-3 8 0-15,-3 3-1 16,-1 5 0-16,0 1-1 15,4-4-1-15,2-1-4 16,1-14-25-16,13-2-5 16,2-15-1-16,9-6-1 0</inkml:trace>
  <inkml:trace contextRef="#ctx0" brushRef="#br1" timeOffset="88001.0334">3135 9629 77 0,'-15'8'35'15,"1"-3"-6"-15,0-7-28 16,14 2-37-16,1-18-1 16,12 4 1-16</inkml:trace>
  <inkml:trace contextRef="#ctx0" brushRef="#br1" timeOffset="88332.0523">3349 9423 66 0,'0'0'38'0,"-20"6"-1"16,6 3 1-16,-5-1-32 15,2 4-1-15,-1-2 0 16,5 6-1-16,1-2-1 16,6 3 0-16,5-2-1 15,5 2-1-15,7-4 0 16,5 1 0-16,5-3 0 15,1 0-1-15,2-1 0 16,1 0 1-16,-4 0 0 16,-2 4-1-16,-8 5 1 15,-6 2-1-15,-5 4 1 16,-5 1-1-16,-6 0 0 0,-1-2-1 15,-2 1-3-15,0-11-1 16,8-2-8-16,-5-19-26 16,15-5 0-16,-2-15-1 15,11-4 1-15</inkml:trace>
  <inkml:trace contextRef="#ctx0" brushRef="#br1" timeOffset="88496.0617">3363 9410 93 0,'-17'10'40'0,"7"7"-1"15,1-6-3-15,8 0-35 16,8-1-2-16,8-10-7 0,15 1-31 16,0-5 1-16,11 2-2 15,-1-7 1-15</inkml:trace>
  <inkml:trace contextRef="#ctx0" brushRef="#br1" timeOffset="88783.0781">3842 9517 70 0,'-15'8'40'0,"-9"-2"-1"16,2 11 2-16,-12-1-32 0,5 7-3 15,-2 2-1-15,3 2-2 16,4 0 0-16,8-2-1 16,9-4-1-16,14-7-1 15,14-8-1-15,7-7-2 16,12-4-2-16,4-8 0 15,8 4-10-15,1-11-25 16,1 4 0-16,-10-7 0 16,-2 8 1-16</inkml:trace>
  <inkml:trace contextRef="#ctx0" brushRef="#br1" timeOffset="89225.1034">4028 9627 82 0,'-12'18'40'0,"-5"-4"-1"15,7 4 0-15,0-3-35 16,4 0-1-16,0-3-1 15,4 1-1-15,2-5 0 16,0-8 0-16,6 9 0 16,1-9-1-16,0-7 1 15,2-2 0-15,0-5 0 16,3-3 0-16,-1-4 0 15,0 1 0-15,-1-1 0 16,1-2-1-16,-2 6 0 16,-1 0 0-16,0 4 0 15,1 4 0-15,-4 5 1 16,2 5-1-16,-7-1 0 15,12 14 1-15,-4-3-1 16,1 2 1-16,1-2-1 0,1-2 1 16,4-3-1-16,0-6 1 15,3-1-1-15,-1-6 1 16,0-2-1-16,0-2 1 15,-3 1 0-15,-3 1-1 16,-3 4 1-16,-8 5-1 16,6 2 0-16,-8 8-1 15,-1 5-1-15,-3 1-3 16,8 12-25-16,-8-10-12 15,8 5 1-15,0-9-2 16</inkml:trace>
  <inkml:trace contextRef="#ctx0" brushRef="#br1" timeOffset="90014.1485">5110 8298 69 0,'0'-13'34'15,"0"3"0"-15,0 10 1 0,-8 7-34 16,0 12 1-16,3 18-1 15,-3 15 1-15,3 13-1 16,-3 14 1-16,2 13-1 16,0 4 1-16,3 5-1 15,0-4-1-15,1-8-2 16,9-6-10-16,-1-20-25 15,8-17 3-15,3-16-3 16,5-19 1-16</inkml:trace>
  <inkml:trace contextRef="#ctx0" brushRef="#br1" timeOffset="90532.1782">4895 8712 71 0,'-4'9'35'16,"13"-6"0"-16,8-4-2 15,9 0-32-15,9-3 0 16,7 2 0-16,7-2 0 15,6 0 0-15,7 0-1 16,5 0-1-16,7 1 1 16,5 1 0-16,4 0 0 15,2 2 0-15,7 1-1 16,6 0 2-16,5 1-1 0,4-2 0 15,5 1 1-15,7-2-1 16,7-2 1-16,8-1 0 16,5-1-1-16,4-1 1 15,6 1 0-15,5 0 0 16,0 2 0-16,0 3 0 15,1 3-1-15,-5 2 1 16,-8 4 0-16,-1 1-1 16,-10 4 1-16,-8-1-1 15,-7 1 0-15,-10 1 2 16,-6-1-2-16,-3-1 2 15,-7-4-1-15,-5-1 0 16,-6-2 0-16,-2-3 0 16,-5-3-1-16,-4-4-4 15,-1 2-29-15,-13-6-5 0,-7 2 2 16,-13-3-4-16</inkml:trace>
  <inkml:trace contextRef="#ctx0" brushRef="#br1" timeOffset="90929.2009">9158 8523 70 0,'0'0'37'15,"1"15"-1"-15,-13 12 0 16,-11 4-31-16,-5 13 0 15,-12 8-3-15,-9 7-2 16,-8 7 1-16,-4 0-1 16,-1-3 0-16,1-7-3 15,12 0-13-15,2-20-23 0,15-7 3 16,10-17-2-16,14-10 1 15</inkml:trace>
  <inkml:trace contextRef="#ctx0" brushRef="#br1" timeOffset="91561.2366">5291 8489 74 0,'-12'17'38'16,"-3"10"-1"-16,-13 2 1 15,-8 9-34-15,-7 5-2 16,-2 7 3-16,-6 0-3 16,2 1-1-16,2-4-1 15,8-8-4-15,16-3-16 0,9-19-18 16,17-10 0-16,14-18-4 15,19-10 4-15</inkml:trace>
  <inkml:trace contextRef="#ctx0" brushRef="#br1" timeOffset="92052.2651">6023 7946 70 0,'-19'-23'36'0,"-7"7"-2"16,-1 14 2-16,-9 10-31 0,2 17 0 15,-5 10-1-15,1 13 1 16,-2 7-1-16,7 6-1 16,1 3-1-16,8 4-1 15,8-5 0-15,5-6-2 16,11-3-2-16,5-12-6 15,12-4-28-15,-4-13-1 16,8-4-1-16,-4-14 2 16</inkml:trace>
  <inkml:trace contextRef="#ctx0" brushRef="#br1" timeOffset="92223.2749">5684 8369 82 0,'2'-9'37'0,"4"-3"0"16,12 3-1-16,2-2-34 15,14-1 0-15,9 2-18 16,3-4-19-16,8 2 0 16,-4 0-2-16,0 3 0 15</inkml:trace>
  <inkml:trace contextRef="#ctx0" brushRef="#br1" timeOffset="92403.2852">6039 8339 88 0,'0'0'37'15,"0"0"0"-15,22-12 2 16,-3 2-39-16,5-1 1 16,3 3-7-16,-5-1-30 15,5 6-1-15,-11 1 2 16,-3 7-4-16</inkml:trace>
  <inkml:trace contextRef="#ctx0" brushRef="#br1" timeOffset="92568.2944">5974 8527 90 0,'0'0'38'0,"10"-5"0"16,10-12 1-16,9-3-39 15,11-1-4-15,0-7-32 0,11 4-2 16,-2-3-1-16,3 4 1 15</inkml:trace>
  <inkml:trace contextRef="#ctx0" brushRef="#br1" timeOffset="93073.3235">6436 8165 104 0,'-21'9'40'16,"5"-10"-1"-16,16 1-4 15,17-10-35-15,10-1 0 16,10-1 0-16,2 3 1 15,3 0-1-15,-6 4 0 16,-3 4 1-16,-7 5-1 16,-13 5 1-16,-11 4-1 15,-9 5 1-15,-8 1-1 16,-8 2 1-16,0 2-1 15,-2-3 0-15,2 1 0 16,6-5 0-16,7-2-2 16,10-3 2-16,6-3-2 15,9-2 2-15,5-3-1 0,1 2 1 16,2-2-1-16,-2 3 2 15,-5 2 1-15,-7 4-1 16,-6 6 1-16,-10 0 0 16,-6 7 0-16,-6-1-1 15,-1 1 0-15,-4-2-1 16,1-1 0-16,5-5-4 15,3-10-5-15,13 2-31 16,2-9-1-16,16-11-1 16,2-4-1-16</inkml:trace>
  <inkml:trace contextRef="#ctx0" brushRef="#br1" timeOffset="93254.3339">6867 8409 102 0,'-14'-2'41'0,"4"1"0"16,-1-5-3-16,-1-5-46 16,12 11-31-16,7-15-2 15,0 10 0-15,-2-5-1 16</inkml:trace>
  <inkml:trace contextRef="#ctx0" brushRef="#br1" timeOffset="93605.3539">7047 8222 78 0,'-12'4'40'16,"12"-4"1"-16,0 0 0 15,0 0-19-15,17-13-19 16,3 4 0-16,4-3 0 16,3 0-1-16,0 0-1 15,0 1 0-15,-4 1 0 16,-6 5-1-16,-6 6 0 15,-11-1 1-15,0 21-1 16,-10 0 0-16,-6 6 0 16,-4 5-1-16,-1 5 0 15,-1 1-2-15,3 2 1 0,3-7-4 16,12 7-11-16,2-18-26 15,13-2 2-15,4-14 0 16,12-5-1-16</inkml:trace>
  <inkml:trace contextRef="#ctx0" brushRef="#br1" timeOffset="93920.372">7517 8188 101 0,'-22'3'40'0,"2"10"2"15,-4-4-3-15,3 6-34 16,3-1 0-16,9 2-2 0,6-3-2 16,7-1-1-16,9-2 1 15,6-2-3-15,3 2 2 16,3-5-1-16,-2 6 1 15,-4-1-2-15,-3 3 3 16,-7 5-1-16,-7 1 0 16,-8 5 0-16,-6-2 0 15,-1-1 0-15,-1 0-2 16,-1-7-2-16,8-1-3 15,-5-16-31-15,12 3-4 16,9-19 0-16,6 3 0 16</inkml:trace>
  <inkml:trace contextRef="#ctx0" brushRef="#br1" timeOffset="94092.3818">7544 8167 112 0,'0'0'42'15,"-11"10"1"-15,13-3-2 16,-2-7-40-16,19 3-3 15,3 0-3-15,0-9-16 16,12 10-19-16,1-4-2 16,7 6 1-16,1-4-3 15</inkml:trace>
  <inkml:trace contextRef="#ctx0" brushRef="#br1" timeOffset="94393.399">7959 8303 100 0,'-12'2'42'0,"-6"-5"1"15,0 9-3-15,-5-3-36 16,-1 7 0-16,0 1-2 15,0 6 1-15,2 3-2 16,4 2-1-16,5 2 1 16,10-1 0-16,9-3-1 15,10-3-1-15,13-5 0 16,7-5-3-16,12-3-2 15,1-15-19-15,11 4-18 0,-4-10 0 16,1 2 0-16,-9-8 0 16</inkml:trace>
  <inkml:trace contextRef="#ctx0" brushRef="#br1" timeOffset="94919.4291">8213 8326 81 0,'0'0'40'16,"-10"8"1"-16,7 1 1 15,-6-4-33-15,2 9-2 16,-4 1-1-16,0 4-2 16,-5 2-2-16,3 0 0 15,0-1-1-15,2-1 0 0,2-5-1 16,5-2 0-16,4-12-1 15,0 0 1-15,17-2-1 16,-4-9 0-16,2-4 1 16,1-4 0-16,2-1-1 15,-3-2 1-15,-2 2 0 16,-3 4 0-16,-4 2 1 15,-3 7-1-15,-3 7 0 16,0 0 1-16,-12 5-1 16,5 4 1-16,3 3-1 15,2 1 0-15,3 0 1 16,7-3-1-16,5-3 0 15,6-6 0-15,6-2 1 16,6-6-1-16,1-5 0 0,3-3 1 16,-2-2-1-16,-1 1 1 15,-5-1-1-15,-4 2 1 16,-7 5 0-16,-8 5-1 15,-8 5 1-15,0 0-1 16,-5 17 1-16,-4-1-1 16,-1 5-1-16,-1 0-2 15,5 7-4-15,-4-13-16 16,11 9-19-16,1-9 0 15,9-1-2-15,2-8 1 16</inkml:trace>
  <inkml:trace contextRef="#ctx0" brushRef="#br1" timeOffset="95055.4365">8632 8503 107 0,'-9'-1'41'0,"-1"-9"-1"16,3 0-6-16,8 1-73 15,-6-7-3-15,3 5-1 16,-4-2 0-16</inkml:trace>
  <inkml:trace contextRef="#ctx0" brushRef="#br1" timeOffset="99098.6681">10368 10625 29 0,'0'0'32'0,"0"0"2"16,0 0 0-16,0 0-17 15,0 0-10-15,3 9-1 16,0 6-1-16,-5 1-1 16,4 10 1-16,-4 2-2 15,2 8 0-15,-5 2-1 16,2 3 1-16,-3-3-2 15,1-4 1-15,0-6-1 0,1-7 1 16,1-10-1-16,3-11 0 16,0 0 0-16,7-24-1 15,1-4 2-15,2-6-2 16,2-7 2-16,0-4-2 15,-1 0 0-15,0 2 0 16,-2 6 0-16,-1 6 0 16,-3 10 1-16,-2 8-1 15,-3 13 0-15,0 0 1 16,2 17-1-16,-4 1 1 15,2 4-1-15,3 0 1 16,1-3-1-16,3-2 1 16,4-8 0-16,4-9-1 15,4-9 1-15,5-9-1 0,1-4 1 16,2-7 0-16,2-1 0 15,-4 1-1-15,-1 3 1 16,-4 3-1-16,-4 8 1 16,-4 8-1-16,-4 8 1 15,-4 10-1-15,-2 10 0 16,-4 6 0-16,-1 9 0 15,0 2-1-15,1 5-3 16,0-5-1-16,10 5-17 16,-5-17-17-16,9-1 0 15,0-15-1-15,9-3 1 16</inkml:trace>
  <inkml:trace contextRef="#ctx0" brushRef="#br1" timeOffset="99302.6798">10919 10635 78 0,'4'13'39'16,"-4"-13"-1"-16,20-5 0 15,-5-6-36-15,8 0-2 16,3-3-1-16,-1-2-4 15,7 6-32-15,-13 1 1 16,-2 10-3-16,-10-1 2 16</inkml:trace>
  <inkml:trace contextRef="#ctx0" brushRef="#br1" timeOffset="99468.6893">10880 10888 88 0,'0'0'40'15,"8"5"-1"-15,6-18 2 16,11-4-40-16,4-6 0 15,6 0-5-15,8 8-31 16,-6-6-4-16,4 11-1 16,-5-1-2-16</inkml:trace>
  <inkml:trace contextRef="#ctx0" brushRef="#br1" timeOffset="100827.7666">11407 9809 62 0,'0'0'35'16,"-5"10"-3"-16,3 12-1 15,-2-1-28-15,1 9 0 0,0 4 1 16,-1 9-1-16,-1 2 1 15,2 8-1-15,-1-4 0 16,2 2 0-16,-1-9 0 16,3-4-1-16,0-9-1 15,4-6 1-15,2-12 0 16,3-9-1-16,1-10 0 15,2-7 0-15,3-4 0 16,-1-1 0-16,2-1 0 16,-3 2 0-16,-1 4-1 15,0 7 1-15,-2 7-1 16,0 8 1-16,-4 7-1 15,-1 5 0-15,0 5 0 16,0-1-1-16,1 3-1 0,0-8-2 16,3 1-4-16,-2-17-27 15,9 2-2-15,-1-15-1 16,5-1 1-16</inkml:trace>
  <inkml:trace contextRef="#ctx0" brushRef="#br1" timeOffset="101024.7783">11743 10063 73 0,'-8'17'37'0,"5"4"-1"16,-3 2 0-16,4 7-32 15,-2 2-3-15,1 1 1 16,3-2-3-16,1-7 0 0,5 1-13 15,-6-25-22-15,20-5 1 16,-8-21-2-16,7-5 0 16</inkml:trace>
  <inkml:trace contextRef="#ctx0" brushRef="#br1" timeOffset="101151.7856">11772 9802 77 0,'-28'-1'35'15,"4"4"-4"-15,6 7-30 16,3 5-34-16,5 0-3 15,5-3 1-15</inkml:trace>
  <inkml:trace contextRef="#ctx0" brushRef="#br1" timeOffset="101451.8027">11300 10565 68 0,'0'0'37'0,"12"7"-1"16,7-16 1-16,16-6-36 15,10-6 0-15,10-6 0 0,10-2 1 16,3-4-1-16,4 2-1 16,-4-3-7-16,2 13-28 15,-13 1 1-15,-6 14-3 16,-16 3 1-16</inkml:trace>
  <inkml:trace contextRef="#ctx0" brushRef="#br1" timeOffset="101931.8302">11449 10717 65 0,'0'0'37'15,"0"0"-2"-15,0 0 1 16,-4 10-33-16,2 6-1 15,-1 8 0-15,0 7 1 16,-1 6-1-16,-2 9 0 16,-3 0 0-16,3 1-2 15,-2-5 1-15,5-5-1 16,1-10 1-16,4-7-2 15,-2-20 2-15,12 2-2 0,1-17 3 16,3-6 0 0,1-6-1-16,0-2 2 0,0 0-2 15,-1 3 1-15,-4 4-1 16,-1 7 1-16,-2 10-2 15,-9 5 0-15,6 11-1 16,-6 4-1-16,0 6 0 16,0-1-3-16,3 4-1 15,-1-9-7-15,11 6-26 16,-5-12 1-16,10-1 0 15,-2-11 1-15</inkml:trace>
  <inkml:trace contextRef="#ctx0" brushRef="#br1" timeOffset="102202.8457">11780 10870 73 0,'-8'6'38'0,"3"6"-2"16,-4-2 0-16,5 7-32 15,0 1 0-15,4 3-1 16,3-3-1-16,1 1 0 15,2-4-1-15,3-4 0 16,-1-5 0-16,1-4 1 16,-1-5 0-16,-3-6-1 15,-3-3 1-15,-2-2-1 16,-3-1-1-16,-4-2-1 15,0 1-4-15,-4-6-5 16,7 10-29-16,-4-7 0 16,7 9-1-16,1-4 0 0</inkml:trace>
  <inkml:trace contextRef="#ctx0" brushRef="#br1" timeOffset="102533.8646">12223 10467 80 0,'0'0'37'15,"8"0"0"-15,3-1-2 16,5-2-42-16,1-13-17 16,8 10-11-16,-2-4 0 15,2 5-1-15,-4-3-1 16</inkml:trace>
  <inkml:trace contextRef="#ctx0" brushRef="#br1" timeOffset="102691.8737">12230 10622 77 0,'-18'10'39'15,"13"1"-1"-15,5-11 0 16,16-19-36-16,8 6-5 16,3-11-34-16,14 1 0 15,-1-6 0-15,6 6-2 16</inkml:trace>
  <inkml:trace contextRef="#ctx0" brushRef="#br1" timeOffset="103794.9364">12847 9647 67 0,'0'0'35'15,"1"20"-1"-15,1 4 1 16,-5 1-32-16,0 13-1 15,0 5-1-15,2 6 0 16,-3 1-1-16,3-1-1 16,1 0-3-16,-2-12-14 15,8 2-15-15,-1-6-1 16,3-3 0-16,0-7 0 15</inkml:trace>
  <inkml:trace contextRef="#ctx0" brushRef="#br1" timeOffset="104012.9491">12704 10400 79 0,'0'0'37'0,"0"0"-2"16,18-13 0-16,6-7-34 15,6-3-1-15,10-3 0 16,3-1-2-16,4 9-4 16,-6 1-30-16,3 10 2 15,-8 6-3-15,-5 12 2 16</inkml:trace>
  <inkml:trace contextRef="#ctx0" brushRef="#br1" timeOffset="104538.9793">12779 10590 68 0,'0'0'38'16,"-2"-9"-1"-16,15 0-1 0,0-7-33 15,9 0-2-15,5-4 0 16,1 5 0-16,1 2 0 15,-2 5-1-15,-4 5 1 16,-5 6-1-16,-7 8 0 16,-6 5 1-16,-8 3 0 15,-4 4-1-15,-6 0 2 16,0 2-1-16,-2-4 0 15,1 1 0-15,5-4 0 16,3-2 0-16,6-5-1 16,7-1 1-16,6-6 0 15,3-1 0-15,4 0-1 16,4 0 1-16,-3-1 1 15,-2 1 0-15,-4 2-1 0,-6 5 1 16,-8 5-1-16,-7 4 1 16,-9 6-1-16,-8 2 0 15,-1 3 0-15,-3-2-1 16,1-1-1-16,3-8-2 15,10-2-9-15,2-20-27 16,19-3 0-16,3-19-3 16,16-7 0-16</inkml:trace>
  <inkml:trace contextRef="#ctx0" brushRef="#br2" timeOffset="244047.9588">13346 10219 50 0,'-7'-2'35'0,"7"2"-1"15,0 0 0-15,5-11-21 16,0 2-7-16,8 2-3 15,5-5 0-15,3 1-1 16,5-3 0-16,2 2-1 16,1 0-1-16,1 0-2 15,0 6-4-15,-11-3-19 16,2 11-8-16,-10-2-2 15,-2 9 0-15</inkml:trace>
  <inkml:trace contextRef="#ctx0" brushRef="#br2" timeOffset="244259.9709">13392 10324 71 0,'-7'4'37'15,"7"-4"-1"-15,11-4 1 16,2 2-32-16,2-3-1 15,5 2-2-15,4-1 0 16,1 3-3-16,4 5-10 16,-5-6-25-16,6 7 0 15,-9-3-2-15,1 4 1 16</inkml:trace>
  <inkml:trace contextRef="#ctx0" brushRef="#br2" timeOffset="245311.031">14118 9971 41 0,'-7'-12'34'15,"1"3"2"-15,-9-1-1 16,0 11-11-16,-9-4-18 16,3 6-1-16,-6 1-2 15,3 10 0-15,-3 3 0 16,5 6-2-16,1 4 2 15,4 3-1-15,8-1 0 16,5-3 0-16,11-4 0 16,10-7 0-16,10-12 0 0,11-13 0 15,7-16 0 1,7-11 1-16,2-14-1 0,3-9 0 15,-4-8 1-15,-6-3-1 16,-9-1-1-16,-9 5 1 16,-10 5-1-16,-9 9-1 15,-9 12 0-15,-7 14 1 16,-8 16-1-16,-5 17 0 15,-4 16 0-15,1 19 0 16,-1 12 0-16,5 11 0 16,2 4-1-16,7 3-2 15,8 0-1-15,6-12-4 16,14 0-5-16,1-18-26 15,13-4 0-15,0-19-1 16,8-1 1-16</inkml:trace>
  <inkml:trace contextRef="#ctx0" brushRef="#br2" timeOffset="245514.0426">14593 9901 90 0,'-12'11'38'16,"5"11"-2"-16,-6-1 1 15,4 7-35-15,0 2 0 16,4 0-3-16,3-1-1 16,1-7-4-16,12-2-31 15,-3-13 1-15,10-3-1 16,0-15-1-16</inkml:trace>
  <inkml:trace contextRef="#ctx0" brushRef="#br2" timeOffset="245656.0508">14747 9739 82 0,'-17'-37'37'0,"-2"12"-1"15,-6 2-2-15,2 7-31 16,0 11-7-16,-1 4-28 16,11 10-2-16,-1 0-1 15,10 8-2-15</inkml:trace>
  <inkml:trace contextRef="#ctx0" brushRef="#br2" timeOffset="246063.074">13896 10356 54 0,'13'11'38'0,"0"-10"-2"0,10 3 1 16,3-8-18-16,14 3-13 15,7-7-1-15,10 1 0 16,7-6-2-16,9 0 0 15,3-2-2-15,1 1-1 16,-1 0-1-16,-5 3-2 16,-6 7-4-16,-16-2-29 15,-2 13-1-15,-18-1 0 16,-7 8-2-16</inkml:trace>
  <inkml:trace contextRef="#ctx0" brushRef="#br2" timeOffset="246685.1096">14206 10818 62 0,'-16'-3'36'16,"-4"-1"-1"-16,0 9 0 16,-4 0-29-16,3 8-2 15,-3 5 0-15,3 6-1 16,-1 1-2-16,6 2 2 15,5 0-2-15,11-4 0 16,5-8 0-16,12-5 1 16,10-14-1-16,8-8 1 15,6-10 1-15,4-11-1 16,-1-6 0-16,1-5 1 0,-5-4-1 15,-6-1-1-15,-7 1 0 16,-9 3 0-16,-7 3-1 16,-4 6 2-16,-8 5-2 15,-3 11 1-15,-6 8-1 16,-3 13 0-16,-1 12 0 15,-2 13 0-15,0 15-1 16,0 8-1-16,4 13-1 16,-1-2-5-16,12 9-30 15,-2-11 0-15,12 2-2 16,0-14-2-16</inkml:trace>
  <inkml:trace contextRef="#ctx0" brushRef="#br2" timeOffset="247062.1312">14599 10919 69 0,'-14'-3'37'0,"5"8"1"15,-2-3-1-15,7 7-32 16,-3 2-2-16,3 6 0 16,1 2-2-16,4 3-2 15,1 1 1-15,4-2-1 16,3-1 1-16,2-5-1 15,2-5 2-15,3-8-2 16,0-6 2-16,1-6 0 0,-2-7 2 16,0-4 0-16,-6-6-1 15,-4-2 1-15,-5 0-1 16,-4 0-1-16,-5 5 0 15,-4 6-2-15,-2 10-3 16,-6-2-7-16,9 16-26 16,-4-1-2-16,9 8 0 15,0-3-1-15</inkml:trace>
  <inkml:trace contextRef="#ctx0" brushRef="#br2" timeOffset="252203.4252">10562 10296 26 0,'3'-12'27'15,"-3"-4"0"-15,2 3 1 16,-1-1-26-16,-4-3 1 16,2 2 1-16,-4-4 1 15,-1 5 1-15,-8-5 0 16,1 7 1-16,-10-3-1 15,-1 10-2-15,-7 6 0 0,-3 19 0 16,-9 9-1-16,-3 21 1 16,-5 16 0-16,-1 20-2 15,0 12 0-15,4 15 2 16,6 6-3-16,12 6-1 15,13-1 0-15,19-3-2 16,19-8 1-16,19-14-1 16,19-20 0-16,17-18 0 15,17-25 0-15,12-28 1 16,10-31 1-16,6-28 0 15,0-27 3-15,-8-18-3 16,-12-16 2-16,-15-8-1 16,-21-5 1-16,-26-1 0 15,-29 3-1-15,-26 9 1 0,-26 9-2 16,-19 14 1-16,-14 14 0 15,-6 17-2-15,-2 17-2 16,3 12-31-16,17 22-1 16,13 10-2-16,19 12 0 15</inkml:trace>
  <inkml:trace contextRef="#ctx0" brushRef="#br2" timeOffset="253408.4942">14856 9402 36 0,'-7'-7'28'16,"-4"-3"-1"-16,-1 1 1 15,-1 2-24-15,-4-6-1 16,-1 5 1-16,-3-3 0 15,-3 5 1-15,-4-6-1 16,0 6 2-16,-9-2-3 0,0 3 1 16,-7 1-1-16,0 3 0 15,-8 1 0-15,1 5 0 16,-5 2 0-16,-2 7-1 15,-3 5 0-15,0 5-1 16,-4 6 1-16,0 7-2 16,0 2 1-16,0 9-1 15,1 4 1-15,-1 6-1 16,3 0 1-16,2 4 0 15,4 2-1-15,7 1 1 16,3 3 0-16,6 1-1 16,7 1 1-16,8 2-1 15,8 2 0-15,8 1-1 16,8 3 0-16,7 1 1 15,5 2-2-15,5-1 1 0,5 1-1 16,3 1 1-16,2-3 0 16,3 0 0-16,2-1 0 15,1-3 0-15,4-4 0 16,2-4 0-16,3-1 1 15,5-5 0-15,6-5 1 16,4-4-2-16,6-7 2 16,6-8-2-16,2-9 2 15,6-8-2-15,6-11 2 16,2-12-2-16,3-12 0 15,-1-13 3-15,0-12-3 16,-3-13 2-16,0-9-1 16,-2-13 1-16,-9-7 0 15,-5-8 2-15,-6-6-1 0,-4-7-1 16,-5-4 1-16,-6-2 1 15,-7-2-1-15,-7 0 0 16,-8 0 0-16,-7 4-1 16,-9 3 0-16,-10 3 1 15,-10 3-1-15,-11 4 0 16,-10 6 0-16,-13 9 0 15,-15 8 0-15,-11 11 0 16,-13 12-1-16,-14 15 0 16,-10 13 0-16,-9 9-2 15,0 10-2-15,-2-3-24 16,19 5-8-16,9-9-2 15,21 0-1-15</inkml:trace>
  <inkml:trace contextRef="#ctx0" brushRef="#br2" timeOffset="254579.5611">11743 9588 33 0,'-24'-13'30'15,"-1"1"0"-15,-1 2-1 16,-5 1-24-16,3 7-2 16,-3 2 0-16,0 6-2 15,-3 4 0-15,-1 8 0 0,-4 7 0 16,-1 10 1-16,-3 5-1 15,-1 9 2-15,-2 7-1 16,3 8 0-16,-2 8 1 16,6 12 0-16,2 6-2 15,3 10 2-15,3 7-2 16,7 11 1-16,3 1 0 15,8 10 1-15,7-3-2 16,10 0-1-16,13-8 1 16,13-7-2-16,14-13 1 15,14-16 0-15,10-20 0 16,14-23-1-16,9-29 1 15,8-25 1-15,1-28 0 16,2-26-1-16,-2-24 3 16,-3-20-2-16,-7-18 1 0,-11-12 0 15,-17-10 0-15,-11-5 0 16,-17-1 1-16,-16 7 0 15,-19 8 0-15,-19 16-1 16,-17 20-1-16,-16 23 0 16,-14 28-1-16,-13 27-1 15,-10 29-5-15,-9 14-30 16,8 18 0-16,4 0-2 15,15 1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36:18.91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7-20T23:36:44.238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10877 7170 38 0,'0'0'15'0,"0"0"-1"15,0-17 2-15,0 17-17 16,5-12 0-16,-5 12 2 15,0 0 3-15,0 0 4 16,0 0 7-16,-10-4 1 16,10 4 0-16,0 0-5 15,-9 13-3-15,9-13 0 16,-11 2-1-16,-1-3-2 15,12 1-1-15,-21 0-2 16,5 0 0-16,-4 0-1 16,-5 2 0-16,-5 0 0 15,-3 2 0-15,-4-1 0 16,-1 2 0-16,-5-2 0 0,3 1 1 15,-1-3-1-15,-2 0 1 16,0-3-1-16,5-1 0 16,-3-1 0-16,2-1 0 15,-6-1 0-15,0 3 0 16,-7 0 0-16,-3 3-1 15,-3 1 0-15,-4 3 0 16,-5 1 0-16,-3 3 0 16,-1-2 0-16,1 2 0 15,-1 0 0-15,-1-2 0 16,0-2 0-16,1 0 1 15,0-2-1-15,0-1 1 16,3-1-1-16,-2-2 1 16,3-2-1-16,2 1 1 0,2-2-1 15,-2 0 0-15,2-2 0 16,-4 1 0-16,-2 0 0 15,-7 2 0-15,3-2-1 16,-2 1 2-16,-5 2-2 16,0 2 1-16,-1-1 0 15,-2 1 0-15,-3 0 0 16,-2 1 0-16,-3 1 0 15,-1 0 0-15,0 1 0 16,-3-1 0-16,-3 1 0 16,-3 0 0-16,-1 1 0 15,-1 0 0-15,-2 1 0 16,-1-1-1-16,0-1 1 15,-1 1 0-15,-3 1 1 0,0 0-1 16,-1 0 0-16,3 0 0 16,-3 1 0-16,3 0 1 15,-1 1-1-15,-3 0 1 16,1-1-1-16,1 2 1 15,2-2-1-15,-1 1 1 16,0-2-1-16,0 1 1 16,-3 0-1-16,2-1 1 15,0 0 0-15,3 1-1 16,-1-1 1-16,2 0 0 15,-1-1-1-15,-1-1 1 16,2 2 0-16,2-3-1 16,1 1 1-16,-2-1 0 0,1 0-1 15,0 0 1-15,-4 2-1 16,-1-1 0-16,3 2 1 15,-1-1-1-15,-3 5 0 16,1-1-1-16,-6 0 1 16,1 2 0-16,1 0 0 15,3 1-1-15,-2-2 1 16,3 2-1-16,-2-5 2 15,1 2-2-15,1-3 1 16,2 0 0-16,3 0 0 16,0 0 0-16,1-1 0 15,1 1 0-15,2 1-1 16,1 0 2-16,1 1-1 15,3 0 0-15,3-1 0 0,4 2 0 16,-1 0 0 0,5-1 1-16,6 0 0 0,6-2-1 15,3 1 0-15,5-2 1 16,4 0-1-16,3-3 0 15,7-4 0-15,2 1-3 16,7-1-2-16,-2-10-8 16,20 10-23-16,-9-9-2 15,17 9 1-15,-7-7-3 16</inkml:trace>
  <inkml:trace contextRef="#ctx1" brushRef="#br0">18211 10906 0</inkml:trace>
  <inkml:trace contextRef="#ctx0" brushRef="#br1" timeOffset="43484.4872">1624 7465 41 0,'0'0'27'0,"0"0"4"16,10-11-1-16,-10 11-16 15,0 0-4-15,0 0-3 16,0 0 1-16,0 0 0 16,0 0-2-16,-10-4-1 15,10 4-1-15,0 0 1 16,0 0-2-16,0 0 0 15,0 0 0-15,-1-17-1 16,1 17-1-16,-2-19 0 16,1 5 0-16,-2-1-1 15,-1-5 1-15,-1-3 0 16,1-1 1-16,-2-6-1 0,-1-2 0 15,2-5 0-15,0-6 1 16,0-3-2-16,-1-1 1 16,2-4-1-16,-1-4 0 15,-1-1 1-15,-1-3-1 16,1-2 0-16,0 1-1 15,0-1 1-15,2-3-1 16,1-3 1-16,-1-1-1 16,6-3 2-16,-1 0-2 15,2-1 1-15,0 2 0 16,1 1 1-16,1-4 0 15,0 6-2-15,-2 0 1 16,-1 3-1-16,2 2 1 16,-3-1-1-16,1 1 0 0,2 1 0 15,-1 3-1-15,-2-2 3 16,4 3-1-16,0-1 0 15,0 0 0-15,0 3 0 16,1 2 0-16,-5 2 0 16,1 0 0-16,-1 5 0 15,-1 0 0-15,-3 1 0 16,1 0 0-16,-2 3 1 15,-3-1-1-15,3-1 0 16,-1 4 0-16,3-3 1 16,-2 3-1-16,1 2 0 15,3 0 0-15,1 2 1 16,-1 4-1-16,1-1 0 15,-1 2 0-15,1 2 0 16,0 4 1-16,3 2 0 0,-3 1 0 16,-1 4-1-16,1 4 1 15,1 1-1-15,-2 13 1 16,0-17-1-16,0 17 0 15,0 0 0-15,0 0 0 16,-1-12 0-16,1 12 0 16,0 0 0-16,0 0 0 15,0 0 0-15,0 0 0 16,0 0 0-16,3-10 0 15,-3 10 0-15,2-11 0 16,-2 11 0-16,5-13 0 16,-5 13 0-16,5-19 0 15,-5 9 1-15,3-1-1 16,-2 0 0-16,-1-1 0 0,-1 2 1 15,-2 0-1-15,3 10 0 16,-4-17 0-16,4 17 0 16,-10-3 0-16,10 3 0 15,-23 16 0-15,6 3 0 16,-5 5 0-16,-6 8 0 15,-7 6-1-15,-4 5 1 16,1 2 0-16,0 0 0 16,6-4-1-16,6-3 1 15,6-8 0-15,9-9 0 16,13-9 1-16,9-11-1 15,9-9 1-15,7-10 0 16,8-10 0-16,4-9 1 0,0-7 0 16,3-9 0-16,-5-1 0 15,-2-4 0-15,-4 3 1 16,-6-2-2-16,-6 11 1 15,-5 8-1-15,-4 9 0 16,-3 8-1-16,-7 21 0 16,13-1 1-16,-4 22-1 15,2 9 0-15,5 8 0 16,1 8 0-16,6 7 0 15,3 5-1-15,4-1 1 16,2 0 0-16,3-3-1 16,1-4 0-16,0-2 1 15,0-6 0-15,-1-8-1 16,-3-3 1-16,-6-4 0 0,-2-6 0 15,-6-5 0-15,-5-4 0 16,-13-12 0-16,13 17 0 16,-13-17 0-16,0 0 0 15,-7 12 0-15,7-12 0 16,-16-2 0-16,16 2-1 15,-20-10-2-15,20 10-4 16,-29-21-20-16,29 21-13 16,-24-15 0-16,12 11-2 15,-5-8 0-15</inkml:trace>
  <inkml:trace contextRef="#ctx0" brushRef="#br1" timeOffset="66361.7957">2006 4123 1 0,'0'0'5'0,"19"11"3"16,-19-11 0-16,18 6 2 15,-4-3 1-15,-1-5 2 16,4 3 1-16,2-7 1 16,10 5-1-16,-6-6-2 15,8 6-4-15,-5-5-2 16,7 8-3-16,0-2-2 15,5 3 0-15,1 2 0 0,6 0 0 16,11 0 0-16,5 0 1 16,9-3 0-16,9 0-1 15,9-5 1-15,9-2-1 16,11-3 0-16,6-1 0 15,5-4 0-15,2-1-1 16,7-1 0-16,4 3 0 16,7-2 1-16,1 2-1 15,2-2 0-15,4 2 0 16,10-1 0-16,5 3 0 15,5-4 1-15,8-1-1 16,6-2 1-16,7-1 0 16,6 1 0-16,7 1 1 15,4-3-1-15,8 6 1 0,-1-4-1 16,8 7 1-16,-3 1-1 15,4 1-1-15,0 1 1 16,2 0-1-16,-4 1 0 16,-1 0 1-16,3-1-1 15,-3-1 0-15,-3-1 1 16,12 1 0-16,1-7 0 15,7 4 0-15,8-4 0 16,7-2 1-16,7 0-1 16,9 1 1-16,3-4 0 15,2 3-1-15,0 0-1 16,-5 3 2-16,-1 0-2 15,-2 3 1-15,-5 1-1 16,-2 2 1-16,-1 2-1 0,-7 3 1 16,4 0-1-16,0 1 1 15,-6 2-1-15,-2 2 1 16,-3-2-1-16,-7 1 1 15,-5 0 0-15,3-1-1 16,-9-1 1-16,2-2 0 16,1-2-1-16,-1-2 1 15,-2-3-1-15,4 0-1 16,-1-3 1-16,-7 2 0 15,-2-1 0-15,-2 1-1 16,-9 0 1-16,-6 5-1 16,-9-3 1-16,-7 4 0 15,-12-1 0-15,-11 2-1 0,-13 0 1 16,-15-1 0-16,-15-1 1 15,-16 3-1-15,-12-4 1 16,-18 4 0-16,-15-3-1 16,-11 2 0-16,-9 3 0 15,-12-1-2-15,-4 3-1 16,-20-1-4-16,24 8-11 15,-24-8-15-15,0 0 1 16,0 0-2-16,2 17 2 16</inkml:trace>
  <inkml:trace contextRef="#ctx0" brushRef="#br1" timeOffset="66991.8317">15115 3115 74 0,'0'0'35'16,"11"-2"-1"-16,-11 2 0 15,23 9-25-15,-3-6-3 16,17 10-1-16,11-6-1 15,18 10 0-15,12-2-2 16,16 7 0-16,14 1 0 16,4 5-1-16,-2 4 0 15,-2 4 0-15,-13 2-1 0,-14 2 1 16,-16 0-1-16,-19 1 1 15,-21-3 1-15,-21-1-2 16,-15-3 2-16,-23 2-2 16,-17-1 1-16,-16 2-1 15,-14 3 2-15,-8-2-2 16,-7 3 0-16,4 0 0 15,9 0-3-15,4-12-31 16,33 1-4-16,11-17 0 16,35-13-2-16</inkml:trace>
  <inkml:trace contextRef="#ctx0" brushRef="#br1" timeOffset="107270.1355">18779 3373 5 0,'0'0'15'15,"10"-9"-11"-15,-10 9-2 16,0 0 4-16,8-11 3 15,-8 11 2-15,0 0 3 0,0 0-1 16,0 0 2-16,7-10-3 16,-7 10 0-16,0 0-4 15,0 0-3-15,0 0-3 16,11-10-1-16,-11 10 0 15,0 0-1-15,0 0 1 16,0 0 1-16,0 0-1 16,0 0 1-16,0 0 0 15,0 0 1-15,0 0-1 16,0 0 0-16,0 0 0 15,0 0 0-15,0 0-1 16,0 0 1-16,0 0-2 16,0 0 1-16,-11 7 0 15,11-7 0-15,-8 10-1 0,8-10 1 16,-15 16-1-16,4-6 0 15,-1 2 1-15,-2 2-1 16,-2 1 0-16,-1 1 1 16,-1 0-1-16,-1 1 0 15,-2 4 1-15,-1 2-1 16,-2-2 1-16,-4 4-2 15,-1 1 2-15,2 1-1 16,-7 6 0-16,-2-1 0 16,-3 4-1-16,-6 4 1 15,-5 5 0-15,-7 6 1 16,-4 3-1-16,-4 4 1 15,-6 3 0-15,-1 3 0 16,-3 3 1-16,1 1-2 16,1 0 1-16,0 0 0 0,-2-1-1 15,-2 2 0-15,1 1 0 16,0 1 0-16,0-1 0 15,-1 2 1-15,0-2 1 16,3 2-1-16,0 0 1 16,-1 0-1-16,0 1 0 15,0 1 0-15,-2 3 0 16,-1-2-2-16,-2 4 1 15,-1 0 2-15,-2-1-1 16,-4 1 0-16,-5 2-1 16,-3 0 1-16,-6 4 0 15,-3 1 0-15,-2-1 0 0,-4 3-3 16,-7 3 3-16,-2-1 1 15,1 4-2-15,-2 3 2 16,1-2-2-16,1 1 2 16,-2 4-2-16,-3-1 2 15,3-3-4-15,3-3 0 16,2-2 1-16,0-2-1 15,-2-2 1-15,-6 0-1 16,0 2 1-16,1-3-1 16,-6 1 1-16,-4 4 1 15,-9 3-1-15,-9 6 0 16,-3 2 1-16,-3 7-1 15,-7 4 0-15,-11 5 1 16,-5 9 1-16,-8 5-1 16,-3 5 1-16,-6 5 0 0,-3 3 1 15,-9 7 0-15,-2 4 0 16,-1 2 0-16,-6 6-3 15,-5 2 3-15,2 0-3 16,-9 0 2-16,-6-1-3 16,-3-5 3-16,-7-2-3 15,-10 2 2-15,-10 1-1 16,-11 2 2-16,-9 3-1 15,-5 10 0-15,-7 8 0 16,-3 8-1-16,-5 8 1 16,7 8-1-16,3 3-1 15,6 0-2-15,11 4 0 16,6-9-6-16,26-2-24 15,5-14-2-15,28-9-1 0,17-22 0 16</inkml:trace>
  <inkml:trace contextRef="#ctx0" brushRef="#br1" timeOffset="108014.178">8074 11105 49 0,'21'-6'33'0,"-4"1"0"16,-5 2 1-16,0 4-29 15,-12-1 0-15,10 11 0 0,-10-11 2 16,-3 29-2-16,-8-1-1 15,-8 11-1-15,-9 11-1 16,-4 15 1-16,-11 6-1 16,-3 7 2-16,-2 0-2 15,7 0 2-15,8-8-2 16,21-6 1-16,19-20-1 15,33-14 0-15,33-27-1 16,36-19-2-16,34-17-4 16,18-26-27-16,35-2-7 15,3-13 1-15,8 3-3 16</inkml:trace>
  <inkml:trace contextRef="#ctx0" brushRef="#br2" timeOffset="114509.5496">1517 4155 20 0,'11'11'26'0,"-11"-11"2"15,0 0-1-15,0 0-7 16,0 0-4-16,0 0-5 15,0 0-4-15,0 0-2 16,0 0-3-16,10-1-1 16,-10 1 0-16,0 0-1 15,17 2 0-15,-17-2 1 16,22 7-1-16,-9-3 0 15,5 0 0-15,-2 1 0 16,6 1 1-16,1-2-1 16,6 1 0-16,2 1 0 0,6 0 0 15,4-1 0-15,0 3 0 16,7 2 1-16,1 1-2 15,3 1 2-15,8-2-2 16,6-1 1-16,5-1-1 16,4-1 1-16,8 0 0 15,4-2 0-15,4 1 0 16,2-1-1-16,1 1 0 15,1 5 1-15,-3 0 0 16,2 2-1-16,-2 4 0 16,3 3 0-16,1-1 0 15,2 2 0-15,8 1 1 16,4 0-2-16,10-1 1 15,4-1 1-15,4 2-1 16,4-2 0-16,7 5 0 0,6-1 1 16,2 3 0-16,3 2 0 15,-2 2-1-15,5 1 1 16,3 2 0-16,5 0 0 15,0 1-1-15,4 1 1 16,5-3 0-16,4-1-1 16,8-1 0-16,3-1 0 15,8 0 2-15,4 0-2 16,4-1 1-16,6-1-1 15,-2 1 2-15,1 2-2 16,-1 0 2-16,4 1-2 16,-6-1 0-16,1 1 1 15,1 1-1-15,1 0 1 16,0 3-1-16,4 0 1 0,2-3-1 15,1 2 1-15,3-2-1 16,7 1 1-16,2-3-1 16,0 0 0-16,6-3 0 15,-1-1 1-15,1 3 0 16,2 0 2-16,1 2 0 15,-8-2 0-15,-3 1 0 16,3 0-1-16,-5 3 1 16,1 3-1-16,-2-3 1 15,-1 0-4-15,0 4 2 16,-2-2-1-16,6 2 0 15,-4 0 1-15,-3-2 0 16,8 0 0-16,-2-4-1 16,1-1 2-16,-1-2-1 0,1-1 0 15,-3-5 0-15,0 1 0 16,-2-3 0-16,-9 1 0 15,-5-3 0-15,-1 2 0 16,-7 1 0-16,-6 0 0 16,-7 1 0-16,-4-1 2 15,-4-1-2-15,-7-1 2 16,-3 1-2-16,-10-2 2 15,-12-3-1-15,-10-3 0 16,-12 1-5-16,-17-6-3 16,-7 5-4-16,-26-8-2 15,-7 4-1-15,-23-10-1 16,-7 3-12-16,-14-2 1 15,-8-3 1-15</inkml:trace>
  <inkml:trace contextRef="#ctx0" brushRef="#br2" timeOffset="115974.6334">1730 10558 97 0,'-18'-3'39'15,"18"3"0"-15,-25-12-1 16,20 2-32-16,-8 2-2 15,13 8-2-15,-14-7-3 16,14 7-2-16,0 0-3 0,0 0-6 16,0 0-24-16,0 0-1 15,23 19 0-15,-23-19-2 16</inkml:trace>
  <inkml:trace contextRef="#ctx0" brushRef="#br2" timeOffset="117766.7359">18706 6707 59 0,'0'0'32'0,"0"0"1"16,0 0-1-16,-11-13-20 15,11 13-4-15,0 0-2 16,0 0-4-16,5-13-1 15,-5 13-1-15,-13-3 0 16,0 3-1-16,-4 1 1 16,-10 2-1-16,-6 1 0 15,-8 1 1-15,-6 0 0 16,-9 2 1-16,-11-1-1 0,-6 0 1 15,-10 0-1-15,-7-1 1 16,-8 0-1-16,-12 3 0 16,-13 1 0-16,-9 0 0 15,-11 5-1-15,-7 2 1 16,-15 3-1-16,-7 3 1 15,-8 2-1-15,-5 5 1 16,-5 0 0-16,-4 4 0 16,-4 1 0-16,-2 0 0 15,-5 5-1-15,-2-2 1 16,-3 6 0-16,-7 3-2 16,-1 0 1-16,-6 3 0 15,-11 2 0-15,-3 4-1 16,-4 2 1-16,-9 7-1 15,-7-1 1-15,-2 5 2 0,-7 1-1 16,-5 3 0-16,-2 5 0 16,-8-1 0-16,-3 3 1 15,-6-2-1-15,-2 0 0 16,-8 4 0-16,-1 2 0 15,-5 1 0-15,1-3-1 16,0 0 2-16,-7 3 0 16,2-4 0-16,-9 1-1 15,2-1 0-15,-7 0 1 16,0 5-1-16,0 0 1 15,-5 3-2-15,5 2 2 16,-4-2 0-16,9-1-1 16,-1-1 2-16,13-4-1 15,4-6 1-15,8-8 0 0,11-1 0 16,9-8-2-16,7-1 1 15,5-1 0-15,3 0 0 16,-7 2-2-16,-1 4 1 16,-9 6-1-16,-1 5 1 15,-14 7 0-15,-7 6 1 16,-7 2 0-16,-12 5 0 15,1 0 2-15,-5 0-2 16,-10-1 0-16,164-48 2 16,-9 3-3-16,4-3-4 15,-9 8-15-15,10-6-18 16,-11 2 0-16,9-4-4 15,-4 1 1-15</inkml:trace>
  <inkml:trace contextRef="#ctx0" brushRef="#br2" timeOffset="118601.7836">4271 9669 77 0,'17'-10'31'0,"-17"10"0"16,0 0 1-16,-11 7-31 15,-17 11 0-15,-16 8 1 16,-7 15 1-16,-18 5 0 16,-2 19 3-16,-9-2 0 15,11 5 1-15,8-9-1 16,23-3 0-16,27-17-1 15,34-13-1-15,35-20-1 16,33-15-1-16,27-12-3 0,23-6-3 16,21 10-7-16,-3-9-26 15,6 15-1-15,-21 7-2 16,-6 16 0-16</inkml:trace>
  <inkml:trace contextRef="#ctx0" brushRef="#br2" timeOffset="120849.9119">14145 7058 45 0,'0'0'28'0,"9"-18"2"16,-9 18 0-1,11-15-20-15,-12 1-1 0,1 14-1 16,4-14-1-16,-4 14 1 16,0 0-3-16,0 0 0 15,5-11-1-15,-5 11 0 16,0 0-1-16,0 0-1 15,1 17 0-15,0-4 0 16,1 8 0-16,0 5 0 16,-2 9-1-16,3 6-1 15,-4 6 1-15,-1 5-2 16,-4 0 1-16,2-1-1 15,0-4 0-15,-1-6-2 16,6-3-2-16,-1-22-12 16,13 1-19-16,-4-16 1 0,14-3-3 15,-4-13 2-15</inkml:trace>
  <inkml:trace contextRef="#ctx0" brushRef="#br2" timeOffset="121481.9484">14042 7389 50 0,'-5'-16'33'15,"1"-2"2"-15,5-1-2 16,-9-1-21-16,8 20 0 16,-3-22-4-16,3 22-2 15,0 0-1-15,0 0-3 0,0 0 0 16,0 0 0-16,3 23-1 15,1-5-1-15,0 3 0 16,4 8 1-16,1 0 0 16,2 4 1-16,2-2-1 15,3 3 1-15,0-7-1 16,-1-3 0-16,3-7 0 15,1-5 1-15,1-12-1 16,-1-8 1-16,3-11-1 16,4-7 1-16,0-11 0 15,1-4 0-15,1-11 0 16,-3 1 0-16,1 2 0 15,-4-1 0-15,-4 9-2 16,-7 5-1-16,-1 9-4 16,-10 2-6-16,0 25-26 0,-3-12-2 15,3 12 1-15,-13 14-2 16</inkml:trace>
  <inkml:trace contextRef="#ctx0" brushRef="#br2" timeOffset="125427.174">10788 12462 59 0,'10'-2'35'16,"-10"2"-2"-16,-1 30 1 16,-6 4-32-16,-2 9 0 0,0 11-1 15,-4 6 0 1,3 4 0-16,-1-2-2 0,3-14-3 15,13-7-24-15,-2-25-5 16,9-23-2-16,4-24 2 16</inkml:trace>
  <inkml:trace contextRef="#ctx0" brushRef="#br2" timeOffset="125598.1838">10700 11872 70 0,'-41'-5'35'16,"4"11"0"-16,9 9-2 15,10 4-33-15,11-2-7 0,24 9-17 16,5-6-10-16,11 4-1 16,10-1 1-16</inkml:trace>
  <inkml:trace contextRef="#ctx0" brushRef="#br2" timeOffset="126095.2121">11066 12358 50 0,'9'43'35'15,"-4"0"0"-15,-4-5-1 16,4 5-21-16,-15-13-3 15,9 5-3-15,-3-10-2 16,0 1-2-16,-1-9 0 16,4-3 0-16,1-14-1 15,0 0 0-15,0 0-1 16,8-14 1-16,3-9-2 0,0-5 2 15,2-5-1-15,6-4-1 16,-1-3 1-16,1 3-1 16,-1 1 0-16,-1 7 1 15,-4 7-1-15,1 7-1 16,-4 11 2-16,-10 4-1 15,13 17 1-15,-8 3 0 16,-3 3 0-16,1 5 0 16,-2 1-1-16,5-2 0 15,2-6 1-15,5-5-1 16,3-13 1-16,7-9 0 15,6-10 0-15,4-9-1 16,5-6 0-16,-3-5 1 16,1 0 0-16,-3 3-1 0,-4 6 1 15,-7 7-2-15,-4 8 1 16,-5 11 0-16,-13 1 0 15,10 28 0-15,-10 0-1 16,0 8 0-16,2 6-2 16,-4-3-4-16,14 9-6 15,-10-14-26-15,17 0 0 16,1-12-2-16,11-3 2 15</inkml:trace>
  <inkml:trace contextRef="#ctx0" brushRef="#br2" timeOffset="126486.2346">11978 12328 46 0,'-14'-18'37'16,"-13"2"0"-16,4 13 0 16,-10 0-11-16,7 17-19 15,-10 3 0-15,9 11-1 16,-3 2-1-16,9 7-1 15,5-3-2-15,4 2 0 16,8-5 0-16,11-2-1 16,8-12 0-16,9-9-1 15,7-10 1-15,8-11-1 16,4-11 0-16,2-6 1 15,-1-6-1-15,-5-2 1 16,-5 3-1-16,-9 2 0 16,-7 11 0-16,-10 9-1 0,-8 13 1 15,0 0-1-15,-21 20 1 16,6 5-1-16,3 9 0 15,2 0-2-15,5 6-1 16,6-7-1-16,14 2-1 16,5-15-2-16,17 6-5 15,-3-20-24-15,14-3-1 16,-1-13 1-16,6-5 1 15</inkml:trace>
  <inkml:trace contextRef="#ctx0" brushRef="#br2" timeOffset="126914.2591">12431 12347 64 0,'-18'-14'39'0,"-11"-2"-2"15,0 16 3-15,-8-4-25 0,4 17-8 16,-1 1-2-16,6 9 0 16,4 1-1-16,10 3-1 15,9-3-1-15,11-2 0 16,11-8-1-16,11-9 1 15,8-8-2-15,7-6 0 16,2-9 1-16,2-6-1 16,-3-4 0-16,-7-1 0 15,-4 1 0-15,-7 2-1 16,-7 5 1-16,-7 4 0 15,-12 17 0-15,0 0-1 16,-3 20 1-16,-9 16 1 16,-7 16-1-16,0 12 0 15,-6 19-1-15,-2 11 2 16,-1 6-1-16,-1 3 1 0,1-8-1 15,0-9 0-15,6-13 0 16,1-16 1-16,3-17 0 16,0-20-1-16,1-21 0 15,1-17-1-15,2-15 0 16,1-17-3-16,4-8-1 15,-1-22-8-15,18 4-27 16,-5-12 0-16,16 10-2 16,0-3 1-16</inkml:trace>
  <inkml:trace contextRef="#ctx0" brushRef="#br2" timeOffset="127282.2801">12736 12446 95 0,'0'0'39'0,"4"15"4"16,-4-15-2-16,23-2-39 16,1-6 1-16,10-3-1 15,5-4 0-15,5-3-1 16,3-8 0-16,0-4-1 15,-5-3 1-15,-4-4 0 16,-14 1-1-16,-10 1 0 16,-10 3 1-16,-16 6-1 15,-12 11 0-15,-14 10 1 16,-9 17-1-16,-6 12 1 0,-4 14 0 15,-1 9 1-15,5 6-1 16,9 5 1-16,15-5-1 16,16-6-1-16,23-15-1 15,22-19-2-15,28-9-7 16,6-26-29-16,37-3-3 15,7-25-1-15,27-3-1 16</inkml:trace>
  <inkml:trace contextRef="#ctx0" brushRef="#br2" timeOffset="127685.3032">14029 12267 83 0,'-6'-14'39'0,"6"14"-1"0,-10 11 0 16,9 7-35-16,-10 10-3 16,1 5 2-16,-1 10-2 15,1 0-2-15,5 5-3 16,-4-15-10-16,17 4-23 15,-2-16 1-15,13-7-2 16,-1-20-1-16</inkml:trace>
  <inkml:trace contextRef="#ctx0" brushRef="#br2" timeOffset="127835.3118">13956 11971 54 0,'-38'-8'33'0,"10"9"-3"16,13-1-9-16,15 0-46 0,23 7-5 15,14-7-2-15,15-4 0 16</inkml:trace>
  <inkml:trace contextRef="#ctx0" brushRef="#br2" timeOffset="128093.3265">14533 12058 81 0,'-30'37'39'16,"-12"-9"0"-16,5 3 0 15,-1-9-34-15,14-2 0 16,10-11-2-16,17 2-1 15,17-8 0-15,13-2-2 16,8 0 1-16,4 4-1 16,-1 3 1-16,-2 7-1 0,-10 5 1 15,-14 8-1-15,-17 8 1 16,-19 3 0-16,-12 5-1 15,-8-6-2-15,0 5-8 16,-8-23-27-16,18-3-4 16,7-24 0-16,22-13-1 15</inkml:trace>
  <inkml:trace contextRef="#ctx0" brushRef="#br2" timeOffset="129266.3936">15734 12048 70 0,'0'0'37'16,"-22"-13"-1"-16,4 17 0 0,-10 0-32 15,2 8-1-15,0-2-1 16,3 4-1-16,3 0 0 16,5 2 0-16,4-3 0 15,8 0 0-15,4-2 0 16,8 2 0-16,5-3 1 15,3 7-1-15,-1-4 1 16,1 8-1-16,-5-1 1 16,-1 5-1-16,-8-1 1 15,-5 4-1-15,-8-2 0 16,-4 0 1-16,-2 0-2 15,0-7-2-15,4-2-2 16,-1-16-10-16,13-1-24 16,11-9 0-16,11-5-1 0,7-15-1 15</inkml:trace>
  <inkml:trace contextRef="#ctx0" brushRef="#br2" timeOffset="129806.4245">16069 12131 86 0,'-18'19'38'16,"-8"-4"-1"-16,6 10 1 16,-5-4-36-16,4 9 1 15,-1 2 0-15,2 5 0 16,-2-1-1-16,5 0 0 0,3-3-1 15,5-8 1-15,4-5-1 16,9-9 1-16,-4-11-2 16,22-10-1-16,-3-11 1 15,2-5-1-15,4-7 2 16,-2-4-2-16,0-3 1 15,-5 3 0-15,-1 4 0 16,-5 4 0-16,-5 8 1 16,-3 7 0-16,-4 14-1 15,0 0 1-15,0 0 0 16,6 14-1-16,-1 1 1 15,3 0-1-15,8 0 1 16,3 1-1-16,8-4 0 16,6-5 0-16,3-4 0 0,3-3 1 15,0-2-1-15,-2 0 0 16,-5-5 0-16,-1-1 0 15,-9 0 1-15,-4-1-1 16,-5 1 0-16,-13 8-1 16,14-7 1-16,-14 7-1 15,3 24-1-15,-7-1 0 16,-1 10-1-16,-3 3 0 15,7 11-4-15,-2-9-3 16,20 11-22-16,-6-22-5 16,18 0-2-16,2-19 1 15</inkml:trace>
  <inkml:trace contextRef="#ctx0" brushRef="#br2" timeOffset="130182.4459">16815 12235 75 0,'-20'-10'38'0,"-14"3"-2"16,4 16 3-16,-13 2-31 15,9 15-1-15,0 0-2 16,9 10 0-16,2 0-2 16,9 3 1-16,8-7-1 15,12 1 0-15,10-13-2 16,11-5 1-16,5-11-1 15,4-9-1-15,5-9 1 16,0-8-1-16,1-9 0 16,-6-5-1-16,-5-3 2 15,-6 2-2-15,-7 2 2 16,-7 5-1-16,-7 5 0 0,-4 13 0 15,0 12 0-15,-17 9 0 16,4 14 0-16,-2 7 1 16,-1 8-2-16,3 1 0 15,6 3-2-15,6-9-1 16,11 0-4-16,4-28-12 15,25 1-19-15,2-23-2 16,19-6 2-16,1-22-1 16</inkml:trace>
  <inkml:trace contextRef="#ctx0" brushRef="#br2" timeOffset="130379.4573">17536 11724 89 0,'-10'-37'39'0,"5"19"0"0,-16 8 1 15,6 23-30-15,-9 10-5 16,4 10-4-16,2 7 1 15,4 11-3-15,6 7 1 16,2 2-3-16,13 6-4 16,-2-12-7-16,18 2-23 15,-4-22-1-15,7-1-1 16,0-29 0-16</inkml:trace>
  <inkml:trace contextRef="#ctx0" brushRef="#br2" timeOffset="130557.4674">17751 11635 88 0,'0'0'40'0,"-11"24"-8"16,-2 35-1-16,-23 12-13 0,3 25-11 16,-1 8-3-16,1 1-5 15,11 7-18-15,-3-23-21 16,17-3 0-16,3-21-1 15,12-14 0-15</inkml:trace>
  <inkml:trace contextRef="#ctx0" brushRef="#br2" timeOffset="131129.5002">15562 13230 78 0,'0'0'38'16,"0"0"0"-16,-12 5 1 0,14 10-35 16,-6 4-1-16,4 10-2 15,0 5 2-15,0 9-1 16,-5 1 0-16,5 2 0 15,-2-2 0-15,0-7-1 16,-1-6 0-16,2-9 1 16,1-22 0-16,0 0-1 15,7-23 0-15,1-10 0 16,-1-8-1-16,2-5 2 15,1-7-1-15,-1 1-1 16,-1 6 1-16,-1 6-1 16,-2 7 1-16,-2 9-1 15,3 9 0-15,-6 15-2 16,23-9 0-16,-1 9-2 0,16 8-5 15,-3-16-18-15,24 15-12 16,0-11-1-16,9 8-1 16,-4-10 1-16</inkml:trace>
  <inkml:trace contextRef="#ctx0" brushRef="#br2" timeOffset="131445.5182">16032 13394 88 0,'-29'27'41'16,"16"1"-3"-16,13-28 4 15,11 15-38-15,17-22-2 16,13-7 0-16,8-6-2 16,2-2 2-16,-1-5-1 0,-5 1 0 15,-7-1 0-15,-10 4 0 16,-15 0 0-16,-11 5 0 15,-11 6-1-15,-13 3 0 16,-6 9 0-16,-8 9 0 16,-2 10-1-16,-4 8-1 15,3 7 2-15,3 5-2 16,10 2 1-16,11 1-3 15,16-3-1-15,12-17-6 16,30 1-23-16,2-21-5 16,25-4 0-16,5-16-2 15</inkml:trace>
  <inkml:trace contextRef="#ctx0" brushRef="#br2" timeOffset="131826.54">16629 13315 92 0,'-65'17'41'16,"7"11"-2"-16,1-8 0 15,12 8-36-15,16-3 0 16,14 0-1-16,15-4-1 16,14-1 1-16,15-8-1 15,4-2 0-15,9-8-1 16,2-4 1-16,-1-6-1 15,-3-6 0-15,-7-5 1 16,-5-1-1-16,-10-4 0 16,-7-1-1-16,-4 0 1 0,-6 2 1 15,-5 1-1-15,2 8 1 16,2 14-1-16,-13-1-1 15,2 17 1-15,0 13 0 16,-2 10 0-16,2 7-1 16,5 5 0-16,5-6-1 15,10-5 0-15,10-16 0 16,15-13-3-16,7-31-5 15,29-5-17-15,-9-34-13 16,19-8 2-16,-8-23-1 16,3-3 1-16</inkml:trace>
  <inkml:trace contextRef="#ctx0" brushRef="#br2" timeOffset="131976.5486">17295 12743 92 0,'-26'3'40'0,"0"38"1"0,-15 20-1 16,7 28-31-16,-5 6-6 15,10 4-3-15,7 6-4 16,-1-19-19-16,22 10-16 15,-3-23-2-15,14-8-1 16,-2-20-1-16</inkml:trace>
  <inkml:trace contextRef="#ctx0" brushRef="#br2" timeOffset="132326.5686">15515 14527 74 0,'15'-12'42'15,"-15"12"-4"-15,-4 25 2 16,-17 12-37-16,0 14 0 15,-1 3-2-15,1 2-4 16,3 4 0-16,0-15-7 16,21 0-28-16,-1-20-1 15,15-11-1-15,5-22 0 0</inkml:trace>
  <inkml:trace contextRef="#ctx0" brushRef="#br2" timeOffset="132721.5912">15625 14291 68 0,'-8'30'37'0,"5"-4"1"16,16 8 0-16,7-11-33 15,12 3 0-15,1-4-1 16,9 8 0-16,-7-2 1 15,2 5-2-15,-12 2 0 16,-5 5 0-16,-11 2-2 0,-8 2-1 16,-6-4 0-16,-5-2 0 15,-1-8 0-15,-1-4-1 16,4-9 1-16,8-17-1 15,0 0 1-15,12-17 2 16,5-7-1-16,3-3 1 16,3-7-1-16,1 0 1 15,1 0-1-15,-3 6 1 16,-5 4-2-16,-3 9 0 15,-4 10-1-15,-10 5 0 16,15 14-1-16,-11 3-1 16,2 15-4-16,-2-8-7 15,15 19-23-15,-10-15-3 16,15 5-2-16,0-13 1 0</inkml:trace>
  <inkml:trace contextRef="#ctx0" brushRef="#br2" timeOffset="133037.6093">16437 14639 77 0,'-3'-19'42'0,"-11"-7"-1"16,7 15 1-16,-10 3-36 16,6 4-2-16,11 4-1 15,-14 21-1-15,9 7 0 16,2 7-1-16,2 10-1 15,1 5-1-15,2 2 1 16,1 0-1-16,0-5 1 16,5-8-1-16,2-8 1 15,4-13-2-15,-1-15 2 0,4-13 0 16,5-16 0-16,2-9 0 15,-4-10 0-15,2-5 0 16,-1-3-3-16,-4-4 0 16,5 10-6-16,-14-9-13 15,14 21-17-15,-13-3 0 16,16 15-2-16,-7-2 1 15</inkml:trace>
  <inkml:trace contextRef="#ctx0" brushRef="#br2" timeOffset="133720.6484">16827 14751 71 0,'-20'23'38'0,"-2"-10"0"15,16 4 1-15,6-17-34 16,0 0-5-16,29-7 3 16,4-9 1-16,5-6-2 15,5-3 1-15,-4-5-1 16,0 0 1-16,-7-4-2 15,-7 6 1-15,-11 2-2 16,-14 4 0-16,-13 7-1 16,-10 5 0-16,-5 5 1 15,-4 9-1-15,-7 8 1 0,-1 10 0 16,0 8 0-16,3 11 2 15,8 0-2-15,9 4 1 16,8-3 0-16,13-5-1 16,15-10 1-16,13-11-1 15,15-14 1-15,10-13 0 16,9-10 1-16,3-7 0 15,1-6 0-15,-1 1 0 16,-8 0-1-16,-11 5 0 16,-9 11 0-16,-13 7-1 15,-15 15 0-15,-13 11 1 16,-8 10-2-16,-6 9 0 15,-4 8 0-15,-1 0 0 16,4 2 0-16,4-3 0 0,7-9 0 16,4-10 0-16,3-23 1 15,21 5 0-15,1-21 1 16,1-9-1-16,2-10 1 15,-1-3 1-15,-4-5 0 16,-2 3-1-16,-4 3 1 16,-8 8 0-16,-3 6-1 15,-1 10 0-15,-2 13 0 16,9-15-1-16,5 13-1 15,7-3-1-15,11 0-2 16,7-14-6-16,20 7-10 16,-10-28-11-16,23 3-9 15,-8-19-3-15,11-3 2 16</inkml:trace>
  <inkml:trace contextRef="#ctx0" brushRef="#br2" timeOffset="133893.6583">17923 14027 93 0,'-41'93'40'15,"-4"-4"-1"-15,12 9 1 16,2-7-39-16,10-4-2 16,12-4-4-16,-3-21-17 15,19 1-18-15,-4-21 0 16,9-4-2-16,-2-23 1 15</inkml:trace>
  <inkml:trace contextRef="#ctx0" brushRef="#br2" timeOffset="134059.6678">17706 14556 94 0,'11'-1'41'0,"5"-8"0"16,17 4-2-16,10-6-41 15,9-17-9-15,28 7-28 16,-8-11-1-16,10 8-1 15,-2-12 0-15</inkml:trace>
  <inkml:trace contextRef="#ctx0" brushRef="#br2" timeOffset="134426.6888">17861 14734 62 0,'16'2'41'0,"27"-2"0"15,12-21 1-15,21-4-21 16,9-8-18-16,7-7 0 16,3-4 0-16,-8 3-2 15,-8-1 1-15,-18 4-2 16,-15 4 1-16,-17 3-1 15,-20 6 0-15,-16 8-1 16,-19 11 0-16,-10 9 1 16,-15 12-1-16,-2 9 1 15,-7 14 0-15,3 8 0 0,4 5 0 16,11 5 0-16,12-4 0 15,15-3 0-15,19-10-3 16,9-16-6-16,29 5-16 16,-3-27-16-16,23-2 2 15,-2-19-3-15,14 2 3 16</inkml:trace>
  <inkml:trace contextRef="#ctx0" brushRef="#br2" timeOffset="134787.7094">18816 14451 73 0,'-47'9'41'15,"7"16"-1"-15,-11-5 1 16,13 16-26-16,1-5-11 0,4 2-1 16,9 0-2-16,9 0 2 15,5-3-2-15,15-4 1 16,9-11-1-16,13-9 0 15,10-17 0-15,12-12 0 16,9-14 0-16,7-15 0 16,1-10 0-16,-1-11-1 15,-6-6 0-15,-7-5 0 16,-10-4 0-16,-13 6 1 15,-10 13 0-15,-12 11-1 16,-10 24 0-16,-7 22 1 16,-9 26-1-16,-3 24 1 15,-3 27-2-15,-2 18 0 16,4 11-3-16,3-1-4 0,20 11-14 15,-10-26-12-15,25 1-8 16,1-21-3-16,21-10 2 16</inkml:trace>
  <inkml:trace contextRef="#ctx0" brushRef="#br2" timeOffset="134931.7176">19425 14753 83 0,'-29'8'45'15,"10"-5"-2"-15,-9-12-3 16,9-13-35-16,17 11-33 15,-10-16-16-15,12 6 1 16,-5-6-3-16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3:40:37.05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1523 1161 87 0,'0'0'37'0,"0"0"0"15,14-67 2-15,-14 67-35 16,0 0 1-16,0 0-1 15,13 12 1-15,-2 47-1 16,-3 32 1-16,-22 15-2 0,1 23 0 16,-12 9 0-16,2 8-2 15,-4-18 2-15,11-25-4 16,2-21 3-16,8-12-3 15,13-27 1-15,8-17 0 16,12-22 0-16,7-20 0 16,6-10 1-16,7-11 0 15,0-9 0-15,3-6 0 16,-4-1-1-16,-3 5 2 15,-5 9-2-15,-5 10 0 16,-7 11 1-16,-6 14-1 16,-4 16 0-16,-5 12 0 15,-8 11 0-15,2 10-1 16,-1 7-1-16,1-2-4 15,9 5-2-15,-5-15-28 16,20-2-5-16,-1-15 1 0,21-7-2 16</inkml:trace>
  <inkml:trace contextRef="#ctx0" brushRef="#br0" timeOffset="188.0104">2556 1845 107 0,'10'-14'39'0,"-10"14"2"15,-18 23-1-15,-7 15-34 16,2 15-4-16,-1 10 0 15,2 4-4-15,5-1 1 16,3-6-3-16,16-10-2 16,4-24-9-16,23-9-22 15,0-35-4-15,15-13 2 0,-3-26 1 16</inkml:trace>
  <inkml:trace contextRef="#ctx0" brushRef="#br0" timeOffset="310.0177">2674 1657 104 0,'-38'-81'39'0,"-6"21"1"15,-15 14-2-15,7 16-32 16,0 15-12-16,8 10-30 15,17 13-4-15,7 9 0 16,22 11-2-16</inkml:trace>
  <inkml:trace contextRef="#ctx0" brushRef="#br0" timeOffset="727.0413">1303 2757 83 0,'-33'13'40'16,"20"-10"-2"-16,29 2 3 16,27-15-27-16,34-4-10 15,33-14-1-15,33-3-1 16,25-9-1-16,25-4 0 15,15-4-1-15,5-1-2 16,-4 3 0-16,-9 4-4 16,-19 17-31-16,-36 4-4 15,-24 20 2-15,-44 4-3 16</inkml:trace>
  <inkml:trace contextRef="#ctx0" brushRef="#br0" timeOffset="1278.0728">1579 3529 73 0,'2'-17'35'15,"-2"17"1"-15,-12 0 0 16,9 12-22-16,-9-4-5 0,9 19-4 16,-5 0 0-16,2 16-2 15,-3 7 1-15,-1 13-1 16,-5 3 1-16,4 10-2 15,-4-1 1-15,2-3-1 16,4-6-1-16,3-11 1 16,9-12-3-16,10-16 1 15,7-17 1-15,10-20-1 16,6-18 0-16,5-12 1 15,3-10 1-15,5-3-1 16,-7-2 0-16,-2 4 1 16,-6 9-1-16,-7 9 0 15,-8 17-1-15,-7 12 0 0,-6 17 0 16,-9 14-1-16,0 12-1 15,-1 3 0-15,7 9-3 16,-1-1-2-16,17 9-9 16,-2-23-24-16,21 3 1 15,0-21 0-15,22-5 0 16</inkml:trace>
  <inkml:trace contextRef="#ctx0" brushRef="#br0" timeOffset="1554.0889">2467 3920 107 0,'-32'8'39'16,"3"17"1"-16,-8-1-1 0,10 13-34 16,0 3-2-16,13-3 0 15,9 3-1-15,13-5 0 16,10-7 0-16,16-12 0 15,6-11-1-15,10-12 1 16,-2-15 0-16,-2-7-1 16,-8-9 0-16,-9-6 0 15,-15-2-1-15,-16-1-3 16,-16 5-2-16,-12-2-3 15,1 17-31-15,-12-5-2 16,5 12 0-16,1-3-2 16</inkml:trace>
  <inkml:trace contextRef="#ctx0" brushRef="#br0" timeOffset="1897.1085">4427 2337 103 0,'43'-18'40'16,"-1"-10"-1"-16,9 9-3 15,4 3-41-15,-1-9-10 16,8 16-24-16,-6 0 1 16,-3 14-2-16,-12-2 2 15</inkml:trace>
  <inkml:trace contextRef="#ctx0" brushRef="#br0" timeOffset="2064.118">4521 2630 107 0,'-37'37'41'15,"10"-25"1"-15,27-12-2 0,28-19-39 16,30-21-2-16,33-10-6 16,14-19-31-16,34 1-2 15,9-14 0-15,21 8-1 16</inkml:trace>
  <inkml:trace contextRef="#ctx0" brushRef="#br0" timeOffset="2750.1573">6826 1757 105 0,'-13'7'39'16,"-10"5"-1"-16,5 14-1 16,-8 6-32-16,3 8-2 15,-6 4 0-15,5 12-2 16,-4 0 1-16,6-3-2 15,2-5 1-15,9-8 0 16,8-8 0-16,9-12-1 0,6-13 1 16,9-17 0-16,5-14 0 15,2-8 1-15,1-7-1 16,-1-5 1-16,0-5-2 15,-5-1 1-15,-4 4-1 16,-6 3 2-16,-4 12-2 16,-2 5 0-16,-2 11 0 15,-5 15 0-15,0 0 1 16,19 10-1-16,-9 10 1 15,7 3-2-15,7 1 2 16,10 1-1-16,8-5 1 16,9-10 0-16,6-7-1 15,6-10 0-15,2-13 1 16,3-6 0-16,-7-8 1 15,-5-5-2-15,-9 3 0 0,-9 2 0 16,-9 6 0-16,-9 4 0 16,-9 9 0-16,-11 15 0 15,0 0 0-15,6 36 0 16,-12-2 0-16,0 12 0 15,-1 4 0-15,-2 12-4 16,7 6-5-16,-8-10-28 16,17 2-5-16,-3-15 0 15,15-7-2-15</inkml:trace>
  <inkml:trace contextRef="#ctx0" brushRef="#br1" timeOffset="123429.0597">8601 2071 95 0,'14'-6'40'16,"4"-14"1"-16,22 8-2 16,1-4-32-16,20 0-3 15,6 0-1-15,14-1-1 16,3 5-2-16,-2 0-2 15,-3 10-5-15,-15-7-24 16,0 13-8-16,-21 0 0 16,-10 8-2-16</inkml:trace>
  <inkml:trace contextRef="#ctx0" brushRef="#br1" timeOffset="123593.0691">8719 2276 104 0,'-51'22'39'15,"28"-1"1"-15,23-21-2 16,32-2-37-16,25-10-2 15,24-19-13-15,32 10-23 16,7-13-2-16,18 1-1 16,0-2-1-16</inkml:trace>
  <inkml:trace contextRef="#ctx0" brushRef="#br1" timeOffset="124188.1031">11799 1629 105 0,'-19'-17'39'16,"-6"11"1"-16,-21 2-3 16,-9 14-33-16,-13 10-1 15,-3 15-2-15,-7 14 2 16,2 11-1-16,6 6 0 15,15 6 0-15,20-5 1 16,23-6-3-16,33-26 2 16,28-19 0-16,28-28-1 15,26-23 1-15,15-28-2 16,14-24 2-16,6-18-1 15,-70 46 3-15,0-8-4 16,-2 5 0-16,-4-5 0 16,-10-1 0-16,-4 0 0 15,-7 9 0-15,-6 4 0 0,-35 55 0 16,38-80 0-16,-38 80 0 15,28-17 0-15,-32 30 0 16,-11 28 0-16,-4 29-2 16,-5 37-1-16,13 18-3 15,15 12-7-15,11-19-10 16,38-34-18-16,-5-19-2 15,11-6 1-15,-8-29 0 16</inkml:trace>
  <inkml:trace contextRef="#ctx0" brushRef="#br1" timeOffset="124395.115">12880 1662 116 0,'0'0'41'0,"-3"11"1"15,-3 19-3-15,-8 6-37 16,-1 5-1-16,1 9-1 15,6 0-2-15,5 0-2 16,3-7-4-16,26-3-27 16,-4-23-6-16,20-13 1 15,-3-21-1-15</inkml:trace>
  <inkml:trace contextRef="#ctx0" brushRef="#br1" timeOffset="124528.1226">13145 1513 106 0,'0'0'40'0,"-32"-88"0"16,32 88-2-16,-47-71-38 15,47 71-13-15,-23-39-23 0,-20 20-3 16,10 30-1-16,7 18-2 16</inkml:trace>
  <inkml:trace contextRef="#ctx0" brushRef="#br1" timeOffset="124812.1388">11431 2545 105 0,'14'12'41'16,"46"1"0"-16,29-28-1 15,42 3-37-15,36-11 1 16,24-4-2-16,19-2 0 16,6-3-3-16,-1 7-2 15,-12-7-8-15,-2 28-13 16,-48-11-17-16,-26 22 0 15,-42-1-2-15,-35 15 1 16</inkml:trace>
  <inkml:trace contextRef="#ctx0" brushRef="#br1" timeOffset="125313.1675">12048 3194 100 0,'-23'-2'38'15,"-14"-3"0"-15,3 20-1 16,-14 8-34-16,1 14 0 16,-1 7 0-16,1 11 0 15,2 5 0-15,7 5 0 0,9-6 1 16,15-7-1-16,14-15 0 15,22-19-1-15,14-23 0 16,19-20 0-16,12-23 0 16,9-18-1-16,2-13 0 15,1-8 1-15,-10-5 0 16,-9 4-2-16,-13 6 0 15,-13 11 0-15,-14 16 0 16,-12 22 0-16,-10 17 0 16,-11 19 0-16,-9 23-2 15,-5 19 2-15,0 23-2 16,-2 15 1-16,4 11-2 15,7 1-3-15,13 6-5 16,4-20-8-16,34 3-19 0,0-29-4 16,26-12 1-16,0-27 0 15</inkml:trace>
  <inkml:trace contextRef="#ctx0" brushRef="#br1" timeOffset="125578.1826">12766 3316 119 0,'-23'13'41'16,"-15"7"1"-16,8 25-3 15,-1 3-36-15,6 5-1 16,11 5-1-16,13-2 0 16,14-5 1-16,14-11-1 15,16-15 0-15,10-20 0 16,0-15 1-16,0-15-2 15,-6-15 0-15,-15-9 0 0,-14-10-2 16,-18-5 0-16,-17 4-8 16,-27-8-8-16,5 27-13 15,-27-3-12-15,-6 27 0 16,-18 9-3-16,-12 30 4 15</inkml:trace>
  <inkml:trace contextRef="#ctx0" brushRef="#br1" timeOffset="126028.2084">3391 5912 111 0,'-8'19'40'15,"4"14"-1"-15,-15 10-1 16,0 20-34-16,-5 12-2 15,0 8-2-15,-3 7-3 16,2-6-1-16,12 2-21 16,3-31-13-16,18-15-1 15,7-33 0-15,20-23-1 16</inkml:trace>
  <inkml:trace contextRef="#ctx0" brushRef="#br1" timeOffset="126181.2171">3497 5454 108 0,'-48'-33'38'15,"-5"9"2"-15,17 23-5 16,18 13-53-16,7-8-19 16,29 10-2-16,11-3-1 15,23 12-1-15</inkml:trace>
  <inkml:trace contextRef="#ctx0" brushRef="#br1" timeOffset="126599.241">4650 5309 88 0,'-11'-52'39'0,"-13"-3"-2"15,1 17 2-15,-12 1-35 16,-3 16 1-16,-9 14-1 16,-3 23 0-16,-11 20 1 15,-4 28-3-15,-2 19 2 16,1 23-2-16,6 14 3 0,6 16-3 15,12 8 0-15,8 2-1 16,15-5 0-16,15-15-3 16,20-12-4-16,1-31-9 15,25-8-20-15,-12-34-5 16,7-12-1-16,-12-27-1 15</inkml:trace>
  <inkml:trace contextRef="#ctx0" brushRef="#br1" timeOffset="126742.2492">3901 6205 121 0,'-16'-38'42'0,"29"13"0"16,11-6-1-16,24 9-40 16,13 7-10-16,7-14-9 15,27 21-15-15,-1-8-10 0,15 6-1 16,2 0-1-16</inkml:trace>
  <inkml:trace contextRef="#ctx0" brushRef="#br1" timeOffset="127629.3">6109 5872 71 0,'0'0'38'15,"1"17"-2"-15,-1-17 2 16,-7 32-22-16,-4-11-10 15,5 11-1-15,-6 7-3 16,-2 5 2-16,-1 1-2 16,-1 3 1-16,1-10 0 15,2-4-1-15,3-15 1 16,10-19-1-16,0 0 0 15,8-31-1-15,11-12 0 16,5-9 0-16,1-8-3 16,4-7 2-16,0-1-2 0,0 6 2 15,-6 9-2-15,-3 11 2 16,-7 11-2-16,-6 13 2 15,-7 18 1-15,0 0 0 16,-1 23-1-16,-4 2 2 16,0 5 0-16,5 1 0 15,6 1 0-15,8-6 0 16,9-9-2-16,10-12 3 15,10-14-2-15,8-11-1 16,3-9-1-16,6-5 1 16,-6-4 0-16,-6 3-1 15,-6 4 3-15,-9 11-3 16,-9 16 2-16,-9 20-1 15,-10 16 3-15,-8 14-2 0,-5 11 1 16,-3 7 0-16,1 3-1 16,0 2-1-16,3-5-3 15,3-24-8-15,18-3-6 16,-14-37-9-16,45-2-17 15,-11-27 0-15,17-9-2 16,3-16 2-16</inkml:trace>
  <inkml:trace contextRef="#ctx0" brushRef="#br1" timeOffset="129176.3885">9494 5031 30 0,'0'0'32'0,"0"0"1"16,8-15-1-16,-8 15-12 15,0 0-4-15,0 0-6 16,0 0-2-16,0 0-4 16,0 0 0-16,-8 17-1 15,-4 2 1-15,-5 9-2 0,-12 6 2 16,-10 13-2-16,-12 4 1 15,-8 8-1-15,-9 2 2 16,-3 3-2-16,-5-4 0 16,2-2 1-16,4-7-2 15,5-7 1-15,7-5-1 16,4-4 0-16,7-9 0 15,5-2 0-15,7-4-1 16,4-6 3-16,12-4-2 16,1-2-1-16,7-3 0 15,11-5 1-15,0 0 0 16,1 11 1-16,13-5-1 15,5 2 0-15,10 8 0 0,8-2 1 16,11 7 1 0,9 0-1-16,4 2 1 0,8 2-3 15,3 4 2-15,7 3-2 16,2 3 2-16,5 4-2 15,-3-3 0-15,4 4 1 16,0-5-1-16,-2 1 0 16,-1-6 0-16,-3-7 2 15,-10-4-2-15,-7-4 0 16,-13-6 0-16,-12-3 0 15,-16-2 0-15,-23-4-2 16,0 0 1-16,-26-3-2 16,-6 5-1-16,-9-6-3 15,3 11-9-15,-10-15-13 0,18 11-12 16,-2-6 0-1,15 3-1-15,5-5 1 0</inkml:trace>
  <inkml:trace contextRef="#ctx0" brushRef="#br1" timeOffset="131114.4993">10682 5671 94 0,'13'2'39'0,"14"-5"1"15,3-7-2-15,21-2-36 16,6-2-1-16,12-1-2 16,8 6-4-16,-3-8-17 15,2 17-16-15,-9 0 0 16,3 8-2-16,-6-4 1 15</inkml:trace>
  <inkml:trace contextRef="#ctx0" brushRef="#br1" timeOffset="131347.5126">12118 4998 96 0,'-8'-13'39'15,"1"28"2"-15,-14 12 0 16,-1 20-37-16,-11 30 1 15,1 14-3-15,-4 21 1 16,1 9-1-16,-2 7 1 16,5-7-6-16,14 0-9 15,3-27-26-15,26-16-1 16,6-24-1-16,20-23-1 15</inkml:trace>
  <inkml:trace contextRef="#ctx0" brushRef="#br1" timeOffset="131911.5449">14094 4573 73 0,'2'-20'36'15,"-16"20"-1"-15,-32 20 2 16,-11 32-31-16,-26 26 0 0,-6 24-1 15,-7 23 1-15,-1 18-1 16,5 9-1-16,16 6 0 16,22-9 1-16,25-13-4 15,29-15-4-15,27-35-11 16,29-12-22-16,20-29-2 15,28-21 1-15,1-25-3 16</inkml:trace>
  <inkml:trace contextRef="#ctx0" brushRef="#br1" timeOffset="132106.5559">14363 5488 99 0,'-27'-5'40'0,"-6"6"0"15,7 24-1-15,-8 11-35 16,11 14 0-16,5 7-1 15,2 4-4-15,7 2-1 16,5-17-9-16,14 2-26 16,3-22-1-16,16-14 0 15,-1-22-3-15</inkml:trace>
  <inkml:trace contextRef="#ctx0" brushRef="#br1" timeOffset="132256.5643">14336 4924 102 0,'-38'-16'39'0,"-2"9"-2"0,10 14-7 16,12 18-66-16,11-11-3 16,25 8 0-16,7-1-1 15</inkml:trace>
  <inkml:trace contextRef="#ctx0" brushRef="#br1" timeOffset="132601.584">14688 5572 99 0,'-14'27'39'0,"16"-2"2"16,9-19-3-16,17-7-34 15,15-10-2-15,10-4 0 16,7-8 0-16,-2-2 0 0,-6-9 0 15,-10 3-1-15,-13-3 1 16,-20 8-1-16,-18 2 0 16,-18 9 1-16,-13 10-2 15,-11 13 1-15,-9 15 0 16,-2 12 0-16,7 12-1 15,7 8 1-15,12 5 0 16,18-2 0-16,22-2-3 16,22-16 1-16,34-3-11 15,16-28-9-15,43-3-20 16,9-28 1-16,26-10-4 15,20-17 1-15</inkml:trace>
  <inkml:trace contextRef="#ctx0" brushRef="#br1" timeOffset="133532.6376">16264 5543 97 0,'-18'12'38'0,"18"2"2"16,0-14-3-16,30 1-36 16,11-6-4-16,11-12-6 15,26 6-29-15,0-10 1 16,16 1 0-16,-4-7-2 15</inkml:trace>
  <inkml:trace contextRef="#ctx0" brushRef="#br1" timeOffset="133745.6498">17435 4974 90 0,'-18'-17'38'16,"5"19"-1"-16,-12 8 4 15,8 21-34-15,-9 24-3 16,4 16-2-16,-2 13 0 15,1 10-3-15,3 10-2 16,2-9-5-16,22-3-29 16,2-18 0-16,24-14-2 15,8-24 0-15</inkml:trace>
  <inkml:trace contextRef="#ctx0" brushRef="#br1" timeOffset="133908.6591">17786 5743 109 0,'-43'57'43'15,"-14"1"0"-15,6 10-2 16,-2-15-41-16,12-8-14 16,24 6-24-16,8-14-3 15,22-5 0-15,10-18-1 16</inkml:trace>
  <inkml:trace contextRef="#ctx0" brushRef="#br1" timeOffset="134240.6781">18410 5539 98 0,'4'10'39'16,"14"-2"0"-16,7-10-7 15,4-13-56-15,24 7-14 16,4-11 0-16,11-2-1 15,3-6 0-15</inkml:trace>
  <inkml:trace contextRef="#ctx0" brushRef="#br1" timeOffset="134584.6978">19126 5118 95 0,'0'0'38'15,"20"-8"1"-15,22 3-1 16,7-7-37-16,14 3 2 16,-1 3-1-16,3 6 1 15,-15 6 0-15,-8 9 0 16,-27 12 1-16,-17 11-2 0,-25 10 2 15,-21 10-2-15,-9 5 1 16,-7 2-2-16,-2 1-1 16,6-1 1-16,19-8-1 15,15-9 0-15,28-12-1 16,27-15-1-16,25-5-4 15,14-18-10-15,34 7-17 16,-3-17-10-16,11 4 1 16,-2-14-2-16</inkml:trace>
  <inkml:trace contextRef="#ctx0" brushRef="#br1" timeOffset="134931.7176">20455 5602 111 0,'-33'-1'39'16,"17"-8"-1"-16,12-5-21 16,8-20-57-16,26 1-1 15,7-10-2-15,18 2 2 16</inkml:trace>
  <inkml:trace contextRef="#ctx0" brushRef="#br1" timeOffset="135064.7252">21129 5437 111 0,'5'14'41'15,"-1"0"-1"-15,-4-14-3 16,0-26-43-16,26 11-30 16,-9-18-5-16,16 5 0 0,-4-7-1 15</inkml:trace>
  <inkml:trace contextRef="#ctx0" brushRef="#br1" timeOffset="135208.7335">21582 5407 111 0,'9'21'41'16,"-9"-21"-1"-16,15 11-2 15,6-14-47-15,-5-21-24 16,21 2-8-16,3-10 0 16,14 5-2-16</inkml:trace>
  <inkml:trace contextRef="#ctx0" brushRef="#br1" timeOffset="135782.7663">22294 5390 118 0,'-3'11'41'15,"3"-11"0"-15,0 0-2 16,-15-7-39-16,16-9 0 15,7-6-3-15,3 0 1 16,4 2 0-16,2 1 0 16,3 3 2-16,2 5 0 15,-3 5 0-15,1 4 0 16,-3 0 0-16,-3 5 0 15,-3 0-1-15,-11-3 0 16,17 4 1-16,-17-4-1 16,12-6 0-16,-12 6 1 15,11-15 0-15,-6 3 0 0,0-3 0 16,-3-3 0-16,-4-1 0 15,-5-1 1-15,-7-5-1 16,-5 1-1-16,-10-2 3 16,-3-2-3-16,-4 0 2 15,-1 1-1-15,2 5 0 16,5 1 0-16,11 6 1 15,10 5 1-15,9 10-2 16,23 0 2-16,5 10-1 16,11 6 0-16,8 1 0 15,3 7 1-15,1 2-1 16,-5 3 2-16,-7 2-2 15,-9-2 2-15,-12 2-1 16,-15 0 1-16,-12 0-2 0,-14 3 0 16,-12-3 1-16,-11 2-2 15,-8 1 0-15,-2 1-2 16,-1-2 1-16,7 4-1 15,5-11-2-15,19 8-8 16,2-24-12-16,35 7-18 16,7-17 0-16,26-3-2 15,9-17 1-15</inkml:trace>
  <inkml:trace contextRef="#ctx0" brushRef="#br1" timeOffset="136183.7893">22959 4560 92 0,'21'-5'38'15,"2"3"-1"-15,19 18 2 16,-3 5-36-16,18 14 2 16,0 9-2-16,4 11 1 0,-9 8 1 15,-5 11-1-15,-15 5 0 16,-14 8-1-16,-22-1 1 15,-16-2-2-15,-20-4 1 16,-12-6-2-16,-11-8-3 16,-9-15-6-16,9 1-20 15,-11-25-14-15,10-9 0 16,-5-16-1-16,12-5 0 15</inkml:trace>
  <inkml:trace contextRef="#ctx0" brushRef="#br1" timeOffset="137056.8389">9153 7333 82 0,'0'0'36'16,"5"-11"1"-16,-5 11 0 16,-1 13-23-16,1 10-11 15,1 8-1-15,9 10 1 16,-1 9-2-16,3 9 2 0,0 5-1 15,3 4 1-15,-2-4 0 16,2-5 0-16,-1-9 0 16,0-13 0-16,-1-21 0 15,7-21-1-15,4-26 1 16,9-22-1-16,6-19 0 15,6-12-1-15,2-11 1 16,-1-5-1-16,-1 2-1 16,-5 12 0-16,-6 16-3 15,-12 14-1-15,-3 29-7 16,-18 7-27-16,-1 20-3 15,6 11 0-15,3 15-1 16</inkml:trace>
  <inkml:trace contextRef="#ctx0" brushRef="#br1" timeOffset="137274.8513">10138 7174 118 0,'0'0'40'0,"0"0"1"16,0 0-1-16,-16 30-38 15,-3-5 1-15,4 10-2 16,-3 7-1-16,3 7-3 16,3 10-2-16,-2-12-23 15,19 13-13-15,2-15 2 16,15-1-3-16,3-21 0 15</inkml:trace>
  <inkml:trace contextRef="#ctx0" brushRef="#br1" timeOffset="137685.8752">10462 7115 125 0,'0'0'42'0,"-20"-14"0"15,20 14-2-15,5 14-37 16,7 1 0-16,2 8-3 15,1 13 0-15,-5 8 0 16,-4 11 0-16,-5 11 0 16,-5 3 0-16,-3 1 0 15,-6-3 0-15,0-7-2 16,3-14 4-16,2-14-2 0,9-19 0 15,-1-13 0-15,24-36 0 16,-2-5 0-16,6-13 0 16,0-12 0-16,3-9 0 15,-2-2 0-15,-4 4 0 16,-5 10 0-16,-4 10 0 15,-6 10 0-15,2 12 0 16,2 12 0-16,7 10 0 16,13 9 0-16,7-1 0 15,24 4-7-15,7-20-13 16,32 8-13-16,2-22-10 15,14-5 1-15,-6-17 0 16,0-5 2-16</inkml:trace>
  <inkml:trace contextRef="#ctx0" brushRef="#br1" timeOffset="137869.8853">11705 6606 112 0,'-45'72'42'0,"-7"9"-2"16,10 18 2-16,-2 8-40 15,10 4 3-15,9-1-6 16,6-5-1-16,9-1-3 15,-1-23-20-15,15-2-15 16,-5-22-2-16,9-16 2 16,-8-24-2-16</inkml:trace>
  <inkml:trace contextRef="#ctx0" brushRef="#br1" timeOffset="138340.9126">11274 7212 124 0,'-5'14'40'16,"5"-14"2"-16,11 26-3 15,25-17-36-15,7-3 1 16,11-6-1-16,12-4-3 16,5-6 0-16,1-2 0 15,-4-2 0-15,-10 0 0 16,-9 1 0-16,-14 6 0 15,-13 6 0-15,-22 1 0 16,3 15 0-16,-17 4 0 16,-4 5 0-16,-2 4 0 15,-1 6 0-15,0 1 0 0,5 2 0 16,10-4 0-16,6-4 0 15,14-8 0-15,11-9 0 16,5-11 0-16,10-9 0 16,10-10 0-16,2-11 0 15,4-4 0-15,-4-5 0 16,-4-2 0-16,-7 4 0 15,-5 4 0-15,-12 8 0 16,-9 11 0-16,-15 13 0 16,4 20 0-16,-11 9 0 15,-6 8 0-15,3 9 0 16,0 2-4-16,13 7-3 15,6-10-3-15,25 4-8 16,-4-26-10-16,38 6-7 0,-1-23-4 16,24-5-2-16,-2-16 3 15</inkml:trace>
  <inkml:trace contextRef="#ctx0" brushRef="#br1" timeOffset="138700.9332">12911 7348 106 0,'-48'-17'42'0,"-5"14"-1"15,-14 3 0-15,11 15-34 16,-9 8-2-16,10 12-3 15,8 4 1-15,13 5-1 16,14 0-1-16,17-2 0 16,15-8 0-16,14-10 0 15,14-16-1-15,11-12 0 16,8-13 0-16,2-14 2 0,-2-9-2 15,-2-13 0-15,-8-4 0 16,-9 2 0-16,-11 3 0 16,-13 7 0-16,-13 14 0 15,-13 14 0-15,-6 16 0 16,-8 13 0-16,-2 18 0 15,-2 9 0-15,6 10 0 16,6 0 0-16,12 1 0 16,12-10-6-16,13-7 1 15,9-19-5-15,24-6-8 16,-8-29-10-16,30-1-7 15,-9-28-6-15,8-5 1 16,-8-19 3-16</inkml:trace>
  <inkml:trace contextRef="#ctx0" brushRef="#br1" timeOffset="138866.9427">13517 6785 122 0,'-9'-14'40'15,"-20"21"3"-15,1 37-3 16,-10 16-34-16,-5 22-2 16,6 5-4-16,6 5 0 15,10 0-3-15,13-11-2 16,16-4-7-16,0-28-14 15,28 1-9-15,-7-29-7 16,21-10-1-16,-1-16-1 16</inkml:trace>
  <inkml:trace contextRef="#ctx0" brushRef="#br1" timeOffset="139005.9503">13704 7575 105 0,'-32'43'40'16,"11"4"-2"-16,-3 1-11 15,7-6-60-15,4 3-6 16,-1-7-1-16,11 2-1 15</inkml:trace>
  <inkml:trace contextRef="#ctx0" brushRef="#br1" timeOffset="139948.0043">14282 7357 61 0,'-13'15'38'15,"0"-6"1"-15,13 3-1 16,0-12-10-16,20 0-23 16,12-7-1-16,16-3 0 15,9-10 0-15,9-2 1 0,2-5-2 16,3-1 0-16,-8-2-1 15,-8 0 1-15,-17 2-2 16,-18 4 1-16,-20 5-2 16,-17 6 0-16,-17 7 1 15,-17 8-1-15,-16 10 1 16,-6 14-2-16,-4 6 1 15,3 12 0-15,11 4 0 16,15 5 0-16,18-2 0 16,25-1-1-16,28-10-1 15,22-11 1-15,23-8-4 16,9-21-10-16,23 3-22 15,-9-18-4-15,12 0 1 16,-16-13-1-16</inkml:trace>
  <inkml:trace contextRef="#ctx0" brushRef="#br1" timeOffset="140325.0261">15088 7251 107 0,'-20'12'39'16,"-8"-1"-2"-16,9 13 0 15,-6 3-34-15,6 7 0 16,-3 4-1-16,1 4-1 16,-2-1 0-16,4 3 2 15,3-9-2-15,3-3 1 16,7-10 0-16,6-22-1 15,11 4 0-15,10-25 0 16,8-9 0-16,8-7 0 0,7-5 1 16,4-3-2-16,0 0 1 15,-2 9 1-15,-5 6-1 16,-9 15 0-16,-7 10-1 15,-10 12 1-15,-8 10-2 16,-9 10 2-16,-3 10-2 16,0-3-1-16,-1 7 0 15,6-11-1-15,12-6-2 16,2-15-1-16,17-6-6 15,-1-28-15-15,24-4-13 16,2-25 0-16,11-4 1 16,-1-21 2-16</inkml:trace>
  <inkml:trace contextRef="#ctx0" brushRef="#br1" timeOffset="140492.0357">15883 6730 108 0,'-22'-5'40'0,"-2"29"0"16,-15 17-1-16,12 22-30 15,-13 10-5-15,5 12-3 16,7 2-1-16,12-1-2 15,15-3-2-15,7-14-7 16,34 3-26-16,0-19-4 16,21-6 1-16,5-20-1 15</inkml:trace>
  <inkml:trace contextRef="#ctx0" brushRef="#br1" timeOffset="142162.1312">16244 7293 108 0,'-52'-11'39'16,"-1"15"3"-16,-15 3-3 15,12 9-33-15,-6 11-1 16,8 8-1-16,10 1-1 16,14 2-1-16,16-6-1 15,20-3 1-15,18-7-1 16,18-8 0-16,10-12 1 15,9-6-2-15,2-7 0 16,-2-9 0-16,-3-2 0 16,-12-5 0-16,-9-2 0 15,-11 0 0-15,-10 1 0 16,-7 8 0-16,-10 2 0 15,1 18 0-15,-23-8 0 0,7 16 0 16,-2 11 0-16,2 4 0 16,3 7 0-16,8-1 0 15,8-1 0-15,11-4 0 16,8-7 0-16,13-7 0 15,4-9 0-15,10-8 0 16,1-8 0-16,3-4 0 16,-1-3 0-16,-7 0 0 15,-8 0 0-15,-4 4 0 16,-11 5 0-16,-11 6 0 15,-11 7 0-15,-4 14 0 16,-10 6 0-16,-2 6 0 0,-2 5 0 16,0 5 0-16,0-1 0 15,4-3 0-15,6-6 0 16,6-8 0-16,2-18 0 15,13 0 0-15,3-18 0 16,5-11 0-16,3-5 0 16,2-8 0-16,0-3 0 15,2 4 0-15,-5 1 0 16,-2 10 0-16,-2 4 0 15,-5 12 0-15,4 10 0 16,-2 7 0-16,7 8 0 16,5 1 0-16,6 4 0 15,8-2 0-15,9 0 0 16,5-7 0-16,5-4 0 15,0-5 0-15,-1-2 0 16,-8-8 0-16,-9-4 0 0,-9-3 0 16,-19-2 0-16,-15 2 0 15,-13 1 0-15,-15 3 0 16,-9 3 0-16,-7 6 0 15,-2 9 0-15,-3 9 0 16,5 7 0-16,6 4 0 16,9 6 0-16,13 2 0 15,8 2 0-15,11 1 0 16,12-6 0-16,13-3 0 15,7-10 0-15,5-6 0 16,4-8 0-16,0-8 0 16,0-8 0-16,-3-8 0 15,-6-8 0-15,-6 1 0 0,-7-5 0 16,-5 4 0-16,-7 5 0 15,-7 8 0-15,-3 18 0 16,-17 5 0-16,-2 23 0 16,-9 13 0-16,-3 23 0 15,-6 14 0-15,-2 12 0 16,1 3 0-16,1 7 0 15,6-6 0-15,4-10 0 16,8-12 0-16,7-19 0 16,8-22 0-16,4-31 0 15,16-2 0-15,0-31 0 16,6-14 0-16,0-15 0 15,1-6 0-15,-1-8 0 16,-2 5 0-16,-3 8 0 16,-5 11 0-16,0 11 0 0,2 11 0 15,8 13 0-15,8 13 0 16,9 6 0-16,8 4 0 15,13-1 0-15,7-4 0 16,9-7 0-16,-1-6 0 16,0-8 0-16,-4-13 0 15,-10-6 0-15,-10-7 0 16,-16 0 0-16,-15-3 0 15,-17 6 0-15,-13 5 0 16,-17 10 0-16,-10 15 0 16,-11 12 0-16,-5 13 0 15,2 13 0-15,4 8 0 16,9 7 0-16,12 3 0 15,18 1 0-15,14-5 0 0,22-3 0 16,15-13 0-16,21-4-2 16,8-12-6-16,22-2-2 15,-8-18-5-15,15 10-6 16,-20-21-3-16,4 7 14 15,-19-4 8-15,-17-1 3 16,-16 6 3-16,-27-7 4 16,-6 23 4-16,-30-28 8 15,6 32 5-15,-23-7-15 16,5 13-4-16,-1 2-2 15,6 8-2-15,7 2-2 16,12 3 0-16,14-3 0 16,13-4 0-16,18-8 0 15,14-9 0-15,13-14 0 0,9-9 0 16,8-13 0-16,4-13 0 15,-1-6 0-15,-2-9 0 16,-6-7 0-16,-9 4 0 16,-14 7 0-16,-14 13 0 15,-20 17 0-15,-15 20 0 16,-16 19 0-16,-14 21 0 15,-9 24 0-15,-7 8 0 16,9 12-8-16,-4-7-7 16,29 12-7-16,1-23-12 15,46 4 0-15,8-28-2 16,37-4-6-16,12-14 7 15</inkml:trace>
  <inkml:trace contextRef="#ctx0" brushRef="#br1" timeOffset="142952.1764">4127 9587 72 0,'5'22'38'0,"0"17"0"16,-9 9-1-16,-3 19-14 15,-4 3-25-15,-5-3-7 16,9 3-27-16,-4-11 1 15,5-11-1-15,1-21-1 16</inkml:trace>
  <inkml:trace contextRef="#ctx0" brushRef="#br1" timeOffset="143112.1855">4293 9231 100 0,'-29'-62'37'16,"1"21"2"-16,-7 10-3 15,5 15-35-15,17 14-6 16,13 2-29-16,18 0-3 15,14 4 0-15,21 9-2 16</inkml:trace>
  <inkml:trace contextRef="#ctx0" brushRef="#br1" timeOffset="143374.2005">5399 8860 86 0,'-36'-34'37'15,"-8"7"-1"-15,2 18 3 16,-14 19-34-16,7 23 1 16,-4 18 1-16,3 31-3 15,-3 22 2-15,3 25-1 16,-2 15-1-16,9 7-3 15,10 2-3-15,11-14-5 16,23-6-29-16,-4-30-3 16,20-20 0-16,-2-36-3 15</inkml:trace>
  <inkml:trace contextRef="#ctx0" brushRef="#br1" timeOffset="143531.2095">4783 9808 121 0,'-18'-20'41'0,"3"-2"1"16,23 9-2-16,11-2-38 15,18-7-5-15,34 10-22 16,5-18-15-16,23 3-2 16,11-5-1-16,19 2-1 15</inkml:trace>
  <inkml:trace contextRef="#ctx0" brushRef="#br1" timeOffset="144186.247">6421 9577 105 0,'0'0'39'16,"-20"16"2"-16,11 9-2 15,-6 4-36-15,2 10 1 16,0 6-2-16,-2 8 1 15,0-2-2-15,1-1 1 0,4-10-2 16,1-4 1-16,4-14 0 16,5-22-1-16,0 0 0 15,11-20 1-15,1-12-1 16,1-6 0-16,0-7 1 15,0-4-1-15,0 2 0 16,-1 2-1-16,-1 7 1 16,-1 7 0-16,-1 8-1 15,0 9 1-15,2 5 0 16,-1 10-1-16,7 5 2 15,3 1 0-15,4 1 0 16,9-2 0-16,3-3 1 16,4-4-2-16,7-4 1 15,1-5-1-15,2-5 1 0,0-2-2 16,-4-3 1-16,-4 0-1 15,-5 3 1-15,-8 2 0 16,-6 6 0-16,-9 3 0 16,-2 8 1-16,-9 13-1 15,1 11 1-15,-6 10 0 16,-2 12 0-16,-1 10 0 15,2 6 0-15,1 2-2 16,8-2-1-16,8-10-4 16,14-6-7-16,-3-33-12 15,31-5-9-15,-6-28-9 16,15-11 0-16,1-21 1 15</inkml:trace>
  <inkml:trace contextRef="#ctx0" brushRef="#br1" timeOffset="144359.2569">7628 9598 113 0,'0'0'40'16,"28"5"3"-16,-5-17-3 16,20 0-38-16,2-4-4 15,6-5-3-15,14 13-21 16,-16-9-15-16,2 13 2 15,-14 0-3-15,-3 13 1 16</inkml:trace>
  <inkml:trace contextRef="#ctx0" brushRef="#br1" timeOffset="144531.2667">7732 9866 123 0,'-28'27'41'16,"5"-21"2"-16,23-6-3 15,28-7-40-15,14-11-1 16,20 2-9-16,0-14-19 15,27 13-13-15,1-12 1 16,18 11-2-16,0-5 1 16</inkml:trace>
  <inkml:trace contextRef="#ctx0" brushRef="#br1" timeOffset="144853.2851">9058 9601 115 0,'-32'2'41'15,"32"-2"2"-15,0 0-2 16,34-13-40-16,14-1-3 15,18-4-4-15,23 9-14 0,-2-13-21 16,19 8 0-16,-7-7 0 16,15 7-1-16</inkml:trace>
  <inkml:trace contextRef="#ctx0" brushRef="#br1" timeOffset="145455.3193">10476 8909 106 0,'0'0'41'15,"11"-19"2"-15,-11 19-3 16,-1 26-36-16,-4 6-1 15,0 18-1-15,-4 18 0 16,-3 19-1-16,0 11 1 16,-2 6-1-16,5 1 0 15,3-7-3-15,6-15-3 16,19-3-14-16,-4-35-20 15,20-12-4-15,3-28 1 0,15-10-3 16</inkml:trace>
  <inkml:trace contextRef="#ctx0" brushRef="#br1" timeOffset="145890.3443">11935 9248 83 0,'-32'9'41'15,"12"-9"-1"-15,20 0 1 16,10-8-26-16,27-2-11 15,16-3-2-15,19-4-2 0,12 3-2 16,5-4-2-16,12 13-9 16,-11-11-26-16,0 14 0 15,-18-5-1-15,-14 10-1 16</inkml:trace>
  <inkml:trace contextRef="#ctx0" brushRef="#br1" timeOffset="146042.3529">12069 9458 91 0,'-36'16'37'0,"21"-13"-2"16,34-9 2-16,25-20-40 16,14-8-33-16,32-7 0 15,5-8-1-15,8 2 0 16</inkml:trace>
  <inkml:trace contextRef="#ctx0" brushRef="#br1" timeOffset="146318.3689">12683 8917 87 0,'1'11'39'0,"22"-1"0"16,6-8 1-16,17 1-31 15,2 4-5-15,8 9 0 16,-2 2-1-16,-2 10 0 15,-13 6-1-15,-14 10 0 0,-19 10-1 16,-21 9 0 0,-20 2-1-16,-14 2 1 0,-7-2-1 15,-9-6-1-15,10-7-3 16,3-24-7-16,28 1-26 15,9-25-4-15,25-8 1 16,16-22-3-16</inkml:trace>
  <inkml:trace contextRef="#ctx0" brushRef="#br1" timeOffset="146791.3959">13799 9003 97 0,'1'-27'39'0,"1"14"0"16,-13 4-1-16,0 15-35 15,-2 10 0-15,5 12-1 16,-1 5-1-16,3 13 0 16,3 6 0-16,5 5 1 0,-1-1 0 15,11-2 0 1,-1-7 0-16,4-8 1 0,3-12-1 15,5-10 0-15,2-19 0 16,7-13 0-16,1-13-1 16,3-12-2-16,5-7 0 15,-3-9-1-15,3-2-3 16,-9-5-4-16,7 14-17 15,-20-6-15-15,5 18 0 16,-15 1 0-16,3 15 0 16</inkml:trace>
  <inkml:trace contextRef="#ctx0" brushRef="#br1" timeOffset="147020.4091">14458 8938 104 0,'12'32'40'16,"-22"-7"2"-16,-2 15-2 15,-11 0-35-15,2 17-3 16,-2 2 0-16,6 3-1 16,1-3-1-16,5-7 0 15,12-11-3-15,9-19-4 16,26-8-21-16,-6-31-12 15,17-13 0-15,-4-20-1 16,14-8 0-16</inkml:trace>
  <inkml:trace contextRef="#ctx0" brushRef="#br1" timeOffset="147408.4313">14589 8682 82 0,'-30'-5'40'0,"2"4"-1"16,17 14 1-16,11-13-20 15,11 23-19-15,19-8 1 16,12 7-2-16,5 8 1 15,1 3-1-15,-2 10 2 16,-8 10-1-16,-5 5 1 16,-14 10-1-16,-11 3 1 15,-10 0 0-15,-11-2 0 16,-1-3 0-16,-6-11 0 15,4-10 0-15,1-13-1 16,7-12 0-16,8-20 1 16,5-12-2-16,12-17 1 0,3-10 0 15,5-9 0-15,2-8-1 16,3-4 1-16,-4-1-1 15,-4 7 0-15,-5 8 0 16,-3 11 0-16,-5 9 0 16,2 9-1-16,1 4-1 15,7 9-2-15,5-3-3 16,20 7-12-16,-1-21-16 15,22 0-7-15,1-18 1 16,14-6-2-16</inkml:trace>
  <inkml:trace contextRef="#ctx0" brushRef="#br1" timeOffset="147588.4416">15761 8363 110 0,'-43'77'40'0,"-13"11"3"15,14 14-3-15,-7 0-36 16,21 5-2-16,5-2-1 15,8-9-5-15,10 2-10 16,-3-27-20-16,17-5-7 16,-4-21 0-16,7-13-1 15</inkml:trace>
  <inkml:trace contextRef="#ctx0" brushRef="#br1" timeOffset="148099.4708">15356 8942 107 0,'13'8'42'0,"11"5"0"16,-1-3-1-16,18 0-35 16,0-3-1-16,11-2-2 15,1-7 0-15,4-1-1 16,1-3 0-16,-5-4 0 15,-7-2-2-15,-5 2 0 16,-8 1 0-16,-12 2 0 16,-8 1 0-16,-13 6 0 15,0 0 0-15,-5 16 0 16,-8 1 0-16,2 11 0 15,-2 3 0-15,1 7 0 0,2-1 0 16,4 4 0-16,7-6 0 16,8-2 0-16,7-13 0 15,11-8 0-15,7-12 0 16,5-8 0-16,6-11 0 15,5-7 0-15,-2-5 0 16,-2-4 0-16,-6 3 0 16,-5 0 0-16,-11 6 0 15,-4 12 0-15,-8 10 0 16,-12 4 0-16,2 25 0 15,-10 3 0-15,1 7-4 16,-1 6 0-16,8 5-2 16,5-10-3-16,15 6-11 15,-3-27-6-15,24 6-7 16,-4-25-1-16,17-6-5 0,-5-13 1 15,8-6 3-15</inkml:trace>
  <inkml:trace contextRef="#ctx0" brushRef="#br1" timeOffset="148444.4903">16676 9007 113 0,'-39'-14'40'0,"-1"18"1"15,-12 4 0-15,5 12-34 16,-2 7-1-16,10 8-3 16,5 4 1-16,13 1-4 15,12 0 0-15,14-7 0 16,11-10 0-16,9-7 0 15,14-15 0-15,7-13 0 16,2-10 0-16,1-8 0 16,-1-8 0-16,-5-1 0 0,-10-2 0 15,-7 7 0-15,-13 8 0 16,-10 11 0-16,-3 15 0 15,-23 6 0-15,3 15 0 16,-1 8 0-16,5 6 0 16,2 3 0-16,12-2 0 15,7-7 0-15,17-9 0 16,6-22-8-16,23 0-7 15,-4-32-9-15,21 2-6 16,-9-25-4-16,14-7-7 16,-7-14 0-16,-1 2 3 15</inkml:trace>
  <inkml:trace contextRef="#ctx0" brushRef="#br1" timeOffset="148588.4988">17278 8584 122 0,'-12'22'41'16,"-20"16"2"-16,3 30-3 16,-10 13-33-16,10 5-5 15,7 8-2-15,4-4-2 16,8 2-7-16,3-24-14 15,25 2-16-15,1-18-4 16,22-8 1-16,6-19-2 16</inkml:trace>
  <inkml:trace contextRef="#ctx0" brushRef="#br1" timeOffset="148957.5199">17678 9329 98 0,'0'0'41'0,"-22"-15"0"0,12 21-1 16,-15 1-22-16,-2 16-17 16,-4 8-3-16,2 5-3 15,10 14-17-15,0-13-16 16,19 1-2-16,6-13 0 15,31-13-1-15</inkml:trace>
  <inkml:trace contextRef="#ctx0" brushRef="#br1" timeOffset="149325.5409">18459 8867 117 0,'-42'3'41'15,"6"10"0"-15,-7-4-2 16,9 8-35-16,6-3-2 16,8 6 0-16,6-3-1 15,10 1 0-15,7 1 0 16,8-2-1-16,5-1 0 15,2 4 1-15,0 0-1 16,-4 1 0-16,-6 5 1 16,-5 3-1-16,-7-1 1 15,-9 5-1-15,-3-2 1 16,-6-2 1-16,1-4-4 15,-2-4 2-15,7-4-2 16,4-11-3-16,12-6-6 16,0 0-13-16,37-14-13 0,-9-9-5 15,17 1 0-15,6-11 0 16</inkml:trace>
  <inkml:trace contextRef="#ctx0" brushRef="#br1" timeOffset="149709.5629">19042 8871 106 0,'-40'2'40'0,"-5"15"1"16,-14-2-1-16,4 7-32 15,-5 2-2-15,8 9-1 16,9-3-2-16,10 2 0 15,14-2 0-15,18-4-3 16,14-5 0-16,12-10 0 0,16-5 0 16,6-7 0-16,7-9 0 15,-2-6 0-15,1-8 0 16,-4 0 0-16,-9-4 0 15,-10 2 0-15,-8 0 0 16,-11 2 0-16,-7 8 0 16,-4 16 0-16,-7-9 0 15,-5 16 0-15,-2 9 0 16,-1 8 0-16,1 6-2 15,0 0-3-15,9 7-3 16,-5-15-12-16,24 11-15 16,-5-19-4-16,23-1-2 15,-1-19 0-15</inkml:trace>
  <inkml:trace contextRef="#ctx0" brushRef="#br1" timeOffset="150243.5933">19448 8910 115 0,'-10'-2'40'16,"-10"9"2"-16,2 14-3 15,-2-1-34-15,-2 10-1 16,-3 0-1-16,5 4-1 16,3-4-1-16,6-4 0 15,5-4 0-15,7-7-1 16,-1-15 0-16,20 5 2 15,-2-18-2-15,6-6 0 16,0-8 0-16,3-5 0 0,-2-4 0 16,-1-1 0-16,-4-2 0 15,-3 8 0-15,-6 3 0 16,-5 13 0-16,-6 15 0 15,0 0 0-15,0 0 0 16,-15 27 0-16,10 0 0 16,3-1 0-16,4 4 0 15,4-8 0-15,11-7 0 16,12-7 0-16,7-11 0 15,5-7 0-15,5-6 0 16,1-6 0-16,1-6 0 16,-6 4 0-16,-8-1 0 15,-7 7 0-15,-12 7 0 16,-15 11 0-16,0 0 0 0,2 21 0 15,-11 6 0-15,-3 6 0 16,2 9 0-16,0 0 0 16,5 4 0-16,2-2 0 15,12-3-2-15,0-13-8 16,20 5-7-16,-8-29-8 15,22 11-5-15,-13-28-9 16,13 3 0-16,-10-17-2 16,3-3 4-16</inkml:trace>
  <inkml:trace contextRef="#ctx0" brushRef="#br1" timeOffset="150540.6104">20120 8983 107 0,'0'0'40'16,"-5"15"2"-16,14 5-2 0,-6-8-30 15,13 9-5-15,6-5-3 16,7-2 0-16,6-7 0 15,5-6-1-15,6-8-1 16,0-8 1-16,-1-8-1 16,-2-8 0-16,-9-6 0 15,-8-3 0-15,-11 5-1 16,-11 3 2-16,-17 9-1 15,-11 14 1-15,-13 12-1 16,-6 14 2-16,-8 17-2 16,1 7 0-16,4 8 0 15,6 5 0-15,12 0-2 16,17-10-7-16,31 4-7 15,7-29-8-15,41 3-14 16,9-21-3-16,36-5-2 0,11-15 2 16</inkml:trace>
  <inkml:trace contextRef="#ctx0" brushRef="#br1" timeOffset="151073.6409">21408 8819 111 0,'23'-10'40'0,"-17"-4"0"16,-6 14-8-16,0 0-24 15,-24 10-1-15,-11 5-3 16,-7 8-1-16,-4 3 1 16,3 4-3-16,4 0 1 15,10-4-1-15,11 1-1 16,16-9 0-16,16-6 0 15,14-5 0-15,15-7 0 16,8-3 0-16,3-1 0 0,-3-1 0 16,-3-1 0-16,-9 5 0 15,-15 4 0-15,-10 6 0 16,-18 9 0-16,-10 5 0 15,-12 6 0-15,-5 6 0 16,0 2-1-16,0 1 0 16,7-3-2-16,7-7-4 15,27 2-10-15,-10-30-8 16,49 12-8-16,-11-30-5 15,26 0-2-15,5-18-2 16,15 0 3-16</inkml:trace>
  <inkml:trace contextRef="#ctx0" brushRef="#br1" timeOffset="151262.6513">22092 8883 115 0,'-14'5'42'0,"-5"23"0"0,-16 1 0 16,9 15-36-16,-11 3-3 15,4 6 0-15,4 2-1 16,6-1-2-16,13-10-3 15,6-10-3-15,22-3-12 16,-6-33-10-16,28 1-13 16,-9-24-1-16,18-5-1 15,-10-20 2-15</inkml:trace>
  <inkml:trace contextRef="#ctx0" brushRef="#br1" timeOffset="151395.6593">22075 8629 98 0,'-11'18'14'0,"6"0"-13"15,14-3 0-15,9-4-41 16,19 3 2-16</inkml:trace>
  <inkml:trace contextRef="#ctx0" brushRef="#br1" timeOffset="151749.6796">22438 8812 113 0,'0'0'42'0,"7"25"-1"15,-7-25 0-15,35 12-35 16,-12-5-3-16,6 1 0 0,-1-2-2 16,-3 6 1-16,-3-3-1 15,-3 2-1-15,-5 2 2 16,-10 1-2-16,-6-1 0 15,-9 4 0-15,-7 1 0 16,-6 4 0-16,-13-1 0 16,-4 5 0-16,-5 2 0 15,-2 2 0-15,2 1 0 16,6 0 0-16,9 1 0 15,13-6 0-15,19-1-2 16,17-7-3-16,27 0-7 16,5-19-8-16,34 9-11 15,0-19-10-15,21 0-1 16,-5-13-1-16,8-3 2 0</inkml:trace>
  <inkml:trace contextRef="#ctx0" brushRef="#br1" timeOffset="152064.6976">22976 9058 115 0,'-11'28'42'16,"9"-12"0"-16,20 3-1 15,10-13-37-15,11-8-2 16,11-10-1-16,0-5 0 15,1-9 0-15,-3-4-2 16,-9-6 1-16,-11 0-1 16,-13-2 1-16,-15 7 0 0,-14 5 0 15,-9 10 0-15,-10 11 1 16,-5 8 0-16,-2 13 0 15,2 11 1-15,6 7-1 16,10 2-2-16,10 3 0 16,12-6-3-16,20 5-10 15,-4-22-20-15,25 9-6 16,-12-16-2-16,6 2-2 15</inkml:trace>
  <inkml:trace contextRef="#ctx0" brushRef="#br1" timeOffset="152711.7346">4074 11197 64 0,'18'20'40'16,"-18"-20"0"-16,14 16-1 15,-14-16-14-15,-8 34-22 16,-1 2-1-16,-4 11-1 16,-4 9-2-16,1 3 0 15,2 3-2-15,1-11-2 16,19 0-19-16,1-30-15 15,15-15 1-15,5-29-1 16,20-19 1-16</inkml:trace>
  <inkml:trace contextRef="#ctx0" brushRef="#br1" timeOffset="152854.7428">4252 10842 111 0,'-30'-1'39'0,"5"0"-2"15,25 1-4-15,5 11-67 16,17-12-5-16,22 3 1 15,7-2-4-15</inkml:trace>
  <inkml:trace contextRef="#ctx0" brushRef="#br1" timeOffset="153214.7634">5248 10649 109 0,'-19'-63'40'0,"-6"12"1"16,-11 3-2-16,-3 18-37 15,-3 12-1-15,0 22 0 16,-9 25 0-16,0 24 1 16,-7 23-1-16,4 21 0 15,0 15-1-15,1 14 0 16,5 6 0-16,11 1-1 0,8-10 0 15,14-12-4-15,19-15-3 16,4-31-11-16,26-10-18 16,-7-29-3-16,11-14-1 15,-10-25-1-15</inkml:trace>
  <inkml:trace contextRef="#ctx0" brushRef="#br1" timeOffset="153365.772">4634 11444 110 0,'-38'-24'42'15,"16"10"1"-15,5-13-5 16,21 10-35-16,18 1-3 15,18-6-7-15,27 15-18 16,-4-9-15-16,27 5-2 16,8-4-2-16,21 7 1 15</inkml:trace>
  <inkml:trace contextRef="#ctx0" brushRef="#br1" timeOffset="154123.8154">6325 11018 70 0,'-33'-15'38'0,"-2"13"0"16,-11 3 1-16,4 20-28 16,-13 1-3-16,6 18-3 15,-4 5 0-15,5 13-2 16,4 5 1-16,11 8-3 15,8-1 2-15,11-2-1 16,17-8 0-16,15-10 0 16,18-16 0-16,20-18-1 15,14-20 0-15,8-21 0 0,6-13 0 16,-6-10-1-16,-6-11 0 15,-13-5 0-15,-14-1-1 16,-24 4 0-16,-15 9 0 16,-16 5-2-16,-11 10 1 15,-9 5 1-15,-2 11-4 16,1 2 1-16,13 19-9 15,-4-4-22-15,22 4-4 16,12 15 0-16,13 1-1 16</inkml:trace>
  <inkml:trace contextRef="#ctx0" brushRef="#br1" timeOffset="154785.8529">6650 11362 95 0,'0'0'41'15,"0"0"0"-15,0 0-1 16,24 0-34-16,15-14-3 15,14-4 0-15,13-4-1 16,13 0-1-16,11-6 1 16,4 4-2-16,6 1 1 15,-4 2 0-15,-9 5-1 16,-11 4 1-16,-10 4-1 0,-15 4 1 15,-12 1-1-15,-10 3 1 16,-11 0-1-16,-18 0 1 16,11 0-1-16,-11 0 0 15,0 0 1-15,-11-10-1 16,11 10 0-16,-22-15 0 15,6 6 0-15,-3-3 0 16,-4 1 1-16,-6-4 0 16,-6 2 1-16,-5-1-2 15,-2 5 1-15,2-1-1 16,2 3 2-16,7 2-3 15,7 5 0-15,10 1 1 16,14-1-1-16,15 7 1 0,15-3 0 16,10 0 0-16,14 1-1 15,5 0 2-15,7-1-1 16,0 2 0-16,-8 1-1 15,-6 3 1-15,-10 4-1 16,-18 7 1-16,-16 3-1 16,-20 7 1-16,-13 3-1 15,-13 5 1-15,-11 0 1 16,-4 0-1-16,-2-1-1 15,6-5-1-15,5-7-1 16,15-3-3-16,1-19-9 16,28 6-17-16,-4-22-6 15,24 4-1-15,-1-15-4 16</inkml:trace>
  <inkml:trace contextRef="#ctx0" brushRef="#br1" timeOffset="155536.8962">8287 11094 86 0,'5'-17'39'0,"-5"17"1"16,8-17-3-16,-8 17-30 15,0 0-3-15,-14 14-1 16,0 1-1-16,-1 10 0 16,-5 6 0-16,-4 8-2 15,-5 9 1-15,1-2-1 16,-2-2 2-16,6-3-1 15,4-9 0-15,6-5 0 0,5-14 0 16,9-13-1-16,10-14 1 16,8-12-1-16,2-6 0 15,7-7 1-15,1-3-1 16,-2-1 0-16,-1 1 0 15,-2 5 0-15,-7 7 1 16,-2 6-1-16,-5 10 0 16,-9 14 0-16,12-10 1 15,-12 10 0-15,14 12-1 16,-6 0 1-16,6 1 0 15,4 0-1-15,7-2 1 16,5-5 0-16,5-5-1 16,-1-6 1-16,7-5-1 15,-1-6 1-15,-1-5 0 0,-2 1 1 16,-7 0-2-16,-5 2 2 15,-4 2-2-15,-6 8 2 16,-4 6-2-16,-11 2 1 16,7 24-2-16,-7 1-2 15,-2 9 0-15,0 5-3 16,4 8-1-16,-4-5-9 15,18 12-17-15,-15-18-5 16,18 4 0-16,-5-17-3 16</inkml:trace>
  <inkml:trace contextRef="#ctx0" brushRef="#br1" timeOffset="156114.9289">8866 11271 91 0,'15'7'40'15,"14"-4"1"-15,5-12-1 16,27 1-36-16,9-7 0 16,17 0 0-16,10-2-1 15,12-1 0-15,4 1-1 16,1 1-1-16,-8 6 0 15,-8 0 0-15,-21 5 0 16,-12 2-1-16,-21 2 0 16,-16 2 0-16,-28-1 0 15,0 0 0-15,-14 1-1 16,-13-4 1-16,-3-4-1 0,-6-3 1 15,-3-3 0-15,-2-2 2 16,2-1-2-16,0-4 2 16,3 1-2-16,4-1 2 15,6 4-1-15,3 0 0 16,9 4 0-16,14 12-1 15,-4-15 0-15,16 15 1 16,8 3-1-16,13 2 1 16,8 1-1-16,12 2 1 15,6 0 0-15,5 4-1 16,-2-2 0-16,-4 2-1 15,-7 0 2-15,-8 6-2 16,-15 2 1-16,-18 8-1 16,-15 7 1-16,-15 2 0 15,-17 5 0-15,-11 4 0 0,-8 2 0 16,-6-1 0-16,4-6-1 15,3-7-2-15,14-4-4 16,6-21-7-16,31 10-9 16,4-19-8-16,18-18-7 15,5-3-3-15,19 3-2 16,1-11 1-16</inkml:trace>
  <inkml:trace contextRef="#ctx0" brushRef="#br1" timeOffset="156688.9621">11439 10645 102 0,'-35'16'41'15,"3"21"1"-15,-9 7-1 16,15 19-36-16,-7 4-1 0,8 9-2 16,7 1-1-16,8-3-3 15,16-2-3-15,-3-23-18 16,27 1-15-16,-1-19-6 15,14-6 1-15,-1-17 0 16</inkml:trace>
  <inkml:trace contextRef="#ctx0" brushRef="#br1" timeOffset="157156.9889">12243 11070 85 0,'0'0'40'0,"0"0"-2"15,33-12 3-15,18 6-37 16,12-7-1-16,23 2 2 16,12-4-3-16,9 2-1 15,6-3-4-15,-4-6-8 16,5 10-27-16,-19-4 0 15,-17 8-2-15,-27 0-1 16</inkml:trace>
  <inkml:trace contextRef="#ctx0" brushRef="#br1" timeOffset="157330.9988">12455 11220 89 0,'9'0'39'15,"34"-4"0"-15,17-20 0 16,26-3-38-16,16-6-1 15,8-5-1-15,9 10-29 16,-11-12-6-16,-7 10-1 16,-18-3-1-16</inkml:trace>
  <inkml:trace contextRef="#ctx0" brushRef="#br1" timeOffset="157617.0152">13064 10785 100 0,'0'0'40'0,"23"-5"2"15,11-5-1-15,22 8-36 16,8 0-1-16,11 8-1 16,-2 4 0-16,-2 10 1 15,-13 8-2-15,-11 9-1 16,-27 12-1-16,-21 4-1 15,-21 6 1-15,-21 1-1 16,-14 1 0-16,-10-7-2 16,0-5 0-16,0-9-2 15,17-6-5-15,5-27-15 16,28 2-14-16,10-24-3 15,26-4-2-15,12-14 3 16</inkml:trace>
  <inkml:trace contextRef="#ctx0" brushRef="#br1" timeOffset="160854.2003">18637 11115 65 0,'-6'-11'37'0,"-20"-5"1"15,-3 10-18-15,-22-13 9 16,6 16-20-16,-17 1-2 15,1 8-1-15,-4 8-2 16,7 11 0-16,6 2 0 16,11 7-1-16,14 0-1 15,15 0 0-15,19-10 0 16,20-9-1-16,17-13 0 15,16-13 0-15,13-16 0 16,11-11-2-16,5-14 3 0,1-9 1 16,-6-6-2-16,-5-4 2 15,-12 0-2-15,-12 6 2 16,-15 6-2-16,-13 10 2 15,-15 18-3-15,-16 17 0 16,-13 22 0-16,-10 17 0 16,-6 20 0-16,-3 12 0 15,0 11-1-15,4 4-2 16,14 0 0-16,10-9-4 15,22-1-6-15,3-24-9 16,34 4-6-16,-7-31-5 16,24 2-5-16,-7-20-2 15,6-5 1-15</inkml:trace>
  <inkml:trace contextRef="#ctx0" brushRef="#br1" timeOffset="161028.2103">19216 11028 102 0,'-13'1'39'0,"-15"3"1"15,8 16 0-15,-8 2-36 16,9 10 0-16,2 7-3 15,6 2-1-15,3 0-1 16,5-6-1-16,11-1-5 16,-4-21-16-16,21 0-13 15,-5-20-4-15,13-6-1 16,-8-17 1-16</inkml:trace>
  <inkml:trace contextRef="#ctx0" brushRef="#br1" timeOffset="161621.2442">19299 10823 111 0,'0'0'39'0,"0"0"0"0,0 0 0 16,7 14-37-16,11-1 0 16,5 1-1-16,5 5 1 15,0 2-1-15,-1 7 1 16,-7 2-1-16,-2 4-1 15,-10 1 1-15,-10 4-2 16,-6 0 2-16,-5-1-2 16,-3-3 1-16,1-6-1 15,1-6 2-15,6-6-1 16,8-17 1-16,0 0-1 15,26-10 0-15,1-12 0 16,3-3 0-16,6-9-1 16,1-2 2-16,-1 0 2 0,-3 1-3 15,-6 5 3-15,-10 6-2 16,-2 8 1-16,-15 16-1 15,0 0 0-15,0 0-2 16,-1 15-1-16,-7 2 1 16,1 1-1-16,1 4 1 15,6-3-1-15,6-5 1 16,7-6-1-16,10-5 3 15,7-4-1-15,9-5 0 16,5-3 1-16,3-4 0 16,-1 1-1-16,-4-3 1 15,-8 2 2-15,-7 2-2 16,-10 7 1-16,-17 4-2 15,0 0 0-15,3 15 0 0,-12 2 0 16,-2 6-1-16,2 1-1 16,1 6 1-16,3-2-3 15,7 0 2-15,5-7-4 16,13 2-6-16,-2-21-7 15,25 9-5-15,-13-22-11 16,25 2-2-16,-8-17-1 16,7 2-1-16</inkml:trace>
  <inkml:trace contextRef="#ctx0" brushRef="#br1" timeOffset="161794.2541">20449 11003 99 0,'-12'0'40'0,"-1"16"3"16,-15 2-5-16,7 19-22 15,-3-4-14-15,-1 4-1 0,6 3 0 16,-1-2-3-16,8-2 1 15,4-7-4-15,12 0-8 16,-4-29-10-16,0 0-14 16,17-5-4-16,7-12-1 15,-3-17 1-15</inkml:trace>
  <inkml:trace contextRef="#ctx0" brushRef="#br1" timeOffset="162260.2807">20497 10872 122 0,'0'0'41'0,"-20"-7"1"15,20 7-2-15,0 0-38 16,15 10-1-16,0-5 0 0,3 3 0 16,1 5 0-16,-2 6 0 15,-7 6-1-15,-6 3-1 16,-7 8 1-16,-8 1 0 15,-6 6 0-15,-6-2-1 16,-3 0 2-16,3-6-2 16,2-4 2-16,6-6-1 15,9-13 1-15,6-12-2 16,19 1 1-16,3-14 0 15,9-7 0-15,6-9-1 16,3-1 1-16,-1-4 0 16,-1-1 0-16,-4 4 2 15,-2 2-1-15,-6 9 1 16,-3 3-2-16,-6 11 0 0,-3 6 0 15,-2 8 0-15,-3 9 0 16,-4 3 0-16,-2 7 0 16,-3 1-2-16,-1 4 1 15,-2-3-3-15,3-3 1 16,0-4-3-16,9 0-5 15,-9-22-6-15,34 14-4 16,-16-27-5-16,32 10-4 16,-10-20-6-16,17 5-3 15,-7-8 3-15</inkml:trace>
  <inkml:trace contextRef="#ctx0" brushRef="#br1" timeOffset="162439.291">21211 11103 3 0,'35'-6'23'0,"-32"-12"5"16,8 18 10-16,-23-1 1 16,3 13 3-16,-16-2-1 0,6 14-19 15,-9 3-19-15,2 4-1 16,0 7-1-16,1 0-1 15,3 1 0-15,5-4-1 16,10-5-3-16,4-17-5 16,20-1-9-16,-6-27-13 15,24-2-6-15,-5-20-2 16,14-2-3-16,-1-16 2 15</inkml:trace>
  <inkml:trace contextRef="#ctx0" brushRef="#br1" timeOffset="162583.2992">21422 10805 122 0,'-14'5'41'15,"-9"2"1"-15,9 11-2 0,-7 6-39 16,21-24-4-16,5 23-10 16,-5-23-22-16,24 4-5 15,-2-10-1-15,13 2-1 16</inkml:trace>
  <inkml:trace contextRef="#ctx0" brushRef="#br1" timeOffset="162747.3086">21565 11001 78 0,'-25'24'4'0,"10"-4"-5"0,1-2-4 16,4-12-25-16</inkml:trace>
  <inkml:trace contextRef="#ctx0" brushRef="#br1" timeOffset="163626.3589">21752 11076 74 0,'-18'-12'40'0,"-10"4"-1"15,-1 8 1-15,-23-7-24 16,4 10-8-16,-7-3-2 15,7 6-2-15,0 0-1 16,6 5-1-16,12 3-1 16,9 2 0-16,15-1-1 15,14 3 1-15,8 0-1 16,6 1 1-16,4-4-1 15,4 1 0-15,-1-4 1 16,-1-3-1-16,-7-1 0 16,-3-2 0-16,-7-2 0 15,-11-4 0-15,9 12 1 16,-9-12-1-16,-11 21 0 15,2-7 0-15,-2 4 1 0,-1 2-1 16,0-1-1-16,3-1 0 16,6-5-2-16,3-13-3 15,18 11-12-15,-4-31-9 16,26 5-10-16,-3-19-2 15,18-3-2-15,0-13 1 16</inkml:trace>
  <inkml:trace contextRef="#ctx0" brushRef="#br1" timeOffset="164017.3809">22137 10664 118 0,'-9'15'42'0,"2"14"0"15,-21 0-1-15,12 9-37 0,-6 6-1 16,2 5-1-16,-6 4 1 15,2-2-5-15,0 1 4 16,3-3-4-16,2-7 2 16,5-5-1-16,5-8 0 15,9-12 0-15,0-17 1 16,23 5 0-16,2-17 1 15,6-6-1-15,1-5 0 16,4-4 0-16,-3 3 0 16,-1 0 1-16,-9 8-1 15,-4 5 0-15,-19 11 0 16,10 15 0-16,-14 5 0 15,-6 9-1-15,1 3 1 16,0 7-2-16,7-2-1 16,0-3-2-16,19-3-4 0,-3-21-8 15,23 7-4-15,-12-27-6 16,24 4-7-16,-12-20-3 15,10 0-3-15,-14-11 2 16</inkml:trace>
  <inkml:trace contextRef="#ctx0" brushRef="#br1" timeOffset="164648.4173">22395 11044 105 0,'-15'17'40'16,"-8"-2"2"-16,18 12-2 16,-3-9-35-16,21 2-2 15,9-4-1-15,13-2 0 16,12-9-1-16,10-2 0 15,5-9-1-15,6-5 1 0,-3-4-1 16,-8-3 0-16,-7-3 0 16,-10-1 0-16,-19 0 1 15,-11 4 1-15,-16 4-1 16,-14 7 1-16,-11 5-2 15,-11 8 0-15,-7 5 1 16,-3 7-1-16,-1 6 0 16,7 0-1-16,8 4 1 15,11-4-2-15,18-1 2 16,18-8-2-16,19-5-1 15,13-7-2-15,19-6-3 16,0-13-7-16,20 8-5 16,-14-21-8-16,14 12-8 0,-19-18 10 15,-4 11 22-15,-11 5 5 16,-20-6 5-16,-3 11 8 15,-30-9 6-15,7 23 8 16,-31-12 10-16,4 24-9 16,-9-4-22-16,2 7-2 15,-1 9-2-15,6 3-1 16,4 2-1-16,13-1-1 15,11-1 2-15,6-6-4 16,14-8 4-16,5-10-2 16,13-10 0-16,6-10 0 15,6-13 0-15,2-6 0 16,-4-11 0-16,4-3 0 15,-3-3 0-15,-4 4 0 0,-11 6 0 16,-6 11 0-16,-14 15 0 16,-13 17-4-16,-11 9-6 15,-21 7-6-15,6 29-5 16,-26-9-6-16,11 18-12 15,-19-10-2-15,4 4-2 16,-16-1 1-16</inkml:trace>
  <inkml:trace contextRef="#ctx0" brushRef="#br1" timeOffset="165448.4631">4117 12690 57 0,'0'0'39'0,"8"18"-1"16,-12-1 1-16,3 22-15 15,-10-1-20-15,-1 10-1 16,-3 3-1-16,3 0-2 15,4 2-3-15,0-12-4 16,20-1-25-16,-4-24-5 16,15-9-1-16,0-25-1 15</inkml:trace>
  <inkml:trace contextRef="#ctx0" brushRef="#br1" timeOffset="165589.4712">4261 12362 53 0,'-42'-34'33'0,"0"12"-1"16,6 15-1-16,10 12-33 15,10 8-26-15,23-1 0 16,18 3-3-16,19-3 0 16</inkml:trace>
  <inkml:trace contextRef="#ctx0" brushRef="#br1" timeOffset="165856.4863">5150 12079 92 0,'-36'-14'39'15,"-17"-6"0"-15,4 20-1 16,-9 3-35-16,0 17 0 16,-1 18-1-16,-1 17 0 15,3 18 0-15,3 16 0 16,7 9-1-16,10 6 0 15,11 0-1-15,12-7-2 16,16-9-4-16,6-28-12 16,27-4-19-16,-1-28-2 15,8-12-2-15,-7-23 0 16</inkml:trace>
  <inkml:trace contextRef="#ctx0" brushRef="#br1" timeOffset="166006.495">4524 12796 108 0,'-31'-3'41'16,"31"3"-1"-16,-6-10-7 15,35-2-35-15,28 5-7 16,3-15-25-16,27 7-7 16,2-5 1-16,20 5-3 15</inkml:trace>
  <inkml:trace contextRef="#ctx0" brushRef="#br1" timeOffset="166507.5237">6085 12338 80 0,'1'-17'38'16,"-1"17"1"-16,0 0 1 15,5 22-34-15,-11 7-1 16,2 18 0-16,-3 10-2 15,0 13 0-15,-1 9-2 16,4 7 0-16,-1 1 0 16,2-5-2-16,7-4-3 15,1-18-7-15,20 0-25 16,-6-24-5-16,18-8 1 0,-2-24-2 15</inkml:trace>
  <inkml:trace contextRef="#ctx0" brushRef="#br1" timeOffset="167125.5589">6567 12808 80 0,'11'-16'40'0,"15"7"-1"0,6-9 0 15,21 8-35-15,5-4-1 16,19 4 0-16,7-1 0 15,13 3-1-15,7-1 0 16,6-1-1-16,3-4 1 16,0 0-1-16,-9-2-1 15,-10 3 1-15,-17 2-1 16,-12-1 0-16,-17 4 0 15,-16 1 0-15,-18-1-1 16,-14 8 2-16,-23-15-1 16,-5 7 1-16,-10-5-1 15,-7 1 2-15,-6-6-2 16,-4 0 2-16,3 1-1 15,4-6-1-15,6 3 1 0,9 0-1 16,14 3 1-16,14 2-1 16,5 15 1-16,31-14-1 15,5 18 0-15,11 4 1 16,9 9-1-16,6 4 1 15,0 3 0-15,-3 5 0 16,-6 0-1-16,-11-1 0 16,-9 0 0-16,-17 0 0 15,-12-2 0-15,-20 2-1 16,-15 3 2-16,-14-1-3 15,-13 5 2-15,-8 0-1 16,0-1 0-16,-1-3-1 16,14 1-3-16,5-10-2 15,28 11-13-15,3-28-17 16,36 6-1-16,3-17-4 0,22 0 0 15</inkml:trace>
  <inkml:trace contextRef="#ctx0" brushRef="#br1" timeOffset="169188.677">8484 12467 70 0,'0'0'38'0,"0"0"0"15,0 22 0-15,-19-3-31 16,9 11-4-16,-10 1 1 16,5 10-2-16,-5 0 1 15,4 4-3-15,0-6 2 16,4-4-2-16,4-9 1 15,9-7 1-15,-1-19-1 16,19-5 1-16,-3-18-1 16,7-8 1-16,1-9-1 15,0-5 2-15,3-4-2 16,-7 2 1-16,-3 7-1 15,-4 4 1-15,-2 8-2 16,-4 10 2-16,-7 18-2 0,11-7 1 16,-11 7-1-16,11 25 1 15,-3-6-1-15,4 3 1 16,3-2 0-16,4 0-1 15,2-7 1-15,6-5 1 16,2-9-1-16,2-9 0 16,1-8 1-16,0-6-2 15,-2-7 1-15,1 2 0 16,-2 0 0-16,-9 4-1 15,-2 11 0-15,-3 10 1 16,-5 16-1-16,-2 13 1 16,-7 16-2-16,-2 7 0 15,0 7 1-15,1 9-2 16,3-3 0-16,4-8-4 0,20 1-10 15,-3-33-12-15,28 5-5 16,-2-29-7-16,16-4-4 16,3-17 2-16</inkml:trace>
  <inkml:trace contextRef="#ctx0" brushRef="#br1" timeOffset="169984.7226">9613 12664 55 0,'13'-7'36'16,"-13"7"0"-16,0 0 0 15,-12 8-26-15,14 6-2 16,-2-14-2-16,12 19 0 15,10-16-1-15,21-2 1 16,16-11-2-16,18-3 0 0,13-11-1 16,14-1 1-16,6-6-1 15,5 4 0-15,-11 2-2 16,-10 7 1-16,-16 4-2 15,-12 6 2-15,-22 3-2 16,-13 2 1-16,-16 2-1 16,-15 1 0-16,-8-11 1 15,-8-1-2-15,-8-4 2 16,-4-6-1-16,-6-1 0 15,-3-5-1-15,-1-1 1 16,-4 1 0-16,4 4 1 16,-3 5-1-16,4 4 0 0,8 8 0 15,4 4 1 1,10 7-1-16,15-4 1 0,13 18-1 15,17-8 1-15,15-2-1 16,17 0 1-16,9-4 0 16,9 2 0-16,2-2-1 15,-3 2 0-15,-6 5 1 16,-13 5-1-16,-15 7 2 15,-19 7-2-15,-18 9 1 16,-17 4 0-16,-19 6-1 16,-17 1 0-16,-13 3 0 15,-9-2 0-15,-5-5-2 16,0-3 1-16,5-11-3 15,11-4-1-15,8-18-5 16,34 6-11-16,-6-29-7 0,40 11-6 16,-1-20-6-16,28-2-3 15,6-9 3-15</inkml:trace>
  <inkml:trace contextRef="#ctx0" brushRef="#br1" timeOffset="170540.7543">12093 12328 59 0,'11'-1'39'15,"-11"1"-2"-15,-6 20 2 16,-16-4-20-16,-2 20-14 16,-14 4-1-16,-3 13-1 15,-11 6-1-15,-5 8 1 16,-9 1 0-16,0 2-1 15,-5-5-1-15,1-9 1 16,4-13-1-16,4-13 0 16,9-21-1-16,11-19 0 0,16-20 0 15,11-15 0-15,19-11-1 16,12-12 0-16,15-2 1 15,6 1-1-15,8 7 2 16,2 12-1-16,0 15 1 16,-2 19 1-16,-7 19 0 15,-1 18 0-15,-4 15 0 16,-2 14 0-16,-1 5 0 15,5 4 0-15,6-5-1 16,7-7-2-16,18-11-5 16,-1-27-15-16,25 2-15 15,-4-24-6-15,13-7 0 16,6-14-2-16</inkml:trace>
  <inkml:trace contextRef="#ctx0" brushRef="#br1" timeOffset="171607.8154">12298 12772 51 0,'-9'11'34'16,"9"-11"1"-16,-14 15 1 16,14-15-26-16,0 0-3 15,5-18 0-15,10 8-2 16,2-13 1-16,8 1-1 15,-2-8-1-15,7-2-1 16,-7-4 0-16,-1 0-1 16,-9 3-1-16,-11 2 0 15,-11 3-1-15,-11 4 0 16,-12 3 0-16,-9 0 0 15,-5 6 0-15,-6 3 0 16,8 1 0-16,2 3-1 0,10 6-1 16,6-1-5-1,30 14-28-15,-4-11-3 0,31 21-1 16,4-12-2-16</inkml:trace>
  <inkml:trace contextRef="#ctx0" brushRef="#br1" timeOffset="175374.0308">14423 11029 86 0,'0'-15'39'16,"-3"1"0"-16,3 14 0 15,0 0-37-15,13-1 0 16,-8 11 0-16,0 10-2 15,-2 3 2-15,-2 8-2 0,-1 6 2 16,0 5-1-16,-4 3 1 16,-1 2 0-16,0-4 0 15,3-1 0-15,1-9-1 16,2-7 1-16,1-14-1 15,-2-12 0-15,25-15-1 16,-8-9 1-16,4-8 0 16,1-6 0-16,-3-5-1 15,-1-2 1-15,-3 4-1 16,-2 1 0-16,-7 7 2 15,1 7-1-15,-3 2 0 16,4 6 0-16,3 4-1 16,7 3-1-16,8 4-2 15,4-3-1-15,14 13-13 0,-8-15-24 16,19 10 1-16,-7-8-1 15,5 4 1-15</inkml:trace>
  <inkml:trace contextRef="#ctx0" brushRef="#br1" timeOffset="175720.0503">14956 11105 93 0,'9'21'38'16,"9"-16"3"-16,20-2-2 15,9-10-36-15,12-7-1 16,5-7 2-16,4 0-1 0,-2-5-1 16,-8 3 1-16,-13-1-2 15,-11 4 2-15,-19 4-2 16,-14 4 2-16,-13 9-3 15,-15 5-1-15,-11 7 0 16,-7 8-1-16,-4 4 2 16,-4 6-2-16,6 4 1 15,9 0-1-15,10 3 2 16,15-7-2-16,22 0 1 15,14-6-3-15,22-1-4 16,2-15-20-16,26 5-13 16,2-11 2-16,11 0-2 15,-6-9 1-15</inkml:trace>
  <inkml:trace contextRef="#ctx0" brushRef="#br1" timeOffset="176074.0708">15748 11062 76 0,'-40'7'39'0,"6"14"-1"15,-4-2 2-15,12 15-31 16,-3-5-3-16,14 8 0 16,1-6-2-16,10 1 1 15,8-12-2-15,11-7-1 16,12-11 0-16,9-12-1 15,9-9 0-15,4-9 0 16,1-5-1-16,0-4 0 0,-8 1 0 16,-6 4 0-16,-13 3 1 15,-7 8 1-15,-14 11-2 16,-2 10 0-16,-25 12 0 15,7 8 0-15,1 9 0 16,0 5-2-16,10 5-1 16,10-5-2-16,14-3 0 15,9-17-7-15,26 2-11 16,-5-25-17-16,20-11-1 15,-1-21-1-15,12-6 5 16</inkml:trace>
  <inkml:trace contextRef="#ctx0" brushRef="#br1" timeOffset="176231.0798">16542 10594 108 0,'-44'48'40'0,"5"26"-1"16,-3 6-1-16,8 10-37 15,10 2-2-15,7-9-8 16,27 1-27-16,-2-19-6 15,20-9 1-15,3-21-2 16</inkml:trace>
  <inkml:trace contextRef="#ctx0" brushRef="#br1" timeOffset="176367.0876">16648 11335 90 0,'-56'53'37'0,"-1"5"-12"15,-1 7-24-15,14-6-35 0,7 6-5 16,5-6 0-16</inkml:trace>
  <inkml:trace contextRef="#ctx0" brushRef="#br1" timeOffset="177343.1434">12988 12507 88 0,'0'0'39'0,"17"-11"1"16,11 6 0-16,8-7-36 16,16 2-2-16,9-4 1 15,11 0-2-15,8 0-1 16,5 1-2-16,-1 3-2 15,-5-5-5-15,0 12-29 16,-20-4-1-16,-7 10 0 16,-23-3-1-16</inkml:trace>
  <inkml:trace contextRef="#ctx0" brushRef="#br1" timeOffset="177516.1533">13193 12605 88 0,'-55'22'38'15,"11"-9"1"-15,26-2 0 16,18-11-35-16,25-2-2 15,24-10-2-15,16-7-3 16,18 0-4-16,1-11-30 16,18 3-1-16,-5-10-1 15,1 3 0-15</inkml:trace>
  <inkml:trace contextRef="#ctx0" brushRef="#br1" timeOffset="177795.1693">13698 12160 91 0,'4'11'40'0,"10"-5"0"16,20 16-4-16,7-10-32 16,11 6 0-16,0 3 0 15,0 3-1-15,-8 6-1 16,-8 4 1-16,-15 5-2 15,-12 5 1-15,-17 3-2 16,-15 0 0-16,-16 4-1 16,-7-3-1-16,-5-2-2 15,-3-9-2-15,12 9-12 16,-7-25-24-16,25 0 2 0,8-15-1 15,16-6 1-15</inkml:trace>
  <inkml:trace contextRef="#ctx0" brushRef="#br1" timeOffset="178298.1981">14532 12366 82 0,'14'-10'40'0,"-14"10"-2"16,10-5 2-16,-10 5-37 16,-3 29 1-16,-7-2-1 15,-2 10-1-15,-6 6 0 16,-3 6-1-16,-2-1 0 15,2-2 0-15,2-3 0 16,6-8-1-16,3-11 2 16,10-10 0-16,0-14 0 15,23-13-1-15,-4-12 1 16,5-8 1-16,0-7-1 15,-1-3 0-15,-2-2-1 0,-5-1 0 16,0 5-1-16,-3 3 1 16,3 5-1-16,1 6-1 15,7 6 1-15,5 4-1 16,11 5-1-16,4 4-1 15,11 8-2-15,-2-9-11 16,18 23-11-16,-14-14-14 16,2 8 0-16,-12-7-1 15,-3 7 1-15</inkml:trace>
  <inkml:trace contextRef="#ctx0" brushRef="#br1" timeOffset="178664.219">15017 12466 89 0,'-2'13'41'0,"2"-13"-1"15,12 12 1-15,0-7-36 16,18-4-2-16,7-5 0 16,7 1-1-16,2-5 0 15,-1 1-2-15,1-5 1 16,-8-2-2-16,-4-3 2 15,-11-3-1-15,-9 0 0 16,-9-4 0-16,-13 0 0 16,-5 5 0-16,-9 2 0 15,-6 6 0-15,-9 11 0 16,-4 12 0-16,0 8 0 15,0 10 1-15,3 8-1 16,8 6 1-16,10 1-1 16,13-3 0-16,18-8-2 0,18-9-2 15,18-8-1-15,9-19-9 16,27 7-14-16,-11-23-13 15,17-1 1-15,-8-9-1 16,-2 2 4-16</inkml:trace>
  <inkml:trace contextRef="#ctx0" brushRef="#br1" timeOffset="178988.2375">15712 12408 94 0,'-46'2'38'0,"3"13"4"16,-4-6-5-16,1 12-30 16,12-4-3-16,9 8 0 15,7-2-1-15,10-3-1 0,11-1-1 16,11-4-1-16,9-9 1 15,7-5 0-15,10-7-1 16,1-9 1-16,5-3-1 16,-5-4 0-16,-4-5 0 15,-3 3 1-15,-7 2-1 16,-10 0-1-16,-4 8 1 15,-13 14-2-15,0 0 2 16,0 0 1-16,-18 25-2 16,8 3 2-16,-3 7-2 15,4 2-1-15,4 1-1 16,8-6-1-16,13-5-5 15,1-23-11-15,30 1-7 16,-6-30-15-16,23-10 3 16,-3-18-2-16,15-9 4 15</inkml:trace>
  <inkml:trace contextRef="#ctx0" brushRef="#br1" timeOffset="179145.2465">16376 11948 87 0,'-16'12'40'16,"-18"20"0"-16,3 32 2 15,-13 17-32-15,8 12-4 16,4 6-5-16,7-1-3 15,14 6-13-15,-3-24-13 16,23-6-14-16,0-26 1 16,18-12-2-16,1-24 0 15</inkml:trace>
  <inkml:trace contextRef="#ctx0" brushRef="#br1" timeOffset="179762.2818">16600 12606 94 0,'10'11'40'0,"-15"0"2"16,4 13-4-16,-17 5-37 15,-1 2-8-15,12 13-30 16,-14-5-3-16,11 6 1 16,-7-9-3-16</inkml:trace>
  <inkml:trace contextRef="#ctx0" brushRef="#br1" timeOffset="180283.3113">17141 12444 94 0,'22'23'40'0,"-7"-19"-1"15,11 1-2-15,6-9-35 16,6-4-1-16,4-5 0 16,3-7-1-16,1-3 1 15,-3-3-1-15,-9-1 1 16,-10 1-1-16,-13-1 1 15,-13 5-1-15,-18 5 1 16,-11 8 0-16,-13 6 0 16,-7 10 1-16,-4 9-1 15,1 8 2-15,4 10-2 16,10 3 2-16,13 3-2 15,17 3 1-15,17-6-2 0,18-5-1 16,20-9-1-16,13-12-2 16,16-4-1-16,3-16-5 15,14 6-14-15,-11-22-17 16,5 6 3-16,-18-13-2 15,-1 6 2-15</inkml:trace>
  <inkml:trace contextRef="#ctx0" brushRef="#br1" timeOffset="180617.3307">17902 12295 98 0,'-14'26'40'16,"-8"0"0"-16,6 18 0 16,-4-5-36-16,1 3-2 15,-2-1 0-15,5-2 0 0,5-9-1 16,4-6 0-16,9-12 0 15,-2-12-2-15,27-16 2 16,-1-10 1-16,9-7-1 16,2-4 0-16,3-3 0 15,-1-2 0-15,-4 6 0 16,-6 6 0-16,-10 12 0 15,-5 11-1-15,-14 7 0 16,11 21 1-16,-11 2-1 16,-2 7 0-16,4 5-2 15,2-2-1-15,14-2-3 16,1-17-6-16,24 3-10 15,-7-29-11-15,23-3-6 16,3-21-4-16,15-7 4 16</inkml:trace>
  <inkml:trace contextRef="#ctx0" brushRef="#br1" timeOffset="180784.3403">18867 11856 108 0,'-36'18'41'0,"1"27"-1"15,-11 7-3-15,3 22-34 16,1 4-2-16,8 4-3 15,10 4-3-15,2-11-14 16,24 6-21-16,1-19 1 16,19-3-3-16,3-20 1 15</inkml:trace>
  <inkml:trace contextRef="#ctx0" brushRef="#br1" timeOffset="181452.3785">19054 12334 100 0,'-45'8'40'16,"2"16"1"-16,-12-2-2 16,9 11-32-16,-4 1-4 15,5 1 0-15,5-2-1 16,13-3-1-16,13-7-1 15,16-7 0-15,15-9 1 16,14-14-2-16,12-8 1 16,9-8 1-16,5-7 0 0,3-7 0 15,-7-1-1-15,-5 0 1 16,-13 5-1-16,-13 6 1 15,-15 12-1-15,-7 15 0 16,-20 3 0-16,-1 14 1 16,-5 11-2-16,1 6 2 15,7 4-2-15,4-2 0 16,13-1 1-16,10-10-1 15,11-5 0-15,11-11 0 16,7-10 0-16,5-12 1 16,4-4 1-16,0-4-1 15,-4-3 1-15,-4-2-1 16,-8 4 1-16,-5 3-1 15,-9 8 1-15,-6 7-1 0,-11 4-1 16,3 15 1 0,-5 4-1-16,-4 3 0 0,-1 6 0 15,0 1 0-15,0-1 1 16,0-2-1-16,2-6 1 15,3-9-1-15,2-11 1 16,0 0 1-16,21-18-1 16,-5-5 1-16,2-6 0 15,2-5 0-15,5-4 0 16,1 0 1-16,-2 4-1 15,-1 4 0-15,-2 6 0 16,-2 4-4-16,7 10-2 16,0-3-5-16,18 17-9 15,-9-16-4-15,25 20-6 16,-3-15-12-16,17 6-1 0,-1-8 2 15</inkml:trace>
  <inkml:trace contextRef="#ctx0" brushRef="#br1" timeOffset="182104.4158">20150 12406 99 0,'-17'-9'40'0,"-12"-2"1"15,4 7-4-15,-8-2-31 16,3 9-2-16,-5 7-2 16,1 10 1-16,0 5-1 15,2 7 0-15,3 0-1 16,7 2 0-16,10-2 0 15,8-6-1-15,12-10 1 16,14-12-2-16,12-10 2 16,12-11 0-16,6-10 0 15,7-5 0-15,1-7-1 16,1-1 1-16,-8 1 0 15,-6 6-1-15,-13 9 1 0,-11 10-2 16,-10 13 1-16,-17 13 1 16,-6 18-2-16,-13 13 1 15,-7 15 0-15,-6 13-1 16,-2 13 1-16,-5 8 0 15,-1 1 0-15,3 1-1 16,1-8 0-16,5-7 1 16,5-14-1-16,6-17 1 15,2-17-1-15,8-18 0 16,14-13 1-16,-14-17-1 15,10-8 2-15,1-9-2 16,1-6 1-16,-3-8-2 16,4 1 1-16,1-3-2 15,5 7 0-15,3-4-1 16,9 13-7-16,-2-10-6 0,21 20-4 15,-11-12-3-15,26 20-8 16,-9-11-9-16,14 8 1 16,-2-8 2-16</inkml:trace>
  <inkml:trace contextRef="#ctx0" brushRef="#br1" timeOffset="182534.4404">20484 12554 87 0,'0'0'39'0,"26"3"0"16,3-10 1-16,22-3-34 15,0 0-3-15,7-1 1 16,-3-3-2-16,-3-1 2 16,-7 0-2-16,-9-3-1 15,-12-2 0-15,-11-2 0 16,-12-2 0-16,-10-2-1 15,-10 0 0-15,-8 4 0 16,-5 3 1-16,-6 11 0 16,-4 9 0-16,-3 12 1 15,3 11-1-15,3 10 1 16,7 6-1-16,8 5-1 0,15-2 0 15,16-4-1-15,16-8-3 16,16-10-2-16,23-4-7 16,2-24-9-16,34 8-7 15,-6-23-10-15,19 3-3 16,-10-10 3-16,6 3 2 15</inkml:trace>
  <inkml:trace contextRef="#ctx0" brushRef="#br1" timeOffset="182894.4609">21488 12386 98 0,'-52'17'41'0,"-13"-5"0"15,6 12 0-15,-8-3-33 16,17 4-2-16,7 0-3 16,15 0-1-16,14-1 0 0,16-6-2 15,15-3 1-15,17-8-2 16,12-7 2-16,10-8-1 15,8-10 1-15,4-8 0 16,1-9-1-16,-4-9 1 16,-1-12-1-16,-5-6 1 15,-5-6 0-15,-6-7-2 16,-9 7 1-16,-6 7 0 15,-15 14 1-15,-11 17-1 16,-7 30 1-16,-25 16 0 16,-7 30 0-16,-8 21 0 15,-2 13-2-15,0 5 0 16,9 1-4-16,10-10-6 15,26 1-5-15,2-30-6 0,38 2-2 16,-1-30-8-16,29 3-9 16,1-19-1-16,17 1 5 15</inkml:trace>
  <inkml:trace contextRef="#ctx0" brushRef="#br1" timeOffset="183037.4689">22260 12697 116 0,'-15'4'44'16,"2"6"-1"-16,-9-12-2 15,13-9-39-15,9 11-5 16,-12-20-7-16,12 20-5 15,7-29-8-15,7 23-7 16,-20-12-14-16,-2 0-2 16,-16 0 2-16</inkml:trace>
  <inkml:trace contextRef="#ctx0" brushRef="#br2" timeOffset="205413.749">15232 1106 94 0,'0'0'40'0,"-43"-54"-1"15,43 54 0-15,0 0-38 16,0 0 1-16,-62-41-2 15,62 41 0-15,-53 1 0 16,53-1 0-16,-69 18 1 16,69-18 0-16,-80 29 0 15,80-29 0-15,-77 32 0 16,77-32 0-16,-71 31 0 15,71-31-1-15,-64 25 0 16,64-25 0-16,-54 15 0 16,54-15 0-16,-51 2-1 0,51-2 0 15,-49-19 1-15,49 19 0 16,-60-43 1-16,60 43 0 15,-75-57 0-15,75 57 1 16,-102-64 0-16,43 34 0 16,-12 3-1-16,-2 2 0 15,-6 8 0-15,-6 6-1 16,-2 5 1-16,-2 8-1 15,-1 9 0-15,0 7 1 16,3 6-1-16,30-4 0 16,-108 48 0-16,32 8 0 15,26-3-1-15,30-9-1 16,77-64 1-16,-58 39-1 15,58-39 1-15,-50-1 0 0,50 1 0 16,-46-47 1-16,46 47 0 16,-57-92 0-16,57 92 1 15,-87-106-1-15,29 54 2 16,-9 2-2-16,-11 6 1 15,-10 4 0-15,-15 9 0 16,-7 3-1-16,-8 10 0 16,-11 10 1-16,-7 10 0 15,-6 8 0-15,-4 11-1 16,-1 7 1-16,2 3-1 15,3 5 1-15,4 3 0 16,7-3-2-16,5-4-1 16,9-7 1-16,7-7-1 15,7-12 1-15,8-4 1 16,6-12-2-16,3-5 1 0,5-8 2 15,2-2 0-15,-3-5-1 16,2 0 1-16,-5-1 0 16,-5 3 0-16,-4 4 0 15,-6 6 0-15,-4 6 0 16,-6 7 0-16,-5 7-1 15,0 8 2-15,-2 7-1 16,-4 3 0-16,5 6 0 16,4 3 0-16,5 2-1 15,10 3 0-15,7-2 0 16,10 0-1-16,6-3 0 15,9-6 0-15,7-7 0 16,8-9-1-16,50-7 1 0,-83-7 0 16,83 7 0-16,-76-40 1 15,76 40 1-15,-78-60-1 16,78 60 0-16,-101-73 1 15,39 35-1-15,-8 5 1 16,-8 2 0-16,-11 5 1 16,-7 6-2-16,-6 9 1 15,-5 7 0-15,-4 7 0 16,-1 7-2-16,2 9 2 16,1 6-1-16,2 3 1 15,8 5-1-15,2 2 0 16,9-2-1-16,8-3 0 15,5-4 0-15,7-11-1 16,4-12 1-16,7-10-1 0,5-12 1 16,0-11 1-16,1-6-1 15,-1-10 1-15,-5-3 1 16,-5-1-1-16,-8 0 0 15,-6 5 0-15,-9 5-1 16,-6 9 0-16,-8 9 0 16,-7 8 1-16,-3 12 0 15,-3 10-1-15,0 11 0 16,0 10 0-16,2 8 1 15,5 1 0-15,6 5 0 16,6-3-1-16,9-6 0 16,13-7 0-16,6-11 1 15,8-12 0-15,9-12 0 16,48 8 0-16,-81-51 0 0,81 51 1 15,-69-81 0-15,69 81 0 16,-81-91 0-16,81 91-1 16,-101-82 0-16,36 50 1 15,-9 11 0-15,-8 10-1 16,-7 13 2-16,-11 11-2 15,-5 12 0-15,-5 10 1 16,-5 10 0-16,2 5-1 16,0 5 1-16,8 6-1 15,6-1 1-15,11 3-1 16,8-2 1-16,10-1-1 15,11-6-1-15,12-6 1 16,47-48-2-16,-62 67 3 16,62-67-3-16,0 0 1 0,0 0 0 15,-51 17 0-15,51-17 1 16,0 0-1-16,0 0 1 15,-63-60 0-15,63 60 0 16,-79-21 0-16,26 20 1 16,-53 19 0-16,-37 27 0 15,-18 34-1-15,-15 28 0 16,-1 42 0-16,16 30 0 15,25 15 0-15,40 0-1 16,30-22 1-16,19-7-1 16,22-13 1-16,29-12 1 15,22-20-2-15,19-11 2 16,15-19-2-16,11-14 1 15,8-10-2-15,5-14 2 0,-6-11-1 16,-9-11 0-16,-9-9 0 16,-13-9 0-16,-13-8 1 15,-20-4 0-15,-14 0 0 16,-14 7 0-16,-16 7 1 15,-12 10-2-15,-9 16 2 16,-9 17-1-16,-4 24 1 16,-2 18-1-16,-3 20 1 15,6 16-1-15,4 14 0 16,9 12 1-16,11 1-1 15,15 3 0-15,17-11 0 16,16-8 0-16,18-13 1 16,15-13-2-16,15-19 2 0,16-19-1 15,12-20 0 1,5-20-1-16,13-28 1 0,5-24-1 15,-2-25 0-15,3-22 1 16,0-21-2-16,-11-13 1 16,-10-7 0-16,-14 3 0 15,-19 11 1-15,-18 13 0 16,-13 20-1-16,-16 22 1 15,-8 29 0-15,-15 18 1 16,-6 24 0-16,2 17-1 16,1 13 2-16,10 7-2 15,6 6 1-15,12-1-1 16,13-9 1-16,20-9-1 15,26-18 0-15,15-19 0 16,23-21-1-16,18-21 1 0,23-17 1 16,14-18-1-16,8-14-2 15,7-10 2-15,-4-7-2 16,-4-3 2-16,-9 1-2 15,-12 3 1-15,-19 4-1 16,-20 10 1-16,-19 10 0 16,-16 12 1-16,-18 14-1 15,-16 15 1-15,-11 17 0 16,-9 13 1-16,-5 14 0 15,-2 7 0-15,1 9 0 16,6 7 0-16,9-5 0 16,10 0-1-16,12-11 0 15,12-8 1-15,14-13-2 16,11-10 1-16,14-12 0 0,9-11-1 15,11-13 1-15,-1-7-1 16,2-7 0-16,-5-7 0 16,-5-4 1-16,-7 0-1 15,-14 1 1-15,-12 4-1 16,-18 5 1-16,-9 9-1 15,-13 8 2-15,-8 13-1 16,-7 13 1-16,-7 13 0 16,-1 16-1-16,0 9 1 15,2 13 0-15,5 4 0 16,7 5-1-16,8 0 0 15,11-7 0-15,9-9 0 16,15-16-1-16,14-18 1 16,14-19 0-16,13-19 0 0,7-19 1 15,6-12-2-15,4-10 2 16,0-3-2-16,-4 1 2 15,-12 5 0-15,-13 12-1 16,-13 11 1-16,-14 15-1 16,-15 18 1-16,-15 14-1 15,-14 14 0-15,-6 13 0 16,-11 13-1-16,-1 7 1 15,0 6-1-15,0 1 1 16,9-3-1-16,13-6 2 16,9-7-1-16,15-14 0 15,14-12 0-15,14-12 0 16,11-17 0-16,10-12 0 15,9-16-1-15,4-9 1 16,-2-5-1-16,-2-7 1 0,-5-1 1 16,-14 3-1-16,-11 6 1 15,-15 12-1-15,-15 10 1 16,-16 14-1-16,-14 15 2 15,-13 12-2-15,-10 14 0 16,-5 11 1-16,-3 7-2 16,-2 8 2-16,5 6-2 15,3 3 1-15,7-6-1 16,10-5 1-16,17-6-1 15,11-11 0-15,20-14 1 16,15-17 0-16,17-17 0 16,16-16-1-16,13-14 1 15,11-11 0-15,5-9 1 16,-1-4-1-16,-6 1 1 0,-6 7-1 15,-15 10 1-15,-16 13-1 16,-19 17 1-16,-21 19-1 16,-16 16 0-16,-17 19 0 15,-14 16-1-15,-13 9 1 16,-5 12 0-16,-3 3 0 15,0-1 0-15,9-2 0 16,10-8-1-16,15-12 1 16,15-14 0-16,20-16-1 15,17-13 2-15,18-16-1 16,16-17-1-16,13-12 1 15,6-7 0-15,5-11 0 16,1-2 2-16,-1-3-2 0,-10 2 1 16,-8 7-1-16,-14 10 1 15,-16 12 0-15,-17 13 0 16,-16 17 0-16,-14 16-1 15,-14 18 1-15,-12 15-2 16,-11 11 2-16,-1 7-2 16,-1 2 1-16,6 3-1 15,6-8 2-15,11-9-2 16,13-13 1-16,17-15 0 15,19-18 0-15,16-18 0 16,23-18 0-16,10-15 1 16,14-14-1-16,10-8 0 15,4-11 1-15,-5 3-1 16,-8 5 0-16,-13 7 1 0,-19 14-1 15,-17 17 0-15,-20 16 0 16,-22 18 0-16,-17 15 0 16,-14 11 0-16,-9 11 0 15,-4 1 1-15,-4 4-1 16,9-5 0-16,4-3 0 15,11-10-1-15,13-10 1 16,14-8 0-16,15-13 0 16,12-16 0-16,13-12 0 15,5-17-1-15,9-15 2 16,0-12-1-16,-6-10 0 15,-10-5 0-15,-14-1-1 16,-15 2 2-16,-17 9-1 16,-22 9 1-16,-19 13-1 15,-14 11 1-15,-14 15-1 0,-9 10 2 16,-2 14-2-16,0 5 1 15,4 8-1-15,8 4 0 16,11 3 0-16,14-9 0 16,13 10 0-16,18-18 0 15,16-12 0-15,15-18-1 16,15-14 1-16,10-22 0 15,9-18-1-15,5-15 0 16,-3-14 0-16,-7-6 0 16,-13 2 0-16,-18 5-1 15,-23 6 2-15,-17 14 0 16,-21 18 1-16,-20 17 0 15,-16 24 0-15,-12 11 1 16,-3 15-1-16,-1 13 0 0,2 9 0 16,11 6-1-16,11-1 0 15,11 1 0-15,18-13 0 16,0 0 0-16,36-21-1 15,5-15 1-15,15-12 0 16,3-16 1-16,4-6 0 16,-2-14 1-16,-11 0-1 15,-14-1 1-15,-36 85 0 16,11-80 1-16,-11 80-1 15,-26-78-1-15,26 78 1 16,-64-54-1-16,16 32 2 16,-3 2-3-16,-7 8 0 15,1 0-3-15,-7 3-9 0,-3-6-10 16,10 0-9-16,-4-1-13 15</inkml:trace>
  <inkml:trace contextRef="#ctx0" brushRef="#br2" timeOffset="226948.9807">10648 10790 96 0,'9'-24'40'0,"10"5"0"15,-9-4-1-15,6 4-34 16,-7 4-2-16,2 8 0 15,-11 7-1-15,14 19 0 16,-15 11-1-16,-3 12 1 16,-3 10 0-16,-2 9-2 15,-5 8 0-15,-3 5 0 16,2 2 0-16,-7-2-1 15,5-4 1-15,0-8-2 16,9-6-1-16,2-12-1 0,12-6-8 16,-3-25-27-16,16-6-1 15,-3-18-1-15,8-9 0 16</inkml:trace>
  <inkml:trace contextRef="#ctx0" brushRef="#br2" timeOffset="227204.9954">10461 11040 91 0,'-30'-7'40'16,"13"12"5"-16,1-9-4 16,16 4-28-16,11 2-8 15,16-5 0-15,12-5-1 16,14-2-2-16,8-5 1 0,7-2-2 15,5-4 0-15,0-2-2 16,-7 3-1-16,-7-1-2 16,-10 9-2-16,-17-7-15 15,-2 17-20-15,-16-6-2 16,-1 7 1-16,-13 1-1 15</inkml:trace>
  <inkml:trace contextRef="#ctx0" brushRef="#br2" timeOffset="239260.6849">6338 10497 58 0,'-8'-13'32'0,"-3"5"2"15,-2 9-8-15,-11-10-12 16,4 10-5-16,-7-4-3 15,5 10 0-15,-8-3-1 16,6 15 0-16,-7 2-1 16,6 8 0-16,0 7 0 15,5 9-1-15,2 5-1 16,9 3 0-16,6-1 0 0,12-5-1 15,11-9 0-15,17-10-1 16,12-17 1-16,9-13-1 16,9-19 0-16,3-12 0 15,-1-14 1-15,-4-10-1 16,-13-2 1-16,-16 1-2 15,-21 5 1-15,-19 5-2 16,-15 14 1-16,-22 6-1 16,-9 15-1-16,-9 3-3 15,11 16-20-15,-1-11-11 16,22 6 1-16,13-8-2 15,24 2 0-15</inkml:trace>
  <inkml:trace contextRef="#ctx0" brushRef="#br2" timeOffset="240327.7459">7366 10391 55 0,'-10'5'31'16,"-6"2"1"-16,3 5 3 15,-13-1-28-15,6 8 0 16,-10-3 0-16,6 7 0 0,-10-5-1 15,5 6 0-15,-3-7-1 16,4 4 0-16,-2-6-2 16,7 2 1-16,2-9-2 15,6 2 0-15,6-4-1 16,9-6 1-16,0 0-1 15,15 10-1-15,4-10 0 16,6 0 1-16,4 2-1 16,2 0 0-16,4 4 0 15,0 1 0-15,-3 6 0 16,-1-1 1-16,-2 8-2 15,-2-2 1-15,-4 4-2 16,-2-4-1-16,4 2-5 16,-8-13-26-16,12 0-4 15,-5-14 0-15,8-5-1 0</inkml:trace>
  <inkml:trace contextRef="#ctx0" brushRef="#br2" timeOffset="241221.7971">7923 10564 46 0,'0'0'33'0,"6"-14"1"15,-6 14 0-15,0 0-11 16,-14 7-16-16,9 10-1 16,-8-4 0-16,2 10-1 15,-4-1-1-15,2 6-1 16,2-3-1-16,3 0 1 15,1-5-1-15,7-6 0 16,0-14 0-16,18 10-1 16,-2-19 0-16,8-4 0 15,1-10-1-15,4-6 1 0,-1-3-1 16,0-1 0-16,-5 0 1 15,-2 5-1-15,-9 5 0 16,-2 5 1-16,-10 18-1 16,0 0 1-16,0 0-1 15,-7 23 1-15,2-1-1 16,5 4 1-16,5-3 0 15,4 1-1-15,10-6 1 16,4-6 0-16,9-10 0 16,6-6 0-16,2-9 1 15,1-4-1-15,-2-5 0 16,-3-3 0-16,-6 0 0 0,-7 4 0 15,-7 4-1-15,-16 17 0 16,0 0 0-16,0 0 0 16,-5 24-2-16,-8 3 0 15,6 7-4-15,-7-11-21 16,21 12-12-16,2-17 0 15,19-1-2-15,6-22 1 16</inkml:trace>
  <inkml:trace contextRef="#ctx0" brushRef="#br2" timeOffset="241754.8276">9248 10246 70 0,'0'0'36'16,"0"0"0"-16,-5 11 1 16,0 8-24-16,-18-10-5 15,8 11-1-15,-14-4-3 16,-1 9 0-16,-7-3-1 15,-3 4 2-15,-2-2-4 16,4 3 2-16,0-5-1 0,4 0 1 16,8-2-1-16,11-3-1 15,9-3 1-15,12-2-1 16,12-5 0-16,15-2 0 15,3-3-1-15,9 1 1 16,2-2 0-16,4-1-1 16,-3 4 0-16,-5 2 0 15,-9 1 1-15,-2 5-1 16,-8 1-1-16,-4 1 1 15,-3 1-1-15,-7-3 0 16,7-2 0-16,-1-8-1 16,4 2-2-16,-3-10-4 15,17 5-21-15,-16-17-11 16,9 3 1-16,-12-12-2 0,5 6 0 15</inkml:trace>
  <inkml:trace contextRef="#ctx0" brushRef="#br2" timeOffset="242797.8872">10040 10120 75 0,'2'-12'36'16,"-2"12"0"-16,5-13 1 16,-5 13-27-16,0 0-3 15,10 4 0-15,-11 8-2 16,1 11 0-16,-1 8-2 15,-3 9 0-15,0 8-2 16,-2 12 2-16,-4 3-2 16,1 3 1-16,0-4-2 15,4-2 1-15,1-9-1 16,4-7-1-16,9-10-4 0,-4-23-24 15,14 0-10-15,-1-18-1 16,6-4-2-16,-6-16 1 16</inkml:trace>
  <inkml:trace contextRef="#ctx0" brushRef="#br2" timeOffset="244502.9848">6424 11760 75 0,'0'0'38'16,"0"0"-3"-16,11 19-7 15,-13-1-22-15,2 14 0 0,-5 5-1 16,0 14 0-16,-7 4-1 16,3 8-3-16,-2 1 1 15,1-5-2-15,5-3-3 16,1-19-7-16,12-1-27 15,4-21-1-15,16-8-1 16,2-20 0-16</inkml:trace>
  <inkml:trace contextRef="#ctx0" brushRef="#br2" timeOffset="245023.0145">7179 11744 60 0,'0'0'38'15,"0"0"-1"-15,-9 22 3 16,-10-13-29-16,5 13-4 15,-14-5-1-15,3 8-2 16,-8 0 0-16,-5 5-3 0,-2-4 1 16,2 2-1-16,2-3 1 15,5-1 0-15,3-4 0 16,10 0-1-16,7-7 1 15,11-1-1-15,0-12 0 16,26 7-1-16,-3-8 1 16,8-2-1-16,3-1 1 15,-1 0-1-15,0 1 0 16,-2 4 0-16,-1 5 0 15,-10 5 0-15,-2 7 0 16,-8 5-1-16,-1 2-1 16,-3-2-1-16,8 6-6 15,-10-19-29-15,15 0-2 0,-1-19 0 16,13-2-2-16</inkml:trace>
  <inkml:trace contextRef="#ctx0" brushRef="#br2" timeOffset="245811.0596">7923 11875 65 0,'-13'16'37'16,"-2"-2"0"-16,-1 10 0 16,-13 1-28-16,7 9-3 15,-2-2 0-15,1 9-2 16,2-7 0-16,6 1-1 15,3-10 0-15,12-6-1 16,0-19-1-16,23 0 0 16,-3-18 0-16,8-8 0 15,0-4 0-15,2-7-1 16,-4 0 1-16,-2 3-1 15,-6 4 0-15,-4 5 0 16,-8 9 1-16,-6 16-1 0,0 0 0 16,0 0 0-16,-7 13 0 15,5 1 0-15,4 3 1 16,6-2-1-16,9-3 1 15,9-8 0-15,5-6 1 16,8-6-1-16,2-7 0 16,5-5 1-16,-5-2-1 15,-3 2 1-15,-7-4-1 16,-5 8 2-16,-9 7-2 15,-5 6-1-15,-12 3 0 16,7 17 0-16,-12 5 0 16,4 2-2-16,2 10-2 15,-4-13-14-15,20 14-21 16,-8-11-3-16,16-3 0 15,4-14-2-15</inkml:trace>
  <inkml:trace contextRef="#ctx0" brushRef="#br2" timeOffset="246533.1009">9500 11616 49 0,'0'0'34'16,"-19"5"2"-16,3 10 1 16,-12-1-18-16,5 7-11 15,-11-3 0-15,5 10 0 16,-9-2-2-16,5 5-2 15,-7-6 1-15,6 5-3 16,2-5 1-16,7-2-3 16,2-2 2-16,9-5-3 15,4-4 2-15,10-12 0 16,11 13 0-16,7-12 0 15,9-2-1-15,4-1 1 0,6 0-1 16,6 1 1-16,4 1-1 16,0 0 0-16,1 3 0 15,-3 0-2-15,2 4-1 16,-7-6-7-16,11 8-28 15,-17-7-2-15,2 5-1 16,-10-7-1-16</inkml:trace>
  <inkml:trace contextRef="#ctx0" brushRef="#br2" timeOffset="247749.1704">10374 11740 41 0,'0'0'32'16,"0"0"2"-16,0 0 0 0,-16-9-24 16,16 9-2-16,0 0-1 15,-7 13 2-15,-4-4-4 16,-6 7-2-16,-8-1 0 15,-4 7-1-15,-8 0 0 16,-4 6 0-16,-5-7 0 16,4 4-2-16,1-10 1 15,6-3 1-15,7-6 0 16,10-6-1-16,18 0-1 15,-10-21 0-15,18 2 0 16,6-5 3-16,5-2-4 16,-1 2 4-16,3-3-4 15,-2 5 2-15,-4 3-1 16,2 3 1-16,-5 5-1 15,2 4-1-15,1 4 1 0,2 3 0 16,7 2 2-16,3 4 0 16,3 2-1-16,5 4 1 15,1 4-1-15,2 0-2 16,1 1 2-16,2 3-3 15,-4 2 2-15,-2-3-2 16,-7 0 2-16,-1-1-2 16,-5-2 2-16,-2-2 0 15,-8-6 0-15,-1-1 1 16,-11-7-1-16,14-1 0 15,-14 1 1-15,15-23-1 16,-8 2 0-16,-1-5 3 16,0-3-3-16,-5-3 1 15,-5 2-2-15,-6-3 2 0,-5 7-2 16,-9 4 2-16,-9 8-1 15,-6 5-2-15,-8 7 1 16,-2 6 0-16,-2 4-2 16,1-4-7-16,13 6-27 15,3-5-1-15,21 2-1 16,13-7-1-16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1T00:09:01.90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6050 549 101 0,'13'-55'37'0,"-7"-3"1"16,-9-1-1-16,-7 4-33 16,10 55 1-16,-43-90-3 15,43 90 2-15,-72-51-1 16,72 51 0-16,-94 4 0 15,44 17-1-15,-2 14-1 16,7 12 1-16,1 14-1 16,9 13-1-16,25-31 0 15,-42 146-1-15,16 13-1 16,23-3-1-16,24-26-2 0,0-55-7 15,17-33-26-15,-14-36-1 16,1-38 0-16,-16-21 0 16</inkml:trace>
  <inkml:trace contextRef="#ctx0" brushRef="#br0" timeOffset="189.0109">5348 1138 113 0,'0'0'41'0,"-53"-69"1"16,53 69-2-16,-18-65-36 15,18 65-1-15,24-65-1 16,-24 65-2-16,70-57-3 16,-13 35-10-16,9 3-26 0,10 1 0 15,9 2-2-15,7 2 0 16</inkml:trace>
  <inkml:trace contextRef="#ctx0" brushRef="#br0" timeOffset="391.0224">6506 747 121 0,'44'60'42'0,"-44"-60"-1"16,0 0 0-16,0 0-40 15,0 0 0-15,0 0-1 16,0 0-2-16,0 0-1 15,61 22-11-15,-61-22-25 16,0 0-2-16,66-7 2 0,-66 7-2 16</inkml:trace>
  <inkml:trace contextRef="#ctx0" brushRef="#br0" timeOffset="550.0314">6585 972 125 0,'0'0'41'15,"-51"39"0"-15,51-39-4 16,0 0-35-16,0 0-5 15,0 0-3-15,0 0-31 16,65 21-3-16,-13-31-1 16,5-8 0-16</inkml:trace>
  <inkml:trace contextRef="#ctx0" brushRef="#br0" timeOffset="4644.2657">7568 680 80 0,'0'0'37'15,"18"-69"0"-15,-18 69 1 16,0 0-28-16,0 0-1 16,0 0-2-16,0 0-1 15,0 0-2-15,0 0 0 16,0 0-2-16,0 0 1 15,22 94-2-15,-42-14 0 16,5 40 1-16,-3 9-3 16,3 3 0-16,4-13-5 15,-13-48-30-15,25-18-4 16,7-32 1-16,-8-21-3 15</inkml:trace>
  <inkml:trace contextRef="#ctx0" brushRef="#br0" timeOffset="5187.2967">8173 673 82 0,'0'0'37'0,"0"0"0"0,0 0 1 16,0 0-29-16,0 0-2 16,0 0-1-16,0 0 0 15,0 0-1-15,0 0-1 16,0 0 0-16,0 0-1 15,-24 62 0-15,24-62-2 16,0 0 0-16,-36 75 0 16,36-75-1-16,0 0 0 15,2 73-1-15,-2-73 1 16,0 0 0-16,57 60 0 15,-57-60 1-15,66 28-1 16,-66-28 1-16,80 23 0 16,-80-23 0-16,80 29 0 15,-80-29 0-15,66 59 0 0,-21-3 0 16,-28 9-1-16,-23 11 1 15,-35-16-2-15,-3 6-1 16,-3-16-2-16,13-23-2 16,34-27-15-16,0 0-17 15,0 0-2-15,0 0 0 16,17-68-1-16</inkml:trace>
  <inkml:trace contextRef="#ctx0" brushRef="#br0" timeOffset="5604.3206">8440 624 82 0,'0'0'42'16,"0"0"0"-16,-59-30 1 16,59 30-12-16,0 0-25 15,0 0-1-15,0 0-1 16,0 0-4-16,0 0 0 15,0 0 0-15,50-16 0 16,-50 16 0-16,68-8 0 16,-68 8 0-16,84-12 0 15,-37 6 0-15,-2 1 0 16,4-1 0-16,-3 1 0 0,-46 5 0 15,88-8 0-15,-88 8 0 16,70-4 0-16,-70 4 0 16,47 1 0-16,-47-1 0 15,0 0-2-15,0 0-14 16,0 0-12-16,0 0-15 15,0 0-1-15,0 0 0 16,0 0 2-16</inkml:trace>
  <inkml:trace contextRef="#ctx0" brushRef="#br0" timeOffset="6176.3533">9368 863 63 0,'0'0'40'16,"52"-25"-1"-16,-52 25 2 16,0 0-13-16,0 0-21 15,0 0-1-15,0 0-1 16,0 0-1-16,-49 16 0 15,49-16 1-15,-47 35-2 16,47-35 0-16,-57 46 1 16,57-46-1-16,-51 58-3 15,51-58 0-15,-42 64 0 0,42-64 0 16,-23 63 0-16,23-63-3 15,0 0-4-15,24 68-8 16,-24-68-20-16,0 0-9 16,75 15 1-16,-75-15 0 15</inkml:trace>
  <inkml:trace contextRef="#ctx0" brushRef="#br0" timeOffset="6773.3875">9706 908 100 0,'0'0'40'0,"0"0"2"16,0 0 0-16,0 0-36 0,0 0-3 16,0 0 0-16,0 0 1 15,0 0-1-15,0 0 0 16,-31 57-2-16,31-57 1 15,0 0-1-15,-27 74 1 16,27-74 1-16,0 0-3 16,-21 73 0-16,21-73 0 15,0 0 0-15,0 0 0 16,0 0 0-16,0 0 0 15,0 0 0-15,0 0 0 16,0 0 0-16,47-7 0 16,-47 7 0-16,0 0 0 15,37-69 0-15,-37 69 0 16,0 0 0-16,31-55 0 0,-31 55 0 15,0 0 0-15,0 0 0 16,0 0 0-16,50-20 0 16,-50 20 0-16,0 0 0 15,58 6 0-15,-58-6 0 16,55-1 0-16,-55 1 0 15,66-15 0-15,-66 15 0 16,72-27 0-16,-72 27 0 16,75-37 0-16,-75 37 0 15,71-31 0-15,-71 31 0 16,56-11 0-16,-56 11 0 15,0 0 0-15,48 34 0 16,-48-34 0-16,0 0 0 16,18 78 0-16,-18-78-5 15,2 65-12-15,-2-65-16 0,7 61-11 16,-7-61 0-16,0 0-3 15,20 64 2-15</inkml:trace>
  <inkml:trace contextRef="#ctx0" brushRef="#br0" timeOffset="13079.7482">10728 1229 73 0,'0'0'39'15,"55"-3"-2"-15,-70 15 1 16,29 7-25-16,-14 6-7 16,-7 5-2-16,-9 5-1 0,-7-3-4 15,7 5-6-15,-9-12-28 16,31-13-2-16,-6-12 0 15,35-2-2-15</inkml:trace>
  <inkml:trace contextRef="#ctx0" brushRef="#br0" timeOffset="13802.7895">11915 902 86 0,'0'0'38'0,"0"0"0"16,-37-53 1-16,37 53-29 15,-52 2-3-15,52-2-2 16,-72 20-1-16,72-20-1 15,-79 38 0-15,79-38 0 16,-72 53-1-16,72-53 0 16,-55 61-1-16,55-61 1 15,0 0-1-15,-14 72 0 16,14-72 0-16,0 0-1 15,66 12 1-15,-66-12 0 16,85-47 0-16,-33 5-1 0,2-7 1 16,-1-9 0-16,0-9 1 15,-3-1-2-15,-4-2 2 16,-6 3-2-16,-9 10 0 15,-31 57 0-15,34-73 0 16,-34 73 0-16,0 0 0 16,0 0 0-16,0 0-3 15,-42 58 1-15,56-24-4 16,-31 23-9-16,16 3-21 15,-15 87-5-15,24 10-1 16,14-22-1-16</inkml:trace>
  <inkml:trace contextRef="#ctx0" brushRef="#br0" timeOffset="14139.8088">12522 1160 101 0,'46'-47'42'16,"-46"47"-1"-16,0 0 0 15,0 0-37-15,0 0 0 16,0 0 0-16,-1 33-1 16,-17 9-1-16,8 6 0 15,0 1-1-15,10-15 1 16,9-4-1-16,14-13 0 15,-23-17-1-15,0 0 1 16,50-19 0-16,-50 19 0 16,0 0 0-16,51-54-3 0,-51 54 2 15,19-53-3-15,-19 53 2 16,6-51-3-16,-6 51 1 15,-12-65-3-15,12 65-2 16,0 0-17-16,-23-61-16 16,23 61 1-16,0 0-2 15,0 0 2-15</inkml:trace>
  <inkml:trace contextRef="#ctx0" brushRef="#br0" timeOffset="14354.8211">13243 929 107 0,'0'0'41'0,"45"-23"2"15,-45 23-3-15,0 0-39 16,50-24-1-16,-50 24-7 15,0 0-28-15,54-14-6 16,-54 14 1-16,0 0-1 16</inkml:trace>
  <inkml:trace contextRef="#ctx0" brushRef="#br0" timeOffset="14537.8316">13433 1048 130 0,'0'0'45'16,"-53"49"-3"-16,53-49-4 15,0 0-38-15,-55 58 0 16,55-58-6-16,0 0-11 16,0 0-19-16,54 20-7 15,-54-20 0-15,94-17-2 16</inkml:trace>
  <inkml:trace contextRef="#ctx0" brushRef="#br0" timeOffset="14995.8577">14190 707 104 0,'0'0'40'15,"0"0"0"-15,9-62 0 0,-9 62-37 16,0 0 0-16,0 0-1 16,0 0 0-16,-53 43-1 15,53-43 1-15,-39 74-1 16,39-74 1-16,-58 117-4 15,25-17 1-15,11-3-4 16,22-97-11-16,6 70-23 16,-6-70-1-16,0 0-1 15,84 39-1-15</inkml:trace>
  <inkml:trace contextRef="#ctx0" brushRef="#br0" timeOffset="15338.8774">14627 808 118 0,'77'-77'42'16,"-77"77"2"-16,0 0-3 15,0 0-37-15,0 0-2 16,0 0-1-16,0 0 2 16,0 0-3-16,0 0 0 15,-32 96 0-15,32-96 0 16,2 93 0-16,-2-93 0 15,27 82 0-15,-27-82 0 16,53 60 0-16,-53-60 0 16,79 29 0-16,-79-29 0 15,86-12 0-15,-86 12 0 16,75-52 0-16,-75 52 0 15,53-86 0-15,-53 86 0 0,24-99 0 16,-24 99 0-16,-10-87 0 16,10 87-5-16,-38-55-9 15,38 55-18-15,-63-27-12 16,63 27 1-16,-66 6-3 15</inkml:trace>
  <inkml:trace contextRef="#ctx0" brushRef="#br0" timeOffset="16069.9192">15715 886 89 0,'47'-40'38'15,"-47"40"0"-15,0 0 2 0,0 0-31 16,0 0-2-16,0 0-1 16,0 0 0-16,-53-41-2 15,53 41-1-15,0 0-1 16,-75 16 1-16,75-16 0 15,-63 29 0-15,63-29-1 16,-61 39 0-16,61-39-2 16,-57 52 0-16,57-52 0 15,-37 56 0-15,37-56 0 16,0 0 0-16,-1 74-7 15,1-74-10-15,0 0-18 16,78 30-8-16,-78-30 1 16,92-4-2-16</inkml:trace>
  <inkml:trace contextRef="#ctx0" brushRef="#br0" timeOffset="16738.9575">16185 882 82 0,'0'0'39'15,"0"0"-1"-15,0 0 2 0,0 0-27 16,0 0-9-16,0 0 0 16,-5 64 0-16,5-64-1 15,0 0-1-15,-14 62 2 16,14-62-2-16,-14 62 1 15,-4-15-3-15,3 4 1 16,15-51-1-16,0 0 0 16,0 0 1-16,-17 62-1 15,17-62 0-15,0 0 1 16,0 0-1-16,0 0 0 15,0 0 1-15,55-78-1 16,-55 78 0-16,28-55 0 16,-28 55 1-16,34-56-1 15,-34 56 1-15,0 0 1 16,40-69-1-16,-40 69 0 0,0 0 0 15,0 0 0-15,0 0 0 16,0 0 0-16,0 0-1 16,51-34 0-16,-51 34 0 15,0 0 1-15,0 0-1 16,57 13 0-16,-57-13 0 15,0 0 0-15,70-17 0 16,-70 17 2-16,56-28-2 16,-56 28 0-16,59-33 0 15,-59 33 0-15,58-29 0 16,-58 29 0-16,56-15 0 15,-56 15 0-15,0 0 0 16,58 19 0-16,-58-19 0 16,0 0 0-16,35 62-12 0,-35-62-8 15,0 0-12-15,14 72-11 16,-14-72 0-16,0 0-1 15</inkml:trace>
  <inkml:trace contextRef="#ctx0" brushRef="#br0" timeOffset="18853.0784">17144 1059 82 0,'0'0'42'16,"0"0"-2"-16,0 0 1 16,0 0-20-16,0 0-23 15,0 0-3-15,0 0-8 16,0 0-23-16,22 66-2 0,-22-66 0 15,0 0-1-15</inkml:trace>
  <inkml:trace contextRef="#ctx0" brushRef="#br0" timeOffset="19414.1101">17872 1003 81 0,'0'0'39'0,"26"-59"0"16,-26 59 1-16,0 0-34 15,0 0-1-15,0 0 1 16,-61-28 0-16,61 28-1 16,-51 8-1-16,51-8-1 15,-62 23 0-15,62-23 0 16,-60 33-1-16,60-33 0 15,-48 39 0-15,48-39-1 16,0 0 0-16,0 0 0 16,-18 57-1-16,18-57 0 15,0 0 0-15,72-19 0 16,-72 19 0-16,83-55 0 15,-32 15 0-15,0-8 0 0,3-7 1 16,-2-4 0-16,-2-1 1 16,-6-1 0-16,-5 6-2 15,-39 55 0-15,56-85 0 16,-56 85 0-16,0 0 0 15,0 0 0-15,0 0 0 16,0 0 0-16,0 0 0 16,-28 70-2-16,28-70-2 15,-28 104-2-15,18-48-4 16,11 3-10-16,-7-1-15 15,6-58-7-15,15 102 1 16,-15-102-1-16</inkml:trace>
  <inkml:trace contextRef="#ctx0" brushRef="#br0" timeOffset="19613.1218">18344 1067 98 0,'52'-45'41'16,"-52"45"2"-16,0 0-1 15,0 0-37-15,0 0-1 16,0 0 1-16,0 0-1 15,21 27-3-15,-34 18 0 16,4 6-1-16,1 2-5 16,5-7-3-16,14-9-24 15,-11-37-9-15,0 0 0 16,0 0 0-16</inkml:trace>
  <inkml:trace contextRef="#ctx0" brushRef="#br0" timeOffset="19781.1311">18613 845 112 0,'-9'-102'43'0,"9"102"1"16,-14-91-4-16,14 91-46 16,-22-74-20-16,22 74-16 15,-27-56 0-15,27 56-1 16,0 0 0-16</inkml:trace>
  <inkml:trace contextRef="#ctx0" brushRef="#br0" timeOffset="20394.1665">19204 437 107 0,'0'0'42'0,"0"0"1"15,-56-45-2-15,56 45-41 16,0 0 0-16,0 0 1 15,9-54-1-15,-9 54 1 16,0 0 0-16,51-29 1 0,-51 29-1 16,0 0 1-16,58 4-1 15,-58-4 0-15,0 0 0 16,0 0-1-16,52 76 0 15,-52-76 0-15,7 60-2 16,-7-60-1-16,3 75-4 16,-3-75-14-16,1 78-18 15,-1-78-4-15,4 80 0 16,-4-80-2-16</inkml:trace>
  <inkml:trace contextRef="#ctx0" brushRef="#br0" timeOffset="20582.1773">19508 1031 100 0,'0'0'45'16,"-27"70"2"-16,27-70-3 16,0 0-25-16,-47 56-19 15,47-56-2-15,0 0-12 16,0 0-9-16,-55 23-11 15,55-23-8-15,0 0-1 16,0 0-1-16</inkml:trace>
  <inkml:trace contextRef="#ctx0" brushRef="#br0" timeOffset="20983.2002">19968 1290 109 0,'-1'-53'42'16,"1"53"0"-16,0 0-3 0,0 0-36 16,-28-18 0-16,7 36-1 15,-9 15-2-15,1 8-2 16,7 3-4-16,0-8-18 15,18 1-17-15,1-9-1 16,21-17-1-16,6-17 1 16</inkml:trace>
  <inkml:trace contextRef="#ctx0" brushRef="#br0" timeOffset="21668.2394">20494 631 90 0,'19'-59'39'15,"-19"59"0"-15,19-59 1 16,-19 59-37-16,0 0 2 15,17-68-1-15,-17 68-2 16,0 0 1-16,0 0 0 16,0 0 0-16,0 0-1 15,0 0 0-15,-25 77-1 16,25-77 1-16,-23 80 1 15,23-80-2-15,-23 91 1 16,23-91 0-16,-22 95 0 16,22-95 0-16,-13 88 0 15,13-88-1-15,-1 73-2 16,1-73 1-16,0 0-1 0,23 54 0 15,-23-54 1-15,0 0-1 16,52-3 0-16,-52 3 0 16,0 0 1-16,70-33 0 15,-70 33 1-15,46-12 1 16,-46 12 0-16,0 0-1 15,57 6 1-15,-57-6-2 16,0 0 0-16,0 0-3 16,47 61-3-16,-47-61-9 15,0 0-14-15,0 0-12 16,48 62-1-16,-48-62-1 15,0 0 0-15</inkml:trace>
  <inkml:trace contextRef="#ctx0" brushRef="#br0" timeOffset="21851.2499">21018 967 105 0,'0'0'41'16,"0"0"3"-16,0 0-2 16,0 0-39-16,0 0 1 15,18 14-1-15,-30 31-1 16,-7 11-3-16,3 0-2 15,5-2-11-15,11-54-19 16,0 0-8-16,0 0 0 16,0 0-1-16</inkml:trace>
  <inkml:trace contextRef="#ctx0" brushRef="#br0" timeOffset="22019.2594">21201 793 110 0,'0'0'44'16,"-15"-76"-2"-16,15 76-3 15,-29-68-50-15,29 68-19 16,-27-55-12-16,27 55 0 16,0 0-2-16,0 0 1 15</inkml:trace>
  <inkml:trace contextRef="#ctx0" brushRef="#br0" timeOffset="22572.2911">21690 429 109 0,'0'0'42'15,"0"0"1"-15,0 0-3 16,0 0-39-16,0 0 0 15,-13-62 0-15,13 62 1 16,0 0-1-16,54-27 1 16,-54 27 0-16,50-8 0 15,-50 8-1-15,48 2 0 16,-48-2-1-16,0 0 1 0,51 53-1 15,-51-53 0-15,8 63-4 16,-8-63-1-16,-8 78-13 16,8-78-14-16,-11 83-11 15,11-83-1-15,-15 89-1 16</inkml:trace>
  <inkml:trace contextRef="#ctx0" brushRef="#br0" timeOffset="22761.3019">21853 1235 126 0,'-29'29'47'16,"-5"-12"-3"-16,11-5-6 16,23-12-38-16,0 0 0 0,0 0-7 15,0 0-10-15,0 0-12 16,19-52-10-16,-19 52-4 15,0 0-2-15,0 0 1 16</inkml:trace>
  <inkml:trace contextRef="#ctx0" brushRef="#br0" timeOffset="32989.887">1509 3721 91 0,'-5'12'38'0,"10"11"-2"16,-11 3 2-16,6 18-30 15,-3 1-5-15,-3 15 0 0,-1 8-5 16,0-4-7 0,9 12-27-16,-6-7-1 0,10-1-1 15,-3-16-1-15</inkml:trace>
  <inkml:trace contextRef="#ctx0" brushRef="#br0" timeOffset="33423.9118">995 4692 86 0,'0'0'37'15,"25"5"1"-15,20-9 1 16,13-15-30-16,32-3-2 15,17-12-2-15,26-3 0 16,10-3-2-16,6 1-1 16,-11 5-1-16,-9 8-2 0,-16 13-1 15,-23 6-6-15,-12 26-20 16,-41-4-11-16,-11 12-1 15,-26-3-1-15,-4 5 1 16</inkml:trace>
  <inkml:trace contextRef="#ctx0" brushRef="#br0" timeOffset="34391.9672">1920 4930 70 0,'-2'-31'36'16,"1"4"0"-16,-15-5 0 15,6 14-26-15,-20-5-2 16,1 19-2-16,-11 10-2 16,-2 15-1-16,-7 15-1 15,3 17 0-15,-1 14 1 16,5 13-2-16,6 8 1 15,10 6-1-15,13-1 0 16,7-4-3-16,12-2-2 16,0-23-29-16,21-3-5 0,-3-25 0 15,10-11-1-15</inkml:trace>
  <inkml:trace contextRef="#ctx0" brushRef="#br0" timeOffset="34575.9776">1396 5402 112 0,'-27'-4'41'15,"7"-11"0"-15,29 5-3 16,17-14-34-16,25-3-4 16,28-2-7-16,5-18-14 15,36 13-11-15,-8-13-8 16,13 10-2-16,-3-1-1 15</inkml:trace>
  <inkml:trace contextRef="#ctx0" brushRef="#br0" timeOffset="34902.9963">3251 4455 92 0,'20'-7'39'16,"8"-9"2"-16,10 6-3 15,3-2-30-15,3-8-9 16,12 9-10-16,-5-10-25 15,4 13-3-15,-16-5 1 16,-3 15-2-16</inkml:trace>
  <inkml:trace contextRef="#ctx0" brushRef="#br0" timeOffset="35060.0053">3312 4713 99 0,'-18'13'37'15,"18"-13"1"-15,35-2-6 16,8-19-37-16,30-1-31 15,1-13 0-15,17 0-2 16,0-8-1-16</inkml:trace>
  <inkml:trace contextRef="#ctx0" brushRef="#br0" timeOffset="35377.0231">4557 3711 105 0,'0'0'39'16,"-4"-15"0"-16,4 31-1 15,2 5-37-15,-7 11 0 16,1 11-1-16,2 13 0 16,1 11 0-16,3 6-1 15,1 9-1-15,1-4-4 16,10 13-19-16,-9-15-13 15,7 3-1-15,-7-17-1 16,7-2 1-16</inkml:trace>
  <inkml:trace contextRef="#ctx0" brushRef="#br0" timeOffset="35578.0349">4299 4596 102 0,'-25'-5'40'16,"25"5"0"-16,0 0-1 15,26-11-36-15,12 2-2 16,19-4-1-16,16 1-3 16,9-10-5-16,18 14-18 15,-11-10-12-15,8 10-1 16,-18 1-1-16,-5 17-1 15</inkml:trace>
  <inkml:trace contextRef="#ctx0" brushRef="#br0" timeOffset="36030.0608">4578 5188 98 0,'-39'15'38'15,"-10"0"2"-15,8 18-4 16,-8 1-31-16,10 6 0 0,2 2-3 15,9 0 0-15,13-6 0 16,12-8-1-16,17-14 0 16,15-17 0-16,12-17 0 15,13-15 0-15,6-13 1 16,3-10 0-16,-5-8-2 15,-2 0 1-15,-15 0-1 16,-7 6 1-16,-14 9-1 16,-11 11 0-16,-9 12-1 15,-9 14 0-15,-6 19 0 16,-8 12 1-16,3 16-1 15,-4 10-3-15,10 17-4 16,-4-9-9-16,24 18-7 16,-7-16-14-16,28 2 0 0,-2-17-3 15,20-4 1-15</inkml:trace>
  <inkml:trace contextRef="#ctx0" brushRef="#br0" timeOffset="36315.077">5056 5273 83 0,'-7'-18'40'0,"7"18"-1"15,-17-14 1-15,17 14-23 16,-23 14-13-16,12 4-1 16,2 5-1-16,5 6 1 15,3-3-2-15,6 1 1 16,5-4-1-16,4-8 1 15,4-7 0-15,1-8-1 16,0-13 1-16,-1-6-1 0,-4-6 0 16,-3-9-2-16,-5 0-1 15,-6-7-3-15,3 10-8 16,-15-10-7-16,16 25-9 15,-17-9-11-15,13 25-3 16,1-22 2-16,12 24 0 16</inkml:trace>
  <inkml:trace contextRef="#ctx0" brushRef="#br0" timeOffset="36663.0968">5965 4373 97 0,'0'0'37'16,"0"0"2"-16,3 24-3 15,-14 4-35-15,2 10 0 16,-4 9-2-16,-1 4-3 0,3 12-3 16,-8-9-25-16,16 9-5 15,-2-15 1-15,9-2-2 16</inkml:trace>
  <inkml:trace contextRef="#ctx0" brushRef="#br0" timeOffset="36840.1072">5847 4703 103 0,'-14'-17'39'16,"14"17"1"-16,18-24-2 16,1 7-35-16,25-6-3 15,14-8-6-15,27 2-12 16,-5-20-14-16,20 9-5 0,-3-12-2 15,8 7-1-15</inkml:trace>
  <inkml:trace contextRef="#ctx0" brushRef="#br0" timeOffset="37058.1196">7156 3772 112 0,'-9'-14'40'15,"-14"-3"1"-15,7 23-2 16,-13 3-35-16,3 17-2 15,5 14-1-15,-2 15 0 16,2 11-1-16,3 5-3 16,9 16-11-16,-7-16-9 0,29 11-12 15,-5-20-6-15,12 2-2 16,3-19 0-16</inkml:trace>
  <inkml:trace contextRef="#ctx0" brushRef="#br0" timeOffset="37359.1369">6596 4707 98 0,'26'7'40'15,"10"-17"1"-15,27 4-2 16,14-11-36-16,14-3 0 15,11-4-2-15,5-5-6 16,9 14-11-16,-20-16-11 16,5 22-12-16,-22-1-1 15,-10 17-1-15,-21 3 0 16</inkml:trace>
  <inkml:trace contextRef="#ctx0" brushRef="#br0" timeOffset="37862.1652">7161 5113 86 0,'-31'5'38'0,"-10"-5"1"15,4 12 0-15,-10 1-29 16,5 11-5-16,-1 2-1 15,4 12-1-15,-1 2 0 16,9 6 0-16,5-3-2 0,11-2 2 16,17-8-2-16,15-14 1 15,17-15-1-15,15-17 0 16,15-18 0-16,10-12 0 15,1-9-1-15,2-9 1 16,-11-2-1-16,-3 2 1 16,-17 2-1-16,-15 8 1 15,-15 7-2-15,-11 14 2 16,-11 15-1-16,-10 14-1 15,-1 17 1-15,-9 12-1 16,-1 16 1-16,3 8-2 16,8 10 0-16,1 0-4 15,15 7-5-15,0-20-7 16,28 10-7-16,-10-28-14 0,23 1-2 15,-4-22-1-15,10-3 3 16</inkml:trace>
  <inkml:trace contextRef="#ctx0" brushRef="#br0" timeOffset="38052.1765">7609 5300 102 0,'-18'3'39'16,"8"13"1"-16,-8 1-1 15,12 11-36-15,-8 2 0 16,8 5-2-16,3 0-1 15,5-9-5-15,20 4-10 16,-8-29-9-16,28 0-14 16,-4-21-1-16,15-9-3 0,-3-16 2 15</inkml:trace>
  <inkml:trace contextRef="#ctx0" brushRef="#br0" timeOffset="38193.1846">7877 5002 114 0,'-31'-9'42'15,"-9"-1"-1"-15,9 12-6 16,3-1-45-16,0-10-10 15,28 9-7-15,5-10-13 16,20-3-3-16,7-11-2 16,22-1 2-16</inkml:trace>
  <inkml:trace contextRef="#ctx0" brushRef="#br0" timeOffset="39000.2305">8743 4383 103 0,'21'-13'39'0,"-8"1"1"16,18 6-1-16,5-9-36 15,14 1-1-15,11-4-1 16,11-2 0-16,8 2-1 15,0 0 0-15,-1 5-2 16,-10-1-2-16,-2 17-11 0,-25-12-13 16,1 19-10-16,-26-3-1 15,-7 15-1-15,-20-8 0 16</inkml:trace>
  <inkml:trace contextRef="#ctx0" brushRef="#br0" timeOffset="39188.2411">8815 4530 101 0,'-32'12'39'15,"10"-13"1"-15,22 1-2 16,25-5-36-16,19-5-1 16,18-5 0-16,19-2-1 0,15-3-2 15,7-7-6-15,13 14-13 16,-11-17-15-16,6 9-1 15,-14-9-2-15,-5 6 0 16</inkml:trace>
  <inkml:trace contextRef="#ctx0" brushRef="#br0" timeOffset="39488.2586">9500 4045 92 0,'-40'-11'38'15,"26"10"0"-15,14-13 0 16,31 2-30-16,16 3-4 15,17 7 0-15,12-2-1 16,9 12 0-16,-3 6 0 0,-3 14 0 16,-17 8-1-1,-21 15 0-15,-23 9-1 0,-27 8 0 16,-23 7 0-16,-22 1-1 15,-13-1 0-15,-6-4-1 16,3-10-1-16,6-14-2 16,16-4-6-16,11-32-6 15,39 4-6-15,4-37-12 16,39-1-7-16,12-23-2 15,29-6 1-15</inkml:trace>
  <inkml:trace contextRef="#ctx0" brushRef="#br0" timeOffset="40172.2974">11444 3665 94 0,'4'-14'36'15,"-4"14"0"-15,-1 19 0 16,-14 16-35-16,1 10-1 15,0 12 1-15,0 9-2 16,3 9 2-16,5 4-3 16,1-8-3-16,20 4-30 15,-5-16-1-15,10 0 0 16,0-18-1-16</inkml:trace>
  <inkml:trace contextRef="#ctx0" brushRef="#br0" timeOffset="40390.3102">11113 4419 98 0,'-17'4'40'0,"17"-4"-1"15,22 5-1-15,30-12-36 16,15-7-1-16,20-3 0 15,19 0-4-15,3-4-2 16,20 14-18-16,-14-13-14 16,8 16-1-16,-24-1-1 15,-9 14 0-15</inkml:trace>
  <inkml:trace contextRef="#ctx0" brushRef="#br0" timeOffset="40946.342">11482 5065 75 0,'-30'-10'35'0,"3"10"-1"15,-15-8 2-15,9 13-31 16,-10-3 4-16,7 13-4 16,0 3 3-16,4 10-5 15,4 5 3-15,7 7-3 16,9 3 1-16,9-2-2 15,12-5 0-15,14-8-1 16,14-16 0-16,14-14 1 16,11-21-1-16,10-17 1 15,3-20-2-15,3-12 1 0,-6-14-1 16,-5-3 1-16,-13 0-1 15,-13 8 1-15,-17 9-1 16,-11 12-1-16,-13 21 1 16,-10 18 0-16,-11 24-1 15,-8 24 1-15,-4 19-1 16,-2 16-1-16,6 15 0 15,5 3-4-15,15 13-6 16,2-18-7-16,30 9-10 16,0-27-9-16,21-6-1 15,3-21-1-15,17-7 1 16</inkml:trace>
  <inkml:trace contextRef="#ctx0" brushRef="#br0" timeOffset="41141.3532">12046 5161 94 0,'-36'13'39'0,"9"15"-1"16,-5 1-1-16,12 14-31 16,4-1-4-16,8 4 0 15,8 0-3-15,8-10-6 16,21 3-17-16,-2-23-13 15,16-9-1-15,-1-23-1 16,13-9 0-16</inkml:trace>
  <inkml:trace contextRef="#ctx0" brushRef="#br0" timeOffset="41291.3618">12216 4880 86 0,'-31'-25'40'0,"-6"-1"-1"16,10 16 0-16,3 5-21 15,9-7-31-15,26 17-10 16,-2-17-13-16,23 7-5 15,2-10-1-15,15 0 0 16</inkml:trace>
  <inkml:trace contextRef="#ctx0" brushRef="#br0" timeOffset="41555.3769">12894 4195 79 0,'21'-18'40'0,"15"7"-1"15,0-8-1-15,13 12-13 16,1-1-27-16,0-3-4 15,11 18-19-15,-19-9-13 16,-5 13 2-16,-18-2-4 16,-5 10 3-16</inkml:trace>
  <inkml:trace contextRef="#ctx0" brushRef="#br0" timeOffset="41704.3854">12797 4490 107 0,'-3'20'39'0,"3"-20"1"16,44-2-4-16,26-12-41 15,3-21-12-15,39 10-15 16,5-19-6-16,23-1-2 16,9-10-1-16</inkml:trace>
  <inkml:trace contextRef="#ctx0" brushRef="#br0" timeOffset="42126.4095">14839 3672 103 0,'0'-37'38'16,"2"19"0"-16,-13 3-1 15,-7 19-36-15,2 11 0 16,-3 9-1-16,1 13 0 15,-1 11 1-15,7 12-2 16,4 7 1-16,5 7-1 16,4-4-6-16,21 10-28 15,-8-13-3-15,9 1-1 16,-3-15 0-16</inkml:trace>
  <inkml:trace contextRef="#ctx0" brushRef="#br0" timeOffset="42357.4226">14439 4520 110 0,'0'0'41'0,"47"1"1"16,2-20-2-16,20-3-40 15,23-3 0-15,15-7-1 16,12 5-3-16,-8-2-2 16,5 20-14-16,-24-7-17 15,-3 20-2-15,-23 5 0 16,-13 21-2-16</inkml:trace>
  <inkml:trace contextRef="#ctx0" brushRef="#br0" timeOffset="42708.4428">15229 4746 78 0,'-15'-40'38'16,"-2"15"0"-16,-17-1 1 16,5 22-29-16,-10-2-3 15,4 21-1-15,-4 10-2 16,4 14 0-16,-3 13-1 15,5 13-1-15,3 8 1 16,2 12-2-16,5 1 1 0,7 3-1 16,6-2-1-16,5-8-2 15,8-5-3-15,-1-23-11 16,20 3-8-16,-18-32-15 15,10-3-1-15,-14-19-2 16,11-12 3-16</inkml:trace>
  <inkml:trace contextRef="#ctx0" brushRef="#br0" timeOffset="42868.452">14694 5338 111 0,'-13'-14'42'0,"13"14"0"16,26-22-1-16,12 7-37 15,8-8-2-15,16-7-4 0,18 2-4 16,0-17-8-16,20 19-10 15,-19-18-11-15,13 10-7 16,-9-8-1-16,-1 6 0 16</inkml:trace>
  <inkml:trace contextRef="#ctx0" brushRef="#br0" timeOffset="43176.4695">16175 4518 112 0,'10'13'42'16,"7"-13"1"-16,19 2-3 16,2-11-36-16,15-4-4 15,8 3-2-15,7-5-2 16,9 8-9-16,-14-17-9 15,14 17-13-15,-18-11-5 16,6 9-3-16,-12-8 2 16</inkml:trace>
  <inkml:trace contextRef="#ctx0" brushRef="#br0" timeOffset="43605.494">17837 3636 93 0,'2'-12'36'0,"-2"12"1"16,4 11 0-16,-2 7-33 15,-7 9-1-15,2 14 0 16,-8 9 0-16,4 11 0 15,-3 5 0-15,3 3-1 16,5-1-2-16,1-7-3 16,11 9-15-16,-8-21-15 15,18-2-7-15,-6-14 0 16,7 0-1-16</inkml:trace>
  <inkml:trace contextRef="#ctx0" brushRef="#br0" timeOffset="43846.5078">17460 4549 107 0,'0'0'41'0,"11"0"0"16,20-2-3-16,13-15-37 15,14-4 0-15,10-1 0 16,10-1-1-16,4 4-3 16,-1 0-7-16,11 20-12 15,-23-11-12-15,7 18-5 0,-15-1-3 16,-4 14 1-16</inkml:trace>
  <inkml:trace contextRef="#ctx0" brushRef="#br0" timeOffset="44401.5395">17839 5217 82 0,'-35'1'38'16,"4"13"0"-16,-11-3 0 15,6 12-30-15,-4-1-2 16,8 11 0-16,3 0-2 15,9 5-1-15,4-4-1 16,12 0 1-16,15-8-2 16,12-9 1-16,14-11-1 15,10-13 0-15,8-15 0 16,5-15 0-16,4-13 1 15,-2-10-2-15,-5-8 0 0,-5-3 0 16,-10-3-1-16,-10 5 1 16,-7 7-1-16,-8 8 0 15,-10 19-1-15,-8 14 2 16,1 21-1-16,-22 15 1 15,2 21 1-15,-4 16-2 16,1 13 1-16,3 7-3 16,9 11-7-16,-1-16-7 15,22 11-7-15,-6-24-15 16,22-1-2-16,3-21-1 15,13-9 2-15</inkml:trace>
  <inkml:trace contextRef="#ctx0" brushRef="#br0" timeOffset="44694.5564">18374 5310 99 0,'-26'3'39'16,"4"16"1"-16,-6-4-3 15,9 15-32-15,5 5-2 16,9 2 1-16,6 0-2 15,13-5 1-15,7-6-1 16,9-5-1-16,2-9 1 16,5-11 0-16,-2-10-1 15,-1-9 0-15,-9-8 0 16,-5-3 0-16,-12-5-1 15,-9 2-2-15,-6 2-1 16,-13 0-5-16,6 16-6 0,-18-8-7 16,17 26-11-1,-18-9-8-15,18 11-3 0,-3-2 2 16</inkml:trace>
  <inkml:trace contextRef="#ctx0" brushRef="#br1" timeOffset="50513.8893">11400 5974 70 0,'1'-11'34'15,"1"1"-2"-15,0-5-2 16,-2 15-17-16,5-27-11 16,0 12 2-16,-2-1-3 15,-3 16 4-15,7-19-4 16,-7 19 3-16,0 0 1 15,0 0-3-15,-9 12 5 16,3 5-5-16,-2 2 3 16,2 5-4-16,-2 5 3 15,4 4-4-15,2 3 3 16,0 5-3-16,2 3-3 15,-1-2-3-15,15 5-28 0,-10-11-3 16,14-2 0-16,-3-13-2 16</inkml:trace>
  <inkml:trace contextRef="#ctx0" brushRef="#br1" timeOffset="50922.9127">12044 5891 67 0,'0'0'36'0,"0"0"-4"15,0 0 3-15,0 0-19 16,-22 37-11-16,-7 1 4 16,-6 24-5-16,-18 16 3 15,-12 21-5-15,-21 18 4 16,-11 13-1-16,-8 4-2 15,4-3 0-15,6-11-3 16,12-21-2-16,29-15-29 16,13-36-5-16,44-25-1 0,22-33-2 15</inkml:trace>
  <inkml:trace contextRef="#ctx0" brushRef="#br1" timeOffset="51440.9423">11953 6776 71 0,'5'-20'35'16,"-5"20"0"-16,-14-16 0 15,14 16-19-15,-36 9-2 16,16 10-4-16,-11-2-3 15,2 13-1-15,-1 1-2 16,6 8-1-16,1-1 0 16,10-1-1-16,7-3-1 15,14-10 1-15,8-9-1 16,12-11 0-16,5-16-1 15,9-11 1-15,1-14 0 16,6-11-1-16,-3-10 1 16,-2-4-2-16,-7-2 1 15,-7 2-1-15,-10 7 1 16,-5 7-2-16,-9 14 3 0,-7 12-3 15,-12 18 2-15,-3 16 2 16,-6 16-2-16,-4 13 2 16,2 12-3-16,0 6 0 15,6 8-3-15,2-8-3 16,23 5-30-16,-5-17-2 15,20 2 0-15,4-21-1 16</inkml:trace>
  <inkml:trace contextRef="#ctx0" brushRef="#br1" timeOffset="51626.9529">12392 6926 105 0,'-16'-5'37'16,"6"19"2"-16,-9-1-2 15,8 11-31-15,-6 4-1 16,8 5-1-16,1-2-3 15,9-1 0-15,10-6-4 16,0-19-26-16,20-3-9 16,-2-20 0-16,15-6 0 15,-5-14-2-15</inkml:trace>
  <inkml:trace contextRef="#ctx0" brushRef="#br1" timeOffset="51757.9603">12542 6618 125 0,'-40'-14'40'16,"9"11"-3"-16,1-1-6 0,4-6-67 15,26 10-2-15,3-21-4 16,21 7 1-16</inkml:trace>
  <inkml:trace contextRef="#ctx0" brushRef="#br1" timeOffset="52058.9776">13178 6596 90 0,'26'-15'37'15,"8"3"-3"-15,8 2-9 16,5-6-49-16,6 0-11 15,-4 0-2-15,2 8 0 16</inkml:trace>
  <inkml:trace contextRef="#ctx0" brushRef="#br1" timeOffset="52212.9865">13253 6805 119 0,'-25'15'40'0,"19"-1"0"15,6-14-2-15,29-17-39 16,23 1-29-16,7-19-10 15,23 1 2-15,0-10-4 16</inkml:trace>
  <inkml:trace contextRef="#ctx0" brushRef="#br1" timeOffset="53504.0603">14850 5946 72 0,'4'-13'36'16,"-3"0"-2"-16,-1 13 3 16,-1-23-28-16,1 23-1 15,0 0-2-15,12 9-1 16,-12 6-2-16,0 10-2 15,2 5 1-15,-2 4-4 16,1 12-1-16,-3-3-5 16,9 15-27-16,-9-6 0 15,2 8 0-15,-4-6-2 16</inkml:trace>
  <inkml:trace contextRef="#ctx0" brushRef="#br1" timeOffset="53782.0762">14481 6613 109 0,'-8'19'40'0,"8"-19"-2"16,39 10-3-16,14-23-32 16,27-4-2-16,20-9 0 15,12-1-1-15,7-4 0 16,-1 0-3-16,0 9-3 0,-21-1-30 15,-5 18-2-15,-26 4 0 16,-19 16-1-16</inkml:trace>
  <inkml:trace contextRef="#ctx0" brushRef="#br1" timeOffset="54096.0942">14787 6824 97 0,'11'-32'37'16,"2"17"1"-16,-9 1-2 15,-4 14-29-15,-4 15-3 16,-4 13-1-16,-7 9-2 16,0 10 1-16,-3 6-1 15,3 2-2-15,5 3-1 16,3-12-5-16,19-1-28 15,-2-16-2-15,16-8 0 16,0-18-2-16</inkml:trace>
  <inkml:trace contextRef="#ctx0" brushRef="#br1" timeOffset="54405.1118">15186 6816 100 0,'-25'-2'38'0,"5"15"0"16,-12-5 0-16,12 4-31 15,-3 6-5-15,9 4 1 16,8-4-1-16,7 2 0 16,9-4-1-16,8-4 0 15,10 0-1-15,7-2 1 16,3 0-1-16,2 0 0 15,-6 5 0-15,-4 1 1 16,-8 7-1-16,-8 0 0 16,-13 6 0-16,-7 0 0 15,-9 0-1-15,-4-4-1 16,0-3-2-16,-4-14-3 0,23-8-24 15,-23-1-8-15,26-13 2 16,-2-16-2-16</inkml:trace>
  <inkml:trace contextRef="#ctx0" brushRef="#br1" timeOffset="54597.1228">15219 6725 122 0,'-11'13'41'0,"11"-13"1"16,0 0-1-16,26 1-38 15,5-13-2-15,17 0-3 16,3-9-8-16,13 11-28 16,-11-9-3-16,3 12-1 0,-12-4-1 15</inkml:trace>
  <inkml:trace contextRef="#ctx0" brushRef="#br1" timeOffset="56863.2524">16203 6465 100 0,'0'0'40'0,"0"0"-1"15,21-9-1-15,-6 4-35 16,11-5-2-16,14 1-3 16,6-8-4-16,20 9-27 0,-4-11-5 15,12 8 0-15,-1-11-1 16</inkml:trace>
  <inkml:trace contextRef="#ctx0" brushRef="#br1" timeOffset="57338.2796">17523 5928 89 0,'11'-14'36'0,"-6"-3"0"15,-5 17 0-15,0 0-33 16,14 7 0-16,-14 12-1 0,0 14 0 15,-6 6-1-15,2 10 0 16,-3 7-2-16,-3 0-1 16,10 6-5-16,-14-8-28 15,19 1 0-15,-6-12-2 16,7-4 0-16</inkml:trace>
  <inkml:trace contextRef="#ctx0" brushRef="#br1" timeOffset="57569.2928">17311 6480 101 0,'-9'10'39'0,"9"-10"0"16,11 8-1-16,14-9-36 15,16-1-1-15,17-4 0 16,7-1-2-16,7 2-1 16,-6-4-6-16,14 11-27 15,-20-4-4-15,-6 10 1 16,-14-2-1-16</inkml:trace>
  <inkml:trace contextRef="#ctx0" brushRef="#br1" timeOffset="57817.307">17510 6711 108 0,'-7'-14'38'0,"7"14"-1"15,-11 5 0-15,0 9-34 16,0 6-2-16,-1 7 0 16,-2 7-1-16,1 5-2 15,9 7-8-15,-4-8-25 16,20 2-3-16,3-13 1 15,17-6-1-15</inkml:trace>
  <inkml:trace contextRef="#ctx0" brushRef="#br1" timeOffset="58103.3233">17905 6646 114 0,'0'0'38'0,"-29"2"2"15,14 20-3-15,-15 8-34 16,8 9 0-16,5 7 0 16,6 8 0-16,8-3-1 15,10-1 1-15,12-11-1 16,15-10 0-16,11-18-1 15,11-13 0-15,5-15 0 16,-4-13 1-16,-3-11-4 0,-12-5 1 16,-13-3-3-1,-20-2-2-15,-11 13-10 0,-29-12-24 16,-2 18-1-16,-13 1-1 15,3 17 1-15</inkml:trace>
  <inkml:trace contextRef="#ctx0" brushRef="#br1" timeOffset="58976.3733">11591 7775 86 0,'8'-13'38'0,"-6"1"-2"16,-2 12 1-16,-6 20-31 0,2 8-2 16,-9 6-1-16,4 8-2 15,-1 5-2-15,3 3-1 16,9-2-6-16,1-19-24 15,19-2-5-15,4-17 0 16,21-11 0-16</inkml:trace>
  <inkml:trace contextRef="#ctx0" brushRef="#br1" timeOffset="59163.384">12186 7705 88 0,'-22'18'37'15,"-23"19"0"-15,-5 26 1 16,-26 10-33-16,-1 17-2 15,-13 6 0-15,-5 12-1 0,0-2-3 16,7-13-7-16,22-4-26 16,9-21-4-16,30-10 0 15,20-25-2-15</inkml:trace>
  <inkml:trace contextRef="#ctx0" brushRef="#br1" timeOffset="59666.4128">12124 8515 53 0,'0'0'37'16,"-14"-15"-1"-16,3 16 1 15,-11-3-14-15,3 13-17 16,-10 3 1-16,2 10-1 15,-4 4-2-15,2 9 1 16,3 1-3-16,5 0 1 16,7 0 0-16,10-2-1 15,10-11 1-15,11-9-1 16,11-12-2-16,12-15 1 15,8-14 0-15,10-14-1 16,-1-14-1-16,3-12 1 0,-8-2 0 16,-7-1 0-16,-10 6 1 15,-12 5 0-15,-14 14 0 16,-12 9 0-16,-8 18 0 15,-8 16-1-15,-11 19 0 16,-1 13 0-16,1 12-1 16,0 6-2-16,8 10-2 15,2-4-6-15,24 14-12 16,-5-20-15-16,25-1 0 15,-1-17-4-15,16-4 3 16</inkml:trace>
  <inkml:trace contextRef="#ctx0" brushRef="#br1" timeOffset="60012.4326">12519 8629 98 0,'-13'1'40'15,"-10"-7"0"-15,12 17-3 16,-6-8-33-16,6 6-1 15,0 1-1-15,7 2 0 16,2 1-2-16,3 2 1 16,3-1-1-16,3 1 0 15,1-1 0-15,-1 3 1 16,-3-1-1-16,-1 4 1 15,-3-1 1-15,-4 1-1 16,-2 0 0-16,1 1 0 0,-6-2 1 16,2-6-2-1,2 2 2-15,7-15-3 0,-9 12 1 16,9-12-1-16,0 0-2 15,11-14-11-15,9 12-9 16,-11-19-17-16,6 6-1 16,-1-11-3-16,7 3 1 15</inkml:trace>
  <inkml:trace contextRef="#ctx0" brushRef="#br1" timeOffset="60786.4768">12612 8421 96 0,'-15'-2'39'0,"15"2"0"0,-14 6-3 15,14-6-51-15,15-5-21 16,2-2-3-16,9 2-1 16,-2-2-1-16</inkml:trace>
  <inkml:trace contextRef="#ctx0" brushRef="#br1" timeOffset="61214.5013">13251 8436 90 0,'0'0'39'0,"0"0"-1"16,16-2 0-16,7-8-37 16,11-6-2-16,13 8-6 15,-10-9-26-15,11 16-4 16,-19 1 0-16,-2 15-2 15</inkml:trace>
  <inkml:trace contextRef="#ctx0" brushRef="#br1" timeOffset="61359.5096">13282 8784 101 0,'0'0'39'16,"21"-6"1"-16,12-22-7 16,21-15-50-16,28 5-20 15,-1-9-3-15,6 4 0 0,-3-2-1 16</inkml:trace>
  <inkml:trace contextRef="#ctx0" brushRef="#br1" timeOffset="71969.1164">14289 7969 48 0,'0'0'31'0,"-12"-8"1"15,12 8 1-15,5-24-22 16,16 15-3-16,3-12 0 15,14 6-3-15,3-6 0 16,11 4-1-16,-2 1-1 16,-2 6-2-16,-6 6 0 15,-7 8 0-15,-14 6-1 16,-13 11 0-16,-14 5-1 15,-13 5 1-15,-10 7 1 16,-10 6 1-16,-9-1 0 0,0-3-1 16,-1-4 2-16,7-3-1 15,9-5 1-15,12-5-1 16,18-8 0-16,18-7-2 15,17-5 2-15,12-3-2 16,13 0 0-16,7-4-2 16,6 6-8-16,-3-9-26 15,3 6-1-15,-12-3 0 16,-1 4-1-16</inkml:trace>
  <inkml:trace contextRef="#ctx0" brushRef="#br1" timeOffset="72411.1417">14216 8528 82 0,'25'-12'38'16,"10"-5"-2"-16,14 2 1 15,7-6-34-15,11 1 0 16,9 0-1-16,4 0-1 15,2 3-1-15,-1-4-4 16,7 12-30-16,-17-6-1 16,-3 10 0-16,-17 3-3 15</inkml:trace>
  <inkml:trace contextRef="#ctx0" brushRef="#br1" timeOffset="72907.1701">14298 8754 87 0,'0'0'38'0,"0"0"-1"16,22-11 0-16,11-6-33 16,16 0-2-16,8-6 1 15,4 3-1-15,-2 1 0 16,-4 6-1-16,-10 6-1 0,-16 10 0 15,-14 10 0-15,-13 8 0 16,-14 7 1-16,-9 8-1 16,-9 3 2-16,-2-2-2 15,1-1 1-15,6-7-1 16,10-6 3-16,11-7-3 15,16-9 0-15,12-8 1 16,12-3-1-16,6-1 1 16,3 0 0-16,-5 3-1 15,-4 6 1-15,-10 7-1 16,-15 6 0-16,-13 8 1 15,-13 6-1-15,-11 4 0 16,-4 1 0-16,-3-6-1 16,3-3-2-16,1-14-10 0,19 0-23 15,10-13-3-15,14-22 1 16,11-10-2-16</inkml:trace>
  <inkml:trace contextRef="#ctx0" brushRef="#br1" timeOffset="73199.1868">15113 8762 75 0,'-26'31'39'0,"-8"-1"-1"16,9 12 1-16,-8 1-22 15,15 4-12-15,6-2 1 16,16-1-1-16,10-10-2 15,14-8 0-15,12-11-1 16,10-15-1-16,2-10 1 0,1-11-1 16,-7-10-1-16,-6-5 1 15,-11-9-1-15,-18 0-1 16,-15 2-2-16,-17 7 0 15,-10 6-3-15,-11 4 0 16,2 19-7-16,-9-2-24 16,13 22-2-16,2-4 1 15,21 6-1-15</inkml:trace>
  <inkml:trace contextRef="#ctx0" brushRef="#br1" timeOffset="73555.2071">15781 8488 107 0,'0'0'39'0,"14"14"0"16,5-21-3-16,16 1-35 15,8-3-1-15,4-9-9 16,10 6-27-16,-7-5-2 15,3 3-1-15,-10-3-2 16</inkml:trace>
  <inkml:trace contextRef="#ctx0" brushRef="#br1" timeOffset="74560.2646">16721 7817 88 0,'14'-14'36'16,"13"2"0"-16,3-8 0 16,12 5-31-16,-2-3-1 0,8 4-2 15,-1 3-1-15,-5 8-1 16,-9 5 0-16,-9 11 0 15,-9 3 0-15,-15 9 1 16,-13 8 0-16,-9 1 0 16,-10 3 1-16,-1 0-1 15,-2-3 0-15,9-4 1 16,5-5-1-16,15-8-1 15,14-6 1-15,13-9-1 16,15-4 0-16,6-2 0 16,5-3 1-16,1 3-1 15,-7 2 1-15,-8 9 1 16,-15 7 0-16,-15 8 0 15,-17 8 0-15,-13 6 0 16,-9 2 0-16,-7 2 0 0,2-3-1 16,2-8-4-16,14-2-1 15,4-21-24-15,21-6-10 16,23 3-1-16,13-11 0 15,7-12-2-15</inkml:trace>
  <inkml:trace contextRef="#ctx0" brushRef="#br1" timeOffset="74913.2847">16625 8709 102 0,'-7'-22'38'0,"27"9"2"16,9-11-2-16,23 2-33 15,11-7-1-15,18 2 0 16,11-4-2-16,11 5 0 15,10 3-2-15,-3 0-3 16,2 9-3-16,-13-3-30 16,-2 14-3-16,-17-2 1 15,-12 10-3-15</inkml:trace>
  <inkml:trace contextRef="#ctx0" brushRef="#br1" timeOffset="75603.3243">16894 8860 106 0,'0'0'37'0,"0"-14"2"15,10-7-3-15,17-3-33 16,2 3-2-16,4-1 0 0,7 1-1 15,0 5 1-15,-1 8-1 16,-5 7 0-16,-5 7 1 16,-9 8-1-16,-10 5 1 15,-8 10-2-15,-9 1 2 16,-10 5-1-16,-3-3 2 15,-4 1-2-15,2-6 0 16,6-9 1-16,7-5-1 16,9-13 1-16,20 3 0 15,7-12-1-15,11-2 1 16,4-1-1-16,5 1 0 15,-4 1 1-15,-9 8-1 16,-10 7 0-16,-15 7 0 0,-14 9 0 16,-16 8 0-1,-12 2 1-15,-7 1-1 0,-4 3 0 16,3-3-2-16,2-7-2 15,20 1-19-15,0-19-15 16,19-7 0-16,19-12 0 16,10-3-2-16</inkml:trace>
  <inkml:trace contextRef="#ctx0" brushRef="#br1" timeOffset="75904.3415">17638 8809 109 0,'-13'16'37'0,"-7"0"1"15,5 13-3-15,-3 3-32 16,7 6 1-16,4 0-1 16,12 0 0-16,6-1 0 15,11-7-1-15,9-8 0 16,6-7 0-16,3-15-1 15,2-11 0-15,-4-11-1 16,-6-7 1-16,-7-9-1 16,-14-5-1-16,-8 1-2 15,-17-2 0-15,-9 9-3 16,-14-2-3-16,8 19-29 15,-14-1-1-15,7 16 0 16,2 1-1-16</inkml:trace>
  <inkml:trace contextRef="#ctx0" brushRef="#br1" timeOffset="76714.3879">11681 9670 98 0,'5'-12'38'0,"-6"-2"2"15,1 14-2-15,0 0-34 16,3 16-2-16,-3 4 0 15,1 7-2-15,3 12-1 16,-3 3-2-16,3 16-5 16,-9-10-25-16,9 15-5 15,-6-8 0-15,7 5 0 16</inkml:trace>
  <inkml:trace contextRef="#ctx0" brushRef="#br1" timeOffset="76972.4022">11330 10565 101 0,'20'1'40'15,"18"-26"1"-15,22 0-3 16,17-16-35-16,5 0-2 16,8-2 0-16,5 3-3 15,1 19-11-15,-15-2-26 0,-2 18-1 16,-17 5 1-16,-8 14-2 15</inkml:trace>
  <inkml:trace contextRef="#ctx0" brushRef="#br1" timeOffset="77506.4331">11784 10855 63 0,'6'-11'37'16,"-12"-3"-1"-16,6 14 2 16,-23-24-24-16,13 22-5 15,-12-3-3-15,2 11-2 16,-9 3-1-16,3 10 0 15,-3 6-1-15,4 5 0 16,-1 6 0-16,8 1-1 16,3-2 0-16,13-1 0 15,6-8 0-15,11-8-2 16,11-10 2-16,10-19-2 0,9-9 2 15,3-13 1-15,2-7-1 16,-3-4 1-16,-8-4-1 16,-9 3 1-16,-9 6 0 15,-14 10 0-15,-11 10-1 16,-8 15-1-16,-10 13 0 15,-1 8 0-15,-2 9-1 16,3 5 0-16,9 4-2 16,7-3-4-16,19 6-31 15,-1-13-3-15,22 0 1 16,-1-9-3-16</inkml:trace>
  <inkml:trace contextRef="#ctx0" brushRef="#br1" timeOffset="77827.4515">12202 10947 83 0,'0'0'37'0,"0"0"0"16,-7 14 0-16,7 2-33 0,-10 1 0 15,5 6-3-15,-4 1 1 16,4 5-2-16,0-5 0 16,3-4-3-16,9 0-6 15,-7-20-28-15,26 4 0 16,-9-19-1-16,12-5 1 15</inkml:trace>
  <inkml:trace contextRef="#ctx0" brushRef="#br1" timeOffset="77974.4599">12332 10744 106 0,'-35'-8'39'16,"6"10"1"-16,-3-1-5 16,5-4-42-16,27 3-29 15,-12 0-3-15,22 0 0 0,2-9-2 16</inkml:trace>
  <inkml:trace contextRef="#ctx0" brushRef="#br1" timeOffset="78408.4847">11921 10930 86 0,'0'0'38'0,"6"-15"-1"16,9-7 3-16,-5-16-32 15,12-6-4-15,1-14 2 16,5-2-3-16,-5-3 0 15,2-1-1-15,-6 7 0 16,-3 5-1-16,-5 11-1 16,-11 15 0-16,0 26-1 15,-23-1 0-15,3 30-1 16,-7 12-1-16,3 18-4 0,-8 0-21 15,11 14-11-15,0-6 0 16,12-2-1-16,3-14 1 16</inkml:trace>
  <inkml:trace contextRef="#ctx0" brushRef="#br1" timeOffset="79026.5201">13068 10216 89 0,'0'0'36'0,"3"11"1"15,11-14 0-15,10-3-34 0,10 0-5 16,0-10-7-16,12 9-26 15,-7-5 0-15,4 6-1 16,-12-1-1-16</inkml:trace>
  <inkml:trace contextRef="#ctx0" brushRef="#br1" timeOffset="79176.5287">13167 10389 99 0,'-17'9'39'15,"17"-9"-1"-15,11-4-1 16,18-12-42-16,24-7-30 15,1-9-3-15,18 4 1 16,1-6-3-16</inkml:trace>
  <inkml:trace contextRef="#ctx0" brushRef="#br1" timeOffset="80134.5834">14049 9901 98 0,'-9'16'39'16,"-4"-8"1"-16,13-8-2 15,0 0-33-15,21 5-3 16,10-17 1-16,12-4-3 15,12 0-1-15,4-5-5 16,18 8-29-16,-13-3-4 16,5 11 0-16,-11-3-1 15</inkml:trace>
  <inkml:trace contextRef="#ctx0" brushRef="#br1" timeOffset="80398.5986">14933 9584 106 0,'0'0'37'0,"-13"1"4"16,7 14-3-16,-9 3-36 15,7 10 0-15,0 11-1 16,0 9 0-16,3 10-3 16,-2 3 0-16,11 13-11 15,-3-14-24-15,8 6-2 16,2-14 0-16,11-3-1 15</inkml:trace>
  <inkml:trace contextRef="#ctx0" brushRef="#br1" timeOffset="80900.6273">14381 10528 87 0,'-19'0'38'0,"-3"-7"0"15,11 6 1-15,3-9-33 16,24 2 0-16,16-10-2 0,17 2-1 16,19-7 0-16,16-1-1 15,17-4 1-15,14 3-4 16,4 2 0-16,-3 2-5 15,4 15-31-15,-20-2-2 16,-11 18 0-16,-21-2-2 16</inkml:trace>
  <inkml:trace contextRef="#ctx0" brushRef="#br1" timeOffset="81508.6621">14589 10822 94 0,'0'0'38'0,"0"0"1"0,23-19-1 16,6-2-36-16,9-3-1 15,7-1 1-15,5 2-1 16,-3 3 0-16,1 4-1 15,-10 7 0-15,-9 9 0 16,-11 12-1-16,-10 6 1 16,-13 7 0-16,-9 3 0 15,-7 4 0-15,-2-1 1 16,-1-5-1-16,3-2 1 15,6-9-1-15,15-15 1 16,0 0 0-16,0 0 1 16,25 0-1-16,3-9 0 15,2 3-1-15,0 4 1 16,-3 4 0-16,-7 9-1 15,-10 10 0-15,-10 4-2 0,-11 7 1 16,-9 5 0-16,-6-1 0 16,0-1 0-16,-1-7-1 15,6-6-3-15,12-9-1 16,9-13-30-16,10-13-3 15,14-11-1-15,16-4 1 16</inkml:trace>
  <inkml:trace contextRef="#ctx0" brushRef="#br1" timeOffset="81801.6788">15272 10795 99 0,'-23'12'38'15,"7"11"2"-15,-6-3-3 0,8 9-34 16,6 1 0-16,10 1-2 15,6 0 1-15,11-3-2 16,5-5 1-16,7-6-1 16,3-11 0-16,3-8 0 15,-6-15 3-15,2-6 0 16,-10-11-1-16,-4-5 0 15,-7-8-1-15,-7 1 0 16,-6 5-2-16,-10 5-2 16,0 16-4-16,-18 3-10 15,8 30-23-15,-14 3 0 16,8 19-1-16,-5-1 0 15</inkml:trace>
  <inkml:trace contextRef="#ctx0" brushRef="#br1" timeOffset="87382.9981">11791 12042 65 0,'-24'-11'35'15,"5"13"0"-15,-6 4 1 16,-5 16-31-16,-6 1-2 16,0 13 1-16,-2 3-1 15,6 12 2-15,0-3-1 16,10 3 1-16,9-10-1 15,15-3-1-15,15-17 0 16,17-19-1-16,14-24 0 16,14-17 0-16,14-20 0 15,5-13-2-15,0-11 1 16,-2-5 2-16,-13-1-3 15,-13 9 0-15,-17 12 0 16,-16 14 0-16,-20 19-1 16,-12 17 3-16,-15 24-2 0,-7 17-3 15,-3 20 3-15,-2 15-2 16,8 11 1-16,7 3-4 15,19 15-14-15,4-17-23 16,23-4 4-16,8-16-3 16,20-10 2-16</inkml:trace>
  <inkml:trace contextRef="#ctx0" brushRef="#br1" timeOffset="87600.0104">12413 12132 89 0,'-28'19'38'16,"4"14"1"-16,-4-2-1 16,3 11-36-16,3-2-1 15,9 3 0-15,7-6-4 16,7-17-7-16,20-2-27 15,2-23-2-15,16-12 1 16,3-22-1-16</inkml:trace>
  <inkml:trace contextRef="#ctx0" brushRef="#br1" timeOffset="87721.0174">12519 11789 86 0,'-46'-25'35'16,"1"7"-3"-16,9 9-32 0,3 8-32 15,11 5-6-15,22-4 1 16</inkml:trace>
  <inkml:trace contextRef="#ctx0" brushRef="#br1" timeOffset="88227.0459">11163 12595 70 0,'1'10'39'16,"18"4"-1"-16,6-12 2 15,30 3-32-15,7-9-3 16,24 3 1-16,14-7-1 0,23 2-2 15,11-4 0-15,8 3-1 16,6-4-1-16,-1 2-1 16,-5-1-1-16,-7-1 0 15,-8 0-4-15,-22-5-3 16,-4 7-31-16,-29-6-1 15,-16 9 0-15,-26-4 0 16</inkml:trace>
  <inkml:trace contextRef="#ctx0" brushRef="#br1" timeOffset="88931.0866">12048 12914 63 0,'0'0'40'0,"-1"-14"-1"16,1 14 1-16,-14 1-28 15,11 18-4-15,-11 4-2 16,2 15-1-16,-3 5-2 16,-1 13 0-16,-1 6-2 15,0 3-1-15,3 1-2 16,2-10-2-16,13 3-8 15,-3-23-29-15,13-3 1 0,0-21-2 16,14-5 0-16</inkml:trace>
  <inkml:trace contextRef="#ctx0" brushRef="#br1" timeOffset="89396.1131">13579 12299 88 0,'0'0'38'16,"22"-15"1"-16,2-3 0 0,13-2-38 15,12-1-3-15,3-3 0 16,14 8-5-16,-13-6-30 16,8 15 0-16,-15 2-2 15,-8 13 1-15</inkml:trace>
  <inkml:trace contextRef="#ctx0" brushRef="#br1" timeOffset="89563.1228">13760 12442 89 0,'-15'21'40'15,"15"-21"-2"-15,13 6 2 16,15-14-36-16,19-20-9 16,30 2-31-16,0-13-4 0,15 2 1 15,-1-10-1-15</inkml:trace>
  <inkml:trace contextRef="#ctx0" brushRef="#br1" timeOffset="90417.1716">14777 12084 88 0,'-13'6'39'0,"13"-6"-1"0,0 0 0 15,18 17-36-15,4-12-2 16,6-4-3-16,15 4-8 16,-3-11-27-16,17 1 1 15,3-11-2-15,9 0 0 16</inkml:trace>
  <inkml:trace contextRef="#ctx0" brushRef="#br1" timeOffset="91049.2077">15573 11734 93 0,'0'0'38'16,"18"-4"1"-16,4 3-1 15,-6 3-36-15,9-3-1 16,3-3 1-16,3 4-1 15,-2 3 0-15,2 0 0 0,-7 3 0 16,-4 0-1-16,-2 3 0 16,-7-1 0-16,-6 5 0 15,-7 0-3-15,-5 4 4 16,-6 2-3-16,-6 1 3 15,0 1-3-15,1-3 3 16,2 0-3-16,8-5 4 16,7-2-1-16,1-11-1 15,31 8 1-15,2-12 0 16,6 2-1-16,6-2 1 15,1 3 0-15,-2 2 0 16,-5 4 0-16,-11 7 0 16,-12 8 0-16,-15 5-1 15,-13 9 1-15,-14 2 0 0,-8 4 0 16,-4-4 0-16,-1 0-1 15,3-9-1-15,6-9-2 16,12-11-2-16,9-25-17 16,27 3-18-16,1-20 0 15,21 1-1-15,-1-12 0 16</inkml:trace>
  <inkml:trace contextRef="#ctx0" brushRef="#br1" timeOffset="91341.2245">16383 11805 91 0,'0'0'40'0,"-8"16"0"16,-6-8 0-16,0 12-35 0,-2 4-1 16,3 9-2-16,0 6 1 15,2 6-2-15,5 0 1 16,7-1 1-16,7-6-1 15,12-9-1-15,4-12 0 16,5-11 0-16,4-15 0 16,-1-13-1-16,2-10 0 15,-6-9 0-15,-9-1-1 16,-8-3-1-16,-10 2-2 15,-13 2 2-15,-2 13-5 16,-9 5-5-16,6 24-22 16,-14-1-7-16,5 17 0 15,-4 4 0-15</inkml:trace>
  <inkml:trace contextRef="#ctx0" brushRef="#br1" timeOffset="91747.2473">15090 12570 76 0,'0'0'38'0,"-10"-2"0"16,10 2 0-16,16-10-37 16,4-3-3-16,12 4-27 15,1-11-6-15,11 5 0 16,0-5-3-16</inkml:trace>
  <inkml:trace contextRef="#ctx0" brushRef="#br1" timeOffset="91934.2584">15548 12530 95 0,'0'0'40'0,"0"0"0"16,0 0-2-16,6-10-40 16,16-3-2-16,2-9-4 15,19 15-11-15,-11-12-20 16,17 11 3-16,-7-3-5 15,5 10 4-15,-11-7 21 16,6 16 6-16</inkml:trace>
  <inkml:trace contextRef="#ctx0" brushRef="#br1" timeOffset="92085.2666">15944 12441 7 0,'27'5'28'15,"-11"-4"3"-15,4-1 3 0,-4-7 1 16,8 9-19-16,-9-13-5 15,9 11-1-15,-5-7-3 16,4 10 0-16,-7-3-2 16,6 4-3-16,-5-1 0 15,0 0-2-15,2 0-5 16,-6-10-31-16,16 1 1 15,-3-10-3-15,9 4 1 16</inkml:trace>
  <inkml:trace contextRef="#ctx0" brushRef="#br1" timeOffset="92228.2752">16548 12400 91 0,'-11'7'38'0,"11"-7"0"16,0 0-2-16,5-12-39 15,23-3-33-15,-4-14-1 16,9 10 0-16,0-10-3 15</inkml:trace>
  <inkml:trace contextRef="#ctx0" brushRef="#br1" timeOffset="92371.2834">16894 12336 74 0,'9'21'42'15,"-9"-21"-1"-15,8 22 0 16,-8-22-16-16,0 0-26 16,16-20-3-16,-13 0-29 15,11 10-7-15,-10-5 0 16,-4 15-2-16</inkml:trace>
  <inkml:trace contextRef="#ctx0" brushRef="#br1" timeOffset="92852.3109">16228 12700 86 0,'0'0'40'0,"0"0"-1"0,0 0 1 16,0 0-40-16,0 0-5 15,0 0-30-15,0 0-3 16,0 0 0-16,0 0-3 15</inkml:trace>
  <inkml:trace contextRef="#ctx0" brushRef="#br1" timeOffset="92978.3181">16202 12885 83 0,'0'0'37'16,"0"0"-4"-16,0 12-30 16,3-27-38-16,-3 15-3 15,0 0 0-15</inkml:trace>
  <inkml:trace contextRef="#ctx0" brushRef="#br1" timeOffset="93103.3252">16249 12984 51 0,'-6'18'1'16,"2"-4"0"-16,1-4-2 15,3-10-30-15</inkml:trace>
  <inkml:trace contextRef="#ctx0" brushRef="#br1" timeOffset="93249.3336">16298 13157 73 0,'-2'23'41'0,"-6"-9"-3"16,6 1 0-16,-4-2-27 15,-2-23-28-15,8 10-21 16,6-19 0-16,1 8-2 15,-6-10 0-15</inkml:trace>
  <inkml:trace contextRef="#ctx0" brushRef="#br1" timeOffset="96042.493">18718 9918 96 0,'-23'-7'37'0,"-17"8"1"16,0 19-2-16,-18 11-31 15,3 18-3-15,-9 11 0 16,3 16 2-16,-5 7-3 15,15 4 3-15,12-5-3 16,22-9 2-16,19-21-1 0,26-19 2 16,28-28-2-16,24-27-1 15,23-27 2-15,13-22-1 16,3-21 0-16,1-14-1 15,-10-7 1-15,-11 1-2 16,-20 1 3-16,-18 10-3 16,-25 16 1-16,-19 19-2 15,-18 21 1-15,-16 26 0 16,-13 26 0-16,-10 30 0 15,-7 31 0-15,1 21 1 16,4 18-4-16,7 11 1 16,18 8-7-16,3-14-15 15,30 4-16-15,4-24-1 16,25-9-2-16,2-25 1 15</inkml:trace>
  <inkml:trace contextRef="#ctx0" brushRef="#br1" timeOffset="96254.5055">19325 10416 113 0,'-16'38'39'0,"-6"0"2"16,13 13-3-16,0-3-36 15,6-6-2-15,14-3-3 16,1-22-19-16,20 1-16 16,0-23-1-16,13-8-1 15,1-23-1-15</inkml:trace>
  <inkml:trace contextRef="#ctx0" brushRef="#br1" timeOffset="96397.5137">19573 9955 103 0,'-37'-31'42'16,"-5"8"-2"-16,12 14-4 15,8 13-35-15,12-11-37 16,23 5-4-16,12-7 0 16,19 4-1-16</inkml:trace>
  <inkml:trace contextRef="#ctx0" brushRef="#br1" timeOffset="96593.5249">20074 9984 124 0,'-19'22'42'0,"-7"-13"0"15,13 1-2-15,2 3-39 16,11-13-1-16,32-15-3 16,-2 0-4-16,17 14-30 15,-12-7-3-15,9 15 0 16,-14-1-2-16</inkml:trace>
  <inkml:trace contextRef="#ctx0" brushRef="#br1" timeOffset="96743.5334">19949 10391 117 0,'-25'23'42'15,"4"-14"0"-15,21-9-3 16,17-1-39-16,20-21-8 16,32 7-29-16,0-8-6 15,16 5 5-15,4-5-6 16</inkml:trace>
  <inkml:trace contextRef="#ctx0" brushRef="#br1" timeOffset="97080.5527">20680 10335 113 0,'-7'18'44'0,"7"-18"-2"16,17 3-1-16,12-21-37 15,27-3-3-15,15-1-1 16,9-8-7-16,15 10-29 15,-12-9-5-15,3 10 1 0,-10-4-1 16</inkml:trace>
  <inkml:trace contextRef="#ctx0" brushRef="#br1" timeOffset="97583.5815">21266 9816 117 0,'-14'9'39'0,"28"-2"1"0,19-21-2 16,28-2-37-16,15-4 1 15,14 1-1-15,2-1 1 16,-8 3-1-16,-8 4 1 16,-16 11 0-16,-21 6-1 15,-20 9 0-15,-21 7 0 16,-18 6 0-16,-11 2 0 15,-5 5 0-15,-3-1-1 16,6 2 0-16,10-4 1 16,12-4-1-16,16-5 0 15,17-5 0-15,13-2 1 16,9 0-1-16,1 1 0 15,0 3 2-15,-9 7-2 0,-15 12 0 16,-17 5 0-16,-20 10 0 16,-20 7 0-16,-12 2 0 15,-9-3 0-15,0-4 0 16,4-9 0-16,10-16 0 15,20-12-3-15,23-17-3 16,22-10-14-16,11-27-22 16,31-4 1-16,4-20-3 15,21 0 4-15</inkml:trace>
  <inkml:trace contextRef="#ctx0" brushRef="#br1" timeOffset="97861.5974">22415 9899 125 0,'0'0'41'15,"-14"0"1"-15,-7 26 0 0,-17 9-39 16,-2 14-1-16,0 9-2 15,3 11 0-15,0 7 0 16,11 2 0-16,10-7 0 16,17-8 0-16,15-13 0 15,17-20 0-15,12-20 0 16,10-20 0-16,5-15 0 15,1-16 0-15,-6-11 0 16,-11-9 0-16,-14-6 0 16,-12-3 0-16,-17 2 0 15,-13 3 0-15,-8 15-7 16,-18-4-17-16,9 24-17 15,-9 1-2-15,11 21 0 16,-3 3 0-16</inkml:trace>
  <inkml:trace contextRef="#ctx0" brushRef="#br1" timeOffset="98266.6206">23216 10264 105 0,'-29'-13'41'16,"1"11"2"-16,-14-4-2 15,0 10-36-15,-2 0-1 16,8 11 1-16,3 4-4 16,11 7 1-16,2 6-1 15,16 1 0-15,13 0-2 16,9 0 1-16,17-2-6 15,3-18-14-15,23 4-19 16,0-17-3-16,14-4 1 0,-6-16-2 16</inkml:trace>
  <inkml:trace contextRef="#ctx0" brushRef="#br1" timeOffset="98785.6503">23622 10223 108 0,'-24'25'39'16,"-9"0"0"-16,6 12 0 15,-6-3-36-15,9 5 0 16,-2-1-1-16,5 4 2 16,4-7-3-16,5-4 1 15,10-6 0-15,4-10-1 16,-2-15-1-16,26-3 1 15,-9-15 0-15,5-9-1 16,-2-5 0-16,0-5 1 16,-4-4 0-16,-4 0-3 0,1 6 3 15,-8 5-1-15,0 8 1 16,-3 10-2-16,-2 12 2 15,0 0-1-15,4 10 0 16,5 5 2-16,-1 5-3 16,10-5 2-16,4-2 0 15,6-5 1-15,4-7 1 16,3-5-3-16,2-7 0 15,-1-5 0-15,-1-6 0 16,-5-5 0-16,-2 1 0 16,-4-1 0-16,-4 3 0 15,-5 7 0-15,-1 4 0 0,-3 13 0 16,-4 13 0-16,-3 9 0 15,-5 12 0-15,-4 8 0 16,-2 9 0-16,2-2 0 16,1 4 0-16,-2-15-11 15,19 10-12-15,-9-28-17 16,25-2-4-16,3-20 1 15,16-2-2-15</inkml:trace>
  <inkml:trace contextRef="#ctx0" brushRef="#br1" timeOffset="98928.6584">24384 10434 128 0,'-14'4'44'16,"-10"-8"-1"-16,9 0-3 16,-4 0-43-16,5-18-9 0,23 9-22 15,-13-10-9-15,8 7-1 16,-8-1-1-16</inkml:trace>
  <inkml:trace contextRef="#ctx0" brushRef="#br1" timeOffset="102615.8693">17752 11618 70 0,'6'-14'36'15,"-1"-3"-2"-15,2 6 2 16,-6-5-30-16,-1 16-3 15,3-10 0-15,-3 10 0 16,-2 18 0-16,-4 3 1 16,-7 6 0-16,2 5 1 15,-7 1-2-15,6 3 2 16,-1-2-3-16,5-7-1 15,3-6 1-15,8-7-2 0,7-13 1 16,4-9-3-16,7-9 3 16,3-9-3-16,2-7 2 15,-1-2 1-15,0-4-1 16,-2 3 1-16,-5 4-1 15,-2 7 0-15,-4 5 0 16,-6 7 1-16,-6 13-1 16,0 0 0-16,3 13 1 15,-6 1 0-15,3 2-1 16,3 0 2-16,5-3-1 15,8-5 0-15,10-8 0 16,11-8 0-16,9-9 1 16,8-3-1-16,1-3 0 15,-1 2-1-15,-4 5 1 16,-6 9-1-16,-12 10 1 0,-13 15-1 15,-14 12 0-15,-8 6 2 16,-9 7-2-16,-4 5 1 16,0 0-3-16,2-6-2 15,9-4-2-15,4-22-10 16,21 0-22-16,-1-18-4 15,22-4 2-15,-1-17-3 16</inkml:trace>
  <inkml:trace contextRef="#ctx0" brushRef="#br1" timeOffset="102787.8792">18657 11657 81 0,'-19'15'39'0,"2"-8"-3"15,17-7 2-15,1 14-28 16,14-18-12-16,14 2-5 15,-2-7-29-15,12 7 1 16,-9-3-1-16,1 7-2 16</inkml:trace>
  <inkml:trace contextRef="#ctx0" brushRef="#br1" timeOffset="102954.8887">18582 11867 96 0,'0'0'35'0,"15"-10"4"16,18-5-1-16,6-11-37 0,15-5-3 15,14 6-10-15,3-11-23 16,10 10-2-16,-10-1 0 16,2 13-2-16</inkml:trace>
  <inkml:trace contextRef="#ctx0" brushRef="#br1" timeOffset="103388.9132">19505 11490 99 0,'-48'3'39'0,"1"16"1"0,-14-5-3 16,8 18-30-16,2 4-2 15,12 8 0-15,7-1-1 16,13-2-3-16,18-9 2 16,16-10 0-16,20-15-2 15,18-16-2-15,13-18 2 16,11-17-3-16,1-12 3 15,0-9 0-15,-10-6-1 16,-8-1-2-16,-13 3 2 16,-16 7 0-16,-17 12 0 15,-13 10 0-15,-11 18 0 16,-9 15 0-16,-7 20 0 15,-5 18 0-15,2 14-1 0,3 11-1 16,4 11-2-16,7-1-2 16,21 9-9-16,-5-24-9 15,25 6-17-15,-1-19 3 16,16-5-3-16,-2-18 3 15</inkml:trace>
  <inkml:trace contextRef="#ctx0" brushRef="#br1" timeOffset="103568.9237">19967 11625 102 0,'-23'2'39'0,"14"13"4"16,-11-1-5-16,11 13-32 15,-1 0-3-15,7 3-2 16,6 2-1-16,0-5-4 0,14 2-8 15,-3-27-21-15,17-2-7 16,-1-19-2-16,12-6 2 16</inkml:trace>
  <inkml:trace contextRef="#ctx0" brushRef="#br1" timeOffset="103696.9311">20181 11346 105 0,'-33'-30'39'16,"4"16"-1"-16,-8 9-8 15,-7 0-51-15,24 17-18 16,-3 1 0-16,14 11-2 15,-1 0 1-15</inkml:trace>
  <inkml:trace contextRef="#ctx0" brushRef="#br1" timeOffset="103936.9445">19336 12087 93 0,'8'13'41'16,"10"-20"1"-16,28 4-2 16,5-5-31-16,12-11-10 15,9 2-2-15,2-6-7 16,7 13-26-16,-16-3-4 15,-1 14 1-15,-18-6-2 0</inkml:trace>
  <inkml:trace contextRef="#ctx0" brushRef="#br1" timeOffset="104432.9733">19479 12487 78 0,'-20'0'38'15,"-7"-3"-1"-15,3 12 2 16,-10 0-32-16,7 11-3 16,0 1 1-16,0 11-1 15,0 3 0-15,9 4-2 16,4-2 1-16,10-6-1 15,9-7 0-15,12-10 1 16,10-15-2-16,11-13 1 16,11-16-1-16,4-10 2 15,4-12-2-15,-1-2 1 16,-8-5-1-16,-6 1 0 15,-12 4 0-15,-6 8 0 0,-13 11 0 16,-10 14-1-16,-11 16 0 16,-9 13 0-16,-2 18-1 15,-3 11 1-15,2 12-3 16,2 2-1-16,12 7-4 15,-1-12-9-15,27 6-19 16,-3-18-6-16,15-3 1 16,3-20-2-16</inkml:trace>
  <inkml:trace contextRef="#ctx0" brushRef="#br1" timeOffset="104724.9899">19871 12547 96 0,'-12'2'39'0,"-8"-2"1"0,7 16-1 15,-13 1-35-15,11 11 0 16,5 5-1-16,6 2-1 16,7-1 0-16,7 1 0 15,6-7 0-15,5-8 0 16,2-7-1-16,2-11 0 15,-2-9 0-15,-7-9-1 16,-3-7 1-16,-7-8-2 16,-5-5 0-16,-7-6-3 15,1 0-3-15,-5-11-7 16,10 22-12-16,-11-8-15 15,11 13 0-15,-4 0-1 0,10 12 1 16</inkml:trace>
  <inkml:trace contextRef="#ctx0" brushRef="#br1" timeOffset="105093.011">20360 11892 95 0,'20'-16'39'0,"14"4"1"16,1-7-5-16,-6 1-36 15,24 10-33-15,-6-10-2 16,-1 15-1-16,-15-2-1 15</inkml:trace>
  <inkml:trace contextRef="#ctx0" brushRef="#br1" timeOffset="105245.0197">20396 12078 106 0,'0'13'39'0,"10"-22"0"16,26-4-5-16,25-6-66 15,7-16-7-15,19-1 0 16,2-13-2-16</inkml:trace>
  <inkml:trace contextRef="#ctx0" brushRef="#br1" timeOffset="106326.0815">21050 11498 92 0,'-6'10'38'16,"6"-10"0"-16,0 0 0 15,28 6-35-15,10-16-1 16,12-4-2-16,11-8-4 16,17 6-28-16,-6-9-5 15,9 4 0-15,-12 1-2 16</inkml:trace>
  <inkml:trace contextRef="#ctx0" brushRef="#br1" timeOffset="106846.1113">21721 11259 103 0,'-13'-9'38'16,"13"9"0"-16,21-30-7 15,8 15-31-15,14-2 1 16,10 2-1-16,2 2 1 0,-1 5 0 15,-8 3-1-15,-4 8 1 16,-12 4 0-16,-10 4 0 16,-17 7 0-16,-8 2 0 15,-13 3 0-15,-4 4 0 16,-4-4-1-16,0-1 1 15,4-1-1-15,9-8 0 16,11-2 1-16,2-11-1 16,30 6 0-16,4-8 1 15,3 2-1-15,0 2 1 16,-4 5 0-16,-4 6 0 15,-17 9 0-15,-10 8 0 16,-16 7 0-16,-11 5-1 16,-10 1 1-16,-5-1 1 0,1-5-2 15,3-8-1-15,17-11-3 16,8-21-8-16,26-3-25 15,5-17-3-15,25-5 1 16,7-17-4-16</inkml:trace>
  <inkml:trace contextRef="#ctx0" brushRef="#br1" timeOffset="107115.1267">22550 11319 107 0,'-25'31'40'0,"-14"-3"0"15,8 14-1-15,-1-7-36 16,13 3 0-16,10 0-1 0,13 2 2 15,8-7-2 1,17-5 1-16,13-7-2 0,10-12 0 16,6-9 0-16,0-9-1 15,-5-11 1-15,-8-9-2 16,-10-7 1-16,-15-3-2 15,-18-1 1-15,-15 1-1 16,-13 4-1-16,-12 2-3 16,1 15-6-16,-18 0-25 15,15 20-4-15,-6 2 0 16,16 15 0-16</inkml:trace>
  <inkml:trace contextRef="#ctx0" brushRef="#br1" timeOffset="107422.1442">21797 12000 107 0,'19'3'41'0,"23"-21"1"16,31 2-2-16,26-16-38 15,4-1 1-15,14-2-3 16,3 2-1-16,-2 11-6 0,-22-7-11 16,2 23-21-16,-22-2-3 15,-15 16 1-15,-26-2-4 16</inkml:trace>
  <inkml:trace contextRef="#ctx0" brushRef="#br1" timeOffset="108579.2104">22135 12244 70 0,'0'0'39'16,"0"0"-1"-16,0 0 0 15,-10 12-15-15,-1 6-22 16,-4 13 1-16,-4 8-3 15,-2 9-1-15,-1 7-1 16,0-4-3-16,13 6-22 16,-2-16-10-16,17-7 1 15,4-20-2-15</inkml:trace>
  <inkml:trace contextRef="#ctx0" brushRef="#br1" timeOffset="108900.2288">22435 12294 99 0,'-17'0'38'0,"-1"23"3"15,-15 2-3-15,4 18-34 16,0 4 0-16,11 8-2 16,4 2 1-16,13 1-1 15,9-10-1-15,17-8 0 16,14-15 0-16,12-17-2 15,7-15 2-15,-1-17 0 16,0-17-1-16,-7-8 1 16,-13-10 0-16,-17-2 0 0,-19 0-1 15,-18 3-1-15,-12 8 0 16,-8 10-1-16,-7 15-1 15,-2 8-2-15,13 26-13 16,-1-9-22-16,28 13 1 16,9-2-2-16,22 6 0 15</inkml:trace>
  <inkml:trace contextRef="#ctx0" brushRef="#br1" timeOffset="109417.2584">23226 11896 104 0,'0'0'39'0,"0"0"0"15,0 0-5-15,26-8-34 16,0-5-5-16,13 11-10 15,-7-9-23-15,10 9 0 16,-12-5-1-16,6 13 1 0</inkml:trace>
  <inkml:trace contextRef="#ctx0" brushRef="#br1" timeOffset="109579.2676">23325 12020 91 0,'-31'25'37'16,"0"-8"1"-16,16 3 0 15,3-9-32-15,12-11-4 16,31 2-1-16,2-10-2 15,10 4-5-15,-5-12-29 16,14 6-3-16,-7-6 0 16,4 6-2-16</inkml:trace>
  <inkml:trace contextRef="#ctx0" brushRef="#br1" timeOffset="109951.2889">23733 11785 113 0,'0'0'41'0,"35"4"0"16,-4-22-4-16,11 1-39 15,18 9-9-15,-3-17-29 16,13 12 0-16,-13-4-3 15,5 7 2-15</inkml:trace>
  <inkml:trace contextRef="#ctx0" brushRef="#br1" timeOffset="110532.3221">24307 11380 102 0,'-14'-10'39'16,"14"10"1"-16,22-18-2 15,1 6-36-15,21-2-2 16,14-1 0-16,5 1 0 0,5 4 1 15,-7 3-1-15,-4 6 1 16,-10 2-1-16,-12 8 0 16,-18 6 0-16,-14 10 1 15,-19 3 0-15,-12 6 0 16,-11 4 0-16,-5 0 0 15,3 1 0-15,1-4 0 16,8-2-1-16,10-5 1 16,15-7-1-16,14-5 0 15,16-6 1-15,13 0-1 16,5 0 0-16,3 2 3 15,-5 2-2-15,-2 9 2 16,-15 6-1-16,-10 8-1 16,-20 5 1-16,-13 3-1 15,-15 4 0-15,-6 3-2 0,-4-4 2 16,-2-7-3-16,8-7 1 15,7-11-1-15,15-5-5 16,5-25-9-16,36 2-18 16,-2-21-9-16,23-3 0 15,5-9-1-15</inkml:trace>
  <inkml:trace contextRef="#ctx0" brushRef="#br1" timeOffset="110690.3312">25006 12110 108 0,'-15'25'42'0,"-8"-20"-2"0,23-5-5 16,0 0-51-16,0-30-23 16,19 5-4-16,-7-10 1 15,4 5-2-15</inkml:trace>
  <inkml:trace contextRef="#ctx0" brushRef="#br2" timeOffset="117622.7277">17814 13680 43 0,'0'0'35'0,"-15"-16"1"16,15 16 0-16,-32-11-22 16,17 19-3-16,-9-8-3 15,2 12-2-15,-5-1-2 16,2 9-1-16,0 1-2 15,5 3 0-15,3 1 0 16,5 4-1-16,7-3 0 16,8-3 0-16,7-4 0 15,8-5 1-15,7-5-1 16,5-2 0-16,1-4 0 15,0-2 1-15,-2 1-1 16,-6 1 1-16,-6 5-1 0,-12 6 1 16,-13 8-1-16,-9 5-1 15,-7 4 1-15,-8 0-1 16,3 1-1-16,0-6-1 15,10-3-1-15,5-17-6 16,25-4-27-16,7-21-1 16,20-3 1-16,5-13 1 15</inkml:trace>
  <inkml:trace contextRef="#ctx0" brushRef="#br2" timeOffset="117915.7444">18198 13744 78 0,'-17'3'39'16,"-7"-2"-2"-16,4 14 2 0,-7-1-35 15,5 3-1-15,5 3 0 16,5 6-1-16,1 1 1 16,9 6-1-16,6-2 0 15,10 1 0-15,1-7-1 16,13-6 1-16,0-12 0 15,5-11-1-15,5-15 0 16,-3-12 0-16,-2-9 0 16,-7-10-2-16,-8 0 1 15,-10-3-2-15,-12 12-1 16,-13 4-1-16,-8 25-5 15,-17 3-29-15,6 28 0 16,-7 3-1-16,10 11-1 0</inkml:trace>
  <inkml:trace contextRef="#ctx0" brushRef="#br2" timeOffset="120519.8934">18777 13683 75 0,'0'0'38'15,"5"11"-2"-15,-4 7 1 16,-10 7-35-16,4 2-1 16,1 8-1-16,-2 4 0 15,1 5-2-15,1-4-4 16,8 4-22-16,0-21-9 0,13-8 2 15,2-21-1-15</inkml:trace>
  <inkml:trace contextRef="#ctx0" brushRef="#br2" timeOffset="120688.9031">18976 13390 80 0,'-28'-17'38'16,"6"12"-2"-16,0 2 1 15,8 6-37-15,14 10-7 16,0-13-21-16,24 14-7 15,-4-7-1-15,12 9 0 16</inkml:trace>
  <inkml:trace contextRef="#ctx0" brushRef="#br2" timeOffset="121165.9303">19137 13601 71 0,'-9'19'36'0,"5"6"0"16,-8-9 0-16,8 6-28 16,-6-3-3-16,7 1-2 15,2-1 1-15,1 2-2 16,2-3 1-16,5-1-1 15,0-4 0-15,-7-13 0 16,21 12 0-16,-6-16-1 16,-2-9 0-16,2-5 0 15,2-10 1-15,-1-3-2 16,0-6 1-16,2-1 0 15,0 0-1-15,-4 5 0 0,5 4 0 16,-5 7 0-16,-2 9 0 16,0 11 0-16,-12 2 0 15,16 24 0-15,-11-1 1 16,-3 7-1-16,0 0 0 15,1 1 1-15,3-6-1 16,3-6 1-16,6-11-1 16,9-12 1-16,9-12-1 15,6-6 0-15,3-9 1 16,3-3-1-16,-2 2 0 15,-6 3 0-15,-7 9 1 16,-8 11-1-16,-12 13 0 16,-6 9 1-16,-9 13-1 0,-5 6 0 15,-4 5-1-15,1 2-1 16,7 3-2-16,5-15-6 15,19 6-27-15,-3-18-3 16,17 1 1-16,1-19-2 16</inkml:trace>
  <inkml:trace contextRef="#ctx0" brushRef="#br2" timeOffset="121539.9517">20090 13601 92 0,'-20'2'39'15,"-10"-6"0"-15,6 14-1 0,-9-1-33 16,3 10-1-16,-5 3-1 16,4 7 1-16,2 4-2 15,5 0 1-15,7-3-2 16,10-2 1-16,9-6-1 15,12-10 0-15,12-11-1 16,9-9 1-16,8-12-1 16,3-3 0-16,3-6 1 15,-3-4-1-15,-7 2 0 16,-7 2 0-16,-11 8-1 15,-11 4 1-15,-10 17-1 16,0 0 0-16,-14 10-1 16,-1 6 0-16,1 10-2 15,3-1-1-15,7 5-3 16,1-12-8-16,20 13-22 0,0-19-1 15,17 7 0-15,1-17 0 16</inkml:trace>
  <inkml:trace contextRef="#ctx0" brushRef="#br2" timeOffset="121974.9766">20531 13666 74 0,'-11'-23'39'0,"-1"14"-1"16,-13-5 1-16,1 16-25 15,-10 0-8-15,1 16-1 16,-4 1-1-16,7 9-1 15,2 1 0-15,9 3-1 16,6-1 0-16,12-4-1 16,11-8 0-16,13-8 0 0,9-15 0 15,5-7-1-15,3-9 1 16,3-6-1-16,0-4 0 15,-8 0 1-15,-4 1-1 16,-9 5 0-16,-7 8 0 16,-3 5 0-16,-12 11 0 15,5 15 0-15,-7 13-1 16,-7 13 1-16,1 12-1 15,-4 12 0-15,-2 8 0 16,-4 5 0-16,-3 2 1 16,-4-5-1-16,-2-7 1 15,-1-12 0-15,-3-13 0 16,-3-13 0-16,3-18-2 0,1-17 0 15,5-13-2-15,2-17-3 16,18-3-12-16,-7-24-21 16,23 6 1-16,1-12-2 15,16 8 2-15</inkml:trace>
  <inkml:trace contextRef="#ctx0" brushRef="#br2" timeOffset="122337.9974">20735 13667 98 0,'-3'12'41'16,"-9"-12"0"-16,13 10-1 0,-1-10-37 15,19 2 0-15,-1-6-1 16,8-3-1-16,9-5 1 15,3-2-1-15,2-2 0 16,-1-3 0-16,-6-1 0 16,-5 0-1-16,-12 2 1 15,-9-2-1-15,-16 7 1 16,-13 2-1-16,-7 7 0 15,-7 2 0-15,-2 9 0 16,-3 4 0-16,2 9 0 16,8 7 0-16,5 2 0 15,11 4 0-15,12-2-1 16,9-4-3-16,14 3-6 15,1-22-14-15,24 10-16 16,-4-16-2-16,22-1 0 0,-2-15-1 16</inkml:trace>
  <inkml:trace contextRef="#ctx0" brushRef="#br2" timeOffset="122646.015">21533 13649 83 0,'-8'-16'41'0,"8"16"-1"0,6-20 0 15,-6 20-31-15,9-14-5 16,-9 14 0-16,0 0-2 16,4 10 0-16,-10 12-2 15,-3 6 0-15,-2 5-3 16,0 2-1-16,6 12-14 15,-5-14-20-15,14 4-1 16,-1-22-2-16,13-3 2 16</inkml:trace>
  <inkml:trace contextRef="#ctx0" brushRef="#br2" timeOffset="122793.0234">21597 13343 36 0,'-28'-6'21'16,"13"10"-20"-16,15-4-1 15,1 15-15-15,21-9-11 16</inkml:trace>
  <inkml:trace contextRef="#ctx0" brushRef="#br2" timeOffset="123110.0415">21941 13443 92 0,'-27'18'39'16,"-7"-8"1"-16,8 10-1 15,3-9-34-15,6 5-1 16,7-3-2-16,15 0 1 0,11-5-1 16,13-1-1-16,7-3 0 15,6-1 0-15,1-1 0 16,-3 0 0-16,-6 4-1 15,-10 4 1-15,-15 5 0 16,-9 7-1-16,-14 5 1 16,-8 2-1-16,-9 1 1 15,-2-4-2-15,1 1-1 16,1-9-4-16,16 4-15 15,-5-22-19-15,20 0-1 16,-4-14-2-16,15-1 1 16</inkml:trace>
  <inkml:trace contextRef="#ctx0" brushRef="#br2" timeOffset="123630.0713">18220 14726 83 0,'21'-11'42'16,"2"-7"-1"-16,20 11 0 16,13-1-41-16,-6-3-4 15,16 17-29-15,-9-8-6 16,18 13-1-16,-8-5 0 15</inkml:trace>
  <inkml:trace contextRef="#ctx0" brushRef="#br2" timeOffset="124065.0961">19250 14573 78 0,'15'3'40'0,"-15"-3"-2"16,4 33 0-16,-9-2-34 16,-2 12-1-16,-1 4-1 15,2 8-1-15,-2-1 1 16,6-4-2-16,4-6 2 0,7-9-1 15,6-17 0-15,12-13 1 16,3-15 0-16,7-16-1 16,4-12 1-16,0-7 0 15,-2-4 0-15,-3-3 0 16,-9 2-3-16,-6 4 0 15,-5 10-3-15,-10 2-4 16,13 20-27-16,-19-1-5 16,12 14 0-16,-12 1-2 15</inkml:trace>
  <inkml:trace contextRef="#ctx0" brushRef="#br2" timeOffset="124261.1074">19822 14665 90 0,'-15'16'40'16,"6"15"2"-16,-11-13-3 15,6 7-36-15,2-4 0 16,5-1-3-16,2-2 1 16,4-5-4-16,8 0-1 15,-7-13-15-15,27-9-22 16,-14-8 2-16,13 1-2 15,-6-12 1-15</inkml:trace>
  <inkml:trace contextRef="#ctx0" brushRef="#br2" timeOffset="124651.1297">19808 14374 81 0,'-19'-6'39'0,"-2"0"-3"0,21 6-1 16,-8 11-38-16,8-11 0 15,25 16-3-15,-5-7 0 16,12 8-1-16,0-3 2 15,2 5 3-15,-2 4 3 16,-7 2 2-16,-2 8 2 16,-11-4 3-16,0 16 0 15,-18-5 1-15,3 9-3 16,-12-4 0-16,4 5-3 15,-3-8-1-15,5-2-1 16,-1-7 0-16,8-9-1 16,2-8 1-16,0-16-1 15,16 2 1-15,-1-17 0 16,4-11 0-16,-2-6 1 0,1-5 0 15,-2-6 0-15,-1 1-1 16,-1-2 1-16,0 2-3 16,0 7 0-16,5 9-5 15,-6-6-15-15,18 22-19 16,-4-4 0-16,18 15-2 15,-1-6 1-15</inkml:trace>
  <inkml:trace contextRef="#ctx0" brushRef="#br2" timeOffset="124996.1494">20735 14299 70 0,'24'-24'39'15,"-8"-3"0"-15,3 16 0 16,-19 11-31-16,14-3-4 15,-14 15 0-15,0 16-2 16,-10 9 1-16,-3 12-1 16,-2 9-1-16,-1 6 1 15,-2 7-3-15,1-3 0 16,4 1-2-16,-1-11-3 15,14 4-12-15,-7-25-21 16,13 0-1-16,-7-22-1 0,11-5 2 16</inkml:trace>
  <inkml:trace contextRef="#ctx0" brushRef="#br2" timeOffset="125785.1945">20569 14655 82 0,'-16'-15'42'15,"16"15"-2"-15,4-13 0 16,14 11-33-16,8-3-3 15,9 0-1-15,5-4 0 16,6 2 0-16,0-4-2 16,-1 5 1-16,-7 0-1 15,-6 1 0-15,-8 3 0 16,-6 4 0-16,-18-2 0 0,11 17 0 15,-17 1 0-15,-2 1-1 16,-3 7 0-16,1 4 0 16,2 1-1-16,2 0-1 15,5-3 1-15,3-5 0 16,7-5 0-16,8-10 0 15,6-11 1-15,8-9 0 16,6-7 1-16,1-6 1 16,1-5-1-16,-2 3 1 15,-6-1-1-15,-2 7 1 16,-11 10-1-16,-7 9 0 15,-11 2-2-15,-5 24 0 16,-3 2 0-16,-1 3-1 0,1 5-2 16,2-3-1-16,11 0-3 15,0-14-4-15,22 5-7 16,-11-25-10-16,29 6-7 15,-11-19-3-15,12 4 0 16,-12-17 23-16,2 6 15 16,-6 6 8-16,-16-12 9 15,7 17 8-15,-28-13 12 16,7 25 2-16,-11-26 4 15,11 26-23-15,-23-7-13 16,10 6-1-16,-3 2-2 16,-1 10-1-16,1 3-1 15,-2 6 0-15,2 2 0 16,2 2-1-16,1-1 0 0,5-2-1 15,4-4 1-15,6-6-1 16,-2-11 2-16,24-5-2 16,1-10 2-16,0-6 0 15,5-3 0-15,0-6 0 16,2 0 0-16,-6 2 1 15,-3 4-1-15,-6 7 1 16,-17 17-2-16,10-11 0 16,-10 11 0-16,-10 27 0 15,1-6-2-15,-1 2 1 16,4 3-4-16,-1-5-1 15,12 1-6-15,-5-22-9 16,27 2-7-16,-11-29-6 16,27 4-5-16,-2-28-2 0,17-2 3 15</inkml:trace>
  <inkml:trace contextRef="#ctx0" brushRef="#br2" timeOffset="125921.2023">22002 14194 93 0,'-16'28'41'0,"-21"12"1"15,1 26-2-15,-14 4-36 16,10 2-5-16,9 10-12 15,-9-21-15-15,25 6-15 16,-1-22 1-16,19-6-3 16</inkml:trace>
  <inkml:trace contextRef="#ctx0" brushRef="#br2" timeOffset="126746.2495">18196 15596 73 0,'0'0'43'15,"31"-1"-2"-15,-8-14 0 16,23 4-34-16,0-8-8 16,7-4-1-16,18 7-11 15,-4-15-25-15,19 11-1 16,-5-4-2-16,12 11 1 15</inkml:trace>
  <inkml:trace contextRef="#ctx0" brushRef="#br2" timeOffset="127284.2803">19146 15558 70 0,'-20'12'40'16,"18"4"-3"-16,2-16 1 15,1 17-35-15,13-11 0 16,10-1-1-16,10-5 0 15,5-4 1-15,8-6-1 16,0-3 1-16,2-7-2 16,-6 0 1-16,-6-6-1 15,-8 2 0-15,-14 1 0 16,-12 0 0-16,-13 3-1 15,-10 4 0-15,-12 7 0 16,-7 7 0-16,-7 9 0 16,0 11 1-16,-1 7-1 15,7 10 0-15,7 3 0 16,14 4 0-16,14-4 0 0,12-4-2 15,18-4 1-15,12-15-5 16,18 3-5-16,-2-27-21 16,25 9-7-16,-11-18 0 15,11 7-1-15</inkml:trace>
  <inkml:trace contextRef="#ctx0" brushRef="#br2" timeOffset="127626.2998">19892 15465 61 0,'0'0'38'16,"-23"-1"0"-16,11 13 1 15,-10-1-29-15,5 12-6 16,-3 2 0-16,1 10-2 16,0 2 2-16,4 2-2 15,0-1 0-15,5-5-1 0,6-6 0 16,5-10 1-16,-1-17-1 15,27-3 0-15,-4-16 0 16,3-11 0-16,6-4-1 16,1-7 2-16,-4 0-1 15,-1 3 0-15,-4 4-1 16,-4 10 1-16,-7 6-1 15,-3 8 2-15,-10 10-1 16,12 10-1-16,-8 7 0 16,1 3-3-16,2 7 1 15,3-3-4-15,11 8-8 16,-5-25-15-16,20 8-10 0,-2-27-1 15,15-1-1-15,-3-22 3 16</inkml:trace>
  <inkml:trace contextRef="#ctx0" brushRef="#br2" timeOffset="127798.3097">20473 15144 78 0,'-3'-14'40'16,"-11"3"0"-16,7 24 0 16,-14 5-35-16,11 19-2 15,-3 10-1-15,0 13 0 16,2 13-2-16,-2 6-4 15,5 15-8-15,-11-19-26 16,22 4-1-16,-7-23-2 16,18-7 0-16</inkml:trace>
  <inkml:trace contextRef="#ctx0" brushRef="#br2" timeOffset="131655.5303">20863 15549 65 0,'-5'-10'37'0,"5"10"0"16,2-31-12-16,3 19-17 15,-5-4-3-15,0 16 1 0,-4-17-2 16,4 17 0-16,-19 11 0 16,4 10-3-16,-10 8 2 15,0 9-1-15,-5 6 0 16,1 4-1-16,2 2 1 15,7-3-2-15,4-7 1 16,13-5 0-16,10-12 0 16,8-12-1-16,10-12 0 15,9-9 0-15,5-13 0 16,4-7 0-16,5-7 0 15,-4-6 0-15,-2-3 0 16,-3 5 1-16,-9 4-1 16,-4 3 1-16,-8 12-1 15,-11 11 1-15,-7 11-1 0,-6 14 0 16,-3 8 0-16,-4 6-2 15,3 5 1-15,-1 1-4 16,11 2 1-16,0-13-6 16,24 11-17-16,-5-30-11 15,16 2-1-15,-4-21-1 16,13 1 1-16</inkml:trace>
  <inkml:trace contextRef="#ctx0" brushRef="#br2" timeOffset="131979.5488">21353 15524 49 0,'-17'-1'38'0,"10"18"-1"15,-10-3 0-15,5 16-19 16,-3 4-14-16,6 9-2 0,-1 2 1 16,4 4-2-16,1-2 1 15,6-5 0-15,1-6 0 16,3-9 0-16,1-16 0 15,-6-11-1-15,16-8 1 16,-5-12 0-16,-1-10-1 16,1-7 1-16,-1-5-1 15,1-3 0-15,0 0 0 16,2 1 1-16,-2 4-2 15,4 5 1-15,2 11-2 16,-1 2 2-16,4 9-4 16,3 3 0-16,5 16-6 15,-9-14-16-15,21 21-14 16,-11-9-1-16,11 11 0 15,-4-10 0-15</inkml:trace>
  <inkml:trace contextRef="#ctx0" brushRef="#br2" timeOffset="132467.5768">21874 15563 71 0,'-15'-13'38'0,"3"12"2"15,-14-13-2-15,5 8-31 16,-12 0-5-16,4 6 2 16,-3 5-2-16,-1 9-2 15,3 7 3-15,-2 11-3 16,3 5 3-16,3 7-2 15,6 1 2-15,5-2-2 16,10-8 0-16,8-4 1 16,12-14-2-16,10-11 1 0,7-15-1 15,9-9 0-15,4-12 1 16,4-6-2-16,-4-1 2 15,-4-3-1-15,-6-2-1 16,-5 8 3-16,-10 4-3 16,-5 7 3-16,-8 5-3 15,-7 18 2-15,0 0-1 16,0 0 0-16,-7 33 1 15,0 5-3-15,-1 16 2 16,-2 10-1-16,-2 15 1 16,-2 9-2-16,-4 3 2 15,-2 2-1-15,-3-5 0 16,0-5 0-16,-6-12 1 15,2-9-1-15,-1-14 1 0,-2-18-1 16,3-16 0-16,3-16 0 16,2-11 0-16,4-17 0 15,7-12-4-15,2-20-2 16,15 0-10-16,-8-28-14 15,24 13-8-15,-1-10-1 16,15 13 1-16</inkml:trace>
  <inkml:trace contextRef="#ctx0" brushRef="#br2" timeOffset="132872.5999">21997 15695 76 0,'0'-10'41'16,"10"11"-1"-16,-5-12 0 15,-5 11-36-15,19-8-1 16,-2 8 0-16,-5 0-1 16,5 3-1-16,-6-1 1 15,2-2-1-15,-3-5 0 16,4-7 0-16,-3-7-1 15,7-7 1-15,0-7-2 16,-3-4 2-16,2-1-1 16,-1 1 1-16,-5 3-1 15,-4 9 1-15,-10 12-1 16,-8 12 0-16,-8 14 1 15,-4 13 0-15,-5 10 0 16,-1 7-2-16,1 4 2 0,5 3-1 16,12-6 1-16,7-4-2 15,10-10 0-15,13-13-3 16,12-5-2-16,2-19-6 15,21 8-4-15,-11-28-13 16,21 12-11-16,-9-15-2 16,14 9 1-16</inkml:trace>
  <inkml:trace contextRef="#ctx0" brushRef="#br2" timeOffset="133307.6248">22725 15542 71 0,'0'0'40'15,"-22"1"-1"-15,22-1 2 0,-16-1-35 16,16 1 0-16,-25 0-3 16,6 9 1-16,-8 4-2 15,-2 10 1-15,-4 9-1 16,-1 4-1-16,2 1 0 15,5-2-1-15,9-5 2 16,8-7-2-16,10-23 1 16,21 7-1-16,11-26 1 15,13-13-1-15,7-7 0 16,6-10 1-16,-2-4-2 15,2-1 3-15,-4 0-2 16,-10 0 1-16,-13 6-2 16,-7 6 3-16,-13 6-2 15,-8 11-1-15,-7 14 2 0,-9 15-2 16,-5 15 1-16,-5 20 1 15,1 14-1-15,-1 14-2 16,3 7 0-16,3 0-4 16,11 1-5-16,-3-17-5 15,19 3-3-15,-14-36-13 16,22 5-11-16,-18-30 0 15,23 14 1-15</inkml:trace>
  <inkml:trace contextRef="#ctx0" brushRef="#br2" timeOffset="133968.6626">18520 16877 53 0,'-15'-1'39'16,"15"1"0"-16,-16 8 1 15,16-8-30-15,0 0-2 16,2 15-1-16,-2-15-2 16,25 4-1-16,-6-5-1 15,11-3 0-15,8 1-2 16,8-2-2-16,8 3-3 15,4-6-4-15,15 10-14 16,-13-12-19-16,15 6 0 16,-9-8-3-16,3-1 2 15</inkml:trace>
  <inkml:trace contextRef="#ctx0" brushRef="#br2" timeOffset="134772.7086">19548 16782 61 0,'0'0'40'15,"0"0"-1"-15,0 0 0 16,-11-1-35-16,11 1 0 16,-12 16-2-16,6 3 1 15,1 6 0-15,1 5 1 16,4 3-2-16,1 3 1 15,6 2 0-15,8-5-1 16,4-2 0-16,9-14 0 16,8-9-1-16,6-10 0 15,4-13-1-15,4-10 0 0,2-10 0 16,-3-4 0-16,-4-5 0 15,-6 3 0-15,-6-1 0 16,-10 10 0-16,-6 7 0 16,-7 7 0-16,-10 18 0 15,0 0 1-15,0 14-1 16,-7 8 0-16,-1 6-1 15,2 5-1-15,2 4-1 16,4-7-2-16,13 3-3 16,0-23-9-16,26 8-17 15,-6-26-5-15,16-2-2 16,-2-17 2-16</inkml:trace>
  <inkml:trace contextRef="#ctx0" brushRef="#br2" timeOffset="135313.7395">20411 16791 61 0,'-27'3'37'0,"10"15"1"16,-10-6 0-16,9 17-30 15,-4-5-4-15,4 8 0 16,4 0-2-16,5 4 2 16,3-1-2-16,3 2 1 15,0-6-1-15,7-4 0 16,-3-7-1-16,3-7 0 15,-4-13 0-15,13-1 0 16,0-16-1-16,3-6 0 16,-2-9 1-16,6-6-2 15,0-5 1-15,2-1 0 16,1 0 0-16,0 5-1 15,-3 2 1-15,-5 12 0 0,2 6 0 16,-2 8-1-16,-1 6 1 16,0 5 0-16,-2 7-1 15,0 2 1-15,-1 5 0 16,2 0-1-16,-4 3 1 15,-2 1 0-15,-3 1-1 16,-1 4 1-16,-8 1 0 16,-4 0 1-16,-7 0-1 15,-6-2 1-15,-6-2-1 16,-3 1 1-16,-8-1-1 15,0-8 1-15,1 3-1 16,1-1 0-16,4 1 1 16,4 4 0-16,5 3 0 15,3 8 0-15,6 10 0 0,0 8 0 16,1 8 1-16,-2 7-1 15,1 5-2-15,0 3-3 16,15-71-8-16,-10 76-5 16,10-76-16-16,-5 58-8 15,15-15-3-15,-6-22 1 16</inkml:trace>
  <inkml:trace contextRef="#ctx0" brushRef="#br2" timeOffset="136072.783">20775 16984 58 0,'0'0'39'16,"0"0"-1"-16,0 0 1 15,0 0-34-15,0 0-1 0,-2 18 0 16,0-5-2-1,2 3 0-15,-3 7 0 0,0 3-2 16,0 7 2-16,2-1 0 16,-3 0 0-16,3-4 0 15,-1-4 0-15,2-4-1 16,0-20 2-16,7 10-2 15,0-21 0-15,4-11 0 16,0-7-1-16,4-5 1 16,0-5 0-16,1-1-1 15,-1-5 1-15,0 1-1 16,0 5 0-16,-1 7 0 15,-2 5 0-15,3 5 0 16,-1 8 0-16,4 5-1 16,4 8 1-16,2 2-2 0,5 5-1 15,5-3-2-15,4 5-1 16,-1-5-5-16,12 13-8 15,-17-20-11-15,11 15-9 16,-13-14 15-16,2 9 18 16,-12 2 4-16,-4 2 3 15,-6 3 6-15,-10-13 9 16,3 23 13-16,-14-11 8 15,10 13-12-15,-9-7-17 16,6 1-2-16,-1 2-3 16,4 6 0-16,-1 5-1 15,2 4 0-15,-3 6 0 16,3-3-2-16,-2 1-1 15,0-7-4-15,6-1-9 0,-4-32-15 16,0 0-11-16,7-22-1 16,15-17 0-16</inkml:trace>
  <inkml:trace contextRef="#ctx0" brushRef="#br2" timeOffset="136200.7903">21436 16706 65 0,'-30'-25'39'0,"6"20"-2"15,-5 1-2-15,1 2-52 16,19 16-18-16,9-14-2 15,4 19-3-15,11-14 2 16</inkml:trace>
  <inkml:trace contextRef="#ctx0" brushRef="#br2" timeOffset="136823.8259">22125 16874 42 0,'0'0'33'15,"-9"21"1"-15,-14-18 0 16,-6 3-30-16,-8-6 0 15,-1 3 1-15,-9 0 0 16,3 7 2-16,-7-2 0 16,4 7-1-16,-3 4-1 15,5 6-1-15,3 5 0 16,8 5-1-16,3 0-1 15,9 0 1-15,9-7-2 16,13-2 1-16,12-12-1 16,12-11 0-16,11-12 0 0,13-12 0 15,6-9-1-15,5-8 1 16,-2-7-1-16,-3 2 0 15,-4 2 1-15,-9 6-2 16,-10 8 1-16,-9 11 0 16,-22 16 0-16,10 4-1 15,-15 24 1-15,-6 14 0 16,-5 20 0-16,-5 14 1 15,-4 24-1-15,10-42 1 16,-4 3 0-16,4 5 0 16,-1 2 1-16,1-7-1 15,-4 2 0-15,6-4 0 16,1 0 0-16,12-59-1 15,-27 89 0-15,27-89 0 0,-6 39 0 16,-5-24 0-16,4-31 0 16,4-24 0-16,3-48-1 15,10-10 2-15,-2-9-1 16,2 10 0-16,4 23-1 15,-4 14 0-15,0 13 0 16,4 13 0-16,3 11-2 16,4 7-2-16,7 5-3 15,-3-7-8-15,24 7-5 16,-11-24-11-16,22 4-8 15,-1-17-2-15,18-2 3 16</inkml:trace>
  <inkml:trace contextRef="#ctx0" brushRef="#br2" timeOffset="137183.8463">22729 16416 69 0,'-14'22'40'16,"-21"6"-1"-16,6 23 1 16,-6 0-36-16,1 9-1 15,-2 11-1-15,3 6 1 16,2 8-1-16,2 0 0 15,5-1 0-15,5-2 0 16,5-9-1-16,4-12 0 16,9-13-1-16,2-15 0 15,8-19 0-15,5-15 0 16,5-15-1-16,0-14 1 15,2-7 0-15,1-2 1 0,0-4-1 16,-2 4 1-16,-4 6-1 16,-1 8 1-16,-2 11 0 15,-3 11 0-15,1 10-1 16,-2 8 0-16,0 9-1 15,1 2-2-15,5 4-1 16,-2-5-5-16,15 3-8 16,-13-18-8-16,27-5-12 15,-10-21-5-15,18-4 1 16</inkml:trace>
  <inkml:trace contextRef="#ctx0" brushRef="#br2" timeOffset="137371.8573">23251 16671 54 0,'4'-15'40'16,"-19"6"-2"-16,2 26 2 15,-13 11-31-15,8 25-3 16,-5 16-3-16,2 11-1 16,-1 4-1-16,6-2-2 15,5-2-3-15,-3-12-13 16,19-5-22-16,-11-28 1 15,11-13-3-15,-5-22 1 16</inkml:trace>
  <inkml:trace contextRef="#ctx0" brushRef="#br2" timeOffset="137559.8679">23015 16864 85 0,'0'0'44'16,"-14"-12"-1"-16,24 19 0 0,-10-7-38 15,33-1-4-15,5-6-2 16,10-7-3-16,14 1-7 15,-4-12-4-15,19 10-5 16,-16-22-12-16,18 15-13 16,-2-7-1-16,10-1 1 15</inkml:trace>
  <inkml:trace contextRef="#ctx0" brushRef="#br2" timeOffset="142804.168">11705 2408 74 0,'0'0'35'0,"-14"-18"-1"15,14 18-1-15,-19-12-28 16,7 8 0-16,-4-3-2 16,1 5-1-16,-6-3 1 15,-1 4 0-15,-6-3-1 16,2 1 0-16,-6-3 0 15,2-3 0-15,-2 0 0 16,0-2-1-16,1-5 1 16,-1 2 0-16,1 0-1 15,-2-1-1-15,-4 3 1 16,0 2 0-16,-5 4 0 15,-2 2-1-15,-6 0 0 16,-3 3 1-16,-7 4-1 16,-3 2 0-16,-3-2 0 0,-1 3 1 15,0-2-1-15,-3 0 1 16,3-3-1-16,1 2 0 15,5-2 1-15,-1-2-1 16,6 0 1-16,-2 1-1 16,-1 0 0-16,2 4 1 15,0 2-1-15,-1 2 0 16,3 1 0-16,1 4 0 15,2 0 0-15,4 2 0 16,4 1 0-16,1 0 0 16,4-1 0-16,4 6 0 15,2-2-1-15,2 4 1 16,2 4 0-16,1 3 0 15,1 3 0-15,4 3 0 16,2 3-1-16,3-2 3 0,6 2-2 16,2-1 1-16,4-3-1 15,5 0 2-15,2-2-2 16,3-2 1-16,2-1-1 15,4-2-1-15,-1 2 1 16,-1 0 0-16,3 1 0 16,-3-2 0-16,2 0-1 15,0-2 2-15,3 3-2 16,-3-1 1-16,3-1 0 15,1 1 0-15,1-2 0 16,4 2 0-16,-1-1 0 16,3 1 0-16,-1 1 0 0,1 0 0 15,0 0 0-15,0 0 0 16,-1-2 0-16,4 1-1 15,-1-3 1-15,1-2 0 16,4-5 0-16,-2-2 0 16,6-5 0-16,3 0 0 15,0-6 0-15,5-2 0 16,-1 0 0-16,2-4 0 15,-1 2-1-15,3-1 1 16,0-1 1-16,-1 2-1 16,-1 0 0-16,0-1 0 15,0 1 1-15,-1-2-1 16,2 0 0-16,-1-2 0 15,3-1 1-15,-2 1-1 16,0-1 0-16,1-2 0 0,0 0 0 16,1 2 0-16,-2-1 0 15,-1 1 0-15,0 0 0 16,0 1 0-16,0 0 0 15,-2 2 0-15,1-2 0 16,-3 2 1-16,1-1-1 16,-1 1 0-16,1-2 0 15,2 0 0-15,0-1 0 16,2-3 0-16,1 0-1 15,2-2 1-15,0 0 0 16,3-1 0-16,-1 1-1 16,-3-3 2-16,1 3-1 15,-3 1 0-15,-3-1 0 16,0 3 1-16,-2-1-1 0,-3 0 1 15,-1-1-1-15,0-1 0 16,-1-2 0-16,-1-2 0 16,-1-1 1-16,0-3-1 15,-1-1 0-15,1-2 0 16,-2-1 0-16,-1-2 0 15,-4 0 0-15,-1-1 0 16,-2 0 0-16,-3 0 0 16,-4-3 0-16,-2 1 0 15,-1-2 1-15,0 0-1 16,-2-1 0-16,-1-1 0 15,-1 0 0-15,-2-1 0 16,0 0 0-16,-4 6 1 16,-1-3-1-16,-2-1 0 0,-1 4 0 15,-2-4 0-15,-1 0 0 16,1 1 0-16,-2-2 0 15,2-1-1-15,-2-1 1 16,1 2-1-16,2-2 1 16,-2 0 0-16,1-2 0 15,0 3 0-15,-1 0 0 16,-1 2 0-16,-1 2 1 15,-2 3-1-15,-3 2 1 16,-2 5-1-16,-4 1 1 16,-2 1 0-16,0 4-1 15,-3-2 1-15,-1 2-1 16,1 0 1-16,-2 2-1 15,4-4 0-15,-1 3-1 16,1-5-2-16,2 7-4 0,-7-10-9 16,11 18-21-16,-15-2-5 15,3 11 1-15,-11 5-3 16</inkml:trace>
  <inkml:trace contextRef="#ctx0" brushRef="#br2" timeOffset="145183.3039">824 6978 91 0,'0'0'35'0,"-4"11"1"16,4 5 0-16,-11 4-33 15,9 9 0-15,-5 10-1 16,2 11-1-16,0 6 1 0,-1 6 0 15,-1 1-1-15,2-2 1 16,1-14-1-16,4-4 0 16,3-20 1-16,-3-23 0 15,16 1 0-15,-1-23-1 16,3-18 1-16,0-8 0 15,-1-9 0-15,0-4 0 16,-2-4 0-16,0 4-1 16,-5 6 1-16,1 11-1 15,-6 9 1-15,0 11-2 16,0 14 1-16,-5 10 0 15,10 11-1-15,-4 11 1 16,1 5-1-16,2 4 1 16,1 4 0-16,5 0-1 0,2 0 1 15,3-7-1-15,6-6 1 16,3-9-1-16,5-13 1 15,4-14 0-15,5-12-1 16,0-11 1-16,0-9 0 16,2-3 0-16,-7 0-1 15,-4 7 1-15,-5 7-1 16,-10 15 1-16,-5 15-1 15,-4 19 0-15,-7 15 0 16,-4 9 0-16,-4 10 2 16,2 6-4-16,3 3 1 15,3-4-2-15,5-6-1 16,5-18-8-16,21 0-11 0,-8-27-17 15,13-1-1-15,-7-19 0 16,9 1-1-16</inkml:trace>
  <inkml:trace contextRef="#ctx0" brushRef="#br2" timeOffset="145356.3139">1784 7197 118 0,'0'0'38'0,"12"4"1"16,5-15-3-16,9 0-37 15,12 2-2-15,0-10-10 16,4 13-22-16,-9-1-3 16,-4 14 0-16,-15 0-1 0</inkml:trace>
  <inkml:trace contextRef="#ctx0" brushRef="#br2" timeOffset="145499.3221">1771 7453 116 0,'-28'25'39'0,"8"-16"0"15,20-9 0-15,25-3-36 16,8-19-7-16,24 5-24 15,-5-17-11-15,18 3 0 16,0-7 0-16,13 5-2 16</inkml:trace>
  <inkml:trace contextRef="#ctx0" brushRef="#br2" timeOffset="146408.3739">2761 6441 92 0,'1'-15'35'0,"-1"15"0"15,0 0 0-15,-10 26-31 16,0 2 0-16,0 12 0 15,-1 6-1-15,0 14 1 16,-3 5-1-16,4 3 1 0,0-3-1 16,4 1 1-16,1-7-1 15,5-6-1-15,5-12 0 16,5-9-1-16,4-14 1 15,3-10-1-15,4-11 0 16,4-10-1-16,1-8 1 16,3-1 0-16,-6-2-1 15,5 3 1-15,-8 5-1 16,-2 6 0-16,-2 9 0 15,-3 8 0-15,-2 9 0 16,-7 4-2-16,6 7 0 16,-3-1-3-16,2 6-3 15,-3-19-16-15,12 8-15 0,-5-15 1 16,13-3-1-16,-2-14 0 15</inkml:trace>
  <inkml:trace contextRef="#ctx0" brushRef="#br2" timeOffset="146589.3841">3270 6945 98 0,'14'-2'35'15,"-14"2"2"-15,-1 27-1 16,-6-5-30-16,5 4-1 16,2 2-1-16,0 1-1 15,4-5-1-15,-1-5-1 16,6-7-4-16,-9-12-4 15,30-14-29-15,-14-12-1 16,6-8 0-16,-5-12-1 0</inkml:trace>
  <inkml:trace contextRef="#ctx0" brushRef="#br2" timeOffset="146716.3913">3329 6610 114 0,'-27'-11'37'0,"-2"-1"1"16,12 12-1-16,1-4-39 15,3 4-32-15,22 11-3 16,-9-11 1-16,16 29-5 15</inkml:trace>
  <inkml:trace contextRef="#ctx0" brushRef="#br2" timeOffset="146963.4059">2750 7566 108 0,'10'7'38'15,"13"-20"1"-15,26-1-1 16,19-13-35-16,19-3 0 16,11-4 0-16,9 3-3 15,4 9-2-15,-5 1-7 16,-4 20-29-16,-19 6-1 15,-12 18 0-15,-24 1-1 16</inkml:trace>
  <inkml:trace contextRef="#ctx0" brushRef="#br2" timeOffset="147414.4313">2983 7873 94 0,'0'0'36'0,"-11"-22"0"16,11 22 1-16,0 0-32 15,0 0-1-15,-11 8 0 16,6 14 0-16,-3 10-1 15,2 11-1-15,-4 5 1 0,-1 5-1 16,1 2 0-16,0-2 0 16,4-4-1-16,2-9 0 15,5-13 0-15,6-13 0 16,7-16 0-16,8-14-1 15,6-13 1-15,5-9 1 16,5-7-1-16,-3-1 0 16,1 2 0-16,-4 5 1 15,-5 9-1-15,-7 11 0 16,-6 15 0-16,-14 4-2 15,5 31 1-15,-10-4-2 16,2 5-1-16,-2-2-1 16,11 6-3-16,-2-15-10 15,20 5-22-15,-1-19 0 0,14-1-1 16,-2-14 0-16</inkml:trace>
  <inkml:trace contextRef="#ctx0" brushRef="#br2" timeOffset="147692.4476">3606 7988 99 0,'0'0'38'15,"-19"8"2"-15,-2 5-2 16,4 10-29-16,-4 0-3 16,6 9-2-16,0 0-1 15,8 4-1-15,5-1 0 16,9-9-1-16,8-6 1 15,6-9-1-15,5-7-1 16,4-10 1-16,2-9-1 0,-5-8 0 16,-2-10 0-16,-7-8 0 15,-5 1-2-15,-12-3 0 16,-2 4-3-16,-10-7-4 15,7 16-18-15,-11-9-12 16,9 17-1-16,-5-1 0 16,12 8 1-16</inkml:trace>
  <inkml:trace contextRef="#ctx0" brushRef="#br2" timeOffset="147918.4603">4314 7543 102 0,'0'0'37'16,"3"14"0"-16,7-20-1 15,14-1-35-15,3-5-1 16,5-3-3-16,8 8-13 15,-8-9-19-15,-2 11-2 16,-18 1 2-16,-12 4-3 16</inkml:trace>
  <inkml:trace contextRef="#ctx0" brushRef="#br2" timeOffset="148046.4678">4220 7832 113 0,'-8'16'39'0,"24"-9"-1"16,9-22-2-1,22-24-43-15,24 2-28 0,2-11-4 16,18 2 0-16,-1-7-1 15</inkml:trace>
  <inkml:trace contextRef="#ctx0" brushRef="#br2" timeOffset="148751.5081">5846 6977 75 0,'-7'-21'36'0,"-2"9"0"16,-15 1 1-16,-1 15-25 15,-15-4-4-15,3 20-1 16,-12 3-1-16,2 14-1 15,-1 3-1-15,6 11 0 16,8-3-1-16,12 2-1 16,12-13 0-16,23-13 0 15,17-16-1-15,16-20 0 16,12-23 1-16,12-17-1 15,6-18 0-15,2-12 1 16,-5-7-1-16,-5 0 0 0,-12-2 0 16,-10 12-2-16,-12 8 1 15,-16 17 0-15,-10 21 0 16,-11 19-2-16,-9 24 3 15,-10 20-1-15,-3 23 0 16,-2 15 0-16,1 13-2 16,5 3 1-16,7 6-7 15,5-16-7-15,24 3-23 16,-1-22-3-16,17-6 0 15,5-20-1-15</inkml:trace>
  <inkml:trace contextRef="#ctx0" brushRef="#br2" timeOffset="149326.541">6445 7122 77 0,'0'0'36'0,"0"0"0"15,-12 25 1-15,-4-5-28 16,7 12-3-16,-5-3-1 0,6 7 0 16,1-6-1-16,6-4-2 15,8-6-2-15,7-14-5 16,17-4-21-16,-2-23-10 15,14-3-1-15,-4-16-1 16,9-1 1-16</inkml:trace>
  <inkml:trace contextRef="#ctx0" brushRef="#br2" timeOffset="149443.5477">6644 6815 113 0,'-26'-9'38'16,"-2"2"-2"-16,8 1-13 15,2 11-59-15,8-5-2 16,10 0 0-16,7 10-3 0</inkml:trace>
  <inkml:trace contextRef="#ctx0" brushRef="#br2" timeOffset="149765.5661">5538 7713 101 0,'-17'13'39'16,"17"-13"0"-16,30-2-1 15,23-17-33-15,32-3-2 16,23-8-1-16,21 0-1 16,12 0-1-16,3 0-3 15,-1 17-10-15,-16-6-24 16,-9 19-3-16,-25 0 1 15,-20 12-2-15</inkml:trace>
  <inkml:trace contextRef="#ctx0" brushRef="#br2" timeOffset="150411.6031">6025 8101 75 0,'-11'-6'37'16,"-6"-3"1"-16,5 7-1 15,-11-9-28-15,9 17 0 16,-8-7-4-16,4 7-1 16,-4 6-1-16,0 8-1 15,-2 6-1-15,2 6 1 16,-2 3 0-16,1 2-1 15,3 0 0-15,6-1 1 16,5-7-1-16,9-10 0 16,0-19 0-16,30 4 0 15,1-20-1-15,11-16 1 16,7-10-1-16,6-9 1 15,1-4 0-15,0-1 0 16,-10 1 0-16,-6 3 0 0,-13 5 0 16,-8 2 1-16,-12 7-1 15,-12 3-1-15,-7 1 1 16,-6 5-1-16,-5 5 1 15,-2 10-1-15,-2 11 1 16,0 14-1-16,1 14 1 16,2 12-2-16,7 15-1 15,2 7-2-15,9 9-4 16,-1-14-11-16,23 11-20 15,-5-18-3-15,12 0 0 16,0-16-1-16</inkml:trace>
  <inkml:trace contextRef="#ctx0" brushRef="#br2" timeOffset="151170.6465">6314 8167 56 0,'14'-14'34'15,"-9"2"1"-15,-5 12-1 16,-1-12-19-16,1 12-8 16,-14 8 0-16,7 3-1 15,-7 3-1-15,6 7 1 16,-3-1-2-16,8 7 1 15,2 0-1-15,5-1-1 16,6-4-1-16,8-2 0 16,3-8-1-16,6-3 0 15,-1-10 0-15,3-6 0 0,-5-4 0 16,-4-4-1-16,-9-5 1 15,-8 3-1-15,-10-3 1 16,-8 3-1-16,-6 2-1 16,-2-1-2-16,2 7-2 15,0-6-4-15,21 15-24 16,0 0-7-16,0 0 1 15,25-1-2-15</inkml:trace>
  <inkml:trace contextRef="#ctx0" brushRef="#br2" timeOffset="151290.6533">6699 8208 97 0,'6'-15'37'16,"-1"-8"-4"-16,1-5-29 0,-9-11-39 16,1 6-2-16,-6-6-1 15</inkml:trace>
  <inkml:trace contextRef="#ctx0" brushRef="#br2" timeOffset="152048.6967">1253 10156 90 0,'12'1'35'16,"14"-1"-1"-16,3-14 0 15,13 0-29-15,5-8-2 16,8-3-6-16,10 7-30 16,-14-1-1-16,-4 14 0 15,-14 3-3-15</inkml:trace>
  <inkml:trace contextRef="#ctx0" brushRef="#br2" timeOffset="152201.7055">1298 10296 103 0,'-44'20'37'16,"7"-13"0"-16,23 2-1 15,14-9-35-15,26-18-1 16,24 3-7-16,11-18-27 16,25 5-3-16,2-17 1 15,8 0-1-15</inkml:trace>
  <inkml:trace contextRef="#ctx0" brushRef="#br2" timeOffset="152447.7196">1825 9591 114 0,'-4'-11'39'15,"20"16"1"-15,9-7-3 16,26 11-34-16,11 2 0 16,8 6-1-16,2 3 0 15,-9 13 0-15,-12 8-1 16,-16 11 0-16,-20 13-1 15,-27 5 0-15,-16 7-1 16,-20 0-1-16,-13 1-5 16,-13-22-15-16,12-3-16 15,0-27-4-15,18-22 1 16,12-26-2-16</inkml:trace>
  <inkml:trace contextRef="#ctx0" brushRef="#br2" timeOffset="159062.0979">475 8331 104 0,'0'0'39'0,"0"0"1"16,0 0-3-16,18 7-37 15,11-15-3-15,14 1-4 16,0-11-21-16,21 10-10 16,-5-8 1-16,10 10-2 15,-6-4 1-15</inkml:trace>
  <inkml:trace contextRef="#ctx0" brushRef="#br2" timeOffset="159506.1233">1006 8187 98 0,'-32'5'37'16,"-1"-8"1"-16,16 3-2 15,1-9-34-15,25-2 0 16,18-8-1-16,11-1 2 15,12-3-2-15,7 2 2 16,-1 4-1-16,1 5 0 16,-5 9 0-16,-10 6-2 15,-13 12 1-15,-13 6-2 16,-16 6 2-16,-8 7-1 15,-12-2 0-15,1-2 0 16,-7-6 0-16,10-4 1 0,4-10-1 16,12-10 1-16,13-1 0 15,11-8-1-15,7-4 0 16,4 4 1-16,-1 3 0 15,-6 9 0-15,-12 10 0 16,-9 17 0-16,-17 10 0 16,-15 10 1-16,-7 3-1 15,-5-1 0-15,-2-3-2 16,4-10-3-16,16-6-20 15,2-26-15-15,17-7-2 16,16-22-1-16,15-6-1 16</inkml:trace>
  <inkml:trace contextRef="#ctx0" brushRef="#br2" timeOffset="178927.2341">12027 2343 76 0,'6'-10'36'0,"-6"-9"-1"16,7 8 2-16,-7-10-30 16,0 21-1-16,6-16 0 15,-6 16-1-15,-8 9-1 16,-4 17 0-16,-9 10-2 15,-9 17 0-15,-10 12 0 16,-7 10 0-16,-11 8-1 16,-4 4 0-16,-3-3-1 15,2-7 1-15,8-11-4 16,5-18-2-16,21-5-9 15,1-26-23-15,28-17 0 16,0 0-1-16,18-20 0 0</inkml:trace>
  <inkml:trace contextRef="#ctx0" brushRef="#br2" timeOffset="179130.2457">11711 2373 104 0,'-11'-13'39'0,"12"35"1"16,-5-4-2-16,11 16-34 15,7 3-1-15,16 6-1 16,8 1 0-16,11 4 1 16,6 2-3-16,6-9-2 15,13 17-33-15,-8-18-4 16,0 8-1-16,-11-9-1 0</inkml:trace>
  <inkml:trace contextRef="#ctx0" brushRef="#br2" timeOffset="186636.675">21559 2456 81 0,'1'-18'36'0,"-1"18"1"16,-2-14-1-16,2 14-31 15,-13 20-1-15,4 1-1 16,-3 8 0-16,3 9 1 16,-6 10 0-16,2 12 0 15,-4 2-1-15,3 7 1 16,-1-1-1-16,1 1 0 15,2-10-1-15,5-7-1 16,3-13 0-16,6-12 0 16,-2-27 0-16,27 3 0 15,-3-20 1-15,5-9-1 16,3-5 0-16,2-3 0 0,-2-3 0 15,-3 7 0-15,-6 4-1 16,-5 15 1-16,-8 12-1 16,-6 12 0-16,-7 9-1 15,-5 11 1-15,-1 6-1 16,-4-1-2-16,5 6-2 15,0-14-1-15,10 6-8 16,-3-23-23-16,17-1-3 16,1-17 2-16,12 0-2 15</inkml:trace>
  <inkml:trace contextRef="#ctx0" brushRef="#br2" timeOffset="186944.6927">21924 2866 87 0,'-6'-10'37'0,"6"10"-1"16,-19 10 2-16,12 9-29 15,-10 2-3-15,7 12 0 16,-3 0-1-16,6 6-1 16,1-3-1-16,7 1 0 15,4-9-1-15,6-1 0 16,3-12-1-16,7-11 1 15,1-9-1-15,3-10 0 16,-2-8 0-16,-2-8-1 16,-8-4 0-16,-7-4-1 15,-9-3 0-15,-10 8 0 16,-8 2-2-16,-7 8 0 15,3 12-3-15,-8-9-9 0,17 20-23 16,0-4-2-16,16 5 1 16,17 4-1-16</inkml:trace>
  <inkml:trace contextRef="#ctx0" brushRef="#br2" timeOffset="187247.71">22329 2757 122 0,'0'0'43'0,"0"0"-2"16,14-7-1-16,9-3-38 16,6-4-2-16,8 0-1 15,5-2-1-15,1 1-3 16,2 8-4-16,-17-6-29 15,9 22-2-15,-20-5 0 16,-5 19-1-16</inkml:trace>
  <inkml:trace contextRef="#ctx0" brushRef="#br2" timeOffset="187418.7198">22307 3027 97 0,'-29'14'41'0,"18"5"1"0,11-19-1 15,0 0-18-15,29 10-20 16,9-14-1-16,13 1-1 15,9-6-5-15,15 12-14 16,-11-17-21-16,14 11-3 16,-15-8 0-16,3 8-3 15</inkml:trace>
  <inkml:trace contextRef="#ctx0" brushRef="#br2" timeOffset="194101.102">23088 2442 85 0,'14'-16'34'16,"7"10"1"-16,5-19-8 0,21 9-20 15,1-9-1-15,17 5-1 16,0-7 0-16,3 7-2 16,-5 1 0-16,-6 7-1 15,-12 5 0-15,-16 10 0 16,-20 9 0-16,-15 7-1 15,-16 8 1-15,-12 10-1 16,-14 5 0-16,-8 4 0 16,-4-1-1-16,3-1 1 15,10-6-1-15,9-4 0 16,13-7 0-16,20-9 0 15,18-7 0-15,21-3 0 16,12-1 0-16,8 0 2 16,1 1-2-16,-3 5 3 0,-8 1-1 15,-8 9 0-15,-16 1 0 16,-16 5 1-16,-21 3-1 15,-15 4-1-15,-17 0 1 16,-12 3-1-16,-9-3-1 16,-3-3 0-16,4-5-1 15,5-6-2-15,15-2-4 16,11-17-22-16,38-3-10 15,0 0-1-15,26-3 0 16,15-13-2-16</inkml:trace>
  <inkml:trace contextRef="#ctx0" brushRef="#br2" timeOffset="194628.1321">23924 2735 95 0,'-10'5'37'0,"-17"-5"3"16,3 17-2-16,-16-4-28 16,5 15-2-16,-9-4-2 15,8 8-2-15,1 1-1 16,9 3 0-16,11-2-2 15,15-3-1-15,15-6 0 16,13-5-2-16,15-3-1 0,6-12-3 16,16 4-7-16,-9-21-24 15,17 2-3-15,-12-17 0 16,2 4-1-16</inkml:trace>
  <inkml:trace contextRef="#ctx0" brushRef="#br2" timeOffset="195160.1626">24298 2664 88 0,'-5'17'39'16,"-12"-7"-1"-16,6 15 4 15,-10-5-32-15,5 13-4 16,-4-3 0-16,2 9-1 0,-3-3 0 15,3 1-3-15,3-5 0 16,5-2-1-16,2-9 0 16,7-10 0-16,1-11 0 15,13-5-1-15,2-11 1 16,4-6-1-16,1-9 1 15,2-2-1-15,-1-3 0 16,-4 0 0-16,-2 8 1 16,-5 3-1-16,0 6 0 15,-6 7 0-15,-4 12 1 16,0 0-1-16,6 12 1 15,-1 4-1-15,3-3 1 16,0 3-1-16,4-6 2 16,6 2-2-16,2-8 0 0,8-1 0 15,-2-6 0-15,3-6 0 16,0 0 0-16,-2-4 0 15,-2 3 0-15,-4-3 0 16,-3 5 0-16,-9-2 0 16,-9 10 0-16,15-4 0 15,-15 4 0-15,6 20 0 16,-6 0 0-16,-3 5 0 15,3 6 0-15,-4 2 0 16,3 5-2-16,-5-9-11 16,17 14-15-16,-12-22-13 15,20 2-2-15,0-18 0 16,16 2-1-16</inkml:trace>
  <inkml:trace contextRef="#ctx0" brushRef="#br2" timeOffset="195288.1699">24951 2956 121 0,'-20'-4'42'0,"-13"-13"-3"15,5-6-9-15,10 2-67 16,-7-16-4-16,7 4-1 16,0-9-4-16</inkml:trace>
  <inkml:trace contextRef="#ctx0" brushRef="#br2" timeOffset="199588.4158">2793 10012 90 0,'-15'4'37'16,"15"-4"0"-16,0 0 1 16,0 0-29-16,0 0-2 15,20-2-3-15,-1-4-1 16,9 0-2-16,4-2 1 0,6-2-3 15,6 5-1-15,3-5-3 16,9 8-29-16,-8-6-4 16,2 10 0-16,-5-3-1 15</inkml:trace>
  <inkml:trace contextRef="#ctx0" brushRef="#br2" timeOffset="200422.4636">3609 9474 92 0,'-17'-1'36'16,"0"-5"0"-16,17 6 1 15,0 0-34-15,3-17 1 16,20 3-2-16,14-1 1 15,12-6-1-15,12 2 1 16,9-2-1-16,6 3-1 16,0 2 0-16,-6 5-1 15,-6 9 0-15,-13 10 1 0,-14 6-1 16,-15 8 0-16,-16 10-1 15,-14 4 2-15,-13 7-1 16,-7 0 1-16,-3-1 0 16,-1-5-1-16,6-5 1 15,8-7 0-15,16-10 0 16,11-6 0-16,20-14 0 15,12-3-1-15,11-5 0 16,5 0 2-16,-2 3-1 16,-4 5 0-16,-11 8 1 15,-11 10 0-15,-20 16-1 16,-17 12 1-16,-21 14 0 15,-13 10 0-15,-19 5-1 16,-9 0 0-16,-3-3-1 0,4-8 0 16,7-12-2-16,13-15 0 15,17-12-4-15,14-30-14 16,35-4-18-16,7-23-3 15,18-2-1-15,2-18-1 16</inkml:trace>
  <inkml:trace contextRef="#ctx0" brushRef="#br2" timeOffset="201405.5198">6435 6435 79 0,'-58'-9'37'0,"-9"7"-1"15,-5 10 2-15,-13 11-36 16,-3 11 2-16,-6 7-2 15,-1 12 1-15,-1 11-2 16,0 10 2-16,2 10-2 16,7 9 2-16,6 10-2 15,8 9 1-15,11 11-1 16,10 10 0-16,13 10 0 15,16 7-1-15,12 3 0 0,16 1-1 16,18-6 1-16,26-11-1 16,22-20 1-16,28-25 0 15,23-31 0-15,25-34 0 16,23-35 2-16,11-28-1 15,7-35 2-15,-4-22 0 16,-10-26-1-16,-18-11 1 16,-26-8-1-16,-33 0 1 15,-37-3-1-15,-35 2 0 16,-34 8-2-16,-34 7 2 15,-25 18-2-15,-18 11-1 16,-11 21 1-16,2 15-4 16,11 27-10-16,3 5-14 15,25 30-13-15,12 10 1 0,21 19-2 16,11 8 0-16</inkml:trace>
  <inkml:trace contextRef="#ctx0" brushRef="#br2" timeOffset="201773.5408">5733 7056 95 0,'-15'-41'38'15,"4"6"1"-15,12 19-1 16,-1 16-33-16,33 15-1 15,4 23-1-15,13 22-2 16,9 15 0-16,11 22 1 16,7 16-1-16,6 15 0 15,-1 5-1-15,-4 0 0 16,-6-6 0-16,-4-11 0 15,-8-14-2-15,-10-23-4 16,-1-9-18-16,-17-33-16 16,-2-18 1-16,-10-22-2 15,-5-12-1-15</inkml:trace>
  <inkml:trace contextRef="#ctx0" brushRef="#br2" timeOffset="202683.5929">5007 9769 103 0,'20'-3'37'0,"-11"0"1"16,12 1-1-16,4 0-37 15,0-4-1-15,8 3-5 16,-3-11-12-16,11 11-19 15,-2-4 0-15,-1 7-1 16,-9-3 1-16</inkml:trace>
  <inkml:trace contextRef="#ctx0" brushRef="#br2" timeOffset="202848.6023">5001 10019 103 0,'-29'19'38'15,"19"-5"1"-15,10-14-2 0,32-7-36 16,12-9-3-16,18-20-15 15,20 13-19-15,3-8-2 16,5 7 0-16,-5-2-1 16</inkml:trace>
  <inkml:trace contextRef="#ctx0" brushRef="#br2" timeOffset="203494.6393">6365 9116 72 0,'0'0'37'0,"0"0"-2"15,0 0 2-15,-2-12-30 0,2 12-1 16,-9 20-2-16,4 3 0 16,-2 10-2-16,0 17 1 15,-6 11 0-15,3 16 0 16,-5 9 0-16,1 9 1 15,-2-5-1-15,6-1 0 16,5-13-1-16,6-13 1 16,6-19-2-16,11-17 1 15,8-18-1-15,6-17 0 16,5-12 0-16,5-8 0 15,-2-8 0-15,0-1-1 16,-4 2 1-16,-6 5-1 0,-7 7 1 16,-6 12 0-1,-5 12 0-15,-10 10-1 0,-2 12 0 16,-3 5-1-16,-1 6-1 15,2-3-1-15,6 7-3 16,0-19-9-16,23 6-21 16,-7-22-4-16,14-2 0 15,1-18 0-15</inkml:trace>
  <inkml:trace contextRef="#ctx0" brushRef="#br2" timeOffset="203674.6496">7024 9636 82 0,'-14'10'38'0,"-4"11"0"15,6 15 0-15,-7-3-19 16,5 10-16-16,2-2-1 0,11-2-2 16,6-1-4-16,-1-23-17 15,20 0-16-15,-3-21-1 16,15-12-2-16,-2-21 2 15</inkml:trace>
  <inkml:trace contextRef="#ctx0" brushRef="#br2" timeOffset="203810.6573">7113 9264 103 0,'-35'-15'38'16,"-9"6"0"-16,8 10-7 16,17 15-66-16,-9-3-3 15,17 13 0-15,-3 0-2 0</inkml:trace>
  <inkml:trace contextRef="#ctx0" brushRef="#br2" timeOffset="204079.6727">6120 10465 94 0,'-27'24'40'0,"16"-19"1"16,35-8-3-16,17-20-32 15,32-12-3-15,22-14 2 16,27-4-2-16,12-6 1 0,6 2-3 16,-1 7 0-16,-9 7-3 15,-12 24-4-15,-27 3-17 16,-15 31-17-16,-33 6 0 15,-20 23-3-15,-25-1 2 16</inkml:trace>
  <inkml:trace contextRef="#ctx0" brushRef="#br2" timeOffset="204523.6981">6489 10685 81 0,'-8'-11'37'16,"8"11"-1"-16,0 0 2 16,-6 25-30-16,-2-8-3 15,3 12 0-15,-4 3-2 16,1 8 1-16,-4 3-1 15,1 3-1-15,-1 1 0 16,5-6-2-16,3-5 1 16,3-6-2-16,5-9 1 15,8-9-1-15,3-9 2 16,10-13-2-16,2-6 2 15,1-3 2-15,1-6-2 16,-1 1 1-16,-5 0-1 16,-4 2 1-16,-4 8-1 15,-5 4 1-15,-10 10-3 0,0 0 1 16,4 22-1-16,-4-5-2 15,0 8 0-15,0-2-2 16,10 5-1-16,-2-8-5 16,16 4-12-16,-7-19-17 15,15-3 1-15,0-15-1 16,10-4 3-16</inkml:trace>
  <inkml:trace contextRef="#ctx0" brushRef="#br2" timeOffset="204778.7127">7032 10853 99 0,'0'0'39'0,"0"0"2"15,-12 15-1-15,7 7-33 16,-4-3-3-16,4 5-1 0,3-1 0 16,4 0-3-16,5-2 2 15,5-4-2-15,5-9 2 16,3-5-1-16,1-12 0 15,-2-8 1-15,0-9-1 16,-6-5 0-16,-9-6-2 16,-8-1 1-16,-7 3-6 15,-16-2-5-15,9 22-15 16,-21-3-16-16,10 16 1 15,-7 4-1-15,12 14 1 16</inkml:trace>
  <inkml:trace contextRef="#ctx0" brushRef="#br2" timeOffset="205289.7419">1362 12342 81 0,'-4'14'39'0,"4"-14"-2"16,20-1 0-16,1-4-37 15,8-3 0-15,12-1-3 0,3-3 0 16,9 9-4-16,-7-5-28 16,13 8-1-16,-10-4-1 15,-4 14 1-15</inkml:trace>
  <inkml:trace contextRef="#ctx0" brushRef="#br2" timeOffset="205462.7518">1353 12651 89 0,'-27'20'40'0,"22"-5"-3"16,5-15 2-16,36-20-38 16,12-5-4-16,14-16-5 15,26 2-28-15,-3-14-2 0,9 5 0 16,-8-9-1-16</inkml:trace>
  <inkml:trace contextRef="#ctx0" brushRef="#br2" timeOffset="205732.7673">1926 12040 88 0,'0'0'38'0,"0"0"1"16,28-2-1-16,7-1-34 15,11 6-1-15,5 1 0 16,7 12 1-16,-6 6 0 15,-6 15-1-15,-13 12-1 0,-16 13 1 16,-17 11-1 0,-17 6-1-16,-17 5-1 0,-12-3 0 15,-4-2-2-15,-4-17-3 16,11-3-11-16,-2-34-13 15,25-8-12-15,6-24-1 16,23-15-2-16,10-19 0 16</inkml:trace>
  <inkml:trace contextRef="#ctx0" brushRef="#br2" timeOffset="206901.8339">2798 11708 87 0,'7'-15'38'0,"5"10"-1"16,-12 5-2-16,0 0-31 15,5 11-2-15,-1 15 2 16,-4 12-2-16,-1 16-1 16,-4 13 1-16,-3 15-1 0,1 9 1 15,0 3-1-15,2-5 0 16,0-8-1-16,6-11 0 15,6-14 2-15,5-14-2 16,6-21 1-16,3-17-1 16,6-12 0-16,0-11 1 15,2-8 0-15,-1-3-1 16,-2-1 1-16,-7 2-1 15,0 5 1-15,-6 7-1 16,-13 17 1-16,14 4-1 16,-14 13-1-16,0 11 0 15,-3 3-2-15,4 9-1 16,-1-5-3-16,14 10-10 15,-8-21-16-15,20 0-7 0,-1-19 0 16,13-5 2-16</inkml:trace>
  <inkml:trace contextRef="#ctx0" brushRef="#br2" timeOffset="207077.8442">3449 12310 87 0,'-12'22'38'0,"2"12"1"15,-5 2 1-15,5 14-36 16,-1-5-2-16,3-2-1 15,8-3-2-15,4-13-3 16,11-1-14-16,-4-30-19 16,15-10-1-16,-2-20-2 0,8-9 2 15</inkml:trace>
  <inkml:trace contextRef="#ctx0" brushRef="#br2" timeOffset="207221.8523">3453 11966 96 0,'-34'-3'39'16,"13"12"-1"-16,4-2-4 15,5-9-49-15,24 3-23 16,9-12 0-16,17 6-3 16,6-10 1-16</inkml:trace>
  <inkml:trace contextRef="#ctx0" brushRef="#br2" timeOffset="207415.8633">3895 12097 93 0,'-15'11'39'0,"15"-11"2"15,0 0-3-15,14-13-37 16,19-3-1-16,10-7-2 16,3 9-7-16,-9-10-17 15,7 14-14-15,-14 2 1 16,-7 15-1-16,-20 3 0 15</inkml:trace>
  <inkml:trace contextRef="#ctx0" brushRef="#br2" timeOffset="207564.8721">3827 12403 81 0,'-18'33'43'0,"6"-27"-3"15,25-4 2-15,11-17-25 16,21-18-17-16,20-2-6 16,2-22-17-16,24 13-16 15,-3-8-2-15,12 13-1 16,1-2 0-16</inkml:trace>
  <inkml:trace contextRef="#ctx0" brushRef="#br2" timeOffset="208181.9074">4936 12251 88 0,'-13'13'41'0,"-1"-16"1"0,14 3-2 15,2-10-34-15,13-5-3 16,10-3-1-16,12-2-1 15,2 0-1-15,9 0-3 16,7 7-5-16,-4-10-18 16,16 16-13-16,-8-6-2 15,5 8-1-15,-2-8 0 16</inkml:trace>
  <inkml:trace contextRef="#ctx0" brushRef="#br2" timeOffset="208699.937">5773 11707 71 0,'-40'24'43'0,"10"-12"-3"15,14-1 1-15,16-11-17 16,16-17-23-16,18 2 1 16,11 0-2-16,3 1 1 15,2 0-1-15,-5 5 1 16,-3 7-1-16,-10 5 1 15,-11 10 0-15,-13 5 0 16,-10 9 1-16,-10 1-1 16,-4 2-1-16,-1-1 0 15,-2 0 1-15,5-5-1 0,4-4-2 16,9-5 3-16,1-15-3 15,24 9 2-15,0-11 0 16,9-4 0-16,5 1 0 16,0 3 0-16,0 2 1 15,-1 7 0-15,-8 9 0 16,-10 7 0-16,-10 11 0 15,-12 4 1-15,-11 11-1 16,-8 4 0-16,-10 3 0 16,-3-5 0-16,-4-3 0 15,7-8-2-15,2-10-2 16,10-5-3-16,2-25-10 15,18 0-7-15,9-20-19 16,15-4 0-16,5-17-3 16,14 6 3-16</inkml:trace>
  <inkml:trace contextRef="#ctx0" brushRef="#br2" timeOffset="208849.9456">6461 12218 110 0,'-18'24'42'15,"2"0"0"-15,-7-18-5 16,3-20-51-16,20 14-14 15,0-25-14-15,8 6-1 16,0-10-1-16,7 4 1 16</inkml:trace>
  <inkml:trace contextRef="#ctx0" brushRef="#br2" timeOffset="209683.9933">7171 11511 70 0,'6'-20'37'0,"-6"20"0"16,2-10 1-16,-5 22-32 16,-9 3-1-16,5 13 1 15,-8 4-1-15,6 10 1 16,-8 6-3-16,5 11 0 15,-2-1 0-15,3 6 0 16,-1 2-1-16,3 1-1 16,1-2 1-16,2-5-2 15,5-9 1-15,4-7 0 16,3-15-1-16,6-12 1 0,5-18 0 15,6-16 0-15,5-12-1 16,3-9 1-16,1-3-1 16,-2-2 0-16,-3 4 1 15,-2 8-1-15,-9 10 0 16,-2 12 0-16,-14 9-1 15,9 18 0-15,-7 6 0 16,-4 4-1-16,4 6-2 16,3-1-1-16,9 5-5 15,-6-22-11-15,26 10-14 16,-10-21-5-16,15-4-1 15,-5-15 2-15</inkml:trace>
  <inkml:trace contextRef="#ctx0" brushRef="#br2" timeOffset="209962.0092">7700 11971 88 0,'-13'-8'38'0,"13"8"2"16,-23 9-2-16,12 5-33 16,1 2-1-16,4 7 0 15,-2 2 0-15,8 5-1 16,0-4 0-16,7 3 0 15,2-12-1-15,5-1 0 16,0-11 0-16,4-9-1 16,1-12 0-16,-2-6 0 15,-3-4-1-15,-8-8 0 16,-2 1-1-16,-13-2-2 0,-4 6-2 15,-15-3-8-15,10 24-11 16,-22-7-12-16,10 15-6 16,-10 2-1-16,7 12 1 15</inkml:trace>
  <inkml:trace contextRef="#ctx0" brushRef="#br2" timeOffset="210759.0544">2793 13318 71 0,'9'-22'39'16,"-9"22"-2"-16,6-16 2 16,-6 16-35-16,0 0-2 15,0 0 2-15,0 25 0 16,-5 8-1-16,-5 12 0 0,-1 10 1 15,-3 8-2-15,2 5 1 16,-2-1-1-16,2-4 0 16,4-6-1-16,4-9 0 15,4-11 0-15,7-14-1 16,7-16 1-16,7-11-1 15,6-10 0-15,-1-7 0 16,1-2 0-16,0 0 1 16,-6 3-1-16,-3 8 0 15,-3 7 0-15,-15 5 1 16,9 22-1-16,-10-1-1 15,-1 5 0-15,2 2-2 16,3 0-2-16,1-11-6 16,18 8-14-16,-9-24-15 0,16-3 0 15,0-16-2-15,13-3 2 16</inkml:trace>
  <inkml:trace contextRef="#ctx0" brushRef="#br2" timeOffset="210924.0642">3288 13733 88 0,'-22'34'40'15,"8"11"-1"-15,-5-5-3 16,8 1-33-16,7-3-2 16,4-9-3-16,15-2-10 15,-15-27-18-15,37-9-8 16,-13-19-2-16,13-8-1 15</inkml:trace>
  <inkml:trace contextRef="#ctx0" brushRef="#br2" timeOffset="211074.0728">3380 13428 97 0,'-29'-1'42'0,"10"7"-1"16,2-7-3-16,17 1-43 16,15-6-14-16,0-16-20 15,23 1-3-15,1-4 0 16,12 1-1-16</inkml:trace>
  <inkml:trace contextRef="#ctx0" brushRef="#br2" timeOffset="211255.0831">3898 13461 95 0,'-7'12'43'16,"14"2"0"-16,-7-14-2 16,25-9-40-16,0-1-2 15,6-5-3-15,9 9-9 16,-7-15-16-16,12 13-13 15,-13 0 1-15,3 11-2 16</inkml:trace>
  <inkml:trace contextRef="#ctx0" brushRef="#br2" timeOffset="211420.0926">3975 13758 107 0,'-18'1'42'0,"18"-1"0"16,7-27-8-16,18 2-34 15,17-1-3-15,10-9-5 16,19 24-15-16,-5-13-18 15,18 12 0-15,1-5-2 16,14 11 0-16</inkml:trace>
  <inkml:trace contextRef="#ctx0" brushRef="#br2" timeOffset="211840.1166">5021 13470 93 0,'-10'-8'42'0,"10"8"1"15,12-21-2-15,12 4-40 16,9-1 0-16,15-3-3 15,8 1-2-15,3-5-5 16,19 18-16-16,-10-9-16 16,12 10-1-16,-6-7 0 15,9 8 0-15</inkml:trace>
  <inkml:trace contextRef="#ctx0" brushRef="#br2" timeOffset="212429.1503">5914 13099 83 0,'-24'9'40'0,"6"-10"-2"16,18 1 1-16,0 0-36 15,20-6-2-15,13-7 1 16,10 1-1-16,8-5 1 16,2 1-1-16,3 2 1 15,-5 5-2-15,-6 2 1 0,-9 8 0 16,-11 7 0-16,-13 9-1 15,-13 7 1-15,-12 6 0 16,-11 4 0-16,-3 3 0 16,0-1-1-16,1-4 1 15,2-2-1-15,12-8 0 16,11-8 0-16,14-5 1 15,15-6 0-15,10-2-1 16,4 1 1-16,3 2-1 16,-2 1 1-16,-2 7 1 15,-13 9-1-15,-13 6 0 16,-14 9 1-16,-13 7-2 15,-12 3 1-15,-9 2 1 0,0-3-2 16,-3-7 0-16,5-4-2 16,5-17-3-16,22-4-8 15,-2-29-8-15,29 5-12 16,-3-22-10-16,19 2-2 15,2-11 2-15</inkml:trace>
  <inkml:trace contextRef="#ctx0" brushRef="#br2" timeOffset="212967.1809">7074 13252 61 0,'17'-9'39'0,"-17"9"-1"16,0 0 1-16,-13 11-31 15,-1 13-3-15,-12 6-1 16,0 9-2-16,-8 4-1 16,3 5-1-16,2 4-1 15,4-11-2-15,7 3-4 16,-4-20-20-16,16 3-10 15,-1-17-2-15,7-10 1 16</inkml:trace>
  <inkml:trace contextRef="#ctx0" brushRef="#br2" timeOffset="213124.19">6827 13479 76 0,'-9'-17'42'0,"9"17"-1"16,0 0 1-16,29 1-31 16,-4-1-7-16,14 1-2 15,6 0-4-15,0-5-8 16,21 18-20-16,-11-12-12 15,1 11 0-15,-12-4-1 16</inkml:trace>
  <inkml:trace contextRef="#ctx0" brushRef="#br2" timeOffset="213884.2335">7470 12959 77 0,'10'-15'39'0,"12"6"-2"15,5-18-2-15,20 10-33 16,7-3-1-16,9 1 1 0,2 0-1 16,1 7 0-16,-10 1 1 15,-4 12-1-15,-20 9 1 16,-11 10-1-16,-19 8 1 15,-13 9 0-15,-15 6 0 16,-11 3 0-16,-6 1 0 16,0-5 0-16,4-7-1 15,10-6 1-15,11-10-1 16,18-19 0-16,13 8 0 15,17-14 0-15,12-2 0 16,7 4-1-16,-3 3 2 16,-3 9 0-16,-12 12-1 0,-11 11 0 15,-19 13 0-15,-19 11 0 16,-13 6 0-16,-12 3-1 15,-6-4 0-15,-1-10-1 16,5-7-3-16,4-22-2 16,24-5-12-16,-4-39-12 15,29-2-13-15,3-20 0 16,16-8-2-16</inkml:trace>
  <inkml:trace contextRef="#ctx0" brushRef="#br2" timeOffset="214716.2811">2901 14600 61 0,'0'0'38'0,"0"0"-2"16,-11 23 2-16,-1 2-35 15,3 16-2-15,0 4 0 16,2 10 0-16,-1 7-1 15,2 2 1-15,0 0 0 16,6-6 0-16,0-10 1 16,6-4 0-16,1-14 0 15,4-6 0-15,2-15-1 16,5-8 1-16,1-7-1 15,4-6 0-15,1-6-1 16,0-3 1-16,-3 3-1 0,-2 2 1 16,-1 3-1-16,-4 8 1 15,-4 9-1-15,-10-4 1 16,12 26-1-16,-9-5-1 15,3 6 0-15,-4-1-2 16,6 2-1-16,2-11-4 16,19 5-13-16,-11-27-15 15,22 2-3-15,-3-20-2 16,10-3 2-16</inkml:trace>
  <inkml:trace contextRef="#ctx0" brushRef="#br2" timeOffset="214882.2906">3502 14985 61 0,'-13'31'39'0,"-10"2"0"15,10 10 0-15,0-3-36 16,0 0-1-16,8-4-2 16,5-4-1-16,4-8-2 15,-4-24-8-15,36 6-25 16,-15-29-2-16,10-8-2 15,-5-18 1-15</inkml:trace>
  <inkml:trace contextRef="#ctx0" brushRef="#br2" timeOffset="215019.2984">3529 14708 79 0,'-36'-11'42'16,"12"11"-4"-16,3-4-4 16,12-7-45-16,24 6-26 15,7-11-2-15,22 3-1 0,4-7 0 16</inkml:trace>
  <inkml:trace contextRef="#ctx0" brushRef="#br2" timeOffset="215206.3091">4173 14720 63 0,'-3'25'40'16,"3"-25"-1"-16,-2 19 0 16,2-19-34-16,26-19-2 15,2 7-1-15,6-7-4 16,5 13-11-16,-11-10-25 15,7 13 0-15,-15 0-2 16,0 13-2-16</inkml:trace>
  <inkml:trace contextRef="#ctx0" brushRef="#br2" timeOffset="215363.3181">4166 15000 76 0,'0'0'43'0,"0"0"-2"15,27-16-2-15,2-4-41 16,2-12-8-16,30 14-16 15,-8-12-14-15,15 11-2 16,1-3 0-16</inkml:trace>
  <inkml:trace contextRef="#ctx0" brushRef="#br2" timeOffset="215806.3435">5396 14763 43 0,'-28'3'40'16,"13"7"2"-16,-9-8 0 16,24-2-22-16,0 0-12 15,16-10-1-15,14-6-1 16,16-2-2-16,15-8 1 15,9-1-3-15,9-4-1 16,6 2-1-16,0 0-2 16,-5 4-3-16,0 18-13 15,-23-14-14-15,-1 22-10 16,-15-4-2-16,-5 9 2 0</inkml:trace>
  <inkml:trace contextRef="#ctx0" brushRef="#br2" timeOffset="216419.3785">7000 14312 63 0,'-2'-16'38'0,"-16"-2"-1"16,-5 13 1-16,-16-4-34 15,-7 9 0-15,-10 2 0 16,0 9 1-16,-4 3-1 16,5 9 0-16,4 2 0 15,9 9 0-15,9 0-2 16,18 2 1-16,9-1-1 15,16-6 0-15,12-9 0 16,15-5-1-16,10-12 0 0,12-11 1 16,4-10-1-16,1-5 0 15,-4-6-1-15,-1-4 1 16,-9 2 0-16,-9 0-1 15,-9 8 1-15,-12 3-1 16,-6 7 0-16,-14 13 1 16,0 0-1-16,5 41 0 15,-19 6 1-15,-2 18-1 16,-6 7-2-16,0 10 0 15,0 3-1-15,2-4-3 16,11-4-3-16,-2-27-10 16,29 2-9-16,-9-39-8 15,21-7-8-15,0-21 1 16</inkml:trace>
  <inkml:trace contextRef="#ctx0" brushRef="#br2" timeOffset="216820.4015">7713 14540 77 0,'-26'12'42'15,"-11"-3"-1"-15,3 16 0 16,-5-4-35-16,5 5-1 16,2 1-3-16,6 4 1 15,9-1-2-15,9-1-1 16,11-5-1-16,10-3 0 15,11-7 0-15,11-7-2 16,11-6-1-16,4-13-3 16,14 4-12-16,-18-21-13 15,17 7-8-15,-10-11-1 16,4 4 1-16</inkml:trace>
  <inkml:trace contextRef="#ctx0" brushRef="#br2" timeOffset="217361.4324">8073 14511 90 0,'-19'9'41'15,"4"16"2"-15,-8-13-9 16,4 16-30-16,2 4-1 16,0 5-2-16,1 5 0 15,3-3 0-15,3-3-1 16,6-3 0-16,3-8 0 15,3-5 0-15,-2-20-1 16,21 6 1-16,-4-20 1 16,2-6 0-16,1-10 0 15,2-4 1-15,-2-8-1 0,-1-2 0 16,-1-2 1-16,-5 5 0 15,-3 6-2-15,-4 5 0 16,1 8 1-16,-3 10 0 16,-4 12-1-16,0 0 1 15,3 26 0-15,-2-3-1 16,3 3 1-16,2-2-1 15,4 1 1-15,6-9-1 16,4-5 0-16,8-10 1 16,2-9-1-16,8-8 1 15,1-9 0-15,3-2 0 16,-5-2-1-16,-2-1 1 15,-8 3 0-15,-7 6 0 16,-5 4 0-16,-15 17-1 0,12-3 0 16,-14 18 0-16,2 13 0 15,-5 7 1-15,4 10-2 16,-3 7 0-16,4 2-2 15,4-2-3-15,6 0-4 16,0-22-6-16,19 0-6 16,-14-33-6-16,26 7-3 15,-12-31-3-15,19 4-4 16,-12-17-2-16</inkml:trace>
  <inkml:trace contextRef="#ctx0" brushRef="#br2" timeOffset="217497.4402">8792 14639 104 0,'-26'7'43'16,"7"6"0"-16,-9-13-4 15,5-8-44-15,23 8-12 0,-13-24-10 16,25 20-10-16,-19-7-7 16,7 11-1-16,-11-9 1 15</inkml:trace>
  <inkml:trace contextRef="#ctx0" brushRef="#br2" timeOffset="218075.4732">5765 15428 33 0,'-1'-13'36'15,"12"18"2"-15,1-3-2 16,10 9-20-16,4-6-12 15,13 5 1-15,7-7 0 16,19-2-1-16,10-10 0 0,20-5 0 16,14-7 0-16,15-3-1 15,12-8 1-15,6-2-2 16,4 1 0-16,0 5 0 15,-4 4-1-15,-3 7 0 16,-9 4 0-16,-8 7-1 16,-10 6 1-16,-3 3-1 15,-13-1 1-15,-3 3 0 16,-9-1 0-16,-8-3-1 15,-8-3 2-15,-7 0-2 16,-9-3 1-16,-14-4-1 16,-4 2-3-16,-16-6-4 15,1 16-13-15,-29-21-11 0,10 18-10 16,-34-10-2-16,7 10 1 15</inkml:trace>
  <inkml:trace contextRef="#ctx0" brushRef="#br2" timeOffset="218563.5012">6014 15766 53 0,'5'-12'38'0,"4"-7"0"0,17 8-2 16,5-5-34-16,6 2 1 15,8 1-1-15,11 3 1 16,6-1 1-16,11 2 1 16,12-5-1-16,11 0-1 15,10-5 1-15,14 2 1 16,3-5-2-16,10 3 1 15,5-1-3-15,1 2 1 16,1 0-1-16,-5 4 2 16,-7 4-3-16,-9 1 1 15,-9 2-1-15,-10 3 0 16,-17 3 1-16,-16 1-1 15,-15 3 1-15,-16-2-1 0,-10 2 1 16,-13 1-1-16,-13-4 0 16,0 0-1-16,-13 2-2 15,-3-10-3-15,16 8-11 16,-34-16-11-16,34 16-4 15,-23-15-11-15,16 4-1 16,-5-7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00:51:43.8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10071 3063 47 0,'-18'0'32'15,"2"-3"2"-15,4 6-2 16,-4-10-24-16,16 7-2 15,0 0 0-15,0 0 3 16,0 0 0-16,18-11-4 16,-18 11-1-16,23-11-1 0,-10 4 1 15,2 4-1-15,-1 0 0 16,2 3-1-16,2 3-1 15,6 1 0-15,5 2 0 16,12 2 0-16,18-1 0 16,18-4 0-16,22-3-1 15,23-2 1-15,14-6 0 16,18-2 0-16,8-3 0 15,1-3-1-15,-6 2 1 16,-13 2-1-16,-19 2 0 16,-19 3 0-16,-19 4 0 15,-21 2 0-15,-19 2-1 16,-11 1 1-16,-10 0-1 0,-10 1 1 15,-4-1-1-15,-12-2 0 16,13 3-1-16,-13-3-2 16,0 0-4-16,0 0-24 15,0 0-4-15,5-12 0 16,-5 12-3-16</inkml:trace>
  <inkml:trace contextRef="#ctx0" brushRef="#br0" timeOffset="1872.1071">9935 3562 62 0,'17'-15'34'15,"-17"15"-2"-15,0 0 1 16,0 0-29-16,-5 12-1 15,-8-1 3-15,4 10-3 16,-8 1 2-16,-1 7-2 16,-2-3 1-16,-2 6-1 15,3-5 0-15,3 1-1 16,2-8 0-16,4-1-1 15,6-8 0-15,4-11 0 16,0 0 0-16,17-8 0 16,-2-9 0-16,5-6 0 15,0-6 0-15,-1-1 0 16,1-3-1-16,0 2 1 15,-3 2-1-15,-3 7 1 0,-5 3-1 16,-3 8 1-16,-6 11-1 16,0 0 1-16,0 0 0 15,0 0-1-15,10 19 2 16,-6-4-2-16,-2 3 1 15,5 0-1-15,-1 1 2 16,7-2-2-16,2-4 1 16,4-3-1-16,7-5 1 15,-1-5 1-15,7-5-1 16,-2-4 0-16,3-6-1 15,0 0 1-15,-4-5-1 16,1 2 1-16,-7 0-1 16,-3 3 1-16,-5 5-2 15,-4 3 0-15,-11 7 2 0,0 0-2 16,9 21 1-16,-13-7-2 15,3 7 1-15,-1-2-3 16,4 5 1-16,0-4-5 16,14 5-5-16,-16-25-22 15,39 25-2-15,-14-23 1 16,16 4-2-16</inkml:trace>
  <inkml:trace contextRef="#ctx0" brushRef="#br0" timeOffset="2268.1297">10844 3566 66 0,'1'-18'35'0,"-1"18"0"16,-10-16-3-16,10 16-19 16,-33 7-3-16,13 8-3 0,-10-1-1 15,5 8-2-15,-4 1 0 16,1 4-2-16,3 1 1 15,7-1-1-15,4-3 0 16,11-3 0-16,6-5-1 16,11-7 0-16,10-8 0 15,10-7 0-15,6-5-1 16,3-8 0-16,4-6 0 15,-1-3 0-15,-6 0-1 16,-5 0 0-16,-6 1 0 16,-9 7 1-16,-10 2-2 15,-10 18 2-15,0-12-1 0,0 12 0 16,-23 15 1-1,9 0-1-15,-1 4 1 0,2 3-3 16,8 3 1-16,1-3-3 16,13 4-2-16,1-15-11 15,21 10-18-15,-3-12 0 16,15 5-2-16,-5-12 3 15</inkml:trace>
  <inkml:trace contextRef="#ctx0" brushRef="#br0" timeOffset="2780.159">11374 3502 97 0,'-28'8'36'15,"-11"-2"2"-15,6 17-3 0,-5-5-29 16,6 8-2-16,-2 0 0 15,10 3-2-15,6-1 1 16,10-4-1-16,7-3-1 16,9-7 0-16,10-6 0 15,6-5 0-15,5-9 0 16,6-3-1-16,-1-7 0 15,1-4 0-15,-2-3-1 16,-4-2 0-16,-2 1 0 16,-7 2 1-16,-6 5-1 15,-2 2 0-15,-12 15 0 16,8-12 0-16,-8 12 0 15,-10 24 1-15,0 3 0 0,-4 7-1 16,-4 13 1-16,-2 7 0 16,-2 6 0-16,-2 7 1 15,0-2-1-15,0 1 0 16,4-4 0-16,0-9 0 15,1-9 1-15,0-8-1 16,0-12 0-16,-1-10 1 16,-1-11-2-16,2-11 1 15,-1-7-1-15,4-10-1 16,4-7 0-16,9-10-3 15,11 4-7-15,-1-15-24 16,20 9-1-16,-1-6-1 16,16 8 0-16</inkml:trace>
  <inkml:trace contextRef="#ctx0" brushRef="#br0" timeOffset="3200.183">11685 3605 77 0,'0'0'40'16,"0"0"-3"-16,0 0 2 16,2 11-18-16,-13 2-17 15,4 7-1-15,-5 1-1 16,-2 5 0-16,-1 3 0 15,1-3-1-15,0 0-1 16,5-3 1-16,2-5-1 16,3-5 1-16,4-13-1 0,13 1 1 15,3-13-1-15,5-5 1 16,3-5 0-16,2-4 0 15,3-4-1-15,2 3 0 16,-5 1 1-16,-3 4-1 16,-6 6 0-16,-3 5 0 15,-14 11 0-15,16-2 0 16,-16 2 0-16,0 23 0 15,-1-5 0-15,-2 2-2 16,4 5 0-16,-1-3-2 16,7 5-2-16,-4-13-7 15,18 9-24-15,-9-16-2 16,14 5 1-16,-8-16 0 15</inkml:trace>
  <inkml:trace contextRef="#ctx0" brushRef="#br0" timeOffset="3405.1948">12112 3609 82 0,'-4'-18'38'15,"4"18"-1"-15,-5-14 2 16,5 14-27-16,-11 16-6 16,7 4 0-16,-7 3-3 15,2 5-1-15,-1 4 0 16,0 0-2-16,4 3-3 15,0-11-2-15,12 8-16 16,-6-32-16-16,22 21-2 16,-4-29 0-16,15-1 0 15</inkml:trace>
  <inkml:trace contextRef="#ctx0" brushRef="#br0" timeOffset="3556.2034">12246 3356 88 0,'-18'2'32'15,"7"6"-11"-15,11-8-20 16,8 12-33-16,9-11-3 16,16 3 2-16</inkml:trace>
  <inkml:trace contextRef="#ctx0" brushRef="#br0" timeOffset="3870.2214">12801 3220 101 0,'-29'-10'37'15,"7"20"2"-15,-13-9-3 16,5 19-30-16,-4 7-2 15,4 11 0-15,-4 5-1 16,0 7-1-16,0 6 1 16,5-1-2-16,2 2 0 15,7-5-2-15,6-4 1 16,6-6-3-16,9-6-1 0,3-11-3 15,16 7-21-15,-20-32-11 16,27 18 0-16,-17-23-1 16,6 1 1-16</inkml:trace>
  <inkml:trace contextRef="#ctx0" brushRef="#br0" timeOffset="4200.2402">12440 3645 103 0,'-20'-11'37'0,"20"11"1"16,0 0-5-16,0 0-28 15,19-13-1-15,1 11-2 16,4-4 0-16,7 1 0 16,1-1 0-16,3 0-2 0,-2 1 1 15,-4 0 0-15,-5 2-1 16,-2 1 0-16,-6 2 1 15,-3 4-1-15,-13-4 0 16,10 19 1-16,-10-6-1 16,-3 7 1-16,-3 4-1 15,-3 3 1-15,-1 4-2 16,1 0 1-16,1 0-1 15,2-1-2-15,5-2-2 16,2-18-10-16,18 8-23 16,-5-21-1-16,12 2 0 15,-2-17-1-15</inkml:trace>
  <inkml:trace contextRef="#ctx0" brushRef="#br0" timeOffset="4367.2496">12870 3367 96 0,'-24'-25'39'0,"13"16"0"15,-9-2-1-15,20 11-28 16,-11 0-9-16,11 0-3 16,12 24-10-16,-12-24-25 15,35 30-2-15,-13-13 1 16,15 8-1-16</inkml:trace>
  <inkml:trace contextRef="#ctx0" brushRef="#br0" timeOffset="4629.2648">13298 3629 103 0,'0'0'39'0,"-26"-4"2"15,15 13-2-15,-12-7-35 16,0 5 1-16,-10 2-2 15,3 6 1-15,-2 3-2 16,4 4 0-16,5 5-1 16,5-4-1-16,17 0-1 15,9-5-2-15,19 2-4 16,-1-19-17-16,26 11-16 15,-4-18-1-15,18 3 0 0,-2-14-1 16</inkml:trace>
  <inkml:trace contextRef="#ctx0" brushRef="#br0" timeOffset="5185.2966">13764 3665 75 0,'-24'-15'39'16,"10"14"-1"-16,-13-11 1 16,11 13-27-16,-18-5-3 15,6 9-1-15,-9 0-2 16,4 10-1-16,-1-1-2 15,4 5 0-15,2 2-1 16,6 0 0-16,5 0-1 16,9-2 1-16,8-4-2 15,9-2 1-15,7-6 0 16,10-5-1-16,4-5 1 15,3-4-1-15,2-6 0 16,2-2 0-16,-1-1 0 16,-2-2-1-16,-6 1 1 0,-8 4 0 15,-1 2-1-15,-5 4 1 16,-14 7-1-16,11 3 1 15,-11-3-1-15,-4 24 1 16,1-8 0-16,-1 2-1 16,3 1 0-16,2-1 0 15,9 0-2-15,6-10-1 16,16 3-8-16,-6-24-16 15,30 10-13-15,-7-18 2 16,17 2-2-16,-8-17 2 16</inkml:trace>
  <inkml:trace contextRef="#ctx0" brushRef="#br0" timeOffset="5395.3086">14303 3329 102 0,'-13'-14'40'0,"-15"2"0"16,5 25-1-16,-6 6-33 15,-2 13-1-15,-2 4-2 16,4 10-1-16,-1 1 0 15,6 1-1-15,2 0-1 16,4-3-1-16,7-3-1 16,-1-7-2-16,11 0-3 15,-7-20-8-15,18 10-24 16,-10-25-2-16,10 13 2 15,-10-13-1-15</inkml:trace>
  <inkml:trace contextRef="#ctx0" brushRef="#br0" timeOffset="5725.3275">13987 3596 100 0,'-17'1'40'0,"16"9"0"16,1-10 0-16,0 0-33 15,22 2-3-15,1 1-1 16,4-6-1-16,6 2 0 15,4-5-1-15,3 2 0 16,-1-1-2-16,-2-1 2 16,-2 3-2-16,-6 1 2 15,-5 2 0-15,-5 1-1 16,-5 2 1-16,-4 7 0 15,-5 0 1-15,-5 1-2 16,-5 7 2-16,-2 1-2 16,-1 2-1-16,-1 1 0 0,2 1-2 15,0-6-1-15,9 2-4 16,-2-19-12-16,15 10-19 15,-15-10-2-15,34-16 1 16,-16-6-1-16</inkml:trace>
  <inkml:trace contextRef="#ctx0" brushRef="#br0" timeOffset="5869.3357">14457 3413 101 0,'-15'-16'37'16,"15"16"3"-16,-19-2-4 15,19 2-35-15,12 13-7 16,-12-13-28-16,23 10-4 0,-6-9 0 15,16 11 0-15</inkml:trace>
  <inkml:trace contextRef="#ctx0" brushRef="#br0" timeOffset="6537.3737">14742 3510 98 0,'-18'19'40'16,"-14"-9"0"-16,7 17 0 15,-9-6-35-15,7 6-1 16,-1 3 0-16,6 2-2 15,4 2 1-15,7-4-2 16,7 0-1-16,6-5 0 16,7-7-1-16,5-5 0 0,8-9 0 15,1-9-1-15,4-8 0 16,1-6 0-16,0-4 1 15,-4-8-1-15,0-3 1 16,-1-1-1-16,-6 4 1 16,-4 4 1-16,-2 2 0 15,-2 8 2-15,-4 6-1 16,-5 11 0-16,0 0 2 15,0 0-1-15,0 0 1 16,9 20-1-16,-1-9 0 16,1-1-1-16,5 2 1 15,3-2-1-15,1 4 0 16,1-4 0-16,0 5-1 15,-1-3 1-15,-8 4 0 0,-1 1 0 16,-4 1-1-16,-2-2 1 16,-4-1-1-16,-3-2 1 15,-1-1-1-15,5-12 1 16,-12 16-1-16,12-16 0 15,0 0 0-15,0 0 0 16,4-10 0-16,10-2 0 16,4-2 0-16,7-5 0 15,3 0 0-15,4 1 0 16,2 2 1-16,-4 1-1 15,-6 4 1-15,-1 6 0 16,-9 5-1-16,-1 5 1 16,-7 6 1-16,-6 4-2 0,0 2 0 15,-2 5 0 1,-1-2 0-16,5 3 0 0,2-3 0 15,2-2-6-15,11 0-7 16,-17-18-8-16,45 16-14 16,-19-23-8-16,20 9 0 15,-3-16 0-15</inkml:trace>
  <inkml:trace contextRef="#ctx0" brushRef="#br0" timeOffset="6687.3825">15676 3858 122 0,'-24'3'43'16,"9"8"0"-16,-7-18-2 15,22 7-41-15,-10-2-9 0,8-13-9 16,22 14-22-16,-9-13-3 16,16 8-1-16,1-9-1 15</inkml:trace>
  <inkml:trace contextRef="#ctx0" brushRef="#br1" timeOffset="276507.8153">10451 823 81 0,'22'-78'39'16,"-22"78"-1"-16,9-83 0 0,-9 83-34 15,-6-77 0-15,6 77 0 16,-19-59 0-16,19 59 0 16,0 0-1-16,-51-29-1 15,51 29 0-15,-52 33-1 16,52-33 0-16,-50 71 1 15,50-71-2-15,-43 86 0 16,-1 49-1-16,10 10 0 16,12 1-2-16,9-11-2 15,10-33-18-15,5-28-16 16,16-23 0-16,-8-35-1 15,6-11 1-15</inkml:trace>
  <inkml:trace contextRef="#ctx0" brushRef="#br1" timeOffset="276697.8262">10088 1286 111 0,'-48'-60'41'16,"48"60"0"-16,0 0-6 15,-13-62-34-15,13 62-1 16,0 0-1-16,32-54-1 15,-32 54-6-15,62-27-30 16,-62 27-3-16,81-15 1 16,-81 15-2-16</inkml:trace>
  <inkml:trace contextRef="#ctx0" brushRef="#br1" timeOffset="276898.8376">10682 1060 100 0,'0'0'38'16,"0"0"1"-16,0 0-6 16,0 0-35-16,61 42-7 15,-61-42-28-15,0 0-1 16,62-5 0-16,-62 5 0 15</inkml:trace>
  <inkml:trace contextRef="#ctx0" brushRef="#br1" timeOffset="277065.8471">10915 1174 95 0,'-49'47'38'0,"49"-47"1"16,0 0-2-16,0 0-36 15,0 0-8-15,0 0-26 16,0 0-3-16,0 0-1 15,0 0-1-15</inkml:trace>
  <inkml:trace contextRef="#ctx0" brushRef="#br1" timeOffset="277380.8653">11766 866 94 0,'-11'-61'39'16,"11"61"1"-16,0 0 0 15,0 0-37-15,0 0 0 16,0 0-1-16,0 0 0 16,0 0 0-16,-37 70 0 15,37-70-4-15,-13 65-1 0,13-65-6 16,-11 66-27-16,11-66-3 15,8 65 0-15,-8-65-2 16</inkml:trace>
  <inkml:trace contextRef="#ctx0" brushRef="#br1" timeOffset="277749.8864">12088 969 104 0,'0'0'41'16,"32"-68"1"-16,-32 68-1 15,0 0-37-15,0 0-2 16,0 0-1-16,0 0 1 0,0 0-2 16,0 0 0-1,0 0 0-15,-51 8 0 0,51-8 0 16,0 0 1-16,13 54 0 15,-13-54 0-15,0 0-1 16,44 64 1-16,-44-64 1 16,0 0-2-16,61 67 0 15,-61-67 0-15,63 60 1 16,-42-16-2-16,-7 2 1 15,-19-4-1-15,-16-16 0 16,-7 3-2-16,-2-8-1 16,1-3-7-16,3-19-27 15,26 1-4-15,0 0 2 16,0 0 0-16</inkml:trace>
  <inkml:trace contextRef="#ctx0" brushRef="#br1" timeOffset="277988.9001">12197 849 111 0,'0'0'42'0,"0"0"1"15,-13-61-6-15,13 61-33 16,0 0-1-16,0 0-1 15,0 0 0-15,0 0 0 16,62-48 0-16,-62 48-1 16,59-10-2-16,-59 10-2 15,75-16-11-15,-75 16-26 0,78-15-4 16,-78 15 1-16,74-11-1 15</inkml:trace>
  <inkml:trace contextRef="#ctx0" brushRef="#br1" timeOffset="278626.9366">13071 995 92 0,'0'0'40'0,"0"0"2"16,-62-38-2-16,62 38-32 15,-58 22-2-15,58-22-1 16,-68 37-2-16,50-23 1 15,-52 36-2-15,17 12 0 16,9-1-2-16,26-2 0 16,19-10-2-16,23-28 0 15,31-11-2-15,-55-10-3 0,72-7-19 16,-72 7-15-16,93-18 0 15,-93 18 1-15,92-34-2 16</inkml:trace>
  <inkml:trace contextRef="#ctx0" brushRef="#br1" timeOffset="279211.97">13413 993 92 0,'0'0'40'0,"0"0"2"15,0 0-1-15,0 0-34 16,0 0 0-16,0 0-2 0,0 0-2 16,0 0 0-16,-43 73 0 15,36-60-1-15,-16 35 0 16,-5-3-3-16,4 0 1 15,-3-4-1-15,10-3 1 16,-8-27-1-16,25-11 1 16,0 0 0-16,0 0 0 15,0 0 1-15,0 0 0 16,0 0-1-16,39-47 1 15,-39 47-1-15,0 0 0 16,23-47 0-16,-23 47-1 16,0 0 0-16,30-59 0 15,-30 59 1-15,0 0 0 0,0 0 0 16,0 0 1-16,36-56 0 15,-36 56 0-15,0 0 0 16,0 0 0-16,0 0-1 16,57-13-1-16,-57 13 2 15,0 0-1-15,58-13 1 16,-58 13-1-16,46-13 1 15,-46 13 0-15,49-18 0 16,-49 18-1-16,46-23 2 16,-46 23-4-16,0 0 4 15,60-18-2-15,-60 18 0 16,0 0 0-16,0 0 0 15,0 0-2-15,52 40-2 16,-52-40-3-16,0 0-23 0,0 0-11 16,14 69-2-16,-14-69 1 15,0 0 0-15</inkml:trace>
  <inkml:trace contextRef="#ctx0" brushRef="#br1" timeOffset="279948.0121">10831 1075 83 0,'0'0'39'0,"0"0"1"16,-55-9-2-16,55 9-30 15,0 0-2-15,0 0 0 16,0 0-1-16,0 0-1 15,0 0-1-15,0 0-1 0,0 0 1 16,0 0-2-16,48-11 0 16,-48 11-1-16,69-11 0 15,-69 11 1-15,84-19-1 16,-37 11 0-16,1-1 0 15,-1 1 0-15,1 0-1 16,-48 8 0-16,87-16-2 16,-87 16-1-16,71-7-1 15,-71 7-3-15,51-2-12 16,-51 2-21-16,0 0 1 15,0 0-2-15,0 0 3 16</inkml:trace>
  <inkml:trace contextRef="#ctx0" brushRef="#br1" timeOffset="280391.0375">10713 1336 83 0,'0'0'38'15,"0"0"1"-15,0 0 0 16,0 0-29-16,0 0-4 0,0 0 0 16,0 0-1-16,0 0 0 15,0 0-1-15,51-34 1 16,-51 34-2-16,45-8 0 16,-45 8-1-16,66-9 0 15,-66 9-1-15,80-10-1 16,-34 6 1-16,0 1-1 15,7 0 0-15,-5 0-1 16,4-1 1-16,-2 1 0 16,-2 0 0-16,-48 3-1 15,88-5 0-15,-88 5-3 16,73-6-3-16,-73 6-27 15,53-8-9-15,-53 8 3 16,0 0-3-16</inkml:trace>
  <inkml:trace contextRef="#ctx0" brushRef="#br1" timeOffset="282055.1326">14849 1322 88 0,'0'0'40'16,"20"-49"-1"-16,-20 49 1 16,0 0-32-16,0 0-4 15,0 0-1-15,-9 16-2 16,1 5-2-16,-1 9-2 15,-4-1-2-15,2 5-6 16,-6-6-26-16,23-5-1 16,2-8 0-16,11-2 0 15</inkml:trace>
  <inkml:trace contextRef="#ctx0" brushRef="#br1" timeOffset="282626.1653">15675 1162 75 0,'50'-55'38'16,"-50"55"1"-16,0 0 1 16,0 0-17-16,0 0-20 0,0 0 0 15,0 0 1-15,-57-27-1 16,57 27 1-16,-43 27-2 15,-15 16 0-15,-5 3-1 16,12 10 1-16,-1-7-2 16,23 4 0-16,15-6 0 15,23-10 1-15,27-28-1 16,16-13 1-16,-52 4-1 15,68-22 1-15,-68 22 1 16,80-48-1-16,-80 48 0 16,94-63-1-16,-94 63 2 15,88-81-2-15,-88 81 1 16,85-105-1-16,-50 49 0 15,-1 2 0-15,-34 54 1 0,61-100-1 16,-61 100 0-16,40-81 1 16,-40 81-1-16,0 0-1 15,21-55 1-15,-21 55 0 16,0 0 0-16,0 0-1 15,-38 64-1-15,15-42-1 16,-2 64-2-16,6 16-2 16,15 1-27-16,-4-5-6 15,11-28-1-15,15-16-1 16</inkml:trace>
  <inkml:trace contextRef="#ctx0" brushRef="#br1" timeOffset="283001.1866">16296 1303 98 0,'0'0'41'16,"0"0"0"-16,34-52 0 15,-34 52-33-15,0 0-3 16,0 0-1-16,-21 11-3 15,10 10 1-15,-5 9-2 16,-1 3 2-16,2-2-3 16,10 3 2-16,10-13-1 15,5-3 1-15,6-7-1 16,5-9 1-16,1-9-1 15,1-6 1-15,2-9 0 16,-25 22-1-16,0 0 1 16,36-48-1-16,-36 48 1 0,0 0-2 15,23-61 1-15,-23 61-1 16,0 0-1-16,7-53-2 15,-7 53-1-15,0 0-5 16,0 0-21-16,-6-51-10 16,6 51-1-16,0 0 1 15,0 0 0-15</inkml:trace>
  <inkml:trace contextRef="#ctx0" brushRef="#br1" timeOffset="283211.1986">16813 1110 108 0,'55'-16'42'16,"-55"16"-2"-16,0 0 1 16,68-30-39-16,-68 30-1 15,0 0-2-15,51-25 1 16,-51 25-4-16,0 0-3 15,48-22-27-15,-48 22-8 16,0 0 1-16,55-23-2 16</inkml:trace>
  <inkml:trace contextRef="#ctx0" brushRef="#br1" timeOffset="283415.2104">16805 1273 106 0,'-54'32'41'0,"28"-1"2"15,18-14-3-15,30-20-38 16,-22 3-1-16,0 0-2 16,74-18-2-16,-74 18-8 15,81-28-27-15,-81 28-2 16,90-36 1-16,-42 17-2 15</inkml:trace>
  <inkml:trace contextRef="#ctx0" brushRef="#br1" timeOffset="283737.2288">17584 869 77 0,'32'-62'43'0,"-32"62"-2"15,0 0 1-15,0 0-21 16,0 0-16-16,0 0-2 16,0 0 0-16,-63 24 0 15,63-24-1-15,0 0 1 16,0 0 0-16,-61 74-1 15,61-74-1-15,0 0 1 16,0 0 0-16,-4 68-2 16,4-68-4-16,0 0 2 15,60 27-4-15,-60-27-3 16,69-9-26-16,-19-3-9 0,-3-5 0 15,6-5 0-15</inkml:trace>
  <inkml:trace contextRef="#ctx0" brushRef="#br1" timeOffset="283949.241">18116 698 90 0,'-60'-15'40'15,"60"15"4"-15,-64 54-2 16,64-54-32-16,-65 74-7 15,65-74-1-15,-57 85-1 16,57-85-3-16,-36 89 0 16,36-89-12-16,-13 75-23 0,13-75-3 15,0 0 0-15,42 69-3 16</inkml:trace>
  <inkml:trace contextRef="#ctx0" brushRef="#br1" timeOffset="284277.2597">18282 908 98 0,'0'0'42'16,"0"0"1"-16,0 0-3 15,-51-54-35-15,51 54-2 16,0 0 0-16,0 0-1 15,0 0-2-15,0 0 2 0,0 0-1 16,-30 63-1-16,30-63-1 16,0 0 1-16,52 27 2 15,-52-27-1-15,48 20 2 16,-48-20-1-16,48 28-1 15,-48-28 0-15,0 0 2 16,53 47-4-16,-53-47-1 16,-5 50-2-16,1-4-1 15,-16-4-12-15,20-42-19 16,0 0-6-16,0 0 0 15,-51 45-2-15</inkml:trace>
  <inkml:trace contextRef="#ctx0" brushRef="#br1" timeOffset="284496.2723">18309 874 109 0,'-8'-61'45'0,"8"61"1"15,-5-54-1-15,5 54-42 16,0 0-1-16,6-59 0 15,-6 59-1-15,0 0-2 16,0 0-1-16,64-30-3 16,-64 30-16-16,62-14-18 15,-62 14-6-15,68-14 0 16,-68 14 0-16</inkml:trace>
  <inkml:trace contextRef="#ctx0" brushRef="#br1" timeOffset="286903.4099">7060 3752 58 0,'0'0'33'0,"2"-22"1"16,-2 22 1-16,-16-19-21 15,16 19-5-15,-31-14 1 16,17 15-2-16,-14-4-2 15,4 10 0-15,-7 1-1 16,2 10-2-16,-1 5 0 16,1 9-1-16,1 2 0 15,4 7-1-15,7-1 0 16,9 0 1-16,8-5-1 15,15-12 0-15,13-14 0 0,17-11 0 16,13-18 0-16,12-16 0 16,4-13 1-16,8-16-2 15,-1-8 1-15,-7-3 0 16,-9 1 0-16,-14 6 0 15,-13 8-1-15,-13 9 1 16,-11 11-1-16,-14 18 1 16,-13 13-1-16,-5 16 0 15,-5 16 0-15,-3 14 0 16,-2 10-1-16,3 10 0 15,3 9-1-15,6 1-1 16,13 4-3-16,4-13-7 16,26 8-22-16,-4-19-4 15,20 4 0-15,-6-19-2 16</inkml:trace>
  <inkml:trace contextRef="#ctx0" brushRef="#br1" timeOffset="287124.4226">7761 3813 97 0,'-6'13'38'0,"-11"0"1"16,8 17-1-16,-13 7-32 15,10 4-1-15,-2 2-3 16,7 1 0-16,4-6-2 15,6-11-1-15,16-2-9 16,-2-26-26-16,22-6-3 16,0-27 1-16,10 1-3 0</inkml:trace>
  <inkml:trace contextRef="#ctx0" brushRef="#br1" timeOffset="287268.4308">7954 3435 116 0,'-46'-25'40'0,"7"19"1"16,-3 3-10-16,3-2-62 15,21 17-8-15,6-11-2 16,12-1-2-16</inkml:trace>
  <inkml:trace contextRef="#ctx0" brushRef="#br1" timeOffset="290808.6333">954 4214 59 0,'14'-14'36'15,"-5"-5"-1"-15,2 15 1 16,-11 4-16-16,0 0-13 16,-4 24-2-16,1 1-1 15,-8 8-1-15,2 7-1 16,-5 4-1-16,-1 4 0 15,4-2-1-15,-3-1-2 16,4 4-4-16,-1-15-23 16,12 7-8-16,-1-14 0 15,12 6-1-15</inkml:trace>
  <inkml:trace contextRef="#ctx0" brushRef="#br1" timeOffset="291122.6511">527 5225 96 0,'0'15'38'0,"24"-27"1"15,24 2-1-15,6-11-38 16,25-5 3-16,17-4-3 15,8 2 2-15,0 0-3 16,4 6-1-16,-8 9-4 0,-14-7-17 16,-1 23-14-16,-25-4-1 15,-6 15-1-15,-21-2 0 16</inkml:trace>
  <inkml:trace contextRef="#ctx0" brushRef="#br1" timeOffset="291520.674">1423 5213 75 0,'4'-34'37'0,"-12"-4"-1"15,4 11 1-15,-11 0-31 16,6 13 1-16,-15 6-3 15,0 13 0-15,-9 12 1 16,-1 16-3-16,-10 12 1 16,-2 16-1-16,-3 15 0 15,2 12-1-15,3 8 1 16,9 4 0-16,7 1 0 15,11 0-1-15,11-6-1 16,11-10 0-16,10-11-2 16,4-17-3-16,14-6-3 15,-10-26-23-15,11-2-8 0,-12-22 1 16,3-3-1-16</inkml:trace>
  <inkml:trace contextRef="#ctx0" brushRef="#br1" timeOffset="291709.6848">893 5948 110 0,'-31'-9'38'15,"-2"-7"1"-15,23 9-1 16,9-13-35-16,18-1-1 16,21-8-2-16,18-2 0 15,14-2-2-15,9-3-3 16,16 12-16-16,-5-12-18 0,12 15 1 15,-8-4-2 1,1 10-1-16</inkml:trace>
  <inkml:trace contextRef="#ctx0" brushRef="#br1" timeOffset="291927.6973">2132 5370 111 0,'0'0'40'0,"5"-11"1"16,10 7-6-16,6-10-34 16,5-1-1-16,10 3 0 15,-1-2-3-15,7 10-4 16,-17-5-28-16,11 14-5 0,-20-2 2 15,-3 13-3-15</inkml:trace>
  <inkml:trace contextRef="#ctx0" brushRef="#br1" timeOffset="292093.7068">2001 5623 100 0,'-24'24'39'16,"9"-21"2"-16,15-3-2 16,24-6-33-16,17-15-5 15,19-5-4-15,10-17-22 16,27 9-14-16,0-11 0 15,18 6-2-15,-4-8 1 16</inkml:trace>
  <inkml:trace contextRef="#ctx0" brushRef="#br1" timeOffset="292494.7297">3442 4295 90 0,'7'-30'39'15,"-7"-2"-1"-15,0 20 1 16,0 12-35-16,-11 9-1 15,2 17-1-15,2 17 0 16,-4 16-1-16,2 13 0 16,-2 15-1-16,6 6 0 15,0 6-1-15,4-2-1 16,4 0-1-16,-3-13-4 15,19 3-24-15,-13-21-7 16,10-6 1-16,-9-19-2 16</inkml:trace>
  <inkml:trace contextRef="#ctx0" brushRef="#br1" timeOffset="292711.7422">3062 5235 107 0,'-16'11'40'0,"16"-11"1"15,0 0-1-15,32-10-38 16,17-7 0-16,19-1-2 16,8-7 0-16,13 2-3 15,-2-2-2-15,9 18-17 16,-16-7-17-16,1 18-2 15,-25 4 0-15,-9 15 1 16</inkml:trace>
  <inkml:trace contextRef="#ctx0" brushRef="#br1" timeOffset="293188.7694">3544 5746 91 0,'-23'-25'37'0,"2"11"-1"16,-15-2 3-16,4 12-34 0,-11 2 0 15,5 11-2-15,-5 7 1 16,0 13-2-16,5 6 2 16,4 4-1-16,9 3 1 15,13-1-2-15,12-2 2 16,13-9-2-16,13-14 2 15,15-16-2-15,9-18-3 16,7-14 2-16,4-19-1 16,6-10 0-16,-5-11-1 15,-9-4 1-15,-7-1-1 16,-8 5 0-16,-10 8 1 15,-9 12-1-15,-7 13 1 16,-14 12-1-16,2 27 0 0,-23 1 0 16,5 28-2-16,-5 10 1 15,2 17-3-15,-4 4 0 16,11 17-5-16,-6-12-21 15,24 10-8-15,2-14 0 16,15-3 1-16</inkml:trace>
  <inkml:trace contextRef="#ctx0" brushRef="#br1" timeOffset="293529.7889">3993 5785 98 0,'-10'-28'37'0,"6"15"1"16,-18-4-1-16,1 20-33 0,-2 3 1 15,-2 12-1-15,-1 6 1 16,4 8-2-16,3 1 1 16,7 0-2-16,7-1 1 15,8-4-1-15,8-5 1 16,7-11-1-16,3-7-1 15,6-8 0-15,-3-8-1 16,-1-9 2-16,-4-9-3 16,-5-5 0-16,-7-2 0 15,-8-2-1-15,-5 2-2 16,-4 5 1-16,2 7 0 15,-3 1-5-15,11 23-2 16,-20-14-21-16,20 14-9 16,11 11 0-16,7 1-1 15</inkml:trace>
  <inkml:trace contextRef="#ctx0" brushRef="#br1" timeOffset="293820.8056">4651 5058 100 0,'0'0'40'15,"-12"-18"1"-15,10 29-1 0,-3 3-37 16,-2 11-1-16,0 8 1 16,-3 14-2-16,-3 2-1 15,-3 9-1-15,1 4-1 16,-1-5-4-16,6 11-15 15,-6-23-19-15,15 0 0 16,-7-20-1-16,11-4 2 16</inkml:trace>
  <inkml:trace contextRef="#ctx0" brushRef="#br1" timeOffset="293977.8146">4498 5389 107 0,'-4'-12'41'0,"-5"-6"1"15,9 18-2-15,9-23-37 0,8 8-1 16,10 0-5-16,8-11-6 15,23 12-21-15,0-14-11 16,16 3 0-16,1-5-2 16</inkml:trace>
  <inkml:trace contextRef="#ctx0" brushRef="#br1" timeOffset="294364.8367">5657 4422 99 0,'-14'-22'40'15,"14"22"1"-15,-13-9-1 16,13 9-39-16,-9 11 1 15,8 9-1-15,-3 10 1 16,0 14 0-16,0 10-2 16,-1 11 1-16,-2 9-1 15,0 4-1-15,6 2-1 16,-1-5-3-16,10 5-9 0,-12-21-23 15,18 0-3-15,-9-16 0 16,7-4 0-16</inkml:trace>
  <inkml:trace contextRef="#ctx0" brushRef="#br1" timeOffset="294581.8491">5305 5235 116 0,'0'0'42'0,"0"0"0"15,16-25-7-15,17 15-33 16,13-4-1-16,11-1-1 16,9-1-2-16,0-1-3 15,10 14-9-15,-11-10-18 0,6 19-10 16,-18-1 1-16,-2 13-2 15</inkml:trace>
  <inkml:trace contextRef="#ctx0" brushRef="#br1" timeOffset="295088.8779">5605 5668 79 0,'-29'8'39'15,"-10"-5"0"-15,4 12 1 16,-10 1-28-16,9 9-6 16,1-1-3-16,6 3 1 15,10 1 0-15,5 0-2 16,13-4 2-16,10-4-2 15,8-11 0-15,16-10 1 16,9-14-2-16,7-11 0 16,6-11-2-16,0-7 1 15,1-12-1-15,-5-4 1 16,-7-4 0-16,-9 0-1 15,-10 4 1-15,-6 7 0 0,-10 7 0 16,-6 8 0-16,-5 13 0 16,-6 13 0-16,-4 17-1 15,-2 13 1-15,-3 18 0 16,-2 11-1-16,4 14-1 15,3 3-2-15,5 11-1 16,-1-12-9-16,23 10-20 16,-7-18-6-16,17-1 1 15,1-19-2-15</inkml:trace>
  <inkml:trace contextRef="#ctx0" brushRef="#br1" timeOffset="295316.8912">6052 5709 91 0,'-4'13'39'16,"-10"2"-2"-16,8 14 1 16,-6 4-31-16,3 9-2 15,2 0-1-15,3 6-2 16,2-5 1-16,7-6-4 15,4-8-1-15,2-17-12 16,17-3-23-16,-9-19-2 16,14-7 0-16,-8-15 0 15</inkml:trace>
  <inkml:trace contextRef="#ctx0" brushRef="#br1" timeOffset="295472.9001">6211 5645 109 0,'-13'-10'39'0,"-11"0"3"15,10 14-4-15,-4-3-33 16,5 3-3-16,13-4-4 15,-12 5-7-15,23 8-16 16,-11-13-17-16,17 1 1 16,-7-7-2-16,11 5 0 15</inkml:trace>
  <inkml:trace contextRef="#ctx0" brushRef="#br1" timeOffset="296133.9379">6717 5151 94 0,'13'12'39'16,"8"-16"2"-16,25 4-3 16,11-9-35-16,22-3 2 15,16-6-3-15,15 1 1 16,10-5-3-16,10 1 2 15,1 1-2-15,-5 3 1 16,-9 6-1-16,-9 3-2 16,-14 8 0-16,-14-2-3 15,-13 21-11-15,-28-12-22 16,-6 9 0-16,-33-16-2 15,12 26 0-15</inkml:trace>
  <inkml:trace contextRef="#ctx0" brushRef="#br1" timeOffset="296350.9503">7188 5434 88 0,'-34'15'38'15,"31"-2"-1"-15,16-15 2 16,36-6-36-16,16-10 0 15,23-4 0-15,14-6-1 16,16-5-1-16,5 1-2 16,-3-8-6-16,9 12-24 15,-23-8-7-15,-5 6 0 16,-25-4-1-16</inkml:trace>
  <inkml:trace contextRef="#ctx0" brushRef="#br1" timeOffset="296685.9695">8011 4734 92 0,'-10'0'39'0,"17"11"1"15,8-10-2-15,15 9-35 16,9-1 0-16,15 2 0 15,1 5-1-15,5 4 1 16,-2 3-1-16,0 6-1 16,-13 4 0-16,-6 11 0 15,-17 4 1-15,-20 5-1 0,-18 8 0 16,-17 2-1-16,-12 2 1 15,-14-2-1-15,-2-2 0 16,-3-9-3-16,6-2-1 16,5-17-7-16,25 6-14 15,-2-26-15-15,22-1 0 16,8-12-2-16,24-17 2 15</inkml:trace>
  <inkml:trace contextRef="#ctx0" brushRef="#br1" timeOffset="297206.9993">9409 4365 92 0,'18'-34'40'0,"-11"1"0"16,4 14-2-16,-8 7-35 16,-3 12 0-16,1 15 0 15,-2 10-3-15,-5 12 2 16,-2 14-2-16,-2 6 1 15,4 11-2-15,-4 6 1 16,3 1-3-16,6 1-1 16,-5-14-8-16,16 11-25 15,-8-19-1-15,11 2 0 0,-5-17-2 16</inkml:trace>
  <inkml:trace contextRef="#ctx0" brushRef="#br1" timeOffset="297440.0126">9047 5194 104 0,'-20'17'40'15,"10"-16"1"-15,27 3-2 16,18-16-36-16,23-2-1 15,19-5-2-15,15-3 2 0,11 0-5 16,6-1 1-16,9 14-10 16,-17-12-21-16,3 21-8 15,-25-1 2-15,-7 15-2 16</inkml:trace>
  <inkml:trace contextRef="#ctx0" brushRef="#br1" timeOffset="297973.0431">9552 5673 95 0,'-17'-19'38'0,"-1"12"-1"15,-13-3 0-15,-9 8-34 16,1 8 0-16,-6 13 0 15,-1 4-1-15,-2 12 2 16,2 7 0-16,3 4 0 16,6 1 0-16,9 2-1 15,13-7 1-15,15-8-1 16,15-13 0-16,15-14-2 15,18-15-2-15,11-18 2 16,10-14-2-16,9-17 0 0,3-13 0 16,-3-6 0-16,-9-7 0 15,-8 1 0-15,-11 4 2 16,-12 7-3-16,-16 15 3 15,-10 12-1-15,-15 20 0 16,-10 16 0-16,-8 21 0 16,-6 17 0-16,-4 18 0 15,0 9 0-15,2 14-1 16,6 0 2-16,11 4-4 15,9-10 0-15,14 0-4 16,4-21-10-16,28 7-17 16,-6-23-5-16,16-4 0 15,-6-16-3-15</inkml:trace>
  <inkml:trace contextRef="#ctx0" brushRef="#br1" timeOffset="298169.0543">10050 5801 110 0,'-10'4'39'16,"-12"2"0"-16,7 12-3 15,-5 3-31-15,5 4-4 16,0 6 2-16,5 5-3 16,5-4 2-16,6 0-5 15,13-4-1-15,-4-21-21 16,24 3-14-16,-6-22 0 15,11-3-1-15,-4-16 0 16</inkml:trace>
  <inkml:trace contextRef="#ctx0" brushRef="#br1" timeOffset="298312.0625">10126 5487 106 0,'-22'-18'39'0,"-3"0"0"16,15 9-3-16,10 9-48 15,10-22-23-15,17 11-5 16,0-10 1-16,19 4-2 15</inkml:trace>
  <inkml:trace contextRef="#ctx0" brushRef="#br1" timeOffset="298523.0745">10844 5070 105 0,'-2'-11'40'0,"14"4"0"16,2-13-3-16,3 4-36 15,17 0-1-15,4 1-4 16,5 13-5-16,-14-11-25 16,4 17-5-16,-14-4-1 15,-5 13 0-15</inkml:trace>
  <inkml:trace contextRef="#ctx0" brushRef="#br1" timeOffset="298695.0844">10640 5364 81 0,'-22'20'42'15,"25"-2"-2"-15,8-21 1 16,30-10-18-16,14 1-27 16,14-21-11-16,26 11-22 15,1-14-2-15,19 6-1 16,3-11-1-16</inkml:trace>
  <inkml:trace contextRef="#ctx0" brushRef="#br1" timeOffset="299146.1102">12251 4325 85 0,'15'-23'38'15,"-14"0"0"-15,-1 23 1 0,0 0-32 16,0 14-3-16,-3 15-1 16,0 15-1-16,-2 9 0 15,-3 10-2-15,2 8 1 16,0 5-2-16,0-2 0 15,0-1-1-15,5 1-2 16,-8-16-15-16,14 5-19 16,-10-12 1-16,12-1-2 15,-11-17 0-15</inkml:trace>
  <inkml:trace contextRef="#ctx0" brushRef="#br1" timeOffset="299363.1226">11868 5183 104 0,'-32'4'40'0,"32"-4"1"16,0 0-1-16,23-1-36 16,26-14-4-16,23-1 2 15,15-5-3-15,8 0 1 16,8 5-4-16,-5 0 0 15,4 16-10-15,-23-6-21 16,-2 19-4-16,-31-3-2 16,-8 15 1-16</inkml:trace>
  <inkml:trace contextRef="#ctx0" brushRef="#br1" timeOffset="299754.1448">12575 5435 89 0,'-17'-24'37'0,"-10"-4"0"16,3 16-1-16,-5-3-31 15,-1 11-1-15,0 6 1 0,2 14-1 16,-3 8 0-16,1 14-1 15,-1 6 0-15,5 13-1 16,0 6-1-16,8 4 2 16,-1 5-1-16,7-1 0 15,7-2-1-15,5-4-1 16,11-5-3-16,0-18-2 15,13 5-15-15,-11-25-18 16,8-2-3-16,-10-20 2 16,4-2-2-16</inkml:trace>
  <inkml:trace contextRef="#ctx0" brushRef="#br1" timeOffset="299949.1559">12110 5871 118 0,'-19'-15'39'15,"19"15"3"-15,1-15-1 16,17 7-37-16,11-2-1 15,10-1-1-15,10 0-1 16,2 0-2-16,7 3-2 16,-2-9-6-16,10 18-12 15,-17-16-18-15,3 8-3 16,-7-7-2-16,4 4 1 15</inkml:trace>
  <inkml:trace contextRef="#ctx0" brushRef="#br1" timeOffset="301174.2262">13229 5054 78 0,'0'0'38'0,"22"-2"-1"15,-5-6 2-15,14 3-32 16,1-5-1-16,10 5-2 15,4-4 0-15,7 3-3 0,-3-1 1 16,2 3-1-16,-5-1 0 16,0 2-1-16,-6-2 0 15,-7 3 0-15,-9 1-1 16,-4-2 0-16,-8 3-1 15,-13 0-1-15,0 0-3 16,0 0-14-16,0 0-18 16,-15-3 0-16,15 3 0 15,-10 0 0-15</inkml:trace>
  <inkml:trace contextRef="#ctx0" brushRef="#br1" timeOffset="301796.2618">14618 4332 71 0,'8'-17'37'0,"-7"-4"-1"15,-1 21 2-15,5-25-30 16,-5 25-2-16,0 0 0 15,6 16-2-15,-8 4 0 0,3 13-1 16,-3 6-2-16,1 10 0 16,-3 5 0-16,1 11-1 15,-2 1-1-15,1 2 1 16,-6 2-2-16,2-2 0 15,1 3-2-15,-2-14-9 16,10 7-24-16,-7-18 0 16,13 1-2-16,-2-19 1 15</inkml:trace>
  <inkml:trace contextRef="#ctx0" brushRef="#br1" timeOffset="302096.2787">14168 5226 92 0,'6'14'39'0,"12"-15"1"16,25 0-1-16,9-18-34 16,25 0-2-16,13-6-1 15,12 0 2-15,4-3-4 16,1 3 1-16,-6 5-3 15,-9 2 0-15,-11 17-7 0,-24-9-28 16,-3 15-1-16,-20-4-2 16,-6 8 1-16</inkml:trace>
  <inkml:trace contextRef="#ctx0" brushRef="#br1" timeOffset="302947.3276">14586 5688 59 0,'-16'-1'35'16,"1"-3"0"-16,1 13-1 15,-15-8-20-15,9 19-3 16,-13-8-2-16,5 15 0 15,-5-3-3-15,7 5-1 0,-2-3 0 16,9 0-1-16,6-7 0 16,12-1-3-16,1-18 2 15,27 12-3-15,4-18 2 16,9-11 0-16,12-9-2 15,5-10 0-15,4-8-1 16,2-4 0-16,-2-6 0 16,-7-2 1-16,-10 3 0 15,-10 0-2-15,-10 7 2 16,-11 10 0-16,-8 9 0 15,-12 11 0-15,-8 12 0 16,-5 14 0-16,-4 16 0 16,-5 10 0-16,1 15 0 0,4 6 3 15,3 5-4-15,7-1-1 16,12 4-2-16,4-17-10 15,24 9-21-15,-4-19-4 16,16-2 0-16,-1-17-3 16</inkml:trace>
  <inkml:trace contextRef="#ctx0" brushRef="#br1" timeOffset="303265.3456">15109 5807 101 0,'-26'-1'38'0,"4"11"1"15,-7-3-1-15,8 8-32 0,1 3-1 16,7 7-3-16,4 0 3 16,10 4-4-16,7-5 3 15,9 0-2-15,9-8 1 16,11-7-1-16,1-9-1 15,3-7 1-15,-2-6-2 16,-5-10 1-16,-10-1-2 16,-7-4 2-16,-13 1-3 15,-14-2 1-15,-5 6-4 16,-12 1 2-16,1 13-6 15,-14-8-15-15,16 21-16 16,-7-2 0-16,14 10 1 16,2-2-3-16</inkml:trace>
  <inkml:trace contextRef="#ctx0" brushRef="#br1" timeOffset="304224.4006">15783 4952 91 0,'-23'-2'38'0,"23"2"1"16,-16-5 0-16,16 5-33 16,5-13-2-16,16 3 0 15,10-3-2-15,12 3 0 16,9-3-1-16,5 0 0 15,7 5-2-15,-3 1-1 16,3 7-3-16,-15-9-15 16,2 18-19-16,-22-8 0 15,-5 11-1-15,-24-12 0 16</inkml:trace>
  <inkml:trace contextRef="#ctx0" brushRef="#br1" timeOffset="304419.4118">15808 5126 103 0,'-34'12'41'15,"22"5"-2"-15,12-17 0 16,20-4-35-16,16-6-4 16,19-6 3-16,11-3-4 15,7-5 0-15,7 3-5 16,-7-15-9-16,8 18-23 15,-20-9-1-15,-5 14 0 16,-21-7-3-16</inkml:trace>
  <inkml:trace contextRef="#ctx0" brushRef="#br1" timeOffset="304749.4307">16278 4683 90 0,'0'0'39'16,"-12"-21"-1"-16,26 18 1 15,1-4-32-15,17 1-4 16,10 3-1-16,7 5 1 16,1 2-1-16,3 13 0 15,-6 2-1-15,-3 12 1 16,-12 6-1-16,-15 12 0 15,-12 3 0-15,-13 5-1 16,-18 6 2-16,-11 0-1 16,-12-2 0-16,-6-1-1 15,-2-7 2-15,4-7-3 16,4-5 0-16,7-15-4 15,21 5-10-15,-6-30-14 0,27-1-12 16,0 0 0-16,34-24-1 16,-3-8 1-16</inkml:trace>
  <inkml:trace contextRef="#ctx0" brushRef="#br1" timeOffset="305696.4848">17450 4116 78 0,'10'-10'36'0,"-6"-3"-1"16,-4 13 2-16,0 0-34 16,0 0 1-16,-12 18 0 15,5 11-1-15,-7 8 1 16,0 9-3-16,1 8 1 15,-1 5-2-15,3 3-2 16,5-5-4-16,19-1-27 16,-2-14-4-16,16-9 1 15,1-17-3-15</inkml:trace>
  <inkml:trace contextRef="#ctx0" brushRef="#br1" timeOffset="306214.5145">17031 5108 103 0,'18'-11'38'15,"20"4"3"-15,4-15-6 0,15 7-32 16,12-3-3-16,12 0 1 16,2 1 0-16,2 3-2 15,3 3-1-15,-8-2-5 16,0 18-13-16,-21-10-18 15,-5 13 0-15,-25-2-1 16,-10 10 0-16</inkml:trace>
  <inkml:trace contextRef="#ctx0" brushRef="#br1" timeOffset="306791.5475">17316 5745 89 0,'11'-21'35'0,"-10"-6"1"16,2 6-1-16,-17-3-30 16,3 5-4-16,-7 4 3 15,-1 7 0-15,-7 3 0 16,-1 11-2-16,-2 3 1 15,0 12-1-15,-3 7 0 16,4 3 1-16,3 4-1 16,9 2 1-16,6-6 0 0,12-4-1 15,9-8-2-15,13-13 4 16,14-13-4-16,11-15 3 15,11-13-4-15,5-8 1 16,1-11 0-16,1-6 0 16,-4-5 1-16,-9-1-2 15,-8 0 2-15,-10 8-3 16,-11 9 3-16,-10 6-1 15,-7 11 0-15,-8 13 0 16,0 19 1-16,-18 10-1 16,1 20 0-16,-3 15 0 15,-3 13-1-15,-2 12 0 16,-2 8-2-16,6 0 1 15,8 2-2-15,3-10-2 16,18 4-7-16,-6-25-11 0,23 1-16 16,-1-21 2-16,13-6-1 15,-3-16 1-15</inkml:trace>
  <inkml:trace contextRef="#ctx0" brushRef="#br1" timeOffset="307205.5712">17890 5793 86 0,'0'0'36'0,"0"0"2"16,-10 0-1-16,10 0-25 15,-10 20-6-15,6-3-3 16,-5 5 1-16,3 4-4 15,-2 0 3-15,2 5-3 16,2-3 1-16,4-5-2 16,7-3-3-16,-7-20-8 0,35 7-23 15,-15-19-3-15,12-2-1 16,-3-16 0-16</inkml:trace>
  <inkml:trace contextRef="#ctx0" brushRef="#br1" timeOffset="307339.5786">18041 5548 87 0,'-23'-12'36'0,"-4"1"-1"16,7 4-4-16,20 7-64 16,-16-4-2-16,16 4-1 15,20-12-1-15</inkml:trace>
  <inkml:trace contextRef="#ctx0" brushRef="#br1" timeOffset="307590.5932">18550 4741 91 0,'12'-7'39'16,"-4"-7"-1"-16,9 8-1 16,-1 0-39-16,2-6-7 0,20 14-28 15,-15-6 0-15,6 15-2 16,-10-5 1-16</inkml:trace>
  <inkml:trace contextRef="#ctx0" brushRef="#br1" timeOffset="307777.6039">18428 5012 95 0,'-12'23'39'0,"12"-23"0"15,7 20 0-15,14-18-37 16,15-7-4-16,16 6-10 15,-3-15-25-15,18 5 0 16,-1-13-2-16,8 4-1 0</inkml:trace>
  <inkml:trace contextRef="#ctx0" brushRef="#br1" timeOffset="308491.6446">19746 4261 65 0,'15'-12'37'16,"-9"-3"-1"-16,5 13 2 0,-11 2-29 15,0 14-3-15,-8 10 0 16,2 15-3-16,-7 7 0 16,-1 12-2-16,-1 7 1 15,-4 5-2-15,4 3-1 16,1-6-2-16,12 6-8 15,-11-15-26-15,18-1 0 16,-5-14-1-16,8 0 0 16</inkml:trace>
  <inkml:trace contextRef="#ctx0" brushRef="#br1" timeOffset="308926.6696">19318 5262 89 0,'0'0'38'15,"12"6"0"-15,4-18 1 16,15 5-35-16,11-7 0 15,15 3-1-15,8-3-1 16,3 4 0-16,5-1-2 16,1 3-1-16,-3 7-2 15,-11-6-9-15,4 17-26 16,-21-3 0-16,-2 9-2 15,-14-1 0-15</inkml:trace>
  <inkml:trace contextRef="#ctx0" brushRef="#br1" timeOffset="309210.6858">19688 5543 93 0,'0'0'38'16,"0"0"1"-16,1 20-1 15,-15-3-36-15,5 11 0 16,-6 8-2-16,-4 6 3 15,-3 9-1-15,-2 2-2 16,4 6-1-16,-3-12-7 16,22 8-26-16,-4-19-3 0,19-4 1 15,6-18-4-15</inkml:trace>
  <inkml:trace contextRef="#ctx0" brushRef="#br1" timeOffset="309560.7059">20045 5597 95 0,'-30'0'38'16,"9"14"2"-16,-8-6-4 15,8 14-32-15,6 0-2 16,8 2 3-16,8 3-4 0,8-3 2 15,11-2-2-15,9-2 2 16,3-2-2-16,8-3 0 16,-3 0 2-16,1-1-3 15,-2 0 2-15,-9 2-2 16,-6 1 1-16,-9 3-2 15,-8 2 2-15,-9 1-2 16,-5 0-1-16,-8 1 0 16,-1 0 0-16,-7-4-2 15,8 2-2-15,-9-19-12 16,19 9-20-16,-7-16 1 15,15 4-1-15,-4-24-1 16</inkml:trace>
  <inkml:trace contextRef="#ctx0" brushRef="#br1" timeOffset="309761.7174">20129 5630 108 0,'0'0'42'0,"-9"-14"0"15,9 14-1-15,14-11-38 16,3 3-2-16,11 3-1 15,2-3-1-15,11 5-3 16,-2-7-5-16,18 16-11 16,-18-20-11-16,16 14-10 15,-14-12-1-15,5 5-1 16</inkml:trace>
  <inkml:trace contextRef="#ctx0" brushRef="#br1" timeOffset="310151.7397">20955 5107 105 0,'5'11'40'0,"-5"-11"2"16,25-6-3-16,-10-2-39 15,20-6 1-15,12-3-4 16,6-3 0-16,13 7-13 16,-7-19-16-16,16 11-8 15,-5-7 0-15,3 7 0 16</inkml:trace>
  <inkml:trace contextRef="#ctx0" brushRef="#br1" timeOffset="310662.7687">22185 4410 81 0,'0'-15'38'16,"0"15"-2"-16,0 0 1 15,3 10-32-15,-10 10-1 16,2 13-1-16,-4 7-1 16,1 16 0-16,-5 5 0 0,2 6-1 15,-1 3-1-15,3-2-1 16,6 4-5-16,-11-17-25 15,19 0-6-15,-5-15 0 16,14-7-1-16</inkml:trace>
  <inkml:trace contextRef="#ctx0" brushRef="#br1" timeOffset="314975.0155">21655 5382 95 0,'0'0'37'16,"-9"-11"2"-16,9 11-4 16,12-1-30-16,13 5-2 15,16-3 1-15,21 2-2 16,19-3 1-16,22-2-1 15,22-5 0-15,14-3 0 16,12-6-1-16,0-1 0 16,-9-3 0-16,-17-2-2 15,-16 9-6-15,-32-9-29 0,-13 12-3 16,-35-4 0-16,-17 10-1 15</inkml:trace>
  <inkml:trace contextRef="#ctx0" brushRef="#br1" timeOffset="315488.0449">22048 5772 78 0,'18'-22'36'16,"-6"-3"-1"-16,3 10 1 15,-11-2-23-15,-4 17-10 16,10-16 1-16,-10 16-1 16,0 0 0-16,-18 20-1 15,-1-1 1-15,-5 8 1 16,-6 5 0-16,-2 5 0 15,-2 2 0-15,5 4 0 0,6-3-1 16,13-4 0-16,12-6 0 16,20-7-3-16,20-10 1 15,16-12-1-15,18-8-1 16,13-10-1-16,11-5-1 15,2-12-2-15,5 10-14 16,-17-18-19-16,-4 10-3 16,-23-8 2-16,-11 6-2 15</inkml:trace>
  <inkml:trace contextRef="#ctx0" brushRef="#br1" timeOffset="315672.0554">22475 5723 106 0,'-35'45'40'16,"-2"-3"2"-16,14 7-2 15,-2-2-35-15,13 1-2 16,7-2-1-16,5-2-4 16,6 4-2-16,0-13-32 15,17 6-3-15,-1-11 1 16,13-2-3-16</inkml:trace>
  <inkml:trace contextRef="#ctx0" brushRef="#br1" timeOffset="316020.0753">22919 5786 110 0,'-34'15'38'0,"-6"-4"3"15,13 13-3-15,-9-5-33 16,27 0-2-16,12-2 0 16,17 0-1-16,17-4 0 15,11 1-1-15,7-2 0 16,3 0 0-16,1 0-1 15,-4 3 0-15,-14 3 0 16,-15 3 1-16,-15 6-1 16,-14 2 0-16,-16 1 1 15,-8 2-1-15,-12-1 0 0,1-3-2 16,1-3-1-16,1-12-5 15,19 3-29-15,-6-15-3 16,23-1 1-16,-5-15-2 16</inkml:trace>
  <inkml:trace contextRef="#ctx0" brushRef="#br1" timeOffset="316207.086">22980 5798 123 0,'-16'-20'41'0,"16"20"1"15,20-9-2-15,16 5-39 16,9-3-1-16,11-3-4 16,15 12-7-16,-4-12-27 0,11 15-3 15,-14-10 1-15,4 13-3 16</inkml:trace>
  <inkml:trace contextRef="#ctx0" brushRef="#br2" timeOffset="695993.8086">2153 6887 89 0,'9'-32'36'0,"0"7"0"16,-6-4-1-16,4 12-29 15,-9-1-1-15,2 18-1 16,0 0-1-16,5 15 0 16,-1 14-2-16,1 15 1 15,-2 12-1-15,3 11 0 16,1 10-1-16,1 2-1 15,0 4-2-15,-3-9-5 16,9 12-11-16,-8-21-18 16,10 1 0-16,-5-14-1 15,3-4 2-15</inkml:trace>
  <inkml:trace contextRef="#ctx0" brushRef="#br2" timeOffset="696240.8227">1618 7874 97 0,'-19'10'37'15,"33"2"2"-15,26-18-2 16,38-5-34-16,24-9 0 15,32-7 0-15,21-3-1 16,13-4-2-16,6 5-3 0,-11-6-10 16,-7 22-25-16,-20 2 1 15,-20 17-1-15,-32 6-3 16</inkml:trace>
  <inkml:trace contextRef="#ctx0" brushRef="#br2" timeOffset="696782.8537">2365 8464 75 0,'1'-14'36'0,"-12"-1"0"15,-6 13 0-15,-13 3-30 16,0 15 0-16,-11 4 0 16,0 18-1-16,-6 5 0 15,1 12 0-15,3 3 0 16,8 3-1-16,6-4 1 15,16-5-3-15,12-11 2 16,19-14-3-16,19-21 1 16,20-20-1-16,15-20-1 15,16-22 1-15,7-18-1 0,1-7 1 16,-4-9-1-16,-10 0 1 15,-15 6 0-15,-15 7-1 16,-17 12 0-16,-20 17 0 16,-13 18-1-16,-13 19 0 15,-9 17 0-15,-9 17 0 16,-3 18 0-16,-2 18 0 15,3 17-1-15,3 5-1 16,13 8-2-16,6-12-9 16,22 11-24-16,5-18-2 15,21-6 1-15,4-21-2 16</inkml:trace>
  <inkml:trace contextRef="#ctx0" brushRef="#br2" timeOffset="696992.8657">3029 8679 96 0,'-9'12'39'0,"-5"2"-1"16,6 14 1-16,-5 3-35 15,7 5-2-15,4 3-1 16,3-5-3-16,13 3-8 15,1-17-26-15,13-5-2 16,2-21-1-16,10-6-1 16</inkml:trace>
  <inkml:trace contextRef="#ctx0" brushRef="#br2" timeOffset="697126.8734">3212 8412 104 0,'-37'-31'37'0,"4"14"-1"15,6 9-26-15,7-10-46 16,8 18-1-16,12 0-2 15,11-3 0-15</inkml:trace>
  <inkml:trace contextRef="#ctx0" brushRef="#br2" timeOffset="697497.8946">3802 7562 106 0,'0'0'39'0,"0"0"1"15,39-15-1-15,-1-5-37 0,17-2-1 16,8 0-1-16,3-4-3 16,10 14-8-16,-14-6-26 15,3 15-3-15,-17 2 1 16,-9 12-2-16</inkml:trace>
  <inkml:trace contextRef="#ctx0" brushRef="#br2" timeOffset="697676.9048">3887 7846 121 0,'-18'8'41'0,"28"-2"0"16,18-28-8-16,25 1-31 15,26-4-4-15,11-7-3 0,19 8-23 16,-6-8-12-16,10 8 0 15,-9-1-2-15,-3 10 0 16</inkml:trace>
  <inkml:trace contextRef="#ctx0" brushRef="#br2" timeOffset="731591.8447">5095 6894 86 0,'24'-17'34'0,"3"-5"1"16,14 2 0-16,5-6-33 15,10 4-1-15,3 2 1 16,1 4-1-16,-3 3 0 0,-7 11 0 15,-13 6 0 1,-12 12-1-16,-18 9 1 0,-22 10 0 16,-14 8 0-16,-12 8 2 15,-10 3-2-15,0-1 1 16,2-4-1-16,11-1 1 15,13-10 0-15,24-11-1 16,22-9 0-16,24-12 0 16,19-8-1-16,10-1 1 15,6-3-1-15,2 0 1 16,-6 5-1-16,-16 7 0 15,-21 11 1-15,-27 13-2 16,-26 12 1-16,-23 5 1 16,-23 8 0-16,-13 5-1 15,-10-1 0-15,-1-3 0 16,10-7-3-16,5-17-2 0,30 2-32 15,4-19-1-15,28-2 0 16,7-13-2-16</inkml:trace>
  <inkml:trace contextRef="#ctx0" brushRef="#br2" timeOffset="731908.8628">4973 8072 92 0,'50'-10'39'16,"19"-17"0"-16,27-2-1 15,17-4-35-15,9-3-2 16,7 4-1-16,2 2-4 15,4 14-23-15,-16-2-11 16,-14 16 1-16,-25 2-3 16</inkml:trace>
  <inkml:trace contextRef="#ctx0" brushRef="#br2" timeOffset="732379.8896">5252 8432 75 0,'6'-12'38'16,"-6"-4"0"-16,0 16 0 16,4-16-31-16,-4 16-1 15,0 0-2-15,-7 18 0 16,-2 2-1-16,-2 10-1 15,-3 3-1-15,2 4 1 16,2 1-1-16,7-1 1 16,9-6 0-16,18-12-1 15,19-16 0-15,22-14 0 16,13-15-1-16,14-12-1 15,10-4-2-15,-1-15-6 16,10 10-27-16,-24-7-4 0,-9 11 0 16,-30 2-2-16</inkml:trace>
  <inkml:trace contextRef="#ctx0" brushRef="#br2" timeOffset="732568.9005">5602 8389 95 0,'-25'55'39'0,"1"-3"1"15,16 6-2-15,4-6-37 16,14 0 1-16,8-4-1 16,5-7-5-16,17 6-16 15,-3-21-19-15,15-3 3 0,-3-14-4 16,6-6 2-16</inkml:trace>
  <inkml:trace contextRef="#ctx0" brushRef="#br2" timeOffset="732905.9198">6094 8350 95 0,'-36'9'39'0,"5"15"1"16,-4-2-1-16,5 8-37 15,14 0 0-15,13 1 0 16,13-5 0-16,13-1 0 0,14-5-1 16,8-4 0-1,10-2-1-15,0 0 1 0,0-1-1 16,-4 2 0-16,-13 7 0 15,-10 5 1-15,-14 6 0 16,-14 6 0-16,-14 2 0 16,-5-1-2-16,-9-3 1 15,-2-6-3-15,2-4-1 16,-3-24-16-16,18 3-20 15,1-23 0-15,16-8-1 16,1-16 0-16</inkml:trace>
  <inkml:trace contextRef="#ctx0" brushRef="#br2" timeOffset="733086.9302">6226 8319 108 0,'-18'2'43'0,"13"11"0"15,5-13-2-15,14-4-38 16,24-1-3-16,14-7-3 15,18 7-9-15,-3-16-12 16,21 7-17-16,-8-7-1 16,3 8-3-16,-6-4 2 15</inkml:trace>
  <inkml:trace contextRef="#ctx0" brushRef="#br2" timeOffset="734584.0158">6738 7794 92 0,'14'1'39'0,"9"-3"2"16,3-12-3-16,15-2-32 15,8 6-5-15,9-1-1 16,8 3-2-16,5-8-5 16,13 11-30-16,-13-3-1 15,8 6-1-15,-10-3-1 16</inkml:trace>
  <inkml:trace contextRef="#ctx0" brushRef="#br2" timeOffset="735027.0411">8286 7143 72 0,'15'-44'36'16,"-6"0"-2"-16,2 9 2 15,-10 5-31-15,8 14-1 16,-9 16 1-16,0 0-1 16,6 37 0-16,-6 8-1 15,-5 15-1-15,0 12-1 16,2 12-2-16,-3 5-4 15,5 19-12-15,-5-12-20 16,11 2 2-16,-3-7-4 16,12-5 1-16</inkml:trace>
  <inkml:trace contextRef="#ctx0" brushRef="#br2" timeOffset="735275.0553">7993 8028 92 0,'9'14'39'0,"22"-21"-2"16,27-2 2-16,19-13-36 15,20-5-2-15,13-1-1 16,5-13-7-16,10 11-29 16,-15 1-1-16,-8 12 0 15,-25 6-3-15</inkml:trace>
  <inkml:trace contextRef="#ctx0" brushRef="#br2" timeOffset="735659.0771">8381 8199 86 0,'0'0'37'0,"-29"-5"1"15,9 14 0-15,-7 3-35 16,4 6 0-16,-1 4 0 15,9 7 1-15,6-2-1 16,11 2-1-16,14-3 0 16,17-5 0-16,19-10 0 15,9-6 0-15,13-10-2 16,9-7 0-16,1-7-2 15,-2-7-2-15,2 5-11 16,-22-15-24-16,-6 7-1 16,-20-5 1-16,-11 6-2 15</inkml:trace>
  <inkml:trace contextRef="#ctx0" brushRef="#br2" timeOffset="735810.0858">8659 8227 94 0,'-44'63'38'15,"0"-2"1"-15,12 6-3 16,9 0-36-16,12-5-2 15,19-2-8-15,9-17-28 16,23-11 1-16,11-19-2 16,19-14 1-16</inkml:trace>
  <inkml:trace contextRef="#ctx0" brushRef="#br2" timeOffset="736109.103">9043 8224 102 0,'-45'27'40'0,"2"-3"0"16,19 9-3-16,10-8-34 16,19-1-1-16,17-6 0 15,17-4 0-15,12-3-1 16,10-3 0-16,4-1-1 15,3 2 1-15,-8 3-1 16,-10 7 0-16,-12 6 0 16,-17 9 0-16,-18 1-1 15,-12 2 0-15,-9 3-1 16,-7-7-2-16,1 2-8 15,-9-20-27-15,14-5-1 0,5-17 0 16,10-5-1-16</inkml:trace>
  <inkml:trace contextRef="#ctx0" brushRef="#br2" timeOffset="736282.1128">9184 8155 112 0,'-16'-2'42'15,"-2"1"2"-15,18 1-3 16,-1 18-39-16,25-21-1 15,15-1-3-15,12-6-2 16,22 7-34-16,-3-10-3 16,17 5-1-16,-1-11-1 15</inkml:trace>
  <inkml:trace contextRef="#ctx0" brushRef="#br2" timeOffset="736769.1408">9779 7732 98 0,'0'0'39'16,"0"0"0"-16,39-9-6 16,17-8-26-16,27 4-2 15,17-8-1-15,23 4-1 16,10-4 0-16,11 5-2 15,-3 2 0-15,-8 3-2 0,-10 11-2 16,-19 0-3-16,-12 21-11 16,-29-10-23-16,-19 11 0 15,-25-5 0-15,-14 6-1 16</inkml:trace>
  <inkml:trace contextRef="#ctx0" brushRef="#br2" timeOffset="736996.1538">10050 8011 87 0,'-28'9'38'16,"28"-9"2"-16,23-4-1 15,39-14-30-15,25-6-5 0,34 0 0 16,17-11-1-16,19 3 0 15,7 0-4-15,1-2-3 16,4 16-9-16,-23-11-25 16,-11 12-2-16,-27-4 0 15,-20 6-1-15</inkml:trace>
  <inkml:trace contextRef="#ctx0" brushRef="#br2" timeOffset="737326.1724">10841 7305 99 0,'20'-6'41'0,"18"-5"0"15,32 9-1-15,8-4-35 16,31 10-1-16,8-2 0 15,5 9-3-15,-2 5 1 16,-10 7-2-16,-13 7 0 16,-20 13 0-16,-26 8-1 15,-30 10 2-15,-33 13-1 16,-26 2 1-16,-36 7-1 15,-19 3 0-15,-12-2 0 16,-5-5-1-16,6-12 0 16,10-15-2-16,27-11-5 15,12-19-31-15,55-22-3 0,0 0 1 16,59-33-1-1</inkml:trace>
  <inkml:trace contextRef="#ctx0" brushRef="#br2" timeOffset="737859.203">12878 6792 101 0,'3'-26'38'16,"-9"0"2"-16,6 26-2 16,-11-1-35-16,8 23 0 15,-3 11-1-15,0 16-1 16,0 10 0-16,2 9-1 15,2 9-2-15,2 4-1 16,8 2-2-16,-2-8-4 16,18 3-22-16,-10-16-8 15,11 2 0-15,-8-14-2 16</inkml:trace>
  <inkml:trace contextRef="#ctx0" brushRef="#br2" timeOffset="738077.2156">12487 7747 97 0,'-24'13'40'0,"8"-15"1"16,32 2-1-16,14-12-36 15,38-9-2-15,24-7 0 16,20-1-1-16,16-2-2 15,4-1-4-15,7 17-5 16,-19-2-29-16,0 20-2 16,-34 8 1-16,-19 17-1 15</inkml:trace>
  <inkml:trace contextRef="#ctx0" brushRef="#br2" timeOffset="738558.2431">12846 8266 77 0,'-23'-6'38'0,"-3"9"-2"16,-10 4 3-16,6 13-34 16,-16 5-1-16,5 16 1 15,-7 4-1-15,5 10 1 16,4-2-2-16,9 0 1 15,10-9-2-15,19-11 0 0,13-18 0 16,18-18-1-16,15-25 0 16,15-13 0-16,11-16 0 15,5-10-1-15,-1-9 1 16,-2-2 0-16,-9 1-1 15,-11 4 1-15,-11 8-1 16,-15 10 1-16,-11 9-1 16,-14 14 1-16,-10 17-2 15,-9 15 1-15,-7 15 0 16,-3 18 0-16,-3 14 0 15,1 11-2-15,7 10-1 16,4 3-3-16,17 11-4 16,-3-11-30-16,26 1-1 0,1-17 0 15,20-4-1-15</inkml:trace>
  <inkml:trace contextRef="#ctx0" brushRef="#br2" timeOffset="739406.2916">14589 7423 85 0,'0'0'37'0,"0"0"1"15,14-4-1-15,9 0-32 16,11-4-5-16,12 1-2 15,1-2-3-15,6 7-5 0,-11-5-26 16,1 6-1-16,-9-1 1 16,-10 4-1-16</inkml:trace>
  <inkml:trace contextRef="#ctx0" brushRef="#br2" timeOffset="739557.3003">14574 7584 98 0,'-33'23'39'0,"26"-2"1"16,7-21-1-16,48 5-36 15,7-11-4-15,18-16-10 16,23 4-26-16,3-12-2 16,6 4 0-16,-6-6-2 0</inkml:trace>
  <inkml:trace contextRef="#ctx0" brushRef="#br2" timeOffset="740444.351">15944 6855 82 0,'-16'-13'38'0,"16"13"-1"15,11-22 1-15,14 6-26 16,2-3-7-16,16 5-1 16,7 0 0-16,6 4-1 15,-2 3-1-15,-3 6 0 16,-7 8-1-16,-9 8 0 15,-15 7 0-15,-17 14-1 16,-17 7 1-16,-12 7 0 16,-15 5 1-16,-6 3-1 15,-6-2 1-15,4-2 0 16,6-7 0-16,16-7 0 15,18-14 0-15,20-11-1 0,23-10-1 16,19-7 0-16,23-4-4 16,7-13-4-16,24 7-31 15,-8-13-2-15,4 12 0 16,-14-2-1-16</inkml:trace>
  <inkml:trace contextRef="#ctx0" brushRef="#br2" timeOffset="740999.3827">15587 7668 77 0,'-22'4'37'0,"1"-6"0"16,21 2 0-16,0 0-27 15,43-10-3-15,10-5 0 16,31 2-2-16,20-6-1 15,26-1 0-15,17-3-1 16,16-2-1-16,8 3-1 16,-5-1-2-16,-7 8-3 15,-22-3-10-15,-13 16-24 16,-33 1-2-16,-26 9 0 0,-36 3-1 15</inkml:trace>
  <inkml:trace contextRef="#ctx0" brushRef="#br2" timeOffset="741429.4073">15878 7953 92 0,'12'-19'37'16,"3"7"1"-16,-10 1-1 16,-5 11-33-16,0 0-1 15,-12 18 0-15,-5 2 0 16,-5 12 1-16,-4 4-1 15,0 5-1-15,3 1 1 16,8-1-1-16,14-6 2 16,16-5-2-16,24-14 1 15,22-15-3-15,23-14 0 16,17-8 0-16,16-7-2 15,5-9-3-15,8 3-9 0,-15-10-25 16,-5 8-1-16,-23-7-1 16,-15 13 0-16</inkml:trace>
  <inkml:trace contextRef="#ctx0" brushRef="#br2" timeOffset="741610.4177">16440 7945 111 0,'-40'58'40'16,"3"-2"0"-16,14 11-2 15,3 0-37-15,12 3-2 16,8 2-2-16,3-7-5 16,18 0-17-16,-4-12-14 0,13-7 0 15,2-14-2-15,9-7 2 16</inkml:trace>
  <inkml:trace contextRef="#ctx0" brushRef="#br2" timeOffset="742028.4416">16900 8050 94 0,'-21'25'38'16,"-7"-4"2"-16,8 6-2 15,-3-6-30-15,15 4-2 16,7-9-1-16,15-3-2 15,14-6-1-15,14-4 0 16,11-2-1-16,9-1 0 16,3 0 0-16,-4 3 0 15,-6 2-1-15,-10 8 0 16,-16 7 0-16,-17 10 0 15,-19 4 0-15,-13 9 0 16,-13-2 0-16,-6 3-1 16,-6-2 0-16,1-10-2 15,9-2-2-15,2-23-15 16,21-2-18-16,6-22-3 0,19-1 2 15,2-20-2-15</inkml:trace>
  <inkml:trace contextRef="#ctx0" brushRef="#br2" timeOffset="742187.4507">17009 8022 120 0,'-17'3'41'16,"17"-3"1"-16,17 3-2 15,18-7-39-15,22-3-1 16,15-4-5-16,23 8-31 15,-8-10-5-15,11 10 0 16,-11-4-2-16</inkml:trace>
  <inkml:trace contextRef="#ctx0" brushRef="#br2" timeOffset="747112.7324">17765 7467 85 0,'-16'-4'40'0,"16"4"-1"16,14-16 1-16,9 8-19 0,3-1-20 16,12 0 0-16,6 2 0 15,8 2-1-15,2 3-1 16,3-2-3-16,7 9-15 15,-8-10-18-15,-1 6-1 16,-15-5 0-16,-5 5-3 16</inkml:trace>
  <inkml:trace contextRef="#ctx0" brushRef="#br2" timeOffset="747287.7424">17802 7664 99 0,'-17'19'36'16,"21"-4"1"-16,16-16-1 0,23-9-36 15,23-4-3-15,8-14-31 16,16 1-2-16,-4-9 1 16,6-1-3-16</inkml:trace>
  <inkml:trace contextRef="#ctx0" brushRef="#br2" timeOffset="747547.7572">18386 7234 107 0,'21'-3'38'0,"14"7"3"16,0-5-3-16,8 8-34 16,14 3-1-16,4 7 1 0,-6 6-1 15,-10 13 0-15,-24 7-1 16,-16 9-1-16,-23 6 0 15,-21 5-1-15,-20 0 0 16,-13-1-1-16,-8-5-2 16,-2-11-1-16,16-1-13 15,7-25-23-15,26-10 0 16,13-18-1-16,27-9-1 15</inkml:trace>
  <inkml:trace contextRef="#ctx0" brushRef="#br2" timeOffset="748239.7969">19388 7478 85 0,'0'0'37'0,"-20"-19"0"16,6 15 0-16,-15-2-28 16,9 14-2-16,-9 4-1 15,3 16-2-15,-8 6 0 16,8 13-1-16,0 5-1 15,8 3 0-15,12-2 0 16,13-5-1-16,15-15 0 0,15-15 0 16,20-24 0-16,17-23 0 15,13-23 0-15,9-15 0 16,-1-13 0-16,-6-8 0 15,-11-5 0-15,-11 2 0 16,-20 6-1-16,-18 13 1 16,-22 13-1-16,-14 17 0 15,-15 22 0-15,-8 17 0 16,-10 21 0-16,-4 19-1 15,2 17 1-15,7 13-3 16,9 12 0-16,9 1-4 16,26 13-19-16,1-17-15 15,27 3 2-15,2-17-2 16,18-2 0-16</inkml:trace>
  <inkml:trace contextRef="#ctx0" brushRef="#br2" timeOffset="748773.8274">20790 7476 111 0,'-11'1'40'0,"11"-1"1"16,2-15-2-16,14 3-37 16,14-1-4-16,13 5-3 15,-4-10-15-15,5 17-20 16,-12 0 2-16,-6 11-2 15,-26-10-1-15</inkml:trace>
  <inkml:trace contextRef="#ctx0" brushRef="#br2" timeOffset="748915.8355">20633 7694 115 0,'-28'16'40'16,"19"5"0"-16,9-21-1 0,33 3-39 16,12-1-8-16,10-13-29 15,21 3-3-15,6-13 0 16,16 2-2-16</inkml:trace>
  <inkml:trace contextRef="#ctx0" brushRef="#br2" timeOffset="749458.8666">22036 6936 105 0,'-3'-18'38'0,"3"18"2"15,-31 5-2-15,-1 19-33 16,-6 8-2-16,-2 9 1 16,0 3-1-16,3 7 0 15,8-3-1-15,11-5-1 16,21-11 0-16,22-9 0 15,25-16-1-15,15-15-2 16,17-6-1-16,7-19-4 16,17 2-23-16,-10-19-9 15,1 9 0-15,-19-13-2 16</inkml:trace>
  <inkml:trace contextRef="#ctx0" brushRef="#br2" timeOffset="749625.8761">22320 6948 119 0,'-46'59'40'0,"0"-1"1"15,16 9-3-15,5-6-38 16,20-5-1-16,18-4-2 16,8-14-6-16,29 1-30 15,-3-15-1-15,18-3 0 16,1-17-1-16</inkml:trace>
  <inkml:trace contextRef="#ctx0" brushRef="#br2" timeOffset="749913.8926">22802 7031 112 0,'-22'7'40'16,"-5"-2"0"-16,13 10-1 15,4 0-36-15,11 3-1 16,13-3 0-16,10 1 0 15,7-1 0-15,9 1-1 16,3-1 1-16,0 5-1 16,-4-4 0-16,-5 8-2 15,-12 0 2-15,-10 3-1 16,-12 1 0-16,-7 1-1 15,-10-1 0-15,-4-6-2 16,-2 2-2-16,-4-17-5 0,11 3-30 16,-4-13-1-16,20 3 0 15,-12-20-2-15</inkml:trace>
  <inkml:trace contextRef="#ctx0" brushRef="#br2" timeOffset="750076.9019">22915 7001 120 0,'12'-24'41'15,"13"11"0"-15,3-1-2 16,14 6-40-16,8 8-7 16,-1-4-29-16,13 14-3 15,-10-2 0-15,-1 14-2 16</inkml:trace>
  <inkml:trace contextRef="#ctx0" brushRef="#br2" timeOffset="750359.9181">21994 7784 105 0,'50'-8'41'16,"22"-14"0"-16,35 1-1 0,12-7-37 15,21 1 0-15,11 1-2 16,0 3-3-16,2 20-8 15,-21-8-29-15,-10 19-1 16,-31-3-1-16,-20 11 0 16</inkml:trace>
  <inkml:trace contextRef="#ctx0" brushRef="#br2" timeOffset="750693.9372">22411 7971 81 0,'0'0'40'16,"0"0"-1"-16,30 1 2 16,-2-6-22-16,6 2-17 15,3-3 1-15,-3 10 0 16,-14 6 0-16,-10 7-2 15,-20 7 1-15,-12 7-1 16,-18 7 2-16,-10 6-1 16,-10 2 0-16,0 0-2 15,4-3 2-15,14-1 0 16,17-8-1-16,20-7 0 15,31-12-2-15,25-13-1 16,25-3-4-16,6-18-24 16,25 8-12-16,-10-13 0 15,7 4-2-15,-14-5 1 0</inkml:trace>
  <inkml:trace contextRef="#ctx0" brushRef="#br2" timeOffset="751687.9939">18928 10236 90 0,'-30'-17'40'0,"-1"10"2"15,-11-1-3-15,4 7-25 16,-7 8-10-16,4 10-1 15,-1 7-2-15,6 6 1 16,2 7-1-16,7-1 0 16,11 0 0-16,11-6 0 15,14-13-1-15,16-13 1 16,18-22 2-16,18-14-2 15,15-23 1-15,7-16-1 0,6-14 1 16,1-8-2-16,-6-3 2 16,-13 4-1-16,-16 7 0 15,-15 12-2-15,-18 15 2 16,-11 19-2-16,-20 18 2 15,-9 20-1-15,-7 20 0 16,-7 22 2-16,-3 20-2 16,1 14 0-16,3 10 0 15,9 9 0-15,12-1-3 16,10-5-1-16,24-6-3 15,5-19-5-15,26-4-27 16,-3-25-2-16,19-2-2 16,-7-22 3-16</inkml:trace>
  <inkml:trace contextRef="#ctx0" brushRef="#br2" timeOffset="752214.0242">20439 9912 117 0,'-15'-1'41'0,"15"1"0"16,0 0-1-16,30-18-39 16,9 9 0-16,9-2-2 15,8 4-3-15,-4-10-20 16,8 17-14-16,-16-1-2 15,-6 9 0-15,-19-1-2 16</inkml:trace>
  <inkml:trace contextRef="#ctx0" brushRef="#br2" timeOffset="752348.0318">20378 10188 120 0,'-31'19'39'0,"26"0"1"16,17-17-5-16,8-12-43 15,41 2-29-15,11-9-3 0,22-1 1 16,7-8-2-16</inkml:trace>
  <inkml:trace contextRef="#ctx0" brushRef="#br2" timeOffset="753055.0721">21134 9750 109 0,'18'-31'40'16,"19"13"-1"-16,8-14-3 16,17 4-34-16,10 3 1 15,5 4-2-15,-5 4 1 16,-7 14-1-16,-16 11-1 15,-17 14 1-15,-24 12 0 16,-17 15 1-16,-21 9-1 16,-15 12 2-16,-13 3-2 0,-7 6 2 15,-6-4-1-15,10-5 1 16,10-9-1-16,15-9-1 15,22-15 1-15,21-14-4 16,26-16 1-16,23-20-2 16,19-4-2-16,13-22-17 15,20 7-17-15,-6-18-3 16,8 4 0-16,-10-8 1 15</inkml:trace>
  <inkml:trace contextRef="#ctx0" brushRef="#br2" timeOffset="753408.0924">22034 9661 114 0,'0'0'40'0,"7"-14"1"15,22 6-2-15,8-9-36 16,10 1-1-16,4-3 1 15,2 10 0-15,-4 3-1 16,-4 10 0-16,-13 8-1 16,-13 10 1-16,-18 9-1 15,-13 10 1-15,-14 6-2 16,-12 8 0-16,-13 4 0 15,-6 2 0-15,0 1 0 16,4-6 0-16,8-5 0 16,11-3 0-16,18-10 0 15,15-9 0-15,22-13 0 0,16-8 0 16,20-7 0-16,10-10 0 15,22 2-12-15,-5-17-27 16,14 6-4-16,-4-15 1 16,1 6-2-16</inkml:trace>
  <inkml:trace contextRef="#ctx0" brushRef="#br2" timeOffset="753566.1015">22767 9893 112 0,'0'0'38'15,"0"0"-2"-15,9-11-25 0,25-1-50 16,-1-9 1 0,16 1-1-16,1-8 0 0</inkml:trace>
  <inkml:trace contextRef="#ctx0" brushRef="#br2" timeOffset="753903.1208">23214 9630 113 0,'-40'20'41'0,"-6"-7"1"16,16 9-1-16,-4 1-38 16,20-4 0-16,9-1 0 15,11 3-1-15,8-4 0 0,11 2 0 16,13-4-2-16,8-3 1 15,1 3-1-15,3-3 2 16,-4 2-2-16,-4 3 0 16,-11 3 0-16,-9 2 0 15,-15 8 0-15,-15 2 0 16,-9 2 0-16,-9 0-2 15,-4 2 1-15,-6-4-1 16,7-2-3-16,-3-15-1 16,18 6-14-16,-1-26-22 15,15 5 1-15,3-33 0 16,14 1 0-16</inkml:trace>
  <inkml:trace contextRef="#ctx0" brushRef="#br2" timeOffset="754070.1303">23212 9685 129 0,'-13'0'44'0,"1"-7"-1"15,12 7-4-15,23-11-39 16,11-5 0-16,16-4 0 16,7-8-6-16,20 17-23 15,-8-14-13-15,10 10-2 16,-10-4-2-16,-2 14 1 15</inkml:trace>
  <inkml:trace contextRef="#ctx0" brushRef="#br2" timeOffset="754872.1762">24034 9851 97 0,'-10'-4'38'16,"-13"-5"2"-16,-2 9-1 15,-17-2-31-15,9 13-3 16,-5 4 0-16,2 11 0 15,-3 7-2-15,6 3 1 0,6 1-2 16,10 3 1-16,11-6-2 16,11-3 0-16,15-8-1 15,13-12-2-15,17-4-2 16,7-17-6-16,19 5-28 15,-12-14-4-15,11 3 1 16,-10-13-2-16</inkml:trace>
  <inkml:trace contextRef="#ctx0" brushRef="#br2" timeOffset="755436.2084">24359 9820 105 0,'-12'12'39'15,"-9"-6"1"-15,8 15 0 16,-4 1-35-16,0 8-1 15,-6 5 0-15,-3 4 0 16,-1 1-1-16,4 1-1 16,4-4 0-16,5-8-1 15,4-6-1-15,7-11 0 16,3-12 0-16,17-3 0 15,2-14-1-15,4-4 1 16,1-8 0-16,1-4-1 16,0-6 1-16,1 0 0 15,-6 2 0-15,0 5 0 16,-6 4 0-16,-4 6 1 15,-3 10-1-15,-7 12 0 0,0 0 1 16,0 0 0-16,7 21-1 16,-5-3 1-16,-1 3 0 15,3 0 0-15,3-2-1 16,6 0 2-16,4-8-2 15,4-5 0-15,5-7 0 16,3-6 0-16,2-6 0 16,1-8 0-16,3-3 0 15,0-2 0-15,-3-2 0 16,2 3 0-16,-6 3 0 15,0 3 0-15,-5 8 0 16,-4 11 0-16,-5 10 0 16,-7 11 0-16,-3 10 0 15,-10 8 0-15,-2 7 0 0,-1 3 0 16,2 1-3-16,-3-10-9 15,21 10-14-15,-11-23-16 16,21-3-1-16,-2-16 0 16,16-2-1-16</inkml:trace>
  <inkml:trace contextRef="#ctx0" brushRef="#br2" timeOffset="755594.2174">25126 10151 116 0,'-7'14'45'15,"-12"-14"0"-15,7 6-1 16,-6-6-39-16,12-13-5 15,10-3 0-15,-4-20-11 16,25 17-23-16,-11-22-10 16,14 9-2-16,1-6-1 0</inkml:trace>
  <inkml:trace contextRef="#ctx0" brushRef="#br2" timeOffset="761446.5523">13342 8434 85 0,'0'0'39'15,"0"0"-1"-15,-19 17 2 16,13 5-36-16,-8 7-1 16,1 9-1-16,-1 4 1 15,3 3 0-15,0 1-2 16,10-8 0-16,10-6-3 15,6-18-2-15,19-4-8 16,0-27-27-16,22-4 1 16,-2-18-3-16,8-2 2 15</inkml:trace>
  <inkml:trace contextRef="#ctx0" brushRef="#br2" timeOffset="761574.5596">13514 8212 94 0,'-37'-4'38'0,"15"8"-4"16,22-4-34-16,-12 4-36 15,28-3-2-15,9-5-3 16</inkml:trace>
  <inkml:trace contextRef="#ctx0" brushRef="#br2" timeOffset="766273.8284">20146 7800 83 0,'9'-12'38'0,"-9"12"0"15,0 0 1-15,-15-4-30 16,8 19-2-16,-5-3-3 16,2 10 0-16,-5 4-1 15,1 1 0-15,0 2-3 16,2 3 0-16,8-5-3 15,1-13-4-15,21 0-30 16,-6-17-2-16,19-5 1 16,1-12-3-16</inkml:trace>
  <inkml:trace contextRef="#ctx0" brushRef="#br2" timeOffset="766423.8369">20388 7490 111 0,'-39'-11'38'0,"9"12"0"16,-1-5-9-16,3 6-61 15,28-2-6-15,0 0 0 16,14 0-2-16</inkml:trace>
  <inkml:trace contextRef="#ctx0" brushRef="#br2" timeOffset="769181.9946">19625 10291 88 0,'6'-15'39'16,"-6"15"1"-16,4-12 0 15,-4 12-32-15,0 0-4 16,-1 14 2-16,-6 3-4 16,-3 13 3-16,-6 7-4 15,1 7 0-15,-5 7-1 16,2-3 1-16,3-1-1 15,5-4-1-15,6-7-1 16,8-17-2-16,23 0-13 0,2-31-21 16,15-5-2-16,2-21 0 15,11-5-1-15</inkml:trace>
  <inkml:trace contextRef="#ctx0" brushRef="#br2" timeOffset="769339.0037">19771 9824 117 0,'-40'-11'40'0,"15"17"1"16,7-5-5-16,18-1-50 16,0 0-24-16,23-6-3 15,1-3 0-15,-4-7-1 0</inkml:trace>
  <inkml:trace contextRef="#ctx0" brushRef="#br3" timeOffset="925499.9356">19237 3906 81 0,'0'0'39'16,"-5"-12"-3"-16,5 12 1 15,0 0-36-15,0 0-1 16,0 0 1-16,0 0 0 16,22 23-1-16,-7-3 0 15,0 10 1-15,2 12 0 0,-2 18-1 16,-7 13 0-16,-7 16 0 15,-6 22 0-15,-12 14 1 16,-5 13-1-16,-7 10 2 16,-2 9-1-16,-6-1 0 15,2 1 1-15,2-6 2 16,6-12-2-16,0-6 1 15,8-10-1-15,2-6 0 16,4-11 0-16,2-8 0 16,2-11 0-16,3-10-2 15,1-12 1-15,7-11-1 16,3-12 0-16,2-13 0 15,7-11 0-15,4-10 0 16,0-8 0-16,3-5 0 0,1-6 0 16,-3 0 0-16,0-2 0 15,-5 1 0-15,-3 3 0 16,-11 9 0-16,12-10 1 15,-12 10-1-15,0 0 0 16,0 0 0-16,11 8 0 16,-11-8 0-16,21 11 0 15,1-4 0-15,12 0 1 16,16 0-1-16,21 1 0 15,17-2 1-15,17 2-1 16,13-2 0-16,13-2 0 16,7-1 0-16,7-4 0 15,-6-4 0-15,-7-7 0 16,-14-3 1-16,-15-4-1 0,-16-1 1 15,-20 0-1-15,-19-1 1 16,-19 0-1-16,-14 3 1 16,-15 3-1-16,-10 1 0 15,-8 2 0-15,-6 4 0 16,-1 0-1-16,-1 3 0 15,2 0 0-15,-1 4 0 16,3 1 0-16,2 0 0 16,4-2 0-16,5 2 1 15,11 0-1-15,-15-3 1 16,15 3-1-16,-5-10 1 15,5 10 0-15,6-19 0 16,-2 4 0-16,1-7 0 16,4-3 0-16,1-7 0 0,-1-8 0 15,0-5-2-15,4-4 3 16,-3-10-3-16,-3-6 1 15,2-6-1-15,0-4 1 16,-5-8 0-16,2-7-1 16,-2-5 3-16,-4-1-2 15,0-4 0-15,-3 0 1 16,-3-3 0-16,1 4 0 15,-2-1-1-15,-5 4 1 16,3 3-1-16,0 1 0 16,-3 4 1-16,3 4 1 15,-1 3 0-15,0 3 0 16,2 4 0-16,-3 2 0 15,1 8-1-15,2 1 2 0,-4 5-1 16,2 3-1-16,1 8 0 16,-1 7 1-16,0 5-1 15,-3 9 0-15,3 4 1 16,-4 4-1-16,1 6 0 15,2 4 1-15,-3 4-1 16,0 2 0-16,1 3 0 16,3 1 1-16,-1 2-1 15,11-4 0-15,-18 9 0 16,18-9 0-16,-14 9 1 15,14-9-1-15,-20 10 0 16,0-5 0-16,-6 3 0 16,-16 3 0-16,-11 3 0 15,-18 4 0-15,-18 5 0 0,-15 5 0 16,-17-1 1-16,-7 7-1 15,-5-4 0-15,5-1 0 16,12 0-3-16,14-17-6 16,43 9-23-16,16-27-9 15,42-9 0-15,20-21-2 16</inkml:trace>
  <inkml:trace contextRef="#ctx0" brushRef="#br3" timeOffset="944174.0037">1118 9964 77 0,'0'0'36'16,"-2"-15"-1"-16,2 15 1 15,0 0-27-15,0 0-3 0,-18 17 0 16,13 7-2-16,-6 6 0 15,0 9-2-15,-4 4 0 16,2 4 0-16,-2 2-1 16,5-4 0-16,-1-7-2 15,6-5 2-15,4-10-1 16,3-11 0-16,-2-12 0 15,15 4-1-15,-1-16 2 16,3-4 0-16,-1-9 1 16,3-4-1-16,-3-4 0 15,-1-5 0-15,-1-2 0 16,0 2 1-16,-2 4-1 15,-3 5-1-15,-4 7 0 0,4 5 1 16,-9 17-1-16,13-11 1 16,-13 11-1-16,16 23 1 15,-7 0 0-15,3 1-1 16,-1 2 1-16,7 1 0 15,2-6 0-15,6-4-1 16,4-9 1-16,6-12 0 16,4-12-1-16,7-7 1 15,-2-7 0-15,5-7 0 16,-6 0 0-16,0 1 0 15,-7 9 0-15,-6 11-1 16,-10 16 1-16,-9 17 0 16,-10 16-1-16,-8 18 0 15,-7 11-1-15,-3 8 1 0,-2 2-2 16,3-3 0-16,8-5-2 15,5-17 0-15,21-5-6 16,0-27-27-16,23-2-2 16,0-19-1-16,16-4-1 15</inkml:trace>
  <inkml:trace contextRef="#ctx0" brushRef="#br3" timeOffset="944377.0153">2215 10132 108 0,'16'-4'39'0,"1"-7"0"0,13 5-1 16,12-8-36-16,5 1 0 15,7 1-3-15,3 0-2 16,5 14-31-16,-13-5-5 15,-2 12 2-15,-13-5-3 16</inkml:trace>
  <inkml:trace contextRef="#ctx0" brushRef="#br3" timeOffset="944544.0248">2328 10331 110 0,'-30'16'37'0,"20"5"3"15,10-21-2-15,19 7-35 16,26-9-4-16,12-12-7 15,22 8-27-15,0-14-5 0,15 7 2 16,1-9-3-16</inkml:trace>
  <inkml:trace contextRef="#ctx0" brushRef="#br3" timeOffset="945245.0649">3924 9851 88 0,'-24'-13'37'16,"0"9"0"0,-12-1 0-16,5 14-28 0,-11 0-2 15,4 14-2-15,-4 7-1 16,7 11 0-16,-2 5-2 15,10 6 1-15,3-1-2 16,14 0 1-16,7-7-1 16,15-11 1-16,12-13-1 15,13-18 0-15,12-20 1 16,15-17-2-16,5-18 2 15,4-15-2-15,4-11 2 16,-8-6-2-16,-4-1 0 16,-11 1 0-16,-8 9 0 15,-14 14 0-15,-11 11-1 0,-12 16 1 16,-4 16 0-1,-5 19 0-15,-18 25 0 0,1 16 1 16,-4 15-1-16,-1 14 0 16,1 9-1-16,4 4-1 15,10 2-2-15,5-10-3 16,18 5-8-16,-1-28-25 15,23-1 0-15,4-23 0 16,10-3 0-16</inkml:trace>
  <inkml:trace contextRef="#ctx0" brushRef="#br3" timeOffset="945429.0755">4636 9917 114 0,'0'0'39'0,"-25"-2"1"15,13 23-1-15,3 5-36 16,-7 7-2-16,5 6 0 15,3 0-2-15,6 2-2 16,7-11-2-16,20 4-31 16,-1-25-4-16,15-4 1 15,-1-20-2-15</inkml:trace>
  <inkml:trace contextRef="#ctx0" brushRef="#br3" timeOffset="945556.0827">4838 9617 97 0,'-38'-30'35'0,"-4"14"-12"15,4 3-23-15,7 13-35 0,1 6 0 16,8 9-2-16</inkml:trace>
  <inkml:trace contextRef="#ctx0" brushRef="#br3" timeOffset="945847.0994">3653 10584 102 0,'0'10'40'0,"22"-19"2"16,37 0-3-16,31-15-35 15,18-2 0-15,19-4 0 16,19-1-2-16,9 3-1 16,1 3-4-16,1 11-3 15,-29-2-30-15,-5 18-5 16,-30 0 1-16,-18 13-4 15</inkml:trace>
  <inkml:trace contextRef="#ctx0" brushRef="#br3" timeOffset="946380.1298">4134 11023 78 0,'-19'-12'39'0,"6"12"-1"16,-16-2 2-16,3 8-32 16,-12 1-3-16,5 7 0 15,-6 5-2-15,5 7-1 16,1 2 0-16,5 6-1 15,7-1 0-15,7 3 0 0,6-4 0 16,13-5-1-16,9-10 2 16,14-8-1-16,7-13 0 15,11-15-1-15,5-11 2 16,5-10 1-16,0-8-2 15,1-9 3-15,-7-3-3 16,-6 1 1-16,-12 6-1 16,-5 7 2-16,-12 13-3 15,-11 8 0-15,-4 25-1 16,-15 4 1-16,-2 21-1 15,-7 11-1-15,0 10 0 16,2 6-3-16,9 3 1 16,2-3-3-16,18-1-3 0,0-19-29 15,29 2-2-15,4-19 0 16,20-5 1-16</inkml:trace>
  <inkml:trace contextRef="#ctx0" brushRef="#br3" timeOffset="946660.1459">4705 11128 93 0,'-39'17'41'0,"7"15"0"16,0-5-2-16,3 9-34 15,15-2-1-15,13 0-1 16,11-5-1-16,16-4-1 15,10-11 0-15,8-11 1 0,3-10-2 16,2-10 1-16,-5-9 0 16,-6-7-1-16,-12-4 1 15,-14-3-2-15,-12 0 1 16,-15 0-1-16,-5 8-3 15,-16-5-6-15,10 16-26 16,-14 2-4-16,11 10 1 16,-3-2-2-16</inkml:trace>
  <inkml:trace contextRef="#ctx0" brushRef="#br3" timeOffset="947342.1848">5796 10520 90 0,'-4'19'39'0,"-2"16"-1"15,-14 1 0-15,2 7-36 16,0 9-14-16,1-11-25 15,12 0 0-15,1-14-2 16,16-11 0-16</inkml:trace>
  <inkml:trace contextRef="#ctx0" brushRef="#br3" timeOffset="948125.2297">6654 10010 89 0,'0'0'36'0,"0"0"1"16,-16 6 1-16,11 13-32 15,-9 3-2-15,3 12 1 16,-7 4-2-16,-1 10 1 15,-2 0-2-15,3 0 0 16,1-5-1-16,1-7 1 16,6-10-1-16,7-8 0 15,3-18 0-15,11-5-2 0,3-12 3 16,5-10-1-16,1-6 1 15,2-5-2-15,-1-4 2 16,-1-2-1-16,-1 2 0 16,-6 6 0-16,-3 6-1 15,-4 8 0-15,-2 8 0 16,-4 14 1-16,0 0-1 15,4 21 0-15,-3 3 0 16,3 2 1-16,2 2-1 16,7 1 1-16,2-5-1 15,8-6 1-15,10-12-1 16,6-10 1-16,8-12 0 15,4-9 0-15,4-12-1 16,-3-6 1-16,-1-2 0 16,-8 1-1-16,-6 4 1 0,-9 4-1 15,-9 8 0-15,-6 10 0 16,-13 18 0-16,11 0 0 15,-13 17 0-15,-2 13 0 16,-5 11 0-16,-1 5-1 16,3 7 0-16,-1 1-1 15,8 1-2-15,-1-9-4 16,14 1-10-16,-5-24-22 15,22-3-1-15,-6-20-1 16,15-1 0-16</inkml:trace>
  <inkml:trace contextRef="#ctx0" brushRef="#br3" timeOffset="948305.24">7585 10021 111 0,'0'0'39'15,"24"-2"2"-15,-8-10-5 16,12 11-35-16,10-1 0 15,5-2-3-15,8 12-9 16,-7-10-26-16,5 11-3 16,-14-5 0-16,-3 7 0 15</inkml:trace>
  <inkml:trace contextRef="#ctx0" brushRef="#br3" timeOffset="948456.2486">7586 10299 112 0,'-16'29'42'16,"8"-17"-1"-16,29-1-2 15,13-21-40-15,18-11-30 16,26 7-8-16,-1-11-1 16,13 5-1-16</inkml:trace>
  <inkml:trace contextRef="#ctx0" brushRef="#br3" timeOffset="950489.3649">8857 9550 91 0,'-14'4'40'16,"4"-11"0"-16,10 7-1 15,9-17-35-15,16 3-1 16,15-5 0-16,8 3-1 15,10 0 0-15,-1 3-1 16,-4 8 0-16,-3 8 0 16,-15 12-1-16,-19 12 0 15,-17 13 0-15,-19 10 1 16,-15 9 0-16,-13 10 0 0,-9 4-1 15,-4 1 2-15,0-4-1 16,9-6 1-16,8-6-1 16,15-9 0-16,14-15 0 15,18-10 0-15,16-15 0 16,21-12-1-16,16-12-1 15,14-10-2-15,14-2-4 16,-8-15-32-16,16 5-1 16,-9-10-1-16,0 5-1 15</inkml:trace>
  <inkml:trace contextRef="#ctx0" brushRef="#br3" timeOffset="950849.3855">9489 9610 105 0,'0'0'40'16,"11"-12"0"-16,18 2-1 15,10-8-37-15,13 2 0 16,5-1-1-16,1 4 1 15,-5 7-1-15,-6 6 0 16,-14 10 1-16,-13 10-1 16,-19 10 0-16,-18 12 1 15,-11 5-1-15,-14 5 0 16,-7 5 0-16,2 1 1 15,1-3-2-15,11-6 1 0,9-5 0 16,16-11 0-16,15-8-1 16,18-8 0-16,17-8-1 15,11-9-4-15,18 6-10 16,-2-19-25-16,10 3-1 15,-6-12-1-15,9 2 0 16</inkml:trace>
  <inkml:trace contextRef="#ctx0" brushRef="#br3" timeOffset="951006.3945">10326 9850 115 0,'-25'4'40'0,"10"-2"-1"15,15-2-6-15,-18-25-70 16,39 7-3-16,10-14 1 15,12 5-2-15</inkml:trace>
  <inkml:trace contextRef="#ctx0" brushRef="#br3" timeOffset="951315.4121">10733 9532 96 0,'-34'14'41'15,"-9"-4"-1"-15,8 7 1 16,-7-4-37-16,19 6 0 15,6-4 0-15,15 3 0 0,6-1-1 16,17 1-1-16,13-6-1 16,10 3 0-16,4-1 0 15,4 0-1-15,-1 1 1 16,-7 1-1-16,-3 3 0 15,-16 4 0-15,-12 2 0 16,-13 3-1-16,-13 3 0 16,-10 0-1-16,-9 4-1 15,-6-9-2-15,5 11-19 16,-6-21-17-16,6-2 2 15,6-15-1-15,17-6-2 16</inkml:trace>
  <inkml:trace contextRef="#ctx0" brushRef="#br3" timeOffset="951480.4216">10859 9563 115 0,'16'-16'41'0,"1"16"0"15,-5-15-4-15,12 6-39 16,10 3-4-16,-3-8-30 15,15 12-4-15,-7-3-1 16,3 10 0-16</inkml:trace>
  <inkml:trace contextRef="#ctx0" brushRef="#br3" timeOffset="951891.4451">8755 10525 98 0,'0'0'40'15,"21"-4"2"-15,20-8-3 16,35-1-33-16,29-11 0 15,38-3-4-15,37-11 4 0,32-3-4 16,27-5 2-16,19-1-3 16,6 5 0-16,-1 3-1 15,-14 10-1-15,-26 9 0 16,-37 14-5-16,-40 7 0 15,-36 20-7-15,-56-5-29 16,-27 13-2-16,-43-5 1 16,-24 3 1-16</inkml:trace>
  <inkml:trace contextRef="#ctx0" brushRef="#br3" timeOffset="954579.5988">12352 10079 90 0,'0'0'38'15,"-10"15"0"-15,4-5 0 16,1 12-34-16,-7 1-1 16,1 11 0-16,-7 6 0 15,0 5 0-15,-6 1-1 16,0 2 0-16,1-6-1 15,7-3 1-15,0-10-2 16,9-11 2-16,7-18-2 0,0 0 1 16,23-24 0-16,-2-6-2 15,5-13 2-15,2-6 0 16,1-8 0-16,0 0-1 15,-6-3 1-15,-1 4-1 16,-8 8 1-16,-4 11 1 16,-6 7-2-16,-3 15 1 15,-1 15-1-15,-11 9 1 16,5 12 0-16,4 7 0 15,3 2 0-15,5 2 0 16,7-3-1-16,15-6 1 16,7-12 0-16,11-7 0 15,11-12 0-15,8-8 0 16,2-11 0-16,0-3 0 0,-2-5 0 15,-8 2 0 1,-11 4 0-16,-9 4-1 0,-17 6 2 16,-20 19-2-16,0 0 0 15,-9 21 0-15,-14 10 0 16,-2 11 0-16,-1 6 0 15,1 8 0-15,7 2-4 16,5-3 2-16,15-2-2 16,10-13-2-16,17 3-10 15,-4-24-22-15,21 1-6 16,-6-18 2-16,10-2-1 15</inkml:trace>
  <inkml:trace contextRef="#ctx0" brushRef="#br3" timeOffset="954785.6106">13299 10150 106 0,'0'0'42'16,"11"-8"-1"-16,8 8 0 15,3-6-37-15,17-1-1 16,4-2-1-16,5 1-2 15,4 1-2-15,-2 0-3 16,6 16-20-16,-20-9-16 16,-4 13 1-16,-21-5-1 15,-8 11 0-15</inkml:trace>
  <inkml:trace contextRef="#ctx0" brushRef="#br3" timeOffset="954947.6199">13222 10474 112 0,'4'16'41'0,"11"-17"2"15,28-2-3-15,15-15-39 16,16-5-5-16,22 5-30 16,-6-10-7-16,7 6 0 15,-9-1-4-15</inkml:trace>
  <inkml:trace contextRef="#ctx0" brushRef="#br3" timeOffset="968096.3719">9277 10798 68 0,'19'-13'39'0,"-4"-10"-1"16,5 5 1-16,-6-6-24 15,4 6-10-15,-5-1-1 16,1 5 0-16,-14 14-1 16,10-5-1-16,-18 17 1 15,-4 12-1-15,-14 7 1 16,-3 10-1-16,-7 4 0 15,-1 9 1-15,0-2-2 16,9-4 0-16,9-5 0 16,15-10-1-16,21-10 1 15,17-12-2-15,17-13 1 16,14-7 0-16,11-8-1 0,5-7 2 15,5-2-3-15,-5-6-1 16,4 6-5-16,-22-10-30 16,7 7-3-16,-22-8 0 15,0 7-1-15</inkml:trace>
  <inkml:trace contextRef="#ctx0" brushRef="#br3" timeOffset="968299.3836">9801 10715 102 0,'-30'37'41'0,"6"13"1"16,-9-1-3-16,10 11-37 16,-4-1-1-16,8 1-2 0,1-2 0 15,5-5-2-15,11-5-2 16,8-16-5-16,25-4-30 15,6-19 0-15,22-5 0 16,6-19 0-16</inkml:trace>
  <inkml:trace contextRef="#ctx0" brushRef="#br3" timeOffset="968622.402">10300 10782 93 0,'-31'-17'40'15,"0"15"0"-15,-11 4 0 16,10 15-33-16,-3-1-3 15,13 7-1-15,3 3 0 16,17 0-1-16,10-1-1 0,9 1 0 16,12-7 0-16,12-1 0 15,4-2-1-15,1-2 1 16,1-3 0-16,-4 1-1 15,-9-1 0-15,-6 4-1 16,-9 1 1-16,-11 4-2 16,-12 1 1-16,-6 2-1 15,-6 2-1-15,-7-4-1 16,2 3-2-16,-9-16-11 15,12 6-25-15,-2-15 2 16,20 1-2-16,-17-22 3 16</inkml:trace>
  <inkml:trace contextRef="#ctx0" brushRef="#br3" timeOffset="968795.4119">10283 10728 107 0,'14'-31'42'15,"15"13"1"-15,2-4-1 16,19 4-35-16,2 1-5 15,12 3-1-15,5 0-3 16,3-3-12-16,9 12-26 16,-8-5-3-16,7 10 0 15,-6-6-1-15</inkml:trace>
  <inkml:trace contextRef="#ctx0" brushRef="#br3" timeOffset="970475.508">14641 9835 70 0,'-3'-18'35'16,"-7"2"1"-16,-4 10 0 15,-11 1-30-15,-3 17 0 16,-12 0 0-16,3 21 1 15,-11 5-3-15,3 15 0 16,-2 6 0-16,7 9-2 16,4 3 0-16,10 5 0 0,10 3-1 15,15-3 1-15,10-7-2 16,15-10 1-16,15-13-2 15,9-11 2-15,13-20-1 16,8-21 1-16,5-18-1 16,-1-20-1-16,3-15 2 15,-9-11 0-15,-9-10 0 16,-13-2 0-16,-17 0 1 15,-16 5-2-15,-15 7 1 16,-14 9 0-16,-16 13-1 16,-10 14-1-16,-4 14 1 15,-2 13-2-15,9 13-1 16,2 1-6-16,21 20-29 15,7-5-2-15,25 6 1 16,9-6-2-16</inkml:trace>
  <inkml:trace contextRef="#ctx0" brushRef="#br3" timeOffset="970660.5186">15435 10180 116 0,'-29'6'39'0,"5"-4"-3"15,6-2-15-15,14-15-61 16,10 4 0-16,4-10 0 16,18 6-1-16</inkml:trace>
  <inkml:trace contextRef="#ctx0" brushRef="#br3" timeOffset="971011.5387">15825 10000 108 0,'-30'7'40'0,"-12"-8"1"15,8 9-2-15,-10 0-35 16,12 5-2-16,5 3 1 16,6 5-1-16,5 5-1 15,8 5 1-15,8 0-1 16,12 4-1-16,8-3-1 15,9-1 1-15,12-1-1 16,6-2 1-16,7-4-1 0,1-2 1 16,-1-1-1-16,-2-1 2 15,-9-1-1-15,-8 4 1 16,-10 1-1-16,-15 4 0 15,-12 0 0-15,-10 2 0 16,-12-1 0-16,-6-2-2 16,-3 0 0-16,-2-12-3 15,7 3-8-15,-6-22-26 16,20-6-3-16,2-16 1 15,18-6-1-15</inkml:trace>
  <inkml:trace contextRef="#ctx0" brushRef="#br3" timeOffset="971199.5494">15872 9857 107 0,'-16'1'43'0,"1"2"1"16,21 9-1-16,6 2-27 15,23-10-14-15,18-8-2 16,12-3 0-16,8-1-4 15,3-5-5-15,10 11-31 16,-16-3-2-16,-4 10-1 16,-18 1 0-16</inkml:trace>
  <inkml:trace contextRef="#ctx0" brushRef="#br3" timeOffset="971995.595">14065 9436 83 0,'0'0'38'16,"0"0"-1"-16,1 13 1 16,-3 5-32-16,-2 12-2 0,-1 7-1 15,-5 12 0-15,0 4-1 16,-4 3-1-16,1 1-2 15,-3-8-2-15,10 1-10 16,-5-20-23-16,14-9-1 16,-3-21-1-16,12-8 0 15</inkml:trace>
  <inkml:trace contextRef="#ctx0" brushRef="#br3" timeOffset="972131.6027">13924 9614 103 0,'-28'-12'39'15,"13"16"0"-15,3-7-1 16,12 3-33-16,37 7-1 0,14-8-4 15,28 9-28-15,6-17-11 16,14 7-1-16,1-11-2 16</inkml:trace>
  <inkml:trace contextRef="#ctx0" brushRef="#br0" timeOffset="977206.893">1042 12077 69 0,'18'-14'37'0,"-10"-6"0"15,3 11 0-15,-7-3-33 16,-4 12 0-16,10 11 0 15,-3 17 0-15,-5 13-1 16,-2 20 1-16,-9 19-1 16,-7 15-1-16,-9 12 0 15,-7 10-1-15,-4 1-1 16,-1-8-1-16,6-17-2 15,5-22-4-15,24-14-18 16,4-40-13-16,27-21 0 0,7-33-1 16,19-13 0-16</inkml:trace>
  <inkml:trace contextRef="#ctx0" brushRef="#br0" timeOffset="977789.9264">1434 12452 80 0,'-6'20'40'15,"-3"-7"-1"-15,9 10 0 16,-3-2-35-16,2 3 0 16,0 4 0-16,1 10-1 15,-5 5 0-15,2 5-1 0,-5-1-1 16,3-4 0-16,-3-6 0 15,3-5 0-15,2-13 0 16,3-19-1-16,12-12 1 16,3-18-1-16,7-10-1 15,1-9 1-15,3-6 0 16,3-3 1-16,0 4-1 15,-2 6 0-15,-6 7 1 16,-3 12-1-16,-5 8 1 16,-2 10-1-16,-11 11 0 15,0 0 1-15,10 22 0 16,-9-1 0-16,4 3-1 15,2 1 0-15,4 1 1 16,10-7 0-16,8-9 0 0,9-9 0 16,9-14 0-16,5-10 0 15,9-10-1-15,-1-7 1 16,1-1 0-16,-9 4-1 15,-8 6 1-15,-11 11-2 16,-8 12 1-16,-14 17 1 16,-12 17-2-16,-9 11 2 15,-8 10-2-15,-2 6 1 16,1 5-1-16,4-2-2 15,8-2 0-15,5-12-3 16,14-5-1-16,7-21-9 16,26 8-12-16,-4-24-12 15,17 2 0-15,-5-14 0 16,12 1 2-16</inkml:trace>
  <inkml:trace contextRef="#ctx0" brushRef="#br0" timeOffset="978147.9469">2633 12551 82 0,'-3'-27'40'0,"-15"-6"-1"16,4 12 1-16,-10-1-34 15,0 14 1-15,-7 7-3 16,1 15 1-16,-8 11-2 16,0 13-1-16,-1 10 0 15,1 6 0-15,7 2 0 16,4-2-1-16,12-5 1 15,8-10-2-15,13-11 1 16,11-16 0-16,15-16 0 16,11-15-1-16,3-5 0 15,5-7 1-15,-2-4-1 0,-7 1 0 16,-3 2 0-16,-9 4 0 15,-9 8 0-15,-10 8 0 16,-11 12 0-16,0 0-1 16,0 0 1-16,1 11-1 15,-3 6-1-15,0 3-1 16,7 4-2-16,0-1-1 15,11 6-6-15,-5-16-11 16,25 12-8-16,-12-20-8 16,18 3-3-16,-3-16 3 15</inkml:trace>
  <inkml:trace contextRef="#ctx0" brushRef="#br0" timeOffset="978635.9748">3076 12542 89 0,'-5'-20'40'0,"-17"-2"1"15,2 16-2-15,-8 1-34 16,0 12 0-16,-5 6 0 15,0 13-2-15,3 5 0 16,2 8 0-16,4 0-1 16,5 3-1-16,9-6 1 15,9-6-1-15,11-9 0 16,9-11 0-16,8-14-1 15,6-10 1-15,5-8-1 16,3-9 1-16,1-6-1 16,-4-3 0-16,-5-1 0 15,-5 4 1-15,-5 5-1 16,-8 8-1-16,-3 10 1 15,-12 14 0-15,0 0 0 0,2 37-1 16,-7 11 0-16,1 14 1 16,-5 16 0-16,3 12 0 15,-3 9-1-15,1 6 1 16,-5-5-1-16,1-6 1 15,-2-10 0-15,-2-15 0 16,0-17-1-16,-5-11 0 16,-1-19 1-16,-2-14-1 15,-2-14 0-15,-3-14-1 16,-1-9-1-16,-2-14 0 15,3-8-1-15,-2-12-3 16,12 5-7-16,-4-17-7 16,24 21-7-16,-8-19-2 15,26 19-2-15,-1-4-9 0,17 13 2 16</inkml:trace>
  <inkml:trace contextRef="#ctx0" brushRef="#br0" timeOffset="979009.9962">3313 12702 97 0,'-5'20'41'0,"-9"-11"2"16,14 5-2-16,12-12-38 15,4-4 1-15,13-8-3 16,10-6 1-16,9-9-1 15,5-2 1-15,3-5-2 0,-6 0 1 16,-4-2 0-16,-11 3 0 16,-12 3-1-16,-16 5 0 15,-15 7 1-15,-12 7-1 16,-14 11 1-16,-6 12-1 15,-8 8 0-15,-4 10 0 16,0 6 1-16,5 6-1 16,7 1 1-16,14 0-1 15,8-6-1-15,17-9 0 16,17-7-2-16,15-13-1 15,24-3-7-15,4-24-7 16,31 12-10-16,-6-28-5 16,28 9-9-16,-5-14-1 15,10 5 0-15</inkml:trace>
  <inkml:trace contextRef="#ctx0" brushRef="#br0" timeOffset="979305.013">4821 12418 88 0,'8'-15'41'0,"-8"15"1"15,0 0-1-15,-24 24-35 16,9 16-2-16,-10 7-2 0,1 11 0 16,-3 2-2-16,7 3 0 15,4-3-2-15,7-12-2 16,18-5-6-16,-9-43-16 15,38 13-15-15,-6-34 0 16,15-11-2-16,-5-21 2 16</inkml:trace>
  <inkml:trace contextRef="#ctx0" brushRef="#br0" timeOffset="979447.0212">4725 11964 90 0,'-49'1'37'0,"17"13"-2"16,18 6-8-16,17-10-64 15,33 7-1-15,11-4-1 0,23 6 0 16</inkml:trace>
  <inkml:trace contextRef="#ctx0" brushRef="#br0" timeOffset="979785.0405">5480 12195 66 0,'2'27'41'0,"-32"-13"0"16,-2 13 1-16,-21-14-18 15,5 13-17-15,-2-1-2 16,6 2-1-16,9-1-1 15,13 2-1-15,13-6-1 16,16-4 0-16,14-4 0 16,14-5-1-16,9-2 0 0,8-4 0 15,1-1 0-15,-1 4 1 16,-3-1-1-16,-8 8 0 15,-14 5 0-15,-9 7 0 16,-16 7 0-16,-12 7 0 16,-15 5 1-16,-9 0-2 15,-11 7 1-15,-2-9-2 16,0-1-1-16,-6-16-5 15,21 4-9-15,-10-35-9 16,42 6-8-16,-21-31-8 16,33-11-3-16,7-22 2 15</inkml:trace>
  <inkml:trace contextRef="#ctx0" brushRef="#br0" timeOffset="1.01774E6">6849 12246 71 0,'0'0'41'0,"-4"-18"-1"16,4 18 1-16,-8-24-28 15,8 24-10-15,-7-23-2 16,5 10 0-16,5 0-2 15,-2 3-1-15,-1 10-5 16,0 0-32-16,18 1 0 16,-18-1-2-16,10 28 1 15</inkml:trace>
  <inkml:trace contextRef="#ctx0" brushRef="#br0" timeOffset="1.01822E6">6825 12651 67 0,'0'0'39'16,"0"0"0"-16,12-1 1 16,-12 1-34-16,0 0-1 0,-6-15-2 15,6 15-1-15,9-15 0 16,-9 15-2-16,16-14 0 15,-16 14 0-15,16-7 1 16,-16 7-1-16,0 0 0 16,6 12 0-16,-13-1 0 15,-3 3 1-15,-5 1-1 16,2-1 0-16,0 0 0 15,3-4 0-15,10-10 0 16,0 0-2-16,0 12-4 16,0-12-32-16,8-13-1 15,-4 2-1-15,4-1-1 16</inkml:trace>
  <inkml:trace contextRef="#ctx0" brushRef="#br0" timeOffset="1.02037E6">8571 12039 85 0,'3'11'42'0,"-3"-11"1"15,15 14-2-15,-2-5-37 16,22-7-1-16,15-7-2 16,11-2 0-16,14-3-1 15,9-6-2-15,9 4-2 16,-6-8-18-16,4 20-17 15,-16 0-2-15,-10 15-1 16,-20 4 1-16</inkml:trace>
  <inkml:trace contextRef="#ctx0" brushRef="#br0" timeOffset="1.02107E6">9788 11996 29 0,'18'-39'33'15,"-5"8"2"-15,-7 7 1 16,-6 24-27-16,1-18 2 16,5 33 0-16,-13 0 1 15,8 22-1-15,-8 5-5 16,3 14 0-16,-5 8-3 15,0 8 2-15,-1 0-3 16,0-1 1-16,0-4-1 16,7-8-1-16,-1-14 1 15,6-13-1-15,3-21 1 16,5-17-2-16,6-21 2 0,2-12-2 15,3-15 1-15,0-9 1 16,-4-9-1-16,-1-3 0 16,-3 2 0-16,1 5-1 15,-3 7 2-15,-1 11 1 16,6 7-2-16,4 8 3 15,9 9-3-15,7 7 3 16,11 7-3-16,3 2 2 16,10 6-3-16,7-3-2 15,2 7-1-15,-5-5-6 16,11 14-30-16,-18-5-4 15,-4 7 0-15,-16-2-2 16</inkml:trace>
  <inkml:trace contextRef="#ctx0" brushRef="#br0" timeOffset="1.02141E6">10458 12049 89 0,'-6'12'41'16,"16"4"0"-16,4-11-1 15,23-8-35-15,10 2-2 16,11-1 0-16,3-5-1 15,10-2 0-15,-6-4 0 16,-5-1-1-16,-10-1-1 16,-13-2 1-16,-19 0-1 15,-13-1-1-15,-20 2 1 16,-16 1 0-16,-14 7-1 0,-11 5 1 15,-10 8 0-15,-7 11 0 16,2 13 0-16,4 10 1 16,9 9 0-16,15 7 0 15,16 2 0-15,22-4 0 16,24-4-2-16,24-11-1 15,23-8-2-15,15-17-3 16,26 2-11-16,-2-28-23 16,13 1 0-16,-9-17-1 15,-2-1 2-15</inkml:trace>
  <inkml:trace contextRef="#ctx0" brushRef="#br0" timeOffset="1.02176E6">11313 12073 91 0,'-57'-12'40'0,"5"12"2"0,-13 1-2 15,20 12-34-15,-7 3-1 16,10 11-1-16,11 5-1 15,10 6 0-15,9-3-2 16,12 3 1-16,14-5-1 16,8-4 1-16,8-10-2 15,10-11 1-15,2-10 0 16,5-13-1-16,3-12 0 15,-5-5 0-15,-2-6 0 16,-5-1 0-16,-5 1 0 16,-6 4-1-16,-11 9 1 15,-6 9 0-15,-10 16-1 16,-6 10 1-16,-3 12 0 15,-5 8 0-15,4 4-1 0,6 0 0 16,7-3 0-16,9-11-2 16,19-11-2-16,7-25-3 15,25 0-16-15,-3-35-17 16,17-3 0-16,-3-22-1 15,7-3 2-15</inkml:trace>
  <inkml:trace contextRef="#ctx0" brushRef="#br0" timeOffset="1.02191E6">11990 11482 98 0,'-33'33'41'0,"6"32"3"16,-9 10-4-16,8 18-36 16,8 9-2-16,6-1-3 15,11 12-11-15,-1-17-25 0,16 3-5 16,-1-16-2-16,12-7 0 15</inkml:trace>
  <inkml:trace contextRef="#ctx0" brushRef="#br0" timeOffset="1.02239E6">8766 13435 79 0,'-4'16'42'0,"4"-16"-1"16,11 14 1-16,10-15-38 16,18-2-2-16,10-5-1 15,15-6-2-15,19 1-4 16,0-12-33-16,23 4-2 15,7-10 0-15,13 8-2 16</inkml:trace>
  <inkml:trace contextRef="#ctx0" brushRef="#br0" timeOffset="1.02273E6">10106 13357 82 0,'-13'-1'42'0,"2"17"-2"16,-8 6 2-16,3 12-39 15,-5 10-1-15,1 12-1 16,4 4-1-16,1 1-1 15,7 1-4-15,-1-21-14 0,19 4-21 16,1-23-1-16,17-15 0 16,-2-26 0-16</inkml:trace>
  <inkml:trace contextRef="#ctx0" brushRef="#br0" timeOffset="1.0229E6">10113 12995 90 0,'-29'-13'40'0,"2"2"0"15,13 12-3-15,14-1-42 16,0 0-6-16,41 10-28 16,-7-8 0-16,14 13-1 15,2-3 1-15</inkml:trace>
  <inkml:trace contextRef="#ctx0" brushRef="#br0" timeOffset="1.02323E6">10482 13244 70 0,'6'45'40'16,"-13"-4"-1"-16,2 9 1 15,-12-14-28-15,6 13-5 16,-2-4-3-16,6 0 0 15,-1-4-2-15,6-3 1 16,5-7-1-16,4-7 0 16,2-12-1-16,6-12 1 15,4-15-1-15,1-14 0 16,6-10 0-16,3-12 0 15,-3-8 0-15,6-1 0 0,-3 2-1 16,0 4 1 0,-3 13-1-16,1 12 1 0,-6 17-1 15,-4 18 0-15,-6 18-1 16,-7 20 1-16,-4 13-1 15,-2 9-1-15,-2 11-1 16,0-6-1-16,6 2-5 16,-2-28-16-16,23 1-16 15,3-29 0-15,19-12-2 16,2-29 1-16</inkml:trace>
  <inkml:trace contextRef="#ctx0" brushRef="#br0" timeOffset="1.02353E6">11310 13206 92 0,'0'0'42'0,"-31"-8"0"0,18 25-1 16,6 4-38-16,-2 10-1 16,3 12 0-16,6 11-1 15,0 6 1-15,6 6-2 16,0 3 2-16,3-6-2 15,0-3 1-15,3-10 1 16,0-13-2-16,5-17 1 16,4-19 0-16,2-19-1 15,6-19 0-15,3-15 0 16,0-12-1-16,0-12 0 15,2-5-2-15,-5-3 0 16,-3 12-2-16,-8 2-4 16,5 31-16-16,-21-2-15 0,5 24-1 15,-7 17-1-15,0 0 1 16</inkml:trace>
  <inkml:trace contextRef="#ctx0" brushRef="#br0" timeOffset="1.02416E6">11859 13451 89 0,'0'0'41'16,"15"5"1"-16,-1-16 0 15,12-2-39-15,10-8-1 16,10-1 1-16,2-3-2 15,1-4 0-15,-3 2-1 16,-8 2 1-16,-6 1-1 0,-13 0 1 16,-15 4-1-16,-16 0 0 15,-8 7 0-15,-11 2 0 16,-7 7-1-16,-7 6 1 15,1 9 0-15,-2 14 0 16,0 8 1-16,4 10-1 16,6 3 1-16,7 6 0 15,11-4 0-15,10 0 0 16,9-12 0-16,14-8-1 15,13-15 1-15,13-12 0 16,11-9 0-16,5-13 0 16,3-5-1-16,2-6 0 15,-5 4 1-15,-9 0-1 16,-6 10-1-16,-13 7 1 0,-11 11 0 15,-8 12-1-15,-10 8 1 16,-5 13-1-16,-4 2 1 16,0 6 0-16,-2-1 0 15,4-2 0-15,0-9 1 16,4-7-1-16,3-22 1 15,0 0 0-15,17-18 0 16,-3-11 0-16,1-8 0 16,4-8 0-16,-2-2-1 15,4 2 2-15,-6 4-2 16,1 3 1-16,-2 10-1 15,3 4 0-15,5 5-3 16,5 0 1-16,16 3-4 16,6-15-10-16,32 15-9 0,-11-26-10 15,31 4-7-15,-2-15-3 16,6 0 3-16</inkml:trace>
  <inkml:trace contextRef="#ctx0" brushRef="#br0" timeOffset="1.02455E6">13071 12673 89 0,'0'0'41'16,"15"5"0"-16,-19 13-1 16,6 19-37-16,-11 14-1 15,-2 17 0-15,-9 13 0 16,1 13-1-16,-6 5-1 15,3 3 0-15,-1-3-1 16,7-15-2-16,8-9-4 16,-5-30-14-16,20-7-19 0,-3-26-1 15,11-12-1-15,-8-25 2 16</inkml:trace>
  <inkml:trace contextRef="#ctx0" brushRef="#br0" timeOffset="1.02473E6">12733 13213 101 0,'-6'11'43'15,"6"-11"0"-15,20 11 0 16,13-16-40-16,18-4-3 16,13-7-1-16,8-3-1 15,10 2-6-15,-10-15-19 16,11 19-14-16,-19-4-1 15,-3 11-1-15,-19-3 1 16</inkml:trace>
  <inkml:trace contextRef="#ctx0" brushRef="#br0" timeOffset="1.02507E6">13318 13235 86 0,'10'15'41'0,"4"-13"0"15,17 6-1-15,0-10-36 16,11 1 1-16,0-10-2 15,1 2 0-15,-4-6-1 16,0-3 0-16,-12-3-1 16,-6-1 0-16,-11-3-1 15,-10 3 0-15,-11 0 1 16,-9 4-1-16,-7 7-1 0,-10 7 1 15,-5 14 0-15,-6 7 0 16,3 8 0-16,2 10 1 16,2 4-1-16,11 1-1 15,10 1 1-15,14-7-2 16,19-2-2-16,13-12-2 15,28 6-11-15,2-25-18 16,29 5-5-16,5-14-2 16,16 2 1-16</inkml:trace>
  <inkml:trace contextRef="#ctx0" brushRef="#br0" timeOffset="1.02547E6">14036 13189 90 0,'-36'-12'41'15,"16"9"1"-15,-2-10-3 16,6 11-35-16,7 4 0 16,0 11-1-16,-6 6 0 15,1 16 0-15,-5 4-1 16,0 7 0-16,1 3-1 15,4-5 1-15,11-7-1 16,10-12 0-16,17-21-1 16,14-21 0-16,14-23 1 15,16-17-1-15,8-18 1 16,4-14-1-16,-1-8 0 0,-7-4 0 15,-15 1 0 1,-11 10 0-16,-19 11-1 0,-16 17 2 16,-18 24-2-16,-12 20 1 15,-11 26 0-15,-4 23 0 16,-1 24 0-16,-2 15-1 15,8 18-3-15,2-7-9 16,27 19-10-16,-10-21-10 16,26 0-10-16,2-17-1 15,20-9 0-15</inkml:trace>
  <inkml:trace contextRef="#ctx0" brushRef="#br0" timeOffset="1.02597E6">9152 14645 74 0,'-11'10'43'16,"0"-8"-2"-16,11-2 1 15,0 0-38-15,29-12-1 16,6-3 0-16,10-2-3 16,15-1-1-16,8-6-4 15,25 15-21-15,1-12-16 16,14 10 1-16,-6-3-2 0,10 8 2 15</inkml:trace>
  <inkml:trace contextRef="#ctx0" brushRef="#br0" timeOffset="1.02652E6">10490 14638 63 0,'-21'-11'40'0,"-5"7"0"15,-11-2 0-15,-2 12-33 16,-8 0-1-16,1 8-1 16,-1 3-1-16,4 11-1 15,4 4-1-15,8 6 0 16,10 5-1-16,10-1 0 15,13 1 0-15,15-7 0 16,13-11 0-16,11-12-1 16,12-17 2-16,9-18-1 15,5-17 0-15,4-18 1 16,-1-14-1-16,-4-12 0 15,-8-4 0-15,-10-2 0 16,-8 1 0-16,-14 6 0 0,-9 12-1 16,-13 13 0-16,-7 18 0 15,-5 18 0-15,-8 23-1 16,-3 19 1-16,-4 24 0 15,3 20 0-15,2 13-1 16,0 10-1-16,12 4-2 16,5-5-2-16,21 0-11 15,-6-30-10-15,28-2-15 16,-4-26-1-16,20-12-1 15,-4-20 3-15</inkml:trace>
  <inkml:trace contextRef="#ctx0" brushRef="#br0" timeOffset="1.02669E6">11100 14637 82 0,'-25'3'41'0,"11"19"0"16,-5 5 0-16,9 3-40 16,-5 12-1-16,5 6 0 15,5 0-2-15,3-6-2 16,12-1-11-16,-2-25-25 15,14-10-1-15,2-23 0 16,9-12 1-16</inkml:trace>
  <inkml:trace contextRef="#ctx0" brushRef="#br0" timeOffset="1.0273E6">11159 14372 76 0,'-29'-10'39'0,"11"12"-1"0,7-2-2 15,11 0-39-15,18 12-1 16,8-7-1-16,12 6 0 15,5-1 0-15,5 5 3 16,2 3 1-16,-8 6 3 16,0 9 3-16,-17-5 1 15,2 14 2-15,-21-7-1 16,-3 11 0-16,-12-6-2 15,-3 3-1-15,-6-6-1 16,1-2-1-16,0-7 0 16,4-5-2-16,4-9 0 15,9-14 0-15,0 0 0 16,19-19 1-16,0-8-1 0,4-7 1 15,5-3 0-15,-1-5 0 16,0 0 0-16,-5 3 0 16,-4 4 0-16,-4 8 1 15,-5 7-1-15,-9 20 0 16,0 0-1-16,0 0 1 15,6 20-1-15,-8 4 0 16,2 4 0-16,0 5 0 16,4-1-1-16,4-5 1 15,6-6 0-15,8-11 0 16,6-10 1-16,6-11 0 15,4-11 0-15,5-7 0 16,-1-7 0-16,-2 3 0 16,-4 1 0-16,-10 8-1 0,-6 12 0 15,-8 14-1-15,-11 16 1 16,-8 18-1-16,-6 11 0 15,-3 11-1-15,2 7-1 16,-1-1-2-16,7-2 0 16,3-17-5-16,24-1-10 15,-19-44-7-15,53 6-9 16,-12-37-7-16,20-9 3 15,-2-20 1-15</inkml:trace>
  <inkml:trace contextRef="#ctx0" brushRef="#br0" timeOffset="1.02745E6">12391 14492 88 0,'-22'19'42'0,"6"23"1"15,-19 4-2 1,11 12-38-16,-3 0-4 0,5-1-2 16,9 5-9-16,-7-25-19 15,21 0-12-15,-5-23 1 16,18-11-2-16</inkml:trace>
  <inkml:trace contextRef="#ctx0" brushRef="#br0" timeOffset="1.02758E6">12264 14193 86 0,'-39'2'34'16,"14"14"-31"-16,-3-1-2 15,13-1-43-15,15-14 0 0</inkml:trace>
  <inkml:trace contextRef="#ctx0" brushRef="#br0" timeOffset="1.02829E6">12788 14519 78 0,'2'-16'41'0,"-2"16"-1"15,0 0-1-15,-25-1-36 16,4 17 0-16,-4 12 0 15,-3 11-1-15,-2 6-1 16,3 5 0-16,1-2-1 16,8-1 1-16,6-6-1 15,9-9 1-15,9-10-1 16,5-15 1-16,7-12 0 15,2-10 1-15,9-10 1 16,-1-9-1-16,4-4 0 16,-3-8 0-16,3-2 0 15,-2-3 0-15,-1 7 0 16,-2 5-2-16,-4 10 1 0,0 11-1 15,-4 12 0-15,-1 16 0 16,-4 15 1-16,-3 15-2 16,-2 8 1-16,-4 9 0 15,-1 0-2-15,3 3 1 16,0-9-3-16,8-7 0 15,0-17-2-15,14-9-4 16,-4-32-10-16,26 6-7 16,-15-32-7-16,20 0-6 15,-13-15 0-15,9 4 27 16,-12-2 12-16,-9 0 5 15,0 20 12-15,-26-10 7 16,6 31 10-16,-20-1 5 16,9 13 3-16,-21 19-27 15,9 10-8-15,-3 8-4 0,2 12 0 16,2 4-1-16,2 2-3 15,4-1 0-15,1-5-3 16,8-3-8-16,-8-24-18 16,18-4-8-16,-14-18-4 15,32-26 3-15</inkml:trace>
  <inkml:trace contextRef="#ctx0" brushRef="#br0" timeOffset="1.02841E6">13460 14207 81 0,'-27'-11'33'15,"5"14"-31"-15,1 11-2 16,16 5-40-16,5-19 1 0</inkml:trace>
  <inkml:trace contextRef="#ctx0" brushRef="#br0" timeOffset="1.02882E6">14135 14448 67 0,'-22'0'38'0,"-6"-12"0"16,8 11 0-16,-9-7-33 15,6 8 0-15,-6 2-1 16,3 12 1-16,-1 2-1 0,3 9-1 15,2 1 0-15,7 1-1 16,6-2 0-16,9-2 0 16,8-8-1-16,11-5 0 15,6-7 0-15,8-4 0 16,0-5 0-16,3-2 0 15,-4 3-1-15,-2 3 1 16,-10 8-1-16,-7 7 2 16,-12 13-3-16,-10 8 2 15,-6 8-1-15,-5 4-1 16,-5 2 1-16,-3-1-2 15,5-8-2-15,3-15-3 16,20-1-11-16,-4-36-11 16,28 0-12-16,3-24-3 15,20-8 3-15</inkml:trace>
  <inkml:trace contextRef="#ctx0" brushRef="#br0" timeOffset="1.02921E6">14591 13902 100 0,'-16'43'43'0,"-13"0"-1"16,9 18-1-16,-5 2-39 16,4 11-1-16,-4 6 1 15,3 8-1-15,-3 2 0 16,4-2 0-16,1-5-1 0,1-8-1 15,5-15 0-15,3-12 0 16,8-18 1-16,3-30-2 16,24-1 2-16,-1-22 0 15,10-11 1-15,2-8 0 16,2-5 0-16,0 2 1 15,0 3-1-15,-9 13 1 16,-5 12-2-16,-9 11 0 16,-7 18 0-16,-9 10 0 15,-3 14-1-15,-7 7-2 16,3 6 1-16,-2-3-3 15,11 1-2-15,0-15-6 16,25 5-8-16,-11-29-9 16,28 4-5-16,-2-20-8 15,15-2 1-15</inkml:trace>
  <inkml:trace contextRef="#ctx0" brushRef="#br0" timeOffset="1.02962E6">14899 14738 70 0,'2'18'39'0,"-2"-18"2"15,32 15 1-15,-9-18-35 16,24-2-2-16,7-12 0 16,9-4-2-16,5-9 1 15,1-3-1-15,-8-4-1 0,-6-1-1 16,-17-3 0-16,-15-1-1 15,-13 5 0-15,-19 5 0 16,-13 8 0-16,-13 7 0 16,-13 13 1-16,-6 12-1 15,-6 16 0-15,3 13 1 16,0 12-1-16,7 6 1 15,9 4-1-15,15-3-1 16,18-3-1-16,17-10-1 16,23-7 0-16,16-15-4 15,23-6-4-15,5-27-12 16,36 7-5-16,-6-23-10 15,22 2-3-15,-6-14 3 0</inkml:trace>
  <inkml:trace contextRef="#ctx0" brushRef="#br0" timeOffset="1.03002E6">15887 14427 82 0,'-57'9'41'0,"1"-8"-1"15,12 14 2-15,2 3-38 16,8 6-1-16,7 9 0 15,5 10 0-15,0 1-1 16,6 3-1-16,7-3 0 16,8-6 0-16,6-14-1 15,13-12 2-15,11-19-2 0,13-21 1 16,11-16 0-16,9-16 1 15,5-13-1-15,1-12 0 16,-1-10 0-16,-8-5-2 16,-6 0 2-16,-14 7-2 15,-11 14 2-15,-14 18-2 16,-13 25 2-16,-1 36 0 15,-26 13-1-15,0 40 0 16,-6 30 0-16,-5 19 0 16,5 11 0-16,5 3-1 15,13-4-3-15,7-16-6 16,24-4-8-16,-4-35-5 15,36-4-7-15,-6-33-8 16,22-5-6-16,-4-20 1 0</inkml:trace>
  <inkml:trace contextRef="#ctx0" brushRef="#br0" timeOffset="1.03014E6">16485 14809 90 0,'-20'10'40'0,"-5"-10"0"16,3-6-10-16,4 4-55 15,2-19-18-15,16 3 2 16,-3-9-2-16,14 3 0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01:14:09.88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11242 2982 49 0,'-17'-1'31'0,"5"1"3"15,-2-5 0-15,14 5-20 16,-11-7-8-16,11 7 3 16,0 0-2-16,0 0-1 15,-9-12 0-15,9 12-2 16,0 0-1-16,0 0 0 15,14-8 0-15,1 5-2 16,5 2 1-16,9 0 0 16,7-1-1-16,7 2 0 15,5 0 0-15,7 0-1 0,2 1 0 16,2 1 1-16,1-2-1 15,1 0 1-15,1-4 0 16,0 0-1-16,2-5 1 16,0 4-1-16,1-7 1 15,-3 7-1-15,0-3 0 16,-6 7 0-16,-4-4 0 15,-4 7 0-15,-6 4 0 16,-3-4 0-16,-5 5 0 16,-2-3 0-16,-2 2 0 15,3-4 1-15,-2 3-1 16,-1-5 0-16,4 1 0 15,-2 0 1-15,2-1-1 16,0 2 1-16,1-1-1 0,-1 3 0 16,-1-1 0-16,1 1 0 15,-5-1 0-15,3 1 0 16,-3-3 0-16,3 0-1 15,-3-1 1-15,-2-1 0 16,2-2 0-16,0 0 0 16,3-2 0-16,-3 2 0 15,-3-2 1-15,0 2-1 16,-3-1 0-16,-6 3 0 15,2-6 0-15,-5 6 0 16,-3 0 0-16,0 1 1 16,-11 0-1-16,14-1-1 15,-14 1 2-15,0 0-1 16,9 0-1-16,-9 0 1 15,0 0-2-15,0 0 0 0,0 0-1 16,0 0-1-16,14 0-1 16,-14 0-2-16,28-5-3 15,-28 5-25-15,28-8-1 16,-16 0 1-16,0 9-3 15</inkml:trace>
  <inkml:trace contextRef="#ctx0" brushRef="#br0" timeOffset="1144.0655">11208 3525 78 0,'10'-23'35'0,"-10"23"1"15,9-19-1-15,-9 19-30 16,0 0-2-16,0 0 0 16,0 0 0-16,0 0-1 0,-10 28 1 15,1-3-1-15,-2 5-1 16,-2 6 0-16,-2 1 1 15,2 4-2-15,1-7 1 16,2 0 0-16,2-9-1 16,5-5 1-16,3-20 0 15,5 10-1-15,-5-10 1 16,22-26 0-16,-4 1 0 15,-2-6-1-15,3-5 1 16,-2-2 0-16,-2-1-1 16,0 2 1-16,-6 6-1 15,-3 7 1-15,0 3-1 16,-5 11 1-16,-1 10 0 15,0 0-1-15,0 0 0 0,-2 21 0 16,5-8 1-16,4 0-1 16,6-1 1-16,6-5-1 15,6-6 2-15,7-5-1 16,5-3 1-16,1-1-1 15,0-3 0-15,-5 0 1 16,-2-1-1-16,-5 4 0 16,-7 2-1-16,-8 6 0 15,-11 0 0-15,7 21-1 16,-11-1 1-16,-1 6-1 15,-3 4-1-15,1 1-1 16,3 6-2-16,4-10-3 16,14 6-28-16,-2-16-3 15,13 3 0-15,3-17 0 0</inkml:trace>
  <inkml:trace contextRef="#ctx0" brushRef="#br0" timeOffset="1553.0889">12026 3510 96 0,'-15'6'37'0,"-10"-6"2"16,6 15-2-16,-5-4-33 15,2 11-1-15,-4 0 1 16,4 6-1-16,-1 1-1 15,8 1 0-15,1-1-1 16,10-2 1-16,0-6-2 16,9-4 1-16,9-7 0 0,4-9 0 15,5-8 0-15,6-8-1 16,-1-7 1-16,2-6 0 15,1-3 0-15,-5-4-1 16,-2 3 0-16,-4 3 0 16,-5 6 0-16,-5 5-1 15,-10 18 0-15,6-12 0 16,-6 12 0-16,-7 22-1 15,2-2 0-15,-1 1-1 16,6 6-2-16,-1-1-1 16,12 8-12-16,-2-16-19 15,19 7-1-15,-3-18 1 16,15 4-2-16</inkml:trace>
  <inkml:trace contextRef="#ctx0" brushRef="#br0" timeOffset="2007.1148">12502 3536 95 0,'-10'-7'37'0,"-13"-7"2"16,2 17-2-16,-10-3-32 16,2 13-1-16,-8 0 1 15,5 11-1-15,0 4-1 16,5 1-1-16,6 5 0 15,10-2 0-15,6-1-2 16,10-3 1-16,6-8 0 16,11-7-1-16,4-6 0 0,3-8 0 15,3-8 1-15,0-7-2 16,-2-6 2-16,-5-5-1 15,-2-5-1-15,-4 3 1 16,-5-3-1-16,-4 6 0 16,-3 4 0-16,-3 4 0 15,-4 18 0-15,0 0 0 16,-8 15 1-16,-1 14 0 15,-1 13 0-15,-2 12 0 16,-2 10 1-16,-2 10-1 16,-1 3 0-16,-2 0 1 15,-1-4-1-15,-1-5 0 16,-3-9 0-16,2-10-1 15,-3-12 1-15,2-14-1 0,0-13-1 16,-1-12-1-16,11-8-6 16,-7-24-22-16,23 5-8 15,-1-21 1-15,18 1-3 16</inkml:trace>
  <inkml:trace contextRef="#ctx0" brushRef="#br0" timeOffset="2456.1405">12813 3624 92 0,'0'0'39'0,"0"-12"1"15,0 12-1-15,0 0-23 0,-14-1-13 16,14 1 0-16,0 0-2 15,-14 12 1-15,7 0 0 16,-2 8-1-16,-2 2 0 16,0 4 0-16,-1-1 0 15,1 3-1-15,1-4 1 16,5-4-1-16,1-5 1 15,4-15-1-15,0 0 1 16,16-4-1-16,-2-11 1 16,1-6-1-16,3-3 1 15,1-2 0-15,-1 0-1 16,-2 4 0-16,-2 3 0 15,-5 6 0-15,-9 13 0 0,11-5 0 16,-11 5 0-16,3 21 1 16,-3-3-2-16,0 3 0 15,2 3 0-15,2 2-2 16,0-3 0-16,9 2-3 15,-2-12-4-15,15 13-12 16,-12-23-18-16,15 5 1 16,-9-17-1-16,12 2 2 15</inkml:trace>
  <inkml:trace contextRef="#ctx0" brushRef="#br0" timeOffset="2646.1514">13193 3590 106 0,'0'0'38'0,"-10"11"3"0,6 15-4 16,-10-2-32-16,2 8-2 15,-2 4-1-15,1 0 0 16,1 1-2-16,5-6-1 16,6-1-3-16,0-14-7 15,16 1-27-15,-15-17-2 16,29-7 1-16,-12-18-2 15</inkml:trace>
  <inkml:trace contextRef="#ctx0" brushRef="#br0" timeOffset="2767.1583">13210 3487 98 0,'-23'-19'34'0,"8"9"-4"16,-1 9-29-16,16 1-35 16,0 0-1-16,0 0-4 0</inkml:trace>
  <inkml:trace contextRef="#ctx0" brushRef="#br0" timeOffset="3273.1872">13961 3256 72 0,'-14'-32'38'0,"5"13"0"16,-11-7 0-16,6 20-17 15,-9-3-15-15,2 14-1 16,-10 4-1-16,1 15 0 16,-6 9-1-16,1 10 0 15,-2 8 0-15,1 9-2 0,4 5 1 16,1 3-1-16,8-1 0 15,6-3-2-15,10-4 0 16,5-10-3-16,10-2-2 16,1-20-7-16,18 4-26 15,-13-19-1-15,10 2 1 16,-10-22-1-16</inkml:trace>
  <inkml:trace contextRef="#ctx0" brushRef="#br0" timeOffset="3577.2045">13526 3699 102 0,'-23'-15'38'15,"13"13"2"-15,-4-6-2 16,14 8-33-16,14-7-3 16,2 2 0-16,7-2 0 0,10-1-1 15,4-4 0-15,7 1 0 16,2-4 0-16,0 3 0 15,-3-1-1-15,-6 4 1 16,-7-2 0-16,-8 6-1 16,-5 3 2-16,-17 2-2 15,10 12 2-15,-13 2-1 16,-3 4-1-16,-3 4 1 15,-1 6-1-15,3 2-1 16,-2 3-1-16,3-3-1 16,5 0-3-16,-2-15-11 15,18 8-21-15,-15-23-3 16,27 12 1-16,-13-25-1 15</inkml:trace>
  <inkml:trace contextRef="#ctx0" brushRef="#br0" timeOffset="3736.2137">13918 3458 100 0,'-23'-34'40'15,"9"15"2"-15,-5 0-4 16,19 19-32-16,-16 0-4 16,16 0-4-16,11 24-15 15,-1-20-21-15,14 13-2 16,-3-10 0-16,17 10-1 15</inkml:trace>
  <inkml:trace contextRef="#ctx0" brushRef="#br0" timeOffset="4058.2321">14420 3517 97 0,'-18'1'40'16,"-17"-7"1"-16,6 16-2 16,-18-5-32-16,10 12-3 15,-7 2 1-15,6 9-2 16,-1 0 0-16,12 4-2 15,7-2 1-15,11 1-1 0,12-6-2 16,11-11-1-16,16 1-1 16,7-13-4-16,23 11-16 15,-10-23-17-15,14 6 0 16,-6-14 0-16,8 8-2 15</inkml:trace>
  <inkml:trace contextRef="#ctx0" brushRef="#br0" timeOffset="4419.2528">14674 3568 104 0,'-14'4'40'0,"-10"-8"2"16,1 17-2-16,-12-10-34 16,6 13-2-16,-3 4-2 15,5 3 1-15,1 2 0 0,8-3-1 16,7 2-1-16,8-6 0 15,9-5-1-15,10-3 1 16,11-10-1-16,1-5 0 16,8-5 1-16,0-5-1 15,1-8 0-15,-4 2 0 16,0-3 1-16,-10 3-1 15,-5-1-1-15,-3 9 1 16,-5 2 0-16,-10 11-1 16,0 0 1-16,0 0 0 15,0 15 0-15,-5-3-1 16,5 5 0-16,0-4-1 15,8 4-2-15,3-12-2 16,16 9-9-16,-5-24-11 16,24 5-15-16,-1-16 0 0,13-1-1 15,-2-13 3-15</inkml:trace>
  <inkml:trace contextRef="#ctx0" brushRef="#br0" timeOffset="4607.2635">15269 3232 89 0,'-17'0'40'0,"-14"4"-1"16,6 25 2-16,-14 2-23 15,6 14-15-15,-3 5 1 16,5 7-2-16,2-1 0 16,6-4-2-16,5-1-1 15,7-8-4-15,8 2-7 16,-6-22-24-16,18 2-5 0,-9-25 1 15,18 9-1-15</inkml:trace>
  <inkml:trace contextRef="#ctx0" brushRef="#br0" timeOffset="4922.2816">14971 3530 104 0,'-4'11'42'16,"4"-11"0"-16,2 19-1 15,-2-19-34-15,27 11-3 16,-2-13-1-16,11 0 0 15,1-5-2-15,6-1 2 16,1-4-3-16,-2-1 1 16,-2 4-1-16,-7 0 0 0,-4 6 1 15,-7 1-2-15,-4 6 1 16,-10 6 0-16,-6 5 1 15,-5 5-2-15,-5 3 1 16,-5 1-2-16,1 4 1 16,-4-3-3-16,4 3-1 15,-1-14-8-15,17 12-10 16,-4-26-17-16,5 11-1 15,3-22-1-15,13 2 2 16</inkml:trace>
  <inkml:trace contextRef="#ctx0" brushRef="#br0" timeOffset="5072.2901">15416 3360 115 0,'-20'-8'39'0,"10"17"1"16,-7-9-8-16,7 12-34 15,11 8-9-15,-8-10-27 16,20 12-1-16,-1-12 0 15,13 9 0-15</inkml:trace>
  <inkml:trace contextRef="#ctx0" brushRef="#br0" timeOffset="5664.324">15684 3530 103 0,'-31'6'40'0,"3"14"1"15,-9-9-1-15,14 9-33 16,-3-1-3-16,4 5-2 0,6 0 0 15,8 1-1-15,7 0-1 16,9-3 0-16,5-4-1 16,2-2 0-16,6-8 0 15,1-6 0-15,3-8 0 16,2-8 0-16,1-3 0 15,-4-9 1-15,2-2-1 16,0-4 1-16,-2 2-1 16,0 2 2-16,-2 1-1 15,-2 6 1-15,-4 4-1 16,-1 5 2-16,-4 3-1 15,2 8 1-15,-13 1 0 16,20 5-1-16,-20-5 1 16,22 17-1-16,-12-5 0 0,-2 5 0 15,-2 2 1-15,-1 3-2 16,-9 6 2-16,-4 1-2 15,-5 1 2-15,-3 1-2 16,-5-1 0-16,1-6 1 16,3-3-1-16,8-8 0 15,9-13 0-15,17-5 0 16,16-10 0-16,10-9 0 15,11-3 0-15,9-3 0 16,5 1 0-16,-4 8-1 16,-5 6 2-16,-10 11-1 15,-15 11 2-15,-9 10-2 16,-13 6 0-16,-7 6 0 15,-4 5-2-15,-1-3-4 0,12 7-9 16,-9-22-6-16,31 11-14 16,-4-22-9-16,26-2 0 15,8-14-1-15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01:23:32.1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10313 643 78 0,'15'-103'40'16,"-15"103"-1"-16,-7-102 0 15,7 102-29-15,-29-93-4 16,29 93 1-16,-53-75-3 16,53 75-2-16,-70-44 0 0,70 44-1 15,-82-5 1-15,82 5-1 16,-88 47 0-16,88-47-1 15,-86 93 0-15,45-27 2 16,1 5-1-16,1 58-1 16,-18 48 0-16,23 7 0 15,14-3-1-15,6-25 1 16,10-36-1-16,15-23-1 15,7-33-2-15,5-26-1 16,10-9-3-16,-13-22-19 16,12-2-12-16,-12-17 0 15,5-2 0-15,-11-14 0 16</inkml:trace>
  <inkml:trace contextRef="#ctx0" brushRef="#br0" timeOffset="217.0124">9589 1037 108 0,'0'0'41'0,"-87"-63"0"16,87 63-7-16,-68-42-32 15,68 42-2-15,0 0 1 16,0 0-2-16,0 0 0 15,0 0-4-15,83-52-7 16,-26 47-26-16,16-4-2 16,4 1 1-16,16-2-3 15</inkml:trace>
  <inkml:trace contextRef="#ctx0" brushRef="#br0" timeOffset="451.0258">10693 921 103 0,'-53'38'43'0,"53"-38"0"16,0 0-1-16,-55 23-41 15,55-23 0-15,0 0-1 16,0 0 1-16,0 0-3 15,0 0-1-15,51 17-5 16,-51-17-29-16,79-5-2 16,-79 5-2-16,88-7 0 0</inkml:trace>
  <inkml:trace contextRef="#ctx0" brushRef="#br0" timeOffset="648.0369">10766 1117 118 0,'-53'21'44'15,"6"-2"-2"-15,47-19 0 16,-73 30-41-16,73-30-1 16,0 0-2-16,0 0-4 15,0 0-21-15,0 0-13 16,84 8-2-16,-24-19-2 15,8-1-1-15</inkml:trace>
  <inkml:trace contextRef="#ctx0" brushRef="#br0" timeOffset="1149.0657">11643 993 100 0,'-86'14'41'16,"86"-14"1"-16,-57 10-1 15,57-10-38-15,0 0 0 16,0 0-1-16,0 0 1 15,77-11 1-15,-31 1-2 0,16 1-1 16,2-2 0-16,6-1-2 16,4 0 1-16,1 1-1 15,1-1-1-15,0 4-1 16,-2 0-2-16,-4-1-8 15,-2 2-25-15,-18 1-3 16,-3 2 0-16,-47 4 0 16</inkml:trace>
  <inkml:trace contextRef="#ctx0" brushRef="#br0" timeOffset="1508.0863">12873 677 103 0,'0'0'42'16,"0"0"0"-16,0 0-1 16,-10-57-37-16,10 57-1 15,0 0 0-15,0 0-1 16,0 0 0-16,0 0-1 15,0 0 1-15,7 82 0 16,-7-82-1-16,15 78-1 16,-11 29 0-16,0 7-3 0,11 8-1 15,8-5-12-15,-8-34-23 16,27-25-3-16,4-24 2 15,21-38-3-15</inkml:trace>
  <inkml:trace contextRef="#ctx0" brushRef="#br0" timeOffset="1914.1095">13653 759 114 0,'15'-83'42'0,"-15"83"2"15,-13-54-1-15,13 54-40 0,0 0-1 16,-48-18 0-16,48 18-1 16,0 0 0-16,-56 48-1 15,56-48 1-15,0 0-1 16,-18 81 0-16,18-81 0 15,26 57 2-15,-26-57-2 16,0 0 0-16,72 76 0 16,-72-76 0-16,65 44 0 15,-65-44 0-15,71 39 0 16,-71-39 0-16,66 44 0 15,-66-44 0-15,0 0 0 16,80 86 0-16,-90-33 0 16,-14 2 0-16,-17-1 0 0,5-5 0 15,-7-23-9-15,43-26-8 16,0 0-14-16,0 0-10 15,0 0-2-15,0 0-1 16,0 0 2-16</inkml:trace>
  <inkml:trace contextRef="#ctx0" brushRef="#br0" timeOffset="2162.1237">13850 706 123 0,'-40'-71'45'0,"40"71"1"16,0 0-5-16,-59-62-41 15,59 62 0-15,0 0 0 0,0 0 0 16,0 0 0-16,0 0 0 16,0 0 0-16,0 0 0 15,70 25 0-15,-24-19 0 16,7 0-4-16,11-4-15 15,-7-1-11-15,9-1-14 16,-5-2 1-16,4 1-2 16,-7-4 2-16</inkml:trace>
  <inkml:trace contextRef="#ctx0" brushRef="#br0" timeOffset="2807.1605">14854 887 101 0,'0'0'41'16,"0"0"1"-16,0 0-1 15,0 0-36-15,-57-44 0 16,57 44-1-16,-52 11-1 15,52-11 1-15,-69 32-1 0,69-32-1 16,-78 46 2-16,78-46-4 16,-71 52 0-16,71-52 0 15,-55 61 0-15,55-61 0 16,-26 57 0-16,26-57 0 15,0 0 0-15,29 59-6 16,-29-59 0-16,62 13-14 16,-15-17-16-16,5-6-8 15,5-5 2-15,0-6-1 16</inkml:trace>
  <inkml:trace contextRef="#ctx0" brushRef="#br0" timeOffset="3416.1954">15232 835 103 0,'0'0'42'0,"0"0"1"16,0 0-1-16,0 0-34 15,0 0-5-15,0 0 1 16,0 0-1-16,-11 73 0 15,11-73-1-15,0 0 0 16,-40 72-2-16,40-72 0 16,0 0 0-16,-44 72 0 15,44-72 0-15,0 0 0 16,-28 64 0-16,28-64 0 15,0 0 0-15,0 0 0 0,0 0 0 16,0 0 0 0,0 0 0-16,0 0 0 0,54-30 0 15,-54 30 0-15,0 0 0 16,40-67 0-16,-40 67 0 15,0 0 0-15,24-56 0 16,-24 56 0-16,0 0 0 16,0 0 0-16,0 0 0 15,0 0 0-15,0 0 0 16,54-17 0-16,-54 17 0 15,0 0 0-15,64 9 0 16,-64-9 0-16,56-5 0 16,-56 5 0-16,63-15 0 15,-63 15 0-15,68-23 0 16,-68 23 0-16,63-30 0 0,-63 30 0 15,55-21 0-15,-55 21 0 16,0 0 0-16,51-3 0 16,-51 3 0-16,0 0 0 15,0 0 0-15,26 68 0 16,-26-68 0-16,13 55-9 15,-13-55-9-15,22 55-10 16,-22-55-9-16,0 0-4 16,52 73-4-16,-52-73 3 15</inkml:trace>
  <inkml:trace contextRef="#ctx0" brushRef="#br0" timeOffset="15998.915">19395 1033 58 0,'0'0'37'0,"0"0"0"16,0 0-1-16,0 0-25 15,0 0-3-15,0 0 0 16,-15-60-3-16,15 60-1 16,0 0 0-16,0 0-2 15,-55-16 0-15,55 16 1 0,0 0 0 16,-70 23-1-16,70-23 0 15,-62 42-1-15,-7 21 1 16,5 12 1-16,4 6-2 16,11-6-1-16,14-5 0 15,26-5 0-15,20-24 1 16,31-40 0-16,-42-1 0 15,72-31 0-15,-72 31 2 16,94-64-3-16,-41 26 1 16,4-5-2-16,-1-8 2 15,1-1-1-15,-4-3 0 16,6-25 0-16,-15 12-1 15,-1 1 1-15,-6 9 0 16,1-1 1-16,-38 59-1 0,49-90 0 16,-49 90-1-16,0 0 0 15,0 0 1-15,0 0 1 16,0 0 0-16,0 0 0 15,-64 81-2-15,36 25 1 16,7 12-3-16,12 5 1 16,10-15-8-16,9-38-25 15,23-19-8-15,4-23 3 16,7-25-2-16</inkml:trace>
  <inkml:trace contextRef="#ctx0" brushRef="#br0" timeOffset="16404.9383">20003 1215 79 0,'0'0'39'16,"0"0"0"-16,0 0-1 15,0 0-30-15,0 0-1 16,0 0-1-16,26-1-2 16,-36 21-1-16,-7 6-1 15,2 7-1-15,-4 1 0 16,5 5 0-16,4 0-1 15,10-5 0-15,5-10 0 16,10-8 1-16,7-10-1 16,3-9 1-16,6-10 0 15,1-9 0-15,-32 22 0 0,0 0 0 16,46-51 1-16,-46 51-2 15,0 0 2-15,30-63-3 16,-30 63 2-16,0 0-2 16,-4-63-1-16,4 63-2 15,0 0-7-15,-18-53-26 16,18 53-5-16,0 0 3 15,0 0-2-15</inkml:trace>
  <inkml:trace contextRef="#ctx0" brushRef="#br0" timeOffset="16638.9517">20746 980 106 0,'0'0'42'16,"0"0"-1"-16,0 0-5 16,0 0-36-16,51-26-2 15,-51 26-6-15,0 0-30 16,60-18-3-16,-60 18 0 15,0 0 0-15</inkml:trace>
  <inkml:trace contextRef="#ctx0" brushRef="#br0" timeOffset="16830.9627">20783 1121 110 0,'-61'38'42'15,"61"-38"1"-15,0 0-2 16,-51 44-40-16,51-44-2 15,0 0-2-15,0 0-4 16,50 12-31-16,-50-12-3 16,84-17 1-16,-32 4-2 15</inkml:trace>
  <inkml:trace contextRef="#ctx0" brushRef="#br0" timeOffset="17598.0066">21394 868 88 0,'-54'-12'41'16,"54"12"0"-16,0 0 1 16,0 0-40-16,0 0 1 15,-28-56 0-15,28 56-1 16,0 0 1-16,72-39-2 15,-72 39 0-15,76-21-1 16,-76 21 1-16,86-18-2 16,-86 18 1-16,93-8 0 15,-93 8 0-15,81 2 0 0,-81-2 0 16,55 17-1-16,-55-17 1 15,0 0 1-15,20 55-1 16,-20-55 1-16,0 0-1 16,-38 66 2-16,38-66-1 15,0 0 2-15,-50 66-2 16,50-66-2-16,0 0 1 15,0 0 1-15,-7 57-1 16,7-57-1-16,0 0 0 16,46 23 1-16,-46-23 2 15,49 14 2-15,-49-14-2 16,51 16 0-16,-51-16 0 15,0 0 1-15,35 56-1 16,-28-10-2-16,-29 6 0 16,-18 8 0-16,-19-8 0 0,6-2 0 15,0-10-2-15,16-11 0 16,15-18-1-16,10-15-4 15,12 4-28-15,0 0-7 16,0 0 2-16,50-60-3 16</inkml:trace>
  <inkml:trace contextRef="#ctx0" brushRef="#br0" timeOffset="18042.032">22531 884 104 0,'0'0'42'16,"52"-38"0"-16,-52 38-1 15,0 0-39-15,0 0 1 16,0 0-1-16,0 0 0 15,-52-23 0-15,52 23-1 16,-51 25 2-16,51-25-1 16,-56 33 1-16,56-33-2 15,0 0 1-15,-58 75 1 16,58-75-3-16,-13 56 0 15,13-56 0-15,0 0 0 16,36 68 0-16,-36-68 0 16,58 24 0-16,-58-24 0 15,74-2 0-15,-74 2 0 0,76-26-4 16,-76 26 1-16,63-51 0 15,-63 51 0-15,37-67 2 16,-37 67-1-16,7-67 1 16,-7 67-2-16,0 0-1 15,-42-66-9-15,42 66-25 16,-65-17-5-16,65 17 2 15,-73 8 0-15</inkml:trace>
  <inkml:trace contextRef="#ctx0" brushRef="#br0" timeOffset="18928.0826">23295 913 59 0,'0'0'38'0,"0"0"0"16,0 0 2-16,0 0-21 15,0 0-10-15,0 0 0 16,21-55-3-16,-21 55-2 16,0 0 0-16,0 0-1 15,0 0-1-15,-57-7 0 16,57 7 0-16,-47 18 0 15,47-18 1-15,-53 33-1 16,53-33 0-16,-51 40 0 16,51-40-1-16,0 0 1 15,-48 80-2-15,48-80-2 16,0 0-3-16,13 71-3 15,-13-71-23-15,48 31-11 16,-48-31 3-16,69 16-4 16,-69-16 1-16</inkml:trace>
  <inkml:trace contextRef="#ctx0" brushRef="#br0" timeOffset="19567.119">23661 935 95 0,'0'0'41'15,"0"0"2"-15,0 0-2 16,0 0-37-16,0 0-1 16,0 0 1-16,0 0-1 15,0 0 0-15,0 0 0 16,-48 20 0-16,48-20-1 15,0 0 0-15,0 0 0 0,-46 62 0 16,46-62-1-16,0 0-1 16,0 0 0-16,-27 59 0 15,27-59 0-15,0 0-2 16,0 0 1-16,0 0 0 15,0 0 0-15,0 0 0 16,0 0 0-16,49-35 0 16,-49 35 0-16,0 0 1 15,42-61 0-15,-42 61 0 16,0 0 0-16,0 0-1 15,42-67 0-15,-42 67 1 16,0 0 0-16,0 0 0 16,0 0 0-16,0 0 1 15,0 0-1-15,53 3 0 0,-53-3 1 16,0 0-1-16,53 16 1 15,-53-16 0-15,53 1 0 16,-53-1 0-16,64-12 0 16,-64 12 0-16,72-24 0 15,-72 24 0-15,70-29-1 16,-70 29 1-16,63-31-1 15,-63 31 0-15,48-19 1 16,-48 19-1-16,0 0 0 16,0 0 2-16,0 0-2 15,0 0 0-15,43 56 0 16,-43-56 0-16,-8 55-3 15,8-55-8-15,-10 58-17 16,10-58-14-16,-13 57-1 16,13-57 1-16,0 0-2 0</inkml:trace>
  <inkml:trace contextRef="#ctx0" brushRef="#br1" timeOffset="136240.7925">970 3694 71 0,'0'-14'34'16,"0"14"-1"-16,-11-12 1 15,11 12-28-15,-36 15-1 16,8 9 0-16,-11 4-1 0,-1 11 0 16,-4-1 0-16,1 8 1 15,3-3-2-15,9-1 0 16,4-4-1-16,17-7 0 15,8-6-1-15,13-6 0 16,12-2-1-16,8-7 0 16,6 1 0-16,0-1-1 15,-1 5 1-15,-4 1-1 16,-9 7 0-16,-9 6 1 15,-15 5-1-15,-16 6 1 16,-8 3 0-16,-10-1 0 16,-3-3-1-16,-2-5-2 15,8-4-4-15,-3-19-29 16,23-1 0-16,12-10-1 15,15-25-1-15</inkml:trace>
  <inkml:trace contextRef="#ctx0" brushRef="#br1" timeOffset="136676.8175">1451 3998 91 0,'-30'-20'37'16,"8"23"-1"-16,-14-6 2 15,7 15-33-15,-18 5 0 16,4 12-1-16,-6 6 0 0,3 11 0 16,-2 4-1-16,9 5-1 15,6-5 0-15,13-1 0 16,10-10 0-16,18-10-1 15,14-13 0-15,16-13 1 16,10-13-1-16,10-13 1 16,4-9-1-16,2-9 0 15,0-7 0-15,-5-3-1 16,-10 2-1-16,-6 3 0 15,-13 5 0-15,-8 10-1 16,-8 10 1-16,-14 21 0 16,0 0 0-16,-18 27 0 15,2 6 1-15,-1 8-1 16,2 4-1-16,3 1-1 15,7 0-2-15,8-15-2 0,19 1-6 16,-1-27-21-16,27-4-5 16,3-18 1-16,13-4 0 15</inkml:trace>
  <inkml:trace contextRef="#ctx0" brushRef="#br1" timeOffset="137111.8424">1955 4058 82 0,'-29'33'39'0,"-7"-1"-1"16,8 9 1-16,-4-9-20 15,17 5-14-15,7-9-1 16,18-7-1-16,12-17 0 16,15-7-1-16,6-13 0 15,13-10-1-15,2-6 0 0,-2-6-1 16,-2 0 0-16,-6 0-1 15,-7 7-1-15,-10 5 0 16,-8 16 0-16,-12 13 0 16,-5 24-1-16,-11 17 1 15,-10 23 0-15,-8 20 1 16,-9 18 0-16,-6 16 1 15,-7 5 1-15,-2 2 0 16,-4-10 2-16,3-10-1 16,3-19 1-16,8-19-1 15,7-21 1-15,8-21-1 16,10-23 0-16,7-19 0 15,11-18-1-15,10-15 1 16,7-18-2-16,3-11 1 0,5-11-1 16,3-4-1-16,2 5-1 15,-4 1-4-15,10 16-12 16,-16-9-16-16,14 26-7 15,-7 0-1-15,12 17-1 16</inkml:trace>
  <inkml:trace contextRef="#ctx0" brushRef="#br1" timeOffset="137810.8823">3310 3636 71 0,'-14'24'36'15,"3"15"-1"-15,-5 1 2 16,10 15-28-16,-9-3-2 15,10 12-1-15,-5 2-1 16,4 6-1-16,-3-4-1 16,4 0 0-16,3-12-1 15,1-5 0-15,-1-12 0 16,7-12 0-16,-5-27 0 15,22 8-1-15,-1-24 1 0,3-10 0 16,4-8-1-16,0-1 1 16,1-2-1-16,-1 4 0 15,-3 5-1-15,-4 9 1 16,-6 13-1-16,-1 8 0 15,-5 12-1-15,-3 10 1 16,-1 9-1-16,-2 3-2 16,3 6 0-16,-1-4-3 15,7 4-3-15,-6-20-13 16,20 8-18-16,-7-19 1 15,11-2-1-15,-2-15 2 16</inkml:trace>
  <inkml:trace contextRef="#ctx0" brushRef="#br1" timeOffset="138201.9045">3841 4238 51 0,'0'0'36'0,"0"0"-2"15,0 0 1-15,-9-13-10 16,9 13-18-16,0 0-1 15,-3 11-2-15,3-11 1 16,-7 24 0-16,2-7-2 16,-1 10 0-16,-1 4 0 15,1 6-1-15,-1 2 1 16,4 0-2-16,1-2 1 15,6-6-1-15,2-6 0 16,8-10 1-16,4-12-1 0,11-13 1 16,4-10-1-16,5-9 0 15,1-8 1-15,-2-5-1 16,-7 1 0-16,-6 1-1 15,-15 5 0-15,-11 10-1 16,-12 7-1-16,-12 10 0 16,-6 9-2-16,-4 4-1 15,9 15-10-15,-10-15-14 16,23 16-11-16,5-10-1 15,17 0 0-15,6-11 0 16</inkml:trace>
  <inkml:trace contextRef="#ctx0" brushRef="#br1" timeOffset="139793.9958">4558 3981 89 0,'0'0'38'0,"0"0"0"16,5-22-1-16,15 2-36 15,4 5 0-15,9 2-1 16,5 1 1-16,5 3-1 15,4 3-3-15,-6-5-6 16,8 17-27-16,-13-7 0 16,-1 9-2-16,-14-4 1 15</inkml:trace>
  <inkml:trace contextRef="#ctx0" brushRef="#br1" timeOffset="139979.0063">4646 4171 94 0,'-28'21'39'16,"22"-2"1"-16,6-19-2 15,32-4-35-15,11-16-1 16,18-6-3-16,13 2-8 16,-4-12-27-16,13 6-2 15,-8-5-1-15,-1 10-2 16</inkml:trace>
  <inkml:trace contextRef="#ctx0" brushRef="#br1" timeOffset="141601.0991">5674 3561 91 0,'3'-12'36'0,"-3"12"2"16,-3 15-2-16,-1 10-35 15,-11 9 2-15,-4 13-3 16,-4 11 2-16,-1 10-1 15,0 6 0-15,-1 1-2 16,7 0-4-16,3-17-8 16,21 3-23-16,0-21 0 15,21-4-1-15,0-21-1 16</inkml:trace>
  <inkml:trace contextRef="#ctx0" brushRef="#br1" timeOffset="141947.1189">6109 3614 89 0,'2'-10'37'0,"-15"6"1"16,0 26-1-16,-16 5-31 15,3 22 0-15,-6 9-2 16,6 12-1-16,0 5 1 15,10-2-2-15,10-3 0 16,10-6 0-16,14-17-1 16,12-13 0-16,15-22 0 15,11-17 1-15,6-22-1 0,4-13 0 16,-2-15 0-16,-7-7-1 15,-11-6-1-15,-14-3-1 16,-15 6-1-16,-23 2-1 16,-13 17-2-16,-17 1 0 15,-2 23-2-15,-10 1-6 16,12 22-24-16,-3 0 2 15,22 17-2-15,9-3 2 16</inkml:trace>
  <inkml:trace contextRef="#ctx0" brushRef="#br1" timeOffset="142315.14">7029 3813 83 0,'-19'-8'37'15,"19"8"0"-15,-27-11 1 16,13 10-30-16,-14-5-2 15,2 11 1-15,-8 0-2 16,0 8 0-16,-8 5-2 16,1 8 0-16,2 3 0 15,5 8-1-15,6-2-1 16,9 3 0-16,10-1 0 15,14-4-1-15,12-6 0 0,11-5-2 16,16-7-1-16,6-14-5 16,20 7-15-16,-2-24-16 15,11 4 0-15,-10-18-1 16,10 4-1-16</inkml:trace>
  <inkml:trace contextRef="#ctx0" brushRef="#br1" timeOffset="142854.1708">7446 3744 102 0,'-16'18'38'16,"-12"-8"3"-16,9 19-3 16,-13-5-32-16,8 11 0 0,-4 1-3 15,3 5 0-15,6-1-1 16,3-1-1-16,4-3-1 15,6-6 1-15,5-8-1 16,8-8 1-16,5-12-1 16,5-10 0-16,5-9 0 15,5-9 0-15,-2-4 1 16,-1-6-1-16,1-2 1 15,-7-1-1-15,-4 7 0 16,-2 5 0-16,-5 8 0 16,-7 9 0-16,0 10 0 15,0 0 0-15,-13 26 0 16,9-2 0-16,2 5 0 15,4 1 0-15,5-1 0 0,6-5 1 16,10-10 0-16,4-9-1 16,15-15 1-16,1-7 0 15,5-10 0-15,3-10 0 16,0-3 0-16,-3-1-1 15,-4 2 0-15,-10 8 0 16,-6 5 0-16,-8 9 0 16,-10 15 0-16,-10 2 0 15,1 32 0-15,-9 4 0 16,-2 9 0-16,-2 9 0 15,2 2 0-15,3 1-1 16,8-1-4-16,1-18-11 16,23 8-13-16,-6-27-12 15,19-1 0-15,-3-20-4 0,18-1 3 16</inkml:trace>
  <inkml:trace contextRef="#ctx0" brushRef="#br1" timeOffset="143014.18">8327 4252 122 0,'-25'7'41'16,"11"-5"-4"-16,14-2-34 15,-7-28-46-15,14 12 2 16,-1-9-4-16</inkml:trace>
  <inkml:trace contextRef="#ctx0" brushRef="#br1" timeOffset="146771.3947">17190 3883 40 0,'-12'-4'28'0,"12"4"3"16,-15-6-3-16,15 6-16 15,-19-6-3-15,19 6-1 0,-16-11-1 16,16 11 0-16,-14-16-2 16,14 16 0-16,-13-24-1 15,10 10 0-15,-3-6-1 16,0-2 0-16,-4-5 0 15,-2-3-1-15,1-6-2 16,-2-1 2-16,-2-3-3 16,-1-2 2-16,-2 0-1 15,2-1 0-15,3 0 0 16,3 3 0-16,1 1 1 15,3-1-1-15,3 7 1 16,6 3 0-16,4 5 0 16,2 2 0-16,5 6 0 0,2 9 0 15,5 4 0-15,0 5 0 16,-3 7-1-16,0 8 0 15,-4 12 0-15,-5 6 1 16,-10 13-2-16,-6 4 2 16,-6 11 0-16,-7 4-1 15,-2 7 1-15,-2-3 0 16,0 1 1-16,4-8-2 15,6-9 2-15,11-9-2 16,14-16 0-16,13-18 0 16,18-18-1-16,13-18-2 15,19-3-5-15,-6-23-27 16,19 4-3-16,-9-13 0 15,0 12-1-15</inkml:trace>
  <inkml:trace contextRef="#ctx0" brushRef="#br1" timeOffset="147493.4362">17662 3304 80 0,'0'-16'36'0,"0"16"0"16,0 0 0-16,0 0-31 0,-9 16-1 15,1 10 0-15,-8 8-1 16,3 10 0-16,-2 4 0 15,1 5 0-15,-3 1 0 16,5 0-1-16,2-6 1 16,6-3-2-16,5-8 1 15,4-7-2-15,4-12 1 16,6-8 0-16,5-10-1 15,2-7 1-15,3-5 0 16,1-7-1-16,-2-5 1 16,1 0 0-16,-1-1 0 15,-2 0-1-15,-5 7 0 16,-3 4 0-16,-4 6 1 15,-10 8-1-15,15 5 0 0,-12 10 0 16,-3 4 0-16,0 8-1 16,2 2 0-16,-1 0-2 15,5 5-1-15,1-12-3 16,10 7-6-16,-6-22-25 15,16 5 1-15,-7-20-1 16,11 5 1-16</inkml:trace>
  <inkml:trace contextRef="#ctx0" brushRef="#br1" timeOffset="147869.4577">18036 3657 94 0,'-21'1'37'0,"21"-1"-2"0,-13 11 1 15,10 0-33-15,3-11 0 16,16 20-1-16,-1-9 1 15,8-1-1-15,5-5 0 16,6-2 0-16,1-6 0 16,2-1-1-16,0-6 0 15,-5-3 0-15,-4-4 0 16,-7 0-1-16,-7-3 1 15,-8 5-1-15,-15-2 0 16,-5 8 0-16,-11 4 0 16,-6 6 1-16,-6 6-1 15,-4 6 0-15,2 7 1 16,2 4 0-16,4 3 0 15,10 0-1-15,14-1 0 16,9 1 0-16,16-6 0 0,14-5-2 16,14-4-2-16,6-9-1 15,16 5-6-15,-8-21-21 16,15 11-6-16,-11-19 1 15,3 8-2-15</inkml:trace>
  <inkml:trace contextRef="#ctx0" brushRef="#br1" timeOffset="148060.4686">18658 3619 107 0,'-23'-6'36'0,"13"21"0"16,-11-7-6-16,7 16-26 16,-1 5-2-16,5 6-1 15,4 3 0-15,0-4-2 16,7 1 0-16,4-13-3 0,11 3-19 15,-4-25-14-15,15-5-1 16,-5-20 0-16,6-3 0 16</inkml:trace>
  <inkml:trace contextRef="#ctx0" brushRef="#br1" timeOffset="148199.4765">18689 3341 91 0,'-7'10'35'0,"-1"0"-2"16,10 8-1-16,11 5-39 15,-4-12-21-15,14 15-7 16,0-8-1-16,10 9 0 16</inkml:trace>
  <inkml:trace contextRef="#ctx0" brushRef="#br1" timeOffset="148761.5087">18986 3624 86 0,'-23'-7'38'0,"3"12"-1"15,-12-10 3-15,7 11-33 16,-11 2-1-16,6 8-1 15,-3 4-1-15,5 9 0 16,4 1-1-16,5 2 0 16,9 3-2-16,6-5 0 15,13-3 0-15,6-5 0 16,9-7-1-16,5-9 0 0,7-7 0 15,2-6-1 1,1-11 1-16,2-4 0 0,-3-6 0 16,-8 0-1-16,-1-2 1 15,-7 1-1-15,-3 6 1 16,-10 5-1-16,-3 6 1 15,-6 12-1-15,0 0 1 16,-17 35-1-16,1 1 1 16,-4 16 0-16,-4 12 0 15,-4 11 0-15,1 8 0 16,-1 1 0-16,-1-1 0 15,3-4 0-15,3-10 1 16,5-13-1-16,4-14 1 16,2-11-1-16,4-14 1 0,8-17 0 15,0 0 0-15,-2-25 0 16,7-5-1-16,5-8 1 15,0-9 0-15,5-9 0 16,1-5-1-16,2 2 1 16,0 2-1-16,1 5 1 15,4 5-2-15,-3 6-1 16,6 8-1-16,-1 3-2 15,9 13-9-15,-9-12-24 16,22 11-2-16,-6-15 1 16,14 9-2-16</inkml:trace>
  <inkml:trace contextRef="#ctx0" brushRef="#br1" timeOffset="149175.5324">19639 3261 102 0,'-9'16'40'0,"-16"-1"0"15,8 22 0-15,-12 3-34 16,4 12-2-16,-4 6 0 16,3 3-1-16,0 1 0 15,4 1-2-15,3-6 1 16,8-4-1-16,4-10-1 15,4-7 0-15,8-13 0 16,5-9 1-16,6-11-1 16,4-12 0-16,2-8 0 15,5-5 1-15,-3-5-1 16,3-4 1-16,-3 0-1 0,-2 2 1 15,-5 8-1-15,-4 5-1 16,-13 16 1-16,18-11 1 16,-18 11-1-16,8 22 0 15,-5-3-1-15,0 7 1 16,1 4-1-16,3-3-1 15,6 0-1-15,0-6-2 16,11-5 0-16,2-14-4 16,16 4-8-16,-9-29-23 15,24 3 2-15,-9-20 0 16,11 3 0-16</inkml:trace>
  <inkml:trace contextRef="#ctx0" brushRef="#br1" timeOffset="149346.5421">20209 3473 97 0,'-13'7'37'0,"-7"12"1"16,5 22-1-16,-13 2-29 15,5 11-4-15,-2 1 0 16,4 2-3-16,6-2-3 16,3-7 0-16,7-1-6 15,-9-23-28-15,21-1-2 16,-7-23-1-16,0 0-1 15</inkml:trace>
  <inkml:trace contextRef="#ctx0" brushRef="#br1" timeOffset="149506.5513">19962 3598 108 0,'-13'-6'42'16,"17"18"0"-16,-4-12-1 0,36 24-35 16,2-16-6-16,14-4-1 15,19 3-8-15,-3-9-28 16,26 6-4-16,-9-10 1 15,11 7-3-15</inkml:trace>
  <inkml:trace contextRef="#ctx0" brushRef="#br1" timeOffset="149647.5593">20917 3735 118 0,'-34'9'41'0,"11"4"0"16,-5-13-6-16,4-7-71 15,24 7-7-15,-17-15 1 16,17 15-2-16</inkml:trace>
  <inkml:trace contextRef="#ctx0" brushRef="#br2" timeOffset="341590.5379">902 5315 65 0,'2'-23'36'0,"5"3"-1"16,-7-5 1-16,5 9-27 15,-7-3-3-15,2 19-1 16,-4-12-1-16,4 12 0 16,-8 25-2-16,1 7 1 15,-4 9-2-15,-2 13 0 0,-2 9-1 16,-1 5-1-16,-1 5-2 15,1-10-3-15,15 4-30 16,-3-23 1-16,16-9-2 16,2-25-2-16</inkml:trace>
  <inkml:trace contextRef="#ctx0" brushRef="#br2" timeOffset="341996.5611">1119 4809 88 0,'-65'-2'36'0,"-1"23"0"16,-13 10-1-16,5 22-32 15,2 15 0-15,8 17-1 16,2 14 1-16,11 13-1 15,7 11 0-15,15 5 0 16,14 2 0-16,18-4 0 16,15-9-1-16,20-17 0 15,17-26 0-15,18-26-1 16,19-35 2-16,10-31 0 15,4-33-2-15,-1-24 1 16,-8-23-1-16,-14-13 1 16,-18-4-1-16,-24-1 0 15,-31 7-3-15,-28 4 1 16,-25 14-2-16,-19 12 1 0,-8 25-2 15,-11 15 2-15,1 24-2 16,5 8-5-16,18 22-26 16,12 6-1-16,31 10 0 15,22-4 1-15</inkml:trace>
  <inkml:trace contextRef="#ctx0" brushRef="#br2" timeOffset="342597.5955">2944 5142 75 0,'6'-36'36'0,"-14"-9"-1"16,-4 5 2-16,-15-6-33 16,-1 4 2-16,-13 2-2 15,0 12 0-15,-15 11 0 16,-2 16-1-16,-6 13-1 15,2 21 1-15,0 16-1 16,6 20 0-16,4 20 0 16,9 16-2-16,7 12 2 15,13 4-2-15,9-4 1 0,10-7-3 16,15-10-1-16,1-23-5 15,18-15-28-15,-8-27-2 16,10-13 1-16,-14-23 0 16</inkml:trace>
  <inkml:trace contextRef="#ctx0" brushRef="#br2" timeOffset="342904.613">2030 5763 99 0,'-17'10'39'16,"17"-10"1"-16,0 0-1 15,27-18-36-15,13-4 0 16,18-11-1-16,13-3 0 0,12-9 0 16,5 1-1-16,-1 5-1 15,-4 4 0-15,-8 10 0 16,-11 10 0-16,-16 16-1 15,-16 14 0-15,-14 20 0 16,-17 10 1-16,-10 16 0 16,-11 9 1-16,-5 8 0 15,-1 0-1-15,1 1 0 16,4-10-1-16,11-7-3 15,3-25-30-15,20-13-5 16,7-25 2-16,18-14-4 16</inkml:trace>
  <inkml:trace contextRef="#ctx0" brushRef="#br2" timeOffset="343078.623">2783 5270 97 0,'-60'-6'39'0,"10"19"0"16,4 2-3-16,19-3-36 15,18 8-9-15,9-20-23 16,32 13-6-16,9-17 1 16,25 4-2-16</inkml:trace>
  <inkml:trace contextRef="#ctx0" brushRef="#br2" timeOffset="343412.6419">3322 5436 77 0,'-21'40'38'0,"1"13"-1"0,-10-7 1 16,7 1-25-16,-6 0-7 15,9 6-1-15,3-9 0 16,6-3-1-16,4-6 0 16,5-9-1-16,8-7 0 15,7-11 0-15,7-13-2 16,4-12-1-16,6-12-1 15,3-7 1-15,2-10-2 16,3-2 2-16,-1-5-2 16,-3 3 1-16,-2 8 1 15,-8 8 0-15,-2 12 0 16,-6 13 0-16,-4 16 0 15,-5 10-1-15,-2 14-2 16,-1 6 0-16,5 11-2 0,-3-7-4 16,17 11-27-16,-5-14-2 15,12 2 0-15,-3-18 0 16</inkml:trace>
  <inkml:trace contextRef="#ctx0" brushRef="#br2" timeOffset="343780.6631">3967 5514 93 0,'-29'-2'40'16,"-11"2"0"-16,8 21-1 16,-8 2-34-16,9 14 0 15,4 2-2-15,8 11 1 16,9-5-2-16,13-6 1 0,15-13-2 15,11-12 0-15,8-16 1 16,12-19-1-16,8-17 0 16,7-22-1-16,3-16 2 15,-1-11-3-15,-3-6 1 16,-5-5 0-16,-5 1-1 15,-11 8 1-15,-11 16 0 16,-8 16 0-16,-12 22-1 16,-11 35 1-16,-18 10 2 15,-7 32-2-15,-8 23 1 16,0 14-2-16,-1 13 0 15,6 3-4-15,18 4-5 16,1-18-30-16,32 1 0 0,11-24 1 16,27-4-4-1</inkml:trace>
  <inkml:trace contextRef="#ctx0" brushRef="#br2" timeOffset="344317.6939">5208 5622 85 0,'-21'-14'38'16,"-3"11"0"-16,-17 1 0 15,3 14-32-15,-10 3 0 16,1 12-2-16,-3 8 0 16,6 9 0-16,6-3 1 15,11 2-2-15,11-7 2 16,16-6-3-16,16-15 0 15,16-16 1-15,16-20-2 16,12-16-1-16,11-16-1 16,6-14 1-16,1-14-1 15,-1-6 0-15,-8-3 2 0,-6 5-3 16,-18 6 1-16,-11 10 1 15,-15 13-2-15,-15 18 2 16,-12 20 0-16,-14 24-1 16,-9 19 1-16,-4 18-1 15,-4 19 1-15,6 9-3 16,4 14-1-16,6-5-4 15,18 16-15-15,2-25-15 16,26 2 0-16,1-21-1 16,22-9 1-16</inkml:trace>
  <inkml:trace contextRef="#ctx0" brushRef="#br2" timeOffset="344535.7063">5641 5702 94 0,'-39'27'39'16,"13"11"2"-16,-4-7-3 16,13 6-32-16,10-4 0 15,11-3-4-15,13-5-1 16,9-21-13-16,21 5-23 15,-7-14-4-15,16-2-1 16,-6-21 0-16</inkml:trace>
  <inkml:trace contextRef="#ctx0" brushRef="#br2" timeOffset="344681.7147">5796 5278 79 0,'-23'-13'1'0,"6"11"0"16,3 9-2-16,14-7-35 15</inkml:trace>
  <inkml:trace contextRef="#ctx0" brushRef="#br2" timeOffset="345024.7343">6382 5791 107 0,'-23'10'41'0,"-6"-4"-4"0,0-6-32 16,16 6-46-16,-1-15 1 16,14 9-2-16</inkml:trace>
  <inkml:trace contextRef="#ctx0" brushRef="#br2" timeOffset="380436.7598">6173 5278 42 0,'-4'-15'33'0,"4"15"2"16,-2-14-1-16,-7 4-21 16,9 10-3-16,0 0-1 15,0 0-2-15,0 0-2 16,0 0 0-16,0 0-2 15,0 0 1-15,0 0-2 0,0 0 1 16,0 0-1-16,0 0-1 16,0 0 1-16,-11 3-2 15,11-3 1-15,-7 23 0 16,4-9-1-16,1 3 0 15,-1-2 1-15,2-1-1 16,1-14 1-16,4 15 0 16,-4-15 0-16,11-12 0 15,-4-1 0-15,0-4 0 16,-1-5 1-16,2 0-2 15,-3 1 1-15,-1 0-1 16,-3 6-2-16,1 4 0 16,-2 11-2-16,0 0-5 15,12 4-26-15,-12-4-4 0,11 31 1 16,-8-10-2-16</inkml:trace>
  <inkml:trace contextRef="#ctx0" brushRef="#br2" timeOffset="380811.7812">6165 5821 82 0,'0'0'38'0,"8"-17"-2"15,7 4 0-15,-5-12-33 16,9 2-3-16,-2 0 3 15,3 4-2-15,-9 6 2 16,1 9-1-16,-12 4-1 0,1 14 1 16,-12 3 0-16,-3 6 0 15,-4 1 0-15,3 3 2 16,0-5-3-16,5-3 2 15,10-19-1-15,0 13-1 16,14-19 0-16,8-6-1 16,7-5 1-16,-1-1-2 15,-1 1 1-15,0 3-1 16,-6 8 1-16,-12 11 0 15,-10 11 0-15,-8 2-1 16,-5 8-1-16,-6-11-21 16,15 10-15-16,0-15 0 15,17-6-3-15,7-23-1 0</inkml:trace>
  <inkml:trace contextRef="#ctx0" brushRef="#br2" timeOffset="381802.8379">7515 4874 82 0,'14'-11'38'0,"-7"-8"-3"15,5 9 2-15,-12 0-35 0,0 10 0 16,11-17 0-16,-11 17 1 15,0 0-1-15,0 0 1 16,0 0-1-16,0 0 0 16,0 0 0-16,3 11 0 15,-3-11-1-15,0 0 0 16,0 0 0-16,-4 9-1 15,4-9 1-15,0 0-1 16,0 0 0-16,0 0 1 16,0 0-1-16,0 0 0 15,0 0 0-15,0 0 0 16,0 0 0-16,0 0 1 15,0 0-1-15,10 6 0 16,-10-6 0-16,0 0 1 0,0 0-1 16,0 0 1-16,0 0-1 15,4-9 1-15,-4 9-1 16,0 0 1-16,0 0-1 15,5 13 0-15,-1 11 0 16,-1 5 0-16,-2 12 1 16,0 8-1-16,-2 11 1 15,-3 7-1-15,0-1 1 16,-5-3-3-16,5-1 0 15,-4-21-13-15,15 4-23 16,-4-25-2-16,17-5-1 16,-1-22-1-16</inkml:trace>
  <inkml:trace contextRef="#ctx0" brushRef="#br2" timeOffset="382524.8792">6928 6019 99 0,'21'-5'40'0,"21"-2"-1"15,10-11-3-15,28 2-33 0,16-2-2 16,20-1 1-16,15 2-4 15,5 0 2-15,3 2-4 16,-5-1-1-16,2 11-31 16,-23-5-2-16,-15 10 1 15,-26-4-3-15</inkml:trace>
  <inkml:trace contextRef="#ctx0" brushRef="#br2" timeOffset="383020.9076">8020 6274 81 0,'2'-26'36'0,"-4"6"0"15,-8-2 1-15,-2 14-34 0,-11-3 0 16,-2 12 0-16,-10 6 1 16,-4 16 0-16,-9 9 0 15,0 13-1-15,-9 10 0 16,5 10 2-16,1 6-3 15,8 6 2-15,5-1-3 16,12-4 0-16,12-2-2 16,8-9-2-16,19-6-8 15,-4-23-21-15,20 1-7 16,-5-22 1-16,3-5-2 15</inkml:trace>
  <inkml:trace contextRef="#ctx0" brushRef="#br2" timeOffset="383170.9161">7417 6778 113 0,'-20'-18'40'0,"23"5"-1"16,13-17-4-16,27 8-32 16,27-8-2-16,15-4-5 15,25 2-31-15,-4-7-4 16,15 6 0-16,-6-5-3 15</inkml:trace>
  <inkml:trace contextRef="#ctx0" brushRef="#br2" timeOffset="383387.9285">8966 5991 109 0,'21'-11'39'0,"-1"-6"-2"15,15 4 0-15,5 2-41 16,4-7-2-16,11 14-29 16,-13-5-2-16,2 11-1 15,-12-1-1-15</inkml:trace>
  <inkml:trace contextRef="#ctx0" brushRef="#br2" timeOffset="383546.9376">8960 6173 110 0,'-31'12'39'0,"21"3"1"15,10-15-1-15,22-9-38 16,25-3-1-16,13-13-9 16,28 8-28-16,6-13-2 15,22 5 0-15,8-8-1 16</inkml:trace>
  <inkml:trace contextRef="#ctx0" brushRef="#br2" timeOffset="383922.9592">10457 4998 90 0,'5'-12'38'0,"-7"2"-2"16,2 10 0-16,-1 22-33 16,-1 3 0-16,-2 9 0 15,2 13-3-15,-1 13 1 16,0 10-1-16,1 9-1 15,-3 1-3-15,9 14-18 0,-9-14-13 16,7 2-3-16,-6-16 1 16,2-3 0-16</inkml:trace>
  <inkml:trace contextRef="#ctx0" brushRef="#br2" timeOffset="384122.9706">10089 5965 114 0,'0'0'41'0,"0"0"0"16,32-8-4-16,16 1-34 16,16 0-4-16,11-4 3 15,17 3-6-15,3 0 2 0,7 9-10 16,-13-5-26-16,4 14-1 15,-23-6-1-15,-8 16 1 16</inkml:trace>
  <inkml:trace contextRef="#ctx0" brushRef="#br2" timeOffset="384582.9969">10395 6462 104 0,'-45'23'38'15,"-8"-1"2"-15,8 13-2 16,3-3-33-16,12 4 1 16,15-3-3-16,10-3 0 15,19-7-1-15,15-11 3 16,18-12-3-16,12-11-1 15,11-14 0-15,10-9-1 16,-1-14 1-16,-2-3-2 16,-8-5 2-16,-11-2-2 15,-12 1 2-15,-14 5-2 0,-14 10 2 16,-15 8-1-16,-14 16 0 15,-11 13 0-15,-6 12 0 16,-6 13 0-16,1 15-2 16,1 3-1-16,10 9-3 15,0-5-14-15,26 11-18 16,2-9-2-16,20 1-1 15,3-12 1-15</inkml:trace>
  <inkml:trace contextRef="#ctx0" brushRef="#br2" timeOffset="384883.0141">11081 6539 110 0,'-13'-14'40'0,"13"14"0"15,-18-7-1-15,17 19-37 16,-10 8 2-16,6 6 1 15,2 8-3-15,6 2 2 16,4 0-2-16,6-1 1 16,6-5-2-16,4-11 2 15,0-9-3-15,1-10 0 16,0-10 0-16,-6-11 0 15,-4-5 0-15,-4-5 0 16,-8-2 0-16,-8-2-2 16,0 4-4-16,-11-4-10 15,9 18-22-15,-13-5-5 16,11 11 2-16,-4-5-1 15</inkml:trace>
  <inkml:trace contextRef="#ctx0" brushRef="#br2" timeOffset="385409.0442">11901 5635 79 0,'18'-15'35'0,"-7"4"1"16,-2 12 1-16,-9-1-33 16,0 30-1-16,-9-1-1 15,-2 12 2-15,-6 4 0 16,-1 4-3-16,3 4-1 15,-3-7-4-15,15 8-20 16,-4-19-11-16,8-4 1 16,0-14-4-16,7-3 2 15</inkml:trace>
  <inkml:trace contextRef="#ctx0" brushRef="#br2" timeOffset="385567.0532">11793 5903 92 0,'-19'-16'36'15,"5"11"4"-15,-2-5-2 0,16 10-22 16,17-9-11-1,11 2-3-15,18-3-2 0,17-9-3 16,21 11-14-16,5-22-20 16,21 1-2-16,-2-9-2 15,10 0 0-15</inkml:trace>
  <inkml:trace contextRef="#ctx0" brushRef="#br2" timeOffset="385770.0648">12974 4929 94 0,'-6'-13'39'16,"-7"5"0"-16,12 20-2 16,-2 10-35-16,-2 12 0 0,-2 12 0 15,-5 17-1-15,0 11-3 16,-9 5-6-16,2 15-27 15,-10-6-4-15,6 5 2 16,-2-10-1-16</inkml:trace>
  <inkml:trace contextRef="#ctx0" brushRef="#br2" timeOffset="386026.0794">12456 5978 111 0,'23'15'39'15,"19"-19"2"-15,34-1-3 16,20-13-40-16,19-2 4 15,13-2-7-15,-4-8-5 16,3 14-28-16,-22-1-1 16,-11 14 0-16,-34 2-1 15</inkml:trace>
  <inkml:trace contextRef="#ctx0" brushRef="#br2" timeOffset="386521.1076">12837 6484 100 0,'-25'-17'38'16,"0"11"2"-16,-6-3-2 15,3 13-32-15,-8 2-2 16,2 14-1-16,-5 3 0 15,5 10 2-15,-2 5-3 16,6 6 2-16,9-3-2 16,10-3 2-16,16-12-3 0,18-12 4 15,13-17-5-15,16-15 0 16,18-15 0-16,7-13 0 15,4-11 0-15,-3-7 0 16,-6-4 0-16,-9 2-2 16,-10 5 2-16,-19 9 0 15,-16 13 0-15,-17 16-1 16,-15 18 1-16,-13 18-1 15,-7 17 1-15,-8 12-1 16,3 16-1-16,0 4 0 16,16 11-8-16,1-18-19 15,29 7-13-15,7-17 3 16,21-1-4-16,3-17 3 15</inkml:trace>
  <inkml:trace contextRef="#ctx0" brushRef="#br2" timeOffset="386702.1179">13363 6572 113 0,'-30'-12'41'16,"11"19"2"-16,-8 1-4 16,10 12-36-16,-5 5-1 15,11 6 0-15,3 5-4 16,5-8 0-16,25 9-29 15,-4-21-7-15,14-2-3 16,-2-20 1-16</inkml:trace>
  <inkml:trace contextRef="#ctx0" brushRef="#br2" timeOffset="386828.1253">13455 6235 126 0,'-38'-41'36'16,"8"3"-35"-16,-2 12-10 15,12 4-30-15,11 0-2 16</inkml:trace>
  <inkml:trace contextRef="#ctx0" brushRef="#br2" timeOffset="387594.1691">14272 5842 89 0,'0'0'40'0,"0"0"-2"16,19-8 1-16,-1 3-25 0,17-1-13 15,13-2-1-15,8-4-2 16,12 5-4-16,-12-9-31 16,14 11-1-16,-13-2 0 15,-9 12 0-15</inkml:trace>
  <inkml:trace contextRef="#ctx0" brushRef="#br2" timeOffset="387763.1786">14187 6083 86 0,'-36'19'37'15,"16"-14"2"-15,30-4-2 16,21-17-19-16,25-7-18 16,24-6-5-16,1-9-29 0,17 2-4 15,-6-4 2-15,1 5-4 16</inkml:trace>
  <inkml:trace contextRef="#ctx0" brushRef="#br2" timeOffset="388038.1945">14767 5548 96 0,'0'0'38'0,"15"-15"1"16,20 15-3-16,10-4-33 15,13 7 0-15,5 2 0 16,3 13 0-16,-10 5-1 15,-8 17 0-15,-22 9 1 0,-16 9-1 16,-29 9 0-16,-19 6 0 16,-21 2 0-16,-12 0-1 15,-2-7 0-15,-2-12-1 16,11-7-3-16,10-24-5 15,27-5-29-15,5-25-3 16,30-12-1-16,10-18 0 16</inkml:trace>
  <inkml:trace contextRef="#ctx0" brushRef="#br2" timeOffset="388498.2208">16162 5024 78 0,'0'-22'37'0,"0"22"-1"16,2-17 0-16,-2 17-30 15,-1 16 1-15,0 8-3 16,-5 10 0-16,0 11-2 16,-3 10 0-16,0 9-2 15,1 7-1-15,-4-6-7 16,13 10-29-16,-9-8-1 15,8 3 1-15,0-11 0 16</inkml:trace>
  <inkml:trace contextRef="#ctx0" brushRef="#br2" timeOffset="388715.2333">15793 5864 105 0,'-16'11'38'0,"16"-11"2"15,21 5-1-15,17-12-36 16,31-3 1-16,15-2-5 16,15-3 3-16,6 4-5 15,0-4-2-15,9 16-26 16,-25-6-8-16,-9 14 0 15,-29 1-2-15</inkml:trace>
  <inkml:trace contextRef="#ctx0" brushRef="#br2" timeOffset="389210.2616">16099 6395 99 0,'-18'-4'38'16,"-15"-1"1"-16,3 13-2 15,-9 3-32-15,2 7 0 0,-3 5-2 16,4 9-1-16,2 1 1 16,9 1 1-16,8-4-1 15,16-4 0-15,11-10-1 16,20-12-1-16,17-14 0 15,13-17 1-15,14-12-1 16,6-10-2-16,1-12 2 16,-1-4-3-16,-6-5 3 15,-14 3-1-15,-11 7 1 16,-15 9-1-16,-17 14 0 15,-15 14 0-15,-2 23 0 16,-31 12 0-16,1 20 0 16,-7 15 1-16,0 11-2 15,-1 8 1-15,9 5-3 16,4-4 1-16,19 3-5 0,3-17-9 15,24 4-23-15,0-19 0 16,19-5-2-16,-2-15 1 16</inkml:trace>
  <inkml:trace contextRef="#ctx0" brushRef="#br2" timeOffset="389391.2719">16662 6521 99 0,'-9'-14'38'0,"9"14"1"15,-29 3-2-15,19 13-33 16,-12 9 0-16,3 10 0 15,2 3-2-15,2 5 0 16,8-1-4-16,4-11-2 16,22 0-32-16,-4-19-3 0,16-10 1 15,3-20-2-15</inkml:trace>
  <inkml:trace contextRef="#ctx0" brushRef="#br2" timeOffset="389533.28">16902 6019 111 0,'-14'-21'38'0,"2"8"-3"16,4-1-31-16,8 14-42 16,15-16 0-16,16 8-2 15</inkml:trace>
  <inkml:trace contextRef="#ctx0" brushRef="#br2" timeOffset="389734.2915">17477 5635 105 0,'0'0'41'16,"0"0"-1"-16,10-12 0 16,0 4-41-16,19-2-1 15,10 5-4-15,-7-8-26 16,11 14-8-16,-11-4 0 15,1 10 0-15</inkml:trace>
  <inkml:trace contextRef="#ctx0" brushRef="#br2" timeOffset="389888.3003">17314 5913 113 0,'-24'18'41'16,"25"-1"-3"-16,18-15 0 15,22-8-42-15,35 2-32 16,1-17-2-16,17 3-3 15,-1-10 1-15</inkml:trace>
  <inkml:trace contextRef="#ctx0" brushRef="#br2" timeOffset="390301.324">18777 5030 73 0,'0'0'37'0,"0"0"0"16,-11 33-1-16,-10 1-29 16,11 15-4-16,-7 10 1 15,6 10-1-15,-2 6-1 16,5-1-4-16,10 12-17 15,-5-14-16-15,9-1-1 16,-4-14 0-16,5-5-1 16</inkml:trace>
  <inkml:trace contextRef="#ctx0" brushRef="#br2" timeOffset="390517.3363">18316 5875 111 0,'-18'19'40'15,"18"-19"3"-15,11 19-4 16,32-19-36-16,20-2-1 16,20-6-4-16,13 0 1 15,10 1-1-15,-2-5-5 16,11 12-31-16,-23-3-2 15,-9 12 0-15,-29-3-1 16</inkml:trace>
  <inkml:trace contextRef="#ctx0" brushRef="#br2" timeOffset="390863.3559">19022 6266 88 0,'4'-21'37'16,"-1"4"0"-16,-14-9 0 15,6 3-30-15,-16-3-1 16,2 7-2-16,-7 1 0 15,-1 11-1-15,-8 9 0 16,-1 13 0-16,-7 11-1 16,1 13 1-16,-1 13-1 0,-1 9 0 15,-2 7 0 1,11 3 1-16,4-1-3 0,12-5 0 15,8-4-4-15,6-19-5 16,20-1-29-16,-8-22-1 16,12-4-2-16,-19-15 0 15</inkml:trace>
  <inkml:trace contextRef="#ctx0" brushRef="#br2" timeOffset="391020.3651">18458 6542 117 0,'-20'-14'41'0,"20"14"2"16,5-16-2-16,25 7-38 15,10-1-3-15,15-2-4 0,27 4-31 16,-3-11-7-16,10 4 1 16,-2-6-2-16</inkml:trace>
  <inkml:trace contextRef="#ctx0" brushRef="#br2" timeOffset="391247.3779">19608 6052 120 0,'35'-3'41'0,"4"-8"1"0,14 6-4 15,4 2-45-15,-5-10-30 16,18 6-4-16,-12-7 0 16,3 6-2-16</inkml:trace>
  <inkml:trace contextRef="#ctx0" brushRef="#br2" timeOffset="391787.409">21006 5187 65 0,'9'-39'36'0,"5"10"2"16,-11 1-2-16,5 14-20 15,-8 14-11-15,0 0 0 16,-14 20-1-16,8 15-1 16,0 9 0-16,2 13-2 15,-1 10 2-15,2 4-3 16,0 7-2-16,-1-5-4 15,14 6-29-15,-12-13-2 16,6-2 1-16,-7-13-2 16</inkml:trace>
  <inkml:trace contextRef="#ctx0" brushRef="#br2" timeOffset="392004.4214">20682 5973 109 0,'-15'10'39'0,"15"-10"1"16,23 1-1-16,18-8-37 16,23-5-1-16,24 2-2 15,6-5-2-15,11 13-7 16,-10-10-27-16,4 12-2 15,-13-1 1-15,-14 10-2 16</inkml:trace>
  <inkml:trace contextRef="#ctx0" brushRef="#br2" timeOffset="392508.4502">21122 6483 96 0,'-13'-17'37'15,"3"5"1"-15,-10-4 0 16,-2 9-34-16,-6 2 1 16,3 10 1-16,-9 4-1 15,2 14-1-15,-5 3 0 16,4 8 2-16,6-1-3 15,8 1 1-15,11-5-2 16,18-7 1-16,20-13-3 16,20-15 0-16,16-15 0 15,15-13 0-15,6-13 0 16,9-10 0-16,-4-8 0 15,-10-6 0-15,-10 3 0 16,-19 4 0-16,-18 11 0 16,-19 12 0-16,-18 17 0 0,-18 18 0 15,-12 20 0-15,-10 18 0 16,-7 14 0-16,1 13 0 15,4 9-2-15,6-1-3 16,24 10-12-16,0-18-20 16,29-1-6-16,11-18 3 15,22-2-3-15</inkml:trace>
  <inkml:trace contextRef="#ctx0" brushRef="#br2" timeOffset="392793.4665">21763 6514 116 0,'-33'-9'41'0,"7"14"0"16,-6-4-1-16,6 13-36 0,9 3 0 16,8 9 0-16,7 1-1 15,13 2-1-15,8-2-2 16,10-5 0-16,5-4 0 15,7-8 0-15,-1-8 0 16,-3-10 0-16,-4-7 0 16,-6-8 0-16,-11-9 0 15,-10-4 0-15,-6-1 0 16,-12-2-5-16,4 15-12 15,-20-9-23-15,10 21-2 16,-9 1 0-16,12 21 0 16</inkml:trace>
  <inkml:trace contextRef="#ctx0" brushRef="#br2" timeOffset="393714.5192">877 8425 93 0,'-25'0'39'0,"25"0"1"16,0 0-1-16,11-14-33 15,21 6-4-15,16-2-1 16,8 0-1-16,10 1 0 16,5 2-1-16,0 1-2 15,3 9-5-15,-16-9-16 16,-5 16-14-16,-22-4 1 15,-4 10-2-15,-26-4 2 16</inkml:trace>
  <inkml:trace contextRef="#ctx0" brushRef="#br2" timeOffset="393873.5283">977 8619 93 0,'-69'23'37'0,"20"2"0"16,16-13 1-16,33-12-33 0,30 2-2 16,29-21-2-16,27-9-1 15,19-15-3-15,20 6-20 16,2-17-14-16,11 1 0 15,-17-6-1-15,-9 9-1 16</inkml:trace>
  <inkml:trace contextRef="#ctx0" brushRef="#br2" timeOffset="394142.5437">1525 8086 102 0,'-16'2'39'0,"16"-2"0"15,28-7 0-15,19 1-36 16,18 0 0-16,7 2 0 0,8 9 0 15,-4 6 0-15,0 11-1 16,-18 13 0-16,-17 12 0 16,-24 11-1-16,-30 16 0 15,-29 4 0-15,-19 3-1 16,-19-1-1-16,-11-4 0 15,-1-6 0-15,4-18-4 16,22-1-18-16,7-31-18 16,34-6 0-16,25-14 0 15,11-22-1-15</inkml:trace>
  <inkml:trace contextRef="#ctx0" brushRef="#br2" timeOffset="395203.6044">2926 7419 96 0,'11'-22'36'0,"-7"3"2"16,-4 19-4-16,0 0-28 15,13 31-2-15,-16 13-2 16,1 17 1-16,-2 8-2 16,1 13 1-16,1 6-1 15,3 4-1-15,3-4-3 16,3-15-3-16,15-2-30 15,-4-21-3-15,7-3 1 16,-4-15-1-16</inkml:trace>
  <inkml:trace contextRef="#ctx0" brushRef="#br2" timeOffset="395420.6166">2671 8259 109 0,'-48'7'40'0,"22"5"1"16,10-9-1-16,16-3-38 15,38-13 0-15,19-3-1 16,20-5-1-16,18 0 0 16,14 0-1-16,6-1-2 15,5 11-5-15,-13-1-26 16,-4 17-7-16,-23 5 2 0,-16 15-2 15</inkml:trace>
  <inkml:trace contextRef="#ctx0" brushRef="#br2" timeOffset="395932.6459">2984 8876 100 0,'-10'-11'38'16,"-10"-1"0"-16,0 12 1 15,-8-3-35-15,0 13 1 16,-5 1-1-16,3 9-1 16,-3 2 0-16,7 8-1 15,4-2 1-15,8 2-1 16,8-3-1-16,12-6 0 15,11-10 0-15,10-8 1 16,12-14-1-16,9-13 0 16,5-11-2-16,6-8 2 15,-2-7-2-15,-2-5 1 16,-5-3 0-16,-7 1 0 15,-12 3-1-15,-6 10 1 16,-8 5 1-16,-11 10-1 0,-6 11 0 16,0 18 0-16,-25 5 0 15,7 18-1-15,-3 14 1 16,-2 6-1-16,1 15 0 15,1 2-4-15,14 8-5 16,-3-14-28-16,23 5-2 16,6-16-1-16,16-4 1 15</inkml:trace>
  <inkml:trace contextRef="#ctx0" brushRef="#br2" timeOffset="396135.6576">3609 8834 106 0,'-19'5'41'0,"2"17"0"15,-7 0-2-15,11 11-36 16,-8 2 1-16,9 4-2 16,2-2 0-16,10-5-2 15,11-10-3-15,10-19-5 16,17-5-30-16,-3-19-2 15,14-6 0-15,-3-21-2 16</inkml:trace>
  <inkml:trace contextRef="#ctx0" brushRef="#br2" timeOffset="396270.6654">3827 8419 114 0,'-23'-3'38'0,"10"5"-1"15,13-2-35-15,1-18-42 0,20 6 1 16,1-8-3-16</inkml:trace>
  <inkml:trace contextRef="#ctx0" brushRef="#br2" timeOffset="396496.6781">4362 8125 113 0,'0'0'42'16,"0"0"1"-16,6-13-4 0,20 1-37 15,12-1-3 1,7-2 0-16,5 1-3 0,-5-5-9 16,7 15-26-16,-14-5-2 15,-8 18-1-15,-30-9 1 16</inkml:trace>
  <inkml:trace contextRef="#ctx0" brushRef="#br2" timeOffset="396646.6867">4302 8311 110 0,'-25'18'40'0,"20"-1"1"15,5-17-2-15,42 2-39 16,6-8-3-16,9-10-32 16,25 5-5-16,-1-7 0 15,13 3-2-15</inkml:trace>
  <inkml:trace contextRef="#ctx0" brushRef="#br2" timeOffset="399464.8479">5617 7290 68 0,'2'-15'35'0,"-2"15"1"16,2-12 0-16,-2 12-27 15,3 19-2-15,1 5-2 16,-5 4 0-16,5 12-2 15,-4 9 0-15,1 8-2 16,-2 8-1-16,0 3-2 16,2 2-4-16,-9-10-30 15,11 4 0-15,-1-13-1 16,6-6-1-16</inkml:trace>
  <inkml:trace contextRef="#ctx0" brushRef="#br2" timeOffset="400119.8856">5200 8215 81 0,'-18'7'38'0,"1"-2"0"15,19 7 0-15,9-7-30 16,27-1-1-16,23-8-3 15,29-5-1-15,15-10 0 16,22-2-1-16,11-6-1 16,11-2 0-16,-5 1-3 15,-16 4 0-15,-14 18-9 16,-30-4-26-16,-17 17-4 15,-30 3 2-15,-18 11-2 16</inkml:trace>
  <inkml:trace contextRef="#ctx0" brushRef="#br2" timeOffset="400479.9062">5118 8788 91 0,'0'0'39'0,"0"0"-1"16,17-11 2-16,1-7-36 16,16 6-1-16,9-6-1 15,4-1-2-15,7 7-3 16,-5-9-15-16,8 17-20 15,-9-4-1-15,-3 11-1 16,-10-3 0-16</inkml:trace>
  <inkml:trace contextRef="#ctx0" brushRef="#br2" timeOffset="400787.9238">5928 8473 88 0,'7'-18'38'0,"-7"18"1"16,0 0 0-16,13 2-35 15,-13 15-1-15,0 12 0 16,-6 7-2-16,2 8 1 16,-3 5 0-16,-3 3-3 15,2 6 0-15,3-12-7 16,14 3-28-16,-2-17-2 15,14-6 0-15,5-14-2 0</inkml:trace>
  <inkml:trace contextRef="#ctx0" brushRef="#br2" timeOffset="401109.9422">6350 8476 95 0,'-30'-7'39'15,"4"16"2"-15,-4 0-2 16,12 17-35-16,-1-1-1 15,15 4 0-15,8 0-1 16,11 2-1-16,12-4 0 16,7-2 0-16,12-4-1 0,6-1 0 15,-1-4 1-15,-4-1-1 16,-2 3 2-16,-11-2-2 15,-9 2 2-15,-14 7-1 16,-11 2 0-16,-11 0-1 16,-11 3 1-16,-4-4-2 15,-1 1-1-15,-2-7-1 16,7-1-3-16,-1-20-8 15,23 1-24-15,-12-15-2 16,17-6 0-16,-1-15-2 16</inkml:trace>
  <inkml:trace contextRef="#ctx0" brushRef="#br2" timeOffset="401283.9521">6410 8500 108 0,'0'0'42'0,"-2"-11"1"15,15 11-2-15,10-8-37 16,7-3-2-16,8-1-2 15,3-3-3-15,11 12-13 16,-9-11-24-16,8 9-3 16,-11-4 1-16,2 6-3 15</inkml:trace>
  <inkml:trace contextRef="#ctx0" brushRef="#br2" timeOffset="402582.0264">7222 8154 81 0,'0'0'39'16,"0"0"-1"-16,0 0 0 15,14 5-32-15,6-3-1 0,8-4-1 16,10 2 1-16,9-9-1 15,14 7-1-15,11-8 0 16,5 3 0-16,4-5-1 16,-1 0 0-16,-2 1-1 15,-8 8 0-15,-6 2-1 16,-12-1 0-16,-12 8 0 15,-11-2-1-15,-11 4 1 16,-4 0-1-16,-14-8 0 16,0 0-1-16,6 14 0 15,-6-14-1-15,0 0-2 16,-18-14-4-16,18 14-29 15,-5-13-1-15,5 13 0 16,-10-15-1-16</inkml:trace>
  <inkml:trace contextRef="#ctx0" brushRef="#br2" timeOffset="403408.0736">9116 7236 93 0,'-3'-21'36'16,"3"21"0"-16,-2-17-8 16,2 17-22-16,-4 15 0 15,5 9-3-15,-4 8 2 16,0 15-3-16,-2 8 0 15,1 13-1-15,-2 7 0 16,1 3-2-16,1 1-1 16,-2-11-5-16,13 3-28 15,-8-12-4-15,9 0 0 16,-1-13-1-16</inkml:trace>
  <inkml:trace contextRef="#ctx0" brushRef="#br2" timeOffset="403791.0955">8748 8338 92 0,'0'0'39'0,"22"-1"2"16,21-7-2-16,8-11-35 15,25-1-1-15,17-4 0 16,13 0-1-16,8 0-1 15,2 3-1-15,0 7-1 16,-9 0-4-16,-2 13-6 16,-28-4-28-16,-7 10 0 15,-24-5 0-15,-12 7-2 16</inkml:trace>
  <inkml:trace contextRef="#ctx0" brushRef="#br2" timeOffset="404558.1394">8929 8578 91 0,'0'0'39'0,"0"0"1"16,10-4-2-16,20-9-36 0,13-2 0 15,12-2 0-15,9 1 0 16,5 2 0-16,0 3-1 15,-3 7-1-15,-8 5 1 16,-14 8-1-16,-13 11 0 16,-19 5 0-16,-17 6 0 15,-18 5 0-15,-10 2 1 16,-13-1-1-16,1 0 1 15,-2-6-1-15,10-7 1 16,8-5 0-16,20-7 0 16,9-12 0-16,34 3-1 15,8-9 1-15,10-1-1 16,7 1 0-16,-1 3 0 15,-9 2 1-15,-11 10-1 0,-16 8 2 16,-16 5-1-16,-19 8 0 16,-18 7 0-16,-11 1 1 15,-8 5-1-15,-4-4 0 16,5-7-1-16,13-7-2 15,13-11-1-15,23-14-7 16,0 0-27-16,51-20-4 16,2-20 1-16,25-1-2 15</inkml:trace>
  <inkml:trace contextRef="#ctx0" brushRef="#br2" timeOffset="404851.156">9997 8612 99 0,'-36'33'41'16,"-16"-1"0"-16,10 17 0 15,4-4-35-15,9 4-2 16,11-2 0-16,18-2-1 16,19-10 0-16,18-5-2 15,15-14 1-15,13-13-2 16,3-10 1-16,3-12-1 15,-6-12-2-15,-7-7 2 16,-16-7-1-16,-18-4-1 16,-15 0-1-16,-16-2 1 15,-10 9-3-15,-12 4 1 16,-5 17-3-16,-16 1-11 15,9 27-21-15,-13 4-1 0,13 15 0 16,-2 3 0-16</inkml:trace>
  <inkml:trace contextRef="#ctx0" brushRef="#br2" timeOffset="405889.2155">10539 8135 92 0,'0'0'39'0,"0"0"2"16,36-11-2-16,11-6-35 15,19-3 0-15,19-3-2 16,5 1 1-16,6-1-3 15,-1 3 0-15,-4 11-3 16,-22-5-13-16,-4 19-24 16,-26-3 1-16,-14 17-2 15,-23-5 0-15</inkml:trace>
  <inkml:trace contextRef="#ctx0" brushRef="#br2" timeOffset="406077.2263">10642 8269 99 0,'-34'7'40'0,"34"-7"0"15,0 0-3-15,42-18-35 16,21-2-1-16,21-2 0 16,13-4-2-16,9-3-1 15,10 5-7-15,-11-4-27 16,4 7-3-16,-19-4 1 15,-10 9-2-15</inkml:trace>
  <inkml:trace contextRef="#ctx0" brushRef="#br2" timeOffset="406365.2426">11299 7793 104 0,'-34'-12'40'0,"9"0"1"16,25 12-2-16,10-11-36 15,27 11-1-15,15 4 0 16,11 6 1-16,4 6-1 15,7 10 1-15,-8 5-2 16,-4 15 1-16,-20 4-2 16,-18 8 1-16,-29 7-1 15,-17 4 0-15,-24 1 0 16,-20 2-1-16,-9-3 1 15,-8-10-1-15,7-7-1 0,5-12-1 16,19-7-5-16,8-28-23 16,44-5-10-16,-2-12-1 15,39-10-2-15</inkml:trace>
  <inkml:trace contextRef="#ctx0" brushRef="#br2" timeOffset="407100.2848">12624 7453 66 0,'14'-26'36'16,"0"10"-1"-16,-11-3 0 15,-3 19-28-15,0 0 0 16,0 0 0-16,-3 18 1 15,-5 16-1-15,-4 2-3 16,1 13 0-16,-1 3-3 16,3 4 1-16,3 3-4 15,0-5-2-15,12 5-8 16,1-17-27-16,7 0 1 15,0-13-1-15,5 0 0 16</inkml:trace>
  <inkml:trace contextRef="#ctx0" brushRef="#br2" timeOffset="407324.2976">12327 8184 87 0,'0'0'40'0,"0"0"-2"15,35-12 3-15,18-12-34 16,14 0-5-16,15 0 0 16,10-1-3-16,3 1-1 15,2 13-9-15,-13-5-27 16,-4 18-1-16,-19 6 0 15,-11 10-1-15</inkml:trace>
  <inkml:trace contextRef="#ctx0" brushRef="#br2" timeOffset="407873.329">12526 8749 43 0,'5'-15'35'0,"-10"6"1"0,5 9 1 15,-16-21-15-15,16 21-15 16,-26-17 1-16,13 17-1 16,-11-3-1-16,2 11-1 15,-7 3-1-15,0 8 0 16,-4 6 0-16,2 6-1 15,0 2 1-15,7 5-2 16,5-4 1-16,17-3-1 16,11-9 1-16,14-12-2 15,13-14 0-15,15-13 0 16,10-14-2-16,7-11 1 15,2-11-1-15,-4-4 1 16,-6-5-1-16,-7-1 0 16,-15 10 0-16,-14 6 1 0,-8 8 1 15,-12 14-1-15,-10 14 0 16,-9 17 0-16,-6 15 0 15,-3 12 0-15,-2 11-1 16,3 7 1-16,3 5-1 16,9 2-2-16,10 4-2 15,2-19-12-15,22 6-20 16,-1-16-3-16,15-3 0 15,-1-14-1-15</inkml:trace>
  <inkml:trace contextRef="#ctx0" brushRef="#br2" timeOffset="408061.3398">13054 8793 87 0,'-19'-6'39'0,"10"19"0"16,-10-1 1-16,4 11-35 15,1 0 1-15,12 5-3 16,2-1 0-16,6-1-3 15,10-2-4-15,-3-17-30 16,16 1-6-16,-1-16 2 16,9-3-4-16</inkml:trace>
  <inkml:trace contextRef="#ctx0" brushRef="#br2" timeOffset="408204.3478">13195 8434 80 0,'-25'-24'40'0,"-1"2"-3"16,17 5-4-16,12 2-55 15,4-8-16-15,28 3-1 16,6-6-1-16</inkml:trace>
  <inkml:trace contextRef="#ctx0" brushRef="#br2" timeOffset="408429.3606">13817 7921 74 0,'-11'3'42'0,"11"-3"-2"0,0 0 2 16,19-17-19-16,16 9-22 15,9 1-1-15,4-3-5 16,11 12-30-16,-18-5-5 15,2 10 1-15,-16-4-3 16</inkml:trace>
  <inkml:trace contextRef="#ctx0" brushRef="#br2" timeOffset="408588.3699">13721 8149 101 0,'-25'15'41'0,"20"-1"-1"15,5-14-1-15,29-7-40 16,14 4-20-16,4-19-19 0,12 3 1 15,-10-3-2-15,1 5 0 16</inkml:trace>
  <inkml:trace contextRef="#ctx0" brushRef="#br2" timeOffset="410941.5045">14607 7718 92 0,'0'0'39'16,"18"-16"1"-16,-5-4-2 16,12 6-34-16,8-2 0 15,8 4-2-15,-1 2-1 16,6 3-1-16,1 7-2 15,-6-3-7-15,13 12-28 16,-14-8-2-16,7 6 0 0,-5-8-1 16</inkml:trace>
  <inkml:trace contextRef="#ctx0" brushRef="#br2" timeOffset="411274.5236">15426 7340 94 0,'0'0'38'0,"8"-9"1"16,-8 9-1-16,-4 10-34 16,2 3-1-16,-1 4 0 15,1 6-1-15,-5 6 0 16,1 8-1-16,-2 4-1 15,-3 7-1-15,2 6-4 16,-5-10-16-16,11 13-17 16,-3-8-1-16,11 0-1 15,2-8 1-15</inkml:trace>
  <inkml:trace contextRef="#ctx0" brushRef="#br2" timeOffset="411663.5456">14742 8202 91 0,'13'-1'40'16,"21"-5"0"-16,11-12-2 16,28 0-31-16,16-9-2 15,24 0 0-15,6-5-2 16,11 2-1-16,3 1-2 15,-3 4 0-15,-11 10-5 16,-26-3-24-16,-14 18-10 16,-33 1-1-16,-18 13-1 15,-32 4 2-15</inkml:trace>
  <inkml:trace contextRef="#ctx0" brushRef="#br2" timeOffset="411972.5635">15157 8448 92 0,'7'-24'38'0,"4"13"2"16,-14-1-1-16,3 12-35 16,-9 15 0-16,0 10-1 15,-4 6-1-15,-1 12 0 16,-2 5-1-16,1 4-1 15,3 2 0-15,7-3-3 16,15 0-8-16,1-18-26 0,16-4-2 16,6-16 0-16,12-6 0 15</inkml:trace>
  <inkml:trace contextRef="#ctx0" brushRef="#br2" timeOffset="412324.5836">15583 8428 103 0,'-5'-11'39'0,"-9"-2"1"16,2 20-1-16,-5 2-36 16,1 11-1-16,-3 5 0 15,5 9 1-15,2-1-1 16,5 5-1-16,10-3 0 0,12-3 1 15,11-8-1-15,11-6-1 16,13-8 1-16,6-1 0 16,2-3-1-16,1-1 1 15,-6 0-1-15,-9 8 0 16,-19 2 1-16,-15 12-1 15,-14 3 1-15,-17 4-2 16,-8 2 2-16,-8 0-3 16,-1-3 1-16,-1-8-2 15,11 0-4-15,0-28-15 16,28 3-18-16,-10-18 0 15,25-6 0-15,-1-17-1 16</inkml:trace>
  <inkml:trace contextRef="#ctx0" brushRef="#br2" timeOffset="412497.5935">15660 8403 119 0,'-23'2'42'0,"2"-7"0"16,21 5-1-16,13-6-38 15,20-5-3-15,17-5-1 16,12-7-4-16,14 13-16 15,-3-12-18-15,13 8-4 16,-10-4 1-16,-3 10-3 16</inkml:trace>
  <inkml:trace contextRef="#ctx0" brushRef="#br2" timeOffset="412977.621">16619 8001 105 0,'0'0'39'16,"0"0"2"-16,19-14-2 15,10 6-35-15,3 2-1 16,8-1-2-16,11 2-2 15,2-4-5-15,16 10-30 16,-12-8-4-16,10 7 1 0,-8-7-2 16</inkml:trace>
  <inkml:trace contextRef="#ctx0" brushRef="#br2" timeOffset="413378.6437">17786 7391 101 0,'0'0'39'0,"-5"-12"1"15,5 12-1-15,0 0-33 16,0 0-1-16,0 0-1 16,0 0 0-16,3 13-2 15,-3 7-1-15,-5 8 0 16,1 10-1-16,0 8-1 15,0 4-2-15,5 10-4 16,-5-12-24-16,15 10-9 0,0-13 0 16,11 0-1-16,-1-13 0 15</inkml:trace>
  <inkml:trace contextRef="#ctx0" brushRef="#br2" timeOffset="413661.6601">17490 8130 104 0,'0'0'40'0,"11"-12"2"16,24-1-3-16,10-2-26 16,17-11-13-16,19-3 0 15,5 1 0-15,8 4-5 16,-11-6-12-16,3 19-21 15,-20 0-3-15,-3 9 1 16,-22-3-2-16</inkml:trace>
  <inkml:trace contextRef="#ctx0" brushRef="#br2" timeOffset="414224.6923">17620 8303 108 0,'0'0'39'0,"0"0"0"15,22-12-2-15,9 4-35 16,10-3 0-16,5 2 1 16,1 0 0-16,1 6-1 15,-8 0-1-15,-4 3 1 16,-11 3-2-16,-3 1 1 15,-11 2-1-15,-11-6 1 16,1 19-1-16,-9-8 0 0,-9 4 0 16,-6 2 1-16,-6 4-1 15,-4 5 1-15,0-2 0 16,4 1 0-16,6-2-1 15,10-3 1-15,13-6-1 16,14-3 1-16,16-5-1 16,10-5 0-16,5 0 0 15,1 2 0-15,-5 0 0 16,-3 7 0-16,-11 5 0 15,-16 8 0-15,-17 6 0 16,-13 4 0-16,-12 3 1 16,-11 4-1-16,-1-1 2 15,0-3-3-15,5-8 1 16,10-7-2-16,15-9-2 0,13-12-5 15,30-8-22-15,1-19-9 16,23-3-2-16,4-14 1 16,10-2 1-16</inkml:trace>
  <inkml:trace contextRef="#ctx0" brushRef="#br2" timeOffset="414481.707">18292 8336 116 0,'-20'4'40'16,"-18"5"1"-16,9 23-5 15,-4-3-32-15,5 11 0 16,5 4-1-16,12 3 1 15,10 1-2-15,11-3 0 16,14-7-1-16,8-8 1 16,5-10-2-16,3-12 0 15,0-12 0-15,-4-12 0 0,-5-12 0 16,-9-8 0-16,-4-9 0 15,-14-7-3-15,-6 1-1 16,-7-7-2-16,-1 14-9 16,-15-4-18-16,6 20-9 15,-6 3 1-15,8 18-1 16</inkml:trace>
  <inkml:trace contextRef="#ctx0" brushRef="#br2" timeOffset="415104.7426">18716 7959 110 0,'19'-6'41'16,"0"-10"0"-16,15 5-1 15,-1-11-36-15,13 7-1 16,7 0-2-16,1 2-1 15,3 5-1-15,-1 2-2 16,-1 10-5-16,-14-8-19 16,2 19-12-16,-18-6-1 15,-3 9-1-15,-17-3 1 16</inkml:trace>
  <inkml:trace contextRef="#ctx0" brushRef="#br2" timeOffset="415285.753">18783 8092 101 0,'-38'17'39'15,"9"-10"0"-15,23 4 0 0,6-11-34 16,40-1-4-16,11-10-1 16,16-5 1-16,10-1-4 15,1-10-6-15,14 6-27 16,-16-7-2-16,-1 3 0 15,-19-4-2-15</inkml:trace>
  <inkml:trace contextRef="#ctx0" brushRef="#br2" timeOffset="415565.769">19160 7691 110 0,'0'0'40'15,"14"6"0"-15,11-8 0 0,16 11-36 16,6-2-1-16,9 9 1 15,-4 3-1-15,0 8 0 16,-11 7-1-16,-10 8-1 16,-14 7 0-16,-18 2 0 15,-16 3-1-15,-16 0 0 16,-8 0-1-16,-13-2-1 15,1-3 0-15,-1-14-3 16,12 5-6-16,-6-22-23 16,29 3-8-16,0-17 0 15,19-4 0-15</inkml:trace>
  <inkml:trace contextRef="#ctx0" brushRef="#br2" timeOffset="416696.8337">19869 7407 90 0,'11'-16'36'0,"-5"-1"0"16,4 8-1-16,-10 9-29 15,13-6-2-15,-13 6 1 16,6 32-2-16,-8-1 0 0,-2 10-1 16,-2 8 0-16,2 5-3 15,3 3-4-15,-3-6-8 16,10 6-24-16,0-10-1 15,11 0 1-15,-1-9-3 16</inkml:trace>
  <inkml:trace contextRef="#ctx0" brushRef="#br2" timeOffset="416935.8472">19788 8120 103 0,'-19'7'39'15,"6"-9"2"-15,13 2-3 0,21-18-35 16,19-3-1-16,14-4-1 16,11 0 1-16,9 5-3 15,1 0 0-15,5 10-9 16,-13-1-27-16,-4 19-3 15,-23 4 0-15,-6 7-1 16</inkml:trace>
  <inkml:trace contextRef="#ctx0" brushRef="#br2" timeOffset="417417.875">19909 8546 89 0,'-9'-16'38'0,"9"16"0"15,-29-20 1-15,12 21-32 16,-11-4-2-16,1 9-1 15,-5 2-1-15,2 10 1 16,-5 5-1-16,7 7-1 16,4 4 0-16,8 0 1 15,9 1 0-15,11-2-1 16,12-10-1-16,13-8 0 15,13-12-1-15,9-14 1 0,5-14 0 16,3-11-1-16,0-12-2 16,-2-11 2-16,-9-2 1 15,-7-1 0-15,-11 0-1 16,-10 7 1-16,-7 8-1 15,-4 9 1-15,-13 12-1 16,-5 16 0-16,-6 13 0 16,-5 17 0-16,-4 17 0 15,-3 9-1-15,3 9-2 16,-1 8 0-16,13 6-5 15,-2-14-9-15,22 8-20 16,-3-18-4-16,21-3 1 16,-3-15-1-16</inkml:trace>
  <inkml:trace contextRef="#ctx0" brushRef="#br2" timeOffset="417628.887">20367 8601 99 0,'0'0'40'16,"-32"10"-1"-16,13 10 1 15,-10 0-35-15,7 11-1 16,3 5 0-16,4 2-2 16,9 0 1-16,6-5-4 15,14-3-1-15,5-19-13 16,19 3-22-16,-3-25-4 15,12-2 0-15,-4-15 0 16</inkml:trace>
  <inkml:trace contextRef="#ctx0" brushRef="#br2" timeOffset="417763.8947">20497 8346 106 0,'-28'-36'39'16,"10"11"0"-16,0 2-4 16,9 4-42-16,19 11-30 15,4-6-2-15,17 7-1 16,0-7-1-16</inkml:trace>
  <inkml:trace contextRef="#ctx0" brushRef="#br2" timeOffset="417974.9068">20940 7862 114 0,'-21'-10'40'0,"21"10"2"16,0 0-4-16,18-14-38 15,1 12-3-15,6-6-5 16,13 10-29-16,-11-2-3 16,6 6 0-16,-12-2-2 15</inkml:trace>
  <inkml:trace contextRef="#ctx0" brushRef="#br2" timeOffset="418137.9161">20807 8141 113 0,'-17'15'41'16,"19"0"0"-16,9-12-1 15,13-6-39-15,28-3-5 16,5-10-27-16,14 6-10 16,-5-7 1-16,6 2-3 15</inkml:trace>
  <inkml:trace contextRef="#ctx0" brushRef="#br2" timeOffset="419484.9932">21201 7625 106 0,'0'0'40'16,"0"0"1"-16,26-11-2 15,-7 4-35-15,10 2-2 16,5 1 0-16,5 2-1 16,6 3-3-16,-7-6-9 15,8 10-27-15,-7-7-2 16,8 3 0-16,-5-9-1 15</inkml:trace>
  <inkml:trace contextRef="#ctx0" brushRef="#br2" timeOffset="420072.0268">21876 7394 82 0,'0'0'41'16,"-7"-14"-2"-16,7 14 1 16,15-25-15-16,7 13-22 15,11-4 0-15,7 5 0 16,8-3 0-16,3 6-1 15,-3 2 0-15,-1 7-1 16,-10 6 0-16,-8 8 0 16,-20 10-1-16,-10 8-1 15,-17 8 1-15,-14 8 0 16,-12 5 0-16,-12 3 1 15,-5 1 0-15,0 0 0 0,2-9 0 16,11-4 1-16,12-8-2 16,18-11 2-16,23-14-2 15,23-7 0-15,22-10 0 16,11-4-2-16,14-1-2 15,0-9-8-15,14 12-26 16,-19-2-5-16,-4 10 2 16,-24 0-3-16</inkml:trace>
  <inkml:trace contextRef="#ctx0" brushRef="#br2" timeOffset="420575.0555">21406 8172 99 0,'-33'2'40'16,"17"2"1"-16,16-4-1 16,0 0-36-16,36-21 0 15,19 10-1-15,13-2 0 16,18-1-1-16,12 0-1 15,11 3 0-15,0 4-1 16,-4 1-3-16,-4 9-2 16,-21-6-15-16,-9 15-20 15,-27-3-1-15,-11 5 0 0,-22-5 0 16</inkml:trace>
  <inkml:trace contextRef="#ctx0" brushRef="#br2" timeOffset="421087.0848">21626 8468 98 0,'0'0'40'16,"-4"-14"0"-16,24 7-1 0,9-9-34 15,16 3-2-15,9-2 1 16,6 3-2-16,-1 3 0 15,1 3-1-15,-10 8 0 16,-8 6-1-16,-19 7 1 16,-15 5-1-16,-21 8 0 15,-13 2 0-15,-13 5 1 16,-5-2-1-16,-3 2 0 15,4-6 1-15,5-8-1 16,13-3 0-16,25-18 0 16,2 12 1-16,21-12-1 15,10-3 0-15,4 1 0 16,-1 1 0-16,-4 3 0 15,-10 5 1-15,-15 7-1 0,-18 10 2 16,-17 5 0-16,-13 5-1 16,-10 4 1-16,-4 3-1 15,2-1 1-15,8-5-3 16,17-7-1-16,15-16-6 15,36 3-13-15,10-28-19 16,26-2-2-16,7-19 0 16,20-4-1-16</inkml:trace>
  <inkml:trace contextRef="#ctx0" brushRef="#br2" timeOffset="421410.1033">22364 8474 110 0,'-38'5'41'15,"4"17"1"-15,-8 0-2 16,8 13-37-16,1 4-1 15,12 8 1-15,7 3 1 16,14-4-2-16,13-2 1 16,13-10-1-16,11-7 1 15,9-12-3-15,7-15 0 16,1-14 0-16,-3-12 0 15,-4-8-2-15,-9-12 1 16,-5-8 0-16,-11-5-1 16,-12-4 1-16,-9 2-1 15,-8 6 1-15,-8 10-2 16,-12 12 0-16,-7 16 0 15,-11 13-2-15,4 23-7 0,-14-4-16 16,15 23-12-16,2-4-1 16,14 4 0-16,10-9 0 15</inkml:trace>
  <inkml:trace contextRef="#ctx0" brushRef="#br2" timeOffset="428999.5374">22627 8093 69 0,'0'0'37'15,"0"0"-2"-15,-6-11 3 16,19 11-28-16,-9-13-3 0,11 7 0 15,-3-6-2-15,7 9 1 16,-2-6-2-16,3 7 0 16,3-4-1-16,2 6 0 15,3-3-2-15,6 2 1 16,3-1-1-16,4-5 0 15,7 1 0-15,2-3 0 16,2 2 0-16,-2-5 0 16,-3 7 0-16,-9-6-1 15,-6 8 0-15,-9 2 1 16,-12 3-1-16,-11-2 0 15,-4 15-1-15,-8-5 0 16,-3 4 0-16,-1-3-3 16,3 1-2-16,-1-12-6 0,14 0-27 15,0 0-2-15,12 6 3 16,-5-18-4-16</inkml:trace>
  <inkml:trace contextRef="#ctx0" brushRef="#br2" timeOffset="444704.4357">24081 7258 98 0,'8'-19'40'0,"-7"-5"0"16,8 13-2-16,-4-9-32 15,-5 20 0-15,13-8-1 16,-13 8-1-16,6 28-1 15,-3 2-1-15,-8 9 0 16,2 14-1-16,-7 10 1 16,-1 11-1-16,-3 5 0 15,-3 1 0-15,-3-4 0 16,4-4-1-16,4-8-1 15,4-9-1-15,8-9-6 16,-4-27-31-16,23-4-2 0,-5-17-1 16,14-6-1-16</inkml:trace>
  <inkml:trace contextRef="#ctx0" brushRef="#br2" timeOffset="445173.4625">23672 8198 78 0,'-34'16'38'0,"2"-7"0"15,13 7 1-15,-1-9-28 16,33 5-3-16,13-9-2 0,22-1-1 16,15-7-1-16,23-2-1 15,16-5-1-15,12-5-1 16,7 0 0-16,1-3-2 15,-1 3-2-15,-14 1-1 16,-11 9-3-16,-30-7-30 16,-4 16-3-16,-29-5 2 15,-14 12-4-15</inkml:trace>
  <inkml:trace contextRef="#ctx0" brushRef="#br2" timeOffset="445744.4951">23830 8526 94 0,'0'0'39'0,"0"0"1"16,29-10-1-16,-2 1-35 16,8 2-1-16,6 0 0 15,5 2 0-15,-2 1-1 16,-4 4-1-16,-3-1 0 15,-5 4 0-15,-7 2 0 16,-8 2-1-16,-17-7 1 16,11 19-1-16,-17-5 1 0,-7 0-1 15,-8 4 1-15,-5 2-1 16,-4 1 1-16,-3 1-1 15,4-2 0-15,1 1 1 16,10-4-1-16,5 1 0 16,13-8 0-16,13-3 0 15,12-2 0-15,7-3 0 16,5-2 1-16,1-1-1 15,-1-2 0-15,-2 3 0 16,-7 4 1-16,-10 3 0 16,-14 3 1-16,-10 6-1 15,-15 5 1-15,-3 4-2 16,-10 5 2-16,-4 3-2 15,-6 0 1-15,2-2-2 16,9 0 0-16,4-8-2 0,15-2-1 16,14-21-3-16,10 16-20 15,12-29-13-15,28-1 0 16,-3-19 1-16,24 1-2 15</inkml:trace>
  <inkml:trace contextRef="#ctx0" brushRef="#br2" timeOffset="446044.5123">24720 8568 98 0,'-2'-17'39'15,"2"17"2"-15,-40 3-2 16,8 11-32-16,-13 12-3 16,2 9-1-16,0 4 1 15,7 6-1-15,7-2 0 16,18 1-1-16,12-7 1 0,15-9-2 15,19-8 2-15,9-12-3 16,10-14 1-16,4-9 0 16,1-10-1-16,-7-8 0 15,-7-6-1-15,-7-6 1 16,-20-2-2-16,-11 0 2 15,-14 0-3-15,-7 2 0 16,-9 9-1-16,-9 6-2 16,0 21-9-16,-15-4-24 15,13 18-3-15,-5-1 1 16,12 15-2-16</inkml:trace>
  <inkml:trace contextRef="#ctx0" brushRef="#br2" timeOffset="447123.574">1618 9911 81 0,'13'-33'38'0,"5"12"-1"15,-12-4 2-15,6 14-30 16,-14-1-1-16,2 12-1 16,0 0-2-16,0 27-1 0,-5 3-2 15,-2 12 0-15,2 10-2 16,-2 7 1-16,2 10-3 15,1 1 0-15,6 5-4 16,-4-16-6-16,13 7-27 16,-2-16 1-16,13-1-2 15,-6-15 1-15</inkml:trace>
  <inkml:trace contextRef="#ctx0" brushRef="#br2" timeOffset="447393.5895">1361 10662 109 0,'-18'18'38'15,"18"-18"2"-15,0 0-9 16,35-1-27-16,20-8-1 15,15-7-1-15,15 0 1 16,8-2-2-16,4 2-1 16,-1 5-3-16,-7-1-2 15,3 18-22-15,-23-7-12 16,-4 16 0-16,-26-2-2 15,-6 8 1-15</inkml:trace>
  <inkml:trace contextRef="#ctx0" brushRef="#br2" timeOffset="447876.6171">1646 11232 63 0,'10'-10'36'0,"-5"-7"0"16,-5 17 0-16,-4-23-29 15,4 23 1-15,-30-8-2 16,6 14-1-16,-13 6 0 15,-4 13 0-15,-6 7-1 16,-1 11 0-16,1 2 0 0,4 6 0 16,8-2-1-16,12-2 0 15,14-11-1-15,18-12-1 16,17-20 0-16,18-19-1 15,15-21 1-15,16-18-1 16,9-16 1-16,1-9 1 16,-4-9-1-16,-8 1 2 15,-14 6-2-15,-11 9 1 16,-21 15-1-16,-18 19 1 15,-18 19-3-15,-11 20 1 16,-16 21-1-16,-3 22 0 16,-2 14-1-16,3 9-2 15,6 11 1-15,9 1-3 16,22 1-5-16,4-19-28 0,33-1-1 15,4-23-2-15,21-6 0 16</inkml:trace>
  <inkml:trace contextRef="#ctx0" brushRef="#br2" timeOffset="448080.6286">2294 11279 77 0,'-20'14'40'0,"-9"0"-1"16,9 13 0-16,-2 1-27 15,9 4-7-15,7-1-3 16,8-2 0-16,10-5-2 0,7-11-3 16,16-1-22-16,-4-26-14 15,19-5 2-15,-6-20-3 16,8-1 1-16</inkml:trace>
  <inkml:trace contextRef="#ctx0" brushRef="#br2" timeOffset="448220.6368">2491 10978 110 0,'-36'-16'40'0,"10"14"1"15,-4-4-3-15,16 3-36 16,14 3-4-16,6-21-21 16,28 9-16-16,7-15-1 15,17 0 0-15,4-17-2 16</inkml:trace>
  <inkml:trace contextRef="#ctx0" brushRef="#br2" timeOffset="448445.6496">3087 10450 112 0,'-21'15'41'0,"4"-14"1"15,17-1-2-15,0 0-37 16,40-20-2-16,5 3 1 15,9-1-3-15,6 3 0 16,-2-4-9-16,9 15-28 16,-22-7-2-16,-4 16-1 15,-23-4-1-15</inkml:trace>
  <inkml:trace contextRef="#ctx0" brushRef="#br2" timeOffset="448628.6601">3003 10706 115 0,'-20'23'42'0,"22"1"1"15,8-25-2-15,31-3-38 16,10-7-1-16,14-5-4 16,9 1-5-16,-9-9-30 15,13 6-5-15,-3-11-1 16,-2 6-2-16</inkml:trace>
  <inkml:trace contextRef="#ctx0" brushRef="#br2" timeOffset="452262.868">3936 10354 109 0,'-4'-13'41'0,"28"1"3"16,1-15-3-16,14 1-41 15,7 6-1-15,3-1-4 16,19 18-28-16,-14-6-7 16,3 13 1-16,-8-5-3 15</inkml:trace>
  <inkml:trace contextRef="#ctx0" brushRef="#br2" timeOffset="452635.8893">4587 9969 106 0,'15'-16'39'0,"4"-14"1"16,19 13-3-16,6-9-35 15,6 7 1-15,-2 5 0 16,1 11 0-16,-14 11-1 16,-8 16-1-16,-16 9 0 15,-11 12 1-15,-14 6-1 16,-10 8 1-16,-6 0 0 15,-2 1-1-15,-2-4 0 16,7-8 0-16,7-6-1 16,13-9 1-16,15-9-2 15,12-10-1-15,14-7-2 0,7-11-5 16,22 4-29-16,-9-14-5 15,10 6 3-15,-12-12-4 16</inkml:trace>
  <inkml:trace contextRef="#ctx0" brushRef="#br2" timeOffset="452880.9033">5321 10268 117 0,'0'0'42'0,"24"-3"0"15,7 1-1-15,0-10-39 16,14-4-1-16,10 5-4 15,3-9-5-15,12 13-29 16,-8-8-5-16,4 7 1 16,-11-8-2-16</inkml:trace>
  <inkml:trace contextRef="#ctx0" brushRef="#br2" timeOffset="453257.9249">6366 9750 101 0,'13'-11'39'16,"-13"11"1"-16,10 9-1 0,-17 18-36 16,6 8-1-16,-1 5 0 15,1 10-1-15,1 6-3 16,3-2-2-16,11 12-31 15,-6-16-6-15,11 2 3 16,-4-13-4-16</inkml:trace>
  <inkml:trace contextRef="#ctx0" brushRef="#br2" timeOffset="453636.9466">4705 10767 99 0,'-37'10'40'0,"16"4"1"16,8-13-1-16,33 2-36 15,22-14-1-15,33-6-1 16,33-10 1-16,39-5 0 15,28-11 0-15,33-3-1 16,18-4 0-16,15-5-2 16,-2 6 2-16,-9 4-5 15,-18 10 2-15,-33 6-5 0,-29 17-2 16,-45-1-32-16,-25 21-3 15,-46 1 4-15,-23 18-4 16</inkml:trace>
  <inkml:trace contextRef="#ctx0" brushRef="#br2" timeOffset="454171.9772">5203 11002 103 0,'-24'-6'39'0,"24"6"2"15,-9-13-1-15,28 5-37 16,8-6 0-16,16-2-2 16,11-1 0-16,9 2 0 15,3 2 0-15,0 3-1 16,-4 5 0-16,-5 5 0 15,-13 4 0-15,-12 9 1 16,-20 6-1-16,-13 5 0 16,-10 1 0-16,-14 3 0 15,0-2 0-15,-2-3-1 16,3-3 0-16,8-6-1 15,16-14 2-15,0 0 0 0,23 7 0 16,7-12 0-16,7-2 1 16,-1 5 1-16,0 2-1 15,-5 3 0-15,-10 6 0 16,-6 6-1-16,-15 6-1 15,-9 4 1-15,-11 4-1 16,-4 1 0-16,-3-2-1 16,-1-3 0-16,4 0-2 15,2-14-4-15,21 3-25 16,1-14-8-16,20-17 1 15,7-11-2-15</inkml:trace>
  <inkml:trace contextRef="#ctx0" brushRef="#br2" timeOffset="454487.9952">6283 10870 103 0,'0'0'40'16,"0"0"1"-16,-26 15-1 16,-14 8-35-16,10 10-2 15,-2 6-1-15,9 9-2 16,8 0 2-16,12 4-2 15,15-6 0-15,13-4 0 16,15-14 0-16,9-10 0 16,3-13 1-16,3-16-1 15,-4-12 1-15,-4-15 0 16,-9-12-1-16,-9-6 2 15,-13-5-3-15,-13-1 1 0,-10 4-2 16,-12 8 1-16,0 12-3 16,-14 16 1-16,4 22-4 15,-11 5-7-15,15 27-23 16,-1 4-5-16,14 10 1 15,6-6-2-15</inkml:trace>
  <inkml:trace contextRef="#ctx0" brushRef="#br2" timeOffset="455246.0386">7719 10527 101 0,'0'0'39'16,"0"0"1"-16,-6 10-3 15,-11 11-34-15,-1 10-2 16,-1 9-3-16,-3 2-1 16,9 14-17-16,-2-14-19 0,15 2 1 15,8-15-2-15,19-6 1 16</inkml:trace>
  <inkml:trace contextRef="#ctx0" brushRef="#br2" timeOffset="455998.0816">8724 9515 86 0,'1'-35'38'0,"5"17"-1"15,-8-1 2-15,2 19-33 16,2 16 1-16,0 14-3 16,-8 14-1-16,1 15 0 15,0 12-1-15,-2 8-2 16,2 2-2-16,0-3-2 15,14 4-25-15,-6-18-10 16,14 0 1-16,1-17-4 16,7-4 4-16</inkml:trace>
  <inkml:trace contextRef="#ctx0" brushRef="#br2" timeOffset="456259.0965">8377 10444 98 0,'-18'8'40'15,"27"3"0"-15,18-18-1 16,22-3-35-16,24-10 0 15,21-2-4-15,11-6 2 16,7-3-2-16,5 6-3 16,-14-9-15-16,-5 24-18 15,-25 5-4-15,-11 17-2 0,-29 4 3 16</inkml:trace>
  <inkml:trace contextRef="#ctx0" brushRef="#br2" timeOffset="456744.1243">8763 10840 89 0,'-15'-10'38'16,"-13"0"1"-16,4 10 0 16,-12 0-33-16,0 12-1 0,-10 5-1 15,2 10 0-15,-3 7-1 16,7 6-2-16,2 2 1 15,9 2-1-15,14-3 0 16,15-6-1-16,19-10 1 16,19-15-1-16,18-15 1 15,12-18 2-15,13-18-2 16,5-12 2-16,1-15-2 15,-6-8 1-15,-10-6 0 16,-11-1 0-16,-12 1-1 16,-18 7-1-16,-12 12 2 15,-11 13-2-15,-14 17 0 0,-8 19 0 16,-8 24 0-16,-7 20 0 15,-3 19 0-15,1 14-1 16,7 15-2-16,4 2 0 16,14 3-3-16,8-12-6 15,32 1-27-15,-1-20-4 16,21-8 0-16,3-21-1 15</inkml:trace>
  <inkml:trace contextRef="#ctx0" brushRef="#br2" timeOffset="456960.1366">9437 10872 82 0,'-11'25'40'0,"-11"3"-2"15,10 11 1-15,-7-7-29 16,14 6-5-16,0-6 0 15,11-7-4-15,5-9-1 16,8-14-5-16,15-2-16 16,-3-24-19-16,11-5 1 15,-5-16 0-15,3-1 0 16</inkml:trace>
  <inkml:trace contextRef="#ctx0" brushRef="#br2" timeOffset="457087.1439">9548 10535 109 0,'-34'-17'40'16,"10"12"0"-16,2-3-2 15,10-1-42-15,29 4-33 0,2-11-3 16,15 1-1-16,8-8-1 16</inkml:trace>
  <inkml:trace contextRef="#ctx0" brushRef="#br2" timeOffset="457328.1576">10131 10134 95 0,'0'0'41'0,"0"0"1"0,20-11-2 16,13 2-25-16,4-3-17 15,4-5-3-15,13 8-32 16,-14-3-3-16,-1 9 1 16,-11-1-2-16</inkml:trace>
  <inkml:trace contextRef="#ctx0" brushRef="#br2" timeOffset="457495.1672">10044 10404 109 0,'-16'26'40'16,"21"-3"2"-16,10-18-1 15,25-11-38-15,16-4-3 0,8-18-19 16,14 13-21-16,-7-7-3 16,1 3 3-16,-4-6-6 15</inkml:trace>
  <inkml:trace contextRef="#ctx0" brushRef="#br2" timeOffset="462060.4284">11023 9895 97 0,'0'0'39'16,"-21"1"2"-16,21-1-2 0,-11-4-33 15,23-3-2-15,8-4-1 16,10 1-1-16,8-2 0 16,13-1-2-16,10 2 0 15,6-1-4-15,10 8-7 16,-8-9-27-16,7 9-2 15,-11-8 1-15,1 9-3 16</inkml:trace>
  <inkml:trace contextRef="#ctx0" brushRef="#br2" timeOffset="462607.4596">11824 9561 102 0,'0'0'38'0,"3"-12"2"16,2-2-10-16,13 9-29 16,9-3 1-16,6-1 0 15,6 3 0-15,3 1-1 16,1 3 0-16,0 0 0 0,-6 5-1 15,-4 3 1-15,-14 4-1 16,-7 5 0-16,-14 6 2 16,-9 2-1-16,-7 3 0 15,-4 1 1-15,-3-3-1 16,6 1 0-16,7-6 0 15,11-8 0-15,15-6-1 16,14-5 0-16,12-5 0 16,8 0 1-16,5-2-1 15,-1 0 1-15,-6 3-1 16,-7 10 1-16,-17 8-1 15,-18 10 1-15,-18 8-1 16,-16 11 1-16,-13 2-1 16,-8 2 1-16,-4 2-1 0,0-9 0 15,8-5-3-15,10-20-5 16,25 1-29-16,12-16-4 15,6-11 1-15,13-7-2 16</inkml:trace>
  <inkml:trace contextRef="#ctx0" brushRef="#br2" timeOffset="462940.4787">11223 10486 103 0,'0'0'42'16,"0"0"0"-16,41-13-1 15,26-16-38-15,24-4 1 16,26-4-2-16,19-8 2 15,16 1-3-15,7 2 0 16,-2 2-2-16,-2 9-1 16,-17 3-5-16,-6 18-31 15,-38 1-4-15,-20 14 1 16,-30 0-2-16</inkml:trace>
  <inkml:trace contextRef="#ctx0" brushRef="#br2" timeOffset="463673.5206">11643 10634 96 0,'0'0'40'16,"25"-11"0"-16,-3-10 0 15,8 3-35-15,12-9-2 16,10 4 0-16,5 1-1 0,1 2 0 16,-5 8-2-16,-4 5 0 15,-12 8 1-15,-9 8-1 16,-18 10 0-16,-12 3 0 15,-16 8 0-15,-9 3 0 16,-7 0 0-16,-5 4 0 16,4-7 0-16,5-7 1 15,7-6-1-15,13-8 0 16,10-9 1-16,28-7-1 15,5-2 0-15,8-4 0 16,7 0 0-16,-1 5 0 16,-4 6 1-16,-2 5-1 15,-15 10 1-15,-12 9 0 16,-15 4-1-16,-13 9 1 0,-12 2 0 15,-10 7 0-15,-7-2-1 16,0-1-1-16,1-3 0 16,6-8-2-16,13-4 0 15,8-13-5-15,27 1-12 16,4-27-23-16,22-3 3 15,5-14-1-15,15-4 1 16</inkml:trace>
  <inkml:trace contextRef="#ctx0" brushRef="#br2" timeOffset="463945.5362">12502 10597 97 0,'0'0'40'16,"-17"5"1"-16,-9 9-1 16,2 16-35-16,-5 7-1 15,6 8-1-15,5 0 0 0,12 2 0 16,6-3-1-16,15-7-1 15,13-8 0-15,9-13 0 16,7-12 0-16,3-11 0 16,-1-10 0-16,-5-11-1 15,-9-9 1-15,-10-6-1 16,-12-2-1-16,-15-3-1 15,-10 2-1-15,-12 0-1 16,-2 10-2-16,-6-6-10 16,13 22-25-16,-6-1 0 15,16 16 0-15,12 5-1 16</inkml:trace>
  <inkml:trace contextRef="#ctx0" brushRef="#br2" timeOffset="464651.5766">13314 10203 90 0,'-15'-3'39'16,"15"3"0"-16,0 0 1 16,11 1-31-16,12-12-3 15,22 3-1-15,15-8-2 16,14 3 0-16,8-5-2 0,2 2 0 15,3 2-2-15,-5 0-1 16,-6 12-2-16,-16-6-7 16,-6 18-27-16,-25-5-3 15,-7 12 2-15,-18-5-1 16</inkml:trace>
  <inkml:trace contextRef="#ctx0" brushRef="#br2" timeOffset="464817.5861">13545 10337 105 0,'-51'14'37'0,"22"1"4"15,15-17-3-15,31-3-36 16,27-13 0-16,23-6-2 16,17-7-1-16,9-7-4 15,20 3-29-15,-7-13-6 0,7 6 2 16,-18-5-1-16</inkml:trace>
  <inkml:trace contextRef="#ctx0" brushRef="#br2" timeOffset="465080.6011">14154 9903 101 0,'-24'-3'39'16,"24"3"1"-16,0 0-2 16,44-11-34-16,2 4-2 15,17 6 1-15,2 0 0 16,1 15 0-16,-10 9 0 15,-6 14 0-15,-21 11-1 16,-22 14-2-16,-24 7 0 0,-20 5 1 16,-13 3-2-16,-10-6 2 15,2-8-4-15,1-16-1 16,18-6-8-16,6-31-26 15,33-10-4-15,11-20 1 16,25-11 0-16</inkml:trace>
  <inkml:trace contextRef="#ctx0" brushRef="#br2" timeOffset="465477.6238">15415 9475 104 0,'12'15'38'0,"-9"5"0"0,4 12-2 16,-5 5-35-16,3 7 0 15,-1 8-2-15,-4 0 1 16,1 9-3-16,-5-3 0 15,7 11-26-15,-7-12-9 16,4 7 1-16,-5-11-1 16</inkml:trace>
  <inkml:trace contextRef="#ctx0" brushRef="#br2" timeOffset="465710.6371">15133 10228 112 0,'-30'0'40'15,"16"6"1"-15,14-6-2 16,24-9-36-16,23-1-1 16,20-3-1-16,13-4-1 15,13-1-1-15,10 3-2 16,-3-3-5-16,9 13-30 15,-25 1-2-15,-10 16 0 16,-23 2-1-16</inkml:trace>
  <inkml:trace contextRef="#ctx0" brushRef="#br2" timeOffset="466184.6643">15391 10739 97 0,'-13'-7'38'15,"-14"-4"2"-15,3 17-2 16,-10-4-33-16,2 9 0 15,-7 6-2-15,2 8 0 16,1 6-1-16,5 7 0 16,7 0-1-16,6 1-1 15,13-3 0-15,16-6-1 16,16-10 1-16,9-13-1 15,12-17 2-15,8-10 0 16,6-20 1-16,5-10 1 0,-3-17-1 16,-6-5 1-16,-6-6-2 15,-5-3 2-15,-12 3-1 16,-5 6-2-16,-13 11 2 15,-5 21-4-15,-12 18 2 16,0 22 0-16,-25 17 0 16,4 24 1-16,-5 17-3 15,0 9 0-15,4 12-2 16,3-4 1-16,15 2-4 15,1-19-13-15,26 0-19 16,2-21-6-16,22-7 4 16,-1-19-1-16</inkml:trace>
  <inkml:trace contextRef="#ctx0" brushRef="#br2" timeOffset="466365.6746">15965 10808 102 0,'-29'29'40'16,"-4"-2"-1"-16,13 7-1 15,6-1-36-15,4-4-3 16,15-2 0-16,12-12-4 16,18 2-28-16,1-21-9 15,13-4 3-15,-2-16-1 16</inkml:trace>
  <inkml:trace contextRef="#ctx0" brushRef="#br2" timeOffset="466500.6823">16180 10460 109 0,'-26'-22'39'0,"1"0"1"15,15 7-5-15,21 8-64 16,1-12-12-16,19 5 4 16,8-10-6-16</inkml:trace>
  <inkml:trace contextRef="#ctx0" brushRef="#br2" timeOffset="466718.6948">16751 10127 115 0,'-16'14'41'0,"5"-15"0"0,11 1 0 16,15 1-39-16,12-13-1 15,11 2-1-15,4-2-2 16,6 10-5-16,-15-7-30 15,6 15-3-15,-18-3 0 16,-8 13-1-16</inkml:trace>
  <inkml:trace contextRef="#ctx0" brushRef="#br2" timeOffset="466853.7025">16667 10363 104 0,'0'0'38'16,"0"0"3"-16,26-7-6 15,23-6-42-15,-3-13-31 0,17 4 1 16,-3-5-1-16,7 5 1 15</inkml:trace>
  <inkml:trace contextRef="#ctx0" brushRef="#br2" timeOffset="467394.7335">17568 9970 117 0,'0'0'41'15,"33"4"0"-15,-3-22-3 16,11 2-36-16,13-1-2 16,6-4-3-16,8 8-7 15,-5-9-28-15,9 11-2 16,-11-7 0-16,7 4-1 15</inkml:trace>
  <inkml:trace contextRef="#ctx0" brushRef="#br2" timeOffset="467631.747">18579 9411 86 0,'0'0'39'0,"-16"-2"0"16,1 12 0-16,6 23-14 15,-7 1-22-15,6 8-1 16,-1 7-1-16,7 7 0 16,5 3-4-16,2-9-11 15,14 14-24-15,-5-9 0 16,10 3-1-16,-7-8-2 15</inkml:trace>
  <inkml:trace contextRef="#ctx0" brushRef="#br2" timeOffset="467897.7622">17925 10340 101 0,'0'0'41'16,"9"15"2"-16,24-21-1 16,21 2-40-16,18-12 2 15,19 1-1-15,11-6 0 0,7-1-2 16,5 0-2-16,-4-3-5 15,2 12-31-15,-27-3-3 16,-9 13 1-16,-27-3-3 16</inkml:trace>
  <inkml:trace contextRef="#ctx0" brushRef="#br2" timeOffset="468152.7768">18312 10603 74 0,'-14'29'39'0,"-2"-9"0"15,2 11 0-15,-13-8-14 16,3 13-22-16,-1-1-2 15,6-2-1-15,9-1-4 16,2-18-12-16,22 3-22 16,9-15 1-16,16-6-1 15,7-12-1-15</inkml:trace>
  <inkml:trace contextRef="#ctx0" brushRef="#br2" timeOffset="468452.794">18691 10579 104 0,'-26'13'40'15,"6"14"1"-15,-3 1-1 0,8 3-34 16,5 10-2-16,9 5-1 16,8-3 0-16,10 5-1 15,12-11-1-15,14-5 1 16,8-14-1-16,7-10 0 15,1-12 0-15,-4-11-1 16,-4-13 0-16,-13-12 1 16,-14-6-1-16,-15-11-1 15,-17 0-2-15,-14-6-1 16,-7 9-1-16,-11 3-1 15,0 20-2-15,-12 1-12 16,11 30-20-16,-4 5 0 16,17 20 0-16,6 4 3 15</inkml:trace>
  <inkml:trace contextRef="#ctx0" brushRef="#br2" timeOffset="496313.3875">19382 10494 101 0,'14'-27'41'0,"2"21"0"15,-16 6 0-15,23-7-34 16,-18 24-4-16,-1 10 0 0,-7 11-2 16,-4 7-1-16,-4 8-3 15,-7-7-7-15,13 5-28 16,-2-14-2-16,17-7-1 15,2-21-1-15</inkml:trace>
  <inkml:trace contextRef="#ctx0" brushRef="#br2" timeOffset="497184.4373">20166 10245 76 0,'10'-21'38'16,"-1"5"0"-16,-16-4-2 0,7 20-26 16,-31-16-3-16,2 18 1 15,-13 4-2-15,-1 15-2 16,-10 8-1-16,1 9 1 15,-3 5-1-15,9 5 0 16,5-2-1-16,15-1 0 16,14-12-1-16,20-11 2 15,21-18-2-15,20-18 0 16,18-18 1-16,17-17-1 15,7-16 1-15,6-9-1 16,-4-11 0-16,-5-1-1 16,-16 4 2-16,-15 6-2 15,-20 10 0-15,-19 14 0 16,-21 20 0-16,-16 22 0 0,-14 21 0 15,-10 24 0-15,-9 20 0 16,-1 18 0-16,4 12 0 16,5 6-2-16,10 7-1 15,12-6 0-15,22 0-7 16,7-27-17-16,35 2-15 15,2-23 2-15,22-6-2 16,0-20 0-16</inkml:trace>
  <inkml:trace contextRef="#ctx0" brushRef="#br2" timeOffset="497388.449">20798 10441 118 0,'-28'20'40'0,"2"16"1"16,-4-5-3-16,7 12-36 15,3-2 0-15,10-1-1 16,4-5-2-16,13-9-2 16,16-3-12-16,4-28-24 15,19-5-1-15,1-19-1 16,11-6-1-16</inkml:trace>
  <inkml:trace contextRef="#ctx0" brushRef="#br2" timeOffset="497530.4571">20951 10044 124 0,'-39'-22'40'0,"10"13"1"16,4-2-5-16,25 11-44 0,0 0-30 16,15-20-3-16,22 14 1 15,2-4-2-15</inkml:trace>
  <inkml:trace contextRef="#ctx0" brushRef="#br2" timeOffset="497748.4696">21450 10072 131 0,'-12'-11'42'15,"12"11"-1"-15,12-32-7 16,11 13-33-16,9 2-2 0,4 0-2 15,10 15-5-15,-15-8-31 16,14 18-1-16,-11-4-1 16,0 12-1-16</inkml:trace>
  <inkml:trace contextRef="#ctx0" brushRef="#br2" timeOffset="497938.4805">21390 10330 121 0,'-36'19'40'0,"16"3"2"15,7-18-1-15,28-5-38 16,17-6-1-16,15-9-7 0,25 9-20 16,2-17-16-16,22 5 1 15,0-11-3-15,21 8 2 16</inkml:trace>
  <inkml:trace contextRef="#ctx0" brushRef="#br2" timeOffset="498305.5015">22070 10122 123 0,'12'14'43'16,"6"-16"-1"-16,17 2 0 15,18-13-40-15,2-2 1 16,15-6-3-16,8 0 0 15,6 0 0-15,1-2-5 16,10 10-6-16,-7-8-29 16,9 10-3-16,-9-5 1 15,-2 6-2-15</inkml:trace>
  <inkml:trace contextRef="#ctx0" brushRef="#br2" timeOffset="498589.5177">23252 9647 123 0,'0'0'43'16,"5"14"0"-16,-21 3-1 15,-2 17-38-15,-7 11-4 0,-3 9 0 16,-5 11 0-16,-6 1 0 16,3 7 0-16,4-5 0 15,12 0-6-15,3-22-24 16,26 5-13-16,5-20 0 15,22-5-1-15,9-22-1 16</inkml:trace>
  <inkml:trace contextRef="#ctx0" brushRef="#br2" timeOffset="498904.5357">23717 9774 121 0,'-14'-25'42'0,"-6"25"1"15,-14 8-1-15,6 14-38 0,-10 20-1 16,5 14-3-16,8 9 0 15,0 10 0-15,15 0 0 16,14-4 0-16,17-8 0 16,15-12 0-16,12-14 0 15,5-18 0-15,6-19 0 16,2-18 0-16,-3-16 0 15,-4-14 0-15,-10-14 0 16,-14-9 0-16,-12-8 0 16,-8-4 0-16,-15 4 0 15,-8 8 0-15,-6 16-2 16,-18 14-6-16,3 34-11 15,-19 5-20-15,14 26-4 16,-7 10 2-16,18 15-2 0</inkml:trace>
  <inkml:trace contextRef="#ctx0" brushRef="#br2" timeOffset="499415.565">24367 10045 92 0,'1'-18'39'0,"-8"-9"2"16,6 13-1-16,-14-6-29 15,15 20-4-15,-28-5 0 16,9 15-1-16,-5 8-1 16,1 7-2-16,-4 5 1 15,4 5-4-15,6-1 0 0,3 2 0 16,9-2 0-16,10-5 0 15,12-3 0-15,6-10 0 16,13-2 0-16,3-13-11 16,16 8-15-16,-12-23-18 15,14 1 1-15,-10-12 1 16,10 0-2-16</inkml:trace>
  <inkml:trace contextRef="#ctx0" brushRef="#br2" timeOffset="499940.595">24728 9971 107 0,'-14'16'41'16,"-8"-3"1"-16,10 11-1 0,-7-3-33 16,7 6-3-16,0 3-2 15,1 2 0-15,0 2-1 16,-1-2-1-16,4-2 1 15,0-6-2-15,1-6 0 16,5-7 0-16,2-11 0 16,0 0 0-16,13-29 0 15,1 5 0-15,3-10 0 16,2-3 0-16,2-1 0 15,2 1 0-15,-2 6 0 16,-2 7 0-16,-4 8 0 16,-5 10 0-16,-10 6 0 15,11 14 0-15,-8 4 0 16,-3 1 0-16,0 3 0 0,1-3 0 15,7-3 0-15,3-8 0 16,7-6 0-16,7-8 0 16,7-7 0-16,2-4 0 15,-1-5 0-15,5 0 0 16,-4 0 0-16,-1 4 0 15,-10 4 0-15,-5 7 0 16,-18 7 0-16,9 15 0 16,-13 7 0-16,-5 7 0 15,3 9 0-15,-8 1 0 16,9 7 0-16,-9-10-7 15,14 10-9-15,-8-22-2 16,23 14-4-16,-15-38-10 16,18 21-13-16,-4-21 0 15,6-5 5-15</inkml:trace>
  <inkml:trace contextRef="#ctx0" brushRef="#br3" timeOffset="505336.9036">1213 12327 74 0,'4'-14'37'15,"-4"14"0"-15,0 0 0 16,7 23-32-16,-18 5-1 15,1 16 0-15,-5 4-1 16,-4 8-1-16,-4-1 0 16,4-1-1-16,4-8 0 15,3-8-1-15,9-11 1 16,5-16-1-16,11-13 1 15,6-13 0-15,6-14-1 16,4-4 2-16,-1-12-1 16,0-2 0-16,-2-4 0 15,-3 5-1-15,-5 3 0 16,-1 8 1-16,-7 10-1 15,0 8-1-15,-10 17 2 0,0 0 0 16,3 11-1-16,-2 4 1 16,5 3-1-16,2-3 2 15,11-5-2-15,4-7 1 16,10-7 0-16,10-9 0 15,6-8-1-15,1-2 2 16,2-3-1-16,-6 3 0 16,-4 2 0-16,-7 9-1 15,-10 10 1-15,-7 11 0 16,-9 13-1-16,-8 5 0 15,-2 7-1-15,-5 6 0 16,9 2-3-16,-1-6-3 16,12 8-17-16,-4-27-15 0,21 4-1 15,-4-20-1-15,17-2 0 16</inkml:trace>
  <inkml:trace contextRef="#ctx0" brushRef="#br3" timeOffset="505518.914">2244 12336 82 0,'-18'14'39'16,"13"6"-1"-16,5-20 0 16,10 15-36-16,9-21-1 15,10-8-3-15,13 6-10 16,0-15-24-16,5 12 0 15,-13-4-3-15,-2 15 2 0</inkml:trace>
  <inkml:trace contextRef="#ctx0" brushRef="#br3" timeOffset="505661.9222">2159 12677 74 0,'-17'25'38'16,"17"-25"0"-16,0 0 0 16,38-24-23-16,9-11-18 15,29 1-32-15,-3-11-1 16,11 8-1-16,-3-4-3 15</inkml:trace>
  <inkml:trace contextRef="#ctx0" brushRef="#br3" timeOffset="506224.9544">3624 12174 74 0,'-23'-15'38'0,"3"12"0"15,-13 0 1-15,2 9-33 16,-13 6 0-16,1 17-2 15,-9 11 0-15,-1 10 0 16,2 9-1-16,7 2 0 16,9-2-1-16,15-6 1 15,15-13-2-15,21-20 1 16,22-23-1-16,16-22 0 15,13-23 0-15,10-14 0 16,-1-13 1-16,2-6-2 16,-10-2 1-16,-9 8 0 15,-14 7-1-15,-9 11 1 0,-16 18-1 16,-7 10-1-16,-13 29 1 15,0 0 0-15,-27 32 0 16,7 14-1-16,-3 14 0 16,0 11 0-16,3 9-2 15,6-2-2-15,13 7-7 16,4-21-26-16,20-4-4 15,4-24 1-15,21-9-1 16</inkml:trace>
  <inkml:trace contextRef="#ctx0" brushRef="#br3" timeOffset="506420.9656">4214 12338 97 0,'-22'9'40'15,"12"12"1"-15,-9-7-3 0,4 10-36 16,8 1-1-16,5 0-1 15,3-2-2-15,7-4 0 16,8-3-10-16,2-24-27 16,12-4 1-16,-3-18-2 15,11-3 0-15</inkml:trace>
  <inkml:trace contextRef="#ctx0" brushRef="#br3" timeOffset="506540.9725">4279 11997 92 0,'-28'0'36'16,"3"3"-2"-16,5-1-32 15,9 7-37-15,11-9-3 0,0 0-2 16</inkml:trace>
  <inkml:trace contextRef="#ctx0" brushRef="#br3" timeOffset="506821.9886">3279 12954 90 0,'0'0'41'15,"44"-13"0"-15,2-14-2 0,15-3-37 16,22-4 1-16,21-2-2 15,12 5-1-15,1 0-3 16,4 9-4-16,-11-3-30 16,3 17-4-16,-21 1 1 15,-13 15-1-15</inkml:trace>
  <inkml:trace contextRef="#ctx0" brushRef="#br3" timeOffset="507290.0153">3692 13281 71 0,'-18'-15'40'16,"0"14"-1"-16,-13-3 1 16,8 15-34-16,-13 2 0 15,3 13-2-15,-3 7-1 16,1 8 0-16,4 4-1 15,7 1 0-15,5-4-1 16,14-5 1-16,8-11 0 16,15-13-1-16,14-18 1 15,8-16-1-15,11-19 0 16,6-11 0-16,-2-10 2 15,1-5-2-15,-9-2 1 0,-6 6-1 16,-11 6 0-16,-8 13 0 16,-10 11-1-16,-9 20 0 15,-3 12 0-15,-22 32-1 16,3 12-1-16,-1 9 0 15,0 14-1-15,3 1-1 16,9 6-2-16,6-12-1 16,24-2-11-16,3-30-22 15,26-8 0-15,2-25-1 16,13-7 1-16</inkml:trace>
  <inkml:trace contextRef="#ctx0" brushRef="#br3" timeOffset="507562.0309">4267 13321 83 0,'-30'23'41'15,"6"14"0"-15,-3-8-1 16,10 6-34-16,10-8-1 16,11 1-2-16,10-11 0 15,13-6-1-15,5-10 0 16,7-7-1-16,-3-9 1 15,-1-2-1-15,-9-9 0 16,-7-4 0-16,-9-1-1 16,-16 0 0-16,-8 0-1 15,-9 2-2-15,-6 6-1 16,-3 0-3-16,9 17-13 15,-6-6-20-15,12 15-1 0,3-3-1 16,14 0 0-16</inkml:trace>
  <inkml:trace contextRef="#ctx0" brushRef="#br3" timeOffset="507885.0494">5164 12815 90 0,'-22'28'41'16,"1"15"0"-16,-11 2-4 15,3 4-41-15,5 4-31 16,-2-13-5-16,13-2 0 16,6-16-2-16</inkml:trace>
  <inkml:trace contextRef="#ctx0" brushRef="#br3" timeOffset="508776.1003">6051 12281 77 0,'0'0'40'0,"-14"-7"-1"16,14 7 1-16,0 0-32 16,-4 19-2-16,-1-3-2 0,0 9-1 15,-4 5-1-15,1 8 0 16,0 2-2-16,-1 2 0 15,3-5 0-15,2-5 0 16,6-9 0-16,3-12 0 16,7-17 1-16,4-13 0 15,4-12 0-15,4-7 0 16,-1-10 0-16,4-5 0 15,-6-1 0-15,-2 2 0 16,-1 7 0-16,-5 8-1 16,-4 10 0-16,-2 10 0 15,-7 17 1-15,0 0-1 16,7 20 0-16,-5 3 1 15,3 4-1-15,2 4 0 0,5-2 1 16,6-2-1 0,4-9 0-16,4-10 1 0,9-10-1 15,2-11 1-15,0-10-1 16,3-6 1-16,-3-3 0 15,-7-1 0-15,-2 2-1 16,-7 4 1-16,-5 9-1 16,-7 7 1-16,-9 11-1 15,7 16 0-15,-8 9 0 16,-1 10 0-16,0 8 0 15,0 3-1-15,3 6-2 16,3-6-2-16,7 7-8 16,-3-24-22-16,19 1-7 15,-4-21 0-15,14-5-2 0</inkml:trace>
  <inkml:trace contextRef="#ctx0" brushRef="#br3" timeOffset="508945.11">6977 12272 94 0,'0'0'40'0,"11"0"1"16,2-13-3-16,10 0-37 16,5 2-3-16,6-5-1 15,9 11-10-15,-15-8-25 16,8 15-1-16,-19 0-1 15,-4 16 1-15</inkml:trace>
  <inkml:trace contextRef="#ctx0" brushRef="#br3" timeOffset="509080.1176">6949 12520 87 0,'-16'8'41'15,"16"-8"-2"-15,16-4 2 16,19-10-38-16,6-4-7 16,1-13-32-16,20 7-3 15,-9-6-1-15,4 9-1 16</inkml:trace>
  <inkml:trace contextRef="#ctx0" brushRef="#br3" timeOffset="510128.1776">7878 12002 90 0,'-19'6'41'0,"19"-6"1"15,-10 4-1-15,20-7-38 16,9-6-1-16,12-6-1 16,9-1-1-16,7-4-2 15,9 6-1-15,-3-7-8 16,13 12-29-16,-8-4 0 15,8 10-2-15,-12-3 2 16</inkml:trace>
  <inkml:trace contextRef="#ctx0" brushRef="#br3" timeOffset="510350.1904">8779 11664 88 0,'-8'-10'40'16,"8"10"0"-16,-23 15 0 15,10 14-34-15,-10 6-2 16,3 14-2-16,1 4-1 16,-1 3-3-16,10 2-2 15,4-13-7-15,21 1-27 16,6-23-4-16,15-6 3 15,6-19-2-15</inkml:trace>
  <inkml:trace contextRef="#ctx0" brushRef="#br3" timeOffset="510642.2071">9153 11749 101 0,'-25'-1'42'0,"3"20"0"16,-13-1-1-16,14 11-37 15,-3 8-1-15,11 8-3 16,9-1 3-16,12 3-3 15,14-9 1-15,16-7-2 16,15-14 2-16,9-13 0 16,5-16 0-16,2-12-1 15,-5-13 1-15,-10-8 2 16,-15-5-4-16,-16-5 1 15,-18 5-2-15,-21 1-1 0,-13 10-2 16,-19 6-2-16,-1 19-5 16,-21 0-24-16,13 24-6 15,-7 6 3-15,14 17-2 16</inkml:trace>
  <inkml:trace contextRef="#ctx0" brushRef="#br3" timeOffset="511013.2283">7967 12569 93 0,'0'0'42'15,"0"-15"3"-15,47 1-3 16,22-19-38-16,39-6 0 15,25-12-1-15,26-1 0 16,20 1-1-16,8 2-1 16,6 2 0-16,-5 6-1 15,-14 8 0-15,-21 9-1 16,-24 10 0-16,-28 3-2 15,-31 13-3-15,-37-8-11 16,-17 20-23-16,-35-9-3 16,-16 15 1-16,-22-10-2 0</inkml:trace>
  <inkml:trace contextRef="#ctx0" brushRef="#br3" timeOffset="513568.3744">8453 12745 70 0,'0'0'40'0,"7"-27"-2"0,10 16 2 16,8-9-37-16,3-1 0 15,6-3-1-15,7 6 2 16,-2-1-2-16,1 8 1 15,-3 4-2-15,-4 5 0 16,-8 7 0-16,-6 8 0 16,-8 8 0-16,-13 5-2 15,-7 7 2-15,-6 1-1 16,-2 1 1-16,-1-3 0 15,4-3-1-15,8-4 1 16,9-12 0-16,8-8-1 16,13-6 1-16,10-6-1 15,4 0 1-15,4 1-1 16,-4 2 1-16,-5 6-1 0,-14 13 1 15,-9 12 0-15,-17 11-1 16,-14 7 1-16,-10 7-1 16,-9 2 1-16,-4-3-2 15,2-6 0-15,10-12-3 16,11-21-2-16,21-12-32 15,15-20-2-15,23-12 0 16,6-27-3-16</inkml:trace>
  <inkml:trace contextRef="#ctx0" brushRef="#br3" timeOffset="513842.3901">9362 12629 93 0,'-29'48'42'0,"-17"1"1"0,7 19-4 15,-3-7-35-15,14 5-1 16,8-7 0-16,20-6-1 15,17-17 0-15,19-12-1 16,21-23 0-16,13-18 0 16,3-18 0-16,0-13 0 15,-10-10-1-15,-12-9 1 16,-18 3-1-16,-22 0-2 15,-23 10 0-15,-23 9-1 16,-12 18-1-16,-12 6-3 16,7 22-7-16,-6-5-27 15,21 13-1-15,11-2 0 16,26 5 1-16</inkml:trace>
  <inkml:trace contextRef="#ctx0" brushRef="#br3" timeOffset="514165.4086">10467 12410 104 0,'-28'42'44'16,"-12"-4"-2"-16,4 10 0 16,6-4-43-16,-5-7-6 15,24 4-32-15,1-16-4 16,18-5 1-16,13-20-2 15</inkml:trace>
  <inkml:trace contextRef="#ctx0" brushRef="#br3" timeOffset="514937.4528">10986 11913 64 0,'0'0'39'15,"9"-15"0"-15,-9 15 0 16,-16 12-20-16,1 7-16 16,-4 7 0-16,2 11-1 15,-4 4 0-15,4 6 0 16,-3 2-1-16,9-3 0 15,0-8 0-15,8-5 0 16,3-12 0-16,0-21 0 16,18 1-1-16,-2-18 0 15,6-14 1-15,3-8-1 16,-1-5 1-16,0-6-1 15,1 2 1-15,-6 1 0 16,-4 7 0-16,-1 7 0 16,-4 10 1-16,-5 7-1 0,-5 16 0 15,0 0 0-15,0 0-1 16,10 24 1-16,-6-6-1 15,6 4 0-15,4-1 0 16,6-1 1-16,7-8-1 16,10-6 1-16,6-6-1 15,6-7 1-15,4-8 0 16,-2-6 0-16,-1-2 0 15,-6-2 0-15,-8-3-1 16,-9 6 3-16,-7 4-2 16,-11 6 1-16,-9 12-2 15,0 0 1-15,-14 22-2 16,1 7 1-16,-1 12 0 15,-3 4-3-15,6 9 1 16,2-2-4-16,12 5-2 0,-3-20-16 16,24 5-17-16,0-20-1 15,17-6-1-15,2-21 1 16</inkml:trace>
  <inkml:trace contextRef="#ctx0" brushRef="#br3" timeOffset="515137.4642">12020 11999 96 0,'-3'13'41'16,"3"-13"1"-16,30-3-3 15,-9-5-37-15,13-1-3 0,4 1-2 16,-5-4-6-16,4 13-30 15,-16-3-1-15,-2 12 0 16,-19-10-2-16</inkml:trace>
  <inkml:trace contextRef="#ctx0" brushRef="#br3" timeOffset="515262.4713">11980 12210 102 0,'-12'5'41'16,"12"-5"0"-16,13-5-3 15,9-10-42-15,23 4-32 16,-3-12-5-16,12 6 1 15,2-9-2-15</inkml:trace>
  <inkml:trace contextRef="#ctx0" brushRef="#br3" timeOffset="515721.4976">12812 11817 95 0,'-4'15'39'0,"4"-15"3"16,14 11-3-16,7-12-37 16,14-4-4-16,14 3-5 0,-2-10-29 15,21 3-5-15,-3-4 4 16,10 4-5-16</inkml:trace>
  <inkml:trace contextRef="#ctx0" brushRef="#br3" timeOffset="516189.5244">13640 11513 78 0,'0'0'41'0,"0"0"-2"0,0 0 1 16,-17 9-32-16,6 7-5 15,1 5-1-15,0 2-1 16,5 7-3-16,-1-6-2 16,21 8-34-16,-9-11 1 15,13 0-1-15,2-10-1 16</inkml:trace>
  <inkml:trace contextRef="#ctx0" brushRef="#br3" timeOffset="516406.5368">14131 11320 86 0,'-32'19'40'16,"7"18"0"-16,-14 8 1 15,0 17-35-15,-10 12-1 16,3 8-3-16,-7 7-1 15,9-1-4-15,8 6-8 16,4-22-28-16,20 0 0 16,8-19-4-16,18-13 2 15</inkml:trace>
  <inkml:trace contextRef="#ctx0" brushRef="#br3" timeOffset="516875.5636">14027 11881 96 0,'0'0'40'16,"0"0"3"-16,14-6-3 15,16-10-38-15,13 2 2 16,5-3-3-16,4 2 3 16,-1 2-4-16,-7 7 3 15,-11 6-2-15,-11 6-1 16,-14 8 1-16,-15 4-3 15,-10 4 2-15,-9 1-2 16,1 3 3-16,-4-7-3 16,7 0 2-16,11-5 0 0,11-14 0 15,19 11 0-15,9-12 0 16,10-1 1-16,4-2-1 15,-1 2 0-15,-2 5 1 16,-11 8 0-16,-12 4-1 16,-15 8 1-16,-15 6 0 15,-9 4 0-15,-7 2-1 16,-9-1 1-16,3-3-1 15,2-5-1-15,6-5-1 16,3-11-3-16,21 6-15 16,-8-26-21-16,12 10-1 15,7-26-1-15,7 7 0 16</inkml:trace>
  <inkml:trace contextRef="#ctx0" brushRef="#br3" timeOffset="517545.6017">15590 11658 86 0,'0'0'39'16,"-26"-4"0"-16,-8 6-1 0,-8 12-34 15,-4 2 0-15,5 7 0 16,-3-2 0-16,10 5 0 15,7-3-2-15,15-1-1 16,12-3 1-16,12-5-4 16,13-5 3-16,7-3-3 15,6 1 2-15,1-4-2 16,-2 5 2-16,-8 1 1 15,-10 5-1-15,-6 8 1 16,-18 1-1-16,-10 9 1 16,-11 2 0-16,-3 2-1 15,-1-4-1-15,-2-3-2 16,13-4-3-16,5-22-9 0,14-3-24 15,25-6-1-15,15-14-1 16,4-15 0-16</inkml:trace>
  <inkml:trace contextRef="#ctx0" brushRef="#br3" timeOffset="517830.6182">15914 11826 105 0,'-31'32'37'0,"-12"-1"5"15,10 10-6-15,2-1-33 16,16-3-1-16,14-4 1 15,20-3-1-15,19-8 0 16,14-6 0-16,13-14-1 16,8-6 0-16,-2-9-1 15,-7-9 1-15,-7-3-1 0,-19-6 1 16,-21 1-2-16,-19 0 1 15,-19 2-1-15,-16 3-1 16,-9 2-1-16,-3 3 2 16,3 8-6-16,-2-5-10 15,29 17-23-15,-3-6-1 16,22 6-1-16,18 3 1 15</inkml:trace>
  <inkml:trace contextRef="#ctx0" brushRef="#br3" timeOffset="518360.6483">16980 11746 105 0,'0'0'41'0,"0"0"-1"15,-14 7-2-15,4 8-35 16,0 7-2-16,0 10-2 15,-4 10 1-15,-3 7-4 16,4 10 1-16,-5-5-7 0,18 7-26 16,-7-19-6-16,16-3 3 15,3-23-2-15</inkml:trace>
  <inkml:trace contextRef="#ctx0" brushRef="#br3" timeOffset="518961.6829">17159 11610 98 0,'0'0'41'0,"-16"5"0"16,19 6-1-16,-3-11-38 15,12 17 0-15,4-4-1 16,5 4 3-16,-2 5-2 0,-1 8 1 15,-5 5-1-15,-4 3-1 16,-8 2 0-16,-6 4-1 16,-4-2 1-16,-2-3-3 15,0-8 2-15,-1-9-2 16,6-11 2-16,6-11 0 15,0 0 0-15,20-25 0 16,-1 0 0-16,6-9 0 16,2-2 0-16,3-5 2 15,-1 2-2-15,-1 2 1 16,-6 7-1-16,-4 4 1 15,-6 9-1-15,-12 17 3 16,10-9-3-16,-10 19 1 16,-4 8-1-16,2 5-1 15,-2 3 1-15,8 2 0 0,2-2 0 16,8-1-2-16,8-5 2 15,5-9-3-15,8-8 4 16,8-5-1-16,0-12 1 16,3-3 2-16,-2-6-2 15,-8-3 2-15,-5 1-3 16,-5 1 2-16,-8 4-2 15,-7 4 3-15,-11 16-2 16,0 0-1-16,0 0 0 16,-8 20-1-16,1 4 0 15,0 5-2-15,4 5-1 16,1 2-5-16,15 7-3 15,-6-18-14-15,24 11-13 16,-2-19-3-16,17 4 1 0,-2-17 1 16</inkml:trace>
  <inkml:trace contextRef="#ctx0" brushRef="#br3" timeOffset="519333.7042">18278 11827 90 0,'-9'-28'38'0,"3"11"4"15,-11-2-3-15,5 10-30 16,-11 3-4-16,2 20 2 15,-6 3-3-15,0 9-4 16,0 5 3-16,2 5-3 16,3 1 2-16,4 1-3 15,7-6 3-15,8-3-4 16,11-12 3-16,11-8 0 0,10-9 0 15,7-12-1-15,5-8 0 16,5-8 0-16,0-7 0 16,-1-2 2-16,-7 0-2 15,-10 4 3-15,-8 7-3 16,-12 10 2-16,-8 16-2 15,-13-1 0-15,-2 16 0 16,-2 7-4-16,2 6 3 16,1 3-5-16,9 6 2 15,8-5-5-15,14 4-5 16,-3-19-9-16,30 6-16 15,-8-18 0-15,15 1-2 16,-4-13 3-16</inkml:trace>
  <inkml:trace contextRef="#ctx0" brushRef="#br3" timeOffset="519829.7326">18714 11860 87 0,'-22'-11'39'0,"4"8"0"16,-8 0 1-16,7 10-34 15,-5 2 0-15,5 13-1 16,0 2-1-16,2 7-1 15,6 0-1-15,4 2 0 16,7-3 0-16,4-5-1 16,6-7 0-16,4-7 0 15,4-11-1-15,7-11 1 16,2-8-1-16,2-10 0 15,3-7 0-15,-1-5 3 16,-2-3-3-16,-1 1 2 0,-6 5-2 16,-4 7 2-16,-9 11-1 15,-9 20 1-15,0 0-2 16,-19 24-2-16,-1 16 2 15,-9 16-2-15,-3 17 3 16,-3 9-3-16,1 8 2 16,2 2-1-16,3 0 1 15,5-5 0-15,4-12 0 16,5-14-1-16,4-16 1 15,6-17-1-15,-5-15 1 16,10-13-1-16,-21-18 1 16,10-11 1-16,-2-9-1 15,3-11 0-15,4-10 0 0,8-6-2 16,10 2-1-16,4-3-3 15,15 12-6-15,-4-10-10 16,26 25-10-16,-10-4-8 16,14 18-1-16,-7 0 1 15</inkml:trace>
  <inkml:trace contextRef="#ctx0" brushRef="#br3" timeOffset="520163.7517">19003 11949 101 0,'-11'6'41'0,"14"8"1"16,-3-14-1-16,31 2-36 0,0-6-1 16,5-1-1-16,3-6-2 15,-1-1 1-15,-2-5-1 16,-7-1-1-16,-9-3 1 15,-11 4 2-15,-11-3-3 16,-10 9 3-16,-12 4-3 16,-4 6 0-16,-9 6 0 15,-1 9 0-15,-2 9 0 16,3 4-2-16,8 5 2 15,8 2-4-15,13-2 1 16,8-8-4-16,21 10-12 16,-5-26-9-16,30 8-14 15,1-17 0-15,23 1-1 16,1-13 1-16</inkml:trace>
  <inkml:trace contextRef="#ctx0" brushRef="#br3" timeOffset="520467.7691">19849 11865 99 0,'14'17'40'15,"-23"-1"1"-15,-1 12-1 0,-8-2-37 16,3 8 0-16,-4-3-2 15,4 1-1-15,6-3-2 16,5-7-2-16,17 1-13 16,-13-23-22-16,40 0 0 15,-9-18-1-15,12-8-1 16</inkml:trace>
  <inkml:trace contextRef="#ctx0" brushRef="#br3" timeOffset="520595.7764">19874 11572 96 0,'-24'-9'34'15,"24"9"-31"-15,-11-3-3 16,28 7-36-16,10-9-3 16</inkml:trace>
  <inkml:trace contextRef="#ctx0" brushRef="#br3" timeOffset="520918.7949">20324 11719 111 0,'-39'17'40'0,"5"9"4"16,-8-16-4-16,18 3-36 15,-2-2-1-15,13 2-2 16,8-1-1-16,10-2-3 16,8 1 4-16,8-3-3 15,5 4 2-15,2-1-2 0,-1 4 3 16,0-1-3-16,-4 3 3 15,-5 0 0-15,-7 3-1 16,-4 2 1-16,-7 0 0 16,-7 1-1-16,-4-1 0 15,-6-2 1-15,-5 2-2 16,-4-4 0-16,-3-5-1 15,-3-6-4-15,9 8-12 16,-11-22-17-16,17 5-7 16,-2-15 1-16,15-5-2 15</inkml:trace>
  <inkml:trace contextRef="#ctx0" brushRef="#br3" timeOffset="521449.8252">20722 11662 101 0,'-17'-18'37'0,"17"18"0"16,-5-15-12-16,2 4-62 15,13 8-1-15,-10 3-1 16,17 5 0-16</inkml:trace>
  <inkml:trace contextRef="#ctx0" brushRef="#br3" timeOffset="521594.8335">20685 11992 107 0,'0'0'41'15,"-19"4"-1"-15,19-4-4 16,2-17-41-16,-3-6-31 15,19 8-4-15,-7-6 0 16,8 10-3-16</inkml:trace>
  <inkml:trace contextRef="#ctx0" brushRef="#br3" timeOffset="522315.8748">21204 11772 109 0,'0'0'40'16,"-10"4"1"-16,10-4-1 16,0 0-36-16,15-2-1 15,1-3-1-15,11 0-2 16,4 0-2-16,5-3-4 15,10 8-9-15,-11-13-24 16,9 9-2-16,-13-4-1 16,-1 7-1-16</inkml:trace>
  <inkml:trace contextRef="#ctx0" brushRef="#br3" timeOffset="522818.9035">21729 11669 76 0,'9'-25'37'16,"5"9"0"-16,-9-4 0 15,4 10-30-15,-9 10-1 0,0 0 0 16,0 0-1-16,-7 22 2 16,-4 2-3-16,4 12 2 15,-1 5-3-15,4 2-2 16,2 4 1-16,4-2-1 15,7-4 0-15,10-2-2 16,5-8 1-16,6-11-2 16,6-8 3-16,1-14 0 15,4-9-1-15,-3-10 1 16,-3-11 0-16,-6-6 2 15,-6-7-3-15,-5-3-1 16,-4 1-1-16,-6 0-2 16,4 8-3-16,-11-7-10 15,17 24-20-15,-13-3-7 0,12 15 5 16,-7 0-2-16</inkml:trace>
  <inkml:trace contextRef="#ctx0" brushRef="#br3" timeOffset="523029.9156">22333 11685 107 0,'-5'11'41'16,"8"11"3"-16,-10-8-5 16,7 9-34-16,0 0-3 15,4 4-1-15,-2-1 1 16,1 1-4-16,4-1 1 15,2-6-4-15,6-3 0 16,-4-19-15-16,15 4-18 0,-8-18-3 16,13-2 1-16,-9-15-1 15</inkml:trace>
  <inkml:trace contextRef="#ctx0" brushRef="#br3" timeOffset="523420.938">22494 11478 104 0,'-18'-13'39'0,"18"13"3"16,0 0-3-16,0 0-34 15,23 12-3-15,2-1-1 16,5 2-1-16,0 6 1 16,-2 9-1-16,-4 4 3 15,-5 7-2-15,-5 7 1 16,-10 6-1-16,-4-1 0 15,-9 2 0-15,-2-5 0 0,-2-4 1 16,1-6-4-16,0-9 3 16,4-10-2-16,8-19 1 15,0 0 0-15,12-7 0 16,3-13 1-16,5-9-1 15,0-5 3-15,2-6-3 16,5-6 1-16,-3 1-1 16,1 0 1-16,-7 4-1 15,-3 6 0-15,-1 6 0 16,-3 7-3-16,0 11-1 15,-4 1-2-15,12 18-10 16,-19-8-10-16,35-4-14 16,-11-3-1-16,21 4-1 15,0-15 0-15</inkml:trace>
  <inkml:trace contextRef="#ctx0" brushRef="#br3" timeOffset="523636.9503">23485 11244 103 0,'-9'-13'40'0,"9"13"2"15,-15 14-4-15,7 12-34 16,-3 11 0-16,1 11-2 16,-6 11 0-16,-2 8 1 15,-3 8-2-15,1 1-3 16,-1 0-1-16,0-13-9 15,14 7-17-15,-10-25-11 16,14-3 0-16,-3-19-5 0,16-10 4 16</inkml:trace>
  <inkml:trace contextRef="#ctx0" brushRef="#br3" timeOffset="524148.9796">23183 11657 102 0,'-16'-7'40'16,"16"7"2"-16,0 0-2 15,11 14-34-15,9-12-3 16,12 2 0-16,7-5-1 16,2 1 0-16,3-6 0 15,1 2-1-15,-4-1 0 16,-5 0 0-16,-8-1-1 15,-6 3 1-15,-6-1 0 0,-7 1-1 16,-9 3 1-16,0 0-1 16,12 3 0-16,-12-3 2 15,-2 19-2-15,-3-4 2 16,-2 3-2-16,0 8 3 15,-2-2-3-15,-1 4 0 16,3-2 0-16,5-4 0 16,3-5 0-16,7-6-2 15,7-9 2-15,11-9 0 16,4-2 0-16,5-11 2 15,1-1-2-15,1-2 0 16,-1-1 0-16,-5 2 0 16,-5 5 0-16,-8 2 0 0,-3 5 0 15,-15 10-2-15,15-4 2 16,-15 4 2-16,-2 20-4 15,-2-5 2-15,3 3-3 16,-1 5 0-16,8 6-6 16,-6-12-6-16,19 15-7 15,-15-22-14-15,19 8-5 16,-4-14-3-16,8 2 4 15</inkml:trace>
  <inkml:trace contextRef="#ctx0" brushRef="#br3" timeOffset="524577.004">24186 11685 67 0,'19'-7'38'0,"-15"-3"1"0,-4 10 2 16,0 0-15-16,-13 0-17 16,-9 5-3-16,-3 8 1 15,-10 1-3-15,0 5 1 16,-5 0-1-16,1 3 0 15,6 0-2-15,4 0-4 16,9 1 3-16,7-3-2 16,10 1 1-16,10-4-3 15,11 0 3-15,11-9-2 16,5-3 2-16,7-6 0 15,3-4 0-15,-1-10 0 16,0-6 0-16,-1-7 2 16,-5-2-2-16,-8-1 0 15,-5-2-1-15,-8 1 1 0,-5 6 0 16,-5 6 0-16,-6 20-1 15,0 0 1-15,-17 4-1 16,1 19 3-16,2 7-3 16,-3 0-1-16,7 3 0 15,4-6-2-15,11-4-1 16,-5-23-7-16,42 15-4 15,-16-38-10-15,33 4-8 16,-7-19-5-16,19 0-1 16,-5-15 2-16</inkml:trace>
  <inkml:trace contextRef="#ctx0" brushRef="#br3" timeOffset="524735.0131">24880 11297 90 0,'-36'37'43'0,"0"21"0"15,-7 2-1-15,10 6-22 16,3-1-20-16,5-1-4 15,18 7-15-15,-12-22-17 16,23 3-6-16,-7-14-1 16,12 0 0-16</inkml:trace>
  <inkml:trace contextRef="#ctx0" brushRef="#br3" timeOffset="525373.0496">20800 12997 95 0,'0'0'42'0,"17"-15"0"16,11 8-2-16,5-8-33 15,19-2-3-15,13-3-1 16,8 4-1-16,7 2-2 16,1 1-3-16,7 10-7 15,-17-11-22-15,8 16-10 16,-17-4 1-16,-1 5-2 15</inkml:trace>
  <inkml:trace contextRef="#ctx0" brushRef="#br3" timeOffset="533299.503">21809 12777 58 0,'6'-21'35'0,"-6"21"0"0,0 0-1 15,0 0-19-15,0 0-10 16,-4 23-1-16,-3-3-1 16,-2 7 1-16,0 2-2 15,3 6 1-15,0-5-1 16,3 1 0-16,6-7-1 15,7-4 1-15,2-6-1 16,9-11 0-16,3-9-1 16,4-7 0-16,1-5 1 15,0-5-1-15,0-6 1 16,-2-2 0-16,-6-1-1 15,-1-2 1-15,-3 6 0 16,-6 2-1-16,-1 2 1 16,-5 8 0-16,-5 16-1 15,7-13 1-15,-7 13-1 0,-1 24 1 16,-2 2-1-16,-1 6 0 15,2 5-1-15,0 2-3 16,6 5-4-16,-6-13-30 16,19 0 2-16,-1-19-2 15,12-2 0-15</inkml:trace>
  <inkml:trace contextRef="#ctx0" brushRef="#br3" timeOffset="533900.5374">22373 12700 85 0,'-18'11'36'0,"6"12"1"0,-3-3 0 16,13 9-33-16,-4 2-2 15,5 9 2-15,-2-1-2 16,3 5 1-16,0-3-1 15,2-3-1-15,-1-8 1 16,0-4-1-16,0-10 0 16,-1-16 0-16,0 0 0 15,12-19-1-15,-5-11 1 16,3-5-1-16,2-8 1 15,0-4-1-15,2-4 0 16,1 1 0-16,3 5 0 16,-1 4 0-16,0 8 0 15,-2 7 0-15,3 9 0 16,0 8 0-16,3 9 0 0,0 8 0 15,1 5 0-15,1 6 0 16,0 3-1-16,-2 4 1 16,1 0 0-16,-8 2-1 15,-3-1 1-15,-4 0 0 16,-11 1-1-16,-5-3 1 15,-10-3 0-15,-9-1-1 16,-5-5 1-16,-10-3 1 16,0-2-1-16,-3-3 1 15,-1-1-1-15,5-1 1 16,1 0 0-16,7 4 1 15,7 5-1-15,4 7 1 16,2 7-1-16,10 9 0 0,0 9 0 16,3 6-1-1,-2 6 0-15,4 3-1 0,-2 0-1 16,1-4-2-16,7 4-8 15,-11-25-27-15,18 0-1 16,-5-23 1-16,12-7-3 16</inkml:trace>
  <inkml:trace contextRef="#ctx0" brushRef="#br3" timeOffset="534357.5635">22791 12771 80 0,'0'0'38'15,"0"0"-1"-15,-8 21 1 16,8-21-31-16,-10 30-3 15,3-6-1-15,1 10 1 16,-4 0 0-16,2 4-2 16,-4 0 1-16,4-2-1 15,1-5-1-15,2-4 0 16,2-12 0-16,3-15 0 15,0 0 0-15,14-13 0 16,-6-15-1-16,2-6 1 16,-1-6 0-16,1-2-1 15,0-4 1-15,-1-3-1 0,2 8 0 16,-1 1 0-16,2 11 0 15,1 7 0-15,-1 5 0 16,2 8 0-16,1 9-1 16,4 4-2-16,2 6-1 15,-2-2-2-15,9 9-5 16,-9-11-28-16,13 3 1 15,-6-12-1-15,10 2 0 16</inkml:trace>
  <inkml:trace contextRef="#ctx0" brushRef="#br3" timeOffset="534546.5741">23204 12660 88 0,'-13'23'38'0,"-10"1"0"0,5 11 2 16,-8-2-31-16,7 12-4 15,1 0-1-15,5-1-1 16,3-3-1-16,3-4-2 15,5-7-3-15,4-14-3 16,10 2-19-16,-4-29-14 16,14-5 1-16,-4-19-2 15,11-1 1-15</inkml:trace>
  <inkml:trace contextRef="#ctx0" brushRef="#br3" timeOffset="534666.5812">23198 12467 95 0,'-14'-13'37'16,"-1"5"-4"-16,6 10-23 0,13 14-44 15,1-1-2-15,13 10-2 16</inkml:trace>
  <inkml:trace contextRef="#ctx0" brushRef="#br3" timeOffset="535260.6152">23653 12709 97 0,'0'0'38'0,"-11"2"0"16,1 10-6-16,-12-10-26 15,-1 5-2-15,-8 1 1 16,0 6-1-16,-9 1 0 16,8 7-1-16,-2 1 0 15,4 3-1-15,7 2 0 0,7 1-1 16,10-3 0-16,11 0 0 15,8-8-1-15,8-4 0 16,11-8 0-16,1-9 0 16,4-8 0-16,1-9 0 15,-2-7 0-15,-1-9 0 16,-7 0 0-16,0-4 0 15,-6 4 1-15,-6 4-1 16,-6 5 0-16,-2 11 0 16,-8 16 0-16,0 0-1 15,-18 37 1-15,-1 13-1 16,-7 18 0-16,-6 19 2 0,-6 12-2 15,-5 7 1-15,3 2 0 16,-2-6 0-16,7-9 0 16,3-16 0-16,5-18 1 15,8-26-2-15,4-17 2 16,15-16-1-16,-10-26 0 15,11-9 1-15,5-13-1 16,1-11 2-16,6-7-1 16,3-2-1-16,6 1 1 15,-1 5 0-15,2 8 0 16,-1 4-1-16,4 10 0 15,-2 5-3-15,5 11-1 16,-1-4-3-16,10 11-7 16,-10-16-11-16,18 10-16 15,-6-14 0-15,12 0-1 0,-5-14 2 16</inkml:trace>
  <inkml:trace contextRef="#ctx0" brushRef="#br3" timeOffset="535635.6366">24103 12380 81 0,'0'0'42'16,"0"0"-2"-16,-14 23 3 15,-5-8-20-15,3 20-17 16,-4 3-2-16,-1 11-1 16,-5 7-1-16,-3 5 0 15,0 1 0-15,0 0-3 16,1-5 2-16,12-11-2 15,2-7 1-15,7-11 1 16,7-28-1-16,14 5 0 0,4-22 0 16,7-10 0-16,4-7 0 15,2-1 0-15,-2-1 1 16,0 2-1-16,-4 10 0 15,-4 8 0-15,-8 9 0 16,-13 7 1-16,10 20-1 16,-13 3 0-16,-5 6-1 15,1 1 1-15,2 2-2 16,3-4-2-16,9-3-2 15,-7-25-4-15,34 17-7 16,-19-34-13-16,26 4-12 16,-8-18 1-16,14 1-1 15,-6-14 4-15</inkml:trace>
  <inkml:trace contextRef="#ctx0" brushRef="#br3" timeOffset="535795.6458">24506 12457 98 0,'0'0'40'0,"0"0"1"15,-33 35-3-15,18 10-34 16,-14 10-2-16,-1 10-2 15,2 4-1-15,-2-5-6 16,13 9-16-16,-10-24-18 16,18-3 3-16,-3-22-2 15,15-9 1-15</inkml:trace>
  <inkml:trace contextRef="#ctx0" brushRef="#br3" timeOffset="535958.6551">24296 12627 112 0,'-6'-16'41'16,"6"16"2"-16,11-4-4 15,5 8-35-15,16-2-4 16,10-4-3-16,11 6-8 16,-11-16-21-16,15 13-10 15,-10-8 0-15,1 8-2 16</inkml:trace>
  <inkml:trace contextRef="#ctx0" brushRef="#br3" timeOffset="536371.6786">20590 14164 87 0,'28'-25'42'16,"21"-1"1"-16,2-13-1 16,21-5-39-16,3 6-3 15,6-4-5-15,12 14-27 16,-15-5-7-16,6 16 1 15,-15 4-4-15</inkml:trace>
  <inkml:trace contextRef="#ctx0" brushRef="#br3" timeOffset="536950.7118">21777 13976 45 0,'0'0'37'0,"-5"-13"1"15,-10 4-1-15,3 14-10 16,-13-9-20-16,-1 8-2 0,-6-2 0 15,-1 13 0-15,-8 5-1 16,5 6-1-16,-2 5-1 16,4 7 1-16,6 1-2 15,7-5 1-15,11-3-1 16,11-11 0-16,13-13 0 15,14-14 0-15,10-19 0 16,10-12 0-16,7-10 1 16,5-11-1-16,-2-4 0 15,-6-1 0-15,-8 1 1 16,-7 9-1-16,-13 9 0 15,-9 14-1-15,-11 9 0 16,-4 22 0-16,-18 4 0 16,3 23 1-16,-3 14-2 15,4 12 1-15,3 10-2 0,2 4-1 16,9 4-2-16,5-10-4 15,22 4-9-15,-10-26-22 16,23-6-1-16,-4-23-2 16,11-7 2-16</inkml:trace>
  <inkml:trace contextRef="#ctx0" brushRef="#br3" timeOffset="537153.7234">22163 13910 71 0,'-15'28'41'16,"-8"0"-2"-16,7 19 0 15,-7-3-15-15,10 7-22 0,4-2-2 16,4-4-1-16,9-9-1 16,-1-14-2-16,13-9-3 15,-5-28-17-15,15-3-15 16,-7-21 1-16,8-3-2 15,-11-13 3-15</inkml:trace>
  <inkml:trace contextRef="#ctx0" brushRef="#br3" timeOffset="537273.7302">22115 13713 86 0,'-29'-25'37'15,"14"19"0"-15,-1 0-1 16,16 6-34-16,12 19-34 16,1-11-3-16,17 8-2 15,-1-11-2-15</inkml:trace>
  <inkml:trace contextRef="#ctx0" brushRef="#br3" timeOffset="537768.7586">22408 13857 91 0,'-8'25'40'16,"-12"-7"1"-16,9 14-1 15,-12-4-32-15,7 1-7 16,2-1 0-16,4 0-1 16,2-1 0-16,2-4-1 15,3-6 1-15,3-17-1 16,0 0 2-16,17-6 0 15,-4-13 0-15,5-9 0 16,1-5 0-16,0-2 1 0,1-4-1 16,1 4 0-16,-4 7 1 15,-3 6-2-15,-1 7 1 16,-13 15-1-16,15-6 0 15,-15 6 0-15,9 21 0 16,-9-5 1-16,5 0-1 16,-2 2 1-16,3-5-1 15,4-4 0-15,6-9 1 16,6-3 0-16,2-10-1 15,9-3 1-15,-3-5 0 16,2 2-1-16,-1-2 1 16,-5 4-1-16,-6 3 1 15,-8 9 0-15,-12 5-1 16,5 17 0-16,-12 3 0 15,-5 7 0-15,1 5-3 0,0 1 1 16,2 6-4-16,3-10-3 16,14 6-7-16,-8-20-11 15,24 3-16-15,-7-19 2 16,19 0-1-16,-5-20 3 15</inkml:trace>
  <inkml:trace contextRef="#ctx0" brushRef="#br3" timeOffset="537934.7681">22999 13895 100 0,'-11'23'41'15,"-7"-4"-2"-15,6 18-3 16,-4 0-34-16,3 5-1 16,-1 1-1-16,0-1-3 0,7-3-3 15,-2-16-9-15,16 1-24 16,-7-24 0-16,11 1-1 15,-2-23 1-15</inkml:trace>
  <inkml:trace contextRef="#ctx0" brushRef="#br3" timeOffset="538054.7748">22966 13692 90 0,'-23'-38'36'16,"3"13"-6"-16,1 9-31 16,-4 12-31-16,9 14-4 15,-3-6-4-15</inkml:trace>
  <inkml:trace contextRef="#ctx0" brushRef="#br3" timeOffset="538594.8059">23278 13876 89 0,'9'-11'39'16,"-9"11"1"-16,0 0-1 15,-2 21-34-15,-7-3-2 16,2 9-1-16,-8 4 0 16,-2 9-2-16,0-1 1 15,0 1-1-15,1-4 0 16,3-4 0-16,7-9 1 15,2-9-1-15,4-14 0 16,12-1 0-16,1-16 1 16,5-6 0-16,1-10 1 15,5-1-1-15,-1-6 1 16,0 1 0-16,-1 0 0 15,0 9-1-15,-3 4 1 16,-4 7-2-16,-2 9 1 0,-13 10-1 16,15 10-1-16,-13 9 1 15,0 6-2-15,0 7 0 16,1 6-2-16,1-3-3 15,8 7-6-15,-8-21-15 16,15 12-12-16,-6-22-1 16,14 2 0-16,-7-20 1 15</inkml:trace>
  <inkml:trace contextRef="#ctx0" brushRef="#br3" timeOffset="538790.8171">23665 13883 94 0,'-5'25'39'15,"-9"0"-1"-15,12 15 0 0,-5-5-35 16,1 3-3-16,3-1-1 16,2-4-1-16,4-1-4 15,-6-21-19-15,15 6-14 16,-12-17 1-16,22-7-2 15,-10-15 1-15</inkml:trace>
  <inkml:trace contextRef="#ctx0" brushRef="#br3" timeOffset="538918.8244">23747 13642 81 0,'-6'-33'39'0,"-4"6"-7"16,-4 12-31-16,14 15-29 15,-14-6-7-15,14 6-4 0</inkml:trace>
  <inkml:trace contextRef="#ctx0" brushRef="#br3" timeOffset="539406.8523">24178 13786 88 0,'-28'11'39'0,"-5"-8"-1"16,9 8 2-16,-9-5-34 15,10 3-2-15,-4 0-1 16,1 3 0-16,0-2 0 15,2 3-1-15,3 0 0 16,4-1 0-16,6 1-1 16,5-1 0-16,10-2-1 15,-4-10 1-15,24 16-2 16,-2-8 1-16,2 0 0 15,4-1 0-15,-3 1 0 16,2 0 0-16,-5 0-1 16,-7 5 2-16,-4-2-2 15,-10 6 2-15,-7 2-1 0,-8 2-1 16,-2 0 1-1,-6 2-1-15,-2 0 1 0,2-8-2 16,2 3 0-16,6-11-2 16,14-7-2-16,0 0-7 15,14-12-17-15,3-21-12 16,19 1 2-16,-3-17-1 15</inkml:trace>
  <inkml:trace contextRef="#ctx0" brushRef="#br3" timeOffset="539782.8738">24437 13365 99 0,'0'0'41'0,"0"0"0"16,-8 29-2-16,-3-7-35 15,3 10-1-15,-4 7-2 16,2 12 1-16,-4 7-1 15,-5 8 0-15,1 1-1 16,-1 5 0-16,3-8 0 16,4-4 1-16,5-12-1 15,5-10 0-15,7-18 0 16,6-13 0-16,7-12 0 15,5-13 0-15,1-1 1 16,-2-9 0-16,0 4 0 16,-3-3 0-16,-5 9 1 15,-4 8-1-15,-10 10 0 16,0 0-1-16,-5 25-2 15,-4 0 0-15,0 6-2 0,0 3-2 16,4 8-2-16,-4-14-8 16,21 13-14-16,-12-18-12 15,20-2 2-15,-6-15-2 16</inkml:trace>
  <inkml:trace contextRef="#ctx0" brushRef="#br3" timeOffset="540150.8949">24522 13908 88 0,'-12'-11'39'0,"12"11"0"16,-3 15-1-16,11 1-32 15,-3-2-2-15,9 2-1 0,-3-5-1 16,9 1 0-16,2-9-1 15,4-3 0-15,3-10 0 16,2-4-1-16,-5-3 1 16,0-3-1-16,-10-2 0 15,-7 0 0-15,-11 2 0 16,-7 1 0-16,-11 5 1 15,-8 3-1-15,-3 6 1 16,-3 9 0-16,3 4 0 16,0 8 0-16,6 6-1 15,7 4 1-15,9 8-2 16,7 0-1-16,12 3-3 15,4-13-8-15,20 12-13 16,-6-17-16-16,21-2 1 0,-6-17-1 16,13 2 1-16</inkml:trace>
  <inkml:trace contextRef="#ctx0" brushRef="#br3" timeOffset="540623.9219">25031 13916 70 0,'-21'-11'41'0,"21"11"-1"0,-32-8 1 16,22 15-27-16,-16-6-7 15,4 11-2-15,-5 3-1 16,1 13-1-16,-3 4 0 16,4 5-2-16,3 1 1 15,10-3-2-15,11-6 1 16,8-11-1-16,15-11 0 15,6-16-1-15,13-17 2 16,10-14 1-16,5-10 0 16,-2-6 0-16,-4-9-1 15,-3 0 1-15,-10-2 0 16,0 5 0-16,-11 10-1 15,-12 11 0-15,-9 15-1 16,-7 14 0-16,2 12 0 0,-20 34 1 16,-2 7-2-16,-6 16 1 15,1 13-2-15,2 3-1 16,3 0-3-16,1-8-8 15,16 2-3-15,-12-27-12 16,28 5-13-16,-5-24-1 16,15-4 0-16,-2-18 1 15</inkml:trace>
  <inkml:trace contextRef="#ctx0" brushRef="#br3" timeOffset="540774.9306">25226 14178 101 0,'-8'14'42'16,"-6"-11"0"-16,14-3-4 15,-18 15-44-15,8-29-14 0,10 14-23 16,0-12 1-16,0 12-2 16,0 0 2-16</inkml:trace>
  <inkml:trace contextRef="#ctx0" brushRef="#br0" timeOffset="552467.5992">828 14337 54 0,'3'-23'38'0,"-5"-1"-1"16,3 10 0-16,-7 1-25 15,6 13-9-15,0 0 0 16,0 0-1-16,-8 23 1 15,8 11-1-15,-3 11 0 16,-1 15 0-16,0 11-1 16,-3 17 1-16,-6 10-1 0,-2 7 0 15,-2 2 0-15,-2-3-1 16,3-13 0-16,2-11 0 15,7-19 1-15,7-23-2 16,13-27 2-16,13-21-1 16,13-21 1-16,13-19 0 15,7-8-1-15,2-4 1 16,1 6-1-16,-3 5 1 15,-6 19-1-15,-11 16 0 16,-14 22 1-16,-15 20-1 16,-10 18 0-16,-7 12 0 15,-7 9 0-15,-3 0-1 16,2 1-2-16,5-13 0 15,12-4-6-15,-5-26-20 16,28 0-10-16,-4-22-3 0,18-5 2 16</inkml:trace>
  <inkml:trace contextRef="#ctx0" brushRef="#br0" timeOffset="552670.611">1579 15015 68 0,'-24'9'41'16,"6"19"-1"-16,-10 1 0 15,8 18-38-15,3 5 0 16,5 3-1-16,8 1-1 16,6-4-2-16,11-10-2 15,5-27-13-15,25-8-21 16,-8-29-1-16,18-16-2 0,-4-26 1 15</inkml:trace>
  <inkml:trace contextRef="#ctx0" brushRef="#br0" timeOffset="552805.6187">1648 14556 83 0,'-62'-22'42'0,"13"20"-2"16,4-1-2-16,26-10-44 16,23 26-30-16,7-16-3 15,27 3-3-15,6-11-1 16</inkml:trace>
  <inkml:trace contextRef="#ctx0" brushRef="#br0" timeOffset="553892.6808">1991 14645 40 0,'9'-12'35'15,"-9"-6"2"-15,6 8 0 16,-6-10-16-16,0 20-15 16,0-17-1-16,0 17-1 15,0 0-1-15,0 0 1 16,-19 16-2-16,13-5 1 15,-4 2-1-15,2-1 0 16,8-12-1-16,-10 15 1 16,10-15-1-16,0 0 0 15,0 0-1-15,0 0 0 16,14-13 1-16,-14 13-1 0,15-19 0 15,-7 7 0-15,-2 0 1 16,-1 1-1-16,-2-1 1 16,-3 2 0-16,0 10-1 15,-6-12 1-15,6 12 0 16,-17 8-1-16,7 5 1 15,-2 3 0-15,0 5-1 16,-1 2 1-16,6-1-1 16,-1-1 1-16,7-5-1 15,4-5 1-15,-3-11-1 16,22 3 0-16,-4-10-1 15,3-4 0-15,2 2-2 16,-5-5-3-16,3 12-13 16,-16-14-17-16,10 16-4 15,-15 0-1-15,12 0 1 0</inkml:trace>
  <inkml:trace contextRef="#ctx0" brushRef="#br0" timeOffset="554411.7104">2069 15133 63 0,'-20'-1'38'0,"20"1"-2"15,-22-11-10-15,10 9-22 16,0-3 1-16,12 5-1 0,-17 7 0 16,13 2-1-16,-2 3 1 15,6 2-2-15,1-3 1 16,5 0-1-16,-6-11 0 15,22 9-1-15,-6-14-1 16,0-2 1-16,2-3-1 16,-3 0 1-16,-3-3-1 15,-5 3 0-15,-7 10 0 16,9-11 0-16,-9 11 0 15,0 0 0-15,-18 9 1 16,7 3 0-16,-3 4 0 16,-3 3 0-16,4 0 0 15,0 1 0-15,0-2 0 16,5-3 0-16,3-4 0 0,5-11-1 15,0 0 0-15,19-7 0 16,-8-5 0-16,2-4-1 16,0 2 0-16,-4-1 0 15,-1 5-1-15,-8 10-1 16,1-11-3-16,-9 1-11 15,8 10-13-15,0 0-10 16,10-5-2-16,-2-14 1 16</inkml:trace>
  <inkml:trace contextRef="#ctx0" brushRef="#br0" timeOffset="555223.757">3040 14592 71 0,'-10'-13'40'0,"10"13"-2"16,-8 15 0-16,3 6-33 16,-3 7-3-16,0 11 1 15,-3 8-3-15,-2 10 1 16,-5 4-1-16,3 1 0 15,4-4 0-15,-2-10 0 16,4-6 1-16,5-15-2 16,7-14 2-16,8-18 0 15,2-15 0-15,8-15-1 0,1-10 1 16,6-5 2-16,-3-4-1 15,1 0 1-15,-6 5-1 16,-1 9 0-16,-5 8 1 16,-6 11-1-16,-8 21 0 15,0 0-2-15,0 0-1 16,7 24 1-16,-7 1-2 15,6 0 1-15,2 2-1 16,9-4 1-16,6-6-1 16,7-7 1-16,6-10 2 15,8-9-1-15,3-7 2 16,0-5 1-16,1-3-1 15,-9 1 0-15,-4 2 0 16,-5 4 0-16,-8 6 0 0,-5 10-2 16,-5 9-2-16,-9 11 2 15,2 7-2-15,-5 8 0 16,2 5 0-16,2 3-1 15,3 1-1-15,2-6-2 16,7 0-3-16,0-26-13 16,31 10-7-16,-18-32-2 15,23 6-10-15,-5-19 0 16</inkml:trace>
  <inkml:trace contextRef="#ctx0" brushRef="#br0" timeOffset="555412.7678">4016 14780 71 0,'0'0'42'0,"0"0"-1"16,14 5-1-16,1-11-37 16,10-2-2-16,5 2 0 15,-1-1-3-15,5 13-7 16,-19-11-27-16,9 18-5 15,-24-13-1-15,14 30 0 16</inkml:trace>
  <inkml:trace contextRef="#ctx0" brushRef="#br0" timeOffset="555561.7762">3981 14978 55 0,'-6'16'42'0,"6"-16"0"16,13 12-1-16,6-9-24 15,12-13-19-15,19 7-12 0,-5-18-20 16,23 7-6-16,-6-8-2 15,16 4-1-15</inkml:trace>
  <inkml:trace contextRef="#ctx0" brushRef="#br0" timeOffset="556315.8195">4892 13863 73 0,'0'0'38'0,"0"0"1"15,-2 16 0-15,-1 14-34 16,-5 5-1-16,3 9-2 16,-2 6 1-16,2 8-1 15,-1 2 0-15,1 1-1 16,2-1 0-16,3 0 0 15,0-11 0-15,2-6 1 16,1-12-1-16,7-7 0 0,2-19 0 16,3-10 0-16,4-10 0 15,5-12 0-15,2-4 0 16,-2-1 0-16,-2-1-1 15,-1 3 1-15,-6 8-1 16,-1 7 0-16,-5 10 1 16,-9 5-1-16,13 13 0 15,-8 5-1-15,-1 6 0 16,2 3 0-16,4 4-2 15,1-5-1-15,6 3-4 16,1-21-10-16,21 14-12 16,-12-25-10-16,14 0-1 15,-2-20 1-15</inkml:trace>
  <inkml:trace contextRef="#ctx0" brushRef="#br0" timeOffset="556501.8301">5532 14187 75 0,'0'0'41'0,"0"16"-1"16,-11 6 1-16,8 7-37 16,-2 14-2-16,0 5 0 15,3 2-1-15,4-2 0 16,3-5-2-16,5-15-1 15,8-12-4-15,-2-32-19 16,16-4-13-16,-4-26-2 16,8-4-1-16,-7-18 2 15</inkml:trace>
  <inkml:trace contextRef="#ctx0" brushRef="#br0" timeOffset="556628.8374">5595 13977 94 0,'-38'20'41'0,"-6"-3"-2"15,18 9-3-15,10-1-42 16,1-20-23-16,30 7-13 15,-1-8 0-15,14 10-1 16</inkml:trace>
  <inkml:trace contextRef="#ctx0" brushRef="#br0" timeOffset="556899.8529">4967 14780 73 0,'-17'5'39'0,"15"6"2"16,2-11 1-16,21-3-39 16,5 4 0-16,13 3-2 15,12 0 1-15,10 0-3 16,12 1 1-16,4-5-1 15,12 2-2-15,-5-9-3 16,17 15-23-16,-19-17-12 16,-1 10 0-16,-20-4 0 15</inkml:trace>
  <inkml:trace contextRef="#ctx0" brushRef="#br0" timeOffset="557387.8808">5168 15072 55 0,'0'0'39'0,"0"0"0"16,0 0-4-16,-8 13-29 15,6 8-1-15,-6 2 0 0,-2 13-2 16,0 3 0-16,-2 10 0 15,-2 0-1-15,3-1 1 16,-3-3-2-16,8-4 1 16,0-11-1-16,7-7 1 15,3-13-1-15,8-11-1 16,4-8 1-16,5-6-1 15,3-6 1-15,-1-5-1 16,3-1 0-16,-2 3 0 16,-3 3 0-16,-3 4 1 15,-6 8-1-15,-1 6 0 16,-11 3 0-16,9 18 0 15,-8-1-1-15,0 4 0 16,3 3-2-16,-1 0 0 16,10 9-6-16,-12-21-17 0,26 15-7 15,-13-20-10-15,17 0 2 16,-7-15-1-16</inkml:trace>
  <inkml:trace contextRef="#ctx0" brushRef="#br0" timeOffset="557694.8983">5628 15262 56 0,'0'0'40'0,"-12"10"0"16,8 18-1-16,0-5-33 15,-5 14 1-15,4 1-2 16,0 6 0-16,3-4-2 15,5 2-1-15,4-10 0 0,6-4-1 16,7-15 0-16,4-11-1 16,4-15 2-16,1-14-2 15,0-7 2-15,-6-9-1 16,-7-3 0-16,-8-4-1 15,-10 5-1-15,-11 5-2 16,-6 11-2-16,-8 4-4 16,5 25-10-16,-15-12-11 15,22 26-8-15,-5-6-6 16,18 8 2-16</inkml:trace>
  <inkml:trace contextRef="#ctx0" brushRef="#br0" timeOffset="571329.6782">6037 14803 31 0,'0'0'38'0,"-12"3"2"16,12-3 0-16,0 0-24 16,8-12-8-16,13 5-1 15,5-6-3-15,11 3 0 16,5-1-1-16,4 1-3 15,5 7-1-15,-2 0-2 16,6 14-9-16,-19-7-28 16,12 10 0-16,-11-6-1 15,1 4 1-15</inkml:trace>
  <inkml:trace contextRef="#ctx0" brushRef="#br0" timeOffset="571562.6915">6117 15028 62 0,'0'0'40'15,"12"7"-2"-15,14-27-7 16,17 5-30-16,13-6 1 15,10 2-2-15,1-1-2 16,-2-10-13-16,7 15-22 16,-15-1-2-16,0 5 0 15,-11-1 1-15</inkml:trace>
  <inkml:trace contextRef="#ctx0" brushRef="#br0" timeOffset="571861.7086">6567 14568 67 0,'-11'-8'39'0,"11"8"1"16,14-5 1-16,6 8-36 15,16-1 0-15,8 6-1 16,3 3-1-16,4 9 0 15,-7 8-1-15,-7 8-1 0,-10 7-1 16,-14 7-1-16,-18 5 0 16,-15 2 0-16,-12 0-1 15,-11-4 0-15,-6-4 0 16,-7-10-3-16,6-6-1 15,-2-18-5-15,22 0-29 16,-3-19-1-16,19-6 0 16,8-13 0-16</inkml:trace>
  <inkml:trace contextRef="#ctx0" brushRef="#br0" timeOffset="572771.7607">7211 14059 55 0,'10'-13'40'15,"-10"1"-2"-15,0 12 1 16,0 0-34-16,0 18-1 16,-4 2-1-16,4 13 0 15,-5 8-1-15,7 15 0 16,-3 6 1-16,1 10-2 15,0 3 1-15,2 2 0 16,-2-3-1-16,4-6 1 16,-2-12-2-16,2-12 1 15,5-15-1-15,4-14 1 0,3-15 1 16,2-13 0-16,6-11 1 15,0-8-2-15,1-4 2 16,0-3-2-16,-4 3 1 16,-2 4-1-16,-4 10 0 15,-3 9-1-15,-12 13 1 16,10 18-1-16,-10 6 0 15,-2 10 0-15,2 6-1 16,0 1-1-16,7 2-1 16,6-9-3-16,8-5 0 15,4-17-5-15,19 2-14 16,-3-25-17-16,11-4 3 15,-6-15-2-15,5-1 3 0</inkml:trace>
  <inkml:trace contextRef="#ctx0" brushRef="#br0" timeOffset="572928.7696">7870 14555 64 0,'0'0'40'16,"-29"6"0"-16,12 17 1 15,-10-1-31-15,7 15-5 16,2 3-3-16,11 0-1 16,2 1-1-16,10-8-3 15,12-5-2-15,3-25-9 16,19-2-26-16,-4-21 0 15,9-9 0-15,-7-21 0 16</inkml:trace>
  <inkml:trace contextRef="#ctx0" brushRef="#br0" timeOffset="573065.7773">7786 14124 72 0,'-40'0'39'0,"3"4"-1"16,16 2-8-16,21-6-68 15,8 15 1-15,25-9-3 16,8-8 2-16</inkml:trace>
  <inkml:trace contextRef="#ctx0" brushRef="#br0" timeOffset="573267.7889">8280 14381 81 0,'-14'26'43'16,"-1"-18"-1"-16,15-8 1 15,22 0-41-15,5-13-1 16,10 0-1-16,4-2-3 15,8 10-4-15,-16-6-32 16,9 17-1-16,-14-2-3 16,-6 15 2-16</inkml:trace>
  <inkml:trace contextRef="#ctx0" brushRef="#br0" timeOffset="573431.7984">8278 14616 82 0,'-35'11'42'0,"15"6"0"16,6-14 0-16,14-3-40 15,19 1-1-15,12-9-4 0,20 7-8 16,-1-17-18-16,30 9-11 16,3-12-2-16,15 7 0 15</inkml:trace>
  <inkml:trace contextRef="#ctx0" brushRef="#br0" timeOffset="574165.8404">9027 14313 56 0,'4'-14'38'16,"-9"-1"0"-16,5 15 1 16,-14 0-30-16,6 12-6 15,-7 4 0-15,0 16 1 16,-6 6-1-16,2 9 1 15,-3 2-2-15,6 2 1 16,2-7-1-16,7-2 1 0,3-11-1 16,8-11-1-16,-4-20 0 15,25 7-1-15,-7-23 1 16,4-8 0-16,0-7-1 15,1-8 0-15,-3-4 1 16,-4 1-1-16,-2-2 1 16,-6 8-1-16,-4 4 0 15,-4 7 1-15,-1 12 0 16,1 13-1-16,0 0 1 15,-8 10 0-15,11 10-1 16,-1 4 2-16,6 1-2 16,9 1 1-16,4-4 0 15,10-5 0-15,4-7 0 16,6-6 0-16,4-10-1 0,4-3 1 15,-4-6 0-15,2-4-1 16,-9 1 1-16,-7 2 0 16,-8 1-1-16,-5 4 1 15,-18 11-1-15,11-3 1 16,-11 3-1-16,-9 30 0 15,0-1-1-15,-1 5 0 16,2 10-2-16,4-1-2 16,11 12-10-16,-7-21-13 15,29 8-16-15,-6-20 1 16,20-2-1-16,-1-17 0 15</inkml:trace>
  <inkml:trace contextRef="#ctx0" brushRef="#br0" timeOffset="574303.8483">9865 14699 93 0,'-36'9'42'15,"3"4"2"-15,-6-13-4 16,1-7-44-16,38 7-17 16,-11-25-21-16,26 9 0 15,3-14-2-15,18 7 1 16</inkml:trace>
  <inkml:trace contextRef="#ctx0" brushRef="#br0" timeOffset="574956.8857">10166 13990 65 0,'13'-18'40'0,"-6"-2"0"15,3 11-1-15,-4-4-33 16,-6 13-1-16,0 0-1 16,2 30-1-16,-11 2 0 15,0 13-1-15,-4 11 1 16,0 8-2-16,-2 9 1 15,2 3 0-15,3-5-1 16,4-1 1-16,3-10-1 16,5-10 0-16,3-12 0 15,7-12 1-15,4-15-1 16,5-13 0-16,5-11 0 15,-1-6 0-15,2-7 0 16,1 0 0-16,-4-2 0 0,-3 4-1 16,-3 3 0-16,-4 7 1 15,-3 10-1-15,-11 4 0 16,13 16-1-16,-11 5 1 15,0 4-1-15,-2 4-1 16,1 5-1-16,4-5 0 16,7 2-4-16,-1-12-1 15,18 6-8-15,-10-28-13 16,26 5-11-16,-9-14-2 15,11-1 2-15,-5-9 1 16</inkml:trace>
  <inkml:trace contextRef="#ctx0" brushRef="#br0" timeOffset="575235.9016">10759 14534 58 0,'-2'-17'40'16,"2"17"0"-16,-22 2 1 15,14 12-23-15,-9-6-12 16,9 11 0-16,0-1-2 16,6 6-1-16,1 1 0 15,5 5-1-15,6-4 0 16,2 1-2-16,2-4 1 15,5-6-1-15,-5-4 1 16,-1-9-1-16,-2-8 0 16,-2-10 1-16,-4-9 0 15,-4-6 0-15,-1-7-1 16,-2-5-1-16,-1-3-1 15,-1 0-1-15,3 8-4 16,-5 0-3-16,6 36-14 0,-7-20-8 16,8 32-9-1,-3 3-2-15,7 13 3 0</inkml:trace>
  <inkml:trace contextRef="#ctx0" brushRef="#br0" timeOffset="575586.9217">11111 14684 70 0,'21'1'42'0,"-21"-1"-2"16,3 29 0-16,-12-2-32 15,-5 2-11-15,4 10-2 16,-11-10-17-16,11 16-19 15,-3-11 0-15,13 1-1 16,1-15 2-16</inkml:trace>
  <inkml:trace contextRef="#ctx0" brushRef="#br0" timeOffset="576753.9885">11748 13816 73 0,'1'-29'39'0,"7"13"1"16,-9 1-1-16,1 15-35 16,-7 14-1-16,3 12 0 15,-6 16-1-15,0 14 0 16,-6 12 0-16,1 11 0 15,0 8-1-15,1 3 0 16,1-1 0-16,5-5 0 16,2-9 1-16,5-8-1 15,4-15-1-15,4-12 2 16,3-15-1-16,7-13 0 15,3-15 0-15,2-8 0 16,2-8 0-16,3-5 0 16,-3-5 0-16,0 1 0 15,-3 4-1-15,-7 3 0 0,-2 11 0 16,-12 10 0-16,12 14 0 15,-9 6 0-15,-4 11-1 16,-2 9-1-16,0 4-1 16,2-3-2-16,10-1-1 15,-3-17-7-15,26 6-15 16,-9-28-14-16,20-5 1 15,1-18 0-15,12-6 2 16</inkml:trace>
  <inkml:trace contextRef="#ctx0" brushRef="#br0" timeOffset="576932.9987">12279 14534 76 0,'-20'33'41'0,"-8"0"-2"16,9 14 0-16,-2-6-36 0,8 1-1 15,7-5 0-15,10-5-2 16,8-7-1-16,9-16-3 15,11-8-6-15,-6-25-29 16,21-5 0-16,-8-19-1 16,6-5 1-16</inkml:trace>
  <inkml:trace contextRef="#ctx0" brushRef="#br0" timeOffset="577053.0056">12353 14228 76 0,'-46'-11'40'0,"13"15"-3"15,8 0-1-15,7-6-60 0,18 2-13 16,17 1-1-1,17-3-3-15</inkml:trace>
  <inkml:trace contextRef="#ctx0" brushRef="#br0" timeOffset="577257.0172">12601 14485 90 0,'-19'11'42'15,"19"-11"1"-15,0 0-2 16,14-15-41-16,20-8 0 15,12-5-3-15,6 5 0 16,5-7-5-16,9 21-22 16,-18-5-11-16,-3 18 0 0,-21 0-1 15</inkml:trace>
  <inkml:trace contextRef="#ctx0" brushRef="#br0" timeOffset="577413.0261">12563 14733 86 0,'-34'17'41'0,"29"-3"3"16,5-14-3-16,52-29-37 15,8 0-4-15,18-6-2 16,15 10-18-16,-8-13-20 16,13 13-1-16,-5-4-2 15,4 12 0-15</inkml:trace>
  <inkml:trace contextRef="#ctx0" brushRef="#br0" timeOffset="578811.1061">13517 14505 81 0,'0'0'42'0,"0"0"-1"15,14-2 0-15,5-13-38 16,11-2-2-16,7 0-1 15,3-5-3-15,7 8-4 16,-13-9-26-16,14 16-6 16,-13-1-1-16,5 10-1 15</inkml:trace>
  <inkml:trace contextRef="#ctx0" brushRef="#br0" timeOffset="579092.1222">14102 14146 91 0,'-7'15'39'16,"7"-15"2"-16,-3 26-12 15,3-12-26-15,2 8 0 16,-4 6-2-16,1 5-1 16,-2 6-3-16,-1-1-2 15,5 13-12-15,-7-13-22 16,11 4 0-16,-8-16-2 15,10 2 2-15</inkml:trace>
  <inkml:trace contextRef="#ctx0" brushRef="#br0" timeOffset="579429.1415">13810 14832 68 0,'-23'9'42'0,"17"1"-3"16,6-10 3-16,13-17-36 16,8 2-2-16,12 0 0 15,8-2-1-15,3 0-2 16,6 0-3-16,2-1-2 15,7 13-18-15,-9-9-17 16,3 11-1-16,-12-6-2 16,2 9 3-16</inkml:trace>
  <inkml:trace contextRef="#ctx0" brushRef="#br0" timeOffset="579909.1689">13912 15008 75 0,'0'0'42'15,"19"9"-3"-15,-3-19 1 16,12-1-37-16,4-3-2 15,4 0 0-15,0 1 0 16,-1 4-1-16,-5 4-1 16,-9 8 1-16,-7 7 0 15,-10 8 1-15,-8 7-1 16,-6 2 1-16,-5 3 0 15,-3 4 0-15,-1-4 0 16,3-1 0-16,8-9-1 16,7-6 1-16,1-14-1 0,27 2 1 15,-2-5-1-15,4-4 0 16,1 1 1-16,-2 4-1 15,-5 6 1-15,-9 8 0 16,-11 10-1-16,-12 8 1 16,-13 5 0-16,-7 4 0 15,-8 1-1-15,0-2 1 16,-3-5-1-16,9-9-1 15,10-12-3-15,6-14-2 16,27-2-16-16,-6-30-18 16,25-2-1-16,4-19-3 15,19-5 2-15</inkml:trace>
  <inkml:trace contextRef="#ctx0" brushRef="#br0" timeOffset="580311.1919">14921 14522 70 0,'-21'26'41'0,"-11"-2"-3"16,2 21 3-16,-15-3-34 15,2 14-5-15,-4 3 1 16,3 5-2-16,4-3-1 15,4-5-2-15,6-6-2 16,4-18-6-16,20 0-14 16,6-32-14-16,0 0-1 0,0-23-1 15,16-2 2-15,-11-10 32 16,8-3 8-16,1 8 5 15,-15-11 16-15,8 25 17 16,-11-4 2-16,4 20 0 16,0 0 1-16,13 22-32 15,-7-4-5-15,12 12-2 16,7-1-2-16,4 3-2 15,11 3-3-15,1-8-6 16,15 9-16-16,-17-15-14 16,9-1-4-16,-7-13-1 15,4-3-1-15</inkml:trace>
  <inkml:trace contextRef="#ctx0" brushRef="#br0" timeOffset="581765.2749">3222 4903 65 0,'13'2'35'0,"3"-3"1"15,2-8 1-15,12 2-28 16,-1-9-2-16,11 3-3 16,1-4 0-16,5 2-1 15,4-1-2-15,1 3 0 16,0 2-1-16,2 4 0 15,2 6 0-15,4 1 0 16,8 1 0-16,6 0-1 16,6-1 2-16,5-4-1 15,11-1 0-15,10-6 1 16,8-4-1-16,9-2 1 15,2-4 0-15,7 3-1 16,3-3 1-16,5 3 0 16,5 2-1-16,-1 3 1 0,2 0-1 15,-4 4 1-15,4-1-1 16,3 1 0-16,1 0 0 15,-1-2 1-15,-3-1-1 16,6-4 1-16,1-2 0 16,1-1 1-16,2 0-1 15,-2-3 1-15,0 0-1 16,1 3 1-16,-4 0 0 15,-6 3-1-15,-11 1-1 16,-11 4 1-16,-13 2-1 16,-15 2 1-16,-15 4-2 15,-20-1 0-15,-15 3-1 16,-14-4 0-16,-10 2-2 15,-12-10-6-15,3 11-19 0,-16-12-9 16,5 14 0-16,-15-24-3 16</inkml:trace>
  <inkml:trace contextRef="#ctx0" brushRef="#br0" timeOffset="582784.3334">15396 14366 68 0,'1'-30'38'0,"6"11"-2"15,-9 3 1-15,2 16-35 16,0 0 0-16,-13 22 0 16,-1 12 1-16,-1 12-1 0,-6 8 0 15,0 8-1-15,1 4-1 16,5-3-2-16,8 0-3 15,4-17-7-15,22-2-26 16,2-21 0-16,20-6-1 16,5-24-2-16</inkml:trace>
  <inkml:trace contextRef="#ctx0" brushRef="#br0" timeOffset="583098.3513">15855 14301 69 0,'-29'-1'38'16,"2"25"-1"-16,-9 12 1 15,5 17-33-15,2 9-1 0,13 13 2 16,1-2-3-16,18 1-1 16,11-11 0-16,16-12-1 15,13-18 1-15,12-16-2 16,0-21 2-16,3-15-1 15,-2-14 0-15,-10-7 1 16,-8-10 0-16,-17-2-1 16,-12 1 0-16,-13 3-1 15,-15 6-1-15,-9 6-2 16,-5 10-1-16,-9 7-1 15,7 18-4-15,-5-7-16 16,24 21-15-16,1-6 1 16,23 14-1-16,9-6 0 15</inkml:trace>
  <inkml:trace contextRef="#ctx0" brushRef="#br0" timeOffset="583968.4011">16878 15006 69 0,'14'-7'41'16,"-14"7"-1"-16,7 15 0 15,-23 13-38-15,-2 14-2 0,-5 15-2 16,-6 2-3-16,8 16-32 16,-6-15-1-16,15 2-2 15,2-23 0-15</inkml:trace>
  <inkml:trace contextRef="#ctx0" brushRef="#br0" timeOffset="584654.4403">17484 14002 68 0,'0'0'39'0,"2"20"-2"16,-4 15 1-16,-8 9-36 15,1 17-1-15,-7 9 2 16,3 13-1-16,-8 8 1 16,4 3-1-16,-5-3 0 15,7 2 0-15,1-9-1 16,7-8 0-16,5-12 0 15,8-13-1-15,12-18 1 16,7-16-1-16,10-15 1 16,6-17 1-16,3-13-1 15,3-10 0-15,1-5 1 16,-8-1 0-16,-3 3 0 0,-8 7 0 15,-8 11-1-15,-4 11 1 16,-17 12-2-16,10 19 1 16,-16 11-2-16,0 13-1 15,-1 5 1-15,3 9-2 16,5 3-1-16,-1-6-3 15,14 4-8-15,-4-25-23 16,24 3-1-16,-5-24-2 16,13-2 1-16</inkml:trace>
  <inkml:trace contextRef="#ctx0" brushRef="#br0" timeOffset="584984.4592">18109 15064 76 0,'0'0'40'16,"0"0"-1"-16,-13 10-1 15,4 7-36-15,-3 6 0 16,4 8 0-16,0 5-1 15,0 3-1-15,7 1-1 16,4-8-2-16,14 0-4 0,-5-24-29 16,24-2-2-16,-3-22-2 15,8-7 1-15</inkml:trace>
  <inkml:trace contextRef="#ctx0" brushRef="#br0" timeOffset="585126.4673">18213 14774 71 0,'-45'-30'39'0,"12"12"-1"15,0-7 0-15,16 1-37 16,20 13-28-16,6-8-9 16,19 8 0-16,5-8-3 0</inkml:trace>
  <inkml:trace contextRef="#ctx0" brushRef="#br0" timeOffset="585375.4816">18698 14840 64 0,'0'0'38'0,"18"-15"-1"16,6 4-1-16,4 6-40 16,-5-8-31-16,20 8-1 0,-7 1-1 15,2 8 0-15</inkml:trace>
  <inkml:trace contextRef="#ctx0" brushRef="#br0" timeOffset="585541.4911">18795 15008 79 0,'-35'5'41'0,"19"2"-2"16,2-15-1-16,24-3-39 16,15 6-9-16,1-15-28 15,23 8-1-15,-4-5-1 16,13 8 0-16</inkml:trace>
  <inkml:trace contextRef="#ctx0" brushRef="#br0" timeOffset="585954.5146">19466 14850 83 0,'12'14'42'15,"3"-17"-1"-15,20 3-3 16,4-11-35-16,9 1 0 15,5-5-2-15,3 2 2 16,2-1-4-16,-6 3 2 16,-2 0-4-16,-4 1-1 15,-3 18-17-15,-14-16-20 16,1 15 1-16,-14-7-3 15,-5 10 2-15</inkml:trace>
  <inkml:trace contextRef="#ctx0" brushRef="#br0" timeOffset="586832.5649">20448 14683 77 0,'-13'2'42'0,"-1"-7"-4"15,14 5 2-15,0-18-37 16,13 7-2-16,11-7 0 16,9 2-1-16,1 1 1 15,6 3 0-15,-4 5-1 16,-1 6 1-16,-7 4 0 15,-1 6-1-15,-12 6 1 0,-4 7-1 16,-10 0 0-16,-9 8 1 16,-7 1-2-16,-2-2 0 15,-2 0 1-15,0-5-1 16,3-4 0-16,2-4 0 15,9-2 2-15,5-14-3 16,11 5 3-16,6-6-1 16,4 0 0-16,3-2 1 15,2 3 0-15,-1 2-1 16,-3 4 1-16,-3 5 0 15,-6 8 0-15,-11 6 0 16,-8 5-1-16,-5 7 1 16,-9 1-1-16,-1 3 1 0,-3-2-1 15,2-4-1-15,5-6-2 16,5-10-1-16,13-4-7 15,-1-15-25-15,28-19-3 16,0-10-2-16,19 4 0 16</inkml:trace>
  <inkml:trace contextRef="#ctx0" brushRef="#br0" timeOffset="586990.5739">21066 14971 82 0,'-30'13'41'15,"9"5"-2"-15,-5-13-2 16,11-3-36-16,15-2-4 15,4-17-7-15,22 8-28 16,-6-12-1-16,17 5-2 0,-3-8 1 16</inkml:trace>
  <inkml:trace contextRef="#ctx0" brushRef="#br0" timeOffset="587523.6044">21395 14699 81 0,'-22'7'42'0,"22"-7"-2"15,0 0 1-15,0 0-37 16,0 0-2-16,17 4-1 0,0-7 0 15,6-1 0-15,2-1-1 16,2-1 0-16,0 0 0 16,-3 3 1-16,-1 2-1 15,-6 4 0-15,-8 7-1 16,-4 5 1-16,-9 1-1 15,-3 8 0-15,-7 2 0 16,-1 0 0-16,-1 1 0 16,1 0 0-16,2-5 1 15,5-4-1-15,5-3 1 16,4-4 0-16,-1-11 0 15,17 8 0-15,0-11 0 16,4 0 0-16,1 0 0 0,0 0 0 16,0 2 0-16,-5 3 1 15,-4 6-1-15,-3 6 1 16,-10 8-1-16,-7 4 0 15,-6 4 0-15,-4 8 1 16,-5 1-1-16,0-1 0 16,0-1-1-16,2-5 0 15,7-3-4-15,0-16-6 16,19 10-16-16,-6-23-12 15,11-8-1-15,-1-13-2 16,13 1 2-16</inkml:trace>
  <inkml:trace contextRef="#ctx0" brushRef="#br0" timeOffset="588236.6452">22272 14923 61 0,'0'0'39'0,"-18"-17"-1"16,6 19 0-16,-14-3-31 15,1 8-2-15,-5 4-1 16,1 9 0-16,-6 5-1 16,4 2-1-16,5 0 0 15,5 6 0-15,8-5-1 16,11 0 0-16,10-7 0 15,11-6-2-15,14-6-2 16,5-4-1-16,11-1-3 0,-9-16-14 16,17 8-19-16,-13-12 1 15,6 8-2-15,-12-12 2 16</inkml:trace>
  <inkml:trace contextRef="#ctx0" brushRef="#br0" timeOffset="588763.6752">22538 14997 66 0,'-11'26'39'16,"0"-14"-1"-16,9 8-1 16,-4-5-32-16,-1 6-2 15,1-1 0-15,0 3-1 16,-3 2-1-16,4 1 1 15,0-2-2-15,1 0 1 0,4-2-1 16,0-7 0-16,0-15 0 16,0 0 0-16,14 2 1 15,-3-18-1-15,0-7 0 16,0-3 1-16,2-8-1 15,-1 0 1-15,0-1 0 16,-1 3 0-16,-1 6-1 16,-1 6 1-16,0 6-1 15,-9 14 1-15,10-3-1 16,-5 14 1-16,-2 4-1 15,-1 1 1-15,2 1 0 16,2-1-1-16,2-3 1 16,3-6 0-16,6-8 0 15,2-6 0-15,8-7 0 0,3-1 0 16,4-5 0-16,-3 2 0 15,-2-3 0-15,-2 5 0 16,-8 6 0-16,-4 5 0 16,-15 5 0-16,12 17-1 15,-14 2 1-15,-3 9-1 16,-1 4-2-16,2 1-1 15,2 8-4-15,-7-14-11 16,20 16-8-16,-16-20-13 16,19 6-4-16,-6-19 1 15</inkml:trace>
  <inkml:trace contextRef="#ctx0" brushRef="#br0" timeOffset="589664.7269">17102 15800 39 0,'-16'-2'34'16,"16"2"1"-16,0 0-1 15,29-2-29-15,-2-4-1 16,18 5-1-16,11-7 1 16,13 7 0-16,13-4 0 15,14 4 0-15,11-5-1 16,16 7 1-16,11-3-2 15,13 4 0-15,10-1 0 16,11 2 0-16,10-2-1 16,11-1 0-16,9-4 0 15,9-1 1-15,10-5-1 16,7-5 0-16,8-2 0 15,4 0 0-15,3-2 0 0,2 0 0 16,-7 3 0-16,-6 3-1 16,-10 4 0-16,-10 3 1 15,-17 3-2-15,-14 3 2 16,-19 1-1-16,-16 3-1 15,-18 1 2-15,-14 2-1 16,-16 1 0-16,-13 1 0 16,-12-3 1-16,-11 2-1 15,-7-1 0-15,-8 1 1 16,-9-5-1-16,-6 0 0 15,-8-2 0-15,-6-3 0 16,-14 2 0-16,10-13-1 0,-10 13-1 16,-17-22-1-16,1 13-3 15,-14-18-14-15,10 19-13 16,-21-15-6-16,1 12-2 15,-13-7 1-15</inkml:trace>
  <inkml:trace contextRef="#ctx0" brushRef="#br0" timeOffset="590204.7578">17938 16249 62 0,'32'-12'38'15,"11"-4"-2"-15,19 5 2 16,18-8-37-16,19 2-1 16,18-1 1-16,16 1-1 15,14 5 2-15,13 0-1 0,14 2 2 16,10 2-1-1,5-4 1-15,10 4-1 0,6-2 1 16,5-1-1-16,3 1 0 16,9 1-1-16,-2-2 0 15,-1 6-1-15,-2-1 1 16,1 6-1-16,-11 0 0 15,-8 3 0-15,-10 3 0 16,-12-1 0-16,-13 3-1 16,-15-5-2-16,-17 5-3 15,-26-17-15-15,-2 16-17 16,-31-13-2-16,-7 6-1 15,-24-14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01:09:32.11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267 7499 38 0,'0'0'31'16,"0"0"2"-16,0 0-1 15,0 0-12-15,-16 7-8 16,16-7-2-16,0 0-3 15,0 0-2-15,0 0 0 0,1 10-1 16,-1-10 0-16,0 0 0 16,0 0-1-16,13-4-1 15,-13 4 0-15,0 0-1 16,16-3-1-16,-16 3 1 15,16 5-1-15,-5-2 0 16,2 2 0-16,4 0 1 16,1 0-1-16,6 1 0 15,1 0 1-15,5-4-1 16,5 1 1-16,0-3-1 15,8 2 0-15,2-2 0 16,5 0-1-16,3-1 1 16,5 0-1-16,8-2 1 15,8 1 0-15,5 1 0 0,3-4 0 16,8 2 0-16,4-1 1 15,7 0-1-15,8 0 0 16,2-2 0-16,3 3 0 16,3-3 0-16,3 3 0 15,5 0 0-15,6 2 0 16,5 2 1-16,0-1-1 15,1 0 0-15,8 2 0 16,7-2 0-16,5 0 0 16,6-3 0-16,2 0 0 15,7-3 0-15,6 0-1 16,2 2 1-16,5-3 0 15,3 1 0-15,1-1-1 0,4 1 1 16,5 2 0-16,0-1-1 16,2-1 1-16,7-1 0 15,7 2-1-15,-1-2 1 16,3 1 0-16,11 0-1 15,1 2 1-15,2-1 0 16,6 4 0-16,5 0 0 16,-6 3 0-16,8 0 1 15,-1 1-1-15,0 1 1 16,2 0 0-16,3-2-1 15,0-1 0-15,5 1 0 16,5 1 0-16,2-2 0 16,7 0 0-16,2 1 0 15,2 1-1-15,1 0 1 0,1 2-1 16,-1 3 0-1,-3-1 0-15,-3 2 1 0,4 1-1 16,-1-1 0-16,1-3 0 16,6 1 1-16,3-2-1 15,5-4 1-15,6-2 0 16,7-3 1-16,2-1-1 15,5-1 0-15,4 0 1 16,1 1 0-16,2 1 0 16,-3 4 0-16,5 1 0 15,-2 2 0-15,-2 3 0 16,4 2-1-16,-6 3 1 15,4 0-1-15,1 0 0 16,4 0 0-16,7-3 0 16,1 1 0-16,9-2 0 0,-1-1 0 15,2-1 1-15,0-3-1 16,-3-2 0-16,-1 1 0 15,-6 0 1-15,-6 0-1 16,-6 2 1-16,-9 2-1 16,-9 5 0-16,-10 1-1 15,-14 4 0-15,-13-2-2 16,-10 8-1-16,-26-12-4 15,-6 13-7-15,-28-18-21 16,-6 6-1-16,-22-15-1 16,-2 3 2-16</inkml:trace>
  <inkml:trace contextRef="#ctx0" brushRef="#br0" timeOffset="3897.2229">13182 7522 41 0,'-7'23'32'0,"-2"0"2"15,4 4-2-15,-7-11-17 16,14 9-4-16,-4-12-2 16,8 2-3-16,-6-15-2 15,17-1-2-15,-7-13 1 16,4-6-2-16,0-5 1 0,-1-5-1 15,-4-2 0-15,-1 2 1 16,-7 0-1-16,-2 5 0 16,-5 6 0-16,-3 8 0 15,-4 9 1-15,0 10-1 16,-4 7 0-16,1 9 0 15,0 6 0-15,2 7 0 16,2 4 0-16,3-1 0 16,5-1-1-16,0-4 1 15,8-8-1-15,2-5 1 16,6-10 0-16,3-10-1 15,4-11 1-15,0-9-1 16,1-8 0-16,-1-4 1 16,-2-3-1-16,-4-1 0 0,-6 1 1 15,-3 5-1-15,-7 5 1 16,-4 6 0-16,-6 10-1 15,-4 8 1-15,1 8-1 16,-5 6 0-16,1 5 1 16,4 4-1-16,-2 3 1 15,7-1-1-15,3-2 0 16,7 1 0-16,4-8 0 15,9-4 1-15,1-10-1 16,8-5 1-16,2-6-1 16,4-6 0-16,-1-8 1 15,-2-6-1-15,-4 1 0 16,-6-7 1-16,-8 5-1 15,-6 0 1-15,-8 6-1 0,-8 7 1 16,-4 8-1-16,-6 10 0 16,-2 10 1-16,-2 12-1 15,2 6 0-15,5 5 1 16,3 3-1-16,9-2 0 15,8-5 0-15,7-7 1 16,10-13-1-16,8-13 1 16,9-15 0-16,6-14-1 15,0-8 1-15,0-9 0 16,-4 0 0-16,-10 2 0 15,-12 5 0-15,-9 13-1 16,-14 13 1-16,-15 15-1 16,-10 15 1-16,-6 8-1 15,1 4-1-15,2 0 0 16,14-1-1-16,7-11-3 0,24 0-16 15,-5-15-16-15,39-20-4 16,-2-6 0-16,14 3-1 16</inkml:trace>
  <inkml:trace contextRef="#ctx0" brushRef="#br0" timeOffset="7533.4309">12750 6098 62 0,'0'0'34'0,"0"0"-1"16,0 0 1-16,4 24-24 16,-15-9-2-16,9 12-2 0,-6 1-1 15,2 9-1-15,-2 3-1 16,2 2 0-16,-3 0-1 15,3-2 1-15,3-7-2 16,0-3 1-16,3-9-1 16,4-7 0-16,-4-14 1 15,11-3-2-15,-3-14 1 16,5-4 0-16,-3-8 0 15,5-8-1-15,-5-1 1 16,3-5-1-16,-4 4 1 16,-1 2 0-16,-2 4-1 15,-1 7 1-15,-3 9 0 16,-2 17 0-16,1-10 0 15,-1 10 0-15,-2 20-1 16,3-4 1-16,0 5 0 0,2-2 0 16,3-2-1-16,6-2 1 15,2-6-1-15,4-7 1 16,7-7-1-16,4-6 0 15,3-4 1-15,0-2-1 16,0-4 1-16,-2 2-1 16,-4 0 1-16,-5 5-1 15,-4 5 0-15,-6 7 1 16,-11 2-1-16,14 23 0 15,-12 3 0-15,-2 9 0 16,0 8 0-16,0 4 0 16,0 6-2-16,0-3 0 15,10-2-8-15,-8-18-26 16,15-3-2-16,0-21-1 0,13-4-1 15</inkml:trace>
  <inkml:trace contextRef="#ctx0" brushRef="#br0" timeOffset="7758.4436">13443 6322 106 0,'0'0'38'0,"19"-29"1"16,5 13-3-16,2-9-36 16,2-2-1-16,6 6-4 0,-11-3-30 15,6 12-2-15,-15 4 0 16,-4 16-2-16</inkml:trace>
  <inkml:trace contextRef="#ctx0" brushRef="#br0" timeOffset="7946.4545">13363 6539 109 0,'0'0'39'16,"0"0"0"-16,23-6-1 15,-3-12-37-15,3-5-4 16,10 1-2-16,-5-12-17 0,12 13-15 15,-7-6-1-15,10 11-1 16,-6-3 1-16</inkml:trace>
  <inkml:trace contextRef="#ctx0" brushRef="#br0" timeOffset="8284.4738">13899 6207 104 0,'-9'12'39'0,"-9"-3"0"15,7 14 0-15,-6 0-36 16,3 7 1-16,1 3-1 16,6 6-1-16,5 2 0 0,7 2 2 15,4-4-3-15,7-2 1 16,9-9-1-16,4-11 2 15,7-11-3-15,4-15 1 16,-2-13 0-16,-1-12-2 16,-3-7 1-16,-9-8-1 15,-4-1 1-15,-13 1-2 16,-13 8 1-16,-12 5-2 15,-7 10-1-15,-10 8-2 16,3 15-5-16,-11-3-27 16,17 13-2-16,0-5 1 15,25-2-2-15</inkml:trace>
  <inkml:trace contextRef="#ctx0" brushRef="#br0" timeOffset="11744.6718">18060 7329 55 0,'0'0'32'16,"0"0"-1"-16,5 13 1 15,0 9-23-15,-15 0-2 16,7 15 0-16,-9 3 0 16,4 12 0-16,-7-1-1 15,5 3 0-15,-4-6-2 0,8-3 0 16,0-9-2-16,7-8 0 15,3-12 0-15,-4-16-1 16,22-2-1-16,-7-14 1 16,-1-10 0-16,1-5 0 15,-2-10 1-15,-4-4-1 16,-1-4 0-16,-6 0 0 15,-3 0 0-15,1 5 0 16,-4 6 0-16,-1 9 0 16,-4 6 0-16,1 9 0 15,8 14 0-15,-11 3 1 16,6 13-1-16,4 10 1 15,1 6-1-15,1 9 0 16,3 3-1-16,1 4 0 0,-1 0 0 16,7-5 1-16,0-3-2 15,1-8 2-15,-1-7-2 16,1-10 2-16,1-9-1 15,-3-11 1-15,2-8-1 16,-4-12 1-16,-1-7-1 16,-4-5 1-16,0-4-1 15,-3-4 1-15,-4 3-1 16,3 4 1-16,-5 10-1 15,-1 10 1-15,7 18-1 16,-22 3 0-16,11 19-1 16,-3 11-1-16,3 11-3 15,-6-11-10-15,17 15-22 16,-9-13-3-16,18-5 0 0,0-19-2 15</inkml:trace>
  <inkml:trace contextRef="#ctx0" brushRef="#br0" timeOffset="13404.7667">17526 6024 42 0,'10'-20'31'0,"-2"-1"4"16,1 0-3-16,-10-8-16 15,12 17-1-15,-13-5-5 16,2 17-2-16,0 0-2 16,0 0-2-16,-23 19 0 15,11 8 0-15,-6 6-1 0,-1 5-1 16,-3 1 0-16,6 3 0 15,-2-2 0-15,6-3-1 16,4-9 0-16,7-6 0 16,3-10 0-16,-2-12 0 15,25-11 0-15,-7-6-1 16,4-11 1-16,1-4 0 15,-3-5 0-15,1-2 0 16,-5 0 0-16,-1 1-1 16,-4 4 1-16,-4 6 0 15,-1 6 0-15,-2 6-1 16,-3 5 1-16,-1 11-1 15,0 0 1-15,0 0-1 16,0 0 0-16,11 19 1 0,-5-8-1 16,6 2 0-16,1-2 1 15,3-1-1-15,2-4 0 16,4-2 0-16,4-5 1 15,-2-3-1-15,3-5 1 16,-2-2-1-16,0-6-1 16,-2 2 2-16,-4-1-2 15,-2 1 2-15,-5 4-2 16,-2 5 2-16,-10 6-1 15,10 12 1-15,-9 7 1 16,-1 11-2-16,-2 7 2 16,-2 5-2-16,3 1 2 15,2 0-3-15,4-3-2 16,4-13-2-16,14-1-11 0,-4-29-20 15,20-2-4-15,-2-18 0 16,11 1-2-16</inkml:trace>
  <inkml:trace contextRef="#ctx0" brushRef="#br0" timeOffset="13591.7774">18240 6011 101 0,'0'0'37'15,"12"-9"1"-15,7-2-4 16,9-6-36-16,-7-2-5 0,12 6-28 16,-9-2 0-16,-5 13-2 15,-19 2 0-15</inkml:trace>
  <inkml:trace contextRef="#ctx0" brushRef="#br0" timeOffset="13765.7874">18124 6279 98 0,'-2'23'38'0,"2"-23"1"16,17 13-1-16,3-19-34 16,10-11-6-16,15 3-16 15,-2-19-18-15,9 1-1 16,-8-8 0-16,6 5-3 0</inkml:trace>
  <inkml:trace contextRef="#ctx0" brushRef="#br0" timeOffset="14051.8037">18791 5646 90 0,'-14'25'41'16,"-1"-5"-2"-16,3 16 1 15,-8 10-36-15,1-1-1 0,4 7-1 16,1 1 0-16,5 0 0 15,1-4-5-15,12 2-4 16,-7-16-29-16,17-4-2 16,-5-20 0-16,9-2-1 15</inkml:trace>
  <inkml:trace contextRef="#ctx0" brushRef="#br0" timeOffset="14232.8141">18615 5938 106 0,'-19'1'39'15,"19"-1"0"-15,-7 10-1 16,7-10-35-16,25 4-2 0,4-13-3 16,15 7-10-16,-1-19-24 15,16 2-5-15,-2-13 3 16,11-1-3-16</inkml:trace>
  <inkml:trace contextRef="#ctx0" brushRef="#br0" timeOffset="14412.8244">19355 5550 98 0,'-20'53'41'16,"-13"0"1"-16,9 11-3 15,-2-3-37-15,4-5-4 0,17 2-33 16,-8-9-2-1,16-5 0-15,1-14-4 0</inkml:trace>
  <inkml:trace contextRef="#ctx0" brushRef="#br0" timeOffset="17223.9852">8595 7250 71 0,'1'-14'35'0,"-1"14"0"16,-2-14 0-16,2 14-26 15,0 0-3-15,0 0 0 16,-14 21-1-16,8 1-2 15,-7 3 1-15,0 9-2 16,-3 3 0-16,3 4 0 16,-2 1 0-16,4-2-2 15,2-5 1-15,3-7 0 16,4-6-1-16,2-4 0 15,0-18 0-15,0 0 1 16,14-4-1-16,-6-13 0 0,1-6 1 16,0-8-1-16,2-7 1 15,-1-4 0-15,-2 1-1 16,-1 2 2-16,-4 5-2 15,-1 6 2-15,-4 9-2 16,-2 8 2-16,4 11-1 16,-17 21 0-16,5 4 0 15,2 9-1-15,-2 3 0 16,5 5 0-16,-2 1 1 15,7-3-1-15,2-6 0 16,2-5 0-16,5-10 1 16,2-7-1-16,1-11 1 15,3-8-1-15,-1-8 1 0,1-6 0 16,-6-5 0-16,2-7 0 15,-5 3 0-15,-4-1 0 16,0 6 0-16,-4 5-1 16,-4 8 0-16,-3 8-1 15,-2 10-1-15,-2 3-1 16,10 13-9-16,-13-9-23 15,22 5-6-15,-4-18 1 16,10 11-1-16</inkml:trace>
  <inkml:trace contextRef="#ctx0" brushRef="#br0" timeOffset="18178.0395">7679 5792 72 0,'-5'-18'36'0,"6"7"-2"15,-5 0 2-15,4 11-31 0,-10-2 1 16,6 15 0-16,-11 1-2 15,5 12-2-15,-6 4 3 16,2 5-2-16,0 2 1 16,0-1-2-16,6-6 1 15,4 0-3-15,0-8 3 16,9-7-2-16,-5-15 0 15,20 1 0-15,-5-14 0 16,3-7 0-16,1-8-1 16,3-3 2-16,-4-10-3 15,2 1 1-15,-5 2 0 16,0 3 0-16,-6 4-1 15,-1 7 1-15,-3 7 1 0,-1 5-2 16,-4 12 3-16,0 0-2 16,-10 22 1-16,6-5 1 15,1 3-2-15,6 1 2 16,1 0-2-16,3-6 2 15,8-3-2-15,5-7 2 16,5-10-1-16,6-4-1 16,0-9 1-16,1-3-2 15,-2-5 2-15,-2 3-3 16,-5 1 4-16,-4 3-4 15,-6 5 3-15,-13 14-2 16,12-2 1-16,-12 17 0 16,-4 8 0-16,0 3 1 15,1 9 0-15,-1-1-2 0,6 5 0 16,0-6-2-16,11-1-2 15,-3-21-13-15,24 7-18 16,-11-18-4-16,15 2 1 16,-8-13-1-16</inkml:trace>
  <inkml:trace contextRef="#ctx0" brushRef="#br0" timeOffset="18397.0523">8304 5843 106 0,'-16'8'38'16,"11"5"2"-16,5-13-3 16,0 0-35-16,0 0 0 0,22-13-1 15,3 6-2-15,1-4-2 16,9 8-5-16,-13-7-28 15,12 11-2-15,-12-1 0 16,-1 10 0-16</inkml:trace>
  <inkml:trace contextRef="#ctx0" brushRef="#br0" timeOffset="18571.0622">8265 6068 101 0,'-23'11'38'0,"12"3"0"15,11-14-1-15,0 0-33 16,27-7-3-16,5-8-3 15,18 4-10-15,2-17-25 0,11 7 0 16,-4-5 0-16,6 3-2 16</inkml:trace>
  <inkml:trace contextRef="#ctx0" brushRef="#br0" timeOffset="19013.0875">8736 5895 98 0,'0'0'38'16,"0"0"-2"-16,17-7 1 0,-17 7-36 15,22-17 0-15,2 9-8 16,-2-12-20-16,14 8-9 15,0-9-1-15,8 3 0 16</inkml:trace>
  <inkml:trace contextRef="#ctx0" brushRef="#br0" timeOffset="19239.1004">9310 5319 86 0,'-18'36'37'0,"-7"6"1"0,6 20 1 16,-6 1-34-16,6 14 0 16,5 2-3-16,3-10-10 15,14 6-28-15,2-15 1 16,12-7-2-16,4-22-2 15</inkml:trace>
  <inkml:trace contextRef="#ctx0" brushRef="#br1" timeOffset="24330.3916">13295 1418 73 0,'-15'14'30'0,"4"-13"-18"16,11-1-12-16,-7 17-34 15,7-4 1-15,-1 3 0 16</inkml:trace>
  <inkml:trace contextRef="#ctx0" brushRef="#br1" timeOffset="24516.4023">13285 2011 32 0,'7'45'26'16,"-10"-3"-2"-16,2 3-2 16,0 5-19-16,-4 3 0 15,1 4 2-15,-1 2-4 16,-1 1-22-16,-2-4-4 15,7 6 1-15,-5-4-3 16</inkml:trace>
  <inkml:trace contextRef="#ctx0" brushRef="#br1" timeOffset="24699.4127">13171 3707 75 0,'-6'100'35'15,"-4"-11"-2"-15,5 4 0 16,-1-9-33-16,1-7-4 15,5 6-13-15,0-12-15 16,4 1-1-16,-2-6-2 16,4 5 2-16</inkml:trace>
  <inkml:trace contextRef="#ctx0" brushRef="#br1" timeOffset="24870.4225">13177 5392 68 0,'-5'90'35'0,"8"5"0"16,-5-11 1-16,7 8-27 15,-3-12-4-15,5-1-2 16,-2 1-2-16,-1-8-7 0,7 6-27 16,-11-7-1-16,0 10-2 15,-6-5 3-15</inkml:trace>
  <inkml:trace contextRef="#ctx0" brushRef="#br1" timeOffset="25103.4358">13210 7740 44 0,'19'82'30'16,"-5"0"0"-16,-4 0 1 15,-1 7-23-15,-9-2-3 0,4 10 0 16,-12-3 0-16,6 9-2 15,-7-8 0-15,5 3-1 16,1-3-5-16,-4-7-26 16,6-6-1-16,1-7-4 15,4-3 3-15</inkml:trace>
  <inkml:trace contextRef="#ctx0" brushRef="#br1" timeOffset="25269.4453">13332 10143 83 0,'0'110'35'0,"1"0"0"16,-3-6-3-16,2-2-32 0,2 0-15 16,-6-7-19-16,7-3-1 15,-7-7-2-15,7-2 1 16</inkml:trace>
  <inkml:trace contextRef="#ctx0" brushRef="#br1" timeOffset="25463.4564">13351 11864 77 0,'9'98'38'0,"-8"-6"-2"15,8 5 0-15,-10 0-31 16,3-3-2-16,-2-2-2 16,-3 2 0-16,0-4-2 15,-5-4-1-15,2 1-1 16,-5-10-2-16,7 5-15 0,-8-21-16 15,7-7-1-15,-3-20-1 16,8-21 2-16</inkml:trace>
  <inkml:trace contextRef="#ctx0" brushRef="#br1" timeOffset="27499.5729">13124 3425 28 0,'-20'2'27'0,"8"-1"0"0,-4 0 3 16,-6-6-20-16,4 10-1 15,-11-10 0-15,6 10 0 16,-13-9 0-16,5 12-2 15,-11-9-1-15,1 8-1 16,-8-5-1-16,2 6 0 16,-9-1-2-16,0 2 0 15,-3-3-1-15,-7 3-1 16,-4-3 2-16,-6 2-3 15,-4-1 2-15,-1 0-1 16,-5-3 1-16,-4 5-2 16,-3-3 2-16,-3 1 0 15,-4 1-1-15,-5 1 1 16,1-3 0-16,-8 3-1 0,0-3 1 15,-6 3 0-15,-3-4 0 16,-2 1-1-16,1 1 1 16,-3-2-1-16,-2 0 0 15,-4-2 0-15,-4 1 0 16,6-4 0-16,-2 1 0 15,2-2 0-15,1-2 0 16,-1 1 1-16,-2-3-1 16,4 1 0-16,4 1 1 15,1-2-1-15,-1 3 0 16,-2 0 0-16,1 2 1 15,3 0-1-15,1 0 0 16,-1 2 1-16,-1-1-1 16,-3 2 0-16,0-2 1 15,2 0-1-15,-4-1 0 0,4-1 1 16,-4 0-1-16,-2-1 0 15,0 4 0-15,4-2 0 16,-1 2 0-16,4 2-1 16,3 2 1-16,0 3 0 15,5-1 0-15,7 3 0 16,7-2 0-16,6-1 0 15,12 0 0-15,2-3 0 16,13-3 0-16,10-2 0 16,12-2 0-16,10-2 0 15,8-1 0-15,9-2-1 16,5 1 1-16,13 6-1 15,4-15 0-15,9 6 0 16,11 0 0-16,0-3 0 0,10 0 0 16,7-1 2-16,7-2-2 15,9-4 2-15,4 0-1 16,5-1 1-16,1 0-1 15,4 0 0-15,2 0 1 16,0 3-1-16,-1 2 0 16,-4 0 0-16,-1 2 0 15,-2 1 0-15,-1 0 0 16,1 0 0-16,-3-2 0 15,-2 1 0-15,-6-1 1 16,-6 0-1-16,-7 1 0 16,-6 4 1-16,-12 2-1 15,-9 4 1-15,-14 3 0 0,0 0-1 16,-25 11 1-16,-2 3 0 15,-12 4-1-15,-5 2 1 16,-9 3-1-16,-4 1 1 16,-4 1-1-16,-5-1 0 15,1-3 0-15,-1-1 1 16,1-5-1-16,-1 1 0 15,1-5 0-15,-1-1 1 16,-1-3 0-16,4 3-1 16,2-4 1-16,4 2-1 15,0 0 1-15,5 3 0 16,0-4-1-16,6 3 0 15,3 3 1-15,4-4-1 16,0 3 1-16,7-2 0 16,0 0 0-16,6-3-1 15,7-1 2-15,6-1-2 0,13-5 1 16,-15 4-1-16,15-4 0 15,0 0 0-15,15 2-1 16,-4 1 1-16,2-2 0 16,3 2 0-16,2 2 1 15,4 2-1-15,1 4 1 16,1 6 0-16,3 3 0 15,3 13 0-15,2 2 0 16,6 12 1-16,4 3-2 16,4 6 1-16,5 0 0 15,4 1 0-15,3-7-2 16,0-7-1-16,1-1-3 0,-11-25-24 15,14 6-8-15,-16-22-3 16,2-2 0-16,-11-16 0 16</inkml:trace>
  <inkml:trace contextRef="#ctx0" brushRef="#br1" timeOffset="28191.6124">6228 2250 89 0,'3'-23'37'0,"5"11"0"16,-9 0 0-16,11 10-32 16,-10 2-1-16,8 11 0 15,-2 6-1-15,6 8-1 16,2 9 1-16,-1 13-1 15,7 10-1-15,-1 7 2 16,0 3-2-16,3 2 1 16,-2-6-1-16,0-8 2 15,-1-11-3-15,3-14 3 16,2-21-2-16,0-19-1 0,4-26 1 15,3-17-1-15,1-16 1 16,3-9-1-16,-5-4 0 16,-1-3-1-16,-1 2 1 15,-4 7-2-15,-2 18-2 16,-13 6-5-16,7 24-28 15,-13-1-1-15,6 20-1 16,-9 9 0-16</inkml:trace>
  <inkml:trace contextRef="#ctx0" brushRef="#br1" timeOffset="28416.6254">7119 2138 106 0,'8'11'39'16,"-8"-11"2"-16,-14 36-3 15,1-8-33-15,1 4-3 16,-2 7-1-16,-1 8 0 16,1 2-1-16,3-3-3 15,4 0-2-15,0-16-6 16,22-4-26-16,-15-26-3 15,33-16 2-15,-6-24-2 16</inkml:trace>
  <inkml:trace contextRef="#ctx0" brushRef="#br1" timeOffset="28840.6494">7230 1842 111 0,'-26'-11'38'0,"-9"2"2"16,13 15-3-16,-8 0-34 15,17 0-2-15,13-6-1 16,0 18-2-16,14-7 1 15,5 3-1-15,6 3 0 16,5 5 1-16,3 6 0 16,-2 5 0-16,-2 7 1 15,-1 6 0-15,-10 6 1 16,-4 9 0-16,-5-1 0 15,-5 8 1-15,-6-8 0 16,0-6-1-16,0-10 1 16,2-7 0-16,0-17 0 15,0-20-1-15,17-7 0 0,-3-19 0 16,1-10 1-16,3-9-1 15,-2-2 1-15,1-4-1 16,0 0 0-16,-7 9 0 16,-3 4 0-16,-2 7-1 15,-1 5 0-15,1 3-1 16,6 5-1-16,6-3-1 15,8 3-4-15,8-12-3 16,21 8-28-16,-3-15-2 16,16 3 2-16,-4-12-2 15</inkml:trace>
  <inkml:trace contextRef="#ctx0" brushRef="#br1" timeOffset="29057.662">8267 1421 112 0,'-10'26'40'15,"4"19"0"-15,-10 7-3 16,8 17-35-16,-3 11 0 16,3 11-2-16,1 6-1 15,0 0-4-15,5 1-1 16,-5-15-16-16,13 7-16 15,-10-25 0-15,12-2 0 16,-5-28-1-16</inkml:trace>
  <inkml:trace contextRef="#ctx0" brushRef="#br1" timeOffset="29274.6744">7988 2107 114 0,'-24'-6'40'15,"-4"-5"0"-15,28 11-2 16,-16 6-35-16,26-16-1 15,13-3-1-15,12-6-2 16,7 1-1-16,6-9 0 16,7 7-2-16,2-6-3 15,5 8-10-15,-10-6-22 16,6 10-1-16,-16-3 2 15,3 7-2-15</inkml:trace>
  <inkml:trace contextRef="#ctx0" brushRef="#br1" timeOffset="29593.6927">8536 1930 103 0,'-15'21'41'15,"6"17"0"-15,-10-4 0 16,5 6-34-16,3-3-2 16,5 6-3-16,6-8 0 15,8 2-2-15,6-9 1 16,9-13-1-16,9-9 0 15,7-12 0-15,6-15 1 16,4-10-1-16,-1-11 1 16,2-6 0-16,-6-4 0 15,-6-3 0-15,-7 4 0 16,-6 5 0-16,-4 9-1 0,-9 10 0 15,-1 10-1-15,-11 17 1 16,-1 12 0-16,-6 11-1 16,-3 13-1-16,4 7-1 15,-4 8-1-15,3-5-4 16,14 6-7-16,-7-22-25 15,27 0-1-15,1-17 0 16,23-7-1-16</inkml:trace>
  <inkml:trace contextRef="#ctx0" brushRef="#br1" timeOffset="30001.716">9668 1888 100 0,'-12'-14'40'0,"1"13"-1"0,-15-10-1 16,-5 8-34-16,-2-1-1 15,1 8 0-15,-6 4 0 16,-2 10 0-16,-4 8-1 16,0 8 1-16,3 7-1 15,2 4-1-15,10-3 0 16,5 1-1-16,12-8 1 15,15-9-1-15,12-13 0 16,13-15 0-16,10-16 1 16,8-14 1-16,2-8-1 15,4-10 0-15,-5-5 0 16,-5-3 1-16,-10 6-2 15,-4 6 2-15,-12 13-2 16,-7 13 2-16,-9 20-2 0,0 0-2 16,-6 26 2-16,-1 4-2 15,3 8-1-15,-1-2-1 16,10 2-1-16,3-11-5 15,23-8-15-15,-6-22-15 16,20-9-1-16,-2-21-1 16,13-11 2-16</inkml:trace>
  <inkml:trace contextRef="#ctx0" brushRef="#br1" timeOffset="30166.7255">10087 1422 88 0,'-1'-20'41'15,"-12"23"1"-15,-8 28-2 16,-8 26-14-16,-4 26-23 15,0 17-1-15,3 11-5 0,17-13-5 16,0-23-32-16,24-5-1 16,2-27-3-16,18-18 0 15</inkml:trace>
  <inkml:trace contextRef="#ctx0" brushRef="#br1" timeOffset="31414.7968">8200 3281 56 0,'0'0'34'16,"0"0"-1"-16,-5 11 2 15,-9-18-17-15,14 7-11 16,-26 0 0-16,10 1-1 16,-9-11-2-16,1-3 0 15,-7-4-1-15,-1-6-1 16,-3-6 0-16,-1-3-1 15,-4-7 1-15,-1-2-1 16,2-4 1-16,3-1-1 0,2-4 0 16,6 2-1-16,8 0 1 15,6 1-2-15,12-2 1 16,9 5 0-16,7 0 0 15,5 6-1-15,9 3 2 16,1 4-1-16,2 6 0 16,-2 9 1-16,-2 13 0 15,-5 11-1-15,-8 15 0 16,-9 14 2-16,-16 15-1 15,-7 13 1-15,-11 10-1 16,-8 9 1-16,-7 3-1 16,-2 1 1-16,4-7-1 15,3-4-1-15,16-12 1 16,13-14-2-16,20-15 0 15,19-20 0-15,22-11-4 0,8-27-7 16,23 0-25-16,-2-21-1 16,11 2 1-16,-11-12-3 15</inkml:trace>
  <inkml:trace contextRef="#ctx0" brushRef="#br1" timeOffset="31835.8209">8473 2814 93 0,'0'0'38'0,"0"0"1"15,7 22-2-15,-18-2-28 16,4 9-5-16,-5 5-1 15,3 7 0-15,0-1-1 16,3 7 0-16,0-8 0 16,8-7-1-16,8-11 0 15,13-13 0-15,6-14-1 16,8-10 0-16,3-13 1 15,4-9 0-15,-1-8-1 16,0-5 1-16,-5 1-1 16,-9 3-1-16,-7 7 1 15,-5 7 0-15,-9 10 0 16,-7 10 0-16,-1 13-1 15,-8 14 1-15,-1 11 0 0,-3 4 0 16,6 8-2-16,-2-1-2 16,11 4-3-16,0-17-13 15,18 7-19-15,-2-21 2 16,17 0-2-16,-3-16 0 15</inkml:trace>
  <inkml:trace contextRef="#ctx0" brushRef="#br1" timeOffset="32390.8527">9105 2881 94 0,'-11'45'36'15,"-8"-6"2"-15,13 15 0 0,-5-6-33 16,8 1 1-16,-1-5-3 15,3-3 0-15,4-11-1 16,0-7-1-16,-3-23 0 16,17 8-1-16,-6-22 1 15,3-12-2-15,-1-10 2 16,2-10-2-16,-2-9 2 15,1-8-1-15,0-2 0 16,-3-1-1-16,-1 1 1 16,2 8-1-16,0 3 1 15,5 10-1-15,0 8 2 16,4 12-2-16,7 9 2 15,1 8 0-15,1 9-1 16,1 7 1-16,-2 5-1 0,-1 3 2 16,-5 8-3-16,-6 1 3 15,-10 5-3-15,-8 6 2 16,-10 1-1-16,-10 0 0 15,-9 2 0-15,-9 0-1 16,-2-3 1-16,-3-1-1 16,0-5 0-16,4-5 1 15,2-3 0-15,7-1 0 16,11-2 0-16,4 2 1 15,7 2-1-15,4 9 1 16,0 10-1-16,3 9 1 16,0 13-1-16,-4 6 0 15,0 7-3-15,-9 0-6 16,8 12-26-16,-13-19-4 15,10 3 0-15,-7-22-1 0</inkml:trace>
  <inkml:trace contextRef="#ctx0" brushRef="#br1" timeOffset="32983.8866">9712 2906 68 0,'0'0'37'15,"0"0"0"-15,0 0 0 16,0 0-18-16,-7 18-13 16,1 1-1-16,3 7-2 15,-3 7 0-15,3 2-1 16,0 1 1-16,3 4-1 15,0-5 0-15,1 0 0 16,1-6-1-16,3-9 0 0,0-8 0 16,-5-12 0-16,12-7 0 15,-2-14-1-15,-1-11 1 16,3-6 0-16,1-7 0 15,-1-9 0-15,1-3 0 16,-3 3 1-16,1 0-1 16,-1 6-1-16,-2 8 0 15,-1 7-1-15,-2 7 1 16,3 11-1-16,3 8-1 15,3 3-4-15,8 12 0 16,-1-7-5-16,16 19-17 16,-8-18-9-16,15 13-2 15,-10-15-1-15,10 8 3 0</inkml:trace>
  <inkml:trace contextRef="#ctx0" brushRef="#br1" timeOffset="33164.8969">10232 2726 85 0,'5'12'40'15,"-17"-1"0"-15,7 21 1 16,-13 4-28-16,7 8-7 15,0 7-3-15,4 4 0 16,-1-1-2-16,7 0-1 16,4-6-3-16,4-14-2 15,11-7-4-15,-5-28-28 16,22-7-2-16,-7-25 1 15,13-4-1-15</inkml:trace>
  <inkml:trace contextRef="#ctx0" brushRef="#br1" timeOffset="33308.9052">10300 2486 100 0,'-31'-9'37'16,"14"19"0"-16,5 0-5 16,12-10-43-16,23 26-25 15,0-17-2-15,19 10 0 16,2-11 0-16</inkml:trace>
  <inkml:trace contextRef="#ctx0" brushRef="#br1" timeOffset="33849.9361">10729 2725 95 0,'-26'28'41'16,"-12"-9"-2"-16,8 20 0 16,-6-7-32-16,6 7-1 15,2-6-2-15,5 4 0 16,9-6-1-16,7-7-1 15,9-10-1-15,12-9 0 16,8-12-1-16,6-10 0 16,6-10 1-16,1-5-1 15,3-7 1-15,-2-4-1 16,-5 3 0-16,-4 3-1 15,-8 6 1-15,-4 8-2 16,-4 8 1-16,-11 15 0 16,0 0 0-16,4 27 0 0,-6 12 0 15,-5 16 1-15,0 11-1 16,0 15 2-16,-1 14-1 15,0 3 0-15,-1 1 0 16,3-5 0-16,-4-7 1 16,4-11-1-16,-5-16 1 15,2-15-1-15,1-17 1 16,-4-16 0-16,12-12-1 15,-18-20 1-15,10-13 0 16,0-9 0-16,4-15-2 16,-2-6 2-16,7-3-1 15,3 1 1-15,2 2-1 16,4 4 0-16,8 6-1 15,4 4-1-15,8 9-2 16,3 0-4-16,14 12-10 0,-9-21-14 16,19 10-8-16,-10-17-1 15,14 7 1-15</inkml:trace>
  <inkml:trace contextRef="#ctx0" brushRef="#br1" timeOffset="34233.9581">11404 2088 106 0,'-22'22'41'0,"8"20"1"16,-11 0-3-16,-8 30-35 16,8 6 0-16,2 13-1 15,1-1-1-15,0 7 1 0,3-7-2 16,4-6 1-16,6-12-2 15,4-17 1-15,5-12 0 16,6-15-1-16,7-16 0 16,5-14 0-16,3-15 0 15,6-6 0-15,2-6 0 16,-1-1 0-16,-2-4 0 15,1 4 0-15,-6 8 0 16,-5 6 0-16,-3 11 0 16,-13 5 0-16,14 11 0 15,-8 3-1-15,0 4 0 16,2-2-1-16,6 4-2 15,2-7-1-15,11-1-4 16,-3-27-9-16,25 10-17 16,-11-28-7-16,18 2 4 0,-6-23-4 15</inkml:trace>
  <inkml:trace contextRef="#ctx0" brushRef="#br1" timeOffset="34403.9678">11944 2259 97 0,'-21'51'39'16,"-10"5"1"-16,5 22 1 15,-7 0-36-15,11 10 0 16,2-7-4-16,7-4-1 16,10-8-5-16,-2-28-11 15,18-3-21-15,-11-25-2 16,16-5-1-16,-10-29 0 15</inkml:trace>
  <inkml:trace contextRef="#ctx0" brushRef="#br1" timeOffset="34554.9764">11705 2558 118 0,'0'0'42'0,"0"0"0"16,18 18-4-16,6-13-42 16,4-20-16-16,25 14-20 15,4-13-3-15,26 5 1 16,8-15-3-16</inkml:trace>
  <inkml:trace contextRef="#ctx0" brushRef="#br1" timeOffset="36598.0931">13662 2772 53 0,'0'0'34'0,"-13"5"-2"0,13-5 0 16,0 0-18-16,0 0-11 16,0 0 0-16,0 0 0 15,0 0 0-15,0 0 1 16,11 3 0-16,0 2 0 15,0-5 0-15,6 2-1 16,2-3 0-16,5 2-1 16,2-4 0-16,6 0 0 15,1-2-2-15,4 0 1 16,0 0-2-16,5 1 2 15,1-1-2-15,0 2 1 16,1 0 0-16,3 0 0 16,1 2-1-16,-1-2 1 15,4 6 1-15,3-3-1 0,1 0 0 16,3 1 1-16,2-1-1 15,3 1 1-15,2-3 0 16,1 2 0-16,-2-1-1 16,0-1 1-16,1 0-1 15,3 3 1-15,0 0 0 16,1 2-1-16,1-1 1 15,1 0-1-15,0 3 1 16,5 0-1-16,-2-2 1 16,2-2-1-16,3 0 1 15,2-1-1-15,4 0 1 16,0-2 0-16,3 0-1 15,0-2 0-15,-1 2-1 16,-1 1 2-16,-4 0-1 0,-2 1 1 16,0 0-2-16,0 1 1 15,0 0 0-15,-3-1 0 16,-1 2 0-16,3-1 0 15,-2-1-1-15,0 0 1 16,-1 0-1-16,1-2 1 16,0 1-1-16,6-2 1 15,-1-1 0-15,-1 1 0 16,3-1-1-16,0 2 1 15,-1 1 0-15,1-3 0 16,-3 4 0-16,0 0-1 16,-1 0 1-16,1 1 0 15,-5 1 0-15,3-1 0 0,-6 0 0 16,-2-1 0-16,-2 1 1 15,-6-1-2-15,-3 1 2 16,-3-2-1-16,-4 1 0 16,-1-1 0-16,-1 1 0 15,-2-1 0-15,-4 0 0 16,-4-1 0-16,-6 1 0 15,-6 1 0-15,-5 0 1 16,-8-1 0-16,-6 0-1 16,-10 1 1-16,0 0 0 15,0 0-2-15,0-12 2 16,0 12-2-16,-15-12 1 15,5 4-1-15,-3-2 1 16,-1 1-2-16,-3-2 3 16,-4-2-1-16,-2-5 0 0,-7-1 0 15,-6-3 0-15,-5-2 0 16,-2-3 0-16,-4 4 1 15,-1-2-1-15,0 4 0 16,1 3 0-16,6 4 0 16,6 4 0-16,5 0-1 15,8 5 1-15,4 0 0 16,7 4-1-16,11 1 1 15,0 0 0-15,16-5 0 16,7 4 0-16,8 1 0 16,10 2 0-16,9 3 1 15,9 2-1-15,7 6 0 16,1 3 1-16,-1 2-1 15,-3 5 0-15,-9 1 0 0,-6 1-1 16,-10-1 2-16,-13 0-1 16,-12-3 0-16,-15 2 1 15,-17-1 1-15,-17 1-1 16,-17 1 1-16,-14 4 0 15,-17 2 0-15,-5 1-1 16,-3-2 0-16,0 1-1 16,9-7-3-16,17 1-3 15,9-18-13-15,35 8-21 16,11-27 1-16,26 1-2 15,11-16 1-15</inkml:trace>
  <inkml:trace contextRef="#ctx0" brushRef="#br1" timeOffset="37364.1369">14250 1872 90 0,'10'-11'38'16,"-9"-2"2"-1,-1 13-1-15,0 0-35 0,0 0-1 16,2 25 0-16,-7 4 0 16,-4 9-1-16,0 8-2 15,-4 7 1-15,2 6 0 16,0-3-1-16,3-3 1 15,3-8-1-15,3-6 0 16,7-14 1-16,3-13 0 16,5-14 0-16,4-14 0 15,3-10 1-15,2-14-1 16,-1-7 1-16,-2-7-1 15,-4-3 1-15,-1-2 0 16,-6 3-1-16,-2 3 2 16,-6 7-2-16,0 11 1 0,-1 6-1 15,0 6 0-15,5 7-2 16,8 6 2-16,11 1-2 15,7 3-2-15,11 2-2 16,4-3-2-16,13 7-5 16,-8-14-11-16,18 17-17 15,-15-8 0-15,6 12 0 16,-16-2 1-16</inkml:trace>
  <inkml:trace contextRef="#ctx0" brushRef="#br1" timeOffset="37740.1586">14923 1967 70 0,'2'24'38'0,"-2"-9"1"0,9 4 0 16,1-17-13-16,15 4-22 16,5-8-1-16,13-2 0 15,2-5-1-15,6-5 0 16,-1-2 0-16,-1-2-1 15,-2-4 0-15,-10 0 0 16,-8-1 0-16,-11 0-1 16,-12 2 1-16,-12 6-1 15,-12 5 0-15,-12 6 1 16,-12 9-1-16,-6 10 0 15,-7 9 0-15,-4 15 1 16,-2 7 0-16,6 6-1 16,7 1 1-16,16 0-1 15,12-6 0-15,16-5-2 0,14-9 1 16,22-15-3-16,19-10-1 15,12-15-3-15,22-2-5 16,-12-26-16-16,22 6-10 16,-11-16 2-16,2 8-1 15,-18-9 3-15</inkml:trace>
  <inkml:trace contextRef="#ctx0" brushRef="#br1" timeOffset="38091.1786">15622 1926 99 0,'-42'0'38'16,"4"14"0"-16,-15-4 1 15,8 20-29-15,-9-5-5 16,11 6-2-16,2 1 0 15,8 3-2-15,7 0 1 16,13 1-1-16,13-5 0 16,13-7-1-16,16-9 0 0,8-7 1 15,11-10-1-15,8-7 1 16,1-14-1-16,-3-7 1 15,-4-6 0-15,-7-5 0 16,-8 0-1-16,-11-1 1 16,-7 4-1-16,-9 4 1 15,-4 11-2-15,-5 7 1 16,1 16-1-16,-14 1 1 15,2 16-1-15,1 13 0 16,1 7 0-16,3 4-2 16,6 2-1-16,6-6-2 15,12 1-5-15,3-23-10 16,31-2-15-16,-4-31-4 15,19-6 0-15,-1-19 2 0</inkml:trace>
  <inkml:trace contextRef="#ctx0" brushRef="#br1" timeOffset="38273.189">16403 1387 97 0,'-6'-29'42'16,"-14"25"0"-16,-11 28-1 15,-7 30-20-15,-3 26-21 16,3 33 0-16,1-9-2 15,13-5-2-15,18-4-9 16,-5-22-25-16,25-3-2 16,-3-26-1-16,15-9-2 15</inkml:trace>
  <inkml:trace contextRef="#ctx0" brushRef="#br1" timeOffset="39092.236">17538 2188 73 0,'0'0'37'15,"-26"-11"-2"-15,13 7-2 16,-13-22-27-16,2 2 0 15,-11-8-2-15,-3-5 0 16,-7-9-1-16,-3-6 1 16,-3-11-1-16,0-3 1 15,0-7-2-15,6-5 1 16,4-4-1-16,41 82 0 15,-34-85 0-15,34 85-1 16,-18-81 1-16,18 81-1 16,-7-81 1-16,7 81 0 0,18-72 0 15,-18 72-1-15,28-61 0 16,-28 61 0-16,0 0 0 15,61-59 0-15,-61 59-1 16,64-18-1-16,-39 49 0 16,-6 35 2-16,-29 16-2 15,-12 23 0-15,-17 16 1 16,-10 11-1-16,-5-4 1 15,15-12-1-15,13-19 1 16,17-16-2-16,26-24 2 16,23-26-3-16,29-27-1 15,20-33-6-15,32-12-19 16,-3-24-10-16,15-8-1 0,-4-11 0 15</inkml:trace>
  <inkml:trace contextRef="#ctx0" brushRef="#br1" timeOffset="39494.259">18140 1618 98 0,'0'0'40'0,"0"0"1"16,-2 10-2-16,4 9-36 15,-2 12-2-15,-3 9 0 16,-3 11-1-16,0 5 1 16,-3 10-3-16,3 1 0 15,-4-7-5-15,12 0-3 16,-8-23-29-16,24-6 0 15,-3-29 0-15,19-7-2 0</inkml:trace>
  <inkml:trace contextRef="#ctx0" brushRef="#br1" timeOffset="39655.2682">18283 1398 104 0,'-41'-20'37'0,"12"15"0"15,5 10-4-15,9-8-41 16,31 5-17-16,0-4-14 15,21 6 0-15,-1-3 0 16,15 10 1-16</inkml:trace>
  <inkml:trace contextRef="#ctx0" brushRef="#br1" timeOffset="39986.2869">18587 1588 79 0,'5'40'39'0,"-1"6"-2"0,-14-8 1 16,8 9-27-16,-12-9-3 16,9 4-3-16,-5-6-2 15,7-1-1-15,-3-9 0 16,6-2 0-16,2-8-1 15,0-4 0-15,-2-12 0 16,20-3-1-16,-5-15 2 16,0-5-1-16,6-8 0 15,-1-8 1-15,1-6-1 16,2-2 1-16,-1 4-1 15,-1 3 0-15,-5 6-1 16,-1 11 1-16,-2 8-1 16,-3 16 0-16,-2 19-1 0,-1 11-1 15,0 6-1-15,0 7-2 16,7 6-1-16,0-8-6 15,19 13-13-15,-11-24-16 16,19-3 1-16,-5-19 0 16,14-5 2-16</inkml:trace>
  <inkml:trace contextRef="#ctx0" brushRef="#br1" timeOffset="40295.3048">19255 1635 104 0,'-11'-16'39'0,"11"16"2"16,0 0-1-16,-3 14-37 15,-1 8 0-15,2 11-1 0,2 8-1 16,-2 6-1-16,2 1 1 16,0 12-1-16,2-10 1 15,4-1 0-15,-2-9-1 16,6-10-1-16,1-17 2 15,4-10 0-15,6-14 0 16,2-15-1-16,4-9 0 16,1-14 0-16,5-10-1 15,-4-6 0-15,3 3-4 16,-6-4-2-16,7 7-12 15,-24 1-13-15,11 17-9 16,-16 8 1-16,8 20 0 16</inkml:trace>
  <inkml:trace contextRef="#ctx0" brushRef="#br1" timeOffset="40977.3438">19820 1844 89 0,'22'11'39'15,"-3"-12"1"-15,12 2-1 16,-8-4-33-16,14-10-1 16,-3-4-2-16,2 0 1 15,-6-8-3-15,-4 2 1 16,-5-2-1-16,-6 0 0 15,-10 3-1-15,-6 2 1 0,-11 4-1 16,-4 0 0-16,-7 10 0 16,-5 7-1-16,-6 13 1 15,-4 7-1-15,-1 7 1 16,-1 6 0-16,6 4 2 15,5 3-2-15,8-1 2 16,8-3-2-16,13-10 2 16,13-6-1-16,13-9-1 15,14-8 1-15,8-6 0 16,9-7 0-16,3-7 0 15,3-5 0-15,-3-4-1 16,-5-3 1-16,-7 1-1 16,-11 1 0-16,-5 3 0 15,-13 5 0-15,-9 8-1 16,-10 10 1-16,-10 10 0 0,-4 11-1 15,-4 8 0-15,-1 8 0 16,-1 4 1-16,2 3 0 16,4-3 0-16,5-6 0 15,7-9 1-15,5-11-1 16,-3-15 1-16,22-5 0 15,-8-13 0-15,6-13 0 16,-3-4 0-16,3-10 0 16,-5 1 0-16,1 2 1 15,-4 0-2-15,-4 9 1 16,-2 4-1-16,-2 8 1 15,3 7-1-15,-7 14 0 16,27-13-1-16,-7 11 0 16,12-1-2-16,6-5-1 0,14 0-3 15,-1-17-7-15,20 0-8 16,-17-17-10-16,17-5-8 15,-71 47 0-15,61-62 0 16</inkml:trace>
  <inkml:trace contextRef="#ctx0" brushRef="#br1" timeOffset="41164.3545">21014 1160 107 0,'-4'17'42'0,"-25"20"1"16,2 24-2-16,-9 30-40 15,7 26 2-15,1-1-3 16,10-4-2-16,13-29-2 15,3-16-4-15,11-1-17 0,-9-30-17 16,9-10 2-16,-9-26-1 16,0 0 0-16</inkml:trace>
  <inkml:trace contextRef="#ctx0" brushRef="#br1" timeOffset="41345.3648">20735 1543 121 0,'0'0'43'16,"-11"11"1"-16,26 11-5 15,8-20-39-15,14-2 0 16,10-2-2-16,10-2-3 16,17 0-10-16,-9-12-12 15,14 7-15-15,-11-7 0 0,4 7 0 16,-16-5 1-16</inkml:trace>
  <inkml:trace contextRef="#ctx0" brushRef="#br1" timeOffset="41691.3846">21265 1776 95 0,'5'32'40'0,"6"-15"2"16,17 0 0-16,-3-15-35 15,19-8-2-15,2-10-2 16,4-5 0-16,-2-6-1 15,-3-6 0-15,-6 2-1 0,-11-1 0 16,-7 0 0-16,-16 0 0 16,-12 8-1-16,-13 5 1 15,-10 8 0-15,-10 9-1 16,-7 8 1-16,1 11-1 15,-4 12 1-15,7 8-1 16,8 3 0-16,9 4 0 16,14 0-1-16,13-5-1 15,18-5-1-15,13-12-3 16,20-1-8-16,-2-27-10 15,30 5-18-15,2-17 1 16,18-1 0-16,-5-12 1 16</inkml:trace>
  <inkml:trace contextRef="#ctx0" brushRef="#br1" timeOffset="42044.4048">22179 1652 116 0,'-48'18'42'0,"-18"-6"0"16,8 16 0-16,-9-3-38 15,9 8-2-15,7 1 1 16,9 3-1-16,16-2 0 15,15-4-2-15,16-2 0 16,19-10 0-16,16-10 0 16,12-12 0-16,11-12 0 15,10-8 0-15,4-14 0 16,-1-12 0-16,-4-7 0 15,-6-9 0-15,-9-8 0 16,-8-4 0-16,-49 77 0 16,41-73 0-16,-22 8 0 15,1 26 0-15,-22 21 0 0,2 18 0 16,-23 31 0-16,5 24 0 15,-15 19 0-15,9 13 0 16,8 1-12-16,-6-14-6 16,29 5-8-16,-5-26-18 15,26-3 2-15,3-22-4 16,18-10 2-16</inkml:trace>
  <inkml:trace contextRef="#ctx0" brushRef="#br2" timeOffset="46597.665">18022 3315 73 0,'0'0'35'0,"0"0"-2"16,0 0-1-16,-9 14-32 16,9-14-1-16,1 21-1 15,3-6 0-15,-3-1-1 16,4 10-2-16,-8-7-23 15,8 11-3-15,-4 0-2 16,-1 3 2-16</inkml:trace>
  <inkml:trace contextRef="#ctx0" brushRef="#br2" timeOffset="46777.6755">18084 4087 90 0,'5'76'38'0,"-9"-9"0"15,4 9 1-15,-11-15-35 16,3 6-3-16,0-3-2 15,3-2-3-15,7 4-6 16,-14-13-21-16,18 11-6 16,-5-6 0-16,11 6-1 15</inkml:trace>
  <inkml:trace contextRef="#ctx0" brushRef="#br2" timeOffset="46987.6876">18168 5851 86 0,'-15'90'38'0,"7"8"0"15,-4-9 1-15,11 7-31 16,-6-8-3-16,10 6 0 16,-2-7-3-16,2-1-1 15,2 5-4-15,-6-5-3 16,8 15-12-16,-14-11-19 15,7 5-1-15,-7-7-1 16,7 1 2-16</inkml:trace>
  <inkml:trace contextRef="#ctx0" brushRef="#br2" timeOffset="47160.6973">18291 8355 95 0,'-9'123'36'15,"-3"13"-2"-15,-10-3 3 16,5-1-35-16,-3 1-4 15,-8-17-18-15,13 10-15 16,0-13 1-16,6 2-4 16,0-13 3-16</inkml:trace>
  <inkml:trace contextRef="#ctx0" brushRef="#br2" timeOffset="47341.7076">18172 11156 97 0,'-18'158'38'16,"-6"-9"-1"-16,4 12-2 15,-11-4-34-15,5-2-1 16,4 4-6-16,-4-10-19 16,8 14-12-16,-6-6-3 15,7 6 1-15,-9-8 0 16</inkml:trace>
  <inkml:trace contextRef="#ctx0" brushRef="#br2" timeOffset="47459.7146">17868 14030 67 0,'14'91'35'16,"-5"-12"-1"-16,3-3-3 15,-3-9-57-15,-11-11-8 16,1-4-1-16,-13-15 0 0</inkml:trace>
  <inkml:trace contextRef="#ctx0" brushRef="#br2" timeOffset="48408.7688">8700 4455 69 0,'0'0'36'15,"-3"26"-1"-15,0-11 1 16,6 6-31-16,-3 0-4 15,-1-6-6-15,8 8-28 16,-8-1-1-16,4 5-2 16,-8 0 1-16</inkml:trace>
  <inkml:trace contextRef="#ctx0" brushRef="#br2" timeOffset="48596.7794">8629 5345 58 0,'-5'85'34'15,"-3"2"-1"-15,2 0 1 16,-7-5-25-16,8 10-3 15,-8-3-3-15,0 0-2 16,2 4-3-16,-5-8-2 16,12 6-12-16,-4-11-16 15,4-1-2-15,2-10 1 16,4-2 0-16</inkml:trace>
  <inkml:trace contextRef="#ctx0" brushRef="#br2" timeOffset="48790.7905">8663 7576 90 0,'2'94'35'16,"1"2"0"-16,-6-7 0 15,6-1-35-15,-5-3-1 16,-2-10-6-16,9 9-9 15,-10-10-19-15,5 3 0 16,0-6-2-16,1 1 3 16</inkml:trace>
  <inkml:trace contextRef="#ctx0" brushRef="#br2" timeOffset="48948.7995">8766 9564 83 0,'11'111'35'0,"1"3"0"16,-6-4-5-16,-2 1-32 15,3 1-31-15,-9 1 1 16,-1-2-4-16,-4-6 2 16</inkml:trace>
  <inkml:trace contextRef="#ctx0" brushRef="#br2" timeOffset="49211.8148">8793 11917 83 0,'-7'123'37'0,"0"11"-1"0,-10 1 0 16,1 2-40-16,-9 8-1 16,-6-9-2-16,2 12-1 15,-10-12 0-15,4 8 0 16,-7-9 1-16,9-1 3 15,-6-12 1-15,14-7 2 16,1-7 1-16,9-17-2 16,3-13-27-16,13-19-2 15,12-11-1-15,3-19-1 16</inkml:trace>
  <inkml:trace contextRef="#ctx0" brushRef="#br2" timeOffset="50681.8989">9956 9159 79 0,'-14'-6'38'0,"-12"-4"-2"16,-1 13 2-16,-18-1-31 16,4 12-1-16,-11 1-1 15,6 12-1-15,-5 9 0 16,6 8-1-16,2 1 0 15,10 7-1-15,13 0 1 16,13-3 0-16,14-6-1 16,13-13 0-16,19-18-1 15,15-22 0-15,17-19 0 16,10-24 0-16,6-20 0 15,0-15-1-15,-2-14-1 16,0-6 1-16,-10 0 0 0,-10 2 0 16,-18 8 0-16,-11 10 0 15,-10 14-1-15,-11 15 1 16,-8 21 1-16,-14 21-1 15,-10 26 1-15,-8 22 0 16,-7 28 0-16,-6 18 0 16,-2 18 1-16,2 11-1 15,3 8 0-15,10-2-2 16,14-6-1-16,12-9-2 15,20-15-2-15,8-26-9 16,32-4-23-16,-4-29-3 16,20-11 1-16,-6-24-2 15</inkml:trace>
  <inkml:trace contextRef="#ctx0" brushRef="#br2" timeOffset="50856.9089">10764 9204 104 0,'-33'-1'41'15,"8"23"0"-15,-14 1-1 16,13 1-36-16,-5 18-1 15,7 4-1-15,9 1-2 16,9-3-2-16,10-2-4 16,-3-25-19-16,29 3-15 15,0-24 0-15,14-6-2 16,-1-18 1-16</inkml:trace>
  <inkml:trace contextRef="#ctx0" brushRef="#br2" timeOffset="51464.9436">10839 8921 97 0,'-29'-14'38'0,"10"14"-1"16,4-1 0-16,15 1-37 16,12 12-1-16,10-5-1 15,10 5 1-15,7 2 0 16,3 6 0-16,1 7 0 15,-4 5 2-15,-8 10 1 16,-11 4 1-16,-5 8 0 16,-17 0 1-16,-5 3 0 15,-9-6 0-15,-1-5 0 16,-3-9-1-16,3-9 0 15,3-13 0-15,14-15-1 16,-7-11-1-16,17-12 0 0,9-13 0 16,5-8-1-16,4-5 1 15,4-6-1-15,2 2 0 16,-3 4 1-16,-3 8-1 15,-5 9 0-15,-6 10 1 16,-6 11-1-16,-11 11 1 16,7 11-1-16,-8 9 0 15,-3 6 0-15,0 2 0 16,3 4 1-16,3-2-1 15,7-2 0-15,7-10 0 16,11-8 0-16,10-10 1 16,9-10-1-16,9-8 1 15,1-7-1-15,3-5 0 0,-5-3 1 16,-3 3-1-16,-10 4 1 15,-10 6-1-15,-13 10 0 16,-18 10 1-16,6 16-1 16,-16 9 0-16,-6 13 0 15,-2 6 0-15,0 6-1 16,3 2-2-16,4-4-1 15,12-4-2-15,7-16-6 16,27 1-12-16,-6-32-7 16,21-1-11-16,-3-19 1 15,14-2 1-15</inkml:trace>
  <inkml:trace contextRef="#ctx0" brushRef="#br2" timeOffset="51633.9533">12082 9139 100 0,'-18'18'39'0,"-12"6"1"15,6 20-2-15,-4 3-34 16,4 7 0-16,1 2-3 15,9-1 0-15,8-2-2 16,7-11-3-16,18-4-19 16,-4-26-16-16,10-10 0 15,2-22-2-15,10-11 1 16</inkml:trace>
  <inkml:trace contextRef="#ctx0" brushRef="#br2" timeOffset="52083.979">12178 8795 109 0,'-13'20'42'0,"14"6"1"16,-1-12-5-16,14 6-35 15,8 0 0-15,0 2-1 16,2 6-1-16,-2 4-1 15,-6 6 0-15,-4 7 0 16,-5 6 0-16,-8 3 0 16,-6 2 1-16,-5-2-1 15,-2-5 1-15,4-7 0 16,2-14 0-16,7-12 0 15,1-16 0-15,28-19 0 16,-4-11-1-16,8-11 1 16,5-11-1-16,2-6 0 15,3 2 1-15,-3 1-1 0,-5 9 0 16,-3 14 0-16,-10 11 0 15,-4 14 0-15,-8 18 1 16,-6 11-1-16,-4 11 0 16,-5 12-1-16,1 6 0 15,1 1-2-15,6 0-2 16,2-10-3-16,21 7-12 15,-5-32-7-15,25 1-14 16,-2-22 0-16,11-8-1 16,3-17 3-16</inkml:trace>
  <inkml:trace contextRef="#ctx0" brushRef="#br2" timeOffset="52260.9892">13121 9048 100 0,'-20'16'40'16,"-3"9"2"-16,5 21-2 15,-15 6-32-15,13 6-3 16,1 1-2-16,5-1-1 15,5-7-2-15,7-7 0 16,12-12-4-16,0-20-3 16,18-2-13-16,-13-32-13 15,14-2-8-15,-11-21 0 16,8-3 0-16</inkml:trace>
  <inkml:trace contextRef="#ctx0" brushRef="#br2" timeOffset="52373.9955">13049 8801 102 0,'-23'-26'36'0,"9"17"-2"0,14 9-27 15,-21 15-43-15,22 4-1 16,5-3-2-16</inkml:trace>
  <inkml:trace contextRef="#ctx0" brushRef="#br2" timeOffset="52893.0251">13749 9055 85 0,'-26'0'39'16,"-19"-4"0"-16,-5 14 1 15,-18-4-28-15,5 11-6 16,-3 1-2-16,8 4-1 16,9-4-1-16,15 2 1 15,18-6-2-15,17-2 1 16,20-5-1-16,15-6 0 15,15-3-1-15,9 0 1 0,3 1-1 16,0 2 1-16,-8 5-1 16,-11 6 0-16,-15 7 1 15,-20 7-1-15,-18 4 0 16,-16 6 1-16,-8 1-1 15,-7-4 0-15,0-2-2 16,3-9-1-16,14-2-4 16,2-24-11-16,37 9-11 15,-3-23-12-15,25-3 0 16,5-21-2-16,14 1 3 15</inkml:trace>
  <inkml:trace contextRef="#ctx0" brushRef="#br2" timeOffset="53303.0488">14235 8455 98 0,'-10'-13'40'0,"-4"27"2"16,-9 8-1-16,-3 21-36 15,0 10 1-15,3 18-2 16,-10 6 2-16,8 12-3 15,-3-1 0-15,6-1-1 16,4-5 1-16,8-7-1 16,7-14-2-16,11-14 0 15,9-16 0-15,11-19 0 16,8-13 0-16,5-17 0 15,6-13 0-15,-1-9 0 16,-1-3 0-16,-3-4 0 0,-6 6 0 16,-6 9 0-16,-8 10 0 15,-8 15 0-15,-8 17 0 16,-5 16 0-16,-3 12 0 15,-3 12 0-15,3 8 0 16,3 4 0-16,7 2-3 16,2-11-5-16,20 3-9 15,-9-29-6-15,23 5-4 16,-15-37-8-16,20-3-6 15,-7-19-2-15,-1-11 4 16</inkml:trace>
  <inkml:trace contextRef="#ctx0" brushRef="#br2" timeOffset="53674.07">14715 9114 114 0,'-16'20'42'0,"10"11"0"16,0-10 0-16,18 4-38 15,3-7-1-15,10-7-1 16,9-7-1-16,9-7 0 15,11-7 0-15,10-12 0 16,3-3-1-16,-2-8 2 16,-4 0-2-16,-4-1 0 15,-14 3 0-15,-15 3 0 16,-18 4 0-16,-18 6 0 15,-17 9 0-15,-17 8 0 16,-10 11 0-16,-3 8 0 0,-5 10 0 16,7 10 0-16,4 7 0 15,12 5 0-15,16-1 0 16,17 0 0-16,16-5 0 15,17-9-4-15,19-6 0 16,13-17-3-16,19 2-9 16,-6-32-7-16,26 11-4 15,-17-25-9-15,11 2-4 16,-15-9-1-16,-3 3 4 15</inkml:trace>
  <inkml:trace contextRef="#ctx0" brushRef="#br2" timeOffset="54034.0906">15704 9086 102 0,'-36'8'40'16,"-1"14"2"-16,-10 1-1 15,6 10-28-15,-2 5-8 0,10 5-1 16,1 0-1-16,13-3 0 16,8-7-1-16,19-8-2 15,12-17 0-15,11-15 0 16,13-15 0-16,7-14 0 15,7-12 0-15,1-15 0 16,6-7 0-16,-2-11 0 16,-6-2 0-16,-6-1 0 15,-7 10 0-15,-13 13 0 16,-14 14 0-16,-12 20 0 15,-16 23 0-15,-13 28 0 16,-9 23 0-16,-7 20 0 16,-2 12 0-16,3 7 0 15,5 4 0-15,10-6 0 0,22-1 0 16,6-24-14-16,29 1-3 15,-4-31-5-15,35 2-6 16,-8-35-5-16,29-6-10 16,3-14-1-16,10-19 8 15</inkml:trace>
  <inkml:trace contextRef="#ctx0" brushRef="#br2" timeOffset="55316.1638">19058 8993 79 0,'0'0'37'16,"13"-1"-2"-16,-13 1 1 15,13-3-24-15,-13 3-5 16,0 0-2-16,0 0-1 16,3 23 0-16,-10-5-1 15,-1 9 1-15,-7 2-1 16,0 9-1-16,-4-1 1 0,-1 3-1 15,2-5 0-15,4-2-1 16,5-8-1-16,4-5 1 16,5-20 0-16,12 13-1 15,0-24 1-15,7-3-1 16,-1-7 0-16,1-4 1 15,-4 2-1-15,-1-1 0 16,-5 6 0-16,-4-1 1 16,-5 19-2-16,-8-13 1 15,8 13-1-15,-23 12 0 16,11 3-2-16,-5-5-5 15,11 12-14-15,-9-15-15 16,14 5-3-16,1-12-1 16,9-11-1-16</inkml:trace>
  <inkml:trace contextRef="#ctx0" brushRef="#br2" timeOffset="56082.2076">19074 9165 94 0,'-13'8'37'16,"7"8"0"-16,6-16 0 16,-1 23-30-16,1-23-3 15,29 18 0-15,-3-17 0 16,10 2-1-16,2-6 0 15,7-4-1-15,5-2 0 16,2-4 0-16,-3-5-1 16,-5-3-1-16,-7-1 1 15,-7-6-1-15,-8 2 0 16,-11 0 0-16,-13 0 1 15,-14 1-1-15,-10 6 1 0,-11 5-1 16,-9 7 1-16,-8 12 0 16,-7 11 1-16,-2 14 0 15,-2 15 0-15,5 13 1 16,4 7-1-16,12 7 0 15,16-1-2-15,20-3 0 16,22-9 0-16,22-15 0 16,26-19-2-16,22-23-3 15,26-9-7-15,0-30-11 16,24 5-8-16,-14-25-11 15,0 7 1-15,-18-10-1 16,-13 7 2-16</inkml:trace>
  <inkml:trace contextRef="#ctx0" brushRef="#br2" timeOffset="56559.2349">19976 9088 110 0,'0'0'39'0,"-19"7"2"15,7 10-2-15,-3-2-35 16,-2 14 0-16,-4 9-2 15,0 8 1-15,-3 10-2 16,-2 6 1-16,3-1-1 16,3-2 1-16,5-7-1 0,7-12 1 15,9-14-1-15,10-14 0 16,8-21 1-16,14-17-2 15,5-14 0-15,4-13 0 16,2-8 0-16,0-5 0 16,-2-1 0-16,-9 7 0 15,-3 8 0-15,-10 14 0 16,-6 13 0-16,-14 25 0 15,0 0 0-15,3 23 0 16,-8 13 0-16,0 8 0 16,5 4 0-16,5-4 0 15,13 1-6-15,6-26-9 16,31 6-10-16,-7-41-4 15,28-6-12-15,-1-27-1 0,14-7-1 16,-3-20 3-16</inkml:trace>
  <inkml:trace contextRef="#ctx0" brushRef="#br2" timeOffset="56744.2456">21006 8448 100 0,'-23'25'41'0,"-15"17"4"15,2 27-3-15,-15 11-28 16,13 8-10-16,-1 7-1 15,11 4-2-15,3 4-2 16,6-8-5-16,25 8-18 16,-7-27-12-16,26-2-6 0,0-24 2 15,21-9-4 1</inkml:trace>
  <inkml:trace contextRef="#ctx0" brushRef="#br2" timeOffset="57945.3143">21267 9042 112 0,'-30'13'41'16,"-20"6"2"-16,1 24-1 16,-12 2-35-16,4 10-2 15,-1 4 0-15,7 1-5 16,7-5 0-16,15-4 0 15,15-11 0-15,16-13 0 0,16-16 0 16,16-12 0 0,12-16 0-16,8-10 0 0,8-12 0 15,-1-9 0-15,1-3 0 16,-9-3 0-16,-9 3 0 15,-12 7 0-15,-12 9 0 16,-11 10 0-16,-9 25 0 16,-11-7 0-16,-7 21 0 15,0 13 0-15,-1 9 0 16,5 5 0-16,5 4 0 15,6-2 0-15,13-6 0 16,10-6 0-16,16-12 0 16,8-12 0-16,10-13 0 15,9-10 0-15,4-11 0 16,1-6 0-16,-2-4 0 0,-8-1 0 15,-12 4 0-15,-12 5 0 16,-14 11 0-16,-20 18 0 16,0 0 0-16,-26 21 0 15,-2 12 0-15,-2 7 0 16,1 5 0-16,3 5 0 15,3-2 0-15,5-5 0 16,10-11 0-16,8-9 0 16,0-23 0-16,20 4 0 15,-2-21 0-15,3-10 0 16,2-14 0-16,2-6 0 15,0-6 0-15,1-2 0 16,-5 3 0-16,-1 6 0 16,-3 6 0-16,1 10 0 0,1 12 0 15,-1 6 0-15,7 11 0 16,0 5 0-16,9 5 0 15,10 5 0-15,4-3 0 16,7 0 0-16,1-1 0 16,4-8 0-16,-5-2 0 15,-3-3 0-15,-7-7 0 16,-11-5 0-16,-11-4 0 15,-11 0 0-15,-12-2 0 16,-14 5 0-16,-10 3 0 16,-10 8 0-16,-10 10 0 15,-4 11 0-15,-2 11 0 16,-1 11 0-16,5 7 0 15,9 7 0-15,8-2 0 16,11 2 0-16,13-6 0 0,12-5 0 16,9-15 0-16,13-12 0 15,7-14 0-15,2-13 0 16,3-11 0-16,0-13 0 15,-2-4 0-15,-3-5 0 16,-6-3 0-16,-7 4 0 16,-7 7 0-16,-6 10 0 15,-6 13 0-15,-4 15 0 16,-9 17 0-16,-3 15 0 15,-6 24 0-15,-6 16 0 16,-2 12 0-16,-6 14 0 16,-4 4 0-16,0 4 0 15,-6-3 0-15,4-10 0 16,-2-11 0-16,6-17 0 0,0-15 0 15,2-18 0-15,5-13 0 16,2-17 0-16,3-17 0 16,3-10 0-16,3-13 0 15,7-10 0-15,5-1 0 16,6-7 0-16,15 7-4 15,-1-9-7-15,20 14-2 16,-7-10-2-16,24 23-1 16,-7-16-4-16,31 20-3 15,-8-17 0-15,30 13-2 16,-1-8-4-16,18 0-3 15,16 9 0-15</inkml:trace>
  <inkml:trace contextRef="#ctx0" brushRef="#br2" timeOffset="58471.3444">22857 9233 101 0,'-22'11'40'16,"-5"-10"0"-16,10 8 1 0,-5-8-34 15,22-1-3-15,0 0-1 16,25-8 0-16,5 0 0 16,13 2-1-16,9-3-1 15,11-1 1-15,3-1-1 16,5-5 0-16,-5 1 0 15,-4-3 0-15,-9-3 0 16,-9-6-1-16,-13 2 1 16,-11-3-1-16,-16-2 0 15,-12 6 0-15,-11 3 0 16,-13 5 0-16,-7 12 0 15,-7 9 0-15,-5 14 0 16,-3 10 2-16,5 10-2 16,1 7 0-16,13 5 0 0,10 1 0 15,14-5 0-15,18-4 0 16,19-9 0-16,18-12-2 15,20-9-4-15,9-21-7 16,23 8-7-16,-12-33-5 16,25 16-4-16,-21-24-3 15,10 7-9-15,-22-5 0 16,-6 2 4-16</inkml:trace>
  <inkml:trace contextRef="#ctx0" brushRef="#br2" timeOffset="58794.3629">23799 9109 118 0,'-57'26'42'0,"10"16"1"16,-8-5-1-16,10 9-38 15,15-4-1-15,12 2 0 16,12-8-3-16,13-8 0 0,16-17 0 16,14-13 0-16,12-19 0 15,11-17 0-15,1-8 0 16,3-14 0-16,-5-6 0 15,-3-8 0-15,-5-4 0 16,-8 2 0-16,-10 8 0 16,-9 13 0-16,-11 11 0 15,-8 17 0-15,-5 27 0 16,-19 6 0-16,-3 26 0 15,-2 18 0-15,-4 13 0 16,1 4-3-16,14 10-8 16,-12-15-6-16,31 8-6 15,-13-31-3-15,31 13-5 0,-17-31-6 16,17-2-8-16,-8-12 4 15</inkml:trace>
  <inkml:trace contextRef="#ctx0" brushRef="#br2" timeOffset="60278.4477">1093 9528 97 0,'0'0'39'15,"0"0"1"-15,0 0-1 16,14-15-34-16,3 11 0 15,9-7-2-15,10 1 0 16,10-5-1-16,6-2-1 16,7-4 1-16,3-2-1 0,-3-5 0 15,-2-1 1-15,-11 1-1 16,-8-5 0-16,-16 5 0 15,-13-2 0-15,-17 3-1 16,-17 6 1-16,-11 9-1 16,-14 8 0-16,-11 16 0 15,-9 18 1-15,-4 13-1 16,-3 16 0-16,8 10 1 15,5 6 0-15,17 3-1 16,15-3 1-16,26-10-1 16,20-14 0-16,29-14-1 15,20-21-3-15,24-12-1 16,16-18-1-16,18-5-3 15,-3-24-5-15,12 9-9 16,-23-26-4-16,6 16-10 0,-29-9 1 16,-8 12 1-16,-30 2 32 15,-17 2 5-15,-14 14 7 16,-24-6 10-16,9 29 7 15,-29-16 10-15,8 25 3 16,-10-3 0-16,13 13-30 16,-10 5-3-16,8 14-1 15,-1 3-2-15,0 5 0 16,2 1-1-16,4 2 0 15,0-6-1-15,6-4 1 16,3-10-1-16,7-11 1 16,-1-18-2-16,25-3 0 15,-2-18 0-15,9-12 0 16,5-9 0-16,3-5 0 0,0-1 0 15,0 0 0-15,-6 3 0 16,-2 11 0-16,-9 11 0 16,-7 13 0-16,-16 10 0 15,13 22 0-15,-14 9 0 16,-3 10 0-16,-1 5 0 15,4 3 0-15,7-3-3 16,5-10-2-16,16-7-4 16,6-31-7-16,29-2-7 15,-8-40-2-15,26 2-7 16,-8-32-7-16,12-9-1 15,-8-16 2-15</inkml:trace>
  <inkml:trace contextRef="#ctx0" brushRef="#br2" timeOffset="60466.4585">3036 8630 110 0,'-33'30'41'0,"3"32"2"16,-8 9-3-16,6 16-35 16,4 9-1-16,7 0-2 15,9 1-2-15,9-7-4 16,20 1-9-16,0-28-12 15,29 4-11-15,-6-24-4 16,19-6-1-16,-2-24-2 16</inkml:trace>
  <inkml:trace contextRef="#ctx0" brushRef="#br2" timeOffset="61669.5273">3413 9301 92 0,'-32'7'40'0,"-17"-1"1"16,7 17 0-16,-15-6-22 15,8 18-12-15,-4 1-2 16,8 10 0-16,5 0-2 16,12 1-1-16,12-3-2 15,14-6 0-15,12-8 0 16,15-13 0-16,12-11 0 15,10-16 0-15,5-12 0 16,5-10 0-16,0-10 0 16,-6-5 0-16,-5-6 0 15,-8 1 0-15,-12 1 0 16,-9 8 0-16,-9 10 0 0,-10 13 0 15,-8 16 0-15,-5 13 0 16,-5 15 0-16,0 11 0 16,-1 10 0-16,7 4 0 15,8 0 0-15,3-4 0 16,15-8 0-16,10-11 0 15,13-12-3-15,9-14-1 16,11-10 0-16,3-15 0 16,6-2-1-16,-4-8 1 15,-3-2 2-15,-9 2 0 16,-8 3 2-16,-12 9 1 15,-14 11 1-15,-14 12 0 16,-4 10 1-16,-8 14 0 16,-6 12-1-16,-2 8 1 0,-1 7-1 15,3 3 0-15,-1-2 0 16,8-4-1-16,3-6 1 15,2-10-1-15,5-13 1 16,1-19-2-16,11-1 0 16,1-17 0-16,1-12 0 15,3-10 0-15,0-8 0 16,3-4 0-16,-2 0 0 15,-1 6 0-15,-2 8 0 16,-2 8 0-16,0 11 0 16,0 9 0-16,2 9 0 15,4 9 0-15,7 2 0 16,5 1 0-16,6-2 0 0,7-3 0 15,4-5 0-15,3-5 0 16,1-4 0-16,-7-3 0 16,-6 0 0-16,-7-2 0 15,-9-2 0-15,-9 2 0 16,-12 2 0-16,-1 11 0 15,-26-14 0-15,3 13 0 16,-6 5 0-16,-4 8 0 16,-4 10 0-16,2 8 0 15,5 9 0-15,4 4 0 16,7 5 0-16,10 1 0 15,9-4 0-15,9-6 0 16,10-8 0-16,5-13 0 16,8-15 0-16,7-14 0 0,-1-11 0 15,-2-9 0-15,-2-11 0 16,-3-6 0-16,-5 0 0 15,-6 3 0-15,-5 8 0 16,-7 9 0-16,-7 18 0 16,-1 10 0-16,-11 32 0 15,-3 14 0-15,-5 22 0 16,-2 19 0-16,-3 15 0 15,2 13 0-15,-6 2 0 16,0 0 0-16,-1-7 0 16,2-7 0-16,-2-18 0 15,0-18 0-15,-3-17 0 16,0-21 0-16,-2-14 0 15,1-15 0-15,-1-14 0 16,2-13 0-16,3-13 0 0,6-11 0 16,10-5 0-16,8-10-2 15,22 4-6-15,6-11-5 16,24 11 0-16,-2-15-3 15,34 19-3-15,-13-17-2 16,29 22 0-16,-15-17 0 16,19 16 2-16,-16-10-2 15,3 14 1-15,-12 9-9 16,-20-1 4-16</inkml:trace>
  <inkml:trace contextRef="#ctx0" brushRef="#br2" timeOffset="62449.5719">4731 9550 82 0,'-13'18'41'0,"19"4"0"0,-1-11 1 15,21 6-13-15,1-15-24 16,10-6-1-16,1-7-2 16,2-6 0-16,2-6-1 15,-2-3-1-15,-5-5 1 16,-3-2-2-16,-8 1 1 15,-4 0 0-15,-11 4 1 16,-6 6-1-16,-13 7 1 16,-9 11 0-16,-7 8 0 15,-8 12 1-15,-4 12-2 16,-1 9 0-16,-3 8 0 15,5 2 0-15,9 3 0 16,10-2 0-16,13-5 0 0,15-7 0 16,19-12 0-16,15-9 0 15,23-12 0-15,13-8-4 16,19-7-1-16,9-14-2 15,13 1-1-15,-5-12 0 16,-2 7 0-16,-16-5 2 16,-13 5 2-16,-22-1 3 15,-27 2 1-15,-21 9 3 16,-26-2 3-16,-12 12 0 15,-24 2 1-15,1 9-1 16,-14 6-1-16,3 10 0 16,1 6-1-16,9 9-1 15,5 5 0-15,12 0 0 16,13 2-3-16,12-4 0 0,17-7 0 15,11-9 0-15,13-11 0 16,11-16 0-16,6-14 0 16,9-13 0-16,-1-16 0 15,-1-11 0-15,-2-11 0 16,-2-8 0-16,-11-6 0 15,-7-2 0-15,-6 5 0 16,-9 9 0-16,-12 18 0 16,-7 22 0-16,-12 22 0 15,-6 29 0-15,-7 25 0 16,-4 25 0-16,-3 21 0 15,1 8 0-15,7 7 0 16,9-8 0-16,11-1 0 16,8-17-9-16,24-9-1 15,3-29-3-15,25-1-3 0,-2-36-2 16,28 10-5-16,-15-37 0 15,20 11-1-15,-16-29 1 16,7-3-4-16,-3-2-7 16</inkml:trace>
  <inkml:trace contextRef="#ctx0" brushRef="#br3" timeOffset="68719.9304">8705 8057 18 0,'0'0'20'15,"9"-11"1"-15,-9 11-7 16,10-13-2-16,-9 0-7 15,-1 13-1-15,9-21 1 16,-9 21 1-16,2-13 2 16,-2 13-1-16,0 0 2 15,0 0-1-15,0 0 1 16,0 25-2-16,-4-11-2 15,1 4-3-15,3 2-2 16,-1 2 0-16,2 5-1 0,1 3-1 16,1 2 1-16,1 1 0 15,1 8 0-15,-1 4 1 16,2 7-1-16,-2 3 1 15,1 2 0-15,-1 3 0 16,-2-1 2-16,1 2-2 16,-1 5 0-16,2-2-1 15,3 7-1-15,-5-3-2 16,7 11-2-16,-4-5-5 15,4 14-1-15,-7-9 0 16,6 15 3-16,-8-8 5 16,0 6 3-16,-3 5 3 15,-5-4 4-15,7 8 5 16,-14-6 0-16,13 10 1 15,-9-11-4-15,8 11-3 0,-4-6-3 16,4 4 0-16,2-3-2 16,1 3 1-16,1-4-3 15,1 0 1-15,-1-2 1 16,0 0-1-16,-1-3 1 15,-1 2-1-15,0-1 2 16,-2 0-1-16,0 2 0 16,-1 4 1-16,0-1 1 15,1 7-1-15,-5 4 0 16,6 5 0-16,-5 7 1 15,2 5-2-15,-3 5 1 16,1 8 0-16,-2 3 0 16,2 4 1-16,-3-2-1 15,-1 8 0-15,-4-7 1 0,2 2 0 16,-4-3 2-16,1 0-2 15,-3-2 0-15,2-1-1 16,0-1 0-16,0-7 0 16,2 0-1-16,5-1-1 15,1-3 0-15,4-6-3 16,8 5-16-16,-4-20-18 15,7-8 0-15,-4-19-1 16,7-20 1-16</inkml:trace>
  <inkml:trace contextRef="#ctx0" brushRef="#br3" timeOffset="70409.0272">18148 8037 47 0,'0'0'28'0,"0"0"-1"15,0 0-4-15,0 0-3 16,-9 12-7-16,13 8-4 15,-8-9-2-15,5 13-4 16,-4 1-1-16,2 11-1 16,1 1 0-16,0 7 0 15,-1 7 0-15,2 4 0 16,-1 3 0-16,3 5 0 15,-2 4 2-15,4 5-2 16,-2 2 0-16,-1 6 0 16,-2 3 0-16,-2 6 0 15,-1 6 0-15,-5 3-2 0,0 4 1 16,0 7 1-16,-6 1-1 15,3 5 2-15,-1-1-1 16,1 3 1-16,-3 0-3 16,0 3 4-16,0-4-3 15,2 3 2-15,-1-5-2 16,0 1 1-16,2-3-2 15,-1-1-1-15,2 1 2 16,-1 0 0-16,1 0-1 16,-1-3 0-16,-1 1 0 15,0-1 1-15,2 1 1 16,-2-3-1-16,2 0 0 15,1-1 0-15,0-2 0 16,3-1 0-16,2-2 0 16,3 3-1-16,-1 1 1 0,1 3 1 15,2 2-1-15,1 1 0 16,2 0 0-16,1 6-1 15,4 2 1-15,-1 2-1 16,4 4 1-16,2 8 0 16,0 5 0-16,1 7-1 15,1 10 1-15,-1 8 1 16,-5 7-2-16,1 6 0 15,-5 6 1-15,-1 4-2 16,-3 2 1-16,-4-3-2 16,1 1 0-16,-3-17-7 15,9-6-26-15,-10-27-2 16,7-16 0-16,-8-32-1 15</inkml:trace>
  <inkml:trace contextRef="#ctx0" brushRef="#br3" timeOffset="72419.1421">8067 15147 12 0,'-6'-13'31'16,"6"13"0"-16,-9-10 3 15,9 10-24-15,0 0-2 16,0 0 1-16,-14 3 0 15,14-3 0-15,0 0-2 0,-9 15-1 16,9-15 0-16,-11 17-1 16,9-4-1-16,8 10 0 15,2 5-1-15,11 9 0 16,7 3 0-16,8 5-2 15,4-1 1-15,1-7-2 16,-2-5 2-16,-3-12-2 16,-5-14 0-16,-12-11 1 15,-5-15-1-15,-10-13 0 16,-10-10 0-16,1-5 1 15,-6-3 0-15,7 5-1 16,2 3 0-16,5 13 0 16,8 10 0-16,9 16 1 15,7 13-1-15,5 12 0 0,4 5 0 16,-2 7 0-16,0-2-1 15,-8-7-1-15,-6-1-3 16,-18-23-14-16,0 0-21 16,-11-10 0-16,-2-9-1 15,-15-12 0-15</inkml:trace>
  <inkml:trace contextRef="#ctx0" brushRef="#br3" timeOffset="72924.171">8285 14645 40 0,'-14'1'36'16,"-6"1"0"-16,6 10 2 15,-6-5-25-15,9 14-5 16,-4-3-1-16,15 11-3 16,-1-1 1-16,11 5-1 15,4 2 0-15,10 2-2 16,6-2 1-16,11 2-1 15,3-5 0-15,3-3-1 16,3-8 1-16,-5-9-2 16,-6-14 1-16,-9-11-1 15,-13-15 0-15,-16-11 0 0,-15-14 1 16,-19-7 0-16,-12-6 0 15,-9 0 0-15,-6 1 0 16,-1 6 0-16,3 8 0 16,6 13 0-16,9 14-1 15,15 13 0-15,14 14 0 16,12 8 0-16,13 12 0 15,10 6 0-15,12 2 0 16,3-3 0-16,1-7-1 16,-3-11 0-16,-1-10-3 15,-12-20-1-15,0-2-9 16,-24-24-25-16,7-1 0 15,-19-13-2-15,7 6 1 16</inkml:trace>
  <inkml:trace contextRef="#ctx0" brushRef="#br3" timeOffset="73491.2034">8195 14143 77 0,'-7'23'40'16,"5"-12"-1"-16,15 12 0 15,-2-9-34-15,13 3 0 16,5-1-1-16,6 1-1 15,0-3-1-15,5-2 0 16,-8-6-1-16,-3-5 0 16,-10-6 0-16,-9-8-1 15,-13-5 0-15,-14-6 0 16,-7-2 0-16,-6 1 0 15,-5-2 1-15,-4 3-1 0,0 5 0 16,4 4 0-16,4 2 0 16,6 6 0-16,6 2 0 15,3 4 0-15,16 1 0 16,0 0-1-16,0 0 2 15,0 0-1-15,27 4 0 16,-7-5 0-16,2-1 1 16,1 0-1-16,-1-5 1 15,-1-2-1-15,-6-7 1 16,-5-1 0-16,-5-3 0 15,-6-2 0-15,-6-1-1 16,-4 0 1-16,-5 1 0 16,-3 1 0-16,1 7-1 15,-2 3 0-15,4 2 0 16,0 2 0-16,4 3-1 0,12 4 1 15,0 0-1-15,0 0 1 16,12 6-1-16,6 1-1 16,10 1 0-16,6 0-1 15,5 3-2-15,2-7-1 16,5 8-7-16,-16-20-15 15,12 9-10-15,-20-12-1 16,1 2 0-16,-17-13 0 16</inkml:trace>
  <inkml:trace contextRef="#ctx0" brushRef="#br3" timeOffset="73846.2237">8377 13687 82 0,'13'-10'41'15,"4"5"-1"-15,-14-23 1 16,4-5-37-16,-17-15 0 16,0-4-2-16,-11-3 1 15,0 0-2-15,-5 1 0 16,0 11 1-16,-1 14-2 15,5 14 0-15,3 15 0 16,3 15 1-16,5 9-1 16,3 13 1-16,7 10-1 15,7 2 1-15,2 0 0 16,8-2 0-16,4-6 0 15,5-9 0-15,1-11-1 0,3-12 1 16,-2-14-3-16,-3-12-1 16,2-7-4-16,-15-17-13 15,14 8-20-15,-17-13 0 16,6 6-3-16,-13-13 0 15</inkml:trace>
  <inkml:trace contextRef="#ctx0" brushRef="#br3" timeOffset="74478.2599">8361 12496 61 0,'-21'5'37'0,"18"16"-1"16,-5-4 3-16,12 14-30 15,-7-3-2-15,9 8-2 16,-5-8 0-16,10 2 1 16,-3-10-3-16,6 0 1 15,-1-10-3-15,3-7 1 16,-3-8-2-16,2-5 1 15,-1-9-1-15,-1 1 0 16,-3-7 0-16,2 2 0 16,-2 2 1-16,-3 2-1 15,2 1 1-15,1 6-1 16,-10 12 1-16,18-8-1 0,-4 11 1 15,0 9-1-15,1 3 1 16,-1 1-1-16,1 0-1 16,-3-2-1-16,-2-1-2 15,-10-13-6-15,0 0-22 16,-8-18-7-16,-1 0-1 15,-18-14 0-15</inkml:trace>
  <inkml:trace contextRef="#ctx0" brushRef="#br3" timeOffset="74680.2715">8333 12254 90 0,'19'15'39'16,"6"7"3"-16,-3-2-3 0,21 7-34 15,-5-6-1-15,9 4-1 16,-1-7-2-16,-2-4 1 15,-6-8-3-15,-9-13-3 16,-4-2-3-16,-29-23-29 16,4 6-3-16,-23-17-1 15,0 6-1-15</inkml:trace>
  <inkml:trace contextRef="#ctx0" brushRef="#br3" timeOffset="74844.2809">8199 12210 88 0,'-2'18'37'0,"2"-18"0"15,3 13-3-15,-3-13-36 16,8-29-14-16,0 12-21 16,-3-13 0-16,4 2-1 15,-7-9 2-15</inkml:trace>
  <inkml:trace contextRef="#ctx0" brushRef="#br3" timeOffset="75206.3016">8305 11873 87 0,'0'0'40'15,"16"6"-1"-15,-16-6 2 16,16-7-35-16,-14-4-1 16,0-4-2-16,1-8-1 0,-1 0 3 15,4-5-4 1,0 2 1-16,-1 1-1 0,2 3 0 15,0 4 0-15,4 6 0 16,-11 12 0-16,18 0-1 16,-9 12 0-16,7 7 2 15,-1 6-2-15,3 6-1 16,6 5 1-16,2 1-1 15,2-1 1-15,1-5-1 16,1-5 1-16,0-11-2 16,-5-7 2-16,-1-11 0 15,-8-10-1-15,-8-13-3 16,-2-5-1-16,-16-14-8 15,12 9-15-15,-22-15-12 0,6 9 0 16,-11-9-1-16,7 7 1 16</inkml:trace>
  <inkml:trace contextRef="#ctx0" brushRef="#br3" timeOffset="75543.3208">8550 11465 98 0,'16'15'41'0,"-16"-15"0"16,17-2-1-16,-21-15-35 15,3-9-2-15,-5-11-1 16,-5-7-1-16,-5-8 1 16,-5-2-2-16,-2 4 1 15,-3 5-1-15,0 9 1 16,-2 12-1-16,0 14 0 0,2 12-1 15,4 16 1-15,7 14 1 16,6 10-1-16,9 12 1 16,11 0 0-16,10 5 0 15,14-8 0-15,4-4 1 16,10-16-1-16,-1-15 0 15,1-18-1-15,-5-20-3 16,-6-15-2-16,-18-27-12 16,8 1-13-16,-21-24-13 15,0-7 1-15,-11-20-1 16</inkml:trace>
  <inkml:trace contextRef="#ctx0" brushRef="#br3" timeOffset="76759.3904">17460 15481 33 0,'-19'-8'36'16,"5"8"0"-16,-5-1 1 16,10 17-19-16,-1-9-14 15,5 8 2-15,-3-1-2 16,7 4 0-16,1 1-1 15,4 4 0-15,1-6-1 16,4-1 1-16,-3-6-1 16,6-5 0-16,-2-10-1 15,0-7 0-15,0-8-1 16,-1-8 1-16,-2-5-1 15,1 0 1-15,-2-2-1 0,-2 6 1 16,2 7-1-16,1 8 1 16,-7 14 0-16,21 9 0 15,-8 15 0-15,3 13-2 16,0 6 2-16,6 12-2 15,-1 2 2-15,0-1-1 16,0-3 0-16,-3-9-1 16,-2-13 2-16,2-12-1 15,-3-14-1-15,-6-16-1 16,5-6-3-16,-9-19-7 15,11 11-26-15,-11-14 1 16,5 12-3-16,-11-7 1 16</inkml:trace>
  <inkml:trace contextRef="#ctx0" brushRef="#br3" timeOffset="78052.4644">17569 15030 38 0,'0'0'33'0,"-19"-4"3"15,9 14-1-15,-11-7-26 16,9 16-4-16,-8-2 1 15,8 11 0-15,-2-1 0 16,10 9 0-16,2 0-2 16,11 5 1-16,5-1-1 0,9 1 0 15,5-4-1 1,8-5 0-16,1-7-1 0,1-10 1 15,-5-14-2-15,-4-12 1 16,-8-14-1-16,-8-15-1 16,-12-11 1-16,-8-10-1 15,-8-5 0-15,-9-1 0 16,-3 5 0-16,-2 5 0 15,-1 12 0-15,3 10 0 16,4 14 0-16,5 12 0 16,7 11 1-16,8 10-1 15,8 5 0-15,7 6 0 16,7 0 0-16,5-1 0 15,5-6 0-15,0-8-1 16,0-9-2-16,-6-12-1 0,0-6-2 16,-12-22-9-16,8 11-17 15,-22-22-7-15,6 9 1 16,-12-7 0-16</inkml:trace>
  <inkml:trace contextRef="#ctx0" brushRef="#br3" timeOffset="78615.4964">17556 14569 69 0,'2'15'40'0,"-2"-5"-1"16,16 13 0-16,-3-9-29 16,14 9-5-16,4-1-1 15,6 2-3-15,1-3 2 16,1-4-2-16,-5-2 0 0,-5-7-1 15,-10-5 0-15,-6-8 1 16,-13-8 0-16,-8-6 1 16,-9-5-1-16,-10-2 0 15,-5-1 0-15,-4 2 1 16,-1 0-1-16,-3 4-1 15,8 5 0-15,3 6 0 16,7 3-1-16,6 3 1 16,16 4 0-16,0 0 0 15,0 0 0-15,0 0 0 16,19-7 0-16,-1 2 0 15,-3-2 0-15,2-4 1 16,-4-5-1-16,-2-3 1 16,-6-6-1-16,0 0 1 0,-8-3 0 15,-2 2-1-15,-3-3 0 16,-4 1 1-16,-3 6-1 15,0 2 0-15,3 2 0 16,-2 7 0-16,5 0 0 16,9 11 0-16,-5-10 0 15,5 10 0-15,20 5 0 16,3 0 0-16,4 6 0 15,3-1 0-15,4 1-1 16,0-3-1-16,1-3-1 16,-6-7-2-16,-1 1-4 15,-20-23-8-15,12 13-11 16,-26-19-10-16,5 7-2 15,-17-12 1-15,4 7 1 16</inkml:trace>
  <inkml:trace contextRef="#ctx0" brushRef="#br3" timeOffset="78960.5161">17592 13996 79 0,'0'0'40'16,"0"0"0"-16,20 2 2 16,-19-23-36-16,9-4-1 15,-6-17-1-15,1-5 0 16,-2-7-1-16,-2-7-1 15,-4-3 0-15,-3 3-2 16,-2 6 0-16,-5 8 0 16,-1 10 0-16,-4 13 0 15,-2 10 0-15,-2 14-1 16,1 14 1-16,3 11 0 0,4 12 1 15,8 8-1-15,8 8 1 16,13 4 0-16,10 2-1 16,12-1 2-16,7-12-2 15,5-9 2-15,-1-19-3 16,-5-19 0-16,-4-17-5 15,-17-33-9-15,3 2-7 16,-28-36-16-16,3 1-4 16,-18-18-2-16,4-7 3 15</inkml:trace>
  <inkml:trace contextRef="#ctx0" brushRef="#br3" timeOffset="79603.5531">17406 12635 74 0,'-6'10'39'15,"10"13"-1"-15,-4-5 1 16,17 9-32-16,-12 0-2 15,5 1-2-15,0-2 0 16,3-3-1-16,0-5 0 16,-1-9-1-16,-2-10 1 0,-2-10-2 15,-3-10 1-15,-1-7-1 16,1-5 1-16,0-1-1 15,-1 0 0-15,5 4 1 16,2 5-1-16,3 11 1 16,5 7-1-16,6 11 1 15,1 7-1-15,-1 8 1 16,-1 0-1-16,-2 1 0 15,-5-2-2-15,-5-8-1 16,-12-10-2-16,0-13-7 16,-2-1-16-16,-20-24-11 15,3 1 0-15,-13-14-1 16</inkml:trace>
  <inkml:trace contextRef="#ctx0" brushRef="#br3" timeOffset="79788.5637">17406 12261 93 0,'20'15'40'16,"6"6"1"-16,-3-6-1 15,20 5-34-15,-6-2-3 16,5 2 0-16,-1-4-1 16,-2-3-2-16,-1-6-1 15,-7-10-4-15,1 1-11 16,-25-20-23-16,4 0 1 15,-17-15-4-15,-3 1 1 16</inkml:trace>
  <inkml:trace contextRef="#ctx0" brushRef="#br3" timeOffset="79929.5717">17247 12223 94 0,'-18'10'36'0,"18"-10"-4"15,0 0-29-15,-3-28-40 16,6 11-1-16,-6-13-1 15</inkml:trace>
  <inkml:trace contextRef="#ctx0" brushRef="#br3" timeOffset="80320.5941">17373 11849 89 0,'16'8'39'0,"-16"-8"0"15,0 0 1-15,4-21-35 16,-4-1 1-16,-1-8-2 15,3 0 0-15,1-5-3 16,1 2 2-16,2 2-2 16,1 7 1-16,3 8-1 15,3 6-2-15,2 11 1 16,3 10 2-16,0 6-1 15,5 11 1-15,2 6-2 16,2 7-1-16,2 3 2 16,2 2-2-16,0-4 2 15,1-4-4-15,1-6 4 16,-4-13-4-16,0-12 4 0,-9-15-1 15,-1-15-1-15,-4-14-1 16,-3-7-1-16,-10-10-2 16,4 4-8-16,-19-15-11 15,13 15-16-15,-19 2 1 16,9 17-2-16,-14 4 2 15</inkml:trace>
  <inkml:trace contextRef="#ctx0" brushRef="#br3" timeOffset="80500.6044">17645 11942 105 0,'23'24'37'16,"-11"-24"4"-16,5-3-3 0,-8-24-37 15,-9-11-1-15,0-7-3 16,-9-12-6-16,13 7-26 15,-19-8-4-15,8 9-1 16,-8-1-1-16</inkml:trace>
  <inkml:trace contextRef="#ctx0" brushRef="#br3" timeOffset="80905.6276">17698 11535 98 0,'11'9'39'0,"-11"-20"2"16,5-3-3-16,-8-21-35 0,0-10-1 16,-4-9 0-16,-3-4-1 15,-1-2 0-15,-5 0-1 16,0 9 0-16,-3 8 1 15,1 11-1-15,-5 12 0 16,0 12 1-16,2 16-1 16,1 9 1-16,4 17-1 15,5 11 1-15,11 12 1 16,9 4 0-16,7 5 0 15,13-2 0-15,4-9 1 16,9-11-1-16,0-17 0 16,-1-22-1-16,-2-20-1 15,-8-22 0-15,-8-19-2 16,-6-10-2-16,-7-15-6 0,0 7-7 15,-19-18-12-15,10 18-12 16,-15-3 0-16,4 11-2 16,-8 4 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23/07/2014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8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11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3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4065669"/>
              </p:ext>
            </p:extLst>
          </p:nvPr>
        </p:nvGraphicFramePr>
        <p:xfrm>
          <a:off x="214283" y="7620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example when neither d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nor d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 known but m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formula to do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that are too hard for drawing.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HW.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curved mirror questions using Des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formula.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and do some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convex mirror, virtual focal length 15cm, has an object placed 30 cm from it. Find the location, height and nature of the image.</a:t>
            </a:r>
            <a:endParaRPr lang="en-NZ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04280" y="1041120"/>
              <a:ext cx="1958040" cy="509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89880" y="1026360"/>
                <a:ext cx="1977120" cy="53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79280" y="79560"/>
              <a:ext cx="8912160" cy="5770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4880" y="64080"/>
                <a:ext cx="8942760" cy="579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0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0360" y="409320"/>
              <a:ext cx="8823960" cy="5328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680" y="393480"/>
                <a:ext cx="8842320" cy="534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455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concave, makeup mirror, focal length 100cm, produces a magnified, virtual image of a face and the image is twice as tall as the real face. How far from the mirror was the face?</a:t>
            </a:r>
            <a:endParaRPr lang="en-NZ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4640" y="1659240"/>
              <a:ext cx="1913760" cy="2957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8440" y="1644840"/>
                <a:ext cx="1945800" cy="298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15640" y="1520280"/>
              <a:ext cx="8400960" cy="4098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2320" y="1513440"/>
                <a:ext cx="8428320" cy="411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713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1960" y="91080"/>
              <a:ext cx="7923600" cy="4434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1520" y="74880"/>
                <a:ext cx="7950240" cy="446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579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2200" y="144360"/>
              <a:ext cx="8418240" cy="546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40" y="128160"/>
                <a:ext cx="8442360" cy="549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14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1720" y="167400"/>
              <a:ext cx="8273160" cy="599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7320" y="151920"/>
                <a:ext cx="8302680" cy="601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47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4400" y="539280"/>
              <a:ext cx="8969760" cy="5217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440" y="530280"/>
                <a:ext cx="8979840" cy="523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119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8280" y="203040"/>
              <a:ext cx="8742960" cy="4692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440" y="186480"/>
                <a:ext cx="8766360" cy="472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631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31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9446073"/>
              </p:ext>
            </p:extLst>
          </p:nvPr>
        </p:nvGraphicFramePr>
        <p:xfrm>
          <a:off x="533400" y="228601"/>
          <a:ext cx="8094663" cy="50669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the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3060" t="11459" r="29502" b="6250"/>
          <a:stretch/>
        </p:blipFill>
        <p:spPr>
          <a:xfrm>
            <a:off x="-1" y="0"/>
            <a:ext cx="8991601" cy="6781800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-76200" y="6412468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400" dirty="0" smtClean="0"/>
              <a:t>Ref: Beginning Physics by Cox and </a:t>
            </a:r>
            <a:r>
              <a:rPr lang="en-NZ" sz="1400" dirty="0" err="1" smtClean="0"/>
              <a:t>Smail</a:t>
            </a:r>
            <a:endParaRPr lang="en-NZ" sz="1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76760" y="1646280"/>
              <a:ext cx="8066520" cy="5195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1280" y="1637280"/>
                <a:ext cx="8098200" cy="521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374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3060" t="37500" r="20132" b="46875"/>
          <a:stretch/>
        </p:blipFill>
        <p:spPr>
          <a:xfrm>
            <a:off x="76200" y="76199"/>
            <a:ext cx="9067800" cy="1828801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4724400" y="1905000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400" dirty="0" smtClean="0"/>
              <a:t>Ref: Beginning Physics by Cox and </a:t>
            </a:r>
            <a:r>
              <a:rPr lang="en-NZ" sz="1400" dirty="0" err="1" smtClean="0"/>
              <a:t>Smail</a:t>
            </a:r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288207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33800" y="325800"/>
              <a:ext cx="5410200" cy="4017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24440" y="310321"/>
                <a:ext cx="5424239" cy="40366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-424080" y="1120680"/>
              <a:ext cx="7417440" cy="4276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427680" y="1108440"/>
                <a:ext cx="7428240" cy="430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980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0720" y="172800"/>
              <a:ext cx="8336880" cy="459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40" y="157320"/>
                <a:ext cx="8368920" cy="462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973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concave mirror, focal length 15cm, has an object placed 10 cm from it. Find the location, height and nature of the image.</a:t>
            </a:r>
            <a:endParaRPr lang="en-NZ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1000" y="65160"/>
              <a:ext cx="8834760" cy="635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240" y="49680"/>
                <a:ext cx="8854560" cy="638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576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/>
              <a:t>Example:</a:t>
            </a:r>
          </a:p>
          <a:p>
            <a:r>
              <a:rPr lang="en-NZ" sz="2400" dirty="0" smtClean="0"/>
              <a:t>A concave mirror, focal length 15cm, has an object placed 45 cm from it. Find the location, height and nature of the image.</a:t>
            </a:r>
            <a:endParaRPr lang="en-NZ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720" y="178920"/>
              <a:ext cx="8869680" cy="5215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000" y="164160"/>
                <a:ext cx="8885880" cy="524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989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4929</TotalTime>
  <Words>416</Words>
  <Application>Microsoft Office PowerPoint</Application>
  <PresentationFormat>On-screen Show (4:3)</PresentationFormat>
  <Paragraphs>60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250</cp:revision>
  <dcterms:created xsi:type="dcterms:W3CDTF">2006-08-16T00:00:00Z</dcterms:created>
  <dcterms:modified xsi:type="dcterms:W3CDTF">2014-07-23T04:38:28Z</dcterms:modified>
</cp:coreProperties>
</file>