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256" r:id="rId2"/>
    <p:sldId id="271" r:id="rId3"/>
    <p:sldId id="257" r:id="rId4"/>
    <p:sldId id="359" r:id="rId5"/>
    <p:sldId id="360" r:id="rId6"/>
    <p:sldId id="396" r:id="rId7"/>
    <p:sldId id="397" r:id="rId8"/>
    <p:sldId id="361" r:id="rId9"/>
    <p:sldId id="362" r:id="rId10"/>
    <p:sldId id="363" r:id="rId11"/>
    <p:sldId id="364" r:id="rId12"/>
    <p:sldId id="398" r:id="rId13"/>
    <p:sldId id="39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0T23:39:55.46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18342 6599 103 0,'0'0'35'16,"24"-25"4"-16,5 12-2 15,7-6-35-15,9-2-2 16,6-4 1-16,8 2 0 0,0-4 1 16,2 5-2-16,-8 0 1 15,-4 4-1-15,-9 4 1 16,-7 1 0-16,-14 5-1 15,-6 2 0-15,-13 6-1 16,0 0-2-16,-21 3-2 16,1-10-17-16,9 9-16 15,-3-8 1-15,14 6-2 16,-4-17 1-16</inkml:trace>
  <inkml:trace contextRef="#ctx0" brushRef="#br0" timeOffset="568.0323">19013 5660 68 0,'-3'-27'36'15,"-3"9"-2"-15,-18-1 3 16,1 12-28-16,-25-2-2 16,1 16 0-16,-11 5-2 15,0 16-1-15,-6 9 0 16,10 9 0-16,7 7 1 0,11 5-1 15,14 0-1-15,17 1 0 16,17-10 0-16,23-13-1 16,22-14-1-16,20-18-4 15,21-6-11-15,3-30-24 16,16-7-4-16,-7-21 2 15,0-5-3-15</inkml:trace>
  <inkml:trace contextRef="#ctx0" brushRef="#br0" timeOffset="20779.1885">17606 15200 28 0,'-2'-45'33'0,"-5"-6"2"16,4 5-1-16,-9-5-27 15,4 13-2-15,-12-2 1 16,2 13-2-16,-16 2 1 16,-3 12-2-16,-15 5 0 15,-5 7-2-15,-8 5 0 16,-3 7 0-16,-7 4 0 15,-1 4 0-15,1 8-1 16,0 6 2-16,-1 7-2 16,-1 8 1-16,-4 7 0 15,2 10 0-15,-1 3 1 16,0 9 0-16,1 4-2 0,5 2 0 15,1 1 1-15,7 5-2 16,1 2 1-16,7-1-1 16,0 3 1-16,7 2-2 15,3 0 2-15,5 4 0 16,4 2 1-16,4 2-1 15,5-4 0-15,4 0 1 16,4-1-1-16,2-3 2 16,7-4-3-16,2-6 3 15,5-4-2-15,4-6 1 16,4-4 0-16,5-4-1 15,1-5 1-15,3 0-1 16,2-4 1-16,0 2 0 0,-13-60-1 16,14 64 1-16,-14-64-1 15,10 69 2-15,-10-69-1 16,15 81 0-16,-15-81 0 15,18 87-3-15,-18-87 3 16,28 81 0-16,-28-81-1 16,38 82 0-16,-16-41 0 15,4 3-2-15,2-3 2 16,1 1-1-16,2 0 2 15,-31-42-4-15,70 78 3 16,-70-78-1-16,76 76 2 16,-76-76-2-16,79 75 1 15,-79-75 2-15,81 72-2 16,-81-72 1-16,80 72-2 0,-80-72 1 15,83 70-2-15,-83-70 3 16,86 68-4-16,-86-68 1 16,91 61 2-16,-42-32 1 15,3-4 0-15,4-1-1 16,0-1 1-16,2-2 0 15,4-3 0-15,-1 0 1 16,4-2-3-16,-3-1-1 16,3-2 0-16,-2-2 1 15,3 2-1-15,0-7 0 16,2-6 2-16,0 0-2 15,1 0 3-15,2-2-2 16,0 4 1-16,0-2-1 16,1 0 2-16,-1 0-1 0,-3 0 1 15,3-2 0-15,-1 2-1 16,-4 0 2-16,3 0 0 15,-4 0 0-15,-1 0 0 16,-2 0-2-16,-4 0 3 16,1 0-3-16,-6 0 3 15,-1 0-2-15,-5 0-1 16,0-8 4-16,-47 8-3 15,83-33 2-15,-83 33-1 16,77-42 1-16,-77 42-1 16,72-56 1-16,-72 56 0 15,66-75-2-15,-37 32 2 16,3-6-3-16,-5-1 0 15,1-3-1-15,-3-3 0 16,-1-2 1-16,0-2-1 0,-5-2 0 16,2 1-2-16,-21 24 1 15,33-91 0-15,-2 9 1 16,-9 9-1-16,-2 18 1 15,-10-7 0-15,-1 18-1 16,-9 5 2-16,-3 21 0 16,-2-5 0-16,-1 1 0 15,1 0-1-15,-2-1 1 16,0-3 0-16,0-1-1 15,1 2 1-15,2 4-1 16,1-3 2-16,-1 4-1 16,0-3 1-16,-1-3-2 0,-1 0 2 15,-2 1-1-15,-1-4 0 16,-1 0 1-16,-4-5-1 15,-4-3 1-15,0 1-1 16,-3 2 0-16,-5-1 0 16,-1 1 1-16,-5-2-1 15,0 2-1-15,-6 3 2 16,-4 1-1-16,-5 1 0 15,-3 0 0-15,-5 4 0 16,0-3 1-16,-2 3-1 16,-4-1 1-16,1 0-1 15,0 1 1-15,0 0-1 16,2 1 1-16,-2 3-1 15,2 3 0-15,-5 5 1 16,-3 5-1-16,-4 9 0 0,-6 8 1 16,-8 9-1-16,-9 10 0 15,-12 9 0-15,-11 7 0 16,-8 7 1-16,-1 2-1 15,-4-2-1-15,6-5 0 16,15 0-4-16,8-20-16 16,36 3-20-16,13-12 0 15,20 2-4-15,10-4 1 16</inkml:trace>
  <inkml:trace contextRef="#ctx0" brushRef="#br1" timeOffset="33595.9214">8156 7124 54 0,'-6'-11'28'0,"-2"-6"2"16,2 1-1-16,1 4-26 15,-2-5 1-15,0 7-1 16,-5-1 0-16,12 11 1 16,-24-12-1-16,9 13 0 15,-7 0 0-15,2 9 1 16,-7-3-1-16,2 5 0 15,-5 1 0-15,1 4 0 16,-5-1-2-16,1 7 1 16,-5-1-2-16,0 5 1 15,0 4-1-15,0 4 0 16,-4 3 0-16,-1 2 0 15,0 6 0-15,-2 4 0 0,-3 4 1 16,0 2-1-16,1 3 1 16,-1 5 0-16,-2-1 0 15,3 5 0-15,-1 2-1 16,8 3 1-16,-2 0-2 15,3 1 1-15,2-1 0 16,3 6-1-16,4 1 1 16,2 5-1-16,6-2 1 15,5 1 0-15,4 2 1 16,5 1 0-16,5-2 0 15,5-1-1-15,6-3 1 16,6 2 0-16,3-3 0 16,6 0-1-16,5-2 1 15,1 0-1-15,2-1 0 0,4-2 1 16,1-1 0-16,-1 0-1 15,1-8 1-15,4-5 0 16,1-5 0-16,3-6 0 16,5-10 0-16,5-6 0 15,7-15 0-15,8-11 0 16,6-10 0-16,4-15 0 15,6-16 0-15,5-16 0 16,2-15-1-16,3-14 0 16,-1-13 1-16,-2-15-2 15,-4-11 2-15,-5-8-2 16,-10-7-1-16,-7-11 2 15,-14-10-1-15,-13-8 1 16,-14-8 1-16,-18-10 0 0,-20-10 0 16,-17 2 2-16,-18 2-1 15,-10 9 1-15,-11 21 0 16,-11 17 0-16,-9 29-2 15,-4 32 0-15,-6 33-2 16,-3 27-2-16,3 27-2 16,0 7-10-16,15 22-24 15,11-7 0-15,22 2 1 16,14-13-3-16</inkml:trace>
  <inkml:trace contextRef="#ctx0" brushRef="#br1" timeOffset="68996.9462">10194 6245 34 0,'-44'-88'25'0,"17"18"1"15,-1 8 0-15,19 22-36 16,10 12 18-16,7 15 0 16,-8 13-4-16,-15 22-3 15,-17-2-4-15,-16 5-5 16,-11 5-12-16,-10 7-5 15,-7 4-1-15,-5-2 0 16</inkml:trace>
  <inkml:trace contextRef="#ctx0" brushRef="#br2" timeOffset="97133.5558">7742 7197 55 0,'-33'-13'31'15,"-7"3"0"-15,-7-2-3 16,-2 16-19-16,-13-4-3 16,5 10-2-16,-10 6-1 0,-2 8 0 15,-7 9-2-15,-5 4-1 16,-2 9 0-16,-1 7 0 15,0 7 1-15,-4 12 0 16,-3 8 0-16,5 6 0 16,-4 11 0-16,3 8 1 15,-1 7-1-15,4 9 1 16,4 3-1-16,8 5 1 15,8 4 0-15,12 6-2 16,10 2 2-16,15 4-2 16,14 7 3-16,8 1-3 15,12 1 2-15,9 1-1 16,12-6-2-16,9-3 3 15,13-13-2-15,9-10 1 0,12-21-2 16,10-13 3-16,9-21-2 16,17-18 1-16,13-23-1 15,12-21 1-15,8-24 1 16,15-22-1-16,10-27 1 15,8-29-2-15,2-27 2 16,-2-29-2-16,-13-24 2 16,-1-23-1-16,-17-17-1 15,-22-16 0-15,-29-9 0 16,-26-1 2-16,-34-2 0 15,-32 10 0-15,-30 11-1 16,-33 21 1-16,-30 23 0 16,-29 28 1-16,-30 38-2 15,-18 32-2-15,-19 44-1 0,-10 26-1 16,-3 40-13-16,3 9-22 15,18 22-1-15,13 5-1 16,26 6-1-16</inkml:trace>
  <inkml:trace contextRef="#ctx0" brushRef="#br2" timeOffset="129394.401">17797 15610 45 0,'-31'-23'34'0,"-1"-2"1"16,0 12-10-16,-6-8-22 15,1 6 1-15,-3 3-2 16,0 6 3-16,-7 1-2 15,4 13 1-15,-6 0-2 16,3 7-1-16,-3 5 0 16,-2 6-1-16,-2 7 1 15,0 8-1-15,-6 4 0 16,-3 6 0-16,-4 6 1 15,-4 7 1-15,-8 1-2 16,1 8 3-16,0 1-2 16,3 1 0-16,4 2 1 15,4 5-1-15,8 1 0 16,10 2-1-16,5 1 0 15,3-4 0-15,4 6 0 0,3-4 0 16,0 0 0-16,0-6 1 16,0 1-1-16,0-4 1 15,0-3 0-15,2-4 1 16,0-3 0-16,2 0 0 15,2-2 0-15,6 0 0 16,21-63-2-16,-14 72 1 16,14-72 1-16,-8 77-2 15,8-77 1-15,0 97 0 16,0-44-1-16,4-2-1 15,0 3 1-15,3 5-1 16,-2 0-1-16,4 4-1 16,3 2 2-16,2 1-3 15,0 3 2-15,2 1-1 0,7-3 3 16,0-2 2-16,6-2-2 15,0-2 2-15,7-6-3 16,3-3 1-16,4-3 0 16,5-7 3-16,4-3-4 15,2-5-1-15,4-3 0 16,0-7 0-16,5 0 0 15,0-6 1-15,5-18 0 16,1-1-1-16,2 1 1 16,1 0-2-16,2 0 2 15,2 0-1-15,3 0 5 16,-3 0 4-16,1 0-2 15,-2 0 1-15,3 0-3 16,-1 0 4-16,-1 0 0 0,1-2 0 16,-4 2-3-16,3 2-2 15,-6-2-1-15,0 0 2 16,-5 0 0-16,1-2-2 15,-8 2 0-15,0 0 2 16,-4 0 1-16,-4 0-1 16,-3 0 0-16,0 0-1 15,-47 0-2-15,82 0-1 16,-82 0 1-16,76-96 0 15,-41 36-2-15,1-6 1 16,0-3-3-16,1-1 0 16,-5-1 3-16,2-1 0 15,-4 3-1-15,-1-3-1 16,-6 5-2-16,0-5 4 15,-10-27-1-15,27-28 1 0,-14 35 0 16,-5 17 0-16,-11 2 0 16,-5 8 1-16,-10 1 1 15,5 8-3-15,-8 4 2 16,4 1 0-16,-3-4-1 15,2 1 1-15,-2-2-1 16,1 2 1-16,1-7 0 16,-2 2-1-16,2-5 1 15,-2 4-1-15,1-5 2 16,-2 2-2-16,-1-9 2 15,-2 2-2-15,0-2 2 16,-4 3-1-16,-1-1-1 0,-5-1 3 16,-2 2-2-1,-5-1 1-15,-3 6-1 0,-4 1 0 16,-6 1 0-16,-3 4 1 15,-6 0-1-15,-1 0-1 16,-8 1 2-16,-2 3-1 16,-9-3 0-16,0 2 0 15,-2 1 0-15,-2-2 1 16,1 7-1-16,-2 3 0 15,-5 8-1-15,-1 13 1 16,-11 24-3-16,-13 19-6 16,-4 49-15-16,-31 12-19 15,-13 28 0-15,-20 4-2 16</inkml:trace>
  <inkml:trace contextRef="#ctx0" brushRef="#br2" timeOffset="132925.6029">20908 16016 36 0,'-48'-2'36'0,"-7"-4"1"0,1 4-1 16,-7-3-32-16,5 2 1 16,3-5-2-16,1 3 0 15,1 0-1-15,2 4 0 16,-4 2 0-16,-5 7-1 15,-1 6-1-15,-1 4 1 16,-6 2 1-16,0 8 0 16,-5 1-1-16,-1 8 1 15,-1 0 0-15,-1 2-1 16,0 1 2-16,-1 4-2 15,3 4 1-15,1 7-1 16,2 0 0-16,2 4-1 16,2 1 1-16,7 0 0 15,6 0-1-15,3-3 1 0,7-1-1 16,8-2 1-16,1-2 0 15,11-6 0-15,2 1-1 16,4-1 1-16,1 3 0 16,5 0 0-16,-4 7 0 15,1-4 0-15,-2 3-1 16,-2 1 1-16,-2 4 0 15,3-2 0-15,-3 0-1 16,19-58 1-16,-16 55-1 16,16-55 1-16,-9 66-1 15,9-66 1-15,-8 70 0 16,8-70-1-16,3 81 1 15,-3-81-1-15,5 76 1 0,5-33-3 16,-3 3 2-16,5 1-2 16,-3 3 1-16,8-1-1 15,1 2 1-15,1 1-2 16,3 0 3-16,3-2-1 15,1 0 1-15,2 0 2 16,2-4-1-16,3-4 0 16,2-1 0-16,-35-41 2 15,78 74-4-15,-78-74 3 16,91 60-2-16,-43-35-1 15,6-1 2-15,-1-4 1 16,5 0 1-16,-1-2-2 16,4-3 1-16,0-4 1 15,4 0 0-15,2-3 0 0,5-2-3 16,1-4 1-1,4-6-1-15,3-5 2 0,2-4 0 16,2-5-1-16,4-7 0 16,4-8 1-16,3-6-2 15,3-6 0-15,2-7-1 16,1-5 0-16,1-6 1 15,0-5 0-15,-30 26-4 16,130-113 1-16,-22-3 2 16,-17 7-1-16,-33 8 1 15,-27-6-1-15,-32 12-2 16,-19 22 1-16,-30 14 2 15,-13 7 1-15,-10-3 0 16,-11 5-1-16,-9 0 1 16,-12 4-1-16,-12 1 2 0,-10 8-1 15,-10 4 1-15,-8 5 0 16,-9-2 0-16,-9 4 0 15,-9 8 0-15,-8 4 0 16,-4 8 0-16,-11 9 0 16,-5 10 0-16,-9 11 0 15,-7 18-1-15,-1 16 1 16,1 13-1-16,0 11-2 15,10 9-1-15,7-3-6 16,23 15-12-16,-4-34-11 16,32 3-11-16,1-25-2 15,17-8 1-15</inkml:trace>
  <inkml:trace contextRef="#ctx0" brushRef="#br2" timeOffset="136338.7982">19066 11651 75 0,'-7'-13'36'0,"-10"-4"-2"15,-2 11-1-15,-18-5-27 16,2 15-1-16,-11 5-1 15,-3 13 1-15,-5 13-1 0,3 13-2 16,1 8 1-16,6 10-1 16,9-1 1-16,12 0-2 15,14-12 2-15,18-9-3 16,18-22 3-16,19-22-1 15,15-26 1-15,15-24-2 16,9-24 0-16,5-16 1 16,-3-15-1-16,-6-7 0 15,-13-1 0-15,-16 6-1 16,-16 11 0-16,-15 19 1 15,-17 18-1-15,-10 24-1 16,-11 25 1-16,-6 28 1 16,-4 28-1-16,2 21 0 15,2 19 0-15,3 10 2 16,11 8-4-16,8-4-3 0,17 4-7 15,0-25-25-15,21-11-2 16,4-21-1-16,11-13-1 16</inkml:trace>
  <inkml:trace contextRef="#ctx0" brushRef="#br2" timeOffset="136549.8102">19650 11593 94 0,'-10'17'38'0,"-8"5"1"0,4 14 1 16,-6 3-38-16,8 6-1 16,1 3 0-16,-2 2-4 15,11 7-5-15,-5-15-30 16,18-1 2-16,-2-21-4 15,16-8 0-15</inkml:trace>
  <inkml:trace contextRef="#ctx0" brushRef="#br2" timeOffset="136691.8184">19730 11270 86 0,'-54'-19'34'0,"-1"13"-26"15,6 18-7-15,6-2-35 16,14 13-3-16</inkml:trace>
  <inkml:trace contextRef="#ctx0" brushRef="#br2" timeOffset="136977.8345">18638 12343 100 0,'0'0'41'16,"26"7"0"-16,23-25-2 0,32-3-37 15,14-8-1-15,18 0 0 16,11-1 0-16,8 3-3 15,1 4-2-15,-13 0-4 16,-1 17-29-16,-27-2-2 16,-14 18 0-16,-24 0-2 15</inkml:trace>
  <inkml:trace contextRef="#ctx0" brushRef="#br2" timeOffset="137479.8633">19103 12762 79 0,'-37'-9'37'16,"-3"19"0"-16,-15 6 0 15,-8 21-32-15,-2 10-2 16,2 14 1-16,-1 5-1 15,7 8 1-15,11-6-1 16,14-5 0-16,14-12-1 16,23-20-1-16,19-24 1 15,24-24 0-15,13-23 0 0,12-22 0 16,7-16 0-16,2-13 0 15,-4-4-1-15,-10 3 0 16,-18 5 0-16,-14 10 0 16,-18 21 0-16,-14 18 0 15,-10 25-1-15,-15 22 0 16,-5 26-1-16,-3 20 2 15,1 21-1-15,0 11-1 16,12 7 0-16,6 2-3 16,10-1 0-16,10-17-5 15,21-1-19-15,-1-28-13 16,16-9-1-16,0-21-1 15,8-9 2-15</inkml:trace>
  <inkml:trace contextRef="#ctx0" brushRef="#br2" timeOffset="137843.8841">19567 13020 96 0,'-15'5'39'0,"-8"-5"-1"15,8 19-10-15,-8-1-21 16,6 8-3-16,-4 3 1 16,7 9-2-16,0 0-1 15,8 4 0-15,7-5-1 16,12-4 0-16,8-11 0 0,15-9 0 15,7-15-1-15,5-11 1 16,3-13 0-16,-2-7 0 16,-6-9 0-16,-10-4 0 15,-16 0 0-15,-15 3-1 16,-18 4-2-16,-18 6 0 15,-5 6-3-15,-13 4-1 16,6 19-10-16,-8-14-17 16,19 16-7-16,6-11 0 15,29 13-1-15</inkml:trace>
  <inkml:trace contextRef="#ctx0" brushRef="#br2" timeOffset="138569.9258">21252 11889 100 0,'14'11'39'0,"-14"-11"1"15,29-4-2-15,-11-9-36 0,11-1 1 16,4-1-3 0,1-2 1-16,3 6-7 0,-12-10-7 15,5 22-26-15,-14-1 2 16,0 13-1-16,-15-3-4 15</inkml:trace>
  <inkml:trace contextRef="#ctx0" brushRef="#br2" timeOffset="138735.9353">21199 12113 100 0,'-11'7'38'0,"11"-7"1"16,26-6-1-16,16-7-37 15,11-4-3-15,8-9-7 16,14 8-28-16,-4-5 0 0,5 11-2 15,-6-3-1-15</inkml:trace>
  <inkml:trace contextRef="#ctx0" brushRef="#br2" timeOffset="139372.9717">22395 11842 91 0,'-22'23'37'0,"9"10"-3"15,-4-5 4-15,12 9-35 16,-6-3 0-16,4 4 0 16,1-5-1-16,3-2 0 15,1-9 0-15,2-6-1 16,0-16 1-16,0 0-1 15,14-11 0-15,-3-9 0 16,3-10 0-16,2-6-1 16,2-3 1-16,4-3-1 15,-1-2 0-15,-1 5 3 16,-3 7-2-16,-2 8 3 15,-3 5-3-15,-12 19 3 0,9-11-3 16,-9 11 3-16,0 21-4 16,0-6-2-16,1 1 3 15,6 0-4-15,4-2 4 16,8-7-3-16,8-3 2 15,8-8-2-15,2-10 3 16,5-7 3-16,2-4-3 16,-4-5 0-16,-3-5 0 15,-3 0 1-15,-9 4-1 16,-4 5 1-16,-9 5-1 15,-5 11-2-15,-7 10 1 16,-1 13 3-16,-6 17-3 16,-4 9-1-16,4 9 0 15,-4 6-3-15,8 8-2 16,-5-11-14-16,21 15-10 0,-12-20-15 15,13-3 3-15,-6-17-1 16,3-2 1-16</inkml:trace>
  <inkml:trace contextRef="#ctx0" brushRef="#br3" timeOffset="782205.7396">13835 15840 21 0,'-38'-4'33'16,"-3"-2"1"-16,-3 1-1 16,-10-8-25-16,6 13-2 15,-12-3-1-15,-2 12 0 16,-9-2-1-16,0 9-1 15,-12 5-1-15,-6 2 0 0,-5 2 0 16,-3 1 0-16,-1-2-1 16,-1-4 1-16,3-4-1 15,-4-4 1-15,4-5-1 16,0-4 2-16,0-3-2 15,2-1 0-15,-4-1 0 16,-1 1 0-16,-4 3 0 16,-1 3 0-16,-2 3-1 15,-2 2 1-15,-5 4 0 16,3 1-1-16,-5 0 1 15,4-2 0-15,-5-3 0 16,4 2 0-16,1-7 0 16,4 1 0-16,5 0 1 15,-1-3-2-15,4 2 1 0,4 2 0 16,2 6-1-16,1 2 2 15,3 4-2-15,0 4-1 16,0 4 1-16,4 8 0 16,-5 3 0-16,2 10-1 15,-3-1 1-15,3 5-2 16,0 2 2-16,4 6 1 15,2 1-2-15,3-1 1 16,8 4 0-16,4 0 1 16,9 4-2-16,4-2 3 15,6 8-3-15,8 2 1 16,1 5-1-16,7-1 2 15,1 6-2-15,1-1 2 16,30-85-2-16,-32 92 1 16,17-46 0-16,0 6-1 0,4-2 2 15,-2 3-2-15,4-2 1 16,3 2-2-16,3-12 3 15,3 6-2-15,3 0 1 16,4 1 0-16,2-2 0 16,5 5-1-16,1-4 1 15,2 5 0-15,3-2 1 16,2-1-3-16,5-2 3 15,-3 0-2-15,6-2 0 16,-3-2 2-16,4-1-2 16,-31-42 2-16,63 75-2 15,-63-75 3-15,67 64-3 16,-67-64 2-16,66 58 0 15,-66-58-1-15,69 45 2 0,-69-45 0 16,73 32 0-16,-73-32-1 16,84 22 2-16,-84-22-3 15,90 8 2-15,-42-5-1 16,0-4-2-16,4-2 1 15,3 0 1-15,-2-1 0 16,3 1 0-16,-2-3 0 16,2 0-1-16,2 1 1 15,1 1 2-15,-3-1-3 16,6 1 1-16,-5-2-1 15,2 1-1-15,-1 1 2 16,0-1-1-16,1 3-1 16,-3 1 1-16,2 0 0 0,-6-1-1 15,2 5 0-15,-2-2 3 16,0 2-2-16,1 1 0 15,-2 0 1-15,0 1-2 16,-1-1-1-16,0 1 3 16,0 0-1-16,-1 1-2 15,0-1 1-15,2 0 0 16,-2 0 1-16,1-1-1 15,-2 2 1-15,4 1 0 16,-3-4 0-16,3 3 0 16,-1-4 0-16,-1 2 0 15,0-2-1-15,1 1 1 16,1 0-1-16,0-3 0 15,1 2 0-15,-1 2 1 0,3-3 0 16,-1 0-2-16,2-1 2 16,-2 1 0-16,1 4 0 15,-1-4 1-15,1 1-1 16,0-1-1-16,1 2 1 15,1 1 1-15,0-2-2 16,4-1 2-16,0 2-2 16,2-2-1-16,3 0 1 15,0-1 1-15,0 3-1 16,3-3 0-16,0 2-1 15,2-1 3-15,4-3-1 16,2 0 2-16,2-2-2 16,1-3 0-16,2 1 1 15,0-3 1-15,2 2 0 0,-4-1-2 16,1-2-1-16,-5-2 3 15,1 0-1-15,-2-1-1 16,-2 1 2-16,-4 0-2 16,0-1 2-16,-7-1-1 15,-1 2 1-15,-8 2-2 16,-4 1-2-16,-49 9-1 15,89-14 0-15,-89 14 3 16,74-9-3-16,-74 9 0 16,62-7 1-16,-62 7-2 15,53-1 4-15,-53 1 2 16,0 0-4-16,62 0 1 15,-62 0 1-15,0 0 0 16,55 0-1-16,-55 0 3 16,0 0-1-16,60-18-2 0,-60 18 2 15,48-22 1-15,-48 22-2 16,56-30 2-16,-56 30-1 15,60-37 0-15,-60 37-1 16,59-39 1-16,-59 39 0 16,59-42-1-16,-59 42 1 15,62-46 0-15,-62 46-2 16,61-49 1-16,-61 49-2 15,59-47 1-15,-59 47 0 16,52-49-1-16,-52 49-1 16,48-53 2-16,-48 53 1 15,44-56-1-15,-44 56 1 16,41-61 1-16,-41 61 1 0,35-69-2 15,-36 48 3-15,27-50-4 16,-8 3 1-16,-11 1-1 16,-6 7 2-16,-6-5-2 15,-5 8-1-15,-6 1 0 16,3 17 1-16,-1-1 1 15,2-2 0-15,2-2 0 16,1-1 0-16,1-1-1 16,-3 1 0-16,0-2 1 15,-4 2-1-15,-4-1 1 16,0 1-1-16,-8-1 1 15,-2 3-1-15,-4-2 2 16,-4 1-2-16,1-2 1 16,-4 1 0-16,2-3 1 0,0-3-2 15,2 1 1-15,1 1 0 16,-2 0 0-16,3 0 0 15,-4 2 0-15,0 2 0 16,-4 2 0-16,-1 3 2 16,-3 1-3-16,-1 6 3 15,-6 1-2-15,-1 1 1 16,-2 1-1-16,1 0 2 15,0-3-2-15,1 5 1 16,1 0-1-16,4-2 0 16,1 3 1-16,3 1 0 15,0 2 0-15,3 4 0 16,-3 2 0-16,0 5 0 15,-2 2 0-15,-4 7-1 0,-3 3 1 16,1 1-2-16,1 1 1 16,1-3-2-16,7-2-1 15,1-10-4-15,20 5-29 16,-8-15-3-16,11 5-2 15,-9-7 0-15</inkml:trace>
  <inkml:trace contextRef="#ctx0" brushRef="#br3" timeOffset="823393.0954">787 16525 55 0,'-8'-15'36'0,"8"15"-2"15,-4-29-11-15,4 29-19 16,-2-13 0-16,2 13 0 16,-2 10-1-16,2 12 0 15,-6 10 1-15,5 9-1 16,-5 9-2-16,2 8 1 15,-3 8 0-15,1 6-1 16,-2-2 0-16,1-5-1 0,0-7 1 16,-1-11-1-16,3-13 0 15,3-10 0-15,2-24 1 16,0 0-1-16,6-34 1 15,-2-3 0-15,-1-12 0 16,1-6 0-16,-1-13 0 16,-2-8-1-16,-1-5 0 15,3 6 1-15,1 1-1 16,3 6 1-16,1 5-1 15,3 12 1-15,3 17-2 16,5 13 2-16,1 17 0 16,3 17-2-16,0 10 2 15,0 9-1-15,0 15 1 16,-3 3-2-16,-2 3 1 0,-4 3 0 15,-6-4 0-15,-4-5 0 16,-10-6 0-16,-2-6 0 16,-6-10 0-16,-2-8 0 15,-3-8 1-15,0-6-1 16,0-4 1-16,4-1-1 15,2-3 1-15,13 5-1 16,-15 2 1-16,14 10-1 16,3 5 1-16,8 11-1 15,1 4 0-15,9 3-1 16,7 4 0-16,4-4-2 15,9-2-3-15,1-14-8 16,16-2-25-16,-7-26 0 16,6-2-1-16,-7-13 0 0</inkml:trace>
  <inkml:trace contextRef="#ctx0" brushRef="#br3" timeOffset="823774.1172">1229 16944 61 0,'-16'7'40'15,"16"-7"-2"-15,-11 8 0 16,22-8-35-16,-1-3-1 16,10-1-2-16,0 0 1 15,7-2-1-15,3-2 0 16,0-1 0-16,-1-5 0 15,-1 0-1-15,-6-3 1 16,-3-2 1-16,-10 0-1 0,-4 0 1 16,-10 1-1-16,-9 5 1 15,-6 5 0-15,-3 7 0 16,-5 8 0-16,-2 8 1 15,-2 9-1-15,1 11 1 16,4 5-1-16,5 0 0 16,8 2-1-16,8-5 0 15,12-5-1-15,11-9-3 16,13-6-3-16,10-19-5 15,25 2-21-15,-10-23-6 16,17-1-1-16,-8-11 1 16</inkml:trace>
  <inkml:trace contextRef="#ctx0" brushRef="#br3" timeOffset="824113.1366">1734 16836 42 0,'-21'13'37'0,"-7"-5"2"16,7 16-2-16,-5-6-22 15,9 11-11-15,-1-1 0 16,9 3-1-16,1-1-1 15,3-2 0-15,4-2 0 16,5-10 0-16,2-4-1 16,7-11 0-16,3-8 0 15,3-7 0-15,0-9 0 16,6-3 0-16,-4-5 0 15,-2 3-1-15,4-1 1 16,-9 6 0-16,-2 2-1 0,-3 10 1 16,-9 11-1-16,15 8 0 15,-10 10 0-15,2 6-1 16,-3 9 0-16,5 1-1 15,2 7-1-15,2-4-1 16,5 3-4-16,-4-20-11 16,20 3-17-16,-11-19-4 15,11-1 0-15,-9-17 0 16</inkml:trace>
  <inkml:trace contextRef="#ctx0" brushRef="#br3" timeOffset="824475.1573">2050 16904 49 0,'-15'25'40'0,"-5"-13"-1"16,19 12 0-16,-7-12-33 16,20-1-2-16,6-12-1 15,12-8 0-15,7-2-1 16,4-4 0-16,3-1-1 15,-6-6 0-15,-2 6 1 16,-10-6-1-16,-9 6 0 16,-12 2-1-16,-11 4 1 15,-12 2-1-15,-8 4-1 16,-8 8 1-16,-2 5 0 15,-3 6 0-15,2 15 1 16,1 5 0-16,5 5 0 16,7 4 0-16,8-1 0 0,14-5-1 15,11-6-1-15,15-13-4 16,24-9-13-16,10-30-20 15,31-6-3-15,1-18-3 16,22-8 1-16</inkml:trace>
  <inkml:trace contextRef="#ctx0" brushRef="#br3" timeOffset="825030.1889">3040 16566 36 0,'-20'-14'37'0,"20"14"2"15,-13-8-1-15,13 8-31 16,0 0-2-16,-11 21-1 16,5 4 0-16,2 11-1 15,-2 13-2-15,-1 13 0 16,2 9-2-16,-2 5 1 15,2 7-4-15,1-12-3 16,13 5-13-16,-5-27-18 0,14-7 1 16,-5-32-2-16</inkml:trace>
  <inkml:trace contextRef="#ctx0" brushRef="#br3" timeOffset="825338.2067">3006 16527 38 0,'-6'-12'39'0,"0"-7"2"16,20 11-3-16,-2-2-21 16,17-1-15-16,8-2 0 15,8 4 0-15,2 7-1 16,3 9 1-16,-4 10-1 0,-6 18 0 15,-8 8-1-15,-13 14 0 16,-12 9 0-16,-15 12 1 16,-14 6-2-16,-13-1 2 15,-9 0-2-15,-8-9 0 16,-4-5-1-16,1-17-3 15,11-7-5-15,-6-28-17 16,27-9-11-16,4-19-2 16,23-8 2-16</inkml:trace>
  <inkml:trace contextRef="#ctx0" brushRef="#br3" timeOffset="825711.228">3437 17052 39 0,'0'22'37'16,"10"3"2"-16,-10-25-1 16,34 13-32-16,-10-16 0 15,7-4 0-15,3-9-1 16,2 0-2-16,-1-9 0 15,-4-2-1-15,-10 1-1 16,-5-2-1-16,-11 0 1 16,-10 5-2-16,-6 6 1 15,-7-3 0-15,-10 10-1 16,0 6 0-16,-2 9 1 15,-1 14-1-15,0 8 0 16,1 7 1-16,4 7 0 0,4 1-1 16,13 5-1-16,4-8-1 15,19-1-5-15,0-27-14 16,26-1-14-16,1-19-4 15,25-5 2-15</inkml:trace>
  <inkml:trace contextRef="#ctx0" brushRef="#br3" timeOffset="826011.2452">3979 16776 66 0,'-36'23'40'15,"-8"-9"0"-15,10 14-13 16,3-13-22-16,11 1-2 0,10-5-1 15,8 2 0-15,2-13-1 16,20 22 0-16,0-15 0 16,8 7 0-16,0-4 0 15,-4 8 0-15,0 1-1 16,-3 3 1-16,-9 4 0 15,-9-3 0-15,-10 8-1 16,-7-6 0-16,-3 6-2 16,-7-15 1-16,4 1-4 15,-4-12-2-15,19 5-20 16,-10-19-12-16,20-5-2 15,-2-15 0-15</inkml:trace>
  <inkml:trace contextRef="#ctx0" brushRef="#br3" timeOffset="826529.2746">4989 16567 44 0,'-29'-27'38'16,"-2"15"1"-16,-18-3-1 15,-3 21-30-15,-9 7-1 16,-2 18-2-16,-4 10-2 16,3 15-1-16,5 10 0 15,8 2 0-15,14 3-2 0,15-10 1 16,16-3-1-16,18-16-2 15,21-4-3-15,17-18-4 16,27-4-20-16,-2-18-10 16,19 1 0-16,-5-17 0 15</inkml:trace>
  <inkml:trace contextRef="#ctx0" brushRef="#br3" timeOffset="827179.312">5212 16935 36 0,'-26'-19'38'0,"13"15"2"16,-12-10-2-16,7 14-20 15,-10-3-13-15,4 12 0 0,-6 3-2 16,0 6 0-16,-7 11-2 16,3 7 2-16,-4 4-2 15,6 4 1-15,1 0-1 16,9-8 1-16,12 1-1 15,7-11 1-15,15-14-1 16,10-13-1-16,14-10 1 16,8-12-1-16,6-12 1 15,1 3-2-15,-6-10 1 16,-4 5-1-16,-8 4 1 15,-11 13-1-15,-11 2 1 16,-11 18-1-16,0 0 0 16,-15 15 1-16,3 7-1 15,-4 7 1-15,2 4-2 0,0 0 1 16,9 3-1-16,5-10 1 15,12-3-2-15,4-13-1 16,18-7-3-16,-2-15-2 16,20-2-4-16,-12-21-5 15,19 12-2-15,-22-17 5 16,9 15 7-16,-18-5 3 15,-6 10 5-15,-13 12 2 16,-9 8 6-16,-9 10 8 16,-18 1 1-16,15 23-3 15,-17-5-5-15,11 13-2 16,-5-7 0-16,9 5 0 15,3-9-1-15,5-4-2 16,5-6 1-16,4-10-2 0,-3-11 0 16,14-13-2-16,-3-7 0 15,0-6-1-15,2-3 0 16,0-1 0-16,-2-2 0 15,0 4-1-15,-2 7 1 16,-2 4 0-16,-7 17-1 16,14-16-1-16,-1 13-3 15,-2-3-4-15,20 8-16 16,-13-24-12-16,22 3-3 15,-1-16-1-15</inkml:trace>
  <inkml:trace contextRef="#ctx0" brushRef="#br3" timeOffset="827374.3231">5943 16476 63 0,'-31'47'40'16,"-11"6"0"-16,11 19-2 15,0 2-36-15,5 4 1 16,7 4-4-16,3-4-1 15,12 0-2-15,-3-16-14 16,15 3-20-16,0-18 1 16,7-11-4-16,-5-18 1 15</inkml:trace>
  <inkml:trace contextRef="#ctx0" brushRef="#br3" timeOffset="827564.334">5704 16895 75 0,'0'0'42'0,"-17"-12"-1"15,17 12 1-15,12 7-40 16,4-11-3-16,17-1-4 16,6-10-4-16,32 9-19 15,-3-15-12-15,22 6-3 16,-3-10 2-16</inkml:trace>
  <inkml:trace contextRef="#ctx0" brushRef="#br3" timeOffset="827981.3579">6056 17123 61 0,'-25'8'41'0,"25"-8"0"15,-13 8-1-15,26-9-34 16,5-8-3-16,11-3-1 16,8-3-1-16,5-1 1 15,5-8-1-15,3 6 0 16,-5-7-1-16,-7 3 0 15,-6-1 1-15,-12 3-1 16,-10 0 1-16,-14 2-1 16,-9 7 0-16,-7-2 0 15,-8 8 0-15,-6 9 1 16,-5 4-1-16,3 13 0 0,0 5 1 15,2 6-1-15,8 7 1 16,5 0-1-16,12 0 0 16,13-6 0-16,15-4-2 15,10-14-1-15,18-7-5 16,1-16-17-16,27-1-10 15,-8-21-6-15,13-2-1 16,-10-13 1-16</inkml:trace>
  <inkml:trace contextRef="#ctx0" brushRef="#br3" timeOffset="828275.3746">6773 16738 64 0,'-34'11'41'0,"-12"1"0"0,7 16 1 16,-11-3-36-1,9 7-3-15,6 1-2 0,10-1 0 16,6-1 0-16,11-2 0 15,8-5-1-15,8-7 1 16,10-3 1-16,4-8-1 16,3 0 0-16,2-3 1 15,0 0-1-15,-7 1 1 16,-1 4-2-16,-5 5 1 15,-6 5 0-15,-8 9 0 16,-8 4-1-16,-6 9 1 16,-6 6-1-16,-4-2-1 15,2 2-5-15,-10-8-13 16,21 2-12-16,-12-22-10 0,23-18-4 15,-5-18-1-15</inkml:trace>
  <inkml:trace contextRef="#ctx0" brushRef="#br3" timeOffset="1.12776E6">2072 16660 35 0,'0'0'38'0,"10"12"1"16,-10-12-1-16,20-3-27 15,-5-12-5-15,14-4-1 16,8-12-4-16,13-21-8 16,21-2-29-16,-2-19-2 15,10 4-3-15,-5-8 1 0</inkml:trace>
  <inkml:trace contextRef="#ctx0" brushRef="#br2" timeOffset="1.19164E6">698 4664 67 0,'7'-28'36'16,"0"12"-2"-16,-7 4 1 15,2 22-27-15,-14 8 0 16,5 22-4-16,-11 15 0 0,4 19-2 16,-3 11 0-16,2 16-2 15,-2 6 1-15,4 3-1 16,5-3-3-16,1-16-9 15,10-7-22-15,5-19-1 16,14-13-1-16,4-27-1 16</inkml:trace>
  <inkml:trace contextRef="#ctx0" brushRef="#br2" timeOffset="1.19184E6">1049 5230 97 0,'-15'30'36'0,"0"12"-1"0,-10 3-4 15,1 20-29-15,-1 0-1 16,4 2-1-16,4-2-3 16,0-18-7-16,19-8-24 15,0-19-1-15,13-15-2 16,4-22 1-16</inkml:trace>
  <inkml:trace contextRef="#ctx0" brushRef="#br2" timeOffset="1.19232E6">1164 4997 54 0,'-18'-4'31'0,"3"9"-1"16,3 7-2-16,0 7-17 15,12 4-16-15,0-6-4 16,14 13-2-16,1-8-1 15,12 12 2-15,-4-9 2 16,7 7 5-16,0 1 4 16,-7-6 6-16,7 11 6 15,-17-15 3-15,9 11 0 16,-17-16 0-16,9 12-2 15,-17-11-5-15,8 7-2 16,-12-7-2-16,4 4-1 16,-3-4-2-16,0 3-1 15,0-7 0-15,3 0 1 16,3-15-1-16,0 0 0 0,8-14 1 15,3-8-1-15,7-13 1 16,3-5-1-16,-2-7 1 16,7 2-1-16,-3 3 0 15,-2 6 0-15,-3 6 1 16,-3 13-2-16,-3 13 1 15,-12 4 0-15,15 31-1 16,-13 3 1-16,-2 6-1 16,3 6-1-16,-2 4-1 15,4-8-1-15,7 1-8 16,-5-25-23-16,20-8-4 15,-3-26 0-15,19-14-2 16</inkml:trace>
  <inkml:trace contextRef="#ctx0" brushRef="#br2" timeOffset="1.19253E6">2057 4573 99 0,'-15'3'37'0,"5"32"1"15,-12 17-1-15,4 24-30 16,-3 12-3-16,12 11-1 15,3 8-1-15,7 4-1 16,9 1-2-16,2-12-3 16,15 2-18-16,-7-28-16 15,16-9 0-15,-4-23-1 16,5-13-2-16</inkml:trace>
  <inkml:trace contextRef="#ctx0" brushRef="#br2" timeOffset="1.19284E6">2308 5102 103 0,'-22'9'39'0,"-11"6"2"16,5 22-2-16,-8-6-32 15,9 11-4-15,4-6 2 16,11 3-2-16,5-9-1 15,9-2 0-15,8-6 0 16,8-4-1-16,6-6 0 16,5-1 0-16,2-4-1 15,3-3 0-15,-1-1 0 0,-1 1 0 16,-1 2-1-16,-3 4-1 15,2 3-1-15,-1-1-2 16,4 8-3-16,-7-15-16 16,16 14-16-16,-8-15 0 15,15 2 0-15,-5-12 0 16</inkml:trace>
  <inkml:trace contextRef="#ctx0" brushRef="#br2" timeOffset="1.19327E6">3329 4682 80 0,'9'-23'37'16,"7"20"0"-16,-11 16 0 0,-4 25-32 15,-4 14-2-15,0 18 0 16,-6 16 0-16,-1 14-1 16,-3 11-1-16,1 1-2 15,2-2 0-15,2-11-3 16,14 2-15-16,-5-30-16 15,17-8-1-15,1-29-2 16,5-13 2-16</inkml:trace>
  <inkml:trace contextRef="#ctx0" brushRef="#br2" timeOffset="1.19372E6">3230 5273 98 0,'-22'6'38'0,"4"2"2"16,17 8-2-16,7-3-33 15,17-1-2-15,15-6 0 16,16 0-1-16,9-2 1 16,9-1-2-16,2-3 1 15,1-1-2-15,-6 0 1 16,-5-1-1-16,-14-1 0 15,-7 0 0-15,-12-3 1 16,-9-2-1-16,-11-1 0 16,-8-4 1-16,-9 1-1 15,-5 2 0-15,-3 1 0 16,-5 2 0-16,2 8 0 15,-1 6 1-15,2 9-1 16,6 8 0-16,4 8 1 0,7 9-1 16,6 3 1-16,5 3-1 15,5-2 0-15,7-6 0 16,1-6 0-16,3-9 0 15,-2-11-1-15,-1-13 1 16,-6-14-1-16,-2-15-1 16,-6-10-2-16,-6-16-3 15,5 4-14-15,-14-23-18 16,4 3-1-16,-6-7-2 15,6 13 2-15</inkml:trace>
  <inkml:trace contextRef="#ctx0" brushRef="#br2" timeOffset="1.19535E6">903 6611 50 0,'0'-12'35'15,"-6"-4"0"-15,4 5-1 16,-7-11-9-16,9 22-16 16,-26-12-3-16,8 18-2 15,-12 3 1-15,0 14-1 16,-10 5 1-16,-1 12-1 15,-7 3 0-15,2 3 0 16,0-2-1-16,13 0 1 0,7-5-3 16,15-4 1-16,14-9-2 15,16-4 1-15,18-5-1 16,10-11-1-16,11-6 1 15,7-7 0-15,4-10 0 16,-1-7 0-16,-4-7 0 16,-5-9 0-16,-15-2 1 15,-8 0-1-15,-16 0 1 16,-8 2-1-16,-15 6 0 15,-8 5 0-15,-5 7 0 16,-3 13 0-16,-1 9 1 16,2 16 0-16,2 17 0 15,7 18 1-15,-1 22-1 16,6 20 1-16,0 19-2 15,3 11 2-15,-1 11-2 0,0 2 1 16,-3-4 0-16,-4-9 0 16,-5-15 1-16,-1-13-1 15,-7-19 0-15,-5-19 1 16,-3-25-2-16,-8-18 0 15,-1-19 0-15,1-17 0 16,3-17-3-16,5-24-2 16,9-12-3-16,4-28-11 15,28 11-16-15,2-14-5 16,23 5 0-16,3-5-1 15</inkml:trace>
  <inkml:trace contextRef="#ctx0" brushRef="#br2" timeOffset="1.19575E6">1553 6760 115 0,'0'0'40'16,"13"7"0"-16,-13-7-2 15,-16 3-35-15,16-3 0 16,-11 24-1-16,4-1-1 15,-1 11 1-15,-2 9 0 16,2 6-1-16,-4 5 1 16,2 0 0-16,-3-2 0 15,5-7 0-15,2-10-2 16,1-13 0-16,5-22 0 15,0 0 0-15,17-39 0 16,-5-5 0-16,7-10 0 0,-3-10 0 16,0-5 0-16,-1 0 0 15,-2 7 0-15,-3 11 0 16,-4 13 0-16,-2 5 0 15,-4 16 0-15,0 17 0 16,0 0 0-16,21-1 0 16,-4 8 0-16,8-1 0 15,14 2-9-15,0-14-11 16,24 11-14-16,-8-18-7 15,11 6 0-15,-4-9-2 16</inkml:trace>
  <inkml:trace contextRef="#ctx0" brushRef="#br2" timeOffset="1.19611E6">1977 6920 114 0,'-20'35'39'15,"20"-7"0"-15,0-28-1 16,30 5-33-16,6-21-2 15,15-13-1-15,8-10 0 16,6-7-1-16,0-6-1 16,-7 0 0-16,-8 4 1 15,-13 1-1-15,-18 12 0 16,-16 8-1-16,-18 16 2 15,-16 12-1-15,-13 11 2 16,-8 16 0-16,-9 16-1 16,0 10 2-16,4 7-2 15,8 4 1-15,11-1-2 0,14-1 0 16,18-11 0-16,20-13 0 15,22-15 0-15,16-16-3 16,25-8-10-16,4-30-10 16,21 1-16-16,-6-21-2 15,10-1-1-15,-14-10-1 16</inkml:trace>
  <inkml:trace contextRef="#ctx0" brushRef="#br2" timeOffset="1.19678E6">2669 6823 110 0,'-8'32'39'16,"8"-18"1"-16,19-1-1 0,6-12-30 16,21-10-6-16,5-8 0 15,6-5-2-15,2-7 1 16,-5-1-1-16,-3-1-1 15,-12-3-1-15,-11 1 1 16,-15 3-2-16,-13 3 1 16,-12 7 0-16,-17 8 0 15,-9 12 1-15,-9 12 1 16,-10 13 0-16,-3 15 1 15,-2 10 2-15,6 5-2 16,8 5 2-16,15 0-4 16,14-3 0-16,21-12 0 15,15-11 0-15,21-14 0 0,14-14 0 16,16-11-7-16,5-18-3 15,20 2-8-15,-18-25-13 16,12 9-9-16,-16-12 1 16,-4 7 0-16,-20 2 32 15,-10 5 7-15,-11 13 5 16,-27-3 12-16,1 25 11 15,-18 3 10-15,0 22 1 16,-15 3 0-16,8 16-29 16,-7 5-5-16,4 4 0 15,1 1-2-15,10-2-1 16,6-5-2-16,7-11 0 15,8-14 0-15,10-12 0 16,7-16 0-16,7-11 0 0,4-13 0 16,5-8 0-16,-1-6 0 15,0-1 0-15,-3 4 0 16,-10 6 0-16,-1 10 0 15,-11 13 0-15,-11 12 0 16,11 12 0-16,-11 10 0 16,-1 5 0-16,5 11 0 15,-3-10-14-15,23 10-6 16,-7-26-7-16,33 3-17 15,4-15 0-15,26-7 0 16,15-18 3-16</inkml:trace>
  <inkml:trace contextRef="#ctx0" brushRef="#br2" timeOffset="1.19758E6">4230 6205 74 0,'0'0'36'16,"11"1"-1"-16,-16 19 1 15,3 18-27-15,-13 8-1 0,5 15-2 16,-1 8-1-16,4 11 2 16,-2 1-3-16,4 4 1 15,0-5-2-15,5-4 1 16,0-8-2-16,5-7 1 15,0-13-2-15,4-9 0 16,-1-14 0-16,2-10 0 16,5-17-1-16,-1-8 1 15,5-12 0-15,-1-7 0 16,0-8 0-16,-1-6-1 15,0-3 1-15,1-1-1 16,-4 7 1-16,-3 4-1 16,2 10 0-16,-2 7 0 15,-11 19 1-15,13 8-1 16,-7 13 0-16,-6 9 1 0,-1 8-1 15,-4 5 0-15,-4 4 0 16,-6-1 1-16,-6-1-1 16,-4-4 0-16,-3-7 0 15,-1-8-1-15,-1-8-1 16,0-12-2-16,12-7-3 15,-1-22-11-15,27 4-13 16,-4-21-8-16,21 2-1 16,4-14 0-16,17 4 1 15</inkml:trace>
  <inkml:trace contextRef="#ctx0" brushRef="#br2" timeOffset="1.1983E6">4835 6755 101 0,'13'19'36'15,"-13"-19"2"-15,-7 15-1 16,-7-9-30-16,-2 11-1 16,-8 0-2-16,-1 8 0 15,-4 1 0-15,-1 9 0 16,1 0-1-16,7 1 0 15,4-3-1-15,12-5 0 16,10-9-2-16,11-6 1 16,14-13-1-16,8-11 0 15,8-11 0-15,1-9 0 16,1-9 0-16,-5-5 0 15,-11-3 1-15,-8 0-1 0,-14 4 0 16,-13 6 0-16,-15 9-1 16,-8 8 1-16,-9 13 0 15,-4 10 0-15,0 9-1 16,4 6 1-16,8 5 0 15,13 2 0-15,15-2 0 16,14-5 0-16,18-7 0 16,11-9 0-16,10-7 0 15,11-6-1-15,2-5 1 16,-2-1 0-16,-7-1 1 15,-11 2-1-15,-9 3 1 16,-10 5-1-16,-13 7 0 16,-14 2 1-16,-10 15 1 15,-5 3-2-15,-8 7 0 0,-1 6 0 16,-4 4 0-16,2 5 0 15,8 1 0-15,3-1 0 16,10-3 0-16,8-6 0 16,12-9 0-16,5-6 0 15,7-11 0-15,7-11 0 16,-2-11 0-16,2-7 0 15,-5-9 0-15,-8-5 0 16,-9-3 0-16,-7 2 0 16,-10 0 0-16,-5 4 0 15,-9 6 0-15,0 5 0 16,-3 11-2-16,2 4-1 15,8 9-4-15,1-6-6 16,22 15-9-16,-11-9-5 0,32-7-12 16,-2-5-1-16,16 0 0 15,3-13 1-15</inkml:trace>
  <inkml:trace contextRef="#ctx0" brushRef="#br2" timeOffset="1.19852E6">5605 6239 103 0,'-17'19'38'0,"-10"4"1"16,12 27-2-16,-3 3-32 16,5 17 1-16,0 7-3 15,6 12 1-15,5 1-3 16,6-1 0-16,7-6-2 15,3-12-3-15,14-1-13 0,-12-29-16 16,17-9-6-16,-6-20 0 16,7-13-1-16</inkml:trace>
  <inkml:trace contextRef="#ctx0" brushRef="#br2" timeOffset="1.1988E6">5792 6634 118 0,'-23'1'40'0,"3"17"2"15,-11-6-4-15,2 11-33 16,0 0 0-16,3 4-3 0,4-2 1 16,9 1-1-16,11-5-2 15,10 0 0-15,13-7 0 16,11-6 0-16,15-6 0 15,3-6 0-15,9-2 0 16,-1-3 0-16,3 2 0 16,-7-5-5-16,7 14-9 15,-20-17-9-15,8 20-14 16,-22-8-6-16,2 6 1 15,-15-7 0-15</inkml:trace>
  <inkml:trace contextRef="#ctx0" brushRef="#br2" timeOffset="1.19971E6">1018 8272 91 0,'0'0'36'15,"-9"-17"0"-15,9 17 1 16,-26 17-34-16,8 9 1 16,-4 10-1-16,1 15 1 15,-1 8-1-15,1 11 0 16,1 0 0-16,10 0 0 0,6-9 0 15,11-10-1-15,14-18-1 16,15-21 1-16,13-22-1 16,11-20 0-16,6-19-1 15,5-19 1-15,2-4-2 16,-7-9 1-16,-7 0 1 15,-13 5-1-15,-12 12 1 16,-15 13-1-16,-9 19 1 16,-15 18-1-16,-9 21 2 15,-6 20-1-15,-3 16-1 16,-1 15 1-16,1 10-1 15,4 7 0-15,10 0-1 16,4-5-1-16,17-4-3 16,4-18-3-16,25-1-12 0,-7-28-15 15,21-5-5-15,-5-20 0 16,12-4 1-16</inkml:trace>
  <inkml:trace contextRef="#ctx0" brushRef="#br2" timeOffset="1.20009E6">1825 8481 104 0,'-18'6'38'15,"-12"0"2"-15,8 17-2 16,-8 9-34-16,5-2 0 16,4 3-1-16,5 6-1 15,1 0 1-15,8 4-1 16,1-6 0-16,7-4 0 15,3-7-1-15,4-1 0 0,4-15-1 16,6-9 1-16,5-10-1 16,5-11 1-16,0-5-2 15,0-7 1-15,1-4 0 16,-3-1 0-16,-1 5 1 15,-8 5-1-15,-3 5 0 16,-5 9 0-16,-9 13 0 16,0 0 1-16,5 17-1 15,-7 5-1-15,0 5 0 16,1 5 0-16,5 1-1 15,-1-2-2-15,11-4-3 16,-5-16-6-16,20 5-12 16,-8-23-13-16,13-2 0 15,-4-17-2-15,7-4 2 0</inkml:trace>
  <inkml:trace contextRef="#ctx0" brushRef="#br2" timeOffset="1.20027E6">2234 8519 107 0,'-17'19'38'0,"3"20"2"16,-9-4-3-16,7 13-31 15,-2 2-2-15,10-2-1 16,3-6-2-16,7-7-1 16,8-8-3-16,2-24-11 15,18 2-12-15,-8-23-14 16,10-9 0-16,-9-17-1 15,10-5 1-15</inkml:trace>
  <inkml:trace contextRef="#ctx0" brushRef="#br2" timeOffset="1.2004E6">2124 8095 117 0,'-36'-17'38'16,"14"6"-6"-16,22 11-17 16,-8-16-53-16,28 9 0 15,10-10-1-15,20 6-2 16</inkml:trace>
  <inkml:trace contextRef="#ctx0" brushRef="#br2" timeOffset="1.20063E6">2752 7943 112 0,'-10'37'40'0,"5"16"0"16,-15 3-1-16,11 16-33 16,-7 5-3-16,4 11-1 15,-3 5-1-15,4-3 0 16,-3 2-1-16,3-4-2 15,5-6-2-15,1-21-5 16,13 0-12-16,-14-29-16 16,14-11-3-16,-8-21-1 15,19-19 1-15</inkml:trace>
  <inkml:trace contextRef="#ctx0" brushRef="#br2" timeOffset="1.20079E6">2579 8501 122 0,'-20'-29'40'0,"15"18"1"0,3-4-3 16,16 10-34-16,14-1-4 15,15-6-6-15,25 7-8 16,-1-19-9-16,30 10-18 16,2-7 1-16,16 6-3 15,-1-8 1-15</inkml:trace>
  <inkml:trace contextRef="#ctx0" brushRef="#br2" timeOffset="1.20135E6">4154 8216 90 0,'-25'-13'37'15,"-12"-1"1"-15,-4 5 0 16,-20 5-33-16,-2 2 0 16,-13 3 1-16,0 8-1 15,-1-1-1-15,8 8 1 16,3-1-2-16,14 4 0 15,15-1-1-15,18 3-1 16,18-2 0-16,20 1-1 16,14 2 0-16,15 4 0 15,14 3 0-15,12 6 0 0,9 1 0 16,0 2-1-16,-3 4 1 15,-9 4 0-15,-11 3 0 16,-14 3 1-16,-18-2 0 16,-19 1-1-16,-24-1 1 15,-16-4 0-15,-14-6 0 16,-11-6-1-16,-2-9 1 15,-3-17-2-15,4-15 1 16,10-17-1-16,14-19 0 16,13-17 0-16,18-18-1 15,16-12 1-15,16-5 0 16,10 0 0-16,8 5 0 15,7 7 1-15,-3 15 1 16,-2 12-3-16,-5 21-5 16,-12 6-8-16,4 22-7 0,-23 0-18 15,7 13-1-15,-7 3-2 16,6 9 0-16</inkml:trace>
  <inkml:trace contextRef="#ctx0" brushRef="#br2" timeOffset="1.20151E6">4674 8733 100 0,'-30'6'23'15,"5"-2"-13"-15,-6-10-11 16,0-11-42-16,-3-8-3 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2T01:09:32.11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267 7499 38 0,'0'0'31'16,"0"0"2"-16,0 0-1 15,0 0-12-15,-16 7-8 16,16-7-2-16,0 0-3 15,0 0-2-15,0 0 0 0,1 10-1 16,-1-10 0-16,0 0 0 16,0 0-1-16,13-4-1 15,-13 4 0-15,0 0-1 16,16-3-1-16,-16 3 1 15,16 5-1-15,-5-2 0 16,2 2 0-16,4 0 1 16,1 0-1-16,6 1 0 15,1 0 1-15,5-4-1 16,5 1 1-16,0-3-1 15,8 2 0-15,2-2 0 16,5 0-1-16,3-1 1 16,5 0-1-16,8-2 1 15,8 1 0-15,5 1 0 0,3-4 0 16,8 2 0-16,4-1 1 15,7 0-1-15,8 0 0 16,2-2 0-16,3 3 0 16,3-3 0-16,3 3 0 15,5 0 0-15,6 2 0 16,5 2 1-16,0-1-1 15,1 0 0-15,8 2 0 16,7-2 0-16,5 0 0 16,6-3 0-16,2 0 0 15,7-3 0-15,6 0-1 16,2 2 1-16,5-3 0 15,3 1 0-15,1-1-1 0,4 1 1 16,5 2 0-16,0-1-1 16,2-1 1-16,7-1 0 15,7 2-1-15,-1-2 1 16,3 1 0-16,11 0-1 15,1 2 1-15,2-1 0 16,6 4 0-16,5 0 0 16,-6 3 0-16,8 0 1 15,-1 1-1-15,0 1 1 16,2 0 0-16,3-2-1 15,0-1 0-15,5 1 0 16,5 1 0-16,2-2 0 16,7 0 0-16,2 1 0 15,2 1-1-15,1 0 1 0,1 2-1 16,-1 3 0-1,-3-1 0-15,-3 2 1 0,4 1-1 16,-1-1 0-16,1-3 0 16,6 1 1-16,3-2-1 15,5-4 1-15,6-2 0 16,7-3 1-16,2-1-1 15,5-1 0-15,4 0 1 16,1 1 0-16,2 1 0 16,-3 4 0-16,5 1 0 15,-2 2 0-15,-2 3 0 16,4 2-1-16,-6 3 1 15,4 0-1-15,1 0 0 16,4 0 0-16,7-3 0 16,1 1 0-16,9-2 0 0,-1-1 0 15,2-1 1-15,0-3-1 16,-3-2 0-16,-1 1 0 15,-6 0 1-15,-6 0-1 16,-6 2 1-16,-9 2-1 16,-9 5 0-16,-10 1-1 15,-14 4 0-15,-13-2-2 16,-10 8-1-16,-26-12-4 15,-6 13-7-15,-28-18-21 16,-6 6-1-16,-22-15-1 16,-2 3 2-16</inkml:trace>
  <inkml:trace contextRef="#ctx0" brushRef="#br0" timeOffset="3897.2229">13182 7522 41 0,'-7'23'32'0,"-2"0"2"15,4 4-2-15,-7-11-17 16,14 9-4-16,-4-12-2 16,8 2-3-16,-6-15-2 15,17-1-2-15,-7-13 1 16,4-6-2-16,0-5 1 0,-1-5-1 15,-4-2 0-15,-1 2 1 16,-7 0-1-16,-2 5 0 16,-5 6 0-16,-3 8 0 15,-4 9 1-15,0 10-1 16,-4 7 0-16,1 9 0 15,0 6 0-15,2 7 0 16,2 4 0-16,3-1 0 16,5-1-1-16,0-4 1 15,8-8-1-15,2-5 1 16,6-10 0-16,3-10-1 15,4-11 1-15,0-9-1 16,1-8 0-16,-1-4 1 16,-2-3-1-16,-4-1 0 0,-6 1 1 15,-3 5-1-15,-7 5 1 16,-4 6 0-16,-6 10-1 15,-4 8 1-15,1 8-1 16,-5 6 0-16,1 5 1 16,4 4-1-16,-2 3 1 15,7-1-1-15,3-2 0 16,7 1 0-16,4-8 0 15,9-4 1-15,1-10-1 16,8-5 1-16,2-6-1 16,4-6 0-16,-1-8 1 15,-2-6-1-15,-4 1 0 16,-6-7 1-16,-8 5-1 15,-6 0 1-15,-8 6-1 0,-8 7 1 16,-4 8-1-16,-6 10 0 16,-2 10 1-16,-2 12-1 15,2 6 0-15,5 5 1 16,3 3-1-16,9-2 0 15,8-5 0-15,7-7 1 16,10-13-1-16,8-13 1 16,9-15 0-16,6-14-1 15,0-8 1-15,0-9 0 16,-4 0 0-16,-10 2 0 15,-12 5 0-15,-9 13-1 16,-14 13 1-16,-15 15-1 16,-10 15 1-16,-6 8-1 15,1 4-1-15,2 0 0 16,14-1-1-16,7-11-3 0,24 0-16 15,-5-15-16-15,39-20-4 16,-2-6 0-16,14 3-1 16</inkml:trace>
  <inkml:trace contextRef="#ctx0" brushRef="#br0" timeOffset="7533.4309">12750 6098 62 0,'0'0'34'0,"0"0"-1"16,0 0 1-16,4 24-24 16,-15-9-2-16,9 12-2 0,-6 1-1 15,2 9-1-15,-2 3-1 16,2 2 0-16,-3 0-1 15,3-2 1-15,3-7-2 16,0-3 1-16,3-9-1 16,4-7 0-16,-4-14 1 15,11-3-2-15,-3-14 1 16,5-4 0-16,-3-8 0 15,5-8-1-15,-5-1 1 16,3-5-1-16,-4 4 1 16,-1 2 0-16,-2 4-1 15,-1 7 1-15,-3 9 0 16,-2 17 0-16,1-10 0 15,-1 10 0-15,-2 20-1 16,3-4 1-16,0 5 0 0,2-2 0 16,3-2-1-16,6-2 1 15,2-6-1-15,4-7 1 16,7-7-1-16,4-6 0 15,3-4 1-15,0-2-1 16,0-4 1-16,-2 2-1 16,-4 0 1-16,-5 5-1 15,-4 5 0-15,-6 7 1 16,-11 2-1-16,14 23 0 15,-12 3 0-15,-2 9 0 16,0 8 0-16,0 4 0 16,0 6-2-16,0-3 0 15,10-2-8-15,-8-18-26 16,15-3-2-16,0-21-1 0,13-4-1 15</inkml:trace>
  <inkml:trace contextRef="#ctx0" brushRef="#br0" timeOffset="7758.4438">13443 6322 106 0,'0'0'38'0,"19"-29"1"16,5 13-3-16,2-9-36 16,2-2-1-16,6 6-4 0,-11-3-30 15,6 12-2-15,-15 4 0 16,-4 16-2-16</inkml:trace>
  <inkml:trace contextRef="#ctx0" brushRef="#br0" timeOffset="7946.4545">13363 6539 109 0,'0'0'39'16,"0"0"0"-16,23-6-1 15,-3-12-37-15,3-5-4 16,10 1-2-16,-5-12-17 0,12 13-15 15,-7-6-1-15,10 11-1 16,-6-3 1-16</inkml:trace>
  <inkml:trace contextRef="#ctx0" brushRef="#br0" timeOffset="8284.4739">13899 6207 104 0,'-9'12'39'0,"-9"-3"0"15,7 14 0-15,-6 0-36 16,3 7 1-16,1 3-1 16,6 6-1-16,5 2 0 0,7 2 2 15,4-4-3-15,7-2 1 16,9-9-1-16,4-11 2 15,7-11-3-15,4-15 1 16,-2-13 0-16,-1-12-2 16,-3-7 1-16,-9-8-1 15,-4-1 1-15,-13 1-2 16,-13 8 1-16,-12 5-2 15,-7 10-1-15,-10 8-2 16,3 15-5-16,-11-3-27 16,17 13-2-16,0-5 1 15,25-2-2-15</inkml:trace>
  <inkml:trace contextRef="#ctx0" brushRef="#br0" timeOffset="11744.6718">18060 7329 55 0,'0'0'32'16,"0"0"-1"-16,5 13 1 15,0 9-23-15,-15 0-2 16,7 15 0-16,-9 3 0 16,4 12 0-16,-7-1-1 15,5 3 0-15,-4-6-2 0,8-3 0 16,0-9-2-16,7-8 0 15,3-12 0-15,-4-16-1 16,22-2-1-16,-7-14 1 16,-1-10 0-16,1-5 0 15,-2-10 1-15,-4-4-1 16,-1-4 0-16,-6 0 0 15,-3 0 0-15,1 5 0 16,-4 6 0-16,-1 9 0 16,-4 6 0-16,1 9 0 15,8 14 0-15,-11 3 1 16,6 13-1-16,4 10 1 15,1 6-1-15,1 9 0 16,3 3-1-16,1 4 0 0,-1 0 0 16,7-5 1-16,0-3-2 15,1-8 2-15,-1-7-2 16,1-10 2-16,1-9-1 15,-3-11 1-15,2-8-1 16,-4-12 1-16,-1-7-1 16,-4-5 1-16,0-4-1 15,-3-4 1-15,-4 3-1 16,3 4 1-16,-5 10-1 15,-1 10 1-15,7 18-1 16,-22 3 0-16,11 19-1 16,-3 11-1-16,3 11-3 15,-6-11-10-15,17 15-22 16,-9-13-3-16,18-5 0 0,0-19-2 15</inkml:trace>
  <inkml:trace contextRef="#ctx0" brushRef="#br0" timeOffset="13404.7667">17526 6024 42 0,'10'-20'31'0,"-2"-1"4"16,1 0-3-16,-10-8-16 15,12 17-1-15,-13-5-5 16,2 17-2-16,0 0-2 16,0 0-2-16,-23 19 0 15,11 8 0-15,-6 6-1 0,-1 5-1 16,-3 1 0-16,6 3 0 15,-2-2 0-15,6-3-1 16,4-9 0-16,7-6 0 16,3-10 0-16,-2-12 0 15,25-11 0-15,-7-6-1 16,4-11 1-16,1-4 0 15,-3-5 0-15,1-2 0 16,-5 0 0-16,-1 1-1 16,-4 4 1-16,-4 6 0 15,-1 6 0-15,-2 6-1 16,-3 5 1-16,-1 11-1 15,0 0 1-15,0 0-1 16,0 0 0-16,11 19 1 0,-5-8-1 16,6 2 0-16,1-2 1 15,3-1-1-15,2-4 0 16,4-2 0-16,4-5 1 15,-2-3-1-15,3-5 1 16,-2-2-1-16,0-6-1 16,-2 2 2-16,-4-1-2 15,-2 1 2-15,-5 4-2 16,-2 5 2-16,-10 6-1 15,10 12 1-15,-9 7 1 16,-1 11-2-16,-2 7 2 16,-2 5-2-16,3 1 2 15,2 0-3-15,4-3-2 16,4-13-2-16,14-1-11 0,-4-29-20 15,20-2-4-15,-2-18 0 16,11 1-2-16</inkml:trace>
  <inkml:trace contextRef="#ctx0" brushRef="#br0" timeOffset="13591.7774">18240 6011 101 0,'0'0'37'15,"12"-9"1"-15,7-2-4 16,9-6-36-16,-7-2-5 0,12 6-28 16,-9-2 0-16,-5 13-2 15,-19 2 0-15</inkml:trace>
  <inkml:trace contextRef="#ctx0" brushRef="#br0" timeOffset="13765.7874">18124 6279 98 0,'-2'23'38'0,"2"-23"1"16,17 13-1-16,3-19-34 16,10-11-6-16,15 3-16 15,-2-19-18-15,9 1-1 16,-8-8 0-16,6 5-3 0</inkml:trace>
  <inkml:trace contextRef="#ctx0" brushRef="#br0" timeOffset="14051.8037">18791 5646 90 0,'-14'25'41'16,"-1"-5"-2"-16,3 16 1 15,-8 10-36-15,1-1-1 0,4 7-1 16,1 1 0-16,5 0 0 15,1-4-5-15,12 2-4 16,-7-16-29-16,17-4-2 16,-5-20 0-16,9-2-1 15</inkml:trace>
  <inkml:trace contextRef="#ctx0" brushRef="#br0" timeOffset="14232.8141">18615 5938 106 0,'-19'1'39'15,"19"-1"0"-15,-7 10-1 16,7-10-35-16,25 4-2 0,4-13-3 16,15 7-10-16,-1-19-24 15,16 2-5-15,-2-13 3 16,11-1-3-16</inkml:trace>
  <inkml:trace contextRef="#ctx0" brushRef="#br0" timeOffset="14412.8244">19355 5550 98 0,'-20'53'41'16,"-13"0"1"-16,9 11-3 15,-2-3-37-15,4-5-4 0,17 2-33 16,-8-9-2-1,16-5 0-15,1-14-4 0</inkml:trace>
  <inkml:trace contextRef="#ctx0" brushRef="#br0" timeOffset="17223.9852">8595 7250 71 0,'1'-14'35'0,"-1"14"0"16,-2-14 0-16,2 14-26 15,0 0-3-15,0 0 0 16,-14 21-1-16,8 1-2 15,-7 3 1-15,0 9-2 16,-3 3 0-16,3 4 0 16,-2 1 0-16,4-2-2 15,2-5 1-15,3-7 0 16,4-6-1-16,2-4 0 15,0-18 0-15,0 0 1 16,14-4-1-16,-6-13 0 0,1-6 1 16,0-8-1-16,2-7 1 15,-1-4 0-15,-2 1-1 16,-1 2 2-16,-4 5-2 15,-1 6 2-15,-4 9-2 16,-2 8 2-16,4 11-1 16,-17 21 0-16,5 4 0 15,2 9-1-15,-2 3 0 16,5 5 0-16,-2 1 1 15,7-3-1-15,2-6 0 16,2-5 0-16,5-10 1 16,2-7-1-16,1-11 1 15,3-8-1-15,-1-8 1 0,1-6 0 16,-6-5 0-16,2-7 0 15,-5 3 0-15,-4-1 0 16,0 6 0-16,-4 5-1 16,-4 8 0-16,-3 8-1 15,-2 10-1-15,-2 3-1 16,10 13-9-16,-13-9-23 15,22 5-6-15,-4-18 1 16,10 11-1-16</inkml:trace>
  <inkml:trace contextRef="#ctx0" brushRef="#br0" timeOffset="18178.0397">7679 5792 72 0,'-5'-18'36'0,"6"7"-2"15,-5 0 2-15,4 11-31 0,-10-2 1 16,6 15 0-16,-11 1-2 15,5 12-2-15,-6 4 3 16,2 5-2-16,0 2 1 16,0-1-2-16,6-6 1 15,4 0-3-15,0-8 3 16,9-7-2-16,-5-15 0 15,20 1 0-15,-5-14 0 16,3-7 0-16,1-8-1 16,3-3 2-16,-4-10-3 15,2 1 1-15,-5 2 0 16,0 3 0-16,-6 4-1 15,-1 7 1-15,-3 7 1 0,-1 5-2 16,-4 12 3-16,0 0-2 16,-10 22 1-16,6-5 1 15,1 3-2-15,6 1 2 16,1 0-2-16,3-6 2 15,8-3-2-15,5-7 2 16,5-10-1-16,6-4-1 16,0-9 1-16,1-3-2 15,-2-5 2-15,-2 3-3 16,-5 1 4-16,-4 3-4 15,-6 5 3-15,-13 14-2 16,12-2 1-16,-12 17 0 16,-4 8 0-16,0 3 1 15,1 9 0-15,-1-1-2 0,6 5 0 16,0-6-2-16,11-1-2 15,-3-21-13-15,24 7-18 16,-11-18-4-16,15 2 1 16,-8-13-1-16</inkml:trace>
  <inkml:trace contextRef="#ctx0" brushRef="#br0" timeOffset="18397.0523">8304 5843 106 0,'-16'8'38'16,"11"5"2"-16,5-13-3 16,0 0-35-16,0 0 0 0,22-13-1 15,3 6-2-15,1-4-2 16,9 8-5-16,-13-7-28 15,12 11-2-15,-12-1 0 16,-1 10 0-16</inkml:trace>
  <inkml:trace contextRef="#ctx0" brushRef="#br0" timeOffset="18571.0622">8265 6068 101 0,'-23'11'38'0,"12"3"0"15,11-14-1-15,0 0-33 16,27-7-3-16,5-8-3 15,18 4-10-15,2-17-25 0,11 7 0 16,-4-5 0-16,6 3-2 16</inkml:trace>
  <inkml:trace contextRef="#ctx0" brushRef="#br0" timeOffset="19013.0875">8736 5895 98 0,'0'0'38'16,"0"0"-2"-16,17-7 1 0,-17 7-36 15,22-17 0-15,2 9-8 16,-2-12-20-16,14 8-9 15,0-9-1-15,8 3 0 16</inkml:trace>
  <inkml:trace contextRef="#ctx0" brushRef="#br0" timeOffset="19239.1004">9310 5319 86 0,'-18'36'37'0,"-7"6"1"0,6 20 1 16,-6 1-34-16,6 14 0 16,5 2-3-16,3-10-10 15,14 6-28-15,2-15 1 16,12-7-2-16,4-22-2 15</inkml:trace>
  <inkml:trace contextRef="#ctx0" brushRef="#br1" timeOffset="24330.3916">13295 1418 73 0,'-15'14'30'0,"4"-13"-18"16,11-1-12-16,-7 17-34 15,7-4 1-15,-1 3 0 16</inkml:trace>
  <inkml:trace contextRef="#ctx0" brushRef="#br1" timeOffset="24516.4023">13285 2011 32 0,'7'45'26'16,"-10"-3"-2"-16,2 3-2 16,0 5-19-16,-4 3 0 15,1 4 2-15,-1 2-4 16,-1 1-22-16,-2-4-4 15,7 6 1-15,-5-4-3 16</inkml:trace>
  <inkml:trace contextRef="#ctx0" brushRef="#br1" timeOffset="24699.4127">13171 3707 75 0,'-6'100'35'15,"-4"-11"-2"-15,5 4 0 16,-1-9-33-16,1-7-4 15,5 6-13-15,0-12-15 16,4 1-1-16,-2-6-2 16,4 5 2-16</inkml:trace>
  <inkml:trace contextRef="#ctx0" brushRef="#br1" timeOffset="24870.4225">13177 5392 68 0,'-5'90'35'0,"8"5"0"16,-5-11 1-16,7 8-27 15,-3-12-4-15,5-1-2 16,-2 1-2-16,-1-8-7 0,7 6-27 16,-11-7-1-16,0 10-2 15,-6-5 3-15</inkml:trace>
  <inkml:trace contextRef="#ctx0" brushRef="#br1" timeOffset="25103.4358">13210 7740 44 0,'19'82'30'16,"-5"0"0"-16,-4 0 1 15,-1 7-23-15,-9-2-3 0,4 10 0 16,-12-3 0-16,6 9-2 15,-7-8 0-15,5 3-1 16,1-3-5-16,-4-7-26 16,6-6-1-16,1-7-4 15,4-3 3-15</inkml:trace>
  <inkml:trace contextRef="#ctx0" brushRef="#br1" timeOffset="25269.4453">13332 10143 83 0,'0'110'35'0,"1"0"0"16,-3-6-3-16,2-2-32 0,2 0-15 16,-6-7-19-16,7-3-1 15,-7-7-2-15,7-2 1 16</inkml:trace>
  <inkml:trace contextRef="#ctx0" brushRef="#br1" timeOffset="25463.4564">13351 11864 77 0,'9'98'38'0,"-8"-6"-2"15,8 5 0-15,-10 0-31 16,3-3-2-16,-2-2-2 16,-3 2 0-16,0-4-2 15,-5-4-1-15,2 1-1 16,-5-10-2-16,7 5-15 0,-8-21-16 15,7-7-1-15,-3-20-1 16,8-21 2-16</inkml:trace>
  <inkml:trace contextRef="#ctx0" brushRef="#br1" timeOffset="27499.5729">13124 3425 28 0,'-20'2'27'0,"8"-1"0"0,-4 0 3 16,-6-6-20-16,4 10-1 15,-11-10 0-15,6 10 0 16,-13-9 0-16,5 12-2 15,-11-9-1-15,1 8-1 16,-8-5-1-16,2 6 0 16,-9-1-2-16,0 2 0 15,-3-3-1-15,-7 3-1 16,-4-3 2-16,-6 2-3 15,-4-1 2-15,-1 0-1 16,-5-3 1-16,-4 5-2 16,-3-3 2-16,-3 1 0 15,-4 1-1-15,-5 1 1 16,1-3 0-16,-8 3-1 0,0-3 1 15,-6 3 0-15,-3-4 0 16,-2 1-1-16,1 1 1 16,-3-2-1-16,-2 0 0 15,-4-2 0-15,-4 1 0 16,6-4 0-16,-2 1 0 15,2-2 0-15,1-2 0 16,-1 1 1-16,-2-3-1 16,4 1 0-16,4 1 1 15,1-2-1-15,-1 3 0 16,-2 0 0-16,1 2 1 15,3 0-1-15,1 0 0 16,-1 2 1-16,-1-1-1 16,-3 2 0-16,0-2 1 15,2 0-1-15,-4-1 0 0,4-1 1 16,-4 0-1-16,-2-1 0 15,0 4 0-15,4-2 0 16,-1 2 0-16,4 2-1 16,3 2 1-16,0 3 0 15,5-1 0-15,7 3 0 16,7-2 0-16,6-1 0 15,12 0 0-15,2-3 0 16,13-3 0-16,10-2 0 16,12-2 0-16,10-2 0 15,8-1 0-15,9-2-1 16,5 1 1-16,13 6-1 15,4-15 0-15,9 6 0 16,11 0 0-16,0-3 0 0,10 0 0 16,7-1 2-16,7-2-2 15,9-4 2-15,4 0-1 16,5-1 1-16,1 0-1 15,4 0 0-15,2 0 1 16,0 3-1-16,-1 2 0 16,-4 0 0-16,-1 2 0 15,-2 1 0-15,-1 0 0 16,1 0 0-16,-3-2 0 15,-2 1 0-15,-6-1 1 16,-6 0-1-16,-7 1 0 16,-6 4 1-16,-12 2-1 15,-9 4 1-15,-14 3 0 0,0 0-1 16,-25 11 1-16,-2 3 0 15,-12 4-1-15,-5 2 1 16,-9 3-1-16,-4 1 1 16,-4 1-1-16,-5-1 0 15,1-3 0-15,-1-1 1 16,1-5-1-16,-1 1 0 15,1-5 0-15,-1-1 1 16,-1-3 0-16,4 3-1 16,2-4 1-16,4 2-1 15,0 0 1-15,5 3 0 16,0-4-1-16,6 3 0 15,3 3 1-15,4-4-1 16,0 3 1-16,7-2 0 16,0 0 0-16,6-3-1 15,7-1 2-15,6-1-2 0,13-5 1 16,-15 4-1-16,15-4 0 15,0 0 0-15,15 2-1 16,-4 1 1-16,2-2 0 16,3 2 0-16,2 2 1 15,4 2-1-15,1 4 1 16,1 6 0-16,3 3 0 15,3 13 0-15,2 2 0 16,6 12 1-16,4 3-2 16,4 6 1-16,5 0 0 15,4 1 0-15,3-7-2 16,0-7-1-16,1-1-3 0,-11-25-24 15,14 6-8-15,-16-22-3 16,2-2 0-16,-11-16 0 16</inkml:trace>
  <inkml:trace contextRef="#ctx0" brushRef="#br1" timeOffset="28191.6125">6228 2250 89 0,'3'-23'37'0,"5"11"0"16,-9 0 0-16,11 10-32 16,-10 2-1-16,8 11 0 15,-2 6-1-15,6 8-1 16,2 9 1-16,-1 13-1 15,7 10-1-15,-1 7 2 16,0 3-2-16,3 2 1 16,-2-6-1-16,0-8 2 15,-1-11-3-15,3-14 3 16,2-21-2-16,0-19-1 0,4-26 1 15,3-17-1-15,1-16 1 16,3-9-1-16,-5-4 0 16,-1-3-1-16,-1 2 1 15,-4 7-2-15,-2 18-2 16,-13 6-5-16,7 24-28 15,-13-1-1-15,6 20-1 16,-9 9 0-16</inkml:trace>
  <inkml:trace contextRef="#ctx0" brushRef="#br1" timeOffset="28416.6254">7119 2138 106 0,'8'11'39'16,"-8"-11"2"-16,-14 36-3 15,1-8-33-15,1 4-3 16,-2 7-1-16,-1 8 0 16,1 2-1-16,3-3-3 15,4 0-2-15,0-16-6 16,22-4-26-16,-15-26-3 15,33-16 2-15,-6-24-2 16</inkml:trace>
  <inkml:trace contextRef="#ctx0" brushRef="#br1" timeOffset="28840.6496">7230 1842 111 0,'-26'-11'38'0,"-9"2"2"16,13 15-3-16,-8 0-34 15,17 0-2-15,13-6-1 16,0 18-2-16,14-7 1 15,5 3-1-15,6 3 0 16,5 5 1-16,3 6 0 16,-2 5 0-16,-2 7 1 15,-1 6 0-15,-10 6 1 16,-4 9 0-16,-5-1 0 15,-5 8 1-15,-6-8 0 16,0-6-1-16,0-10 1 16,2-7 0-16,0-17 0 15,0-20-1-15,17-7 0 0,-3-19 0 16,1-10 1-16,3-9-1 15,-2-2 1-15,1-4-1 16,0 0 0-16,-7 9 0 16,-3 4 0-16,-2 7-1 15,-1 5 0-15,1 3-1 16,6 5-1-16,6-3-1 15,8 3-4-15,8-12-3 16,21 8-28-16,-3-15-2 16,16 3 2-16,-4-12-2 15</inkml:trace>
  <inkml:trace contextRef="#ctx0" brushRef="#br1" timeOffset="29057.662">8267 1421 112 0,'-10'26'40'15,"4"19"0"-15,-10 7-3 16,8 17-35-16,-3 11 0 16,3 11-2-16,1 6-1 15,0 0-4-15,5 1-1 16,-5-15-16-16,13 7-16 15,-10-25 0-15,12-2 0 16,-5-28-1-16</inkml:trace>
  <inkml:trace contextRef="#ctx0" brushRef="#br1" timeOffset="29274.6744">7988 2107 114 0,'-24'-6'40'15,"-4"-5"0"-15,28 11-2 16,-16 6-35-16,26-16-1 15,13-3-1-15,12-6-2 16,7 1-1-16,6-9 0 16,7 7-2-16,2-6-3 15,5 8-10-15,-10-6-22 16,6 10-1-16,-16-3 2 15,3 7-2-15</inkml:trace>
  <inkml:trace contextRef="#ctx0" brushRef="#br1" timeOffset="29593.6927">8536 1930 103 0,'-15'21'41'15,"6"17"0"-15,-10-4 0 16,5 6-34-16,3-3-2 16,5 6-3-16,6-8 0 15,8 2-2-15,6-9 1 16,9-13-1-16,9-9 0 15,7-12 0-15,6-15 1 16,4-10-1-16,-1-11 1 16,2-6 0-16,-6-4 0 15,-6-3 0-15,-7 4 0 16,-6 5 0-16,-4 9-1 0,-9 10 0 15,-1 10-1-15,-11 17 1 16,-1 12 0-16,-6 11-1 16,-3 13-1-16,4 7-1 15,-4 8-1-15,3-5-4 16,14 6-7-16,-7-22-25 15,27 0-1-15,1-17 0 16,23-7-1-16</inkml:trace>
  <inkml:trace contextRef="#ctx0" brushRef="#br1" timeOffset="30001.716">9668 1888 100 0,'-12'-14'40'0,"1"13"-1"0,-15-10-1 16,-5 8-34-16,-2-1-1 15,1 8 0-15,-6 4 0 16,-2 10 0-16,-4 8-1 16,0 8 1-16,3 7-1 15,2 4-1-15,10-3 0 16,5 1-1-16,12-8 1 15,15-9-1-15,12-13 0 16,13-15 0-16,10-16 1 16,8-14 1-16,2-8-1 15,4-10 0-15,-5-5 0 16,-5-3 1-16,-10 6-2 15,-4 6 2-15,-12 13-2 16,-7 13 2-16,-9 20-2 0,0 0-2 16,-6 26 2-16,-1 4-2 15,3 8-1-15,-1-2-1 16,10 2-1-16,3-11-5 15,23-8-15-15,-6-22-15 16,20-9-1-16,-2-21-1 16,13-11 2-16</inkml:trace>
  <inkml:trace contextRef="#ctx0" brushRef="#br1" timeOffset="30166.7255">10087 1422 88 0,'-1'-20'41'15,"-12"23"1"-15,-8 28-2 16,-8 26-14-16,-4 26-23 15,0 17-1-15,3 11-5 0,17-13-5 16,0-23-32-16,24-5-1 16,2-27-3-16,18-18 0 15</inkml:trace>
  <inkml:trace contextRef="#ctx0" brushRef="#br1" timeOffset="31414.7968">8200 3281 56 0,'0'0'34'16,"0"0"-1"-16,-5 11 2 15,-9-18-17-15,14 7-11 16,-26 0 0-16,10 1-1 16,-9-11-2-16,1-3 0 15,-7-4-1-15,-1-6-1 16,-3-6 0-16,-1-3-1 15,-4-7 1-15,-1-2-1 16,2-4 1-16,3-1-1 0,2-4 0 16,6 2-1-16,8 0 1 15,6 1-2-15,12-2 1 16,9 5 0-16,7 0 0 15,5 6-1-15,9 3 2 16,1 4-1-16,2 6 0 16,-2 9 1-16,-2 13 0 15,-5 11-1-15,-8 15 0 16,-9 14 2-16,-16 15-1 15,-7 13 1-15,-11 10-1 16,-8 9 1-16,-7 3-1 16,-2 1 1-16,4-7-1 15,3-4-1-15,16-12 1 16,13-14-2-16,20-15 0 15,19-20 0-15,22-11-4 0,8-27-7 16,23 0-25-16,-2-21-1 16,11 2 1-16,-11-12-3 15</inkml:trace>
  <inkml:trace contextRef="#ctx0" brushRef="#br1" timeOffset="31835.8209">8473 2814 93 0,'0'0'38'0,"0"0"1"15,7 22-2-15,-18-2-28 16,4 9-5-16,-5 5-1 15,3 7 0-15,0-1-1 16,3 7 0-16,0-8 0 16,8-7-1-16,8-11 0 15,13-13 0-15,6-14-1 16,8-10 0-16,3-13 1 15,4-9 0-15,-1-8-1 16,0-5 1-16,-5 1-1 16,-9 3-1-16,-7 7 1 15,-5 7 0-15,-9 10 0 16,-7 10 0-16,-1 13-1 15,-8 14 1-15,-1 11 0 0,-3 4 0 16,6 8-2-16,-2-1-2 16,11 4-3-16,0-17-13 15,18 7-19-15,-2-21 2 16,17 0-2-16,-3-16 0 15</inkml:trace>
  <inkml:trace contextRef="#ctx0" brushRef="#br1" timeOffset="32390.8527">9105 2881 94 0,'-11'45'36'15,"-8"-6"2"-15,13 15 0 0,-5-6-33 16,8 1 1-16,-1-5-3 15,3-3 0-15,4-11-1 16,0-7-1-16,-3-23 0 16,17 8-1-16,-6-22 1 15,3-12-2-15,-1-10 2 16,2-10-2-16,-2-9 2 15,1-8-1-15,0-2 0 16,-3-1-1-16,-1 1 1 16,2 8-1-16,0 3 1 15,5 10-1-15,0 8 2 16,4 12-2-16,7 9 2 15,1 8 0-15,1 9-1 16,1 7 1-16,-2 5-1 0,-1 3 2 16,-5 8-3-16,-6 1 3 15,-10 5-3-15,-8 6 2 16,-10 1-1-16,-10 0 0 15,-9 2 0-15,-9 0-1 16,-2-3 1-16,-3-1-1 16,0-5 0-16,4-5 1 15,2-3 0-15,7-1 0 16,11-2 0-16,4 2 1 15,7 2-1-15,4 9 1 16,0 10-1-16,3 9 1 16,0 13-1-16,-4 6 0 15,0 7-3-15,-9 0-6 16,8 12-26-16,-13-19-4 15,10 3 0-15,-7-22-1 0</inkml:trace>
  <inkml:trace contextRef="#ctx0" brushRef="#br1" timeOffset="32983.8866">9712 2906 68 0,'0'0'37'15,"0"0"0"-15,0 0 0 16,0 0-18-16,-7 18-13 16,1 1-1-16,3 7-2 15,-3 7 0-15,3 2-1 16,0 1 1-16,3 4-1 15,0-5 0-15,1 0 0 16,1-6-1-16,3-9 0 0,0-8 0 16,-5-12 0-16,12-7 0 15,-2-14-1-15,-1-11 1 16,3-6 0-16,1-7 0 15,-1-9 0-15,1-3 0 16,-3 3 1-16,1 0-1 16,-1 6-1-16,-2 8 0 15,-1 7-1-15,-2 7 1 16,3 11-1-16,3 8-1 15,3 3-4-15,8 12 0 16,-1-7-5-16,16 19-17 16,-8-18-9-16,15 13-2 15,-10-15-1-15,10 8 3 0</inkml:trace>
  <inkml:trace contextRef="#ctx0" brushRef="#br1" timeOffset="33164.8969">10232 2726 85 0,'5'12'40'15,"-17"-1"0"-15,7 21 1 16,-13 4-28-16,7 8-7 15,0 7-3-15,4 4 0 16,-1-1-2-16,7 0-1 16,4-6-3-16,4-14-2 15,11-7-4-15,-5-28-28 16,22-7-2-16,-7-25 1 15,13-4-1-15</inkml:trace>
  <inkml:trace contextRef="#ctx0" brushRef="#br1" timeOffset="33308.9052">10300 2486 100 0,'-31'-9'37'16,"14"19"0"-16,5 0-5 16,12-10-43-16,23 26-25 15,0-17-2-15,19 10 0 16,2-11 0-16</inkml:trace>
  <inkml:trace contextRef="#ctx0" brushRef="#br1" timeOffset="33849.9361">10729 2725 95 0,'-26'28'41'16,"-12"-9"-2"-16,8 20 0 16,-6-7-32-16,6 7-1 15,2-6-2-15,5 4 0 16,9-6-1-16,7-7-1 15,9-10-1-15,12-9 0 16,8-12-1-16,6-10 0 16,6-10 1-16,1-5-1 15,3-7 1-15,-2-4-1 16,-5 3 0-16,-4 3-1 15,-8 6 1-15,-4 8-2 16,-4 8 1-16,-11 15 0 16,0 0 0-16,4 27 0 0,-6 12 0 15,-5 16 1-15,0 11-1 16,0 15 2-16,-1 14-1 15,0 3 0-15,-1 1 0 16,3-5 0-16,-4-7 1 16,4-11-1-16,-5-16 1 15,2-15-1-15,1-17 1 16,-4-16 0-16,12-12-1 15,-18-20 1-15,10-13 0 16,0-9 0-16,4-15-2 16,-2-6 2-16,7-3-1 15,3 1 1-15,2 2-1 16,4 4 0-16,8 6-1 15,4 4-1-15,8 9-2 16,3 0-4-16,14 12-10 0,-9-21-14 16,19 10-8-16,-10-17-1 15,14 7 1-15</inkml:trace>
  <inkml:trace contextRef="#ctx0" brushRef="#br1" timeOffset="34233.9581">11404 2088 106 0,'-22'22'41'0,"8"20"1"16,-11 0-3-16,-8 30-35 16,8 6 0-16,2 13-1 15,1-1-1-15,0 7 1 0,3-7-2 16,4-6 1-16,6-12-2 15,4-17 1-15,5-12 0 16,6-15-1-16,7-16 0 16,5-14 0-16,3-15 0 15,6-6 0-15,2-6 0 16,-1-1 0-16,-2-4 0 15,1 4 0-15,-6 8 0 16,-5 6 0-16,-3 11 0 16,-13 5 0-16,14 11 0 15,-8 3-1-15,0 4 0 16,2-2-1-16,6 4-2 15,2-7-1-15,11-1-4 16,-3-27-9-16,25 10-17 16,-11-28-7-16,18 2 4 0,-6-23-4 15</inkml:trace>
  <inkml:trace contextRef="#ctx0" brushRef="#br1" timeOffset="34403.9678">11944 2259 97 0,'-21'51'39'16,"-10"5"1"-16,5 22 1 15,-7 0-36-15,11 10 0 16,2-7-4-16,7-4-1 16,10-8-5-16,-2-28-11 15,18-3-21-15,-11-25-2 16,16-5-1-16,-10-29 0 15</inkml:trace>
  <inkml:trace contextRef="#ctx0" brushRef="#br1" timeOffset="34554.9764">11705 2558 118 0,'0'0'42'0,"0"0"0"16,18 18-4-16,6-13-42 16,4-20-16-16,25 14-20 15,4-13-3-15,26 5 1 16,8-15-3-16</inkml:trace>
  <inkml:trace contextRef="#ctx0" brushRef="#br1" timeOffset="36598.0933">13662 2772 53 0,'0'0'34'0,"-13"5"-2"0,13-5 0 16,0 0-18-16,0 0-11 16,0 0 0-16,0 0 0 15,0 0 0-15,0 0 1 16,11 3 0-16,0 2 0 15,0-5 0-15,6 2-1 16,2-3 0-16,5 2-1 16,2-4 0-16,6 0 0 15,1-2-2-15,4 0 1 16,0 0-2-16,5 1 2 15,1-1-2-15,0 2 1 16,1 0 0-16,3 0 0 16,1 2-1-16,-1-2 1 15,4 6 1-15,3-3-1 0,1 0 0 16,3 1 1-16,2-1-1 15,3 1 1-15,2-3 0 16,1 2 0-16,-2-1-1 16,0-1 1-16,1 0-1 15,3 3 1-15,0 0 0 16,1 2-1-16,1-1 1 15,1 0-1-15,0 3 1 16,5 0-1-16,-2-2 1 16,2-2-1-16,3 0 1 15,2-1-1-15,4 0 1 16,0-2 0-16,3 0-1 15,0-2 0-15,-1 2-1 16,-1 1 2-16,-4 0-1 0,-2 1 1 16,0 0-2-16,0 1 1 15,0 0 0-15,-3-1 0 16,-1 2 0-16,3-1 0 15,-2-1-1-15,0 0 1 16,-1 0-1-16,1-2 1 16,0 1-1-16,6-2 1 15,-1-1 0-15,-1 1 0 16,3-1-1-16,0 2 1 15,-1 1 0-15,1-3 0 16,-3 4 0-16,0 0-1 16,-1 0 1-16,1 1 0 15,-5 1 0-15,3-1 0 0,-6 0 0 16,-2-1 0-16,-2 1 1 15,-6-1-2-15,-3 1 2 16,-3-2-1-16,-4 1 0 16,-1-1 0-16,-1 1 0 15,-2-1 0-15,-4 0 0 16,-4-1 0-16,-6 1 0 15,-6 1 0-15,-5 0 1 16,-8-1 0-16,-6 0-1 16,-10 1 1-16,0 0 0 15,0 0-2-15,0-12 2 16,0 12-2-16,-15-12 1 15,5 4-1-15,-3-2 1 16,-1 1-2-16,-3-2 3 16,-4-2-1-16,-2-5 0 0,-7-1 0 15,-6-3 0-15,-5-2 0 16,-2-3 0-16,-4 4 1 15,-1-2-1-15,0 4 0 16,1 3 0-16,6 4 0 16,6 4 0-16,5 0-1 15,8 5 1-15,4 0 0 16,7 4-1-16,11 1 1 15,0 0 0-15,16-5 0 16,7 4 0-16,8 1 0 16,10 2 0-16,9 3 1 15,9 2-1-15,7 6 0 16,1 3 1-16,-1 2-1 15,-3 5 0-15,-9 1 0 0,-6 1-1 16,-10-1 2-16,-13 0-1 16,-12-3 0-16,-15 2 1 15,-17-1 1-15,-17 1-1 16,-17 1 1-16,-14 4 0 15,-17 2 0-15,-5 1-1 16,-3-2 0-16,0 1-1 16,9-7-3-16,17 1-3 15,9-18-13-15,35 8-21 16,11-27 1-16,26 1-2 15,11-16 1-15</inkml:trace>
  <inkml:trace contextRef="#ctx0" brushRef="#br1" timeOffset="37364.1371">14250 1872 90 0,'10'-11'38'16,"-9"-2"2"-1,-1 13-1-15,0 0-35 0,0 0-1 16,2 25 0-16,-7 4 0 16,-4 9-1-16,0 8-2 15,-4 7 1-15,2 6 0 16,0-3-1-16,3-3 1 15,3-8-1-15,3-6 0 16,7-14 1-16,3-13 0 16,5-14 0-16,4-14 0 15,3-10 1-15,2-14-1 16,-1-7 1-16,-2-7-1 15,-4-3 1-15,-1-2 0 16,-6 3-1-16,-2 3 2 16,-6 7-2-16,0 11 1 0,-1 6-1 15,0 6 0-15,5 7-2 16,8 6 2-16,11 1-2 15,7 3-2-15,11 2-2 16,4-3-2-16,13 7-5 16,-8-14-11-16,18 17-17 15,-15-8 0-15,6 12 0 16,-16-2 1-16</inkml:trace>
  <inkml:trace contextRef="#ctx0" brushRef="#br1" timeOffset="37740.1586">14923 1967 70 0,'2'24'38'0,"-2"-9"1"0,9 4 0 16,1-17-13-16,15 4-22 16,5-8-1-16,13-2 0 15,2-5-1-15,6-5 0 16,-1-2 0-16,-1-2-1 15,-2-4 0-15,-10 0 0 16,-8-1 0-16,-11 0-1 16,-12 2 1-16,-12 6-1 15,-12 5 0-15,-12 6 1 16,-12 9-1-16,-6 10 0 15,-7 9 0-15,-4 15 1 16,-2 7 0-16,6 6-1 16,7 1 1-16,16 0-1 15,12-6 0-15,16-5-2 0,14-9 1 16,22-15-3-16,19-10-1 15,12-15-3-15,22-2-5 16,-12-26-16-16,22 6-10 16,-11-16 2-16,2 8-1 15,-18-9 3-15</inkml:trace>
  <inkml:trace contextRef="#ctx0" brushRef="#br1" timeOffset="38091.1787">15622 1926 99 0,'-42'0'38'16,"4"14"0"-16,-15-4 1 15,8 20-29-15,-9-5-5 16,11 6-2-16,2 1 0 15,8 3-2-15,7 0 1 16,13 1-1-16,13-5 0 16,13-7-1-16,16-9 0 0,8-7 1 15,11-10-1-15,8-7 1 16,1-14-1-16,-3-7 1 15,-4-6 0-15,-7-5 0 16,-8 0-1-16,-11-1 1 16,-7 4-1-16,-9 4 1 15,-4 11-2-15,-5 7 1 16,1 16-1-16,-14 1 1 15,2 16-1-15,1 13 0 16,1 7 0-16,3 4-2 16,6 2-1-16,6-6-2 15,12 1-5-15,3-23-10 16,31-2-15-16,-4-31-4 15,19-6 0-15,-1-19 2 0</inkml:trace>
  <inkml:trace contextRef="#ctx0" brushRef="#br1" timeOffset="38273.1891">16403 1387 97 0,'-6'-29'42'16,"-14"25"0"-16,-11 28-1 15,-7 30-20-15,-3 26-21 16,3 33 0-16,1-9-2 15,13-5-2-15,18-4-9 16,-5-22-25-16,25-3-2 16,-3-26-1-16,15-9-2 15</inkml:trace>
  <inkml:trace contextRef="#ctx0" brushRef="#br1" timeOffset="39092.236">17538 2188 73 0,'0'0'37'15,"-26"-11"-2"-15,13 7-2 16,-13-22-27-16,2 2 0 15,-11-8-2-15,-3-5 0 16,-7-9-1-16,-3-6 1 16,-3-11-1-16,0-3 1 15,0-7-2-15,6-5 1 16,4-4-1-16,41 82 0 15,-34-85 0-15,34 85-1 16,-18-81 1-16,18 81-1 16,-7-81 1-16,7 81 0 0,18-72 0 15,-18 72-1-15,28-61 0 16,-28 61 0-16,0 0 0 15,61-59 0-15,-61 59-1 16,64-18-1-16,-39 49 0 16,-6 35 2-16,-29 16-2 15,-12 23 0-15,-17 16 1 16,-10 11-1-16,-5-4 1 15,15-12-1-15,13-19 1 16,17-16-2-16,26-24 2 16,23-26-3-16,29-27-1 15,20-33-6-15,32-12-19 16,-3-24-10-16,15-8-1 0,-4-11 0 15</inkml:trace>
  <inkml:trace contextRef="#ctx0" brushRef="#br1" timeOffset="39494.259">18140 1618 98 0,'0'0'40'0,"0"0"1"16,-2 10-2-16,4 9-36 15,-2 12-2-15,-3 9 0 16,-3 11-1-16,0 5 1 16,-3 10-3-16,3 1 0 15,-4-7-5-15,12 0-3 16,-8-23-29-16,24-6 0 15,-3-29 0-15,19-7-2 0</inkml:trace>
  <inkml:trace contextRef="#ctx0" brushRef="#br1" timeOffset="39655.2682">18283 1398 104 0,'-41'-20'37'0,"12"15"0"15,5 10-4-15,9-8-41 16,31 5-17-16,0-4-14 15,21 6 0-15,-1-3 0 16,15 10 1-16</inkml:trace>
  <inkml:trace contextRef="#ctx0" brushRef="#br1" timeOffset="39986.2871">18587 1588 79 0,'5'40'39'0,"-1"6"-2"0,-14-8 1 16,8 9-27-16,-12-9-3 16,9 4-3-16,-5-6-2 15,7-1-1-15,-3-9 0 16,6-2 0-16,2-8-1 15,0-4 0-15,-2-12 0 16,20-3-1-16,-5-15 2 16,0-5-1-16,6-8 0 15,-1-8 1-15,1-6-1 16,2-2 1-16,-1 4-1 15,-1 3 0-15,-5 6-1 16,-1 11 1-16,-2 8-1 16,-3 16 0-16,-2 19-1 0,-1 11-1 15,0 6-1-15,0 7-2 16,7 6-1-16,0-8-6 15,19 13-13-15,-11-24-16 16,19-3 1-16,-5-19 0 16,14-5 2-16</inkml:trace>
  <inkml:trace contextRef="#ctx0" brushRef="#br1" timeOffset="40295.3048">19255 1635 104 0,'-11'-16'39'0,"11"16"2"16,0 0-1-16,-3 14-37 15,-1 8 0-15,2 11-1 0,2 8-1 16,-2 6-1-16,2 1 1 16,0 12-1-16,2-10 1 15,4-1 0-15,-2-9-1 16,6-10-1-16,1-17 2 15,4-10 0-15,6-14 0 16,2-15-1-16,4-9 0 16,1-14 0-16,5-10-1 15,-4-6 0-15,3 3-4 16,-6-4-2-16,7 7-12 15,-24 1-13-15,11 17-9 16,-16 8 1-16,8 20 0 16</inkml:trace>
  <inkml:trace contextRef="#ctx0" brushRef="#br1" timeOffset="40977.3438">19820 1844 89 0,'22'11'39'15,"-3"-12"1"-15,12 2-1 16,-8-4-33-16,14-10-1 16,-3-4-2-16,2 0 1 15,-6-8-3-15,-4 2 1 16,-5-2-1-16,-6 0 0 15,-10 3-1-15,-6 2 1 0,-11 4-1 16,-4 0 0-16,-7 10 0 16,-5 7-1-16,-6 13 1 15,-4 7-1-15,-1 7 1 16,-1 6 0-16,6 4 2 15,5 3-2-15,8-1 2 16,8-3-2-16,13-10 2 16,13-6-1-16,13-9-1 15,14-8 1-15,8-6 0 16,9-7 0-16,3-7 0 15,3-5 0-15,-3-4-1 16,-5-3 1-16,-7 1-1 16,-11 1 0-16,-5 3 0 15,-13 5 0-15,-9 8-1 16,-10 10 1-16,-10 10 0 0,-4 11-1 15,-4 8 0-15,-1 8 0 16,-1 4 1-16,2 3 0 16,4-3 0-16,5-6 0 15,7-9 1-15,5-11-1 16,-3-15 1-16,22-5 0 15,-8-13 0-15,6-13 0 16,-3-4 0-16,3-10 0 16,-5 1 0-16,1 2 1 15,-4 0-2-15,-4 9 1 16,-2 4-1-16,-2 8 1 15,3 7-1-15,-7 14 0 16,27-13-1-16,-7 11 0 16,12-1-2-16,6-5-1 0,14 0-3 15,-1-17-7-15,20 0-8 16,-17-17-10-16,17-5-8 15,-71 47 0-15,61-62 0 16</inkml:trace>
  <inkml:trace contextRef="#ctx0" brushRef="#br1" timeOffset="41164.3545">21014 1160 107 0,'-4'17'42'0,"-25"20"1"16,2 24-2-16,-9 30-40 15,7 26 2-15,1-1-3 16,10-4-2-16,13-29-2 15,3-16-4-15,11-1-17 0,-9-30-17 16,9-10 2-16,-9-26-1 16,0 0 0-16</inkml:trace>
  <inkml:trace contextRef="#ctx0" brushRef="#br1" timeOffset="41345.3648">20735 1543 121 0,'0'0'43'16,"-11"11"1"-16,26 11-5 15,8-20-39-15,14-2 0 16,10-2-2-16,10-2-3 16,17 0-10-16,-9-12-12 15,14 7-15-15,-11-7 0 0,4 7 0 16,-16-5 1-16</inkml:trace>
  <inkml:trace contextRef="#ctx0" brushRef="#br1" timeOffset="41691.3846">21265 1776 95 0,'5'32'40'0,"6"-15"2"16,17 0 0-16,-3-15-35 15,19-8-2-15,2-10-2 16,4-5 0-16,-2-6-1 15,-3-6 0-15,-6 2-1 0,-11-1 0 16,-7 0 0-16,-16 0 0 16,-12 8-1-16,-13 5 1 15,-10 8 0-15,-10 9-1 16,-7 8 1-16,1 11-1 15,-4 12 1-15,7 8-1 16,8 3 0-16,9 4 0 16,14 0-1-16,13-5-1 15,18-5-1-15,13-12-3 16,20-1-8-16,-2-27-10 15,30 5-18-15,2-17 1 16,18-1 0-16,-5-12 1 16</inkml:trace>
  <inkml:trace contextRef="#ctx0" brushRef="#br1" timeOffset="42044.4048">22179 1652 116 0,'-48'18'42'0,"-18"-6"0"16,8 16 0-16,-9-3-38 15,9 8-2-15,7 1 1 16,9 3-1-16,16-2 0 15,15-4-2-15,16-2 0 16,19-10 0-16,16-10 0 16,12-12 0-16,11-12 0 15,10-8 0-15,4-14 0 16,-1-12 0-16,-4-7 0 15,-6-9 0-15,-9-8 0 16,-8-4 0-16,-49 77 0 16,41-73 0-16,-22 8 0 15,1 26 0-15,-22 21 0 0,2 18 0 16,-23 31 0-16,5 24 0 15,-15 19 0-15,9 13 0 16,8 1-12-16,-6-14-6 16,29 5-8-16,-5-26-18 15,26-3 2-15,3-22-4 16,18-10 2-16</inkml:trace>
  <inkml:trace contextRef="#ctx0" brushRef="#br2" timeOffset="46597.6652">18022 3315 73 0,'0'0'35'0,"0"0"-2"16,0 0-1-16,-9 14-32 16,9-14-1-16,1 21-1 15,3-6 0-15,-3-1-1 16,4 10-2-16,-8-7-23 15,8 11-3-15,-4 0-2 16,-1 3 2-16</inkml:trace>
  <inkml:trace contextRef="#ctx0" brushRef="#br2" timeOffset="46777.6755">18084 4087 90 0,'5'76'38'0,"-9"-9"0"15,4 9 1-15,-11-15-35 16,3 6-3-16,0-3-2 15,3-2-3-15,7 4-6 16,-14-13-21-16,18 11-6 16,-5-6 0-16,11 6-1 15</inkml:trace>
  <inkml:trace contextRef="#ctx0" brushRef="#br2" timeOffset="46987.6876">18168 5851 86 0,'-15'90'38'0,"7"8"0"15,-4-9 1-15,11 7-31 16,-6-8-3-16,10 6 0 16,-2-7-3-16,2-1-1 15,2 5-4-15,-6-5-3 16,8 15-12-16,-14-11-19 15,7 5-1-15,-7-7-1 16,7 1 2-16</inkml:trace>
  <inkml:trace contextRef="#ctx0" brushRef="#br2" timeOffset="47160.6975">18291 8355 95 0,'-9'123'36'15,"-3"13"-2"-15,-10-3 3 16,5-1-35-16,-3 1-4 15,-8-17-18-15,13 10-15 16,0-13 1-16,6 2-4 16,0-13 3-16</inkml:trace>
  <inkml:trace contextRef="#ctx0" brushRef="#br2" timeOffset="47341.7078">18172 11156 97 0,'-18'158'38'16,"-6"-9"-1"-16,4 12-2 15,-11-4-34-15,5-2-1 16,4 4-6-16,-4-10-19 16,8 14-12-16,-6-6-3 15,7 6 1-15,-9-8 0 16</inkml:trace>
  <inkml:trace contextRef="#ctx0" brushRef="#br2" timeOffset="47459.7146">17868 14030 67 0,'14'91'35'16,"-5"-12"-1"-16,3-3-3 15,-3-9-57-15,-11-11-8 16,1-4-1-16,-13-15 0 0</inkml:trace>
  <inkml:trace contextRef="#ctx0" brushRef="#br2" timeOffset="48408.7688">8700 4455 69 0,'0'0'36'15,"-3"26"-1"-15,0-11 1 16,6 6-31-16,-3 0-4 15,-1-6-6-15,8 8-28 16,-8-1-1-16,4 5-2 16,-8 0 1-16</inkml:trace>
  <inkml:trace contextRef="#ctx0" brushRef="#br2" timeOffset="48596.7796">8629 5345 58 0,'-5'85'34'15,"-3"2"-1"-15,2 0 1 16,-7-5-25-16,8 10-3 15,-8-3-3-15,0 0-2 16,2 4-3-16,-5-8-2 16,12 6-12-16,-4-11-16 15,4-1-2-15,2-10 1 16,4-2 0-16</inkml:trace>
  <inkml:trace contextRef="#ctx0" brushRef="#br2" timeOffset="48790.7907">8663 7576 90 0,'2'94'35'16,"1"2"0"-16,-6-7 0 15,6-1-35-15,-5-3-1 16,-2-10-6-16,9 9-9 15,-10-10-19-15,5 3 0 16,0-6-2-16,1 1 3 16</inkml:trace>
  <inkml:trace contextRef="#ctx0" brushRef="#br2" timeOffset="48948.7997">8766 9564 83 0,'11'111'35'0,"1"3"0"16,-6-4-5-16,-2 1-32 15,3 1-31-15,-9 1 1 16,-1-2-4-16,-4-6 2 16</inkml:trace>
  <inkml:trace contextRef="#ctx0" brushRef="#br2" timeOffset="49211.8148">8793 11917 83 0,'-7'123'37'0,"0"11"-1"0,-10 1 0 16,1 2-40-16,-9 8-1 16,-6-9-2-16,2 12-1 15,-10-12 0-15,4 8 0 16,-7-9 1-16,9-1 3 15,-6-12 1-15,14-7 2 16,1-7 1-16,9-17-2 16,3-13-27-16,13-19-2 15,12-11-1-15,3-19-1 16</inkml:trace>
  <inkml:trace contextRef="#ctx0" brushRef="#br2" timeOffset="50681.8989">9956 9159 79 0,'-14'-6'38'0,"-12"-4"-2"16,-1 13 2-16,-18-1-31 16,4 12-1-16,-11 1-1 15,6 12-1-15,-5 9 0 16,6 8-1-16,2 1 0 15,10 7-1-15,13 0 1 16,13-3 0-16,14-6-1 16,13-13 0-16,19-18-1 15,15-22 0-15,17-19 0 16,10-24 0-16,6-20 0 15,0-15-1-15,-2-14-1 16,0-6 1-16,-10 0 0 0,-10 2 0 16,-18 8 0-16,-11 10 0 15,-10 14-1-15,-11 15 1 16,-8 21 1-16,-14 21-1 15,-10 26 1-15,-8 22 0 16,-7 28 0-16,-6 18 0 16,-2 18 1-16,2 11-1 15,3 8 0-15,10-2-2 16,14-6-1-16,12-9-2 15,20-15-2-15,8-26-9 16,32-4-23-16,-4-29-3 16,20-11 1-16,-6-24-2 15</inkml:trace>
  <inkml:trace contextRef="#ctx0" brushRef="#br2" timeOffset="50856.9089">10764 9204 104 0,'-33'-1'41'15,"8"23"0"-15,-14 1-1 16,13 1-36-16,-5 18-1 15,7 4-1-15,9 1-2 16,9-3-2-16,10-2-4 16,-3-25-19-16,29 3-15 15,0-24 0-15,14-6-2 16,-1-18 1-16</inkml:trace>
  <inkml:trace contextRef="#ctx0" brushRef="#br2" timeOffset="51464.9436">10839 8921 97 0,'-29'-14'38'0,"10"14"-1"16,4-1 0-16,15 1-37 16,12 12-1-16,10-5-1 15,10 5 1-15,7 2 0 16,3 6 0-16,1 7 0 15,-4 5 2-15,-8 10 1 16,-11 4 1-16,-5 8 0 16,-17 0 1-16,-5 3 0 15,-9-6 0-15,-1-5 0 16,-3-9-1-16,3-9 0 15,3-13 0-15,14-15-1 16,-7-11-1-16,17-12 0 0,9-13 0 16,5-8-1-16,4-5 1 15,4-6-1-15,2 2 0 16,-3 4 1-16,-3 8-1 15,-5 9 0-15,-6 10 1 16,-6 11-1-16,-11 11 1 16,7 11-1-16,-8 9 0 15,-3 6 0-15,0 2 0 16,3 4 1-16,3-2-1 15,7-2 0-15,7-10 0 16,11-8 0-16,10-10 1 16,9-10-1-16,9-8 1 15,1-7-1-15,3-5 0 0,-5-3 1 16,-3 3-1-16,-10 4 1 15,-10 6-1-15,-13 10 0 16,-18 10 1-16,6 16-1 16,-16 9 0-16,-6 13 0 15,-2 6 0-15,0 6-1 16,3 2-2-16,4-4-1 15,12-4-2-15,7-16-6 16,27 1-12-16,-6-32-7 16,21-1-11-16,-3-19 1 15,14-2 1-15</inkml:trace>
  <inkml:trace contextRef="#ctx0" brushRef="#br2" timeOffset="51633.9533">12082 9139 100 0,'-18'18'39'0,"-12"6"1"15,6 20-2-15,-4 3-34 16,4 7 0-16,1 2-3 15,9-1 0-15,8-2-2 16,7-11-3-16,18-4-19 16,-4-26-16-16,10-10 0 15,2-22-2-15,10-11 1 16</inkml:trace>
  <inkml:trace contextRef="#ctx0" brushRef="#br2" timeOffset="52083.979">12178 8795 109 0,'-13'20'42'0,"14"6"1"16,-1-12-5-16,14 6-35 15,8 0 0-15,0 2-1 16,2 6-1-16,-2 4-1 15,-6 6 0-15,-4 7 0 16,-5 6 0-16,-8 3 0 16,-6 2 1-16,-5-2-1 15,-2-5 1-15,4-7 0 16,2-14 0-16,7-12 0 15,1-16 0-15,28-19 0 16,-4-11-1-16,8-11 1 16,5-11-1-16,2-6 0 15,3 2 1-15,-3 1-1 0,-5 9 0 16,-3 14 0-16,-10 11 0 15,-4 14 0-15,-8 18 1 16,-6 11-1-16,-4 11 0 16,-5 12-1-16,1 6 0 15,1 1-2-15,6 0-2 16,2-10-3-16,21 7-12 15,-5-32-7-15,25 1-14 16,-2-22 0-16,11-8-1 16,3-17 3-16</inkml:trace>
  <inkml:trace contextRef="#ctx0" brushRef="#br2" timeOffset="52260.9892">13121 9048 100 0,'-20'16'40'16,"-3"9"2"-16,5 21-2 15,-15 6-32-15,13 6-3 16,1 1-2-16,5-1-1 15,5-7-2-15,7-7 0 16,12-12-4-16,0-20-3 16,18-2-13-16,-13-32-13 15,14-2-8-15,-11-21 0 16,8-3 0-16</inkml:trace>
  <inkml:trace contextRef="#ctx0" brushRef="#br2" timeOffset="52373.9956">13049 8801 102 0,'-23'-26'36'0,"9"17"-2"0,14 9-27 15,-21 15-43-15,22 4-1 16,5-3-2-16</inkml:trace>
  <inkml:trace contextRef="#ctx0" brushRef="#br2" timeOffset="52893.0253">13749 9055 85 0,'-26'0'39'16,"-19"-4"0"-16,-5 14 1 15,-18-4-28-15,5 11-6 16,-3 1-2-16,8 4-1 16,9-4-1-16,15 2 1 15,18-6-2-15,17-2 1 16,20-5-1-16,15-6 0 15,15-3-1-15,9 0 1 0,3 1-1 16,0 2 1-16,-8 5-1 16,-11 6 0-16,-15 7 1 15,-20 7-1-15,-18 4 0 16,-16 6 1-16,-8 1-1 15,-7-4 0-15,0-2-2 16,3-9-1-16,14-2-4 16,2-24-11-16,37 9-11 15,-3-23-12-15,25-3 0 16,5-21-2-16,14 1 3 15</inkml:trace>
  <inkml:trace contextRef="#ctx0" brushRef="#br2" timeOffset="53303.0488">14235 8455 98 0,'-10'-13'40'0,"-4"27"2"16,-9 8-1-16,-3 21-36 15,0 10 1-15,3 18-2 16,-10 6 2-16,8 12-3 15,-3-1 0-15,6-1-1 16,4-5 1-16,8-7-1 16,7-14-2-16,11-14 0 15,9-16 0-15,11-19 0 16,8-13 0-16,5-17 0 15,6-13 0-15,-1-9 0 16,-1-3 0-16,-3-4 0 0,-6 6 0 16,-6 9 0-16,-8 10 0 15,-8 15 0-15,-8 17 0 16,-5 16 0-16,-3 12 0 15,-3 12 0-15,3 8 0 16,3 4 0-16,7 2-3 16,2-11-5-16,20 3-9 15,-9-29-6-15,23 5-4 16,-15-37-8-16,20-3-6 15,-7-19-2-15,-1-11 4 16</inkml:trace>
  <inkml:trace contextRef="#ctx0" brushRef="#br2" timeOffset="53674.07">14715 9114 114 0,'-16'20'42'0,"10"11"0"16,0-10 0-16,18 4-38 15,3-7-1-15,10-7-1 16,9-7-1-16,9-7 0 15,11-7 0-15,10-12 0 16,3-3-1-16,-2-8 2 16,-4 0-2-16,-4-1 0 15,-14 3 0-15,-15 3 0 16,-18 4 0-16,-18 6 0 15,-17 9 0-15,-17 8 0 16,-10 11 0-16,-3 8 0 0,-5 10 0 16,7 10 0-16,4 7 0 15,12 5 0-15,16-1 0 16,17 0 0-16,16-5 0 15,17-9-4-15,19-6 0 16,13-17-3-16,19 2-9 16,-6-32-7-16,26 11-4 15,-17-25-9-15,11 2-4 16,-15-9-1-16,-3 3 4 15</inkml:trace>
  <inkml:trace contextRef="#ctx0" brushRef="#br2" timeOffset="54034.0906">15704 9086 102 0,'-36'8'40'16,"-1"14"2"-16,-10 1-1 15,6 10-28-15,-2 5-8 0,10 5-1 16,1 0-1-16,13-3 0 16,8-7-1-16,19-8-2 15,12-17 0-15,11-15 0 16,13-15 0-16,7-14 0 15,7-12 0-15,1-15 0 16,6-7 0-16,-2-11 0 16,-6-2 0-16,-6-1 0 15,-7 10 0-15,-13 13 0 16,-14 14 0-16,-12 20 0 15,-16 23 0-15,-13 28 0 16,-9 23 0-16,-7 20 0 16,-2 12 0-16,3 7 0 15,5 4 0-15,10-6 0 0,22-1 0 16,6-24-14-16,29 1-3 15,-4-31-5-15,35 2-6 16,-8-35-5-16,29-6-10 16,3-14-1-16,10-19 8 15</inkml:trace>
  <inkml:trace contextRef="#ctx0" brushRef="#br2" timeOffset="55316.1639">19058 8993 79 0,'0'0'37'16,"13"-1"-2"-16,-13 1 1 15,13-3-24-15,-13 3-5 16,0 0-2-16,0 0-1 16,3 23 0-16,-10-5-1 15,-1 9 1-15,-7 2-1 16,0 9-1-16,-4-1 1 0,-1 3-1 15,2-5 0-15,4-2-1 16,5-8-1-16,4-5 1 16,5-20 0-16,12 13-1 15,0-24 1-15,7-3-1 16,-1-7 0-16,1-4 1 15,-4 2-1-15,-1-1 0 16,-5 6 0-16,-4-1 1 16,-5 19-2-16,-8-13 1 15,8 13-1-15,-23 12 0 16,11 3-2-16,-5-5-5 15,11 12-14-15,-9-15-15 16,14 5-3-16,1-12-1 16,9-11-1-16</inkml:trace>
  <inkml:trace contextRef="#ctx0" brushRef="#br2" timeOffset="56082.2077">19074 9165 94 0,'-13'8'37'16,"7"8"0"-16,6-16 0 16,-1 23-30-16,1-23-3 15,29 18 0-15,-3-17 0 16,10 2-1-16,2-6 0 15,7-4-1-15,5-2 0 16,2-4 0-16,-3-5-1 16,-5-3-1-16,-7-1 1 15,-7-6-1-15,-8 2 0 16,-11 0 0-16,-13 0 1 15,-14 1-1-15,-10 6 1 0,-11 5-1 16,-9 7 1-16,-8 12 0 16,-7 11 1-16,-2 14 0 15,-2 15 0-15,5 13 1 16,4 7-1-16,12 7 0 15,16-1-2-15,20-3 0 16,22-9 0-16,22-15 0 16,26-19-2-16,22-23-3 15,26-9-7-15,0-30-11 16,24 5-8-16,-14-25-11 15,0 7 1-15,-18-10-1 16,-13 7 2-16</inkml:trace>
  <inkml:trace contextRef="#ctx0" brushRef="#br2" timeOffset="56559.235">19976 9088 110 0,'0'0'39'0,"-19"7"2"15,7 10-2-15,-3-2-35 16,-2 14 0-16,-4 9-2 15,0 8 1-15,-3 10-2 16,-2 6 1-16,3-1-1 16,3-2 1-16,5-7-1 0,7-12 1 15,9-14-1-15,10-14 0 16,8-21 1-16,14-17-2 15,5-14 0-15,4-13 0 16,2-8 0-16,0-5 0 16,-2-1 0-16,-9 7 0 15,-3 8 0-15,-10 14 0 16,-6 13 0-16,-14 25 0 15,0 0 0-15,3 23 0 16,-8 13 0-16,0 8 0 16,5 4 0-16,5-4 0 15,13 1-6-15,6-26-9 16,31 6-10-16,-7-41-4 15,28-6-12-15,-1-27-1 0,14-7-1 16,-3-20 3-16</inkml:trace>
  <inkml:trace contextRef="#ctx0" brushRef="#br2" timeOffset="56744.2456">21006 8448 100 0,'-23'25'41'0,"-15"17"4"15,2 27-3-15,-15 11-28 16,13 8-10-16,-1 7-1 15,11 4-2-15,3 4-2 16,6-8-5-16,25 8-18 16,-7-27-12-16,26-2-6 0,0-24 2 15,21-9-4 1</inkml:trace>
  <inkml:trace contextRef="#ctx0" brushRef="#br2" timeOffset="57945.3143">21267 9042 112 0,'-30'13'41'16,"-20"6"2"-16,1 24-1 16,-12 2-35-16,4 10-2 15,-1 4 0-15,7 1-5 16,7-5 0-16,15-4 0 15,15-11 0-15,16-13 0 0,16-16 0 16,16-12 0 0,12-16 0-16,8-10 0 0,8-12 0 15,-1-9 0-15,1-3 0 16,-9-3 0-16,-9 3 0 15,-12 7 0-15,-12 9 0 16,-11 10 0-16,-9 25 0 16,-11-7 0-16,-7 21 0 15,0 13 0-15,-1 9 0 16,5 5 0-16,5 4 0 15,6-2 0-15,13-6 0 16,10-6 0-16,16-12 0 16,8-12 0-16,10-13 0 15,9-10 0-15,4-11 0 16,1-6 0-16,-2-4 0 0,-8-1 0 15,-12 4 0-15,-12 5 0 16,-14 11 0-16,-20 18 0 16,0 0 0-16,-26 21 0 15,-2 12 0-15,-2 7 0 16,1 5 0-16,3 5 0 15,3-2 0-15,5-5 0 16,10-11 0-16,8-9 0 16,0-23 0-16,20 4 0 15,-2-21 0-15,3-10 0 16,2-14 0-16,2-6 0 15,0-6 0-15,1-2 0 16,-5 3 0-16,-1 6 0 16,-3 6 0-16,1 10 0 0,1 12 0 15,-1 6 0-15,7 11 0 16,0 5 0-16,9 5 0 15,10 5 0-15,4-3 0 16,7 0 0-16,1-1 0 16,4-8 0-16,-5-2 0 15,-3-3 0-15,-7-7 0 16,-11-5 0-16,-11-4 0 15,-11 0 0-15,-12-2 0 16,-14 5 0-16,-10 3 0 16,-10 8 0-16,-10 10 0 15,-4 11 0-15,-2 11 0 16,-1 11 0-16,5 7 0 15,9 7 0-15,8-2 0 16,11 2 0-16,13-6 0 0,12-5 0 16,9-15 0-16,13-12 0 15,7-14 0-15,2-13 0 16,3-11 0-16,0-13 0 15,-2-4 0-15,-3-5 0 16,-6-3 0-16,-7 4 0 16,-7 7 0-16,-6 10 0 15,-6 13 0-15,-4 15 0 16,-9 17 0-16,-3 15 0 15,-6 24 0-15,-6 16 0 16,-2 12 0-16,-6 14 0 16,-4 4 0-16,0 4 0 15,-6-3 0-15,4-10 0 16,-2-11 0-16,6-17 0 0,0-15 0 15,2-18 0-15,5-13 0 16,2-17 0-16,3-17 0 16,3-10 0-16,3-13 0 15,7-10 0-15,5-1 0 16,6-7 0-16,15 7-4 15,-1-9-7-15,20 14-2 16,-7-10-2-16,24 23-1 16,-7-16-4-16,31 20-3 15,-8-17 0-15,30 13-2 16,-1-8-4-16,18 0-3 15,16 9 0-15</inkml:trace>
  <inkml:trace contextRef="#ctx0" brushRef="#br2" timeOffset="58471.3444">22857 9233 101 0,'-22'11'40'16,"-5"-10"0"-16,10 8 1 0,-5-8-34 15,22-1-3-15,0 0-1 16,25-8 0-16,5 0 0 16,13 2-1-16,9-3-1 15,11-1 1-15,3-1-1 16,5-5 0-16,-5 1 0 15,-4-3 0-15,-9-3 0 16,-9-6-1-16,-13 2 1 16,-11-3-1-16,-16-2 0 15,-12 6 0-15,-11 3 0 16,-13 5 0-16,-7 12 0 15,-7 9 0-15,-5 14 0 16,-3 10 2-16,5 10-2 16,1 7 0-16,13 5 0 0,10 1 0 15,14-5 0-15,18-4 0 16,19-9 0-16,18-12-2 15,20-9-4-15,9-21-7 16,23 8-7-16,-12-33-5 16,25 16-4-16,-21-24-3 15,10 7-9-15,-22-5 0 16,-6 2 4-16</inkml:trace>
  <inkml:trace contextRef="#ctx0" brushRef="#br2" timeOffset="58794.3629">23799 9109 118 0,'-57'26'42'0,"10"16"1"16,-8-5-1-16,10 9-38 15,15-4-1-15,12 2 0 16,12-8-3-16,13-8 0 0,16-17 0 16,14-13 0-16,12-19 0 15,11-17 0-15,1-8 0 16,3-14 0-16,-5-6 0 15,-3-8 0-15,-5-4 0 16,-8 2 0-16,-10 8 0 16,-9 13 0-16,-11 11 0 15,-8 17 0-15,-5 27 0 16,-19 6 0-16,-3 26 0 15,-2 18 0-15,-4 13 0 16,1 4-3-16,14 10-8 16,-12-15-6-16,31 8-6 15,-13-31-3-15,31 13-5 0,-17-31-6 16,17-2-8-16,-8-12 4 15</inkml:trace>
  <inkml:trace contextRef="#ctx0" brushRef="#br2" timeOffset="60278.4477">1093 9528 97 0,'0'0'39'15,"0"0"1"-15,0 0-1 16,14-15-34-16,3 11 0 15,9-7-2-15,10 1 0 16,10-5-1-16,6-2-1 16,7-4 1-16,3-2-1 0,-3-5 0 15,-2-1 1-15,-11 1-1 16,-8-5 0-16,-16 5 0 15,-13-2 0-15,-17 3-1 16,-17 6 1-16,-11 9-1 16,-14 8 0-16,-11 16 0 15,-9 18 1-15,-4 13-1 16,-3 16 0-16,8 10 1 15,5 6 0-15,17 3-1 16,15-3 1-16,26-10-1 16,20-14 0-16,29-14-1 15,20-21-3-15,24-12-1 16,16-18-1-16,18-5-3 15,-3-24-5-15,12 9-9 16,-23-26-4-16,6 16-10 0,-29-9 1 16,-8 12 1-16,-30 2 32 15,-17 2 5-15,-14 14 7 16,-24-6 10-16,9 29 7 15,-29-16 10-15,8 25 3 16,-10-3 0-16,13 13-30 16,-10 5-3-16,8 14-1 15,-1 3-2-15,0 5 0 16,2 1-1-16,4 2 0 15,0-6-1-15,6-4 1 16,3-10-1-16,7-11 1 16,-1-18-2-16,25-3 0 15,-2-18 0-15,9-12 0 16,5-9 0-16,3-5 0 0,0-1 0 15,0 0 0-15,-6 3 0 16,-2 11 0-16,-9 11 0 16,-7 13 0-16,-16 10 0 15,13 22 0-15,-14 9 0 16,-3 10 0-16,-1 5 0 15,4 3 0-15,7-3-3 16,5-10-2-16,16-7-4 16,6-31-7-16,29-2-7 15,-8-40-2-15,26 2-7 16,-8-32-7-16,12-9-1 15,-8-16 2-15</inkml:trace>
  <inkml:trace contextRef="#ctx0" brushRef="#br2" timeOffset="60466.4585">3036 8630 110 0,'-33'30'41'0,"3"32"2"16,-8 9-3-16,6 16-35 16,4 9-1-16,7 0-2 15,9 1-2-15,9-7-4 16,20 1-9-16,0-28-12 15,29 4-11-15,-6-24-4 16,19-6-1-16,-2-24-2 16</inkml:trace>
  <inkml:trace contextRef="#ctx0" brushRef="#br2" timeOffset="61669.5273">3413 9301 92 0,'-32'7'40'0,"-17"-1"1"16,7 17 0-16,-15-6-22 15,8 18-12-15,-4 1-2 16,8 10 0-16,5 0-2 16,12 1-1-16,12-3-2 15,14-6 0-15,12-8 0 16,15-13 0-16,12-11 0 15,10-16 0-15,5-12 0 16,5-10 0-16,0-10 0 16,-6-5 0-16,-5-6 0 15,-8 1 0-15,-12 1 0 16,-9 8 0-16,-9 10 0 0,-10 13 0 15,-8 16 0-15,-5 13 0 16,-5 15 0-16,0 11 0 16,-1 10 0-16,7 4 0 15,8 0 0-15,3-4 0 16,15-8 0-16,10-11 0 15,13-12-3-15,9-14-1 16,11-10 0-16,3-15 0 16,6-2-1-16,-4-8 1 15,-3-2 2-15,-9 2 0 16,-8 3 2-16,-12 9 1 15,-14 11 1-15,-14 12 0 16,-4 10 1-16,-8 14 0 16,-6 12-1-16,-2 8 1 0,-1 7-1 15,3 3 0-15,-1-2 0 16,8-4-1-16,3-6 1 15,2-10-1-15,5-13 1 16,1-19-2-16,11-1 0 16,1-17 0-16,1-12 0 15,3-10 0-15,0-8 0 16,3-4 0-16,-2 0 0 15,-1 6 0-15,-2 8 0 16,-2 8 0-16,0 11 0 16,0 9 0-16,2 9 0 15,4 9 0-15,7 2 0 16,5 1 0-16,6-2 0 0,7-3 0 15,4-5 0-15,3-5 0 16,1-4 0-16,-7-3 0 16,-6 0 0-16,-7-2 0 15,-9-2 0-15,-9 2 0 16,-12 2 0-16,-1 11 0 15,-26-14 0-15,3 13 0 16,-6 5 0-16,-4 8 0 16,-4 10 0-16,2 8 0 15,5 9 0-15,4 4 0 16,7 5 0-16,10 1 0 15,9-4 0-15,9-6 0 16,10-8 0-16,5-13 0 16,8-15 0-16,7-14 0 0,-1-11 0 15,-2-9 0-15,-2-11 0 16,-3-6 0-16,-5 0 0 15,-6 3 0-15,-5 8 0 16,-7 9 0-16,-7 18 0 16,-1 10 0-16,-11 32 0 15,-3 14 0-15,-5 22 0 16,-2 19 0-16,-3 15 0 15,2 13 0-15,-6 2 0 16,0 0 0-16,-1-7 0 16,2-7 0-16,-2-18 0 15,0-18 0-15,-3-17 0 16,0-21 0-16,-2-14 0 15,1-15 0-15,-1-14 0 16,2-13 0-16,3-13 0 0,6-11 0 16,10-5 0-16,8-10-2 15,22 4-6-15,6-11-5 16,24 11 0-16,-2-15-3 15,34 19-3-15,-13-17-2 16,29 22 0-16,-15-17 0 16,19 16 2-16,-16-10-2 15,3 14 1-15,-12 9-9 16,-20-1 4-16</inkml:trace>
  <inkml:trace contextRef="#ctx0" brushRef="#br2" timeOffset="62449.5719">4731 9550 82 0,'-13'18'41'0,"19"4"0"0,-1-11 1 15,21 6-13-15,1-15-24 16,10-6-1-16,1-7-2 16,2-6 0-16,2-6-1 15,-2-3-1-15,-5-5 1 16,-3-2-2-16,-8 1 1 15,-4 0 0-15,-11 4 1 16,-6 6-1-16,-13 7 1 16,-9 11 0-16,-7 8 0 15,-8 12 1-15,-4 12-2 16,-1 9 0-16,-3 8 0 15,5 2 0-15,9 3 0 16,10-2 0-16,13-5 0 0,15-7 0 16,19-12 0-16,15-9 0 15,23-12 0-15,13-8-4 16,19-7-1-16,9-14-2 15,13 1-1-15,-5-12 0 16,-2 7 0-16,-16-5 2 16,-13 5 2-16,-22-1 3 15,-27 2 1-15,-21 9 3 16,-26-2 3-16,-12 12 0 15,-24 2 1-15,1 9-1 16,-14 6-1-16,3 10 0 16,1 6-1-16,9 9-1 15,5 5 0-15,12 0 0 16,13 2-3-16,12-4 0 0,17-7 0 15,11-9 0-15,13-11 0 16,11-16 0-16,6-14 0 16,9-13 0-16,-1-16 0 15,-1-11 0-15,-2-11 0 16,-2-8 0-16,-11-6 0 15,-7-2 0-15,-6 5 0 16,-9 9 0-16,-12 18 0 16,-7 22 0-16,-12 22 0 15,-6 29 0-15,-7 25 0 16,-4 25 0-16,-3 21 0 15,1 8 0-15,7 7 0 16,9-8 0-16,11-1 0 16,8-17-9-16,24-9-1 15,3-29-3-15,25-1-3 0,-2-36-2 16,28 10-5-16,-15-37 0 15,20 11-1-15,-16-29 1 16,7-3-4-16,-3-2-7 16</inkml:trace>
  <inkml:trace contextRef="#ctx0" brushRef="#br3" timeOffset="68719.9306">8705 8057 18 0,'0'0'20'15,"9"-11"1"-15,-9 11-7 16,10-13-2-16,-9 0-7 15,-1 13-1-15,9-21 1 16,-9 21 1-16,2-13 2 16,-2 13-1-16,0 0 2 15,0 0-1-15,0 0 1 16,0 25-2-16,-4-11-2 15,1 4-3-15,3 2-2 16,-1 2 0-16,2 5-1 0,1 3-1 16,1 2 1-16,1 1 0 15,1 8 0-15,-1 4 1 16,2 7-1-16,-2 3 1 15,1 2 0-15,-1 3 0 16,-2-1 2-16,1 2-2 16,-1 5 0-16,2-2-1 15,3 7-1-15,-5-3-2 16,7 11-2-16,-4-5-5 15,4 14-1-15,-7-9 0 16,6 15 3-16,-8-8 5 16,0 6 3-16,-3 5 3 15,-5-4 4-15,7 8 5 16,-14-6 0-16,13 10 1 15,-9-11-4-15,8 11-3 0,-4-6-3 16,4 4 0-16,2-3-2 16,1 3 1-16,1-4-3 15,1 0 1-15,-1-2 1 16,0 0-1-16,-1-3 1 15,-1 2-1-15,0-1 2 16,-2 0-1-16,0 2 0 16,-1 4 1-16,0-1 1 15,1 7-1-15,-5 4 0 16,6 5 0-16,-5 7 1 15,2 5-2-15,-3 5 1 16,1 8 0-16,-2 3 0 16,2 4 1-16,-3-2-1 15,-1 8 0-15,-4-7 1 0,2 2 0 16,-4-3 2-16,1 0-2 15,-3-2 0-15,2-1-1 16,0-1 0-16,0-7 0 16,2 0-1-16,5-1-1 15,1-3 0-15,4-6-3 16,8 5-16-16,-4-20-18 15,7-8 0-15,-4-19-1 16,7-20 1-16</inkml:trace>
  <inkml:trace contextRef="#ctx0" brushRef="#br3" timeOffset="70409.0272">18148 8037 47 0,'0'0'28'0,"0"0"-1"15,0 0-4-15,0 0-3 16,-9 12-7-16,13 8-4 15,-8-9-2-15,5 13-4 16,-4 1-1-16,2 11-1 16,1 1 0-16,0 7 0 15,-1 7 0-15,2 4 0 16,-1 3 0-16,3 5 0 15,-2 4 2-15,4 5-2 16,-2 2 0-16,-1 6 0 16,-2 3 0-16,-2 6 0 15,-1 6 0-15,-5 3-2 0,0 4 1 16,0 7 1-16,-6 1-1 15,3 5 2-15,-1-1-1 16,1 3 1-16,-3 0-3 16,0 3 4-16,0-4-3 15,2 3 2-15,-1-5-2 16,0 1 1-16,2-3-2 15,-1-1-1-15,2 1 2 16,-1 0 0-16,1 0-1 16,-1-3 0-16,-1 1 0 15,0-1 1-15,2 1 1 16,-2-3-1-16,2 0 0 15,1-1 0-15,0-2 0 16,3-1 0-16,2-2 0 16,3 3-1-16,-1 1 1 0,1 3 1 15,2 2-1-15,1 1 0 16,2 0 0-16,1 6-1 15,4 2 1-15,-1 2-1 16,4 4 1-16,2 8 0 16,0 5 0-16,1 7-1 15,1 10 1-15,-1 8 1 16,-5 7-2-16,1 6 0 15,-5 6 1-15,-1 4-2 16,-3 2 1-16,-4-3-2 16,1 1 0-16,-3-17-7 15,9-6-26-15,-10-27-2 16,7-16 0-16,-8-32-1 15</inkml:trace>
  <inkml:trace contextRef="#ctx0" brushRef="#br3" timeOffset="72419.1422">8067 15147 12 0,'-6'-13'31'16,"6"13"0"-16,-9-10 3 15,9 10-24-15,0 0-2 16,0 0 1-16,-14 3 0 15,14-3 0-15,0 0-2 0,-9 15-1 16,9-15 0-16,-11 17-1 16,9-4-1-16,8 10 0 15,2 5-1-15,11 9 0 16,7 3 0-16,8 5-2 15,4-1 1-15,1-7-2 16,-2-5 2-16,-3-12-2 16,-5-14 0-16,-12-11 1 15,-5-15-1-15,-10-13 0 16,-10-10 0-16,1-5 1 15,-6-3 0-15,7 5-1 16,2 3 0-16,5 13 0 16,8 10 0-16,9 16 1 15,7 13-1-15,5 12 0 0,4 5 0 16,-2 7 0-16,0-2-1 15,-8-7-1-15,-6-1-3 16,-18-23-14-16,0 0-21 16,-11-10 0-16,-2-9-1 15,-15-12 0-15</inkml:trace>
  <inkml:trace contextRef="#ctx0" brushRef="#br3" timeOffset="72924.171">8285 14645 40 0,'-14'1'36'16,"-6"1"0"-16,6 10 2 15,-6-5-25-15,9 14-5 16,-4-3-1-16,15 11-3 16,-1-1 1-16,11 5-1 15,4 2 0-15,10 2-2 16,6-2 1-16,11 2-1 15,3-5 0-15,3-3-1 16,3-8 1-16,-5-9-2 16,-6-14 1-16,-9-11-1 15,-13-15 0-15,-16-11 0 0,-15-14 1 16,-19-7 0-16,-12-6 0 15,-9 0 0-15,-6 1 0 16,-1 6 0-16,3 8 0 16,6 13 0-16,9 14-1 15,15 13 0-15,14 14 0 16,12 8 0-16,13 12 0 15,10 6 0-15,12 2 0 16,3-3 0-16,1-7-1 16,-3-11 0-16,-1-10-3 15,-12-20-1-15,0-2-9 16,-24-24-25-16,7-1 0 15,-19-13-2-15,7 6 1 16</inkml:trace>
  <inkml:trace contextRef="#ctx0" brushRef="#br3" timeOffset="73491.2035">8195 14143 77 0,'-7'23'40'16,"5"-12"-1"-16,15 12 0 15,-2-9-34-15,13 3 0 16,5-1-1-16,6 1-1 15,0-3-1-15,5-2 0 16,-8-6-1-16,-3-5 0 16,-10-6 0-16,-9-8-1 15,-13-5 0-15,-14-6 0 16,-7-2 0-16,-6 1 0 15,-5-2 1-15,-4 3-1 0,0 5 0 16,4 4 0-16,4 2 0 16,6 6 0-16,6 2 0 15,3 4 0-15,16 1 0 16,0 0-1-16,0 0 2 15,0 0-1-15,27 4 0 16,-7-5 0-16,2-1 1 16,1 0-1-16,-1-5 1 15,-1-2-1-15,-6-7 1 16,-5-1 0-16,-5-3 0 15,-6-2 0-15,-6-1-1 16,-4 0 1-16,-5 1 0 16,-3 1 0-16,1 7-1 15,-2 3 0-15,4 2 0 16,0 2 0-16,4 3-1 0,12 4 1 15,0 0-1-15,0 0 1 16,12 6-1-16,6 1-1 16,10 1 0-16,6 0-1 15,5 3-2-15,2-7-1 16,5 8-7-16,-16-20-15 15,12 9-10-15,-20-12-1 16,1 2 0-16,-17-13 0 16</inkml:trace>
  <inkml:trace contextRef="#ctx0" brushRef="#br3" timeOffset="73846.2238">8377 13687 82 0,'13'-10'41'15,"4"5"-1"-15,-14-23 1 16,4-5-37-16,-17-15 0 16,0-4-2-16,-11-3 1 15,0 0-2-15,-5 1 0 16,0 11 1-16,-1 14-2 15,5 14 0-15,3 15 0 16,3 15 1-16,5 9-1 16,3 13 1-16,7 10-1 15,7 2 1-15,2 0 0 16,8-2 0-16,4-6 0 15,5-9 0-15,1-11-1 0,3-12 1 16,-2-14-3-16,-3-12-1 16,2-7-4-16,-15-17-13 15,14 8-20-15,-17-13 0 16,6 6-3-16,-13-13 0 15</inkml:trace>
  <inkml:trace contextRef="#ctx0" brushRef="#br3" timeOffset="74478.2599">8361 12496 61 0,'-21'5'37'0,"18"16"-1"16,-5-4 3-16,12 14-30 15,-7-3-2-15,9 8-2 16,-5-8 0-16,10 2 1 16,-3-10-3-16,6 0 1 15,-1-10-3-15,3-7 1 16,-3-8-2-16,2-5 1 15,-1-9-1-15,-1 1 0 16,-3-7 0-16,2 2 0 16,-2 2 1-16,-3 2-1 15,2 1 1-15,1 6-1 16,-10 12 1-16,18-8-1 0,-4 11 1 15,0 9-1-15,1 3 1 16,-1 1-1-16,1 0-1 16,-3-2-1-16,-2-1-2 15,-10-13-6-15,0 0-22 16,-8-18-7-16,-1 0-1 15,-18-14 0-15</inkml:trace>
  <inkml:trace contextRef="#ctx0" brushRef="#br3" timeOffset="74680.2715">8333 12254 90 0,'19'15'39'16,"6"7"3"-16,-3-2-3 0,21 7-34 15,-5-6-1-15,9 4-1 16,-1-7-2-16,-2-4 1 15,-6-8-3-15,-9-13-3 16,-4-2-3-16,-29-23-29 16,4 6-3-16,-23-17-1 15,0 6-1-15</inkml:trace>
  <inkml:trace contextRef="#ctx0" brushRef="#br3" timeOffset="74844.2809">8199 12210 88 0,'-2'18'37'0,"2"-18"0"15,3 13-3-15,-3-13-36 16,8-29-14-16,0 12-21 16,-3-13 0-16,4 2-1 15,-7-9 2-15</inkml:trace>
  <inkml:trace contextRef="#ctx0" brushRef="#br3" timeOffset="75206.3016">8305 11873 87 0,'0'0'40'15,"16"6"-1"-15,-16-6 2 16,16-7-35-16,-14-4-1 16,0-4-2-16,1-8-1 0,-1 0 3 15,4-5-4 1,0 2 1-16,-1 1-1 0,2 3 0 15,0 4 0-15,4 6 0 16,-11 12 0-16,18 0-1 16,-9 12 0-16,7 7 2 15,-1 6-2-15,3 6-1 16,6 5 1-16,2 1-1 15,2-1 1-15,1-5-1 16,1-5 1-16,0-11-2 16,-5-7 2-16,-1-11 0 15,-8-10-1-15,-8-13-3 16,-2-5-1-16,-16-14-8 15,12 9-15-15,-22-15-12 0,6 9 0 16,-11-9-1-16,7 7 1 16</inkml:trace>
  <inkml:trace contextRef="#ctx0" brushRef="#br3" timeOffset="75543.3208">8550 11465 98 0,'16'15'41'0,"-16"-15"0"16,17-2-1-16,-21-15-35 15,3-9-2-15,-5-11-1 16,-5-7-1-16,-5-8 1 16,-5-2-2-16,-2 4 1 15,-3 5-1-15,0 9 1 16,-2 12-1-16,0 14 0 0,2 12-1 15,4 16 1-15,7 14 1 16,6 10-1-16,9 12 1 16,11 0 0-16,10 5 0 15,14-8 0-15,4-4 1 16,10-16-1-16,-1-15 0 15,1-18-1-15,-5-20-3 16,-6-15-2-16,-18-27-12 16,8 1-13-16,-21-24-13 15,0-7 1-15,-11-20-1 16</inkml:trace>
  <inkml:trace contextRef="#ctx0" brushRef="#br3" timeOffset="76759.3904">17460 15481 33 0,'-19'-8'36'16,"5"8"0"-16,-5-1 1 16,10 17-19-16,-1-9-14 15,5 8 2-15,-3-1-2 16,7 4 0-16,1 1-1 15,4 4 0-15,1-6-1 16,4-1 1-16,-3-6-1 16,6-5 0-16,-2-10-1 15,0-7 0-15,0-8-1 16,-1-8 1-16,-2-5-1 15,1 0 1-15,-2-2-1 0,-2 6 1 16,2 7-1-16,1 8 1 16,-7 14 0-16,21 9 0 15,-8 15 0-15,3 13-2 16,0 6 2-16,6 12-2 15,-1 2 2-15,0-1-1 16,0-3 0-16,-3-9-1 16,-2-13 2-16,2-12-1 15,-3-14-1-15,-6-16-1 16,5-6-3-16,-9-19-7 15,11 11-26-15,-11-14 1 16,5 12-3-16,-11-7 1 16</inkml:trace>
  <inkml:trace contextRef="#ctx0" brushRef="#br3" timeOffset="78052.4644">17569 15030 38 0,'0'0'33'0,"-19"-4"3"15,9 14-1-15,-11-7-26 16,9 16-4-16,-8-2 1 15,8 11 0-15,-2-1 0 16,10 9 0-16,2 0-2 16,11 5 1-16,5-1-1 0,9 1 0 15,5-4-1 1,8-5 0-16,1-7-1 0,1-10 1 15,-5-14-2-15,-4-12 1 16,-8-14-1-16,-8-15-1 16,-12-11 1-16,-8-10-1 15,-8-5 0-15,-9-1 0 16,-3 5 0-16,-2 5 0 15,-1 12 0-15,3 10 0 16,4 14 0-16,5 12 0 16,7 11 1-16,8 10-1 15,8 5 0-15,7 6 0 16,7 0 0-16,5-1 0 15,5-6 0-15,0-8-1 16,0-9-2-16,-6-12-1 0,0-6-2 16,-12-22-9-16,8 11-17 15,-22-22-7-15,6 9 1 16,-12-7 0-16</inkml:trace>
  <inkml:trace contextRef="#ctx0" brushRef="#br3" timeOffset="78615.4966">17556 14569 69 0,'2'15'40'0,"-2"-5"-1"16,16 13 0-16,-3-9-29 16,14 9-5-16,4-1-1 15,6 2-3-15,1-3 2 16,1-4-2-16,-5-2 0 0,-5-7-1 15,-10-5 0-15,-6-8 1 16,-13-8 0-16,-8-6 1 16,-9-5-1-16,-10-2 0 15,-5-1 0-15,-4 2 1 16,-1 0-1-16,-3 4-1 15,8 5 0-15,3 6 0 16,7 3-1-16,6 3 1 16,16 4 0-16,0 0 0 15,0 0 0-15,0 0 0 16,19-7 0-16,-1 2 0 15,-3-2 0-15,2-4 1 16,-4-5-1-16,-2-3 1 16,-6-6-1-16,0 0 1 0,-8-3 0 15,-2 2-1-15,-3-3 0 16,-4 1 1-16,-3 6-1 15,0 2 0-15,3 2 0 16,-2 7 0-16,5 0 0 16,9 11 0-16,-5-10 0 15,5 10 0-15,20 5 0 16,3 0 0-16,4 6 0 15,3-1 0-15,4 1-1 16,0-3-1-16,1-3-1 16,-6-7-2-16,-1 1-4 15,-20-23-8-15,12 13-11 16,-26-19-10-16,5 7-2 15,-17-12 1-15,4 7 1 16</inkml:trace>
  <inkml:trace contextRef="#ctx0" brushRef="#br3" timeOffset="78960.5163">17592 13996 79 0,'0'0'40'16,"0"0"0"-16,20 2 2 16,-19-23-36-16,9-4-1 15,-6-17-1-15,1-5 0 16,-2-7-1-16,-2-7-1 15,-4-3 0-15,-3 3-2 16,-2 6 0-16,-5 8 0 16,-1 10 0-16,-4 13 0 15,-2 10 0-15,-2 14-1 16,1 14 1-16,3 11 0 0,4 12 1 15,8 8-1-15,8 8 1 16,13 4 0-16,10 2-1 16,12-1 2-16,7-12-2 15,5-9 2-15,-1-19-3 16,-5-19 0-16,-4-17-5 15,-17-33-9-15,3 2-7 16,-28-36-16-16,3 1-4 16,-18-18-2-16,4-7 3 15</inkml:trace>
  <inkml:trace contextRef="#ctx0" brushRef="#br3" timeOffset="79603.5531">17406 12635 74 0,'-6'10'39'15,"10"13"-1"-15,-4-5 1 16,17 9-32-16,-12 0-2 15,5 1-2-15,0-2 0 16,3-3-1-16,0-5 0 16,-1-9-1-16,-2-10 1 0,-2-10-2 15,-3-10 1-15,-1-7-1 16,1-5 1-16,0-1-1 15,-1 0 0-15,5 4 1 16,2 5-1-16,3 11 1 16,5 7-1-16,6 11 1 15,1 7-1-15,-1 8 1 16,-1 0-1-16,-2 1 0 15,-5-2-2-15,-5-8-1 16,-12-10-2-16,0-13-7 16,-2-1-16-16,-20-24-11 15,3 1 0-15,-13-14-1 16</inkml:trace>
  <inkml:trace contextRef="#ctx0" brushRef="#br3" timeOffset="79788.5637">17406 12261 93 0,'20'15'40'16,"6"6"1"-16,-3-6-1 15,20 5-34-15,-6-2-3 16,5 2 0-16,-1-4-1 16,-2-3-2-16,-1-6-1 15,-7-10-4-15,1 1-11 16,-25-20-23-16,4 0 1 15,-17-15-4-15,-3 1 1 16</inkml:trace>
  <inkml:trace contextRef="#ctx0" brushRef="#br3" timeOffset="79929.5717">17247 12223 94 0,'-18'10'36'0,"18"-10"-4"15,0 0-29-15,-3-28-40 16,6 11-1-16,-6-13-1 15</inkml:trace>
  <inkml:trace contextRef="#ctx0" brushRef="#br3" timeOffset="80320.5941">17373 11849 89 0,'16'8'39'0,"-16"-8"0"15,0 0 1-15,4-21-35 16,-4-1 1-16,-1-8-2 15,3 0 0-15,1-5-3 16,1 2 2-16,2 2-2 16,1 7 1-16,3 8-1 15,3 6-2-15,2 11 1 16,3 10 2-16,0 6-1 15,5 11 1-15,2 6-2 16,2 7-1-16,2 3 2 16,2 2-2-16,0-4 2 15,1-4-4-15,1-6 4 16,-4-13-4-16,0-12 4 0,-9-15-1 15,-1-15-1-15,-4-14-1 16,-3-7-1-16,-10-10-2 16,4 4-8-16,-19-15-11 15,13 15-16-15,-19 2 1 16,9 17-2-16,-14 4 2 15</inkml:trace>
  <inkml:trace contextRef="#ctx0" brushRef="#br3" timeOffset="80500.6044">17645 11942 105 0,'23'24'37'16,"-11"-24"4"-16,5-3-3 0,-8-24-37 15,-9-11-1-15,0-7-3 16,-9-12-6-16,13 7-26 15,-19-8-4-15,8 9-1 16,-8-1-1-16</inkml:trace>
  <inkml:trace contextRef="#ctx0" brushRef="#br3" timeOffset="80905.6276">17698 11535 98 0,'11'9'39'0,"-11"-20"2"16,5-3-3-16,-8-21-35 0,0-10-1 16,-4-9 0-16,-3-4-1 15,-1-2 0-15,-5 0-1 16,0 9 0-16,-3 8 1 15,1 11-1-15,-5 12 0 16,0 12 1-16,2 16-1 16,1 9 1-16,4 17-1 15,5 11 1-15,11 12 1 16,9 4 0-16,7 5 0 15,13-2 0-15,4-9 1 16,9-11-1-16,0-17 0 16,-1-22-1-16,-2-20-1 15,-8-22 0-15,-8-19-2 16,-6-10-2-16,-7-15-6 0,0 7-7 15,-19-18-12-15,10 18-12 16,-15-3 0-16,4 11-2 16,-8 4 2-16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0T23:27:07.01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1063 1238 88 0,'0'0'37'0,"0"0"-1"15,0 0 1-15,3-39-31 16,-3 39-1-16,0 0-1 16,0 0 1-16,0 0-1 15,-29-23 0-15,3 30-1 16,-3 9-2-16,1 12 1 15,-4 14-2-15,1 12 1 16,0 10-1-16,9 8-1 16,15-7 1-16,7-4 0 15,9-4 0-15,13-9 0 16,12-12 2-16,12-14-2 0,8-17 1 15,8-15 0 1,1-19 0-16,1-12 1 0,-4-11-1 16,-7-9 0-16,-15-5-1 15,-24 32 1-15,-4-3-1 16,-7 1-2-16,-3-1 2 15,0 37-2-15,-21-66 1 16,21 66-1-16,-38-50 1 16,38 50 0-16,-52-38-3 15,52 38-8-15,-49-22-25 16,10 15-2-16,1 14 0 15,1 13-1-15</inkml:trace>
  <inkml:trace contextRef="#ctx0" brushRef="#br0" timeOffset="188.0108">1208 1526 110 0,'-10'16'39'15,"-3"1"1"-15,6 3-4 16,11-1-36-16,-5-3-4 15,11-1-3-15,0-7-25 16,15 1-6-16,-1-6 0 16,11-1-2-16</inkml:trace>
  <inkml:trace contextRef="#ctx0" brushRef="#br0" timeOffset="593.0339">1647 1448 109 0,'-18'16'41'16,"4"6"0"-16,-5 2 0 15,3 4-38-15,2-1 0 16,8 0-2-16,2-2 2 15,8 0-2-15,7-6 1 16,8-5-2-16,5-10 0 16,7-5 1-16,6-7-2 15,1-5 2-15,0-6-1 16,-3-4 1-16,-6-3-1 0,-3 1 1 15,-5 3-1-15,-9 3 1 16,-5 5-1-16,-5 4 0 16,-2 10 0-16,-8 12-1 15,-1 8 2-15,-1 5-2 16,0 4 0-16,2 4-1 15,7-1-1-15,2-2-6 16,18-2-16-16,-1-13-16 16,14-7-1-16,4-9 0 15,9-4-1-15</inkml:trace>
  <inkml:trace contextRef="#ctx0" brushRef="#br0" timeOffset="1147.0656">2392 1312 80 0,'0'0'39'16,"27"-38"0"-16,-27 38 0 16,0 0-30-16,0 0-1 15,30-39-1-15,-30 39-1 16,9-3-2-16,-4 13-1 15,-9 10-1-15,0 7 1 16,-7 8-3-16,-1 7 2 16,-1 3-2-16,4-3 1 0,5-4-1 15,10-7 0-15,7-10 0 16,9-9 0-16,8-10-1 15,7-7-1-15,7-9-2 16,1-13-4-16,13-7-26 16,-10-8-6-16,0-1-1 15,-48 43 1-15</inkml:trace>
  <inkml:trace contextRef="#ctx0" brushRef="#br0" timeOffset="1307.0746">2739 1263 117 0,'-38'48'41'0,"-3"10"1"15,8 15-6-15,5 0-34 16,16-15-3-16,8-5-4 0,8-17-9 16,13-1-25-16,6-12-2 15,14-7-1-15,2-13 1 16</inkml:trace>
  <inkml:trace contextRef="#ctx0" brushRef="#br0" timeOffset="1473.0841">3033 1702 117 0,'-22'32'40'0,"4"5"-1"16,-3-10-7-16,6-7-48 15,11 1-23-15,3-10-2 16,11-1 0-16,3-10-2 0</inkml:trace>
  <inkml:trace contextRef="#ctx0" brushRef="#br0" timeOffset="2232.1277">3445 1293 71 0,'1'-9'37'0,"-1"9"-2"15,3-9 3-15,-3 9-26 16,-3 9-3-16,1 2-2 0,-3 5-2 15,1 6-1 1,-1 5-1-16,0 7-1 0,-2 6 0 16,3 2-2-16,-2 1 1 15,2-3-1-15,1-3 0 16,2-6 0-16,-1-4 0 15,2-9-1-15,2-8 2 16,-2-10-1-16,0 0 0 16,3-16 0-16,0-4-1 15,-1-8 2-15,1-4-1 16,0-10 1-16,3-6-1 15,-6 48 1-15,7-59 0 16,-7 59 1-16,16-62 0 16,-16 62 0-16,20-60 0 0,-20 60 0 15,25-54 1-15,-25 54-1 16,26-45 0-16,-26 45-1 15,29-34 1-15,-29 34-1 16,25-15-1-16,0 15 1 16,-10 12-1-16,-7 19 0 15,-11 6 0-15,-6 7 0 16,-12-2-2-16,-3 0 1 15,-2-11-2-15,-1-7-1 16,5-3-8-16,-6-10-28 16,13-1-1-16,-1-8 1 15,16-2-2-15</inkml:trace>
  <inkml:trace contextRef="#ctx0" brushRef="#br0" timeOffset="2704.1547">3857 1467 101 0,'-24'7'39'0,"-10"2"0"16,3 13-3-16,-10 0-25 16,7 8-3-16,-4 0-3 15,7 5-1-15,5 0-1 16,8-6-1-16,6-3-1 0,11-6 0 15,9-8 0-15,12-10-1 16,11-8 1-16,8-7-1 16,4-7 1-16,1-8 1 15,1-5-2-15,-1-1 0 16,-7-1 0-16,-8 3 0 15,-8 5 0-15,-9 5 0 16,-6 8 0-16,-6 14 0 16,-9-2 0-16,-3 18 0 15,-5 5 0-15,1 5 0 16,-1 4 0-16,4 4-4 15,5-2 2-15,7-1-3 16,10-5-1-16,7-9-3 16,20-2-23-16,0-11-8 15,18-3 1-15,-2-10 0 0</inkml:trace>
  <inkml:trace contextRef="#ctx0" brushRef="#br0" timeOffset="3251.1859">4368 1476 120 0,'-20'1'41'0,"-14"2"-1"15,3 12-2-15,-6 3-32 16,3 5-3-16,0 4 0 16,7 3-1-16,3 0 0 15,10 1-2-15,8-4 0 16,8-6 0-16,10-7 0 15,9-7 0-15,6-7 0 16,5-5 0-16,2-8 0 0,1-6 0 16,-1-7 0-16,-3-3 0 15,-6-3 0-15,-4-2 0 16,-5 3 0-16,-5 3 0 15,-3 5 0-15,-5 5 0 16,-3 18 0-16,0 0 0 16,-8 15 0-16,-1 14 0 15,-1 11 0-15,-3 16 0 16,-1 6 0-16,-3 13 0 15,1 3 0-15,-1 4 0 16,2-3 0-16,-1-3 0 16,2-7 0-16,0-7 0 15,1-15 0-15,2-9 0 0,0-16 0 16,1-12 0-16,-1-12 0 15,1-10 0-15,4-14 0 16,-2-13 0-16,5-10 0 16,3-14 0-16,8-7 0 15,4-3 0-15,6 5 0 16,6 1 0-16,3 11 0 15,2 5 0-15,4 16-5 16,-1 4-5-16,9 21-11 16,-13-3-19-16,8 8-2 15,-5-2 1-15,6 6-1 16</inkml:trace>
  <inkml:trace contextRef="#ctx0" brushRef="#br0" timeOffset="3619.207">4703 1601 121 0,'-10'11'42'16,"-5"-5"1"-16,14 4-2 16,1-10-37-16,14-3 0 15,5-8-4-15,6-2 0 16,4-8 0-16,6-1 0 15,-2-4 0-15,-2-3 0 16,-5 0 0-16,-8 2 0 16,-9 4 0-16,-12 5 0 15,-11 14 0-15,-10 7 0 16,-9 13 0-16,-6 11 0 0,0 8 0 15,2 9 0-15,4 0 0 16,8 2 0-16,11-7 0 16,13-3 0-16,17-13 0 15,13-11 0-15,12-11 0 16,7-15-2-16,15-4-16 15,-5-20-13-15,14 1-14 16,-4-10 0-16,4-2-3 16,-4-8 3-16</inkml:trace>
  <inkml:trace contextRef="#ctx0" brushRef="#br0" timeOffset="5985.3424">5518 1255 87 0,'0'0'36'0,"0"0"2"15,0 0 0-15,25-34-28 16,-25 34-3-16,0 0-2 16,13-14-1-16,-13 14-1 15,0 15-1-15,-8 5 0 16,-3 7 1-16,-6 7-2 15,-3 9 1-15,-5 2-2 16,6 2 1-16,0-2 0 16,6-4 0-16,7-10 0 15,12-9-1-15,13-11 1 0,13-13 0 16,13-8-1-16,8-10 1 15,9-5-2-15,2-6 0 16,2-5-3-16,-5-4-4 16,1 1-24-16,-17 0-9 15,-6 7 0-15,-14 2 0 16</inkml:trace>
  <inkml:trace contextRef="#ctx0" brushRef="#br0" timeOffset="6195.3544">5871 1204 111 0,'-28'19'41'0,"8"8"1"0,0 9-3 16,5 11-37-16,-1 8-1 15,5 2 0-15,0 2-1 16,1-4-2-16,4-3-3 15,3-9-5-15,14-8-28 16,-1-14-2-16,13-9-1 16,4-18 1-16</inkml:trace>
  <inkml:trace contextRef="#ctx0" brushRef="#br0" timeOffset="6573.376">6083 1217 115 0,'-7'4'43'0,"7"-4"0"16,7 10-2-16,6-8-38 15,-13-2 0-15,29-3 0 16,-29 3 1-16,40-10-4 15,-40 10 0-15,54-15 0 16,-54 15 0-16,55-16 0 16,-55 16 0-16,57-12 0 15,-57 12 0-15,32-1 0 16,4 12 0-16,-10 10 0 15,-11 13 0-15,-15 13 0 16,-17 9 0-16,-8 10 0 0,-5 1 0 16,4-10-2-16,7-10-1 15,8-9-5-15,14-10-12 16,1-17-20-16,18-7-4 15,3-13 1-15,16-7-1 16</inkml:trace>
  <inkml:trace contextRef="#ctx0" brushRef="#br0" timeOffset="7397.4231">7087 1395 80 0,'0'0'38'16,"-7"-10"-1"-16,7 10 1 15,-15 0-29-15,7 5-2 16,-7-1-3-16,2 6 0 15,-4 1-1-15,1 5-1 16,-1 3 0-16,4 5-1 16,2-1 0-16,7 2 0 15,4 0 1-15,9-5-1 16,6-1 0-16,6-7-1 15,6-7 1-15,2-4 0 16,-2-8 0-16,3-5 1 16,-6-7-2-16,-4-3 1 15,-6 0-2-15,-7-4 2 16,-6 1-2-16,-7 0 0 15,-4 5-1-15,-4 3 0 0,0 8-1 16,-1 2-2-16,3 9-1 16,-1 0-10-16,13 10-22 15,0 1-1-15,13 2 2 16,4-4-3-16</inkml:trace>
  <inkml:trace contextRef="#ctx0" brushRef="#br0" timeOffset="7666.4385">7687 1182 101 0,'5'-46'39'15,"-5"46"1"-15,-7-43-1 16,7 43-33-16,0 0 0 15,-50-19-3-15,10 40-1 16,-6 25-1-16,-3 12 1 16,8 14-2-16,8 8-1 15,7 2-1-15,11-7-1 16,12-16-2-16,0-17-11 15,15-5-22-15,-3-17-2 16,8-8 0-16,-4-15 1 16</inkml:trace>
  <inkml:trace contextRef="#ctx0" brushRef="#br0" timeOffset="7826.4476">7414 1435 115 0,'-15'-11'41'16,"15"11"2"-16,-4-8-3 15,16 5-36-15,11-3-3 16,8-4-6-16,15 1-18 15,-1-9-17-15,11 2-2 16,1-5-1-16,5 3-1 16</inkml:trace>
  <inkml:trace contextRef="#ctx0" brushRef="#br0" timeOffset="8230.4707">8160 1164 75 0,'0'0'39'15,"0"0"-1"-15,3-25 0 16,-3 25-15-16,2 20-21 0,-5 13-2 16,-2 14 1-16,-5 4-1 15,-1 8 0-15,-3 1 0 16,3-4-1-16,-1-4-1 15,3-10-4-15,6-4-10 16,-2-13-21-16,9-7 1 16,-4-18-3-16,12 4 2 15</inkml:trace>
  <inkml:trace contextRef="#ctx0" brushRef="#br0" timeOffset="8413.4813">8092 1434 105 0,'-8'-2'40'0,"-3"1"0"16,11 1-1-16,-10 6-34 0,10-6-2 15,19 5-2-15,2-11-1 16,12-2-3-16,4-10-4 16,17-3-20-16,-2-8-12 15,7-4 0-15,-59 33-1 16,58-40 0-16</inkml:trace>
  <inkml:trace contextRef="#ctx0" brushRef="#br0" timeOffset="8787.5026">8605 1054 106 0,'0'0'40'0,"0"0"2"16,-9 5-2-16,-3 19-34 16,-16 23-2-16,-3 17-1 0,-7-5-2 15,9 14 1-15,1-4-1 16,4 0-1-16,10-22 0 15,3-9-1-15,8-7 2 16,5-9-2-16,5-12 1 16,9-10 1-16,4-11-1 15,4-7 1-15,2-6-1 16,-1-2 2-16,2-3-2 15,-5-1 1-15,-3 5 0 16,-3 4 0-16,-6 11-1 16,-4 7 1-16,-6 3-1 15,1 18 0-15,-3 2 0 16,0 7-1-16,1 0 0 15,0 4-3-15,7-2 1 0,3-5-4 16,10 0-10-16,-3-16-21 16,14-1-4-16,-3-11 2 15,8-4-2-15</inkml:trace>
  <inkml:trace contextRef="#ctx0" brushRef="#br0" timeOffset="9145.5231">8795 1464 108 0,'-10'10'40'0,"10"2"2"16,0-12-2-16,18 9-35 16,3-8-2-16,7-2-1 15,5-3 0-15,1-2-1 0,1-5 1 16,-2 0-1-16,-4-3 0 15,-6 0-1-15,-6-2 0 16,-10-1 0-16,-7 1 0 16,-8 1 0-16,-8 3 1 15,-5 4-1-15,-7 6 0 16,-1 9 1-16,-4 4 0 15,2 12 0-15,2 5 0 16,5 6-1-16,8-1 1 16,10 2-2-16,13-7 0 15,10-4-3-15,13-5-4 16,0-22-12-16,20 0-20 15,-3-14-3-15,9-5-1 16,-2-10 1-16</inkml:trace>
  <inkml:trace contextRef="#ctx0" brushRef="#br1" timeOffset="13937.7972">9710 1510 79 0,'3'-14'38'16,"-6"-2"-1"-16,0 5 1 15,-7-4-30-15,-1 5-2 16,-8 3 0-16,1 2-2 15,-6 4 0-15,0 2-1 16,-3 3-1-16,1 6 1 16,2 4-2-16,2 7-1 15,5 1 1-15,5 3-1 0,6-1 0 16,6 1 0-16,8-4 0 15,6-5-1-15,6-8 1 16,5-6 1-16,3-9-2 16,2-7 3-16,0-7-2 15,2-3 2-15,-5-3-2 16,-2 0 2-16,-5 3-2 15,-4 2 2-15,-4 4-2 16,-4 5 0-16,-8 13 0 16,0 0 0-16,4 10-1 15,-8 11-1-15,0 10 2 16,-4 7-1-16,-1 8 0 15,-2 8 0-15,0 2 1 16,-1 4-1-16,-1-2 1 16,-2 1 0-16,0-8 0 0,0-1 0 15,-2-8 0-15,1-10 0 16,1-7 0-16,-2-9 0 16,1-12-2-16,0-15-2 15,6-2-10-15,-2-19-24 16,11 1-2-16,-1-17 0 15,12 0-2-15</inkml:trace>
  <inkml:trace contextRef="#ctx0" brushRef="#br1" timeOffset="14346.8206">10054 1399 97 0,'7'-6'40'0,"-7"6"0"16,0 0-1-16,-13 10-30 15,4-1-6-15,-2 7-1 16,-1 6-1-16,-2 8 0 16,1 5-1-16,0 3 1 15,1-1-2-15,4-1 2 16,2-3-2-16,1-6 1 15,3-6 1-15,2-8-1 16,0-13 0-16,6 2 0 16,1-14 1-16,1-5-1 15,1-6 0-15,-1-5 1 16,1-5 0-16,-1-1 0 15,0 0 0-15,-2 4 0 16,-3 4 0-16,-1 5 0 0,1 2 1 16,1 6-2-16,5 3 1 15,2 1-1-15,4 2-1 16,5-1-2-16,2-2-3 15,13 1-30-15,-6-2-5 16,8 2 1-16,-6 3-2 16</inkml:trace>
  <inkml:trace contextRef="#ctx0" brushRef="#br1" timeOffset="14714.8417">10265 1467 106 0,'-12'12'39'0,"9"5"2"0,0-7-2 15,18-1-36-15,-1-4 0 16,8-3-1-16,6-6-1 16,2-3 0-16,5-3 0 15,1-1-1-15,-3-4 0 16,-5 0 0-16,-7 0 1 15,-8 1-1-15,-7 1 0 16,-10 2-1-16,-8 3 1 16,-9 2 0-16,-6 7-1 15,-7 4 1-15,-3 9 0 16,-1 7 0-16,0 8 1 15,1 3-1-15,7 2 1 16,6 3-1-16,9-4 0 0,13-2 0 16,15-8-1-16,12-10-1 15,14-6-4-15,3-15-26 16,17 2-9-16,0-11 2 15,7-1-3-15</inkml:trace>
  <inkml:trace contextRef="#ctx0" brushRef="#br1" timeOffset="15106.8641">10646 1547 97 0,'-9'9'38'0,"12"2"1"16,-3-11-1-16,27-5-33 0,-3-4-3 15,7-4 2-15,3-2-3 16,1-4 2-16,-2 1-2 16,-3 0 1-16,-7 1 0 15,-4 0-2-15,-11 2 1 16,-4 0 0-16,-10 4 0 15,-9 3-1-15,-9 2 1 16,-5 6-1-16,-8 5 1 16,-1 9 0-16,-4 7 0 15,0 5-1-15,4 7 2 16,7 2-2-16,6 0 2 15,13-1-2-15,9-4 0 16,15-6-1-16,11-8 0 16,14-6-2-16,16-8-2 0,0-11-5 15,17-1-29-15,-8-12-2 16,7 0 1-16,-10-9-1 15</inkml:trace>
  <inkml:trace contextRef="#ctx0" brushRef="#br1" timeOffset="15420.8821">11139 1440 107 0,'-23'21'40'0,"4"8"1"16,-8-2-3-16,7 5-33 16,-1 0-1-16,5 1-1 15,1-5-1-15,5-5-1 16,3-5 0-16,7-5 0 0,0-13-1 15,15 0 0-15,2-10 0 16,1-7 0-16,6-8 1 16,1-3-1-16,3-6 0 15,0 0 1-15,-3 4 0 16,0 3 0-16,-6 7-1 15,-1 3 1-15,-4 12 0 16,-3 9-1-16,-6 10 0 16,0 5-1-16,-2 5-1 15,-1 1-3-15,5 5-7 16,-5-7-26-16,14 1-5 15,-2-8 1-15,14-4-2 16</inkml:trace>
  <inkml:trace contextRef="#ctx0" brushRef="#br1" timeOffset="16223.928">11997 1102 83 0,'0'0'41'16,"-1"-54"-4"-16,1 54 3 15,0 0-33-15,-14-40-3 16,14 40 0-16,-15 5-2 0,1 29 2 15,-2 21-2-15,6 11 1 16,-1 0-2-16,5 11 0 16,0 2-2-16,3-5 1 15,1-17 0-15,-1-7 0 16,3-10-1-16,0-7 0 15,0-12 1-15,4-9 0 16,-4-12 0-16,13-2 0 16,-4-11 1-16,3-5-1 15,-1-7 0-15,2-6 1 16,3-2-1-16,0 0 1 15,1 1-1-15,1 3 1 16,-1 6-1-16,0 7 0 16,1 8 1-16,-1 9-2 0,-2 6 1 15,0 10 0-15,-3 4 0 16,-2 4 0-16,-5 1 0 15,-2 2 0-15,-7-3 1 16,-4-1-2-16,-7-5 2 16,-5-4-1-16,-4-6 0 15,-2-6 0-15,0-4-2 16,0-4-2-16,6-2-3 15,-2-14-18-15,17 8-16 16,-1-4 1-16,13 1-1 16,5-1 1-16</inkml:trace>
  <inkml:trace contextRef="#ctx0" brushRef="#br1" timeOffset="16926.9682">12466 1415 100 0,'0'0'39'0,"0"0"2"15,-23-4-4-15,1 8-33 16,-2 2-1-16,-2 7 0 16,-3 5-1-16,1 4-1 15,1 3 2-15,3 2-3 16,8 0 2-16,8 1-2 15,8-4 1-15,11-7-1 16,10-6 1-16,10-10-1 16,7-8 0-16,5-8 1 15,4-6-1-15,-3-7 0 16,-4-2 0-16,-7-2 1 0,-12 2-2 15,-10 0 1-15,-13 7 0 16,-11 5-1-16,-10 8 1 16,-4 4 0-16,-4 5 0 15,0 4-1-15,4 4 1 16,9 1 0-16,9 2-1 15,10-2 1-15,12-1 0 16,11-4-1-16,11-2 2 16,8-2-1-16,7-3 0 15,-2-1 1-15,0-2-1 16,-7 1 1-16,-6 0 0 15,-7 1 0-15,-13 1 0 16,-15 4 0-16,0 0 0 0,-8 7-1 16,-11 4 1-16,0 5-1 15,-4 5 0-15,3 3 0 16,1 4 0-16,6 1 0 15,7-1 0-15,8 0 0 16,9-5 0-16,7-7-1 16,7-6 2-16,6-9-1 15,1-7-1-15,1-10 2 16,-1-7-1-16,-4-7 0 15,-6-2 0-15,-5-4 0 16,-7 1-1-16,-9-2 1 16,-7 6-1-16,-7 4 0 15,-2 8-1-15,-5 9 0 16,1 6-1-16,0 4-4 0,11 8-15 15,0-2-19-15,14 5 1 16,3-4-2-16,14-2 2 16</inkml:trace>
  <inkml:trace contextRef="#ctx0" brushRef="#br1" timeOffset="17170.9822">13265 964 100 0,'-8'-44'43'0,"8"44"1"16,0 0-2-16,-30-15-39 0,22 34 0 15,-26 29 0-15,6 28-1 16,-1 21-2-16,13-4-1 15,7 1-3-15,9-4-7 16,12-6-29-16,1-36-1 16,13-9 0-16,-4-15-1 15</inkml:trace>
  <inkml:trace contextRef="#ctx0" brushRef="#br1" timeOffset="17440.9976">13352 1256 112 0,'-31'0'42'0,"2"14"1"16,-8 6 0-16,4 3-38 0,3 1-2 16,9 0 0-16,8-2-1 15,12-4 0-15,12-3-2 16,12-8 0-16,11 0 0 15,5-5 0-15,6 2 0 16,2-4 0-16,-1-1 0 16,-2 1 0-16,-3 2-4 15,-11-3-7-15,5 6-22 16,-15 1-12-16,1 2 2 15,-7 1-2-15</inkml:trace>
  <inkml:trace contextRef="#ctx0" brushRef="#br1" timeOffset="17612.0074">13751 1613 123 0,'-11'2'44'0,"4"3"0"16,-7-10-2-16,12-3-40 15,-2 1-6-15,-2-12-15 16,7 10-24-16,-4-4-1 15,3 13-1-15,-2-14 1 16</inkml:trace>
  <inkml:trace contextRef="#ctx0" brushRef="#br1" timeOffset="25846.4784">873 7070 32 0,'10'8'25'16,"-4"-8"3"-16,4-1-1 16,4 5-18-16,-1-9 1 15,9 8 0-15,-4-9 0 0,10 9 0 16,-2-5-1-16,8 5-3 15,0-2-1-15,9 3-2 16,5-1-1-16,7 2-1 16,7 0-1-16,8 0 1 15,8-2-1-15,14-1 0 16,9-4 1-16,10-2 0 15,13-4-1-15,10-4 1 16,9-4-1-16,15-1 1 16,9-3-1-16,8 0 0 15,10-1 0-15,10 2-1 16,6 2 1-16,9 1-1 15,7 4 2-15,3 1-2 16,7 1 1-16,9 0 1 0,6 1 0 16,5-1 0-16,34-1 1 15,-20-2-1-15,11-2 0 16,5-1 0-16,12 0 0 15,3-1-1-15,6 3 0 16,1 1-1-16,-6-2 1 16,11 4 0-16,2 1 0 15,18 3 0-15,-19 1 1 16,0 2 0-16,19 0 0 15,-8 3 1-15,-10-1-1 16,24-3 1-16,18-1-3 16,3-2 2-16,3-2-1 15,5-1 1-15,-9 0-2 16,35-4 1-16,-18 4-1 15,0 2 2-15,-16 3 0 0,-1 3-1 16,-2 5-3-16,-12-4-9 16,16 9-24-16,-63-2 0 15,1 4-2-15,-20-2-1 16</inkml:trace>
  <inkml:trace contextRef="#ctx0" brushRef="#br1" timeOffset="27971.5999">8924 2195 34 0,'-1'22'28'16,"0"7"-1"-16,0 6-6 16,-3-5-6-16,6 12-4 15,-5-3-3-15,6 7-1 16,-2 1-4-16,3 9 1 15,0-3-2-15,2 6-1 16,-2 2 1-16,3 7 0 16,-4 4 0-16,0 8 1 0,-2 3-1 15,0 7 0-15,-4 3 1 16,1 7-1-16,-3 5 0 15,3 6 0-15,-4 2 2 16,3 7-2-16,0 2 1 16,3 8-2-16,-1 0 3 15,3 6-2-15,0 5 1 16,1 2-1-16,0 5-1 15,0 5 2-15,-3 5-3 16,0 5 0-16,-3 7-2 16,0 6 1-16,-5 6-1 15,-1 12 2-15,-1 8 0 16,0 10-2-16,2 9 4 15,2 15 0-15,6 8-1 0,2 10 1 16,6 11-2-16,3 4 2 16,3 43-4-16,2-22 1 15,-2 10-1-15,-3 10 0 16,-6 12-1-16,-5 9 0 15,-4 2 1-15,-5-3-1 16,-2-45 0-16,-3 21 0 16,3-30 0-16,4-31-2 15,9-37-6-15,1-47-26 16,12-35 2-16,5-41-4 15,9-38 3-15</inkml:trace>
  <inkml:trace contextRef="#ctx0" brushRef="#br1" timeOffset="30097.7215">8621 6147 17 0,'0'0'20'0,"-7"-4"0"16,7 4-8-16,0 0-5 15,-5-11 2-15,5 11-2 16,-2-10 1-16,2 10 0 15,-4-7 2-15,4 7 0 0,0 0-1 16,0 0 0-16,-7-5-3 16,7 5-2-16,0 0 0 15,0 0-2-15,0 0 1 16,0 0-1-16,0 0 1 15,0 0-1-15,6 7 0 16,-6-7 0-16,9 8 0 16,-2 1-1-16,-1-1 0 15,0 1 0-15,-1 1-1 16,1 0 0-16,-2 0 1 15,0 2-1-15,0-2 0 16,0-1 0-16,-4-9 1 16,9 13-1-16,-9-13 1 15,13 11 0-15,-6-6-1 0,0-1 1 16,0 0 0-16,-1 0-1 15,-6-4 1-15,12 8 0 16,-12-8-1-16,8 9 1 16,-8-9-1-16,7 13 0 15,-7-13 0-15,6 14 0 16,-6-14 0-16,9 13 0 15,-9-13 0-15,10 13 1 16,-10-13-1-16,12 13 0 16,-4-7 0-16,-2 0 0 15,1-1 0-15,-7-5 1 16,10 12-1-16,-10-12 0 15,9 13 0-15,-5-4 0 16,-2 0 1-16,1 1-1 16,0 1 0-16,0 0 0 0,2 0 0 15,0 1 0-15,0 0 1 16,1-1-1-16,-2-1 0 15,1 0 1-15,0-1-1 16,-1 1 0-16,0-1 1 16,-2-2-1-16,1 2 0 15,-3 0 1-15,0 0-1 16,0-1 0-16,0 0 0 15,0 1 0-15,0 0 0 16,0-1 1-16,0-8-1 16,2 15 0-16,-2-15 0 15,3 12 0-15,-3-12 0 16,6 13 1-16,-6-13 1 15,5 14-1-15,-4-5 1 0,1 1-2 16,-2 1 3-16,0 0-3 16,0 1 2-16,-2 1-2 15,1-1 0-15,0 1 0 16,0 0 0-16,1-2 0 15,0 0 0-15,2-1 0 16,-1 1 0-16,1-2 0 16,0 0 0-16,-1-1 0 15,-1 2 0-15,2 1 0 16,-4-2 0-16,1 2 1 15,-1 0-1-15,-2-1 0 16,0 2 0-16,-1 0 0 16,0-1 0-16,1 1 0 0,-2-1 0 15,0 2 0-15,2-2 0 16,-1 3 0-16,-1-2 0 15,2 3 0-15,-2 1 0 16,1-2 0-16,0 0 0 16,0 1 0-16,0-3 0 15,0-1 0-15,1 0 0 16,-1-2 0-16,1 0 0 15,-1 2 0-15,-1-3 0 16,1 3 0-16,-2-1 0 16,0 3 0-16,2-2-1 15,-2 1 1-15,0 0 1 16,1-1 0-16,-1 2 0 15,1-3 0-15,0 0-1 0,0-2 1 16,-1 1 0-16,2 0 0 16,-1 0-1-16,0-1 0 15,0 1 0-15,0-2 1 16,0 1-1-16,1 0 0 15,5-8 0-15,-10 12 0 16,10-12 0-16,-7 9 0 16,7-9 0-16,-8 10 0 15,8-10 0-15,-8 11 0 16,8-11 0-16,-13 15 0 15,7-8 0-15,0 2 0 16,0-1 0-16,1 0 0 16,5-8 0-16,-10 11-1 15,10-11-1-15,0 0 0 16,0 0-3-16,-8-3-9 0,8 3-22 15,5-10 0-15,-5 10 0 16,10-17-1-16</inkml:trace>
  <inkml:trace contextRef="#ctx0" brushRef="#br1" timeOffset="30540.7469">8665 7447 79 0,'0'0'35'15,"0"0"0"-15,0 0 0 16,0 0-28-16,0 0-2 0,0 0-2 15,12 11 0-15,-5-4-1 16,3 2 0-16,0 3-1 16,2 0-2-16,2 4-4 15,-3-8-23-15,5 6-7 16,-4-3 0-16,3-1-2 15</inkml:trace>
  <inkml:trace contextRef="#ctx0" brushRef="#br1" timeOffset="30773.7602">8816 7329 90 0,'-8'-3'35'0,"-2"-3"1"0,10 6-1 16,-11-2-30-16,11 2-3 15,0 0-1-15,7 4-1 16,1 0 1-16,3 2-1 16,1 1-1-16,1-2-5 15,7 5-29-15,-8-5 1 16,2 3-1-16,-5-6-2 15</inkml:trace>
  <inkml:trace contextRef="#ctx0" brushRef="#br1" timeOffset="30969.7714">8884 7050 79 0,'-12'1'34'16,"2"2"-1"-16,2 2-6 15,1-2-49-15,7-3-10 16,0 0 0-16,15 1-2 16,-1-6 1-16</inkml:trace>
  <inkml:trace contextRef="#ctx0" brushRef="#br1" timeOffset="31255.7878">8857 6598 52 0,'0'0'30'16,"5"9"-2"-16,1-9-2 15,4 4-29-15,-1-5-14 16,3 4-10-16,0 1-3 15,0-1 3-15,0 1-2 16</inkml:trace>
  <inkml:trace contextRef="#ctx0" brushRef="#br1" timeOffset="31538.8039">8816 6298 63 0,'0'0'34'0,"-7"-1"-1"15,7 1 0-15,7 3-28 16,1 1 0-16,1-1-2 15,4 3-1-15,1-2-1 0,-1-1-1 16,5 4-5-16,-5-10-9 16,4 5-19-16,-6-5 0 15,0 0-1-15,-11 3 1 16</inkml:trace>
  <inkml:trace contextRef="#ctx0" brushRef="#br1" timeOffset="31787.8182">8756 6137 78 0,'0'0'37'0,"-7"-8"-1"15,7 8 1-15,0 0-33 16,0 0 0-16,0 0-3 15,0 0-1-15,0 0 0 16,8 6 0-16,2 0-2 16,-1-6-4-16,8 8-12 15,-2-10-18-15,4 4 1 16,-6-5-1-16,1 0 0 15</inkml:trace>
  <inkml:trace contextRef="#ctx0" brushRef="#br1" timeOffset="32019.8314">8691 6045 80 0,'0'0'38'16,"0"0"-3"-16,0 0 1 15,0 0-31-15,0 0-3 16,0 0-1-16,0 0-2 16,11 3-2-16,-11-3-5 15,18 11-24-15,-8-5-3 16,6 4-2-16,3-4 1 15</inkml:trace>
  <inkml:trace contextRef="#ctx0" brushRef="#br1" timeOffset="36626.0948">1035 7104 23 0,'1'-10'26'0,"0"1"1"15,-1 9 1-15,-6-13-12 16,6 13-2-16,-10-4-1 15,10 4 0-15,-12 5-2 16,7 2-3-16,-6-3-2 16,3 7-1-16,-1 0-2 15,2 3-1-15,0 2 0 16,2 4-2-16,1 0 1 15,4 2-1-15,1-2 1 16,3-2 0-16,3-5 0 16,5-4 0-16,0-8 0 0,4-7 0 15,3-9 0-15,-1-5 0 16,0-5-1-16,0-3 1 15,-1-3-2-15,-4 3 1 16,-4 1 1-16,-4 5-1 16,-4 6 0-16,-7 6 0 15,-3 7 0-15,-5 8 1 16,-2 7 0-16,-1 3 0 15,1 4-1-15,-1 3 1 16,4-1 0-16,2 1 0 16,6-4-1-16,6-4 2 15,4-4-1-15,5-5-1 16,3-5 1-16,5-6 0 15,2-4-1-15,-1-3 0 16,0-5 0-16,-3-2 0 0,-2 1 0 16,-4-2 0-16,-7 4-1 15,-3 3 2-15,-5 3-1 16,-4 6 1-16,-3 5 0 15,-1 6-1-15,-4 5 1 16,1 4-1-16,0 5 1 16,2 3-2-16,3 0 1 15,2 0 0-15,5-4 1 16,5-5-1-16,6-4 1 15,5-8 0-15,5-7-1 16,3-8 1-16,1-4-1 16,1-6 0-16,-3-3 1 0,-4 1 0 15,-5 0-1-15,-6 6 0 16,-8 3 1-16,-6 8 1 15,-7 8-1-15,-3 7 0 16,-5 7 0-16,1 2 0 16,-2 5 0-16,6 1 0 15,3-3-1-15,7-1 1 16,9-8-1-16,7-6 0 15,9-8 1-15,6-6-1 16,3-4-1-16,0-1 1 16,-1-1 1-16,-5 1-1 15,-8 3 0-15,-10 12 0 16,0 0 0-16,-21 6 1 15,-1 8-1-15,-4 3 1 16,1-1-1-16,1 2 0 0,8-4-2 16,7-6-2-16,9-8-5 15,13-6-28-15,12-4-3 16,3-13-1-16,9-1-2 15</inkml:trace>
  <inkml:trace contextRef="#ctx0" brushRef="#br1" timeOffset="82055.6933">4996 6863 2 0,'8'-3'27'0,"-8"3"1"15,6-11 3-15,-6 11-14 16,3-9 0-16,-3 9-1 15,1-10-3-15,-1 10-1 16,-1-9-3-16,1 9-2 16,0 0-2-16,-3-7-1 15,3 7-2-15,-8 3 0 16,8-3-1-16,-11 14 0 15,6-4-1-15,-1 0 1 16,2 1-1-16,2 1 1 16,2-1-1-16,4 0 0 15,2-3 0-15,4-2 0 16,2-1 0-16,3-2 1 15,1-3-1-15,1-4 0 0,0-4 1 16,-1-3-1-16,-4-3 0 16,-3 0 0-16,-5-3 1 15,-5-1-1-15,-7 2 0 16,-2 4 0-16,-5 2 0 15,-2 4 1-15,-4 6-1 16,1 4 1-16,0 2-1 16,2 6 1-16,3 2 0 15,4 2 0-15,3-1-1 16,5-1 1-16,5-2 0 15,6-2-1-15,4-6 1 16,5-3 0-16,4-3-1 16,3-3 1-16,1-4 0 15,-1 1 0-15,-3-2-1 0,-3 0 1 16,-6 2-1-16,-12 8 0 15,4-12 1-15,-13 11-1 16,-4 4 0-16,-4 2 1 16,-4 2-1-16,1 2 1 15,3 0 0-15,2 1 0 16,4 0 0-16,7-1 0 15,4-9 0-15,9 10-1 16,2-9 1-16,5-1-1 16,0-3 1-16,-1-1-1 15,-1-1-2-15,-6-3-1 16,-1 8-13-16,-12-8-21 15,5 8-1-15,-22-8 0 16,6 8-2-16</inkml:trace>
  <inkml:trace contextRef="#ctx0" brushRef="#br1" timeOffset="84649.8417">1126 8864 49 0,'0'-26'33'0,"0"8"1"15,0 18 0-15,0 0-28 16,-7 34-2-16,2 6-1 15,3 20-2-15,-1 17-1 16,4 18 0-16,-2 19 1 16,1 15-3-16,-2 12 2 15,0 8 1-15,-2 6-2 16,2-2 2-16,-1-4-2 0,0-8-2 15,3-10-9-15,2-21-18 16,6-16-3-16,3-23-2 16,6-20 1-16</inkml:trace>
  <inkml:trace contextRef="#ctx0" brushRef="#br1" timeOffset="85264.8769">665 9768 45 0,'-15'-3'28'0,"15"3"0"16,0 0-2-16,6-7-27 16,13 5 0-16,9 4 1 15,8 3 1-15,5 3 0 16,10 4 0-16,3 0 0 15,8 2 0-15,6-1-1 16,9 0 0-16,6-3 0 16,6 0 0-16,7-3-1 15,11 0 1-15,8 0 1 16,7 1-1-16,11-2 1 15,6 1 0-15,7-1 1 0,16-1 0 16,7-2 0-16,12-1 0 16,12-4 1-16,10 3-1 15,8-4 0-15,8 3-1 16,5-1 1-16,8 1-1 15,4 0 1-15,6 2 0 16,26-2 1-16,-14 2-1 16,8-6 1-16,7 3 1 15,6-6 0-15,6 1 0 16,1-6-2-16,6 3 1 15,-24-3-2-15,19 2 1 16,19 0-1-16,-26 1 0 16,-13 3-1-16,-6 5 0 15,-9 2 0-15,-11 3 0 16,-13 4-1-16,-11-2-1 0,-37 2-2 15,3-9-21-15,-7 5-10 16,-18-7-2-16,-15-2 1 16</inkml:trace>
  <inkml:trace contextRef="#ctx0" brushRef="#br1" timeOffset="85706.902">9359 9437 31 0,'-20'-6'32'15,"-4"2"2"-15,-5 8-1 16,-10 6-22-16,-3 24 0 0,-18 19-3 15,-10 27-1-15,-17 21-1 16,-11 26-3-16,-15 15-3 16,-7 9-4-16,1 3-32 15,-2-13-1-15,12-22-1 16,15-27 0-16</inkml:trace>
  <inkml:trace contextRef="#ctx0" brushRef="#br1" timeOffset="86347.9387">1242 9633 57 0,'-12'19'35'16,"-9"4"-2"-16,-3 14 2 16,-12 8-27-16,-5 13-2 15,-9 5-4-15,0 4-2 16,2 6-13-16,6-14-20 15,15-11-2-15,12-22-1 16,21-16 0-16</inkml:trace>
  <inkml:trace contextRef="#ctx0" brushRef="#br1" timeOffset="86911.9711">1848 9442 59 0,'7'-10'35'0,"-7"10"-3"16,0 16 1-16,3 4-30 16,-6 2 0-16,1 11 0 15,0 3 1-15,0 6-1 16,0 1-1-16,2-1 1 15,-1-2-1-15,1-5-1 16,3-7 0-16,-1-6 1 16,-1-10-1-16,-1-12 0 15,8-2 0-15,-5-11 0 16,0-9 1-16,0-3-1 15,-2-6 1-15,0-3-1 16,-1-3 1-16,0 0-1 16,2 4 0-16,2 3 0 0,0 4 0 15,4 2-1-15,2 6 0 16,5 4 0-16,2 6-2 15,3-1-4-15,7 9-22 16,-1-6-8-16,5 8-1 16,-2-5-1-16</inkml:trace>
  <inkml:trace contextRef="#ctx0" brushRef="#br1" timeOffset="87161.9854">2211 9522 70 0,'15'-13'37'0,"7"1"-4"15,1-6 0-15,4 0-32 16,3 5-5-16,-3-3-27 16,1 8-3-16,-7 4-1 15,-5 8 0-15</inkml:trace>
  <inkml:trace contextRef="#ctx0" brushRef="#br1" timeOffset="87332.9951">2226 9751 80 0,'18'-7'38'16,"9"-3"-2"-16,5-8-2 16,3-10-51-16,9 5-19 15,2-4 0-15,5 6-2 16,-6-1 1-16</inkml:trace>
  <inkml:trace contextRef="#ctx0" brushRef="#br1" timeOffset="87851.0248">2669 9395 65 0,'11'-5'35'0,"5"-5"1"16,7 3 0-16,4-4-32 15,6 0-1-15,0-3 0 16,3 5 0-16,-6 2 0 15,-2 7 0-15,-8 5-2 16,-8 10 1-16,-5 5 0 16,-6 9-1-16,-6 6 0 15,-3 8 0-15,-3 3-1 16,-1 5 0-16,0 1-1 15,4-4-1-15,2-1-4 16,1-14-25-16,13-2-5 16,2-15-1-16,9-6-1 0</inkml:trace>
  <inkml:trace contextRef="#ctx0" brushRef="#br1" timeOffset="88001.0334">3135 9629 77 0,'-15'8'35'15,"1"-3"-6"-15,0-7-28 16,14 2-37-16,1-18-1 16,12 4 1-16</inkml:trace>
  <inkml:trace contextRef="#ctx0" brushRef="#br1" timeOffset="88332.0523">3349 9423 66 0,'0'0'38'0,"-20"6"-1"16,6 3 1-16,-5-1-32 15,2 4-1-15,-1-2 0 16,5 6-1-16,1-2-1 16,6 3 0-16,5-2-1 15,5 2-1-15,7-4 0 16,5 1 0-16,5-3 0 15,1 0-1-15,2-1 0 16,1 0 1-16,-4 0 0 16,-2 4-1-16,-8 5 1 15,-6 2-1-15,-5 4 1 16,-5 1-1-16,-6 0 0 0,-1-2-1 15,-2 1-3-15,0-11-1 16,8-2-8-16,-5-19-26 16,15-5 0-16,-2-15-1 15,11-4 1-15</inkml:trace>
  <inkml:trace contextRef="#ctx0" brushRef="#br1" timeOffset="88496.0617">3363 9410 93 0,'-17'10'40'0,"7"7"-1"15,1-6-3-15,8 0-35 16,8-1-2-16,8-10-7 0,15 1-31 16,0-5 1-16,11 2-2 15,-1-7 1-15</inkml:trace>
  <inkml:trace contextRef="#ctx0" brushRef="#br1" timeOffset="88783.0781">3842 9517 70 0,'-15'8'40'0,"-9"-2"-1"16,2 11 2-16,-12-1-32 0,5 7-3 15,-2 2-1-15,3 2-2 16,4 0 0-16,8-2-1 16,9-4-1-16,14-7-1 15,14-8-1-15,7-7-2 16,12-4-2-16,4-8 0 15,8 4-10-15,1-11-25 16,1 4 0-16,-10-7 0 16,-2 8 1-16</inkml:trace>
  <inkml:trace contextRef="#ctx0" brushRef="#br1" timeOffset="89225.1034">4028 9627 82 0,'-12'18'40'0,"-5"-4"-1"15,7 4 0-15,0-3-35 16,4 0-1-16,0-3-1 15,4 1-1-15,2-5 0 16,0-8 0-16,6 9 0 16,1-9-1-16,0-7 1 15,2-2 0-15,0-5 0 16,3-3 0-16,-1-4 0 15,0 1 0-15,-1-1 0 16,1-2-1-16,-2 6 0 16,-1 0 0-16,0 4 0 15,1 4 0-15,-4 5 1 16,2 5-1-16,-7-1 0 15,12 14 1-15,-4-3-1 16,1 2 1-16,1-2-1 0,1-2 1 16,4-3-1-16,0-6 1 15,3-1-1-15,-1-6 1 16,0-2-1-16,0-2 1 15,-3 1 0-15,-3 1-1 16,-3 4 1-16,-8 5-1 16,6 2 0-16,-8 8-1 15,-1 5-1-15,-3 1-3 16,8 12-25-16,-8-10-12 15,8 5 1-15,0-9-2 16</inkml:trace>
  <inkml:trace contextRef="#ctx0" brushRef="#br1" timeOffset="90014.1485">5110 8298 69 0,'0'-13'34'15,"0"3"0"-15,0 10 1 0,-8 7-34 16,0 12 1-16,3 18-1 15,-3 15 1-15,3 13-1 16,-3 14 1-16,2 13-1 16,0 4 1-16,3 5-1 15,0-4-1-15,1-8-2 16,9-6-10-16,-1-20-25 15,8-17 3-15,3-16-3 16,5-19 1-16</inkml:trace>
  <inkml:trace contextRef="#ctx0" brushRef="#br1" timeOffset="90532.1782">4895 8712 71 0,'-4'9'35'16,"13"-6"0"-16,8-4-2 15,9 0-32-15,9-3 0 16,7 2 0-16,7-2 0 15,6 0 0-15,7 0-1 16,5 0-1-16,7 1 1 16,5 1 0-16,4 0 0 15,2 2 0-15,7 1-1 16,6 0 2-16,5 1-1 0,4-2 0 15,5 1 1-15,7-2-1 16,7-2 1-16,8-1 0 16,5-1-1-16,4-1 1 15,6 1 0-15,5 0 0 16,0 2 0-16,0 3 0 15,1 3-1-15,-5 2 1 16,-8 4 0-16,-1 1-1 16,-10 4 1-16,-8-1-1 15,-7 1 0-15,-10 1 2 16,-6-1-2-16,-3-1 2 15,-7-4-1-15,-5-1 0 16,-6-2 0-16,-2-3 0 16,-5-3-1-16,-4-4-4 15,-1 2-29-15,-13-6-5 0,-7 2 2 16,-13-3-4-16</inkml:trace>
  <inkml:trace contextRef="#ctx0" brushRef="#br1" timeOffset="90929.2009">9158 8523 70 0,'0'0'37'15,"1"15"-1"-15,-13 12 0 16,-11 4-31-16,-5 13 0 15,-12 8-3-15,-9 7-2 16,-8 7 1-16,-4 0-1 16,-1-3 0-16,1-7-3 15,12 0-13-15,2-20-23 0,15-7 3 16,10-17-2-16,14-10 1 15</inkml:trace>
  <inkml:trace contextRef="#ctx0" brushRef="#br1" timeOffset="91561.2368">5291 8489 74 0,'-12'17'38'16,"-3"10"-1"-16,-13 2 1 15,-8 9-34-15,-7 5-2 16,-2 7 3-16,-6 0-3 16,2 1-1-16,2-4-1 15,8-8-4-15,16-3-16 0,9-19-18 16,17-10 0-16,14-18-4 15,19-10 4-15</inkml:trace>
  <inkml:trace contextRef="#ctx0" brushRef="#br1" timeOffset="92052.2651">6023 7946 70 0,'-19'-23'36'0,"-7"7"-2"16,-1 14 2-16,-9 10-31 0,2 17 0 15,-5 10-1-15,1 13 1 16,-2 7-1-16,7 6-1 16,1 3-1-16,8 4-1 15,8-5 0-15,5-6-2 16,11-3-2-16,5-12-6 15,12-4-28-15,-4-13-1 16,8-4-1-16,-4-14 2 16</inkml:trace>
  <inkml:trace contextRef="#ctx0" brushRef="#br1" timeOffset="92223.2749">5684 8369 82 0,'2'-9'37'0,"4"-3"0"16,12 3-1-16,2-2-34 15,14-1 0-15,9 2-18 16,3-4-19-16,8 2 0 16,-4 0-2-16,0 3 0 15</inkml:trace>
  <inkml:trace contextRef="#ctx0" brushRef="#br1" timeOffset="92403.2852">6039 8339 88 0,'0'0'37'15,"0"0"0"-15,22-12 2 16,-3 2-39-16,5-1 1 16,3 3-7-16,-5-1-30 15,5 6-1-15,-11 1 2 16,-3 7-4-16</inkml:trace>
  <inkml:trace contextRef="#ctx0" brushRef="#br1" timeOffset="92568.2944">5974 8527 90 0,'0'0'38'0,"10"-5"0"16,10-12 1-16,9-3-39 15,11-1-4-15,0-7-32 0,11 4-2 16,-2-3-1-16,3 4 1 15</inkml:trace>
  <inkml:trace contextRef="#ctx0" brushRef="#br1" timeOffset="93073.3235">6436 8165 104 0,'-21'9'40'16,"5"-10"-1"-16,16 1-4 15,17-10-35-15,10-1 0 16,10-1 0-16,2 3 1 15,3 0-1-15,-6 4 0 16,-3 4 1-16,-7 5-1 16,-13 5 1-16,-11 4-1 15,-9 5 1-15,-8 1-1 16,-8 2 1-16,0 2-1 15,-2-3 0-15,2 1 0 16,6-5 0-16,7-2-2 16,10-3 2-16,6-3-2 15,9-2 2-15,5-3-1 0,1 2 1 16,2-2-1-16,-2 3 2 15,-5 2 1-15,-7 4-1 16,-6 6 1-16,-10 0 0 16,-6 7 0-16,-6-1-1 15,-1 1 0-15,-4-2-1 16,1-1 0-16,5-5-4 15,3-10-5-15,13 2-31 16,2-9-1-16,16-11-1 16,2-4-1-16</inkml:trace>
  <inkml:trace contextRef="#ctx0" brushRef="#br1" timeOffset="93254.3339">6867 8409 102 0,'-14'-2'41'0,"4"1"0"16,-1-5-3-16,-1-5-46 16,12 11-31-16,7-15-2 15,0 10 0-15,-2-5-1 16</inkml:trace>
  <inkml:trace contextRef="#ctx0" brushRef="#br1" timeOffset="93605.3539">7047 8222 78 0,'-12'4'40'16,"12"-4"1"-16,0 0 0 15,0 0-19-15,17-13-19 16,3 4 0-16,4-3 0 16,3 0-1-16,0 0-1 15,0 1 0-15,-4 1 0 16,-6 5-1-16,-6 6 0 15,-11-1 1-15,0 21-1 16,-10 0 0-16,-6 6 0 16,-4 5-1-16,-1 5 0 15,-1 1-2-15,3 2 1 0,3-7-4 16,12 7-11-16,2-18-26 15,13-2 2-15,4-14 0 16,12-5-1-16</inkml:trace>
  <inkml:trace contextRef="#ctx0" brushRef="#br1" timeOffset="93920.372">7517 8188 101 0,'-22'3'40'0,"2"10"2"15,-4-4-3-15,3 6-34 16,3-1 0-16,9 2-2 0,6-3-2 16,7-1-1-16,9-2 1 15,6-2-3-15,3 2 2 16,3-5-1-16,-2 6 1 15,-4-1-2-15,-3 3 3 16,-7 5-1-16,-7 1 0 16,-8 5 0-16,-6-2 0 15,-1-1 0-15,-1 0-2 16,-1-7-2-16,8-1-3 15,-5-16-31-15,12 3-4 16,9-19 0-16,6 3 0 16</inkml:trace>
  <inkml:trace contextRef="#ctx0" brushRef="#br1" timeOffset="94092.3818">7544 8167 112 0,'0'0'42'15,"-11"10"1"-15,13-3-2 16,-2-7-40-16,19 3-3 15,3 0-3-15,0-9-16 16,12 10-19-16,1-4-2 16,7 6 1-16,1-4-3 15</inkml:trace>
  <inkml:trace contextRef="#ctx0" brushRef="#br1" timeOffset="94393.399">7959 8303 100 0,'-12'2'42'0,"-6"-5"1"15,0 9-3-15,-5-3-36 16,-1 7 0-16,0 1-2 15,0 6 1-15,2 3-2 16,4 2-1-16,5 2 1 16,10-1 0-16,9-3-1 15,10-3-1-15,13-5 0 16,7-5-3-16,12-3-2 15,1-15-19-15,11 4-18 0,-4-10 0 16,1 2 0-16,-9-8 0 16</inkml:trace>
  <inkml:trace contextRef="#ctx0" brushRef="#br1" timeOffset="94919.4291">8213 8326 81 0,'0'0'40'16,"-10"8"1"-16,7 1 1 15,-6-4-33-15,2 9-2 16,-4 1-1-16,0 4-2 16,-5 2-2-16,3 0 0 15,0-1-1-15,2-1 0 0,2-5-1 16,5-2 0-16,4-12-1 15,0 0 1-15,17-2-1 16,-4-9 0-16,2-4 1 16,1-4 0-16,2-1-1 15,-3-2 1-15,-2 2 0 16,-3 4 0-16,-4 2 1 15,-3 7-1-15,-3 7 0 16,0 0 1-16,-12 5-1 16,5 4 1-16,3 3-1 15,2 1 0-15,3 0 1 16,7-3-1-16,5-3 0 15,6-6 0-15,6-2 1 16,6-6-1-16,1-5 0 0,3-3 1 16,-2-2-1-16,-1 1 1 15,-5-1-1-15,-4 2 1 16,-7 5 0-16,-8 5-1 15,-8 5 1-15,0 0-1 16,-5 17 1-16,-4-1-1 16,-1 5-1-16,-1 0-2 15,5 7-4-15,-4-13-16 16,11 9-19-16,1-9 0 15,9-1-2-15,2-8 1 16</inkml:trace>
  <inkml:trace contextRef="#ctx0" brushRef="#br1" timeOffset="95055.4367">8632 8503 107 0,'-9'-1'41'0,"-1"-9"-1"16,3 0-6-16,8 1-73 15,-6-7-3-15,3 5-1 16,-4-2 0-16</inkml:trace>
  <inkml:trace contextRef="#ctx0" brushRef="#br1" timeOffset="99098.6681">10368 10625 29 0,'0'0'32'0,"0"0"2"16,0 0 0-16,0 0-17 15,0 0-10-15,3 9-1 16,0 6-1-16,-5 1-1 16,4 10 1-16,-4 2-2 15,2 8 0-15,-5 2-1 16,2 3 1-16,-3-3-2 15,1-4 1-15,0-6-1 0,1-7 1 16,1-10-1-16,3-11 0 16,0 0 0-16,7-24-1 15,1-4 2-15,2-6-2 16,2-7 2-16,0-4-2 15,-1 0 0-15,0 2 0 16,-2 6 0-16,-1 6 0 16,-3 10 1-16,-2 8-1 15,-3 13 0-15,0 0 1 16,2 17-1-16,-4 1 1 15,2 4-1-15,3 0 1 16,1-3-1-16,3-2 1 16,4-8 0-16,4-9-1 15,4-9 1-15,5-9-1 0,1-4 1 16,2-7 0-16,2-1 0 15,-4 1-1-15,-1 3 1 16,-4 3-1-16,-4 8 1 16,-4 8-1-16,-4 8 1 15,-4 10-1-15,-2 10 0 16,-4 6 0-16,-1 9 0 15,0 2-1-15,1 5-3 16,0-5-1-16,10 5-17 16,-5-17-17-16,9-1 0 15,0-15-1-15,9-3 1 16</inkml:trace>
  <inkml:trace contextRef="#ctx0" brushRef="#br1" timeOffset="99302.6798">10919 10635 78 0,'4'13'39'16,"-4"-13"-1"-16,20-5 0 15,-5-6-36-15,8 0-2 16,3-3-1-16,-1-2-4 15,7 6-32-15,-13 1 1 16,-2 10-3-16,-10-1 2 16</inkml:trace>
  <inkml:trace contextRef="#ctx0" brushRef="#br1" timeOffset="99468.6893">10880 10888 88 0,'0'0'40'15,"8"5"-1"-15,6-18 2 16,11-4-40-16,4-6 0 15,6 0-5-15,8 8-31 16,-6-6-4-16,4 11-1 16,-5-1-2-16</inkml:trace>
  <inkml:trace contextRef="#ctx0" brushRef="#br1" timeOffset="100827.7668">11407 9809 62 0,'0'0'35'16,"-5"10"-3"-16,3 12-1 15,-2-1-28-15,1 9 0 0,0 4 1 16,-1 9-1-16,-1 2 1 15,2 8-1-15,-1-4 0 16,2 2 0-16,-1-9 0 16,3-4-1-16,0-9-1 15,4-6 1-15,2-12 0 16,3-9-1-16,1-10 0 15,2-7 0-15,3-4 0 16,-1-1 0-16,2-1 0 16,-3 2 0-16,-1 4-1 15,0 7 1-15,-2 7-1 16,0 8 1-16,-4 7-1 15,-1 5 0-15,0 5 0 16,0-1-1-16,1 3-1 0,0-8-2 16,3 1-4-16,-2-17-27 15,9 2-2-15,-1-15-1 16,5-1 1-16</inkml:trace>
  <inkml:trace contextRef="#ctx0" brushRef="#br1" timeOffset="101024.7783">11743 10063 73 0,'-8'17'37'0,"5"4"-1"16,-3 2 0-16,4 7-32 15,-2 2-3-15,1 1 1 16,3-2-3-16,1-7 0 0,5 1-13 15,-6-25-22-15,20-5 1 16,-8-21-2-16,7-5 0 16</inkml:trace>
  <inkml:trace contextRef="#ctx0" brushRef="#br1" timeOffset="101151.7856">11772 9802 77 0,'-28'-1'35'15,"4"4"-4"-15,6 7-30 16,3 5-34-16,5 0-3 15,5-3 1-15</inkml:trace>
  <inkml:trace contextRef="#ctx0" brushRef="#br1" timeOffset="101451.8027">11300 10565 68 0,'0'0'37'0,"12"7"-1"16,7-16 1-16,16-6-36 15,10-6 0-15,10-6 0 0,10-2 1 16,3-4-1-16,4 2-1 16,-4-3-7-16,2 13-28 15,-13 1 1-15,-6 14-3 16,-16 3 1-16</inkml:trace>
  <inkml:trace contextRef="#ctx0" brushRef="#br1" timeOffset="101931.8302">11449 10717 65 0,'0'0'37'15,"0"0"-2"-15,0 0 1 16,-4 10-33-16,2 6-1 15,-1 8 0-15,0 7 1 16,-1 6-1-16,-2 9 0 16,-3 0 0-16,3 1-2 15,-2-5 1-15,5-5-1 16,1-10 1-16,4-7-2 15,-2-20 2-15,12 2-2 0,1-17 3 16,3-6 0 0,1-6-1-16,0-2 2 0,0 0-2 15,-1 3 1-15,-4 4-1 16,-1 7 1-16,-2 10-2 15,-9 5 0-15,6 11-1 16,-6 4-1-16,0 6 0 16,0-1-3-16,3 4-1 15,-1-9-7-15,11 6-26 16,-5-12 1-16,10-1 0 15,-2-11 1-15</inkml:trace>
  <inkml:trace contextRef="#ctx0" brushRef="#br1" timeOffset="102202.8457">11780 10870 73 0,'-8'6'38'0,"3"6"-2"16,-4-2 0-16,5 7-32 15,0 1 0-15,4 3-1 16,3-3-1-16,1 1 0 15,2-4-1-15,3-4 0 16,-1-5 0-16,1-4 1 16,-1-5 0-16,-3-6-1 15,-3-3 1-15,-2-2-1 16,-3-1-1-16,-4-2-1 15,0 1-4-15,-4-6-5 16,7 10-29-16,-4-7 0 16,7 9-1-16,1-4 0 0</inkml:trace>
  <inkml:trace contextRef="#ctx0" brushRef="#br1" timeOffset="102533.8646">12223 10467 80 0,'0'0'37'15,"8"0"0"-15,3-1-2 16,5-2-42-16,1-13-17 16,8 10-11-16,-2-4 0 15,2 5-1-15,-4-3-1 16</inkml:trace>
  <inkml:trace contextRef="#ctx0" brushRef="#br1" timeOffset="102691.8737">12230 10622 77 0,'-18'10'39'15,"13"1"-1"-15,5-11 0 16,16-19-36-16,8 6-5 16,3-11-34-16,14 1 0 15,-1-6 0-15,6 6-2 16</inkml:trace>
  <inkml:trace contextRef="#ctx0" brushRef="#br1" timeOffset="103794.9366">12847 9647 67 0,'0'0'35'15,"1"20"-1"-15,1 4 1 16,-5 1-32-16,0 13-1 15,0 5-1-15,2 6 0 16,-3 1-1-16,3-1-1 16,1 0-3-16,-2-12-14 15,8 2-15-15,-1-6-1 16,3-3 0-16,0-7 0 15</inkml:trace>
  <inkml:trace contextRef="#ctx0" brushRef="#br1" timeOffset="104012.9491">12704 10400 79 0,'0'0'37'0,"0"0"-2"16,18-13 0-16,6-7-34 15,6-3-1-15,10-3 0 16,3-1-2-16,4 9-4 16,-6 1-30-16,3 10 2 15,-8 6-3-15,-5 12 2 16</inkml:trace>
  <inkml:trace contextRef="#ctx0" brushRef="#br1" timeOffset="104538.9793">12779 10590 68 0,'0'0'38'16,"-2"-9"-1"-16,15 0-1 0,0-7-33 15,9 0-2-15,5-4 0 16,1 5 0-16,1 2 0 15,-2 5-1-15,-4 5 1 16,-5 6-1-16,-7 8 0 16,-6 5 1-16,-8 3 0 15,-4 4-1-15,-6 0 2 16,0 2-1-16,-2-4 0 15,1 1 0-15,5-4 0 16,3-2 0-16,6-5-1 16,7-1 1-16,6-6 0 15,3-1 0-15,4 0-1 16,4 0 1-16,-3-1 1 15,-2 1 0-15,-4 2-1 0,-6 5 1 16,-8 5-1-16,-7 4 1 16,-9 6-1-16,-8 2 0 15,-1 3 0-15,-3-2-1 16,1-1-1-16,3-8-2 15,10-2-9-15,2-20-27 16,19-3 0-16,3-19-3 16,16-7 0-16</inkml:trace>
  <inkml:trace contextRef="#ctx0" brushRef="#br2" timeOffset="244047.9588">13346 10219 50 0,'-7'-2'35'0,"7"2"-1"15,0 0 0-15,5-11-21 16,0 2-7-16,8 2-3 15,5-5 0-15,3 1-1 16,5-3 0-16,2 2-1 16,1 0-1-16,1 0-2 15,0 6-4-15,-11-3-19 16,2 11-8-16,-10-2-2 15,-2 9 0-15</inkml:trace>
  <inkml:trace contextRef="#ctx0" brushRef="#br2" timeOffset="244259.9709">13392 10324 71 0,'-7'4'37'15,"7"-4"-1"-15,11-4 1 16,2 2-32-16,2-3-1 15,5 2-2-15,4-1 0 16,1 3-3-16,4 5-10 16,-5-6-25-16,6 7 0 15,-9-3-2-15,1 4 1 16</inkml:trace>
  <inkml:trace contextRef="#ctx0" brushRef="#br2" timeOffset="245311.031">14118 9971 41 0,'-7'-12'34'15,"1"3"2"-15,-9-1-1 16,0 11-11-16,-9-4-18 16,3 6-1-16,-6 1-2 15,3 10 0-15,-3 3 0 16,5 6-2-16,1 4 2 15,4 3-1-15,8-1 0 16,5-3 0-16,11-4 0 16,10-7 0-16,10-12 0 0,11-13 0 15,7-16 0 1,7-11 1-16,2-14-1 0,3-9 0 15,-4-8 1-15,-6-3-1 16,-9-1-1-16,-9 5 1 16,-10 5-1-16,-9 9-1 15,-9 12 0-15,-7 14 1 16,-8 16-1-16,-5 17 0 15,-4 16 0-15,1 19 0 16,-1 12 0-16,5 11 0 16,2 4-1-16,7 3-2 15,8 0-1-15,6-12-4 16,14 0-5-16,1-18-26 15,13-4 0-15,0-19-1 16,8-1 1-16</inkml:trace>
  <inkml:trace contextRef="#ctx0" brushRef="#br2" timeOffset="245514.0426">14593 9901 90 0,'-12'11'38'16,"5"11"-2"-16,-6-1 1 15,4 7-35-15,0 2 0 16,4 0-3-16,3-1-1 16,1-7-4-16,12-2-31 15,-3-13 1-15,10-3-1 16,0-15-1-16</inkml:trace>
  <inkml:trace contextRef="#ctx0" brushRef="#br2" timeOffset="245656.0508">14747 9739 82 0,'-17'-37'37'0,"-2"12"-1"15,-6 2-2-15,2 7-31 16,0 11-7-16,-1 4-28 16,11 10-2-16,-1 0-1 15,10 8-2-15</inkml:trace>
  <inkml:trace contextRef="#ctx0" brushRef="#br2" timeOffset="246063.074">13896 10356 54 0,'13'11'38'0,"0"-10"-2"0,10 3 1 16,3-8-18-16,14 3-13 15,7-7-1-15,10 1 0 16,7-6-2-16,9 0 0 15,3-2-2-15,1 1-1 16,-1 0-1-16,-5 3-2 16,-6 7-4-16,-16-2-29 15,-2 13-1-15,-18-1 0 16,-7 8-2-16</inkml:trace>
  <inkml:trace contextRef="#ctx0" brushRef="#br2" timeOffset="246685.1096">14206 10818 62 0,'-16'-3'36'16,"-4"-1"-1"-16,0 9 0 16,-4 0-29-16,3 8-2 15,-3 5 0-15,3 6-1 16,-1 1-2-16,6 2 2 15,5 0-2-15,11-4 0 16,5-8 0-16,12-5 1 16,10-14-1-16,8-8 1 15,6-10 1-15,4-11-1 16,-1-6 0-16,1-5 1 0,-5-4-1 15,-6-1-1-15,-7 1 0 16,-9 3 0-16,-7 3-1 16,-4 6 2-16,-8 5-2 15,-3 11 1-15,-6 8-1 16,-3 13 0-16,-1 12 0 15,-2 13 0-15,0 15-1 16,0 8-1-16,4 13-1 16,-1-2-5-16,12 9-30 15,-2-11 0-15,12 2-2 16,0-14-2-16</inkml:trace>
  <inkml:trace contextRef="#ctx0" brushRef="#br2" timeOffset="247062.1312">14599 10919 69 0,'-14'-3'37'0,"5"8"1"15,-2-3-1-15,7 7-32 16,-3 2-2-16,3 6 0 16,1 2-2-16,4 3-2 15,1 1 1-15,4-2-1 16,3-1 1-16,2-5-1 15,2-5 2-15,3-8-2 16,0-6 2-16,1-6 0 0,-2-7 2 16,0-4 0-16,-6-6-1 15,-4-2 1-15,-5 0-1 16,-4 0-1-16,-5 5 0 15,-4 6-2-15,-2 10-3 16,-6-2-7-16,9 16-26 16,-4-1-2-16,9 8 0 15,0-3-1-15</inkml:trace>
  <inkml:trace contextRef="#ctx0" brushRef="#br2" timeOffset="252203.4252">10562 10296 26 0,'3'-12'27'15,"-3"-4"0"-15,2 3 1 16,-1-1-26-16,-4-3 1 16,2 2 1-16,-4-4 1 15,-1 5 1-15,-8-5 0 16,1 7 1-16,-10-3-1 15,-1 10-2-15,-7 6 0 0,-3 19 0 16,-9 9-1-16,-3 21 1 16,-5 16 0-16,-1 20-2 15,0 12 0-15,4 15 2 16,6 6-3-16,12 6-1 15,13-1 0-15,19-3-2 16,19-8 1-16,19-14-1 16,19-20 0-16,17-18 0 15,17-25 0-15,12-28 1 16,10-31 1-16,6-28 0 15,0-27 3-15,-8-18-3 16,-12-16 2-16,-15-8-1 16,-21-5 1-16,-26-1 0 15,-29 3-1-15,-26 9 1 0,-26 9-2 16,-19 14 1-16,-14 14 0 15,-6 17-2-15,-2 17-2 16,3 12-31-16,17 22-1 16,13 10-2-16,19 12 0 15</inkml:trace>
  <inkml:trace contextRef="#ctx0" brushRef="#br2" timeOffset="253408.4942">14856 9402 36 0,'-7'-7'28'16,"-4"-3"-1"-16,-1 1 1 15,-1 2-24-15,-4-6-1 16,-1 5 1-16,-3-3 0 15,-3 5 1-15,-4-6-1 16,0 6 2-16,-9-2-3 0,0 3 1 16,-7 1-1-16,0 3 0 15,-8 1 0-15,1 5 0 16,-5 2 0-16,-2 7-1 15,-3 5 0-15,0 5-1 16,-4 6 1-16,0 7-2 16,0 2 1-16,0 9-1 15,1 4 1-15,-1 6-1 16,3 0 1-16,2 4 0 15,4 2-1-15,7 1 1 16,3 3 0-16,6 1-1 16,7 1 1-16,8 2-1 15,8 2 0-15,8 1-1 16,8 3 0-16,7 1 1 15,5 2-2-15,5-1 1 0,5 1-1 16,3 1 1-16,2-3 0 16,3 0 0-16,2-1 0 15,1-3 0-15,4-4 0 16,2-4 0-16,3-1 1 15,5-5 0-15,6-5 1 16,4-4-2-16,6-7 2 16,6-8-2-16,2-9 2 15,6-8-2-15,6-11 2 16,2-12-2-16,3-12 0 15,-1-13 3-15,0-12-3 16,-3-13 2-16,0-9-1 16,-2-13 1-16,-9-7 0 15,-5-8 2-15,-6-6-1 0,-4-7-1 16,-5-4 1-16,-6-2 1 15,-7-2-1-15,-7 0 0 16,-8 0 0-16,-7 4-1 16,-9 3 0-16,-10 3 1 15,-10 3-1-15,-11 4 0 16,-10 6 0-16,-13 9 0 15,-15 8 0-15,-11 11 0 16,-13 12-1-16,-14 15 0 16,-10 13 0-16,-9 9-2 15,0 10-2-15,-2-3-24 16,19 5-8-16,9-9-2 15,21 0-1-15</inkml:trace>
  <inkml:trace contextRef="#ctx0" brushRef="#br2" timeOffset="254579.5611">11743 9588 33 0,'-24'-13'30'15,"-1"1"0"-15,-1 2-1 16,-5 1-24-16,3 7-2 16,-3 2 0-16,0 6-2 15,-3 4 0-15,-1 8 0 0,-4 7 0 16,-1 10 1-16,-3 5-1 15,-1 9 2-15,-2 7-1 16,3 8 0-16,-2 8 1 16,6 12 0-16,2 6-2 15,3 10 2-15,3 7-2 16,7 11 1-16,3 1 0 15,8 10 1-15,7-3-2 16,10 0-1-16,13-8 1 16,13-7-2-16,14-13 1 15,14-16 0-15,10-20 0 16,14-23-1-16,9-29 1 15,8-25 1-15,1-28 0 16,2-26-1-16,-2-24 3 16,-3-20-2-16,-7-18 1 0,-11-12 0 15,-17-10 0-15,-11-5 0 16,-17-1 1-16,-16 7 0 15,-19 8 0-15,-19 16-1 16,-17 20-1-16,-16 23 0 16,-14 28-1-16,-13 27-1 15,-10 29-5-15,-9 14-30 16,8 18 0-16,4 0-2 15,15 1 0-15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0T23:36:18.912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1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7-20T23:36:44.238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10877 7170 38 0,'0'0'15'0,"0"0"-1"15,0-17 2-15,0 17-17 16,5-12 0-16,-5 12 2 15,0 0 3-15,0 0 4 16,0 0 7-16,-10-4 1 16,10 4 0-16,0 0-5 15,-9 13-3-15,9-13 0 16,-11 2-1-16,-1-3-2 15,12 1-1-15,-21 0-2 16,5 0 0-16,-4 0-1 16,-5 2 0-16,-5 0 0 15,-3 2 0-15,-4-1 0 16,-1 2 0-16,-5-2 0 0,3 1 1 15,-1-3-1-15,-2 0 1 16,0-3-1-16,5-1 0 16,-3-1 0-16,2-1 0 15,-6-1 0-15,0 3 0 16,-7 0 0-16,-3 3-1 15,-3 1 0-15,-4 3 0 16,-5 1 0-16,-3 3 0 16,-1-2 0-16,1 2 0 15,-1 0 0-15,-1-2 0 16,0-2 0-16,1 0 1 15,0-2-1-15,0-1 1 16,3-1-1-16,-2-2 1 16,3-2-1-16,2 1 1 0,2-2-1 15,-2 0 0-15,2-2 0 16,-4 1 0-16,-2 0 0 15,-7 2 0-15,3-2-1 16,-2 1 2-16,-5 2-2 16,0 2 1-16,-1-1 0 15,-2 1 0-15,-3 0 0 16,-2 1 0-16,-3 1 0 15,-1 0 0-15,0 1 0 16,-3-1 0-16,-3 1 0 16,-3 0 0-16,-1 1 0 15,-1 0 0-15,-2 1 0 16,-1-1-1-16,0-1 1 15,-1 1 0-15,-3 1 1 0,0 0-1 16,-1 0 0-16,3 0 0 16,-3 1 0-16,3 0 1 15,-1 1-1-15,-3 0 1 16,1-1-1-16,1 2 1 15,2-2-1-15,-1 1 1 16,0-2-1-16,0 1 1 16,-3 0-1-16,2-1 1 15,0 0 0-15,3 1-1 16,-1-1 1-16,2 0 0 15,-1-1-1-15,-1-1 1 16,2 2 0-16,2-3-1 16,1 1 1-16,-2-1 0 0,1 0-1 15,0 0 1-15,-4 2-1 16,-1-1 0-16,3 2 1 15,-1-1-1-15,-3 5 0 16,1-1-1-16,-6 0 1 16,1 2 0-16,1 0 0 15,3 1-1-15,-2-2 1 16,3 2-1-16,-2-5 2 15,1 2-2-15,1-3 1 16,2 0 0-16,3 0 0 16,0 0 0-16,1-1 0 15,1 1 0-15,2 1-1 16,1 0 2-16,1 1-1 15,3 0 0-15,3-1 0 0,4 2 0 16,-1 0 0 0,5-1 1-16,6 0 0 0,6-2-1 15,3 1 0-15,5-2 1 16,4 0-1-16,3-3 0 15,7-4 0-15,2 1-3 16,7-1-2-16,-2-10-8 16,20 10-23-16,-9-9-2 15,17 9 1-15,-7-7-3 16</inkml:trace>
  <inkml:trace contextRef="#ctx1" brushRef="#br0">18211 10906 0</inkml:trace>
  <inkml:trace contextRef="#ctx0" brushRef="#br1" timeOffset="43484.4872">1624 7465 41 0,'0'0'27'0,"0"0"4"16,10-11-1-16,-10 11-16 15,0 0-4-15,0 0-3 16,0 0 1-16,0 0 0 16,0 0-2-16,-10-4-1 15,10 4-1-15,0 0 1 16,0 0-2-16,0 0 0 15,0 0 0-15,-1-17-1 16,1 17-1-16,-2-19 0 16,1 5 0-16,-2-1-1 15,-1-5 1-15,-1-3 0 16,1-1 1-16,-2-6-1 0,-1-2 0 15,2-5 0-15,0-6 1 16,0-3-2-16,-1-1 1 16,2-4-1-16,-1-4 0 15,-1-1 1-15,-1-3-1 16,1-2 0-16,0 1-1 15,0-1 1-15,2-3-1 16,1-3 1-16,-1-1-1 16,6-3 2-16,-1 0-2 15,2-1 1-15,0 2 0 16,1 1 1-16,1-4 0 15,0 6-2-15,-2 0 1 16,-1 3-1-16,2 2 1 16,-3-1-1-16,1 1 0 0,2 1 0 15,-1 3-1-15,-2-2 3 16,4 3-1-16,0-1 0 15,0 0 0-15,0 3 0 16,1 2 0-16,-5 2 0 16,1 0 0-16,-1 5 0 15,-1 0 0-15,-3 1 0 16,1 0 0-16,-2 3 1 15,-3-1-1-15,3-1 0 16,-1 4 0-16,3-3 1 16,-2 3-1-16,1 2 0 15,3 0 0-15,1 2 1 16,-1 4-1-16,1-1 0 15,-1 2 0-15,1 2 0 16,0 4 1-16,3 2 0 0,-3 1 0 16,-1 4-1-16,1 4 1 15,1 1-1-15,-2 13 1 16,0-17-1-16,0 17 0 15,0 0 0-15,0 0 0 16,-1-12 0-16,1 12 0 16,0 0 0-16,0 0 0 15,0 0 0-15,0 0 0 16,0 0 0-16,3-10 0 15,-3 10 0-15,2-11 0 16,-2 11 0-16,5-13 0 16,-5 13 0-16,5-19 0 15,-5 9 1-15,3-1-1 16,-2 0 0-16,-1-1 0 0,-1 2 1 15,-2 0-1-15,3 10 0 16,-4-17 0-16,4 17 0 16,-10-3 0-16,10 3 0 15,-23 16 0-15,6 3 0 16,-5 5 0-16,-6 8 0 15,-7 6-1-15,-4 5 1 16,1 2 0-16,0 0 0 16,6-4-1-16,6-3 1 15,6-8 0-15,9-9 0 16,13-9 1-16,9-11-1 15,9-9 1-15,7-10 0 16,8-10 0-16,4-9 1 0,0-7 0 16,3-9 0-16,-5-1 0 15,-2-4 0-15,-4 3 1 16,-6-2-2-16,-6 11 1 15,-5 8-1-15,-4 9 0 16,-3 8-1-16,-7 21 0 16,13-1 1-16,-4 22-1 15,2 9 0-15,5 8 0 16,1 8 0-16,6 7 0 15,3 5-1-15,4-1 1 16,2 0 0-16,3-3-1 16,1-4 0-16,0-2 1 15,0-6 0-15,-1-8-1 16,-3-3 1-16,-6-4 0 0,-2-6 0 15,-6-5 0-15,-5-4 0 16,-13-12 0-16,13 17 0 16,-13-17 0-16,0 0 0 15,-7 12 0-15,7-12 0 16,-16-2 0-16,16 2-1 15,-20-10-2-15,20 10-4 16,-29-21-20-16,29 21-13 16,-24-15 0-16,12 11-2 15,-5-8 0-15</inkml:trace>
  <inkml:trace contextRef="#ctx0" brushRef="#br1" timeOffset="66361.7957">2006 4123 1 0,'0'0'5'0,"19"11"3"16,-19-11 0-16,18 6 2 15,-4-3 1-15,-1-5 2 16,4 3 1-16,2-7 1 16,10 5-1-16,-6-6-2 15,8 6-4-15,-5-5-2 16,7 8-3-16,0-2-2 15,5 3 0-15,1 2 0 0,6 0 0 16,11 0 0-16,5 0 1 16,9-3 0-16,9 0-1 15,9-5 1-15,9-2-1 16,11-3 0-16,6-1 0 15,5-4 0-15,2-1-1 16,7-1 0-16,4 3 0 16,7-2 1-16,1 2-1 15,2-2 0-15,4 2 0 16,10-1 0-16,5 3 0 15,5-4 1-15,8-1-1 16,6-2 1-16,7-1 0 16,6 1 0-16,7 1 1 15,4-3-1-15,8 6 1 0,-1-4-1 16,8 7 1-16,-3 1-1 15,4 1-1-15,0 1 1 16,2 0-1-16,-4 1 0 16,-1 0 1-16,3-1-1 15,-3-1 0-15,-3-1 1 16,12 1 0-16,1-7 0 15,7 4 0-15,8-4 0 16,7-2 1-16,7 0-1 16,9 1 1-16,3-4 0 15,2 3-1-15,0 0-1 16,-5 3 2-16,-1 0-2 15,-2 3 1-15,-5 1-1 16,-2 2 1-16,-1 2-1 0,-7 3 1 16,4 0-1-16,0 1 1 15,-6 2-1-15,-2 2 1 16,-3-2-1-16,-7 1 1 15,-5 0 0-15,3-1-1 16,-9-1 1-16,2-2 0 16,1-2-1-16,-1-2 1 15,-2-3-1-15,4 0-1 16,-1-3 1-16,-7 2 0 15,-2-1 0-15,-2 1-1 16,-9 0 1-16,-6 5-1 16,-9-3 1-16,-7 4 0 15,-12-1 0-15,-11 2-1 0,-13 0 1 16,-15-1 0-16,-15-1 1 15,-16 3-1-15,-12-4 1 16,-18 4 0-16,-15-3-1 16,-11 2 0-16,-9 3 0 15,-12-1-2-15,-4 3-1 16,-20-1-4-16,24 8-11 15,-24-8-15-15,0 0 1 16,0 0-2-16,2 17 2 16</inkml:trace>
  <inkml:trace contextRef="#ctx0" brushRef="#br1" timeOffset="66991.8317">15115 3115 74 0,'0'0'35'16,"11"-2"-1"-16,-11 2 0 15,23 9-25-15,-3-6-3 16,17 10-1-16,11-6-1 15,18 10 0-15,12-2-2 16,16 7 0-16,14 1 0 16,4 5-1-16,-2 4 0 15,-2 4 0-15,-13 2-1 0,-14 2 1 16,-16 0-1-16,-19 1 1 15,-21-3 1-15,-21-1-2 16,-15-3 2-16,-23 2-2 16,-17-1 1-16,-16 2-1 15,-14 3 2-15,-8-2-2 16,-7 3 0-16,4 0 0 15,9 0-3-15,4-12-31 16,33 1-4-16,11-17 0 16,35-13-2-16</inkml:trace>
  <inkml:trace contextRef="#ctx0" brushRef="#br1" timeOffset="107270.1355">18779 3373 5 0,'0'0'15'15,"10"-9"-11"-15,-10 9-2 16,0 0 4-16,8-11 3 15,-8 11 2-15,0 0 3 0,0 0-1 16,0 0 2-16,7-10-3 16,-7 10 0-16,0 0-4 15,0 0-3-15,0 0-3 16,11-10-1-16,-11 10 0 15,0 0-1-15,0 0 1 16,0 0 1-16,0 0-1 16,0 0 1-16,0 0 0 15,0 0 1-15,0 0-1 16,0 0 0-16,0 0 0 15,0 0 0-15,0 0-1 16,0 0 1-16,0 0-2 16,0 0 1-16,-11 7 0 15,11-7 0-15,-8 10-1 0,8-10 1 16,-15 16-1-16,4-6 0 15,-1 2 1-15,-2 2-1 16,-2 1 0-16,-1 1 1 16,-1 0-1-16,-1 1 0 15,-2 4 1-15,-1 2-1 16,-2-2 1-16,-4 4-2 15,-1 1 2-15,2 1-1 16,-7 6 0-16,-2-1 0 16,-3 4-1-16,-6 4 1 15,-5 5 0-15,-7 6 1 16,-4 3-1-16,-4 4 1 15,-6 3 0-15,-1 3 0 16,-3 3 1-16,1 1-2 16,1 0 1-16,0 0 0 0,-2-1-1 15,-2 2 0-15,1 1 0 16,0 1 0-16,0-1 0 15,-1 2 1-15,0-2 1 16,3 2-1-16,0 0 1 16,-1 0-1-16,0 1 0 15,0 1 0-15,-2 3 0 16,-1-2-2-16,-2 4 1 15,-1 0 2-15,-2-1-1 16,-4 1 0-16,-5 2-1 16,-3 0 1-16,-6 4 0 15,-3 1 0-15,-2-1 0 0,-4 3-3 16,-7 3 3-16,-2-1 1 15,1 4-2-15,-2 3 2 16,1-2-2-16,1 1 2 16,-2 4-2-16,-3-1 2 15,3-3-4-15,3-3 0 16,2-2 1-16,0-2-1 15,-2-2 1-15,-6 0-1 16,0 2 1-16,1-3-1 16,-6 1 1-16,-4 4 1 15,-9 3-1-15,-9 6 0 16,-3 2 1-16,-3 7-1 15,-7 4 0-15,-11 5 1 16,-5 9 1-16,-8 5-1 16,-3 5 1-16,-6 5 0 0,-3 3 1 15,-9 7 0-15,-2 4 0 16,-1 2 0-16,-6 6-3 15,-5 2 3-15,2 0-3 16,-9 0 2-16,-6-1-3 16,-3-5 3-16,-7-2-3 15,-10 2 2-15,-10 1-1 16,-11 2 2-16,-9 3-1 15,-5 10 0-15,-7 8 0 16,-3 8-1-16,-5 8 1 16,7 8-1-16,3 3-1 15,6 0-2-15,11 4 0 16,6-9-6-16,26-2-24 15,5-14-2-15,28-9-1 0,17-22 0 16</inkml:trace>
  <inkml:trace contextRef="#ctx0" brushRef="#br1" timeOffset="108014.178">8074 11105 49 0,'21'-6'33'0,"-4"1"0"16,-5 2 1-16,0 4-29 15,-12-1 0-15,10 11 0 0,-10-11 2 16,-3 29-2-16,-8-1-1 15,-8 11-1-15,-9 11-1 16,-4 15 1-16,-11 6-1 16,-3 7 2-16,-2 0-2 15,7 0 2-15,8-8-2 16,21-6 1-16,19-20-1 15,33-14 0-15,33-27-1 16,36-19-2-16,34-17-4 16,18-26-27-16,35-2-7 15,3-13 1-15,8 3-3 16</inkml:trace>
  <inkml:trace contextRef="#ctx0" brushRef="#br2" timeOffset="114509.5496">1517 4155 20 0,'11'11'26'0,"-11"-11"2"15,0 0-1-15,0 0-7 16,0 0-4-16,0 0-5 15,0 0-4-15,0 0-2 16,0 0-3-16,10-1-1 16,-10 1 0-16,0 0-1 15,17 2 0-15,-17-2 1 16,22 7-1-16,-9-3 0 15,5 0 0-15,-2 1 0 16,6 1 1-16,1-2-1 16,6 1 0-16,2 1 0 0,6 0 0 15,4-1 0-15,0 3 0 16,7 2 1-16,1 1-2 15,3 1 2-15,8-2-2 16,6-1 1-16,5-1-1 16,4-1 1-16,8 0 0 15,4-2 0-15,4 1 0 16,2-1-1-16,1 1 0 15,1 5 1-15,-3 0 0 16,2 2-1-16,-2 4 0 16,3 3 0-16,1-1 0 15,2 2 0-15,8 1 1 16,4 0-2-16,10-1 1 15,4-1 1-15,4 2-1 16,4-2 0-16,7 5 0 0,6-1 1 16,2 3 0-16,3 2 0 15,-2 2-1-15,5 1 1 16,3 2 0-16,5 0 0 15,0 1-1-15,4 1 1 16,5-3 0-16,4-1-1 16,8-1 0-16,3-1 0 15,8 0 2-15,4 0-2 16,4-1 1-16,6-1-1 15,-2 1 2-15,1 2-2 16,-1 0 2-16,4 1-2 16,-6-1 0-16,1 1 1 15,1 1-1-15,1 0 1 16,0 3-1-16,4 0 1 0,2-3-1 15,1 2 1-15,3-2-1 16,7 1 1-16,2-3-1 16,0 0 0-16,6-3 0 15,-1-1 1-15,1 3 0 16,2 0 2-16,1 2 0 15,-8-2 0-15,-3 1 0 16,3 0-1-16,-5 3 1 16,1 3-1-16,-2-3 1 15,-1 0-4-15,0 4 2 16,-2-2-1-16,6 2 0 15,-4 0 1-15,-3-2 0 16,8 0 0-16,-2-4-1 16,1-1 2-16,-1-2-1 0,1-1 0 15,-3-5 0-15,0 1 0 16,-2-3 0-16,-9 1 0 15,-5-3 0-15,-1 2 0 16,-7 1 0-16,-6 0 0 16,-7 1 0-16,-4-1 2 15,-4-1-2-15,-7-1 2 16,-3 1-2-16,-10-2 2 15,-12-3-1-15,-10-3 0 16,-12 1-5-16,-17-6-3 16,-7 5-4-16,-26-8-2 15,-7 4-1-15,-23-10-1 16,-7 3-12-16,-14-2 1 15,-8-3 1-15</inkml:trace>
  <inkml:trace contextRef="#ctx0" brushRef="#br2" timeOffset="115974.6334">1730 10558 97 0,'-18'-3'39'15,"18"3"0"-15,-25-12-1 16,20 2-32-16,-8 2-2 15,13 8-2-15,-14-7-3 16,14 7-2-16,0 0-3 0,0 0-6 16,0 0-24-16,0 0-1 15,23 19 0-15,-23-19-2 16</inkml:trace>
  <inkml:trace contextRef="#ctx0" brushRef="#br2" timeOffset="117766.7359">18706 6707 59 0,'0'0'32'0,"0"0"1"16,0 0-1-16,-11-13-20 15,11 13-4-15,0 0-2 16,0 0-4-16,5-13-1 15,-5 13-1-15,-13-3 0 16,0 3-1-16,-4 1 1 16,-10 2-1-16,-6 1 0 15,-8 1 1-15,-6 0 0 16,-9 2 1-16,-11-1-1 0,-6 0 1 15,-10 0-1-15,-7-1 1 16,-8 0-1-16,-12 3 0 16,-13 1 0-16,-9 0 0 15,-11 5-1-15,-7 2 1 16,-15 3-1-16,-7 3 1 15,-8 2-1-15,-5 5 1 16,-5 0 0-16,-4 4 0 16,-4 1 0-16,-2 0 0 15,-5 5-1-15,-2-2 1 16,-3 6 0-16,-7 3-2 16,-1 0 1-16,-6 3 0 15,-11 2 0-15,-3 4-1 16,-4 2 1-16,-9 7-1 15,-7-1 1-15,-2 5 2 0,-7 1-1 16,-5 3 0-16,-2 5 0 16,-8-1 0-16,-3 3 1 15,-6-2-1-15,-2 0 0 16,-8 4 0-16,-1 2 0 15,-5 1 0-15,1-3-1 16,0 0 2-16,-7 3 0 16,2-4 0-16,-9 1-1 15,2-1 0-15,-7 0 1 16,0 5-1-16,0 0 1 15,-5 3-2-15,5 2 2 16,-4-2 0-16,9-1-1 16,-1-1 2-16,13-4-1 15,4-6 1-15,8-8 0 0,11-1 0 16,9-8-2-16,7-1 1 15,5-1 0-15,3 0 0 16,-7 2-2-16,-1 4 1 16,-9 6-1-16,-1 5 1 15,-14 7 0-15,-7 6 1 16,-7 2 0-16,-12 5 0 15,1 0 2-15,-5 0-2 16,-10-1 0-16,164-48 2 16,-9 3-3-16,4-3-4 15,-9 8-15-15,10-6-18 16,-11 2 0-16,9-4-4 15,-4 1 1-15</inkml:trace>
  <inkml:trace contextRef="#ctx0" brushRef="#br2" timeOffset="118601.7836">4271 9669 77 0,'17'-10'31'0,"-17"10"0"16,0 0 1-16,-11 7-31 15,-17 11 0-15,-16 8 1 16,-7 15 1-16,-18 5 0 16,-2 19 3-16,-9-2 0 15,11 5 1-15,8-9-1 16,23-3 0-16,27-17-1 15,34-13-1-15,35-20-1 16,33-15-1-16,27-12-3 0,23-6-3 16,21 10-7-16,-3-9-26 15,6 15-1-15,-21 7-2 16,-6 16 0-16</inkml:trace>
  <inkml:trace contextRef="#ctx0" brushRef="#br2" timeOffset="120849.912">14145 7058 45 0,'0'0'28'0,"9"-18"2"16,-9 18 0-1,11-15-20-15,-12 1-1 0,1 14-1 16,4-14-1-16,-4 14 1 16,0 0-3-16,0 0 0 15,5-11-1-15,-5 11 0 16,0 0-1-16,0 0-1 15,1 17 0-15,0-4 0 16,1 8 0-16,0 5 0 16,-2 9-1-16,3 6-1 15,-4 6 1-15,-1 5-2 16,-4 0 1-16,2-1-1 15,0-4 0-15,-1-6-2 16,6-3-2-16,-1-22-12 16,13 1-19-16,-4-16 1 0,14-3-3 15,-4-13 2-15</inkml:trace>
  <inkml:trace contextRef="#ctx0" brushRef="#br2" timeOffset="121481.9484">14042 7389 50 0,'-5'-16'33'15,"1"-2"2"-15,5-1-2 16,-9-1-21-16,8 20 0 16,-3-22-4-16,3 22-2 15,0 0-1-15,0 0-3 0,0 0 0 16,0 0 0-16,3 23-1 15,1-5-1-15,0 3 0 16,4 8 1-16,1 0 0 16,2 4 1-16,2-2-1 15,3 3 1-15,0-7-1 16,-1-3 0-16,3-7 0 15,1-5 1-15,1-12-1 16,-1-8 1-16,3-11-1 16,4-7 1-16,0-11 0 15,1-4 0-15,1-11 0 16,-3 1 0-16,1 2 0 15,-4-1 0-15,-4 9-2 16,-7 5-1-16,-1 9-4 16,-10 2-6-16,0 25-26 0,-3-12-2 15,3 12 1-15,-13 14-2 16</inkml:trace>
  <inkml:trace contextRef="#ctx0" brushRef="#br2" timeOffset="125427.174">10788 12462 59 0,'10'-2'35'16,"-10"2"-2"-16,-1 30 1 16,-6 4-32-16,-2 9 0 0,0 11-1 15,-4 6 0 1,3 4 0-16,-1-2-2 0,3-14-3 15,13-7-24-15,-2-25-5 16,9-23-2-16,4-24 2 16</inkml:trace>
  <inkml:trace contextRef="#ctx0" brushRef="#br2" timeOffset="125598.1838">10700 11872 70 0,'-41'-5'35'16,"4"11"0"-16,9 9-2 15,10 4-33-15,11-2-7 0,24 9-17 16,5-6-10-16,11 4-1 16,10-1 1-16</inkml:trace>
  <inkml:trace contextRef="#ctx0" brushRef="#br2" timeOffset="126095.2121">11066 12358 50 0,'9'43'35'15,"-4"0"0"-15,-4-5-1 16,4 5-21-16,-15-13-3 15,9 5-3-15,-3-10-2 16,0 1-2-16,-1-9 0 16,4-3 0-16,1-14-1 15,0 0 0-15,0 0-1 16,8-14 1-16,3-9-2 0,0-5 2 15,2-5-1-15,6-4-1 16,-1-3 1-16,1 3-1 16,-1 1 0-16,-1 7 1 15,-4 7-1-15,1 7-1 16,-4 11 2-16,-10 4-1 15,13 17 1-15,-8 3 0 16,-3 3 0-16,1 5 0 16,-2 1-1-16,5-2 0 15,2-6 1-15,5-5-1 16,3-13 1-16,7-9 0 15,6-10 0-15,4-9-1 16,5-6 0-16,-3-5 1 16,1 0 0-16,-3 3-1 0,-4 6 1 15,-7 7-2-15,-4 8 1 16,-5 11 0-16,-13 1 0 15,10 28 0-15,-10 0-1 16,0 8 0-16,2 6-2 16,-4-3-4-16,14 9-6 15,-10-14-26-15,17 0 0 16,1-12-2-16,11-3 2 15</inkml:trace>
  <inkml:trace contextRef="#ctx0" brushRef="#br2" timeOffset="126486.2346">11978 12328 46 0,'-14'-18'37'16,"-13"2"0"-16,4 13 0 16,-10 0-11-16,7 17-19 15,-10 3 0-15,9 11-1 16,-3 2-1-16,9 7-1 15,5-3-2-15,4 2 0 16,8-5 0-16,11-2-1 16,8-12 0-16,9-9-1 15,7-10 1-15,8-11-1 16,4-11 0-16,2-6 1 15,-1-6-1-15,-5-2 1 16,-5 3-1-16,-9 2 0 16,-7 11 0-16,-10 9-1 0,-8 13 1 15,0 0-1-15,-21 20 1 16,6 5-1-16,3 9 0 15,2 0-2-15,5 6-1 16,6-7-1-16,14 2-1 16,5-15-2-16,17 6-5 15,-3-20-24-15,14-3-1 16,-1-13 1-16,6-5 1 15</inkml:trace>
  <inkml:trace contextRef="#ctx0" brushRef="#br2" timeOffset="126914.2591">12431 12347 64 0,'-18'-14'39'0,"-11"-2"-2"15,0 16 3-15,-8-4-25 0,4 17-8 16,-1 1-2-16,6 9 0 16,4 1-1-16,10 3-1 15,9-3-1-15,11-2 0 16,11-8-1-16,11-9 1 15,8-8-2-15,7-6 0 16,2-9 1-16,2-6-1 16,-3-4 0-16,-7-1 0 15,-4 1 0-15,-7 2-1 16,-7 5 1-16,-7 4 0 15,-12 17 0-15,0 0-1 16,-3 20 1-16,-9 16 1 16,-7 16-1-16,0 12 0 15,-6 19-1-15,-2 11 2 16,-1 6-1-16,-1 3 1 0,1-8-1 15,0-9 0-15,6-13 0 16,1-16 1-16,3-17 0 16,0-20-1-16,1-21 0 15,1-17-1-15,2-15 0 16,1-17-3-16,4-8-1 15,-1-22-8-15,18 4-27 16,-5-12 0-16,16 10-2 16,0-3 1-16</inkml:trace>
  <inkml:trace contextRef="#ctx0" brushRef="#br2" timeOffset="127282.2801">12736 12446 95 0,'0'0'39'0,"4"15"4"16,-4-15-2-16,23-2-39 16,1-6 1-16,10-3-1 15,5-4 0-15,5-3-1 16,3-8 0-16,0-4-1 15,-5-3 1-15,-4-4 0 16,-14 1-1-16,-10 1 0 16,-10 3 1-16,-16 6-1 15,-12 11 0-15,-14 10 1 16,-9 17-1-16,-6 12 1 0,-4 14 0 15,-1 9 1-15,5 6-1 16,9 5 1-16,15-5-1 16,16-6-1-16,23-15-1 15,22-19-2-15,28-9-7 16,6-26-29-16,37-3-3 15,7-25-1-15,27-3-1 16</inkml:trace>
  <inkml:trace contextRef="#ctx0" brushRef="#br2" timeOffset="127685.3032">14029 12267 83 0,'-6'-14'39'0,"6"14"-1"0,-10 11 0 16,9 7-35-16,-10 10-3 16,1 5 2-16,-1 10-2 15,1 0-2-15,5 5-3 16,-4-15-10-16,17 4-23 15,-2-16 1-15,13-7-2 16,-1-20-1-16</inkml:trace>
  <inkml:trace contextRef="#ctx0" brushRef="#br2" timeOffset="127835.3118">13956 11971 54 0,'-38'-8'33'0,"10"9"-3"16,13-1-9-16,15 0-46 0,23 7-5 15,14-7-2-15,15-4 0 16</inkml:trace>
  <inkml:trace contextRef="#ctx0" brushRef="#br2" timeOffset="128093.3265">14533 12058 81 0,'-30'37'39'16,"-12"-9"0"-16,5 3 0 15,-1-9-34-15,14-2 0 16,10-11-2-16,17 2-1 15,17-8 0-15,13-2-2 16,8 0 1-16,4 4-1 16,-1 3 1-16,-2 7-1 0,-10 5 1 15,-14 8-1-15,-17 8 1 16,-19 3 0-16,-12 5-1 15,-8-6-2-15,0 5-8 16,-8-23-27-16,18-3-4 16,7-24 0-16,22-13-1 15</inkml:trace>
  <inkml:trace contextRef="#ctx0" brushRef="#br2" timeOffset="129266.3936">15734 12048 70 0,'0'0'37'16,"-22"-13"-1"-16,4 17 0 0,-10 0-32 15,2 8-1-15,0-2-1 16,3 4-1-16,3 0 0 16,5 2 0-16,4-3 0 15,8 0 0-15,4-2 0 16,8 2 0-16,5-3 1 15,3 7-1-15,-1-4 1 16,1 8-1-16,-5-1 1 16,-1 5-1-16,-8-1 1 15,-5 4-1-15,-8-2 0 16,-4 0 1-16,-2 0-2 15,0-7-2-15,4-2-2 16,-1-16-10-16,13-1-24 16,11-9 0-16,11-5-1 0,7-15-1 15</inkml:trace>
  <inkml:trace contextRef="#ctx0" brushRef="#br2" timeOffset="129806.4245">16069 12131 86 0,'-18'19'38'16,"-8"-4"-1"-16,6 10 1 16,-5-4-36-16,4 9 1 15,-1 2 0-15,2 5 0 16,-2-1-1-16,5 0 0 0,3-3-1 15,5-8 1-15,4-5-1 16,9-9 1-16,-4-11-2 16,22-10-1-16,-3-11 1 15,2-5-1-15,4-7 2 16,-2-4-2-16,0-3 1 15,-5 3 0-15,-1 4 0 16,-5 4 0-16,-5 8 1 16,-3 7 0-16,-4 14-1 15,0 0 1-15,0 0 0 16,6 14-1-16,-1 1 1 15,3 0-1-15,8 0 1 16,3 1-1-16,8-4 0 16,6-5 0-16,3-4 0 0,3-3 1 15,0-2-1-15,-2 0 0 16,-5-5 0-16,-1-1 0 15,-9 0 1-15,-4-1-1 16,-5 1 0-16,-13 8-1 16,14-7 1-16,-14 7-1 15,3 24-1-15,-7-1 0 16,-1 10-1-16,-3 3 0 15,7 11-4-15,-2-9-3 16,20 11-22-16,-6-22-5 16,18 0-2-16,2-19 1 15</inkml:trace>
  <inkml:trace contextRef="#ctx0" brushRef="#br2" timeOffset="130182.4459">16815 12235 75 0,'-20'-10'38'0,"-14"3"-2"16,4 16 3-16,-13 2-31 15,9 15-1-15,0 0-2 16,9 10 0-16,2 0-2 16,9 3 1-16,8-7-1 15,12 1 0-15,10-13-2 16,11-5 1-16,5-11-1 15,4-9-1-15,5-9 1 16,0-8-1-16,1-9 0 16,-6-5-1-16,-5-3 2 15,-6 2-2-15,-7 2 2 16,-7 5-1-16,-7 5 0 0,-4 13 0 15,0 12 0-15,-17 9 0 16,4 14 0-16,-2 7 1 16,-1 8-2-16,3 1 0 15,6 3-2-15,6-9-1 16,11 0-4-16,4-28-12 15,25 1-19-15,2-23-2 16,19-6 2-16,1-22-1 16</inkml:trace>
  <inkml:trace contextRef="#ctx0" brushRef="#br2" timeOffset="130379.4573">17536 11724 89 0,'-10'-37'39'0,"5"19"0"0,-16 8 1 15,6 23-30-15,-9 10-5 16,4 10-4-16,2 7 1 15,4 11-3-15,6 7 1 16,2 2-3-16,13 6-4 16,-2-12-7-16,18 2-23 15,-4-22-1-15,7-1-1 16,0-29 0-16</inkml:trace>
  <inkml:trace contextRef="#ctx0" brushRef="#br2" timeOffset="130557.4674">17751 11635 88 0,'0'0'40'0,"-11"24"-8"16,-2 35-1-16,-23 12-13 0,3 25-11 16,-1 8-3-16,1 1-5 15,11 7-18-15,-3-23-21 16,17-3 0-16,3-21-1 15,12-14 0-15</inkml:trace>
  <inkml:trace contextRef="#ctx0" brushRef="#br2" timeOffset="131129.5002">15562 13230 78 0,'0'0'38'16,"0"0"0"-16,-12 5 1 0,14 10-35 16,-6 4-1-16,4 10-2 15,0 5 2-15,0 9-1 16,-5 1 0-16,5 2 0 15,-2-2 0-15,0-7-1 16,-1-6 0-16,2-9 1 16,1-22 0-16,0 0-1 15,7-23 0-15,1-10 0 16,-1-8-1-16,2-5 2 15,1-7-1-15,-1 1-1 16,-1 6 1-16,-1 6-1 16,-2 7 1-16,-2 9-1 15,3 9 0-15,-6 15-2 16,23-9 0-16,-1 9-2 0,16 8-5 15,-3-16-18-15,24 15-12 16,0-11-1-16,9 8-1 16,-4-10 1-16</inkml:trace>
  <inkml:trace contextRef="#ctx0" brushRef="#br2" timeOffset="131445.5182">16032 13394 88 0,'-29'27'41'16,"16"1"-3"-16,13-28 4 15,11 15-38-15,17-22-2 16,13-7 0-16,8-6-2 16,2-2 2-16,-1-5-1 0,-5 1 0 15,-7-1 0-15,-10 4 0 16,-15 0 0-16,-11 5 0 15,-11 6-1-15,-13 3 0 16,-6 9 0-16,-8 9 0 16,-2 10-1-16,-4 8-1 15,3 7 2-15,3 5-2 16,10 2 1-16,11 1-3 15,16-3-1-15,12-17-6 16,30 1-23-16,2-21-5 16,25-4 0-16,5-16-2 15</inkml:trace>
  <inkml:trace contextRef="#ctx0" brushRef="#br2" timeOffset="131826.54">16629 13315 92 0,'-65'17'41'16,"7"11"-2"-16,1-8 0 15,12 8-36-15,16-3 0 16,14 0-1-16,15-4-1 16,14-1 1-16,15-8-1 15,4-2 0-15,9-8-1 16,2-4 1-16,-1-6-1 15,-3-6 0-15,-7-5 1 16,-5-1-1-16,-10-4 0 16,-7-1-1-16,-4 0 1 0,-6 2 1 15,-5 1-1-15,2 8 1 16,2 14-1-16,-13-1-1 15,2 17 1-15,0 13 0 16,-2 10 0-16,2 7-1 16,5 5 0-16,5-6-1 15,10-5 0-15,10-16 0 16,15-13-3-16,7-31-5 15,29-5-17-15,-9-34-13 16,19-8 2-16,-8-23-1 16,3-3 1-16</inkml:trace>
  <inkml:trace contextRef="#ctx0" brushRef="#br2" timeOffset="131976.5486">17295 12743 92 0,'-26'3'40'0,"0"38"1"0,-15 20-1 16,7 28-31-16,-5 6-6 15,10 4-3-15,7 6-4 16,-1-19-19-16,22 10-16 15,-3-23-2-15,14-8-1 16,-2-20-1-16</inkml:trace>
  <inkml:trace contextRef="#ctx0" brushRef="#br2" timeOffset="132326.5686">15515 14527 74 0,'15'-12'42'15,"-15"12"-4"-15,-4 25 2 16,-17 12-37-16,0 14 0 15,-1 3-2-15,1 2-4 16,3 4 0-16,0-15-7 16,21 0-28-16,-1-20-1 15,15-11-1-15,5-22 0 0</inkml:trace>
  <inkml:trace contextRef="#ctx0" brushRef="#br2" timeOffset="132721.5912">15625 14291 68 0,'-8'30'37'0,"5"-4"1"16,16 8 0-16,7-11-33 15,12 3 0-15,1-4-1 16,9 8 0-16,-7-2 1 15,2 5-2-15,-12 2 0 16,-5 5 0-16,-11 2-2 0,-8 2-1 16,-6-4 0-16,-5-2 0 15,-1-8 0-15,-1-4-1 16,4-9 1-16,8-17-1 15,0 0 1-15,12-17 2 16,5-7-1-16,3-3 1 16,3-7-1-16,1 0 1 15,1 0-1-15,-3 6 1 16,-5 4-2-16,-3 9 0 15,-4 10-1-15,-10 5 0 16,15 14-1-16,-11 3-1 16,2 15-4-16,-2-8-7 15,15 19-23-15,-10-15-3 16,15 5-2-16,0-13 1 0</inkml:trace>
  <inkml:trace contextRef="#ctx0" brushRef="#br2" timeOffset="133037.6093">16437 14639 77 0,'-3'-19'42'0,"-11"-7"-1"16,7 15 1-16,-10 3-36 16,6 4-2-16,11 4-1 15,-14 21-1-15,9 7 0 16,2 7-1-16,2 10-1 15,1 5-1-15,2 2 1 16,1 0-1-16,0-5 1 16,5-8-1-16,2-8 1 15,4-13-2-15,-1-15 2 0,4-13 0 16,5-16 0-16,2-9 0 15,-4-10 0-15,2-5 0 16,-1-3-3-16,-4-4 0 16,5 10-6-16,-14-9-13 15,14 21-17-15,-13-3 0 16,16 15-2-16,-7-2 1 15</inkml:trace>
  <inkml:trace contextRef="#ctx0" brushRef="#br2" timeOffset="133720.6484">16827 14751 71 0,'-20'23'38'0,"-2"-10"0"15,16 4 1-15,6-17-34 16,0 0-5-16,29-7 3 16,4-9 1-16,5-6-2 15,5-3 1-15,-4-5-1 16,0 0 1-16,-7-4-2 15,-7 6 1-15,-11 2-2 16,-14 4 0-16,-13 7-1 16,-10 5 0-16,-5 5 1 15,-4 9-1-15,-7 8 1 0,-1 10 0 16,0 8 0-16,3 11 2 15,8 0-2-15,9 4 1 16,8-3 0-16,13-5-1 16,15-10 1-16,13-11-1 15,15-14 1-15,10-13 0 16,9-10 1-16,3-7 0 15,1-6 0-15,-1 1 0 16,-8 0-1-16,-11 5 0 16,-9 11 0-16,-13 7-1 15,-15 15 0-15,-13 11 1 16,-8 10-2-16,-6 9 0 15,-4 8 0-15,-1 0 0 16,4 2 0-16,4-3 0 0,7-9 0 16,4-10 0-16,3-23 1 15,21 5 0-15,1-21 1 16,1-9-1-16,2-10 1 15,-1-3 1-15,-4-5 0 16,-2 3-1-16,-4 3 1 16,-8 8 0-16,-3 6-1 15,-1 10 0-15,-2 13 0 16,9-15-1-16,5 13-1 15,7-3-1-15,11 0-2 16,7-14-6-16,20 7-10 16,-10-28-11-16,23 3-9 15,-8-19-3-15,11-3 2 16</inkml:trace>
  <inkml:trace contextRef="#ctx0" brushRef="#br2" timeOffset="133893.6583">17923 14027 93 0,'-41'93'40'15,"-4"-4"-1"-15,12 9 1 16,2-7-39-16,10-4-2 16,12-4-4-16,-3-21-17 15,19 1-18-15,-4-21 0 16,9-4-2-16,-2-23 1 15</inkml:trace>
  <inkml:trace contextRef="#ctx0" brushRef="#br2" timeOffset="134059.6678">17706 14556 94 0,'11'-1'41'0,"5"-8"0"16,17 4-2-16,10-6-41 15,9-17-9-15,28 7-28 16,-8-11-1-16,10 8-1 15,-2-12 0-15</inkml:trace>
  <inkml:trace contextRef="#ctx0" brushRef="#br2" timeOffset="134426.6888">17861 14734 62 0,'16'2'41'0,"27"-2"0"15,12-21 1-15,21-4-21 16,9-8-18-16,7-7 0 16,3-4 0-16,-8 3-2 15,-8-1 1-15,-18 4-2 16,-15 4 1-16,-17 3-1 15,-20 6 0-15,-16 8-1 16,-19 11 0-16,-10 9 1 16,-15 12-1-16,-2 9 1 15,-7 14 0-15,3 8 0 0,4 5 0 16,11 5 0-16,12-4 0 15,15-3 0-15,19-10-3 16,9-16-6-16,29 5-16 16,-3-27-16-16,23-2 2 15,-2-19-3-15,14 2 3 16</inkml:trace>
  <inkml:trace contextRef="#ctx0" brushRef="#br2" timeOffset="134787.7094">18816 14451 73 0,'-47'9'41'15,"7"16"-1"-15,-11-5 1 16,13 16-26-16,1-5-11 0,4 2-1 16,9 0-2-16,9 0 2 15,5-3-2-15,15-4 1 16,9-11-1-16,13-9 0 15,10-17 0-15,12-12 0 16,9-14 0-16,7-15 0 16,1-10 0-16,-1-11-1 15,-6-6 0-15,-7-5 0 16,-10-4 0-16,-13 6 1 15,-10 13 0-15,-12 11-1 16,-10 24 0-16,-7 22 1 16,-9 26-1-16,-3 24 1 15,-3 27-2-15,-2 18 0 16,4 11-3-16,3-1-4 0,20 11-14 15,-10-26-12-15,25 1-8 16,1-21-3-16,21-10 2 16</inkml:trace>
  <inkml:trace contextRef="#ctx0" brushRef="#br2" timeOffset="134931.7176">19425 14753 83 0,'-29'8'45'15,"10"-5"-2"-15,-9-12-3 16,9-13-35-16,17 11-33 15,-10-16-16-15,12 6 1 16,-5-6-3-16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0T23:40:37.05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1523 1161 87 0,'0'0'37'0,"0"0"0"15,14-67 2-15,-14 67-35 16,0 0 1-16,0 0-1 15,13 12 1-15,-2 47-1 16,-3 32 1-16,-22 15-2 0,1 23 0 16,-12 9 0-16,2 8-2 15,-4-18 2-15,11-25-4 16,2-21 3-16,8-12-3 15,13-27 1-15,8-17 0 16,12-22 0-16,7-20 0 16,6-10 1-16,7-11 0 15,0-9 0-15,3-6 0 16,-4-1-1-16,-3 5 2 15,-5 9-2-15,-5 10 0 16,-7 11 1-16,-6 14-1 16,-4 16 0-16,-5 12 0 15,-8 11 0-15,2 10-1 16,-1 7-1-16,1-2-4 15,9 5-2-15,-5-15-28 16,20-2-5-16,-1-15 1 0,21-7-2 16</inkml:trace>
  <inkml:trace contextRef="#ctx0" brushRef="#br0" timeOffset="188.0105">2556 1845 107 0,'10'-14'39'0,"-10"14"2"15,-18 23-1-15,-7 15-34 16,2 15-4-16,-1 10 0 15,2 4-4-15,5-1 1 16,3-6-3-16,16-10-2 16,4-24-9-16,23-9-22 15,0-35-4-15,15-13 2 0,-3-26 1 16</inkml:trace>
  <inkml:trace contextRef="#ctx0" brushRef="#br0" timeOffset="310.0177">2674 1657 104 0,'-38'-81'39'0,"-6"21"1"15,-15 14-2-15,7 16-32 16,0 15-12-16,8 10-30 15,17 13-4-15,7 9 0 16,22 11-2-16</inkml:trace>
  <inkml:trace contextRef="#ctx0" brushRef="#br0" timeOffset="727.0414">1303 2757 83 0,'-33'13'40'16,"20"-10"-2"-16,29 2 3 16,27-15-27-16,34-4-10 15,33-14-1-15,33-3-1 16,25-9-1-16,25-4 0 15,15-4-1-15,5-1-2 16,-4 3 0-16,-9 4-4 16,-19 17-31-16,-36 4-4 15,-24 20 2-15,-44 4-3 16</inkml:trace>
  <inkml:trace contextRef="#ctx0" brushRef="#br0" timeOffset="1278.0729">1579 3529 73 0,'2'-17'35'15,"-2"17"1"-15,-12 0 0 16,9 12-22-16,-9-4-5 0,9 19-4 16,-5 0 0-16,2 16-2 15,-3 7 1-15,-1 13-1 16,-5 3 1-16,4 10-2 15,-4-1 1-15,2-3-1 16,4-6-1-16,3-11 1 16,9-12-3-16,10-16 1 15,7-17 1-15,10-20-1 16,6-18 0-16,5-12 1 15,3-10 1-15,5-3-1 16,-7-2 0-16,-2 4 1 16,-6 9-1-16,-7 9 0 15,-8 17-1-15,-7 12 0 0,-6 17 0 16,-9 14-1-16,0 12-1 15,-1 3 0-15,7 9-3 16,-1-1-2-16,17 9-9 16,-2-23-24-16,21 3 1 15,0-21 0-15,22-5 0 16</inkml:trace>
  <inkml:trace contextRef="#ctx0" brushRef="#br0" timeOffset="1554.0889">2467 3920 107 0,'-32'8'39'16,"3"17"1"-16,-8-1-1 0,10 13-34 16,0 3-2-16,13-3 0 15,9 3-1-15,13-5 0 16,10-7 0-16,16-12 0 15,6-11-1-15,10-12 1 16,-2-15 0-16,-2-7-1 16,-8-9 0-16,-9-6 0 15,-15-2-1-15,-16-1-3 16,-16 5-2-16,-12-2-3 15,1 17-31-15,-12-5-2 16,5 12 0-16,1-3-2 16</inkml:trace>
  <inkml:trace contextRef="#ctx0" brushRef="#br0" timeOffset="1897.1085">4427 2337 103 0,'43'-18'40'16,"-1"-10"-1"-16,9 9-3 15,4 3-41-15,-1-9-10 16,8 16-24-16,-6 0 1 16,-3 14-2-16,-12-2 2 15</inkml:trace>
  <inkml:trace contextRef="#ctx0" brushRef="#br0" timeOffset="2064.118">4521 2630 107 0,'-37'37'41'15,"10"-25"1"-15,27-12-2 0,28-19-39 16,30-21-2-16,33-10-6 16,14-19-31-16,34 1-2 15,9-14 0-15,21 8-1 16</inkml:trace>
  <inkml:trace contextRef="#ctx0" brushRef="#br0" timeOffset="2750.1573">6826 1757 105 0,'-13'7'39'16,"-10"5"-1"-16,5 14-1 16,-8 6-32-16,3 8-2 15,-6 4 0-15,5 12-2 16,-4 0 1-16,6-3-2 15,2-5 1-15,9-8 0 16,8-8 0-16,9-12-1 0,6-13 1 16,9-17 0-16,5-14 0 15,2-8 1-15,1-7-1 16,-1-5 1-16,0-5-2 15,-5-1 1-15,-4 4-1 16,-6 3 2-16,-4 12-2 16,-2 5 0-16,-2 11 0 15,-5 15 0-15,0 0 1 16,19 10-1-16,-9 10 1 15,7 3-2-15,7 1 2 16,10 1-1-16,8-5 1 16,9-10 0-16,6-7-1 15,6-10 0-15,2-13 1 16,3-6 0-16,-7-8 1 15,-5-5-2-15,-9 3 0 0,-9 2 0 16,-9 6 0-16,-9 4 0 16,-9 9 0-16,-11 15 0 15,0 0 0-15,6 36 0 16,-12-2 0-16,0 12 0 15,-1 4 0-15,-2 12-4 16,7 6-5-16,-8-10-28 16,17 2-5-16,-3-15 0 15,15-7-2-15</inkml:trace>
  <inkml:trace contextRef="#ctx0" brushRef="#br1" timeOffset="123429.0597">8601 2071 95 0,'14'-6'40'16,"4"-14"1"-16,22 8-2 16,1-4-32-16,20 0-3 15,6 0-1-15,14-1-1 16,3 5-2-16,-2 0-2 15,-3 10-5-15,-15-7-24 16,0 13-8-16,-21 0 0 16,-10 8-2-16</inkml:trace>
  <inkml:trace contextRef="#ctx0" brushRef="#br1" timeOffset="123593.0691">8719 2276 104 0,'-51'22'39'15,"28"-1"1"-15,23-21-2 16,32-2-37-16,25-10-2 15,24-19-13-15,32 10-23 16,7-13-2-16,18 1-1 16,0-2-1-16</inkml:trace>
  <inkml:trace contextRef="#ctx0" brushRef="#br1" timeOffset="124188.1031">11799 1629 105 0,'-19'-17'39'16,"-6"11"1"-16,-21 2-3 16,-9 14-33-16,-13 10-1 15,-3 15-2-15,-7 14 2 16,2 11-1-16,6 6 0 15,15 6 0-15,20-5 1 16,23-6-3-16,33-26 2 16,28-19 0-16,28-28-1 15,26-23 1-15,15-28-2 16,14-24 2-16,6-18-1 15,-70 46 3-15,0-8-4 16,-2 5 0-16,-4-5 0 16,-10-1 0-16,-4 0 0 15,-7 9 0-15,-6 4 0 0,-35 55 0 16,38-80 0-16,-38 80 0 15,28-17 0-15,-32 30 0 16,-11 28 0-16,-4 29-2 16,-5 37-1-16,13 18-3 15,15 12-7-15,11-19-10 16,38-34-18-16,-5-19-2 15,11-6 1-15,-8-29 0 16</inkml:trace>
  <inkml:trace contextRef="#ctx0" brushRef="#br1" timeOffset="124395.115">12880 1662 116 0,'0'0'41'0,"-3"11"1"15,-3 19-3-15,-8 6-37 16,-1 5-1-16,1 9-1 15,6 0-2-15,5 0-2 16,3-7-4-16,26-3-27 16,-4-23-6-16,20-13 1 15,-3-21-1-15</inkml:trace>
  <inkml:trace contextRef="#ctx0" brushRef="#br1" timeOffset="124528.1226">13145 1513 106 0,'0'0'40'0,"-32"-88"0"16,32 88-2-16,-47-71-38 15,47 71-13-15,-23-39-23 0,-20 20-3 16,10 30-1-16,7 18-2 16</inkml:trace>
  <inkml:trace contextRef="#ctx0" brushRef="#br1" timeOffset="124812.1388">11431 2545 105 0,'14'12'41'16,"46"1"0"-16,29-28-1 15,42 3-37-15,36-11 1 16,24-4-2-16,19-2 0 16,6-3-3-16,-1 7-2 15,-12-7-8-15,-2 28-13 16,-48-11-17-16,-26 22 0 15,-42-1-2-15,-35 15 1 16</inkml:trace>
  <inkml:trace contextRef="#ctx0" brushRef="#br1" timeOffset="125313.1675">12048 3194 100 0,'-23'-2'38'15,"-14"-3"0"-15,3 20-1 16,-14 8-34-16,1 14 0 16,-1 7 0-16,1 11 0 15,2 5 0-15,7 5 0 0,9-6 1 16,15-7-1-16,14-15 0 15,22-19-1-15,14-23 0 16,19-20 0-16,12-23 0 16,9-18-1-16,2-13 0 15,1-8 1-15,-10-5 0 16,-9 4-2-16,-13 6 0 15,-13 11 0-15,-14 16 0 16,-12 22 0-16,-10 17 0 16,-11 19 0-16,-9 23-2 15,-5 19 2-15,0 23-2 16,-2 15 1-16,4 11-2 15,7 1-3-15,13 6-5 16,4-20-8-16,34 3-19 0,0-29-4 16,26-12 1-16,0-27 0 15</inkml:trace>
  <inkml:trace contextRef="#ctx0" brushRef="#br1" timeOffset="125578.1826">12766 3316 119 0,'-23'13'41'16,"-15"7"1"-16,8 25-3 15,-1 3-36-15,6 5-1 16,11 5-1-16,13-2 0 16,14-5 1-16,14-11-1 15,16-15 0-15,10-20 0 16,0-15 1-16,0-15-2 15,-6-15 0-15,-15-9 0 0,-14-10-2 16,-18-5 0-16,-17 4-8 16,-27-8-8-16,5 27-13 15,-27-3-12-15,-6 27 0 16,-18 9-3-16,-12 30 4 15</inkml:trace>
  <inkml:trace contextRef="#ctx0" brushRef="#br1" timeOffset="126028.2084">3391 5912 111 0,'-8'19'40'15,"4"14"-1"-15,-15 10-1 16,0 20-34-16,-5 12-2 15,0 8-2-15,-3 7-3 16,2-6-1-16,12 2-21 16,3-31-13-16,18-15-1 15,7-33 0-15,20-23-1 16</inkml:trace>
  <inkml:trace contextRef="#ctx0" brushRef="#br1" timeOffset="126181.2171">3497 5454 108 0,'-48'-33'38'15,"-5"9"2"-15,17 23-5 16,18 13-53-16,7-8-19 16,29 10-2-16,11-3-1 15,23 12-1-15</inkml:trace>
  <inkml:trace contextRef="#ctx0" brushRef="#br1" timeOffset="126599.241">4650 5309 88 0,'-11'-52'39'0,"-13"-3"-2"15,1 17 2-15,-12 1-35 16,-3 16 1-16,-9 14-1 16,-3 23 0-16,-11 20 1 15,-4 28-3-15,-2 19 2 16,1 23-2-16,6 14 3 0,6 16-3 15,12 8 0-15,8 2-1 16,15-5 0-16,15-15-3 16,20-12-4-16,1-31-9 15,25-8-20-15,-12-34-5 16,7-12-1-16,-12-27-1 15</inkml:trace>
  <inkml:trace contextRef="#ctx0" brushRef="#br1" timeOffset="126742.2492">3901 6205 121 0,'-16'-38'42'0,"29"13"0"16,11-6-1-16,24 9-40 16,13 7-10-16,7-14-9 15,27 21-15-15,-1-8-10 0,15 6-1 16,2 0-1-16</inkml:trace>
  <inkml:trace contextRef="#ctx0" brushRef="#br1" timeOffset="127629.3">6109 5872 71 0,'0'0'38'15,"1"17"-2"-15,-1-17 2 16,-7 32-22-16,-4-11-10 15,5 11-1-15,-6 7-3 16,-2 5 2-16,-1 1-2 16,-1 3 1-16,1-10 0 15,2-4-1-15,3-15 1 16,10-19-1-16,0 0 0 15,8-31-1-15,11-12 0 16,5-9 0-16,1-8-3 16,4-7 2-16,0-1-2 0,0 6 2 15,-6 9-2-15,-3 11 2 16,-7 11-2-16,-6 13 2 15,-7 18 1-15,0 0 0 16,-1 23-1-16,-4 2 2 16,0 5 0-16,5 1 0 15,6 1 0-15,8-6 0 16,9-9-2-16,10-12 3 15,10-14-2-15,8-11-1 16,3-9-1-16,6-5 1 16,-6-4 0-16,-6 3-1 15,-6 4 3-15,-9 11-3 16,-9 16 2-16,-9 20-1 15,-10 16 3-15,-8 14-2 0,-5 11 1 16,-3 7 0-16,1 3-1 16,0 2-1-16,3-5-3 15,3-24-8-15,18-3-6 16,-14-37-9-16,45-2-17 15,-11-27 0-15,17-9-2 16,3-16 2-16</inkml:trace>
  <inkml:trace contextRef="#ctx0" brushRef="#br1" timeOffset="129176.3885">9494 5031 30 0,'0'0'32'0,"0"0"1"16,8-15-1-16,-8 15-12 15,0 0-4-15,0 0-6 16,0 0-2-16,0 0-4 16,0 0 0-16,-8 17-1 15,-4 2 1-15,-5 9-2 0,-12 6 2 16,-10 13-2-16,-12 4 1 15,-8 8-1-15,-9 2 2 16,-3 3-2-16,-5-4 0 16,2-2 1-16,4-7-2 15,5-7 1-15,7-5-1 16,4-4 0-16,7-9 0 15,5-2 0-15,7-4-1 16,4-6 3-16,12-4-2 16,1-2-1-16,7-3 0 15,11-5 1-15,0 0 0 16,1 11 1-16,13-5-1 15,5 2 0-15,10 8 0 0,8-2 1 16,11 7 1 0,9 0-1-16,4 2 1 0,8 2-3 15,3 4 2-15,7 3-2 16,2 3 2-16,5 4-2 15,-3-3 0-15,4 4 1 16,0-5-1-16,-2 1 0 16,-1-6 0-16,-3-7 2 15,-10-4-2-15,-7-4 0 16,-13-6 0-16,-12-3 0 15,-16-2 0-15,-23-4-2 16,0 0 1-16,-26-3-2 16,-6 5-1-16,-9-6-3 15,3 11-9-15,-10-15-13 0,18 11-12 16,-2-6 0-1,15 3-1-15,5-5 1 0</inkml:trace>
  <inkml:trace contextRef="#ctx0" brushRef="#br1" timeOffset="131114.4993">10682 5671 94 0,'13'2'39'0,"14"-5"1"15,3-7-2-15,21-2-36 16,6-2-1-16,12-1-2 16,8 6-4-16,-3-8-17 15,2 17-16-15,-9 0 0 16,3 8-2-16,-6-4 1 15</inkml:trace>
  <inkml:trace contextRef="#ctx0" brushRef="#br1" timeOffset="131347.5126">12118 4998 96 0,'-8'-13'39'15,"1"28"2"-15,-14 12 0 16,-1 20-37-16,-11 30 1 15,1 14-3-15,-4 21 1 16,1 9-1-16,-2 7 1 16,5-7-6-16,14 0-9 15,3-27-26-15,26-16-1 16,6-24-1-16,20-23-1 15</inkml:trace>
  <inkml:trace contextRef="#ctx0" brushRef="#br1" timeOffset="131911.5449">14094 4573 73 0,'2'-20'36'15,"-16"20"-1"-15,-32 20 2 16,-11 32-31-16,-26 26 0 0,-6 24-1 15,-7 23 1-15,-1 18-1 16,5 9-1-16,16 6 0 16,22-9 1-16,25-13-4 15,29-15-4-15,27-35-11 16,29-12-22-16,20-29-2 15,28-21 1-15,1-25-3 16</inkml:trace>
  <inkml:trace contextRef="#ctx0" brushRef="#br1" timeOffset="132106.5559">14363 5488 99 0,'-27'-5'40'0,"-6"6"0"15,7 24-1-15,-8 11-35 16,11 14 0-16,5 7-1 15,2 4-4-15,7 2-1 16,5-17-9-16,14 2-26 16,3-22-1-16,16-14 0 15,-1-22-3-15</inkml:trace>
  <inkml:trace contextRef="#ctx0" brushRef="#br1" timeOffset="132256.5644">14336 4924 102 0,'-38'-16'39'0,"-2"9"-2"0,10 14-7 16,12 18-66-16,11-11-3 16,25 8 0-16,7-1-1 15</inkml:trace>
  <inkml:trace contextRef="#ctx0" brushRef="#br1" timeOffset="132601.5842">14688 5572 99 0,'-14'27'39'0,"16"-2"2"16,9-19-3-16,17-7-34 15,15-10-2-15,10-4 0 16,7-8 0-16,-2-2 0 0,-6-9 0 15,-10 3-1-15,-13-3 1 16,-20 8-1-16,-18 2 0 16,-18 9 1-16,-13 10-2 15,-11 13 1-15,-9 15 0 16,-2 12 0-16,7 12-1 15,7 8 1-15,12 5 0 16,18-2 0-16,22-2-3 16,22-16 1-16,34-3-11 15,16-28-9-15,43-3-20 16,9-28 1-16,26-10-4 15,20-17 1-15</inkml:trace>
  <inkml:trace contextRef="#ctx0" brushRef="#br1" timeOffset="133532.6376">16264 5543 97 0,'-18'12'38'0,"18"2"2"16,0-14-3-16,30 1-36 16,11-6-4-16,11-12-6 15,26 6-29-15,0-10 1 16,16 1 0-16,-4-7-2 15</inkml:trace>
  <inkml:trace contextRef="#ctx0" brushRef="#br1" timeOffset="133745.6498">17435 4974 90 0,'-18'-17'38'16,"5"19"-1"-16,-12 8 4 15,8 21-34-15,-9 24-3 16,4 16-2-16,-2 13 0 15,1 10-3-15,3 10-2 16,2-9-5-16,22-3-29 16,2-18 0-16,24-14-2 15,8-24 0-15</inkml:trace>
  <inkml:trace contextRef="#ctx0" brushRef="#br1" timeOffset="133908.6591">17786 5743 109 0,'-43'57'43'15,"-14"1"0"-15,6 10-2 16,-2-15-41-16,12-8-14 16,24 6-24-16,8-14-3 15,22-5 0-15,10-18-1 16</inkml:trace>
  <inkml:trace contextRef="#ctx0" brushRef="#br1" timeOffset="134240.6781">18410 5539 98 0,'4'10'39'16,"14"-2"0"-16,7-10-7 15,4-13-56-15,24 7-14 16,4-11 0-16,11-2-1 15,3-6 0-15</inkml:trace>
  <inkml:trace contextRef="#ctx0" brushRef="#br1" timeOffset="134584.6978">19126 5118 95 0,'0'0'38'15,"20"-8"1"-15,22 3-1 16,7-7-37-16,14 3 2 16,-1 3-1-16,3 6 1 15,-15 6 0-15,-8 9 0 16,-27 12 1-16,-17 11-2 0,-25 10 2 15,-21 10-2-15,-9 5 1 16,-7 2-2-16,-2 1-1 16,6-1 1-16,19-8-1 15,15-9 0-15,28-12-1 16,27-15-1-16,25-5-4 15,14-18-10-15,34 7-17 16,-3-17-10-16,11 4 1 16,-2-14-2-16</inkml:trace>
  <inkml:trace contextRef="#ctx0" brushRef="#br1" timeOffset="134931.7176">20455 5602 111 0,'-33'-1'39'16,"17"-8"-1"-16,12-5-21 16,8-20-57-16,26 1-1 15,7-10-2-15,18 2 2 16</inkml:trace>
  <inkml:trace contextRef="#ctx0" brushRef="#br1" timeOffset="135064.7252">21129 5437 111 0,'5'14'41'15,"-1"0"-1"-15,-4-14-3 16,0-26-43-16,26 11-30 16,-9-18-5-16,16 5 0 0,-4-7-1 15</inkml:trace>
  <inkml:trace contextRef="#ctx0" brushRef="#br1" timeOffset="135208.7335">21582 5407 111 0,'9'21'41'16,"-9"-21"-1"-16,15 11-2 15,6-14-47-15,-5-21-24 16,21 2-8-16,3-10 0 16,14 5-2-16</inkml:trace>
  <inkml:trace contextRef="#ctx0" brushRef="#br1" timeOffset="135782.7663">22294 5390 118 0,'-3'11'41'15,"3"-11"0"-15,0 0-2 16,-15-7-39-16,16-9 0 15,7-6-3-15,3 0 1 16,4 2 0-16,2 1 0 16,3 3 2-16,2 5 0 15,-3 5 0-15,1 4 0 16,-3 0 0-16,-3 5 0 15,-3 0-1-15,-11-3 0 16,17 4 1-16,-17-4-1 16,12-6 0-16,-12 6 1 15,11-15 0-15,-6 3 0 0,0-3 0 16,-3-3 0-16,-4-1 0 15,-5-1 1-15,-7-5-1 16,-5 1-1-16,-10-2 3 16,-3-2-3-16,-4 0 2 15,-1 1-1-15,2 5 0 16,5 1 0-16,11 6 1 15,10 5 1-15,9 10-2 16,23 0 2-16,5 10-1 16,11 6 0-16,8 1 0 15,3 7 1-15,1 2-1 16,-5 3 2-16,-7 2-2 15,-9-2 2-15,-12 2-1 16,-15 0 1-16,-12 0-2 0,-14 3 0 16,-12-3 1-16,-11 2-2 15,-8 1 0-15,-2 1-2 16,-1-2 1-16,7 4-1 15,5-11-2-15,19 8-8 16,2-24-12-16,35 7-18 16,7-17 0-16,26-3-2 15,9-17 1-15</inkml:trace>
  <inkml:trace contextRef="#ctx0" brushRef="#br1" timeOffset="136183.7893">22959 4560 92 0,'21'-5'38'15,"2"3"-1"-15,19 18 2 16,-3 5-36-16,18 14 2 16,0 9-2-16,4 11 1 0,-9 8 1 15,-5 11-1-15,-15 5 0 16,-14 8-1-16,-22-1 1 15,-16-2-2-15,-20-4 1 16,-12-6-2-16,-11-8-3 16,-9-15-6-16,9 1-20 15,-11-25-14-15,10-9 0 16,-5-16-1-16,12-5 0 15</inkml:trace>
  <inkml:trace contextRef="#ctx0" brushRef="#br1" timeOffset="137056.839">9153 7333 82 0,'0'0'36'16,"5"-11"1"-16,-5 11 0 16,-1 13-23-16,1 10-11 15,1 8-1-15,9 10 1 16,-1 9-2-16,3 9 2 0,0 5-1 15,3 4 1-15,-2-4 0 16,2-5 0-16,-1-9 0 16,0-13 0-16,-1-21 0 15,7-21-1-15,4-26 1 16,9-22-1-16,6-19 0 15,6-12-1-15,2-11 1 16,-1-5-1-16,-1 2-1 16,-5 12 0-16,-6 16-3 15,-12 14-1-15,-3 29-7 16,-18 7-27-16,-1 20-3 15,6 11 0-15,3 15-1 16</inkml:trace>
  <inkml:trace contextRef="#ctx0" brushRef="#br1" timeOffset="137274.8515">10138 7174 118 0,'0'0'40'0,"0"0"1"16,0 0-1-16,-16 30-38 15,-3-5 1-15,4 10-2 16,-3 7-1-16,3 7-3 16,3 10-2-16,-2-12-23 15,19 13-13-15,2-15 2 16,15-1-3-16,3-21 0 15</inkml:trace>
  <inkml:trace contextRef="#ctx0" brushRef="#br1" timeOffset="137685.8752">10462 7115 125 0,'0'0'42'0,"-20"-14"0"15,20 14-2-15,5 14-37 16,7 1 0-16,2 8-3 15,1 13 0-15,-5 8 0 16,-4 11 0-16,-5 11 0 16,-5 3 0-16,-3 1 0 15,-6-3 0-15,0-7-2 16,3-14 4-16,2-14-2 0,9-19 0 15,-1-13 0-15,24-36 0 16,-2-5 0-16,6-13 0 16,0-12 0-16,3-9 0 15,-2-2 0-15,-4 4 0 16,-5 10 0-16,-4 10 0 15,-6 10 0-15,2 12 0 16,2 12 0-16,7 10 0 16,13 9 0-16,7-1 0 15,24 4-7-15,7-20-13 16,32 8-13-16,2-22-10 15,14-5 1-15,-6-17 0 16,0-5 2-16</inkml:trace>
  <inkml:trace contextRef="#ctx0" brushRef="#br1" timeOffset="137869.8855">11705 6606 112 0,'-45'72'42'0,"-7"9"-2"16,10 18 2-16,-2 8-40 15,10 4 3-15,9-1-6 16,6-5-1-16,9-1-3 15,-1-23-20-15,15-2-15 16,-5-22-2-16,9-16 2 16,-8-24-2-16</inkml:trace>
  <inkml:trace contextRef="#ctx0" brushRef="#br1" timeOffset="138340.9126">11274 7212 124 0,'-5'14'40'16,"5"-14"2"-16,11 26-3 15,25-17-36-15,7-3 1 16,11-6-1-16,12-4-3 16,5-6 0-16,1-2 0 15,-4-2 0-15,-10 0 0 16,-9 1 0-16,-14 6 0 15,-13 6 0-15,-22 1 0 16,3 15 0-16,-17 4 0 16,-4 5 0-16,-2 4 0 15,-1 6 0-15,0 1 0 0,5 2 0 16,10-4 0-16,6-4 0 15,14-8 0-15,11-9 0 16,5-11 0-16,10-9 0 16,10-10 0-16,2-11 0 15,4-4 0-15,-4-5 0 16,-4-2 0-16,-7 4 0 15,-5 4 0-15,-12 8 0 16,-9 11 0-16,-15 13 0 16,4 20 0-16,-11 9 0 15,-6 8 0-15,3 9 0 16,0 2-4-16,13 7-3 15,6-10-3-15,25 4-8 16,-4-26-10-16,38 6-7 0,-1-23-4 16,24-5-2-16,-2-16 3 15</inkml:trace>
  <inkml:trace contextRef="#ctx0" brushRef="#br1" timeOffset="138700.9332">12911 7348 106 0,'-48'-17'42'0,"-5"14"-1"15,-14 3 0-15,11 15-34 16,-9 8-2-16,10 12-3 15,8 4 1-15,13 5-1 16,14 0-1-16,17-2 0 16,15-8 0-16,14-10 0 15,14-16-1-15,11-12 0 16,8-13 0-16,2-14 2 0,-2-9-2 15,-2-13 0-15,-8-4 0 16,-9 2 0-16,-11 3 0 16,-13 7 0-16,-13 14 0 15,-13 14 0-15,-6 16 0 16,-8 13 0-16,-2 18 0 15,-2 9 0-15,6 10 0 16,6 0 0-16,12 1 0 16,12-10-6-16,13-7 1 15,9-19-5-15,24-6-8 16,-8-29-10-16,30-1-7 15,-9-28-6-15,8-5 1 16,-8-19 3-16</inkml:trace>
  <inkml:trace contextRef="#ctx0" brushRef="#br1" timeOffset="138866.9427">13517 6785 122 0,'-9'-14'40'15,"-20"21"3"-15,1 37-3 16,-10 16-34-16,-5 22-2 16,6 5-4-16,6 5 0 15,10 0-3-15,13-11-2 16,16-4-7-16,0-28-14 15,28 1-9-15,-7-29-7 16,21-10-1-16,-1-16-1 16</inkml:trace>
  <inkml:trace contextRef="#ctx0" brushRef="#br1" timeOffset="139005.9505">13704 7575 105 0,'-32'43'40'16,"11"4"-2"-16,-3 1-11 15,7-6-60-15,4 3-6 16,-1-7-1-16,11 2-1 15</inkml:trace>
  <inkml:trace contextRef="#ctx0" brushRef="#br1" timeOffset="139948.0044">14282 7357 61 0,'-13'15'38'15,"0"-6"1"-15,13 3-1 16,0-12-10-16,20 0-23 16,12-7-1-16,16-3 0 15,9-10 0-15,9-2 1 0,2-5-2 16,3-1 0-16,-8-2-1 15,-8 0 1-15,-17 2-2 16,-18 4 1-16,-20 5-2 16,-17 6 0-16,-17 7 1 15,-17 8-1-15,-16 10 1 16,-6 14-2-16,-4 6 1 15,3 12 0-15,11 4 0 16,15 5 0-16,18-2 0 16,25-1-1-16,28-10-1 15,22-11 1-15,23-8-4 16,9-21-10-16,23 3-22 15,-9-18-4-15,12 0 1 16,-16-13-1-16</inkml:trace>
  <inkml:trace contextRef="#ctx0" brushRef="#br1" timeOffset="140325.0261">15088 7251 107 0,'-20'12'39'16,"-8"-1"-2"-16,9 13 0 15,-6 3-34-15,6 7 0 16,-3 4-1-16,1 4-1 16,-2-1 0-16,4 3 2 15,3-9-2-15,3-3 1 16,7-10 0-16,6-22-1 15,11 4 0-15,10-25 0 16,8-9 0-16,8-7 0 0,7-5 1 16,4-3-2-16,0 0 1 15,-2 9 1-15,-5 6-1 16,-9 15 0-16,-7 10-1 15,-10 12 1-15,-8 10-2 16,-9 10 2-16,-3 10-2 16,0-3-1-16,-1 7 0 15,6-11-1-15,12-6-2 16,2-15-1-16,17-6-6 15,-1-28-15-15,24-4-13 16,2-25 0-16,11-4 1 16,-1-21 2-16</inkml:trace>
  <inkml:trace contextRef="#ctx0" brushRef="#br1" timeOffset="140492.0357">15883 6730 108 0,'-22'-5'40'0,"-2"29"0"16,-15 17-1-16,12 22-30 15,-13 10-5-15,5 12-3 16,7 2-1-16,12-1-2 15,15-3-2-15,7-14-7 16,34 3-26-16,0-19-4 16,21-6 1-16,5-20-1 15</inkml:trace>
  <inkml:trace contextRef="#ctx0" brushRef="#br1" timeOffset="142162.1312">16244 7293 108 0,'-52'-11'39'16,"-1"15"3"-16,-15 3-3 15,12 9-33-15,-6 11-1 16,8 8-1-16,10 1-1 16,14 2-1-16,16-6-1 15,20-3 1-15,18-7-1 16,18-8 0-16,10-12 1 15,9-6-2-15,2-7 0 16,-2-9 0-16,-3-2 0 16,-12-5 0-16,-9-2 0 15,-11 0 0-15,-10 1 0 16,-7 8 0-16,-10 2 0 15,1 18 0-15,-23-8 0 0,7 16 0 16,-2 11 0-16,2 4 0 16,3 7 0-16,8-1 0 15,8-1 0-15,11-4 0 16,8-7 0-16,13-7 0 15,4-9 0-15,10-8 0 16,1-8 0-16,3-4 0 16,-1-3 0-16,-7 0 0 15,-8 0 0-15,-4 4 0 16,-11 5 0-16,-11 6 0 15,-11 7 0-15,-4 14 0 16,-10 6 0-16,-2 6 0 0,-2 5 0 16,0 5 0-16,0-1 0 15,4-3 0-15,6-6 0 16,6-8 0-16,2-18 0 15,13 0 0-15,3-18 0 16,5-11 0-16,3-5 0 16,2-8 0-16,0-3 0 15,2 4 0-15,-5 1 0 16,-2 10 0-16,-2 4 0 15,-5 12 0-15,4 10 0 16,-2 7 0-16,7 8 0 16,5 1 0-16,6 4 0 15,8-2 0-15,9 0 0 16,5-7 0-16,5-4 0 15,0-5 0-15,-1-2 0 16,-8-8 0-16,-9-4 0 0,-9-3 0 16,-19-2 0-16,-15 2 0 15,-13 1 0-15,-15 3 0 16,-9 3 0-16,-7 6 0 15,-2 9 0-15,-3 9 0 16,5 7 0-16,6 4 0 16,9 6 0-16,13 2 0 15,8 2 0-15,11 1 0 16,12-6 0-16,13-3 0 15,7-10 0-15,5-6 0 16,4-8 0-16,0-8 0 16,0-8 0-16,-3-8 0 15,-6-8 0-15,-6 1 0 0,-7-5 0 16,-5 4 0-16,-7 5 0 15,-7 8 0-15,-3 18 0 16,-17 5 0-16,-2 23 0 16,-9 13 0-16,-3 23 0 15,-6 14 0-15,-2 12 0 16,1 3 0-16,1 7 0 15,6-6 0-15,4-10 0 16,8-12 0-16,7-19 0 16,8-22 0-16,4-31 0 15,16-2 0-15,0-31 0 16,6-14 0-16,0-15 0 15,1-6 0-15,-1-8 0 16,-2 5 0-16,-3 8 0 16,-5 11 0-16,0 11 0 0,2 11 0 15,8 13 0-15,8 13 0 16,9 6 0-16,8 4 0 15,13-1 0-15,7-4 0 16,9-7 0-16,-1-6 0 16,0-8 0-16,-4-13 0 15,-10-6 0-15,-10-7 0 16,-16 0 0-16,-15-3 0 15,-17 6 0-15,-13 5 0 16,-17 10 0-16,-10 15 0 16,-11 12 0-16,-5 13 0 15,2 13 0-15,4 8 0 16,9 7 0-16,12 3 0 15,18 1 0-15,14-5 0 0,22-3 0 16,15-13 0-16,21-4-2 16,8-12-6-16,22-2-2 15,-8-18-5-15,15 10-6 16,-20-21-3-16,4 7 14 15,-19-4 8-15,-17-1 3 16,-16 6 3-16,-27-7 4 16,-6 23 4-16,-30-28 8 15,6 32 5-15,-23-7-15 16,5 13-4-16,-1 2-2 15,6 8-2-15,7 2-2 16,12 3 0-16,14-3 0 16,13-4 0-16,18-8 0 15,14-9 0-15,13-14 0 0,9-9 0 16,8-13 0-16,4-13 0 15,-1-6 0-15,-2-9 0 16,-6-7 0-16,-9 4 0 16,-14 7 0-16,-14 13 0 15,-20 17 0-15,-15 20 0 16,-16 19 0-16,-14 21 0 15,-9 24 0-15,-7 8 0 16,9 12-8-16,-4-7-7 16,29 12-7-16,1-23-12 15,46 4 0-15,8-28-2 16,37-4-6-16,12-14 7 15</inkml:trace>
  <inkml:trace contextRef="#ctx0" brushRef="#br1" timeOffset="142952.1764">4127 9587 72 0,'5'22'38'0,"0"17"0"16,-9 9-1-16,-3 19-14 15,-4 3-25-15,-5-3-7 16,9 3-27-16,-4-11 1 15,5-11-1-15,1-21-1 16</inkml:trace>
  <inkml:trace contextRef="#ctx0" brushRef="#br1" timeOffset="143112.1855">4293 9231 100 0,'-29'-62'37'16,"1"21"2"-16,-7 10-3 15,5 15-35-15,17 14-6 16,13 2-29-16,18 0-3 15,14 4 0-15,21 9-2 16</inkml:trace>
  <inkml:trace contextRef="#ctx0" brushRef="#br1" timeOffset="143374.2005">5399 8860 86 0,'-36'-34'37'15,"-8"7"-1"-15,2 18 3 16,-14 19-34-16,7 23 1 16,-4 18 1-16,3 31-3 15,-3 22 2-15,3 25-1 16,-2 15-1-16,9 7-3 15,10 2-3-15,11-14-5 16,23-6-29-16,-4-30-3 16,20-20 0-16,-2-36-3 15</inkml:trace>
  <inkml:trace contextRef="#ctx0" brushRef="#br1" timeOffset="143531.2095">4783 9808 121 0,'-18'-20'41'0,"3"-2"1"16,23 9-2-16,11-2-38 15,18-7-5-15,34 10-22 16,5-18-15-16,23 3-2 16,11-5-1-16,19 2-1 15</inkml:trace>
  <inkml:trace contextRef="#ctx0" brushRef="#br1" timeOffset="144186.247">6421 9577 105 0,'0'0'39'16,"-20"16"2"-16,11 9-2 15,-6 4-36-15,2 10 1 16,0 6-2-16,-2 8 1 15,0-2-2-15,1-1 1 0,4-10-2 16,1-4 1-16,4-14 0 16,5-22-1-16,0 0 0 15,11-20 1-15,1-12-1 16,1-6 0-16,0-7 1 15,0-4-1-15,0 2 0 16,-1 2-1-16,-1 7 1 16,-1 7 0-16,-1 8-1 15,0 9 1-15,2 5 0 16,-1 10-1-16,7 5 2 15,3 1 0-15,4 1 0 16,9-2 0-16,3-3 1 16,4-4-2-16,7-4 1 15,1-5-1-15,2-5 1 0,0-2-2 16,-4-3 1-16,-4 0-1 15,-5 3 1-15,-8 2 0 16,-6 6 0-16,-9 3 0 16,-2 8 1-16,-9 13-1 15,1 11 1-15,-6 10 0 16,-2 12 0-16,-1 10 0 15,2 6 0-15,1 2-2 16,8-2-1-16,8-10-4 16,14-6-7-16,-3-33-12 15,31-5-9-15,-6-28-9 16,15-11 0-16,1-21 1 15</inkml:trace>
  <inkml:trace contextRef="#ctx0" brushRef="#br1" timeOffset="144359.2569">7628 9598 113 0,'0'0'40'16,"28"5"3"-16,-5-17-3 16,20 0-38-16,2-4-4 15,6-5-3-15,14 13-21 16,-16-9-15-16,2 13 2 15,-14 0-3-15,-3 13 1 16</inkml:trace>
  <inkml:trace contextRef="#ctx0" brushRef="#br1" timeOffset="144531.2667">7732 9866 123 0,'-28'27'41'16,"5"-21"2"-16,23-6-3 15,28-7-40-15,14-11-1 16,20 2-9-16,0-14-19 15,27 13-13-15,1-12 1 16,18 11-2-16,0-5 1 16</inkml:trace>
  <inkml:trace contextRef="#ctx0" brushRef="#br1" timeOffset="144853.2851">9058 9601 115 0,'-32'2'41'15,"32"-2"2"-15,0 0-2 16,34-13-40-16,14-1-3 15,18-4-4-15,23 9-14 0,-2-13-21 16,19 8 0-16,-7-7 0 16,15 7-1-16</inkml:trace>
  <inkml:trace contextRef="#ctx0" brushRef="#br1" timeOffset="145455.3194">10476 8909 106 0,'0'0'41'15,"11"-19"2"-15,-11 19-3 16,-1 26-36-16,-4 6-1 15,0 18-1-15,-4 18 0 16,-3 19-1-16,0 11 1 16,-2 6-1-16,5 1 0 15,3-7-3-15,6-15-3 16,19-3-14-16,-4-35-20 15,20-12-4-15,3-28 1 0,15-10-3 16</inkml:trace>
  <inkml:trace contextRef="#ctx0" brushRef="#br1" timeOffset="145890.3443">11935 9248 83 0,'-32'9'41'15,"12"-9"-1"-15,20 0 1 16,10-8-26-16,27-2-11 15,16-3-2-15,19-4-2 0,12 3-2 16,5-4-2-16,12 13-9 16,-11-11-26-16,0 14 0 15,-18-5-1-15,-14 10-1 16</inkml:trace>
  <inkml:trace contextRef="#ctx0" brushRef="#br1" timeOffset="146042.3529">12069 9458 91 0,'-36'16'37'0,"21"-13"-2"16,34-9 2-16,25-20-40 16,14-8-33-16,32-7 0 15,5-8-1-15,8 2 0 16</inkml:trace>
  <inkml:trace contextRef="#ctx0" brushRef="#br1" timeOffset="146318.3689">12683 8917 87 0,'1'11'39'0,"22"-1"0"16,6-8 1-16,17 1-31 15,2 4-5-15,8 9 0 16,-2 2-1-16,-2 10 0 15,-13 6-1-15,-14 10 0 0,-19 10-1 16,-21 9 0 0,-20 2-1-16,-14 2 1 0,-7-2-1 15,-9-6-1-15,10-7-3 16,3-24-7-16,28 1-26 15,9-25-4-15,25-8 1 16,16-22-3-16</inkml:trace>
  <inkml:trace contextRef="#ctx0" brushRef="#br1" timeOffset="146791.3959">13799 9003 97 0,'1'-27'39'0,"1"14"0"16,-13 4-1-16,0 15-35 15,-2 10 0-15,5 12-1 16,-1 5-1-16,3 13 0 16,3 6 0-16,5 5 1 0,-1-1 0 15,11-2 0 1,-1-7 0-16,4-8 1 0,3-12-1 15,5-10 0-15,2-19 0 16,7-13 0-16,1-13-1 16,3-12-2-16,5-7 0 15,-3-9-1-15,3-2-3 16,-9-5-4-16,7 14-17 15,-20-6-15-15,5 18 0 16,-15 1 0-16,3 15 0 16</inkml:trace>
  <inkml:trace contextRef="#ctx0" brushRef="#br1" timeOffset="147020.4091">14458 8938 104 0,'12'32'40'16,"-22"-7"2"-16,-2 15-2 15,-11 0-35-15,2 17-3 16,-2 2 0-16,6 3-1 16,1-3-1-16,5-7 0 15,12-11-3-15,9-19-4 16,26-8-21-16,-6-31-12 15,17-13 0-15,-4-20-1 16,14-8 0-16</inkml:trace>
  <inkml:trace contextRef="#ctx0" brushRef="#br1" timeOffset="147408.4313">14589 8682 82 0,'-30'-5'40'0,"2"4"-1"16,17 14 1-16,11-13-20 15,11 23-19-15,19-8 1 16,12 7-2-16,5 8 1 15,1 3-1-15,-2 10 2 16,-8 10-1-16,-5 5 1 16,-14 10-1-16,-11 3 1 15,-10 0 0-15,-11-2 0 16,-1-3 0-16,-6-11 0 15,4-10 0-15,1-13-1 16,7-12 0-16,8-20 1 16,5-12-2-16,12-17 1 0,3-10 0 15,5-9 0-15,2-8-1 16,3-4 1-16,-4-1-1 15,-4 7 0-15,-5 8 0 16,-3 11 0-16,-5 9 0 16,2 9-1-16,1 4-1 15,7 9-2-15,5-3-3 16,20 7-12-16,-1-21-16 15,22 0-7-15,1-18 1 16,14-6-2-16</inkml:trace>
  <inkml:trace contextRef="#ctx0" brushRef="#br1" timeOffset="147588.4416">15761 8363 110 0,'-43'77'40'0,"-13"11"3"15,14 14-3-15,-7 0-36 16,21 5-2-16,5-2-1 15,8-9-5-15,10 2-10 16,-3-27-20-16,17-5-7 16,-4-21 0-16,7-13-1 15</inkml:trace>
  <inkml:trace contextRef="#ctx0" brushRef="#br1" timeOffset="148099.4708">15356 8942 107 0,'13'8'42'0,"11"5"0"16,-1-3-1-16,18 0-35 16,0-3-1-16,11-2-2 15,1-7 0-15,4-1-1 16,1-3 0-16,-5-4 0 15,-7-2-2-15,-5 2 0 16,-8 1 0-16,-12 2 0 16,-8 1 0-16,-13 6 0 15,0 0 0-15,-5 16 0 16,-8 1 0-16,2 11 0 15,-2 3 0-15,1 7 0 0,2-1 0 16,4 4 0-16,7-6 0 16,8-2 0-16,7-13 0 15,11-8 0-15,7-12 0 16,5-8 0-16,6-11 0 15,5-7 0-15,-2-5 0 16,-2-4 0-16,-6 3 0 16,-5 0 0-16,-11 6 0 15,-4 12 0-15,-8 10 0 16,-12 4 0-16,2 25 0 15,-10 3 0-15,1 7-4 16,-1 6 0-16,8 5-2 16,5-10-3-16,15 6-11 15,-3-27-6-15,24 6-7 16,-4-25-1-16,17-6-5 0,-5-13 1 15,8-6 3-15</inkml:trace>
  <inkml:trace contextRef="#ctx0" brushRef="#br1" timeOffset="148444.4903">16676 9007 113 0,'-39'-14'40'0,"-1"18"1"15,-12 4 0-15,5 12-34 16,-2 7-1-16,10 8-3 16,5 4 1-16,13 1-4 15,12 0 0-15,14-7 0 16,11-10 0-16,9-7 0 15,14-15 0-15,7-13 0 16,2-10 0-16,1-8 0 16,-1-8 0-16,-5-1 0 0,-10-2 0 15,-7 7 0-15,-13 8 0 16,-10 11 0-16,-3 15 0 15,-23 6 0-15,3 15 0 16,-1 8 0-16,5 6 0 16,2 3 0-16,12-2 0 15,7-7 0-15,17-9 0 16,6-22-8-16,23 0-7 15,-4-32-9-15,21 2-6 16,-9-25-4-16,14-7-7 16,-7-14 0-16,-1 2 3 15</inkml:trace>
  <inkml:trace contextRef="#ctx0" brushRef="#br1" timeOffset="148588.4988">17278 8584 122 0,'-12'22'41'16,"-20"16"2"-16,3 30-3 16,-10 13-33-16,10 5-5 15,7 8-2-15,4-4-2 16,8 2-7-16,3-24-14 15,25 2-16-15,1-18-4 16,22-8 1-16,6-19-2 16</inkml:trace>
  <inkml:trace contextRef="#ctx0" brushRef="#br1" timeOffset="148957.5199">17678 9329 98 0,'0'0'41'0,"-22"-15"0"0,12 21-1 16,-15 1-22-16,-2 16-17 16,-4 8-3-16,2 5-3 15,10 14-17-15,0-13-16 16,19 1-2-16,6-13 0 15,31-13-1-15</inkml:trace>
  <inkml:trace contextRef="#ctx0" brushRef="#br1" timeOffset="149325.5409">18459 8867 117 0,'-42'3'41'15,"6"10"0"-15,-7-4-2 16,9 8-35-16,6-3-2 16,8 6 0-16,6-3-1 15,10 1 0-15,7 1 0 16,8-2-1-16,5-1 0 15,2 4 1-15,0 0-1 16,-4 1 0-16,-6 5 1 16,-5 3-1-16,-7-1 1 15,-9 5-1-15,-3-2 1 16,-6-2 1-16,1-4-4 15,-2-4 2-15,7-4-2 16,4-11-3-16,12-6-6 16,0 0-13-16,37-14-13 0,-9-9-5 15,17 1 0-15,6-11 0 16</inkml:trace>
  <inkml:trace contextRef="#ctx0" brushRef="#br1" timeOffset="149709.5629">19042 8871 106 0,'-40'2'40'0,"-5"15"1"16,-14-2-1-16,4 7-32 15,-5 2-2-15,8 9-1 16,9-3-2-16,10 2 0 15,14-2 0-15,18-4-3 16,14-5 0-16,12-10 0 0,16-5 0 16,6-7 0-16,7-9 0 15,-2-6 0-15,1-8 0 16,-4 0 0-16,-9-4 0 15,-10 2 0-15,-8 0 0 16,-11 2 0-16,-7 8 0 16,-4 16 0-16,-7-9 0 15,-5 16 0-15,-2 9 0 16,-1 8 0-16,1 6-2 15,0 0-3-15,9 7-3 16,-5-15-12-16,24 11-15 16,-5-19-4-16,23-1-2 15,-1-19 0-15</inkml:trace>
  <inkml:trace contextRef="#ctx0" brushRef="#br1" timeOffset="150243.5933">19448 8910 115 0,'-10'-2'40'16,"-10"9"2"-16,2 14-3 15,-2-1-34-15,-2 10-1 16,-3 0-1-16,5 4-1 16,3-4-1-16,6-4 0 15,5-4 0-15,7-7-1 16,-1-15 0-16,20 5 2 15,-2-18-2-15,6-6 0 16,0-8 0-16,3-5 0 0,-2-4 0 16,-1-1 0-16,-4-2 0 15,-3 8 0-15,-6 3 0 16,-5 13 0-16,-6 15 0 15,0 0 0-15,0 0 0 16,-15 27 0-16,10 0 0 16,3-1 0-16,4 4 0 15,4-8 0-15,11-7 0 16,12-7 0-16,7-11 0 15,5-7 0-15,5-6 0 16,1-6 0-16,1-6 0 16,-6 4 0-16,-8-1 0 15,-7 7 0-15,-12 7 0 16,-15 11 0-16,0 0 0 0,2 21 0 15,-11 6 0-15,-3 6 0 16,2 9 0-16,0 0 0 16,5 4 0-16,2-2 0 15,12-3-2-15,0-13-8 16,20 5-7-16,-8-29-8 15,22 11-5-15,-13-28-9 16,13 3 0-16,-10-17-2 16,3-3 4-16</inkml:trace>
  <inkml:trace contextRef="#ctx0" brushRef="#br1" timeOffset="150540.6104">20120 8983 107 0,'0'0'40'16,"-5"15"2"-16,14 5-2 0,-6-8-30 15,13 9-5-15,6-5-3 16,7-2 0-16,6-7 0 15,5-6-1-15,6-8-1 16,0-8 1-16,-1-8-1 16,-2-8 0-16,-9-6 0 15,-8-3 0-15,-11 5-1 16,-11 3 2-16,-17 9-1 15,-11 14 1-15,-13 12-1 16,-6 14 2-16,-8 17-2 16,1 7 0-16,4 8 0 15,6 5 0-15,12 0-2 16,17-10-7-16,31 4-7 15,7-29-8-15,41 3-14 16,9-21-3-16,36-5-2 0,11-15 2 16</inkml:trace>
  <inkml:trace contextRef="#ctx0" brushRef="#br1" timeOffset="151073.6409">21408 8819 111 0,'23'-10'40'0,"-17"-4"0"16,-6 14-8-16,0 0-24 15,-24 10-1-15,-11 5-3 16,-7 8-1-16,-4 3 1 16,3 4-3-16,4 0 1 15,10-4-1-15,11 1-1 16,16-9 0-16,16-6 0 15,14-5 0-15,15-7 0 16,8-3 0-16,3-1 0 0,-3-1 0 16,-3-1 0-16,-9 5 0 15,-15 4 0-15,-10 6 0 16,-18 9 0-16,-10 5 0 15,-12 6 0-15,-5 6 0 16,0 2-1-16,0 1 0 16,7-3-2-16,7-7-4 15,27 2-10-15,-10-30-8 16,49 12-8-16,-11-30-5 15,26 0-2-15,5-18-2 16,15 0 3-16</inkml:trace>
  <inkml:trace contextRef="#ctx0" brushRef="#br1" timeOffset="151262.6515">22092 8883 115 0,'-14'5'42'0,"-5"23"0"0,-16 1 0 16,9 15-36-16,-11 3-3 15,4 6 0-15,4 2-1 16,6-1-2-16,13-10-3 15,6-10-3-15,22-3-12 16,-6-33-10-16,28 1-13 16,-9-24-1-16,18-5-1 15,-10-20 2-15</inkml:trace>
  <inkml:trace contextRef="#ctx0" brushRef="#br1" timeOffset="151395.6593">22075 8629 98 0,'-11'18'14'0,"6"0"-13"15,14-3 0-15,9-4-41 16,19 3 2-16</inkml:trace>
  <inkml:trace contextRef="#ctx0" brushRef="#br1" timeOffset="151749.6796">22438 8812 113 0,'0'0'42'0,"7"25"-1"15,-7-25 0-15,35 12-35 16,-12-5-3-16,6 1 0 0,-1-2-2 16,-3 6 1-16,-3-3-1 15,-3 2-1-15,-5 2 2 16,-10 1-2-16,-6-1 0 15,-9 4 0-15,-7 1 0 16,-6 4 0-16,-13-1 0 16,-4 5 0-16,-5 2 0 15,-2 2 0-15,2 1 0 16,6 0 0-16,9 1 0 15,13-6 0-15,19-1-2 16,17-7-3-16,27 0-7 16,5-19-8-16,34 9-11 15,0-19-10-15,21 0-1 16,-5-13-1-16,8-3 2 0</inkml:trace>
  <inkml:trace contextRef="#ctx0" brushRef="#br1" timeOffset="152064.6976">22976 9058 115 0,'-11'28'42'16,"9"-12"0"-16,20 3-1 15,10-13-37-15,11-8-2 16,11-10-1-16,0-5 0 15,1-9 0-15,-3-4-2 16,-9-6 1-16,-11 0-1 16,-13-2 1-16,-15 7 0 0,-14 5 0 15,-9 10 0-15,-10 11 1 16,-5 8 0-16,-2 13 0 15,2 11 1-15,6 7-1 16,10 2-2-16,10 3 0 16,12-6-3-16,20 5-10 15,-4-22-20-15,25 9-6 16,-12-16-2-16,6 2-2 15</inkml:trace>
  <inkml:trace contextRef="#ctx0" brushRef="#br1" timeOffset="152711.7346">4074 11197 64 0,'18'20'40'16,"-18"-20"0"-16,14 16-1 15,-14-16-14-15,-8 34-22 16,-1 2-1-16,-4 11-1 16,-4 9-2-16,1 3 0 15,2 3-2-15,1-11-2 16,19 0-19-16,1-30-15 15,15-15 1-15,5-29-1 16,20-19 1-16</inkml:trace>
  <inkml:trace contextRef="#ctx0" brushRef="#br1" timeOffset="152854.7428">4252 10842 111 0,'-30'-1'39'0,"5"0"-2"15,25 1-4-15,5 11-67 16,17-12-5-16,22 3 1 15,7-2-4-15</inkml:trace>
  <inkml:trace contextRef="#ctx0" brushRef="#br1" timeOffset="153214.7634">5248 10649 109 0,'-19'-63'40'0,"-6"12"1"16,-11 3-2-16,-3 18-37 15,-3 12-1-15,0 22 0 16,-9 25 0-16,0 24 1 16,-7 23-1-16,4 21 0 15,0 15-1-15,1 14 0 16,5 6 0-16,11 1-1 0,8-10 0 15,14-12-4-15,19-15-3 16,4-31-11-16,26-10-18 16,-7-29-3-16,11-14-1 15,-10-25-1-15</inkml:trace>
  <inkml:trace contextRef="#ctx0" brushRef="#br1" timeOffset="153365.772">4634 11444 110 0,'-38'-24'42'15,"16"10"1"-15,5-13-5 16,21 10-35-16,18 1-3 15,18-6-7-15,27 15-18 16,-4-9-15-16,27 5-2 16,8-4-2-16,21 7 1 15</inkml:trace>
  <inkml:trace contextRef="#ctx0" brushRef="#br1" timeOffset="154123.8154">6325 11018 70 0,'-33'-15'38'0,"-2"13"0"16,-11 3 1-16,4 20-28 16,-13 1-3-16,6 18-3 15,-4 5 0-15,5 13-2 16,4 5 1-16,11 8-3 15,8-1 2-15,11-2-1 16,17-8 0-16,15-10 0 16,18-16 0-16,20-18-1 15,14-20 0-15,8-21 0 0,6-13 0 16,-6-10-1-16,-6-11 0 15,-13-5 0-15,-14-1-1 16,-24 4 0-16,-15 9 0 16,-16 5-2-16,-11 10 1 15,-9 5 1-15,-2 11-4 16,1 2 1-16,13 19-9 15,-4-4-22-15,22 4-4 16,12 15 0-16,13 1-1 16</inkml:trace>
  <inkml:trace contextRef="#ctx0" brushRef="#br1" timeOffset="154785.853">6650 11362 95 0,'0'0'41'15,"0"0"0"-15,0 0-1 16,24 0-34-16,15-14-3 15,14-4 0-15,13-4-1 16,13 0-1-16,11-6 1 16,4 4-2-16,6 1 1 15,-4 2 0-15,-9 5-1 16,-11 4 1-16,-10 4-1 0,-15 4 1 15,-12 1-1-15,-10 3 1 16,-11 0-1-16,-18 0 1 16,11 0-1-16,-11 0 0 15,0 0 1-15,-11-10-1 16,11 10 0-16,-22-15 0 15,6 6 0-15,-3-3 0 16,-4 1 1-16,-6-4 0 16,-6 2 1-16,-5-1-2 15,-2 5 1-15,2-1-1 16,2 3 2-16,7 2-3 15,7 5 0-15,10 1 1 16,14-1-1-16,15 7 1 0,15-3 0 16,10 0 0-16,14 1-1 15,5 0 2-15,7-1-1 16,0 2 0-16,-8 1-1 15,-6 3 1-15,-10 4-1 16,-18 7 1-16,-16 3-1 16,-20 7 1-16,-13 3-1 15,-13 5 1-15,-11 0 1 16,-4 0-1-16,-2-1-1 15,6-5-1-15,5-7-1 16,15-3-3-16,1-19-9 16,28 6-17-16,-4-22-6 15,24 4-1-15,-1-15-4 16</inkml:trace>
  <inkml:trace contextRef="#ctx0" brushRef="#br1" timeOffset="155536.8962">8287 11094 86 0,'5'-17'39'0,"-5"17"1"16,8-17-3-16,-8 17-30 15,0 0-3-15,-14 14-1 16,0 1-1-16,-1 10 0 16,-5 6 0-16,-4 8-2 15,-5 9 1-15,1-2-1 16,-2-2 2-16,6-3-1 15,4-9 0-15,6-5 0 0,5-14 0 16,9-13-1-16,10-14 1 16,8-12-1-16,2-6 0 15,7-7 1-15,1-3-1 16,-2-1 0-16,-1 1 0 15,-2 5 0-15,-7 7 1 16,-2 6-1-16,-5 10 0 16,-9 14 0-16,12-10 1 15,-12 10 0-15,14 12-1 16,-6 0 1-16,6 1 0 15,4 0-1-15,7-2 1 16,5-5 0-16,5-5-1 16,-1-6 1-16,7-5-1 15,-1-6 1-15,-1-5 0 0,-2 1 1 16,-7 0-2-16,-5 2 2 15,-4 2-2-15,-6 8 2 16,-4 6-2-16,-11 2 1 16,7 24-2-16,-7 1-2 15,-2 9 0-15,0 5-3 16,4 8-1-16,-4-5-9 15,18 12-17-15,-15-18-5 16,18 4 0-16,-5-17-3 16</inkml:trace>
  <inkml:trace contextRef="#ctx0" brushRef="#br1" timeOffset="156114.929">8866 11271 91 0,'15'7'40'15,"14"-4"1"-15,5-12-1 16,27 1-36-16,9-7 0 16,17 0 0-16,10-2-1 15,12-1 0-15,4 1-1 16,1 1-1-16,-8 6 0 15,-8 0 0-15,-21 5 0 16,-12 2-1-16,-21 2 0 16,-16 2 0-16,-28-1 0 15,0 0 0-15,-14 1-1 16,-13-4 1-16,-3-4-1 0,-6-3 1 15,-3-3 0-15,-2-2 2 16,2-1-2-16,0-4 2 16,3 1-2-16,4-1 2 15,6 4-1-15,3 0 0 16,9 4 0-16,14 12-1 15,-4-15 0-15,16 15 1 16,8 3-1-16,13 2 1 16,8 1-1-16,12 2 1 15,6 0 0-15,5 4-1 16,-2-2 0-16,-4 2-1 15,-7 0 2-15,-8 6-2 16,-15 2 1-16,-18 8-1 16,-15 7 1-16,-15 2 0 15,-17 5 0-15,-11 4 0 0,-8 2 0 16,-6-1 0-16,4-6-1 15,3-7-2-15,14-4-4 16,6-21-7-16,31 10-9 16,4-19-8-16,18-18-7 15,5-3-3-15,19 3-2 16,1-11 1-16</inkml:trace>
  <inkml:trace contextRef="#ctx0" brushRef="#br1" timeOffset="156688.9621">11439 10645 102 0,'-35'16'41'15,"3"21"1"-15,-9 7-1 16,15 19-36-16,-7 4-1 0,8 9-2 16,7 1-1-16,8-3-3 15,16-2-3-15,-3-23-18 16,27 1-15-16,-1-19-6 15,14-6 1-15,-1-17 0 16</inkml:trace>
  <inkml:trace contextRef="#ctx0" brushRef="#br1" timeOffset="157156.9889">12243 11070 85 0,'0'0'40'0,"0"0"-2"15,33-12 3-15,18 6-37 16,12-7-1-16,23 2 2 16,12-4-3-16,9 2-1 15,6-3-4-15,-4-6-8 16,5 10-27-16,-19-4 0 15,-17 8-2-15,-27 0-1 16</inkml:trace>
  <inkml:trace contextRef="#ctx0" brushRef="#br1" timeOffset="157330.9988">12455 11220 89 0,'9'0'39'15,"34"-4"0"-15,17-20 0 16,26-3-38-16,16-6-1 15,8-5-1-15,9 10-29 16,-11-12-6-16,-7 10-1 16,-18-3-1-16</inkml:trace>
  <inkml:trace contextRef="#ctx0" brushRef="#br1" timeOffset="157617.0152">13064 10785 100 0,'0'0'40'0,"23"-5"2"15,11-5-1-15,22 8-36 16,8 0-1-16,11 8-1 16,-2 4 0-16,-2 10 1 15,-13 8-2-15,-11 9-1 16,-27 12-1-16,-21 4-1 15,-21 6 1-15,-21 1-1 16,-14 1 0-16,-10-7-2 16,0-5 0-16,0-9-2 15,17-6-5-15,5-27-15 16,28 2-14-16,10-24-3 15,26-4-2-15,12-14 3 16</inkml:trace>
  <inkml:trace contextRef="#ctx0" brushRef="#br1" timeOffset="160854.2003">18637 11115 65 0,'-6'-11'37'0,"-20"-5"1"15,-3 10-18-15,-22-13 9 16,6 16-20-16,-17 1-2 15,1 8-1-15,-4 8-2 16,7 11 0-16,6 2 0 16,11 7-1-16,14 0-1 15,15 0 0-15,19-10 0 16,20-9-1-16,17-13 0 15,16-13 0-15,13-16 0 16,11-11-2-16,5-14 3 0,1-9 1 16,-6-6-2-16,-5-4 2 15,-12 0-2-15,-12 6 2 16,-15 6-2-16,-13 10 2 15,-15 18-3-15,-16 17 0 16,-13 22 0-16,-10 17 0 16,-6 20 0-16,-3 12 0 15,0 11-1-15,4 4-2 16,14 0 0-16,10-9-4 15,22-1-6-15,3-24-9 16,34 4-6-16,-7-31-5 16,24 2-5-16,-7-20-2 15,6-5 1-15</inkml:trace>
  <inkml:trace contextRef="#ctx0" brushRef="#br1" timeOffset="161028.2103">19216 11028 102 0,'-13'1'39'0,"-15"3"1"15,8 16 0-15,-8 2-36 16,9 10 0-16,2 7-3 15,6 2-1-15,3 0-1 16,5-6-1-16,11-1-5 16,-4-21-16-16,21 0-13 15,-5-20-4-15,13-6-1 16,-8-17 1-16</inkml:trace>
  <inkml:trace contextRef="#ctx0" brushRef="#br1" timeOffset="161621.2442">19299 10823 111 0,'0'0'39'0,"0"0"0"0,0 0 0 16,7 14-37-16,11-1 0 16,5 1-1-16,5 5 1 15,0 2-1-15,-1 7 1 16,-7 2-1-16,-2 4-1 15,-10 1 1-15,-10 4-2 16,-6 0 2-16,-5-1-2 16,-3-3 1-16,1-6-1 15,1-6 2-15,6-6-1 16,8-17 1-16,0 0-1 15,26-10 0-15,1-12 0 16,3-3 0-16,6-9-1 16,1-2 2-16,-1 0 2 0,-3 1-3 15,-6 5 3-15,-10 6-2 16,-2 8 1-16,-15 16-1 15,0 0 0-15,0 0-2 16,-1 15-1-16,-7 2 1 16,1 1-1-16,1 4 1 15,6-3-1-15,6-5 1 16,7-6-1-16,10-5 3 15,7-4-1-15,9-5 0 16,5-3 1-16,3-4 0 16,-1 1-1-16,-4-3 1 15,-8 2 2-15,-7 2-2 16,-10 7 1-16,-17 4-2 15,0 0 0-15,3 15 0 0,-12 2 0 16,-2 6-1-16,2 1-1 16,1 6 1-16,3-2-3 15,7 0 2-15,5-7-4 16,13 2-6-16,-2-21-7 15,25 9-5-15,-13-22-11 16,25 2-2-16,-8-17-1 16,7 2-1-16</inkml:trace>
  <inkml:trace contextRef="#ctx0" brushRef="#br1" timeOffset="161794.2541">20449 11003 99 0,'-12'0'40'0,"-1"16"3"16,-15 2-5-16,7 19-22 15,-3-4-14-15,-1 4-1 0,6 3 0 16,-1-2-3-16,8-2 1 15,4-7-4-15,12 0-8 16,-4-29-10-16,0 0-14 16,17-5-4-16,7-12-1 15,-3-17 1-15</inkml:trace>
  <inkml:trace contextRef="#ctx0" brushRef="#br1" timeOffset="162260.2807">20497 10872 122 0,'0'0'41'0,"-20"-7"1"15,20 7-2-15,0 0-38 16,15 10-1-16,0-5 0 0,3 3 0 16,1 5 0-16,-2 6 0 15,-7 6-1-15,-6 3-1 16,-7 8 1-16,-8 1 0 15,-6 6 0-15,-6-2-1 16,-3 0 2-16,3-6-2 16,2-4 2-16,6-6-1 15,9-13 1-15,6-12-2 16,19 1 1-16,3-14 0 15,9-7 0-15,6-9-1 16,3-1 1-16,-1-4 0 16,-1-1 0-16,-4 4 2 15,-2 2-1-15,-6 9 1 16,-3 3-2-16,-6 11 0 0,-3 6 0 15,-2 8 0-15,-3 9 0 16,-4 3 0-16,-2 7 0 16,-3 1-2-16,-1 4 1 15,-2-3-3-15,3-3 1 16,0-4-3-16,9 0-5 15,-9-22-6-15,34 14-4 16,-16-27-5-16,32 10-4 16,-10-20-6-16,17 5-3 15,-7-8 3-15</inkml:trace>
  <inkml:trace contextRef="#ctx0" brushRef="#br1" timeOffset="162439.291">21211 11103 3 0,'35'-6'23'0,"-32"-12"5"16,8 18 10-16,-23-1 1 16,3 13 3-16,-16-2-1 0,6 14-19 15,-9 3-19-15,2 4-1 16,0 7-1-16,1 0-1 15,3 1 0-15,5-4-1 16,10-5-3-16,4-17-5 16,20-1-9-16,-6-27-13 15,24-2-6-15,-5-20-2 16,14-2-3-16,-1-16 2 15</inkml:trace>
  <inkml:trace contextRef="#ctx0" brushRef="#br1" timeOffset="162583.2992">21422 10805 122 0,'-14'5'41'15,"-9"2"1"-15,9 11-2 0,-7 6-39 16,21-24-4-16,5 23-10 16,-5-23-22-16,24 4-5 15,-2-10-1-15,13 2-1 16</inkml:trace>
  <inkml:trace contextRef="#ctx0" brushRef="#br1" timeOffset="162747.3086">21565 11001 78 0,'-25'24'4'0,"10"-4"-5"0,1-2-4 16,4-12-25-16</inkml:trace>
  <inkml:trace contextRef="#ctx0" brushRef="#br1" timeOffset="163626.3589">21752 11076 74 0,'-18'-12'40'0,"-10"4"-1"15,-1 8 1-15,-23-7-24 16,4 10-8-16,-7-3-2 15,7 6-2-15,0 0-1 16,6 5-1-16,12 3-1 16,9 2 0-16,15-1-1 15,14 3 1-15,8 0-1 16,6 1 1-16,4-4-1 15,4 1 0-15,-1-4 1 16,-1-3-1-16,-7-1 0 16,-3-2 0-16,-7-2 0 15,-11-4 0-15,9 12 1 16,-9-12-1-16,-11 21 0 15,2-7 0-15,-2 4 1 0,-1 2-1 16,0-1-1-16,3-1 0 16,6-5-2-16,3-13-3 15,18 11-12-15,-4-31-9 16,26 5-10-16,-3-19-2 15,18-3-2-15,0-13 1 16</inkml:trace>
  <inkml:trace contextRef="#ctx0" brushRef="#br1" timeOffset="164017.381">22137 10664 118 0,'-9'15'42'0,"2"14"0"15,-21 0-1-15,12 9-37 0,-6 6-1 16,2 5-1-16,-6 4 1 15,2-2-5-15,0 1 4 16,3-3-4-16,2-7 2 16,5-5-1-16,5-8 0 15,9-12 0-15,0-17 1 16,23 5 0-16,2-17 1 15,6-6-1-15,1-5 0 16,4-4 0-16,-3 3 0 16,-1 0 1-16,-9 8-1 15,-4 5 0-15,-19 11 0 16,10 15 0-16,-14 5 0 15,-6 9-1-15,1 3 1 16,0 7-2-16,7-2-1 16,0-3-2-16,19-3-4 0,-3-21-8 15,23 7-4-15,-12-27-6 16,24 4-7-16,-12-20-3 15,10 0-3-15,-14-11 2 16</inkml:trace>
  <inkml:trace contextRef="#ctx0" brushRef="#br1" timeOffset="164648.4173">22395 11044 105 0,'-15'17'40'16,"-8"-2"2"-16,18 12-2 16,-3-9-35-16,21 2-2 15,9-4-1-15,13-2 0 16,12-9-1-16,10-2 0 15,5-9-1-15,6-5 1 0,-3-4-1 16,-8-3 0-16,-7-3 0 16,-10-1 0-16,-19 0 1 15,-11 4 1-15,-16 4-1 16,-14 7 1-16,-11 5-2 15,-11 8 0-15,-7 5 1 16,-3 7-1-16,-1 6 0 16,7 0-1-16,8 4 1 15,11-4-2-15,18-1 2 16,18-8-2-16,19-5-1 15,13-7-2-15,19-6-3 16,0-13-7-16,20 8-5 16,-14-21-8-16,14 12-8 0,-19-18 10 15,-4 11 22-15,-11 5 5 16,-20-6 5-16,-3 11 8 15,-30-9 6-15,7 23 8 16,-31-12 10-16,4 24-9 16,-9-4-22-16,2 7-2 15,-1 9-2-15,6 3-1 16,4 2-1-16,13-1-1 15,11-1 2-15,6-6-4 16,14-8 4-16,5-10-2 16,13-10 0-16,6-10 0 15,6-13 0-15,2-6 0 16,-4-11 0-16,4-3 0 15,-3-3 0-15,-4 4 0 0,-11 6 0 16,-6 11 0-16,-14 15 0 16,-13 17-4-16,-11 9-6 15,-21 7-6-15,6 29-5 16,-26-9-6-16,11 18-12 15,-19-10-2-15,4 4-2 16,-16-1 1-16</inkml:trace>
  <inkml:trace contextRef="#ctx0" brushRef="#br1" timeOffset="165448.4631">4117 12690 57 0,'0'0'39'0,"8"18"-1"16,-12-1 1-16,3 22-15 15,-10-1-20-15,-1 10-1 16,-3 3-1-16,3 0-2 15,4 2-3-15,0-12-4 16,20-1-25-16,-4-24-5 16,15-9-1-16,0-25-1 15</inkml:trace>
  <inkml:trace contextRef="#ctx0" brushRef="#br1" timeOffset="165589.4712">4261 12362 53 0,'-42'-34'33'0,"0"12"-1"16,6 15-1-16,10 12-33 15,10 8-26-15,23-1 0 16,18 3-3-16,19-3 0 16</inkml:trace>
  <inkml:trace contextRef="#ctx0" brushRef="#br1" timeOffset="165856.4863">5150 12079 92 0,'-36'-14'39'15,"-17"-6"0"-15,4 20-1 16,-9 3-35-16,0 17 0 16,-1 18-1-16,-1 17 0 15,3 18 0-15,3 16 0 16,7 9-1-16,10 6 0 15,11 0-1-15,12-7-2 16,16-9-4-16,6-28-12 16,27-4-19-16,-1-28-2 15,8-12-2-15,-7-23 0 16</inkml:trace>
  <inkml:trace contextRef="#ctx0" brushRef="#br1" timeOffset="166006.495">4524 12796 108 0,'-31'-3'41'16,"31"3"-1"-16,-6-10-7 15,35-2-35-15,28 5-7 16,3-15-25-16,27 7-7 16,2-5 1-16,20 5-3 15</inkml:trace>
  <inkml:trace contextRef="#ctx0" brushRef="#br1" timeOffset="166507.5237">6085 12338 80 0,'1'-17'38'16,"-1"17"1"-16,0 0 1 15,5 22-34-15,-11 7-1 16,2 18 0-16,-3 10-2 15,0 13 0-15,-1 9-2 16,4 7 0-16,-1 1 0 16,2-5-2-16,7-4-3 15,1-18-7-15,20 0-25 16,-6-24-5-16,18-8 1 0,-2-24-2 15</inkml:trace>
  <inkml:trace contextRef="#ctx0" brushRef="#br1" timeOffset="167125.5589">6567 12808 80 0,'11'-16'40'0,"15"7"-1"0,6-9 0 15,21 8-35-15,5-4-1 16,19 4 0-16,7-1 0 15,13 3-1-15,7-1 0 16,6-1-1-16,3-4 1 16,0 0-1-16,-9-2-1 15,-10 3 1-15,-17 2-1 16,-12-1 0-16,-17 4 0 15,-16 1 0-15,-18-1-1 16,-14 8 2-16,-23-15-1 16,-5 7 1-16,-10-5-1 15,-7 1 2-15,-6-6-2 16,-4 0 2-16,3 1-1 15,4-6-1-15,6 3 1 0,9 0-1 16,14 3 1-16,14 2-1 16,5 15 1-16,31-14-1 15,5 18 0-15,11 4 1 16,9 9-1-16,6 4 1 15,0 3 0-15,-3 5 0 16,-6 0-1-16,-11-1 0 16,-9 0 0-16,-17 0 0 15,-12-2 0-15,-20 2-1 16,-15 3 2-16,-14-1-3 15,-13 5 2-15,-8 0-1 16,0-1 0-16,-1-3-1 16,14 1-3-16,5-10-2 15,28 11-13-15,3-28-17 16,36 6-1-16,3-17-4 0,22 0 0 15</inkml:trace>
  <inkml:trace contextRef="#ctx0" brushRef="#br1" timeOffset="169188.677">8484 12467 70 0,'0'0'38'0,"0"0"0"15,0 22 0-15,-19-3-31 16,9 11-4-16,-10 1 1 16,5 10-2-16,-5 0 1 15,4 4-3-15,0-6 2 16,4-4-2-16,4-9 1 15,9-7 1-15,-1-19-1 16,19-5 1-16,-3-18-1 16,7-8 1-16,1-9-1 15,0-5 2-15,3-4-2 16,-7 2 1-16,-3 7-1 15,-4 4 1-15,-2 8-2 16,-4 10 2-16,-7 18-2 0,11-7 1 16,-11 7-1-16,11 25 1 15,-3-6-1-15,4 3 1 16,3-2 0-16,4 0-1 15,2-7 1-15,6-5 1 16,2-9-1-16,2-9 0 16,1-8 1-16,0-6-2 15,-2-7 1-15,1 2 0 16,-2 0 0-16,-9 4-1 15,-2 11 0-15,-3 10 1 16,-5 16-1-16,-2 13 1 16,-7 16-2-16,-2 7 0 15,0 7 1-15,1 9-2 16,3-3 0-16,4-8-4 0,20 1-10 15,-3-33-12-15,28 5-5 16,-2-29-7-16,16-4-4 16,3-17 2-16</inkml:trace>
  <inkml:trace contextRef="#ctx0" brushRef="#br1" timeOffset="169984.7226">9613 12664 55 0,'13'-7'36'16,"-13"7"0"-16,0 0 0 15,-12 8-26-15,14 6-2 16,-2-14-2-16,12 19 0 15,10-16-1-15,21-2 1 16,16-11-2-16,18-3 0 0,13-11-1 16,14-1 1-16,6-6-1 15,5 4 0-15,-11 2-2 16,-10 7 1-16,-16 4-2 15,-12 6 2-15,-22 3-2 16,-13 2 1-16,-16 2-1 16,-15 1 0-16,-8-11 1 15,-8-1-2-15,-8-4 2 16,-4-6-1-16,-6-1 0 15,-3-5-1-15,-1-1 1 16,-4 1 0-16,4 4 1 16,-3 5-1-16,4 4 0 0,8 8 0 15,4 4 1 1,10 7-1-16,15-4 1 0,13 18-1 15,17-8 1-15,15-2-1 16,17 0 1-16,9-4 0 16,9 2 0-16,2-2-1 15,-3 2 0-15,-6 5 1 16,-13 5-1-16,-15 7 2 15,-19 7-2-15,-18 9 1 16,-17 4 0-16,-19 6-1 16,-17 1 0-16,-13 3 0 15,-9-2 0-15,-5-5-2 16,0-3 1-16,5-11-3 15,11-4-1-15,8-18-5 16,34 6-11-16,-6-29-7 0,40 11-6 16,-1-20-6-16,28-2-3 15,6-9 3-15</inkml:trace>
  <inkml:trace contextRef="#ctx0" brushRef="#br1" timeOffset="170540.7543">12093 12328 59 0,'11'-1'39'15,"-11"1"-2"-15,-6 20 2 16,-16-4-20-16,-2 20-14 16,-14 4-1-16,-3 13-1 15,-11 6-1-15,-5 8 1 16,-9 1 0-16,0 2-1 15,-5-5-1-15,1-9 1 16,4-13-1-16,4-13 0 16,9-21-1-16,11-19 0 0,16-20 0 15,11-15 0-15,19-11-1 16,12-12 0-16,15-2 1 15,6 1-1-15,8 7 2 16,2 12-1-16,0 15 1 16,-2 19 1-16,-7 19 0 15,-1 18 0-15,-4 15 0 16,-2 14 0-16,-1 5 0 15,5 4 0-15,6-5-1 16,7-7-2-16,18-11-5 16,-1-27-15-16,25 2-15 15,-4-24-6-15,13-7 0 16,6-14-2-16</inkml:trace>
  <inkml:trace contextRef="#ctx0" brushRef="#br1" timeOffset="171607.8154">12298 12772 51 0,'-9'11'34'16,"9"-11"1"-16,-14 15 1 16,14-15-26-16,0 0-3 15,5-18 0-15,10 8-2 16,2-13 1-16,8 1-1 15,-2-8-1-15,7-2-1 16,-7-4 0-16,-1 0-1 16,-9 3-1-16,-11 2 0 15,-11 3-1-15,-11 4 0 16,-12 3 0-16,-9 0 0 15,-5 6 0-15,-6 3 0 16,8 1 0-16,2 3-1 0,10 6-1 16,6-1-5-1,30 14-28-15,-4-11-3 0,31 21-1 16,4-12-2-16</inkml:trace>
  <inkml:trace contextRef="#ctx0" brushRef="#br1" timeOffset="175374.0308">14423 11029 86 0,'0'-15'39'16,"-3"1"0"-16,3 14 0 15,0 0-37-15,13-1 0 16,-8 11 0-16,0 10-2 15,-2 3 2-15,-2 8-2 0,-1 6 2 16,0 5-1-16,-4 3 1 16,-1 2 0-16,0-4 0 15,3-1 0-15,1-9-1 16,2-7 1-16,1-14-1 15,-2-12 0-15,25-15-1 16,-8-9 1-16,4-8 0 16,1-6 0-16,-3-5-1 15,-1-2 1-15,-3 4-1 16,-2 1 0-16,-7 7 2 15,1 7-1-15,-3 2 0 16,4 6 0-16,3 4-1 16,7 3-1-16,8 4-2 15,4-3-1-15,14 13-13 0,-8-15-24 16,19 10 1-16,-7-8-1 15,5 4 1-15</inkml:trace>
  <inkml:trace contextRef="#ctx0" brushRef="#br1" timeOffset="175720.0504">14956 11105 93 0,'9'21'38'16,"9"-16"3"-16,20-2-2 15,9-10-36-15,12-7-1 16,5-7 2-16,4 0-1 0,-2-5-1 16,-8 3 1-16,-13-1-2 15,-11 4 2-15,-19 4-2 16,-14 4 2-16,-13 9-3 15,-15 5-1-15,-11 7 0 16,-7 8-1-16,-4 4 2 16,-4 6-2-16,6 4 1 15,9 0-1-15,10 3 2 16,15-7-2-16,22 0 1 15,14-6-3-15,22-1-4 16,2-15-20-16,26 5-13 16,2-11 2-16,11 0-2 15,-6-9 1-15</inkml:trace>
  <inkml:trace contextRef="#ctx0" brushRef="#br1" timeOffset="176074.0708">15748 11062 76 0,'-40'7'39'0,"6"14"-1"15,-4-2 2-15,12 15-31 16,-3-5-3-16,14 8 0 16,1-6-2-16,10 1 1 15,8-12-2-15,11-7-1 16,12-11 0-16,9-12-1 15,9-9 0-15,4-9 0 16,1-5-1-16,0-4 0 0,-8 1 0 16,-6 4 0-16,-13 3 1 15,-7 8 1-15,-14 11-2 16,-2 10 0-16,-25 12 0 15,7 8 0-15,1 9 0 16,0 5-2-16,10 5-1 16,10-5-2-16,14-3 0 15,9-17-7-15,26 2-11 16,-5-25-17-16,20-11-1 15,-1-21-1-15,12-6 5 16</inkml:trace>
  <inkml:trace contextRef="#ctx0" brushRef="#br1" timeOffset="176231.0798">16542 10594 108 0,'-44'48'40'0,"5"26"-1"16,-3 6-1-16,8 10-37 15,10 2-2-15,7-9-8 16,27 1-27-16,-2-19-6 15,20-9 1-15,3-21-2 16</inkml:trace>
  <inkml:trace contextRef="#ctx0" brushRef="#br1" timeOffset="176367.0876">16648 11335 90 0,'-56'53'37'0,"-1"5"-12"15,-1 7-24-15,14-6-35 0,7 6-5 16,5-6 0-16</inkml:trace>
  <inkml:trace contextRef="#ctx0" brushRef="#br1" timeOffset="177343.1434">12988 12507 88 0,'0'0'39'0,"17"-11"1"16,11 6 0-16,8-7-36 16,16 2-2-16,9-4 1 15,11 0-2-15,8 0-1 16,5 1-2-16,-1 3-2 15,-5-5-5-15,0 12-29 16,-20-4-1-16,-7 10 0 16,-23-3-1-16</inkml:trace>
  <inkml:trace contextRef="#ctx0" brushRef="#br1" timeOffset="177516.1533">13193 12605 88 0,'-55'22'38'15,"11"-9"1"-15,26-2 0 16,18-11-35-16,25-2-2 15,24-10-2-15,16-7-3 16,18 0-4-16,1-11-30 16,18 3-1-16,-5-10-1 15,1 3 0-15</inkml:trace>
  <inkml:trace contextRef="#ctx0" brushRef="#br1" timeOffset="177795.1693">13698 12160 91 0,'4'11'40'0,"10"-5"0"16,20 16-4-16,7-10-32 16,11 6 0-16,0 3 0 15,0 3-1-15,-8 6-1 16,-8 4 1-16,-15 5-2 15,-12 5 1-15,-17 3-2 16,-15 0 0-16,-16 4-1 16,-7-3-1-16,-5-2-2 15,-3-9-2-15,12 9-12 16,-7-25-24-16,25 0 2 0,8-15-1 15,16-6 1-15</inkml:trace>
  <inkml:trace contextRef="#ctx0" brushRef="#br1" timeOffset="178298.1981">14532 12366 82 0,'14'-10'40'0,"-14"10"-2"16,10-5 2-16,-10 5-37 16,-3 29 1-16,-7-2-1 15,-2 10-1-15,-6 6 0 16,-3 6-1-16,-2-1 0 15,2-2 0-15,2-3 0 16,6-8-1-16,3-11 2 16,10-10 0-16,0-14 0 15,23-13-1-15,-4-12 1 16,5-8 1-16,0-7-1 15,-1-3 0-15,-2-2-1 0,-5-1 0 16,0 5-1-16,-3 3 1 16,3 5-1-16,1 6-1 15,7 6 1-15,5 4-1 16,11 5-1-16,4 4-1 15,11 8-2-15,-2-9-11 16,18 23-11-16,-14-14-14 16,2 8 0-16,-12-7-1 15,-3 7 1-15</inkml:trace>
  <inkml:trace contextRef="#ctx0" brushRef="#br1" timeOffset="178664.219">15017 12466 89 0,'-2'13'41'0,"2"-13"-1"15,12 12 1-15,0-7-36 16,18-4-2-16,7-5 0 16,7 1-1-16,2-5 0 15,-1 1-2-15,1-5 1 16,-8-2-2-16,-4-3 2 15,-11-3-1-15,-9 0 0 16,-9-4 0-16,-13 0 0 16,-5 5 0-16,-9 2 0 15,-6 6 0-15,-9 11 0 16,-4 12 0-16,0 8 0 15,0 10 1-15,3 8-1 16,8 6 1-16,10 1-1 16,13-3 0-16,18-8-2 0,18-9-2 15,18-8-1-15,9-19-9 16,27 7-14-16,-11-23-13 15,17-1 1-15,-8-9-1 16,-2 2 4-16</inkml:trace>
  <inkml:trace contextRef="#ctx0" brushRef="#br1" timeOffset="178988.2375">15712 12408 94 0,'-46'2'38'0,"3"13"4"16,-4-6-5-16,1 12-30 16,12-4-3-16,9 8 0 15,7-2-1-15,10-3-1 0,11-1-1 16,11-4-1-16,9-9 1 15,7-5 0-15,10-7-1 16,1-9 1-16,5-3-1 16,-5-4 0-16,-4-5 0 15,-3 3 1-15,-7 2-1 16,-10 0-1-16,-4 8 1 15,-13 14-2-15,0 0 2 16,0 0 1-16,-18 25-2 16,8 3 2-16,-3 7-2 15,4 2-1-15,4 1-1 16,8-6-1-16,13-5-5 15,1-23-11-15,30 1-7 16,-6-30-15-16,23-10 3 16,-3-18-2-16,15-9 4 15</inkml:trace>
  <inkml:trace contextRef="#ctx0" brushRef="#br1" timeOffset="179145.2465">16376 11948 87 0,'-16'12'40'16,"-18"20"0"-16,3 32 2 15,-13 17-32-15,8 12-4 16,4 6-5-16,7-1-3 15,14 6-13-15,-3-24-13 16,23-6-14-16,0-26 1 16,18-12-2-16,1-24 0 15</inkml:trace>
  <inkml:trace contextRef="#ctx0" brushRef="#br1" timeOffset="179762.2818">16600 12606 94 0,'10'11'40'0,"-15"0"2"16,4 13-4-16,-17 5-37 15,-1 2-8-15,12 13-30 16,-14-5-3-16,11 6 1 16,-7-9-3-16</inkml:trace>
  <inkml:trace contextRef="#ctx0" brushRef="#br1" timeOffset="180283.3114">17141 12444 94 0,'22'23'40'0,"-7"-19"-1"15,11 1-2-15,6-9-35 16,6-4-1-16,4-5 0 16,3-7-1-16,1-3 1 15,-3-3-1-15,-9-1 1 16,-10 1-1-16,-13-1 1 15,-13 5-1-15,-18 5 1 16,-11 8 0-16,-13 6 0 16,-7 10 1-16,-4 9-1 15,1 8 2-15,4 10-2 16,10 3 2-16,13 3-2 15,17 3 1-15,17-6-2 0,18-5-1 16,20-9-1-16,13-12-2 16,16-4-1-16,3-16-5 15,14 6-14-15,-11-22-17 16,5 6 3-16,-18-13-2 15,-1 6 2-15</inkml:trace>
  <inkml:trace contextRef="#ctx0" brushRef="#br1" timeOffset="180617.3307">17902 12295 98 0,'-14'26'40'16,"-8"0"0"-16,6 18 0 16,-4-5-36-16,1 3-2 15,-2-1 0-15,5-2 0 0,5-9-1 16,4-6 0-16,9-12 0 15,-2-12-2-15,27-16 2 16,-1-10 1-16,9-7-1 16,2-4 0-16,3-3 0 15,-1-2 0-15,-4 6 0 16,-6 6 0-16,-10 12 0 15,-5 11-1-15,-14 7 0 16,11 21 1-16,-11 2-1 16,-2 7 0-16,4 5-2 15,2-2-1-15,14-2-3 16,1-17-6-16,24 3-10 15,-7-29-11-15,23-3-6 16,3-21-4-16,15-7 4 16</inkml:trace>
  <inkml:trace contextRef="#ctx0" brushRef="#br1" timeOffset="180784.3403">18867 11856 108 0,'-36'18'41'0,"1"27"-1"15,-11 7-3-15,3 22-34 16,1 4-2-16,8 4-3 15,10 4-3-15,2-11-14 16,24 6-21-16,1-19 1 16,19-3-3-16,3-20 1 15</inkml:trace>
  <inkml:trace contextRef="#ctx0" brushRef="#br1" timeOffset="181452.3785">19054 12334 100 0,'-45'8'40'16,"2"16"1"-16,-12-2-2 16,9 11-32-16,-4 1-4 15,5 1 0-15,5-2-1 16,13-3-1-16,13-7-1 15,16-7 0-15,15-9 1 16,14-14-2-16,12-8 1 16,9-8 1-16,5-7 0 0,3-7 0 15,-7-1-1-15,-5 0 1 16,-13 5-1-16,-13 6 1 15,-15 12-1-15,-7 15 0 16,-20 3 0-16,-1 14 1 16,-5 11-2-16,1 6 2 15,7 4-2-15,4-2 0 16,13-1 1-16,10-10-1 15,11-5 0-15,11-11 0 16,7-10 0-16,5-12 1 16,4-4 1-16,0-4-1 15,-4-3 1-15,-4-2-1 16,-8 4 1-16,-5 3-1 15,-9 8 1-15,-6 7-1 0,-11 4-1 16,3 15 1 0,-5 4-1-16,-4 3 0 0,-1 6 0 15,0 1 0-15,0-1 1 16,0-2-1-16,2-6 1 15,3-9-1-15,2-11 1 16,0 0 1-16,21-18-1 16,-5-5 1-16,2-6 0 15,2-5 0-15,5-4 0 16,1 0 1-16,-2 4-1 15,-1 4 0-15,-2 6 0 16,-2 4-4-16,7 10-2 16,0-3-5-16,18 17-9 15,-9-16-4-15,25 20-6 16,-3-15-12-16,17 6-1 0,-1-8 2 15</inkml:trace>
  <inkml:trace contextRef="#ctx0" brushRef="#br1" timeOffset="182104.4158">20150 12406 99 0,'-17'-9'40'0,"-12"-2"1"15,4 7-4-15,-8-2-31 16,3 9-2-16,-5 7-2 16,1 10 1-16,0 5-1 15,2 7 0-15,3 0-1 16,7 2 0-16,10-2 0 15,8-6-1-15,12-10 1 16,14-12-2-16,12-10 2 16,12-11 0-16,6-10 0 15,7-5 0-15,1-7-1 16,1-1 1-16,-8 1 0 15,-6 6-1-15,-13 9 1 0,-11 10-2 16,-10 13 1-16,-17 13 1 16,-6 18-2-16,-13 13 1 15,-7 15 0-15,-6 13-1 16,-2 13 1-16,-5 8 0 15,-1 1 0-15,3 1-1 16,1-8 0-16,5-7 1 16,5-14-1-16,6-17 1 15,2-17-1-15,8-18 0 16,14-13 1-16,-14-17-1 15,10-8 2-15,1-9-2 16,1-6 1-16,-3-8-2 16,4 1 1-16,1-3-2 15,5 7 0-15,3-4-1 16,9 13-7-16,-2-10-6 0,21 20-4 15,-11-12-3-15,26 20-8 16,-9-11-9-16,14 8 1 16,-2-8 2-16</inkml:trace>
  <inkml:trace contextRef="#ctx0" brushRef="#br1" timeOffset="182534.4404">20484 12554 87 0,'0'0'39'0,"26"3"0"16,3-10 1-16,22-3-34 15,0 0-3-15,7-1 1 16,-3-3-2-16,-3-1 2 16,-7 0-2-16,-9-3-1 15,-12-2 0-15,-11-2 0 16,-12-2 0-16,-10-2-1 15,-10 0 0-15,-8 4 0 16,-5 3 1-16,-6 11 0 16,-4 9 0-16,-3 12 1 15,3 11-1-15,3 10 1 16,7 6-1-16,8 5-1 0,15-2 0 15,16-4-1-15,16-8-3 16,16-10-2-16,23-4-7 16,2-24-9-16,34 8-7 15,-6-23-10-15,19 3-3 16,-10-10 3-16,6 3 2 15</inkml:trace>
  <inkml:trace contextRef="#ctx0" brushRef="#br1" timeOffset="182894.4609">21488 12386 98 0,'-52'17'41'0,"-13"-5"0"15,6 12 0-15,-8-3-33 16,17 4-2-16,7 0-3 16,15 0-1-16,14-1 0 0,16-6-2 15,15-3 1-15,17-8-2 16,12-7 2-16,10-8-1 15,8-10 1-15,4-8 0 16,1-9-1-16,-4-9 1 16,-1-12-1-16,-5-6 1 15,-5-6 0-15,-6-7-2 16,-9 7 1-16,-6 7 0 15,-15 14 1-15,-11 17-1 16,-7 30 1-16,-25 16 0 16,-7 30 0-16,-8 21 0 15,-2 13-2-15,0 5 0 16,9 1-4-16,10-10-6 15,26 1-5-15,2-30-6 0,38 2-2 16,-1-30-8-16,29 3-9 16,1-19-1-16,17 1 5 15</inkml:trace>
  <inkml:trace contextRef="#ctx0" brushRef="#br1" timeOffset="183037.4689">22260 12697 116 0,'-15'4'44'16,"2"6"-1"-16,-9-12-2 15,13-9-39-15,9 11-5 16,-12-20-7-16,12 20-5 15,7-29-8-15,7 23-7 16,-20-12-14-16,-2 0-2 16,-16 0 2-16</inkml:trace>
  <inkml:trace contextRef="#ctx0" brushRef="#br2" timeOffset="205413.749">15232 1106 94 0,'0'0'40'0,"-43"-54"-1"15,43 54 0-15,0 0-38 16,0 0 1-16,-62-41-2 15,62 41 0-15,-53 1 0 16,53-1 0-16,-69 18 1 16,69-18 0-16,-80 29 0 15,80-29 0-15,-77 32 0 16,77-32 0-16,-71 31 0 15,71-31-1-15,-64 25 0 16,64-25 0-16,-54 15 0 16,54-15 0-16,-51 2-1 0,51-2 0 15,-49-19 1-15,49 19 0 16,-60-43 1-16,60 43 0 15,-75-57 0-15,75 57 1 16,-102-64 0-16,43 34 0 16,-12 3-1-16,-2 2 0 15,-6 8 0-15,-6 6-1 16,-2 5 1-16,-2 8-1 15,-1 9 0-15,0 7 1 16,3 6-1-16,30-4 0 16,-108 48 0-16,32 8 0 15,26-3-1-15,30-9-1 16,77-64 1-16,-58 39-1 15,58-39 1-15,-50-1 0 0,50 1 0 16,-46-47 1-16,46 47 0 16,-57-92 0-16,57 92 1 15,-87-106-1-15,29 54 2 16,-9 2-2-16,-11 6 1 15,-10 4 0-15,-15 9 0 16,-7 3-1-16,-8 10 0 16,-11 10 1-16,-7 10 0 15,-6 8 0-15,-4 11-1 16,-1 7 1-16,2 3-1 15,3 5 1-15,4 3 0 16,7-3-2-16,5-4-1 16,9-7 1-16,7-7-1 15,7-12 1-15,8-4 1 16,6-12-2-16,3-5 1 0,5-8 2 15,2-2 0-15,-3-5-1 16,2 0 1-16,-5-1 0 16,-5 3 0-16,-4 4 0 15,-6 6 0-15,-4 6 0 16,-6 7 0-16,-5 7-1 15,0 8 2-15,-2 7-1 16,-4 3 0-16,5 6 0 16,4 3 0-16,5 2-1 15,10 3 0-15,7-2 0 16,10 0-1-16,6-3 0 15,9-6 0-15,7-7 0 16,8-9-1-16,50-7 1 0,-83-7 0 16,83 7 0-16,-76-40 1 15,76 40 1-15,-78-60-1 16,78 60 0-16,-101-73 1 15,39 35-1-15,-8 5 1 16,-8 2 0-16,-11 5 1 16,-7 6-2-16,-6 9 1 15,-5 7 0-15,-4 7 0 16,-1 7-2-16,2 9 2 16,1 6-1-16,2 3 1 15,8 5-1-15,2 2 0 16,9-2-1-16,8-3 0 15,5-4 0-15,7-11-1 16,4-12 1-16,7-10-1 0,5-12 1 16,0-11 1-16,1-6-1 15,-1-10 1-15,-5-3 1 16,-5-1-1-16,-8 0 0 15,-6 5 0-15,-9 5-1 16,-6 9 0-16,-8 9 0 16,-7 8 1-16,-3 12 0 15,-3 10-1-15,0 11 0 16,0 10 0-16,2 8 1 15,5 1 0-15,6 5 0 16,6-3-1-16,9-6 0 16,13-7 0-16,6-11 1 15,8-12 0-15,9-12 0 16,48 8 0-16,-81-51 0 0,81 51 1 15,-69-81 0-15,69 81 0 16,-81-91 0-16,81 91-1 16,-101-82 0-16,36 50 1 15,-9 11 0-15,-8 10-1 16,-7 13 2-16,-11 11-2 15,-5 12 0-15,-5 10 1 16,-5 10 0-16,2 5-1 16,0 5 1-16,8 6-1 15,6-1 1-15,11 3-1 16,8-2 1-16,10-1-1 15,11-6-1-15,12-6 1 16,47-48-2-16,-62 67 3 16,62-67-3-16,0 0 1 0,0 0 0 15,-51 17 0-15,51-17 1 16,0 0-1-16,0 0 1 15,-63-60 0-15,63 60 0 16,-79-21 0-16,26 20 1 16,-53 19 0-16,-37 27 0 15,-18 34-1-15,-15 28 0 16,-1 42 0-16,16 30 0 15,25 15 0-15,40 0-1 16,30-22 1-16,19-7-1 16,22-13 1-16,29-12 1 15,22-20-2-15,19-11 2 16,15-19-2-16,11-14 1 15,8-10-2-15,5-14 2 0,-6-11-1 16,-9-11 0-16,-9-9 0 16,-13-9 0-16,-13-8 1 15,-20-4 0-15,-14 0 0 16,-14 7 0-16,-16 7 1 15,-12 10-2-15,-9 16 2 16,-9 17-1-16,-4 24 1 16,-2 18-1-16,-3 20 1 15,6 16-1-15,4 14 0 16,9 12 1-16,11 1-1 15,15 3 0-15,17-11 0 16,16-8 0-16,18-13 1 16,15-13-2-16,15-19 2 0,16-19-1 15,12-20 0 1,5-20-1-16,13-28 1 0,5-24-1 15,-2-25 0-15,3-22 1 16,0-21-2-16,-11-13 1 16,-10-7 0-16,-14 3 0 15,-19 11 1-15,-18 13 0 16,-13 20-1-16,-16 22 1 15,-8 29 0-15,-15 18 1 16,-6 24 0-16,2 17-1 16,1 13 2-16,10 7-2 15,6 6 1-15,12-1-1 16,13-9 1-16,20-9-1 15,26-18 0-15,15-19 0 16,23-21-1-16,18-21 1 0,23-17 1 16,14-18-1-16,8-14-2 15,7-10 2-15,-4-7-2 16,-4-3 2-16,-9 1-2 15,-12 3 1-15,-19 4-1 16,-20 10 1-16,-19 10 0 16,-16 12 1-16,-18 14-1 15,-16 15 1-15,-11 17 0 16,-9 13 1-16,-5 14 0 15,-2 7 0-15,1 9 0 16,6 7 0-16,9-5 0 16,10 0-1-16,12-11 0 15,12-8 1-15,14-13-2 16,11-10 1-16,14-12 0 0,9-11-1 15,11-13 1-15,-1-7-1 16,2-7 0-16,-5-7 0 16,-5-4 1-16,-7 0-1 15,-14 1 1-15,-12 4-1 16,-18 5 1-16,-9 9-1 15,-13 8 2-15,-8 13-1 16,-7 13 1-16,-7 13 0 16,-1 16-1-16,0 9 1 15,2 13 0-15,5 4 0 16,7 5-1-16,8 0 0 15,11-7 0-15,9-9 0 16,15-16-1-16,14-18 1 16,14-19 0-16,13-19 0 0,7-19 1 15,6-12-2-15,4-10 2 16,0-3-2-16,-4 1 2 15,-12 5 0-15,-13 12-1 16,-13 11 1-16,-14 15-1 16,-15 18 1-16,-15 14-1 15,-14 14 0-15,-6 13 0 16,-11 13-1-16,-1 7 1 15,0 6-1-15,0 1 1 16,9-3-1-16,13-6 2 16,9-7-1-16,15-14 0 15,14-12 0-15,14-12 0 16,11-17 0-16,10-12 0 15,9-16-1-15,4-9 1 16,-2-5-1-16,-2-7 1 0,-5-1 1 16,-14 3-1-16,-11 6 1 15,-15 12-1-15,-15 10 1 16,-16 14-1-16,-14 15 2 15,-13 12-2-15,-10 14 0 16,-5 11 1-16,-3 7-2 16,-2 8 2-16,5 6-2 15,3 3 1-15,7-6-1 16,10-5 1-16,17-6-1 15,11-11 0-15,20-14 1 16,15-17 0-16,17-17 0 16,16-16-1-16,13-14 1 15,11-11 0-15,5-9 1 16,-1-4-1-16,-6 1 1 0,-6 7-1 15,-15 10 1-15,-16 13-1 16,-19 17 1-16,-21 19-1 16,-16 16 0-16,-17 19 0 15,-14 16-1-15,-13 9 1 16,-5 12 0-16,-3 3 0 15,0-1 0-15,9-2 0 16,10-8-1-16,15-12 1 16,15-14 0-16,20-16-1 15,17-13 2-15,18-16-1 16,16-17-1-16,13-12 1 15,6-7 0-15,5-11 0 16,1-2 2-16,-1-3-2 0,-10 2 1 16,-8 7-1-16,-14 10 1 15,-16 12 0-15,-17 13 0 16,-16 17 0-16,-14 16-1 15,-14 18 1-15,-12 15-2 16,-11 11 2-16,-1 7-2 16,-1 2 1-16,6 3-1 15,6-8 2-15,11-9-2 16,13-13 1-16,17-15 0 15,19-18 0-15,16-18 0 16,23-18 0-16,10-15 1 16,14-14-1-16,10-8 0 15,4-11 1-15,-5 3-1 16,-8 5 0-16,-13 7 1 0,-19 14-1 15,-17 17 0-15,-20 16 0 16,-22 18 0-16,-17 15 0 16,-14 11 0-16,-9 11 0 15,-4 1 1-15,-4 4-1 16,9-5 0-16,4-3 0 15,11-10-1-15,13-10 1 16,14-8 0-16,15-13 0 16,12-16 0-16,13-12 0 15,5-17-1-15,9-15 2 16,0-12-1-16,-6-10 0 15,-10-5 0-15,-14-1-1 16,-15 2 2-16,-17 9-1 16,-22 9 1-16,-19 13-1 15,-14 11 1-15,-14 15-1 0,-9 10 2 16,-2 14-2-16,0 5 1 15,4 8-1-15,8 4 0 16,11 3 0-16,14-9 0 16,13 10 0-16,18-18 0 15,16-12 0-15,15-18-1 16,15-14 1-16,10-22 0 15,9-18-1-15,5-15 0 16,-3-14 0-16,-7-6 0 16,-13 2 0-16,-18 5-1 15,-23 6 2-15,-17 14 0 16,-21 18 1-16,-20 17 0 15,-16 24 0-15,-12 11 1 16,-3 15-1-16,-1 13 0 0,2 9 0 16,11 6-1-16,11-1 0 15,11 1 0-15,18-13 0 16,0 0 0-16,36-21-1 15,5-15 1-15,15-12 0 16,3-16 1-16,4-6 0 16,-2-14 1-16,-11 0-1 15,-14-1 1-15,-36 85 0 16,11-80 1-16,-11 80-1 15,-26-78-1-15,26 78 1 16,-64-54-1-16,16 32 2 16,-3 2-3-16,-7 8 0 15,1 0-3-15,-7 3-9 0,-3-6-10 16,10 0-9-16,-4-1-13 15</inkml:trace>
  <inkml:trace contextRef="#ctx0" brushRef="#br2" timeOffset="226948.9807">10648 10790 96 0,'9'-24'40'0,"10"5"0"15,-9-4-1-15,6 4-34 16,-7 4-2-16,2 8 0 15,-11 7-1-15,14 19 0 16,-15 11-1-16,-3 12 1 16,-3 10 0-16,-2 9-2 15,-5 8 0-15,-3 5 0 16,2 2 0-16,-7-2-1 15,5-4 1-15,0-8-2 16,9-6-1-16,2-12-1 0,12-6-8 16,-3-25-27-16,16-6-1 15,-3-18-1-15,8-9 0 16</inkml:trace>
  <inkml:trace contextRef="#ctx0" brushRef="#br2" timeOffset="227204.9954">10461 11040 91 0,'-30'-7'40'16,"13"12"5"-16,1-9-4 16,16 4-28-16,11 2-8 15,16-5 0-15,12-5-1 16,14-2-2-16,8-5 1 0,7-2-2 15,5-4 0-15,0-2-2 16,-7 3-1-16,-7-1-2 16,-10 9-2-16,-17-7-15 15,-2 17-20-15,-16-6-2 16,-1 7 1-16,-13 1-1 15</inkml:trace>
  <inkml:trace contextRef="#ctx0" brushRef="#br2" timeOffset="239260.6849">6338 10497 58 0,'-8'-13'32'0,"-3"5"2"15,-2 9-8-15,-11-10-12 16,4 10-5-16,-7-4-3 15,5 10 0-15,-8-3-1 16,6 15 0-16,-7 2-1 16,6 8 0-16,0 7 0 15,5 9-1-15,2 5-1 16,9 3 0-16,6-1 0 0,12-5-1 15,11-9 0-15,17-10-1 16,12-17 1-16,9-13-1 16,9-19 0-16,3-12 0 15,-1-14 1-15,-4-10-1 16,-13-2 1-16,-16 1-2 15,-21 5 1-15,-19 5-2 16,-15 14 1-16,-22 6-1 16,-9 15-1-16,-9 3-3 15,11 16-20-15,-1-11-11 16,22 6 1-16,13-8-2 15,24 2 0-15</inkml:trace>
  <inkml:trace contextRef="#ctx0" brushRef="#br2" timeOffset="240327.7459">7366 10391 55 0,'-10'5'31'16,"-6"2"1"-16,3 5 3 15,-13-1-28-15,6 8 0 16,-10-3 0-16,6 7 0 0,-10-5-1 15,5 6 0-15,-3-7-1 16,4 4 0-16,-2-6-2 16,7 2 1-16,2-9-2 15,6 2 0-15,6-4-1 16,9-6 1-16,0 0-1 15,15 10-1-15,4-10 0 16,6 0 1-16,4 2-1 16,2 0 0-16,4 4 0 15,0 1 0-15,-3 6 0 16,-1-1 1-16,-2 8-2 15,-2-2 1-15,-4 4-2 16,-2-4-1-16,4 2-5 16,-8-13-26-16,12 0-4 15,-5-14 0-15,8-5-1 0</inkml:trace>
  <inkml:trace contextRef="#ctx0" brushRef="#br2" timeOffset="241221.7971">7923 10564 46 0,'0'0'33'0,"6"-14"1"15,-6 14 0-15,0 0-11 16,-14 7-16-16,9 10-1 16,-8-4 0-16,2 10-1 15,-4-1-1-15,2 6-1 16,2-3-1-16,3 0 1 15,1-5-1-15,7-6 0 16,0-14 0-16,18 10-1 16,-2-19 0-16,8-4 0 15,1-10-1-15,4-6 1 0,-1-3-1 16,0-1 0-16,-5 0 1 15,-2 5-1-15,-9 5 0 16,-2 5 1-16,-10 18-1 16,0 0 1-16,0 0-1 15,-7 23 1-15,2-1-1 16,5 4 1-16,5-3 0 15,4 1-1-15,10-6 1 16,4-6 0-16,9-10 0 16,6-6 0-16,2-9 1 15,1-4-1-15,-2-5 0 16,-3-3 0-16,-6 0 0 0,-7 4 0 15,-7 4-1-15,-16 17 0 16,0 0 0-16,0 0 0 16,-5 24-2-16,-8 3 0 15,6 7-4-15,-7-11-21 16,21 12-12-16,2-17 0 15,19-1-2-15,6-22 1 16</inkml:trace>
  <inkml:trace contextRef="#ctx0" brushRef="#br2" timeOffset="241754.8276">9248 10246 70 0,'0'0'36'16,"0"0"0"-16,-5 11 1 16,0 8-24-16,-18-10-5 15,8 11-1-15,-14-4-3 16,-1 9 0-16,-7-3-1 15,-3 4 2-15,-2-2-4 16,4 3 2-16,0-5-1 0,4 0 1 16,8-2-1-16,11-3-1 15,9-3 1-15,12-2-1 16,12-5 0-16,15-2 0 15,3-3-1-15,9 1 1 16,2-2 0-16,4-1-1 16,-3 4 0-16,-5 2 0 15,-9 1 1-15,-2 5-1 16,-8 1-1-16,-4 1 1 15,-3 1-1-15,-7-3 0 16,7-2 0-16,-1-8-1 16,4 2-2-16,-3-10-4 15,17 5-21-15,-16-17-11 16,9 3 1-16,-12-12-2 0,5 6 0 15</inkml:trace>
  <inkml:trace contextRef="#ctx0" brushRef="#br2" timeOffset="242797.8872">10040 10120 75 0,'2'-12'36'16,"-2"12"0"-16,5-13 1 16,-5 13-27-16,0 0-3 15,10 4 0-15,-11 8-2 16,1 11 0-16,-1 8-2 15,-3 9 0-15,0 8-2 16,-2 12 2-16,-4 3-2 16,1 3 1-16,0-4-2 15,4-2 1-15,1-9-1 16,4-7-1-16,9-10-4 0,-4-23-24 15,14 0-10-15,-1-18-1 16,6-4-2-16,-6-16 1 16</inkml:trace>
  <inkml:trace contextRef="#ctx0" brushRef="#br2" timeOffset="244502.9848">6424 11760 75 0,'0'0'38'16,"0"0"-3"-16,11 19-7 15,-13-1-22-15,2 14 0 0,-5 5-1 16,0 14 0-16,-7 4-1 16,3 8-3-16,-2 1 1 15,1-5-2-15,5-3-3 16,1-19-7-16,12-1-27 15,4-21-1-15,16-8-1 16,2-20 0-16</inkml:trace>
  <inkml:trace contextRef="#ctx0" brushRef="#br2" timeOffset="245023.0145">7179 11744 60 0,'0'0'38'15,"0"0"-1"-15,-9 22 3 16,-10-13-29-16,5 13-4 15,-14-5-1-15,3 8-2 16,-8 0 0-16,-5 5-3 0,-2-4 1 16,2 2-1-16,2-3 1 15,5-1 0-15,3-4 0 16,10 0-1-16,7-7 1 15,11-1-1-15,0-12 0 16,26 7-1-16,-3-8 1 16,8-2-1-16,3-1 1 15,-1 0-1-15,0 1 0 16,-2 4 0-16,-1 5 0 15,-10 5 0-15,-2 7 0 16,-8 5-1-16,-1 2-1 16,-3-2-1-16,8 6-6 15,-10-19-29-15,15 0-2 0,-1-19 0 16,13-2-2-16</inkml:trace>
  <inkml:trace contextRef="#ctx0" brushRef="#br2" timeOffset="245811.0596">7923 11875 65 0,'-13'16'37'16,"-2"-2"0"-16,-1 10 0 16,-13 1-28-16,7 9-3 15,-2-2 0-15,1 9-2 16,2-7 0-16,6 1-1 15,3-10 0-15,12-6-1 16,0-19-1-16,23 0 0 16,-3-18 0-16,8-8 0 15,0-4 0-15,2-7-1 16,-4 0 1-16,-2 3-1 15,-6 4 0-15,-4 5 0 16,-8 9 1-16,-6 16-1 0,0 0 0 16,0 0 0-16,-7 13 0 15,5 1 0-15,4 3 1 16,6-2-1-16,9-3 1 15,9-8 0-15,5-6 1 16,8-6-1-16,2-7 0 16,5-5 1-16,-5-2-1 15,-3 2 1-15,-7-4-1 16,-5 8 2-16,-9 7-2 15,-5 6-1-15,-12 3 0 16,7 17 0-16,-12 5 0 16,4 2-2-16,2 10-2 15,-4-13-14-15,20 14-21 16,-8-11-3-16,16-3 0 15,4-14-2-15</inkml:trace>
  <inkml:trace contextRef="#ctx0" brushRef="#br2" timeOffset="246533.1009">9500 11616 49 0,'0'0'34'16,"-19"5"2"-16,3 10 1 16,-12-1-18-16,5 7-11 15,-11-3 0-15,5 10 0 16,-9-2-2-16,5 5-2 15,-7-6 1-15,6 5-3 16,2-5 1-16,7-2-3 16,2-2 2-16,9-5-3 15,4-4 2-15,10-12 0 16,11 13 0-16,7-12 0 15,9-2-1-15,4-1 1 0,6 0-1 16,6 1 1-16,4 1-1 16,0 0 0-16,1 3 0 15,-3 0-2-15,2 4-1 16,-7-6-7-16,11 8-28 15,-17-7-2-15,2 5-1 16,-10-7-1-16</inkml:trace>
  <inkml:trace contextRef="#ctx0" brushRef="#br2" timeOffset="247749.1704">10374 11740 41 0,'0'0'32'16,"0"0"2"-16,0 0 0 0,-16-9-24 16,16 9-2-16,0 0-1 15,-7 13 2-15,-4-4-4 16,-6 7-2-16,-8-1 0 15,-4 7-1-15,-8 0 0 16,-4 6 0-16,-5-7 0 16,4 4-2-16,1-10 1 15,6-3 1-15,7-6 0 16,10-6-1-16,18 0-1 15,-10-21 0-15,18 2 0 16,6-5 3-16,5-2-4 16,-1 2 4-16,3-3-4 15,-2 5 2-15,-4 3-1 16,2 3 1-16,-5 5-1 15,2 4-1-15,1 4 1 0,2 3 0 16,7 2 2-16,3 4 0 16,3 2-1-16,5 4 1 15,1 4-1-15,2 0-2 16,1 1 2-16,2 3-3 15,-4 2 2-15,-2-3-2 16,-7 0 2-16,-1-1-2 16,-5-2 2-16,-2-2 0 15,-8-6 0-15,-1-1 1 16,-11-7-1-16,14-1 0 15,-14 1 1-15,15-23-1 16,-8 2 0-16,-1-5 3 16,0-3-3-16,-5-3 1 15,-5 2-2-15,-6-3 2 0,-5 7-2 16,-9 4 2-16,-9 8-1 15,-6 5-2-15,-8 7 1 16,-2 6 0-16,-2 4-2 16,1-4-7-16,13 6-27 15,3-5-1-15,21 2-1 16,13-7-1-16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1T00:09:01.90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6050 549 101 0,'13'-55'37'0,"-7"-3"1"16,-9-1-1-16,-7 4-33 16,10 55 1-16,-43-90-3 15,43 90 2-15,-72-51-1 16,72 51 0-16,-94 4 0 15,44 17-1-15,-2 14-1 16,7 12 1-16,1 14-1 16,9 13-1-16,25-31 0 15,-42 146-1-15,16 13-1 16,23-3-1-16,24-26-2 0,0-55-7 15,17-33-26-15,-14-36-1 16,1-38 0-16,-16-21 0 16</inkml:trace>
  <inkml:trace contextRef="#ctx0" brushRef="#br0" timeOffset="189.0109">5348 1138 113 0,'0'0'41'0,"-53"-69"1"16,53 69-2-16,-18-65-36 15,18 65-1-15,24-65-1 16,-24 65-2-16,70-57-3 16,-13 35-10-16,9 3-26 0,10 1 0 15,9 2-2-15,7 2 0 16</inkml:trace>
  <inkml:trace contextRef="#ctx0" brushRef="#br0" timeOffset="391.0224">6506 747 121 0,'44'60'42'0,"-44"-60"-1"16,0 0 0-16,0 0-40 15,0 0 0-15,0 0-1 16,0 0-2-16,0 0-1 15,61 22-11-15,-61-22-25 16,0 0-2-16,66-7 2 0,-66 7-2 16</inkml:trace>
  <inkml:trace contextRef="#ctx0" brushRef="#br0" timeOffset="550.0314">6585 972 125 0,'0'0'41'15,"-51"39"0"-15,51-39-4 16,0 0-35-16,0 0-5 15,0 0-3-15,0 0-31 16,65 21-3-16,-13-31-1 16,5-8 0-16</inkml:trace>
  <inkml:trace contextRef="#ctx0" brushRef="#br0" timeOffset="4644.2657">7568 680 80 0,'0'0'37'15,"18"-69"0"-15,-18 69 1 16,0 0-28-16,0 0-1 16,0 0-2-16,0 0-1 15,0 0-2-15,0 0 0 16,0 0-2-16,0 0 1 15,22 94-2-15,-42-14 0 16,5 40 1-16,-3 9-3 16,3 3 0-16,4-13-5 15,-13-48-30-15,25-18-4 16,7-32 1-16,-8-21-3 15</inkml:trace>
  <inkml:trace contextRef="#ctx0" brushRef="#br0" timeOffset="5187.2967">8173 673 82 0,'0'0'37'0,"0"0"0"0,0 0 1 16,0 0-29-16,0 0-2 16,0 0-1-16,0 0 0 15,0 0-1-15,0 0-1 16,0 0 0-16,0 0-1 15,-24 62 0-15,24-62-2 16,0 0 0-16,-36 75 0 16,36-75-1-16,0 0 0 15,2 73-1-15,-2-73 1 16,0 0 0-16,57 60 0 15,-57-60 1-15,66 28-1 16,-66-28 1-16,80 23 0 16,-80-23 0-16,80 29 0 15,-80-29 0-15,66 59 0 0,-21-3 0 16,-28 9-1-16,-23 11 1 15,-35-16-2-15,-3 6-1 16,-3-16-2-16,13-23-2 16,34-27-15-16,0 0-17 15,0 0-2-15,0 0 0 16,17-68-1-16</inkml:trace>
  <inkml:trace contextRef="#ctx0" brushRef="#br0" timeOffset="5604.3206">8440 624 82 0,'0'0'42'16,"0"0"0"-16,-59-30 1 16,59 30-12-16,0 0-25 15,0 0-1-15,0 0-1 16,0 0-4-16,0 0 0 15,0 0 0-15,50-16 0 16,-50 16 0-16,68-8 0 16,-68 8 0-16,84-12 0 15,-37 6 0-15,-2 1 0 16,4-1 0-16,-3 1 0 0,-46 5 0 15,88-8 0-15,-88 8 0 16,70-4 0-16,-70 4 0 16,47 1 0-16,-47-1 0 15,0 0-2-15,0 0-14 16,0 0-12-16,0 0-15 15,0 0-1-15,0 0 0 16,0 0 2-16</inkml:trace>
  <inkml:trace contextRef="#ctx0" brushRef="#br0" timeOffset="6176.3533">9368 863 63 0,'0'0'40'16,"52"-25"-1"-16,-52 25 2 16,0 0-13-16,0 0-21 15,0 0-1-15,0 0-1 16,0 0-1-16,-49 16 0 15,49-16 1-15,-47 35-2 16,47-35 0-16,-57 46 1 16,57-46-1-16,-51 58-3 15,51-58 0-15,-42 64 0 0,42-64 0 16,-23 63 0-16,23-63-3 15,0 0-4-15,24 68-8 16,-24-68-20-16,0 0-9 16,75 15 1-16,-75-15 0 15</inkml:trace>
  <inkml:trace contextRef="#ctx0" brushRef="#br0" timeOffset="6773.3875">9706 908 100 0,'0'0'40'0,"0"0"2"16,0 0 0-16,0 0-36 0,0 0-3 16,0 0 0-16,0 0 1 15,0 0-1-15,0 0 0 16,-31 57-2-16,31-57 1 15,0 0-1-15,-27 74 1 16,27-74 1-16,0 0-3 16,-21 73 0-16,21-73 0 15,0 0 0-15,0 0 0 16,0 0 0-16,0 0 0 15,0 0 0-15,0 0 0 16,0 0 0-16,47-7 0 16,-47 7 0-16,0 0 0 15,37-69 0-15,-37 69 0 16,0 0 0-16,31-55 0 0,-31 55 0 15,0 0 0-15,0 0 0 16,0 0 0-16,50-20 0 16,-50 20 0-16,0 0 0 15,58 6 0-15,-58-6 0 16,55-1 0-16,-55 1 0 15,66-15 0-15,-66 15 0 16,72-27 0-16,-72 27 0 16,75-37 0-16,-75 37 0 15,71-31 0-15,-71 31 0 16,56-11 0-16,-56 11 0 15,0 0 0-15,48 34 0 16,-48-34 0-16,0 0 0 16,18 78 0-16,-18-78-5 15,2 65-12-15,-2-65-16 0,7 61-11 16,-7-61 0-16,0 0-3 15,20 64 2-15</inkml:trace>
  <inkml:trace contextRef="#ctx0" brushRef="#br0" timeOffset="13079.7482">10728 1229 73 0,'0'0'39'15,"55"-3"-2"-15,-70 15 1 16,29 7-25-16,-14 6-7 16,-7 5-2-16,-9 5-1 0,-7-3-4 15,7 5-6-15,-9-12-28 16,31-13-2-16,-6-12 0 15,35-2-2-15</inkml:trace>
  <inkml:trace contextRef="#ctx0" brushRef="#br0" timeOffset="13802.7895">11915 902 86 0,'0'0'38'0,"0"0"0"16,-37-53 1-16,37 53-29 15,-52 2-3-15,52-2-2 16,-72 20-1-16,72-20-1 15,-79 38 0-15,79-38 0 16,-72 53-1-16,72-53 0 16,-55 61-1-16,55-61 1 15,0 0-1-15,-14 72 0 16,14-72 0-16,0 0-1 15,66 12 1-15,-66-12 0 16,85-47 0-16,-33 5-1 0,2-7 1 16,-1-9 0-16,0-9 1 15,-3-1-2-15,-4-2 2 16,-6 3-2-16,-9 10 0 15,-31 57 0-15,34-73 0 16,-34 73 0-16,0 0 0 16,0 0 0-16,0 0-3 15,-42 58 1-15,56-24-4 16,-31 23-9-16,16 3-21 15,-15 87-5-15,24 10-1 16,14-22-1-16</inkml:trace>
  <inkml:trace contextRef="#ctx0" brushRef="#br0" timeOffset="14139.8088">12522 1160 101 0,'46'-47'42'16,"-46"47"-1"-16,0 0 0 15,0 0-37-15,0 0 0 16,0 0 0-16,-1 33-1 16,-17 9-1-16,8 6 0 15,0 1-1-15,10-15 1 16,9-4-1-16,14-13 0 15,-23-17-1-15,0 0 1 16,50-19 0-16,-50 19 0 16,0 0 0-16,51-54-3 0,-51 54 2 15,19-53-3-15,-19 53 2 16,6-51-3-16,-6 51 1 15,-12-65-3-15,12 65-2 16,0 0-17-16,-23-61-16 16,23 61 1-16,0 0-2 15,0 0 2-15</inkml:trace>
  <inkml:trace contextRef="#ctx0" brushRef="#br0" timeOffset="14354.8211">13243 929 107 0,'0'0'41'0,"45"-23"2"15,-45 23-3-15,0 0-39 16,50-24-1-16,-50 24-7 15,0 0-28-15,54-14-6 16,-54 14 1-16,0 0-1 16</inkml:trace>
  <inkml:trace contextRef="#ctx0" brushRef="#br0" timeOffset="14537.8316">13433 1048 130 0,'0'0'45'16,"-53"49"-3"-16,53-49-4 15,0 0-38-15,-55 58 0 16,55-58-6-16,0 0-11 16,0 0-19-16,54 20-7 15,-54-20 0-15,94-17-2 16</inkml:trace>
  <inkml:trace contextRef="#ctx0" brushRef="#br0" timeOffset="14995.8577">14190 707 104 0,'0'0'40'15,"0"0"0"-15,9-62 0 0,-9 62-37 16,0 0 0-16,0 0-1 16,0 0 0-16,-53 43-1 15,53-43 1-15,-39 74-1 16,39-74 1-16,-58 117-4 15,25-17 1-15,11-3-4 16,22-97-11-16,6 70-23 16,-6-70-1-16,0 0-1 15,84 39-1-15</inkml:trace>
  <inkml:trace contextRef="#ctx0" brushRef="#br0" timeOffset="15338.8774">14627 808 118 0,'77'-77'42'16,"-77"77"2"-16,0 0-3 15,0 0-37-15,0 0-2 16,0 0-1-16,0 0 2 16,0 0-3-16,0 0 0 15,-32 96 0-15,32-96 0 16,2 93 0-16,-2-93 0 15,27 82 0-15,-27-82 0 16,53 60 0-16,-53-60 0 16,79 29 0-16,-79-29 0 15,86-12 0-15,-86 12 0 16,75-52 0-16,-75 52 0 15,53-86 0-15,-53 86 0 0,24-99 0 16,-24 99 0-16,-10-87 0 16,10 87-5-16,-38-55-9 15,38 55-18-15,-63-27-12 16,63 27 1-16,-66 6-3 15</inkml:trace>
  <inkml:trace contextRef="#ctx0" brushRef="#br0" timeOffset="16069.9192">15715 886 89 0,'47'-40'38'15,"-47"40"0"-15,0 0 2 0,0 0-31 16,0 0-2-16,0 0-1 16,0 0 0-16,-53-41-2 15,53 41-1-15,0 0-1 16,-75 16 1-16,75-16 0 15,-63 29 0-15,63-29-1 16,-61 39 0-16,61-39-2 16,-57 52 0-16,57-52 0 15,-37 56 0-15,37-56 0 16,0 0 0-16,-1 74-7 15,1-74-10-15,0 0-18 16,78 30-8-16,-78-30 1 16,92-4-2-16</inkml:trace>
  <inkml:trace contextRef="#ctx0" brushRef="#br0" timeOffset="16738.9575">16185 882 82 0,'0'0'39'15,"0"0"-1"-15,0 0 2 0,0 0-27 16,0 0-9-16,0 0 0 16,-5 64 0-16,5-64-1 15,0 0-1-15,-14 62 2 16,14-62-2-16,-14 62 1 15,-4-15-3-15,3 4 1 16,15-51-1-16,0 0 0 16,0 0 1-16,-17 62-1 15,17-62 0-15,0 0 1 16,0 0-1-16,0 0 0 15,0 0 1-15,55-78-1 16,-55 78 0-16,28-55 0 16,-28 55 1-16,34-56-1 15,-34 56 1-15,0 0 1 16,40-69-1-16,-40 69 0 0,0 0 0 15,0 0 0-15,0 0 0 16,0 0 0-16,0 0-1 16,51-34 0-16,-51 34 0 15,0 0 1-15,0 0-1 16,57 13 0-16,-57-13 0 15,0 0 0-15,70-17 0 16,-70 17 2-16,56-28-2 16,-56 28 0-16,59-33 0 15,-59 33 0-15,58-29 0 16,-58 29 0-16,56-15 0 15,-56 15 0-15,0 0 0 16,58 19 0-16,-58-19 0 16,0 0 0-16,35 62-12 0,-35-62-8 15,0 0-12-15,14 72-11 16,-14-72 0-16,0 0-1 15</inkml:trace>
  <inkml:trace contextRef="#ctx0" brushRef="#br0" timeOffset="18853.0784">17144 1059 82 0,'0'0'42'16,"0"0"-2"-16,0 0 1 16,0 0-20-16,0 0-23 15,0 0-3-15,0 0-8 16,0 0-23-16,22 66-2 0,-22-66 0 15,0 0-1-15</inkml:trace>
  <inkml:trace contextRef="#ctx0" brushRef="#br0" timeOffset="19414.1103">17872 1003 81 0,'0'0'39'0,"26"-59"0"16,-26 59 1-16,0 0-34 15,0 0-1-15,0 0 1 16,-61-28 0-16,61 28-1 16,-51 8-1-16,51-8-1 15,-62 23 0-15,62-23 0 16,-60 33-1-16,60-33 0 15,-48 39 0-15,48-39-1 16,0 0 0-16,0 0 0 16,-18 57-1-16,18-57 0 15,0 0 0-15,72-19 0 16,-72 19 0-16,83-55 0 15,-32 15 0-15,0-8 0 0,3-7 1 16,-2-4 0-16,-2-1 1 16,-6-1 0-16,-5 6-2 15,-39 55 0-15,56-85 0 16,-56 85 0-16,0 0 0 15,0 0 0-15,0 0 0 16,0 0 0-16,0 0 0 16,-28 70-2-16,28-70-2 15,-28 104-2-15,18-48-4 16,11 3-10-16,-7-1-15 15,6-58-7-15,15 102 1 16,-15-102-1-16</inkml:trace>
  <inkml:trace contextRef="#ctx0" brushRef="#br0" timeOffset="19613.1218">18344 1067 98 0,'52'-45'41'16,"-52"45"2"-16,0 0-1 15,0 0-37-15,0 0-1 16,0 0 1-16,0 0-1 15,21 27-3-15,-34 18 0 16,4 6-1-16,1 2-5 16,5-7-3-16,14-9-24 15,-11-37-9-15,0 0 0 16,0 0 0-16</inkml:trace>
  <inkml:trace contextRef="#ctx0" brushRef="#br0" timeOffset="19781.1313">18613 845 112 0,'-9'-102'43'0,"9"102"1"16,-14-91-4-16,14 91-46 16,-22-74-20-16,22 74-16 15,-27-56 0-15,27 56-1 16,0 0 0-16</inkml:trace>
  <inkml:trace contextRef="#ctx0" brushRef="#br0" timeOffset="20394.1665">19204 437 107 0,'0'0'42'0,"0"0"1"15,-56-45-2-15,56 45-41 16,0 0 0-16,0 0 1 15,9-54-1-15,-9 54 1 16,0 0 0-16,51-29 1 0,-51 29-1 16,0 0 1-16,58 4-1 15,-58-4 0-15,0 0 0 16,0 0-1-16,52 76 0 15,-52-76 0-15,7 60-2 16,-7-60-1-16,3 75-4 16,-3-75-14-16,1 78-18 15,-1-78-4-15,4 80 0 16,-4-80-2-16</inkml:trace>
  <inkml:trace contextRef="#ctx0" brushRef="#br0" timeOffset="20582.1773">19508 1031 100 0,'0'0'45'16,"-27"70"2"-16,27-70-3 16,0 0-25-16,-47 56-19 15,47-56-2-15,0 0-12 16,0 0-9-16,-55 23-11 15,55-23-8-15,0 0-1 16,0 0-1-16</inkml:trace>
  <inkml:trace contextRef="#ctx0" brushRef="#br0" timeOffset="20983.2002">19968 1290 109 0,'-1'-53'42'16,"1"53"0"-16,0 0-3 0,0 0-36 16,-28-18 0-16,7 36-1 15,-9 15-2-15,1 8-2 16,7 3-4-16,0-8-18 15,18 1-17-15,1-9-1 16,21-17-1-16,6-17 1 16</inkml:trace>
  <inkml:trace contextRef="#ctx0" brushRef="#br0" timeOffset="21668.2394">20494 631 90 0,'19'-59'39'15,"-19"59"0"-15,19-59 1 16,-19 59-37-16,0 0 2 15,17-68-1-15,-17 68-2 16,0 0 1-16,0 0 0 16,0 0 0-16,0 0-1 15,0 0 0-15,-25 77-1 16,25-77 1-16,-23 80 1 15,23-80-2-15,-23 91 1 16,23-91 0-16,-22 95 0 16,22-95 0-16,-13 88 0 15,13-88-1-15,-1 73-2 16,1-73 1-16,0 0-1 0,23 54 0 15,-23-54 1-15,0 0-1 16,52-3 0-16,-52 3 0 16,0 0 1-16,70-33 0 15,-70 33 1-15,46-12 1 16,-46 12 0-16,0 0-1 15,57 6 1-15,-57-6-2 16,0 0 0-16,0 0-3 16,47 61-3-16,-47-61-9 15,0 0-14-15,0 0-12 16,48 62-1-16,-48-62-1 15,0 0 0-15</inkml:trace>
  <inkml:trace contextRef="#ctx0" brushRef="#br0" timeOffset="21851.2499">21018 967 105 0,'0'0'41'16,"0"0"3"-16,0 0-2 16,0 0-39-16,0 0 1 15,18 14-1-15,-30 31-1 16,-7 11-3-16,3 0-2 15,5-2-11-15,11-54-19 16,0 0-8-16,0 0 0 16,0 0-1-16</inkml:trace>
  <inkml:trace contextRef="#ctx0" brushRef="#br0" timeOffset="22019.2594">21201 793 110 0,'0'0'44'16,"-15"-76"-2"-16,15 76-3 15,-29-68-50-15,29 68-19 16,-27-55-12-16,27 55 0 16,0 0-2-16,0 0 1 15</inkml:trace>
  <inkml:trace contextRef="#ctx0" brushRef="#br0" timeOffset="22572.2911">21690 429 109 0,'0'0'42'15,"0"0"1"-15,0 0-3 16,0 0-39-16,0 0 0 15,-13-62 0-15,13 62 1 16,0 0-1-16,54-27 1 16,-54 27 0-16,50-8 0 15,-50 8-1-15,48 2 0 16,-48-2-1-16,0 0 1 0,51 53-1 15,-51-53 0-15,8 63-4 16,-8-63-1-16,-8 78-13 16,8-78-14-16,-11 83-11 15,11-83-1-15,-15 89-1 16</inkml:trace>
  <inkml:trace contextRef="#ctx0" brushRef="#br0" timeOffset="22761.3019">21853 1235 126 0,'-29'29'47'16,"-5"-12"-3"-16,11-5-6 16,23-12-38-16,0 0 0 0,0 0-7 15,0 0-10-15,0 0-12 16,19-52-10-16,-19 52-4 15,0 0-2-15,0 0 1 16</inkml:trace>
  <inkml:trace contextRef="#ctx0" brushRef="#br0" timeOffset="32989.887">1509 3721 91 0,'-5'12'38'0,"10"11"-2"16,-11 3 2-16,6 18-30 15,-3 1-5-15,-3 15 0 0,-1 8-5 16,0-4-7 0,9 12-27-16,-6-7-1 0,10-1-1 15,-3-16-1-15</inkml:trace>
  <inkml:trace contextRef="#ctx0" brushRef="#br0" timeOffset="33423.9118">995 4692 86 0,'0'0'37'15,"25"5"1"-15,20-9 1 16,13-15-30-16,32-3-2 15,17-12-2-15,26-3 0 16,10-3-2-16,6 1-1 16,-11 5-1-16,-9 8-2 0,-16 13-1 15,-23 6-6-15,-12 26-20 16,-41-4-11-16,-11 12-1 15,-26-3-1-15,-4 5 1 16</inkml:trace>
  <inkml:trace contextRef="#ctx0" brushRef="#br0" timeOffset="34391.9672">1920 4930 70 0,'-2'-31'36'16,"1"4"0"-16,-15-5 0 15,6 14-26-15,-20-5-2 16,1 19-2-16,-11 10-2 16,-2 15-1-16,-7 15-1 15,3 17 0-15,-1 14 1 16,5 13-2-16,6 8 1 15,10 6-1-15,13-1 0 16,7-4-3-16,12-2-2 16,0-23-29-16,21-3-5 0,-3-25 0 15,10-11-1-15</inkml:trace>
  <inkml:trace contextRef="#ctx0" brushRef="#br0" timeOffset="34575.9776">1396 5402 112 0,'-27'-4'41'15,"7"-11"0"-15,29 5-3 16,17-14-34-16,25-3-4 16,28-2-7-16,5-18-14 15,36 13-11-15,-8-13-8 16,13 10-2-16,-3-1-1 15</inkml:trace>
  <inkml:trace contextRef="#ctx0" brushRef="#br0" timeOffset="34902.9963">3251 4455 92 0,'20'-7'39'16,"8"-9"2"-16,10 6-3 15,3-2-30-15,3-8-9 16,12 9-10-16,-5-10-25 15,4 13-3-15,-16-5 1 16,-3 15-2-16</inkml:trace>
  <inkml:trace contextRef="#ctx0" brushRef="#br0" timeOffset="35060.0053">3312 4713 99 0,'-18'13'37'15,"18"-13"1"-15,35-2-6 16,8-19-37-16,30-1-31 15,1-13 0-15,17 0-2 16,0-8-1-16</inkml:trace>
  <inkml:trace contextRef="#ctx0" brushRef="#br0" timeOffset="35377.0233">4557 3711 105 0,'0'0'39'16,"-4"-15"0"-16,4 31-1 15,2 5-37-15,-7 11 0 16,1 11-1-16,2 13 0 16,1 11 0-16,3 6-1 15,1 9-1-15,1-4-4 16,10 13-19-16,-9-15-13 15,7 3-1-15,-7-17-1 16,7-2 1-16</inkml:trace>
  <inkml:trace contextRef="#ctx0" brushRef="#br0" timeOffset="35578.0349">4299 4596 102 0,'-25'-5'40'16,"25"5"0"-16,0 0-1 15,26-11-36-15,12 2-2 16,19-4-1-16,16 1-3 16,9-10-5-16,18 14-18 15,-11-10-12-15,8 10-1 16,-18 1-1-16,-5 17-1 15</inkml:trace>
  <inkml:trace contextRef="#ctx0" brushRef="#br0" timeOffset="36030.0608">4578 5188 98 0,'-39'15'38'15,"-10"0"2"-15,8 18-4 16,-8 1-31-16,10 6 0 0,2 2-3 15,9 0 0-15,13-6 0 16,12-8-1-16,17-14 0 16,15-17 0-16,12-17 0 15,13-15 0-15,6-13 1 16,3-10 0-16,-5-8-2 15,-2 0 1-15,-15 0-1 16,-7 6 1-16,-14 9-1 16,-11 11 0-16,-9 12-1 15,-9 14 0-15,-6 19 0 16,-8 12 1-16,3 16-1 15,-4 10-3-15,10 17-4 16,-4-9-9-16,24 18-7 16,-7-16-14-16,28 2 0 0,-2-17-3 15,20-4 1-15</inkml:trace>
  <inkml:trace contextRef="#ctx0" brushRef="#br0" timeOffset="36315.077">5056 5273 83 0,'-7'-18'40'0,"7"18"-1"15,-17-14 1-15,17 14-23 16,-23 14-13-16,12 4-1 16,2 5-1-16,5 6 1 15,3-3-2-15,6 1 1 16,5-4-1-16,4-8 1 15,4-7 0-15,1-8-1 16,0-13 1-16,-1-6-1 0,-4-6 0 16,-3-9-2-16,-5 0-1 15,-6-7-3-15,3 10-8 16,-15-10-7-16,16 25-9 15,-17-9-11-15,13 25-3 16,1-22 2-16,12 24 0 16</inkml:trace>
  <inkml:trace contextRef="#ctx0" brushRef="#br0" timeOffset="36663.0969">5965 4373 97 0,'0'0'37'16,"0"0"2"-16,3 24-3 15,-14 4-35-15,2 10 0 16,-4 9-2-16,-1 4-3 0,3 12-3 16,-8-9-25-16,16 9-5 15,-2-15 1-15,9-2-2 16</inkml:trace>
  <inkml:trace contextRef="#ctx0" brushRef="#br0" timeOffset="36840.1072">5847 4703 103 0,'-14'-17'39'16,"14"17"1"-16,18-24-2 16,1 7-35-16,25-6-3 15,14-8-6-15,27 2-12 16,-5-20-14-16,20 9-5 0,-3-12-2 15,8 7-1-15</inkml:trace>
  <inkml:trace contextRef="#ctx0" brushRef="#br0" timeOffset="37058.1196">7156 3772 112 0,'-9'-14'40'15,"-14"-3"1"-15,7 23-2 16,-13 3-35-16,3 17-2 15,5 14-1-15,-2 15 0 16,2 11-1-16,3 5-3 16,9 16-11-16,-7-16-9 0,29 11-12 15,-5-20-6-15,12 2-2 16,3-19 0-16</inkml:trace>
  <inkml:trace contextRef="#ctx0" brushRef="#br0" timeOffset="37359.1369">6596 4707 98 0,'26'7'40'15,"10"-17"1"-15,27 4-2 16,14-11-36-16,14-3 0 15,11-4-2-15,5-5-6 16,9 14-11-16,-20-16-11 16,5 22-12-16,-22-1-1 15,-10 17-1-15,-21 3 0 16</inkml:trace>
  <inkml:trace contextRef="#ctx0" brushRef="#br0" timeOffset="37862.1654">7161 5113 86 0,'-31'5'38'0,"-10"-5"1"15,4 12 0-15,-10 1-29 16,5 11-5-16,-1 2-1 15,4 12-1-15,-1 2 0 16,9 6 0-16,5-3-2 0,11-2 2 16,17-8-2-16,15-14 1 15,17-15-1-15,15-17 0 16,15-18 0-16,10-12 0 15,1-9-1-15,2-9 1 16,-11-2-1-16,-3 2 1 16,-17 2-1-16,-15 8 1 15,-15 7-2-15,-11 14 2 16,-11 15-1-16,-10 14-1 15,-1 17 1-15,-9 12-1 16,-1 16 1-16,3 8-2 16,8 10 0-16,1 0-4 15,15 7-5-15,0-20-7 16,28 10-7-16,-10-28-14 0,23 1-2 15,-4-22-1-15,10-3 3 16</inkml:trace>
  <inkml:trace contextRef="#ctx0" brushRef="#br0" timeOffset="38052.1765">7609 5300 102 0,'-18'3'39'16,"8"13"1"-16,-8 1-1 15,12 11-36-15,-8 2 0 16,8 5-2-16,3 0-1 15,5-9-5-15,20 4-10 16,-8-29-9-16,28 0-14 16,-4-21-1-16,15-9-3 0,-3-16 2 15</inkml:trace>
  <inkml:trace contextRef="#ctx0" brushRef="#br0" timeOffset="38193.1846">7877 5002 114 0,'-31'-9'42'15,"-9"-1"-1"-15,9 12-6 16,3-1-45-16,0-10-10 15,28 9-7-15,5-10-13 16,20-3-3-16,7-11-2 16,22-1 2-16</inkml:trace>
  <inkml:trace contextRef="#ctx0" brushRef="#br0" timeOffset="39000.2305">8743 4383 103 0,'21'-13'39'0,"-8"1"1"16,18 6-1-16,5-9-36 15,14 1-1-15,11-4-1 16,11-2 0-16,8 2-1 15,0 0 0-15,-1 5-2 16,-10-1-2-16,-2 17-11 0,-25-12-13 16,1 19-10-16,-26-3-1 15,-7 15-1-15,-20-8 0 16</inkml:trace>
  <inkml:trace contextRef="#ctx0" brushRef="#br0" timeOffset="39188.2413">8815 4530 101 0,'-32'12'39'15,"10"-13"1"-15,22 1-2 16,25-5-36-16,19-5-1 16,18-5 0-16,19-2-1 0,15-3-2 15,7-7-6-15,13 14-13 16,-11-17-15-16,6 9-1 15,-14-9-2-15,-5 6 0 16</inkml:trace>
  <inkml:trace contextRef="#ctx0" brushRef="#br0" timeOffset="39488.2586">9500 4045 92 0,'-40'-11'38'15,"26"10"0"-15,14-13 0 16,31 2-30-16,16 3-4 15,17 7 0-15,12-2-1 16,9 12 0-16,-3 6 0 0,-3 14 0 16,-17 8-1-1,-21 15 0-15,-23 9-1 0,-27 8 0 16,-23 7 0-16,-22 1-1 15,-13-1 0-15,-6-4-1 16,3-10-1-16,6-14-2 16,16-4-6-16,11-32-6 15,39 4-6-15,4-37-12 16,39-1-7-16,12-23-2 15,29-6 1-15</inkml:trace>
  <inkml:trace contextRef="#ctx0" brushRef="#br0" timeOffset="40172.2976">11444 3665 94 0,'4'-14'36'15,"-4"14"0"-15,-1 19 0 16,-14 16-35-16,1 10-1 15,0 12 1-15,0 9-2 16,3 9 2-16,5 4-3 16,1-8-3-16,20 4-30 15,-5-16-1-15,10 0 0 16,0-18-1-16</inkml:trace>
  <inkml:trace contextRef="#ctx0" brushRef="#br0" timeOffset="40390.3102">11113 4419 98 0,'-17'4'40'0,"17"-4"-1"15,22 5-1-15,30-12-36 16,15-7-1-16,20-3 0 15,19 0-4-15,3-4-2 16,20 14-18-16,-14-13-14 16,8 16-1-16,-24-1-1 15,-9 14 0-15</inkml:trace>
  <inkml:trace contextRef="#ctx0" brushRef="#br0" timeOffset="40946.342">11482 5065 75 0,'-30'-10'35'0,"3"10"-1"15,-15-8 2-15,9 13-31 16,-10-3 4-16,7 13-4 16,0 3 3-16,4 10-5 15,4 5 3-15,7 7-3 16,9 3 1-16,9-2-2 15,12-5 0-15,14-8-1 16,14-16 0-16,14-14 1 16,11-21-1-16,10-17 1 15,3-20-2-15,3-12 1 0,-6-14-1 16,-5-3 1-16,-13 0-1 15,-13 8 1-15,-17 9-1 16,-11 12-1-16,-13 21 1 16,-10 18 0-16,-11 24-1 15,-8 24 1-15,-4 19-1 16,-2 16-1-16,6 15 0 15,5 3-4-15,15 13-6 16,2-18-7-16,30 9-10 16,0-27-9-16,21-6-1 15,3-21-1-15,17-7 1 16</inkml:trace>
  <inkml:trace contextRef="#ctx0" brushRef="#br0" timeOffset="41141.3532">12046 5161 94 0,'-36'13'39'0,"9"15"-1"16,-5 1-1-16,12 14-31 16,4-1-4-16,8 4 0 15,8 0-3-15,8-10-6 16,21 3-17-16,-2-23-13 15,16-9-1-15,-1-23-1 16,13-9 0-16</inkml:trace>
  <inkml:trace contextRef="#ctx0" brushRef="#br0" timeOffset="41291.3618">12216 4880 86 0,'-31'-25'40'0,"-6"-1"-1"16,10 16 0-16,3 5-21 15,9-7-31-15,26 17-10 16,-2-17-13-16,23 7-5 15,2-10-1-15,15 0 0 16</inkml:trace>
  <inkml:trace contextRef="#ctx0" brushRef="#br0" timeOffset="41555.3769">12894 4195 79 0,'21'-18'40'0,"15"7"-1"15,0-8-1-15,13 12-13 16,1-1-27-16,0-3-4 15,11 18-19-15,-19-9-13 16,-5 13 2-16,-18-2-4 16,-5 10 3-16</inkml:trace>
  <inkml:trace contextRef="#ctx0" brushRef="#br0" timeOffset="41704.3854">12797 4490 107 0,'-3'20'39'0,"3"-20"1"16,44-2-4-16,26-12-41 15,3-21-12-15,39 10-15 16,5-19-6-16,23-1-2 16,9-10-1-16</inkml:trace>
  <inkml:trace contextRef="#ctx0" brushRef="#br0" timeOffset="42126.4095">14839 3672 103 0,'0'-37'38'16,"2"19"0"-16,-13 3-1 15,-7 19-36-15,2 11 0 16,-3 9-1-16,1 13 0 15,-1 11 1-15,7 12-2 16,4 7 1-16,5 7-1 16,4-4-6-16,21 10-28 15,-8-13-3-15,9 1-1 16,-3-15 0-16</inkml:trace>
  <inkml:trace contextRef="#ctx0" brushRef="#br0" timeOffset="42357.4226">14439 4520 110 0,'0'0'41'0,"47"1"1"16,2-20-2-16,20-3-40 15,23-3 0-15,15-7-1 16,12 5-3-16,-8-2-2 16,5 20-14-16,-24-7-17 15,-3 20-2-15,-23 5 0 16,-13 21-2-16</inkml:trace>
  <inkml:trace contextRef="#ctx0" brushRef="#br0" timeOffset="42708.4428">15229 4746 78 0,'-15'-40'38'16,"-2"15"0"-16,-17-1 1 16,5 22-29-16,-10-2-3 15,4 21-1-15,-4 10-2 16,4 14 0-16,-3 13-1 15,5 13-1-15,3 8 1 16,2 12-2-16,5 1 1 0,7 3-1 16,6-2-1-16,5-8-2 15,8-5-3-15,-1-23-11 16,20 3-8-16,-18-32-15 15,10-3-1-15,-14-19-2 16,11-12 3-16</inkml:trace>
  <inkml:trace contextRef="#ctx0" brushRef="#br0" timeOffset="42868.452">14694 5338 111 0,'-13'-14'42'0,"13"14"0"16,26-22-1-16,12 7-37 15,8-8-2-15,16-7-4 0,18 2-4 16,0-17-8-16,20 19-10 15,-19-18-11-15,13 10-7 16,-9-8-1-16,-1 6 0 16</inkml:trace>
  <inkml:trace contextRef="#ctx0" brushRef="#br0" timeOffset="43176.4695">16175 4518 112 0,'10'13'42'16,"7"-13"1"-16,19 2-3 16,2-11-36-16,15-4-4 15,8 3-2-15,7-5-2 16,9 8-9-16,-14-17-9 15,14 17-13-15,-18-11-5 16,6 9-3-16,-12-8 2 16</inkml:trace>
  <inkml:trace contextRef="#ctx0" brushRef="#br0" timeOffset="43605.494">17837 3636 93 0,'2'-12'36'0,"-2"12"1"16,4 11 0-16,-2 7-33 15,-7 9-1-15,2 14 0 16,-8 9 0-16,4 11 0 15,-3 5 0-15,3 3-1 16,5-1-2-16,1-7-3 16,11 9-15-16,-8-21-15 15,18-2-7-15,-6-14 0 16,7 0-1-16</inkml:trace>
  <inkml:trace contextRef="#ctx0" brushRef="#br0" timeOffset="43846.5078">17460 4549 107 0,'0'0'41'0,"11"0"0"16,20-2-3-16,13-15-37 15,14-4 0-15,10-1 0 16,10-1-1-16,4 4-3 16,-1 0-7-16,11 20-12 15,-23-11-12-15,7 18-5 0,-15-1-3 16,-4 14 1-16</inkml:trace>
  <inkml:trace contextRef="#ctx0" brushRef="#br0" timeOffset="44401.5395">17839 5217 82 0,'-35'1'38'16,"4"13"0"-16,-11-3 0 15,6 12-30-15,-4-1-2 16,8 11 0-16,3 0-2 15,9 5-1-15,4-4-1 16,12 0 1-16,15-8-2 16,12-9 1-16,14-11-1 15,10-13 0-15,8-15 0 16,5-15 0-16,4-13 1 15,-2-10-2-15,-5-8 0 0,-5-3 0 16,-10-3-1-16,-10 5 1 16,-7 7-1-16,-8 8 0 15,-10 19-1-15,-8 14 2 16,1 21-1-16,-22 15 1 15,2 21 1-15,-4 16-2 16,1 13 1-16,3 7-3 16,9 11-7-16,-1-16-7 15,22 11-7-15,-6-24-15 16,22-1-2-16,3-21-1 15,13-9 2-15</inkml:trace>
  <inkml:trace contextRef="#ctx0" brushRef="#br0" timeOffset="44694.5564">18374 5310 99 0,'-26'3'39'16,"4"16"1"-16,-6-4-3 15,9 15-32-15,5 5-2 16,9 2 1-16,6 0-2 15,13-5 1-15,7-6-1 16,9-5-1-16,2-9 1 16,5-11 0-16,-2-10-1 15,-1-9 0-15,-9-8 0 16,-5-3 0-16,-12-5-1 15,-9 2-2-15,-6 2-1 16,-13 0-5-16,6 16-6 0,-18-8-7 16,17 26-11-1,-18-9-8-15,18 11-3 0,-3-2 2 16</inkml:trace>
  <inkml:trace contextRef="#ctx0" brushRef="#br1" timeOffset="50513.8893">11400 5974 70 0,'1'-11'34'15,"1"1"-2"-15,0-5-2 16,-2 15-17-16,5-27-11 16,0 12 2-16,-2-1-3 15,-3 16 4-15,7-19-4 16,-7 19 3-16,0 0 1 15,0 0-3-15,-9 12 5 16,3 5-5-16,-2 2 3 16,2 5-4-16,-2 5 3 15,4 4-4-15,2 3 3 16,0 5-3-16,2 3-3 15,-1-2-3-15,15 5-28 0,-10-11-3 16,14-2 0-16,-3-13-2 16</inkml:trace>
  <inkml:trace contextRef="#ctx0" brushRef="#br1" timeOffset="50922.9127">12044 5891 67 0,'0'0'36'0,"0"0"-4"15,0 0 3-15,0 0-19 16,-22 37-11-16,-7 1 4 16,-6 24-5-16,-18 16 3 15,-12 21-5-15,-21 18 4 16,-11 13-1-16,-8 4-2 15,4-3 0-15,6-11-3 16,12-21-2-16,29-15-29 16,13-36-5-16,44-25-1 0,22-33-2 15</inkml:trace>
  <inkml:trace contextRef="#ctx0" brushRef="#br1" timeOffset="51440.9423">11953 6776 71 0,'5'-20'35'16,"-5"20"0"-16,-14-16 0 15,14 16-19-15,-36 9-2 16,16 10-4-16,-11-2-3 15,2 13-1-15,-1 1-2 16,6 8-1-16,1-1 0 16,10-1-1-16,7-3-1 15,14-10 1-15,8-9-1 16,12-11 0-16,5-16-1 15,9-11 1-15,1-14 0 16,6-11-1-16,-3-10 1 16,-2-4-2-16,-7-2 1 15,-7 2-1-15,-10 7 1 16,-5 7-2-16,-9 14 3 0,-7 12-3 15,-12 18 2-15,-3 16 2 16,-6 16-2-16,-4 13 2 16,2 12-3-16,0 6 0 15,6 8-3-15,2-8-3 16,23 5-30-16,-5-17-2 15,20 2 0-15,4-21-1 16</inkml:trace>
  <inkml:trace contextRef="#ctx0" brushRef="#br1" timeOffset="51626.9529">12392 6926 105 0,'-16'-5'37'16,"6"19"2"-16,-9-1-2 15,8 11-31-15,-6 4-1 16,8 5-1-16,1-2-3 15,9-1 0-15,10-6-4 16,0-19-26-16,20-3-9 16,-2-20 0-16,15-6 0 15,-5-14-2-15</inkml:trace>
  <inkml:trace contextRef="#ctx0" brushRef="#br1" timeOffset="51757.9603">12542 6618 125 0,'-40'-14'40'16,"9"11"-3"-16,1-1-6 0,4-6-67 15,26 10-2-15,3-21-4 16,21 7 1-16</inkml:trace>
  <inkml:trace contextRef="#ctx0" brushRef="#br1" timeOffset="52058.9776">13178 6596 90 0,'26'-15'37'15,"8"3"-3"-15,8 2-9 16,5-6-49-16,6 0-11 15,-4 0-2-15,2 8 0 16</inkml:trace>
  <inkml:trace contextRef="#ctx0" brushRef="#br1" timeOffset="52212.9865">13253 6805 119 0,'-25'15'40'0,"19"-1"0"15,6-14-2-15,29-17-39 16,23 1-29-16,7-19-10 15,23 1 2-15,0-10-4 16</inkml:trace>
  <inkml:trace contextRef="#ctx0" brushRef="#br1" timeOffset="53504.0603">14850 5946 72 0,'4'-13'36'16,"-3"0"-2"-16,-1 13 3 16,-1-23-28-16,1 23-1 15,0 0-2-15,12 9-1 16,-12 6-2-16,0 10-2 15,2 5 1-15,-2 4-4 16,1 12-1-16,-3-3-5 16,9 15-27-16,-9-6 0 15,2 8 0-15,-4-6-2 16</inkml:trace>
  <inkml:trace contextRef="#ctx0" brushRef="#br1" timeOffset="53782.0762">14481 6613 109 0,'-8'19'40'0,"8"-19"-2"16,39 10-3-16,14-23-32 16,27-4-2-16,20-9 0 15,12-1-1-15,7-4 0 16,-1 0-3-16,0 9-3 0,-21-1-30 15,-5 18-2-15,-26 4 0 16,-19 16-1-16</inkml:trace>
  <inkml:trace contextRef="#ctx0" brushRef="#br1" timeOffset="54096.0942">14787 6824 97 0,'11'-32'37'16,"2"17"1"-16,-9 1-2 15,-4 14-29-15,-4 15-3 16,-4 13-1-16,-7 9-2 16,0 10 1-16,-3 6-1 15,3 2-2-15,5 3-1 16,3-12-5-16,19-1-28 15,-2-16-2-15,16-8 0 16,0-18-2-16</inkml:trace>
  <inkml:trace contextRef="#ctx0" brushRef="#br1" timeOffset="54405.1118">15186 6816 100 0,'-25'-2'38'0,"5"15"0"16,-12-5 0-16,12 4-31 15,-3 6-5-15,9 4 1 16,8-4-1-16,7 2 0 16,9-4-1-16,8-4 0 15,10 0-1-15,7-2 1 16,3 0-1-16,2 0 0 15,-6 5 0-15,-4 1 1 16,-8 7-1-16,-8 0 0 16,-13 6 0-16,-7 0 0 15,-9 0-1-15,-4-4-1 16,0-3-2-16,-4-14-3 0,23-8-24 15,-23-1-8-15,26-13 2 16,-2-16-2-16</inkml:trace>
  <inkml:trace contextRef="#ctx0" brushRef="#br1" timeOffset="54597.1228">15219 6725 122 0,'-11'13'41'0,"11"-13"1"16,0 0-1-16,26 1-38 15,5-13-2-15,17 0-3 16,3-9-8-16,13 11-28 16,-11-9-3-16,3 12-1 0,-12-4-1 15</inkml:trace>
  <inkml:trace contextRef="#ctx0" brushRef="#br1" timeOffset="56863.2524">16203 6465 100 0,'0'0'40'0,"0"0"-1"15,21-9-1-15,-6 4-35 16,11-5-2-16,14 1-3 16,6-8-4-16,20 9-27 0,-4-11-5 15,12 8 0-15,-1-11-1 16</inkml:trace>
  <inkml:trace contextRef="#ctx0" brushRef="#br1" timeOffset="57338.2796">17523 5928 89 0,'11'-14'36'0,"-6"-3"0"15,-5 17 0-15,0 0-33 16,14 7 0-16,-14 12-1 0,0 14 0 15,-6 6-1-15,2 10 0 16,-3 7-2-16,-3 0-1 16,10 6-5-16,-14-8-28 15,19 1 0-15,-6-12-2 16,7-4 0-16</inkml:trace>
  <inkml:trace contextRef="#ctx0" brushRef="#br1" timeOffset="57569.2928">17311 6480 101 0,'-9'10'39'0,"9"-10"0"16,11 8-1-16,14-9-36 15,16-1-1-15,17-4 0 16,7-1-2-16,7 2-1 16,-6-4-6-16,14 11-27 15,-20-4-4-15,-6 10 1 16,-14-2-1-16</inkml:trace>
  <inkml:trace contextRef="#ctx0" brushRef="#br1" timeOffset="57817.307">17510 6711 108 0,'-7'-14'38'0,"7"14"-1"15,-11 5 0-15,0 9-34 16,0 6-2-16,-1 7 0 16,-2 7-1-16,1 5-2 15,9 7-8-15,-4-8-25 16,20 2-3-16,3-13 1 15,17-6-1-15</inkml:trace>
  <inkml:trace contextRef="#ctx0" brushRef="#br1" timeOffset="58103.3233">17905 6646 114 0,'0'0'38'0,"-29"2"2"15,14 20-3-15,-15 8-34 16,8 9 0-16,5 7 0 16,6 8 0-16,8-3-1 15,10-1 1-15,12-11-1 16,15-10 0-16,11-18-1 15,11-13 0-15,5-15 0 16,-4-13 1-16,-3-11-4 0,-12-5 1 16,-13-3-3-1,-20-2-2-15,-11 13-10 0,-29-12-24 16,-2 18-1-16,-13 1-1 15,3 17 1-15</inkml:trace>
  <inkml:trace contextRef="#ctx0" brushRef="#br1" timeOffset="58976.3733">11591 7775 86 0,'8'-13'38'0,"-6"1"-2"16,-2 12 1-16,-6 20-31 0,2 8-2 16,-9 6-1-16,4 8-2 15,-1 5-2-15,3 3-1 16,9-2-6-16,1-19-24 15,19-2-5-15,4-17 0 16,21-11 0-16</inkml:trace>
  <inkml:trace contextRef="#ctx0" brushRef="#br1" timeOffset="59163.384">12186 7705 88 0,'-22'18'37'15,"-23"19"0"-15,-5 26 1 16,-26 10-33-16,-1 17-2 15,-13 6 0-15,-5 12-1 0,0-2-3 16,7-13-7-16,22-4-26 16,9-21-4-16,30-10 0 15,20-25-2-15</inkml:trace>
  <inkml:trace contextRef="#ctx0" brushRef="#br1" timeOffset="59666.4128">12124 8515 53 0,'0'0'37'16,"-14"-15"-1"-16,3 16 1 15,-11-3-14-15,3 13-17 16,-10 3 1-16,2 10-1 15,-4 4-2-15,2 9 1 16,3 1-3-16,5 0 1 16,7 0 0-16,10-2-1 15,10-11 1-15,11-9-1 16,11-12-2-16,12-15 1 15,8-14 0-15,10-14-1 16,-1-14-1-16,3-12 1 0,-8-2 0 16,-7-1 0-16,-10 6 1 15,-12 5 0-15,-14 14 0 16,-12 9 0-16,-8 18 0 15,-8 16-1-15,-11 19 0 16,-1 13 0-16,1 12-1 16,0 6-2-16,8 10-2 15,2-4-6-15,24 14-12 16,-5-20-15-16,25-1 0 15,-1-17-4-15,16-4 3 16</inkml:trace>
  <inkml:trace contextRef="#ctx0" brushRef="#br1" timeOffset="60012.4326">12519 8629 98 0,'-13'1'40'15,"-10"-7"0"-15,12 17-3 16,-6-8-33-16,6 6-1 15,0 1-1-15,7 2 0 16,2 1-2-16,3 2 1 16,3-1-1-16,3 1 0 15,1-1 0-15,-1 3 1 16,-3-1-1-16,-1 4 1 15,-3-1 1-15,-4 1-1 16,-2 0 0-16,1 1 0 0,-6-2 1 16,2-6-2-1,2 2 2-15,7-15-3 0,-9 12 1 16,9-12-1-16,0 0-2 15,11-14-11-15,9 12-9 16,-11-19-17-16,6 6-1 16,-1-11-3-16,7 3 1 15</inkml:trace>
  <inkml:trace contextRef="#ctx0" brushRef="#br1" timeOffset="60786.4768">12612 8421 96 0,'-15'-2'39'0,"15"2"0"0,-14 6-3 15,14-6-51-15,15-5-21 16,2-2-3-16,9 2-1 16,-2-2-1-16</inkml:trace>
  <inkml:trace contextRef="#ctx0" brushRef="#br1" timeOffset="61214.5013">13251 8436 90 0,'0'0'39'0,"0"0"-1"16,16-2 0-16,7-8-37 16,11-6-2-16,13 8-6 15,-10-9-26-15,11 16-4 16,-19 1 0-16,-2 15-2 15</inkml:trace>
  <inkml:trace contextRef="#ctx0" brushRef="#br1" timeOffset="61359.5096">13282 8784 101 0,'0'0'39'16,"21"-6"1"-16,12-22-7 16,21-15-50-16,28 5-20 15,-1-9-3-15,6 4 0 0,-3-2-1 16</inkml:trace>
  <inkml:trace contextRef="#ctx0" brushRef="#br1" timeOffset="71969.1164">14289 7969 48 0,'0'0'31'0,"-12"-8"1"15,12 8 1-15,5-24-22 16,16 15-3-16,3-12 0 15,14 6-3-15,3-6 0 16,11 4-1-16,-2 1-1 16,-2 6-2-16,-6 6 0 15,-7 8 0-15,-14 6-1 16,-13 11 0-16,-14 5-1 15,-13 5 1-15,-10 7 1 16,-10 6 1-16,-9-1 0 0,0-3-1 16,-1-4 2-16,7-3-1 15,9-5 1-15,12-5-1 16,18-8 0-16,18-7-2 15,17-5 2-15,12-3-2 16,13 0 0-16,7-4-2 16,6 6-8-16,-3-9-26 15,3 6-1-15,-12-3 0 16,-1 4-1-16</inkml:trace>
  <inkml:trace contextRef="#ctx0" brushRef="#br1" timeOffset="72411.1417">14216 8528 82 0,'25'-12'38'16,"10"-5"-2"-16,14 2 1 15,7-6-34-15,11 1 0 16,9 0-1-16,4 0-1 15,2 3-1-15,-1-4-4 16,7 12-30-16,-17-6-1 16,-3 10 0-16,-17 3-3 15</inkml:trace>
  <inkml:trace contextRef="#ctx0" brushRef="#br1" timeOffset="72907.1701">14298 8754 87 0,'0'0'38'0,"0"0"-1"16,22-11 0-16,11-6-33 16,16 0-2-16,8-6 1 15,4 3-1-15,-2 1 0 16,-4 6-1-16,-10 6-1 0,-16 10 0 15,-14 10 0-15,-13 8 0 16,-14 7 1-16,-9 8-1 16,-9 3 2-16,-2-2-2 15,1-1 1-15,6-7-1 16,10-6 3-16,11-7-3 15,16-9 0-15,12-8 1 16,12-3-1-16,6-1 1 16,3 0 0-16,-5 3-1 15,-4 6 1-15,-10 7-1 16,-15 6 0-16,-13 8 1 15,-13 6-1-15,-11 4 0 16,-4 1 0-16,-3-6-1 16,3-3-2-16,1-14-10 0,19 0-23 15,10-13-3-15,14-22 1 16,11-10-2-16</inkml:trace>
  <inkml:trace contextRef="#ctx0" brushRef="#br1" timeOffset="73199.1868">15113 8762 75 0,'-26'31'39'0,"-8"-1"-1"16,9 12 1-16,-8 1-22 15,15 4-12-15,6-2 1 16,16-1-1-16,10-10-2 15,14-8 0-15,12-11-1 16,10-15-1-16,2-10 1 0,1-11-1 16,-7-10-1-16,-6-5 1 15,-11-9-1-15,-18 0-1 16,-15 2-2-16,-17 7 0 15,-10 6-3-15,-11 4 0 16,2 19-7-16,-9-2-24 16,13 22-2-16,2-4 1 15,21 6-1-15</inkml:trace>
  <inkml:trace contextRef="#ctx0" brushRef="#br1" timeOffset="73555.2071">15781 8488 107 0,'0'0'39'0,"14"14"0"16,5-21-3-16,16 1-35 15,8-3-1-15,4-9-9 16,10 6-27-16,-7-5-2 15,3 3-1-15,-10-3-2 16</inkml:trace>
  <inkml:trace contextRef="#ctx0" brushRef="#br1" timeOffset="74560.2646">16721 7817 88 0,'14'-14'36'16,"13"2"0"-16,3-8 0 16,12 5-31-16,-2-3-1 0,8 4-2 15,-1 3-1-15,-5 8-1 16,-9 5 0-16,-9 11 0 15,-9 3 0-15,-15 9 1 16,-13 8 0-16,-9 1 0 16,-10 3 1-16,-1 0-1 15,-2-3 0-15,9-4 1 16,5-5-1-16,15-8-1 15,14-6 1-15,13-9-1 16,15-4 0-16,6-2 0 16,5-3 1-16,1 3-1 15,-7 2 1-15,-8 9 1 16,-15 7 0-16,-15 8 0 15,-17 8 0-15,-13 6 0 16,-9 2 0-16,-7 2 0 0,2-3-1 16,2-8-4-16,14-2-1 15,4-21-24-15,21-6-10 16,23 3-1-16,13-11 0 15,7-12-2-15</inkml:trace>
  <inkml:trace contextRef="#ctx0" brushRef="#br1" timeOffset="74913.2847">16625 8709 102 0,'-7'-22'38'0,"27"9"2"16,9-11-2-16,23 2-33 15,11-7-1-15,18 2 0 16,11-4-2-16,11 5 0 15,10 3-2-15,-3 0-3 16,2 9-3-16,-13-3-30 16,-2 14-3-16,-17-2 1 15,-12 10-3-15</inkml:trace>
  <inkml:trace contextRef="#ctx0" brushRef="#br1" timeOffset="75603.3243">16894 8860 106 0,'0'0'37'0,"0"-14"2"15,10-7-3-15,17-3-33 16,2 3-2-16,4-1 0 0,7 1-1 15,0 5 1-15,-1 8-1 16,-5 7 0-16,-5 7 1 16,-9 8-1-16,-10 5 1 15,-8 10-2-15,-9 1 2 16,-10 5-1-16,-3-3 2 15,-4 1-2-15,2-6 0 16,6-9 1-16,7-5-1 16,9-13 1-16,20 3 0 15,7-12-1-15,11-2 1 16,4-1-1-16,5 1 0 15,-4 1 1-15,-9 8-1 16,-10 7 0-16,-15 7 0 0,-14 9 0 16,-16 8 0-1,-12 2 1-15,-7 1-1 0,-4 3 0 16,3-3-2-16,2-7-2 15,20 1-19-15,0-19-15 16,19-7 0-16,19-12 0 16,10-3-2-16</inkml:trace>
  <inkml:trace contextRef="#ctx0" brushRef="#br1" timeOffset="75904.3415">17638 8809 109 0,'-13'16'37'0,"-7"0"1"15,5 13-3-15,-3 3-32 16,7 6 1-16,4 0-1 16,12 0 0-16,6-1 0 15,11-7-1-15,9-8 0 16,6-7 0-16,3-15-1 15,2-11 0-15,-4-11-1 16,-6-7 1-16,-7-9-1 16,-14-5-1-16,-8 1-2 15,-17-2 0-15,-9 9-3 16,-14-2-3-16,8 19-29 15,-14-1-1-15,7 16 0 16,2 1-1-16</inkml:trace>
  <inkml:trace contextRef="#ctx0" brushRef="#br1" timeOffset="76714.3879">11681 9670 98 0,'5'-12'38'0,"-6"-2"2"15,1 14-2-15,0 0-34 16,3 16-2-16,-3 4 0 15,1 7-2-15,3 12-1 16,-3 3-2-16,3 16-5 16,-9-10-25-16,9 15-5 15,-6-8 0-15,7 5 0 16</inkml:trace>
  <inkml:trace contextRef="#ctx0" brushRef="#br1" timeOffset="76972.4024">11330 10565 101 0,'20'1'40'15,"18"-26"1"-15,22 0-3 16,17-16-35-16,5 0-2 16,8-2 0-16,5 3-3 15,1 19-11-15,-15-2-26 0,-2 18-1 16,-17 5 1-16,-8 14-2 15</inkml:trace>
  <inkml:trace contextRef="#ctx0" brushRef="#br1" timeOffset="77506.4331">11784 10855 63 0,'6'-11'37'16,"-12"-3"-1"-16,6 14 2 16,-23-24-24-16,13 22-5 15,-12-3-3-15,2 11-2 16,-9 3-1-16,3 10 0 15,-3 6-1-15,4 5 0 16,-1 6 0-16,8 1-1 16,3-2 0-16,13-1 0 15,6-8 0-15,11-8-2 16,11-10 2-16,10-19-2 0,9-9 2 15,3-13 1-15,2-7-1 16,-3-4 1-16,-8-4-1 16,-9 3 1-16,-9 6 0 15,-14 10 0-15,-11 10-1 16,-8 15-1-16,-10 13 0 15,-1 8 0-15,-2 9-1 16,3 5 0-16,9 4-2 16,7-3-4-16,19 6-31 15,-1-13-3-15,22 0 1 16,-1-9-3-16</inkml:trace>
  <inkml:trace contextRef="#ctx0" brushRef="#br1" timeOffset="77827.4515">12202 10947 83 0,'0'0'37'0,"0"0"0"16,-7 14 0-16,7 2-33 0,-10 1 0 15,5 6-3-15,-4 1 1 16,4 5-2-16,0-5 0 16,3-4-3-16,9 0-6 15,-7-20-28-15,26 4 0 16,-9-19-1-16,12-5 1 15</inkml:trace>
  <inkml:trace contextRef="#ctx0" brushRef="#br1" timeOffset="77974.4599">12332 10744 106 0,'-35'-8'39'16,"6"10"1"-16,-3-1-5 16,5-4-42-16,27 3-29 15,-12 0-3-15,22 0 0 0,2-9-2 16</inkml:trace>
  <inkml:trace contextRef="#ctx0" brushRef="#br1" timeOffset="78408.4847">11921 10930 86 0,'0'0'38'0,"6"-15"-1"16,9-7 3-16,-5-16-32 15,12-6-4-15,1-14 2 16,5-2-3-16,-5-3 0 15,2-1-1-15,-6 7 0 16,-3 5-1-16,-5 11-1 16,-11 15 0-16,0 26-1 15,-23-1 0-15,3 30-1 16,-7 12-1-16,3 18-4 0,-8 0-21 15,11 14-11-15,0-6 0 16,12-2-1-16,3-14 1 16</inkml:trace>
  <inkml:trace contextRef="#ctx0" brushRef="#br1" timeOffset="79026.5201">13068 10216 89 0,'0'0'36'0,"3"11"1"15,11-14 0-15,10-3-34 0,10 0-5 16,0-10-7-16,12 9-26 15,-7-5 0-15,4 6-1 16,-12-1-1-16</inkml:trace>
  <inkml:trace contextRef="#ctx0" brushRef="#br1" timeOffset="79176.5287">13167 10389 99 0,'-17'9'39'15,"17"-9"-1"-15,11-4-1 16,18-12-42-16,24-7-30 15,1-9-3-15,18 4 1 16,1-6-3-16</inkml:trace>
  <inkml:trace contextRef="#ctx0" brushRef="#br1" timeOffset="80134.5834">14049 9901 98 0,'-9'16'39'16,"-4"-8"1"-16,13-8-2 15,0 0-33-15,21 5-3 16,10-17 1-16,12-4-3 15,12 0-1-15,4-5-5 16,18 8-29-16,-13-3-4 16,5 11 0-16,-11-3-1 15</inkml:trace>
  <inkml:trace contextRef="#ctx0" brushRef="#br1" timeOffset="80398.5986">14933 9584 106 0,'0'0'37'0,"-13"1"4"16,7 14-3-16,-9 3-36 15,7 10 0-15,0 11-1 16,0 9 0-16,3 10-3 16,-2 3 0-16,11 13-11 15,-3-14-24-15,8 6-2 16,2-14 0-16,11-3-1 15</inkml:trace>
  <inkml:trace contextRef="#ctx0" brushRef="#br1" timeOffset="80900.6273">14381 10528 87 0,'-19'0'38'0,"-3"-7"0"15,11 6 1-15,3-9-33 16,24 2 0-16,16-10-2 0,17 2-1 16,19-7 0-16,16-1-1 15,17-4 1-15,14 3-4 16,4 2 0-16,-3 2-5 15,4 15-31-15,-20-2-2 16,-11 18 0-16,-21-2-2 16</inkml:trace>
  <inkml:trace contextRef="#ctx0" brushRef="#br1" timeOffset="81508.6621">14589 10822 94 0,'0'0'38'0,"0"0"1"0,23-19-1 16,6-2-36-16,9-3-1 15,7-1 1-15,5 2-1 16,-3 3 0-16,1 4-1 15,-10 7 0-15,-9 9 0 16,-11 12-1-16,-10 6 1 16,-13 7 0-16,-9 3 0 15,-7 4 0-15,-2-1 1 16,-1-5-1-16,3-2 1 15,6-9-1-15,15-15 1 16,0 0 0-16,0 0 1 16,25 0-1-16,3-9 0 15,2 3-1-15,0 4 1 16,-3 4 0-16,-7 9-1 15,-10 10 0-15,-10 4-2 0,-11 7 1 16,-9 5 0-16,-6-1 0 16,0-1 0-16,-1-7-1 15,6-6-3-15,12-9-1 16,9-13-30-16,10-13-3 15,14-11-1-15,16-4 1 16</inkml:trace>
  <inkml:trace contextRef="#ctx0" brushRef="#br1" timeOffset="81801.6788">15272 10795 99 0,'-23'12'38'15,"7"11"2"-15,-6-3-3 0,8 9-34 16,6 1 0-16,10 1-2 15,6 0 1-15,11-3-2 16,5-5 1-16,7-6-1 16,3-11 0-16,3-8 0 15,-6-15 3-15,2-6 0 16,-10-11-1-16,-4-5 0 15,-7-8-1-15,-7 1 0 16,-6 5-2-16,-10 5-2 16,0 16-4-16,-18 3-10 15,8 30-23-15,-14 3 0 16,8 19-1-16,-5-1 0 15</inkml:trace>
  <inkml:trace contextRef="#ctx0" brushRef="#br1" timeOffset="87382.9981">11791 12042 65 0,'-24'-11'35'15,"5"13"0"-15,-6 4 1 16,-5 16-31-16,-6 1-2 16,0 13 1-16,-2 3-1 15,6 12 2-15,0-3-1 16,10 3 1-16,9-10-1 15,15-3-1-15,15-17 0 16,17-19-1-16,14-24 0 16,14-17 0-16,14-20 0 15,5-13-2-15,0-11 1 16,-2-5 2-16,-13-1-3 15,-13 9 0-15,-17 12 0 16,-16 14 0-16,-20 19-1 16,-12 17 3-16,-15 24-2 0,-7 17-3 15,-3 20 3-15,-2 15-2 16,8 11 1-16,7 3-4 15,19 15-14-15,4-17-23 16,23-4 4-16,8-16-3 16,20-10 2-16</inkml:trace>
  <inkml:trace contextRef="#ctx0" brushRef="#br1" timeOffset="87600.0104">12413 12132 89 0,'-28'19'38'16,"4"14"1"-16,-4-2-1 16,3 11-36-16,3-2-1 15,9 3 0-15,7-6-4 16,7-17-7-16,20-2-27 15,2-23-2-15,16-12 1 16,3-22-1-16</inkml:trace>
  <inkml:trace contextRef="#ctx0" brushRef="#br1" timeOffset="87721.0174">12519 11789 86 0,'-46'-25'35'16,"1"7"-3"-16,9 9-32 0,3 8-32 15,11 5-6-15,22-4 1 16</inkml:trace>
  <inkml:trace contextRef="#ctx0" brushRef="#br1" timeOffset="88227.0461">11163 12595 70 0,'1'10'39'16,"18"4"-1"-16,6-12 2 15,30 3-32-15,7-9-3 16,24 3 1-16,14-7-1 0,23 2-2 15,11-4 0-15,8 3-1 16,6-4-1-16,-1 2-1 16,-5-1-1-16,-7-1 0 15,-8 0-4-15,-22-5-3 16,-4 7-31-16,-29-6-1 15,-16 9 0-15,-26-4 0 16</inkml:trace>
  <inkml:trace contextRef="#ctx0" brushRef="#br1" timeOffset="88931.0866">12048 12914 63 0,'0'0'40'0,"-1"-14"-1"16,1 14 1-16,-14 1-28 15,11 18-4-15,-11 4-2 16,2 15-1-16,-3 5-2 16,-1 13 0-16,-1 6-2 15,0 3-1-15,3 1-2 16,2-10-2-16,13 3-8 15,-3-23-29-15,13-3 1 0,0-21-2 16,14-5 0-16</inkml:trace>
  <inkml:trace contextRef="#ctx0" brushRef="#br1" timeOffset="89396.1131">13579 12299 88 0,'0'0'38'16,"22"-15"1"-16,2-3 0 0,13-2-38 15,12-1-3-15,3-3 0 16,14 8-5-16,-13-6-30 16,8 15 0-16,-15 2-2 15,-8 13 1-15</inkml:trace>
  <inkml:trace contextRef="#ctx0" brushRef="#br1" timeOffset="89563.1228">13760 12442 89 0,'-15'21'40'15,"15"-21"-2"-15,13 6 2 16,15-14-36-16,19-20-9 16,30 2-31-16,0-13-4 0,15 2 1 15,-1-10-1-15</inkml:trace>
  <inkml:trace contextRef="#ctx0" brushRef="#br1" timeOffset="90417.1716">14777 12084 88 0,'-13'6'39'0,"13"-6"-1"0,0 0 0 15,18 17-36-15,4-12-2 16,6-4-3-16,15 4-8 16,-3-11-27-16,17 1 1 15,3-11-2-15,9 0 0 16</inkml:trace>
  <inkml:trace contextRef="#ctx0" brushRef="#br1" timeOffset="91049.2077">15573 11734 93 0,'0'0'38'16,"18"-4"1"-16,4 3-1 15,-6 3-36-15,9-3-1 16,3-3 1-16,3 4-1 15,-2 3 0-15,2 0 0 0,-7 3 0 16,-4 0-1-16,-2 3 0 16,-7-1 0-16,-6 5 0 15,-7 0-3-15,-5 4 4 16,-6 2-3-16,-6 1 3 15,0 1-3-15,1-3 3 16,2 0-3-16,8-5 4 16,7-2-1-16,1-11-1 15,31 8 1-15,2-12 0 16,6 2-1-16,6-2 1 15,1 3 0-15,-2 2 0 16,-5 4 0-16,-11 7 0 16,-12 8 0-16,-15 5-1 15,-13 9 1-15,-14 2 0 0,-8 4 0 16,-4-4 0-16,-1 0-1 15,3-9-1-15,6-9-2 16,12-11-2-16,9-25-17 16,27 3-18-16,1-20 0 15,21 1-1-15,-1-12 0 16</inkml:trace>
  <inkml:trace contextRef="#ctx0" brushRef="#br1" timeOffset="91341.2245">16383 11805 91 0,'0'0'40'0,"-8"16"0"16,-6-8 0-16,0 12-35 0,-2 4-1 16,3 9-2-16,0 6 1 15,2 6-2-15,5 0 1 16,7-1 1-16,7-6-1 15,12-9-1-15,4-12 0 16,5-11 0-16,4-15 0 16,-1-13-1-16,2-10 0 15,-6-9 0-15,-9-1-1 16,-8-3-1-16,-10 2-2 15,-13 2 2-15,-2 13-5 16,-9 5-5-16,6 24-22 16,-14-1-7-16,5 17 0 15,-4 4 0-15</inkml:trace>
  <inkml:trace contextRef="#ctx0" brushRef="#br1" timeOffset="91747.2475">15090 12570 76 0,'0'0'38'0,"-10"-2"0"16,10 2 0-16,16-10-37 16,4-3-3-16,12 4-27 15,1-11-6-15,11 5 0 16,0-5-3-16</inkml:trace>
  <inkml:trace contextRef="#ctx0" brushRef="#br1" timeOffset="91934.2584">15548 12530 95 0,'0'0'40'0,"0"0"0"16,0 0-2-16,6-10-40 16,16-3-2-16,2-9-4 15,19 15-11-15,-11-12-20 16,17 11 3-16,-7-3-5 15,5 10 4-15,-11-7 21 16,6 16 6-16</inkml:trace>
  <inkml:trace contextRef="#ctx0" brushRef="#br1" timeOffset="92085.2668">15944 12441 7 0,'27'5'28'15,"-11"-4"3"-15,4-1 3 0,-4-7 1 16,8 9-19-16,-9-13-5 15,9 11-1-15,-5-7-3 16,4 10 0-16,-7-3-2 16,6 4-3-16,-5-1 0 15,0 0-2-15,2 0-5 16,-6-10-31-16,16 1 1 15,-3-10-3-15,9 4 1 16</inkml:trace>
  <inkml:trace contextRef="#ctx0" brushRef="#br1" timeOffset="92228.2752">16548 12400 91 0,'-11'7'38'0,"11"-7"0"16,0 0-2-16,5-12-39 15,23-3-33-15,-4-14-1 16,9 10 0-16,0-10-3 15</inkml:trace>
  <inkml:trace contextRef="#ctx0" brushRef="#br1" timeOffset="92371.2834">16894 12336 74 0,'9'21'42'15,"-9"-21"-1"-15,8 22 0 16,-8-22-16-16,0 0-26 16,16-20-3-16,-13 0-29 15,11 10-7-15,-10-5 0 16,-4 15-2-16</inkml:trace>
  <inkml:trace contextRef="#ctx0" brushRef="#br1" timeOffset="92852.3109">16228 12700 86 0,'0'0'40'0,"0"0"-1"0,0 0 1 16,0 0-40-16,0 0-5 15,0 0-30-15,0 0-3 16,0 0 0-16,0 0-3 15</inkml:trace>
  <inkml:trace contextRef="#ctx0" brushRef="#br1" timeOffset="92978.3181">16202 12885 83 0,'0'0'37'16,"0"0"-4"-16,0 12-30 16,3-27-38-16,-3 15-3 15,0 0 0-15</inkml:trace>
  <inkml:trace contextRef="#ctx0" brushRef="#br1" timeOffset="93103.3252">16249 12984 51 0,'-6'18'1'16,"2"-4"0"-16,1-4-2 15,3-10-30-15</inkml:trace>
  <inkml:trace contextRef="#ctx0" brushRef="#br1" timeOffset="93249.3336">16298 13157 73 0,'-2'23'41'0,"-6"-9"-3"16,6 1 0-16,-4-2-27 15,-2-23-28-15,8 10-21 16,6-19 0-16,1 8-2 15,-6-10 0-15</inkml:trace>
  <inkml:trace contextRef="#ctx0" brushRef="#br1" timeOffset="96042.4932">18718 9918 96 0,'-23'-7'37'0,"-17"8"1"16,0 19-2-16,-18 11-31 15,3 18-3-15,-9 11 0 16,3 16 2-16,-5 7-3 15,15 4 3-15,12-5-3 16,22-9 2-16,19-21-1 0,26-19 2 16,28-28-2-16,24-27-1 15,23-27 2-15,13-22-1 16,3-21 0-16,1-14-1 15,-10-7 1-15,-11 1-2 16,-20 1 3-16,-18 10-3 16,-25 16 1-16,-19 19-2 15,-18 21 1-15,-16 26 0 16,-13 26 0-16,-10 30 0 15,-7 31 0-15,1 21 1 16,4 18-4-16,7 11 1 16,18 8-7-16,3-14-15 15,30 4-16-15,4-24-1 16,25-9-2-16,2-25 1 15</inkml:trace>
  <inkml:trace contextRef="#ctx0" brushRef="#br1" timeOffset="96254.5055">19325 10416 113 0,'-16'38'39'0,"-6"0"2"16,13 13-3-16,0-3-36 15,6-6-2-15,14-3-3 16,1-22-19-16,20 1-16 16,0-23-1-16,13-8-1 15,1-23-1-15</inkml:trace>
  <inkml:trace contextRef="#ctx0" brushRef="#br1" timeOffset="96397.5137">19573 9955 103 0,'-37'-31'42'16,"-5"8"-2"-16,12 14-4 15,8 13-35-15,12-11-37 16,23 5-4-16,12-7 0 16,19 4-1-16</inkml:trace>
  <inkml:trace contextRef="#ctx0" brushRef="#br1" timeOffset="96593.5249">20074 9984 124 0,'-19'22'42'0,"-7"-13"0"15,13 1-2-15,2 3-39 16,11-13-1-16,32-15-3 16,-2 0-4-16,17 14-30 15,-12-7-3-15,9 15 0 16,-14-1-2-16</inkml:trace>
  <inkml:trace contextRef="#ctx0" brushRef="#br1" timeOffset="96743.5334">19949 10391 117 0,'-25'23'42'15,"4"-14"0"-15,21-9-3 16,17-1-39-16,20-21-8 16,32 7-29-16,0-8-6 15,16 5 5-15,4-5-6 16</inkml:trace>
  <inkml:trace contextRef="#ctx0" brushRef="#br1" timeOffset="97080.5527">20680 10335 113 0,'-7'18'44'0,"7"-18"-2"16,17 3-1-16,12-21-37 15,27-3-3-15,15-1-1 16,9-8-7-16,15 10-29 15,-12-9-5-15,3 10 1 0,-10-4-1 16</inkml:trace>
  <inkml:trace contextRef="#ctx0" brushRef="#br1" timeOffset="97583.5815">21266 9816 117 0,'-14'9'39'0,"28"-2"1"0,19-21-2 16,28-2-37-16,15-4 1 15,14 1-1-15,2-1 1 16,-8 3-1-16,-8 4 1 16,-16 11 0-16,-21 6-1 15,-20 9 0-15,-21 7 0 16,-18 6 0-16,-11 2 0 15,-5 5 0-15,-3-1-1 16,6 2 0-16,10-4 1 16,12-4-1-16,16-5 0 15,17-5 0-15,13-2 1 16,9 0-1-16,1 1 0 15,0 3 2-15,-9 7-2 0,-15 12 0 16,-17 5 0-16,-20 10 0 16,-20 7 0-16,-12 2 0 15,-9-3 0-15,0-4 0 16,4-9 0-16,10-16 0 15,20-12-3-15,23-17-3 16,22-10-14-16,11-27-22 16,31-4 1-16,4-20-3 15,21 0 4-15</inkml:trace>
  <inkml:trace contextRef="#ctx0" brushRef="#br1" timeOffset="97861.5974">22415 9899 125 0,'0'0'41'15,"-14"0"1"-15,-7 26 0 0,-17 9-39 16,-2 14-1-16,0 9-2 15,3 11 0-15,0 7 0 16,11 2 0-16,10-7 0 16,17-8 0-16,15-13 0 15,17-20 0-15,12-20 0 16,10-20 0-16,5-15 0 15,1-16 0-15,-6-11 0 16,-11-9 0-16,-14-6 0 16,-12-3 0-16,-17 2 0 15,-13 3 0-15,-8 15-7 16,-18-4-17-16,9 24-17 15,-9 1-2-15,11 21 0 16,-3 3 0-16</inkml:trace>
  <inkml:trace contextRef="#ctx0" brushRef="#br1" timeOffset="98266.6206">23216 10264 105 0,'-29'-13'41'16,"1"11"2"-16,-14-4-2 15,0 10-36-15,-2 0-1 16,8 11 1-16,3 4-4 16,11 7 1-16,2 6-1 15,16 1 0-15,13 0-2 16,9 0 1-16,17-2-6 15,3-18-14-15,23 4-19 16,0-17-3-16,14-4 1 0,-6-16-2 16</inkml:trace>
  <inkml:trace contextRef="#ctx0" brushRef="#br1" timeOffset="98785.6503">23622 10223 108 0,'-24'25'39'16,"-9"0"0"-16,6 12 0 15,-6-3-36-15,9 5 0 16,-2-1-1-16,5 4 2 16,4-7-3-16,5-4 1 15,10-6 0-15,4-10-1 16,-2-15-1-16,26-3 1 15,-9-15 0-15,5-9-1 16,-2-5 0-16,0-5 1 16,-4-4 0-16,-4 0-3 0,1 6 3 15,-8 5-1-15,0 8 1 16,-3 10-2-16,-2 12 2 15,0 0-1-15,4 10 0 16,5 5 2-16,-1 5-3 16,10-5 2-16,4-2 0 15,6-5 1-15,4-7 1 16,3-5-3-16,2-7 0 15,-1-5 0-15,-1-6 0 16,-5-5 0-16,-2 1 0 16,-4-1 0-16,-4 3 0 15,-5 7 0-15,-1 4 0 0,-3 13 0 16,-4 13 0-16,-3 9 0 15,-5 12 0-15,-4 8 0 16,-2 9 0-16,2-2 0 16,1 4 0-16,-2-15-11 15,19 10-12-15,-9-28-17 16,25-2-4-16,3-20 1 15,16-2-2-15</inkml:trace>
  <inkml:trace contextRef="#ctx0" brushRef="#br1" timeOffset="98928.6584">24384 10434 128 0,'-14'4'44'16,"-10"-8"-1"-16,9 0-3 16,-4 0-43-16,5-18-9 0,23 9-22 15,-13-10-9-15,8 7-1 16,-8-1-1-16</inkml:trace>
  <inkml:trace contextRef="#ctx0" brushRef="#br1" timeOffset="102615.8693">17752 11618 70 0,'6'-14'36'15,"-1"-3"-2"-15,2 6 2 16,-6-5-30-16,-1 16-3 15,3-10 0-15,-3 10 0 16,-2 18 0-16,-4 3 1 16,-7 6 0-16,2 5 1 15,-7 1-2-15,6 3 2 16,-1-2-3-16,5-7-1 15,3-6 1-15,8-7-2 0,7-13 1 16,4-9-3-16,7-9 3 16,3-9-3-16,2-7 2 15,-1-2 1-15,0-4-1 16,-2 3 1-16,-5 4-1 15,-2 7 0-15,-4 5 0 16,-6 7 1-16,-6 13-1 16,0 0 0-16,3 13 1 15,-6 1 0-15,3 2-1 16,3 0 2-16,5-3-1 15,8-5 0-15,10-8 0 16,11-8 0-16,9-9 1 16,8-3-1-16,1-3 0 15,-1 2-1-15,-4 5 1 16,-6 9-1-16,-12 10 1 0,-13 15-1 15,-14 12 0-15,-8 6 2 16,-9 7-2-16,-4 5 1 16,0 0-3-16,2-6-2 15,9-4-2-15,4-22-10 16,21 0-22-16,-1-18-4 15,22-4 2-15,-1-17-3 16</inkml:trace>
  <inkml:trace contextRef="#ctx0" brushRef="#br1" timeOffset="102787.8792">18657 11657 81 0,'-19'15'39'0,"2"-8"-3"15,17-7 2-15,1 14-28 16,14-18-12-16,14 2-5 15,-2-7-29-15,12 7 1 16,-9-3-1-16,1 7-2 16</inkml:trace>
  <inkml:trace contextRef="#ctx0" brushRef="#br1" timeOffset="102954.8887">18582 11867 96 0,'0'0'35'0,"15"-10"4"16,18-5-1-16,6-11-37 0,15-5-3 15,14 6-10-15,3-11-23 16,10 10-2-16,-10-1 0 16,2 13-2-16</inkml:trace>
  <inkml:trace contextRef="#ctx0" brushRef="#br1" timeOffset="103388.9134">19505 11490 99 0,'-48'3'39'0,"1"16"1"0,-14-5-3 16,8 18-30-16,2 4-2 15,12 8 0-15,7-1-1 16,13-2-3-16,18-9 2 16,16-10 0-16,20-15-2 15,18-16-2-15,13-18 2 16,11-17-3-16,1-12 3 15,0-9 0-15,-10-6-1 16,-8-1-2-16,-13 3 2 16,-16 7 0-16,-17 12 0 15,-13 10 0-15,-11 18 0 16,-9 15 0-16,-7 20 0 15,-5 18 0-15,2 14-1 0,3 11-1 16,4 11-2-16,7-1-2 16,21 9-9-16,-5-24-9 15,25 6-17-15,-1-19 3 16,16-5-3-16,-2-18 3 15</inkml:trace>
  <inkml:trace contextRef="#ctx0" brushRef="#br1" timeOffset="103568.9237">19967 11625 102 0,'-23'2'39'0,"14"13"4"16,-11-1-5-16,11 13-32 15,-1 0-3-15,7 3-2 16,6 2-1-16,0-5-4 0,14 2-8 15,-3-27-21-15,17-2-7 16,-1-19-2-16,12-6 2 16</inkml:trace>
  <inkml:trace contextRef="#ctx0" brushRef="#br1" timeOffset="103696.9311">20181 11346 105 0,'-33'-30'39'16,"4"16"-1"-16,-8 9-8 15,-7 0-51-15,24 17-18 16,-3 1 0-16,14 11-2 15,-1 0 1-15</inkml:trace>
  <inkml:trace contextRef="#ctx0" brushRef="#br1" timeOffset="103936.9447">19336 12087 93 0,'8'13'41'16,"10"-20"1"-16,28 4-2 16,5-5-31-16,12-11-10 15,9 2-2-15,2-6-7 16,7 13-26-16,-16-3-4 15,-1 14 1-15,-18-6-2 0</inkml:trace>
  <inkml:trace contextRef="#ctx0" brushRef="#br1" timeOffset="104432.9733">19479 12487 78 0,'-20'0'38'15,"-7"-3"-1"-15,3 12 2 16,-10 0-32-16,7 11-3 16,0 1 1-16,0 11-1 15,0 3 0-15,9 4-2 16,4-2 1-16,10-6-1 15,9-7 0-15,12-10 1 16,10-15-2-16,11-13 1 16,11-16-1-16,4-10 2 15,4-12-2-15,-1-2 1 16,-8-5-1-16,-6 1 0 15,-12 4 0-15,-6 8 0 0,-13 11 0 16,-10 14-1-16,-11 16 0 16,-9 13 0-16,-2 18-1 15,-3 11 1-15,2 12-3 16,2 2-1-16,12 7-4 15,-1-12-9-15,27 6-19 16,-3-18-6-16,15-3 1 16,3-20-2-16</inkml:trace>
  <inkml:trace contextRef="#ctx0" brushRef="#br1" timeOffset="104724.9899">19871 12547 96 0,'-12'2'39'0,"-8"-2"1"0,7 16-1 15,-13 1-35-15,11 11 0 16,5 5-1-16,6 2-1 16,7-1 0-16,7 1 0 15,6-7 0-15,5-8 0 16,2-7-1-16,2-11 0 15,-2-9 0-15,-7-9-1 16,-3-7 1-16,-7-8-2 16,-5-5 0-16,-7-6-3 15,1 0-3-15,-5-11-7 16,10 22-12-16,-11-8-15 15,11 13 0-15,-4 0-1 0,10 12 1 16</inkml:trace>
  <inkml:trace contextRef="#ctx0" brushRef="#br1" timeOffset="105093.011">20360 11892 95 0,'20'-16'39'0,"14"4"1"16,1-7-5-16,-6 1-36 15,24 10-33-15,-6-10-2 16,-1 15-1-16,-15-2-1 15</inkml:trace>
  <inkml:trace contextRef="#ctx0" brushRef="#br1" timeOffset="105245.0197">20396 12078 106 0,'0'13'39'0,"10"-22"0"16,26-4-5-16,25-6-66 15,7-16-7-15,19-1 0 16,2-13-2-16</inkml:trace>
  <inkml:trace contextRef="#ctx0" brushRef="#br1" timeOffset="106326.0815">21050 11498 92 0,'-6'10'38'16,"6"-10"0"-16,0 0 0 15,28 6-35-15,10-16-1 16,12-4-2-16,11-8-4 16,17 6-28-16,-6-9-5 15,9 4 0-15,-12 1-2 16</inkml:trace>
  <inkml:trace contextRef="#ctx0" brushRef="#br1" timeOffset="106846.1113">21721 11259 103 0,'-13'-9'38'16,"13"9"0"-16,21-30-7 15,8 15-31-15,14-2 1 16,10 2-1-16,2 2 1 0,-1 5 0 15,-8 3-1-15,-4 8 1 16,-12 4 0-16,-10 4 0 16,-17 7 0-16,-8 2 0 15,-13 3 0-15,-4 4 0 16,-4-4-1-16,0-1 1 15,4-1-1-15,9-8 0 16,11-2 1-16,2-11-1 16,30 6 0-16,4-8 1 15,3 2-1-15,0 2 1 16,-4 5 0-16,-4 6 0 15,-17 9 0-15,-10 8 0 16,-16 7 0-16,-11 5-1 16,-10 1 1-16,-5-1 1 0,1-5-2 15,3-8-1-15,17-11-3 16,8-21-8-16,26-3-25 15,5-17-3-15,25-5 1 16,7-17-4-16</inkml:trace>
  <inkml:trace contextRef="#ctx0" brushRef="#br1" timeOffset="107115.1267">22550 11319 107 0,'-25'31'40'0,"-14"-3"0"15,8 14-1-15,-1-7-36 16,13 3 0-16,10 0-1 0,13 2 2 15,8-7-2 1,17-5 1-16,13-7-2 0,10-12 0 16,6-9 0-16,0-9-1 15,-5-11 1-15,-8-9-2 16,-10-7 1-16,-15-3-2 15,-18-1 1-15,-15 1-1 16,-13 4-1-16,-12 2-3 16,1 15-6-16,-18 0-25 15,15 20-4-15,-6 2 0 16,16 15 0-16</inkml:trace>
  <inkml:trace contextRef="#ctx0" brushRef="#br1" timeOffset="107422.1442">21797 12000 107 0,'19'3'41'0,"23"-21"1"16,31 2-2-16,26-16-38 15,4-1 1-15,14-2-3 16,3 2-1-16,-2 11-6 0,-22-7-11 16,2 23-21-16,-22-2-3 15,-15 16 1-15,-26-2-4 16</inkml:trace>
  <inkml:trace contextRef="#ctx0" brushRef="#br1" timeOffset="108579.2104">22135 12244 70 0,'0'0'39'16,"0"0"-1"-16,0 0 0 15,-10 12-15-15,-1 6-22 16,-4 13 1-16,-4 8-3 15,-2 9-1-15,-1 7-1 16,0-4-3-16,13 6-22 16,-2-16-10-16,17-7 1 15,4-20-2-15</inkml:trace>
  <inkml:trace contextRef="#ctx0" brushRef="#br1" timeOffset="108900.2288">22435 12294 99 0,'-17'0'38'0,"-1"23"3"15,-15 2-3-15,4 18-34 16,0 4 0-16,11 8-2 16,4 2 1-16,13 1-1 15,9-10-1-15,17-8 0 16,14-15 0-16,12-17-2 15,7-15 2-15,-1-17 0 16,0-17-1-16,-7-8 1 16,-13-10 0-16,-17-2 0 0,-19 0-1 15,-18 3-1-15,-12 8 0 16,-8 10-1-16,-7 15-1 15,-2 8-2-15,13 26-13 16,-1-9-22-16,28 13 1 16,9-2-2-16,22 6 0 15</inkml:trace>
  <inkml:trace contextRef="#ctx0" brushRef="#br1" timeOffset="109417.2584">23226 11896 104 0,'0'0'39'0,"0"0"0"15,0 0-5-15,26-8-34 16,0-5-5-16,13 11-10 15,-7-9-23-15,10 9 0 16,-12-5-1-16,6 13 1 0</inkml:trace>
  <inkml:trace contextRef="#ctx0" brushRef="#br1" timeOffset="109579.2676">23325 12020 91 0,'-31'25'37'16,"0"-8"1"-16,16 3 0 15,3-9-32-15,12-11-4 16,31 2-1-16,2-10-2 15,10 4-5-15,-5-12-29 16,14 6-3-16,-7-6 0 16,4 6-2-16</inkml:trace>
  <inkml:trace contextRef="#ctx0" brushRef="#br1" timeOffset="109951.2889">23733 11785 113 0,'0'0'41'0,"35"4"0"16,-4-22-4-16,11 1-39 15,18 9-9-15,-3-17-29 16,13 12 0-16,-13-4-3 15,5 7 2-15</inkml:trace>
  <inkml:trace contextRef="#ctx0" brushRef="#br1" timeOffset="110532.3221">24307 11380 102 0,'-14'-10'39'16,"14"10"1"-16,22-18-2 15,1 6-36-15,21-2-2 16,14-1 0-16,5 1 0 0,5 4 1 15,-7 3-1-15,-4 6 1 16,-10 2-1-16,-12 8 0 16,-18 6 0-16,-14 10 1 15,-19 3 0-15,-12 6 0 16,-11 4 0-16,-5 0 0 15,3 1 0-15,1-4 0 16,8-2-1-16,10-5 1 16,15-7-1-16,14-5 0 15,16-6 1-15,13 0-1 16,5 0 0-16,3 2 3 15,-5 2-2-15,-2 9 2 16,-15 6-1-16,-10 8-1 16,-20 5 1-16,-13 3-1 15,-15 4 0-15,-6 3-2 0,-4-4 2 16,-2-7-3-16,8-7 1 15,7-11-1-15,15-5-5 16,5-25-9-16,36 2-18 16,-2-21-9-16,23-3 0 15,5-9-1-15</inkml:trace>
  <inkml:trace contextRef="#ctx0" brushRef="#br1" timeOffset="110690.3312">25006 12110 108 0,'-15'25'42'0,"-8"-20"-2"0,23-5-5 16,0 0-51-16,0-30-23 16,19 5-4-16,-7-10 1 15,4 5-2-15</inkml:trace>
  <inkml:trace contextRef="#ctx0" brushRef="#br2" timeOffset="117622.7277">17814 13680 43 0,'0'0'35'0,"-15"-16"1"16,15 16 0-16,-32-11-22 16,17 19-3-16,-9-8-3 15,2 12-2-15,-5-1-2 16,2 9-1-16,0 1-2 15,5 3 0-15,3 1 0 16,5 4-1-16,7-3 0 16,8-3 0-16,7-4 0 15,8-5 1-15,7-5-1 16,5-2 0-16,1-4 0 15,0-2 1-15,-2 1-1 16,-6 1 1-16,-6 5-1 0,-12 6 1 16,-13 8-1-16,-9 5-1 15,-7 4 1-15,-8 0-1 16,3 1-1-16,0-6-1 15,10-3-1-15,5-17-6 16,25-4-27-16,7-21-1 16,20-3 1-16,5-13 1 15</inkml:trace>
  <inkml:trace contextRef="#ctx0" brushRef="#br2" timeOffset="117915.7444">18198 13744 78 0,'-17'3'39'16,"-7"-2"-2"-16,4 14 2 0,-7-1-35 15,5 3-1-15,5 3 0 16,5 6-1-16,1 1 1 16,9 6-1-16,6-2 0 15,10 1 0-15,1-7-1 16,13-6 1-16,0-12 0 15,5-11-1-15,5-15 0 16,-3-12 0-16,-2-9 0 16,-7-10-2-16,-8 0 1 15,-10-3-2-15,-12 12-1 16,-13 4-1-16,-8 25-5 15,-17 3-29-15,6 28 0 16,-7 3-1-16,10 11-1 0</inkml:trace>
  <inkml:trace contextRef="#ctx0" brushRef="#br2" timeOffset="120519.8934">18777 13683 75 0,'0'0'38'15,"5"11"-2"-15,-4 7 1 16,-10 7-35-16,4 2-1 16,1 8-1-16,-2 4 0 15,1 5-2-15,1-4-4 16,8 4-22-16,0-21-9 0,13-8 2 15,2-21-1-15</inkml:trace>
  <inkml:trace contextRef="#ctx0" brushRef="#br2" timeOffset="120688.9031">18976 13390 80 0,'-28'-17'38'16,"6"12"-2"-16,0 2 1 15,8 6-37-15,14 10-7 16,0-13-21-16,24 14-7 15,-4-7-1-15,12 9 0 16</inkml:trace>
  <inkml:trace contextRef="#ctx0" brushRef="#br2" timeOffset="121165.9303">19137 13601 71 0,'-9'19'36'0,"5"6"0"16,-8-9 0-16,8 6-28 16,-6-3-3-16,7 1-2 15,2-1 1-15,1 2-2 16,2-3 1-16,5-1-1 15,0-4 0-15,-7-13 0 16,21 12 0-16,-6-16-1 16,-2-9 0-16,2-5 0 15,2-10 1-15,-1-3-2 16,0-6 1-16,2-1 0 15,0 0-1-15,-4 5 0 0,5 4 0 16,-5 7 0-16,-2 9 0 16,0 11 0-16,-12 2 0 15,16 24 0-15,-11-1 1 16,-3 7-1-16,0 0 0 15,1 1 1-15,3-6-1 16,3-6 1-16,6-11-1 16,9-12 1-16,9-12-1 15,6-6 0-15,3-9 1 16,3-3-1-16,-2 2 0 15,-6 3 0-15,-7 9 1 16,-8 11-1-16,-12 13 0 16,-6 9 1-16,-9 13-1 0,-5 6 0 15,-4 5-1-15,1 2-1 16,7 3-2-16,5-15-6 15,19 6-27-15,-3-18-3 16,17 1 1-16,1-19-2 16</inkml:trace>
  <inkml:trace contextRef="#ctx0" brushRef="#br2" timeOffset="121539.9517">20090 13601 92 0,'-20'2'39'15,"-10"-6"0"-15,6 14-1 0,-9-1-33 16,3 10-1-16,-5 3-1 16,4 7 1-16,2 4-2 15,5 0 1-15,7-3-2 16,10-2 1-16,9-6-1 15,12-10 0-15,12-11-1 16,9-9 1-16,8-12-1 16,3-3 0-16,3-6 1 15,-3-4-1-15,-7 2 0 16,-7 2 0-16,-11 8-1 15,-11 4 1-15,-10 17-1 16,0 0 0-16,-14 10-1 16,-1 6 0-16,1 10-2 15,3-1-1-15,7 5-3 16,1-12-8-16,20 13-22 0,0-19-1 15,17 7 0-15,1-17 0 16</inkml:trace>
  <inkml:trace contextRef="#ctx0" brushRef="#br2" timeOffset="121974.9766">20531 13666 74 0,'-11'-23'39'0,"-1"14"-1"16,-13-5 1-16,1 16-25 15,-10 0-8-15,1 16-1 16,-4 1-1-16,7 9-1 15,2 1 0-15,9 3-1 16,6-1 0-16,12-4-1 16,11-8 0-16,13-8 0 0,9-15 0 15,5-7-1-15,3-9 1 16,3-6-1-16,0-4 0 15,-8 0 1-15,-4 1-1 16,-9 5 0-16,-7 8 0 16,-3 5 0-16,-12 11 0 15,5 15 0-15,-7 13-1 16,-7 13 1-16,1 12-1 15,-4 12 0-15,-2 8 0 16,-4 5 0-16,-3 2 1 16,-4-5-1-16,-2-7 1 15,-1-12 0-15,-3-13 0 16,-3-13 0-16,3-18-2 0,1-17 0 15,5-13-2-15,2-17-3 16,18-3-12-16,-7-24-21 16,23 6 1-16,1-12-2 15,16 8 2-15</inkml:trace>
  <inkml:trace contextRef="#ctx0" brushRef="#br2" timeOffset="122337.9974">20735 13667 98 0,'-3'12'41'16,"-9"-12"0"-16,13 10-1 0,-1-10-37 15,19 2 0-15,-1-6-1 16,8-3-1-16,9-5 1 15,3-2-1-15,2-2 0 16,-1-3 0-16,-6-1 0 16,-5 0-1-16,-12 2 1 15,-9-2-1-15,-16 7 1 16,-13 2-1-16,-7 7 0 15,-7 2 0-15,-2 9 0 16,-3 4 0-16,2 9 0 16,8 7 0-16,5 2 0 15,11 4 0-15,12-2-1 16,9-4-3-16,14 3-6 15,1-22-14-15,24 10-16 16,-4-16-2-16,22-1 0 0,-2-15-1 16</inkml:trace>
  <inkml:trace contextRef="#ctx0" brushRef="#br2" timeOffset="122646.015">21533 13649 83 0,'-8'-16'41'0,"8"16"-1"0,6-20 0 15,-6 20-31-15,9-14-5 16,-9 14 0-16,0 0-2 16,4 10 0-16,-10 12-2 15,-3 6 0-15,-2 5-3 16,0 2-1-16,6 12-14 15,-5-14-20-15,14 4-1 16,-1-22-2-16,13-3 2 16</inkml:trace>
  <inkml:trace contextRef="#ctx0" brushRef="#br2" timeOffset="122793.0234">21597 13343 36 0,'-28'-6'21'16,"13"10"-20"-16,15-4-1 15,1 15-15-15,21-9-11 16</inkml:trace>
  <inkml:trace contextRef="#ctx0" brushRef="#br2" timeOffset="123110.0415">21941 13443 92 0,'-27'18'39'16,"-7"-8"1"-16,8 10-1 15,3-9-34-15,6 5-1 16,7-3-2-16,15 0 1 0,11-5-1 16,13-1-1-16,7-3 0 15,6-1 0-15,1-1 0 16,-3 0 0-16,-6 4-1 15,-10 4 1-15,-15 5 0 16,-9 7-1-16,-14 5 1 16,-8 2-1-16,-9 1 1 15,-2-4-2-15,1 1-1 16,1-9-4-16,16 4-15 15,-5-22-19-15,20 0-1 16,-4-14-2-16,15-1 1 16</inkml:trace>
  <inkml:trace contextRef="#ctx0" brushRef="#br2" timeOffset="123630.0713">18220 14726 83 0,'21'-11'42'16,"2"-7"-1"-16,20 11 0 16,13-1-41-16,-6-3-4 15,16 17-29-15,-9-8-6 16,18 13-1-16,-8-5 0 15</inkml:trace>
  <inkml:trace contextRef="#ctx0" brushRef="#br2" timeOffset="124065.0961">19250 14573 78 0,'15'3'40'0,"-15"-3"-2"16,4 33 0-16,-9-2-34 16,-2 12-1-16,-1 4-1 15,2 8-1-15,-2-1 1 16,6-4-2-16,4-6 2 0,7-9-1 15,6-17 0-15,12-13 1 16,3-15 0-16,7-16-1 16,4-12 1-16,0-7 0 15,-2-4 0-15,-3-3 0 16,-9 2-3-16,-6 4 0 15,-5 10-3-15,-10 2-4 16,13 20-27-16,-19-1-5 16,12 14 0-16,-12 1-2 15</inkml:trace>
  <inkml:trace contextRef="#ctx0" brushRef="#br2" timeOffset="124261.1074">19822 14665 90 0,'-15'16'40'16,"6"15"2"-16,-11-13-3 15,6 7-36-15,2-4 0 16,5-1-3-16,2-2 1 16,4-5-4-16,8 0-1 15,-7-13-15-15,27-9-22 16,-14-8 2-16,13 1-2 15,-6-12 1-15</inkml:trace>
  <inkml:trace contextRef="#ctx0" brushRef="#br2" timeOffset="124651.1297">19808 14374 81 0,'-19'-6'39'0,"-2"0"-3"0,21 6-1 16,-8 11-38-16,8-11 0 15,25 16-3-15,-5-7 0 16,12 8-1-16,0-3 2 15,2 5 3-15,-2 4 3 16,-7 2 2-16,-2 8 2 16,-11-4 3-16,0 16 0 15,-18-5 1-15,3 9-3 16,-12-4 0-16,4 5-3 15,-3-8-1-15,5-2-1 16,-1-7 0-16,8-9-1 16,2-8 1-16,0-16-1 15,16 2 1-15,-1-17 0 16,4-11 0-16,-2-6 1 0,1-5 0 15,-2-6 0-15,-1 1-1 16,-1-2 1-16,0 2-3 16,0 7 0-16,5 9-5 15,-6-6-15-15,18 22-19 16,-4-4 0-16,18 15-2 15,-1-6 1-15</inkml:trace>
  <inkml:trace contextRef="#ctx0" brushRef="#br2" timeOffset="124996.1494">20735 14299 70 0,'24'-24'39'15,"-8"-3"0"-15,3 16 0 16,-19 11-31-16,14-3-4 15,-14 15 0-15,0 16-2 16,-10 9 1-16,-3 12-1 16,-2 9-1-16,-1 6 1 15,-2 7-3-15,1-3 0 16,4 1-2-16,-1-11-3 15,14 4-12-15,-7-25-21 16,13 0-1-16,-7-22-1 0,11-5 2 16</inkml:trace>
  <inkml:trace contextRef="#ctx0" brushRef="#br2" timeOffset="125785.1945">20569 14655 82 0,'-16'-15'42'15,"16"15"-2"-15,4-13 0 16,14 11-33-16,8-3-3 15,9 0-1-15,5-4 0 16,6 2 0-16,0-4-2 16,-1 5 1-16,-7 0-1 15,-6 1 0-15,-8 3 0 16,-6 4 0-16,-18-2 0 0,11 17 0 15,-17 1 0-15,-2 1-1 16,-3 7 0-16,1 4 0 16,2 1-1-16,2 0-1 15,5-3 1-15,3-5 0 16,7-5 0-16,8-10 0 15,6-11 1-15,8-9 0 16,6-7 1-16,1-6 1 16,1-5-1-16,-2 3 1 15,-6-1-1-15,-2 7 1 16,-11 10-1-16,-7 9 0 15,-11 2-2-15,-5 24 0 16,-3 2 0-16,-1 3-1 0,1 5-2 16,2-3-1-16,11 0-3 15,0-14-4-15,22 5-7 16,-11-25-10-16,29 6-7 15,-11-19-3-15,12 4 0 16,-12-17 23-16,2 6 15 16,-6 6 8-16,-16-12 9 15,7 17 8-15,-28-13 12 16,7 25 2-16,-11-26 4 15,11 26-23-15,-23-7-13 16,10 6-1-16,-3 2-2 16,-1 10-1-16,1 3-1 15,-2 6 0-15,2 2 0 16,2 2-1-16,1-1 0 0,5-2-1 15,4-4 1-15,6-6-1 16,-2-11 2-16,24-5-2 16,1-10 2-16,0-6 0 15,5-3 0-15,0-6 0 16,2 0 0-16,-6 2 1 15,-3 4-1-15,-6 7 1 16,-17 17-2-16,10-11 0 16,-10 11 0-16,-10 27 0 15,1-6-2-15,-1 2 1 16,4 3-4-16,-1-5-1 15,12 1-6-15,-5-22-9 16,27 2-7-16,-11-29-6 16,27 4-5-16,-2-28-2 0,17-2 3 15</inkml:trace>
  <inkml:trace contextRef="#ctx0" brushRef="#br2" timeOffset="125921.2023">22002 14194 93 0,'-16'28'41'0,"-21"12"1"15,1 26-2-15,-14 4-36 16,10 2-5-16,9 10-12 15,-9-21-15-15,25 6-15 16,-1-22 1-16,19-6-3 16</inkml:trace>
  <inkml:trace contextRef="#ctx0" brushRef="#br2" timeOffset="126746.2495">18196 15596 73 0,'0'0'43'15,"31"-1"-2"-15,-8-14 0 16,23 4-34-16,0-8-8 16,7-4-1-16,18 7-11 15,-4-15-25-15,19 11-1 16,-5-4-2-16,12 11 1 15</inkml:trace>
  <inkml:trace contextRef="#ctx0" brushRef="#br2" timeOffset="127284.2803">19146 15558 70 0,'-20'12'40'16,"18"4"-3"-16,2-16 1 15,1 17-35-15,13-11 0 16,10-1-1-16,10-5 0 15,5-4 1-15,8-6-1 16,0-3 1-16,2-7-2 16,-6 0 1-16,-6-6-1 15,-8 2 0-15,-14 1 0 16,-12 0 0-16,-13 3-1 15,-10 4 0-15,-12 7 0 16,-7 7 0-16,-7 9 0 16,0 11 1-16,-1 7-1 15,7 10 0-15,7 3 0 16,14 4 0-16,14-4 0 0,12-4-2 15,18-4 1-15,12-15-5 16,18 3-5-16,-2-27-21 16,25 9-7-16,-11-18 0 15,11 7-1-15</inkml:trace>
  <inkml:trace contextRef="#ctx0" brushRef="#br2" timeOffset="127626.2998">19892 15465 61 0,'0'0'38'16,"-23"-1"0"-16,11 13 1 15,-10-1-29-15,5 12-6 16,-3 2 0-16,1 10-2 16,0 2 2-16,4 2-2 15,0-1 0-15,5-5-1 0,6-6 0 16,5-10 1-16,-1-17-1 15,27-3 0-15,-4-16 0 16,3-11 0-16,6-4-1 16,1-7 2-16,-4 0-1 15,-1 3 0-15,-4 4-1 16,-4 10 1-16,-7 6-1 15,-3 8 2-15,-10 10-1 16,12 10-1-16,-8 7 0 16,1 3-3-16,2 7 1 15,3-3-4-15,11 8-8 16,-5-25-15-16,20 8-10 0,-2-27-1 15,15-1-1-15,-3-22 3 16</inkml:trace>
  <inkml:trace contextRef="#ctx0" brushRef="#br2" timeOffset="127798.3097">20473 15144 78 0,'-3'-14'40'16,"-11"3"0"-16,7 24 0 16,-14 5-35-16,11 19-2 15,-3 10-1-15,0 13 0 16,2 13-2-16,-2 6-4 15,5 15-8-15,-11-19-26 16,22 4-1-16,-7-23-2 16,18-7 0-16</inkml:trace>
  <inkml:trace contextRef="#ctx0" brushRef="#br2" timeOffset="131655.5303">20863 15549 65 0,'-5'-10'37'0,"5"10"0"16,2-31-12-16,3 19-17 15,-5-4-3-15,0 16 1 0,-4-17-2 16,4 17 0-16,-19 11 0 16,4 10-3-16,-10 8 2 15,0 9-1-15,-5 6 0 16,1 4-1-16,2 2 1 15,7-3-2-15,4-7 1 16,13-5 0-16,10-12 0 16,8-12-1-16,10-12 0 15,9-9 0-15,5-13 0 16,4-7 0-16,5-7 0 15,-4-6 0-15,-2-3 0 16,-3 5 1-16,-9 4-1 16,-4 3 1-16,-8 12-1 15,-11 11 1-15,-7 11-1 0,-6 14 0 16,-3 8 0-16,-4 6-2 15,3 5 1-15,-1 1-4 16,11 2 1-16,0-13-6 16,24 11-17-16,-5-30-11 15,16 2-1-15,-4-21-1 16,13 1 1-16</inkml:trace>
  <inkml:trace contextRef="#ctx0" brushRef="#br2" timeOffset="131979.5488">21353 15524 49 0,'-17'-1'38'0,"10"18"-1"15,-10-3 0-15,5 16-19 16,-3 4-14-16,6 9-2 0,-1 2 1 16,4 4-2-16,1-2 1 15,6-5 0-15,1-6 0 16,3-9 0-16,1-16 0 15,-6-11-1-15,16-8 1 16,-5-12 0-16,-1-10-1 16,1-7 1-16,-1-5-1 15,1-3 0-15,0 0 0 16,2 1 1-16,-2 4-2 15,4 5 1-15,2 11-2 16,-1 2 2-16,4 9-4 16,3 3 0-16,5 16-6 15,-9-14-16-15,21 21-14 16,-11-9-1-16,11 11 0 15,-4-10 0-15</inkml:trace>
  <inkml:trace contextRef="#ctx0" brushRef="#br2" timeOffset="132467.5768">21874 15563 71 0,'-15'-13'38'0,"3"12"2"15,-14-13-2-15,5 8-31 16,-12 0-5-16,4 6 2 16,-3 5-2-16,-1 9-2 15,3 7 3-15,-2 11-3 16,3 5 3-16,3 7-2 15,6 1 2-15,5-2-2 16,10-8 0-16,8-4 1 16,12-14-2-16,10-11 1 0,7-15-1 15,9-9 0-15,4-12 1 16,4-6-2-16,-4-1 2 15,-4-3-1-15,-6-2-1 16,-5 8 3-16,-10 4-3 16,-5 7 3-16,-8 5-3 15,-7 18 2-15,0 0-1 16,0 0 0-16,-7 33 1 15,0 5-3-15,-1 16 2 16,-2 10-1-16,-2 15 1 16,-2 9-2-16,-4 3 2 15,-2 2-1-15,-3-5 0 16,0-5 0-16,-6-12 1 15,2-9-1-15,-1-14 1 0,-2-18-1 16,3-16 0-16,3-16 0 16,2-11 0-16,4-17 0 15,7-12-4-15,2-20-2 16,15 0-10-16,-8-28-14 15,24 13-8-15,-1-10-1 16,15 13 1-16</inkml:trace>
  <inkml:trace contextRef="#ctx0" brushRef="#br2" timeOffset="132872.5999">21997 15695 76 0,'0'-10'41'16,"10"11"-1"-16,-5-12 0 15,-5 11-36-15,19-8-1 16,-2 8 0-16,-5 0-1 16,5 3-1-16,-6-1 1 15,2-2-1-15,-3-5 0 16,4-7 0-16,-3-7-1 15,7-7 1-15,0-7-2 16,-3-4 2-16,2-1-1 16,-1 1 1-16,-5 3-1 15,-4 9 1-15,-10 12-1 16,-8 12 0-16,-8 14 1 15,-4 13 0-15,-5 10 0 16,-1 7-2-16,1 4 2 0,5 3-1 16,12-6 1-16,7-4-2 15,10-10 0-15,13-13-3 16,12-5-2-16,2-19-6 15,21 8-4-15,-11-28-13 16,21 12-11-16,-9-15-2 16,14 9 1-16</inkml:trace>
  <inkml:trace contextRef="#ctx0" brushRef="#br2" timeOffset="133307.6248">22725 15542 71 0,'0'0'40'15,"-22"1"-1"-15,22-1 2 0,-16-1-35 16,16 1 0-16,-25 0-3 16,6 9 1-16,-8 4-2 15,-2 10 1-15,-4 9-1 16,-1 4-1-16,2 1 0 15,5-2-1-15,9-5 2 16,8-7-2-16,10-23 1 16,21 7-1-16,11-26 1 15,13-13-1-15,7-7 0 16,6-10 1-16,-2-4-2 15,2-1 3-15,-4 0-2 16,-10 0 1-16,-13 6-2 16,-7 6 3-16,-13 6-2 15,-8 11-1-15,-7 14 2 0,-9 15-2 16,-5 15 1-16,-5 20 1 15,1 14-1-15,-1 14-2 16,3 7 0-16,3 0-4 16,11 1-5-16,-3-17-5 15,19 3-3-15,-14-36-13 16,22 5-11-16,-18-30 0 15,23 14 1-15</inkml:trace>
  <inkml:trace contextRef="#ctx0" brushRef="#br2" timeOffset="133968.6626">18520 16877 53 0,'-15'-1'39'16,"15"1"0"-16,-16 8 1 15,16-8-30-15,0 0-2 16,2 15-1-16,-2-15-2 16,25 4-1-16,-6-5-1 15,11-3 0-15,8 1-2 16,8-2-2-16,8 3-3 15,4-6-4-15,15 10-14 16,-13-12-19-16,15 6 0 16,-9-8-3-16,3-1 2 15</inkml:trace>
  <inkml:trace contextRef="#ctx0" brushRef="#br2" timeOffset="134772.7086">19548 16782 61 0,'0'0'40'15,"0"0"-1"-15,0 0 0 16,-11-1-35-16,11 1 0 16,-12 16-2-16,6 3 1 15,1 6 0-15,1 5 1 16,4 3-2-16,1 3 1 15,6 2 0-15,8-5-1 16,4-2 0-16,9-14 0 16,8-9-1-16,6-10 0 15,4-13-1-15,4-10 0 0,2-10 0 16,-3-4 0-16,-4-5 0 15,-6 3 0-15,-6-1 0 16,-10 10 0-16,-6 7 0 16,-7 7 0-16,-10 18 0 15,0 0 1-15,0 14-1 16,-7 8 0-16,-1 6-1 15,2 5-1-15,2 4-1 16,4-7-2-16,13 3-3 16,0-23-9-16,26 8-17 15,-6-26-5-15,16-2-2 16,-2-17 2-16</inkml:trace>
  <inkml:trace contextRef="#ctx0" brushRef="#br2" timeOffset="135313.7395">20411 16791 61 0,'-27'3'37'0,"10"15"1"16,-10-6 0-16,9 17-30 15,-4-5-4-15,4 8 0 16,4 0-2-16,5 4 2 16,3-1-2-16,3 2 1 15,0-6-1-15,7-4 0 16,-3-7-1-16,3-7 0 15,-4-13 0-15,13-1 0 16,0-16-1-16,3-6 0 16,-2-9 1-16,6-6-2 15,0-5 1-15,2-1 0 16,1 0 0-16,0 5-1 15,-3 2 1-15,-5 12 0 0,2 6 0 16,-2 8-1-16,-1 6 1 16,0 5 0-16,-2 7-1 15,0 2 1-15,-1 5 0 16,2 0-1-16,-4 3 1 15,-2 1 0-15,-3 1-1 16,-1 4 1-16,-8 1 0 16,-4 0 1-16,-7 0-1 15,-6-2 1-15,-6-2-1 16,-3 1 1-16,-8-1-1 15,0-8 1-15,1 3-1 16,1-1 0-16,4 1 1 16,4 4 0-16,5 3 0 15,3 8 0-15,6 10 0 0,0 8 0 16,1 8 1-16,-2 7-1 15,1 5-2-15,0 3-3 16,15-71-8-16,-10 76-5 16,10-76-16-16,-5 58-8 15,15-15-3-15,-6-22 1 16</inkml:trace>
  <inkml:trace contextRef="#ctx0" brushRef="#br2" timeOffset="136072.783">20775 16984 58 0,'0'0'39'16,"0"0"-1"-16,0 0 1 15,0 0-34-15,0 0-1 0,-2 18 0 16,0-5-2-1,2 3 0-15,-3 7 0 0,0 3-2 16,0 7 2-16,2-1 0 16,-3 0 0-16,3-4 0 15,-1-4 0-15,2-4-1 16,0-20 2-16,7 10-2 15,0-21 0-15,4-11 0 16,0-7-1-16,4-5 1 16,0-5 0-16,1-1-1 15,-1-5 1-15,0 1-1 16,0 5 0-16,-1 7 0 15,-2 5 0-15,3 5 0 16,-1 8 0-16,4 5-1 16,4 8 1-16,2 2-2 0,5 5-1 15,5-3-2-15,4 5-1 16,-1-5-5-16,12 13-8 15,-17-20-11-15,11 15-9 16,-13-14 15-16,2 9 18 16,-12 2 4-16,-4 2 3 15,-6 3 6-15,-10-13 9 16,3 23 13-16,-14-11 8 15,10 13-12-15,-9-7-17 16,6 1-2-16,-1 2-3 16,4 6 0-16,-1 5-1 15,2 4 0-15,-3 6 0 16,3-3-2-16,-2 1-1 15,0-7-4-15,6-1-9 0,-4-32-15 16,0 0-11-16,7-22-1 16,15-17 0-16</inkml:trace>
  <inkml:trace contextRef="#ctx0" brushRef="#br2" timeOffset="136200.7903">21436 16706 65 0,'-30'-25'39'0,"6"20"-2"15,-5 1-2-15,1 2-52 16,19 16-18-16,9-14-2 15,4 19-3-15,11-14 2 16</inkml:trace>
  <inkml:trace contextRef="#ctx0" brushRef="#br2" timeOffset="136823.8259">22125 16874 42 0,'0'0'33'15,"-9"21"1"-15,-14-18 0 16,-6 3-30-16,-8-6 0 15,-1 3 1-15,-9 0 0 16,3 7 2-16,-7-2 0 16,4 7-1-16,-3 4-1 15,5 6-1-15,3 5 0 16,8 5-1-16,3 0-1 15,9 0 1-15,9-7-2 16,13-2 1-16,12-12-1 16,12-11 0-16,11-12 0 0,13-12 0 15,6-9-1-15,5-8 1 16,-2-7-1-16,-3 2 0 15,-4 2 1-15,-9 6-2 16,-10 8 1-16,-9 11 0 16,-22 16 0-16,10 4-1 15,-15 24 1-15,-6 14 0 16,-5 20 0-16,-5 14 1 15,-4 24-1-15,10-42 1 16,-4 3 0-16,4 5 0 16,-1 2 1-16,1-7-1 15,-4 2 0-15,6-4 0 16,1 0 0-16,12-59-1 15,-27 89 0-15,27-89 0 0,-6 39 0 16,-5-24 0-16,4-31 0 16,4-24 0-16,3-48-1 15,10-10 2-15,-2-9-1 16,2 10 0-16,4 23-1 15,-4 14 0-15,0 13 0 16,4 13 0-16,3 11-2 16,4 7-2-16,7 5-3 15,-3-7-8-15,24 7-5 16,-11-24-11-16,22 4-8 15,-1-17-2-15,18-2 3 16</inkml:trace>
  <inkml:trace contextRef="#ctx0" brushRef="#br2" timeOffset="137183.8463">22729 16416 69 0,'-14'22'40'16,"-21"6"-1"-16,6 23 1 16,-6 0-36-16,1 9-1 15,-2 11-1-15,3 6 1 16,2 8-1-16,2 0 0 15,5-1 0-15,5-2 0 16,5-9-1-16,4-12 0 16,9-13-1-16,2-15 0 15,8-19 0-15,5-15 0 16,5-15-1-16,0-14 1 15,2-7 0-15,1-2 1 0,0-4-1 16,-2 4 1-16,-4 6-1 16,-1 8 1-16,-2 11 0 15,-3 11 0-15,1 10-1 16,-2 8 0-16,0 9-1 15,1 2-2-15,5 4-1 16,-2-5-5-16,15 3-8 16,-13-18-8-16,27-5-12 15,-10-21-5-15,18-4 1 16</inkml:trace>
  <inkml:trace contextRef="#ctx0" brushRef="#br2" timeOffset="137371.8573">23251 16671 54 0,'4'-15'40'16,"-19"6"-2"-16,2 26 2 15,-13 11-31-15,8 25-3 16,-5 16-3-16,2 11-1 16,-1 4-1-16,6-2-2 15,5-2-3-15,-3-12-13 16,19-5-22-16,-11-28 1 15,11-13-3-15,-5-22 1 16</inkml:trace>
  <inkml:trace contextRef="#ctx0" brushRef="#br2" timeOffset="137559.8679">23015 16864 85 0,'0'0'44'16,"-14"-12"-1"-16,24 19 0 0,-10-7-38 15,33-1-4-15,5-6-2 16,10-7-3-16,14 1-7 15,-4-12-4-15,19 10-5 16,-16-22-12-16,18 15-13 16,-2-7-1-16,10-1 1 15</inkml:trace>
  <inkml:trace contextRef="#ctx0" brushRef="#br2" timeOffset="142804.168">11705 2408 74 0,'0'0'35'0,"-14"-18"-1"15,14 18-1-15,-19-12-28 16,7 8 0-16,-4-3-2 16,1 5-1-16,-6-3 1 15,-1 4 0-15,-6-3-1 16,2 1 0-16,-6-3 0 15,2-3 0-15,-2 0 0 16,0-2-1-16,1-5 1 16,-1 2 0-16,1 0-1 15,-2-1-1-15,-4 3 1 16,0 2 0-16,-5 4 0 15,-2 2-1-15,-6 0 0 16,-3 3 1-16,-7 4-1 16,-3 2 0-16,-3-2 0 0,-1 3 1 15,0-2-1-15,-3 0 1 16,3-3-1-16,1 2 0 15,5-2 1-15,-1-2-1 16,6 0 1-16,-2 1-1 16,-1 0 0-16,2 4 1 15,0 2-1-15,-1 2 0 16,3 1 0-16,1 4 0 15,2 0 0-15,4 2 0 16,4 1 0-16,1 0 0 16,4-1 0-16,4 6 0 15,2-2-1-15,2 4 1 16,2 4 0-16,1 3 0 15,1 3 0-15,4 3 0 16,2 3-1-16,3-2 3 0,6 2-2 16,2-1 1-16,4-3-1 15,5 0 2-15,2-2-2 16,3-2 1-16,2-1-1 15,4-2-1-15,-1 2 1 16,-1 0 0-16,3 1 0 16,-3-2 0-16,2 0-1 15,0-2 2-15,3 3-2 16,-3-1 1-16,3-1 0 15,1 1 0-15,1-2 0 16,4 2 0-16,-1-1 0 16,3 1 0-16,-1 1 0 0,1 0 0 15,0 0 0-15,0 0 0 16,-1-2 0-16,4 1-1 15,-1-3 1-15,1-2 0 16,4-5 0-16,-2-2 0 16,6-5 0-16,3 0 0 15,0-6 0-15,5-2 0 16,-1 0 0-16,2-4 0 15,-1 2-1-15,3-1 1 16,0-1 1-16,-1 2-1 16,-1 0 0-16,0-1 0 15,0 1 1-15,-1-2-1 16,2 0 0-16,-1-2 0 15,3-1 1-15,-2 1-1 16,0-1 0-16,1-2 0 0,0 0 0 16,1 2 0-16,-2-1 0 15,-1 1 0-15,0 0 0 16,0 1 0-16,0 0 0 15,-2 2 0-15,1-2 0 16,-3 2 1-16,1-1-1 16,-1 1 0-16,1-2 0 15,2 0 0-15,0-1 0 16,2-3 0-16,1 0-1 15,2-2 1-15,0 0 0 16,3-1 0-16,-1 1-1 16,-3-3 2-16,1 3-1 15,-3 1 0-15,-3-1 0 16,0 3 1-16,-2-1-1 0,-3 0 1 15,-1-1-1-15,0-1 0 16,-1-2 0-16,-1-2 0 16,-1-1 1-16,0-3-1 15,-1-1 0-15,1-2 0 16,-2-1 0-16,-1-2 0 15,-4 0 0-15,-1-1 0 16,-2 0 0-16,-3 0 0 16,-4-3 0-16,-2 1 0 15,-1-2 1-15,0 0-1 16,-2-1 0-16,-1-1 0 15,-1 0 0-15,-2-1 0 16,0 0 0-16,-4 6 1 16,-1-3-1-16,-2-1 0 0,-1 4 0 15,-2-4 0-15,-1 0 0 16,1 1 0-16,-2-2 0 15,2-1-1-15,-2-1 1 16,1 2-1-16,2-2 1 16,-2 0 0-16,1-2 0 15,0 3 0-15,-1 0 0 16,-1 2 0-16,-1 2 1 15,-2 3-1-15,-3 2 1 16,-2 5-1-16,-4 1 1 16,-2 1 0-16,0 4-1 15,-3-2 1-15,-1 2-1 16,1 0 1-16,-2 2-1 15,4-4 0-15,-1 3-1 16,1-5-2-16,2 7-4 0,-7-10-9 16,11 18-21-16,-15-2-5 15,3 11 1-15,-11 5-3 16</inkml:trace>
  <inkml:trace contextRef="#ctx0" brushRef="#br2" timeOffset="145183.3039">824 6978 91 0,'0'0'35'0,"-4"11"1"16,4 5 0-16,-11 4-33 15,9 9 0-15,-5 10-1 16,2 11-1-16,0 6 1 0,-1 6 0 15,-1 1-1-15,2-2 1 16,1-14-1-16,4-4 0 16,3-20 1-16,-3-23 0 15,16 1 0-15,-1-23-1 16,3-18 1-16,0-8 0 15,-1-9 0-15,0-4 0 16,-2-4 0-16,0 4-1 16,-5 6 1-16,1 11-1 15,-6 9 1-15,0 11-2 16,0 14 1-16,-5 10 0 15,10 11-1-15,-4 11 1 16,1 5-1-16,2 4 1 16,1 4 0-16,5 0-1 0,2 0 1 15,3-7-1-15,6-6 1 16,3-9-1-16,5-13 1 15,4-14 0-15,5-12-1 16,0-11 1-16,0-9 0 16,2-3 0-16,-7 0-1 15,-4 7 1-15,-5 7-1 16,-10 15 1-16,-5 15-1 15,-4 19 0-15,-7 15 0 16,-4 9 0-16,-4 10 2 16,2 6-4-16,3 3 1 15,3-4-2-15,5-6-1 16,5-18-8-16,21 0-11 0,-8-27-17 15,13-1-1-15,-7-19 0 16,9 1-1-16</inkml:trace>
  <inkml:trace contextRef="#ctx0" brushRef="#br2" timeOffset="145356.3139">1784 7197 118 0,'0'0'38'0,"12"4"1"16,5-15-3-16,9 0-37 15,12 2-2-15,0-10-10 16,4 13-22-16,-9-1-3 16,-4 14 0-16,-15 0-1 0</inkml:trace>
  <inkml:trace contextRef="#ctx0" brushRef="#br2" timeOffset="145499.3221">1771 7453 116 0,'-28'25'39'0,"8"-16"0"15,20-9 0-15,25-3-36 16,8-19-7-16,24 5-24 15,-5-17-11-15,18 3 0 16,0-7 0-16,13 5-2 16</inkml:trace>
  <inkml:trace contextRef="#ctx0" brushRef="#br2" timeOffset="146408.3739">2761 6441 92 0,'1'-15'35'0,"-1"15"0"15,0 0 0-15,-10 26-31 16,0 2 0-16,0 12 0 15,-1 6-1-15,0 14 1 16,-3 5-1-16,4 3 1 0,0-3-1 16,4 1 1-16,1-7-1 15,5-6-1-15,5-12 0 16,5-9-1-16,4-14 1 15,3-10-1-15,4-11 0 16,4-10-1-16,1-8 1 16,3-1 0-16,-6-2-1 15,5 3 1-15,-8 5-1 16,-2 6 0-16,-2 9 0 15,-3 8 0-15,-2 9 0 16,-7 4-2-16,6 7 0 16,-3-1-3-16,2 6-3 15,-3-19-16-15,12 8-15 0,-5-15 1 16,13-3-1-16,-2-14 0 15</inkml:trace>
  <inkml:trace contextRef="#ctx0" brushRef="#br2" timeOffset="146589.3843">3270 6945 98 0,'14'-2'35'15,"-14"2"2"-15,-1 27-1 16,-6-5-30-16,5 4-1 16,2 2-1-16,0 1-1 15,4-5-1-15,-1-5-1 16,6-7-4-16,-9-12-4 15,30-14-29-15,-14-12-1 16,6-8 0-16,-5-12-1 0</inkml:trace>
  <inkml:trace contextRef="#ctx0" brushRef="#br2" timeOffset="146716.3915">3329 6610 114 0,'-27'-11'37'0,"-2"-1"1"16,12 12-1-16,1-4-39 15,3 4-32-15,22 11-3 16,-9-11 1-16,16 29-5 15</inkml:trace>
  <inkml:trace contextRef="#ctx0" brushRef="#br2" timeOffset="146963.4059">2750 7566 108 0,'10'7'38'15,"13"-20"1"-15,26-1-1 16,19-13-35-16,19-3 0 16,11-4 0-16,9 3-3 15,4 9-2-15,-5 1-7 16,-4 20-29-16,-19 6-1 15,-12 18 0-15,-24 1-1 16</inkml:trace>
  <inkml:trace contextRef="#ctx0" brushRef="#br2" timeOffset="147414.4315">2983 7873 94 0,'0'0'36'0,"-11"-22"0"16,11 22 1-16,0 0-32 15,0 0-1-15,-11 8 0 16,6 14 0-16,-3 10-1 15,2 11-1-15,-4 5 1 0,-1 5-1 16,1 2 0-16,0-2 0 16,4-4-1-16,2-9 0 15,5-13 0-15,6-13 0 16,7-16 0-16,8-14-1 15,6-13 1-15,5-9 1 16,5-7-1-16,-3-1 0 16,1 2 0-16,-4 5 1 15,-5 9-1-15,-7 11 0 16,-6 15 0-16,-14 4-2 15,5 31 1-15,-10-4-2 16,2 5-1-16,-2-2-1 16,11 6-3-16,-2-15-10 15,20 5-22-15,-1-19 0 0,14-1-1 16,-2-14 0-16</inkml:trace>
  <inkml:trace contextRef="#ctx0" brushRef="#br2" timeOffset="147692.4476">3606 7988 99 0,'0'0'38'15,"-19"8"2"-15,-2 5-2 16,4 10-29-16,-4 0-3 16,6 9-2-16,0 0-1 15,8 4-1-15,5-1 0 16,9-9-1-16,8-6 1 15,6-9-1-15,5-7-1 16,4-10 1-16,2-9-1 0,-5-8 0 16,-2-10 0-16,-7-8 0 15,-5 1-2-15,-12-3 0 16,-2 4-3-16,-10-7-4 15,7 16-18-15,-11-9-12 16,9 17-1-16,-5-1 0 16,12 8 1-16</inkml:trace>
  <inkml:trace contextRef="#ctx0" brushRef="#br2" timeOffset="147918.4603">4314 7543 102 0,'0'0'37'16,"3"14"0"-16,7-20-1 15,14-1-35-15,3-5-1 16,5-3-3-16,8 8-13 15,-8-9-19-15,-2 11-2 16,-18 1 2-16,-12 4-3 16</inkml:trace>
  <inkml:trace contextRef="#ctx0" brushRef="#br2" timeOffset="148046.4678">4220 7832 113 0,'-8'16'39'0,"24"-9"-1"16,9-22-2-1,22-24-43-15,24 2-28 0,2-11-4 16,18 2 0-16,-1-7-1 15</inkml:trace>
  <inkml:trace contextRef="#ctx0" brushRef="#br2" timeOffset="148751.5081">5846 6977 75 0,'-7'-21'36'0,"-2"9"0"16,-15 1 1-16,-1 15-25 15,-15-4-4-15,3 20-1 16,-12 3-1-16,2 14-1 15,-1 3-1-15,6 11 0 16,8-3-1-16,12 2-1 16,12-13 0-16,23-13 0 15,17-16-1-15,16-20 0 16,12-23 1-16,12-17-1 15,6-18 0-15,2-12 1 16,-5-7-1-16,-5 0 0 0,-12-2 0 16,-10 12-2-16,-12 8 1 15,-16 17 0-15,-10 21 0 16,-11 19-2-16,-9 24 3 15,-10 20-1-15,-3 23 0 16,-2 15 0-16,1 13-2 16,5 3 1-16,7 6-7 15,5-16-7-15,24 3-23 16,-1-22-3-16,17-6 0 15,5-20-1-15</inkml:trace>
  <inkml:trace contextRef="#ctx0" brushRef="#br2" timeOffset="149326.541">6445 7122 77 0,'0'0'36'0,"0"0"0"15,-12 25 1-15,-4-5-28 16,7 12-3-16,-5-3-1 0,6 7 0 16,1-6-1-16,6-4-2 15,8-6-2-15,7-14-5 16,17-4-21-16,-2-23-10 15,14-3-1-15,-4-16-1 16,9-1 1-16</inkml:trace>
  <inkml:trace contextRef="#ctx0" brushRef="#br2" timeOffset="149443.5477">6644 6815 113 0,'-26'-9'38'16,"-2"2"-2"-16,8 1-13 15,2 11-59-15,8-5-2 16,10 0 0-16,7 10-3 0</inkml:trace>
  <inkml:trace contextRef="#ctx0" brushRef="#br2" timeOffset="149765.5661">5538 7713 101 0,'-17'13'39'16,"17"-13"0"-16,30-2-1 15,23-17-33-15,32-3-2 16,23-8-1-16,21 0-1 16,12 0-1-16,3 0-3 15,-1 17-10-15,-16-6-24 16,-9 19-3-16,-25 0 1 15,-20 12-2-15</inkml:trace>
  <inkml:trace contextRef="#ctx0" brushRef="#br2" timeOffset="150411.6031">6025 8101 75 0,'-11'-6'37'16,"-6"-3"1"-16,5 7-1 15,-11-9-28-15,9 17 0 16,-8-7-4-16,4 7-1 16,-4 6-1-16,0 8-1 15,-2 6-1-15,2 6 1 16,-2 3 0-16,1 2-1 15,3 0 0-15,6-1 1 16,5-7-1-16,9-10 0 16,0-19 0-16,30 4 0 15,1-20-1-15,11-16 1 16,7-10-1-16,6-9 1 15,1-4 0-15,0-1 0 16,-10 1 0-16,-6 3 0 0,-13 5 0 16,-8 2 1-16,-12 7-1 15,-12 3-1-15,-7 1 1 16,-6 5-1-16,-5 5 1 15,-2 10-1-15,-2 11 1 16,0 14-1-16,1 14 1 16,2 12-2-16,7 15-1 15,2 7-2-15,9 9-4 16,-1-14-11-16,23 11-20 15,-5-18-3-15,12 0 0 16,0-16-1-16</inkml:trace>
  <inkml:trace contextRef="#ctx0" brushRef="#br2" timeOffset="151170.6465">6314 8167 56 0,'14'-14'34'15,"-9"2"1"-15,-5 12-1 16,-1-12-19-16,1 12-8 16,-14 8 0-16,7 3-1 15,-7 3-1-15,6 7 1 16,-3-1-2-16,8 7 1 15,2 0-1-15,5-1-1 16,6-4-1-16,8-2 0 16,3-8-1-16,6-3 0 15,-1-10 0-15,3-6 0 0,-5-4 0 16,-4-4-1-16,-9-5 1 15,-8 3-1-15,-10-3 1 16,-8 3-1-16,-6 2-1 16,-2-1-2-16,2 7-2 15,0-6-4-15,21 15-24 16,0 0-7-16,0 0 1 15,25-1-2-15</inkml:trace>
  <inkml:trace contextRef="#ctx0" brushRef="#br2" timeOffset="151290.6533">6699 8208 97 0,'6'-15'37'16,"-1"-8"-4"-16,1-5-29 0,-9-11-39 16,1 6-2-16,-6-6-1 15</inkml:trace>
  <inkml:trace contextRef="#ctx0" brushRef="#br2" timeOffset="152048.6967">1253 10156 90 0,'12'1'35'16,"14"-1"-1"-16,3-14 0 15,13 0-29-15,5-8-2 16,8-3-6-16,10 7-30 16,-14-1-1-16,-4 14 0 15,-14 3-3-15</inkml:trace>
  <inkml:trace contextRef="#ctx0" brushRef="#br2" timeOffset="152201.7055">1298 10296 103 0,'-44'20'37'16,"7"-13"0"-16,23 2-1 15,14-9-35-15,26-18-1 16,24 3-7-16,11-18-27 16,25 5-3-16,2-17 1 15,8 0-1-15</inkml:trace>
  <inkml:trace contextRef="#ctx0" brushRef="#br2" timeOffset="152447.7196">1825 9591 114 0,'-4'-11'39'15,"20"16"1"-15,9-7-3 16,26 11-34-16,11 2 0 16,8 6-1-16,2 3 0 15,-9 13 0-15,-12 8-1 16,-16 11 0-16,-20 13-1 15,-27 5 0-15,-16 7-1 16,-20 0-1-16,-13 1-5 16,-13-22-15-16,12-3-16 15,0-27-4-15,18-22 1 16,12-26-2-16</inkml:trace>
  <inkml:trace contextRef="#ctx0" brushRef="#br2" timeOffset="159062.0979">475 8331 104 0,'0'0'39'0,"0"0"1"16,0 0-3-16,18 7-37 15,11-15-3-15,14 1-4 16,0-11-21-16,21 10-10 16,-5-8 1-16,10 10-2 15,-6-4 1-15</inkml:trace>
  <inkml:trace contextRef="#ctx0" brushRef="#br2" timeOffset="159506.1233">1006 8187 98 0,'-32'5'37'16,"-1"-8"1"-16,16 3-2 15,1-9-34-15,25-2 0 16,18-8-1-16,11-1 2 15,12-3-2-15,7 2 2 16,-1 4-1-16,1 5 0 16,-5 9 0-16,-10 6-2 15,-13 12 1-15,-13 6-2 16,-16 6 2-16,-8 7-1 15,-12-2 0-15,1-2 0 16,-7-6 0-16,10-4 1 0,4-10-1 16,12-10 1-16,13-1 0 15,11-8-1-15,7-4 0 16,4 4 1-16,-1 3 0 15,-6 9 0-15,-12 10 0 16,-9 17 0-16,-17 10 0 16,-15 10 1-16,-7 3-1 15,-5-1 0-15,-2-3-2 16,4-10-3-16,16-6-20 15,2-26-15-15,17-7-2 16,16-22-1-16,15-6-1 16</inkml:trace>
  <inkml:trace contextRef="#ctx0" brushRef="#br2" timeOffset="178927.2341">12027 2343 76 0,'6'-10'36'0,"-6"-9"-1"16,7 8 2-16,-7-10-30 16,0 21-1-16,6-16 0 15,-6 16-1-15,-8 9-1 16,-4 17 0-16,-9 10-2 15,-9 17 0-15,-10 12 0 16,-7 10 0-16,-11 8-1 16,-4 4 0-16,-3-3-1 15,2-7 1-15,8-11-4 16,5-18-2-16,21-5-9 15,1-26-23-15,28-17 0 16,0 0-1-16,18-20 0 0</inkml:trace>
  <inkml:trace contextRef="#ctx0" brushRef="#br2" timeOffset="179130.2457">11711 2373 104 0,'-11'-13'39'0,"12"35"1"16,-5-4-2-16,11 16-34 15,7 3-1-15,16 6-1 16,8 1 0-16,11 4 1 16,6 2-3-16,6-9-2 15,13 17-33-15,-8-18-4 16,0 8-1-16,-11-9-1 0</inkml:trace>
  <inkml:trace contextRef="#ctx0" brushRef="#br2" timeOffset="186636.675">21559 2456 81 0,'1'-18'36'0,"-1"18"1"16,-2-14-1-16,2 14-31 15,-13 20-1-15,4 1-1 16,-3 8 0-16,3 9 1 16,-6 10 0-16,2 12 0 15,-4 2-1-15,3 7 1 16,-1-1-1-16,1 1 0 15,2-10-1-15,5-7-1 16,3-13 0-16,6-12 0 16,-2-27 0-16,27 3 0 15,-3-20 1-15,5-9-1 16,3-5 0-16,2-3 0 0,-2-3 0 15,-3 7 0-15,-6 4-1 16,-5 15 1-16,-8 12-1 16,-6 12 0-16,-7 9-1 15,-5 11 1-15,-1 6-1 16,-4-1-2-16,5 6-2 15,0-14-1-15,10 6-8 16,-3-23-23-16,17-1-3 16,1-17 2-16,12 0-2 15</inkml:trace>
  <inkml:trace contextRef="#ctx0" brushRef="#br2" timeOffset="186944.6927">21924 2866 87 0,'-6'-10'37'0,"6"10"-1"16,-19 10 2-16,12 9-29 15,-10 2-3-15,7 12 0 16,-3 0-1-16,6 6-1 16,1-3-1-16,7 1 0 15,4-9-1-15,6-1 0 16,3-12-1-16,7-11 1 15,1-9-1-15,3-10 0 16,-2-8 0-16,-2-8-1 16,-8-4 0-16,-7-4-1 15,-9-3 0-15,-10 8 0 16,-8 2-2-16,-7 8 0 15,3 12-3-15,-8-9-9 0,17 20-23 16,0-4-2-16,16 5 1 16,17 4-1-16</inkml:trace>
  <inkml:trace contextRef="#ctx0" brushRef="#br2" timeOffset="187247.71">22329 2757 122 0,'0'0'43'0,"0"0"-2"16,14-7-1-16,9-3-38 16,6-4-2-16,8 0-1 15,5-2-1-15,1 1-3 16,2 8-4-16,-17-6-29 15,9 22-2-15,-20-5 0 16,-5 19-1-16</inkml:trace>
  <inkml:trace contextRef="#ctx0" brushRef="#br2" timeOffset="187418.7198">22307 3027 97 0,'-29'14'41'0,"18"5"1"0,11-19-1 15,0 0-18-15,29 10-20 16,9-14-1-16,13 1-1 15,9-6-5-15,15 12-14 16,-11-17-21-16,14 11-3 16,-15-8 0-16,3 8-3 15</inkml:trace>
  <inkml:trace contextRef="#ctx0" brushRef="#br2" timeOffset="194101.102">23088 2442 85 0,'14'-16'34'16,"7"10"1"-16,5-19-8 0,21 9-20 15,1-9-1-15,17 5-1 16,0-7 0-16,3 7-2 16,-5 1 0-16,-6 7-1 15,-12 5 0-15,-16 10 0 16,-20 9 0-16,-15 7-1 15,-16 8 1-15,-12 10-1 16,-14 5 0-16,-8 4 0 16,-4-1-1-16,3-1 1 15,10-6-1-15,9-4 0 16,13-7 0-16,20-9 0 15,18-7 0-15,21-3 0 16,12-1 0-16,8 0 2 16,1 1-2-16,-3 5 3 0,-8 1-1 15,-8 9 0-15,-16 1 0 16,-16 5 1-16,-21 3-1 15,-15 4-1-15,-17 0 1 16,-12 3-1-16,-9-3-1 16,-3-3 0-16,4-5-1 15,5-6-2-15,15-2-4 16,11-17-22-16,38-3-10 15,0 0-1-15,26-3 0 16,15-13-2-16</inkml:trace>
  <inkml:trace contextRef="#ctx0" brushRef="#br2" timeOffset="194628.1321">23924 2735 95 0,'-10'5'37'0,"-17"-5"3"16,3 17-2-16,-16-4-28 16,5 15-2-16,-9-4-2 15,8 8-2-15,1 1-1 16,9 3 0-16,11-2-2 15,15-3-1-15,15-6 0 16,13-5-2-16,15-3-1 0,6-12-3 16,16 4-7-16,-9-21-24 15,17 2-3-15,-12-17 0 16,2 4-1-16</inkml:trace>
  <inkml:trace contextRef="#ctx0" brushRef="#br2" timeOffset="195160.1626">24298 2664 88 0,'-5'17'39'16,"-12"-7"-1"-16,6 15 4 15,-10-5-32-15,5 13-4 16,-4-3 0-16,2 9-1 0,-3-3 0 15,3 1-3-15,3-5 0 16,5-2-1-16,2-9 0 16,7-10 0-16,1-11 0 15,13-5-1-15,2-11 1 16,4-6-1-16,1-9 1 15,2-2-1-15,-1-3 0 16,-4 0 0-16,-2 8 1 16,-5 3-1-16,0 6 0 15,-6 7 0-15,-4 12 1 16,0 0-1-16,6 12 1 15,-1 4-1-15,3-3 1 16,0 3-1-16,4-6 2 16,6 2-2-16,2-8 0 0,8-1 0 15,-2-6 0-15,3-6 0 16,0 0 0-16,-2-4 0 15,-2 3 0-15,-4-3 0 16,-3 5 0-16,-9-2 0 16,-9 10 0-16,15-4 0 15,-15 4 0-15,6 20 0 16,-6 0 0-16,-3 5 0 15,3 6 0-15,-4 2 0 16,3 5-2-16,-5-9-11 16,17 14-15-16,-12-22-13 15,20 2-2-15,0-18 0 16,16 2-1-16</inkml:trace>
  <inkml:trace contextRef="#ctx0" brushRef="#br2" timeOffset="195288.1699">24951 2956 121 0,'-20'-4'42'0,"-13"-13"-3"15,5-6-9-15,10 2-67 16,-7-16-4-16,7 4-1 16,0-9-4-16</inkml:trace>
  <inkml:trace contextRef="#ctx0" brushRef="#br2" timeOffset="199588.4158">2793 10012 90 0,'-15'4'37'16,"15"-4"0"-16,0 0 1 16,0 0-29-16,0 0-2 15,20-2-3-15,-1-4-1 16,9 0-2-16,4-2 1 0,6-2-3 15,6 5-1-15,3-5-3 16,9 8-29-16,-8-6-4 16,2 10 0-16,-5-3-1 15</inkml:trace>
  <inkml:trace contextRef="#ctx0" brushRef="#br2" timeOffset="200422.4636">3609 9474 92 0,'-17'-1'36'16,"0"-5"0"-16,17 6 1 15,0 0-34-15,3-17 1 16,20 3-2-16,14-1 1 15,12-6-1-15,12 2 1 16,9-2-1-16,6 3-1 16,0 2 0-16,-6 5-1 15,-6 9 0-15,-13 10 1 0,-14 6-1 16,-15 8 0-16,-16 10-1 15,-14 4 2-15,-13 7-1 16,-7 0 1-16,-3-1 0 16,-1-5-1-16,6-5 1 15,8-7 0-15,16-10 0 16,11-6 0-16,20-14 0 15,12-3-1-15,11-5 0 16,5 0 2-16,-2 3-1 16,-4 5 0-16,-11 8 1 15,-11 10 0-15,-20 16-1 16,-17 12 1-16,-21 14 0 15,-13 10 0-15,-19 5-1 16,-9 0 0-16,-3-3-1 0,4-8 0 16,7-12-2-16,13-15 0 15,17-12-4-15,14-30-14 16,35-4-18-16,7-23-3 15,18-2-1-15,2-18-1 16</inkml:trace>
  <inkml:trace contextRef="#ctx0" brushRef="#br2" timeOffset="201405.5198">6435 6435 79 0,'-58'-9'37'0,"-9"7"-1"15,-5 10 2-15,-13 11-36 16,-3 11 2-16,-6 7-2 15,-1 12 1-15,-1 11-2 16,0 10 2-16,2 10-2 16,7 9 2-16,6 10-2 15,8 9 1-15,11 11-1 16,10 10 0-16,13 10 0 15,16 7-1-15,12 3 0 0,16 1-1 16,18-6 1-16,26-11-1 16,22-20 1-16,28-25 0 15,23-31 0-15,25-34 0 16,23-35 2-16,11-28-1 15,7-35 2-15,-4-22 0 16,-10-26-1-16,-18-11 1 16,-26-8-1-16,-33 0 1 15,-37-3-1-15,-35 2 0 16,-34 8-2-16,-34 7 2 15,-25 18-2-15,-18 11-1 16,-11 21 1-16,2 15-4 16,11 27-10-16,3 5-14 15,25 30-13-15,12 10 1 0,21 19-2 16,11 8 0-16</inkml:trace>
  <inkml:trace contextRef="#ctx0" brushRef="#br2" timeOffset="201773.5408">5733 7056 95 0,'-15'-41'38'15,"4"6"1"-15,12 19-1 16,-1 16-33-16,33 15-1 15,4 23-1-15,13 22-2 16,9 15 0-16,11 22 1 16,7 16-1-16,6 15 0 15,-1 5-1-15,-4 0 0 16,-6-6 0-16,-4-11 0 15,-8-14-2-15,-10-23-4 16,-1-9-18-16,-17-33-16 16,-2-18 1-16,-10-22-2 15,-5-12-1-15</inkml:trace>
  <inkml:trace contextRef="#ctx0" brushRef="#br2" timeOffset="202683.5929">5007 9769 103 0,'20'-3'37'0,"-11"0"1"16,12 1-1-16,4 0-37 15,0-4-1-15,8 3-5 16,-3-11-12-16,11 11-19 15,-2-4 0-15,-1 7-1 16,-9-3 1-16</inkml:trace>
  <inkml:trace contextRef="#ctx0" brushRef="#br2" timeOffset="202848.6023">5001 10019 103 0,'-29'19'38'15,"19"-5"1"-15,10-14-2 0,32-7-36 16,12-9-3-16,18-20-15 15,20 13-19-15,3-8-2 16,5 7 0-16,-5-2-1 16</inkml:trace>
  <inkml:trace contextRef="#ctx0" brushRef="#br2" timeOffset="203494.6393">6365 9116 72 0,'0'0'37'0,"0"0"-2"15,0 0 2-15,-2-12-30 0,2 12-1 16,-9 20-2-16,4 3 0 16,-2 10-2-16,0 17 1 15,-6 11 0-15,3 16 0 16,-5 9 0-16,1 9 1 15,-2-5-1-15,6-1 0 16,5-13-1-16,6-13 1 16,6-19-2-16,11-17 1 15,8-18-1-15,6-17 0 16,5-12 0-16,5-8 0 15,-2-8 0-15,0-1-1 16,-4 2 1-16,-6 5-1 0,-7 7 1 16,-6 12 0-1,-5 12 0-15,-10 10-1 0,-2 12 0 16,-3 5-1-16,-1 6-1 15,2-3-1-15,6 7-3 16,0-19-9-16,23 6-21 16,-7-22-4-16,14-2 0 15,1-18 0-15</inkml:trace>
  <inkml:trace contextRef="#ctx0" brushRef="#br2" timeOffset="203674.6496">7024 9636 82 0,'-14'10'38'0,"-4"11"0"15,6 15 0-15,-7-3-19 16,5 10-16-16,2-2-1 0,11-2-2 16,6-1-4-16,-1-23-17 15,20 0-16-15,-3-21-1 16,15-12-2-16,-2-21 2 15</inkml:trace>
  <inkml:trace contextRef="#ctx0" brushRef="#br2" timeOffset="203810.6573">7113 9264 103 0,'-35'-15'38'16,"-9"6"0"-16,8 10-7 16,17 15-66-16,-9-3-3 15,17 13 0-15,-3 0-2 0</inkml:trace>
  <inkml:trace contextRef="#ctx0" brushRef="#br2" timeOffset="204079.6727">6120 10465 94 0,'-27'24'40'0,"16"-19"1"16,35-8-3-16,17-20-32 15,32-12-3-15,22-14 2 16,27-4-2-16,12-6 1 0,6 2-3 16,-1 7 0-16,-9 7-3 15,-12 24-4-15,-27 3-17 16,-15 31-17-16,-33 6 0 15,-20 23-3-15,-25-1 2 16</inkml:trace>
  <inkml:trace contextRef="#ctx0" brushRef="#br2" timeOffset="204523.6981">6489 10685 81 0,'-8'-11'37'16,"8"11"-1"-16,0 0 2 16,-6 25-30-16,-2-8-3 15,3 12 0-15,-4 3-2 16,1 8 1-16,-4 3-1 15,1 3-1-15,-1 1 0 16,5-6-2-16,3-5 1 16,3-6-2-16,5-9 1 15,8-9-1-15,3-9 2 16,10-13-2-16,2-6 2 15,1-3 2-15,1-6-2 16,-1 1 1-16,-5 0-1 16,-4 2 1-16,-4 8-1 15,-5 4 1-15,-10 10-3 0,0 0 1 16,4 22-1-16,-4-5-2 15,0 8 0-15,0-2-2 16,10 5-1-16,-2-8-5 16,16 4-12-16,-7-19-17 15,15-3 1-15,0-15-1 16,10-4 3-16</inkml:trace>
  <inkml:trace contextRef="#ctx0" brushRef="#br2" timeOffset="204778.7127">7032 10853 99 0,'0'0'39'0,"0"0"2"15,-12 15-1-15,7 7-33 16,-4-3-3-16,4 5-1 0,3-1 0 16,4 0-3-16,5-2 2 15,5-4-2-15,5-9 2 16,3-5-1-16,1-12 0 15,-2-8 1-15,0-9-1 16,-6-5 0-16,-9-6-2 16,-8-1 1-16,-7 3-6 15,-16-2-5-15,9 22-15 16,-21-3-16-16,10 16 1 15,-7 4-1-15,12 14 1 16</inkml:trace>
  <inkml:trace contextRef="#ctx0" brushRef="#br2" timeOffset="205289.7419">1362 12342 81 0,'-4'14'39'0,"4"-14"-2"16,20-1 0-16,1-4-37 15,8-3 0-15,12-1-3 0,3-3 0 16,9 9-4-16,-7-5-28 16,13 8-1-16,-10-4-1 15,-4 14 1-15</inkml:trace>
  <inkml:trace contextRef="#ctx0" brushRef="#br2" timeOffset="205462.7518">1353 12651 89 0,'-27'20'40'0,"22"-5"-3"16,5-15 2-16,36-20-38 16,12-5-4-16,14-16-5 15,26 2-28-15,-3-14-2 0,9 5 0 16,-8-9-1-16</inkml:trace>
  <inkml:trace contextRef="#ctx0" brushRef="#br2" timeOffset="205732.7673">1926 12040 88 0,'0'0'38'0,"0"0"1"16,28-2-1-16,7-1-34 15,11 6-1-15,5 1 0 16,7 12 1-16,-6 6 0 15,-6 15-1-15,-13 12-1 0,-16 13 1 16,-17 11-1 0,-17 6-1-16,-17 5-1 0,-12-3 0 15,-4-2-2-15,-4-17-3 16,11-3-11-16,-2-34-13 15,25-8-12-15,6-24-1 16,23-15-2-16,10-19 0 16</inkml:trace>
  <inkml:trace contextRef="#ctx0" brushRef="#br2" timeOffset="206901.834">2798 11708 87 0,'7'-15'38'0,"5"10"-1"16,-12 5-2-16,0 0-31 15,5 11-2-15,-1 15 2 16,-4 12-2-16,-1 16-1 16,-4 13 1-16,-3 15-1 0,1 9 1 15,0 3-1-15,2-5 0 16,0-8-1-16,6-11 0 15,6-14 2-15,5-14-2 16,6-21 1-16,3-17-1 16,6-12 0-16,0-11 1 15,2-8 0-15,-1-3-1 16,-2-1 1-16,-7 2-1 15,0 5 1-15,-6 7-1 16,-13 17 1-16,14 4-1 16,-14 13-1-16,0 11 0 15,-3 3-2-15,4 9-1 16,-1-5-3-16,14 10-10 15,-8-21-16-15,20 0-7 0,-1-19 0 16,13-5 2-16</inkml:trace>
  <inkml:trace contextRef="#ctx0" brushRef="#br2" timeOffset="207077.8442">3449 12310 87 0,'-12'22'38'0,"2"12"1"15,-5 2 1-15,5 14-36 16,-1-5-2-16,3-2-1 15,8-3-2-15,4-13-3 16,11-1-14-16,-4-30-19 16,15-10-1-16,-2-20-2 0,8-9 2 15</inkml:trace>
  <inkml:trace contextRef="#ctx0" brushRef="#br2" timeOffset="207221.8523">3453 11966 96 0,'-34'-3'39'16,"13"12"-1"-16,4-2-4 15,5-9-49-15,24 3-23 16,9-12 0-16,17 6-3 16,6-10 1-16</inkml:trace>
  <inkml:trace contextRef="#ctx0" brushRef="#br2" timeOffset="207415.8634">3895 12097 93 0,'-15'11'39'0,"15"-11"2"15,0 0-3-15,14-13-37 16,19-3-1-16,10-7-2 16,3 9-7-16,-9-10-17 15,7 14-14-15,-14 2 1 16,-7 15-1-16,-20 3 0 15</inkml:trace>
  <inkml:trace contextRef="#ctx0" brushRef="#br2" timeOffset="207564.8721">3827 12403 81 0,'-18'33'43'0,"6"-27"-3"15,25-4 2-15,11-17-25 16,21-18-17-16,20-2-6 16,2-22-17-16,24 13-16 15,-3-8-2-15,12 13-1 16,1-2 0-16</inkml:trace>
  <inkml:trace contextRef="#ctx0" brushRef="#br2" timeOffset="208181.9074">4936 12251 88 0,'-13'13'41'0,"-1"-16"1"0,14 3-2 15,2-10-34-15,13-5-3 16,10-3-1-16,12-2-1 15,2 0-1-15,9 0-3 16,7 7-5-16,-4-10-18 16,16 16-13-16,-8-6-2 15,5 8-1-15,-2-8 0 16</inkml:trace>
  <inkml:trace contextRef="#ctx0" brushRef="#br2" timeOffset="208699.937">5773 11707 71 0,'-40'24'43'0,"10"-12"-3"15,14-1 1-15,16-11-17 16,16-17-23-16,18 2 1 16,11 0-2-16,3 1 1 15,2 0-1-15,-5 5 1 16,-3 7-1-16,-10 5 1 15,-11 10 0-15,-13 5 0 16,-10 9 1-16,-10 1-1 16,-4 2-1-16,-1-1 0 15,-2 0 1-15,5-5-1 0,4-4-2 16,9-5 3-16,1-15-3 15,24 9 2-15,0-11 0 16,9-4 0-16,5 1 0 16,0 3 0-16,0 2 1 15,-1 7 0-15,-8 9 0 16,-10 7 0-16,-10 11 0 15,-12 4 1-15,-11 11-1 16,-8 4 0-16,-10 3 0 16,-3-5 0-16,-4-3 0 15,7-8-2-15,2-10-2 16,10-5-3-16,2-25-10 15,18 0-7-15,9-20-19 16,15-4 0-16,5-17-3 16,14 6 3-16</inkml:trace>
  <inkml:trace contextRef="#ctx0" brushRef="#br2" timeOffset="208849.9456">6461 12218 110 0,'-18'24'42'15,"2"0"0"-15,-7-18-5 16,3-20-51-16,20 14-14 15,0-25-14-15,8 6-1 16,0-10-1-16,7 4 1 16</inkml:trace>
  <inkml:trace contextRef="#ctx0" brushRef="#br2" timeOffset="209683.9933">7171 11511 70 0,'6'-20'37'0,"-6"20"0"16,2-10 1-16,-5 22-32 16,-9 3-1-16,5 13 1 15,-8 4-1-15,6 10 1 16,-8 6-3-16,5 11 0 15,-2-1 0-15,3 6 0 16,-1 2-1-16,3 1-1 16,1-2 1-16,2-5-2 15,5-9 1-15,4-7 0 16,3-15-1-16,6-12 1 0,5-18 0 15,6-16 0-15,5-12-1 16,3-9 1-16,1-3-1 16,-2-2 0-16,-3 4 1 15,-2 8-1-15,-9 10 0 16,-2 12 0-16,-14 9-1 15,9 18 0-15,-7 6 0 16,-4 4-1-16,4 6-2 16,3-1-1-16,9 5-5 15,-6-22-11-15,26 10-14 16,-10-21-5-16,15-4-1 15,-5-15 2-15</inkml:trace>
  <inkml:trace contextRef="#ctx0" brushRef="#br2" timeOffset="209962.0092">7700 11971 88 0,'-13'-8'38'0,"13"8"2"16,-23 9-2-16,12 5-33 16,1 2-1-16,4 7 0 15,-2 2 0-15,8 5-1 16,0-4 0-16,7 3 0 15,2-12-1-15,5-1 0 16,0-11 0-16,4-9-1 16,1-12 0-16,-2-6 0 15,-3-4-1-15,-8-8 0 16,-2 1-1-16,-13-2-2 0,-4 6-2 15,-15-3-8-15,10 24-11 16,-22-7-12-16,10 15-6 16,-10 2-1-16,7 12 1 15</inkml:trace>
  <inkml:trace contextRef="#ctx0" brushRef="#br2" timeOffset="210759.0546">2793 13318 71 0,'9'-22'39'16,"-9"22"-2"-16,6-16 2 16,-6 16-35-16,0 0-2 15,0 0 2-15,0 25 0 16,-5 8-1-16,-5 12 0 0,-1 10 1 15,-3 8-2-15,2 5 1 16,-2-1-1-16,2-4 0 16,4-6-1-16,4-9 0 15,4-11 0-15,7-14-1 16,7-16 1-16,7-11-1 15,6-10 0-15,-1-7 0 16,1-2 0-16,0 0 1 16,-6 3-1-16,-3 8 0 15,-3 7 0-15,-15 5 1 16,9 22-1-16,-10-1-1 15,-1 5 0-15,2 2-2 16,3 0-2-16,1-11-6 16,18 8-14-16,-9-24-15 0,16-3 0 15,0-16-2-15,13-3 2 16</inkml:trace>
  <inkml:trace contextRef="#ctx0" brushRef="#br2" timeOffset="210924.0642">3288 13733 88 0,'-22'34'40'15,"8"11"-1"-15,-5-5-3 16,8 1-33-16,7-3-2 16,4-9-3-16,15-2-10 15,-15-27-18-15,37-9-8 16,-13-19-2-16,13-8-1 15</inkml:trace>
  <inkml:trace contextRef="#ctx0" brushRef="#br2" timeOffset="211074.0728">3380 13428 97 0,'-29'-1'42'0,"10"7"-1"16,2-7-3-16,17 1-43 16,15-6-14-16,0-16-20 15,23 1-3-15,1-4 0 16,12 1-1-16</inkml:trace>
  <inkml:trace contextRef="#ctx0" brushRef="#br2" timeOffset="211255.0831">3898 13461 95 0,'-7'12'43'16,"14"2"0"-16,-7-14-2 16,25-9-40-16,0-1-2 15,6-5-3-15,9 9-9 16,-7-15-16-16,12 13-13 15,-13 0 1-15,3 11-2 16</inkml:trace>
  <inkml:trace contextRef="#ctx0" brushRef="#br2" timeOffset="211420.0926">3975 13758 107 0,'-18'1'42'0,"18"-1"0"16,7-27-8-16,18 2-34 15,17-1-3-15,10-9-5 16,19 24-15-16,-5-13-18 15,18 12 0-15,1-5-2 16,14 11 0-16</inkml:trace>
  <inkml:trace contextRef="#ctx0" brushRef="#br2" timeOffset="211840.1166">5021 13470 93 0,'-10'-8'42'0,"10"8"1"15,12-21-2-15,12 4-40 16,9-1 0-16,15-3-3 15,8 1-2-15,3-5-5 16,19 18-16-16,-10-9-16 16,12 10-1-16,-6-7 0 15,9 8 0-15</inkml:trace>
  <inkml:trace contextRef="#ctx0" brushRef="#br2" timeOffset="212429.1503">5914 13099 83 0,'-24'9'40'0,"6"-10"-2"16,18 1 1-16,0 0-36 15,20-6-2-15,13-7 1 16,10 1-1-16,8-5 1 16,2 1-1-16,3 2 1 15,-5 5-2-15,-6 2 1 0,-9 8 0 16,-11 7 0-16,-13 9-1 15,-13 7 1-15,-12 6 0 16,-11 4 0-16,-3 3 0 16,0-1-1-16,1-4 1 15,2-2-1-15,12-8 0 16,11-8 0-16,14-5 1 15,15-6 0-15,10-2-1 16,4 1 1-16,3 2-1 16,-2 1 1-16,-2 7 1 15,-13 9-1-15,-13 6 0 16,-14 9 1-16,-13 7-2 15,-12 3 1-15,-9 2 1 0,0-3-2 16,-3-7 0-16,5-4-2 16,5-17-3-16,22-4-8 15,-2-29-8-15,29 5-12 16,-3-22-10-16,19 2-2 15,2-11 2-15</inkml:trace>
  <inkml:trace contextRef="#ctx0" brushRef="#br2" timeOffset="212967.1809">7074 13252 61 0,'17'-9'39'0,"-17"9"-1"16,0 0 1-16,-13 11-31 15,-1 13-3-15,-12 6-1 16,0 9-2-16,-8 4-1 16,3 5-1-16,2 4-1 15,4-11-2-15,7 3-4 16,-4-20-20-16,16 3-10 15,-1-17-2-15,7-10 1 16</inkml:trace>
  <inkml:trace contextRef="#ctx0" brushRef="#br2" timeOffset="213124.19">6827 13479 76 0,'-9'-17'42'0,"9"17"-1"16,0 0 1-16,29 1-31 16,-4-1-7-16,14 1-2 15,6 0-4-15,0-5-8 16,21 18-20-16,-11-12-12 15,1 11 0-15,-12-4-1 16</inkml:trace>
  <inkml:trace contextRef="#ctx0" brushRef="#br2" timeOffset="213884.2335">7470 12959 77 0,'10'-15'39'0,"12"6"-2"15,5-18-2-15,20 10-33 16,7-3-1-16,9 1 1 0,2 0-1 16,1 7 0-16,-10 1 1 15,-4 12-1-15,-20 9 1 16,-11 10-1-16,-19 8 1 15,-13 9 0-15,-15 6 0 16,-11 3 0-16,-6 1 0 16,0-5 0-16,4-7-1 15,10-6 1-15,11-10-1 16,18-19 0-16,13 8 0 15,17-14 0-15,12-2 0 16,7 4-1-16,-3 3 2 16,-3 9 0-16,-12 12-1 0,-11 11 0 15,-19 13 0-15,-19 11 0 16,-13 6 0-16,-12 3-1 15,-6-4 0-15,-1-10-1 16,5-7-3-16,4-22-2 16,24-5-12-16,-4-39-12 15,29-2-13-15,3-20 0 16,16-8-2-16</inkml:trace>
  <inkml:trace contextRef="#ctx0" brushRef="#br2" timeOffset="214716.2811">2901 14600 61 0,'0'0'38'0,"0"0"-2"16,-11 23 2-16,-1 2-35 15,3 16-2-15,0 4 0 16,2 10 0-16,-1 7-1 15,2 2 1-15,0 0 0 16,6-6 0-16,0-10 1 16,6-4 0-16,1-14 0 15,4-6 0-15,2-15-1 16,5-8 1-16,1-7-1 15,4-6 0-15,1-6-1 16,0-3 1-16,-3 3-1 0,-2 2 1 16,-1 3-1-16,-4 8 1 15,-4 9-1-15,-10-4 1 16,12 26-1-16,-9-5-1 15,3 6 0-15,-4-1-2 16,6 2-1-16,2-11-4 16,19 5-13-16,-11-27-15 15,22 2-3-15,-3-20-2 16,10-3 2-16</inkml:trace>
  <inkml:trace contextRef="#ctx0" brushRef="#br2" timeOffset="214882.2906">3502 14985 61 0,'-13'31'39'0,"-10"2"0"15,10 10 0-15,0-3-36 16,0 0-1-16,8-4-2 16,5-4-1-16,4-8-2 15,-4-24-8-15,36 6-25 16,-15-29-2-16,10-8-2 15,-5-18 1-15</inkml:trace>
  <inkml:trace contextRef="#ctx0" brushRef="#br2" timeOffset="215019.2984">3529 14708 79 0,'-36'-11'42'16,"12"11"-4"-16,3-4-4 16,12-7-45-16,24 6-26 15,7-11-2-15,22 3-1 0,4-7 0 16</inkml:trace>
  <inkml:trace contextRef="#ctx0" brushRef="#br2" timeOffset="215206.3091">4173 14720 63 0,'-3'25'40'16,"3"-25"-1"-16,-2 19 0 16,2-19-34-16,26-19-2 15,2 7-1-15,6-7-4 16,5 13-11-16,-11-10-25 15,7 13 0-15,-15 0-2 16,0 13-2-16</inkml:trace>
  <inkml:trace contextRef="#ctx0" brushRef="#br2" timeOffset="215363.3181">4166 15000 76 0,'0'0'43'0,"0"0"-2"15,27-16-2-15,2-4-41 16,2-12-8-16,30 14-16 15,-8-12-14-15,15 11-2 16,1-3 0-16</inkml:trace>
  <inkml:trace contextRef="#ctx0" brushRef="#br2" timeOffset="215806.3435">5396 14763 43 0,'-28'3'40'16,"13"7"2"-16,-9-8 0 16,24-2-22-16,0 0-12 15,16-10-1-15,14-6-1 16,16-2-2-16,15-8 1 15,9-1-3-15,9-4-1 16,6 2-1-16,0 0-2 16,-5 4-3-16,0 18-13 15,-23-14-14-15,-1 22-10 16,-15-4-2-16,-5 9 2 0</inkml:trace>
  <inkml:trace contextRef="#ctx0" brushRef="#br2" timeOffset="216419.3785">7000 14312 63 0,'-2'-16'38'0,"-16"-2"-1"16,-5 13 1-16,-16-4-34 15,-7 9 0-15,-10 2 0 16,0 9 1-16,-4 3-1 16,5 9 0-16,4 2 0 15,9 9 0-15,9 0-2 16,18 2 1-16,9-1-1 15,16-6 0-15,12-9 0 16,15-5-1-16,10-12 0 0,12-11 1 16,4-10-1-16,1-5 0 15,-4-6-1-15,-1-4 1 16,-9 2 0-16,-9 0-1 15,-9 8 1-15,-12 3-1 16,-6 7 0-16,-14 13 1 16,0 0-1-16,5 41 0 15,-19 6 1-15,-2 18-1 16,-6 7-2-16,0 10 0 15,0 3-1-15,2-4-3 16,11-4-3-16,-2-27-10 16,29 2-9-16,-9-39-8 15,21-7-8-15,0-21 1 16</inkml:trace>
  <inkml:trace contextRef="#ctx0" brushRef="#br2" timeOffset="216820.4015">7713 14540 77 0,'-26'12'42'15,"-11"-3"-1"-15,3 16 0 16,-5-4-35-16,5 5-1 16,2 1-3-16,6 4 1 15,9-1-2-15,9-1-1 16,11-5-1-16,10-3 0 15,11-7 0-15,11-7-2 16,11-6-1-16,4-13-3 16,14 4-12-16,-18-21-13 15,17 7-8-15,-10-11-1 16,4 4 1-16</inkml:trace>
  <inkml:trace contextRef="#ctx0" brushRef="#br2" timeOffset="217361.4324">8073 14511 90 0,'-19'9'41'15,"4"16"2"-15,-8-13-9 16,4 16-30-16,2 4-1 16,0 5-2-16,1 5 0 15,3-3 0-15,3-3-1 16,6-3 0-16,3-8 0 15,3-5 0-15,-2-20-1 16,21 6 1-16,-4-20 1 16,2-6 0-16,1-10 0 15,2-4 1-15,-2-8-1 0,-1-2 0 16,-1-2 1-16,-5 5 0 15,-3 6-2-15,-4 5 0 16,1 8 1-16,-3 10 0 16,-4 12-1-16,0 0 1 15,3 26 0-15,-2-3-1 16,3 3 1-16,2-2-1 15,4 1 1-15,6-9-1 16,4-5 0-16,8-10 1 16,2-9-1-16,8-8 1 15,1-9 0-15,3-2 0 16,-5-2-1-16,-2-1 1 15,-8 3 0-15,-7 6 0 16,-5 4 0-16,-15 17-1 0,12-3 0 16,-14 18 0-16,2 13 0 15,-5 7 1-15,4 10-2 16,-3 7 0-16,4 2-2 15,4-2-3-15,6 0-4 16,0-22-6-16,19 0-6 16,-14-33-6-16,26 7-3 15,-12-31-3-15,19 4-4 16,-12-17-2-16</inkml:trace>
  <inkml:trace contextRef="#ctx0" brushRef="#br2" timeOffset="217497.4402">8792 14639 104 0,'-26'7'43'16,"7"6"0"-16,-9-13-4 15,5-8-44-15,23 8-12 0,-13-24-10 16,25 20-10-16,-19-7-7 16,7 11-1-16,-11-9 1 15</inkml:trace>
  <inkml:trace contextRef="#ctx0" brushRef="#br2" timeOffset="218075.4732">5765 15428 33 0,'-1'-13'36'15,"12"18"2"-15,1-3-2 16,10 9-20-16,4-6-12 15,13 5 1-15,7-7 0 16,19-2-1-16,10-10 0 0,20-5 0 16,14-7 0-16,15-3-1 15,12-8 1-15,6-2-2 16,4 1 0-16,0 5 0 15,-4 4-1-15,-3 7 0 16,-9 4 0-16,-8 7-1 16,-10 6 1-16,-3 3-1 15,-13-1 1-15,-3 3 0 16,-9-1 0-16,-8-3-1 15,-8-3 2-15,-7 0-2 16,-9-3 1-16,-14-4-1 16,-4 2-3-16,-16-6-4 15,1 16-13-15,-29-21-11 0,10 18-10 16,-34-10-2-16,7 10 1 15</inkml:trace>
  <inkml:trace contextRef="#ctx0" brushRef="#br2" timeOffset="218563.5012">6014 15766 53 0,'5'-12'38'0,"4"-7"0"0,17 8-2 16,5-5-34-16,6 2 1 15,8 1-1-15,11 3 1 16,6-1 1-16,11 2 1 16,12-5-1-16,11 0-1 15,10-5 1-15,14 2 1 16,3-5-2-16,10 3 1 15,5-1-3-15,1 2 1 16,1 0-1-16,-5 4 2 16,-7 4-3-16,-9 1 1 15,-9 2-1-15,-10 3 0 16,-17 3 1-16,-16 1-1 15,-15 3 1-15,-16-2-1 0,-10 2 1 16,-13 1-1-16,-13-4 0 16,0 0-1-16,-13 2-2 15,-3-10-3-15,16 8-11 16,-34-16-11-16,34 16-4 15,-23-15-11-15,16 4-1 16,-5-7 1-16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2T00:51:43.82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10071 3063 47 0,'-18'0'32'15,"2"-3"2"-15,4 6-2 16,-4-10-24-16,16 7-2 15,0 0 0-15,0 0 3 16,0 0 0-16,18-11-4 16,-18 11-1-16,23-11-1 0,-10 4 1 15,2 4-1-15,-1 0 0 16,2 3-1-16,2 3-1 15,6 1 0-15,5 2 0 16,12 2 0-16,18-1 0 16,18-4 0-16,22-3-1 15,23-2 1-15,14-6 0 16,18-2 0-16,8-3 0 15,1-3-1-15,-6 2 1 16,-13 2-1-16,-19 2 0 16,-19 3 0-16,-19 4 0 15,-21 2 0-15,-19 2-1 16,-11 1 1-16,-10 0-1 0,-10 1 1 15,-4-1-1-15,-12-2 0 16,13 3-1-16,-13-3-2 16,0 0-4-16,0 0-24 15,0 0-4-15,5-12 0 16,-5 12-3-16</inkml:trace>
  <inkml:trace contextRef="#ctx0" brushRef="#br0" timeOffset="1872.1071">9935 3562 62 0,'17'-15'34'15,"-17"15"-2"-15,0 0 1 16,0 0-29-16,-5 12-1 15,-8-1 3-15,4 10-3 16,-8 1 2-16,-1 7-2 16,-2-3 1-16,-2 6-1 15,3-5 0-15,3 1-1 16,2-8 0-16,4-1-1 15,6-8 0-15,4-11 0 16,0 0 0-16,17-8 0 16,-2-9 0-16,5-6 0 15,0-6 0-15,-1-1 0 16,1-3-1-16,0 2 1 15,-3 2-1-15,-3 7 1 0,-5 3-1 16,-3 8 1-16,-6 11-1 16,0 0 1-16,0 0 0 15,0 0-1-15,10 19 2 16,-6-4-2-16,-2 3 1 15,5 0-1-15,-1 1 2 16,7-2-2-16,2-4 1 16,4-3-1-16,7-5 1 15,-1-5 1-15,7-5-1 16,-2-4 0-16,3-6-1 15,0 0 1-15,-4-5-1 16,1 2 1-16,-7 0-1 16,-3 3 1-16,-5 5-2 15,-4 3 0-15,-11 7 2 0,0 0-2 16,9 21 1-16,-13-7-2 15,3 7 1-15,-1-2-3 16,4 5 1-16,0-4-5 16,14 5-5-16,-16-25-22 15,39 25-2-15,-14-23 1 16,16 4-2-16</inkml:trace>
  <inkml:trace contextRef="#ctx0" brushRef="#br0" timeOffset="2268.1297">10844 3566 66 0,'1'-18'35'0,"-1"18"0"16,-10-16-3-16,10 16-19 16,-33 7-3-16,13 8-3 0,-10-1-1 15,5 8-2-15,-4 1 0 16,1 4-2-16,3 1 1 15,7-1-1-15,4-3 0 16,11-3 0-16,6-5-1 16,11-7 0-16,10-8 0 15,10-7 0-15,6-5-1 16,3-8 0-16,4-6 0 15,-1-3 0-15,-6 0-1 16,-5 0 0-16,-6 1 0 16,-9 7 1-16,-10 2-2 15,-10 18 2-15,0-12-1 0,0 12 0 16,-23 15 1-1,9 0-1-15,-1 4 1 0,2 3-3 16,8 3 1-16,1-3-3 16,13 4-2-16,1-15-11 15,21 10-18-15,-3-12 0 16,15 5-2-16,-5-12 3 15</inkml:trace>
  <inkml:trace contextRef="#ctx0" brushRef="#br0" timeOffset="2780.159">11374 3502 97 0,'-28'8'36'15,"-11"-2"2"-15,6 17-3 0,-5-5-29 16,6 8-2-16,-2 0 0 15,10 3-2-15,6-1 1 16,10-4-1-16,7-3-1 16,9-7 0-16,10-6 0 15,6-5 0-15,5-9 0 16,6-3-1-16,-1-7 0 15,1-4 0-15,-2-3-1 16,-4-2 0-16,-2 1 0 16,-7 2 1-16,-6 5-1 15,-2 2 0-15,-12 15 0 16,8-12 0-16,-8 12 0 15,-10 24 1-15,0 3 0 0,-4 7-1 16,-4 13 1-16,-2 7 0 16,-2 6 0-16,-2 7 1 15,0-2-1-15,0 1 0 16,4-4 0-16,0-9 0 15,1-9 1-15,0-8-1 16,0-12 0-16,-1-10 1 16,-1-11-2-16,2-11 1 15,-1-7-1-15,4-10-1 16,4-7 0-16,9-10-3 15,11 4-7-15,-1-15-24 16,20 9-1-16,-1-6-1 16,16 8 0-16</inkml:trace>
  <inkml:trace contextRef="#ctx0" brushRef="#br0" timeOffset="3200.183">11685 3605 77 0,'0'0'40'16,"0"0"-3"-16,0 0 2 16,2 11-18-16,-13 2-17 15,4 7-1-15,-5 1-1 16,-2 5 0-16,-1 3 0 15,1-3-1-15,0 0-1 16,5-3 1-16,2-5-1 16,3-5 1-16,4-13-1 0,13 1 1 15,3-13-1-15,5-5 1 16,3-5 0-16,2-4 0 15,3-4-1-15,2 3 0 16,-5 1 1-16,-3 4-1 16,-6 6 0-16,-3 5 0 15,-14 11 0-15,16-2 0 16,-16 2 0-16,0 23 0 15,-1-5 0-15,-2 2-2 16,4 5 0-16,-1-3-2 16,7 5-2-16,-4-13-7 15,18 9-24-15,-9-16-2 16,14 5 1-16,-8-16 0 15</inkml:trace>
  <inkml:trace contextRef="#ctx0" brushRef="#br0" timeOffset="3405.1948">12112 3609 82 0,'-4'-18'38'15,"4"18"-1"-15,-5-14 2 16,5 14-27-16,-11 16-6 16,7 4 0-16,-7 3-3 15,2 5-1-15,-1 4 0 16,0 0-2-16,4 3-3 15,0-11-2-15,12 8-16 16,-6-32-16-16,22 21-2 16,-4-29 0-16,15-1 0 15</inkml:trace>
  <inkml:trace contextRef="#ctx0" brushRef="#br0" timeOffset="3556.2034">12246 3356 88 0,'-18'2'32'15,"7"6"-11"-15,11-8-20 16,8 12-33-16,9-11-3 16,16 3 2-16</inkml:trace>
  <inkml:trace contextRef="#ctx0" brushRef="#br0" timeOffset="3870.2214">12801 3220 101 0,'-29'-10'37'15,"7"20"2"-15,-13-9-3 16,5 19-30-16,-4 7-2 15,4 11 0-15,-4 5-1 16,0 7-1-16,0 6 1 16,5-1-2-16,2 2 0 15,7-5-2-15,6-4 1 16,6-6-3-16,9-6-1 0,3-11-3 15,16 7-21-15,-20-32-11 16,27 18 0-16,-17-23-1 16,6 1 1-16</inkml:trace>
  <inkml:trace contextRef="#ctx0" brushRef="#br0" timeOffset="4200.2402">12440 3645 103 0,'-20'-11'37'0,"20"11"1"16,0 0-5-16,0 0-28 15,19-13-1-15,1 11-2 16,4-4 0-16,7 1 0 16,1-1 0-16,3 0-2 0,-2 1 1 15,-4 0 0-15,-5 2-1 16,-2 1 0-16,-6 2 1 15,-3 4-1-15,-13-4 0 16,10 19 1-16,-10-6-1 16,-3 7 1-16,-3 4-1 15,-3 3 1-15,-1 4-2 16,1 0 1-16,1 0-1 15,2-1-2-15,5-2-2 16,2-18-10-16,18 8-23 16,-5-21-1-16,12 2 0 15,-2-17-1-15</inkml:trace>
  <inkml:trace contextRef="#ctx0" brushRef="#br0" timeOffset="4367.2498">12870 3367 96 0,'-24'-25'39'0,"13"16"0"15,-9-2-1-15,20 11-28 16,-11 0-9-16,11 0-3 16,12 24-10-16,-12-24-25 15,35 30-2-15,-13-13 1 16,15 8-1-16</inkml:trace>
  <inkml:trace contextRef="#ctx0" brushRef="#br0" timeOffset="4629.2648">13298 3629 103 0,'0'0'39'0,"-26"-4"2"15,15 13-2-15,-12-7-35 16,0 5 1-16,-10 2-2 15,3 6 1-15,-2 3-2 16,4 4 0-16,5 5-1 16,5-4-1-16,17 0-1 15,9-5-2-15,19 2-4 16,-1-19-17-16,26 11-16 15,-4-18-1-15,18 3 0 0,-2-14-1 16</inkml:trace>
  <inkml:trace contextRef="#ctx0" brushRef="#br0" timeOffset="5185.2966">13764 3665 75 0,'-24'-15'39'16,"10"14"-1"-16,-13-11 1 16,11 13-27-16,-18-5-3 15,6 9-1-15,-9 0-2 16,4 10-1-16,-1-1-2 15,4 5 0-15,2 2-1 16,6 0 0-16,5 0-1 16,9-2 1-16,8-4-2 15,9-2 1-15,7-6 0 16,10-5-1-16,4-5 1 15,3-4-1-15,2-6 0 16,2-2 0-16,-1-1 0 16,-2-2-1-16,-6 1 1 0,-8 4 0 15,-1 2-1-15,-5 4 1 16,-14 7-1-16,11 3 1 15,-11-3-1-15,-4 24 1 16,1-8 0-16,-1 2-1 16,3 1 0-16,2-1 0 15,9 0-2-15,6-10-1 16,16 3-8-16,-6-24-16 15,30 10-13-15,-7-18 2 16,17 2-2-16,-8-17 2 16</inkml:trace>
  <inkml:trace contextRef="#ctx0" brushRef="#br0" timeOffset="5395.3086">14303 3329 102 0,'-13'-14'40'0,"-15"2"0"16,5 25-1-16,-6 6-33 15,-2 13-1-15,-2 4-2 16,4 10-1-16,-1 1 0 15,6 1-1-15,2 0-1 16,4-3-1-16,7-3-1 16,-1-7-2-16,11 0-3 15,-7-20-8-15,18 10-24 16,-10-25-2-16,10 13 2 15,-10-13-1-15</inkml:trace>
  <inkml:trace contextRef="#ctx0" brushRef="#br0" timeOffset="5725.3275">13987 3596 100 0,'-17'1'40'0,"16"9"0"16,1-10 0-16,0 0-33 15,22 2-3-15,1 1-1 16,4-6-1-16,6 2 0 15,4-5-1-15,3 2 0 16,-1-1-2-16,-2-1 2 16,-2 3-2-16,-6 1 2 15,-5 2 0-15,-5 1-1 16,-5 2 1-16,-4 7 0 15,-5 0 1-15,-5 1-2 16,-5 7 2-16,-2 1-2 16,-1 2-1-16,-1 1 0 0,2 1-2 15,0-6-1-15,9 2-4 16,-2-19-12-16,15 10-19 15,-15-10-2-15,34-16 1 16,-16-6-1-16</inkml:trace>
  <inkml:trace contextRef="#ctx0" brushRef="#br0" timeOffset="5869.3357">14457 3413 101 0,'-15'-16'37'16,"15"16"3"-16,-19-2-4 15,19 2-35-15,12 13-7 16,-12-13-28-16,23 10-4 0,-6-9 0 15,16 11 0-15</inkml:trace>
  <inkml:trace contextRef="#ctx0" brushRef="#br0" timeOffset="6537.3739">14742 3510 98 0,'-18'19'40'16,"-14"-9"0"-16,7 17 0 15,-9-6-35-15,7 6-1 16,-1 3 0-16,6 2-2 15,4 2 1-15,7-4-2 16,7 0-1-16,6-5 0 16,7-7-1-16,5-5 0 0,8-9 0 15,1-9-1-15,4-8 0 16,1-6 0-16,0-4 1 15,-4-8-1-15,0-3 1 16,-1-1-1-16,-6 4 1 16,-4 4 1-16,-2 2 0 15,-2 8 2-15,-4 6-1 16,-5 11 0-16,0 0 2 15,0 0-1-15,0 0 1 16,9 20-1-16,-1-9 0 16,1-1-1-16,5 2 1 15,3-2-1-15,1 4 0 16,1-4 0-16,0 5-1 15,-1-3 1-15,-8 4 0 0,-1 1 0 16,-4 1-1-16,-2-2 1 16,-4-1-1-16,-3-2 1 15,-1-1-1-15,5-12 1 16,-12 16-1-16,12-16 0 15,0 0 0-15,0 0 0 16,4-10 0-16,10-2 0 16,4-2 0-16,7-5 0 15,3 0 0-15,4 1 0 16,2 2 1-16,-4 1-1 15,-6 4 1-15,-1 6 0 16,-9 5-1-16,-1 5 1 16,-7 6 1-16,-6 4-2 0,0 2 0 15,-2 5 0 1,-1-2 0-16,5 3 0 0,2-3 0 15,2-2-6-15,11 0-7 16,-17-18-8-16,45 16-14 16,-19-23-8-16,20 9 0 15,-3-16 0-15</inkml:trace>
  <inkml:trace contextRef="#ctx0" brushRef="#br0" timeOffset="6687.3825">15676 3858 122 0,'-24'3'43'16,"9"8"0"-16,-7-18-2 15,22 7-41-15,-10-2-9 0,8-13-9 16,22 14-22-16,-9-13-3 16,16 8-1-16,1-9-1 15</inkml:trace>
  <inkml:trace contextRef="#ctx0" brushRef="#br1" timeOffset="276507.8153">10451 823 81 0,'22'-78'39'16,"-22"78"-1"-16,9-83 0 0,-9 83-34 15,-6-77 0-15,6 77 0 16,-19-59 0-16,19 59 0 16,0 0-1-16,-51-29-1 15,51 29 0-15,-52 33-1 16,52-33 0-16,-50 71 1 15,50-71-2-15,-43 86 0 16,-1 49-1-16,10 10 0 16,12 1-2-16,9-11-2 15,10-33-18-15,5-28-16 16,16-23 0-16,-8-35-1 15,6-11 1-15</inkml:trace>
  <inkml:trace contextRef="#ctx0" brushRef="#br1" timeOffset="276697.8262">10088 1286 111 0,'-48'-60'41'16,"48"60"0"-16,0 0-6 15,-13-62-34-15,13 62-1 16,0 0-1-16,32-54-1 15,-32 54-6-15,62-27-30 16,-62 27-3-16,81-15 1 16,-81 15-2-16</inkml:trace>
  <inkml:trace contextRef="#ctx0" brushRef="#br1" timeOffset="276898.8377">10682 1060 100 0,'0'0'38'16,"0"0"1"-16,0 0-6 16,0 0-35-16,61 42-7 15,-61-42-28-15,0 0-1 16,62-5 0-16,-62 5 0 15</inkml:trace>
  <inkml:trace contextRef="#ctx0" brushRef="#br1" timeOffset="277065.8473">10915 1174 95 0,'-49'47'38'0,"49"-47"1"16,0 0-2-16,0 0-36 15,0 0-8-15,0 0-26 16,0 0-3-16,0 0-1 15,0 0-1-15</inkml:trace>
  <inkml:trace contextRef="#ctx0" brushRef="#br1" timeOffset="277380.8653">11766 866 94 0,'-11'-61'39'16,"11"61"1"-16,0 0 0 15,0 0-37-15,0 0 0 16,0 0-1-16,0 0 0 16,0 0 0-16,-37 70 0 15,37-70-4-15,-13 65-1 0,13-65-6 16,-11 66-27-16,11-66-3 15,8 65 0-15,-8-65-2 16</inkml:trace>
  <inkml:trace contextRef="#ctx0" brushRef="#br1" timeOffset="277749.8864">12088 969 104 0,'0'0'41'16,"32"-68"1"-16,-32 68-1 15,0 0-37-15,0 0-2 16,0 0-1-16,0 0 1 0,0 0-2 16,0 0 0-1,0 0 0-15,-51 8 0 0,51-8 0 16,0 0 1-16,13 54 0 15,-13-54 0-15,0 0-1 16,44 64 1-16,-44-64 1 16,0 0-2-16,61 67 0 15,-61-67 0-15,63 60 1 16,-42-16-2-16,-7 2 1 15,-19-4-1-15,-16-16 0 16,-7 3-2-16,-2-8-1 16,1-3-7-16,3-19-27 15,26 1-4-15,0 0 2 16,0 0 0-16</inkml:trace>
  <inkml:trace contextRef="#ctx0" brushRef="#br1" timeOffset="277988.9001">12197 849 111 0,'0'0'42'0,"0"0"1"15,-13-61-6-15,13 61-33 16,0 0-1-16,0 0-1 15,0 0 0-15,0 0 0 16,62-48 0-16,-62 48-1 16,59-10-2-16,-59 10-2 15,75-16-11-15,-75 16-26 0,78-15-4 16,-78 15 1-16,74-11-1 15</inkml:trace>
  <inkml:trace contextRef="#ctx0" brushRef="#br1" timeOffset="278626.9366">13071 995 92 0,'0'0'40'0,"0"0"2"16,-62-38-2-16,62 38-32 15,-58 22-2-15,58-22-1 16,-68 37-2-16,50-23 1 15,-52 36-2-15,17 12 0 16,9-1-2-16,26-2 0 16,19-10-2-16,23-28 0 15,31-11-2-15,-55-10-3 0,72-7-19 16,-72 7-15-16,93-18 0 15,-93 18 1-15,92-34-2 16</inkml:trace>
  <inkml:trace contextRef="#ctx0" brushRef="#br1" timeOffset="279211.97">13413 993 92 0,'0'0'40'0,"0"0"2"15,0 0-1-15,0 0-34 16,0 0 0-16,0 0-2 0,0 0-2 16,0 0 0-16,-43 73 0 15,36-60-1-15,-16 35 0 16,-5-3-3-16,4 0 1 15,-3-4-1-15,10-3 1 16,-8-27-1-16,25-11 1 16,0 0 0-16,0 0 0 15,0 0 1-15,0 0 0 16,0 0-1-16,39-47 1 15,-39 47-1-15,0 0 0 16,23-47 0-16,-23 47-1 16,0 0 0-16,30-59 0 15,-30 59 1-15,0 0 0 0,0 0 0 16,0 0 1-16,36-56 0 15,-36 56 0-15,0 0 0 16,0 0 0-16,0 0-1 16,57-13-1-16,-57 13 2 15,0 0-1-15,58-13 1 16,-58 13-1-16,46-13 1 15,-46 13 0-15,49-18 0 16,-49 18-1-16,46-23 2 16,-46 23-4-16,0 0 4 15,60-18-2-15,-60 18 0 16,0 0 0-16,0 0 0 15,0 0-2-15,52 40-2 16,-52-40-3-16,0 0-23 0,0 0-11 16,14 69-2-16,-14-69 1 15,0 0 0-15</inkml:trace>
  <inkml:trace contextRef="#ctx0" brushRef="#br1" timeOffset="279948.0121">10831 1075 83 0,'0'0'39'0,"0"0"1"16,-55-9-2-16,55 9-30 15,0 0-2-15,0 0 0 16,0 0-1-16,0 0-1 15,0 0-1-15,0 0-1 0,0 0 1 16,0 0-2-16,48-11 0 16,-48 11-1-16,69-11 0 15,-69 11 1-15,84-19-1 16,-37 11 0-16,1-1 0 15,-1 1 0-15,1 0-1 16,-48 8 0-16,87-16-2 16,-87 16-1-16,71-7-1 15,-71 7-3-15,51-2-12 16,-51 2-21-16,0 0 1 15,0 0-2-15,0 0 3 16</inkml:trace>
  <inkml:trace contextRef="#ctx0" brushRef="#br1" timeOffset="280391.0375">10713 1336 83 0,'0'0'38'15,"0"0"1"-15,0 0 0 16,0 0-29-16,0 0-4 0,0 0 0 16,0 0-1-16,0 0 0 15,0 0-1-15,51-34 1 16,-51 34-2-16,45-8 0 16,-45 8-1-16,66-9 0 15,-66 9-1-15,80-10-1 16,-34 6 1-16,0 1-1 15,7 0 0-15,-5 0-1 16,4-1 1-16,-2 1 0 16,-2 0 0-16,-48 3-1 15,88-5 0-15,-88 5-3 16,73-6-3-16,-73 6-27 15,53-8-9-15,-53 8 3 16,0 0-3-16</inkml:trace>
  <inkml:trace contextRef="#ctx0" brushRef="#br1" timeOffset="282055.1326">14849 1322 88 0,'0'0'40'16,"20"-49"-1"-16,-20 49 1 16,0 0-32-16,0 0-4 15,0 0-1-15,-9 16-2 16,1 5-2-16,-1 9-2 15,-4-1-2-15,2 5-6 16,-6-6-26-16,23-5-1 16,2-8 0-16,11-2 0 15</inkml:trace>
  <inkml:trace contextRef="#ctx0" brushRef="#br1" timeOffset="282626.1653">15675 1162 75 0,'50'-55'38'16,"-50"55"1"-16,0 0 1 16,0 0-17-16,0 0-20 0,0 0 0 15,0 0 1-15,-57-27-1 16,57 27 1-16,-43 27-2 15,-15 16 0-15,-5 3-1 16,12 10 1-16,-1-7-2 16,23 4 0-16,15-6 0 15,23-10 1-15,27-28-1 16,16-13 1-16,-52 4-1 15,68-22 1-15,-68 22 1 16,80-48-1-16,-80 48 0 16,94-63-1-16,-94 63 2 15,88-81-2-15,-88 81 1 16,85-105-1-16,-50 49 0 15,-1 2 0-15,-34 54 1 0,61-100-1 16,-61 100 0-16,40-81 1 16,-40 81-1-16,0 0-1 15,21-55 1-15,-21 55 0 16,0 0 0-16,0 0-1 15,-38 64-1-15,15-42-1 16,-2 64-2-16,6 16-2 16,15 1-27-16,-4-5-6 15,11-28-1-15,15-16-1 16</inkml:trace>
  <inkml:trace contextRef="#ctx0" brushRef="#br1" timeOffset="283001.1867">16296 1303 98 0,'0'0'41'16,"0"0"0"-16,34-52 0 15,-34 52-33-15,0 0-3 16,0 0-1-16,-21 11-3 15,10 10 1-15,-5 9-2 16,-1 3 2-16,2-2-3 16,10 3 2-16,10-13-1 15,5-3 1-15,6-7-1 16,5-9 1-16,1-9-1 15,1-6 1-15,2-9 0 16,-25 22-1-16,0 0 1 16,36-48-1-16,-36 48 1 0,0 0-2 15,23-61 1-15,-23 61-1 16,0 0-1-16,7-53-2 15,-7 53-1-15,0 0-5 16,0 0-21-16,-6-51-10 16,6 51-1-16,0 0 1 15,0 0 0-15</inkml:trace>
  <inkml:trace contextRef="#ctx0" brushRef="#br1" timeOffset="283211.1988">16813 1110 108 0,'55'-16'42'16,"-55"16"-2"-16,0 0 1 16,68-30-39-16,-68 30-1 15,0 0-2-15,51-25 1 16,-51 25-4-16,0 0-3 15,48-22-27-15,-48 22-8 16,0 0 1-16,55-23-2 16</inkml:trace>
  <inkml:trace contextRef="#ctx0" brushRef="#br1" timeOffset="283415.2104">16805 1273 106 0,'-54'32'41'0,"28"-1"2"15,18-14-3-15,30-20-38 16,-22 3-1-16,0 0-2 16,74-18-2-16,-74 18-8 15,81-28-27-15,-81 28-2 16,90-36 1-16,-42 17-2 15</inkml:trace>
  <inkml:trace contextRef="#ctx0" brushRef="#br1" timeOffset="283737.2288">17584 869 77 0,'32'-62'43'0,"-32"62"-2"15,0 0 1-15,0 0-21 16,0 0-16-16,0 0-2 16,0 0 0-16,-63 24 0 15,63-24-1-15,0 0 1 16,0 0 0-16,-61 74-1 15,61-74-1-15,0 0 1 16,0 0 0-16,-4 68-2 16,4-68-4-16,0 0 2 15,60 27-4-15,-60-27-3 16,69-9-26-16,-19-3-9 0,-3-5 0 15,6-5 0-15</inkml:trace>
  <inkml:trace contextRef="#ctx0" brushRef="#br1" timeOffset="283949.241">18116 698 90 0,'-60'-15'40'15,"60"15"4"-15,-64 54-2 16,64-54-32-16,-65 74-7 15,65-74-1-15,-57 85-1 16,57-85-3-16,-36 89 0 16,36-89-12-16,-13 75-23 0,13-75-3 15,0 0 0-15,42 69-3 16</inkml:trace>
  <inkml:trace contextRef="#ctx0" brushRef="#br1" timeOffset="284277.2597">18282 908 98 0,'0'0'42'16,"0"0"1"-16,0 0-3 15,-51-54-35-15,51 54-2 16,0 0 0-16,0 0-1 15,0 0-2-15,0 0 2 0,0 0-1 16,-30 63-1-16,30-63-1 16,0 0 1-16,52 27 2 15,-52-27-1-15,48 20 2 16,-48-20-1-16,48 28-1 15,-48-28 0-15,0 0 2 16,53 47-4-16,-53-47-1 16,-5 50-2-16,1-4-1 15,-16-4-12-15,20-42-19 16,0 0-6-16,0 0 0 15,-51 45-2-15</inkml:trace>
  <inkml:trace contextRef="#ctx0" brushRef="#br1" timeOffset="284496.2723">18309 874 109 0,'-8'-61'45'0,"8"61"1"15,-5-54-1-15,5 54-42 16,0 0-1-16,6-59 0 15,-6 59-1-15,0 0-2 16,0 0-1-16,64-30-3 16,-64 30-16-16,62-14-18 15,-62 14-6-15,68-14 0 16,-68 14 0-16</inkml:trace>
  <inkml:trace contextRef="#ctx0" brushRef="#br1" timeOffset="286903.4099">7060 3752 58 0,'0'0'33'0,"2"-22"1"16,-2 22 1-16,-16-19-21 15,16 19-5-15,-31-14 1 16,17 15-2-16,-14-4-2 15,4 10 0-15,-7 1-1 16,2 10-2-16,-1 5 0 16,1 9-1-16,1 2 0 15,4 7-1-15,7-1 0 16,9 0 1-16,8-5-1 15,15-12 0-15,13-14 0 0,17-11 0 16,13-18 0-16,12-16 0 16,4-13 1-16,8-16-2 15,-1-8 1-15,-7-3 0 16,-9 1 0-16,-14 6 0 15,-13 8-1-15,-13 9 1 16,-11 11-1-16,-14 18 1 16,-13 13-1-16,-5 16 0 15,-5 16 0-15,-3 14 0 16,-2 10-1-16,3 10 0 15,3 9-1-15,6 1-1 16,13 4-3-16,4-13-7 16,26 8-22-16,-4-19-4 15,20 4 0-15,-6-19-2 16</inkml:trace>
  <inkml:trace contextRef="#ctx0" brushRef="#br1" timeOffset="287124.4226">7761 3813 97 0,'-6'13'38'0,"-11"0"1"16,8 17-1-16,-13 7-32 15,10 4-1-15,-2 2-3 16,7 1 0-16,4-6-2 15,6-11-1-15,16-2-9 16,-2-26-26-16,22-6-3 16,0-27 1-16,10 1-3 0</inkml:trace>
  <inkml:trace contextRef="#ctx0" brushRef="#br1" timeOffset="287268.4308">7954 3435 116 0,'-46'-25'40'0,"7"19"1"16,-3 3-10-16,3-2-62 15,21 17-8-15,6-11-2 16,12-1-2-16</inkml:trace>
  <inkml:trace contextRef="#ctx0" brushRef="#br1" timeOffset="290808.6333">954 4214 59 0,'14'-14'36'15,"-5"-5"-1"-15,2 15 1 16,-11 4-16-16,0 0-13 16,-4 24-2-16,1 1-1 15,-8 8-1-15,2 7-1 16,-5 4-1-16,-1 4 0 15,4-2-1-15,-3-1-2 16,4 4-4-16,-1-15-23 16,12 7-8-16,-1-14 0 15,12 6-1-15</inkml:trace>
  <inkml:trace contextRef="#ctx0" brushRef="#br1" timeOffset="291122.6513">527 5225 96 0,'0'15'38'0,"24"-27"1"15,24 2-1-15,6-11-38 16,25-5 3-16,17-4-3 15,8 2 2-15,0 0-3 16,4 6-1-16,-8 9-4 0,-14-7-17 16,-1 23-14-16,-25-4-1 15,-6 15-1-15,-21-2 0 16</inkml:trace>
  <inkml:trace contextRef="#ctx0" brushRef="#br1" timeOffset="291520.674">1423 5213 75 0,'4'-34'37'0,"-12"-4"-1"15,4 11 1-15,-11 0-31 16,6 13 1-16,-15 6-3 15,0 13 0-15,-9 12 1 16,-1 16-3-16,-10 12 1 16,-2 16-1-16,-3 15 0 15,2 12-1-15,3 8 1 16,9 4 0-16,7 1 0 15,11 0-1-15,11-6-1 16,11-10 0-16,10-11-2 16,4-17-3-16,14-6-3 15,-10-26-23-15,11-2-8 0,-12-22 1 16,3-3-1-16</inkml:trace>
  <inkml:trace contextRef="#ctx0" brushRef="#br1" timeOffset="291709.6848">893 5948 110 0,'-31'-9'38'15,"-2"-7"1"-15,23 9-1 16,9-13-35-16,18-1-1 16,21-8-2-16,18-2 0 15,14-2-2-15,9-3-3 16,16 12-16-16,-5-12-18 0,12 15 1 15,-8-4-2 1,1 10-1-16</inkml:trace>
  <inkml:trace contextRef="#ctx0" brushRef="#br1" timeOffset="291927.6973">2132 5370 111 0,'0'0'40'0,"5"-11"1"16,10 7-6-16,6-10-34 16,5-1-1-16,10 3 0 15,-1-2-3-15,7 10-4 16,-17-5-28-16,11 14-5 0,-20-2 2 15,-3 13-3-15</inkml:trace>
  <inkml:trace contextRef="#ctx0" brushRef="#br1" timeOffset="292093.7068">2001 5623 100 0,'-24'24'39'16,"9"-21"2"-16,15-3-2 16,24-6-33-16,17-15-5 15,19-5-4-15,10-17-22 16,27 9-14-16,0-11 0 15,18 6-2-15,-4-8 1 16</inkml:trace>
  <inkml:trace contextRef="#ctx0" brushRef="#br1" timeOffset="292494.7297">3442 4295 90 0,'7'-30'39'15,"-7"-2"-1"-15,0 20 1 16,0 12-35-16,-11 9-1 15,2 17-1-15,2 17 0 16,-4 16-1-16,2 13 0 16,-2 15-1-16,6 6 0 15,0 6-1-15,4-2-1 16,4 0-1-16,-3-13-4 15,19 3-24-15,-13-21-7 16,10-6 1-16,-9-19-2 16</inkml:trace>
  <inkml:trace contextRef="#ctx0" brushRef="#br1" timeOffset="292711.7422">3062 5235 107 0,'-16'11'40'0,"16"-11"1"15,0 0-1-15,32-10-38 16,17-7 0-16,19-1-2 16,8-7 0-16,13 2-3 15,-2-2-2-15,9 18-17 16,-16-7-17-16,1 18-2 15,-25 4 0-15,-9 15 1 16</inkml:trace>
  <inkml:trace contextRef="#ctx0" brushRef="#br1" timeOffset="293188.7694">3544 5746 91 0,'-23'-25'37'0,"2"11"-1"16,-15-2 3-16,4 12-34 0,-11 2 0 15,5 11-2-15,-5 7 1 16,0 13-2-16,5 6 2 16,4 4-1-16,9 3 1 15,13-1-2-15,12-2 2 16,13-9-2-16,13-14 2 15,15-16-2-15,9-18-3 16,7-14 2-16,4-19-1 16,6-10 0-16,-5-11-1 15,-9-4 1-15,-7-1-1 16,-8 5 0-16,-10 8 1 15,-9 12-1-15,-7 13 1 16,-14 12-1-16,2 27 0 0,-23 1 0 16,5 28-2-16,-5 10 1 15,2 17-3-15,-4 4 0 16,11 17-5-16,-6-12-21 15,24 10-8-15,2-14 0 16,15-3 1-16</inkml:trace>
  <inkml:trace contextRef="#ctx0" brushRef="#br1" timeOffset="293529.7889">3993 5785 98 0,'-10'-28'37'0,"6"15"1"16,-18-4-1-16,1 20-33 0,-2 3 1 15,-2 12-1-15,-1 6 1 16,4 8-2-16,3 1 1 16,7 0-2-16,7-1 1 15,8-4-1-15,8-5 1 16,7-11-1-16,3-7-1 15,6-8 0-15,-3-8-1 16,-1-9 2-16,-4-9-3 16,-5-5 0-16,-7-2 0 15,-8-2-1-15,-5 2-2 16,-4 5 1-16,2 7 0 15,-3 1-5-15,11 23-2 16,-20-14-21-16,20 14-9 16,11 11 0-16,7 1-1 15</inkml:trace>
  <inkml:trace contextRef="#ctx0" brushRef="#br1" timeOffset="293820.8056">4651 5058 100 0,'0'0'40'15,"-12"-18"1"-15,10 29-1 0,-3 3-37 16,-2 11-1-16,0 8 1 16,-3 14-2-16,-3 2-1 15,-3 9-1-15,1 4-1 16,-1-5-4-16,6 11-15 15,-6-23-19-15,15 0 0 16,-7-20-1-16,11-4 2 16</inkml:trace>
  <inkml:trace contextRef="#ctx0" brushRef="#br1" timeOffset="293977.8146">4498 5389 107 0,'-4'-12'41'0,"-5"-6"1"15,9 18-2-15,9-23-37 0,8 8-1 16,10 0-5-16,8-11-6 15,23 12-21-15,0-14-11 16,16 3 0-16,1-5-2 16</inkml:trace>
  <inkml:trace contextRef="#ctx0" brushRef="#br1" timeOffset="294364.8367">5657 4422 99 0,'-14'-22'40'15,"14"22"1"-15,-13-9-1 16,13 9-39-16,-9 11 1 15,8 9-1-15,-3 10 1 16,0 14 0-16,0 10-2 16,-1 11 1-16,-2 9-1 15,0 4-1-15,6 2-1 16,-1-5-3-16,10 5-9 0,-12-21-23 15,18 0-3-15,-9-16 0 16,7-4 0-16</inkml:trace>
  <inkml:trace contextRef="#ctx0" brushRef="#br1" timeOffset="294581.8491">5305 5235 116 0,'0'0'42'0,"0"0"0"15,16-25-7-15,17 15-33 16,13-4-1-16,11-1-1 16,9-1-2-16,0-1-3 15,10 14-9-15,-11-10-18 0,6 19-10 16,-18-1 1-16,-2 13-2 15</inkml:trace>
  <inkml:trace contextRef="#ctx0" brushRef="#br1" timeOffset="295088.8781">5605 5668 79 0,'-29'8'39'15,"-10"-5"0"-15,4 12 1 16,-10 1-28-16,9 9-6 16,1-1-3-16,6 3 1 15,10 1 0-15,5 0-2 16,13-4 2-16,10-4-2 15,8-11 0-15,16-10 1 16,9-14-2-16,7-11 0 16,6-11-2-16,0-7 1 15,1-12-1-15,-5-4 1 16,-7-4 0-16,-9 0-1 15,-10 4 1-15,-6 7 0 0,-10 7 0 16,-6 8 0-16,-5 13 0 16,-6 13 0-16,-4 17-1 15,-2 13 1-15,-3 18 0 16,-2 11-1-16,4 14-1 15,3 3-2-15,5 11-1 16,-1-12-9-16,23 10-20 16,-7-18-6-16,17-1 1 15,1-19-2-15</inkml:trace>
  <inkml:trace contextRef="#ctx0" brushRef="#br1" timeOffset="295316.8912">6052 5709 91 0,'-4'13'39'16,"-10"2"-2"-16,8 14 1 16,-6 4-31-16,3 9-2 15,2 0-1-15,3 6-2 16,2-5 1-16,7-6-4 15,4-8-1-15,2-17-12 16,17-3-23-16,-9-19-2 16,14-7 0-16,-8-15 0 15</inkml:trace>
  <inkml:trace contextRef="#ctx0" brushRef="#br1" timeOffset="295472.9001">6211 5645 109 0,'-13'-10'39'0,"-11"0"3"15,10 14-4-15,-4-3-33 16,5 3-3-16,13-4-4 15,-12 5-7-15,23 8-16 16,-11-13-17-16,17 1 1 16,-7-7-2-16,11 5 0 15</inkml:trace>
  <inkml:trace contextRef="#ctx0" brushRef="#br1" timeOffset="296133.9379">6717 5151 94 0,'13'12'39'16,"8"-16"2"-16,25 4-3 16,11-9-35-16,22-3 2 15,16-6-3-15,15 1 1 16,10-5-3-16,10 1 2 15,1 1-2-15,-5 3 1 16,-9 6-1-16,-9 3-2 16,-14 8 0-16,-14-2-3 15,-13 21-11-15,-28-12-22 16,-6 9 0-16,-33-16-2 15,12 26 0-15</inkml:trace>
  <inkml:trace contextRef="#ctx0" brushRef="#br1" timeOffset="296350.9503">7188 5434 88 0,'-34'15'38'15,"31"-2"-1"-15,16-15 2 16,36-6-36-16,16-10 0 15,23-4 0-15,14-6-1 16,16-5-1-16,5 1-2 16,-3-8-6-16,9 12-24 15,-23-8-7-15,-5 6 0 16,-25-4-1-16</inkml:trace>
  <inkml:trace contextRef="#ctx0" brushRef="#br1" timeOffset="296685.9695">8011 4734 92 0,'-10'0'39'0,"17"11"1"15,8-10-2-15,15 9-35 16,9-1 0-16,15 2 0 15,1 5-1-15,5 4 1 16,-2 3-1-16,0 6-1 16,-13 4 0-16,-6 11 0 15,-17 4 1-15,-20 5-1 0,-18 8 0 16,-17 2-1-16,-12 2 1 15,-14-2-1-15,-2-2 0 16,-3-9-3-16,6-2-1 16,5-17-7-16,25 6-14 15,-2-26-15-15,22-1 0 16,8-12-2-16,24-17 2 15</inkml:trace>
  <inkml:trace contextRef="#ctx0" brushRef="#br1" timeOffset="297206.9993">9409 4365 92 0,'18'-34'40'0,"-11"1"0"16,4 14-2-16,-8 7-35 16,-3 12 0-16,1 15 0 15,-2 10-3-15,-5 12 2 16,-2 14-2-16,-2 6 1 15,4 11-2-15,-4 6 1 16,3 1-3-16,6 1-1 16,-5-14-8-16,16 11-25 15,-8-19-1-15,11 2 0 0,-5-17-2 16</inkml:trace>
  <inkml:trace contextRef="#ctx0" brushRef="#br1" timeOffset="297440.0126">9047 5194 104 0,'-20'17'40'15,"10"-16"1"-15,27 3-2 16,18-16-36-16,23-2-1 15,19-5-2-15,15-3 2 0,11 0-5 16,6-1 1-16,9 14-10 16,-17-12-21-16,3 21-8 15,-25-1 2-15,-7 15-2 16</inkml:trace>
  <inkml:trace contextRef="#ctx0" brushRef="#br1" timeOffset="297973.0431">9552 5673 95 0,'-17'-19'38'0,"-1"12"-1"15,-13-3 0-15,-9 8-34 16,1 8 0-16,-6 13 0 15,-1 4-1-15,-2 12 2 16,2 7 0-16,3 4 0 16,6 1 0-16,9 2-1 15,13-7 1-15,15-8-1 16,15-13 0-16,15-14-2 15,18-15-2-15,11-18 2 16,10-14-2-16,9-17 0 0,3-13 0 16,-3-6 0-16,-9-7 0 15,-8 1 0-15,-11 4 2 16,-12 7-3-16,-16 15 3 15,-10 12-1-15,-15 20 0 16,-10 16 0-16,-8 21 0 16,-6 17 0-16,-4 18 0 15,0 9 0-15,2 14-1 16,6 0 2-16,11 4-4 15,9-10 0-15,14 0-4 16,4-21-10-16,28 7-17 16,-6-23-5-16,16-4 0 15,-6-16-3-15</inkml:trace>
  <inkml:trace contextRef="#ctx0" brushRef="#br1" timeOffset="298169.0543">10050 5801 110 0,'-10'4'39'16,"-12"2"0"-16,7 12-3 15,-5 3-31-15,5 4-4 16,0 6 2-16,5 5-3 16,5-4 2-16,6 0-5 15,13-4-1-15,-4-21-21 16,24 3-14-16,-6-22 0 15,11-3-1-15,-4-16 0 16</inkml:trace>
  <inkml:trace contextRef="#ctx0" brushRef="#br1" timeOffset="298312.0625">10126 5487 106 0,'-22'-18'39'0,"-3"0"0"16,15 9-3-16,10 9-48 15,10-22-23-15,17 11-5 16,0-10 1-16,19 4-2 15</inkml:trace>
  <inkml:trace contextRef="#ctx0" brushRef="#br1" timeOffset="298523.0745">10844 5070 105 0,'-2'-11'40'0,"14"4"0"16,2-13-3-16,3 4-36 15,17 0-1-15,4 1-4 16,5 13-5-16,-14-11-25 16,4 17-5-16,-14-4-1 15,-5 13 0-15</inkml:trace>
  <inkml:trace contextRef="#ctx0" brushRef="#br1" timeOffset="298695.0844">10640 5364 81 0,'-22'20'42'15,"25"-2"-2"-15,8-21 1 16,30-10-18-16,14 1-27 16,14-21-11-16,26 11-22 15,1-14-2-15,19 6-1 16,3-11-1-16</inkml:trace>
  <inkml:trace contextRef="#ctx0" brushRef="#br1" timeOffset="299146.1102">12251 4325 85 0,'15'-23'38'15,"-14"0"0"-15,-1 23 1 0,0 0-32 16,0 14-3-16,-3 15-1 16,0 15-1-16,-2 9 0 15,-3 10-2-15,2 8 1 16,0 5-2-16,0-2 0 15,0-1-1-15,5 1-2 16,-8-16-15-16,14 5-19 16,-10-12 1-16,12-1-2 15,-11-17 0-15</inkml:trace>
  <inkml:trace contextRef="#ctx0" brushRef="#br1" timeOffset="299363.1226">11868 5183 104 0,'-32'4'40'0,"32"-4"1"16,0 0-1-16,23-1-36 16,26-14-4-16,23-1 2 15,15-5-3-15,8 0 1 16,8 5-4-16,-5 0 0 15,4 16-10-15,-23-6-21 16,-2 19-4-16,-31-3-2 16,-8 15 1-16</inkml:trace>
  <inkml:trace contextRef="#ctx0" brushRef="#br1" timeOffset="299754.145">12575 5435 89 0,'-17'-24'37'0,"-10"-4"0"16,3 16-1-16,-5-3-31 15,-1 11-1-15,0 6 1 0,2 14-1 16,-3 8 0-16,1 14-1 15,-1 6 0-15,5 13-1 16,0 6-1-16,8 4 2 16,-1 5-1-16,7-1 0 15,7-2-1-15,5-4-1 16,11-5-3-16,0-18-2 15,13 5-15-15,-11-25-18 16,8-2-3-16,-10-20 2 16,4-2-2-16</inkml:trace>
  <inkml:trace contextRef="#ctx0" brushRef="#br1" timeOffset="299949.1561">12110 5871 118 0,'-19'-15'39'15,"19"15"3"-15,1-15-1 16,17 7-37-16,11-2-1 15,10-1-1-15,10 0-1 16,2 0-2-16,7 3-2 16,-2-9-6-16,10 18-12 15,-17-16-18-15,3 8-3 16,-7-7-2-16,4 4 1 15</inkml:trace>
  <inkml:trace contextRef="#ctx0" brushRef="#br1" timeOffset="301174.2262">13229 5054 78 0,'0'0'38'0,"22"-2"-1"15,-5-6 2-15,14 3-32 16,1-5-1-16,10 5-2 15,4-4 0-15,7 3-3 0,-3-1 1 16,2 3-1-16,-5-1 0 16,0 2-1-16,-6-2 0 15,-7 3 0-15,-9 1-1 16,-4-2 0-16,-8 3-1 15,-13 0-1-15,0 0-3 16,0 0-14-16,0 0-18 16,-15-3 0-16,15 3 0 15,-10 0 0-15</inkml:trace>
  <inkml:trace contextRef="#ctx0" brushRef="#br1" timeOffset="301796.2618">14618 4332 71 0,'8'-17'37'0,"-7"-4"-1"15,-1 21 2-15,5-25-30 16,-5 25-2-16,0 0 0 15,6 16-2-15,-8 4 0 0,3 13-1 16,-3 6-2-16,1 10 0 16,-3 5 0-16,1 11-1 15,-2 1-1-15,1 2 1 16,-6 2-2-16,2-2 0 15,1 3-2-15,-2-14-9 16,10 7-24-16,-7-18 0 16,13 1-2-16,-2-19 1 15</inkml:trace>
  <inkml:trace contextRef="#ctx0" brushRef="#br1" timeOffset="302096.2789">14168 5226 92 0,'6'14'39'0,"12"-15"1"16,25 0-1-16,9-18-34 16,25 0-2-16,13-6-1 15,12 0 2-15,4-3-4 16,1 3 1-16,-6 5-3 15,-9 2 0-15,-11 17-7 0,-24-9-28 16,-3 15-1-16,-20-4-2 16,-6 8 1-16</inkml:trace>
  <inkml:trace contextRef="#ctx0" brushRef="#br1" timeOffset="302947.3276">14586 5688 59 0,'-16'-1'35'16,"1"-3"0"-16,1 13-1 15,-15-8-20-15,9 19-3 16,-13-8-2-16,5 15 0 15,-5-3-3-15,7 5-1 0,-2-3 0 16,9 0-1-16,6-7 0 16,12-1-3-16,1-18 2 15,27 12-3-15,4-18 2 16,9-11 0-16,12-9-2 15,5-10 0-15,4-8-1 16,2-4 0-16,-2-6 0 16,-7-2 1-16,-10 3 0 15,-10 0-2-15,-10 7 2 16,-11 10 0-16,-8 9 0 15,-12 11 0-15,-8 12 0 16,-5 14 0-16,-4 16 0 16,-5 10 0-16,1 15 0 0,4 6 3 15,3 5-4-15,7-1-1 16,12 4-2-16,4-17-10 15,24 9-21-15,-4-19-4 16,16-2 0-16,-1-17-3 16</inkml:trace>
  <inkml:trace contextRef="#ctx0" brushRef="#br1" timeOffset="303265.3458">15109 5807 101 0,'-26'-1'38'0,"4"11"1"15,-7-3-1-15,8 8-32 0,1 3-1 16,7 7-3-16,4 0 3 16,10 4-4-16,7-5 3 15,9 0-2-15,9-8 1 16,11-7-1-16,1-9-1 15,3-7 1-15,-2-6-2 16,-5-10 1-16,-10-1-2 16,-7-4 2-16,-13 1-3 15,-14-2 1-15,-5 6-4 16,-12 1 2-16,1 13-6 15,-14-8-15-15,16 21-16 16,-7-2 0-16,14 10 1 16,2-2-3-16</inkml:trace>
  <inkml:trace contextRef="#ctx0" brushRef="#br1" timeOffset="304224.4006">15783 4952 91 0,'-23'-2'38'0,"23"2"1"16,-16-5 0-16,16 5-33 16,5-13-2-16,16 3 0 15,10-3-2-15,12 3 0 16,9-3-1-16,5 0 0 15,7 5-2-15,-3 1-1 16,3 7-3-16,-15-9-15 16,2 18-19-16,-22-8 0 15,-5 11-1-15,-24-12 0 16</inkml:trace>
  <inkml:trace contextRef="#ctx0" brushRef="#br1" timeOffset="304419.4118">15808 5126 103 0,'-34'12'41'15,"22"5"-2"-15,12-17 0 16,20-4-35-16,16-6-4 16,19-6 3-16,11-3-4 15,7-5 0-15,7 3-5 16,-7-15-9-16,8 18-23 15,-20-9-1-15,-5 14 0 16,-21-7-3-16</inkml:trace>
  <inkml:trace contextRef="#ctx0" brushRef="#br1" timeOffset="304749.4307">16278 4683 90 0,'0'0'39'16,"-12"-21"-1"-16,26 18 1 15,1-4-32-15,17 1-4 16,10 3-1-16,7 5 1 16,1 2-1-16,3 13 0 15,-6 2-1-15,-3 12 1 16,-12 6-1-16,-15 12 0 15,-12 3 0-15,-13 5-1 16,-18 6 2-16,-11 0-1 16,-12-2 0-16,-6-1-1 15,-2-7 2-15,4-7-3 16,4-5 0-16,7-15-4 15,21 5-10-15,-6-30-14 0,27-1-12 16,0 0 0-16,34-24-1 16,-3-8 1-16</inkml:trace>
  <inkml:trace contextRef="#ctx0" brushRef="#br1" timeOffset="305696.4848">17450 4116 78 0,'10'-10'36'0,"-6"-3"-1"16,-4 13 2-16,0 0-34 16,0 0 1-16,-12 18 0 15,5 11-1-15,-7 8 1 16,0 9-3-16,1 8 1 15,-1 5-2-15,3 3-2 16,5-5-4-16,19-1-27 16,-2-14-4-16,16-9 1 15,1-17-3-15</inkml:trace>
  <inkml:trace contextRef="#ctx0" brushRef="#br1" timeOffset="306214.5145">17031 5108 103 0,'18'-11'38'15,"20"4"3"-15,4-15-6 0,15 7-32 16,12-3-3-16,12 0 1 16,2 1 0-16,2 3-2 15,3 3-1-15,-8-2-5 16,0 18-13-16,-21-10-18 15,-5 13 0-15,-25-2-1 16,-10 10 0-16</inkml:trace>
  <inkml:trace contextRef="#ctx0" brushRef="#br1" timeOffset="306791.5475">17316 5745 89 0,'11'-21'35'0,"-10"-6"1"16,2 6-1-16,-17-3-30 16,3 5-4-16,-7 4 3 15,-1 7 0-15,-7 3 0 16,-1 11-2-16,-2 3 1 15,0 12-1-15,-3 7 0 16,4 3 1-16,3 4-1 16,9 2 1-16,6-6 0 0,12-4-1 15,9-8-2-15,13-13 4 16,14-13-4-16,11-15 3 15,11-13-4-15,5-8 1 16,1-11 0-16,1-6 0 16,-4-5 1-16,-9-1-2 15,-8 0 2-15,-10 8-3 16,-11 9 3-16,-10 6-1 15,-7 11 0-15,-8 13 0 16,0 19 1-16,-18 10-1 16,1 20 0-16,-3 15 0 15,-3 13-1-15,-2 12 0 16,-2 8-2-16,6 0 1 15,8 2-2-15,3-10-2 16,18 4-7-16,-6-25-11 0,23 1-16 16,-1-21 2-16,13-6-1 15,-3-16 1-15</inkml:trace>
  <inkml:trace contextRef="#ctx0" brushRef="#br1" timeOffset="307205.5712">17890 5793 86 0,'0'0'36'0,"0"0"2"16,-10 0-1-16,10 0-25 15,-10 20-6-15,6-3-3 16,-5 5 1-16,3 4-4 15,-2 0 3-15,2 5-3 16,2-3 1-16,4-5-2 16,7-3-3-16,-7-20-8 0,35 7-23 15,-15-19-3-15,12-2-1 16,-3-16 0-16</inkml:trace>
  <inkml:trace contextRef="#ctx0" brushRef="#br1" timeOffset="307339.5788">18041 5548 87 0,'-23'-12'36'0,"-4"1"-1"16,7 4-4-16,20 7-64 16,-16-4-2-16,16 4-1 15,20-12-1-15</inkml:trace>
  <inkml:trace contextRef="#ctx0" brushRef="#br1" timeOffset="307590.5932">18550 4741 91 0,'12'-7'39'16,"-4"-7"-1"-16,9 8-1 16,-1 0-39-16,2-6-7 0,20 14-28 15,-15-6 0-15,6 15-2 16,-10-5 1-16</inkml:trace>
  <inkml:trace contextRef="#ctx0" brushRef="#br1" timeOffset="307777.6039">18428 5012 95 0,'-12'23'39'0,"12"-23"0"15,7 20 0-15,14-18-37 16,15-7-4-16,16 6-10 15,-3-15-25-15,18 5 0 16,-1-13-2-16,8 4-1 0</inkml:trace>
  <inkml:trace contextRef="#ctx0" brushRef="#br1" timeOffset="308491.6447">19746 4261 65 0,'15'-12'37'16,"-9"-3"-1"-16,5 13 2 0,-11 2-29 15,0 14-3-15,-8 10 0 16,2 15-3-16,-7 7 0 16,-1 12-2-16,-1 7 1 15,-4 5-2-15,4 3-1 16,1-6-2-16,12 6-8 15,-11-15-26-15,18-1 0 16,-5-14-1-16,8 0 0 16</inkml:trace>
  <inkml:trace contextRef="#ctx0" brushRef="#br1" timeOffset="308926.6696">19318 5262 89 0,'0'0'38'15,"12"6"0"-15,4-18 1 16,15 5-35-16,11-7 0 15,15 3-1-15,8-3-1 16,3 4 0-16,5-1-2 16,1 3-1-16,-3 7-2 15,-11-6-9-15,4 17-26 16,-21-3 0-16,-2 9-2 15,-14-1 0-15</inkml:trace>
  <inkml:trace contextRef="#ctx0" brushRef="#br1" timeOffset="309210.6858">19688 5543 93 0,'0'0'38'16,"0"0"1"-16,1 20-1 15,-15-3-36-15,5 11 0 16,-6 8-2-16,-4 6 3 15,-3 9-1-15,-2 2-2 16,4 6-1-16,-3-12-7 16,22 8-26-16,-4-19-3 0,19-4 1 15,6-18-4-15</inkml:trace>
  <inkml:trace contextRef="#ctx0" brushRef="#br1" timeOffset="309560.7059">20045 5597 95 0,'-30'0'38'16,"9"14"2"-16,-8-6-4 15,8 14-32-15,6 0-2 16,8 2 3-16,8 3-4 0,8-3 2 15,11-2-2-15,9-2 2 16,3-2-2-16,8-3 0 16,-3 0 2-16,1-1-3 15,-2 0 2-15,-9 2-2 16,-6 1 1-16,-9 3-2 15,-8 2 2-15,-9 1-2 16,-5 0-1-16,-8 1 0 16,-1 0 0-16,-7-4-2 15,8 2-2-15,-9-19-12 16,19 9-20-16,-7-16 1 15,15 4-1-15,-4-24-1 16</inkml:trace>
  <inkml:trace contextRef="#ctx0" brushRef="#br1" timeOffset="309761.7174">20129 5630 108 0,'0'0'42'0,"-9"-14"0"15,9 14-1-15,14-11-38 16,3 3-2-16,11 3-1 15,2-3-1-15,11 5-3 16,-2-7-5-16,18 16-11 16,-18-20-11-16,16 14-10 15,-14-12-1-15,5 5-1 16</inkml:trace>
  <inkml:trace contextRef="#ctx0" brushRef="#br1" timeOffset="310151.7397">20955 5107 105 0,'5'11'40'0,"-5"-11"2"16,25-6-3-16,-10-2-39 15,20-6 1-15,12-3-4 16,6-3 0-16,13 7-13 16,-7-19-16-16,16 11-8 15,-5-7 0-15,3 7 0 16</inkml:trace>
  <inkml:trace contextRef="#ctx0" brushRef="#br1" timeOffset="310662.7689">22185 4410 81 0,'0'-15'38'16,"0"15"-2"-16,0 0 1 15,3 10-32-15,-10 10-1 16,2 13-1-16,-4 7-1 16,1 16 0-16,-5 5 0 0,2 6-1 15,-1 3-1-15,3-2-1 16,6 4-5-16,-11-17-25 15,19 0-6-15,-5-15 0 16,14-7-1-16</inkml:trace>
  <inkml:trace contextRef="#ctx0" brushRef="#br1" timeOffset="314975.0155">21655 5382 95 0,'0'0'37'16,"-9"-11"2"-16,9 11-4 16,12-1-30-16,13 5-2 15,16-3 1-15,21 2-2 16,19-3 1-16,22-2-1 15,22-5 0-15,14-3 0 16,12-6-1-16,0-1 0 16,-9-3 0-16,-17-2-2 15,-16 9-6-15,-32-9-29 0,-13 12-3 16,-35-4 0-16,-17 10-1 15</inkml:trace>
  <inkml:trace contextRef="#ctx0" brushRef="#br1" timeOffset="315488.0449">22048 5772 78 0,'18'-22'36'16,"-6"-3"-1"-16,3 10 1 15,-11-2-23-15,-4 17-10 16,10-16 1-16,-10 16-1 16,0 0 0-16,-18 20-1 15,-1-1 1-15,-5 8 1 16,-6 5 0-16,-2 5 0 15,-2 2 0-15,5 4 0 0,6-3-1 16,13-4 0-16,12-6 0 16,20-7-3-16,20-10 1 15,16-12-1-15,18-8-1 16,13-10-1-16,11-5-1 15,2-12-2-15,5 10-14 16,-17-18-19-16,-4 10-3 16,-23-8 2-16,-11 6-2 15</inkml:trace>
  <inkml:trace contextRef="#ctx0" brushRef="#br1" timeOffset="315672.0554">22475 5723 106 0,'-35'45'40'16,"-2"-3"2"-16,14 7-2 15,-2-2-35-15,13 1-2 16,7-2-1-16,5-2-4 16,6 4-2-16,0-13-32 15,17 6-3-15,-1-11 1 16,13-2-3-16</inkml:trace>
  <inkml:trace contextRef="#ctx0" brushRef="#br1" timeOffset="316020.0753">22919 5786 110 0,'-34'15'38'0,"-6"-4"3"15,13 13-3-15,-9-5-33 16,27 0-2-16,12-2 0 16,17 0-1-16,17-4 0 15,11 1-1-15,7-2 0 16,3 0 0-16,1 0-1 15,-4 3 0-15,-14 3 0 16,-15 3 1-16,-15 6-1 16,-14 2 0-16,-16 1 1 15,-8 2-1-15,-12-1 0 0,1-3-2 16,1-3-1-16,1-12-5 15,19 3-29-15,-6-15-3 16,23-1 1-16,-5-15-2 16</inkml:trace>
  <inkml:trace contextRef="#ctx0" brushRef="#br1" timeOffset="316207.086">22980 5798 123 0,'-16'-20'41'0,"16"20"1"15,20-9-2-15,16 5-39 16,9-3-1-16,11-3-4 16,15 12-7-16,-4-12-27 0,11 15-3 15,-14-10 1-15,4 13-3 16</inkml:trace>
  <inkml:trace contextRef="#ctx0" brushRef="#br2" timeOffset="695993.8086">2153 6887 89 0,'9'-32'36'0,"0"7"0"16,-6-4-1-16,4 12-29 15,-9-1-1-15,2 18-1 16,0 0-1-16,5 15 0 16,-1 14-2-16,1 15 1 15,-2 12-1-15,3 11 0 16,1 10-1-16,1 2-1 15,0 4-2-15,-3-9-5 16,9 12-11-16,-8-21-18 16,10 1 0-16,-5-14-1 15,3-4 2-15</inkml:trace>
  <inkml:trace contextRef="#ctx0" brushRef="#br2" timeOffset="696240.8227">1618 7874 97 0,'-19'10'37'15,"33"2"2"-15,26-18-2 16,38-5-34-16,24-9 0 15,32-7 0-15,21-3-1 16,13-4-2-16,6 5-3 0,-11-6-10 16,-7 22-25-16,-20 2 1 15,-20 17-1-15,-32 6-3 16</inkml:trace>
  <inkml:trace contextRef="#ctx0" brushRef="#br2" timeOffset="696782.8537">2365 8464 75 0,'1'-14'36'0,"-12"-1"0"15,-6 13 0-15,-13 3-30 16,0 15 0-16,-11 4 0 16,0 18-1-16,-6 5 0 15,1 12 0-15,3 3 0 16,8 3-1-16,6-4 1 15,16-5-3-15,12-11 2 16,19-14-3-16,19-21 1 16,20-20-1-16,15-20-1 15,16-22 1-15,7-18-1 0,1-7 1 16,-4-9-1-16,-10 0 1 15,-15 6 0-15,-15 7-1 16,-17 12 0-16,-20 17 0 16,-13 18-1-16,-13 19 0 15,-9 17 0-15,-9 17 0 16,-3 18 0-16,-2 18 0 15,3 17-1-15,3 5-1 16,13 8-2-16,6-12-9 16,22 11-24-16,5-18-2 15,21-6 1-15,4-21-2 16</inkml:trace>
  <inkml:trace contextRef="#ctx0" brushRef="#br2" timeOffset="696992.8657">3029 8679 96 0,'-9'12'39'0,"-5"2"-1"16,6 14 1-16,-5 3-35 15,7 5-2-15,4 3-1 16,3-5-3-16,13 3-8 15,1-17-26-15,13-5-2 16,2-21-1-16,10-6-1 16</inkml:trace>
  <inkml:trace contextRef="#ctx0" brushRef="#br2" timeOffset="697126.8734">3212 8412 104 0,'-37'-31'37'0,"4"14"-1"15,6 9-26-15,7-10-46 16,8 18-1-16,12 0-2 15,11-3 0-15</inkml:trace>
  <inkml:trace contextRef="#ctx0" brushRef="#br2" timeOffset="697497.8946">3802 7562 106 0,'0'0'39'0,"0"0"1"15,39-15-1-15,-1-5-37 0,17-2-1 16,8 0-1-16,3-4-3 16,10 14-8-16,-14-6-26 15,3 15-3-15,-17 2 1 16,-9 12-2-16</inkml:trace>
  <inkml:trace contextRef="#ctx0" brushRef="#br2" timeOffset="697676.9048">3887 7846 121 0,'-18'8'41'0,"28"-2"0"16,18-28-8-16,25 1-31 15,26-4-4-15,11-7-3 0,19 8-23 16,-6-8-12-16,10 8 0 15,-9-1-2-15,-3 10 0 16</inkml:trace>
  <inkml:trace contextRef="#ctx0" brushRef="#br2" timeOffset="731591.8447">5095 6894 86 0,'24'-17'34'0,"3"-5"1"16,14 2 0-16,5-6-33 15,10 4-1-15,3 2 1 16,1 4-1-16,-3 3 0 0,-7 11 0 15,-13 6 0 1,-12 12-1-16,-18 9 1 0,-22 10 0 16,-14 8 0-16,-12 8 2 15,-10 3-2-15,0-1 1 16,2-4-1-16,11-1 1 15,13-10 0-15,24-11-1 16,22-9 0-16,24-12 0 16,19-8-1-16,10-1 1 15,6-3-1-15,2 0 1 16,-6 5-1-16,-16 7 0 15,-21 11 1-15,-27 13-2 16,-26 12 1-16,-23 5 1 16,-23 8 0-16,-13 5-1 15,-10-1 0-15,-1-3 0 16,10-7-3-16,5-17-2 0,30 2-32 15,4-19-1-15,28-2 0 16,7-13-2-16</inkml:trace>
  <inkml:trace contextRef="#ctx0" brushRef="#br2" timeOffset="731908.8628">4973 8072 92 0,'50'-10'39'16,"19"-17"0"-16,27-2-1 15,17-4-35-15,9-3-2 16,7 4-1-16,2 2-4 15,4 14-23-15,-16-2-11 16,-14 16 1-16,-25 2-3 16</inkml:trace>
  <inkml:trace contextRef="#ctx0" brushRef="#br2" timeOffset="732379.8897">5252 8432 75 0,'6'-12'38'16,"-6"-4"0"-16,0 16 0 16,4-16-31-16,-4 16-1 15,0 0-2-15,-7 18 0 16,-2 2-1-16,-2 10-1 15,-3 3-1-15,2 4 1 16,2 1-1-16,7-1 1 16,9-6 0-16,18-12-1 15,19-16 0-15,22-14 0 16,13-15-1-16,14-12-1 15,10-4-2-15,-1-15-6 16,10 10-27-16,-24-7-4 0,-9 11 0 16,-30 2-2-16</inkml:trace>
  <inkml:trace contextRef="#ctx0" brushRef="#br2" timeOffset="732568.9005">5602 8389 95 0,'-25'55'39'0,"1"-3"1"15,16 6-2-15,4-6-37 16,14 0 1-16,8-4-1 16,5-7-5-16,17 6-16 15,-3-21-19-15,15-3 3 0,-3-14-4 16,6-6 2-16</inkml:trace>
  <inkml:trace contextRef="#ctx0" brushRef="#br2" timeOffset="732905.9198">6094 8350 95 0,'-36'9'39'0,"5"15"1"16,-4-2-1-16,5 8-37 15,14 0 0-15,13 1 0 16,13-5 0-16,13-1 0 0,14-5-1 16,8-4 0-1,10-2-1-15,0 0 1 0,0-1-1 16,-4 2 0-16,-13 7 0 15,-10 5 1-15,-14 6 0 16,-14 6 0-16,-14 2 0 16,-5-1-2-16,-9-3 1 15,-2-6-3-15,2-4-1 16,-3-24-16-16,18 3-20 15,1-23 0-15,16-8-1 16,1-16 0-16</inkml:trace>
  <inkml:trace contextRef="#ctx0" brushRef="#br2" timeOffset="733086.9302">6226 8319 108 0,'-18'2'43'0,"13"11"0"15,5-13-2-15,14-4-38 16,24-1-3-16,14-7-3 15,18 7-9-15,-3-16-12 16,21 7-17-16,-8-7-1 16,3 8-3-16,-6-4 2 15</inkml:trace>
  <inkml:trace contextRef="#ctx0" brushRef="#br2" timeOffset="734584.0158">6738 7794 92 0,'14'1'39'0,"9"-3"2"16,3-12-3-16,15-2-32 15,8 6-5-15,9-1-1 16,8 3-2-16,5-8-5 16,13 11-30-16,-13-3-1 15,8 6-1-15,-10-3-1 16</inkml:trace>
  <inkml:trace contextRef="#ctx0" brushRef="#br2" timeOffset="735027.0411">8286 7143 72 0,'15'-44'36'16,"-6"0"-2"-16,2 9 2 15,-10 5-31-15,8 14-1 16,-9 16 1-16,0 0-1 16,6 37 0-16,-6 8-1 15,-5 15-1-15,0 12-1 16,2 12-2-16,-3 5-4 15,5 19-12-15,-5-12-20 16,11 2 2-16,-3-7-4 16,12-5 1-16</inkml:trace>
  <inkml:trace contextRef="#ctx0" brushRef="#br2" timeOffset="735275.0553">7993 8028 92 0,'9'14'39'0,"22"-21"-2"16,27-2 2-16,19-13-36 15,20-5-2-15,13-1-1 16,5-13-7-16,10 11-29 16,-15 1-1-16,-8 12 0 15,-25 6-3-15</inkml:trace>
  <inkml:trace contextRef="#ctx0" brushRef="#br2" timeOffset="735659.0773">8381 8199 86 0,'0'0'37'0,"-29"-5"1"15,9 14 0-15,-7 3-35 16,4 6 0-16,-1 4 0 15,9 7 1-15,6-2-1 16,11 2-1-16,14-3 0 16,17-5 0-16,19-10 0 15,9-6 0-15,13-10-2 16,9-7 0-16,1-7-2 15,-2-7-2-15,2 5-11 16,-22-15-24-16,-6 7-1 16,-20-5 1-16,-11 6-2 15</inkml:trace>
  <inkml:trace contextRef="#ctx0" brushRef="#br2" timeOffset="735810.0859">8659 8227 94 0,'-44'63'38'15,"0"-2"1"-15,12 6-3 16,9 0-36-16,12-5-2 15,19-2-8-15,9-17-28 16,23-11 1-16,11-19-2 16,19-14 1-16</inkml:trace>
  <inkml:trace contextRef="#ctx0" brushRef="#br2" timeOffset="736109.103">9043 8224 102 0,'-45'27'40'0,"2"-3"0"16,19 9-3-16,10-8-34 16,19-1-1-16,17-6 0 15,17-4 0-15,12-3-1 16,10-3 0-16,4-1-1 15,3 2 1-15,-8 3-1 16,-10 7 0-16,-12 6 0 16,-17 9 0-16,-18 1-1 15,-12 2 0-15,-9 3-1 16,-7-7-2-16,1 2-8 15,-9-20-27-15,14-5-1 0,5-17 0 16,10-5-1-16</inkml:trace>
  <inkml:trace contextRef="#ctx0" brushRef="#br2" timeOffset="736282.1129">9184 8155 112 0,'-16'-2'42'15,"-2"1"2"-15,18 1-3 16,-1 18-39-16,25-21-1 15,15-1-3-15,12-6-2 16,22 7-34-16,-3-10-3 16,17 5-1-16,-1-11-1 15</inkml:trace>
  <inkml:trace contextRef="#ctx0" brushRef="#br2" timeOffset="736769.1408">9779 7732 98 0,'0'0'39'16,"0"0"0"-16,39-9-6 16,17-8-26-16,27 4-2 15,17-8-1-15,23 4-1 16,10-4 0-16,11 5-2 15,-3 2 0-15,-8 3-2 0,-10 11-2 16,-19 0-3-16,-12 21-11 16,-29-10-23-16,-19 11 0 15,-25-5 0-15,-14 6-1 16</inkml:trace>
  <inkml:trace contextRef="#ctx0" brushRef="#br2" timeOffset="736996.1538">10050 8011 87 0,'-28'9'38'16,"28"-9"2"-16,23-4-1 15,39-14-30-15,25-6-5 0,34 0 0 16,17-11-1-16,19 3 0 15,7 0-4-15,1-2-3 16,4 16-9-16,-23-11-25 16,-11 12-2-16,-27-4 0 15,-20 6-1-15</inkml:trace>
  <inkml:trace contextRef="#ctx0" brushRef="#br2" timeOffset="737326.1726">10841 7305 99 0,'20'-6'41'0,"18"-5"0"15,32 9-1-15,8-4-35 16,31 10-1-16,8-2 0 15,5 9-3-15,-2 5 1 16,-10 7-2-16,-13 7 0 16,-20 13 0-16,-26 8-1 15,-30 10 2-15,-33 13-1 16,-26 2 1-16,-36 7-1 15,-19 3 0-15,-12-2 0 16,-5-5-1-16,6-12 0 16,10-15-2-16,27-11-5 15,12-19-31-15,55-22-3 0,0 0 1 16,59-33-1-1</inkml:trace>
  <inkml:trace contextRef="#ctx0" brushRef="#br2" timeOffset="737859.2031">12878 6792 101 0,'3'-26'38'16,"-9"0"2"-16,6 26-2 16,-11-1-35-16,8 23 0 15,-3 11-1-15,0 16-1 16,0 10 0-16,2 9-1 15,2 9-2-15,2 4-1 16,8 2-2-16,-2-8-4 16,18 3-22-16,-10-16-8 15,11 2 0-15,-8-14-2 16</inkml:trace>
  <inkml:trace contextRef="#ctx0" brushRef="#br2" timeOffset="738077.2156">12487 7747 97 0,'-24'13'40'0,"8"-15"1"16,32 2-1-16,14-12-36 15,38-9-2-15,24-7 0 16,20-1-1-16,16-2-2 15,4-1-4-15,7 17-5 16,-19-2-29-16,0 20-2 16,-34 8 1-16,-19 17-1 15</inkml:trace>
  <inkml:trace contextRef="#ctx0" brushRef="#br2" timeOffset="738558.2431">12846 8266 77 0,'-23'-6'38'0,"-3"9"-2"16,-10 4 3-16,6 13-34 16,-16 5-1-16,5 16 1 15,-7 4-1-15,5 10 1 16,4-2-2-16,9 0 1 15,10-9-2-15,19-11 0 0,13-18 0 16,18-18-1-16,15-25 0 16,15-13 0-16,11-16 0 15,5-10-1-15,-1-9 1 16,-2-2 0-16,-9 1-1 15,-11 4 1-15,-11 8-1 16,-15 10 1-16,-11 9-1 16,-14 14 1-16,-10 17-2 15,-9 15 1-15,-7 15 0 16,-3 18 0-16,-3 14 0 15,1 11-2-15,7 10-1 16,4 3-3-16,17 11-4 16,-3-11-30-16,26 1-1 0,1-17 0 15,20-4-1-15</inkml:trace>
  <inkml:trace contextRef="#ctx0" brushRef="#br2" timeOffset="739406.2916">14589 7423 85 0,'0'0'37'0,"0"0"1"15,14-4-1-15,9 0-32 16,11-4-5-16,12 1-2 15,1-2-3-15,6 7-5 0,-11-5-26 16,1 6-1-16,-9-1 1 16,-10 4-1-16</inkml:trace>
  <inkml:trace contextRef="#ctx0" brushRef="#br2" timeOffset="739557.3003">14574 7584 98 0,'-33'23'39'0,"26"-2"1"16,7-21-1-16,48 5-36 15,7-11-4-15,18-16-10 16,23 4-26-16,3-12-2 16,6 4 0-16,-6-6-2 0</inkml:trace>
  <inkml:trace contextRef="#ctx0" brushRef="#br2" timeOffset="740444.351">15944 6855 82 0,'-16'-13'38'0,"16"13"-1"15,11-22 1-15,14 6-26 16,2-3-7-16,16 5-1 16,7 0 0-16,6 4-1 15,-2 3-1-15,-3 6 0 16,-7 8-1-16,-9 8 0 15,-15 7 0-15,-17 14-1 16,-17 7 1-16,-12 7 0 16,-15 5 1-16,-6 3-1 15,-6-2 1-15,4-2 0 16,6-7 0-16,16-7 0 15,18-14 0-15,20-11-1 0,23-10-1 16,19-7 0-16,23-4-4 16,7-13-4-16,24 7-31 15,-8-13-2-15,4 12 0 16,-14-2-1-16</inkml:trace>
  <inkml:trace contextRef="#ctx0" brushRef="#br2" timeOffset="740999.3827">15587 7668 77 0,'-22'4'37'0,"1"-6"0"16,21 2 0-16,0 0-27 15,43-10-3-15,10-5 0 16,31 2-2-16,20-6-1 15,26-1 0-15,17-3-1 16,16-2-1-16,8 3-1 16,-5-1-2-16,-7 8-3 15,-22-3-10-15,-13 16-24 16,-33 1-2-16,-26 9 0 0,-36 3-1 15</inkml:trace>
  <inkml:trace contextRef="#ctx0" brushRef="#br2" timeOffset="741429.4073">15878 7953 92 0,'12'-19'37'16,"3"7"1"-16,-10 1-1 16,-5 11-33-16,0 0-1 15,-12 18 0-15,-5 2 0 16,-5 12 1-16,-4 4-1 15,0 5-1-15,3 1 1 16,8-1-1-16,14-6 2 16,16-5-2-16,24-14 1 15,22-15-3-15,23-14 0 16,17-8 0-16,16-7-2 15,5-9-3-15,8 3-9 0,-15-10-25 16,-5 8-1-16,-23-7-1 16,-15 13 0-16</inkml:trace>
  <inkml:trace contextRef="#ctx0" brushRef="#br2" timeOffset="741610.4177">16440 7945 111 0,'-40'58'40'16,"3"-2"0"-16,14 11-2 15,3 0-37-15,12 3-2 16,8 2-2-16,3-7-5 16,18 0-17-16,-4-12-14 0,13-7 0 15,2-14-2-15,9-7 2 16</inkml:trace>
  <inkml:trace contextRef="#ctx0" brushRef="#br2" timeOffset="742028.4416">16900 8050 94 0,'-21'25'38'16,"-7"-4"2"-16,8 6-2 15,-3-6-30-15,15 4-2 16,7-9-1-16,15-3-2 15,14-6-1-15,14-4 0 16,11-2-1-16,9-1 0 16,3 0 0-16,-4 3 0 15,-6 2-1-15,-10 8 0 16,-16 7 0-16,-17 10 0 15,-19 4 0-15,-13 9 0 16,-13-2 0-16,-6 3-1 16,-6-2 0-16,1-10-2 15,9-2-2-15,2-23-15 16,21-2-18-16,6-22-3 0,19-1 2 15,2-20-2-15</inkml:trace>
  <inkml:trace contextRef="#ctx0" brushRef="#br2" timeOffset="742187.4507">17009 8022 120 0,'-17'3'41'16,"17"-3"1"-16,17 3-2 15,18-7-39-15,22-3-1 16,15-4-5-16,23 8-31 15,-8-10-5-15,11 10 0 16,-11-4-2-16</inkml:trace>
  <inkml:trace contextRef="#ctx0" brushRef="#br2" timeOffset="747112.7324">17765 7467 85 0,'-16'-4'40'0,"16"4"-1"16,14-16 1-16,9 8-19 0,3-1-20 16,12 0 0-16,6 2 0 15,8 2-1-15,2 3-1 16,3-2-3-16,7 9-15 15,-8-10-18-15,-1 6-1 16,-15-5 0-16,-5 5-3 16</inkml:trace>
  <inkml:trace contextRef="#ctx0" brushRef="#br2" timeOffset="747287.7424">17802 7664 99 0,'-17'19'36'16,"21"-4"1"-16,16-16-1 0,23-9-36 15,23-4-3-15,8-14-31 16,16 1-2-16,-4-9 1 16,6-1-3-16</inkml:trace>
  <inkml:trace contextRef="#ctx0" brushRef="#br2" timeOffset="747547.7573">18386 7234 107 0,'21'-3'38'0,"14"7"3"16,0-5-3-16,8 8-34 16,14 3-1-16,4 7 1 0,-6 6-1 15,-10 13 0-15,-24 7-1 16,-16 9-1-16,-23 6 0 15,-21 5-1-15,-20 0 0 16,-13-1-1-16,-8-5-2 16,-2-11-1-16,16-1-13 15,7-25-23-15,26-10 0 16,13-18-1-16,27-9-1 15</inkml:trace>
  <inkml:trace contextRef="#ctx0" brushRef="#br2" timeOffset="748239.7969">19388 7478 85 0,'0'0'37'0,"-20"-19"0"16,6 15 0-16,-15-2-28 16,9 14-2-16,-9 4-1 15,3 16-2-15,-8 6 0 16,8 13-1-16,0 5-1 15,8 3 0-15,12-2 0 16,13-5-1-16,15-15 0 0,15-15 0 16,20-24 0-16,17-23 0 15,13-23 0-15,9-15 0 16,-1-13 0-16,-6-8 0 15,-11-5 0-15,-11 2 0 16,-20 6-1-16,-18 13 1 16,-22 13-1-16,-14 17 0 15,-15 22 0-15,-8 17 0 16,-10 21 0-16,-4 19-1 15,2 17 1-15,7 13-3 16,9 12 0-16,9 1-4 16,26 13-19-16,1-17-15 15,27 3 2-15,2-17-2 16,18-2 0-16</inkml:trace>
  <inkml:trace contextRef="#ctx0" brushRef="#br2" timeOffset="748773.8274">20790 7476 111 0,'-11'1'40'0,"11"-1"1"16,2-15-2-16,14 3-37 16,14-1-4-16,13 5-3 15,-4-10-15-15,5 17-20 16,-12 0 2-16,-6 11-2 15,-26-10-1-15</inkml:trace>
  <inkml:trace contextRef="#ctx0" brushRef="#br2" timeOffset="748915.8355">20633 7694 115 0,'-28'16'40'16,"19"5"0"-16,9-21-1 0,33 3-39 16,12-1-8-16,10-13-29 15,21 3-3-15,6-13 0 16,16 2-2-16</inkml:trace>
  <inkml:trace contextRef="#ctx0" brushRef="#br2" timeOffset="749458.8666">22036 6936 105 0,'-3'-18'38'0,"3"18"2"15,-31 5-2-15,-1 19-33 16,-6 8-2-16,-2 9 1 16,0 3-1-16,3 7 0 15,8-3-1-15,11-5-1 16,21-11 0-16,22-9 0 15,25-16-1-15,15-15-2 16,17-6-1-16,7-19-4 16,17 2-23-16,-10-19-9 15,1 9 0-15,-19-13-2 16</inkml:trace>
  <inkml:trace contextRef="#ctx0" brushRef="#br2" timeOffset="749625.8761">22320 6948 119 0,'-46'59'40'0,"0"-1"1"15,16 9-3-15,5-6-38 16,20-5-1-16,18-4-2 16,8-14-6-16,29 1-30 15,-3-15-1-15,18-3 0 16,1-17-1-16</inkml:trace>
  <inkml:trace contextRef="#ctx0" brushRef="#br2" timeOffset="749913.8926">22802 7031 112 0,'-22'7'40'16,"-5"-2"0"-16,13 10-1 15,4 0-36-15,11 3-1 16,13-3 0-16,10 1 0 15,7-1 0-15,9 1-1 16,3-1 1-16,0 5-1 16,-4-4 0-16,-5 8-2 15,-12 0 2-15,-10 3-1 16,-12 1 0-16,-7 1-1 15,-10-1 0-15,-4-6-2 16,-2 2-2-16,-4-17-5 0,11 3-30 16,-4-13-1-16,20 3 0 15,-12-20-2-15</inkml:trace>
  <inkml:trace contextRef="#ctx0" brushRef="#br2" timeOffset="750076.9019">22915 7001 120 0,'12'-24'41'15,"13"11"0"-15,3-1-2 16,14 6-40-16,8 8-7 16,-1-4-29-16,13 14-3 15,-10-2 0-15,-1 14-2 16</inkml:trace>
  <inkml:trace contextRef="#ctx0" brushRef="#br2" timeOffset="750359.9181">21994 7784 105 0,'50'-8'41'16,"22"-14"0"-16,35 1-1 0,12-7-37 15,21 1 0-15,11 1-2 16,0 3-3-16,2 20-8 15,-21-8-29-15,-10 19-1 16,-31-3-1-16,-20 11 0 16</inkml:trace>
  <inkml:trace contextRef="#ctx0" brushRef="#br2" timeOffset="750693.9372">22411 7971 81 0,'0'0'40'16,"0"0"-1"-16,30 1 2 16,-2-6-22-16,6 2-17 15,3-3 1-15,-3 10 0 16,-14 6 0-16,-10 7-2 15,-20 7 1-15,-12 7-1 16,-18 7 2-16,-10 6-1 16,-10 2 0-16,0 0-2 15,4-3 2-15,14-1 0 16,17-8-1-16,20-7 0 15,31-12-2-15,25-13-1 16,25-3-4-16,6-18-24 16,25 8-12-16,-10-13 0 15,7 4-2-15,-14-5 1 0</inkml:trace>
  <inkml:trace contextRef="#ctx0" brushRef="#br2" timeOffset="751687.9941">18928 10236 90 0,'-30'-17'40'0,"-1"10"2"15,-11-1-3-15,4 7-25 16,-7 8-10-16,4 10-1 15,-1 7-2-15,6 6 1 16,2 7-1-16,7-1 0 16,11 0 0-16,11-6 0 15,14-13-1-15,16-13 1 16,18-22 2-16,18-14-2 15,15-23 1-15,7-16-1 0,6-14 1 16,1-8-2-16,-6-3 2 16,-13 4-1-16,-16 7 0 15,-15 12-2-15,-18 15 2 16,-11 19-2-16,-20 18 2 15,-9 20-1-15,-7 20 0 16,-7 22 2-16,-3 20-2 16,1 14 0-16,3 10 0 15,9 9 0-15,12-1-3 16,10-5-1-16,24-6-3 15,5-19-5-15,26-4-27 16,-3-25-2-16,19-2-2 16,-7-22 3-16</inkml:trace>
  <inkml:trace contextRef="#ctx0" brushRef="#br2" timeOffset="752214.0242">20439 9912 117 0,'-15'-1'41'0,"15"1"0"16,0 0-1-16,30-18-39 16,9 9 0-16,9-2-2 15,8 4-3-15,-4-10-20 16,8 17-14-16,-16-1-2 15,-6 9 0-15,-19-1-2 16</inkml:trace>
  <inkml:trace contextRef="#ctx0" brushRef="#br2" timeOffset="752348.0318">20378 10188 120 0,'-31'19'39'0,"26"0"1"16,17-17-5-16,8-12-43 15,41 2-29-15,11-9-3 0,22-1 1 16,7-8-2-16</inkml:trace>
  <inkml:trace contextRef="#ctx0" brushRef="#br2" timeOffset="753055.0723">21134 9750 109 0,'18'-31'40'16,"19"13"-1"-16,8-14-3 16,17 4-34-16,10 3 1 15,5 4-2-15,-5 4 1 16,-7 14-1-16,-16 11-1 15,-17 14 1-15,-24 12 0 16,-17 15 1-16,-21 9-1 16,-15 12 2-16,-13 3-2 0,-7 6 2 15,-6-4-1-15,10-5 1 16,10-9-1-16,15-9-1 15,22-15 1-15,21-14-4 16,26-16 1-16,23-20-2 16,19-4-2-16,13-22-17 15,20 7-17-15,-6-18-3 16,8 4 0-16,-10-8 1 15</inkml:trace>
  <inkml:trace contextRef="#ctx0" brushRef="#br2" timeOffset="753408.0925">22034 9661 114 0,'0'0'40'0,"7"-14"1"15,22 6-2-15,8-9-36 16,10 1-1-16,4-3 1 15,2 10 0-15,-4 3-1 16,-4 10 0-16,-13 8-1 16,-13 10 1-16,-18 9-1 15,-13 10 1-15,-14 6-2 16,-12 8 0-16,-13 4 0 15,-6 2 0-15,0 1 0 16,4-6 0-16,8-5 0 16,11-3 0-16,18-10 0 15,15-9 0-15,22-13 0 0,16-8 0 16,20-7 0-16,10-10 0 15,22 2-12-15,-5-17-27 16,14 6-4-16,-4-15 1 16,1 6-2-16</inkml:trace>
  <inkml:trace contextRef="#ctx0" brushRef="#br2" timeOffset="753566.1015">22767 9893 112 0,'0'0'38'15,"0"0"-2"-15,9-11-25 0,25-1-50 16,-1-9 1 0,16 1-1-16,1-8 0 0</inkml:trace>
  <inkml:trace contextRef="#ctx0" brushRef="#br2" timeOffset="753903.1208">23214 9630 113 0,'-40'20'41'0,"-6"-7"1"16,16 9-1-16,-4 1-38 16,20-4 0-16,9-1 0 15,11 3-1-15,8-4 0 0,11 2 0 16,13-4-2-16,8-3 1 15,1 3-1-15,3-3 2 16,-4 2-2-16,-4 3 0 16,-11 3 0-16,-9 2 0 15,-15 8 0-15,-15 2 0 16,-9 2 0-16,-9 0-2 15,-4 2 1-15,-6-4-1 16,7-2-3-16,-3-15-1 16,18 6-14-16,-1-26-22 15,15 5 1-15,3-33 0 16,14 1 0-16</inkml:trace>
  <inkml:trace contextRef="#ctx0" brushRef="#br2" timeOffset="754070.1303">23212 9685 129 0,'-13'0'44'0,"1"-7"-1"15,12 7-4-15,23-11-39 16,11-5 0-16,16-4 0 16,7-8-6-16,20 17-23 15,-8-14-13-15,10 10-2 16,-10-4-2-16,-2 14 1 15</inkml:trace>
  <inkml:trace contextRef="#ctx0" brushRef="#br2" timeOffset="754872.1762">24034 9851 97 0,'-10'-4'38'16,"-13"-5"2"-16,-2 9-1 15,-17-2-31-15,9 13-3 16,-5 4 0-16,2 11 0 15,-3 7-2-15,6 3 1 0,6 1-2 16,10 3 1-16,11-6-2 16,11-3 0-16,15-8-1 15,13-12-2-15,17-4-2 16,7-17-6-16,19 5-28 15,-12-14-4-15,11 3 1 16,-10-13-2-16</inkml:trace>
  <inkml:trace contextRef="#ctx0" brushRef="#br2" timeOffset="755436.2085">24359 9820 105 0,'-12'12'39'15,"-9"-6"1"-15,8 15 0 16,-4 1-35-16,0 8-1 15,-6 5 0-15,-3 4 0 16,-1 1-1-16,4 1-1 16,4-4 0-16,5-8-1 15,4-6-1-15,7-11 0 16,3-12 0-16,17-3 0 15,2-14-1-15,4-4 1 16,1-8 0-16,1-4-1 16,0-6 1-16,1 0 0 15,-6 2 0-15,0 5 0 16,-6 4 0-16,-4 6 1 15,-3 10-1-15,-7 12 0 0,0 0 1 16,0 0 0-16,7 21-1 16,-5-3 1-16,-1 3 0 15,3 0 0-15,3-2-1 16,6 0 2-16,4-8-2 15,4-5 0-15,5-7 0 16,3-6 0-16,2-6 0 16,1-8 0-16,3-3 0 15,0-2 0-15,-3-2 0 16,2 3 0-16,-6 3 0 15,0 3 0-15,-5 8 0 16,-4 11 0-16,-5 10 0 16,-7 11 0-16,-3 10 0 15,-10 8 0-15,-2 7 0 0,-1 3 0 16,2 1-3-16,-3-10-9 15,21 10-14-15,-11-23-16 16,21-3-1-16,-2-16 0 16,16-2-1-16</inkml:trace>
  <inkml:trace contextRef="#ctx0" brushRef="#br2" timeOffset="755594.2175">25126 10151 116 0,'-7'14'45'15,"-12"-14"0"-15,7 6-1 16,-6-6-39-16,12-13-5 15,10-3 0-15,-4-20-11 16,25 17-23-16,-11-22-10 16,14 9-2-16,1-6-1 0</inkml:trace>
  <inkml:trace contextRef="#ctx0" brushRef="#br2" timeOffset="761446.5523">13342 8434 85 0,'0'0'39'15,"0"0"-1"-15,-19 17 2 16,13 5-36-16,-8 7-1 16,1 9-1-16,-1 4 1 15,3 3 0-15,0 1-2 16,10-8 0-16,10-6-3 15,6-18-2-15,19-4-8 16,0-27-27-16,22-4 1 16,-2-18-3-16,8-2 2 15</inkml:trace>
  <inkml:trace contextRef="#ctx0" brushRef="#br2" timeOffset="761574.5596">13514 8212 94 0,'-37'-4'38'0,"15"8"-4"16,22-4-34-16,-12 4-36 15,28-3-2-15,9-5-3 16</inkml:trace>
  <inkml:trace contextRef="#ctx0" brushRef="#br2" timeOffset="766273.8284">20146 7800 83 0,'9'-12'38'0,"-9"12"0"15,0 0 1-15,-15-4-30 16,8 19-2-16,-5-3-3 16,2 10 0-16,-5 4-1 15,1 1 0-15,0 2-3 16,2 3 0-16,8-5-3 15,1-13-4-15,21 0-30 16,-6-17-2-16,19-5 1 16,1-12-3-16</inkml:trace>
  <inkml:trace contextRef="#ctx0" brushRef="#br2" timeOffset="766423.8369">20388 7490 111 0,'-39'-11'38'0,"9"12"0"16,-1-5-9-16,3 6-61 15,28-2-6-15,0 0 0 16,14 0-2-16</inkml:trace>
  <inkml:trace contextRef="#ctx0" brushRef="#br2" timeOffset="769181.9947">19625 10291 88 0,'6'-15'39'16,"-6"15"1"-16,4-12 0 15,-4 12-32-15,0 0-4 16,-1 14 2-16,-6 3-4 16,-3 13 3-16,-6 7-4 15,1 7 0-15,-5 7-1 16,2-3 1-16,3-1-1 15,5-4-1-15,6-7-1 16,8-17-2-16,23 0-13 0,2-31-21 16,15-5-2-16,2-21 0 15,11-5-1-15</inkml:trace>
  <inkml:trace contextRef="#ctx0" brushRef="#br2" timeOffset="769339.0037">19771 9824 117 0,'-40'-11'40'0,"15"17"1"16,7-5-5-16,18-1-50 16,0 0-24-16,23-6-3 15,1-3 0-15,-4-7-1 0</inkml:trace>
  <inkml:trace contextRef="#ctx0" brushRef="#br3" timeOffset="925499.9356">19237 3906 81 0,'0'0'39'16,"-5"-12"-3"-16,5 12 1 15,0 0-36-15,0 0-1 16,0 0 1-16,0 0 0 16,22 23-1-16,-7-3 0 15,0 10 1-15,2 12 0 0,-2 18-1 16,-7 13 0-16,-7 16 0 15,-6 22 0-15,-12 14 1 16,-5 13-1-16,-7 10 2 16,-2 9-1-16,-6-1 0 15,2 1 1-15,2-6 2 16,6-12-2-16,0-6 1 15,8-10-1-15,2-6 0 16,4-11 0-16,2-8 0 16,2-11 0-16,3-10-2 15,1-12 1-15,7-11-1 16,3-12 0-16,2-13 0 15,7-11 0-15,4-10 0 16,0-8 0-16,3-5 0 0,1-6 0 16,-3 0 0-16,0-2 0 15,-5 1 0-15,-3 3 0 16,-11 9 0-16,12-10 1 15,-12 10-1-15,0 0 0 16,0 0 0-16,11 8 0 16,-11-8 0-16,21 11 0 15,1-4 0-15,12 0 1 16,16 0-1-16,21 1 0 15,17-2 1-15,17 2-1 16,13-2 0-16,13-2 0 16,7-1 0-16,7-4 0 15,-6-4 0-15,-7-7 0 16,-14-3 1-16,-15-4-1 0,-16-1 1 15,-20 0-1-15,-19-1 1 16,-19 0-1-16,-14 3 1 16,-15 3-1-16,-10 1 0 15,-8 2 0-15,-6 4 0 16,-1 0-1-16,-1 3 0 15,2 0 0-15,-1 4 0 16,3 1 0-16,2 0 0 16,4-2 0-16,5 2 1 15,11 0-1-15,-15-3 1 16,15 3-1-16,-5-10 1 15,5 10 0-15,6-19 0 16,-2 4 0-16,1-7 0 16,4-3 0-16,1-7 0 0,-1-8 0 15,0-5-2-15,4-4 3 16,-3-10-3-16,-3-6 1 15,2-6-1-15,0-4 1 16,-5-8 0-16,2-7-1 16,-2-5 3-16,-4-1-2 15,0-4 0-15,-3 0 1 16,-3-3 0-16,1 4 0 15,-2-1-1-15,-5 4 1 16,3 3-1-16,0 1 0 16,-3 4 1-16,3 4 1 15,-1 3 0-15,0 3 0 16,2 4 0-16,-3 2 0 15,1 8-1-15,2 1 2 0,-4 5-1 16,2 3-1-16,1 8 0 16,-1 7 1-16,0 5-1 15,-3 9 0-15,3 4 1 16,-4 4-1-16,1 6 0 15,2 4 1-15,-3 4-1 16,0 2 0-16,1 3 0 16,3 1 1-16,-1 2-1 15,11-4 0-15,-18 9 0 16,18-9 0-16,-14 9 1 15,14-9-1-15,-20 10 0 16,0-5 0-16,-6 3 0 16,-16 3 0-16,-11 3 0 15,-18 4 0-15,-18 5 0 0,-15 5 0 16,-17-1 1-16,-7 7-1 15,-5-4 0-15,5-1 0 16,12 0-3-16,14-17-6 16,43 9-23-16,16-27-9 15,42-9 0-15,20-21-2 16</inkml:trace>
  <inkml:trace contextRef="#ctx0" brushRef="#br3" timeOffset="944174.0037">1118 9964 77 0,'0'0'36'16,"-2"-15"-1"-16,2 15 1 15,0 0-27-15,0 0-3 0,-18 17 0 16,13 7-2-16,-6 6 0 15,0 9-2-15,-4 4 0 16,2 4 0-16,-2 2-1 16,5-4 0-16,-1-7-2 15,6-5 2-15,4-10-1 16,3-11 0-16,-2-12 0 15,15 4-1-15,-1-16 2 16,3-4 0-16,-1-9 1 16,3-4-1-16,-3-4 0 15,-1-5 0-15,-1-2 0 16,0 2 1-16,-2 4-1 15,-3 5-1-15,-4 7 0 0,4 5 1 16,-9 17-1-16,13-11 1 16,-13 11-1-16,16 23 1 15,-7 0 0-15,3 1-1 16,-1 2 1-16,7 1 0 15,2-6 0-15,6-4-1 16,4-9 1-16,6-12 0 16,4-12-1-16,7-7 1 15,-2-7 0-15,5-7 0 16,-6 0 0-16,0 1 0 15,-7 9 0-15,-6 11-1 16,-10 16 1-16,-9 17 0 16,-10 16-1-16,-8 18 0 15,-7 11-1-15,-3 8 1 0,-2 2-2 16,3-3 0-16,8-5-2 15,5-17 0-15,21-5-6 16,0-27-27-16,23-2-2 16,0-19-1-16,16-4-1 15</inkml:trace>
  <inkml:trace contextRef="#ctx0" brushRef="#br3" timeOffset="944377.0153">2215 10132 108 0,'16'-4'39'0,"1"-7"0"0,13 5-1 16,12-8-36-16,5 1 0 15,7 1-3-15,3 0-2 16,5 14-31-16,-13-5-5 15,-2 12 2-15,-13-5-3 16</inkml:trace>
  <inkml:trace contextRef="#ctx0" brushRef="#br3" timeOffset="944544.0248">2328 10331 110 0,'-30'16'37'0,"20"5"3"15,10-21-2-15,19 7-35 16,26-9-4-16,12-12-7 15,22 8-27-15,0-14-5 0,15 7 2 16,1-9-3-16</inkml:trace>
  <inkml:trace contextRef="#ctx0" brushRef="#br3" timeOffset="945245.0649">3924 9851 88 0,'-24'-13'37'16,"0"9"0"0,-12-1 0-16,5 14-28 0,-11 0-2 15,4 14-2-15,-4 7-1 16,7 11 0-16,-2 5-2 15,10 6 1-15,3-1-2 16,14 0 1-16,7-7-1 16,15-11 1-16,12-13-1 15,13-18 0-15,12-20 1 16,15-17-2-16,5-18 2 15,4-15-2-15,4-11 2 16,-8-6-2-16,-4-1 0 16,-11 1 0-16,-8 9 0 15,-14 14 0-15,-11 11-1 0,-12 16 1 16,-4 16 0-1,-5 19 0-15,-18 25 0 0,1 16 1 16,-4 15-1-16,-1 14 0 16,1 9-1-16,4 4-1 15,10 2-2-15,5-10-3 16,18 5-8-16,-1-28-25 15,23-1 0-15,4-23 0 16,10-3 0-16</inkml:trace>
  <inkml:trace contextRef="#ctx0" brushRef="#br3" timeOffset="945429.0755">4636 9917 114 0,'0'0'39'0,"-25"-2"1"15,13 23-1-15,3 5-36 16,-7 7-2-16,5 6 0 15,3 0-2-15,6 2-2 16,7-11-2-16,20 4-31 16,-1-25-4-16,15-4 1 15,-1-20-2-15</inkml:trace>
  <inkml:trace contextRef="#ctx0" brushRef="#br3" timeOffset="945556.0827">4838 9617 97 0,'-38'-30'35'0,"-4"14"-12"15,4 3-23-15,7 13-35 0,1 6 0 16,8 9-2-16</inkml:trace>
  <inkml:trace contextRef="#ctx0" brushRef="#br3" timeOffset="945847.0994">3653 10584 102 0,'0'10'40'0,"22"-19"2"16,37 0-3-16,31-15-35 15,18-2 0-15,19-4 0 16,19-1-2-16,9 3-1 16,1 3-4-16,1 11-3 15,-29-2-30-15,-5 18-5 16,-30 0 1-16,-18 13-4 15</inkml:trace>
  <inkml:trace contextRef="#ctx0" brushRef="#br3" timeOffset="946380.1298">4134 11023 78 0,'-19'-12'39'0,"6"12"-1"16,-16-2 2-16,3 8-32 16,-12 1-3-16,5 7 0 15,-6 5-2-15,5 7-1 16,1 2 0-16,5 6-1 15,7-1 0-15,7 3 0 0,6-4 0 16,13-5-1-16,9-10 2 16,14-8-1-16,7-13 0 15,11-15-1-15,5-11 2 16,5-10 1-16,0-8-2 15,1-9 3-15,-7-3-3 16,-6 1 1-16,-12 6-1 16,-5 7 2-16,-12 13-3 15,-11 8 0-15,-4 25-1 16,-15 4 1-16,-2 21-1 15,-7 11-1-15,0 10 0 16,2 6-3-16,9 3 1 16,2-3-3-16,18-1-3 0,0-19-29 15,29 2-2-15,4-19 0 16,20-5 1-16</inkml:trace>
  <inkml:trace contextRef="#ctx0" brushRef="#br3" timeOffset="946660.1459">4705 11128 93 0,'-39'17'41'0,"7"15"0"16,0-5-2-16,3 9-34 15,15-2-1-15,13 0-1 16,11-5-1-16,16-4-1 15,10-11 0-15,8-11 1 0,3-10-2 16,2-10 1-16,-5-9 0 16,-6-7-1-16,-12-4 1 15,-14-3-2-15,-12 0 1 16,-15 0-1-16,-5 8-3 15,-16-5-6-15,10 16-26 16,-14 2-4-16,11 10 1 16,-3-2-2-16</inkml:trace>
  <inkml:trace contextRef="#ctx0" brushRef="#br3" timeOffset="947342.1849">5796 10520 90 0,'-4'19'39'0,"-2"16"-1"15,-14 1 0-15,2 7-36 16,0 9-14-16,1-11-25 15,12 0 0-15,1-14-2 16,16-11 0-16</inkml:trace>
  <inkml:trace contextRef="#ctx0" brushRef="#br3" timeOffset="948125.2297">6654 10010 89 0,'0'0'36'0,"0"0"1"16,-16 6 1-16,11 13-32 15,-9 3-2-15,3 12 1 16,-7 4-2-16,-1 10 1 15,-2 0-2-15,3 0 0 16,1-5-1-16,1-7 1 16,6-10-1-16,7-8 0 15,3-18 0-15,11-5-2 0,3-12 3 16,5-10-1-16,1-6 1 15,2-5-2-15,-1-4 2 16,-1-2-1-16,-1 2 0 16,-6 6 0-16,-3 6-1 15,-4 8 0-15,-2 8 0 16,-4 14 1-16,0 0-1 15,4 21 0-15,-3 3 0 16,3 2 1-16,2 2-1 16,7 1 1-16,2-5-1 15,8-6 1-15,10-12-1 16,6-10 1-16,8-12 0 15,4-9 0-15,4-12-1 16,-3-6 1-16,-1-2 0 16,-8 1-1-16,-6 4 1 0,-9 4-1 15,-9 8 0-15,-6 10 0 16,-13 18 0-16,11 0 0 15,-13 17 0-15,-2 13 0 16,-5 11 0-16,-1 5-1 16,3 7 0-16,-1 1-1 15,8 1-2-15,-1-9-4 16,14 1-10-16,-5-24-22 15,22-3-1-15,-6-20-1 16,15-1 0-16</inkml:trace>
  <inkml:trace contextRef="#ctx0" brushRef="#br3" timeOffset="948305.24">7585 10021 111 0,'0'0'39'15,"24"-2"2"-15,-8-10-5 16,12 11-35-16,10-1 0 15,5-2-3-15,8 12-9 16,-7-10-26-16,5 11-3 16,-14-5 0-16,-3 7 0 15</inkml:trace>
  <inkml:trace contextRef="#ctx0" brushRef="#br3" timeOffset="948456.2486">7586 10299 112 0,'-16'29'42'16,"8"-17"-1"-16,29-1-2 15,13-21-40-15,18-11-30 16,26 7-8-16,-1-11-1 16,13 5-1-16</inkml:trace>
  <inkml:trace contextRef="#ctx0" brushRef="#br3" timeOffset="950489.3649">8857 9550 91 0,'-14'4'40'16,"4"-11"0"-16,10 7-1 15,9-17-35-15,16 3-1 16,15-5 0-16,8 3-1 15,10 0 0-15,-1 3-1 16,-4 8 0-16,-3 8 0 16,-15 12-1-16,-19 12 0 15,-17 13 0-15,-19 10 1 16,-15 9 0-16,-13 10 0 0,-9 4-1 15,-4 1 2-15,0-4-1 16,9-6 1-16,8-6-1 16,15-9 0-16,14-15 0 15,18-10 0-15,16-15 0 16,21-12-1-16,16-12-1 15,14-10-2-15,14-2-4 16,-8-15-32-16,16 5-1 16,-9-10-1-16,0 5-1 15</inkml:trace>
  <inkml:trace contextRef="#ctx0" brushRef="#br3" timeOffset="950849.3855">9489 9610 105 0,'0'0'40'16,"11"-12"0"-16,18 2-1 15,10-8-37-15,13 2 0 16,5-1-1-16,1 4 1 15,-5 7-1-15,-6 6 0 16,-14 10 1-16,-13 10-1 16,-19 10 0-16,-18 12 1 15,-11 5-1-15,-14 5 0 16,-7 5 0-16,2 1 1 15,1-3-2-15,11-6 1 0,9-5 0 16,16-11 0-16,15-8-1 16,18-8 0-16,17-8-1 15,11-9-4-15,18 6-10 16,-2-19-25-16,10 3-1 15,-6-12-1-15,9 2 0 16</inkml:trace>
  <inkml:trace contextRef="#ctx0" brushRef="#br3" timeOffset="951006.3945">10326 9850 115 0,'-25'4'40'0,"10"-2"-1"15,15-2-6-15,-18-25-70 16,39 7-3-16,10-14 1 15,12 5-2-15</inkml:trace>
  <inkml:trace contextRef="#ctx0" brushRef="#br3" timeOffset="951315.4121">10733 9532 96 0,'-34'14'41'15,"-9"-4"-1"-15,8 7 1 16,-7-4-37-16,19 6 0 15,6-4 0-15,15 3 0 0,6-1-1 16,17 1-1-16,13-6-1 16,10 3 0-16,4-1 0 15,4 0-1-15,-1 1 1 16,-7 1-1-16,-3 3 0 15,-16 4 0-15,-12 2 0 16,-13 3-1-16,-13 3 0 16,-10 0-1-16,-9 4-1 15,-6-9-2-15,5 11-19 16,-6-21-17-16,6-2 2 15,6-15-1-15,17-6-2 16</inkml:trace>
  <inkml:trace contextRef="#ctx0" brushRef="#br3" timeOffset="951480.4216">10859 9563 115 0,'16'-16'41'0,"1"16"0"15,-5-15-4-15,12 6-39 16,10 3-4-16,-3-8-30 15,15 12-4-15,-7-3-1 16,3 10 0-16</inkml:trace>
  <inkml:trace contextRef="#ctx0" brushRef="#br3" timeOffset="951891.4451">8755 10525 98 0,'0'0'40'15,"21"-4"2"-15,20-8-3 16,35-1-33-16,29-11 0 15,38-3-4-15,37-11 4 0,32-3-4 16,27-5 2-16,19-1-3 16,6 5 0-16,-1 3-1 15,-14 10-1-15,-26 9 0 16,-37 14-5-16,-40 7 0 15,-36 20-7-15,-56-5-29 16,-27 13-2-16,-43-5 1 16,-24 3 1-16</inkml:trace>
  <inkml:trace contextRef="#ctx0" brushRef="#br3" timeOffset="954579.5988">12352 10079 90 0,'0'0'38'15,"-10"15"0"-15,4-5 0 16,1 12-34-16,-7 1-1 16,1 11 0-16,-7 6 0 15,0 5 0-15,-6 1-1 16,0 2 0-16,1-6-1 15,7-3 1-15,0-10-2 16,9-11 2-16,7-18-2 0,0 0 1 16,23-24 0-16,-2-6-2 15,5-13 2-15,2-6 0 16,1-8 0-16,0 0-1 15,-6-3 1-15,-1 4-1 16,-8 8 1-16,-4 11 1 16,-6 7-2-16,-3 15 1 15,-1 15-1-15,-11 9 1 16,5 12 0-16,4 7 0 15,3 2 0-15,5 2 0 16,7-3-1-16,15-6 1 16,7-12 0-16,11-7 0 15,11-12 0-15,8-8 0 16,2-11 0-16,0-3 0 0,-2-5 0 15,-8 2 0 1,-11 4 0-16,-9 4-1 0,-17 6 2 16,-20 19-2-16,0 0 0 15,-9 21 0-15,-14 10 0 16,-2 11 0-16,-1 6 0 15,1 8 0-15,7 2-4 16,5-3 2-16,15-2-2 16,10-13-2-16,17 3-10 15,-4-24-22-15,21 1-6 16,-6-18 2-16,10-2-1 15</inkml:trace>
  <inkml:trace contextRef="#ctx0" brushRef="#br3" timeOffset="954785.6106">13299 10150 106 0,'0'0'42'16,"11"-8"-1"-16,8 8 0 15,3-6-37-15,17-1-1 16,4-2-1-16,5 1-2 15,4 1-2-15,-2 0-3 16,6 16-20-16,-20-9-16 16,-4 13 1-16,-21-5-1 15,-8 11 0-15</inkml:trace>
  <inkml:trace contextRef="#ctx0" brushRef="#br3" timeOffset="954947.6199">13222 10474 112 0,'4'16'41'0,"11"-17"2"15,28-2-3-15,15-15-39 16,16-5-5-16,22 5-30 16,-6-10-7-16,7 6 0 15,-9-1-4-15</inkml:trace>
  <inkml:trace contextRef="#ctx0" brushRef="#br3" timeOffset="968096.3719">9277 10798 68 0,'19'-13'39'0,"-4"-10"-1"16,5 5 1-16,-6-6-24 15,4 6-10-15,-5-1-1 16,1 5 0-16,-14 14-1 16,10-5-1-16,-18 17 1 15,-4 12-1-15,-14 7 1 16,-3 10-1-16,-7 4 0 15,-1 9 1-15,0-2-2 16,9-4 0-16,9-5 0 16,15-10-1-16,21-10 1 15,17-12-2-15,17-13 1 16,14-7 0-16,11-8-1 0,5-7 2 15,5-2-3-15,-5-6-1 16,4 6-5-16,-22-10-30 16,7 7-3-16,-22-8 0 15,0 7-1-15</inkml:trace>
  <inkml:trace contextRef="#ctx0" brushRef="#br3" timeOffset="968299.3836">9801 10715 102 0,'-30'37'41'0,"6"13"1"16,-9-1-3-16,10 11-37 16,-4-1-1-16,8 1-2 0,1-2 0 15,5-5-2-15,11-5-2 16,8-16-5-16,25-4-30 15,6-19 0-15,22-5 0 16,6-19 0-16</inkml:trace>
  <inkml:trace contextRef="#ctx0" brushRef="#br3" timeOffset="968622.402">10300 10782 93 0,'-31'-17'40'15,"0"15"0"-15,-11 4 0 16,10 15-33-16,-3-1-3 15,13 7-1-15,3 3 0 16,17 0-1-16,10-1-1 0,9 1 0 16,12-7 0-16,12-1 0 15,4-2-1-15,1-2 1 16,1-3 0-16,-4 1-1 15,-9-1 0-15,-6 4-1 16,-9 1 1-16,-11 4-2 16,-12 1 1-16,-6 2-1 15,-6 2-1-15,-7-4-1 16,2 3-2-16,-9-16-11 15,12 6-25-15,-2-15 2 16,20 1-2-16,-17-22 3 16</inkml:trace>
  <inkml:trace contextRef="#ctx0" brushRef="#br3" timeOffset="968795.4119">10283 10728 107 0,'14'-31'42'15,"15"13"1"-15,2-4-1 16,19 4-35-16,2 1-5 15,12 3-1-15,5 0-3 16,3-3-12-16,9 12-26 16,-8-5-3-16,7 10 0 15,-6-6-1-15</inkml:trace>
  <inkml:trace contextRef="#ctx0" brushRef="#br3" timeOffset="970475.508">14641 9835 70 0,'-3'-18'35'16,"-7"2"1"-16,-4 10 0 15,-11 1-30-15,-3 17 0 16,-12 0 0-16,3 21 1 15,-11 5-3-15,3 15 0 16,-2 6 0-16,7 9-2 16,4 3 0-16,10 5 0 0,10 3-1 15,15-3 1-15,10-7-2 16,15-10 1-16,15-13-2 15,9-11 2-15,13-20-1 16,8-21 1-16,5-18-1 16,-1-20-1-16,3-15 2 15,-9-11 0-15,-9-10 0 16,-13-2 0-16,-17 0 1 15,-16 5-2-15,-15 7 1 16,-14 9 0-16,-16 13-1 16,-10 14-1-16,-4 14 1 15,-2 13-2-15,9 13-1 16,2 1-6-16,21 20-29 15,7-5-2-15,25 6 1 16,9-6-2-16</inkml:trace>
  <inkml:trace contextRef="#ctx0" brushRef="#br3" timeOffset="970660.5186">15435 10180 116 0,'-29'6'39'0,"5"-4"-3"15,6-2-15-15,14-15-61 16,10 4 0-16,4-10 0 16,18 6-1-16</inkml:trace>
  <inkml:trace contextRef="#ctx0" brushRef="#br3" timeOffset="971011.5387">15825 10000 108 0,'-30'7'40'0,"-12"-8"1"15,8 9-2-15,-10 0-35 16,12 5-2-16,5 3 1 16,6 5-1-16,5 5-1 15,8 5 1-15,8 0-1 16,12 4-1-16,8-3-1 15,9-1 1-15,12-1-1 16,6-2 1-16,7-4-1 0,1-2 1 16,-1-1-1-16,-2-1 2 15,-9-1-1-15,-8 4 1 16,-10 1-1-16,-15 4 0 15,-12 0 0-15,-10 2 0 16,-12-1 0-16,-6-2-2 16,-3 0 0-16,-2-12-3 15,7 3-8-15,-6-22-26 16,20-6-3-16,2-16 1 15,18-6-1-15</inkml:trace>
  <inkml:trace contextRef="#ctx0" brushRef="#br3" timeOffset="971199.5494">15872 9857 107 0,'-16'1'43'0,"1"2"1"16,21 9-1-16,6 2-27 15,23-10-14-15,18-8-2 16,12-3 0-16,8-1-4 15,3-5-5-15,10 11-31 16,-16-3-2-16,-4 10-1 16,-18 1 0-16</inkml:trace>
  <inkml:trace contextRef="#ctx0" brushRef="#br3" timeOffset="971995.595">14065 9436 83 0,'0'0'38'16,"0"0"-1"-16,1 13 1 16,-3 5-32-16,-2 12-2 0,-1 7-1 15,-5 12 0-15,0 4-1 16,-4 3-1-16,1 1-2 15,-3-8-2-15,10 1-10 16,-5-20-23-16,14-9-1 16,-3-21-1-16,12-8 0 15</inkml:trace>
  <inkml:trace contextRef="#ctx0" brushRef="#br3" timeOffset="972131.6027">13924 9614 103 0,'-28'-12'39'15,"13"16"0"-15,3-7-1 16,12 3-33-16,37 7-1 0,14-8-4 15,28 9-28-15,6-17-11 16,14 7-1-16,1-11-2 16</inkml:trace>
  <inkml:trace contextRef="#ctx0" brushRef="#br0" timeOffset="977206.893">1042 12077 69 0,'18'-14'37'0,"-10"-6"0"15,3 11 0-15,-7-3-33 16,-4 12 0-16,10 11 0 15,-3 17 0-15,-5 13-1 16,-2 20 1-16,-9 19-1 16,-7 15-1-16,-9 12 0 15,-7 10-1-15,-4 1-1 16,-1-8-1-16,6-17-2 15,5-22-4-15,24-14-18 16,4-40-13-16,27-21 0 0,7-33-1 16,19-13 0-16</inkml:trace>
  <inkml:trace contextRef="#ctx0" brushRef="#br0" timeOffset="977789.9264">1434 12452 80 0,'-6'20'40'15,"-3"-7"-1"-15,9 10 0 16,-3-2-35-16,2 3 0 16,0 4 0-16,1 10-1 15,-5 5 0-15,2 5-1 0,-5-1-1 16,3-4 0-16,-3-6 0 15,3-5 0-15,2-13 0 16,3-19-1-16,12-12 1 16,3-18-1-16,7-10-1 15,1-9 1-15,3-6 0 16,3-3 1-16,0 4-1 15,-2 6 0-15,-6 7 1 16,-3 12-1-16,-5 8 1 16,-2 10-1-16,-11 11 0 15,0 0 1-15,10 22 0 16,-9-1 0-16,4 3-1 15,2 1 0-15,4 1 1 16,10-7 0-16,8-9 0 0,9-9 0 16,9-14 0-16,5-10 0 15,9-10-1-15,-1-7 1 16,1-1 0-16,-9 4-1 15,-8 6 1-15,-11 11-2 16,-8 12 1-16,-14 17 1 16,-12 17-2-16,-9 11 2 15,-8 10-2-15,-2 6 1 16,1 5-1-16,4-2-2 15,8-2 0-15,5-12-3 16,14-5-1-16,7-21-9 16,26 8-12-16,-4-24-12 15,17 2 0-15,-5-14 0 16,12 1 2-16</inkml:trace>
  <inkml:trace contextRef="#ctx0" brushRef="#br0" timeOffset="978147.9469">2633 12551 82 0,'-3'-27'40'0,"-15"-6"-1"16,4 12 1-16,-10-1-34 15,0 14 1-15,-7 7-3 16,1 15 1-16,-8 11-2 16,0 13-1-16,-1 10 0 15,1 6 0-15,7 2 0 16,4-2-1-16,12-5 1 15,8-10-2-15,13-11 1 16,11-16 0-16,15-16 0 16,11-15-1-16,3-5 0 15,5-7 1-15,-2-4-1 0,-7 1 0 16,-3 2 0-16,-9 4 0 15,-9 8 0-15,-10 8 0 16,-11 12 0-16,0 0-1 16,0 0 1-16,1 11-1 15,-3 6-1-15,0 3-1 16,7 4-2-16,0-1-1 15,11 6-6-15,-5-16-11 16,25 12-8-16,-12-20-8 16,18 3-3-16,-3-16 3 15</inkml:trace>
  <inkml:trace contextRef="#ctx0" brushRef="#br0" timeOffset="978635.9748">3076 12542 89 0,'-5'-20'40'0,"-17"-2"1"15,2 16-2-15,-8 1-34 16,0 12 0-16,-5 6 0 15,0 13-2-15,3 5 0 16,2 8 0-16,4 0-1 16,5 3-1-16,9-6 1 15,9-6-1-15,11-9 0 16,9-11 0-16,8-14-1 15,6-10 1-15,5-8-1 16,3-9 1-16,1-6-1 16,-4-3 0-16,-5-1 0 15,-5 4 1-15,-5 5-1 16,-8 8-1-16,-3 10 1 15,-12 14 0-15,0 0 0 0,2 37-1 16,-7 11 0-16,1 14 1 16,-5 16 0-16,3 12 0 15,-3 9-1-15,1 6 1 16,-5-5-1-16,1-6 1 15,-2-10 0-15,-2-15 0 16,0-17-1-16,-5-11 0 16,-1-19 1-16,-2-14-1 15,-2-14 0-15,-3-14-1 16,-1-9-1-16,-2-14 0 15,3-8-1-15,-2-12-3 16,12 5-7-16,-4-17-7 16,24 21-7-16,-8-19-2 15,26 19-2-15,-1-4-9 0,17 13 2 16</inkml:trace>
  <inkml:trace contextRef="#ctx0" brushRef="#br0" timeOffset="979009.9962">3313 12702 97 0,'-5'20'41'0,"-9"-11"2"16,14 5-2-16,12-12-38 15,4-4 1-15,13-8-3 16,10-6 1-16,9-9-1 15,5-2 1-15,3-5-2 0,-6 0 1 16,-4-2 0-16,-11 3 0 16,-12 3-1-16,-16 5 0 15,-15 7 1-15,-12 7-1 16,-14 11 1-16,-6 12-1 15,-8 8 0-15,-4 10 0 16,0 6 1-16,5 6-1 16,7 1 1-16,14 0-1 15,8-6-1-15,17-9 0 16,17-7-2-16,15-13-1 15,24-3-7-15,4-24-7 16,31 12-10-16,-6-28-5 16,28 9-9-16,-5-14-1 15,10 5 0-15</inkml:trace>
  <inkml:trace contextRef="#ctx0" brushRef="#br0" timeOffset="979305.013">4821 12418 88 0,'8'-15'41'0,"-8"15"1"15,0 0-1-15,-24 24-35 16,9 16-2-16,-10 7-2 0,1 11 0 16,-3 2-2-16,7 3 0 15,4-3-2-15,7-12-2 16,18-5-6-16,-9-43-16 15,38 13-15-15,-6-34 0 16,15-11-2-16,-5-21 2 16</inkml:trace>
  <inkml:trace contextRef="#ctx0" brushRef="#br0" timeOffset="979447.0212">4725 11964 90 0,'-49'1'37'0,"17"13"-2"16,18 6-8-16,17-10-64 15,33 7-1-15,11-4-1 0,23 6 0 16</inkml:trace>
  <inkml:trace contextRef="#ctx0" brushRef="#br0" timeOffset="979785.0405">5480 12195 66 0,'2'27'41'0,"-32"-13"0"16,-2 13 1-16,-21-14-18 15,5 13-17-15,-2-1-2 16,6 2-1-16,9-1-1 15,13 2-1-15,13-6-1 16,16-4 0-16,14-4 0 16,14-5-1-16,9-2 0 0,8-4 0 15,1-1 0-15,-1 4 1 16,-3-1-1-16,-8 8 0 15,-14 5 0-15,-9 7 0 16,-16 7 0-16,-12 7 0 16,-15 5 1-16,-9 0-2 15,-11 7 1-15,-2-9-2 16,0-1-1-16,-6-16-5 15,21 4-9-15,-10-35-9 16,42 6-8-16,-21-31-8 16,33-11-3-16,7-22 2 15</inkml:trace>
  <inkml:trace contextRef="#ctx0" brushRef="#br0" timeOffset="1.01774E6">6849 12246 71 0,'0'0'41'0,"-4"-18"-1"16,4 18 1-16,-8-24-28 15,8 24-10-15,-7-23-2 16,5 10 0-16,5 0-2 15,-2 3-1-15,-1 10-5 16,0 0-32-16,18 1 0 16,-18-1-2-16,10 28 1 15</inkml:trace>
  <inkml:trace contextRef="#ctx0" brushRef="#br0" timeOffset="1.01822E6">6825 12651 67 0,'0'0'39'16,"0"0"0"-16,12-1 1 16,-12 1-34-16,0 0-1 0,-6-15-2 15,6 15-1-15,9-15 0 16,-9 15-2-16,16-14 0 15,-16 14 0-15,16-7 1 16,-16 7-1-16,0 0 0 16,6 12 0-16,-13-1 0 15,-3 3 1-15,-5 1-1 16,2-1 0-16,0 0 0 15,3-4 0-15,10-10 0 16,0 0-2-16,0 12-4 16,0-12-32-16,8-13-1 15,-4 2-1-15,4-1-1 16</inkml:trace>
  <inkml:trace contextRef="#ctx0" brushRef="#br0" timeOffset="1.02037E6">8571 12039 85 0,'3'11'42'0,"-3"-11"1"15,15 14-2-15,-2-5-37 16,22-7-1-16,15-7-2 16,11-2 0-16,14-3-1 15,9-6-2-15,9 4-2 16,-6-8-18-16,4 20-17 15,-16 0-2-15,-10 15-1 16,-20 4 1-16</inkml:trace>
  <inkml:trace contextRef="#ctx0" brushRef="#br0" timeOffset="1.02107E6">9788 11996 29 0,'18'-39'33'15,"-5"8"2"-15,-7 7 1 16,-6 24-27-16,1-18 2 16,5 33 0-16,-13 0 1 15,8 22-1-15,-8 5-5 16,3 14 0-16,-5 8-3 15,0 8 2-15,-1 0-3 16,0-1 1-16,0-4-1 16,7-8-1-16,-1-14 1 15,6-13-1-15,3-21 1 16,5-17-2-16,6-21 2 0,2-12-2 15,3-15 1-15,0-9 1 16,-4-9-1-16,-1-3 0 16,-3 2 0-16,1 5-1 15,-3 7 2-15,-1 11 1 16,6 7-2-16,4 8 3 15,9 9-3-15,7 7 3 16,11 7-3-16,3 2 2 16,10 6-3-16,7-3-2 15,2 7-1-15,-5-5-6 16,11 14-30-16,-18-5-4 15,-4 7 0-15,-16-2-2 16</inkml:trace>
  <inkml:trace contextRef="#ctx0" brushRef="#br0" timeOffset="1.02141E6">10458 12049 89 0,'-6'12'41'16,"16"4"0"-16,4-11-1 15,23-8-35-15,10 2-2 16,11-1 0-16,3-5-1 15,10-2 0-15,-6-4 0 16,-5-1-1-16,-10-1-1 16,-13-2 1-16,-19 0-1 15,-13-1-1-15,-20 2 1 16,-16 1 0-16,-14 7-1 0,-11 5 1 15,-10 8 0-15,-7 11 0 16,2 13 0-16,4 10 1 16,9 9 0-16,15 7 0 15,16 2 0-15,22-4 0 16,24-4-2-16,24-11-1 15,23-8-2-15,15-17-3 16,26 2-11-16,-2-28-23 16,13 1 0-16,-9-17-1 15,-2-1 2-15</inkml:trace>
  <inkml:trace contextRef="#ctx0" brushRef="#br0" timeOffset="1.02176E6">11313 12073 91 0,'-57'-12'40'0,"5"12"2"0,-13 1-2 15,20 12-34-15,-7 3-1 16,10 11-1-16,11 5-1 15,10 6 0-15,9-3-2 16,12 3 1-16,14-5-1 16,8-4 1-16,8-10-2 15,10-11 1-15,2-10 0 16,5-13-1-16,3-12 0 15,-5-5 0-15,-2-6 0 16,-5-1 0-16,-5 1 0 16,-6 4-1-16,-11 9 1 15,-6 9 0-15,-10 16-1 16,-6 10 1-16,-3 12 0 15,-5 8 0-15,4 4-1 0,6 0 0 16,7-3 0-16,9-11-2 16,19-11-2-16,7-25-3 15,25 0-16-15,-3-35-17 16,17-3 0-16,-3-22-1 15,7-3 2-15</inkml:trace>
  <inkml:trace contextRef="#ctx0" brushRef="#br0" timeOffset="1.02191E6">11990 11482 98 0,'-33'33'41'0,"6"32"3"16,-9 10-4-16,8 18-36 16,8 9-2-16,6-1-3 15,11 12-11-15,-1-17-25 0,16 3-5 16,-1-16-2-16,12-7 0 15</inkml:trace>
  <inkml:trace contextRef="#ctx0" brushRef="#br0" timeOffset="1.02239E6">8766 13435 79 0,'-4'16'42'0,"4"-16"-1"16,11 14 1-16,10-15-38 16,18-2-2-16,10-5-1 15,15-6-2-15,19 1-4 16,0-12-33-16,23 4-2 15,7-10 0-15,13 8-2 16</inkml:trace>
  <inkml:trace contextRef="#ctx0" brushRef="#br0" timeOffset="1.02273E6">10106 13357 82 0,'-13'-1'42'0,"2"17"-2"16,-8 6 2-16,3 12-39 15,-5 10-1-15,1 12-1 16,4 4-1-16,1 1-1 15,7 1-4-15,-1-21-14 0,19 4-21 16,1-23-1-16,17-15 0 16,-2-26 0-16</inkml:trace>
  <inkml:trace contextRef="#ctx0" brushRef="#br0" timeOffset="1.0229E6">10113 12995 90 0,'-29'-13'40'0,"2"2"0"15,13 12-3-15,14-1-42 16,0 0-6-16,41 10-28 16,-7-8 0-16,14 13-1 15,2-3 1-15</inkml:trace>
  <inkml:trace contextRef="#ctx0" brushRef="#br0" timeOffset="1.02323E6">10482 13244 70 0,'6'45'40'16,"-13"-4"-1"-16,2 9 1 15,-12-14-28-15,6 13-5 16,-2-4-3-16,6 0 0 15,-1-4-2-15,6-3 1 16,5-7-1-16,4-7 0 16,2-12-1-16,6-12 1 15,4-15-1-15,1-14 0 16,6-10 0-16,3-12 0 15,-3-8 0-15,6-1 0 0,-3 2-1 16,0 4 1 0,-3 13-1-16,1 12 1 0,-6 17-1 15,-4 18 0-15,-6 18-1 16,-7 20 1-16,-4 13-1 15,-2 9-1-15,-2 11-1 16,0-6-1-16,6 2-5 16,-2-28-16-16,23 1-16 15,3-29 0-15,19-12-2 16,2-29 1-16</inkml:trace>
  <inkml:trace contextRef="#ctx0" brushRef="#br0" timeOffset="1.02353E6">11310 13206 92 0,'0'0'42'0,"-31"-8"0"0,18 25-1 16,6 4-38-16,-2 10-1 16,3 12 0-16,6 11-1 15,0 6 1-15,6 6-2 16,0 3 2-16,3-6-2 15,0-3 1-15,3-10 1 16,0-13-2-16,5-17 1 16,4-19 0-16,2-19-1 15,6-19 0-15,3-15 0 16,0-12-1-16,0-12 0 15,2-5-2-15,-5-3 0 16,-3 12-2-16,-8 2-4 16,5 31-16-16,-21-2-15 0,5 24-1 15,-7 17-1-15,0 0 1 16</inkml:trace>
  <inkml:trace contextRef="#ctx0" brushRef="#br0" timeOffset="1.02416E6">11859 13451 89 0,'0'0'41'16,"15"5"1"-16,-1-16 0 15,12-2-39-15,10-8-1 16,10-1 1-16,2-3-2 15,1-4 0-15,-3 2-1 16,-8 2 1-16,-6 1-1 0,-13 0 1 16,-15 4-1-16,-16 0 0 15,-8 7 0-15,-11 2 0 16,-7 7-1-16,-7 6 1 15,1 9 0-15,-2 14 0 16,0 8 1-16,4 10-1 16,6 3 1-16,7 6 0 15,11-4 0-15,10 0 0 16,9-12 0-16,14-8-1 15,13-15 1-15,13-12 0 16,11-9 0-16,5-13 0 16,3-5-1-16,2-6 0 15,-5 4 1-15,-9 0-1 16,-6 10-1-16,-13 7 1 0,-11 11 0 15,-8 12-1-15,-10 8 1 16,-5 13-1-16,-4 2 1 16,0 6 0-16,-2-1 0 15,4-2 0-15,0-9 1 16,4-7-1-16,3-22 1 15,0 0 0-15,17-18 0 16,-3-11 0-16,1-8 0 16,4-8 0-16,-2-2-1 15,4 2 2-15,-6 4-2 16,1 3 1-16,-2 10-1 15,3 4 0-15,5 5-3 16,5 0 1-16,16 3-4 16,6-15-10-16,32 15-9 0,-11-26-10 15,31 4-7-15,-2-15-3 16,6 0 3-16</inkml:trace>
  <inkml:trace contextRef="#ctx0" brushRef="#br0" timeOffset="1.02455E6">13071 12673 89 0,'0'0'41'16,"15"5"0"-16,-19 13-1 16,6 19-37-16,-11 14-1 15,-2 17 0-15,-9 13 0 16,1 13-1-16,-6 5-1 15,3 3 0-15,-1-3-1 16,7-15-2-16,8-9-4 16,-5-30-14-16,20-7-19 0,-3-26-1 15,11-12-1-15,-8-25 2 16</inkml:trace>
  <inkml:trace contextRef="#ctx0" brushRef="#br0" timeOffset="1.02473E6">12733 13213 101 0,'-6'11'43'15,"6"-11"0"-15,20 11 0 16,13-16-40-16,18-4-3 16,13-7-1-16,8-3-1 15,10 2-6-15,-10-15-19 16,11 19-14-16,-19-4-1 15,-3 11-1-15,-19-3 1 16</inkml:trace>
  <inkml:trace contextRef="#ctx0" brushRef="#br0" timeOffset="1.02507E6">13318 13235 86 0,'10'15'41'0,"4"-13"0"15,17 6-1-15,0-10-36 16,11 1 1-16,0-10-2 15,1 2 0-15,-4-6-1 16,0-3 0-16,-12-3-1 16,-6-1 0-16,-11-3-1 15,-10 3 0-15,-11 0 1 16,-9 4-1-16,-7 7-1 0,-10 7 1 15,-5 14 0-15,-6 7 0 16,3 8 0-16,2 10 1 16,2 4-1-16,11 1-1 15,10 1 1-15,14-7-2 16,19-2-2-16,13-12-2 15,28 6-11-15,2-25-18 16,29 5-5-16,5-14-2 16,16 2 1-16</inkml:trace>
  <inkml:trace contextRef="#ctx0" brushRef="#br0" timeOffset="1.02547E6">14036 13189 90 0,'-36'-12'41'15,"16"9"1"-15,-2-10-3 16,6 11-35-16,7 4 0 16,0 11-1-16,-6 6 0 15,1 16 0-15,-5 4-1 16,0 7 0-16,1 3-1 15,4-5 1-15,11-7-1 16,10-12 0-16,17-21-1 16,14-21 0-16,14-23 1 15,16-17-1-15,8-18 1 16,4-14-1-16,-1-8 0 0,-7-4 0 15,-15 1 0 1,-11 10 0-16,-19 11-1 0,-16 17 2 16,-18 24-2-16,-12 20 1 15,-11 26 0-15,-4 23 0 16,-1 24 0-16,-2 15-1 15,8 18-3-15,2-7-9 16,27 19-10-16,-10-21-10 16,26 0-10-16,2-17-1 15,20-9 0-15</inkml:trace>
  <inkml:trace contextRef="#ctx0" brushRef="#br0" timeOffset="1.02597E6">9152 14645 74 0,'-11'10'43'16,"0"-8"-2"-16,11-2 1 15,0 0-38-15,29-12-1 16,6-3 0-16,10-2-3 16,15-1-1-16,8-6-4 15,25 15-21-15,1-12-16 16,14 10 1-16,-6-3-2 0,10 8 2 15</inkml:trace>
  <inkml:trace contextRef="#ctx0" brushRef="#br0" timeOffset="1.02652E6">10490 14638 63 0,'-21'-11'40'0,"-5"7"0"15,-11-2 0-15,-2 12-33 16,-8 0-1-16,1 8-1 16,-1 3-1-16,4 11-1 15,4 4-1-15,8 6 0 16,10 5-1-16,10-1 0 15,13 1 0-15,15-7 0 16,13-11 0-16,11-12-1 16,12-17 2-16,9-18-1 15,5-17 0-15,4-18 1 16,-1-14-1-16,-4-12 0 15,-8-4 0-15,-10-2 0 16,-8 1 0-16,-14 6 0 0,-9 12-1 16,-13 13 0-16,-7 18 0 15,-5 18 0-15,-8 23-1 16,-3 19 1-16,-4 24 0 15,3 20 0-15,2 13-1 16,0 10-1-16,12 4-2 16,5-5-2-16,21 0-11 15,-6-30-10-15,28-2-15 16,-4-26-1-16,20-12-1 15,-4-20 3-15</inkml:trace>
  <inkml:trace contextRef="#ctx0" brushRef="#br0" timeOffset="1.02669E6">11100 14637 82 0,'-25'3'41'0,"11"19"0"16,-5 5 0-16,9 3-40 16,-5 12-1-16,5 6 0 15,5 0-2-15,3-6-2 16,12-1-11-16,-2-25-25 15,14-10-1-15,2-23 0 16,9-12 1-16</inkml:trace>
  <inkml:trace contextRef="#ctx0" brushRef="#br0" timeOffset="1.0273E6">11159 14372 76 0,'-29'-10'39'0,"11"12"-1"0,7-2-2 15,11 0-39-15,18 12-1 16,8-7-1-16,12 6 0 15,5-1 0-15,5 5 3 16,2 3 1-16,-8 6 3 16,0 9 3-16,-17-5 1 15,2 14 2-15,-21-7-1 16,-3 11 0-16,-12-6-2 15,-3 3-1-15,-6-6-1 16,1-2-1-16,0-7 0 16,4-5-2-16,4-9 0 15,9-14 0-15,0 0 0 16,19-19 1-16,0-8-1 0,4-7 1 15,5-3 0-15,-1-5 0 16,0 0 0-16,-5 3 0 16,-4 4 0-16,-4 8 1 15,-5 7-1-15,-9 20 0 16,0 0-1-16,0 0 1 15,6 20-1-15,-8 4 0 16,2 4 0-16,0 5 0 16,4-1-1-16,4-5 1 15,6-6 0-15,8-11 0 16,6-10 1-16,6-11 0 15,4-11 0-15,5-7 0 16,-1-7 0-16,-2 3 0 16,-4 1 0-16,-10 8-1 0,-6 12 0 15,-8 14-1-15,-11 16 1 16,-8 18-1-16,-6 11 0 15,-3 11-1-15,2 7-1 16,-1-1-2-16,7-2 0 16,3-17-5-16,24-1-10 15,-19-44-7-15,53 6-9 16,-12-37-7-16,20-9 3 15,-2-20 1-15</inkml:trace>
  <inkml:trace contextRef="#ctx0" brushRef="#br0" timeOffset="1.02745E6">12391 14492 88 0,'-22'19'42'0,"6"23"1"15,-19 4-2 1,11 12-38-16,-3 0-4 0,5-1-2 16,9 5-9-16,-7-25-19 15,21 0-12-15,-5-23 1 16,18-11-2-16</inkml:trace>
  <inkml:trace contextRef="#ctx0" brushRef="#br0" timeOffset="1.02758E6">12264 14193 86 0,'-39'2'34'16,"14"14"-31"-16,-3-1-2 15,13-1-43-15,15-14 0 0</inkml:trace>
  <inkml:trace contextRef="#ctx0" brushRef="#br0" timeOffset="1.02829E6">12788 14519 78 0,'2'-16'41'0,"-2"16"-1"15,0 0-1-15,-25-1-36 16,4 17 0-16,-4 12 0 15,-3 11-1-15,-2 6-1 16,3 5 0-16,1-2-1 16,8-1 1-16,6-6-1 15,9-9 1-15,9-10-1 16,5-15 1-16,7-12 0 15,2-10 1-15,9-10 1 16,-1-9-1-16,4-4 0 16,-3-8 0-16,3-2 0 15,-2-3 0-15,-1 7 0 16,-2 5-2-16,-4 10 1 0,0 11-1 15,-4 12 0-15,-1 16 0 16,-4 15 1-16,-3 15-2 16,-2 8 1-16,-4 9 0 15,-1 0-2-15,3 3 1 16,0-9-3-16,8-7 0 15,0-17-2-15,14-9-4 16,-4-32-10-16,26 6-7 16,-15-32-7-16,20 0-6 15,-13-15 0-15,9 4 27 16,-12-2 12-16,-9 0 5 15,0 20 12-15,-26-10 7 16,6 31 10-16,-20-1 5 16,9 13 3-16,-21 19-27 15,9 10-8-15,-3 8-4 0,2 12 0 16,2 4-1-16,2 2-3 15,4-1 0-15,1-5-3 16,8-3-8-16,-8-24-18 16,18-4-8-16,-14-18-4 15,32-26 3-15</inkml:trace>
  <inkml:trace contextRef="#ctx0" brushRef="#br0" timeOffset="1.02841E6">13460 14207 81 0,'-27'-11'33'15,"5"14"-31"-15,1 11-2 16,16 5-40-16,5-19 1 0</inkml:trace>
  <inkml:trace contextRef="#ctx0" brushRef="#br0" timeOffset="1.02882E6">14135 14448 67 0,'-22'0'38'0,"-6"-12"0"16,8 11 0-16,-9-7-33 15,6 8 0-15,-6 2-1 16,3 12 1-16,-1 2-1 0,3 9-1 15,2 1 0-15,7 1-1 16,6-2 0-16,9-2 0 16,8-8-1-16,11-5 0 15,6-7 0-15,8-4 0 16,0-5 0-16,3-2 0 15,-4 3-1-15,-2 3 1 16,-10 8-1-16,-7 7 2 16,-12 13-3-16,-10 8 2 15,-6 8-1-15,-5 4-1 16,-5 2 1-16,-3-1-2 15,5-8-2-15,3-15-3 16,20-1-11-16,-4-36-11 16,28 0-12-16,3-24-3 15,20-8 3-15</inkml:trace>
  <inkml:trace contextRef="#ctx0" brushRef="#br0" timeOffset="1.02921E6">14591 13902 100 0,'-16'43'43'0,"-13"0"-1"16,9 18-1-16,-5 2-39 16,4 11-1-16,-4 6 1 15,3 8-1-15,-3 2 0 16,4-2 0-16,1-5-1 0,1-8-1 15,5-15 0-15,3-12 0 16,8-18 1-16,3-30-2 16,24-1 2-16,-1-22 0 15,10-11 1-15,2-8 0 16,2-5 0-16,0 2 1 15,0 3-1-15,-9 13 1 16,-5 12-2-16,-9 11 0 16,-7 18 0-16,-9 10 0 15,-3 14-1-15,-7 7-2 16,3 6 1-16,-2-3-3 15,11 1-2-15,0-15-6 16,25 5-8-16,-11-29-9 16,28 4-5-16,-2-20-8 15,15-2 1-15</inkml:trace>
  <inkml:trace contextRef="#ctx0" brushRef="#br0" timeOffset="1.02962E6">14899 14738 70 0,'2'18'39'0,"-2"-18"2"15,32 15 1-15,-9-18-35 16,24-2-2-16,7-12 0 16,9-4-2-16,5-9 1 15,1-3-1-15,-8-4-1 0,-6-1-1 16,-17-3 0-16,-15-1-1 15,-13 5 0-15,-19 5 0 16,-13 8 0-16,-13 7 0 16,-13 13 1-16,-6 12-1 15,-6 16 0-15,3 13 1 16,0 12-1-16,7 6 1 15,9 4-1-15,15-3-1 16,18-3-1-16,17-10-1 16,23-7 0-16,16-15-4 15,23-6-4-15,5-27-12 16,36 7-5-16,-6-23-10 15,22 2-3-15,-6-14 3 0</inkml:trace>
  <inkml:trace contextRef="#ctx0" brushRef="#br0" timeOffset="1.03002E6">15887 14427 82 0,'-57'9'41'0,"1"-8"-1"15,12 14 2-15,2 3-38 16,8 6-1-16,7 9 0 15,5 10 0-15,0 1-1 16,6 3-1-16,7-3 0 16,8-6 0-16,6-14-1 15,13-12 2-15,11-19-2 0,13-21 1 16,11-16 0-16,9-16 1 15,5-13-1-15,1-12 0 16,-1-10 0-16,-8-5-2 16,-6 0 2-16,-14 7-2 15,-11 14 2-15,-14 18-2 16,-13 25 2-16,-1 36 0 15,-26 13-1-15,0 40 0 16,-6 30 0-16,-5 19 0 16,5 11 0-16,5 3-1 15,13-4-3-15,7-16-6 16,24-4-8-16,-4-35-5 15,36-4-7-15,-6-33-8 16,22-5-6-16,-4-20 1 0</inkml:trace>
  <inkml:trace contextRef="#ctx0" brushRef="#br0" timeOffset="1.03014E6">16485 14809 90 0,'-20'10'40'0,"-5"-10"0"16,3-6-10-16,4 4-55 15,2-19-18-15,16 3 2 16,-3-9-2-16,14 3 0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2T01:14:09.880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11242 2982 49 0,'-17'-1'31'0,"5"1"3"15,-2-5 0-15,14 5-20 16,-11-7-8-16,11 7 3 16,0 0-2-16,0 0-1 15,-9-12 0-15,9 12-2 16,0 0-1-16,0 0 0 15,14-8 0-15,1 5-2 16,5 2 1-16,9 0 0 16,7-1-1-16,7 2 0 15,5 0 0-15,7 0-1 0,2 1 0 16,2 1 1-16,1-2-1 15,1 0 1-15,1-4 0 16,0 0-1-16,2-5 1 16,0 4-1-16,1-7 1 15,-3 7-1-15,0-3 0 16,-6 7 0-16,-4-4 0 15,-4 7 0-15,-6 4 0 16,-3-4 0-16,-5 5 0 16,-2-3 0-16,-2 2 0 15,3-4 1-15,-2 3-1 16,-1-5 0-16,4 1 0 15,-2 0 1-15,2-1-1 16,0 2 1-16,1-1-1 0,-1 3 0 16,-1-1 0-16,1 1 0 15,-5-1 0-15,3 1 0 16,-3-3 0-16,3 0-1 15,-3-1 1-15,-2-1 0 16,2-2 0-16,0 0 0 16,3-2 0-16,-3 2 0 15,-3-2 1-15,0 2-1 16,-3-1 0-16,-6 3 0 15,2-6 0-15,-5 6 0 16,-3 0 0-16,0 1 1 16,-11 0-1-16,14-1-1 15,-14 1 2-15,0 0-1 16,9 0-1-16,-9 0 1 15,0 0-2-15,0 0 0 0,0 0-1 16,0 0-1-16,14 0-1 16,-14 0-2-16,28-5-3 15,-28 5-25-15,28-8-1 16,-16 0 1-16,0 9-3 15</inkml:trace>
  <inkml:trace contextRef="#ctx0" brushRef="#br0" timeOffset="1144.0655">11208 3525 78 0,'10'-23'35'0,"-10"23"1"15,9-19-1-15,-9 19-30 16,0 0-2-16,0 0 0 16,0 0 0-16,0 0-1 0,-10 28 1 15,1-3-1-15,-2 5-1 16,-2 6 0-16,-2 1 1 15,2 4-2-15,1-7 1 16,2 0 0-16,2-9-1 16,5-5 1-16,3-20 0 15,5 10-1-15,-5-10 1 16,22-26 0-16,-4 1 0 15,-2-6-1-15,3-5 1 16,-2-2 0-16,-2-1-1 16,0 2 1-16,-6 6-1 15,-3 7 1-15,0 3-1 16,-5 11 1-16,-1 10 0 15,0 0-1-15,0 0 0 0,-2 21 0 16,5-8 1-16,4 0-1 16,6-1 1-16,6-5-1 15,6-6 2-15,7-5-1 16,5-3 1-16,1-1-1 15,0-3 0-15,-5 0 1 16,-2-1-1-16,-5 4 0 16,-7 2-1-16,-8 6 0 15,-11 0 0-15,7 21-1 16,-11-1 1-16,-1 6-1 15,-3 4-1-15,1 1-1 16,3 6-2-16,4-10-3 16,14 6-28-16,-2-16-3 15,13 3 0-15,3-17 0 0</inkml:trace>
  <inkml:trace contextRef="#ctx0" brushRef="#br0" timeOffset="1553.0889">12026 3510 96 0,'-15'6'37'0,"-10"-6"2"16,6 15-2-16,-5-4-33 15,2 11-1-15,-4 0 1 16,4 6-1-16,-1 1-1 15,8 1 0-15,1-1-1 16,10-2 1-16,0-6-2 16,9-4 1-16,9-7 0 0,4-9 0 15,5-8 0-15,6-8-1 16,-1-7 1-16,2-6 0 15,1-3 0-15,-5-4-1 16,-2 3 0-16,-4 3 0 16,-5 6 0-16,-5 5-1 15,-10 18 0-15,6-12 0 16,-6 12 0-16,-7 22-1 15,2-2 0-15,-1 1-1 16,6 6-2-16,-1-1-1 16,12 8-12-16,-2-16-19 15,19 7-1-15,-3-18 1 16,15 4-2-16</inkml:trace>
  <inkml:trace contextRef="#ctx0" brushRef="#br0" timeOffset="2007.1148">12502 3536 95 0,'-10'-7'37'0,"-13"-7"2"16,2 17-2-16,-10-3-32 16,2 13-1-16,-8 0 1 15,5 11-1-15,0 4-1 16,5 1-1-16,6 5 0 15,10-2 0-15,6-1-2 16,10-3 1-16,6-8 0 16,11-7-1-16,4-6 0 0,3-8 0 15,3-8 1-15,0-7-2 16,-2-6 2-16,-5-5-1 15,-2-5-1-15,-4 3 1 16,-5-3-1-16,-4 6 0 16,-3 4 0-16,-3 4 0 15,-4 18 0-15,0 0 0 16,-8 15 1-16,-1 14 0 15,-1 13 0-15,-2 12 0 16,-2 10 1-16,-2 10-1 16,-1 3 0-16,-2 0 1 15,-1-4-1-15,-1-5 0 16,-3-9 0-16,2-10-1 15,-3-12 1-15,2-14-1 0,0-13-1 16,-1-12-1-16,11-8-6 16,-7-24-22-16,23 5-8 15,-1-21 1-15,18 1-3 16</inkml:trace>
  <inkml:trace contextRef="#ctx0" brushRef="#br0" timeOffset="2456.1405">12813 3624 92 0,'0'0'39'0,"0"-12"1"15,0 12-1-15,0 0-23 0,-14-1-13 16,14 1 0-16,0 0-2 15,-14 12 1-15,7 0 0 16,-2 8-1-16,-2 2 0 16,0 4 0-16,-1-1 0 15,1 3-1-15,1-4 1 16,5-4-1-16,1-5 1 15,4-15-1-15,0 0 1 16,16-4-1-16,-2-11 1 16,1-6-1-16,3-3 1 15,1-2 0-15,-1 0-1 16,-2 4 0-16,-2 3 0 15,-5 6 0-15,-9 13 0 0,11-5 0 16,-11 5 0-16,3 21 1 16,-3-3-2-16,0 3 0 15,2 3 0-15,2 2-2 16,0-3 0-16,9 2-3 15,-2-12-4-15,15 13-12 16,-12-23-18-16,15 5 1 16,-9-17-1-16,12 2 2 15</inkml:trace>
  <inkml:trace contextRef="#ctx0" brushRef="#br0" timeOffset="2646.1514">13193 3590 106 0,'0'0'38'0,"-10"11"3"0,6 15-4 16,-10-2-32-16,2 8-2 15,-2 4-1-15,1 0 0 16,1 1-2-16,5-6-1 16,6-1-3-16,0-14-7 15,16 1-27-15,-15-17-2 16,29-7 1-16,-12-18-2 15</inkml:trace>
  <inkml:trace contextRef="#ctx0" brushRef="#br0" timeOffset="2767.1583">13210 3487 98 0,'-23'-19'34'0,"8"9"-4"16,-1 9-29-16,16 1-35 16,0 0-1-16,0 0-4 0</inkml:trace>
  <inkml:trace contextRef="#ctx0" brushRef="#br0" timeOffset="3273.1872">13961 3256 72 0,'-14'-32'38'0,"5"13"0"16,-11-7 0-16,6 20-17 15,-9-3-15-15,2 14-1 16,-10 4-1-16,1 15 0 16,-6 9-1-16,1 10 0 15,-2 8 0-15,1 9-2 0,4 5 1 16,1 3-1-16,8-1 0 15,6-3-2-15,10-4 0 16,5-10-3-16,10-2-2 16,1-20-7-16,18 4-26 15,-13-19-1-15,10 2 1 16,-10-22-1-16</inkml:trace>
  <inkml:trace contextRef="#ctx0" brushRef="#br0" timeOffset="3577.2046">13526 3699 102 0,'-23'-15'38'15,"13"13"2"-15,-4-6-2 16,14 8-33-16,14-7-3 16,2 2 0-16,7-2 0 0,10-1-1 15,4-4 0-15,7 1 0 16,2-4 0-16,0 3 0 15,-3-1-1-15,-6 4 1 16,-7-2 0-16,-8 6-1 16,-5 3 2-16,-17 2-2 15,10 12 2-15,-13 2-1 16,-3 4-1-16,-3 4 1 15,-1 6-1-15,3 2-1 16,-2 3-1-16,3-3-1 16,5 0-3-16,-2-15-11 15,18 8-21-15,-15-23-3 16,27 12 1-16,-13-25-1 15</inkml:trace>
  <inkml:trace contextRef="#ctx0" brushRef="#br0" timeOffset="3736.2137">13918 3458 100 0,'-23'-34'40'15,"9"15"2"-15,-5 0-4 16,19 19-32-16,-16 0-4 16,16 0-4-16,11 24-15 15,-1-20-21-15,14 13-2 16,-3-10 0-16,17 10-1 15</inkml:trace>
  <inkml:trace contextRef="#ctx0" brushRef="#br0" timeOffset="4058.2321">14420 3517 97 0,'-18'1'40'16,"-17"-7"1"-16,6 16-2 16,-18-5-32-16,10 12-3 15,-7 2 1-15,6 9-2 16,-1 0 0-16,12 4-2 15,7-2 1-15,11 1-1 0,12-6-2 16,11-11-1-16,16 1-1 16,7-13-4-16,23 11-16 15,-10-23-17-15,14 6 0 16,-6-14 0-16,8 8-2 15</inkml:trace>
  <inkml:trace contextRef="#ctx0" brushRef="#br0" timeOffset="4419.2528">14674 3568 104 0,'-14'4'40'0,"-10"-8"2"16,1 17-2-16,-12-10-34 16,6 13-2-16,-3 4-2 15,5 3 1-15,1 2 0 0,8-3-1 16,7 2-1-16,8-6 0 15,9-5-1-15,10-3 1 16,11-10-1-16,1-5 0 16,8-5 1-16,0-5-1 15,1-8 0-15,-4 2 0 16,0-3 1-16,-10 3-1 15,-5-1-1-15,-3 9 1 16,-5 2 0-16,-10 11-1 16,0 0 1-16,0 0 0 15,0 15 0-15,-5-3-1 16,5 5 0-16,0-4-1 15,8 4-2-15,3-12-2 16,16 9-9-16,-5-24-11 16,24 5-15-16,-1-16 0 0,13-1-1 15,-2-13 3-15</inkml:trace>
  <inkml:trace contextRef="#ctx0" brushRef="#br0" timeOffset="4607.2635">15269 3232 89 0,'-17'0'40'0,"-14"4"-1"16,6 25 2-16,-14 2-23 15,6 14-15-15,-3 5 1 16,5 7-2-16,2-1 0 16,6-4-2-16,5-1-1 15,7-8-4-15,8 2-7 16,-6-22-24-16,18 2-5 0,-9-25 1 15,18 9-1-15</inkml:trace>
  <inkml:trace contextRef="#ctx0" brushRef="#br0" timeOffset="4922.2816">14971 3530 104 0,'-4'11'42'16,"4"-11"0"-16,2 19-1 15,-2-19-34-15,27 11-3 16,-2-13-1-16,11 0 0 15,1-5-2-15,6-1 2 16,1-4-3-16,-2-1 1 16,-2 4-1-16,-7 0 0 0,-4 6 1 15,-7 1-2-15,-4 6 1 16,-10 6 0-16,-6 5 1 15,-5 5-2-15,-5 3 1 16,-5 1-2-16,1 4 1 16,-4-3-3-16,4 3-1 15,-1-14-8-15,17 12-10 16,-4-26-17-16,5 11-1 15,3-22-1-15,13 2 2 16</inkml:trace>
  <inkml:trace contextRef="#ctx0" brushRef="#br0" timeOffset="5072.2901">15416 3360 115 0,'-20'-8'39'0,"10"17"1"16,-7-9-8-16,7 12-34 15,11 8-9-15,-8-10-27 16,20 12-1-16,-1-12 0 15,13 9 0-15</inkml:trace>
  <inkml:trace contextRef="#ctx0" brushRef="#br0" timeOffset="5664.324">15684 3530 103 0,'-31'6'40'0,"3"14"1"15,-9-9-1-15,14 9-33 16,-3-1-3-16,4 5-2 0,6 0 0 15,8 1-1-15,7 0-1 16,9-3 0-16,5-4-1 16,2-2 0-16,6-8 0 15,1-6 0-15,3-8 0 16,2-8 0-16,1-3 0 15,-4-9 1-15,2-2-1 16,0-4 1-16,-2 2-1 16,0 2 2-16,-2 1-1 15,-2 6 1-15,-4 4-1 16,-1 5 2-16,-4 3-1 15,2 8 1-15,-13 1 0 16,20 5-1-16,-20-5 1 16,22 17-1-16,-12-5 0 0,-2 5 0 15,-2 2 1-15,-1 3-2 16,-9 6 2-16,-4 1-2 15,-5 1 2-15,-3 1-2 16,-5-1 0-16,1-6 1 16,3-3-1-16,8-8 0 15,9-13 0-15,17-5 0 16,16-10 0-16,10-9 0 15,11-3 0-15,9-3 0 16,5 1 0-16,-4 8-1 16,-5 6 2-16,-10 11-1 15,-15 11 2-15,-9 10-2 16,-13 6 0-16,-7 6 0 15,-4 5-2-15,-1-3-4 0,12 7-9 16,-9-22-6-16,31 11-14 16,-4-22-9-16,26-2 0 15,8-14-1-15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2T01:23:32.14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10313 643 78 0,'15'-103'40'16,"-15"103"-1"-16,-7-102 0 15,7 102-29-15,-29-93-4 16,29 93 1-16,-53-75-3 16,53 75-2-16,-70-44 0 0,70 44-1 15,-82-5 1-15,82 5-1 16,-88 47 0-16,88-47-1 15,-86 93 0-15,45-27 2 16,1 5-1-16,1 58-1 16,-18 48 0-16,23 7 0 15,14-3-1-15,6-25 1 16,10-36-1-16,15-23-1 15,7-33-2-15,5-26-1 16,10-9-3-16,-13-22-19 16,12-2-12-16,-12-17 0 15,5-2 0-15,-11-14 0 16</inkml:trace>
  <inkml:trace contextRef="#ctx0" brushRef="#br0" timeOffset="217.0124">9589 1037 108 0,'0'0'41'0,"-87"-63"0"16,87 63-7-16,-68-42-32 15,68 42-2-15,0 0 1 16,0 0-2-16,0 0 0 15,0 0-4-15,83-52-7 16,-26 47-26-16,16-4-2 16,4 1 1-16,16-2-3 15</inkml:trace>
  <inkml:trace contextRef="#ctx0" brushRef="#br0" timeOffset="451.0258">10693 921 103 0,'-53'38'43'0,"53"-38"0"16,0 0-1-16,-55 23-41 15,55-23 0-15,0 0-1 16,0 0 1-16,0 0-3 15,0 0-1-15,51 17-5 16,-51-17-29-16,79-5-2 16,-79 5-2-16,88-7 0 0</inkml:trace>
  <inkml:trace contextRef="#ctx0" brushRef="#br0" timeOffset="648.0371">10766 1117 118 0,'-53'21'44'15,"6"-2"-2"-15,47-19 0 16,-73 30-41-16,73-30-1 16,0 0-2-16,0 0-4 15,0 0-21-15,0 0-13 16,84 8-2-16,-24-19-2 15,8-1-1-15</inkml:trace>
  <inkml:trace contextRef="#ctx0" brushRef="#br0" timeOffset="1149.0657">11643 993 100 0,'-86'14'41'16,"86"-14"1"-16,-57 10-1 15,57-10-38-15,0 0 0 16,0 0-1-16,0 0 1 15,77-11 1-15,-31 1-2 0,16 1-1 16,2-2 0-16,6-1-2 16,4 0 1-16,1 1-1 15,1-1-1-15,0 4-1 16,-2 0-2-16,-4-1-8 15,-2 2-25-15,-18 1-3 16,-3 2 0-16,-47 4 0 16</inkml:trace>
  <inkml:trace contextRef="#ctx0" brushRef="#br0" timeOffset="1508.0863">12873 677 103 0,'0'0'42'16,"0"0"0"-16,0 0-1 16,-10-57-37-16,10 57-1 15,0 0 0-15,0 0-1 16,0 0 0-16,0 0-1 15,0 0 1-15,7 82 0 16,-7-82-1-16,15 78-1 16,-11 29 0-16,0 7-3 0,11 8-1 15,8-5-12-15,-8-34-23 16,27-25-3-16,4-24 2 15,21-38-3-15</inkml:trace>
  <inkml:trace contextRef="#ctx0" brushRef="#br0" timeOffset="1914.1095">13653 759 114 0,'15'-83'42'0,"-15"83"2"15,-13-54-1-15,13 54-40 0,0 0-1 16,-48-18 0-16,48 18-1 16,0 0 0-16,-56 48-1 15,56-48 1-15,0 0-1 16,-18 81 0-16,18-81 0 15,26 57 2-15,-26-57-2 16,0 0 0-16,72 76 0 16,-72-76 0-16,65 44 0 15,-65-44 0-15,71 39 0 16,-71-39 0-16,66 44 0 15,-66-44 0-15,0 0 0 16,80 86 0-16,-90-33 0 16,-14 2 0-16,-17-1 0 0,5-5 0 15,-7-23-9-15,43-26-8 16,0 0-14-16,0 0-10 15,0 0-2-15,0 0-1 16,0 0 2-16</inkml:trace>
  <inkml:trace contextRef="#ctx0" brushRef="#br0" timeOffset="2162.1237">13850 706 123 0,'-40'-71'45'0,"40"71"1"16,0 0-5-16,-59-62-41 15,59 62 0-15,0 0 0 0,0 0 0 16,0 0 0-16,0 0 0 16,0 0 0-16,0 0 0 15,70 25 0-15,-24-19 0 16,7 0-4-16,11-4-15 15,-7-1-11-15,9-1-14 16,-5-2 1-16,4 1-2 16,-7-4 2-16</inkml:trace>
  <inkml:trace contextRef="#ctx0" brushRef="#br0" timeOffset="2807.1606">14854 887 101 0,'0'0'41'16,"0"0"1"-16,0 0-1 15,0 0-36-15,-57-44 0 16,57 44-1-16,-52 11-1 15,52-11 1-15,-69 32-1 0,69-32-1 16,-78 46 2-16,78-46-4 16,-71 52 0-16,71-52 0 15,-55 61 0-15,55-61 0 16,-26 57 0-16,26-57 0 15,0 0 0-15,29 59-6 16,-29-59 0-16,62 13-14 16,-15-17-16-16,5-6-8 15,5-5 2-15,0-6-1 16</inkml:trace>
  <inkml:trace contextRef="#ctx0" brushRef="#br0" timeOffset="3416.1954">15232 835 103 0,'0'0'42'0,"0"0"1"16,0 0-1-16,0 0-34 15,0 0-5-15,0 0 1 16,0 0-1-16,-11 73 0 15,11-73-1-15,0 0 0 16,-40 72-2-16,40-72 0 16,0 0 0-16,-44 72 0 15,44-72 0-15,0 0 0 16,-28 64 0-16,28-64 0 15,0 0 0-15,0 0 0 0,0 0 0 16,0 0 0 0,0 0 0-16,0 0 0 0,54-30 0 15,-54 30 0-15,0 0 0 16,40-67 0-16,-40 67 0 15,0 0 0-15,24-56 0 16,-24 56 0-16,0 0 0 16,0 0 0-16,0 0 0 15,0 0 0-15,0 0 0 16,54-17 0-16,-54 17 0 15,0 0 0-15,64 9 0 16,-64-9 0-16,56-5 0 16,-56 5 0-16,63-15 0 15,-63 15 0-15,68-23 0 16,-68 23 0-16,63-30 0 0,-63 30 0 15,55-21 0-15,-55 21 0 16,0 0 0-16,51-3 0 16,-51 3 0-16,0 0 0 15,0 0 0-15,26 68 0 16,-26-68 0-16,13 55-9 15,-13-55-9-15,22 55-10 16,-22-55-9-16,0 0-4 16,52 73-4-16,-52-73 3 15</inkml:trace>
  <inkml:trace contextRef="#ctx0" brushRef="#br0" timeOffset="15998.9151">19395 1033 58 0,'0'0'37'0,"0"0"0"16,0 0-1-16,0 0-25 15,0 0-3-15,0 0 0 16,-15-60-3-16,15 60-1 16,0 0 0-16,0 0-2 15,-55-16 0-15,55 16 1 0,0 0 0 16,-70 23-1-16,70-23 0 15,-62 42-1-15,-7 21 1 16,5 12 1-16,4 6-2 16,11-6-1-16,14-5 0 15,26-5 0-15,20-24 1 16,31-40 0-16,-42-1 0 15,72-31 0-15,-72 31 2 16,94-64-3-16,-41 26 1 16,4-5-2-16,-1-8 2 15,1-1-1-15,-4-3 0 16,6-25 0-16,-15 12-1 15,-1 1 1-15,-6 9 0 16,1-1 1-16,-38 59-1 0,49-90 0 16,-49 90-1-16,0 0 0 15,0 0 1-15,0 0 1 16,0 0 0-16,0 0 0 15,-64 81-2-15,36 25 1 16,7 12-3-16,12 5 1 16,10-15-8-16,9-38-25 15,23-19-8-15,4-23 3 16,7-25-2-16</inkml:trace>
  <inkml:trace contextRef="#ctx0" brushRef="#br0" timeOffset="16404.9383">20003 1215 79 0,'0'0'39'16,"0"0"0"-16,0 0-1 15,0 0-30-15,0 0-1 16,0 0-1-16,26-1-2 16,-36 21-1-16,-7 6-1 15,2 7-1-15,-4 1 0 16,5 5 0-16,4 0-1 15,10-5 0-15,5-10 0 16,10-8 1-16,7-10-1 16,3-9 1-16,6-10 0 15,1-9 0-15,-32 22 0 0,0 0 0 16,46-51 1-16,-46 51-2 15,0 0 2-15,30-63-3 16,-30 63 2-16,0 0-2 16,-4-63-1-16,4 63-2 15,0 0-7-15,-18-53-26 16,18 53-5-16,0 0 3 15,0 0-2-15</inkml:trace>
  <inkml:trace contextRef="#ctx0" brushRef="#br0" timeOffset="16638.9517">20746 980 106 0,'0'0'42'16,"0"0"-1"-16,0 0-5 16,0 0-36-16,51-26-2 15,-51 26-6-15,0 0-30 16,60-18-3-16,-60 18 0 15,0 0 0-15</inkml:trace>
  <inkml:trace contextRef="#ctx0" brushRef="#br0" timeOffset="16830.9627">20783 1121 110 0,'-61'38'42'15,"61"-38"1"-15,0 0-2 16,-51 44-40-16,51-44-2 15,0 0-2-15,0 0-4 16,50 12-31-16,-50-12-3 16,84-17 1-16,-32 4-2 15</inkml:trace>
  <inkml:trace contextRef="#ctx0" brushRef="#br0" timeOffset="17598.0066">21394 868 88 0,'-54'-12'41'16,"54"12"0"-16,0 0 1 16,0 0-40-16,0 0 1 15,-28-56 0-15,28 56-1 16,0 0 1-16,72-39-2 15,-72 39 0-15,76-21-1 16,-76 21 1-16,86-18-2 16,-86 18 1-16,93-8 0 15,-93 8 0-15,81 2 0 0,-81-2 0 16,55 17-1-16,-55-17 1 15,0 0 1-15,20 55-1 16,-20-55 1-16,0 0-1 16,-38 66 2-16,38-66-1 15,0 0 2-15,-50 66-2 16,50-66-2-16,0 0 1 15,0 0 1-15,-7 57-1 16,7-57-1-16,0 0 0 16,46 23 1-16,-46-23 2 15,49 14 2-15,-49-14-2 16,51 16 0-16,-51-16 0 15,0 0 1-15,35 56-1 16,-28-10-2-16,-29 6 0 16,-18 8 0-16,-19-8 0 0,6-2 0 15,0-10-2-15,16-11 0 16,15-18-1-16,10-15-4 15,12 4-28-15,0 0-7 16,0 0 2-16,50-60-3 16</inkml:trace>
  <inkml:trace contextRef="#ctx0" brushRef="#br0" timeOffset="18042.032">22531 884 104 0,'0'0'42'16,"52"-38"0"-16,-52 38-1 15,0 0-39-15,0 0 1 16,0 0-1-16,0 0 0 15,-52-23 0-15,52 23-1 16,-51 25 2-16,51-25-1 16,-56 33 1-16,56-33-2 15,0 0 1-15,-58 75 1 16,58-75-3-16,-13 56 0 15,13-56 0-15,0 0 0 16,36 68 0-16,-36-68 0 16,58 24 0-16,-58-24 0 15,74-2 0-15,-74 2 0 0,76-26-4 16,-76 26 1-16,63-51 0 15,-63 51 0-15,37-67 2 16,-37 67-1-16,7-67 1 16,-7 67-2-16,0 0-1 15,-42-66-9-15,42 66-25 16,-65-17-5-16,65 17 2 15,-73 8 0-15</inkml:trace>
  <inkml:trace contextRef="#ctx0" brushRef="#br0" timeOffset="18928.0826">23295 913 59 0,'0'0'38'0,"0"0"0"16,0 0 2-16,0 0-21 15,0 0-10-15,0 0 0 16,21-55-3-16,-21 55-2 16,0 0 0-16,0 0-1 15,0 0-1-15,-57-7 0 16,57 7 0-16,-47 18 0 15,47-18 1-15,-53 33-1 16,53-33 0-16,-51 40 0 16,51-40-1-16,0 0 1 15,-48 80-2-15,48-80-2 16,0 0-3-16,13 71-3 15,-13-71-23-15,48 31-11 16,-48-31 3-16,69 16-4 16,-69-16 1-16</inkml:trace>
  <inkml:trace contextRef="#ctx0" brushRef="#br0" timeOffset="19567.1192">23661 935 95 0,'0'0'41'15,"0"0"2"-15,0 0-2 16,0 0-37-16,0 0-1 16,0 0 1-16,0 0-1 15,0 0 0-15,0 0 0 16,-48 20 0-16,48-20-1 15,0 0 0-15,0 0 0 0,-46 62 0 16,46-62-1-16,0 0-1 16,0 0 0-16,-27 59 0 15,27-59 0-15,0 0-2 16,0 0 1-16,0 0 0 15,0 0 0-15,0 0 0 16,0 0 0-16,49-35 0 16,-49 35 0-16,0 0 1 15,42-61 0-15,-42 61 0 16,0 0 0-16,0 0-1 15,42-67 0-15,-42 67 1 16,0 0 0-16,0 0 0 16,0 0 0-16,0 0 1 15,0 0-1-15,53 3 0 0,-53-3 1 16,0 0-1-16,53 16 1 15,-53-16 0-15,53 1 0 16,-53-1 0-16,64-12 0 16,-64 12 0-16,72-24 0 15,-72 24 0-15,70-29-1 16,-70 29 1-16,63-31-1 15,-63 31 0-15,48-19 1 16,-48 19-1-16,0 0 0 16,0 0 2-16,0 0-2 15,0 0 0-15,43 56 0 16,-43-56 0-16,-8 55-3 15,8-55-8-15,-10 58-17 16,10-58-14-16,-13 57-1 16,13-57 1-16,0 0-2 0</inkml:trace>
  <inkml:trace contextRef="#ctx0" brushRef="#br1" timeOffset="136240.7925">970 3694 71 0,'0'-14'34'16,"0"14"-1"-16,-11-12 1 15,11 12-28-15,-36 15-1 16,8 9 0-16,-11 4-1 0,-1 11 0 16,-4-1 0-16,1 8 1 15,3-3-2-15,9-1 0 16,4-4-1-16,17-7 0 15,8-6-1-15,13-6 0 16,12-2-1-16,8-7 0 16,6 1 0-16,0-1-1 15,-1 5 1-15,-4 1-1 16,-9 7 0-16,-9 6 1 15,-15 5-1-15,-16 6 1 16,-8 3 0-16,-10-1 0 16,-3-3-1-16,-2-5-2 15,8-4-4-15,-3-19-29 16,23-1 0-16,12-10-1 15,15-25-1-15</inkml:trace>
  <inkml:trace contextRef="#ctx0" brushRef="#br1" timeOffset="136676.8175">1451 3998 91 0,'-30'-20'37'16,"8"23"-1"-16,-14-6 2 15,7 15-33-15,-18 5 0 16,4 12-1-16,-6 6 0 0,3 11 0 16,-2 4-1-16,9 5-1 15,6-5 0-15,13-1 0 16,10-10 0-16,18-10-1 15,14-13 0-15,16-13 1 16,10-13-1-16,10-13 1 16,4-9-1-16,2-9 0 15,0-7 0-15,-5-3-1 16,-10 2-1-16,-6 3 0 15,-13 5 0-15,-8 10-1 16,-8 10 1-16,-14 21 0 16,0 0 0-16,-18 27 0 15,2 6 1-15,-1 8-1 16,2 4-1-16,3 1-1 15,7 0-2-15,8-15-2 0,19 1-6 16,-1-27-21-16,27-4-5 16,3-18 1-16,13-4 0 15</inkml:trace>
  <inkml:trace contextRef="#ctx0" brushRef="#br1" timeOffset="137111.8424">1955 4058 82 0,'-29'33'39'0,"-7"-1"-1"16,8 9 1-16,-4-9-20 15,17 5-14-15,7-9-1 16,18-7-1-16,12-17 0 16,15-7-1-16,6-13 0 15,13-10-1-15,2-6 0 0,-2-6-1 16,-2 0 0-16,-6 0-1 15,-7 7-1-15,-10 5 0 16,-8 16 0-16,-12 13 0 16,-5 24-1-16,-11 17 1 15,-10 23 0-15,-8 20 1 16,-9 18 0-16,-6 16 1 15,-7 5 1-15,-2 2 0 16,-4-10 2-16,3-10-1 16,3-19 1-16,8-19-1 15,7-21 1-15,8-21-1 16,10-23 0-16,7-19 0 15,11-18-1-15,10-15 1 16,7-18-2-16,3-11 1 0,5-11-1 16,3-4-1-16,2 5-1 15,-4 1-4-15,10 16-12 16,-16-9-16-16,14 26-7 15,-7 0-1-15,12 17-1 16</inkml:trace>
  <inkml:trace contextRef="#ctx0" brushRef="#br1" timeOffset="137810.8823">3310 3636 71 0,'-14'24'36'15,"3"15"-1"-15,-5 1 2 16,10 15-28-16,-9-3-2 15,10 12-1-15,-5 2-1 16,4 6-1-16,-3-4-1 16,4 0 0-16,3-12-1 15,1-5 0-15,-1-12 0 16,7-12 0-16,-5-27 0 15,22 8-1-15,-1-24 1 0,3-10 0 16,4-8-1-16,0-1 1 16,1-2-1-16,-1 4 0 15,-3 5-1-15,-4 9 1 16,-6 13-1-16,-1 8 0 15,-5 12-1-15,-3 10 1 16,-1 9-1-16,-2 3-2 16,3 6 0-16,-1-4-3 15,7 4-3-15,-6-20-13 16,20 8-18-16,-7-19 1 15,11-2-1-15,-2-15 2 16</inkml:trace>
  <inkml:trace contextRef="#ctx0" brushRef="#br1" timeOffset="138201.9047">3841 4238 51 0,'0'0'36'0,"0"0"-2"15,0 0 1-15,-9-13-10 16,9 13-18-16,0 0-1 15,-3 11-2-15,3-11 1 16,-7 24 0-16,2-7-2 16,-1 10 0-16,-1 4 0 15,1 6-1-15,-1 2 1 16,4 0-2-16,1-2 1 15,6-6-1-15,2-6 0 16,8-10 1-16,4-12-1 0,11-13 1 16,4-10-1-16,5-9 0 15,1-8 1-15,-2-5-1 16,-7 1 0-16,-6 1-1 15,-15 5 0-15,-11 10-1 16,-12 7-1-16,-12 10 0 16,-6 9-2-16,-4 4-1 15,9 15-10-15,-10-15-14 16,23 16-11-16,5-10-1 15,17 0 0-15,6-11 0 16</inkml:trace>
  <inkml:trace contextRef="#ctx0" brushRef="#br1" timeOffset="139793.9958">4558 3981 89 0,'0'0'38'0,"0"0"0"16,5-22-1-16,15 2-36 15,4 5 0-15,9 2-1 16,5 1 1-16,5 3-1 15,4 3-3-15,-6-5-6 16,8 17-27-16,-13-7 0 16,-1 9-2-16,-14-4 1 15</inkml:trace>
  <inkml:trace contextRef="#ctx0" brushRef="#br1" timeOffset="139979.0064">4646 4171 94 0,'-28'21'39'16,"22"-2"1"-16,6-19-2 15,32-4-35-15,11-16-1 16,18-6-3-16,13 2-8 16,-4-12-27-16,13 6-2 15,-8-5-1-15,-1 10-2 16</inkml:trace>
  <inkml:trace contextRef="#ctx0" brushRef="#br1" timeOffset="141601.0991">5674 3561 91 0,'3'-12'36'0,"-3"12"2"16,-3 15-2-16,-1 10-35 15,-11 9 2-15,-4 13-3 16,-4 11 2-16,-1 10-1 15,0 6 0-15,-1 1-2 16,7 0-4-16,3-17-8 16,21 3-23-16,0-21 0 15,21-4-1-15,0-21-1 16</inkml:trace>
  <inkml:trace contextRef="#ctx0" brushRef="#br1" timeOffset="141947.1189">6109 3614 89 0,'2'-10'37'0,"-15"6"1"16,0 26-1-16,-16 5-31 15,3 22 0-15,-6 9-2 16,6 12-1-16,0 5 1 15,10-2-2-15,10-3 0 16,10-6 0-16,14-17-1 16,12-13 0-16,15-22 0 15,11-17 1-15,6-22-1 0,4-13 0 16,-2-15 0-16,-7-7-1 15,-11-6-1-15,-14-3-1 16,-15 6-1-16,-23 2-1 16,-13 17-2-16,-17 1 0 15,-2 23-2-15,-10 1-6 16,12 22-24-16,-3 0 2 15,22 17-2-15,9-3 2 16</inkml:trace>
  <inkml:trace contextRef="#ctx0" brushRef="#br1" timeOffset="142315.14">7029 3813 83 0,'-19'-8'37'15,"19"8"0"-15,-27-11 1 16,13 10-30-16,-14-5-2 15,2 11 1-15,-8 0-2 16,0 8 0-16,-8 5-2 16,1 8 0-16,2 3 0 15,5 8-1-15,6-2-1 16,9 3 0-16,10-1 0 15,14-4-1-15,12-6 0 0,11-5-2 16,16-7-1-16,6-14-5 16,20 7-15-16,-2-24-16 15,11 4 0-15,-10-18-1 16,10 4-1-16</inkml:trace>
  <inkml:trace contextRef="#ctx0" brushRef="#br1" timeOffset="142854.1708">7446 3744 102 0,'-16'18'38'16,"-12"-8"3"-16,9 19-3 16,-13-5-32-16,8 11 0 0,-4 1-3 15,3 5 0-15,6-1-1 16,3-1-1-16,4-3-1 15,6-6 1-15,5-8-1 16,8-8 1-16,5-12-1 16,5-10 0-16,5-9 0 15,5-9 0-15,-2-4 1 16,-1-6-1-16,1-2 1 15,-7-1-1-15,-4 7 0 16,-2 5 0-16,-5 8 0 16,-7 9 0-16,0 10 0 15,0 0 0-15,-13 26 0 16,9-2 0-16,2 5 0 15,4 1 0-15,5-1 0 0,6-5 1 16,10-10 0-16,4-9-1 16,15-15 1-16,1-7 0 15,5-10 0-15,3-10 0 16,0-3 0-16,-3-1-1 15,-4 2 0-15,-10 8 0 16,-6 5 0-16,-8 9 0 16,-10 15 0-16,-10 2 0 15,1 32 0-15,-9 4 0 16,-2 9 0-16,-2 9 0 15,2 2 0-15,3 1-1 16,8-1-4-16,1-18-11 16,23 8-13-16,-6-27-12 15,19-1 0-15,-3-20-4 0,18-1 3 16</inkml:trace>
  <inkml:trace contextRef="#ctx0" brushRef="#br1" timeOffset="143014.18">8327 4252 122 0,'-25'7'41'16,"11"-5"-4"-16,14-2-34 15,-7-28-46-15,14 12 2 16,-1-9-4-16</inkml:trace>
  <inkml:trace contextRef="#ctx0" brushRef="#br1" timeOffset="146771.3949">17190 3883 40 0,'-12'-4'28'0,"12"4"3"16,-15-6-3-16,15 6-16 15,-19-6-3-15,19 6-1 0,-16-11-1 16,16 11 0-16,-14-16-2 16,14 16 0-16,-13-24-1 15,10 10 0-15,-3-6-1 16,0-2 0-16,-4-5 0 15,-2-3-1-15,1-6-2 16,-2-1 2-16,-2-3-3 16,-1-2 2-16,-2 0-1 15,2-1 0-15,3 0 0 16,3 3 0-16,1 1 1 15,3-1-1-15,3 7 1 16,6 3 0-16,4 5 0 16,2 2 0-16,5 6 0 0,2 9 0 15,5 4 0-15,0 5 0 16,-3 7-1-16,0 8 0 15,-4 12 0-15,-5 6 1 16,-10 13-2-16,-6 4 2 16,-6 11 0-16,-7 4-1 15,-2 7 1-15,-2-3 0 16,0 1 1-16,4-8-2 15,6-9 2-15,11-9-2 16,14-16 0-16,13-18 0 16,18-18-1-16,13-18-2 15,19-3-5-15,-6-23-27 16,19 4-3-16,-9-13 0 15,0 12-1-15</inkml:trace>
  <inkml:trace contextRef="#ctx0" brushRef="#br1" timeOffset="147493.4362">17662 3304 80 0,'0'-16'36'0,"0"16"0"16,0 0 0-16,0 0-31 0,-9 16-1 15,1 10 0-15,-8 8-1 16,3 10 0-16,-2 4 0 15,1 5 0-15,-3 1 0 16,5 0-1-16,2-6 1 16,6-3-2-16,5-8 1 15,4-7-2-15,4-12 1 16,6-8 0-16,5-10-1 15,2-7 1-15,3-5 0 16,1-7-1-16,-2-5 1 16,1 0 0-16,-1-1 0 15,-2 0-1-15,-5 7 0 16,-3 4 0-16,-4 6 1 15,-10 8-1-15,15 5 0 0,-12 10 0 16,-3 4 0-16,0 8-1 16,2 2 0-16,-1 0-2 15,5 5-1-15,1-12-3 16,10 7-6-16,-6-22-25 15,16 5 1-15,-7-20-1 16,11 5 1-16</inkml:trace>
  <inkml:trace contextRef="#ctx0" brushRef="#br1" timeOffset="147869.4577">18036 3657 94 0,'-21'1'37'0,"21"-1"-2"0,-13 11 1 15,10 0-33-15,3-11 0 16,16 20-1-16,-1-9 1 15,8-1-1-15,5-5 0 16,6-2 0-16,1-6 0 16,2-1-1-16,0-6 0 15,-5-3 0-15,-4-4 0 16,-7 0-1-16,-7-3 1 15,-8 5-1-15,-15-2 0 16,-5 8 0-16,-11 4 0 16,-6 6 1-16,-6 6-1 15,-4 6 0-15,2 7 1 16,2 4 0-16,4 3 0 15,10 0-1-15,14-1 0 16,9 1 0-16,16-6 0 0,14-5-2 16,14-4-2-16,6-9-1 15,16 5-6-15,-8-21-21 16,15 11-6-16,-11-19 1 15,3 8-2-15</inkml:trace>
  <inkml:trace contextRef="#ctx0" brushRef="#br1" timeOffset="148060.4686">18658 3619 107 0,'-23'-6'36'0,"13"21"0"16,-11-7-6-16,7 16-26 16,-1 5-2-16,5 6-1 15,4 3 0-15,0-4-2 16,7 1 0-16,4-13-3 0,11 3-19 15,-4-25-14-15,15-5-1 16,-5-20 0-16,6-3 0 16</inkml:trace>
  <inkml:trace contextRef="#ctx0" brushRef="#br1" timeOffset="148199.4765">18689 3341 91 0,'-7'10'35'0,"-1"0"-2"16,10 8-1-16,11 5-39 15,-4-12-21-15,14 15-7 16,0-8-1-16,10 9 0 16</inkml:trace>
  <inkml:trace contextRef="#ctx0" brushRef="#br1" timeOffset="148761.5087">18986 3624 86 0,'-23'-7'38'0,"3"12"-1"15,-12-10 3-15,7 11-33 16,-11 2-1-16,6 8-1 15,-3 4-1-15,5 9 0 16,4 1-1-16,5 2 0 16,9 3-2-16,6-5 0 15,13-3 0-15,6-5 0 16,9-7-1-16,5-9 0 0,7-7 0 15,2-6-1 1,1-11 1-16,2-4 0 0,-3-6 0 16,-8 0-1-16,-1-2 1 15,-7 1-1-15,-3 6 1 16,-10 5-1-16,-3 6 1 15,-6 12-1-15,0 0 1 16,-17 35-1-16,1 1 1 16,-4 16 0-16,-4 12 0 15,-4 11 0-15,1 8 0 16,-1 1 0-16,-1-1 0 15,3-4 0-15,3-10 1 16,5-13-1-16,4-14 1 16,2-11-1-16,4-14 1 0,8-17 0 15,0 0 0-15,-2-25 0 16,7-5-1-16,5-8 1 15,0-9 0-15,5-9 0 16,1-5-1-16,2 2 1 16,0 2-1-16,1 5 1 15,4 5-2-15,-3 6-1 16,6 8-1-16,-1 3-2 15,9 13-9-15,-9-12-24 16,22 11-2-16,-6-15 1 16,14 9-2-16</inkml:trace>
  <inkml:trace contextRef="#ctx0" brushRef="#br1" timeOffset="149175.5324">19639 3261 102 0,'-9'16'40'0,"-16"-1"0"15,8 22 0-15,-12 3-34 16,4 12-2-16,-4 6 0 16,3 3-1-16,0 1 0 15,4 1-2-15,3-6 1 16,8-4-1-16,4-10-1 15,4-7 0-15,8-13 0 16,5-9 1-16,6-11-1 16,4-12 0-16,2-8 0 15,5-5 1-15,-3-5-1 16,3-4 1-16,-3 0-1 0,-2 2 1 15,-5 8-1-15,-4 5-1 16,-13 16 1-16,18-11 1 16,-18 11-1-16,8 22 0 15,-5-3-1-15,0 7 1 16,1 4-1-16,3-3-1 15,6 0-1-15,0-6-2 16,11-5 0-16,2-14-4 16,16 4-8-16,-9-29-23 15,24 3 2-15,-9-20 0 16,11 3 0-16</inkml:trace>
  <inkml:trace contextRef="#ctx0" brushRef="#br1" timeOffset="149346.5421">20209 3473 97 0,'-13'7'37'0,"-7"12"1"16,5 22-1-16,-13 2-29 15,5 11-4-15,-2 1 0 16,4 2-3-16,6-2-3 16,3-7 0-16,7-1-6 15,-9-23-28-15,21-1-2 16,-7-23-1-16,0 0-1 15</inkml:trace>
  <inkml:trace contextRef="#ctx0" brushRef="#br1" timeOffset="149506.5513">19962 3598 108 0,'-13'-6'42'16,"17"18"0"-16,-4-12-1 0,36 24-35 16,2-16-6-16,14-4-1 15,19 3-8-15,-3-9-28 16,26 6-4-16,-9-10 1 15,11 7-3-15</inkml:trace>
  <inkml:trace contextRef="#ctx0" brushRef="#br1" timeOffset="149647.5594">20917 3735 118 0,'-34'9'41'0,"11"4"0"16,-5-13-6-16,4-7-71 15,24 7-7-15,-17-15 1 16,17 15-2-16</inkml:trace>
  <inkml:trace contextRef="#ctx0" brushRef="#br2" timeOffset="341590.5379">902 5315 65 0,'2'-23'36'0,"5"3"-1"16,-7-5 1-16,5 9-27 15,-7-3-3-15,2 19-1 16,-4-12-1-16,4 12 0 16,-8 25-2-16,1 7 1 15,-4 9-2-15,-2 13 0 0,-2 9-1 16,-1 5-1-16,-1 5-2 15,1-10-3-15,15 4-30 16,-3-23 1-16,16-9-2 16,2-25-2-16</inkml:trace>
  <inkml:trace contextRef="#ctx0" brushRef="#br2" timeOffset="341996.5611">1119 4809 88 0,'-65'-2'36'0,"-1"23"0"16,-13 10-1-16,5 22-32 15,2 15 0-15,8 17-1 16,2 14 1-16,11 13-1 15,7 11 0-15,15 5 0 16,14 2 0-16,18-4 0 16,15-9-1-16,20-17 0 15,17-26 0-15,18-26-1 16,19-35 2-16,10-31 0 15,4-33-2-15,-1-24 1 16,-8-23-1-16,-14-13 1 16,-18-4-1-16,-24-1 0 15,-31 7-3-15,-28 4 1 16,-25 14-2-16,-19 12 1 0,-8 25-2 15,-11 15 2-15,1 24-2 16,5 8-5-16,18 22-26 16,12 6-1-16,31 10 0 15,22-4 1-15</inkml:trace>
  <inkml:trace contextRef="#ctx0" brushRef="#br2" timeOffset="342597.5955">2944 5142 75 0,'6'-36'36'0,"-14"-9"-1"16,-4 5 2-16,-15-6-33 16,-1 4 2-16,-13 2-2 15,0 12 0-15,-15 11 0 16,-2 16-1-16,-6 13-1 15,2 21 1-15,0 16-1 16,6 20 0-16,4 20 0 16,9 16-2-16,7 12 2 15,13 4-2-15,9-4 1 0,10-7-3 16,15-10-1-16,1-23-5 15,18-15-28-15,-8-27-2 16,10-13 1-16,-14-23 0 16</inkml:trace>
  <inkml:trace contextRef="#ctx0" brushRef="#br2" timeOffset="342904.613">2030 5763 99 0,'-17'10'39'16,"17"-10"1"-16,0 0-1 15,27-18-36-15,13-4 0 16,18-11-1-16,13-3 0 0,12-9 0 16,5 1-1-16,-1 5-1 15,-4 4 0-15,-8 10 0 16,-11 10 0-16,-16 16-1 15,-16 14 0-15,-14 20 0 16,-17 10 1-16,-10 16 0 16,-11 9 1-16,-5 8 0 15,-1 0-1-15,1 1 0 16,4-10-1-16,11-7-3 15,3-25-30-15,20-13-5 16,7-25 2-16,18-14-4 16</inkml:trace>
  <inkml:trace contextRef="#ctx0" brushRef="#br2" timeOffset="343078.623">2783 5270 97 0,'-60'-6'39'0,"10"19"0"16,4 2-3-16,19-3-36 15,18 8-9-15,9-20-23 16,32 13-6-16,9-17 1 16,25 4-2-16</inkml:trace>
  <inkml:trace contextRef="#ctx0" brushRef="#br2" timeOffset="343412.6421">3322 5436 77 0,'-21'40'38'0,"1"13"-1"0,-10-7 1 16,7 1-25-16,-6 0-7 15,9 6-1-15,3-9 0 16,6-3-1-16,4-6 0 16,5-9-1-16,8-7 0 15,7-11 0-15,7-13-2 16,4-12-1-16,6-12-1 15,3-7 1-15,2-10-2 16,3-2 2-16,-1-5-2 16,-3 3 1-16,-2 8 1 15,-8 8 0-15,-2 12 0 16,-6 13 0-16,-4 16 0 15,-5 10-1-15,-2 14-2 16,-1 6 0-16,5 11-2 0,-3-7-4 16,17 11-27-16,-5-14-2 15,12 2 0-15,-3-18 0 16</inkml:trace>
  <inkml:trace contextRef="#ctx0" brushRef="#br2" timeOffset="343780.6631">3967 5514 93 0,'-29'-2'40'16,"-11"2"0"-16,8 21-1 16,-8 2-34-16,9 14 0 15,4 2-2-15,8 11 1 16,9-5-2-16,13-6 1 0,15-13-2 15,11-12 0-15,8-16 1 16,12-19-1-16,8-17 0 16,7-22-1-16,3-16 2 15,-1-11-3-15,-3-6 1 16,-5-5 0-16,-5 1-1 15,-11 8 1-15,-11 16 0 16,-8 16 0-16,-12 22-1 16,-11 35 1-16,-18 10 2 15,-7 32-2-15,-8 23 1 16,0 14-2-16,-1 13 0 15,6 3-4-15,18 4-5 16,1-18-30-16,32 1 0 0,11-24 1 16,27-4-4-1</inkml:trace>
  <inkml:trace contextRef="#ctx0" brushRef="#br2" timeOffset="344317.6939">5208 5622 85 0,'-21'-14'38'16,"-3"11"0"-16,-17 1 0 15,3 14-32-15,-10 3 0 16,1 12-2-16,-3 8 0 16,6 9 0-16,6-3 1 15,11 2-2-15,11-7 2 16,16-6-3-16,16-15 0 15,16-16 1-15,16-20-2 16,12-16-1-16,11-16-1 16,6-14 1-16,1-14-1 15,-1-6 0-15,-8-3 2 0,-6 5-3 16,-18 6 1-16,-11 10 1 15,-15 13-2-15,-15 18 2 16,-12 20 0-16,-14 24-1 16,-9 19 1-16,-4 18-1 15,-4 19 1-15,6 9-3 16,4 14-1-16,6-5-4 15,18 16-15-15,2-25-15 16,26 2 0-16,1-21-1 16,22-9 1-16</inkml:trace>
  <inkml:trace contextRef="#ctx0" brushRef="#br2" timeOffset="344535.7063">5641 5702 94 0,'-39'27'39'16,"13"11"2"-16,-4-7-3 16,13 6-32-16,10-4 0 15,11-3-4-15,13-5-1 16,9-21-13-16,21 5-23 15,-7-14-4-15,16-2-1 16,-6-21 0-16</inkml:trace>
  <inkml:trace contextRef="#ctx0" brushRef="#br2" timeOffset="344681.7147">5796 5278 79 0,'-23'-13'1'0,"6"11"0"16,3 9-2-16,14-7-35 15</inkml:trace>
  <inkml:trace contextRef="#ctx0" brushRef="#br2" timeOffset="345024.7343">6382 5791 107 0,'-23'10'41'0,"-6"-4"-4"0,0-6-32 16,16 6-46-16,-1-15 1 16,14 9-2-16</inkml:trace>
  <inkml:trace contextRef="#ctx0" brushRef="#br2" timeOffset="380436.7598">6173 5278 42 0,'-4'-15'33'0,"4"15"2"16,-2-14-1-16,-7 4-21 16,9 10-3-16,0 0-1 15,0 0-2-15,0 0-2 16,0 0 0-16,0 0-2 15,0 0 1-15,0 0-2 0,0 0 1 16,0 0-1-16,0 0-1 16,0 0 1-16,-11 3-2 15,11-3 1-15,-7 23 0 16,4-9-1-16,1 3 0 15,-1-2 1-15,2-1-1 16,1-14 1-16,4 15 0 16,-4-15 0-16,11-12 0 15,-4-1 0-15,0-4 0 16,-1-5 1-16,2 0-2 15,-3 1 1-15,-1 0-1 16,-3 6-2-16,1 4 0 16,-2 11-2-16,0 0-5 15,12 4-26-15,-12-4-4 0,11 31 1 16,-8-10-2-16</inkml:trace>
  <inkml:trace contextRef="#ctx0" brushRef="#br2" timeOffset="380811.7812">6165 5821 82 0,'0'0'38'0,"8"-17"-2"15,7 4 0-15,-5-12-33 16,9 2-3-16,-2 0 3 15,3 4-2-15,-9 6 2 16,1 9-1-16,-12 4-1 0,1 14 1 16,-12 3 0-16,-3 6 0 15,-4 1 0-15,3 3 2 16,0-5-3-16,5-3 2 15,10-19-1-15,0 13-1 16,14-19 0-16,8-6-1 16,7-5 1-16,-1-1-2 15,-1 1 1-15,0 3-1 16,-6 8 1-16,-12 11 0 15,-10 11 0-15,-8 2-1 16,-5 8-1-16,-6-11-21 16,15 10-15-16,0-15 0 15,17-6-3-15,7-23-1 0</inkml:trace>
  <inkml:trace contextRef="#ctx0" brushRef="#br2" timeOffset="381802.8379">7515 4874 82 0,'14'-11'38'0,"-7"-8"-3"15,5 9 2-15,-12 0-35 0,0 10 0 16,11-17 0-16,-11 17 1 15,0 0-1-15,0 0 1 16,0 0-1-16,0 0 0 16,0 0 0-16,3 11 0 15,-3-11-1-15,0 0 0 16,0 0 0-16,-4 9-1 15,4-9 1-15,0 0-1 16,0 0 0-16,0 0 1 16,0 0-1-16,0 0 0 15,0 0 0-15,0 0 0 16,0 0 0-16,0 0 1 15,0 0-1-15,10 6 0 16,-10-6 0-16,0 0 1 0,0 0-1 16,0 0 1-16,0 0-1 15,4-9 1-15,-4 9-1 16,0 0 1-16,0 0-1 15,5 13 0-15,-1 11 0 16,-1 5 0-16,-2 12 1 16,0 8-1-16,-2 11 1 15,-3 7-1-15,0-1 1 16,-5-3-3-16,5-1 0 15,-4-21-13-15,15 4-23 16,-4-25-2-16,17-5-1 16,-1-22-1-16</inkml:trace>
  <inkml:trace contextRef="#ctx0" brushRef="#br2" timeOffset="382524.8792">6928 6019 99 0,'21'-5'40'0,"21"-2"-1"15,10-11-3-15,28 2-33 0,16-2-2 16,20-1 1-16,15 2-4 15,5 0 2-15,3 2-4 16,-5-1-1-16,2 11-31 16,-23-5-2-16,-15 10 1 15,-26-4-3-15</inkml:trace>
  <inkml:trace contextRef="#ctx0" brushRef="#br2" timeOffset="383020.9076">8020 6274 81 0,'2'-26'36'0,"-4"6"0"15,-8-2 1-15,-2 14-34 0,-11-3 0 16,-2 12 0-16,-10 6 1 16,-4 16 0-16,-9 9 0 15,0 13-1-15,-9 10 0 16,5 10 2-16,1 6-3 15,8 6 2-15,5-1-3 16,12-4 0-16,12-2-2 16,8-9-2-16,19-6-8 15,-4-23-21-15,20 1-7 16,-5-22 1-16,3-5-2 15</inkml:trace>
  <inkml:trace contextRef="#ctx0" brushRef="#br2" timeOffset="383170.9161">7417 6778 113 0,'-20'-18'40'0,"23"5"-1"16,13-17-4-16,27 8-32 16,27-8-2-16,15-4-5 15,25 2-31-15,-4-7-4 16,15 6 0-16,-6-5-3 15</inkml:trace>
  <inkml:trace contextRef="#ctx0" brushRef="#br2" timeOffset="383387.9285">8966 5991 109 0,'21'-11'39'0,"-1"-6"-2"15,15 4 0-15,5 2-41 16,4-7-2-16,11 14-29 16,-13-5-2-16,2 11-1 15,-12-1-1-15</inkml:trace>
  <inkml:trace contextRef="#ctx0" brushRef="#br2" timeOffset="383546.9376">8960 6173 110 0,'-31'12'39'0,"21"3"1"15,10-15-1-15,22-9-38 16,25-3-1-16,13-13-9 16,28 8-28-16,6-13-2 15,22 5 0-15,8-8-1 16</inkml:trace>
  <inkml:trace contextRef="#ctx0" brushRef="#br2" timeOffset="383922.9592">10457 4998 90 0,'5'-12'38'0,"-7"2"-2"16,2 10 0-16,-1 22-33 16,-1 3 0-16,-2 9 0 15,2 13-3-15,-1 13 1 16,0 10-1-16,1 9-1 15,-3 1-3-15,9 14-18 0,-9-14-13 16,7 2-3-16,-6-16 1 16,2-3 0-16</inkml:trace>
  <inkml:trace contextRef="#ctx0" brushRef="#br2" timeOffset="384122.9706">10089 5965 114 0,'0'0'41'0,"0"0"0"16,32-8-4-16,16 1-34 16,16 0-4-16,11-4 3 15,17 3-6-15,3 0 2 0,7 9-10 16,-13-5-26-16,4 14-1 15,-23-6-1-15,-8 16 1 16</inkml:trace>
  <inkml:trace contextRef="#ctx0" brushRef="#br2" timeOffset="384582.9969">10395 6462 104 0,'-45'23'38'15,"-8"-1"2"-15,8 13-2 16,3-3-33-16,12 4 1 16,15-3-3-16,10-3 0 15,19-7-1-15,15-11 3 16,18-12-3-16,12-11-1 15,11-14 0-15,10-9-1 16,-1-14 1-16,-2-3-2 16,-8-5 2-16,-11-2-2 15,-12 1 2-15,-14 5-2 0,-14 10 2 16,-15 8-1-16,-14 16 0 15,-11 13 0-15,-6 12 0 16,-6 13 0-16,1 15-2 16,1 3-1-16,10 9-3 15,0-5-14-15,26 11-18 16,2-9-2-16,20 1-1 15,3-12 1-15</inkml:trace>
  <inkml:trace contextRef="#ctx0" brushRef="#br2" timeOffset="384883.0141">11081 6539 110 0,'-13'-14'40'0,"13"14"0"15,-18-7-1-15,17 19-37 16,-10 8 2-16,6 6 1 15,2 8-3-15,6 2 2 16,4 0-2-16,6-1 1 16,6-5-2-16,4-11 2 15,0-9-3-15,1-10 0 16,0-10 0-16,-6-11 0 15,-4-5 0-15,-4-5 0 16,-8-2 0-16,-8-2-2 16,0 4-4-16,-11-4-10 15,9 18-22-15,-13-5-5 16,11 11 2-16,-4-5-1 15</inkml:trace>
  <inkml:trace contextRef="#ctx0" brushRef="#br2" timeOffset="385409.0442">11901 5635 79 0,'18'-15'35'0,"-7"4"1"16,-2 12 1-16,-9-1-33 16,0 30-1-16,-9-1-1 15,-2 12 2-15,-6 4 0 16,-1 4-3-16,3 4-1 15,-3-7-4-15,15 8-20 16,-4-19-11-16,8-4 1 16,0-14-4-16,7-3 2 15</inkml:trace>
  <inkml:trace contextRef="#ctx0" brushRef="#br2" timeOffset="385567.0532">11793 5903 92 0,'-19'-16'36'15,"5"11"4"-15,-2-5-2 0,16 10-22 16,17-9-11-1,11 2-3-15,18-3-2 0,17-9-3 16,21 11-14-16,5-22-20 16,21 1-2-16,-2-9-2 15,10 0 0-15</inkml:trace>
  <inkml:trace contextRef="#ctx0" brushRef="#br2" timeOffset="385770.0648">12974 4929 94 0,'-6'-13'39'16,"-7"5"0"-16,12 20-2 16,-2 10-35-16,-2 12 0 0,-2 12 0 15,-5 17-1-15,0 11-3 16,-9 5-6-16,2 15-27 15,-10-6-4-15,6 5 2 16,-2-10-1-16</inkml:trace>
  <inkml:trace contextRef="#ctx0" brushRef="#br2" timeOffset="386026.0794">12456 5978 111 0,'23'15'39'15,"19"-19"2"-15,34-1-3 16,20-13-40-16,19-2 4 15,13-2-7-15,-4-8-5 16,3 14-28-16,-22-1-1 16,-11 14 0-16,-34 2-1 15</inkml:trace>
  <inkml:trace contextRef="#ctx0" brushRef="#br2" timeOffset="386521.1078">12837 6484 100 0,'-25'-17'38'16,"0"11"2"-16,-6-3-2 15,3 13-32-15,-8 2-2 16,2 14-1-16,-5 3 0 15,5 10 2-15,-2 5-3 16,6 6 2-16,9-3-2 16,10-3 2-16,16-12-3 0,18-12 4 15,13-17-5-15,16-15 0 16,18-15 0-16,7-13 0 15,4-11 0-15,-3-7 0 16,-6-4 0-16,-9 2-2 16,-10 5 2-16,-19 9 0 15,-16 13 0-15,-17 16-1 16,-15 18 1-16,-13 18-1 15,-7 17 1-15,-8 12-1 16,3 16-1-16,0 4 0 16,16 11-8-16,1-18-19 15,29 7-13-15,7-17 3 16,21-1-4-16,3-17 3 15</inkml:trace>
  <inkml:trace contextRef="#ctx0" brushRef="#br2" timeOffset="386702.1181">13363 6572 113 0,'-30'-12'41'16,"11"19"2"-16,-8 1-4 16,10 12-36-16,-5 5-1 15,11 6 0-15,3 5-4 16,5-8 0-16,25 9-29 15,-4-21-7-15,14-2-3 16,-2-20 1-16</inkml:trace>
  <inkml:trace contextRef="#ctx0" brushRef="#br2" timeOffset="386828.1253">13455 6235 126 0,'-38'-41'36'16,"8"3"-35"-16,-2 12-10 15,12 4-30-15,11 0-2 16</inkml:trace>
  <inkml:trace contextRef="#ctx0" brushRef="#br2" timeOffset="387594.1691">14272 5842 89 0,'0'0'40'0,"0"0"-2"16,19-8 1-16,-1 3-25 0,17-1-13 15,13-2-1-15,8-4-2 16,12 5-4-16,-12-9-31 16,14 11-1-16,-13-2 0 15,-9 12 0-15</inkml:trace>
  <inkml:trace contextRef="#ctx0" brushRef="#br2" timeOffset="387763.1788">14187 6083 86 0,'-36'19'37'15,"16"-14"2"-15,30-4-2 16,21-17-19-16,25-7-18 16,24-6-5-16,1-9-29 0,17 2-4 15,-6-4 2-15,1 5-4 16</inkml:trace>
  <inkml:trace contextRef="#ctx0" brushRef="#br2" timeOffset="388038.1945">14767 5548 96 0,'0'0'38'0,"15"-15"1"16,20 15-3-16,10-4-33 15,13 7 0-15,5 2 0 16,3 13 0-16,-10 5-1 15,-8 17 0-15,-22 9 1 0,-16 9-1 16,-29 9 0-16,-19 6 0 16,-21 2 0-16,-12 0-1 15,-2-7 0-15,-2-12-1 16,11-7-3-16,10-24-5 15,27-5-29-15,5-25-3 16,30-12-1-16,10-18 0 16</inkml:trace>
  <inkml:trace contextRef="#ctx0" brushRef="#br2" timeOffset="388498.2208">16162 5024 78 0,'0'-22'37'0,"0"22"-1"16,2-17 0-16,-2 17-30 15,-1 16 1-15,0 8-3 16,-5 10 0-16,0 11-2 16,-3 10 0-16,0 9-2 15,1 7-1-15,-4-6-7 16,13 10-29-16,-9-8-1 15,8 3 1-15,0-11 0 16</inkml:trace>
  <inkml:trace contextRef="#ctx0" brushRef="#br2" timeOffset="388715.2333">15793 5864 105 0,'-16'11'38'0,"16"-11"2"15,21 5-1-15,17-12-36 16,31-3 1-16,15-2-5 16,15-3 3-16,6 4-5 15,0-4-2-15,9 16-26 16,-25-6-8-16,-9 14 0 15,-29 1-2-15</inkml:trace>
  <inkml:trace contextRef="#ctx0" brushRef="#br2" timeOffset="389210.2616">16099 6395 99 0,'-18'-4'38'16,"-15"-1"1"-16,3 13-2 15,-9 3-32-15,2 7 0 0,-3 5-2 16,4 9-1-16,2 1 1 16,9 1 1-16,8-4-1 15,16-4 0-15,11-10-1 16,20-12-1-16,17-14 0 15,13-17 1-15,14-12-1 16,6-10-2-16,1-12 2 16,-1-4-3-16,-6-5 3 15,-14 3-1-15,-11 7 1 16,-15 9-1-16,-17 14 0 15,-15 14 0-15,-2 23 0 16,-31 12 0-16,1 20 0 16,-7 15 1-16,0 11-2 15,-1 8 1-15,9 5-3 16,4-4 1-16,19 3-5 0,3-17-9 15,24 4-23-15,0-19 0 16,19-5-2-16,-2-15 1 16</inkml:trace>
  <inkml:trace contextRef="#ctx0" brushRef="#br2" timeOffset="389391.2719">16662 6521 99 0,'-9'-14'38'0,"9"14"1"15,-29 3-2-15,19 13-33 16,-12 9 0-16,3 10 0 15,2 3-2-15,2 5 0 16,8-1-4-16,4-11-2 16,22 0-32-16,-4-19-3 0,16-10 1 15,3-20-2-15</inkml:trace>
  <inkml:trace contextRef="#ctx0" brushRef="#br2" timeOffset="389533.28">16902 6019 111 0,'-14'-21'38'0,"2"8"-3"16,4-1-31-16,8 14-42 16,15-16 0-16,16 8-2 15</inkml:trace>
  <inkml:trace contextRef="#ctx0" brushRef="#br2" timeOffset="389734.2915">17477 5635 105 0,'0'0'41'16,"0"0"-1"-16,10-12 0 16,0 4-41-16,19-2-1 15,10 5-4-15,-7-8-26 16,11 14-8-16,-11-4 0 15,1 10 0-15</inkml:trace>
  <inkml:trace contextRef="#ctx0" brushRef="#br2" timeOffset="389888.3003">17314 5913 113 0,'-24'18'41'16,"25"-1"-3"-16,18-15 0 15,22-8-42-15,35 2-32 16,1-17-2-16,17 3-3 15,-1-10 1-15</inkml:trace>
  <inkml:trace contextRef="#ctx0" brushRef="#br2" timeOffset="390301.324">18777 5030 73 0,'0'0'37'0,"0"0"0"16,-11 33-1-16,-10 1-29 16,11 15-4-16,-7 10 1 15,6 10-1-15,-2 6-1 16,5-1-4-16,10 12-17 15,-5-14-16-15,9-1-1 16,-4-14 0-16,5-5-1 16</inkml:trace>
  <inkml:trace contextRef="#ctx0" brushRef="#br2" timeOffset="390517.3363">18316 5875 111 0,'-18'19'40'15,"18"-19"3"-15,11 19-4 16,32-19-36-16,20-2-1 16,20-6-4-16,13 0 1 15,10 1-1-15,-2-5-5 16,11 12-31-16,-23-3-2 15,-9 12 0-15,-29-3-1 16</inkml:trace>
  <inkml:trace contextRef="#ctx0" brushRef="#br2" timeOffset="390863.3561">19022 6266 88 0,'4'-21'37'16,"-1"4"0"-16,-14-9 0 15,6 3-30-15,-16-3-1 16,2 7-2-16,-7 1 0 15,-1 11-1-15,-8 9 0 16,-1 13 0-16,-7 11-1 16,1 13 1-16,-1 13-1 0,-1 9 0 15,-2 7 0 1,11 3 1-16,4-1-3 0,12-5 0 15,8-4-4-15,6-19-5 16,20-1-29-16,-8-22-1 16,12-4-2-16,-19-15 0 15</inkml:trace>
  <inkml:trace contextRef="#ctx0" brushRef="#br2" timeOffset="391020.3651">18458 6542 117 0,'-20'-14'41'0,"20"14"2"16,5-16-2-16,25 7-38 15,10-1-3-15,15-2-4 0,27 4-31 16,-3-11-7-16,10 4 1 16,-2-6-2-16</inkml:trace>
  <inkml:trace contextRef="#ctx0" brushRef="#br2" timeOffset="391247.3781">19608 6052 120 0,'35'-3'41'0,"4"-8"1"0,14 6-4 15,4 2-45-15,-5-10-30 16,18 6-4-16,-12-7 0 16,3 6-2-16</inkml:trace>
  <inkml:trace contextRef="#ctx0" brushRef="#br2" timeOffset="391787.409">21006 5187 65 0,'9'-39'36'0,"5"10"2"16,-11 1-2-16,5 14-20 15,-8 14-11-15,0 0 0 16,-14 20-1-16,8 15-1 16,0 9 0-16,2 13-2 15,-1 10 2-15,2 4-3 16,0 7-2-16,-1-5-4 15,14 6-29-15,-12-13-2 16,6-2 1-16,-7-13-2 16</inkml:trace>
  <inkml:trace contextRef="#ctx0" brushRef="#br2" timeOffset="392004.4214">20682 5973 109 0,'-15'10'39'0,"15"-10"1"16,23 1-1-16,18-8-37 16,23-5-1-16,24 2-2 15,6-5-2-15,11 13-7 16,-10-10-27-16,4 12-2 15,-13-1 1-15,-14 10-2 16</inkml:trace>
  <inkml:trace contextRef="#ctx0" brushRef="#br2" timeOffset="392508.4502">21122 6483 96 0,'-13'-17'37'15,"3"5"1"-15,-10-4 0 16,-2 9-34-16,-6 2 1 16,3 10 1-16,-9 4-1 15,2 14-1-15,-5 3 0 16,4 8 2-16,6-1-3 15,8 1 1-15,11-5-2 16,18-7 1-16,20-13-3 16,20-15 0-16,16-15 0 15,15-13 0-15,6-13 0 16,9-10 0-16,-4-8 0 15,-10-6 0-15,-10 3 0 16,-19 4 0-16,-18 11 0 16,-19 12 0-16,-18 17 0 0,-18 18 0 15,-12 20 0-15,-10 18 0 16,-7 14 0-16,1 13 0 15,4 9-2-15,6-1-3 16,24 10-12-16,0-18-20 16,29-1-6-16,11-18 3 15,22-2-3-15</inkml:trace>
  <inkml:trace contextRef="#ctx0" brushRef="#br2" timeOffset="392793.4665">21763 6514 116 0,'-33'-9'41'0,"7"14"0"16,-6-4-1-16,6 13-36 0,9 3 0 16,8 9 0-16,7 1-1 15,13 2-1-15,8-2-2 16,10-5 0-16,5-4 0 15,7-8 0-15,-1-8 0 16,-3-10 0-16,-4-7 0 16,-6-8 0-16,-11-9 0 15,-10-4 0-15,-6-1 0 16,-12-2-5-16,4 15-12 15,-20-9-23-15,10 21-2 16,-9 1 0-16,12 21 0 16</inkml:trace>
  <inkml:trace contextRef="#ctx0" brushRef="#br2" timeOffset="393714.5192">877 8425 93 0,'-25'0'39'0,"25"0"1"16,0 0-1-16,11-14-33 15,21 6-4-15,16-2-1 16,8 0-1-16,10 1 0 16,5 2-1-16,0 1-2 15,3 9-5-15,-16-9-16 16,-5 16-14-16,-22-4 1 15,-4 10-2-15,-26-4 2 16</inkml:trace>
  <inkml:trace contextRef="#ctx0" brushRef="#br2" timeOffset="393873.5283">977 8619 93 0,'-69'23'37'0,"20"2"0"16,16-13 1-16,33-12-33 0,30 2-2 16,29-21-2-16,27-9-1 15,19-15-3-15,20 6-20 16,2-17-14-16,11 1 0 15,-17-6-1-15,-9 9-1 16</inkml:trace>
  <inkml:trace contextRef="#ctx0" brushRef="#br2" timeOffset="394142.5437">1525 8086 102 0,'-16'2'39'0,"16"-2"0"15,28-7 0-15,19 1-36 16,18 0 0-16,7 2 0 0,8 9 0 15,-4 6 0-15,0 11-1 16,-18 13 0-16,-17 12 0 16,-24 11-1-16,-30 16 0 15,-29 4 0-15,-19 3-1 16,-19-1-1-16,-11-4 0 15,-1-6 0-15,4-18-4 16,22-1-18-16,7-31-18 16,34-6 0-16,25-14 0 15,11-22-1-15</inkml:trace>
  <inkml:trace contextRef="#ctx0" brushRef="#br2" timeOffset="395203.6044">2926 7419 96 0,'11'-22'36'0,"-7"3"2"16,-4 19-4-16,0 0-28 15,13 31-2-15,-16 13-2 16,1 17 1-16,-2 8-2 16,1 13 1-16,1 6-1 15,3 4-1-15,3-4-3 16,3-15-3-16,15-2-30 15,-4-21-3-15,7-3 1 16,-4-15-1-16</inkml:trace>
  <inkml:trace contextRef="#ctx0" brushRef="#br2" timeOffset="395420.6168">2671 8259 109 0,'-48'7'40'0,"22"5"1"16,10-9-1-16,16-3-38 15,38-13 0-15,19-3-1 16,20-5-1-16,18 0 0 16,14 0-1-16,6-1-2 15,5 11-5-15,-13-1-26 16,-4 17-7-16,-23 5 2 0,-16 15-2 15</inkml:trace>
  <inkml:trace contextRef="#ctx0" brushRef="#br2" timeOffset="395932.6461">2984 8876 100 0,'-10'-11'38'16,"-10"-1"0"-16,0 12 1 15,-8-3-35-15,0 13 1 16,-5 1-1-16,3 9-1 16,-3 2 0-16,7 8-1 15,4-2 1-15,8 2-1 16,8-3-1-16,12-6 0 15,11-10 0-15,10-8 1 16,12-14-1-16,9-13 0 16,5-11-2-16,6-8 2 15,-2-7-2-15,-2-5 1 16,-5-3 0-16,-7 1 0 15,-12 3-1-15,-6 10 1 16,-8 5 1-16,-11 10-1 0,-6 11 0 16,0 18 0-16,-25 5 0 15,7 18-1-15,-3 14 1 16,-2 6-1-16,1 15 0 15,1 2-4-15,14 8-5 16,-3-14-28-16,23 5-2 16,6-16-1-16,16-4 1 15</inkml:trace>
  <inkml:trace contextRef="#ctx0" brushRef="#br2" timeOffset="396135.6577">3609 8834 106 0,'-19'5'41'0,"2"17"0"15,-7 0-2-15,11 11-36 16,-8 2 1-16,9 4-2 16,2-2 0-16,10-5-2 15,11-10-3-15,10-19-5 16,17-5-30-16,-3-19-2 15,14-6 0-15,-3-21-2 16</inkml:trace>
  <inkml:trace contextRef="#ctx0" brushRef="#br2" timeOffset="396270.6654">3827 8419 114 0,'-23'-3'38'0,"10"5"-1"15,13-2-35-15,1-18-42 0,20 6 1 16,1-8-3-16</inkml:trace>
  <inkml:trace contextRef="#ctx0" brushRef="#br2" timeOffset="396496.6783">4362 8125 113 0,'0'0'42'16,"0"0"1"-16,6-13-4 0,20 1-37 15,12-1-3 1,7-2 0-16,5 1-3 0,-5-5-9 16,7 15-26-16,-14-5-2 15,-8 18-1-15,-30-9 1 16</inkml:trace>
  <inkml:trace contextRef="#ctx0" brushRef="#br2" timeOffset="396646.6869">4302 8311 110 0,'-25'18'40'0,"20"-1"1"15,5-17-2-15,42 2-39 16,6-8-3-16,9-10-32 16,25 5-5-16,-1-7 0 15,13 3-2-15</inkml:trace>
  <inkml:trace contextRef="#ctx0" brushRef="#br2" timeOffset="399464.8481">5617 7290 68 0,'2'-15'35'0,"-2"15"1"16,2-12 0-16,-2 12-27 15,3 19-2-15,1 5-2 16,-5 4 0-16,5 12-2 15,-4 9 0-15,1 8-2 16,-2 8-1-16,0 3-2 16,2 2-4-16,-9-10-30 15,11 4 0-15,-1-13-1 16,6-6-1-16</inkml:trace>
  <inkml:trace contextRef="#ctx0" brushRef="#br2" timeOffset="400119.8856">5200 8215 81 0,'-18'7'38'0,"1"-2"0"15,19 7 0-15,9-7-30 16,27-1-1-16,23-8-3 15,29-5-1-15,15-10 0 16,22-2-1-16,11-6-1 16,11-2 0-16,-5 1-3 15,-16 4 0-15,-14 18-9 16,-30-4-26-16,-17 17-4 15,-30 3 2-15,-18 11-2 16</inkml:trace>
  <inkml:trace contextRef="#ctx0" brushRef="#br2" timeOffset="400479.9062">5118 8788 91 0,'0'0'39'0,"0"0"-1"16,17-11 2-16,1-7-36 16,16 6-1-16,9-6-1 15,4-1-2-15,7 7-3 16,-5-9-15-16,8 17-20 15,-9-4-1-15,-3 11-1 16,-10-3 0-16</inkml:trace>
  <inkml:trace contextRef="#ctx0" brushRef="#br2" timeOffset="400787.9238">5928 8473 88 0,'7'-18'38'0,"-7"18"1"16,0 0 0-16,13 2-35 15,-13 15-1-15,0 12 0 16,-6 7-2-16,2 8 1 16,-3 5 0-16,-3 3-3 15,2 6 0-15,3-12-7 16,14 3-28-16,-2-17-2 15,14-6 0-15,5-14-2 0</inkml:trace>
  <inkml:trace contextRef="#ctx0" brushRef="#br2" timeOffset="401109.9422">6350 8476 95 0,'-30'-7'39'15,"4"16"2"-15,-4 0-2 16,12 17-35-16,-1-1-1 15,15 4 0-15,8 0-1 16,11 2-1-16,12-4 0 16,7-2 0-16,12-4-1 0,6-1 0 15,-1-4 1-15,-4-1-1 16,-2 3 2-16,-11-2-2 15,-9 2 2-15,-14 7-1 16,-11 2 0-16,-11 0-1 16,-11 3 1-16,-4-4-2 15,-1 1-1-15,-2-7-1 16,7-1-3-16,-1-20-8 15,23 1-24-15,-12-15-2 16,17-6 0-16,-1-15-2 16</inkml:trace>
  <inkml:trace contextRef="#ctx0" brushRef="#br2" timeOffset="401283.9521">6410 8500 108 0,'0'0'42'0,"-2"-11"1"15,15 11-2-15,10-8-37 16,7-3-2-16,8-1-2 15,3-3-3-15,11 12-13 16,-9-11-24-16,8 9-3 16,-11-4 1-16,2 6-3 15</inkml:trace>
  <inkml:trace contextRef="#ctx0" brushRef="#br2" timeOffset="402582.0264">7222 8154 81 0,'0'0'39'16,"0"0"-1"-16,0 0 0 15,14 5-32-15,6-3-1 0,8-4-1 16,10 2 1-16,9-9-1 15,14 7-1-15,11-8 0 16,5 3 0-16,4-5-1 16,-1 0 0-16,-2 1-1 15,-8 8 0-15,-6 2-1 16,-12-1 0-16,-12 8 0 15,-11-2-1-15,-11 4 1 16,-4 0-1-16,-14-8 0 16,0 0-1-16,6 14 0 15,-6-14-1-15,0 0-2 16,-18-14-4-16,18 14-29 15,-5-13-1-15,5 13 0 16,-10-15-1-16</inkml:trace>
  <inkml:trace contextRef="#ctx0" brushRef="#br2" timeOffset="403408.0736">9116 7236 93 0,'-3'-21'36'16,"3"21"0"-16,-2-17-8 16,2 17-22-16,-4 15 0 15,5 9-3-15,-4 8 2 16,0 15-3-16,-2 8 0 15,1 13-1-15,-2 7 0 16,1 3-2-16,1 1-1 16,-2-11-5-16,13 3-28 15,-8-12-4-15,9 0 0 16,-1-13-1-16</inkml:trace>
  <inkml:trace contextRef="#ctx0" brushRef="#br2" timeOffset="403791.0955">8748 8338 92 0,'0'0'39'0,"22"-1"2"16,21-7-2-16,8-11-35 15,25-1-1-15,17-4 0 16,13 0-1-16,8 0-1 15,2 3-1-15,0 7-1 16,-9 0-4-16,-2 13-6 16,-28-4-28-16,-7 10 0 15,-24-5 0-15,-12 7-2 16</inkml:trace>
  <inkml:trace contextRef="#ctx0" brushRef="#br2" timeOffset="404558.1394">8929 8578 91 0,'0'0'39'0,"0"0"1"16,10-4-2-16,20-9-36 0,13-2 0 15,12-2 0-15,9 1 0 16,5 2 0-16,0 3-1 15,-3 7-1-15,-8 5 1 16,-14 8-1-16,-13 11 0 16,-19 5 0-16,-17 6 0 15,-18 5 0-15,-10 2 1 16,-13-1-1-16,1 0 1 15,-2-6-1-15,10-7 1 16,8-5 0-16,20-7 0 16,9-12 0-16,34 3-1 15,8-9 1-15,10-1-1 16,7 1 0-16,-1 3 0 15,-9 2 1-15,-11 10-1 0,-16 8 2 16,-16 5-1-16,-19 8 0 16,-18 7 0-16,-11 1 1 15,-8 5-1-15,-4-4 0 16,5-7-1-16,13-7-2 15,13-11-1-15,23-14-7 16,0 0-27-16,51-20-4 16,2-20 1-16,25-1-2 15</inkml:trace>
  <inkml:trace contextRef="#ctx0" brushRef="#br2" timeOffset="404851.1562">9997 8612 99 0,'-36'33'41'16,"-16"-1"0"-16,10 17 0 15,4-4-35-15,9 4-2 16,11-2 0-16,18-2-1 16,19-10 0-16,18-5-2 15,15-14 1-15,13-13-2 16,3-10 1-16,3-12-1 15,-6-12-2-15,-7-7 2 16,-16-7-1-16,-18-4-1 16,-15 0-1-16,-16-2 1 15,-10 9-3-15,-12 4 1 16,-5 17-3-16,-16 1-11 15,9 27-21-15,-13 4-1 0,13 15 0 16,-2 3 0-16</inkml:trace>
  <inkml:trace contextRef="#ctx0" brushRef="#br2" timeOffset="405889.2155">10539 8135 92 0,'0'0'39'0,"0"0"2"16,36-11-2-16,11-6-35 15,19-3 0-15,19-3-2 16,5 1 1-16,6-1-3 15,-1 3 0-15,-4 11-3 16,-22-5-13-16,-4 19-24 16,-26-3 1-16,-14 17-2 15,-23-5 0-15</inkml:trace>
  <inkml:trace contextRef="#ctx0" brushRef="#br2" timeOffset="406077.2263">10642 8269 99 0,'-34'7'40'0,"34"-7"0"15,0 0-3-15,42-18-35 16,21-2-1-16,21-2 0 16,13-4-2-16,9-3-1 15,10 5-7-15,-11-4-27 16,4 7-3-16,-19-4 1 15,-10 9-2-15</inkml:trace>
  <inkml:trace contextRef="#ctx0" brushRef="#br2" timeOffset="406365.2428">11299 7793 104 0,'-34'-12'40'0,"9"0"1"16,25 12-2-16,10-11-36 15,27 11-1-15,15 4 0 16,11 6 1-16,4 6-1 15,7 10 1-15,-8 5-2 16,-4 15 1-16,-20 4-2 16,-18 8 1-16,-29 7-1 15,-17 4 0-15,-24 1 0 16,-20 2-1-16,-9-3 1 15,-8-10-1-15,7-7-1 0,5-12-1 16,19-7-5-16,8-28-23 16,44-5-10-16,-2-12-1 15,39-10-2-15</inkml:trace>
  <inkml:trace contextRef="#ctx0" brushRef="#br2" timeOffset="407100.2848">12624 7453 66 0,'14'-26'36'16,"0"10"-1"-16,-11-3 0 15,-3 19-28-15,0 0 0 16,0 0 0-16,-3 18 1 15,-5 16-1-15,-4 2-3 16,1 13 0-16,-1 3-3 16,3 4 1-16,3 3-4 15,0-5-2-15,12 5-8 16,1-17-27-16,7 0 1 15,0-13-1-15,5 0 0 16</inkml:trace>
  <inkml:trace contextRef="#ctx0" brushRef="#br2" timeOffset="407324.2976">12327 8184 87 0,'0'0'40'0,"0"0"-2"15,35-12 3-15,18-12-34 16,14 0-5-16,15 0 0 16,10-1-3-16,3 1-1 15,2 13-9-15,-13-5-27 16,-4 18-1-16,-19 6 0 15,-11 10-1-15</inkml:trace>
  <inkml:trace contextRef="#ctx0" brushRef="#br2" timeOffset="407873.329">12526 8749 43 0,'5'-15'35'0,"-10"6"1"0,5 9 1 15,-16-21-15-15,16 21-15 16,-26-17 1-16,13 17-1 16,-11-3-1-16,2 11-1 15,-7 3-1-15,0 8 0 16,-4 6 0-16,2 6-1 15,0 2 1-15,7 5-2 16,5-4 1-16,17-3-1 16,11-9 1-16,14-12-2 15,13-14 0-15,15-13 0 16,10-14-2-16,7-11 1 15,2-11-1-15,-4-4 1 16,-6-5-1-16,-7-1 0 16,-15 10 0-16,-14 6 1 0,-8 8 1 15,-12 14-1-15,-10 14 0 16,-9 17 0-16,-6 15 0 15,-3 12 0-15,-2 11-1 16,3 7 1-16,3 5-1 16,9 2-2-16,10 4-2 15,2-19-12-15,22 6-20 16,-1-16-3-16,15-3 0 15,-1-14-1-15</inkml:trace>
  <inkml:trace contextRef="#ctx0" brushRef="#br2" timeOffset="408061.3398">13054 8793 87 0,'-19'-6'39'0,"10"19"0"16,-10-1 1-16,4 11-35 15,1 0 1-15,12 5-3 16,2-1 0-16,6-1-3 15,10-2-4-15,-3-17-30 16,16 1-6-16,-1-16 2 16,9-3-4-16</inkml:trace>
  <inkml:trace contextRef="#ctx0" brushRef="#br2" timeOffset="408204.348">13195 8434 80 0,'-25'-24'40'0,"-1"2"-3"16,17 5-4-16,12 2-55 15,4-8-16-15,28 3-1 16,6-6-1-16</inkml:trace>
  <inkml:trace contextRef="#ctx0" brushRef="#br2" timeOffset="408429.3608">13817 7921 74 0,'-11'3'42'0,"11"-3"-2"0,0 0 2 16,19-17-19-16,16 9-22 15,9 1-1-15,4-3-5 16,11 12-30-16,-18-5-5 15,2 10 1-15,-16-4-3 16</inkml:trace>
  <inkml:trace contextRef="#ctx0" brushRef="#br2" timeOffset="408588.3699">13721 8149 101 0,'-25'15'41'0,"20"-1"-1"15,5-14-1-15,29-7-40 16,14 4-20-16,4-19-19 0,12 3 1 15,-10-3-2-15,1 5 0 16</inkml:trace>
  <inkml:trace contextRef="#ctx0" brushRef="#br2" timeOffset="410941.5045">14607 7718 92 0,'0'0'39'16,"18"-16"1"-16,-5-4-2 16,12 6-34-16,8-2 0 15,8 4-2-15,-1 2-1 16,6 3-1-16,1 7-2 15,-6-3-7-15,13 12-28 16,-14-8-2-16,7 6 0 0,-5-8-1 16</inkml:trace>
  <inkml:trace contextRef="#ctx0" brushRef="#br2" timeOffset="411274.5236">15426 7340 94 0,'0'0'38'0,"8"-9"1"16,-8 9-1-16,-4 10-34 16,2 3-1-16,-1 4 0 15,1 6-1-15,-5 6 0 16,1 8-1-16,-2 4-1 15,-3 7-1-15,2 6-4 16,-5-10-16-16,11 13-17 16,-3-8-1-16,11 0-1 15,2-8 1-15</inkml:trace>
  <inkml:trace contextRef="#ctx0" brushRef="#br2" timeOffset="411663.5458">14742 8202 91 0,'13'-1'40'16,"21"-5"0"-16,11-12-2 16,28 0-31-16,16-9-2 15,24 0 0-15,6-5-2 16,11 2-1-16,3 1-2 15,-3 4 0-15,-11 10-5 16,-26-3-24-16,-14 18-10 16,-33 1-1-16,-18 13-1 15,-32 4 2-15</inkml:trace>
  <inkml:trace contextRef="#ctx0" brushRef="#br2" timeOffset="411972.5635">15157 8448 92 0,'7'-24'38'0,"4"13"2"16,-14-1-1-16,3 12-35 16,-9 15 0-16,0 10-1 15,-4 6-1-15,-1 12 0 16,-2 5-1-16,1 4-1 15,3 2 0-15,7-3-3 16,15 0-8-16,1-18-26 0,16-4-2 16,6-16 0-16,12-6 0 15</inkml:trace>
  <inkml:trace contextRef="#ctx0" brushRef="#br2" timeOffset="412324.5836">15583 8428 103 0,'-5'-11'39'0,"-9"-2"1"16,2 20-1-16,-5 2-36 16,1 11-1-16,-3 5 0 15,5 9 1-15,2-1-1 16,5 5-1-16,10-3 0 0,12-3 1 15,11-8-1-15,11-6-1 16,13-8 1-16,6-1 0 16,2-3-1-16,1-1 1 15,-6 0-1-15,-9 8 0 16,-19 2 1-16,-15 12-1 15,-14 3 1-15,-17 4-2 16,-8 2 2-16,-8 0-3 16,-1-3 1-16,-1-8-2 15,11 0-4-15,0-28-15 16,28 3-18-16,-10-18 0 15,25-6 0-15,-1-17-1 16</inkml:trace>
  <inkml:trace contextRef="#ctx0" brushRef="#br2" timeOffset="412497.5935">15660 8403 119 0,'-23'2'42'0,"2"-7"0"16,21 5-1-16,13-6-38 15,20-5-3-15,17-5-1 16,12-7-4-16,14 13-16 15,-3-12-18-15,13 8-4 16,-10-4 1-16,-3 10-3 16</inkml:trace>
  <inkml:trace contextRef="#ctx0" brushRef="#br2" timeOffset="412977.621">16619 8001 105 0,'0'0'39'16,"0"0"2"-16,19-14-2 15,10 6-35-15,3 2-1 16,8-1-2-16,11 2-2 15,2-4-5-15,16 10-30 16,-12-8-4-16,10 7 1 0,-8-7-2 16</inkml:trace>
  <inkml:trace contextRef="#ctx0" brushRef="#br2" timeOffset="413378.6439">17786 7391 101 0,'0'0'39'0,"-5"-12"1"15,5 12-1-15,0 0-33 16,0 0-1-16,0 0-1 16,0 0 0-16,3 13-2 15,-3 7-1-15,-5 8 0 16,1 10-1-16,0 8-1 15,0 4-2-15,5 10-4 16,-5-12-24-16,15 10-9 0,0-13 0 16,11 0-1-16,-1-13 0 15</inkml:trace>
  <inkml:trace contextRef="#ctx0" brushRef="#br2" timeOffset="413661.6601">17490 8130 104 0,'0'0'40'0,"11"-12"2"16,24-1-3-16,10-2-26 16,17-11-13-16,19-3 0 15,5 1 0-15,8 4-5 16,-11-6-12-16,3 19-21 15,-20 0-3-15,-3 9 1 16,-22-3-2-16</inkml:trace>
  <inkml:trace contextRef="#ctx0" brushRef="#br2" timeOffset="414224.6923">17620 8303 108 0,'0'0'39'0,"0"0"0"15,22-12-2-15,9 4-35 16,10-3 0-16,5 2 1 16,1 0 0-16,1 6-1 15,-8 0-1-15,-4 3 1 16,-11 3-2-16,-3 1 1 15,-11 2-1-15,-11-6 1 16,1 19-1-16,-9-8 0 0,-9 4 0 16,-6 2 1-16,-6 4-1 15,-4 5 1-15,0-2 0 16,4 1 0-16,6-2-1 15,10-3 1-15,13-6-1 16,14-3 1-16,16-5-1 16,10-5 0-16,5 0 0 15,1 2 0-15,-5 0 0 16,-3 7 0-16,-11 5 0 15,-16 8 0-15,-17 6 0 16,-13 4 0-16,-12 3 1 16,-11 4-1-16,-1-1 2 15,0-3-3-15,5-8 1 16,10-7-2-16,15-9-2 0,13-12-5 15,30-8-22-15,1-19-9 16,23-3-2-16,4-14 1 16,10-2 1-16</inkml:trace>
  <inkml:trace contextRef="#ctx0" brushRef="#br2" timeOffset="414481.707">18292 8336 116 0,'-20'4'40'16,"-18"5"1"-16,9 23-5 15,-4-3-32-15,5 11 0 16,5 4-1-16,12 3 1 15,10 1-2-15,11-3 0 16,14-7-1-16,8-8 1 16,5-10-2-16,3-12 0 15,0-12 0-15,-4-12 0 0,-5-12 0 16,-9-8 0-16,-4-9 0 15,-14-7-3-15,-6 1-1 16,-7-7-2-16,-1 14-9 16,-15-4-18-16,6 20-9 15,-6 3 1-15,8 18-1 16</inkml:trace>
  <inkml:trace contextRef="#ctx0" brushRef="#br2" timeOffset="415104.7426">18716 7959 110 0,'19'-6'41'16,"0"-10"0"-16,15 5-1 15,-1-11-36-15,13 7-1 16,7 0-2-16,1 2-1 15,3 5-1-15,-1 2-2 16,-1 10-5-16,-14-8-19 16,2 19-12-16,-18-6-1 15,-3 9-1-15,-17-3 1 16</inkml:trace>
  <inkml:trace contextRef="#ctx0" brushRef="#br2" timeOffset="415285.753">18783 8092 101 0,'-38'17'39'15,"9"-10"0"-15,23 4 0 0,6-11-34 16,40-1-4-16,11-10-1 16,16-5 1-16,10-1-4 15,1-10-6-15,14 6-27 16,-16-7-2-16,-1 3 0 15,-19-4-2-15</inkml:trace>
  <inkml:trace contextRef="#ctx0" brushRef="#br2" timeOffset="415565.769">19160 7691 110 0,'0'0'40'15,"14"6"0"-15,11-8 0 0,16 11-36 16,6-2-1-16,9 9 1 15,-4 3-1-15,0 8 0 16,-11 7-1-16,-10 8-1 16,-14 7 0-16,-18 2 0 15,-16 3-1-15,-16 0 0 16,-8 0-1-16,-13-2-1 15,1-3 0-15,-1-14-3 16,12 5-6-16,-6-22-23 16,29 3-8-16,0-17 0 15,19-4 0-15</inkml:trace>
  <inkml:trace contextRef="#ctx0" brushRef="#br2" timeOffset="416696.8337">19869 7407 90 0,'11'-16'36'0,"-5"-1"0"16,4 8-1-16,-10 9-29 15,13-6-2-15,-13 6 1 16,6 32-2-16,-8-1 0 0,-2 10-1 16,-2 8 0-16,2 5-3 15,3 3-4-15,-3-6-8 16,10 6-24-16,0-10-1 15,11 0 1-15,-1-9-3 16</inkml:trace>
  <inkml:trace contextRef="#ctx0" brushRef="#br2" timeOffset="416935.8474">19788 8120 103 0,'-19'7'39'15,"6"-9"2"-15,13 2-3 0,21-18-35 16,19-3-1-16,14-4-1 16,11 0 1-16,9 5-3 15,1 0 0-15,5 10-9 16,-13-1-27-16,-4 19-3 15,-23 4 0-15,-6 7-1 16</inkml:trace>
  <inkml:trace contextRef="#ctx0" brushRef="#br2" timeOffset="417417.875">19909 8546 89 0,'-9'-16'38'0,"9"16"0"15,-29-20 1-15,12 21-32 16,-11-4-2-16,1 9-1 15,-5 2-1-15,2 10 1 16,-5 5-1-16,7 7-1 16,4 4 0-16,8 0 1 15,9 1 0-15,11-2-1 16,12-10-1-16,13-8 0 15,13-12-1-15,9-14 1 0,5-14 0 16,3-11-1-16,0-12-2 16,-2-11 2-16,-9-2 1 15,-7-1 0-15,-11 0-1 16,-10 7 1-16,-7 8-1 15,-4 9 1-15,-13 12-1 16,-5 16 0-16,-6 13 0 16,-5 17 0-16,-4 17 0 15,-3 9-1-15,3 9-2 16,-1 8 0-16,13 6-5 15,-2-14-9-15,22 8-20 16,-3-18-4-16,21-3 1 16,-3-15-1-16</inkml:trace>
  <inkml:trace contextRef="#ctx0" brushRef="#br2" timeOffset="417628.887">20367 8601 99 0,'0'0'40'16,"-32"10"-1"-16,13 10 1 15,-10 0-35-15,7 11-1 16,3 5 0-16,4 2-2 16,9 0 1-16,6-5-4 15,14-3-1-15,5-19-13 16,19 3-22-16,-3-25-4 15,12-2 0-15,-4-15 0 16</inkml:trace>
  <inkml:trace contextRef="#ctx0" brushRef="#br2" timeOffset="417763.8947">20497 8346 106 0,'-28'-36'39'16,"10"11"0"-16,0 2-4 16,9 4-42-16,19 11-30 15,4-6-2-15,17 7-1 16,0-7-1-16</inkml:trace>
  <inkml:trace contextRef="#ctx0" brushRef="#br2" timeOffset="417974.9068">20940 7862 114 0,'-21'-10'40'0,"21"10"2"16,0 0-4-16,18-14-38 15,1 12-3-15,6-6-5 16,13 10-29-16,-11-2-3 16,6 6 0-16,-12-2-2 15</inkml:trace>
  <inkml:trace contextRef="#ctx0" brushRef="#br2" timeOffset="418137.9161">20807 8141 113 0,'-17'15'41'16,"19"0"0"-16,9-12-1 15,13-6-39-15,28-3-5 16,5-10-27-16,14 6-10 16,-5-7 1-16,6 2-3 15</inkml:trace>
  <inkml:trace contextRef="#ctx0" brushRef="#br2" timeOffset="419484.9932">21201 7625 106 0,'0'0'40'16,"0"0"1"-16,26-11-2 15,-7 4-35-15,10 2-2 16,5 1 0-16,5 2-1 16,6 3-3-16,-7-6-9 15,8 10-27-15,-7-7-2 16,8 3 0-16,-5-9-1 15</inkml:trace>
  <inkml:trace contextRef="#ctx0" brushRef="#br2" timeOffset="420072.0268">21876 7394 82 0,'0'0'41'16,"-7"-14"-2"-16,7 14 1 16,15-25-15-16,7 13-22 15,11-4 0-15,7 5 0 16,8-3 0-16,3 6-1 15,-3 2 0-15,-1 7-1 16,-10 6 0-16,-8 8 0 16,-20 10-1-16,-10 8-1 15,-17 8 1-15,-14 8 0 16,-12 5 0-16,-12 3 1 15,-5 1 0-15,0 0 0 0,2-9 0 16,11-4 1-16,12-8-2 16,18-11 2-16,23-14-2 15,23-7 0-15,22-10 0 16,11-4-2-16,14-1-2 15,0-9-8-15,14 12-26 16,-19-2-5-16,-4 10 2 16,-24 0-3-16</inkml:trace>
  <inkml:trace contextRef="#ctx0" brushRef="#br2" timeOffset="420575.0555">21406 8172 99 0,'-33'2'40'16,"17"2"1"-16,16-4-1 16,0 0-36-16,36-21 0 15,19 10-1-15,13-2 0 16,18-1-1-16,12 0-1 15,11 3 0-15,0 4-1 16,-4 1-3-16,-4 9-2 16,-21-6-15-16,-9 15-20 15,-27-3-1-15,-11 5 0 0,-22-5 0 16</inkml:trace>
  <inkml:trace contextRef="#ctx0" brushRef="#br2" timeOffset="421087.0848">21626 8468 98 0,'0'0'40'16,"-4"-14"0"-16,24 7-1 0,9-9-34 15,16 3-2-15,9-2 1 16,6 3-2-16,-1 3 0 15,1 3-1-15,-10 8 0 16,-8 6-1-16,-19 7 1 16,-15 5-1-16,-21 8 0 15,-13 2 0-15,-13 5 1 16,-5-2-1-16,-3 2 0 15,4-6 1-15,5-8-1 16,13-3 0-16,25-18 0 16,2 12 1-16,21-12-1 15,10-3 0-15,4 1 0 16,-1 1 0-16,-4 3 0 15,-10 5 1-15,-15 7-1 0,-18 10 2 16,-17 5 0-16,-13 5-1 16,-10 4 1-16,-4 3-1 15,2-1 1-15,8-5-3 16,17-7-1-16,15-16-6 15,36 3-13-15,10-28-19 16,26-2-2-16,7-19 0 16,20-4-1-16</inkml:trace>
  <inkml:trace contextRef="#ctx0" brushRef="#br2" timeOffset="421410.1033">22364 8474 110 0,'-38'5'41'15,"4"17"1"-15,-8 0-2 16,8 13-37-16,1 4-1 15,12 8 1-15,7 3 1 16,14-4-2-16,13-2 1 16,13-10-1-16,11-7 1 15,9-12-3-15,7-15 0 16,1-14 0-16,-3-12 0 15,-4-8-2-15,-9-12 1 16,-5-8 0-16,-11-5-1 16,-12-4 1-16,-9 2-1 15,-8 6 1-15,-8 10-2 16,-12 12 0-16,-7 16 0 15,-11 13-2-15,4 23-7 0,-14-4-16 16,15 23-12-16,2-4-1 16,14 4 0-16,10-9 0 15</inkml:trace>
  <inkml:trace contextRef="#ctx0" brushRef="#br2" timeOffset="428999.5374">22627 8093 69 0,'0'0'37'15,"0"0"-2"-15,-6-11 3 16,19 11-28-16,-9-13-3 0,11 7 0 15,-3-6-2-15,7 9 1 16,-2-6-2-16,3 7 0 16,3-4-1-16,2 6 0 15,3-3-2-15,6 2 1 16,3-1-1-16,4-5 0 15,7 1 0-15,2-3 0 16,2 2 0-16,-2-5 0 16,-3 7 0-16,-9-6-1 15,-6 8 0-15,-9 2 1 16,-12 3-1-16,-11-2 0 15,-4 15-1-15,-8-5 0 16,-3 4 0-16,-1-3-3 16,3 1-2-16,-1-12-6 0,14 0-27 15,0 0-2-15,12 6 3 16,-5-18-4-16</inkml:trace>
  <inkml:trace contextRef="#ctx0" brushRef="#br2" timeOffset="444704.4357">24081 7258 98 0,'8'-19'40'0,"-7"-5"0"16,8 13-2-16,-4-9-32 15,-5 20 0-15,13-8-1 16,-13 8-1-16,6 28-1 15,-3 2-1-15,-8 9 0 16,2 14-1-16,-7 10 1 16,-1 11-1-16,-3 5 0 15,-3 1 0-15,-3-4 0 16,4-4-1-16,4-8-1 15,4-9-1-15,8-9-6 16,-4-27-31-16,23-4-2 0,-5-17-1 16,14-6-1-16</inkml:trace>
  <inkml:trace contextRef="#ctx0" brushRef="#br2" timeOffset="445173.4625">23672 8198 78 0,'-34'16'38'0,"2"-7"0"15,13 7 1-15,-1-9-28 16,33 5-3-16,13-9-2 0,22-1-1 16,15-7-1-16,23-2-1 15,16-5-1-15,12-5-1 16,7 0 0-16,1-3-2 15,-1 3-2-15,-14 1-1 16,-11 9-3-16,-30-7-30 16,-4 16-3-16,-29-5 2 15,-14 12-4-15</inkml:trace>
  <inkml:trace contextRef="#ctx0" brushRef="#br2" timeOffset="445744.4951">23830 8526 94 0,'0'0'39'0,"0"0"1"16,29-10-1-16,-2 1-35 16,8 2-1-16,6 0 0 15,5 2 0-15,-2 1-1 16,-4 4-1-16,-3-1 0 15,-5 4 0-15,-7 2 0 16,-8 2-1-16,-17-7 1 16,11 19-1-16,-17-5 1 0,-7 0-1 15,-8 4 1-15,-5 2-1 16,-4 1 1-16,-3 1-1 15,4-2 0-15,1 1 1 16,10-4-1-16,5 1 0 16,13-8 0-16,13-3 0 15,12-2 0-15,7-3 0 16,5-2 1-16,1-1-1 15,-1-2 0-15,-2 3 0 16,-7 4 1-16,-10 3 0 16,-14 3 1-16,-10 6-1 15,-15 5 1-15,-3 4-2 16,-10 5 2-16,-4 3-2 15,-6 0 1-15,2-2-2 16,9 0 0-16,4-8-2 0,15-2-1 16,14-21-3-16,10 16-20 15,12-29-13-15,28-1 0 16,-3-19 1-16,24 1-2 15</inkml:trace>
  <inkml:trace contextRef="#ctx0" brushRef="#br2" timeOffset="446044.5123">24720 8568 98 0,'-2'-17'39'15,"2"17"2"-15,-40 3-2 16,8 11-32-16,-13 12-3 16,2 9-1-16,0 4 1 15,7 6-1-15,7-2 0 16,18 1-1-16,12-7 1 0,15-9-2 15,19-8 2-15,9-12-3 16,10-14 1-16,4-9 0 16,1-10-1-16,-7-8 0 15,-7-6-1-15,-7-6 1 16,-20-2-2-16,-11 0 2 15,-14 0-3-15,-7 2 0 16,-9 9-1-16,-9 6-2 16,0 21-9-16,-15-4-24 15,13 18-3-15,-5-1 1 16,12 15-2-16</inkml:trace>
  <inkml:trace contextRef="#ctx0" brushRef="#br2" timeOffset="447123.574">1618 9911 81 0,'13'-33'38'0,"5"12"-1"15,-12-4 2-15,6 14-30 16,-14-1-1-16,2 12-1 16,0 0-2-16,0 27-1 0,-5 3-2 15,-2 12 0-15,2 10-2 16,-2 7 1-16,2 10-3 15,1 1 0-15,6 5-4 16,-4-16-6-16,13 7-27 16,-2-16 1-16,13-1-2 15,-6-15 1-15</inkml:trace>
  <inkml:trace contextRef="#ctx0" brushRef="#br2" timeOffset="447393.5895">1361 10662 109 0,'-18'18'38'15,"18"-18"2"-15,0 0-9 16,35-1-27-16,20-8-1 15,15-7-1-15,15 0 1 16,8-2-2-16,4 2-1 16,-1 5-3-16,-7-1-2 15,3 18-22-15,-23-7-12 16,-4 16 0-16,-26-2-2 15,-6 8 1-15</inkml:trace>
  <inkml:trace contextRef="#ctx0" brushRef="#br2" timeOffset="447876.6171">1646 11232 63 0,'10'-10'36'0,"-5"-7"0"16,-5 17 0-16,-4-23-29 15,4 23 1-15,-30-8-2 16,6 14-1-16,-13 6 0 15,-4 13 0-15,-6 7-1 16,-1 11 0-16,1 2 0 0,4 6 0 16,8-2-1-16,12-2 0 15,14-11-1-15,18-12-1 16,17-20 0-16,18-19-1 15,15-21 1-15,16-18-1 16,9-16 1-16,1-9 1 16,-4-9-1-16,-8 1 2 15,-14 6-2-15,-11 9 1 16,-21 15-1-16,-18 19 1 15,-18 19-3-15,-11 20 1 16,-16 21-1-16,-3 22 0 16,-2 14-1-16,3 9-2 15,6 11 1-15,9 1-3 16,22 1-5-16,4-19-28 0,33-1-1 15,4-23-2-15,21-6 0 16</inkml:trace>
  <inkml:trace contextRef="#ctx0" brushRef="#br2" timeOffset="448080.6288">2294 11279 77 0,'-20'14'40'0,"-9"0"-1"16,9 13 0-16,-2 1-27 15,9 4-7-15,7-1-3 16,8-2 0-16,10-5-2 0,7-11-3 16,16-1-22-16,-4-26-14 15,19-5 2-15,-6-20-3 16,8-1 1-16</inkml:trace>
  <inkml:trace contextRef="#ctx0" brushRef="#br2" timeOffset="448220.6368">2491 10978 110 0,'-36'-16'40'0,"10"14"1"15,-4-4-3-15,16 3-36 16,14 3-4-16,6-21-21 16,28 9-16-16,7-15-1 15,17 0 0-15,4-17-2 16</inkml:trace>
  <inkml:trace contextRef="#ctx0" brushRef="#br2" timeOffset="448445.6496">3087 10450 112 0,'-21'15'41'0,"4"-14"1"15,17-1-2-15,0 0-37 16,40-20-2-16,5 3 1 15,9-1-3-15,6 3 0 16,-2-4-9-16,9 15-28 16,-22-7-2-16,-4 16-1 15,-23-4-1-15</inkml:trace>
  <inkml:trace contextRef="#ctx0" brushRef="#br2" timeOffset="448628.6601">3003 10706 115 0,'-20'23'42'0,"22"1"1"15,8-25-2-15,31-3-38 16,10-7-1-16,14-5-4 16,9 1-5-16,-9-9-30 15,13 6-5-15,-3-11-1 16,-2 6-2-16</inkml:trace>
  <inkml:trace contextRef="#ctx0" brushRef="#br2" timeOffset="452262.868">3936 10354 109 0,'-4'-13'41'0,"28"1"3"16,1-15-3-16,14 1-41 15,7 6-1-15,3-1-4 16,19 18-28-16,-14-6-7 16,3 13 1-16,-8-5-3 15</inkml:trace>
  <inkml:trace contextRef="#ctx0" brushRef="#br2" timeOffset="452635.8893">4587 9969 106 0,'15'-16'39'0,"4"-14"1"16,19 13-3-16,6-9-35 15,6 7 1-15,-2 5 0 16,1 11 0-16,-14 11-1 16,-8 16-1-16,-16 9 0 15,-11 12 1-15,-14 6-1 16,-10 8 1-16,-6 0 0 15,-2 1-1-15,-2-4 0 16,7-8 0-16,7-6-1 16,13-9 1-16,15-9-2 15,12-10-1-15,14-7-2 0,7-11-5 16,22 4-29-16,-9-14-5 15,10 6 3-15,-12-12-4 16</inkml:trace>
  <inkml:trace contextRef="#ctx0" brushRef="#br2" timeOffset="452880.9033">5321 10268 117 0,'0'0'42'0,"24"-3"0"15,7 1-1-15,0-10-39 16,14-4-1-16,10 5-4 15,3-9-5-15,12 13-29 16,-8-8-5-16,4 7 1 16,-11-8-2-16</inkml:trace>
  <inkml:trace contextRef="#ctx0" brushRef="#br2" timeOffset="453257.9249">6366 9750 101 0,'13'-11'39'16,"-13"11"1"-16,10 9-1 0,-17 18-36 16,6 8-1-16,-1 5 0 15,1 10-1-15,1 6-3 16,3-2-2-16,11 12-31 15,-6-16-6-15,11 2 3 16,-4-13-4-16</inkml:trace>
  <inkml:trace contextRef="#ctx0" brushRef="#br2" timeOffset="453636.9466">4705 10767 99 0,'-37'10'40'0,"16"4"1"16,8-13-1-16,33 2-36 15,22-14-1-15,33-6-1 16,33-10 1-16,39-5 0 15,28-11 0-15,33-3-1 16,18-4 0-16,15-5-2 16,-2 6 2-16,-9 4-5 15,-18 10 2-15,-33 6-5 0,-29 17-2 16,-45-1-32-16,-25 21-3 15,-46 1 4-15,-23 18-4 16</inkml:trace>
  <inkml:trace contextRef="#ctx0" brushRef="#br2" timeOffset="454171.9772">5203 11002 103 0,'-24'-6'39'0,"24"6"2"15,-9-13-1-15,28 5-37 16,8-6 0-16,16-2-2 16,11-1 0-16,9 2 0 15,3 2 0-15,0 3-1 16,-4 5 0-16,-5 5 0 15,-13 4 0-15,-12 9 1 16,-20 6-1-16,-13 5 0 16,-10 1 0-16,-14 3 0 15,0-2 0-15,-2-3-1 16,3-3 0-16,8-6-1 15,16-14 2-15,0 0 0 0,23 7 0 16,7-12 0-16,7-2 1 16,-1 5 1-16,0 2-1 15,-5 3 0-15,-10 6 0 16,-6 6-1-16,-15 6-1 15,-9 4 1-15,-11 4-1 16,-4 1 0-16,-3-2-1 16,-1-3 0-16,4 0-2 15,2-14-4-15,21 3-25 16,1-14-8-16,20-17 1 15,7-11-2-15</inkml:trace>
  <inkml:trace contextRef="#ctx0" brushRef="#br2" timeOffset="454487.9952">6283 10870 103 0,'0'0'40'16,"0"0"1"-16,-26 15-1 16,-14 8-35-16,10 10-2 15,-2 6-1-15,9 9-2 16,8 0 2-16,12 4-2 15,15-6 0-15,13-4 0 16,15-14 0-16,9-10 0 16,3-13 1-16,3-16-1 15,-4-12 1-15,-4-15 0 16,-9-12-1-16,-9-6 2 15,-13-5-3-15,-13-1 1 0,-10 4-2 16,-12 8 1-16,0 12-3 16,-14 16 1-16,4 22-4 15,-11 5-7-15,15 27-23 16,-1 4-5-16,14 10 1 15,6-6-2-15</inkml:trace>
  <inkml:trace contextRef="#ctx0" brushRef="#br2" timeOffset="455246.0386">7719 10527 101 0,'0'0'39'16,"0"0"1"-16,-6 10-3 15,-11 11-34-15,-1 10-2 16,-1 9-3-16,-3 2-1 16,9 14-17-16,-2-14-19 0,15 2 1 15,8-15-2-15,19-6 1 16</inkml:trace>
  <inkml:trace contextRef="#ctx0" brushRef="#br2" timeOffset="455998.0816">8724 9515 86 0,'1'-35'38'0,"5"17"-1"15,-8-1 2-15,2 19-33 16,2 16 1-16,0 14-3 16,-8 14-1-16,1 15 0 15,0 12-1-15,-2 8-2 16,2 2-2-16,0-3-2 15,14 4-25-15,-6-18-10 16,14 0 1-16,1-17-4 16,7-4 4-16</inkml:trace>
  <inkml:trace contextRef="#ctx0" brushRef="#br2" timeOffset="456259.0965">8377 10444 98 0,'-18'8'40'15,"27"3"0"-15,18-18-1 16,22-3-35-16,24-10 0 15,21-2-4-15,11-6 2 16,7-3-2-16,5 6-3 16,-14-9-15-16,-5 24-18 15,-25 5-4-15,-11 17-2 0,-29 4 3 16</inkml:trace>
  <inkml:trace contextRef="#ctx0" brushRef="#br2" timeOffset="456744.1243">8763 10840 89 0,'-15'-10'38'16,"-13"0"1"-16,4 10 0 16,-12 0-33-16,0 12-1 0,-10 5-1 15,2 10 0-15,-3 7-1 16,7 6-2-16,2 2 1 15,9 2-1-15,14-3 0 16,15-6-1-16,19-10 1 16,19-15-1-16,18-15 1 15,12-18 2-15,13-18-2 16,5-12 2-16,1-15-2 15,-6-8 1-15,-10-6 0 16,-11-1 0-16,-12 1-1 16,-18 7-1-16,-12 12 2 15,-11 13-2-15,-14 17 0 0,-8 19 0 16,-8 24 0-16,-7 20 0 15,-3 19 0-15,1 14-1 16,7 15-2-16,4 2 0 16,14 3-3-16,8-12-6 15,32 1-27-15,-1-20-4 16,21-8 0-16,3-21-1 15</inkml:trace>
  <inkml:trace contextRef="#ctx0" brushRef="#br2" timeOffset="456960.1366">9437 10872 82 0,'-11'25'40'0,"-11"3"-2"15,10 11 1-15,-7-7-29 16,14 6-5-16,0-6 0 15,11-7-4-15,5-9-1 16,8-14-5-16,15-2-16 16,-3-24-19-16,11-5 1 15,-5-16 0-15,3-1 0 16</inkml:trace>
  <inkml:trace contextRef="#ctx0" brushRef="#br2" timeOffset="457087.1439">9548 10535 109 0,'-34'-17'40'16,"10"12"0"-16,2-3-2 15,10-1-42-15,29 4-33 0,2-11-3 16,15 1-1-16,8-8-1 16</inkml:trace>
  <inkml:trace contextRef="#ctx0" brushRef="#br2" timeOffset="457328.1577">10131 10134 95 0,'0'0'41'0,"0"0"1"0,20-11-2 16,13 2-25-16,4-3-17 15,4-5-3-15,13 8-32 16,-14-3-3-16,-1 9 1 16,-11-1-2-16</inkml:trace>
  <inkml:trace contextRef="#ctx0" brushRef="#br2" timeOffset="457495.1672">10044 10404 109 0,'-16'26'40'16,"21"-3"2"-16,10-18-1 15,25-11-38-15,16-4-3 0,8-18-19 16,14 13-21-16,-7-7-3 16,1 3 3-16,-4-6-6 15</inkml:trace>
  <inkml:trace contextRef="#ctx0" brushRef="#br2" timeOffset="462060.4284">11023 9895 97 0,'0'0'39'16,"-21"1"2"-16,21-1-2 0,-11-4-33 15,23-3-2-15,8-4-1 16,10 1-1-16,8-2 0 16,13-1-2-16,10 2 0 15,6-1-4-15,10 8-7 16,-8-9-27-16,7 9-2 15,-11-8 1-15,1 9-3 16</inkml:trace>
  <inkml:trace contextRef="#ctx0" brushRef="#br2" timeOffset="462607.4596">11824 9561 102 0,'0'0'38'0,"3"-12"2"16,2-2-10-16,13 9-29 16,9-3 1-16,6-1 0 15,6 3 0-15,3 1-1 16,1 3 0-16,0 0 0 0,-6 5-1 15,-4 3 1-15,-14 4-1 16,-7 5 0-16,-14 6 2 16,-9 2-1-16,-7 3 0 15,-4 1 1-15,-3-3-1 16,6 1 0-16,7-6 0 15,11-8 0-15,15-6-1 16,14-5 0-16,12-5 0 16,8 0 1-16,5-2-1 15,-1 0 1-15,-6 3-1 16,-7 10 1-16,-17 8-1 15,-18 10 1-15,-18 8-1 16,-16 11 1-16,-13 2-1 16,-8 2 1-16,-4 2-1 0,0-9 0 15,8-5-3-15,10-20-5 16,25 1-29-16,12-16-4 15,6-11 1-15,13-7-2 16</inkml:trace>
  <inkml:trace contextRef="#ctx0" brushRef="#br2" timeOffset="462940.4787">11223 10486 103 0,'0'0'42'16,"0"0"0"-16,41-13-1 15,26-16-38-15,24-4 1 16,26-4-2-16,19-8 2 15,16 1-3-15,7 2 0 16,-2 2-2-16,-2 9-1 16,-17 3-5-16,-6 18-31 15,-38 1-4-15,-20 14 1 16,-30 0-2-16</inkml:trace>
  <inkml:trace contextRef="#ctx0" brushRef="#br2" timeOffset="463673.5206">11643 10634 96 0,'0'0'40'16,"25"-11"0"-16,-3-10 0 15,8 3-35-15,12-9-2 16,10 4 0-16,5 1-1 0,1 2 0 16,-5 8-2-16,-4 5 0 15,-12 8 1-15,-9 8-1 16,-18 10 0-16,-12 3 0 15,-16 8 0-15,-9 3 0 16,-7 0 0-16,-5 4 0 16,4-7 0-16,5-7 1 15,7-6-1-15,13-8 0 16,10-9 1-16,28-7-1 15,5-2 0-15,8-4 0 16,7 0 0-16,-1 5 0 16,-4 6 1-16,-2 5-1 15,-15 10 1-15,-12 9 0 16,-15 4-1-16,-13 9 1 0,-12 2 0 15,-10 7 0-15,-7-2-1 16,0-1-1-16,1-3 0 16,6-8-2-16,13-4 0 15,8-13-5-15,27 1-12 16,4-27-23-16,22-3 3 15,5-14-1-15,15-4 1 16</inkml:trace>
  <inkml:trace contextRef="#ctx0" brushRef="#br2" timeOffset="463945.5362">12502 10597 97 0,'0'0'40'16,"-17"5"1"-16,-9 9-1 16,2 16-35-16,-5 7-1 15,6 8-1-15,5 0 0 0,12 2 0 16,6-3-1-16,15-7-1 15,13-8 0-15,9-13 0 16,7-12 0-16,3-11 0 16,-1-10 0-16,-5-11-1 15,-9-9 1-15,-10-6-1 16,-12-2-1-16,-15-3-1 15,-10 2-1-15,-12 0-1 16,-2 10-2-16,-6-6-10 16,13 22-25-16,-6-1 0 15,16 16 0-15,12 5-1 16</inkml:trace>
  <inkml:trace contextRef="#ctx0" brushRef="#br2" timeOffset="464651.5766">13314 10203 90 0,'-15'-3'39'16,"15"3"0"-16,0 0 1 16,11 1-31-16,12-12-3 15,22 3-1-15,15-8-2 16,14 3 0-16,8-5-2 0,2 2 0 15,3 2-2-15,-5 0-1 16,-6 12-2-16,-16-6-7 16,-6 18-27-16,-25-5-3 15,-7 12 2-15,-18-5-1 16</inkml:trace>
  <inkml:trace contextRef="#ctx0" brushRef="#br2" timeOffset="464817.5861">13545 10337 105 0,'-51'14'37'0,"22"1"4"15,15-17-3-15,31-3-36 16,27-13 0-16,23-6-2 16,17-7-1-16,9-7-4 15,20 3-29-15,-7-13-6 0,7 6 2 16,-18-5-1-16</inkml:trace>
  <inkml:trace contextRef="#ctx0" brushRef="#br2" timeOffset="465080.6011">14154 9903 101 0,'-24'-3'39'16,"24"3"1"-16,0 0-2 16,44-11-34-16,2 4-2 15,17 6 1-15,2 0 0 16,1 15 0-16,-10 9 0 15,-6 14 0-15,-21 11-1 16,-22 14-2-16,-24 7 0 0,-20 5 1 16,-13 3-2-16,-10-6 2 15,2-8-4-15,1-16-1 16,18-6-8-16,6-31-26 15,33-10-4-15,11-20 1 16,25-11 0-16</inkml:trace>
  <inkml:trace contextRef="#ctx0" brushRef="#br2" timeOffset="465477.6238">15415 9475 104 0,'12'15'38'0,"-9"5"0"0,4 12-2 16,-5 5-35-16,3 7 0 15,-1 8-2-15,-4 0 1 16,1 9-3-16,-5-3 0 15,7 11-26-15,-7-12-9 16,4 7 1-16,-5-11-1 16</inkml:trace>
  <inkml:trace contextRef="#ctx0" brushRef="#br2" timeOffset="465710.6371">15133 10228 112 0,'-30'0'40'15,"16"6"1"-15,14-6-2 16,24-9-36-16,23-1-1 16,20-3-1-16,13-4-1 15,13-1-1-15,10 3-2 16,-3-3-5-16,9 13-30 15,-25 1-2-15,-10 16 0 16,-23 2-1-16</inkml:trace>
  <inkml:trace contextRef="#ctx0" brushRef="#br2" timeOffset="466184.6643">15391 10739 97 0,'-13'-7'38'15,"-14"-4"2"-15,3 17-2 16,-10-4-33-16,2 9 0 15,-7 6-2-15,2 8 0 16,1 6-1-16,5 7 0 16,7 0-1-16,6 1-1 15,13-3 0-15,16-6-1 16,16-10 1-16,9-13-1 15,12-17 2-15,8-10 0 16,6-20 1-16,5-10 1 0,-3-17-1 16,-6-5 1-16,-6-6-2 15,-5-3 2-15,-12 3-1 16,-5 6-2-16,-13 11 2 15,-5 21-4-15,-12 18 2 16,0 22 0-16,-25 17 0 16,4 24 1-16,-5 17-3 15,0 9 0-15,4 12-2 16,3-4 1-16,15 2-4 15,1-19-13-15,26 0-19 16,2-21-6-16,22-7 4 16,-1-19-1-16</inkml:trace>
  <inkml:trace contextRef="#ctx0" brushRef="#br2" timeOffset="466365.6746">15965 10808 102 0,'-29'29'40'16,"-4"-2"-1"-16,13 7-1 15,6-1-36-15,4-4-3 16,15-2 0-16,12-12-4 16,18 2-28-16,1-21-9 15,13-4 3-15,-2-16-1 16</inkml:trace>
  <inkml:trace contextRef="#ctx0" brushRef="#br2" timeOffset="466500.6823">16180 10460 109 0,'-26'-22'39'0,"1"0"1"15,15 7-5-15,21 8-64 16,1-12-12-16,19 5 4 16,8-10-6-16</inkml:trace>
  <inkml:trace contextRef="#ctx0" brushRef="#br2" timeOffset="466718.6948">16751 10127 115 0,'-16'14'41'0,"5"-15"0"0,11 1 0 16,15 1-39-16,12-13-1 15,11 2-1-15,4-2-2 16,6 10-5-16,-15-7-30 15,6 15-3-15,-18-3 0 16,-8 13-1-16</inkml:trace>
  <inkml:trace contextRef="#ctx0" brushRef="#br2" timeOffset="466853.7025">16667 10363 104 0,'0'0'38'16,"0"0"3"-16,26-7-6 15,23-6-42-15,-3-13-31 0,17 4 1 16,-3-5-1-16,7 5 1 15</inkml:trace>
  <inkml:trace contextRef="#ctx0" brushRef="#br2" timeOffset="467394.7335">17568 9970 117 0,'0'0'41'15,"33"4"0"-15,-3-22-3 16,11 2-36-16,13-1-2 16,6-4-3-16,8 8-7 15,-5-9-28-15,9 11-2 16,-11-7 0-16,7 4-1 15</inkml:trace>
  <inkml:trace contextRef="#ctx0" brushRef="#br2" timeOffset="467631.747">18579 9411 86 0,'0'0'39'0,"-16"-2"0"16,1 12 0-16,6 23-14 15,-7 1-22-15,6 8-1 16,-1 7-1-16,7 7 0 16,5 3-4-16,2-9-11 15,14 14-24-15,-5-9 0 16,10 3-1-16,-7-8-2 15</inkml:trace>
  <inkml:trace contextRef="#ctx0" brushRef="#br2" timeOffset="467897.7622">17925 10340 101 0,'0'0'41'16,"9"15"2"-16,24-21-1 16,21 2-40-16,18-12 2 15,19 1-1-15,11-6 0 0,7-1-2 16,5 0-2-16,-4-3-5 15,2 12-31-15,-27-3-3 16,-9 13 1-16,-27-3-3 16</inkml:trace>
  <inkml:trace contextRef="#ctx0" brushRef="#br2" timeOffset="468152.7768">18312 10603 74 0,'-14'29'39'0,"-2"-9"0"15,2 11 0-15,-13-8-14 16,3 13-22-16,-1-1-2 15,6-2-1-15,9-1-4 16,2-18-12-16,22 3-22 16,9-15 1-16,16-6-1 15,7-12-1-15</inkml:trace>
  <inkml:trace contextRef="#ctx0" brushRef="#br2" timeOffset="468452.794">18691 10579 104 0,'-26'13'40'15,"6"14"1"-15,-3 1-1 0,8 3-34 16,5 10-2-16,9 5-1 16,8-3 0-16,10 5-1 15,12-11-1-15,14-5 1 16,8-14-1-16,7-10 0 15,1-12 0-15,-4-11-1 16,-4-13 0-16,-13-12 1 16,-14-6-1-16,-15-11-1 15,-17 0-2-15,-14-6-1 16,-7 9-1-16,-11 3-1 15,0 20-2-15,-12 1-12 16,11 30-20-16,-4 5 0 16,17 20 0-16,6 4 3 15</inkml:trace>
  <inkml:trace contextRef="#ctx0" brushRef="#br2" timeOffset="496313.3875">19382 10494 101 0,'14'-27'41'0,"2"21"0"15,-16 6 0-15,23-7-34 16,-18 24-4-16,-1 10 0 0,-7 11-2 16,-4 7-1-16,-4 8-3 15,-7-7-7-15,13 5-28 16,-2-14-2-16,17-7-1 15,2-21-1-15</inkml:trace>
  <inkml:trace contextRef="#ctx0" brushRef="#br2" timeOffset="497184.4373">20166 10245 76 0,'10'-21'38'16,"-1"5"0"-16,-16-4-2 0,7 20-26 16,-31-16-3-16,2 18 1 15,-13 4-2-15,-1 15-2 16,-10 8-1-16,1 9 1 15,-3 5-1-15,9 5 0 16,5-2-1-16,15-1 0 16,14-12-1-16,20-11 2 15,21-18-2-15,20-18 0 16,18-18 1-16,17-17-1 15,7-16 1-15,6-9-1 16,-4-11 0-16,-5-1-1 16,-16 4 2-16,-15 6-2 15,-20 10 0-15,-19 14 0 16,-21 20 0-16,-16 22 0 0,-14 21 0 15,-10 24 0-15,-9 20 0 16,-1 18 0-16,4 12 0 16,5 6-2-16,10 7-1 15,12-6 0-15,22 0-7 16,7-27-17-16,35 2-15 15,2-23 2-15,22-6-2 16,0-20 0-16</inkml:trace>
  <inkml:trace contextRef="#ctx0" brushRef="#br2" timeOffset="497388.449">20798 10441 118 0,'-28'20'40'0,"2"16"1"16,-4-5-3-16,7 12-36 15,3-2 0-15,10-1-1 16,4-5-2-16,13-9-2 16,16-3-12-16,4-28-24 15,19-5-1-15,1-19-1 16,11-6-1-16</inkml:trace>
  <inkml:trace contextRef="#ctx0" brushRef="#br2" timeOffset="497530.4571">20951 10044 124 0,'-39'-22'40'0,"10"13"1"16,4-2-5-16,25 11-44 0,0 0-30 16,15-20-3-16,22 14 1 15,2-4-2-15</inkml:trace>
  <inkml:trace contextRef="#ctx0" brushRef="#br2" timeOffset="497748.4696">21450 10072 131 0,'-12'-11'42'15,"12"11"-1"-15,12-32-7 16,11 13-33-16,9 2-2 0,4 0-2 15,10 15-5-15,-15-8-31 16,14 18-1-16,-11-4-1 16,0 12-1-16</inkml:trace>
  <inkml:trace contextRef="#ctx0" brushRef="#br2" timeOffset="497938.4805">21390 10330 121 0,'-36'19'40'0,"16"3"2"15,7-18-1-15,28-5-38 16,17-6-1-16,15-9-7 0,25 9-20 16,2-17-16-16,22 5 1 15,0-11-3-15,21 8 2 16</inkml:trace>
  <inkml:trace contextRef="#ctx0" brushRef="#br2" timeOffset="498305.5015">22070 10122 123 0,'12'14'43'16,"6"-16"-1"-16,17 2 0 15,18-13-40-15,2-2 1 16,15-6-3-16,8 0 0 15,6 0 0-15,1-2-5 16,10 10-6-16,-7-8-29 16,9 10-3-16,-9-5 1 15,-2 6-2-15</inkml:trace>
  <inkml:trace contextRef="#ctx0" brushRef="#br2" timeOffset="498589.5177">23252 9647 123 0,'0'0'43'16,"5"14"0"-16,-21 3-1 15,-2 17-38-15,-7 11-4 0,-3 9 0 16,-5 11 0-16,-6 1 0 16,3 7 0-16,4-5 0 15,12 0-6-15,3-22-24 16,26 5-13-16,5-20 0 15,22-5-1-15,9-22-1 16</inkml:trace>
  <inkml:trace contextRef="#ctx0" brushRef="#br2" timeOffset="498904.5357">23717 9774 121 0,'-14'-25'42'0,"-6"25"1"15,-14 8-1-15,6 14-38 0,-10 20-1 16,5 14-3-16,8 9 0 15,0 10 0-15,15 0 0 16,14-4 0-16,17-8 0 16,15-12 0-16,12-14 0 15,5-18 0-15,6-19 0 16,2-18 0-16,-3-16 0 15,-4-14 0-15,-10-14 0 16,-14-9 0-16,-12-8 0 16,-8-4 0-16,-15 4 0 15,-8 8 0-15,-6 16-2 16,-18 14-6-16,3 34-11 15,-19 5-20-15,14 26-4 16,-7 10 2-16,18 15-2 0</inkml:trace>
  <inkml:trace contextRef="#ctx0" brushRef="#br2" timeOffset="499415.565">24367 10045 92 0,'1'-18'39'0,"-8"-9"2"16,6 13-1-16,-14-6-29 15,15 20-4-15,-28-5 0 16,9 15-1-16,-5 8-1 16,1 7-2-16,-4 5 1 15,4 5-4-15,6-1 0 0,3 2 0 16,9-2 0-16,10-5 0 15,12-3 0-15,6-10 0 16,13-2 0-16,3-13-11 16,16 8-15-16,-12-23-18 15,14 1 1-15,-10-12 1 16,10 0-2-16</inkml:trace>
  <inkml:trace contextRef="#ctx0" brushRef="#br2" timeOffset="499940.595">24728 9971 107 0,'-14'16'41'16,"-8"-3"1"-16,10 11-1 0,-7-3-33 16,7 6-3-16,0 3-2 15,1 2 0-15,0 2-1 16,-1-2-1-16,4-2 1 15,0-6-2-15,1-6 0 16,5-7 0-16,2-11 0 16,0 0 0-16,13-29 0 15,1 5 0-15,3-10 0 16,2-3 0-16,2-1 0 15,2 1 0-15,-2 6 0 16,-2 7 0-16,-4 8 0 16,-5 10 0-16,-10 6 0 15,11 14 0-15,-8 4 0 16,-3 1 0-16,0 3 0 0,1-3 0 15,7-3 0-15,3-8 0 16,7-6 0-16,7-8 0 16,7-7 0-16,2-4 0 15,-1-5 0-15,5 0 0 16,-4 0 0-16,-1 4 0 15,-10 4 0-15,-5 7 0 16,-18 7 0-16,9 15 0 16,-13 7 0-16,-5 7 0 15,3 9 0-15,-8 1 0 16,9 7 0-16,-9-10-7 15,14 10-9-15,-8-22-2 16,23 14-4-16,-15-38-10 16,18 21-13-16,-4-21 0 15,6-5 5-15</inkml:trace>
  <inkml:trace contextRef="#ctx0" brushRef="#br3" timeOffset="505336.9036">1213 12327 74 0,'4'-14'37'15,"-4"14"0"-15,0 0 0 16,7 23-32-16,-18 5-1 15,1 16 0-15,-5 4-1 16,-4 8-1-16,-4-1 0 16,4-1-1-16,4-8 0 15,3-8-1-15,9-11 1 16,5-16-1-16,11-13 1 15,6-13 0-15,6-14-1 16,4-4 2-16,-1-12-1 16,0-2 0-16,-2-4 0 15,-3 5-1-15,-5 3 0 16,-1 8 1-16,-7 10-1 15,0 8-1-15,-10 17 2 0,0 0 0 16,3 11-1-16,-2 4 1 16,5 3-1-16,2-3 2 15,11-5-2-15,4-7 1 16,10-7 0-16,10-9 0 15,6-8-1-15,1-2 2 16,2-3-1-16,-6 3 0 16,-4 2 0-16,-7 9-1 15,-10 10 1-15,-7 11 0 16,-9 13-1-16,-8 5 0 15,-2 7-1-15,-5 6 0 16,9 2-3-16,-1-6-3 16,12 8-17-16,-4-27-15 0,21 4-1 15,-4-20-1-15,17-2 0 16</inkml:trace>
  <inkml:trace contextRef="#ctx0" brushRef="#br3" timeOffset="505518.914">2244 12336 82 0,'-18'14'39'16,"13"6"-1"-16,5-20 0 16,10 15-36-16,9-21-1 15,10-8-3-15,13 6-10 16,0-15-24-16,5 12 0 15,-13-4-3-15,-2 15 2 0</inkml:trace>
  <inkml:trace contextRef="#ctx0" brushRef="#br3" timeOffset="505661.9222">2159 12677 74 0,'-17'25'38'16,"17"-25"0"-16,0 0 0 16,38-24-23-16,9-11-18 15,29 1-32-15,-3-11-1 16,11 8-1-16,-3-4-3 15</inkml:trace>
  <inkml:trace contextRef="#ctx0" brushRef="#br3" timeOffset="506224.9544">3624 12174 74 0,'-23'-15'38'0,"3"12"0"15,-13 0 1-15,2 9-33 16,-13 6 0-16,1 17-2 15,-9 11 0-15,-1 10 0 16,2 9-1-16,7 2 0 16,9-2-1-16,15-6 1 15,15-13-2-15,21-20 1 16,22-23-1-16,16-22 0 15,13-23 0-15,10-14 0 16,-1-13 1-16,2-6-2 16,-10-2 1-16,-9 8 0 15,-14 7-1-15,-9 11 1 0,-16 18-1 16,-7 10-1-16,-13 29 1 15,0 0 0-15,-27 32 0 16,7 14-1-16,-3 14 0 16,0 11 0-16,3 9-2 15,6-2-2-15,13 7-7 16,4-21-26-16,20-4-4 15,4-24 1-15,21-9-1 16</inkml:trace>
  <inkml:trace contextRef="#ctx0" brushRef="#br3" timeOffset="506420.9656">4214 12338 97 0,'-22'9'40'15,"12"12"1"-15,-9-7-3 0,4 10-36 16,8 1-1-16,5 0-1 15,3-2-2-15,7-4 0 16,8-3-10-16,2-24-27 16,12-4 1-16,-3-18-2 15,11-3 0-15</inkml:trace>
  <inkml:trace contextRef="#ctx0" brushRef="#br3" timeOffset="506540.9725">4279 11997 92 0,'-28'0'36'16,"3"3"-2"-16,5-1-32 15,9 7-37-15,11-9-3 0,0 0-2 16</inkml:trace>
  <inkml:trace contextRef="#ctx0" brushRef="#br3" timeOffset="506821.9886">3279 12954 90 0,'0'0'41'15,"44"-13"0"-15,2-14-2 0,15-3-37 16,22-4 1-16,21-2-2 15,12 5-1-15,1 0-3 16,4 9-4-16,-11-3-30 16,3 17-4-16,-21 1 1 15,-13 15-1-15</inkml:trace>
  <inkml:trace contextRef="#ctx0" brushRef="#br3" timeOffset="507290.0153">3692 13281 71 0,'-18'-15'40'16,"0"14"-1"-16,-13-3 1 16,8 15-34-16,-13 2 0 15,3 13-2-15,-3 7-1 16,1 8 0-16,4 4-1 15,7 1 0-15,5-4-1 16,14-5 1-16,8-11 0 16,15-13-1-16,14-18 1 15,8-16-1-15,11-19 0 16,6-11 0-16,-2-10 2 15,1-5-2-15,-9-2 1 0,-6 6-1 16,-11 6 0-16,-8 13 0 16,-10 11-1-16,-9 20 0 15,-3 12 0-15,-22 32-1 16,3 12-1-16,-1 9 0 15,0 14-1-15,3 1-1 16,9 6-2-16,6-12-1 16,24-2-11-16,3-30-22 15,26-8 0-15,2-25-1 16,13-7 1-16</inkml:trace>
  <inkml:trace contextRef="#ctx0" brushRef="#br3" timeOffset="507562.0309">4267 13321 83 0,'-30'23'41'15,"6"14"0"-15,-3-8-1 16,10 6-34-16,10-8-1 16,11 1-2-16,10-11 0 15,13-6-1-15,5-10 0 16,7-7-1-16,-3-9 1 15,-1-2-1-15,-9-9 0 16,-7-4 0-16,-9-1-1 16,-16 0 0-16,-8 0-1 15,-9 2-2-15,-6 6-1 16,-3 0-3-16,9 17-13 15,-6-6-20-15,12 15-1 0,3-3-1 16,14 0 0-16</inkml:trace>
  <inkml:trace contextRef="#ctx0" brushRef="#br3" timeOffset="507885.0494">5164 12815 90 0,'-22'28'41'16,"1"15"0"-16,-11 2-4 15,3 4-41-15,5 4-31 16,-2-13-5-16,13-2 0 16,6-16-2-16</inkml:trace>
  <inkml:trace contextRef="#ctx0" brushRef="#br3" timeOffset="508776.1003">6051 12281 77 0,'0'0'40'0,"-14"-7"-1"16,14 7 1-16,0 0-32 16,-4 19-2-16,-1-3-2 0,0 9-1 15,-4 5-1-15,1 8 0 16,0 2-2-16,-1 2 0 15,3-5 0-15,2-5 0 16,6-9 0-16,3-12 0 16,7-17 1-16,4-13 0 15,4-12 0-15,4-7 0 16,-1-10 0-16,4-5 0 15,-6-1 0-15,-2 2 0 16,-1 7 0-16,-5 8-1 16,-4 10 0-16,-2 10 0 15,-7 17 1-15,0 0-1 16,7 20 0-16,-5 3 1 15,3 4-1-15,2 4 0 0,5-2 1 16,6-2-1 0,4-9 0-16,4-10 1 0,9-10-1 15,2-11 1-15,0-10-1 16,3-6 1-16,-3-3 0 15,-7-1 0-15,-2 2-1 16,-7 4 1-16,-5 9-1 16,-7 7 1-16,-9 11-1 15,7 16 0-15,-8 9 0 16,-1 10 0-16,0 8 0 15,0 3-1-15,3 6-2 16,3-6-2-16,7 7-8 16,-3-24-22-16,19 1-7 15,-4-21 0-15,14-5-2 0</inkml:trace>
  <inkml:trace contextRef="#ctx0" brushRef="#br3" timeOffset="508945.11">6977 12272 94 0,'0'0'40'0,"11"0"1"16,2-13-3-16,10 0-37 16,5 2-3-16,6-5-1 15,9 11-10-15,-15-8-25 16,8 15-1-16,-19 0-1 15,-4 16 1-15</inkml:trace>
  <inkml:trace contextRef="#ctx0" brushRef="#br3" timeOffset="509080.1177">6949 12520 87 0,'-16'8'41'15,"16"-8"-2"-15,16-4 2 16,19-10-38-16,6-4-7 16,1-13-32-16,20 7-3 15,-9-6-1-15,4 9-1 16</inkml:trace>
  <inkml:trace contextRef="#ctx0" brushRef="#br3" timeOffset="510128.1777">7878 12002 90 0,'-19'6'41'0,"19"-6"1"15,-10 4-1-15,20-7-38 16,9-6-1-16,12-6-1 16,9-1-1-16,7-4-2 15,9 6-1-15,-3-7-8 16,13 12-29-16,-8-4 0 15,8 10-2-15,-12-3 2 16</inkml:trace>
  <inkml:trace contextRef="#ctx0" brushRef="#br3" timeOffset="510350.1904">8779 11664 88 0,'-8'-10'40'16,"8"10"0"-16,-23 15 0 15,10 14-34-15,-10 6-2 16,3 14-2-16,1 4-1 16,-1 3-3-16,10 2-2 15,4-13-7-15,21 1-27 16,6-23-4-16,15-6 3 15,6-19-2-15</inkml:trace>
  <inkml:trace contextRef="#ctx0" brushRef="#br3" timeOffset="510642.2071">9153 11749 101 0,'-25'-1'42'0,"3"20"0"16,-13-1-1-16,14 11-37 15,-3 8-1-15,11 8-3 16,9-1 3-16,12 3-3 15,14-9 1-15,16-7-2 16,15-14 2-16,9-13 0 16,5-16 0-16,2-12-1 15,-5-13 1-15,-10-8 2 16,-15-5-4-16,-16-5 1 15,-18 5-2-15,-21 1-1 0,-13 10-2 16,-19 6-2-16,-1 19-5 16,-21 0-24-16,13 24-6 15,-7 6 3-15,14 17-2 16</inkml:trace>
  <inkml:trace contextRef="#ctx0" brushRef="#br3" timeOffset="511013.2283">7967 12569 93 0,'0'0'42'15,"0"-15"3"-15,47 1-3 16,22-19-38-16,39-6 0 15,25-12-1-15,26-1 0 16,20 1-1-16,8 2-1 16,6 2 0-16,-5 6-1 15,-14 8 0-15,-21 9-1 16,-24 10 0-16,-28 3-2 15,-31 13-3-15,-37-8-11 16,-17 20-23-16,-35-9-3 16,-16 15 1-16,-22-10-2 0</inkml:trace>
  <inkml:trace contextRef="#ctx0" brushRef="#br3" timeOffset="513568.3744">8453 12745 70 0,'0'0'40'0,"7"-27"-2"0,10 16 2 16,8-9-37-16,3-1 0 15,6-3-1-15,7 6 2 16,-2-1-2-16,1 8 1 15,-3 4-2-15,-4 5 0 16,-8 7 0-16,-6 8 0 16,-8 8 0-16,-13 5-2 15,-7 7 2-15,-6 1-1 16,-2 1 1-16,-1-3 0 15,4-3-1-15,8-4 1 16,9-12 0-16,8-8-1 16,13-6 1-16,10-6-1 15,4 0 1-15,4 1-1 16,-4 2 1-16,-5 6-1 0,-14 13 1 15,-9 12 0-15,-17 11-1 16,-14 7 1-16,-10 7-1 16,-9 2 1-16,-4-3-2 15,2-6 0-15,10-12-3 16,11-21-2-16,21-12-32 15,15-20-2-15,23-12 0 16,6-27-3-16</inkml:trace>
  <inkml:trace contextRef="#ctx0" brushRef="#br3" timeOffset="513842.3901">9362 12629 93 0,'-29'48'42'0,"-17"1"1"0,7 19-4 15,-3-7-35-15,14 5-1 16,8-7 0-16,20-6-1 15,17-17 0-15,19-12-1 16,21-23 0-16,13-18 0 16,3-18 0-16,0-13 0 15,-10-10-1-15,-12-9 1 16,-18 3-1-16,-22 0-2 15,-23 10 0-15,-23 9-1 16,-12 18-1-16,-12 6-3 16,7 22-7-16,-6-5-27 15,21 13-1-15,11-2 0 16,26 5 1-16</inkml:trace>
  <inkml:trace contextRef="#ctx0" brushRef="#br3" timeOffset="514165.4086">10467 12410 104 0,'-28'42'44'16,"-12"-4"-2"-16,4 10 0 16,6-4-43-16,-5-7-6 15,24 4-32-15,1-16-4 16,18-5 1-16,13-20-2 15</inkml:trace>
  <inkml:trace contextRef="#ctx0" brushRef="#br3" timeOffset="514937.4528">10986 11913 64 0,'0'0'39'15,"9"-15"0"-15,-9 15 0 16,-16 12-20-16,1 7-16 16,-4 7 0-16,2 11-1 15,-4 4 0-15,4 6 0 16,-3 2-1-16,9-3 0 15,0-8 0-15,8-5 0 16,3-12 0-16,0-21 0 16,18 1-1-16,-2-18 0 15,6-14 1-15,3-8-1 16,-1-5 1-16,0-6-1 15,1 2 1-15,-6 1 0 16,-4 7 0-16,-1 7 0 16,-4 10 1-16,-5 7-1 0,-5 16 0 15,0 0 0-15,0 0-1 16,10 24 1-16,-6-6-1 15,6 4 0-15,4-1 0 16,6-1 1-16,7-8-1 16,10-6 1-16,6-6-1 15,6-7 1-15,4-8 0 16,-2-6 0-16,-1-2 0 15,-6-2 0-15,-8-3-1 16,-9 6 3-16,-7 4-2 16,-11 6 1-16,-9 12-2 15,0 0 1-15,-14 22-2 16,1 7 1-16,-1 12 0 15,-3 4-3-15,6 9 1 16,2-2-4-16,12 5-2 0,-3-20-16 16,24 5-17-16,0-20-1 15,17-6-1-15,2-21 1 16</inkml:trace>
  <inkml:trace contextRef="#ctx0" brushRef="#br3" timeOffset="515137.4642">12020 11999 96 0,'-3'13'41'16,"3"-13"1"-16,30-3-3 15,-9-5-37-15,13-1-3 0,4 1-2 16,-5-4-6-16,4 13-30 15,-16-3-1-15,-2 12 0 16,-19-10-2-16</inkml:trace>
  <inkml:trace contextRef="#ctx0" brushRef="#br3" timeOffset="515262.4713">11980 12210 102 0,'-12'5'41'16,"12"-5"0"-16,13-5-3 15,9-10-42-15,23 4-32 16,-3-12-5-16,12 6 1 15,2-9-2-15</inkml:trace>
  <inkml:trace contextRef="#ctx0" brushRef="#br3" timeOffset="515721.4976">12812 11817 95 0,'-4'15'39'0,"4"-15"3"16,14 11-3-16,7-12-37 16,14-4-4-16,14 3-5 0,-2-10-29 15,21 3-5-15,-3-4 4 16,10 4-5-16</inkml:trace>
  <inkml:trace contextRef="#ctx0" brushRef="#br3" timeOffset="516189.5244">13640 11513 78 0,'0'0'41'0,"0"0"-2"0,0 0 1 16,-17 9-32-16,6 7-5 15,1 5-1-15,0 2-1 16,5 7-3-16,-1-6-2 16,21 8-34-16,-9-11 1 15,13 0-1-15,2-10-1 16</inkml:trace>
  <inkml:trace contextRef="#ctx0" brushRef="#br3" timeOffset="516406.5368">14131 11320 86 0,'-32'19'40'16,"7"18"0"-16,-14 8 1 15,0 17-35-15,-10 12-1 16,3 8-3-16,-7 7-1 15,9-1-4-15,8 6-8 16,4-22-28-16,20 0 0 16,8-19-4-16,18-13 2 15</inkml:trace>
  <inkml:trace contextRef="#ctx0" brushRef="#br3" timeOffset="516875.5636">14027 11881 96 0,'0'0'40'16,"0"0"3"-16,14-6-3 15,16-10-38-15,13 2 2 16,5-3-3-16,4 2 3 16,-1 2-4-16,-7 7 3 15,-11 6-2-15,-11 6-1 16,-14 8 1-16,-15 4-3 15,-10 4 2-15,-9 1-2 16,1 3 3-16,-4-7-3 16,7 0 2-16,11-5 0 0,11-14 0 15,19 11 0-15,9-12 0 16,10-1 1-16,4-2-1 15,-1 2 0-15,-2 5 1 16,-11 8 0-16,-12 4-1 16,-15 8 1-16,-15 6 0 15,-9 4 0-15,-7 2-1 16,-9-1 1-16,3-3-1 15,2-5-1-15,6-5-1 16,3-11-3-16,21 6-15 16,-8-26-21-16,12 10-1 15,7-26-1-15,7 7 0 16</inkml:trace>
  <inkml:trace contextRef="#ctx0" brushRef="#br3" timeOffset="517545.6019">15590 11658 86 0,'0'0'39'16,"-26"-4"0"-16,-8 6-1 0,-8 12-34 15,-4 2 0-15,5 7 0 16,-3-2 0-16,10 5 0 15,7-3-2-15,15-1-1 16,12-3 1-16,12-5-4 16,13-5 3-16,7-3-3 15,6 1 2-15,1-4-2 16,-2 5 2-16,-8 1 1 15,-10 5-1-15,-6 8 1 16,-18 1-1-16,-10 9 1 16,-11 2 0-16,-3 2-1 15,-1-4-1-15,-2-3-2 16,13-4-3-16,5-22-9 0,14-3-24 15,25-6-1-15,15-14-1 16,4-15 0-16</inkml:trace>
  <inkml:trace contextRef="#ctx0" brushRef="#br3" timeOffset="517830.6182">15914 11826 105 0,'-31'32'37'0,"-12"-1"5"15,10 10-6-15,2-1-33 16,16-3-1-16,14-4 1 15,20-3-1-15,19-8 0 16,14-6 0-16,13-14-1 16,8-6 0-16,-2-9-1 15,-7-9 1-15,-7-3-1 0,-19-6 1 16,-21 1-2-16,-19 0 1 15,-19 2-1-15,-16 3-1 16,-9 2-1-16,-3 3 2 16,3 8-6-16,-2-5-10 15,29 17-23-15,-3-6-1 16,22 6-1-16,18 3 1 15</inkml:trace>
  <inkml:trace contextRef="#ctx0" brushRef="#br3" timeOffset="518360.6485">16980 11746 105 0,'0'0'41'0,"0"0"-1"15,-14 7-2-15,4 8-35 16,0 7-2-16,0 10-2 15,-4 10 1-15,-3 7-4 16,4 10 1-16,-5-5-7 0,18 7-26 16,-7-19-6-16,16-3 3 15,3-23-2-15</inkml:trace>
  <inkml:trace contextRef="#ctx0" brushRef="#br3" timeOffset="518961.6829">17159 11610 98 0,'0'0'41'0,"-16"5"0"16,19 6-1-16,-3-11-38 15,12 17 0-15,4-4-1 16,5 4 3-16,-2 5-2 0,-1 8 1 15,-5 5-1-15,-4 3-1 16,-8 2 0-16,-6 4-1 16,-4-2 1-16,-2-3-3 15,0-8 2-15,-1-9-2 16,6-11 2-16,6-11 0 15,0 0 0-15,20-25 0 16,-1 0 0-16,6-9 0 16,2-2 0-16,3-5 2 15,-1 2-2-15,-1 2 1 16,-6 7-1-16,-4 4 1 15,-6 9-1-15,-12 17 3 16,10-9-3-16,-10 19 1 16,-4 8-1-16,2 5-1 15,-2 3 1-15,8 2 0 0,2-2 0 16,8-1-2-16,8-5 2 15,5-9-3-15,8-8 4 16,8-5-1-16,0-12 1 16,3-3 2-16,-2-6-2 15,-8-3 2-15,-5 1-3 16,-5 1 2-16,-8 4-2 15,-7 4 3-15,-11 16-2 16,0 0-1-16,0 0 0 16,-8 20-1-16,1 4 0 15,0 5-2-15,4 5-1 16,1 2-5-16,15 7-3 15,-6-18-14-15,24 11-13 16,-2-19-3-16,17 4 1 0,-2-17 1 16</inkml:trace>
  <inkml:trace contextRef="#ctx0" brushRef="#br3" timeOffset="519333.7042">18278 11827 90 0,'-9'-28'38'0,"3"11"4"15,-11-2-3-15,5 10-30 16,-11 3-4-16,2 20 2 15,-6 3-3-15,0 9-4 16,0 5 3-16,2 5-3 16,3 1 2-16,4 1-3 15,7-6 3-15,8-3-4 16,11-12 3-16,11-8 0 0,10-9 0 15,7-12-1-15,5-8 0 16,5-8 0-16,0-7 0 16,-1-2 2-16,-7 0-2 15,-10 4 3-15,-8 7-3 16,-12 10 2-16,-8 16-2 15,-13-1 0-15,-2 16 0 16,-2 7-4-16,2 6 3 16,1 3-5-16,9 6 2 15,8-5-5-15,14 4-5 16,-3-19-9-16,30 6-16 15,-8-18 0-15,15 1-2 16,-4-13 3-16</inkml:trace>
  <inkml:trace contextRef="#ctx0" brushRef="#br3" timeOffset="519829.7326">18714 11860 87 0,'-22'-11'39'0,"4"8"0"16,-8 0 1-16,7 10-34 15,-5 2 0-15,5 13-1 16,0 2-1-16,2 7-1 15,6 0-1-15,4 2 0 16,7-3 0-16,4-5-1 16,6-7 0-16,4-7 0 15,4-11-1-15,7-11 1 16,2-8-1-16,2-10 0 15,3-7 0-15,-1-5 3 16,-2-3-3-16,-1 1 2 0,-6 5-2 16,-4 7 2-16,-9 11-1 15,-9 20 1-15,0 0-2 16,-19 24-2-16,-1 16 2 15,-9 16-2-15,-3 17 3 16,-3 9-3-16,1 8 2 16,2 2-1-16,3 0 1 15,5-5 0-15,4-12 0 16,5-14-1-16,4-16 1 15,6-17-1-15,-5-15 1 16,10-13-1-16,-21-18 1 16,10-11 1-16,-2-9-1 15,3-11 0-15,4-10 0 0,8-6-2 16,10 2-1-16,4-3-3 15,15 12-6-15,-4-10-10 16,26 25-10-16,-10-4-8 16,14 18-1-16,-7 0 1 15</inkml:trace>
  <inkml:trace contextRef="#ctx0" brushRef="#br3" timeOffset="520163.7517">19003 11949 101 0,'-11'6'41'0,"14"8"1"16,-3-14-1-16,31 2-36 0,0-6-1 16,5-1-1-16,3-6-2 15,-1-1 1-15,-2-5-1 16,-7-1-1-16,-9-3 1 15,-11 4 2-15,-11-3-3 16,-10 9 3-16,-12 4-3 16,-4 6 0-16,-9 6 0 15,-1 9 0-15,-2 9 0 16,3 4-2-16,8 5 2 15,8 2-4-15,13-2 1 16,8-8-4-16,21 10-12 16,-5-26-9-16,30 8-14 15,1-17 0-15,23 1-1 16,1-13 1-16</inkml:trace>
  <inkml:trace contextRef="#ctx0" brushRef="#br3" timeOffset="520467.7691">19849 11865 99 0,'14'17'40'15,"-23"-1"1"-15,-1 12-1 0,-8-2-37 16,3 8 0-16,-4-3-2 15,4 1-1-15,6-3-2 16,5-7-2-16,17 1-13 16,-13-23-22-16,40 0 0 15,-9-18-1-15,12-8-1 16</inkml:trace>
  <inkml:trace contextRef="#ctx0" brushRef="#br3" timeOffset="520595.7764">19874 11572 96 0,'-24'-9'34'15,"24"9"-31"-15,-11-3-3 16,28 7-36-16,10-9-3 16</inkml:trace>
  <inkml:trace contextRef="#ctx0" brushRef="#br3" timeOffset="520918.7949">20324 11719 111 0,'-39'17'40'0,"5"9"4"16,-8-16-4-16,18 3-36 15,-2-2-1-15,13 2-2 16,8-1-1-16,10-2-3 16,8 1 4-16,8-3-3 15,5 4 2-15,2-1-2 0,-1 4 3 16,0-1-3-16,-4 3 3 15,-5 0 0-15,-7 3-1 16,-4 2 1-16,-7 0 0 16,-7 1-1-16,-4-1 0 15,-6-2 1-15,-5 2-2 16,-4-4 0-16,-3-5-1 15,-3-6-4-15,9 8-12 16,-11-22-17-16,17 5-7 16,-2-15 1-16,15-5-2 15</inkml:trace>
  <inkml:trace contextRef="#ctx0" brushRef="#br3" timeOffset="521449.8252">20722 11662 101 0,'-17'-18'37'0,"17"18"0"16,-5-15-12-16,2 4-62 15,13 8-1-15,-10 3-1 16,17 5 0-16</inkml:trace>
  <inkml:trace contextRef="#ctx0" brushRef="#br3" timeOffset="521594.8335">20685 11992 107 0,'0'0'41'15,"-19"4"-1"-15,19-4-4 16,2-17-41-16,-3-6-31 15,19 8-4-15,-7-6 0 16,8 10-3-16</inkml:trace>
  <inkml:trace contextRef="#ctx0" brushRef="#br3" timeOffset="522315.8748">21204 11772 109 0,'0'0'40'16,"-10"4"1"-16,10-4-1 16,0 0-36-16,15-2-1 15,1-3-1-15,11 0-2 16,4 0-2-16,5-3-4 15,10 8-9-15,-11-13-24 16,9 9-2-16,-13-4-1 16,-1 7-1-16</inkml:trace>
  <inkml:trace contextRef="#ctx0" brushRef="#br3" timeOffset="522818.9035">21729 11669 76 0,'9'-25'37'16,"5"9"0"-16,-9-4 0 15,4 10-30-15,-9 10-1 0,0 0 0 16,0 0-1-16,-7 22 2 16,-4 2-3-16,4 12 2 15,-1 5-3-15,4 2-2 16,2 4 1-16,4-2-1 15,7-4 0-15,10-2-2 16,5-8 1-16,6-11-2 16,6-8 3-16,1-14 0 15,4-9-1-15,-3-10 1 16,-3-11 0-16,-6-6 2 15,-6-7-3-15,-5-3-1 16,-4 1-1-16,-6 0-2 16,4 8-3-16,-11-7-10 15,17 24-20-15,-13-3-7 0,12 15 5 16,-7 0-2-16</inkml:trace>
  <inkml:trace contextRef="#ctx0" brushRef="#br3" timeOffset="523029.9156">22333 11685 107 0,'-5'11'41'16,"8"11"3"-16,-10-8-5 16,7 9-34-16,0 0-3 15,4 4-1-15,-2-1 1 16,1 1-4-16,4-1 1 15,2-6-4-15,6-3 0 16,-4-19-15-16,15 4-18 0,-8-18-3 16,13-2 1-16,-9-15-1 15</inkml:trace>
  <inkml:trace contextRef="#ctx0" brushRef="#br3" timeOffset="523420.938">22494 11478 104 0,'-18'-13'39'0,"18"13"3"16,0 0-3-16,0 0-34 15,23 12-3-15,2-1-1 16,5 2-1-16,0 6 1 16,-2 9-1-16,-4 4 3 15,-5 7-2-15,-5 7 1 16,-10 6-1-16,-4-1 0 15,-9 2 0-15,-2-5 0 0,-2-4 1 16,1-6-4-16,0-9 3 16,4-10-2-16,8-19 1 15,0 0 0-15,12-7 0 16,3-13 1-16,5-9-1 15,0-5 3-15,2-6-3 16,5-6 1-16,-3 1-1 16,1 0 1-16,-7 4-1 15,-3 6 0-15,-1 6 0 16,-3 7-3-16,0 11-1 15,-4 1-2-15,12 18-10 16,-19-8-10-16,35-4-14 16,-11-3-1-16,21 4-1 15,0-15 0-15</inkml:trace>
  <inkml:trace contextRef="#ctx0" brushRef="#br3" timeOffset="523636.9503">23485 11244 103 0,'-9'-13'40'0,"9"13"2"15,-15 14-4-15,7 12-34 16,-3 11 0-16,1 11-2 16,-6 11 0-16,-2 8 1 15,-3 8-2-15,1 1-3 16,-1 0-1-16,0-13-9 15,14 7-17-15,-10-25-11 16,14-3 0-16,-3-19-5 0,16-10 4 16</inkml:trace>
  <inkml:trace contextRef="#ctx0" brushRef="#br3" timeOffset="524148.9796">23183 11657 102 0,'-16'-7'40'16,"16"7"2"-16,0 0-2 15,11 14-34-15,9-12-3 16,12 2 0-16,7-5-1 16,2 1 0-16,3-6 0 15,1 2-1-15,-4-1 0 16,-5 0 0-16,-8-1-1 15,-6 3 1-15,-6-1 0 0,-7 1-1 16,-9 3 1-16,0 0-1 16,12 3 0-16,-12-3 2 15,-2 19-2-15,-3-4 2 16,-2 3-2-16,0 8 3 15,-2-2-3-15,-1 4 0 16,3-2 0-16,5-4 0 16,3-5 0-16,7-6-2 15,7-9 2-15,11-9 0 16,4-2 0-16,5-11 2 15,1-1-2-15,1-2 0 16,-1-1 0-16,-5 2 0 16,-5 5 0-16,-8 2 0 0,-3 5 0 15,-15 10-2-15,15-4 2 16,-15 4 2-16,-2 20-4 15,-2-5 2-15,3 3-3 16,-1 5 0-16,8 6-6 16,-6-12-6-16,19 15-7 15,-15-22-14-15,19 8-5 16,-4-14-3-16,8 2 4 15</inkml:trace>
  <inkml:trace contextRef="#ctx0" brushRef="#br3" timeOffset="524577.0041">24186 11685 67 0,'19'-7'38'0,"-15"-3"1"0,-4 10 2 16,0 0-15-16,-13 0-17 16,-9 5-3-16,-3 8 1 15,-10 1-3-15,0 5 1 16,-5 0-1-16,1 3 0 15,6 0-2-15,4 0-4 16,9 1 3-16,7-3-2 16,10 1 1-16,10-4-3 15,11 0 3-15,11-9-2 16,5-3 2-16,7-6 0 15,3-4 0-15,-1-10 0 16,0-6 0-16,-1-7 2 16,-5-2-2-16,-8-1 0 15,-5-2-1-15,-8 1 1 0,-5 6 0 16,-5 6 0-16,-6 20-1 15,0 0 1-15,-17 4-1 16,1 19 3-16,2 7-3 16,-3 0-1-16,7 3 0 15,4-6-2-15,11-4-1 16,-5-23-7-16,42 15-4 15,-16-38-10-15,33 4-8 16,-7-19-5-16,19 0-1 16,-5-15 2-16</inkml:trace>
  <inkml:trace contextRef="#ctx0" brushRef="#br3" timeOffset="524735.0131">24880 11297 90 0,'-36'37'43'0,"0"21"0"15,-7 2-1-15,10 6-22 16,3-1-20-16,5-1-4 15,18 7-15-15,-12-22-17 16,23 3-6-16,-7-14-1 16,12 0 0-16</inkml:trace>
  <inkml:trace contextRef="#ctx0" brushRef="#br3" timeOffset="525373.0496">20800 12997 95 0,'0'0'42'0,"17"-15"0"16,11 8-2-16,5-8-33 15,19-2-3-15,13-3-1 16,8 4-1-16,7 2-2 16,1 1-3-16,7 10-7 15,-17-11-22-15,8 16-10 16,-17-4 1-16,-1 5-2 15</inkml:trace>
  <inkml:trace contextRef="#ctx0" brushRef="#br3" timeOffset="533299.503">21809 12777 58 0,'6'-21'35'0,"-6"21"0"0,0 0-1 15,0 0-19-15,0 0-10 16,-4 23-1-16,-3-3-1 16,-2 7 1-16,0 2-2 15,3 6 1-15,0-5-1 16,3 1 0-16,6-7-1 15,7-4 1-15,2-6-1 16,9-11 0-16,3-9-1 16,4-7 0-16,1-5 1 15,0-5-1-15,0-6 1 16,-2-2 0-16,-6-1-1 15,-1-2 1-15,-3 6 0 16,-6 2-1-16,-1 2 1 16,-5 8 0-16,-5 16-1 15,7-13 1-15,-7 13-1 0,-1 24 1 16,-2 2-1-16,-1 6 0 15,2 5-1-15,0 2-3 16,6 5-4-16,-6-13-30 16,19 0 2-16,-1-19-2 15,12-2 0-15</inkml:trace>
  <inkml:trace contextRef="#ctx0" brushRef="#br3" timeOffset="533900.5374">22373 12700 85 0,'-18'11'36'0,"6"12"1"0,-3-3 0 16,13 9-33-16,-4 2-2 15,5 9 2-15,-2-1-2 16,3 5 1-16,0-3-1 15,2-3-1-15,-1-8 1 16,0-4-1-16,0-10 0 16,-1-16 0-16,0 0 0 15,12-19-1-15,-5-11 1 16,3-5-1-16,2-8 1 15,0-4-1-15,2-4 0 16,1 1 0-16,3 5 0 16,-1 4 0-16,0 8 0 15,-2 7 0-15,3 9 0 16,0 8 0-16,3 9 0 0,0 8 0 15,1 5 0-15,1 6 0 16,0 3-1-16,-2 4 1 16,1 0 0-16,-8 2-1 15,-3-1 1-15,-4 0 0 16,-11 1-1-16,-5-3 1 15,-10-3 0-15,-9-1-1 16,-5-5 1-16,-10-3 1 16,0-2-1-16,-3-3 1 15,-1-1-1-15,5-1 1 16,1 0 0-16,7 4 1 15,7 5-1-15,4 7 1 16,2 7-1-16,10 9 0 0,0 9 0 16,3 6-1-1,-2 6 0-15,4 3-1 0,-2 0-1 16,1-4-2-16,7 4-8 15,-11-25-27-15,18 0-1 16,-5-23 1-16,12-7-3 16</inkml:trace>
  <inkml:trace contextRef="#ctx0" brushRef="#br3" timeOffset="534357.5635">22791 12771 80 0,'0'0'38'15,"0"0"-1"-15,-8 21 1 16,8-21-31-16,-10 30-3 15,3-6-1-15,1 10 1 16,-4 0 0-16,2 4-2 16,-4 0 1-16,4-2-1 15,1-5-1-15,2-4 0 16,2-12 0-16,3-15 0 15,0 0 0-15,14-13 0 16,-6-15-1-16,2-6 1 16,-1-6 0-16,1-2-1 15,0-4 1-15,-1-3-1 0,2 8 0 16,-1 1 0-16,2 11 0 15,1 7 0-15,-1 5 0 16,2 8 0-16,1 9-1 16,4 4-2-16,2 6-1 15,-2-2-2-15,9 9-5 16,-9-11-28-16,13 3 1 15,-6-12-1-15,10 2 0 16</inkml:trace>
  <inkml:trace contextRef="#ctx0" brushRef="#br3" timeOffset="534546.5743">23204 12660 88 0,'-13'23'38'0,"-10"1"0"0,5 11 2 16,-8-2-31-16,7 12-4 15,1 0-1-15,5-1-1 16,3-3-1-16,3-4-2 15,5-7-3-15,4-14-3 16,10 2-19-16,-4-29-14 16,14-5 1-16,-4-19-2 15,11-1 1-15</inkml:trace>
  <inkml:trace contextRef="#ctx0" brushRef="#br3" timeOffset="534666.5812">23198 12467 95 0,'-14'-13'37'16,"-1"5"-4"-16,6 10-23 0,13 14-44 15,1-1-2-15,13 10-2 16</inkml:trace>
  <inkml:trace contextRef="#ctx0" brushRef="#br3" timeOffset="535260.6152">23653 12709 97 0,'0'0'38'0,"-11"2"0"16,1 10-6-16,-12-10-26 15,-1 5-2-15,-8 1 1 16,0 6-1-16,-9 1 0 16,8 7-1-16,-2 1 0 15,4 3-1-15,7 2 0 0,7 1-1 16,10-3 0-16,11 0 0 15,8-8-1-15,8-4 0 16,11-8 0-16,1-9 0 16,4-8 0-16,1-9 0 15,-2-7 0-15,-1-9 0 16,-7 0 0-16,0-4 0 15,-6 4 1-15,-6 4-1 16,-6 5 0-16,-2 11 0 16,-8 16 0-16,0 0-1 15,-18 37 1-15,-1 13-1 16,-7 18 0-16,-6 19 2 0,-6 12-2 15,-5 7 1-15,3 2 0 16,-2-6 0-16,7-9 0 16,3-16 0-16,5-18 1 15,8-26-2-15,4-17 2 16,15-16-1-16,-10-26 0 15,11-9 1-15,5-13-1 16,1-11 2-16,6-7-1 16,3-2-1-16,6 1 1 15,-1 5 0-15,2 8 0 16,-1 4-1-16,4 10 0 15,-2 5-3-15,5 11-1 16,-1-4-3-16,10 11-7 16,-10-16-11-16,18 10-16 15,-6-14 0-15,12 0-1 0,-5-14 2 16</inkml:trace>
  <inkml:trace contextRef="#ctx0" brushRef="#br3" timeOffset="535635.6366">24103 12380 81 0,'0'0'42'16,"0"0"-2"-16,-14 23 3 15,-5-8-20-15,3 20-17 16,-4 3-2-16,-1 11-1 16,-5 7-1-16,-3 5 0 15,0 1 0-15,0 0-3 16,1-5 2-16,12-11-2 15,2-7 1-15,7-11 1 16,7-28-1-16,14 5 0 0,4-22 0 16,7-10 0-16,4-7 0 15,2-1 0-15,-2-1 1 16,0 2-1-16,-4 10 0 15,-4 8 0-15,-8 9 0 16,-13 7 1-16,10 20-1 16,-13 3 0-16,-5 6-1 15,1 1 1-15,2 2-2 16,3-4-2-16,9-3-2 15,-7-25-4-15,34 17-7 16,-19-34-13-16,26 4-12 16,-8-18 1-16,14 1-1 15,-6-14 4-15</inkml:trace>
  <inkml:trace contextRef="#ctx0" brushRef="#br3" timeOffset="535795.6458">24506 12457 98 0,'0'0'40'0,"0"0"1"15,-33 35-3-15,18 10-34 16,-14 10-2-16,-1 10-2 15,2 4-1-15,-2-5-6 16,13 9-16-16,-10-24-18 16,18-3 3-16,-3-22-2 15,15-9 1-15</inkml:trace>
  <inkml:trace contextRef="#ctx0" brushRef="#br3" timeOffset="535958.6551">24296 12627 112 0,'-6'-16'41'16,"6"16"2"-16,11-4-4 15,5 8-35-15,16-2-4 16,10-4-3-16,11 6-8 16,-11-16-21-16,15 13-10 15,-10-8 0-15,1 8-2 16</inkml:trace>
  <inkml:trace contextRef="#ctx0" brushRef="#br3" timeOffset="536371.6787">20590 14164 87 0,'28'-25'42'16,"21"-1"1"-16,2-13-1 16,21-5-39-16,3 6-3 15,6-4-5-15,12 14-27 16,-15-5-7-16,6 16 1 15,-15 4-4-15</inkml:trace>
  <inkml:trace contextRef="#ctx0" brushRef="#br3" timeOffset="536950.7118">21777 13976 45 0,'0'0'37'0,"-5"-13"1"15,-10 4-1-15,3 14-10 16,-13-9-20-16,-1 8-2 0,-6-2 0 15,-1 13 0-15,-8 5-1 16,5 6-1-16,-2 5-1 16,4 7 1-16,6 1-2 15,7-5 1-15,11-3-1 16,11-11 0-16,13-13 0 15,14-14 0-15,10-19 0 16,10-12 0-16,7-10 1 16,5-11-1-16,-2-4 0 15,-6-1 0-15,-8 1 1 16,-7 9-1-16,-13 9 0 15,-9 14-1-15,-11 9 0 16,-4 22 0-16,-18 4 0 16,3 23 1-16,-3 14-2 15,4 12 1-15,3 10-2 0,2 4-1 16,9 4-2-16,5-10-4 15,22 4-9-15,-10-26-22 16,23-6-1-16,-4-23-2 16,11-7 2-16</inkml:trace>
  <inkml:trace contextRef="#ctx0" brushRef="#br3" timeOffset="537153.7234">22163 13910 71 0,'-15'28'41'16,"-8"0"-2"-16,7 19 0 15,-7-3-15-15,10 7-22 0,4-2-2 16,4-4-1-16,9-9-1 16,-1-14-2-16,13-9-3 15,-5-28-17-15,15-3-15 16,-7-21 1-16,8-3-2 15,-11-13 3-15</inkml:trace>
  <inkml:trace contextRef="#ctx0" brushRef="#br3" timeOffset="537273.7303">22115 13713 86 0,'-29'-25'37'15,"14"19"0"-15,-1 0-1 16,16 6-34-16,12 19-34 16,1-11-3-16,17 8-2 15,-1-11-2-15</inkml:trace>
  <inkml:trace contextRef="#ctx0" brushRef="#br3" timeOffset="537768.7586">22408 13857 91 0,'-8'25'40'16,"-12"-7"1"-16,9 14-1 15,-12-4-32-15,7 1-7 16,2-1 0-16,4 0-1 16,2-1 0-16,2-4-1 15,3-6 1-15,3-17-1 16,0 0 2-16,17-6 0 15,-4-13 0-15,5-9 0 16,1-5 0-16,0-2 1 0,1-4-1 16,1 4 0-16,-4 7 1 15,-3 6-2-15,-1 7 1 16,-13 15-1-16,15-6 0 15,-15 6 0-15,9 21 0 16,-9-5 1-16,5 0-1 16,-2 2 1-16,3-5-1 15,4-4 0-15,6-9 1 16,6-3 0-16,2-10-1 15,9-3 1-15,-3-5 0 16,2 2-1-16,-1-2 1 16,-5 4-1-16,-6 3 1 15,-8 9 0-15,-12 5-1 16,5 17 0-16,-12 3 0 15,-5 7 0-15,1 5-3 0,0 1 1 16,2 6-4-16,3-10-3 16,14 6-7-16,-8-20-11 15,24 3-16-15,-7-19 2 16,19 0-1-16,-5-20 3 15</inkml:trace>
  <inkml:trace contextRef="#ctx0" brushRef="#br3" timeOffset="537934.7681">22999 13895 100 0,'-11'23'41'15,"-7"-4"-2"-15,6 18-3 16,-4 0-34-16,3 5-1 16,-1 1-1-16,0-1-3 0,7-3-3 15,-2-16-9-15,16 1-24 16,-7-24 0-16,11 1-1 15,-2-23 1-15</inkml:trace>
  <inkml:trace contextRef="#ctx0" brushRef="#br3" timeOffset="538054.775">22966 13692 90 0,'-23'-38'36'16,"3"13"-6"-16,1 9-31 16,-4 12-31-16,9 14-4 15,-3-6-4-15</inkml:trace>
  <inkml:trace contextRef="#ctx0" brushRef="#br3" timeOffset="538594.8059">23278 13876 89 0,'9'-11'39'16,"-9"11"1"-16,0 0-1 15,-2 21-34-15,-7-3-2 16,2 9-1-16,-8 4 0 16,-2 9-2-16,0-1 1 15,0 1-1-15,1-4 0 16,3-4 0-16,7-9 1 15,2-9-1-15,4-14 0 16,12-1 0-16,1-16 1 16,5-6 0-16,1-10 1 15,5-1-1-15,-1-6 1 16,0 1 0-16,-1 0 0 15,0 9-1-15,-3 4 1 16,-4 7-2-16,-2 9 1 0,-13 10-1 16,15 10-1-16,-13 9 1 15,0 6-2-15,0 7 0 16,1 6-2-16,1-3-3 15,8 7-6-15,-8-21-15 16,15 12-12-16,-6-22-1 16,14 2 0-16,-7-20 1 15</inkml:trace>
  <inkml:trace contextRef="#ctx0" brushRef="#br3" timeOffset="538790.8171">23665 13883 94 0,'-5'25'39'15,"-9"0"-1"-15,12 15 0 0,-5-5-35 16,1 3-3-16,3-1-1 16,2-4-1-16,4-1-4 15,-6-21-19-15,15 6-14 16,-12-17 1-16,22-7-2 15,-10-15 1-15</inkml:trace>
  <inkml:trace contextRef="#ctx0" brushRef="#br3" timeOffset="538918.8244">23747 13642 81 0,'-6'-33'39'0,"-4"6"-7"16,-4 12-31-16,14 15-29 15,-14-6-7-15,14 6-4 0</inkml:trace>
  <inkml:trace contextRef="#ctx0" brushRef="#br3" timeOffset="539406.8523">24178 13786 88 0,'-28'11'39'0,"-5"-8"-1"16,9 8 2-16,-9-5-34 15,10 3-2-15,-4 0-1 16,1 3 0-16,0-2 0 15,2 3-1-15,3 0 0 16,4-1 0-16,6 1-1 16,5-1 0-16,10-2-1 15,-4-10 1-15,24 16-2 16,-2-8 1-16,2 0 0 15,4-1 0-15,-3 1 0 16,2 0 0-16,-5 0-1 16,-7 5 2-16,-4-2-2 15,-10 6 2-15,-7 2-1 0,-8 2-1 16,-2 0 1-1,-6 2-1-15,-2 0 1 0,2-8-2 16,2 3 0-16,6-11-2 16,14-7-2-16,0 0-7 15,14-12-17-15,3-21-12 16,19 1 2-16,-3-17-1 15</inkml:trace>
  <inkml:trace contextRef="#ctx0" brushRef="#br3" timeOffset="539782.8738">24437 13365 99 0,'0'0'41'0,"0"0"0"16,-8 29-2-16,-3-7-35 15,3 10-1-15,-4 7-2 16,2 12 1-16,-4 7-1 15,-5 8 0-15,1 1-1 16,-1 5 0-16,3-8 0 16,4-4 1-16,5-12-1 15,5-10 0-15,7-18 0 16,6-13 0-16,7-12 0 15,5-13 0-15,1-1 1 16,-2-9 0-16,0 4 0 16,-3-3 0-16,-5 9 1 15,-4 8-1-15,-10 10 0 16,0 0-1-16,-5 25-2 15,-4 0 0-15,0 6-2 0,0 3-2 16,4 8-2-16,-4-14-8 16,21 13-14-16,-12-18-12 15,20-2 2-15,-6-15-2 16</inkml:trace>
  <inkml:trace contextRef="#ctx0" brushRef="#br3" timeOffset="540150.8949">24522 13908 88 0,'-12'-11'39'0,"12"11"0"16,-3 15-1-16,11 1-32 15,-3-2-2-15,9 2-1 0,-3-5-1 16,9 1 0-16,2-9-1 15,4-3 0-15,3-10 0 16,2-4-1-16,-5-3 1 16,0-3-1-16,-10-2 0 15,-7 0 0-15,-11 2 0 16,-7 1 0-16,-11 5 1 15,-8 3-1-15,-3 6 1 16,-3 9 0-16,3 4 0 16,0 8 0-16,6 6-1 15,7 4 1-15,9 8-2 16,7 0-1-16,12 3-3 15,4-13-8-15,20 12-13 16,-6-17-16-16,21-2 1 0,-6-17-1 16,13 2 1-16</inkml:trace>
  <inkml:trace contextRef="#ctx0" brushRef="#br3" timeOffset="540623.9219">25031 13916 70 0,'-21'-11'41'0,"21"11"-1"0,-32-8 1 16,22 15-27-16,-16-6-7 15,4 11-2-15,-5 3-1 16,1 13-1-16,-3 4 0 16,4 5-2-16,3 1 1 15,10-3-2-15,11-6 1 16,8-11-1-16,15-11 0 15,6-16-1-15,13-17 2 16,10-14 1-16,5-10 0 16,-2-6 0-16,-4-9-1 15,-3 0 1-15,-10-2 0 16,0 5 0-16,-11 10-1 15,-12 11 0-15,-9 15-1 16,-7 14 0-16,2 12 0 0,-20 34 1 16,-2 7-2-16,-6 16 1 15,1 13-2-15,2 3-1 16,3 0-3-16,1-8-8 15,16 2-3-15,-12-27-12 16,28 5-13-16,-5-24-1 16,15-4 0-16,-2-18 1 15</inkml:trace>
  <inkml:trace contextRef="#ctx0" brushRef="#br3" timeOffset="540774.9306">25226 14178 101 0,'-8'14'42'16,"-6"-11"0"-16,14-3-4 15,-18 15-44-15,8-29-14 0,10 14-23 16,0-12 1-16,0 12-2 16,0 0 2-16</inkml:trace>
  <inkml:trace contextRef="#ctx0" brushRef="#br0" timeOffset="552467.5994">828 14337 54 0,'3'-23'38'0,"-5"-1"-1"16,3 10 0-16,-7 1-25 15,6 13-9-15,0 0 0 16,0 0-1-16,-8 23 1 15,8 11-1-15,-3 11 0 16,-1 15 0-16,0 11-1 16,-3 17 1-16,-6 10-1 0,-2 7 0 15,-2 2 0-15,-2-3-1 16,3-13 0-16,2-11 0 15,7-19 1-15,7-23-2 16,13-27 2-16,13-21-1 16,13-21 1-16,13-19 0 15,7-8-1-15,2-4 1 16,1 6-1-16,-3 5 1 15,-6 19-1-15,-11 16 0 16,-14 22 1-16,-15 20-1 16,-10 18 0-16,-7 12 0 15,-7 9 0-15,-3 0-1 16,2 1-2-16,5-13 0 15,12-4-6-15,-5-26-20 16,28 0-10-16,-4-22-3 0,18-5 2 16</inkml:trace>
  <inkml:trace contextRef="#ctx0" brushRef="#br0" timeOffset="552670.611">1579 15015 68 0,'-24'9'41'16,"6"19"-1"-16,-10 1 0 15,8 18-38-15,3 5 0 16,5 3-1-16,8 1-1 16,6-4-2-16,11-10-2 15,5-27-13-15,25-8-21 16,-8-29-1-16,18-16-2 0,-4-26 1 15</inkml:trace>
  <inkml:trace contextRef="#ctx0" brushRef="#br0" timeOffset="552805.6187">1648 14556 83 0,'-62'-22'42'0,"13"20"-2"16,4-1-2-16,26-10-44 16,23 26-30-16,7-16-3 15,27 3-3-15,6-11-1 16</inkml:trace>
  <inkml:trace contextRef="#ctx0" brushRef="#br0" timeOffset="553892.6809">1991 14645 40 0,'9'-12'35'15,"-9"-6"2"-15,6 8 0 16,-6-10-16-16,0 20-15 16,0-17-1-16,0 17-1 15,0 0-1-15,0 0 1 16,-19 16-2-16,13-5 1 15,-4 2-1-15,2-1 0 16,8-12-1-16,-10 15 1 16,10-15-1-16,0 0 0 15,0 0-1-15,0 0 0 16,14-13 1-16,-14 13-1 0,15-19 0 15,-7 7 0-15,-2 0 1 16,-1 1-1-16,-2-1 1 16,-3 2 0-16,0 10-1 15,-6-12 1-15,6 12 0 16,-17 8-1-16,7 5 1 15,-2 3 0-15,0 5-1 16,-1 2 1-16,6-1-1 16,-1-1 1-16,7-5-1 15,4-5 1-15,-3-11-1 16,22 3 0-16,-4-10-1 15,3-4 0-15,2 2-2 16,-5-5-3-16,3 12-13 16,-16-14-17-16,10 16-4 15,-15 0-1-15,12 0 1 0</inkml:trace>
  <inkml:trace contextRef="#ctx0" brushRef="#br0" timeOffset="554411.7105">2069 15133 63 0,'-20'-1'38'0,"20"1"-2"15,-22-11-10-15,10 9-22 16,0-3 1-16,12 5-1 0,-17 7 0 16,13 2-1-16,-2 3 1 15,6 2-2-15,1-3 1 16,5 0-1-16,-6-11 0 15,22 9-1-15,-6-14-1 16,0-2 1-16,2-3-1 16,-3 0 1-16,-3-3-1 15,-5 3 0-15,-7 10 0 16,9-11 0-16,-9 11 0 15,0 0 0-15,-18 9 1 16,7 3 0-16,-3 4 0 16,-3 3 0-16,4 0 0 15,0 1 0-15,0-2 0 16,5-3 0-16,3-4 0 0,5-11-1 15,0 0 0-15,19-7 0 16,-8-5 0-16,2-4-1 16,0 2 0-16,-4-1 0 15,-1 5-1-15,-8 10-1 16,1-11-3-16,-9 1-11 15,8 10-13-15,0 0-10 16,10-5-2-16,-2-14 1 16</inkml:trace>
  <inkml:trace contextRef="#ctx0" brushRef="#br0" timeOffset="555223.757">3040 14592 71 0,'-10'-13'40'0,"10"13"-2"16,-8 15 0-16,3 6-33 16,-3 7-3-16,0 11 1 15,-3 8-3-15,-2 10 1 16,-5 4-1-16,3 1 0 15,4-4 0-15,-2-10 0 16,4-6 1-16,5-15-2 16,7-14 2-16,8-18 0 15,2-15 0-15,8-15-1 0,1-10 1 16,6-5 2-16,-3-4-1 15,1 0 1-15,-6 5-1 16,-1 9 0-16,-5 8 1 16,-6 11-1-16,-8 21 0 15,0 0-2-15,0 0-1 16,7 24 1-16,-7 1-2 15,6 0 1-15,2 2-1 16,9-4 1-16,6-6-1 16,7-7 1-16,6-10 2 15,8-9-1-15,3-7 2 16,0-5 1-16,1-3-1 15,-9 1 0-15,-4 2 0 16,-5 4 0-16,-8 6 0 0,-5 10-2 16,-5 9-2-16,-9 11 2 15,2 7-2-15,-5 8 0 16,2 5 0-16,2 3-1 15,3 1-1-15,2-6-2 16,7 0-3-16,0-26-13 16,31 10-7-16,-18-32-2 15,23 6-10-15,-5-19 0 16</inkml:trace>
  <inkml:trace contextRef="#ctx0" brushRef="#br0" timeOffset="555412.7678">4016 14780 71 0,'0'0'42'0,"0"0"-1"16,14 5-1-16,1-11-37 16,10-2-2-16,5 2 0 15,-1-1-3-15,5 13-7 16,-19-11-27-16,9 18-5 15,-24-13-1-15,14 30 0 16</inkml:trace>
  <inkml:trace contextRef="#ctx0" brushRef="#br0" timeOffset="555561.7763">3981 14978 55 0,'-6'16'42'0,"6"-16"0"16,13 12-1-16,6-9-24 15,12-13-19-15,19 7-12 0,-5-18-20 16,23 7-6-16,-6-8-2 15,16 4-1-15</inkml:trace>
  <inkml:trace contextRef="#ctx0" brushRef="#br0" timeOffset="556315.8195">4892 13863 73 0,'0'0'38'0,"0"0"1"15,-2 16 0-15,-1 14-34 16,-5 5-1-16,3 9-2 16,-2 6 1-16,2 8-1 15,-1 2 0-15,1 1-1 16,2-1 0-16,3 0 0 15,0-11 0-15,2-6 1 16,1-12-1-16,7-7 0 0,2-19 0 16,3-10 0-16,4-10 0 15,5-12 0-15,2-4 0 16,-2-1 0-16,-2-1-1 15,-1 3 1-15,-6 8-1 16,-1 7 0-16,-5 10 1 16,-9 5-1-16,13 13 0 15,-8 5-1-15,-1 6 0 16,2 3 0-16,4 4-2 15,1-5-1-15,6 3-4 16,1-21-10-16,21 14-12 16,-12-25-10-16,14 0-1 15,-2-20 1-15</inkml:trace>
  <inkml:trace contextRef="#ctx0" brushRef="#br0" timeOffset="556501.8301">5532 14187 75 0,'0'0'41'0,"0"16"-1"16,-11 6 1-16,8 7-37 16,-2 14-2-16,0 5 0 15,3 2-1-15,4-2 0 16,3-5-2-16,5-15-1 15,8-12-4-15,-2-32-19 16,16-4-13-16,-4-26-2 16,8-4-1-16,-7-18 2 15</inkml:trace>
  <inkml:trace contextRef="#ctx0" brushRef="#br0" timeOffset="556628.8374">5595 13977 94 0,'-38'20'41'0,"-6"-3"-2"15,18 9-3-15,10-1-42 16,1-20-23-16,30 7-13 15,-1-8 0-15,14 10-1 16</inkml:trace>
  <inkml:trace contextRef="#ctx0" brushRef="#br0" timeOffset="556899.8529">4967 14780 73 0,'-17'5'39'0,"15"6"2"16,2-11 1-16,21-3-39 16,5 4 0-16,13 3-2 15,12 0 1-15,10 0-3 16,12 1 1-16,4-5-1 15,12 2-2-15,-5-9-3 16,17 15-23-16,-19-17-12 16,-1 10 0-16,-20-4 0 15</inkml:trace>
  <inkml:trace contextRef="#ctx0" brushRef="#br0" timeOffset="557387.8808">5168 15072 55 0,'0'0'39'0,"0"0"0"16,0 0-4-16,-8 13-29 15,6 8-1-15,-6 2 0 0,-2 13-2 16,0 3 0-16,-2 10 0 15,-2 0-1-15,3-1 1 16,-3-3-2-16,8-4 1 16,0-11-1-16,7-7 1 15,3-13-1-15,8-11-1 16,4-8 1-16,5-6-1 15,3-6 1-15,-1-5-1 16,3-1 0-16,-2 3 0 16,-3 3 0-16,-3 4 1 15,-6 8-1-15,-1 6 0 16,-11 3 0-16,9 18 0 15,-8-1-1-15,0 4 0 16,3 3-2-16,-1 0 0 16,10 9-6-16,-12-21-17 0,26 15-7 15,-13-20-10-15,17 0 2 16,-7-15-1-16</inkml:trace>
  <inkml:trace contextRef="#ctx0" brushRef="#br0" timeOffset="557694.8983">5628 15262 56 0,'0'0'40'0,"-12"10"0"16,8 18-1-16,0-5-33 15,-5 14 1-15,4 1-2 16,0 6 0-16,3-4-2 15,5 2-1-15,4-10 0 0,6-4-1 16,7-15 0-16,4-11-1 16,4-15 2-16,1-14-2 15,0-7 2-15,-6-9-1 16,-7-3 0-16,-8-4-1 15,-10 5-1-15,-11 5-2 16,-6 11-2-16,-8 4-4 16,5 25-10-16,-15-12-11 15,22 26-8-15,-5-6-6 16,18 8 2-16</inkml:trace>
  <inkml:trace contextRef="#ctx0" brushRef="#br0" timeOffset="571329.6782">6037 14803 31 0,'0'0'38'0,"-12"3"2"16,12-3 0-16,0 0-24 16,8-12-8-16,13 5-1 15,5-6-3-15,11 3 0 16,5-1-1-16,4 1-3 15,5 7-1-15,-2 0-2 16,6 14-9-16,-19-7-28 16,12 10 0-16,-11-6-1 15,1 4 1-15</inkml:trace>
  <inkml:trace contextRef="#ctx0" brushRef="#br0" timeOffset="571562.6915">6117 15028 62 0,'0'0'40'15,"12"7"-2"-15,14-27-7 16,17 5-30-16,13-6 1 15,10 2-2-15,1-1-2 16,-2-10-13-16,7 15-22 16,-15-1-2-16,0 5 0 15,-11-1 1-15</inkml:trace>
  <inkml:trace contextRef="#ctx0" brushRef="#br0" timeOffset="571861.7086">6567 14568 67 0,'-11'-8'39'0,"11"8"1"16,14-5 1-16,6 8-36 15,16-1 0-15,8 6-1 16,3 3-1-16,4 9 0 15,-7 8-1-15,-7 8-1 0,-10 7-1 16,-14 7-1-16,-18 5 0 16,-15 2 0-16,-12 0-1 15,-11-4 0-15,-6-4 0 16,-7-10-3-16,6-6-1 15,-2-18-5-15,22 0-29 16,-3-19-1-16,19-6 0 16,8-13 0-16</inkml:trace>
  <inkml:trace contextRef="#ctx0" brushRef="#br0" timeOffset="572771.7607">7211 14059 55 0,'10'-13'40'15,"-10"1"-2"-15,0 12 1 16,0 0-34-16,0 18-1 16,-4 2-1-16,4 13 0 15,-5 8-1-15,7 15 0 16,-3 6 1-16,1 10-2 15,0 3 1-15,2 2 0 16,-2-3-1-16,4-6 1 16,-2-12-2-16,2-12 1 15,5-15-1-15,4-14 1 0,3-15 1 16,2-13 0-16,6-11 1 15,0-8-2-15,1-4 2 16,0-3-2-16,-4 3 1 16,-2 4-1-16,-4 10 0 15,-3 9-1-15,-12 13 1 16,10 18-1-16,-10 6 0 15,-2 10 0-15,2 6-1 16,0 1-1-16,7 2-1 16,6-9-3-16,8-5 0 15,4-17-5-15,19 2-14 16,-3-25-17-16,11-4 3 15,-6-15-2-15,5-1 3 0</inkml:trace>
  <inkml:trace contextRef="#ctx0" brushRef="#br0" timeOffset="572928.7697">7870 14555 64 0,'0'0'40'16,"-29"6"0"-16,12 17 1 15,-10-1-31-15,7 15-5 16,2 3-3-16,11 0-1 16,2 1-1-16,10-8-3 15,12-5-2-15,3-25-9 16,19-2-26-16,-4-21 0 15,9-9 0-15,-7-21 0 16</inkml:trace>
  <inkml:trace contextRef="#ctx0" brushRef="#br0" timeOffset="573065.7775">7786 14124 72 0,'-40'0'39'0,"3"4"-1"16,16 2-8-16,21-6-68 15,8 15 1-15,25-9-3 16,8-8 2-16</inkml:trace>
  <inkml:trace contextRef="#ctx0" brushRef="#br0" timeOffset="573267.7891">8280 14381 81 0,'-14'26'43'16,"-1"-18"-1"-16,15-8 1 15,22 0-41-15,5-13-1 16,10 0-1-16,4-2-3 15,8 10-4-15,-16-6-32 16,9 17-1-16,-14-2-3 16,-6 15 2-16</inkml:trace>
  <inkml:trace contextRef="#ctx0" brushRef="#br0" timeOffset="573431.7984">8278 14616 82 0,'-35'11'42'0,"15"6"0"16,6-14 0-16,14-3-40 15,19 1-1-15,12-9-4 0,20 7-8 16,-1-17-18-16,30 9-11 16,3-12-2-16,15 7 0 15</inkml:trace>
  <inkml:trace contextRef="#ctx0" brushRef="#br0" timeOffset="574165.8404">9027 14313 56 0,'4'-14'38'16,"-9"-1"0"-16,5 15 1 16,-14 0-30-16,6 12-6 15,-7 4 0-15,0 16 1 16,-6 6-1-16,2 9 1 15,-3 2-2-15,6 2 1 16,2-7-1-16,7-2 1 0,3-11-1 16,8-11-1-16,-4-20 0 15,25 7-1-15,-7-23 1 16,4-8 0-16,0-7-1 15,1-8 0-15,-3-4 1 16,-4 1-1-16,-2-2 1 16,-6 8-1-16,-4 4 0 15,-4 7 1-15,-1 12 0 16,1 13-1-16,0 0 1 15,-8 10 0-15,11 10-1 16,-1 4 2-16,6 1-2 16,9 1 1-16,4-4 0 15,10-5 0-15,4-7 0 16,6-6 0-16,4-10-1 0,4-3 1 15,-4-6 0-15,2-4-1 16,-9 1 1-16,-7 2 0 16,-8 1-1-16,-5 4 1 15,-18 11-1-15,11-3 1 16,-11 3-1-16,-9 30 0 15,0-1-1-15,-1 5 0 16,2 10-2-16,4-1-2 16,11 12-10-16,-7-21-13 15,29 8-16-15,-6-20 1 16,20-2-1-16,-1-17 0 15</inkml:trace>
  <inkml:trace contextRef="#ctx0" brushRef="#br0" timeOffset="574303.8483">9865 14699 93 0,'-36'9'42'15,"3"4"2"-15,-6-13-4 16,1-7-44-16,38 7-17 16,-11-25-21-16,26 9 0 15,3-14-2-15,18 7 1 16</inkml:trace>
  <inkml:trace contextRef="#ctx0" brushRef="#br0" timeOffset="574956.8857">10166 13990 65 0,'13'-18'40'0,"-6"-2"0"15,3 11-1-15,-4-4-33 16,-6 13-1-16,0 0-1 16,2 30-1-16,-11 2 0 15,0 13-1-15,-4 11 1 16,0 8-2-16,-2 9 1 15,2 3 0-15,3-5-1 16,4-1 1-16,3-10-1 16,5-10 0-16,3-12 0 15,7-12 1-15,4-15-1 16,5-13 0-16,5-11 0 15,-1-6 0-15,2-7 0 16,1 0 0-16,-4-2 0 0,-3 4-1 16,-3 3 0-16,-4 7 1 15,-3 10-1-15,-11 4 0 16,13 16-1-16,-11 5 1 15,0 4-1-15,-2 4-1 16,1 5-1-16,4-5 0 16,7 2-4-16,-1-12-1 15,18 6-8-15,-10-28-13 16,26 5-11-16,-9-14-2 15,11-1 2-15,-5-9 1 16</inkml:trace>
  <inkml:trace contextRef="#ctx0" brushRef="#br0" timeOffset="575235.9016">10759 14534 58 0,'-2'-17'40'16,"2"17"0"-16,-22 2 1 15,14 12-23-15,-9-6-12 16,9 11 0-16,0-1-2 16,6 6-1-16,1 1 0 15,5 5-1-15,6-4 0 16,2 1-2-16,2-4 1 15,5-6-1-15,-5-4 1 16,-1-9-1-16,-2-8 0 16,-2-10 1-16,-4-9 0 15,-4-6 0-15,-1-7-1 16,-2-5-1-16,-1-3-1 15,-1 0-1-15,3 8-4 16,-5 0-3-16,6 36-14 0,-7-20-8 16,8 32-9-1,-3 3-2-15,7 13 3 0</inkml:trace>
  <inkml:trace contextRef="#ctx0" brushRef="#br0" timeOffset="575586.9217">11111 14684 70 0,'21'1'42'0,"-21"-1"-2"16,3 29 0-16,-12-2-32 15,-5 2-11-15,4 10-2 16,-11-10-17-16,11 16-19 15,-3-11 0-15,13 1-1 16,1-15 2-16</inkml:trace>
  <inkml:trace contextRef="#ctx0" brushRef="#br0" timeOffset="576753.9885">11748 13816 73 0,'1'-29'39'0,"7"13"1"16,-9 1-1-16,1 15-35 16,-7 14-1-16,3 12 0 15,-6 16-1-15,0 14 0 16,-6 12 0-16,1 11 0 15,0 8-1-15,1 3 0 16,1-1 0-16,5-5 0 16,2-9 1-16,5-8-1 15,4-15-1-15,4-12 2 16,3-15-1-16,7-13 0 15,3-15 0-15,2-8 0 16,2-8 0-16,3-5 0 16,-3-5 0-16,0 1 0 15,-3 4-1-15,-7 3 0 0,-2 11 0 16,-12 10 0-16,12 14 0 15,-9 6 0-15,-4 11-1 16,-2 9-1-16,0 4-1 16,2-3-2-16,10-1-1 15,-3-17-7-15,26 6-15 16,-9-28-14-16,20-5 1 15,1-18 0-15,12-6 2 16</inkml:trace>
  <inkml:trace contextRef="#ctx0" brushRef="#br0" timeOffset="576932.9987">12279 14534 76 0,'-20'33'41'0,"-8"0"-2"16,9 14 0-16,-2-6-36 0,8 1-1 15,7-5 0-15,10-5-2 16,8-7-1-16,9-16-3 15,11-8-6-15,-6-25-29 16,21-5 0-16,-8-19-1 16,6-5 1-16</inkml:trace>
  <inkml:trace contextRef="#ctx0" brushRef="#br0" timeOffset="577053.0056">12353 14228 76 0,'-46'-11'40'0,"13"15"-3"15,8 0-1-15,7-6-60 0,18 2-13 16,17 1-1-1,17-3-3-15</inkml:trace>
  <inkml:trace contextRef="#ctx0" brushRef="#br0" timeOffset="577257.0172">12601 14485 90 0,'-19'11'42'15,"19"-11"1"-15,0 0-2 16,14-15-41-16,20-8 0 15,12-5-3-15,6 5 0 16,5-7-5-16,9 21-22 16,-18-5-11-16,-3 18 0 0,-21 0-1 15</inkml:trace>
  <inkml:trace contextRef="#ctx0" brushRef="#br0" timeOffset="577413.0261">12563 14733 86 0,'-34'17'41'0,"29"-3"3"16,5-14-3-16,52-29-37 15,8 0-4-15,18-6-2 16,15 10-18-16,-8-13-20 16,13 13-1-16,-5-4-2 15,4 12 0-15</inkml:trace>
  <inkml:trace contextRef="#ctx0" brushRef="#br0" timeOffset="578811.1061">13517 14505 81 0,'0'0'42'0,"0"0"-1"15,14-2 0-15,5-13-38 16,11-2-2-16,7 0-1 15,3-5-3-15,7 8-4 16,-13-9-26-16,14 16-6 16,-13-1-1-16,5 10-1 15</inkml:trace>
  <inkml:trace contextRef="#ctx0" brushRef="#br0" timeOffset="579092.1222">14102 14146 91 0,'-7'15'39'16,"7"-15"2"-16,-3 26-12 15,3-12-26-15,2 8 0 16,-4 6-2-16,1 5-1 16,-2 6-3-16,-1-1-2 15,5 13-12-15,-7-13-22 16,11 4 0-16,-8-16-2 15,10 2 2-15</inkml:trace>
  <inkml:trace contextRef="#ctx0" brushRef="#br0" timeOffset="579429.1415">13810 14832 68 0,'-23'9'42'0,"17"1"-3"16,6-10 3-16,13-17-36 16,8 2-2-16,12 0 0 15,8-2-1-15,3 0-2 16,6 0-3-16,2-1-2 15,7 13-18-15,-9-9-17 16,3 11-1-16,-12-6-2 16,2 9 3-16</inkml:trace>
  <inkml:trace contextRef="#ctx0" brushRef="#br0" timeOffset="579909.1689">13912 15008 75 0,'0'0'42'15,"19"9"-3"-15,-3-19 1 16,12-1-37-16,4-3-2 15,4 0 0-15,0 1 0 16,-1 4-1-16,-5 4-1 16,-9 8 1-16,-7 7 0 15,-10 8 1-15,-8 7-1 16,-6 2 1-16,-5 3 0 15,-3 4 0-15,-1-4 0 16,3-1 0-16,8-9-1 16,7-6 1-16,1-14-1 0,27 2 1 15,-2-5-1-15,4-4 0 16,1 1 1-16,-2 4-1 15,-5 6 1-15,-9 8 0 16,-11 10-1-16,-12 8 1 16,-13 5 0-16,-7 4 0 15,-8 1-1-15,0-2 1 16,-3-5-1-16,9-9-1 15,10-12-3-15,6-14-2 16,27-2-16-16,-6-30-18 16,25-2-1-16,4-19-3 15,19-5 2-15</inkml:trace>
  <inkml:trace contextRef="#ctx0" brushRef="#br0" timeOffset="580311.1919">14921 14522 70 0,'-21'26'41'0,"-11"-2"-3"16,2 21 3-16,-15-3-34 15,2 14-5-15,-4 3 1 16,3 5-2-16,4-3-1 15,4-5-2-15,6-6-2 16,4-18-6-16,20 0-14 16,6-32-14-16,0 0-1 0,0-23-1 15,16-2 2-15,-11-10 32 16,8-3 8-16,1 8 5 15,-15-11 16-15,8 25 17 16,-11-4 2-16,4 20 0 16,0 0 1-16,13 22-32 15,-7-4-5-15,12 12-2 16,7-1-2-16,4 3-2 15,11 3-3-15,1-8-6 16,15 9-16-16,-17-15-14 16,9-1-4-16,-7-13-1 15,4-3-1-15</inkml:trace>
  <inkml:trace contextRef="#ctx0" brushRef="#br0" timeOffset="581765.2751">3222 4903 65 0,'13'2'35'0,"3"-3"1"15,2-8 1-15,12 2-28 16,-1-9-2-16,11 3-3 16,1-4 0-16,5 2-1 15,4-1-2-15,1 3 0 16,0 2-1-16,2 4 0 15,2 6 0-15,4 1 0 16,8 1 0-16,6 0-1 16,6-1 2-16,5-4-1 15,11-1 0-15,10-6 1 16,8-4-1-16,9-2 1 15,2-4 0-15,7 3-1 16,3-3 1-16,5 3 0 16,5 2-1-16,-1 3 1 0,2 0-1 15,-4 4 1-15,4-1-1 16,3 1 0-16,1 0 0 15,-1-2 1-15,-3-1-1 16,6-4 1-16,1-2 0 16,1-1 1-16,2 0-1 15,-2-3 1-15,0 0-1 16,1 3 1-16,-4 0 0 15,-6 3-1-15,-11 1-1 16,-11 4 1-16,-13 2-1 16,-15 2 1-16,-15 4-2 15,-20-1 0-15,-15 3-1 16,-14-4 0-16,-10 2-2 15,-12-10-6-15,3 11-19 0,-16-12-9 16,5 14 0-16,-15-24-3 16</inkml:trace>
  <inkml:trace contextRef="#ctx0" brushRef="#br0" timeOffset="582784.3334">15396 14366 68 0,'1'-30'38'0,"6"11"-2"15,-9 3 1-15,2 16-35 16,0 0 0-16,-13 22 0 16,-1 12 1-16,-1 12-1 0,-6 8 0 15,0 8-1-15,1 4-1 16,5-3-2-16,8 0-3 15,4-17-7-15,22-2-26 16,2-21 0-16,20-6-1 16,5-24-2-16</inkml:trace>
  <inkml:trace contextRef="#ctx0" brushRef="#br0" timeOffset="583098.3513">15855 14301 69 0,'-29'-1'38'16,"2"25"-1"-16,-9 12 1 15,5 17-33-15,2 9-1 0,13 13 2 16,1-2-3-16,18 1-1 16,11-11 0-16,16-12-1 15,13-18 1-15,12-16-2 16,0-21 2-16,3-15-1 15,-2-14 0-15,-10-7 1 16,-8-10 0-16,-17-2-1 16,-12 1 0-16,-13 3-1 15,-15 6-1-15,-9 6-2 16,-5 10-1-16,-9 7-1 15,7 18-4-15,-5-7-16 16,24 21-15-16,1-6 1 16,23 14-1-16,9-6 0 15</inkml:trace>
  <inkml:trace contextRef="#ctx0" brushRef="#br0" timeOffset="583968.4011">16878 15006 69 0,'14'-7'41'16,"-14"7"-1"-16,7 15 0 15,-23 13-38-15,-2 14-2 0,-5 15-2 16,-6 2-3-16,8 16-32 16,-6-15-1-16,15 2-2 15,2-23 0-15</inkml:trace>
  <inkml:trace contextRef="#ctx0" brushRef="#br0" timeOffset="584654.4403">17484 14002 68 0,'0'0'39'0,"2"20"-2"16,-4 15 1-16,-8 9-36 15,1 17-1-15,-7 9 2 16,3 13-1-16,-8 8 1 16,4 3-1-16,-5-3 0 15,7 2 0-15,1-9-1 16,7-8 0-16,5-12 0 15,8-13-1-15,12-18 1 16,7-16-1-16,10-15 1 16,6-17 1-16,3-13-1 15,3-10 0-15,1-5 1 16,-8-1 0-16,-3 3 0 0,-8 7 0 15,-8 11-1-15,-4 11 1 16,-17 12-2-16,10 19 1 16,-16 11-2-16,0 13-1 15,-1 5 1-15,3 9-2 16,5 3-1-16,-1-6-3 15,14 4-8-15,-4-25-23 16,24 3-1-16,-5-24-2 16,13-2 1-16</inkml:trace>
  <inkml:trace contextRef="#ctx0" brushRef="#br0" timeOffset="584984.4592">18109 15064 76 0,'0'0'40'16,"0"0"-1"-16,-13 10-1 15,4 7-36-15,-3 6 0 16,4 8 0-16,0 5-1 15,0 3-1-15,7 1-1 16,4-8-2-16,14 0-4 0,-5-24-29 16,24-2-2-16,-3-22-2 15,8-7 1-15</inkml:trace>
  <inkml:trace contextRef="#ctx0" brushRef="#br0" timeOffset="585126.4673">18213 14774 71 0,'-45'-30'39'0,"12"12"-1"15,0-7 0-15,16 1-37 16,20 13-28-16,6-8-9 16,19 8 0-16,5-8-3 0</inkml:trace>
  <inkml:trace contextRef="#ctx0" brushRef="#br0" timeOffset="585375.4816">18698 14840 64 0,'0'0'38'0,"18"-15"-1"16,6 4-1-16,4 6-40 16,-5-8-31-16,20 8-1 0,-7 1-1 15,2 8 0-15</inkml:trace>
  <inkml:trace contextRef="#ctx0" brushRef="#br0" timeOffset="585541.4911">18795 15008 79 0,'-35'5'41'0,"19"2"-2"16,2-15-1-16,24-3-39 16,15 6-9-16,1-15-28 15,23 8-1-15,-4-5-1 16,13 8 0-16</inkml:trace>
  <inkml:trace contextRef="#ctx0" brushRef="#br0" timeOffset="585954.5147">19466 14850 83 0,'12'14'42'15,"3"-17"-1"-15,20 3-3 16,4-11-35-16,9 1 0 15,5-5-2-15,3 2 2 16,2-1-4-16,-6 3 2 16,-2 0-4-16,-4 1-1 15,-3 18-17-15,-14-16-20 16,1 15 1-16,-14-7-3 15,-5 10 2-15</inkml:trace>
  <inkml:trace contextRef="#ctx0" brushRef="#br0" timeOffset="586832.5649">20448 14683 77 0,'-13'2'42'0,"-1"-7"-4"15,14 5 2-15,0-18-37 16,13 7-2-16,11-7 0 16,9 2-1-16,1 1 1 15,6 3 0-15,-4 5-1 16,-1 6 1-16,-7 4 0 15,-1 6-1-15,-12 6 1 0,-4 7-1 16,-10 0 0-16,-9 8 1 16,-7 1-2-16,-2-2 0 15,-2 0 1-15,0-5-1 16,3-4 0-16,2-4 0 15,9-2 2-15,5-14-3 16,11 5 3-16,6-6-1 16,4 0 0-16,3-2 1 15,2 3 0-15,-1 2-1 16,-3 4 1-16,-3 5 0 15,-6 8 0-15,-11 6 0 16,-8 5-1-16,-5 7 1 16,-9 1-1-16,-1 3 1 0,-3-2-1 15,2-4-1-15,5-6-2 16,5-10-1-16,13-4-7 15,-1-15-25-15,28-19-3 16,0-10-2-16,19 4 0 16</inkml:trace>
  <inkml:trace contextRef="#ctx0" brushRef="#br0" timeOffset="586990.574">21066 14971 82 0,'-30'13'41'15,"9"5"-2"-15,-5-13-2 16,11-3-36-16,15-2-4 15,4-17-7-15,22 8-28 16,-6-12-1-16,17 5-2 0,-3-8 1 16</inkml:trace>
  <inkml:trace contextRef="#ctx0" brushRef="#br0" timeOffset="587523.6044">21395 14699 81 0,'-22'7'42'0,"22"-7"-2"15,0 0 1-15,0 0-37 16,0 0-2-16,17 4-1 0,0-7 0 15,6-1 0-15,2-1-1 16,2-1 0-16,0 0 0 16,-3 3 1-16,-1 2-1 15,-6 4 0-15,-8 7-1 16,-4 5 1-16,-9 1-1 15,-3 8 0-15,-7 2 0 16,-1 0 0-16,-1 1 0 16,1 0 0-16,2-5 1 15,5-4-1-15,5-3 1 16,4-4 0-16,-1-11 0 15,17 8 0-15,0-11 0 16,4 0 0-16,1 0 0 0,0 0 0 16,0 2 0-16,-5 3 1 15,-4 6-1-15,-3 6 1 16,-10 8-1-16,-7 4 0 15,-6 4 0-15,-4 8 1 16,-5 1-1-16,0-1 0 16,0-1-1-16,2-5 0 15,7-3-4-15,0-16-6 16,19 10-16-16,-6-23-12 15,11-8-1-15,-1-13-2 16,13 1 2-16</inkml:trace>
  <inkml:trace contextRef="#ctx0" brushRef="#br0" timeOffset="588236.6452">22272 14923 61 0,'0'0'39'0,"-18"-17"-1"16,6 19 0-16,-14-3-31 15,1 8-2-15,-5 4-1 16,1 9 0-16,-6 5-1 16,4 2-1-16,5 0 0 15,5 6 0-15,8-5-1 16,11 0 0-16,10-7 0 15,11-6-2-15,14-6-2 16,5-4-1-16,11-1-3 0,-9-16-14 16,17 8-19-16,-13-12 1 15,6 8-2-15,-12-12 2 16</inkml:trace>
  <inkml:trace contextRef="#ctx0" brushRef="#br0" timeOffset="588763.6754">22538 14997 66 0,'-11'26'39'16,"0"-14"-1"-16,9 8-1 16,-4-5-32-16,-1 6-2 15,1-1 0-15,0 3-1 16,-3 2-1-16,4 1 1 15,0-2-2-15,1 0 1 0,4-2-1 16,0-7 0-16,0-15 0 16,0 0 0-16,14 2 1 15,-3-18-1-15,0-7 0 16,0-3 1-16,2-8-1 15,-1 0 1-15,0-1 0 16,-1 3 0-16,-1 6-1 16,-1 6 1-16,0 6-1 15,-9 14 1-15,10-3-1 16,-5 14 1-16,-2 4-1 15,-1 1 1-15,2 1 0 16,2-1-1-16,2-3 1 16,3-6 0-16,6-8 0 15,2-6 0-15,8-7 0 0,3-1 0 16,4-5 0-16,-3 2 0 15,-2-3 0-15,-2 5 0 16,-8 6 0-16,-4 5 0 16,-15 5 0-16,12 17-1 15,-14 2 1-15,-3 9-1 16,-1 4-2-16,2 1-1 15,2 8-4-15,-7-14-11 16,20 16-8-16,-16-20-13 16,19 6-4-16,-6-19 1 15</inkml:trace>
  <inkml:trace contextRef="#ctx0" brushRef="#br0" timeOffset="589664.7269">17102 15800 39 0,'-16'-2'34'16,"16"2"1"-16,0 0-1 15,29-2-29-15,-2-4-1 16,18 5-1-16,11-7 1 16,13 7 0-16,13-4 0 15,14 4 0-15,11-5-1 16,16 7 1-16,11-3-2 15,13 4 0-15,10-1 0 16,11 2 0-16,10-2-1 16,11-1 0-16,9-4 0 15,9-1 1-15,10-5-1 16,7-5 0-16,8-2 0 15,4 0 0-15,3-2 0 0,2 0 0 16,-7 3 0-16,-6 3-1 16,-10 4 0-16,-10 3 1 15,-17 3-2-15,-14 3 2 16,-19 1-1-16,-16 3-1 15,-18 1 2-15,-14 2-1 16,-16 1 0-16,-13 1 0 16,-12-3 1-16,-11 2-1 15,-7-1 0-15,-8 1 1 16,-9-5-1-16,-6 0 0 15,-8-2 0-15,-6-3 0 16,-14 2 0-16,10-13-1 0,-10 13-1 16,-17-22-1-16,1 13-3 15,-14-18-14-15,10 19-13 16,-21-15-6-16,1 12-2 15,-13-7 1-15</inkml:trace>
  <inkml:trace contextRef="#ctx0" brushRef="#br0" timeOffset="590204.7578">17938 16249 62 0,'32'-12'38'15,"11"-4"-2"-15,19 5 2 16,18-8-37-16,19 2-1 16,18-1 1-16,16 1-1 15,14 5 2-15,13 0-1 0,14 2 2 16,10 2-1-1,5-4 1-15,10 4-1 0,6-2 1 16,5-1-1-16,3 1 0 16,9 1-1-16,-2-2 0 15,-1 6-1-15,-2-1 1 16,1 6-1-16,-11 0 0 15,-8 3 0-15,-10 3 0 16,-12-1 0-16,-13 3-1 16,-15-5-2-16,-17 5-3 15,-26-17-15-15,-2 16-17 16,-31-13-2-16,-7 6-1 15,-24-14 0-15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2T01:40:42.97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2004 4960 16 0,'0'0'28'16,"10"-23"4"-16,-6 4-1 15,-4 19-12-15,1-37-1 16,3 20-2-16,-17-18-1 15,10 11-4-15,-13-12-3 16,4 3-2-16,-11-4-2 16,1 6-1-16,-9 2-1 15,-6 10 0-15,-7 8-1 16,-7 13-1-16,-8 13 1 15,0 15 0-15,-5 14 0 16,3 13 0-16,0 8 0 16,9 10 1-16,5 8 0 0,10 6-1 15,7 5 0-15,11 3-1 16,7 2 0-16,10-6-3 15,7 5-2-15,2-21-7 16,11 6-25-16,-5-21 0 16,7-6-1-16,-8-23 0 15</inkml:trace>
  <inkml:trace contextRef="#ctx0" brushRef="#br0" timeOffset="225.0128">1145 5345 102 0,'-3'-13'41'0,"16"14"0"0,2-8-2 16,21 4-36-16,8-3-1 15,15-2-1-15,15-1-2 16,6-3-1-16,14 2-3 15,-5-7-10-15,15 10-24 16,-15-5 0-16,7 10-1 16,-16-6 0-16</inkml:trace>
  <inkml:trace contextRef="#ctx0" brushRef="#br0" timeOffset="432.0247">2166 5308 95 0,'-11'11'38'15,"11"-11"1"-15,0 0-2 16,14 7-35-16,15-10-2 16,10-1-1-16,3 0-2 15,11 10-10-15,-7-10-24 16,0 10 1-16,-15-4-2 15,-5 7 0-15</inkml:trace>
  <inkml:trace contextRef="#ctx0" brushRef="#br0" timeOffset="611.0349">1924 5626 101 0,'0'0'40'15,"37"3"1"-15,2-21-3 16,30 0-37-16,7-4-5 15,0-7-31-15,21 6-4 16,-14-1 0-16,0 8-2 16</inkml:trace>
  <inkml:trace contextRef="#ctx0" brushRef="#br0" timeOffset="1293.0739">3295 5035 78 0,'18'-3'37'15,"-18"3"-1"-15,17 22 2 16,-28 2-34-16,1 15-2 16,-5 5 1-16,-3 8-3 15,-2 6 0-15,-1-3-5 16,13 9-24-16,-4-17-6 15,21-4-1-15,4-14-2 16</inkml:trace>
  <inkml:trace contextRef="#ctx0" brushRef="#br0" timeOffset="1658.0948">3931 5037 82 0,'-9'-10'37'15,"-5"20"1"-15,-19 6 1 16,5 20-35-16,-15 8 2 15,2 11-1-15,2 2 0 16,5 7-2-16,9-2 1 16,12-3-3-16,12-10 0 15,16-9 0-15,17-15 0 16,14-13-1-16,9-14 1 15,11-16-1-15,4-13 0 16,-3-10 0-16,-6-9 0 16,-10-3 0-16,-11 1-2 0,-15-3 1 15,-16 5-1-15,-14 6 1 16,-12 9-2-16,-9 8 1 15,-3 6-1-15,1 9 2 16,4 9-2-16,5 0-6 16,23 14-28-16,-4-11 0 15,34 19 0-15,3-18-2 16</inkml:trace>
  <inkml:trace contextRef="#ctx0" brushRef="#br0" timeOffset="1986.1136">4747 5005 92 0,'-30'16'39'0,"-13"-1"2"16,3 12-1-16,-11 5-35 16,13 6-1-16,1 4 1 15,13 6-2-15,9-1 1 16,16 4-3-16,13-6 1 15,18-6-1-15,16-9 0 16,14-13-1-16,8-11 1 16,5-12 0-16,-3-12-1 15,-4-14-1-15,-9-8 0 16,-11-9-1-16,-16-2-1 15,-17-5 0-15,-13 6-2 16,-16-1 2-16,-8 8-2 16,-11 5 1-16,1 14-2 15,-6 3-3-15,14 21-22 0,-1 0-6 16,17 12 0-16,7 1-2 15</inkml:trace>
  <inkml:trace contextRef="#ctx0" brushRef="#br0" timeOffset="2269.1298">5650 5099 87 0,'-32'11'39'0,"-19"-3"1"16,6 16 1-16,-15 2-33 16,14 6-2-16,4 1-1 15,11 3-1-15,12-1-2 16,16 0-1-16,21-6-2 15,11-5-2-15,22-3-2 16,2-17-7-16,19 7-27 16,-2-20-2-16,10 2 1 15,-10-16-1-15</inkml:trace>
  <inkml:trace contextRef="#ctx0" brushRef="#br0" timeOffset="2777.1588">6043 5142 95 0,'-20'21'39'15,"-13"-5"3"-15,5 13-3 16,-10-3-34-16,13 4 0 16,1-3-2-16,7 3-1 15,2-5-1-15,7-2 1 16,6-7-2-16,11-5 1 15,4-8-1-15,4-4 0 16,2-6 0-16,2-3 0 16,0-8 1-16,0-4-1 15,0-1 0-15,-7-4 0 16,-3-1 0-16,2 3 0 15,-6 4 0-15,1 1-1 16,-3 9 1-16,-5 11 0 16,0 0-1-16,10-1 1 0,-5 10 0 15,3 5 0-15,1 1 0 16,6 0 1-16,1-3-1 15,6-2 1-15,6-6-1 16,5-4 0-16,1-6 1 16,5-3 0-16,-2-5-1 15,0-1 1-15,-6 1 0 16,-3 1 0-16,-4 3-1 15,-6 2 1-15,-8 8 0 16,-10 0-1-16,2 18 0 16,-6-2-1-16,-1 8-1 15,-1 0-2-15,6 13-6 16,-11-10-20-16,18 8-12 15,-10-7 1-15,10 2-2 0</inkml:trace>
  <inkml:trace contextRef="#ctx0" brushRef="#br0" timeOffset="3595.2056">1582 6662 88 0,'0'0'35'16,"-30"-15"2"-16,10 15 1 15,-12-5-31-15,2 13-1 16,-12 4 0-16,3 12-2 15,-11 6 1-15,3 9-1 16,-2 5 0-16,8 6 0 16,2 0-1-16,13 0-1 15,13-7 0-15,18-8 0 16,19-16-1-16,16-14 0 0,17-16 0 15,14-19 0-15,13-14 0 16,5-15-1-16,3-12 1 16,-4-6-1-16,-7-3 0 15,-14 2 0-15,-13 4 0 16,-13 7 0-16,-17 12 0 15,-13 14 0-15,-20 20 0 16,-10 19 0-16,-14 19-1 16,-5 20 1-16,-5 20 0 15,0 13 0-15,4 14-1 16,2 3 0-16,13 5-3 15,9-7-1-15,23 8-16 16,1-26-16-16,30-2-5 16,0-21 1-16,18-6 0 0</inkml:trace>
  <inkml:trace contextRef="#ctx0" brushRef="#br0" timeOffset="4196.24">2290 6979 103 0,'0'0'37'16,"0"0"2"-16,-24 10-1 16,15 4-31-16,-13 5-2 15,6 6-2-15,-1 3 1 16,4 2-1-16,3 0 0 0,5-2 0 15,11-6-1-15,7-3-1 16,9-5 0-16,7-9 0 16,5-6-1-16,0-6 1 15,2-4 0-15,-5-8-1 16,-2-4 1-16,-9-4-1 15,-6-5 0-15,-11-2-1 16,-5 0 1-16,-5 0-2 16,-2-1 0-16,-3 5-1 15,-2 7 0-15,2 6-1 16,1 13-2-16,-3-3-7 15,14 7-25-15,-6 15-1 16,12 3 0-16,1-8 0 16</inkml:trace>
  <inkml:trace contextRef="#ctx0" brushRef="#br0" timeOffset="4418.2527">3013 6751 127 0,'-22'2'44'16,"22"-2"-3"-16,0 0 0 16,17-14-39-16,7 5-2 15,6 0-3-15,12 3 0 16,1-6-7-16,14 15-28 0,-13-7-3 15,2 13 0-15,-20-5 0 16</inkml:trace>
  <inkml:trace contextRef="#ctx0" brushRef="#br0" timeOffset="4575.2617">3061 6921 121 0,'-31'13'41'0,"16"3"0"16,15-16 0-16,10 0-35 15,21-7-6-15,17-6-3 16,17 11-15-16,3-20-20 15,22 7-4-15,2-11 2 16,15 6-3-16</inkml:trace>
  <inkml:trace contextRef="#ctx0" brushRef="#br0" timeOffset="5080.2905">3988 6310 105 0,'0'0'39'0,"30"-16"1"15,-3-6-4-15,15 2-33 16,4-2 1-16,8 4-1 15,2-2 0-15,-5 7-1 16,-9 4 0-16,-7 7 0 16,-11 9-1-16,-13 8 0 15,-13 8 0-15,-15 7 0 16,-8 6 0-16,-5 5-1 0,-5 6 0 15,-1 2-1-15,7 2-1 16,4-5-4-16,23 8-32 16,-5-9-2-16,18 5-1 15,0-9 0-15</inkml:trace>
  <inkml:trace contextRef="#ctx0" brushRef="#br0" timeOffset="5244.2999">4318 7159 128 0,'-15'14'43'0,"-2"-16"-4"0,8-9-11 16,9 11-67-16,4-28-3 15,9 17 1-15,-8-8-3 16</inkml:trace>
  <inkml:trace contextRef="#ctx0" brushRef="#br0" timeOffset="5950.3403">1696 8161 90 0,'-28'-4'38'0,"2"9"0"15,-13-4 1-15,4 10-31 16,-9 0-2-16,4 12-2 16,-2 4 0-16,6 8 0 15,2 2-1-15,14 5-1 16,4-6 1-16,16-1-1 15,12-13-1-15,15-8 0 16,11-17 0-16,14-12-1 16,6-15 1-16,6-11 0 15,4-14 1-15,0-7-1 16,-2-5 1-16,-7-1 0 15,-5 0 0-15,-9 4-2 0,-8 10 0 16,-13 8 0-16,-13 18 0 16,-11 18 0-16,-15 20 0 15,-13 23 0-15,-10 18 0 16,-6 15 0-16,-4 13 0 15,3 6-2-15,7 7-1 16,6-4-2-16,23-4-2 16,13-24-11-16,35 3-18 15,3-23-5-15,21-4 0 16,2-23-1-16</inkml:trace>
  <inkml:trace contextRef="#ctx0" brushRef="#br0" timeOffset="6140.3512">2439 8352 110 0,'-19'14'40'16,"-10"2"1"-16,8 15-2 16,6-2-38-16,-3 6 1 15,4 2-3-15,7-2 0 16,12 0-3-16,-1-17-28 15,25 7-7-15,-2-21 0 16,14-1-1-16</inkml:trace>
  <inkml:trace contextRef="#ctx0" brushRef="#br0" timeOffset="6300.3603">2571 8092 112 0,'-29'-28'39'15,"6"12"0"-15,2 2-3 16,14 2-41-16,19 15-31 15,4-6-3-15,22 5 1 16,4-4-2-16</inkml:trace>
  <inkml:trace contextRef="#ctx0" brushRef="#br0" timeOffset="6517.3727">3331 8057 104 0,'-16'8'43'0,"1"-11"-1"16,15 3-1-16,19-18-21 0,13 2-19 16,14 7-3-16,4-5-1 15,8 11-3-15,-14-7-26 16,8 22-9-16,-19-4 0 15,-9 13-3-15</inkml:trace>
  <inkml:trace contextRef="#ctx0" brushRef="#br0" timeOffset="6696.383">3157 8355 121 0,'-19'5'42'0,"19"-5"-1"15,14-2-3-15,22-6-36 0,13 1-3 16,10-6-2-16,12 11-11 15,-4-13-25-15,14 7-3 16,-9-6 1-16,11 6-2 16</inkml:trace>
  <inkml:trace contextRef="#ctx0" brushRef="#br0" timeOffset="7514.4298">4340 7663 110 0,'-15'-10'41'0,"15"10"1"15,-11-15-1-15,20 12-37 16,5-11-1-16,10 1 0 16,6 0-1-16,5 5 0 15,-1 3-1-15,3 7 0 16,-4 7-1-16,-8 13 1 0,-9 7-1 15,-9 8 1 1,-7 5-2-16,-7-1-1 0,-4 5-2 16,-6-4-3-16,13 6-26 15,-8-12-8-15,12 7-2 16,-4-9 0-16</inkml:trace>
  <inkml:trace contextRef="#ctx0" brushRef="#br0" timeOffset="7662.4382">4573 8372 118 0,'-28'16'42'0,"-4"-11"0"16,5-5-5-16,5-12-69 0,-2-5-9 15,10 6-1 1,-5-7-1-16</inkml:trace>
  <inkml:trace contextRef="#ctx0" brushRef="#br0" timeOffset="8505.4865">1773 9647 97 0,'-9'-16'38'16,"9"16"0"-16,0-14 0 15,0 14-34-15,0 0 0 16,5 26 0-16,-15 4-1 0,-4 13 0 15,-10 9 0-15,-3 9 0 16,-3 2-1-16,0-4 0 16,1-5 0-16,8-8-1 15,7-13 0-15,9-14 0 16,5-19 0-16,24-15 0 15,1-15-1-15,9-13 1 16,5-10 0-16,0-6-1 16,1-8 0-16,-3-1 1 15,-4 3-1-15,-8 6 0 16,-4 11 0-16,-9 12 0 15,-9 10 0-15,-4 15 0 16,1 11 0-16,-19 19 1 16,9 7-1-16,1 8 1 0,6 2 0 15,6 2 0-15,11-6 1 16,9-6-2-16,15-9 0 15,11-14 0-15,11-8 0 16,5-13 0-16,5-6 0 16,3-6 0-16,-7-4 0 15,-3 1 0-15,-11 2 0 16,-11 7 0-16,-11 8 0 15,-14 12 0-15,-12 16 0 16,-11 11 0-16,-8 16 0 16,-4 8 0-16,0 10 0 15,2 5 0-15,7 3 0 16,6-6 0-16,16-6 0 15,7-14-4-15,21 1-12 16,-5-34-10-16,25 7-15 0,-12-26 0 16,13 3-1-16,-8-20 0 15</inkml:trace>
  <inkml:trace contextRef="#ctx0" brushRef="#br0" timeOffset="8688.4969">2927 9776 119 0,'0'0'40'0,"14"10"0"15,-1-24-7-15,14 9-30 16,5-4 0-16,7 0-2 16,-1 2-3-16,-1-6-8 15,6 15-27-15,-22-3-3 16,1 15 0-16,-22-14-1 0</inkml:trace>
  <inkml:trace contextRef="#ctx0" brushRef="#br0" timeOffset="8855.5065">2881 10031 125 0,'-12'6'42'16,"12"-6"0"-16,17-3-2 16,9-10-39-16,16 0-3 15,5-12-10-15,19 11-27 16,-7-7-2-16,12 9-1 15,-9-7-1-15</inkml:trace>
  <inkml:trace contextRef="#ctx0" brushRef="#br0" timeOffset="9673.5533">3513 9286 99 0,'0'0'39'16,"-7"-15"0"-16,20 7-1 15,5-11-31-15,11 4-2 16,8-6-1-16,11 5 0 16,5-2-1-16,6 6-1 15,0-1 0-15,-3 10 0 16,-5 3-1-16,-5 7 0 15,-12 8-1-15,-11 10 1 16,-10 5-1-16,-13 11 0 16,-9 8 0-16,-15 4 1 15,-5 6-1-15,-11 3 1 16,-6 3 0-16,-4-3 0 15,-4-2 0-15,2-1 0 16,6-8 1-16,4-3-2 0,13-10 0 16,13-4 0-16,14-9 0 15,16-7 0-15,19-9 0 16,15-5 0-16,15-4 0 15,12-4 0-15,6-3 0 16,1-3 0-16,-1 2 0 16,-2-2 0-16,-11 1 0 15,-10 1 0-15,-9 4 0 16,-13-4-6-16,-5 5-1 15,-13-8-4-15,2 19-10 16,-20-8-15-16,0 0-4 16,0 0 0-16,-15 2 0 15</inkml:trace>
  <inkml:trace contextRef="#ctx0" brushRef="#br0" timeOffset="12695.7261">1735 10874 78 0,'5'-23'35'16,"5"8"0"-16,-10 0 1 16,0 15-30-16,12-6-1 15,-12 6-1-15,5 20 0 16,-3 8-1-16,-9 5 0 15,1 14-1-15,-6 8 0 16,-2 8-2-16,-4 4 1 16,-1 3-1-16,1-4 1 15,3-4-1-15,4-8 1 16,5-11-1-16,6-14 2 15,12-14-1-15,7-16 0 16,10-13 0-16,8-11 0 0,4-11 0 16,4-5 0-16,3-4 0 15,-3 6 0-15,-2 4-1 16,-8 10 0-16,-7 11 1 15,-9 17-1-15,-7 13 0 16,-8 13 0-16,-7 12 0 16,-4 7-1-16,-1 6 0 15,3 0-2-15,1-4-1 16,8-3-3-16,1-23-13 15,19 4-19-15,-1-21 0 16,17-6-1-16,-4-19 1 16</inkml:trace>
  <inkml:trace contextRef="#ctx0" brushRef="#br0" timeOffset="12896.7376">2539 11240 87 0,'-20'10'38'15,"11"12"0"-15,-13 1 1 16,13 8-35-16,-8 6-2 15,7 6 0-15,4-2-2 16,10-1-1-16,8-4-6 16,-1-14-30-16,22-7 0 15,-1-19-1-15,11-8-2 16</inkml:trace>
  <inkml:trace contextRef="#ctx0" brushRef="#br0" timeOffset="13036.7456">2665 10960 101 0,'-31'-19'38'0,"12"13"-1"16,9 3-11-16,10 3-62 16,13-4 1-16,9 0-3 15,19 5-1-15</inkml:trace>
  <inkml:trace contextRef="#ctx0" brushRef="#br0" timeOffset="13236.7571">3211 11063 98 0,'-14'8'39'0,"15"4"1"0,-1-12 0 16,30 0-37-16,3-7-1 15,12-5-1-15,8 4-4 16,1-10-8-16,6 16-25 15,-14-5-2-15,-6 14-2 16,-18-2-3-16</inkml:trace>
  <inkml:trace contextRef="#ctx0" brushRef="#br0" timeOffset="13397.7663">3208 11318 98 0,'-10'15'39'0,"10"-15"2"15,20-1-4-15,16-12-35 0,12-3-3 16,15 3-5-16,-6-8-31 15,17 6-2-15,-7-5 0 16,7 10-2-16</inkml:trace>
  <inkml:trace contextRef="#ctx0" brushRef="#br0" timeOffset="15762.9016">4407 10773 61 0,'0'0'34'0,"14"-15"-1"15,-14 15 1-15,8-18-25 16,-8 18-3-16,0 0 0 15,0 0 1-15,-7 18 0 16,-2 8-1-16,-15 3-2 16,-2 13-1-16,-12 5-1 15,-6 9-1-15,-13 3 1 16,-1 1-3-16,-3-3 1 15,5-7-2-15,9-5-2 16,4-16-6-16,25-7-28 16,3-21 1-16,15-1-3 15,18-27 2-15</inkml:trace>
  <inkml:trace contextRef="#ctx0" brushRef="#br0" timeOffset="15968.9133">4160 10870 108 0,'0'0'42'16,"12"13"0"-16,4 6-1 15,-4 4-37-15,14-1-1 16,5 0-1-16,8 4-1 16,9-7 0-16,6 0-3 15,2 1-3-15,-2-13-17 16,9 12-19-16,-15-9-3 15,2 6 1-15,-16-9-2 16</inkml:trace>
  <inkml:trace contextRef="#ctx0" brushRef="#br0" timeOffset="16954.9697">1873 12334 63 0,'0'0'37'16,"6"-23"-1"-16,-6 23 1 15,0 0-30-15,0 0-1 16,0 0-1-16,3 28 0 16,-12-3-2-16,4 13 1 15,-9 6-2-15,4 4 0 16,-5 3 0-16,3 0 0 15,-1-5-1-15,3-7 0 16,3-8 0-16,6-9 0 16,2-11 0-16,-1-11 0 15,17-4 0-15,-1-10 0 16,0-4 0-16,3-8 0 15,2-1-1-15,-2-1 1 0,1 0-1 16,-2 5 1-16,-4 6 0 16,-1 10 0-16,-3 5-1 15,-10 2 0-15,14 26 1 16,-9-1-2-16,-4 6 2 15,0 4-2-15,0 4 1 16,0-4-1-16,6 0-1 16,4-12-2-16,12-1-8 15,0-24-27-15,21-2-1 16,1-18 0-16,13-2-1 15</inkml:trace>
  <inkml:trace contextRef="#ctx0" brushRef="#br0" timeOffset="17340.9918">2504 12595 73 0,'0'0'38'16,"0"0"0"-16,-8 16 0 15,8-16-32-15,-9 17 0 16,0-4-2-16,3 8 0 16,-4 0-1-16,5 5 0 15,-6-1-1-15,4 3 1 16,5-5-2-16,3-5 1 15,7-5-1-15,6-8 0 16,7-9 0-16,6-8 0 0,0-9-1 16,4-5 1-16,-6-4-1 15,-1-4 1-15,-5-1-1 16,-9 1 0-16,-6 1-1 15,-11 8 0-15,-5 8-1 16,-5 4-1-16,-1 8-1 16,-2 1-4-16,15 19-21 15,-7-13-11-15,18 8 1 16,-6-10-2-16</inkml:trace>
  <inkml:trace contextRef="#ctx0" brushRef="#br0" timeOffset="17581.0055">3196 12373 96 0,'0'0'42'16,"-19"8"-1"-16,19-8 0 15,18 0-39-15,-1-4-1 16,8-2-1-16,8-2-2 16,7 6-3-16,-5-13-22 15,10 18-13-15,-12-8 0 16,-2 12-2-16,-15-5 1 15</inkml:trace>
  <inkml:trace contextRef="#ctx0" brushRef="#br0" timeOffset="17746.015">3214 12545 98 0,'-37'17'41'15,"16"2"1"-15,5-17-1 16,16-2-38-16,26 0-3 16,4-11-2-16,16-1-3 15,0-12-15-15,20 12-21 16,2-7 1-16,10 11-2 15,-1-7 0-15</inkml:trace>
  <inkml:trace contextRef="#ctx0" brushRef="#br0" timeOffset="18189.0403">4475 12063 56 0,'0'0'36'16,"0"0"1"-16,0 0-4 15,0 0-19-15,-27 14-3 16,18 10-1-16,-14 0-3 16,-2 16-1-16,-13 5-2 15,-3 10-1-15,-13 3-1 16,-5 4 0-16,-4-1-2 15,2-6-1-15,6-6-2 16,8-14-2-16,12-6-4 16,5-25-28-16,30-4-2 15,5-23-1-15,21-2 0 16</inkml:trace>
  <inkml:trace contextRef="#ctx0" brushRef="#br0" timeOffset="18375.051">4087 12218 101 0,'0'12'41'16,"-5"0"2"-16,14 17-2 15,6-4-36-15,13 5-2 16,8-2-1-16,14-1 0 16,8-1-3-16,7-6 0 15,6 5-5-15,-5-15-7 16,11 17-27-16,-19-10-3 15,1 9 0-15,-15-6 0 16</inkml:trace>
  <inkml:trace contextRef="#ctx0" brushRef="#br0" timeOffset="18505.0584">4813 12659 90 0,'0'0'38'0,"-16"-14"-2"16,6-2-30-16,0 6-45 15,3-10 1-15,8 8-2 16</inkml:trace>
  <inkml:trace contextRef="#ctx0" brushRef="#br1" timeOffset="32038.8325">3021 9481 98 0,'-13'1'36'0,"13"-1"2"16,-15 0-2-16,15 0-31 15,-12-1-1-15,12 1 0 16,0 0-1-16,0 0-1 16,0 0 0-16,0 0-1 15,19 9 0-15,-4-6 0 16,5-3 1-16,6 1-1 15,4-5 0-15,8 0 0 16,3-4-1-16,2 0 1 16,2-3-1-16,0 1 0 15,-3 2 0-15,-4 2 0 16,-5 1 0-16,-9 4 0 15,-5 2 0-15,-5 3 0 0,-14-4-1 16,0 0 1-16,5 13 0 16,-5-13 0-16,-15 1 0 15,3-4 0-15,-3-2 1 16,-4-3-1-16,-5-3 0 15,-5 3 1-15,-8-1 0 16,-5 4 0-16,-2 4 0 16,-4 6-1-16,-1 4 1 15,2 1 0-15,6 3-1 16,3 1 0-16,12-1 0 15,7-7 0-15,19-6-3 16,0 0-2-16,35-11-22 0,-5-16-10 16,18 15-3-16,-5-10-1 15,9 10-1-15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22/07/2014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customXml" Target="../ink/ink8.xml"/><Relationship Id="rId4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customXml" Target="../ink/ink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3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2215672"/>
              </p:ext>
            </p:extLst>
          </p:nvPr>
        </p:nvGraphicFramePr>
        <p:xfrm>
          <a:off x="214283" y="762001"/>
          <a:ext cx="8750332" cy="45415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0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formula and conventions for locating the image in a curved mirror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formula and conventions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some examples that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has made up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apply the formula to likely test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HW and: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due date for the HW.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curved mirror questions using Des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Cartes’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formula.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200" y="76200"/>
            <a:ext cx="899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2400" dirty="0" smtClean="0"/>
              <a:t>Example:</a:t>
            </a:r>
          </a:p>
          <a:p>
            <a:r>
              <a:rPr lang="en-NZ" sz="2400" dirty="0" smtClean="0"/>
              <a:t>A convex mirror, virtual focal length 15cm, has an object placed 30 cm from it. Find the location, height and nature of the image.</a:t>
            </a:r>
            <a:endParaRPr lang="en-NZ" sz="2400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004280" y="1041120"/>
              <a:ext cx="1958040" cy="509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89880" y="1026360"/>
                <a:ext cx="1977120" cy="539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79280" y="79560"/>
              <a:ext cx="8912160" cy="57704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64880" y="64080"/>
                <a:ext cx="8942760" cy="5791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202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200" y="76200"/>
            <a:ext cx="8991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2400" dirty="0" smtClean="0"/>
              <a:t>Example:</a:t>
            </a:r>
          </a:p>
          <a:p>
            <a:r>
              <a:rPr lang="en-NZ" sz="2400" dirty="0" smtClean="0"/>
              <a:t>A concave, makeup mirror, focal length 100cm, produces a magnified, virtual image of a face and the image is twice as tall as the real face. How far from the mirror was the face?</a:t>
            </a:r>
            <a:endParaRPr lang="en-NZ" sz="2400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04640" y="1659240"/>
              <a:ext cx="1913760" cy="2957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8440" y="1644840"/>
                <a:ext cx="1945800" cy="2985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2713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0360" y="409320"/>
              <a:ext cx="8823960" cy="5328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6680" y="393480"/>
                <a:ext cx="8842320" cy="5348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04553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579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9446073"/>
              </p:ext>
            </p:extLst>
          </p:nvPr>
        </p:nvGraphicFramePr>
        <p:xfrm>
          <a:off x="533400" y="228601"/>
          <a:ext cx="8094663" cy="506690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 the 13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Wave Properties, definitions and relationships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units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 the 17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and transmission PLUS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Behaviours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of Water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 the 19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Diffraction of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Monday the 23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 and Interference (Twin Source Interference)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Monday the 23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of light from plane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Tuesday the 22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July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of light from curved mirrors.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Ray diagrams only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23060" t="11459" r="29502" b="6250"/>
          <a:stretch/>
        </p:blipFill>
        <p:spPr>
          <a:xfrm>
            <a:off x="-1" y="0"/>
            <a:ext cx="8991601" cy="6781800"/>
          </a:xfrm>
          <a:prstGeom prst="rect">
            <a:avLst/>
          </a:prstGeom>
        </p:spPr>
      </p:pic>
      <p:sp>
        <p:nvSpPr>
          <p:cNvPr id="4" name="TextBox 4"/>
          <p:cNvSpPr txBox="1"/>
          <p:nvPr/>
        </p:nvSpPr>
        <p:spPr>
          <a:xfrm>
            <a:off x="-76200" y="6412468"/>
            <a:ext cx="434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400" dirty="0" smtClean="0"/>
              <a:t>Ref: Beginning Physics by Cox and </a:t>
            </a:r>
            <a:r>
              <a:rPr lang="en-NZ" sz="1400" dirty="0" err="1" smtClean="0"/>
              <a:t>Smail</a:t>
            </a:r>
            <a:endParaRPr lang="en-NZ" sz="1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76760" y="1646280"/>
              <a:ext cx="8066520" cy="51951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61280" y="1637280"/>
                <a:ext cx="8098200" cy="5218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9374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23060" t="37500" r="20132" b="46875"/>
          <a:stretch/>
        </p:blipFill>
        <p:spPr>
          <a:xfrm>
            <a:off x="76200" y="76199"/>
            <a:ext cx="9067800" cy="1828801"/>
          </a:xfrm>
          <a:prstGeom prst="rect">
            <a:avLst/>
          </a:prstGeom>
        </p:spPr>
      </p:pic>
      <p:sp>
        <p:nvSpPr>
          <p:cNvPr id="4" name="TextBox 4"/>
          <p:cNvSpPr txBox="1"/>
          <p:nvPr/>
        </p:nvSpPr>
        <p:spPr>
          <a:xfrm>
            <a:off x="4724400" y="1905000"/>
            <a:ext cx="434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400" dirty="0" smtClean="0"/>
              <a:t>Ref: Beginning Physics by Cox and </a:t>
            </a:r>
            <a:r>
              <a:rPr lang="en-NZ" sz="1400" dirty="0" err="1" smtClean="0"/>
              <a:t>Smail</a:t>
            </a:r>
            <a:endParaRPr lang="en-NZ" sz="1400" dirty="0"/>
          </a:p>
        </p:txBody>
      </p:sp>
    </p:spTree>
    <p:extLst>
      <p:ext uri="{BB962C8B-B14F-4D97-AF65-F5344CB8AC3E}">
        <p14:creationId xmlns:p14="http://schemas.microsoft.com/office/powerpoint/2010/main" val="288207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33800" y="325800"/>
              <a:ext cx="5410200" cy="4017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24440" y="310321"/>
                <a:ext cx="5424239" cy="403667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-424080" y="1120680"/>
              <a:ext cx="7417440" cy="42768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-427680" y="1108440"/>
                <a:ext cx="7428240" cy="4303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0980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0720" y="172800"/>
              <a:ext cx="8336880" cy="4592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5240" y="157320"/>
                <a:ext cx="8368920" cy="4624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39734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200" y="76200"/>
            <a:ext cx="899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2400" dirty="0" smtClean="0"/>
              <a:t>Example:</a:t>
            </a:r>
          </a:p>
          <a:p>
            <a:r>
              <a:rPr lang="en-NZ" sz="2400" dirty="0" smtClean="0"/>
              <a:t>A concave mirror, focal length 15cm, has an object placed 10 cm from it. Find the location, height and nature of the image.</a:t>
            </a:r>
            <a:endParaRPr lang="en-NZ" sz="2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1000" y="65160"/>
              <a:ext cx="8834760" cy="6356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6240" y="49680"/>
                <a:ext cx="8854560" cy="6387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5576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200" y="76200"/>
            <a:ext cx="899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2400" dirty="0" smtClean="0"/>
              <a:t>Example:</a:t>
            </a:r>
          </a:p>
          <a:p>
            <a:r>
              <a:rPr lang="en-NZ" sz="2400" dirty="0" smtClean="0"/>
              <a:t>A concave mirror, focal length 15cm, has an object placed 45 cm from it. Find the location, height and nature of the image.</a:t>
            </a:r>
            <a:endParaRPr lang="en-NZ" sz="2400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9720" y="178920"/>
              <a:ext cx="8869680" cy="5215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0000" y="164160"/>
                <a:ext cx="8885880" cy="5240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09898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4726</TotalTime>
  <Words>409</Words>
  <Application>Microsoft Office PowerPoint</Application>
  <PresentationFormat>On-screen Show (4:3)</PresentationFormat>
  <Paragraphs>60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246</cp:revision>
  <dcterms:created xsi:type="dcterms:W3CDTF">2006-08-16T00:00:00Z</dcterms:created>
  <dcterms:modified xsi:type="dcterms:W3CDTF">2014-07-22T01:44:25Z</dcterms:modified>
</cp:coreProperties>
</file>