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1" r:id="rId3"/>
    <p:sldId id="257" r:id="rId4"/>
    <p:sldId id="359" r:id="rId5"/>
    <p:sldId id="360" r:id="rId6"/>
    <p:sldId id="396" r:id="rId7"/>
    <p:sldId id="397" r:id="rId8"/>
    <p:sldId id="361" r:id="rId9"/>
    <p:sldId id="362" r:id="rId10"/>
    <p:sldId id="363" r:id="rId11"/>
    <p:sldId id="364" r:id="rId12"/>
    <p:sldId id="3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9:55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18342 6599 103 0,'0'0'35'16,"24"-25"4"-16,5 12-2 15,7-6-35-15,9-2-2 16,6-4 1-16,8 2 0 0,0-4 1 16,2 5-2-16,-8 0 1 15,-4 4-1-15,-9 4 1 16,-7 1 0-16,-14 5-1 15,-6 2 0-15,-13 6-1 16,0 0-2-16,-21 3-2 16,1-10-17-16,9 9-16 15,-3-8 1-15,14 6-2 16,-4-17 1-16</inkml:trace>
  <inkml:trace contextRef="#ctx0" brushRef="#br0" timeOffset="568.0325">19013 5660 68 0,'-3'-27'36'15,"-3"9"-2"-15,-18-1 3 16,1 12-28-16,-25-2-2 16,1 16 0-16,-11 5-2 15,0 16-1-15,-6 9 0 16,10 9 0-16,7 7 1 0,11 5-1 15,14 0-1-15,17 1 0 16,17-10 0-16,23-13-1 16,22-14-1-16,20-18-4 15,21-6-11-15,3-30-24 16,16-7-4-16,-7-21 2 15,0-5-3-15</inkml:trace>
  <inkml:trace contextRef="#ctx0" brushRef="#br0" timeOffset="20779.1885">17606 15200 28 0,'-2'-45'33'0,"-5"-6"2"16,4 5-1-16,-9-5-27 15,4 13-2-15,-12-2 1 16,2 13-2-16,-16 2 1 16,-3 12-2-16,-15 5 0 15,-5 7-2-15,-8 5 0 16,-3 7 0-16,-7 4 0 15,-1 4 0-15,1 8-1 16,0 6 2-16,-1 7-2 16,-1 8 1-16,-4 7 0 15,2 10 0-15,-1 3 1 16,0 9 0-16,1 4-2 0,5 2 0 15,1 1 1-15,7 5-2 16,1 2 1-16,7-1-1 16,0 3 1-16,7 2-2 15,3 0 2-15,5 4 0 16,4 2 1-16,4 2-1 15,5-4 0-15,4 0 1 16,4-1-1-16,2-3 2 16,7-4-3-16,2-6 3 15,5-4-2-15,4-6 1 16,4-4 0-16,5-4-1 15,1-5 1-15,3 0-1 16,2-4 1-16,0 2 0 0,-13-60-1 16,14 64 1-16,-14-64-1 15,10 69 2-15,-10-69-1 16,15 81 0-16,-15-81 0 15,18 87-3-15,-18-87 3 16,28 81 0-16,-28-81-1 16,38 82 0-16,-16-41 0 15,4 3-2-15,2-3 2 16,1 1-1-16,2 0 2 15,-31-42-4-15,70 78 3 16,-70-78-1-16,76 76 2 16,-76-76-2-16,79 75 1 15,-79-75 2-15,81 72-2 16,-81-72 1-16,80 72-2 0,-80-72 1 15,83 70-2-15,-83-70 3 16,86 68-4-16,-86-68 1 16,91 61 2-16,-42-32 1 15,3-4 0-15,4-1-1 16,0-1 1-16,2-2 0 15,4-3 0-15,-1 0 1 16,4-2-3-16,-3-1-1 16,3-2 0-16,-2-2 1 15,3 2-1-15,0-7 0 16,2-6 2-16,0 0-2 15,1 0 3-15,2-2-2 16,0 4 1-16,0-2-1 16,1 0 2-16,-1 0-1 0,-3 0 1 15,3-2 0-15,-1 2-1 16,-4 0 2-16,3 0 0 15,-4 0 0-15,-1 0 0 16,-2 0-2-16,-4 0 3 16,1 0-3-16,-6 0 3 15,-1 0-2-15,-5 0-1 16,0-8 4-16,-47 8-3 15,83-33 2-15,-83 33-1 16,77-42 1-16,-77 42-1 16,72-56 1-16,-72 56 0 15,66-75-2-15,-37 32 2 16,3-6-3-16,-5-1 0 15,1-3-1-15,-3-3 0 16,-1-2 1-16,0-2-1 0,-5-2 0 16,2 1-2-16,-21 24 1 15,33-91 0-15,-2 9 1 16,-9 9-1-16,-2 18 1 15,-10-7 0-15,-1 18-1 16,-9 5 2-16,-3 21 0 16,-2-5 0-16,-1 1 0 15,1 0-1-15,-2-1 1 16,0-3 0-16,0-1-1 15,1 2 1-15,2 4-1 16,1-3 2-16,-1 4-1 16,0-3 1-16,-1-3-2 0,-1 0 2 15,-2 1-1-15,-1-4 0 16,-1 0 1-16,-4-5-1 15,-4-3 1-15,0 1-1 16,-3 2 0-16,-5-1 0 16,-1 1 1-16,-5-2-1 15,0 2-1-15,-6 3 2 16,-4 1-1-16,-5 1 0 15,-3 0 0-15,-5 4 0 16,0-3 1-16,-2 3-1 16,-4-1 1-16,1 0-1 15,0 1 1-15,0 0-1 16,2 1 1-16,-2 3-1 15,2 3 0-15,-5 5 1 16,-3 5-1-16,-4 9 0 0,-6 8 1 16,-8 9-1-16,-9 10 0 15,-12 9 0-15,-11 7 0 16,-8 7 1-16,-1 2-1 15,-4-2-1-15,6-5 0 16,15 0-4-16,8-20-16 16,36 3-20-16,13-12 0 15,20 2-4-15,10-4 1 16</inkml:trace>
  <inkml:trace contextRef="#ctx0" brushRef="#br1" timeOffset="33595.9216">8156 7124 54 0,'-6'-11'28'0,"-2"-6"2"16,2 1-1-16,1 4-26 15,-2-5 1-15,0 7-1 16,-5-1 0-16,12 11 1 16,-24-12-1-16,9 13 0 15,-7 0 0-15,2 9 1 16,-7-3-1-16,2 5 0 15,-5 1 0-15,1 4 0 16,-5-1-2-16,1 7 1 16,-5-1-2-16,0 5 1 15,0 4-1-15,0 4 0 16,-4 3 0-16,-1 2 0 15,0 6 0-15,-2 4 0 0,-3 4 1 16,0 2-1-16,1 3 1 16,-1 5 0-16,-2-1 0 15,3 5 0-15,-1 2-1 16,8 3 1-16,-2 0-2 15,3 1 1-15,2-1 0 16,3 6-1-16,4 1 1 16,2 5-1-16,6-2 1 15,5 1 0-15,4 2 1 16,5 1 0-16,5-2 0 15,5-1-1-15,6-3 1 16,6 2 0-16,3-3 0 16,6 0-1-16,5-2 1 15,1 0-1-15,2-1 0 0,4-2 1 16,1-1 0-16,-1 0-1 15,1-8 1-15,4-5 0 16,1-5 0-16,3-6 0 16,5-10 0-16,5-6 0 15,7-15 0-15,8-11 0 16,6-10 0-16,4-15 0 15,6-16 0-15,5-16 0 16,2-15-1-16,3-14 0 16,-1-13 1-16,-2-15-2 15,-4-11 2-15,-5-8-2 16,-10-7-1-16,-7-11 2 15,-14-10-1-15,-13-8 1 16,-14-8 1-16,-18-10 0 0,-20-10 0 16,-17 2 2-16,-18 2-1 15,-10 9 1-15,-11 21 0 16,-11 17 0-16,-9 29-2 15,-4 32 0-15,-6 33-2 16,-3 27-2-16,3 27-2 16,0 7-10-16,15 22-24 15,11-7 0-15,22 2 1 16,14-13-3-16</inkml:trace>
  <inkml:trace contextRef="#ctx0" brushRef="#br1" timeOffset="68996.9464">10194 6245 34 0,'-44'-88'25'0,"17"18"1"15,-1 8 0-15,19 22-36 16,10 12 18-16,7 15 0 16,-8 13-4-16,-15 22-3 15,-17-2-4-15,-16 5-5 16,-11 5-12-16,-10 7-5 15,-7 4-1-15,-5-2 0 16</inkml:trace>
  <inkml:trace contextRef="#ctx0" brushRef="#br2" timeOffset="97133.5558">7742 7197 55 0,'-33'-13'31'15,"-7"3"0"-15,-7-2-3 16,-2 16-19-16,-13-4-3 16,5 10-2-16,-10 6-1 0,-2 8 0 15,-7 9-2-15,-5 4-1 16,-2 9 0-16,-1 7 0 15,0 7 1-15,-4 12 0 16,-3 8 0-16,5 6 0 16,-4 11 0-16,3 8 1 15,-1 7-1-15,4 9 1 16,4 3-1-16,8 5 1 15,8 4 0-15,12 6-2 16,10 2 2-16,15 4-2 16,14 7 3-16,8 1-3 15,12 1 2-15,9 1-1 16,12-6-2-16,9-3 3 15,13-13-2-15,9-10 1 0,12-21-2 16,10-13 3-16,9-21-2 16,17-18 1-16,13-23-1 15,12-21 1-15,8-24 1 16,15-22-1-16,10-27 1 15,8-29-2-15,2-27 2 16,-2-29-2-16,-13-24 2 16,-1-23-1-16,-17-17-1 15,-22-16 0-15,-29-9 0 16,-26-1 2-16,-34-2 0 15,-32 10 0-15,-30 11-1 16,-33 21 1-16,-30 23 0 16,-29 28 1-16,-30 38-2 15,-18 32-2-15,-19 44-1 0,-10 26-1 16,-3 40-13-16,3 9-22 15,18 22-1-15,13 5-1 16,26 6-1-16</inkml:trace>
  <inkml:trace contextRef="#ctx0" brushRef="#br2" timeOffset="129394.401">17797 15610 45 0,'-31'-23'34'0,"-1"-2"1"16,0 12-10-16,-6-8-22 15,1 6 1-15,-3 3-2 16,0 6 3-16,-7 1-2 15,4 13 1-15,-6 0-2 16,3 7-1-16,-3 5 0 16,-2 6-1-16,-2 7 1 15,0 8-1-15,-6 4 0 16,-3 6 0-16,-4 6 1 15,-4 7 1-15,-8 1-2 16,1 8 3-16,0 1-2 16,3 1 0-16,4 2 1 15,4 5-1-15,8 1 0 16,10 2-1-16,5 1 0 15,3-4 0-15,4 6 0 0,3-4 0 16,0 0 0-16,0-6 1 16,0 1-1-16,0-4 1 15,0-3 0-15,2-4 1 16,0-3 0-16,2 0 0 15,2-2 0-15,6 0 0 16,21-63-2-16,-14 72 1 16,14-72 1-16,-8 77-2 15,8-77 1-15,0 97 0 16,0-44-1-16,4-2-1 15,0 3 1-15,3 5-1 16,-2 0-1-16,4 4-1 16,3 2 2-16,2 1-3 15,0 3 2-15,2 1-1 0,7-3 3 16,0-2 2-16,6-2-2 15,0-2 2-15,7-6-3 16,3-3 1-16,4-3 0 16,5-7 3-16,4-3-4 15,2-5-1-15,4-3 0 16,0-7 0-16,5 0 0 15,0-6 1-15,5-18 0 16,1-1-1-16,2 1 1 16,1 0-2-16,2 0 2 15,2 0-1-15,3 0 5 16,-3 0 4-16,1 0-2 15,-2 0 1-15,3 0-3 16,-1 0 4-16,-1 0 0 0,1-2 0 16,-4 2-3-16,3 2-2 15,-6-2-1-15,0 0 2 16,-5 0 0-16,1-2-2 15,-8 2 0-15,0 0 2 16,-4 0 1-16,-4 0-1 16,-3 0 0-16,0 0-1 15,-47 0-2-15,82 0-1 16,-82 0 1-16,76-96 0 15,-41 36-2-15,1-6 1 16,0-3-3-16,1-1 0 16,-5-1 3-16,2-1 0 15,-4 3-1-15,-1-3-1 16,-6 5-2-16,0-5 4 15,-10-27-1-15,27-28 1 0,-14 35 0 16,-5 17 0-16,-11 2 0 16,-5 8 1-16,-10 1 1 15,5 8-3-15,-8 4 2 16,4 1 0-16,-3-4-1 15,2 1 1-15,-2-2-1 16,1 2 1-16,1-7 0 16,-2 2-1-16,2-5 1 15,-2 4-1-15,1-5 2 16,-2 2-2-16,-1-9 2 15,-2 2-2-15,0-2 2 16,-4 3-1-16,-1-1-1 0,-5-1 3 16,-2 2-2-1,-5-1 1-15,-3 6-1 0,-4 1 0 16,-6 1 0-16,-3 4 1 15,-6 0-1-15,-1 0-1 16,-8 1 2-16,-2 3-1 16,-9-3 0-16,0 2 0 15,-2 1 0-15,-2-2 1 16,1 7-1-16,-2 3 0 15,-5 8-1-15,-1 13 1 16,-11 24-3-16,-13 19-6 16,-4 49-15-16,-31 12-19 15,-13 28 0-15,-20 4-2 16</inkml:trace>
  <inkml:trace contextRef="#ctx0" brushRef="#br2" timeOffset="132925.6029">20908 16016 36 0,'-48'-2'36'0,"-7"-4"1"0,1 4-1 16,-7-3-32-16,5 2 1 16,3-5-2-16,1 3 0 15,1 0-1-15,2 4 0 16,-4 2 0-16,-5 7-1 15,-1 6-1-15,-1 4 1 16,-6 2 1-16,0 8 0 16,-5 1-1-16,-1 8 1 15,-1 0 0-15,-1 2-1 16,0 1 2-16,-1 4-2 15,3 4 1-15,1 7-1 16,2 0 0-16,2 4-1 16,2 1 1-16,7 0 0 15,6 0-1-15,3-3 1 0,7-1-1 16,8-2 1-16,1-2 0 15,11-6 0-15,2 1-1 16,4-1 1-16,1 3 0 16,5 0 0-16,-4 7 0 15,1-4 0-15,-2 3-1 16,-2 1 1-16,-2 4 0 15,3-2 0-15,-3 0-1 16,19-58 1-16,-16 55-1 16,16-55 1-16,-9 66-1 15,9-66 1-15,-8 70 0 16,8-70-1-16,3 81 1 15,-3-81-1-15,5 76 1 0,5-33-3 16,-3 3 2-16,5 1-2 16,-3 3 1-16,8-1-1 15,1 2 1-15,1 1-2 16,3 0 3-16,3-2-1 15,1 0 1-15,2 0 2 16,2-4-1-16,3-4 0 16,2-1 0-16,-35-41 2 15,78 74-4-15,-78-74 3 16,91 60-2-16,-43-35-1 15,6-1 2-15,-1-4 1 16,5 0 1-16,-1-2-2 16,4-3 1-16,0-4 1 15,4 0 0-15,2-3 0 0,5-2-3 16,1-4 1-1,4-6-1-15,3-5 2 0,2-4 0 16,2-5-1-16,4-7 0 16,4-8 1-16,3-6-2 15,3-6 0-15,2-7-1 16,1-5 0-16,1-6 1 15,0-5 0-15,-30 26-4 16,130-113 1-16,-22-3 2 16,-17 7-1-16,-33 8 1 15,-27-6-1-15,-32 12-2 16,-19 22 1-16,-30 14 2 15,-13 7 1-15,-10-3 0 16,-11 5-1-16,-9 0 1 16,-12 4-1-16,-12 1 2 0,-10 8-1 15,-10 4 1-15,-8 5 0 16,-9-2 0-16,-9 4 0 15,-9 8 0-15,-8 4 0 16,-4 8 0-16,-11 9 0 16,-5 10 0-16,-9 11 0 15,-7 18-1-15,-1 16 1 16,1 13-1-16,0 11-2 15,10 9-1-15,7-3-6 16,23 15-12-16,-4-34-11 16,32 3-11-16,1-25-2 15,17-8 1-15</inkml:trace>
  <inkml:trace contextRef="#ctx0" brushRef="#br2" timeOffset="136338.7982">19066 11651 75 0,'-7'-13'36'0,"-10"-4"-2"15,-2 11-1-15,-18-5-27 16,2 15-1-16,-11 5-1 15,-3 13 1-15,-5 13-1 0,3 13-2 16,1 8 1-16,6 10-1 16,9-1 1-16,12 0-2 15,14-12 2-15,18-9-3 16,18-22 3-16,19-22-1 15,15-26 1-15,15-24-2 16,9-24 0-16,5-16 1 16,-3-15-1-16,-6-7 0 15,-13-1 0-15,-16 6-1 16,-16 11 0-16,-15 19 1 15,-17 18-1-15,-10 24-1 16,-11 25 1-16,-6 28 1 16,-4 28-1-16,2 21 0 15,2 19 0-15,3 10 2 16,11 8-4-16,8-4-3 0,17 4-7 15,0-25-25-15,21-11-2 16,4-21-1-16,11-13-1 16</inkml:trace>
  <inkml:trace contextRef="#ctx0" brushRef="#br2" timeOffset="136549.8102">19650 11593 94 0,'-10'17'38'0,"-8"5"1"0,4 14 1 16,-6 3-38-16,8 6-1 16,1 3 0-16,-2 2-4 15,11 7-5-15,-5-15-30 16,18-1 2-16,-2-21-4 15,16-8 0-15</inkml:trace>
  <inkml:trace contextRef="#ctx0" brushRef="#br2" timeOffset="136691.8184">19730 11270 86 0,'-54'-19'34'0,"-1"13"-26"15,6 18-7-15,6-2-35 16,14 13-3-16</inkml:trace>
  <inkml:trace contextRef="#ctx0" brushRef="#br2" timeOffset="136977.8347">18638 12343 100 0,'0'0'41'16,"26"7"0"-16,23-25-2 0,32-3-37 15,14-8-1-15,18 0 0 16,11-1 0-16,8 3-3 15,1 4-2-15,-13 0-4 16,-1 17-29-16,-27-2-2 16,-14 18 0-16,-24 0-2 15</inkml:trace>
  <inkml:trace contextRef="#ctx0" brushRef="#br2" timeOffset="137479.8634">19103 12762 79 0,'-37'-9'37'16,"-3"19"0"-16,-15 6 0 15,-8 21-32-15,-2 10-2 16,2 14 1-16,-1 5-1 15,7 8 1-15,11-6-1 16,14-5 0-16,14-12-1 16,23-20-1-16,19-24 1 15,24-24 0-15,13-23 0 0,12-22 0 16,7-16 0-16,2-13 0 15,-4-4-1-15,-10 3 0 16,-18 5 0-16,-14 10 0 16,-18 21 0-16,-14 18 0 15,-10 25-1-15,-15 22 0 16,-5 26-1-16,-3 20 2 15,1 21-1-15,0 11-1 16,12 7 0-16,6 2-3 16,10-1 0-16,10-17-5 15,21-1-19-15,-1-28-13 16,16-9-1-16,0-21-1 15,8-9 2-15</inkml:trace>
  <inkml:trace contextRef="#ctx0" brushRef="#br2" timeOffset="137843.8843">19567 13020 96 0,'-15'5'39'0,"-8"-5"-1"15,8 19-10-15,-8-1-21 16,6 8-3-16,-4 3 1 16,7 9-2-16,0 0-1 15,8 4 0-15,7-5-1 16,12-4 0-16,8-11 0 0,15-9 0 15,7-15-1-15,5-11 1 16,3-13 0-16,-2-7 0 16,-6-9 0-16,-10-4 0 15,-16 0 0-15,-15 3-1 16,-18 4-2-16,-18 6 0 15,-5 6-3-15,-13 4-1 16,6 19-10-16,-8-14-17 16,19 16-7-16,6-11 0 15,29 13-1-15</inkml:trace>
  <inkml:trace contextRef="#ctx0" brushRef="#br2" timeOffset="138569.9258">21252 11889 100 0,'14'11'39'0,"-14"-11"1"15,29-4-2-15,-11-9-36 0,11-1 1 16,4-1-3 0,1-2 1-16,3 6-7 0,-12-10-7 15,5 22-26-15,-14-1 2 16,0 13-1-16,-15-3-4 15</inkml:trace>
  <inkml:trace contextRef="#ctx0" brushRef="#br2" timeOffset="138735.9353">21199 12113 100 0,'-11'7'38'0,"11"-7"1"16,26-6-1-16,16-7-37 15,11-4-3-15,8-9-7 16,14 8-28-16,-4-5 0 0,5 11-2 15,-6-3-1-15</inkml:trace>
  <inkml:trace contextRef="#ctx0" brushRef="#br2" timeOffset="139372.9717">22395 11842 91 0,'-22'23'37'0,"9"10"-3"15,-4-5 4-15,12 9-35 16,-6-3 0-16,4 4 0 16,1-5-1-16,3-2 0 15,1-9 0-15,2-6-1 16,0-16 1-16,0 0-1 15,14-11 0-15,-3-9 0 16,3-10 0-16,2-6-1 16,2-3 1-16,4-3-1 15,-1-2 0-15,-1 5 3 16,-3 7-2-16,-2 8 3 15,-3 5-3-15,-12 19 3 0,9-11-3 16,-9 11 3-16,0 21-4 16,0-6-2-16,1 1 3 15,6 0-4-15,4-2 4 16,8-7-3-16,8-3 2 15,8-8-2-15,2-10 3 16,5-7 3-16,2-4-3 16,-4-5 0-16,-3-5 0 15,-3 0 1-15,-9 4-1 16,-4 5 1-16,-9 5-1 15,-5 11-2-15,-7 10 1 16,-1 13 3-16,-6 17-3 16,-4 9-1-16,4 9 0 15,-4 6-3-15,8 8-2 16,-5-11-14-16,21 15-10 0,-12-20-15 15,13-3 3-15,-6-17-1 16,3-2 1-16</inkml:trace>
  <inkml:trace contextRef="#ctx0" brushRef="#br3" timeOffset="782205.7396">13835 15840 21 0,'-38'-4'33'16,"-3"-2"1"-16,-3 1-1 16,-10-8-25-16,6 13-2 15,-12-3-1-15,-2 12 0 16,-9-2-1-16,0 9-1 15,-12 5-1-15,-6 2 0 0,-5 2 0 16,-3 1 0-16,-1-2-1 16,-1-4 1-16,3-4-1 15,-4-4 1-15,4-5-1 16,0-4 2-16,0-3-2 15,2-1 0-15,-4-1 0 16,-1 1 0-16,-4 3 0 16,-1 3 0-16,-2 3-1 15,-2 2 1-15,-5 4 0 16,3 1-1-16,-5 0 1 15,4-2 0-15,-5-3 0 16,4 2 0-16,1-7 0 16,4 1 0-16,5 0 1 15,-1-3-2-15,4 2 1 0,4 2 0 16,2 6-1-16,1 2 2 15,3 4-2-15,0 4-1 16,0 4 1-16,4 8 0 16,-5 3 0-16,2 10-1 15,-3-1 1-15,3 5-2 16,0 2 2-16,4 6 1 15,2 1-2-15,3-1 1 16,8 4 0-16,4 0 1 16,9 4-2-16,4-2 3 15,6 8-3-15,8 2 1 16,1 5-1-16,7-1 2 15,1 6-2-15,1-1 2 16,30-85-2-16,-32 92 1 16,17-46 0-16,0 6-1 0,4-2 2 15,-2 3-2-15,4-2 1 16,3 2-2-16,3-12 3 15,3 6-2-15,3 0 1 16,4 1 0-16,2-2 0 16,5 5-1-16,1-4 1 15,2 5 0-15,3-2 1 16,2-1-3-16,5-2 3 15,-3 0-2-15,6-2 0 16,-3-2 2-16,4-1-2 16,-31-42 2-16,63 75-2 15,-63-75 3-15,67 64-3 16,-67-64 2-16,66 58 0 15,-66-58-1-15,69 45 2 0,-69-45 0 16,73 32 0-16,-73-32-1 16,84 22 2-16,-84-22-3 15,90 8 2-15,-42-5-1 16,0-4-2-16,4-2 1 15,3 0 1-15,-2-1 0 16,3 1 0-16,-2-3 0 16,2 0-1-16,2 1 1 15,1 1 2-15,-3-1-3 16,6 1 1-16,-5-2-1 15,2 1-1-15,-1 1 2 16,0-1-1-16,1 3-1 16,-3 1 1-16,2 0 0 0,-6-1-1 15,2 5 0-15,-2-2 3 16,0 2-2-16,1 1 0 15,-2 0 1-15,0 1-2 16,-1-1-1-16,0 1 3 16,0 0-1-16,-1 1-2 15,0-1 1-15,2 0 0 16,-2 0 1-16,1-1-1 15,-2 2 1-15,4 1 0 16,-3-4 0-16,3 3 0 16,-1-4 0-16,-1 2 0 15,0-2-1-15,1 1 1 16,1 0-1-16,0-3 0 15,1 2 0-15,-1 2 1 0,3-3 0 16,-1 0-2-16,2-1 2 16,-2 1 0-16,1 4 0 15,-1-4 1-15,1 1-1 16,0-1-1-16,1 2 1 15,1 1 1-15,0-2-2 16,4-1 2-16,0 2-2 16,2-2-1-16,3 0 1 15,0-1 1-15,0 3-1 16,3-3 0-16,0 2-1 15,2-1 3-15,4-3-1 16,2 0 2-16,2-2-2 16,1-3 0-16,2 1 1 15,0-3 1-15,2 2 0 0,-4-1-2 16,1-2-1-16,-5-2 3 15,1 0-1-15,-2-1-1 16,-2 1 2-16,-4 0-2 16,0-1 2-16,-7-1-1 15,-1 2 1-15,-8 2-2 16,-4 1-2-16,-49 9-1 15,89-14 0-15,-89 14 3 16,74-9-3-16,-74 9 0 16,62-7 1-16,-62 7-2 15,53-1 4-15,-53 1 2 16,0 0-4-16,62 0 1 15,-62 0 1-15,0 0 0 16,55 0-1-16,-55 0 3 16,0 0-1-16,60-18-2 0,-60 18 2 15,48-22 1-15,-48 22-2 16,56-30 2-16,-56 30-1 15,60-37 0-15,-60 37-1 16,59-39 1-16,-59 39 0 16,59-42-1-16,-59 42 1 15,62-46 0-15,-62 46-2 16,61-49 1-16,-61 49-2 15,59-47 1-15,-59 47 0 16,52-49-1-16,-52 49-1 16,48-53 2-16,-48 53 1 15,44-56-1-15,-44 56 1 16,41-61 1-16,-41 61 1 0,35-69-2 15,-36 48 3-15,27-50-4 16,-8 3 1-16,-11 1-1 16,-6 7 2-16,-6-5-2 15,-5 8-1-15,-6 1 0 16,3 17 1-16,-1-1 1 15,2-2 0-15,2-2 0 16,1-1 0-16,1-1-1 16,-3 1 0-16,0-2 1 15,-4 2-1-15,-4-1 1 16,0 1-1-16,-8-1 1 15,-2 3-1-15,-4-2 2 16,-4 1-2-16,1-2 1 16,-4 1 0-16,2-3 1 0,0-3-2 15,2 1 1-15,1 1 0 16,-2 0 0-16,3 0 0 15,-4 2 0-15,0 2 0 16,-4 2 0-16,-1 3 2 16,-3 1-3-16,-1 6 3 15,-6 1-2-15,-1 1 1 16,-2 1-1-16,1 0 2 15,0-3-2-15,1 5 1 16,1 0-1-16,4-2 0 16,1 3 1-16,3 1 0 15,0 2 0-15,3 4 0 16,-3 2 0-16,0 5 0 15,-2 2 0-15,-4 7-1 0,-3 3 1 16,1 1-2-16,1 1 1 16,1-3-2-16,7-2-1 15,1-10-4-15,20 5-29 16,-8-15-3-16,11 5-2 15,-9-7 0-15</inkml:trace>
  <inkml:trace contextRef="#ctx0" brushRef="#br3" timeOffset="823393.0954">787 16525 55 0,'-8'-15'36'0,"8"15"-2"15,-4-29-11-15,4 29-19 16,-2-13 0-16,2 13 0 16,-2 10-1-16,2 12 0 15,-6 10 1-15,5 9-1 16,-5 9-2-16,2 8 1 15,-3 8 0-15,1 6-1 16,-2-2 0-16,1-5-1 0,0-7 1 16,-1-11-1-16,3-13 0 15,3-10 0-15,2-24 1 16,0 0-1-16,6-34 1 15,-2-3 0-15,-1-12 0 16,1-6 0-16,-1-13 0 16,-2-8-1-16,-1-5 0 15,3 6 1-15,1 1-1 16,3 6 1-16,1 5-1 15,3 12 1-15,3 17-2 16,5 13 2-16,1 17 0 16,3 17-2-16,0 10 2 15,0 9-1-15,0 15 1 16,-3 3-2-16,-2 3 1 0,-4 3 0 15,-6-4 0-15,-4-5 0 16,-10-6 0-16,-2-6 0 16,-6-10 0-16,-2-8 0 15,-3-8 1-15,0-6-1 16,0-4 1-16,4-1-1 15,2-3 1-15,13 5-1 16,-15 2 1-16,14 10-1 16,3 5 1-16,8 11-1 15,1 4 0-15,9 3-1 16,7 4 0-16,4-4-2 15,9-2-3-15,1-14-8 16,16-2-25-16,-7-26 0 16,6-2-1-16,-7-13 0 0</inkml:trace>
  <inkml:trace contextRef="#ctx0" brushRef="#br3" timeOffset="823774.1172">1229 16944 61 0,'-16'7'40'15,"16"-7"-2"-15,-11 8 0 16,22-8-35-16,-1-3-1 16,10-1-2-16,0 0 1 15,7-2-1-15,3-2 0 16,0-1 0-16,-1-5 0 15,-1 0-1-15,-6-3 1 16,-3-2 1-16,-10 0-1 0,-4 0 1 16,-10 1-1-16,-9 5 1 15,-6 5 0-15,-3 7 0 16,-5 8 0-16,-2 8 1 15,-2 9-1-15,1 11 1 16,4 5-1-16,5 0 0 16,8 2-1-16,8-5 0 15,12-5-1-15,11-9-3 16,13-6-3-16,10-19-5 15,25 2-21-15,-10-23-6 16,17-1-1-16,-8-11 1 16</inkml:trace>
  <inkml:trace contextRef="#ctx0" brushRef="#br3" timeOffset="824113.1366">1734 16836 42 0,'-21'13'37'0,"-7"-5"2"16,7 16-2-16,-5-6-22 15,9 11-11-15,-1-1 0 16,9 3-1-16,1-1-1 15,3-2 0-15,4-2 0 16,5-10 0-16,2-4-1 16,7-11 0-16,3-8 0 15,3-7 0-15,0-9 0 16,6-3 0-16,-4-5 0 15,-2 3-1-15,4-1 1 16,-9 6 0-16,-2 2-1 0,-3 10 1 16,-9 11-1-16,15 8 0 15,-10 10 0-15,2 6-1 16,-3 9 0-16,5 1-1 15,2 7-1-15,2-4-1 16,5 3-4-16,-4-20-11 16,20 3-17-16,-11-19-4 15,11-1 0-15,-9-17 0 16</inkml:trace>
  <inkml:trace contextRef="#ctx0" brushRef="#br3" timeOffset="824475.1573">2050 16904 49 0,'-15'25'40'0,"-5"-13"-1"16,19 12 0-16,-7-12-33 16,20-1-2-16,6-12-1 15,12-8 0-15,7-2-1 16,4-4 0-16,3-1-1 15,-6-6 0-15,-2 6 1 16,-10-6-1-16,-9 6 0 16,-12 2-1-16,-11 4 1 15,-12 2-1-15,-8 4-1 16,-8 8 1-16,-2 5 0 15,-3 6 0-15,2 15 1 16,1 5 0-16,5 5 0 16,7 4 0-16,8-1 0 0,14-5-1 15,11-6-1-15,15-13-4 16,24-9-13-16,10-30-20 15,31-6-3-15,1-18-3 16,22-8 1-16</inkml:trace>
  <inkml:trace contextRef="#ctx0" brushRef="#br3" timeOffset="825030.1891">3040 16566 36 0,'-20'-14'37'0,"20"14"2"15,-13-8-1-15,13 8-31 16,0 0-2-16,-11 21-1 16,5 4 0-16,2 11-1 15,-2 13-2-15,-1 13 0 16,2 9-2-16,-2 5 1 15,2 7-4-15,1-12-3 16,13 5-13-16,-5-27-18 0,14-7 1 16,-5-32-2-16</inkml:trace>
  <inkml:trace contextRef="#ctx0" brushRef="#br3" timeOffset="825338.2067">3006 16527 38 0,'-6'-12'39'0,"0"-7"2"16,20 11-3-16,-2-2-21 16,17-1-15-16,8-2 0 15,8 4 0-15,2 7-1 16,3 9 1-16,-4 10-1 0,-6 18 0 15,-8 8-1-15,-13 14 0 16,-12 9 0-16,-15 12 1 16,-14 6-2-16,-13-1 2 15,-9 0-2-15,-8-9 0 16,-4-5-1-16,1-17-3 15,11-7-5-15,-6-28-17 16,27-9-11-16,4-19-2 16,23-8 2-16</inkml:trace>
  <inkml:trace contextRef="#ctx0" brushRef="#br3" timeOffset="825711.228">3437 17052 39 0,'0'22'37'16,"10"3"2"-16,-10-25-1 16,34 13-32-16,-10-16 0 15,7-4 0-15,3-9-1 16,2 0-2-16,-1-9 0 15,-4-2-1-15,-10 1-1 16,-5-2-1-16,-11 0 1 16,-10 5-2-16,-6 6 1 15,-7-3 0-15,-10 10-1 16,0 6 0-16,-2 9 1 15,-1 14-1-15,0 8 0 16,1 7 1-16,4 7 0 0,4 1-1 16,13 5-1-16,4-8-1 15,19-1-5-15,0-27-14 16,26-1-14-16,1-19-4 15,25-5 2-15</inkml:trace>
  <inkml:trace contextRef="#ctx0" brushRef="#br3" timeOffset="826011.2452">3979 16776 66 0,'-36'23'40'15,"-8"-9"0"-15,10 14-13 16,3-13-22-16,11 1-2 0,10-5-1 15,8 2 0-15,2-13-1 16,20 22 0-16,0-15 0 16,8 7 0-16,0-4 0 15,-4 8 0-15,0 1-1 16,-3 3 1-16,-9 4 0 15,-9-3 0-15,-10 8-1 16,-7-6 0-16,-3 6-2 16,-7-15 1-16,4 1-4 15,-4-12-2-15,19 5-20 16,-10-19-12-16,20-5-2 15,-2-15 0-15</inkml:trace>
  <inkml:trace contextRef="#ctx0" brushRef="#br3" timeOffset="826529.2748">4989 16567 44 0,'-29'-27'38'16,"-2"15"1"-16,-18-3-1 15,-3 21-30-15,-9 7-1 16,-2 18-2-16,-4 10-2 16,3 15-1-16,5 10 0 15,8 2 0-15,14 3-2 0,15-10 1 16,16-3-1-16,18-16-2 15,21-4-3-15,17-18-4 16,27-4-20-16,-2-18-10 16,19 1 0-16,-5-17 0 15</inkml:trace>
  <inkml:trace contextRef="#ctx0" brushRef="#br3" timeOffset="827179.312">5212 16935 36 0,'-26'-19'38'0,"13"15"2"16,-12-10-2-16,7 14-20 15,-10-3-13-15,4 12 0 0,-6 3-2 16,0 6 0-16,-7 11-2 16,3 7 2-16,-4 4-2 15,6 4 1-15,1 0-1 16,9-8 1-16,12 1-1 15,7-11 1-15,15-14-1 16,10-13-1-16,14-10 1 16,8-12-1-16,6-12 1 15,1 3-2-15,-6-10 1 16,-4 5-1-16,-8 4 1 15,-11 13-1-15,-11 2 1 16,-11 18-1-16,0 0 0 16,-15 15 1-16,3 7-1 15,-4 7 1-15,2 4-2 0,0 0 1 16,9 3-1-16,5-10 1 15,12-3-2-15,4-13-1 16,18-7-3-16,-2-15-2 16,20-2-4-16,-12-21-5 15,19 12-2-15,-22-17 5 16,9 15 7-16,-18-5 3 15,-6 10 5-15,-13 12 2 16,-9 8 6-16,-9 10 8 16,-18 1 1-16,15 23-3 15,-17-5-5-15,11 13-2 16,-5-7 0-16,9 5 0 15,3-9-1-15,5-4-2 16,5-6 1-16,4-10-2 0,-3-11 0 16,14-13-2-16,-3-7 0 15,0-6-1-15,2-3 0 16,0-1 0-16,-2-2 0 15,0 4-1-15,-2 7 1 16,-2 4 0-16,-7 17-1 16,14-16-1-16,-1 13-3 15,-2-3-4-15,20 8-16 16,-13-24-12-16,22 3-3 15,-1-16-1-15</inkml:trace>
  <inkml:trace contextRef="#ctx0" brushRef="#br3" timeOffset="827374.3231">5943 16476 63 0,'-31'47'40'16,"-11"6"0"-16,11 19-2 15,0 2-36-15,5 4 1 16,7 4-4-16,3-4-1 15,12 0-2-15,-3-16-14 16,15 3-20-16,0-18 1 16,7-11-4-16,-5-18 1 15</inkml:trace>
  <inkml:trace contextRef="#ctx0" brushRef="#br3" timeOffset="827564.334">5704 16895 75 0,'0'0'42'0,"-17"-12"-1"15,17 12 1-15,12 7-40 16,4-11-3-16,17-1-4 16,6-10-4-16,32 9-19 15,-3-15-12-15,22 6-3 16,-3-10 2-16</inkml:trace>
  <inkml:trace contextRef="#ctx0" brushRef="#br3" timeOffset="827981.3579">6056 17123 61 0,'-25'8'41'0,"25"-8"0"15,-13 8-1-15,26-9-34 16,5-8-3-16,11-3-1 16,8-3-1-16,5-1 1 15,5-8-1-15,3 6 0 16,-5-7-1-16,-7 3 0 15,-6-1 1-15,-12 3-1 16,-10 0 1-16,-14 2-1 16,-9 7 0-16,-7-2 0 15,-8 8 0-15,-6 9 1 16,-5 4-1-16,3 13 0 0,0 5 1 15,2 6-1-15,8 7 1 16,5 0-1-16,12 0 0 16,13-6 0-16,15-4-2 15,10-14-1-15,18-7-5 16,1-16-17-16,27-1-10 15,-8-21-6-15,13-2-1 16,-10-13 1-16</inkml:trace>
  <inkml:trace contextRef="#ctx0" brushRef="#br3" timeOffset="828275.3747">6773 16738 64 0,'-34'11'41'0,"-12"1"0"0,7 16 1 16,-11-3-36-1,9 7-3-15,6 1-2 0,10-1 0 16,6-1 0-16,11-2 0 15,8-5-1-15,8-7 1 16,10-3 1-16,4-8-1 16,3 0 0-16,2-3 1 15,0 0-1-15,-7 1 1 16,-1 4-2-16,-5 5 1 15,-6 5 0-15,-8 9 0 16,-8 4-1-16,-6 9 1 16,-6 6-1-16,-4-2-1 15,2 2-5-15,-10-8-13 16,21 2-12-16,-12-22-10 0,23-18-4 15,-5-18-1-15</inkml:trace>
  <inkml:trace contextRef="#ctx0" brushRef="#br3" timeOffset="1.12776E6">2072 16660 35 0,'0'0'38'0,"10"12"1"16,-10-12-1-16,20-3-27 15,-5-12-5-15,14-4-1 16,8-12-4-16,13-21-8 16,21-2-29-16,-2-19-2 15,10 4-3-15,-5-8 1 0</inkml:trace>
  <inkml:trace contextRef="#ctx0" brushRef="#br2" timeOffset="1.19164E6">698 4664 67 0,'7'-28'36'16,"0"12"-2"-16,-7 4 1 15,2 22-27-15,-14 8 0 16,5 22-4-16,-11 15 0 0,4 19-2 16,-3 11 0-16,2 16-2 15,-2 6 1-15,4 3-1 16,5-3-3-16,1-16-9 15,10-7-22-15,5-19-1 16,14-13-1-16,4-27-1 16</inkml:trace>
  <inkml:trace contextRef="#ctx0" brushRef="#br2" timeOffset="1.19184E6">1049 5230 97 0,'-15'30'36'0,"0"12"-1"0,-10 3-4 15,1 20-29-15,-1 0-1 16,4 2-1-16,4-2-3 16,0-18-7-16,19-8-24 15,0-19-1-15,13-15-2 16,4-22 1-16</inkml:trace>
  <inkml:trace contextRef="#ctx0" brushRef="#br2" timeOffset="1.19232E6">1164 4997 54 0,'-18'-4'31'0,"3"9"-1"16,3 7-2-16,0 7-17 15,12 4-16-15,0-6-4 16,14 13-2-16,1-8-1 15,12 12 2-15,-4-9 2 16,7 7 5-16,0 1 4 16,-7-6 6-16,7 11 6 15,-17-15 3-15,9 11 0 16,-17-16 0-16,9 12-2 15,-17-11-5-15,8 7-2 16,-12-7-2-16,4 4-1 16,-3-4-2-16,0 3-1 15,0-7 0-15,3 0 1 16,3-15-1-16,0 0 0 0,8-14 1 15,3-8-1-15,7-13 1 16,3-5-1-16,-2-7 1 16,7 2-1-16,-3 3 0 15,-2 6 0-15,-3 6 1 16,-3 13-2-16,-3 13 1 15,-12 4 0-15,15 31-1 16,-13 3 1-16,-2 6-1 16,3 6-1-16,-2 4-1 15,4-8-1-15,7 1-8 16,-5-25-23-16,20-8-4 15,-3-26 0-15,19-14-2 16</inkml:trace>
  <inkml:trace contextRef="#ctx0" brushRef="#br2" timeOffset="1.19253E6">2057 4573 99 0,'-15'3'37'0,"5"32"1"15,-12 17-1-15,4 24-30 16,-3 12-3-16,12 11-1 15,3 8-1-15,7 4-1 16,9 1-2-16,2-12-3 16,15 2-18-16,-7-28-16 15,16-9 0-15,-4-23-1 16,5-13-2-16</inkml:trace>
  <inkml:trace contextRef="#ctx0" brushRef="#br2" timeOffset="1.19284E6">2308 5102 103 0,'-22'9'39'0,"-11"6"2"16,5 22-2-16,-8-6-32 15,9 11-4-15,4-6 2 16,11 3-2-16,5-9-1 15,9-2 0-15,8-6 0 16,8-4-1-16,6-6 0 16,5-1 0-16,2-4-1 15,3-3 0-15,-1-1 0 0,-1 1 0 16,-1 2-1-16,-3 4-1 15,2 3-1-15,-1-1-2 16,4 8-3-16,-7-15-16 16,16 14-16-16,-8-15 0 15,15 2 0-15,-5-12 0 16</inkml:trace>
  <inkml:trace contextRef="#ctx0" brushRef="#br2" timeOffset="1.19327E6">3329 4682 80 0,'9'-23'37'16,"7"20"0"-16,-11 16 0 0,-4 25-32 15,-4 14-2-15,0 18 0 16,-6 16 0-16,-1 14-1 16,-3 11-1-16,1 1-2 15,2-2 0-15,2-11-3 16,14 2-15-16,-5-30-16 15,17-8-1-15,1-29-2 16,5-13 2-16</inkml:trace>
  <inkml:trace contextRef="#ctx0" brushRef="#br2" timeOffset="1.19372E6">3230 5273 98 0,'-22'6'38'0,"4"2"2"16,17 8-2-16,7-3-33 15,17-1-2-15,15-6 0 16,16 0-1-16,9-2 1 16,9-1-2-16,2-3 1 15,1-1-2-15,-6 0 1 16,-5-1-1-16,-14-1 0 15,-7 0 0-15,-12-3 1 16,-9-2-1-16,-11-1 0 16,-8-4 1-16,-9 1-1 15,-5 2 0-15,-3 1 0 16,-5 2 0-16,2 8 0 15,-1 6 1-15,2 9-1 16,6 8 0-16,4 8 1 0,7 9-1 16,6 3 1-16,5 3-1 15,5-2 0-15,7-6 0 16,1-6 0-16,3-9 0 15,-2-11-1-15,-1-13 1 16,-6-14-1-16,-2-15-1 16,-6-10-2-16,-6-16-3 15,5 4-14-15,-14-23-18 16,4 3-1-16,-6-7-2 15,6 13 2-15</inkml:trace>
  <inkml:trace contextRef="#ctx0" brushRef="#br2" timeOffset="1.19535E6">903 6611 50 0,'0'-12'35'15,"-6"-4"0"-15,4 5-1 16,-7-11-9-16,9 22-16 16,-26-12-3-16,8 18-2 15,-12 3 1-15,0 14-1 16,-10 5 1-16,-1 12-1 15,-7 3 0-15,2 3 0 16,0-2-1-16,13 0 1 0,7-5-3 16,15-4 1-16,14-9-2 15,16-4 1-15,18-5-1 16,10-11-1-16,11-6 1 15,7-7 0-15,4-10 0 16,-1-7 0-16,-4-7 0 16,-5-9 0-16,-15-2 1 15,-8 0-1-15,-16 0 1 16,-8 2-1-16,-15 6 0 15,-8 5 0-15,-5 7 0 16,-3 13 0-16,-1 9 1 16,2 16 0-16,2 17 0 15,7 18 1-15,-1 22-1 16,6 20 1-16,0 19-2 15,3 11 2-15,-1 11-2 0,0 2 1 16,-3-4 0-16,-4-9 0 16,-5-15 1-16,-1-13-1 15,-7-19 0-15,-5-19 1 16,-3-25-2-16,-8-18 0 15,-1-19 0-15,1-17 0 16,3-17-3-16,5-24-2 16,9-12-3-16,4-28-11 15,28 11-16-15,2-14-5 16,23 5 0-16,3-5-1 15</inkml:trace>
  <inkml:trace contextRef="#ctx0" brushRef="#br2" timeOffset="1.19575E6">1553 6760 115 0,'0'0'40'16,"13"7"0"-16,-13-7-2 15,-16 3-35-15,16-3 0 16,-11 24-1-16,4-1-1 15,-1 11 1-15,-2 9 0 16,2 6-1-16,-4 5 1 16,2 0 0-16,-3-2 0 15,5-7 0-15,2-10-2 16,1-13 0-16,5-22 0 15,0 0 0-15,17-39 0 16,-5-5 0-16,7-10 0 0,-3-10 0 16,0-5 0-16,-1 0 0 15,-2 7 0-15,-3 11 0 16,-4 13 0-16,-2 5 0 15,-4 16 0-15,0 17 0 16,0 0 0-16,21-1 0 16,-4 8 0-16,8-1 0 15,14 2-9-15,0-14-11 16,24 11-14-16,-8-18-7 15,11 6 0-15,-4-9-2 16</inkml:trace>
  <inkml:trace contextRef="#ctx0" brushRef="#br2" timeOffset="1.19611E6">1977 6920 114 0,'-20'35'39'15,"20"-7"0"-15,0-28-1 16,30 5-33-16,6-21-2 15,15-13-1-15,8-10 0 16,6-7-1-16,0-6-1 16,-7 0 0-16,-8 4 1 15,-13 1-1-15,-18 12 0 16,-16 8-1-16,-18 16 2 15,-16 12-1-15,-13 11 2 16,-8 16 0-16,-9 16-1 16,0 10 2-16,4 7-2 15,8 4 1-15,11-1-2 0,14-1 0 16,18-11 0-16,20-13 0 15,22-15 0-15,16-16-3 16,25-8-10-16,4-30-10 16,21 1-16-16,-6-21-2 15,10-1-1-15,-14-10-1 16</inkml:trace>
  <inkml:trace contextRef="#ctx0" brushRef="#br2" timeOffset="1.19678E6">2669 6823 110 0,'-8'32'39'16,"8"-18"1"-16,19-1-1 0,6-12-30 16,21-10-6-16,5-8 0 15,6-5-2-15,2-7 1 16,-5-1-1-16,-3-1-1 15,-12-3-1-15,-11 1 1 16,-15 3-2-16,-13 3 1 16,-12 7 0-16,-17 8 0 15,-9 12 1-15,-9 12 1 16,-10 13 0-16,-3 15 1 15,-2 10 2-15,6 5-2 16,8 5 2-16,15 0-4 16,14-3 0-16,21-12 0 15,15-11 0-15,21-14 0 0,14-14 0 16,16-11-7-16,5-18-3 15,20 2-8-15,-18-25-13 16,12 9-9-16,-16-12 1 16,-4 7 0-16,-20 2 32 15,-10 5 7-15,-11 13 5 16,-27-3 12-16,1 25 11 15,-18 3 10-15,0 22 1 16,-15 3 0-16,8 16-29 16,-7 5-5-16,4 4 0 15,1 1-2-15,10-2-1 16,6-5-2-16,7-11 0 15,8-14 0-15,10-12 0 16,7-16 0-16,7-11 0 0,4-13 0 16,5-8 0-16,-1-6 0 15,0-1 0-15,-3 4 0 16,-10 6 0-16,-1 10 0 15,-11 13 0-15,-11 12 0 16,11 12 0-16,-11 10 0 16,-1 5 0-16,5 11 0 15,-3-10-14-15,23 10-6 16,-7-26-7-16,33 3-17 15,4-15 0-15,26-7 0 16,15-18 3-16</inkml:trace>
  <inkml:trace contextRef="#ctx0" brushRef="#br2" timeOffset="1.19758E6">4230 6205 74 0,'0'0'36'16,"11"1"-1"-16,-16 19 1 15,3 18-27-15,-13 8-1 0,5 15-2 16,-1 8-1-16,4 11 2 16,-2 1-3-16,4 4 1 15,0-5-2-15,5-4 1 16,0-8-2-16,5-7 1 15,0-13-2-15,4-9 0 16,-1-14 0-16,2-10 0 16,5-17-1-16,-1-8 1 15,5-12 0-15,-1-7 0 16,0-8 0-16,-1-6-1 15,0-3 1-15,1-1-1 16,-4 7 1-16,-3 4-1 16,2 10 0-16,-2 7 0 15,-11 19 1-15,13 8-1 16,-7 13 0-16,-6 9 1 0,-1 8-1 15,-4 5 0-15,-4 4 0 16,-6-1 1-16,-6-1-1 16,-4-4 0-16,-3-7 0 15,-1-8-1-15,-1-8-1 16,0-12-2-16,12-7-3 15,-1-22-11-15,27 4-13 16,-4-21-8-16,21 2-1 16,4-14 0-16,17 4 1 15</inkml:trace>
  <inkml:trace contextRef="#ctx0" brushRef="#br2" timeOffset="1.1983E6">4835 6755 101 0,'13'19'36'15,"-13"-19"2"-15,-7 15-1 16,-7-9-30-16,-2 11-1 16,-8 0-2-16,-1 8 0 15,-4 1 0-15,-1 9 0 16,1 0-1-16,7 1 0 15,4-3-1-15,12-5 0 16,10-9-2-16,11-6 1 16,14-13-1-16,8-11 0 15,8-11 0-15,1-9 0 16,1-9 0-16,-5-5 0 15,-11-3 1-15,-8 0-1 0,-14 4 0 16,-13 6 0-16,-15 9-1 16,-8 8 1-16,-9 13 0 15,-4 10 0-15,0 9-1 16,4 6 1-16,8 5 0 15,13 2 0-15,15-2 0 16,14-5 0-16,18-7 0 16,11-9 0-16,10-7 0 15,11-6-1-15,2-5 1 16,-2-1 0-16,-7-1 1 15,-11 2-1-15,-9 3 1 16,-10 5-1-16,-13 7 0 16,-14 2 1-16,-10 15 1 15,-5 3-2-15,-8 7 0 0,-1 6 0 16,-4 4 0-16,2 5 0 15,8 1 0-15,3-1 0 16,10-3 0-16,8-6 0 16,12-9 0-16,5-6 0 15,7-11 0-15,7-11 0 16,-2-11 0-16,2-7 0 15,-5-9 0-15,-8-5 0 16,-9-3 0-16,-7 2 0 16,-10 0 0-16,-5 4 0 15,-9 6 0-15,0 5 0 16,-3 11-2-16,2 4-1 15,8 9-4-15,1-6-6 16,22 15-9-16,-11-9-5 0,32-7-12 16,-2-5-1-16,16 0 0 15,3-13 1-15</inkml:trace>
  <inkml:trace contextRef="#ctx0" brushRef="#br2" timeOffset="1.19852E6">5605 6239 103 0,'-17'19'38'0,"-10"4"1"16,12 27-2-16,-3 3-32 16,5 17 1-16,0 7-3 15,6 12 1-15,5 1-3 16,6-1 0-16,7-6-2 15,3-12-3-15,14-1-13 0,-12-29-16 16,17-9-6-16,-6-20 0 16,7-13-1-16</inkml:trace>
  <inkml:trace contextRef="#ctx0" brushRef="#br2" timeOffset="1.1988E6">5792 6634 118 0,'-23'1'40'0,"3"17"2"15,-11-6-4-15,2 11-33 16,0 0 0-16,3 4-3 0,4-2 1 16,9 1-1-16,11-5-2 15,10 0 0-15,13-7 0 16,11-6 0-16,15-6 0 15,3-6 0-15,9-2 0 16,-1-3 0-16,3 2 0 16,-7-5-5-16,7 14-9 15,-20-17-9-15,8 20-14 16,-22-8-6-16,2 6 1 15,-15-7 0-15</inkml:trace>
  <inkml:trace contextRef="#ctx0" brushRef="#br2" timeOffset="1.19971E6">1018 8272 91 0,'0'0'36'15,"-9"-17"0"-15,9 17 1 16,-26 17-34-16,8 9 1 16,-4 10-1-16,1 15 1 15,-1 8-1-15,1 11 0 16,1 0 0-16,10 0 0 0,6-9 0 15,11-10-1-15,14-18-1 16,15-21 1-16,13-22-1 16,11-20 0-16,6-19-1 15,5-19 1-15,2-4-2 16,-7-9 1-16,-7 0 1 15,-13 5-1-15,-12 12 1 16,-15 13-1-16,-9 19 1 16,-15 18-1-16,-9 21 2 15,-6 20-1-15,-3 16-1 16,-1 15 1-16,1 10-1 15,4 7 0-15,10 0-1 16,4-5-1-16,17-4-3 16,4-18-3-16,25-1-12 0,-7-28-15 15,21-5-5-15,-5-20 0 16,12-4 1-16</inkml:trace>
  <inkml:trace contextRef="#ctx0" brushRef="#br2" timeOffset="1.20009E6">1825 8481 104 0,'-18'6'38'15,"-12"0"2"-15,8 17-2 16,-8 9-34-16,5-2 0 16,4 3-1-16,5 6-1 15,1 0 1-15,8 4-1 16,1-6 0-16,7-4 0 15,3-7-1-15,4-1 0 0,4-15-1 16,6-9 1-16,5-10-1 16,5-11 1-16,0-5-2 15,0-7 1-15,1-4 0 16,-3-1 0-16,-1 5 1 15,-8 5-1-15,-3 5 0 16,-5 9 0-16,-9 13 0 16,0 0 1-16,5 17-1 15,-7 5-1-15,0 5 0 16,1 5 0-16,5 1-1 15,-1-2-2-15,11-4-3 16,-5-16-6-16,20 5-12 16,-8-23-13-16,13-2 0 15,-4-17-2-15,7-4 2 0</inkml:trace>
  <inkml:trace contextRef="#ctx0" brushRef="#br2" timeOffset="1.20027E6">2234 8519 107 0,'-17'19'38'0,"3"20"2"16,-9-4-3-16,7 13-31 15,-2 2-2-15,10-2-1 16,3-6-2-16,7-7-1 16,8-8-3-16,2-24-11 15,18 2-12-15,-8-23-14 16,10-9 0-16,-9-17-1 15,10-5 1-15</inkml:trace>
  <inkml:trace contextRef="#ctx0" brushRef="#br2" timeOffset="1.2004E6">2124 8095 117 0,'-36'-17'38'16,"14"6"-6"-16,22 11-17 16,-8-16-53-16,28 9 0 15,10-10-1-15,20 6-2 16</inkml:trace>
  <inkml:trace contextRef="#ctx0" brushRef="#br2" timeOffset="1.20063E6">2752 7943 112 0,'-10'37'40'0,"5"16"0"16,-15 3-1-16,11 16-33 16,-7 5-3-16,4 11-1 15,-3 5-1-15,4-3 0 16,-3 2-1-16,3-4-2 15,5-6-2-15,1-21-5 16,13 0-12-16,-14-29-16 16,14-11-3-16,-8-21-1 15,19-19 1-15</inkml:trace>
  <inkml:trace contextRef="#ctx0" brushRef="#br2" timeOffset="1.20079E6">2579 8501 122 0,'-20'-29'40'0,"15"18"1"0,3-4-3 16,16 10-34-16,14-1-4 15,15-6-6-15,25 7-8 16,-1-19-9-16,30 10-18 16,2-7 1-16,16 6-3 15,-1-8 1-15</inkml:trace>
  <inkml:trace contextRef="#ctx0" brushRef="#br2" timeOffset="1.20135E6">4154 8216 90 0,'-25'-13'37'15,"-12"-1"1"-15,-4 5 0 16,-20 5-33-16,-2 2 0 16,-13 3 1-16,0 8-1 15,-1-1-1-15,8 8 1 16,3-1-2-16,14 4 0 15,15-1-1-15,18 3-1 16,18-2 0-16,20 1-1 16,14 2 0-16,15 4 0 15,14 3 0-15,12 6 0 0,9 1 0 16,0 2-1-16,-3 4 1 15,-9 4 0-15,-11 3 0 16,-14 3 1-16,-18-2 0 16,-19 1-1-16,-24-1 1 15,-16-4 0-15,-14-6 0 16,-11-6-1-16,-2-9 1 15,-3-17-2-15,4-15 1 16,10-17-1-16,14-19 0 16,13-17 0-16,18-18-1 15,16-12 1-15,16-5 0 16,10 0 0-16,8 5 0 15,7 7 1-15,-3 15 1 16,-2 12-3-16,-5 21-5 16,-12 6-8-16,4 22-7 0,-23 0-18 15,7 13-1-15,-7 3-2 16,6 9 0-16</inkml:trace>
  <inkml:trace contextRef="#ctx0" brushRef="#br2" timeOffset="1.20151E6">4674 8733 100 0,'-30'6'23'15,"5"-2"-13"-15,-6-10-11 16,0-11-42-16,-3-8-3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27:07.0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1063 1238 88 0,'0'0'37'0,"0"0"-1"15,0 0 1-15,3-39-31 16,-3 39-1-16,0 0-1 16,0 0 1-16,0 0-1 15,-29-23 0-15,3 30-1 16,-3 9-2-16,1 12 1 15,-4 14-2-15,1 12 1 16,0 10-1-16,9 8-1 16,15-7 1-16,7-4 0 15,9-4 0-15,13-9 0 16,12-12 2-16,12-14-2 0,8-17 1 15,8-15 0 1,1-19 0-16,1-12 1 0,-4-11-1 16,-7-9 0-16,-15-5-1 15,-24 32 1-15,-4-3-1 16,-7 1-2-16,-3-1 2 15,0 37-2-15,-21-66 1 16,21 66-1-16,-38-50 1 16,38 50 0-16,-52-38-3 15,52 38-8-15,-49-22-25 16,10 15-2-16,1 14 0 15,1 13-1-15</inkml:trace>
  <inkml:trace contextRef="#ctx0" brushRef="#br0" timeOffset="188.0108">1208 1526 110 0,'-10'16'39'15,"-3"1"1"-15,6 3-4 16,11-1-36-16,-5-3-4 15,11-1-3-15,0-7-25 16,15 1-6-16,-1-6 0 16,11-1-2-16</inkml:trace>
  <inkml:trace contextRef="#ctx0" brushRef="#br0" timeOffset="593.0339">1647 1448 109 0,'-18'16'41'16,"4"6"0"-16,-5 2 0 15,3 4-38-15,2-1 0 16,8 0-2-16,2-2 2 15,8 0-2-15,7-6 1 16,8-5-2-16,5-10 0 16,7-5 1-16,6-7-2 15,1-5 2-15,0-6-1 16,-3-4 1-16,-6-3-1 0,-3 1 1 15,-5 3-1-15,-9 3 1 16,-5 5-1-16,-5 4 0 16,-2 10 0-16,-8 12-1 15,-1 8 2-15,-1 5-2 16,0 4 0-16,2 4-1 15,7-1-1-15,2-2-6 16,18-2-16-16,-1-13-16 16,14-7-1-16,4-9 0 15,9-4-1-15</inkml:trace>
  <inkml:trace contextRef="#ctx0" brushRef="#br0" timeOffset="1147.0656">2392 1312 80 0,'0'0'39'16,"27"-38"0"-16,-27 38 0 16,0 0-30-16,0 0-1 15,30-39-1-15,-30 39-1 16,9-3-2-16,-4 13-1 15,-9 10-1-15,0 7 1 16,-7 8-3-16,-1 7 2 16,-1 3-2-16,4-3 1 0,5-4-1 15,10-7 0-15,7-10 0 16,9-9 0-16,8-10-1 15,7-7-1-15,7-9-2 16,1-13-4-16,13-7-26 16,-10-8-6-16,0-1-1 15,-48 43 1-15</inkml:trace>
  <inkml:trace contextRef="#ctx0" brushRef="#br0" timeOffset="1307.0748">2739 1263 117 0,'-38'48'41'0,"-3"10"1"15,8 15-6-15,5 0-34 16,16-15-3-16,8-5-4 0,8-17-9 16,13-1-25-16,6-12-2 15,14-7-1-15,2-13 1 16</inkml:trace>
  <inkml:trace contextRef="#ctx0" brushRef="#br0" timeOffset="1473.0843">3033 1702 117 0,'-22'32'40'0,"4"5"-1"16,-3-10-7-16,6-7-48 15,11 1-23-15,3-10-2 16,11-1 0-16,3-10-2 0</inkml:trace>
  <inkml:trace contextRef="#ctx0" brushRef="#br0" timeOffset="2232.1277">3445 1293 71 0,'1'-9'37'0,"-1"9"-2"15,3-9 3-15,-3 9-26 16,-3 9-3-16,1 2-2 0,-3 5-2 15,1 6-1 1,-1 5-1-16,0 7-1 0,-2 6 0 16,3 2-2-16,-2 1 1 15,2-3-1-15,1-3 0 16,2-6 0-16,-1-4 0 15,2-9-1-15,2-8 2 16,-2-10-1-16,0 0 0 16,3-16 0-16,0-4-1 15,-1-8 2-15,1-4-1 16,0-10 1-16,3-6-1 15,-6 48 1-15,7-59 0 16,-7 59 1-16,16-62 0 16,-16 62 0-16,20-60 0 0,-20 60 0 15,25-54 1-15,-25 54-1 16,26-45 0-16,-26 45-1 15,29-34 1-15,-29 34-1 16,25-15-1-16,0 15 1 16,-10 12-1-16,-7 19 0 15,-11 6 0-15,-6 7 0 16,-12-2-2-16,-3 0 1 15,-2-11-2-15,-1-7-1 16,5-3-8-16,-6-10-28 16,13-1-1-16,-1-8 1 15,16-2-2-15</inkml:trace>
  <inkml:trace contextRef="#ctx0" brushRef="#br0" timeOffset="2704.1547">3857 1467 101 0,'-24'7'39'0,"-10"2"0"16,3 13-3-16,-10 0-25 16,7 8-3-16,-4 0-3 15,7 5-1-15,5 0-1 16,8-6-1-16,6-3-1 0,11-6 0 15,9-8 0-15,12-10-1 16,11-8 1-16,8-7-1 16,4-7 1-16,1-8 1 15,1-5-2-15,-1-1 0 16,-7-1 0-16,-8 3 0 15,-8 5 0-15,-9 5 0 16,-6 8 0-16,-6 14 0 16,-9-2 0-16,-3 18 0 15,-5 5 0-15,1 5 0 16,-1 4 0-16,4 4-4 15,5-2 2-15,7-1-3 16,10-5-1-16,7-9-3 16,20-2-23-16,0-11-8 15,18-3 1-15,-2-10 0 0</inkml:trace>
  <inkml:trace contextRef="#ctx0" brushRef="#br0" timeOffset="3251.186">4368 1476 120 0,'-20'1'41'0,"-14"2"-1"15,3 12-2-15,-6 3-32 16,3 5-3-16,0 4 0 16,7 3-1-16,3 0 0 15,10 1-2-15,8-4 0 16,8-6 0-16,10-7 0 15,9-7 0-15,6-7 0 16,5-5 0-16,2-8 0 0,1-6 0 16,-1-7 0-16,-3-3 0 15,-6-3 0-15,-4-2 0 16,-5 3 0-16,-5 3 0 15,-3 5 0-15,-5 5 0 16,-3 18 0-16,0 0 0 16,-8 15 0-16,-1 14 0 15,-1 11 0-15,-3 16 0 16,-1 6 0-16,-3 13 0 15,1 3 0-15,-1 4 0 16,2-3 0-16,-1-3 0 16,2-7 0-16,0-7 0 15,1-15 0-15,2-9 0 0,0-16 0 16,1-12 0-16,-1-12 0 15,1-10 0-15,4-14 0 16,-2-13 0-16,5-10 0 16,3-14 0-16,8-7 0 15,4-3 0-15,6 5 0 16,6 1 0-16,3 11 0 15,2 5 0-15,4 16-5 16,-1 4-5-16,9 21-11 16,-13-3-19-16,8 8-2 15,-5-2 1-15,6 6-1 16</inkml:trace>
  <inkml:trace contextRef="#ctx0" brushRef="#br0" timeOffset="3619.207">4703 1601 121 0,'-10'11'42'16,"-5"-5"1"-16,14 4-2 16,1-10-37-16,14-3 0 15,5-8-4-15,6-2 0 16,4-8 0-16,6-1 0 15,-2-4 0-15,-2-3 0 16,-5 0 0-16,-8 2 0 16,-9 4 0-16,-12 5 0 15,-11 14 0-15,-10 7 0 16,-9 13 0-16,-6 11 0 0,0 8 0 15,2 9 0-15,4 0 0 16,8 2 0-16,11-7 0 16,13-3 0-16,17-13 0 15,13-11 0-15,12-11 0 16,7-15-2-16,15-4-16 15,-5-20-13-15,14 1-14 16,-4-10 0-16,4-2-3 16,-4-8 3-16</inkml:trace>
  <inkml:trace contextRef="#ctx0" brushRef="#br0" timeOffset="5985.3424">5518 1255 87 0,'0'0'36'0,"0"0"2"15,0 0 0-15,25-34-28 16,-25 34-3-16,0 0-2 16,13-14-1-16,-13 14-1 15,0 15-1-15,-8 5 0 16,-3 7 1-16,-6 7-2 15,-3 9 1-15,-5 2-2 16,6 2 1-16,0-2 0 16,6-4 0-16,7-10 0 15,12-9-1-15,13-11 1 0,13-13 0 16,13-8-1-16,8-10 1 15,9-5-2-15,2-6 0 16,2-5-3-16,-5-4-4 16,1 1-24-16,-17 0-9 15,-6 7 0-15,-14 2 0 16</inkml:trace>
  <inkml:trace contextRef="#ctx0" brushRef="#br0" timeOffset="6195.3544">5871 1204 111 0,'-28'19'41'0,"8"8"1"0,0 9-3 16,5 11-37-16,-1 8-1 15,5 2 0-15,0 2-1 16,1-4-2-16,4-3-3 15,3-9-5-15,14-8-28 16,-1-14-2-16,13-9-1 16,4-18 1-16</inkml:trace>
  <inkml:trace contextRef="#ctx0" brushRef="#br0" timeOffset="6573.376">6083 1217 115 0,'-7'4'43'0,"7"-4"0"16,7 10-2-16,6-8-38 15,-13-2 0-15,29-3 0 16,-29 3 1-16,40-10-4 15,-40 10 0-15,54-15 0 16,-54 15 0-16,55-16 0 16,-55 16 0-16,57-12 0 15,-57 12 0-15,32-1 0 16,4 12 0-16,-10 10 0 15,-11 13 0-15,-15 13 0 16,-17 9 0-16,-8 10 0 0,-5 1 0 16,4-10-2-16,7-10-1 15,8-9-5-15,14-10-12 16,1-17-20-16,18-7-4 15,3-13 1-15,16-7-1 16</inkml:trace>
  <inkml:trace contextRef="#ctx0" brushRef="#br0" timeOffset="7397.4231">7087 1395 80 0,'0'0'38'16,"-7"-10"-1"-16,7 10 1 15,-15 0-29-15,7 5-2 16,-7-1-3-16,2 6 0 15,-4 1-1-15,1 5-1 16,-1 3 0-16,4 5-1 16,2-1 0-16,7 2 0 15,4 0 1-15,9-5-1 16,6-1 0-16,6-7-1 15,6-7 1-15,2-4 0 16,-2-8 0-16,3-5 1 16,-6-7-2-16,-4-3 1 15,-6 0-2-15,-7-4 2 16,-6 1-2-16,-7 0 0 15,-4 5-1-15,-4 3 0 0,0 8-1 16,-1 2-2-16,3 9-1 16,-1 0-10-16,13 10-22 15,0 1-1-15,13 2 2 16,4-4-3-16</inkml:trace>
  <inkml:trace contextRef="#ctx0" brushRef="#br0" timeOffset="7666.4385">7687 1182 101 0,'5'-46'39'15,"-5"46"1"-15,-7-43-1 16,7 43-33-16,0 0 0 15,-50-19-3-15,10 40-1 16,-6 25-1-16,-3 12 1 16,8 14-2-16,8 8-1 15,7 2-1-15,11-7-1 16,12-16-2-16,0-17-11 15,15-5-22-15,-3-17-2 16,8-8 0-16,-4-15 1 16</inkml:trace>
  <inkml:trace contextRef="#ctx0" brushRef="#br0" timeOffset="7826.4477">7414 1435 115 0,'-15'-11'41'16,"15"11"2"-16,-4-8-3 15,16 5-36-15,11-3-3 16,8-4-6-16,15 1-18 15,-1-9-17-15,11 2-2 16,1-5-1-16,5 3-1 16</inkml:trace>
  <inkml:trace contextRef="#ctx0" brushRef="#br0" timeOffset="8230.4708">8160 1164 75 0,'0'0'39'15,"0"0"-1"-15,3-25 0 16,-3 25-15-16,2 20-21 0,-5 13-2 16,-2 14 1-16,-5 4-1 15,-1 8 0-15,-3 1 0 16,3-4-1-16,-1-4-1 15,3-10-4-15,6-4-10 16,-2-13-21-16,9-7 1 16,-4-18-3-16,12 4 2 15</inkml:trace>
  <inkml:trace contextRef="#ctx0" brushRef="#br0" timeOffset="8413.4813">8092 1434 105 0,'-8'-2'40'0,"-3"1"0"16,11 1-1-16,-10 6-34 0,10-6-2 15,19 5-2-15,2-11-1 16,12-2-3-16,4-10-4 16,17-3-20-16,-2-8-12 15,7-4 0-15,-59 33-1 16,58-40 0-16</inkml:trace>
  <inkml:trace contextRef="#ctx0" brushRef="#br0" timeOffset="8787.5026">8605 1054 106 0,'0'0'40'0,"0"0"2"16,-9 5-2-16,-3 19-34 16,-16 23-2-16,-3 17-1 0,-7-5-2 15,9 14 1-15,1-4-1 16,4 0-1-16,10-22 0 15,3-9-1-15,8-7 2 16,5-9-2-16,5-12 1 16,9-10 1-16,4-11-1 15,4-7 1-15,2-6-1 16,-1-2 2-16,2-3-2 15,-5-1 1-15,-3 5 0 16,-3 4 0-16,-6 11-1 16,-4 7 1-16,-6 3-1 15,1 18 0-15,-3 2 0 16,0 7-1-16,1 0 0 15,0 4-3-15,7-2 1 0,3-5-4 16,10 0-10-16,-3-16-21 16,14-1-4-16,-3-11 2 15,8-4-2-15</inkml:trace>
  <inkml:trace contextRef="#ctx0" brushRef="#br0" timeOffset="9145.5231">8795 1464 108 0,'-10'10'40'0,"10"2"2"16,0-12-2-16,18 9-35 16,3-8-2-16,7-2-1 15,5-3 0-15,1-2-1 0,1-5 1 16,-2 0-1-16,-4-3 0 15,-6 0-1-15,-6-2 0 16,-10-1 0-16,-7 1 0 16,-8 1 0-16,-8 3 1 15,-5 4-1-15,-7 6 0 16,-1 9 1-16,-4 4 0 15,2 12 0-15,2 5 0 16,5 6-1-16,8-1 1 16,10 2-2-16,13-7 0 15,10-4-3-15,13-5-4 16,0-22-12-16,20 0-20 15,-3-14-3-15,9-5-1 16,-2-10 1-16</inkml:trace>
  <inkml:trace contextRef="#ctx0" brushRef="#br1" timeOffset="13937.7972">9710 1510 79 0,'3'-14'38'16,"-6"-2"-1"-16,0 5 1 15,-7-4-30-15,-1 5-2 16,-8 3 0-16,1 2-2 15,-6 4 0-15,0 2-1 16,-3 3-1-16,1 6 1 16,2 4-2-16,2 7-1 15,5 1 1-15,5 3-1 0,6-1 0 16,6 1 0-16,8-4 0 15,6-5-1-15,6-8 1 16,5-6 1-16,3-9-2 16,2-7 3-16,0-7-2 15,2-3 2-15,-5-3-2 16,-2 0 2-16,-5 3-2 15,-4 2 2-15,-4 4-2 16,-4 5 0-16,-8 13 0 16,0 0 0-16,4 10-1 15,-8 11-1-15,0 10 2 16,-4 7-1-16,-1 8 0 15,-2 8 0-15,0 2 1 16,-1 4-1-16,-1-2 1 16,-2 1 0-16,0-8 0 0,0-1 0 15,-2-8 0-15,1-10 0 16,1-7 0-16,-2-9 0 16,1-12-2-16,0-15-2 15,6-2-10-15,-2-19-24 16,11 1-2-16,-1-17 0 15,12 0-2-15</inkml:trace>
  <inkml:trace contextRef="#ctx0" brushRef="#br1" timeOffset="14346.8206">10054 1399 97 0,'7'-6'40'0,"-7"6"0"16,0 0-1-16,-13 10-30 15,4-1-6-15,-2 7-1 16,-1 6-1-16,-2 8 0 16,1 5-1-16,0 3 1 15,1-1-2-15,4-1 2 16,2-3-2-16,1-6 1 15,3-6 1-15,2-8-1 16,0-13 0-16,6 2 0 16,1-14 1-16,1-5-1 15,1-6 0-15,-1-5 1 16,1-5 0-16,-1-1 0 15,0 0 0-15,-2 4 0 16,-3 4 0-16,-1 5 0 0,1 2 1 16,1 6-2-16,5 3 1 15,2 1-1-15,4 2-1 16,5-1-2-16,2-2-3 15,13 1-30-15,-6-2-5 16,8 2 1-16,-6 3-2 16</inkml:trace>
  <inkml:trace contextRef="#ctx0" brushRef="#br1" timeOffset="14714.8417">10265 1467 106 0,'-12'12'39'0,"9"5"2"0,0-7-2 15,18-1-36-15,-1-4 0 16,8-3-1-16,6-6-1 16,2-3 0-16,5-3 0 15,1-1-1-15,-3-4 0 16,-5 0 0-16,-7 0 1 15,-8 1-1-15,-7 1 0 16,-10 2-1-16,-8 3 1 16,-9 2 0-16,-6 7-1 15,-7 4 1-15,-3 9 0 16,-1 7 0-16,0 8 1 15,1 3-1-15,7 2 1 16,6 3-1-16,9-4 0 0,13-2 0 16,15-8-1-16,12-10-1 15,14-6-4-15,3-15-26 16,17 2-9-16,0-11 2 15,7-1-3-15</inkml:trace>
  <inkml:trace contextRef="#ctx0" brushRef="#br1" timeOffset="15106.8641">10646 1547 97 0,'-9'9'38'0,"12"2"1"16,-3-11-1-16,27-5-33 0,-3-4-3 15,7-4 2-15,3-2-3 16,1-4 2-16,-2 1-2 16,-3 0 1-16,-7 1 0 15,-4 0-2-15,-11 2 1 16,-4 0 0-16,-10 4 0 15,-9 3-1-15,-9 2 1 16,-5 6-1-16,-8 5 1 16,-1 9 0-16,-4 7 0 15,0 5-1-15,4 7 2 16,7 2-2-16,6 0 2 15,13-1-2-15,9-4 0 16,15-6-1-16,11-8 0 16,14-6-2-16,16-8-2 0,0-11-5 15,17-1-29-15,-8-12-2 16,7 0 1-16,-10-9-1 15</inkml:trace>
  <inkml:trace contextRef="#ctx0" brushRef="#br1" timeOffset="15420.8821">11139 1440 107 0,'-23'21'40'0,"4"8"1"16,-8-2-3-16,7 5-33 16,-1 0-1-16,5 1-1 15,1-5-1-15,5-5-1 16,3-5 0-16,7-5 0 0,0-13-1 15,15 0 0-15,2-10 0 16,1-7 0-16,6-8 1 16,1-3-1-16,3-6 0 15,0 0 1-15,-3 4 0 16,0 3 0-16,-6 7-1 15,-1 3 1-15,-4 12 0 16,-3 9-1-16,-6 10 0 16,0 5-1-16,-2 5-1 15,-1 1-3-15,5 5-7 16,-5-7-26-16,14 1-5 15,-2-8 1-15,14-4-2 16</inkml:trace>
  <inkml:trace contextRef="#ctx0" brushRef="#br1" timeOffset="16223.928">11997 1102 83 0,'0'0'41'16,"-1"-54"-4"-16,1 54 3 15,0 0-33-15,-14-40-3 16,14 40 0-16,-15 5-2 0,1 29 2 15,-2 21-2-15,6 11 1 16,-1 0-2-16,5 11 0 16,0 2-2-16,3-5 1 15,1-17 0-15,-1-7 0 16,3-10-1-16,0-7 0 15,0-12 1-15,4-9 0 16,-4-12 0-16,13-2 0 16,-4-11 1-16,3-5-1 15,-1-7 0-15,2-6 1 16,3-2-1-16,0 0 1 15,1 1-1-15,1 3 1 16,-1 6-1-16,0 7 0 16,1 8 1-16,-1 9-2 0,-2 6 1 15,0 10 0-15,-3 4 0 16,-2 4 0-16,-5 1 0 15,-2 2 0-15,-7-3 1 16,-4-1-2-16,-7-5 2 16,-5-4-1-16,-4-6 0 15,-2-6 0-15,0-4-2 16,0-4-2-16,6-2-3 15,-2-14-18-15,17 8-16 16,-1-4 1-16,13 1-1 16,5-1 1-16</inkml:trace>
  <inkml:trace contextRef="#ctx0" brushRef="#br1" timeOffset="16926.9682">12466 1415 100 0,'0'0'39'0,"0"0"2"15,-23-4-4-15,1 8-33 16,-2 2-1-16,-2 7 0 16,-3 5-1-16,1 4-1 15,1 3 2-15,3 2-3 16,8 0 2-16,8 1-2 15,8-4 1-15,11-7-1 16,10-6 1-16,10-10-1 16,7-8 0-16,5-8 1 15,4-6-1-15,-3-7 0 16,-4-2 0-16,-7-2 1 0,-12 2-2 15,-10 0 1-15,-13 7 0 16,-11 5-1-16,-10 8 1 16,-4 4 0-16,-4 5 0 15,0 4-1-15,4 4 1 16,9 1 0-16,9 2-1 15,10-2 1-15,12-1 0 16,11-4-1-16,11-2 2 16,8-2-1-16,7-3 0 15,-2-1 1-15,0-2-1 16,-7 1 1-16,-6 0 0 15,-7 1 0-15,-13 1 0 16,-15 4 0-16,0 0 0 0,-8 7-1 16,-11 4 1-16,0 5-1 15,-4 5 0-15,3 3 0 16,1 4 0-16,6 1 0 15,7-1 0-15,8 0 0 16,9-5 0-16,7-7-1 16,7-6 2-16,6-9-1 15,1-7-1-15,1-10 2 16,-1-7-1-16,-4-7 0 15,-6-2 0-15,-5-4 0 16,-7 1-1-16,-9-2 1 16,-7 6-1-16,-7 4 0 15,-2 8-1-15,-5 9 0 16,1 6-1-16,0 4-4 0,11 8-15 15,0-2-19-15,14 5 1 16,3-4-2-16,14-2 2 16</inkml:trace>
  <inkml:trace contextRef="#ctx0" brushRef="#br1" timeOffset="17170.9822">13265 964 100 0,'-8'-44'43'0,"8"44"1"16,0 0-2-16,-30-15-39 0,22 34 0 15,-26 29 0-15,6 28-1 16,-1 21-2-16,13-4-1 15,7 1-3-15,9-4-7 16,12-6-29-16,1-36-1 16,13-9 0-16,-4-15-1 15</inkml:trace>
  <inkml:trace contextRef="#ctx0" brushRef="#br1" timeOffset="17440.9976">13352 1256 112 0,'-31'0'42'0,"2"14"1"16,-8 6 0-16,4 3-38 0,3 1-2 16,9 0 0-16,8-2-1 15,12-4 0-15,12-3-2 16,12-8 0-16,11 0 0 15,5-5 0-15,6 2 0 16,2-4 0-16,-1-1 0 16,-2 1 0-16,-3 2-4 15,-11-3-7-15,5 6-22 16,-15 1-12-16,1 2 2 15,-7 1-2-15</inkml:trace>
  <inkml:trace contextRef="#ctx0" brushRef="#br1" timeOffset="17612.0074">13751 1613 123 0,'-11'2'44'0,"4"3"0"16,-7-10-2-16,12-3-40 15,-2 1-6-15,-2-12-15 16,7 10-24-16,-4-4-1 15,3 13-1-15,-2-14 1 16</inkml:trace>
  <inkml:trace contextRef="#ctx0" brushRef="#br1" timeOffset="25846.4784">873 7070 32 0,'10'8'25'16,"-4"-8"3"-16,4-1-1 16,4 5-18-16,-1-9 1 15,9 8 0-15,-4-9 0 0,10 9 0 16,-2-5-1-16,8 5-3 15,0-2-1-15,9 3-2 16,5-1-1-16,7 2-1 16,7 0-1-16,8 0 1 15,8-2-1-15,14-1 0 16,9-4 1-16,10-2 0 15,13-4-1-15,10-4 1 16,9-4-1-16,15-1 1 16,9-3-1-16,8 0 0 15,10-1 0-15,10 2-1 16,6 2 1-16,9 1-1 15,7 4 2-15,3 1-2 16,7 1 1-16,9 0 1 0,6 1 0 16,5-1 0-16,34-1 1 15,-20-2-1-15,11-2 0 16,5-1 0-16,12 0 0 15,3-1-1-15,6 3 0 16,1 1-1-16,-6-2 1 16,11 4 0-16,2 1 0 15,18 3 0-15,-19 1 1 16,0 2 0-16,19 0 0 15,-8 3 1-15,-10-1-1 16,24-3 1-16,18-1-3 16,3-2 2-16,3-2-1 15,5-1 1-15,-9 0-2 16,35-4 1-16,-18 4-1 15,0 2 2-15,-16 3 0 0,-1 3-1 16,-2 5-3-16,-12-4-9 16,16 9-24-16,-63-2 0 15,1 4-2-15,-20-2-1 16</inkml:trace>
  <inkml:trace contextRef="#ctx0" brushRef="#br1" timeOffset="27971.5999">8924 2195 34 0,'-1'22'28'16,"0"7"-1"-16,0 6-6 16,-3-5-6-16,6 12-4 15,-5-3-3-15,6 7-1 16,-2 1-4-16,3 9 1 15,0-3-2-15,2 6-1 16,-2 2 1-16,3 7 0 16,-4 4 0-16,0 8 1 0,-2 3-1 15,0 7 0-15,-4 3 1 16,1 7-1-16,-3 5 0 15,3 6 0-15,-4 2 2 16,3 7-2-16,0 2 1 16,3 8-2-16,-1 0 3 15,3 6-2-15,0 5 1 16,1 2-1-16,0 5-1 15,0 5 2-15,-3 5-3 16,0 5 0-16,-3 7-2 16,0 6 1-16,-5 6-1 15,-1 12 2-15,-1 8 0 16,0 10-2-16,2 9 4 15,2 15 0-15,6 8-1 0,2 10 1 16,6 11-2-16,3 4 2 16,3 43-4-16,2-22 1 15,-2 10-1-15,-3 10 0 16,-6 12-1-16,-5 9 0 15,-4 2 1-15,-5-3-1 16,-2-45 0-16,-3 21 0 16,3-30 0-16,4-31-2 15,9-37-6-15,1-47-26 16,12-35 2-16,5-41-4 15,9-38 3-15</inkml:trace>
  <inkml:trace contextRef="#ctx0" brushRef="#br1" timeOffset="30097.7215">8621 6147 17 0,'0'0'20'0,"-7"-4"0"16,7 4-8-16,0 0-5 15,-5-11 2-15,5 11-2 16,-2-10 1-16,2 10 0 15,-4-7 2-15,4 7 0 0,0 0-1 16,0 0 0-16,-7-5-3 16,7 5-2-16,0 0 0 15,0 0-2-15,0 0 1 16,0 0-1-16,0 0 1 15,0 0-1-15,6 7 0 16,-6-7 0-16,9 8 0 16,-2 1-1-16,-1-1 0 15,0 1 0-15,-1 1-1 16,1 0 0-16,-2 0 1 15,0 2-1-15,0-2 0 16,0-1 0-16,-4-9 1 16,9 13-1-16,-9-13 1 15,13 11 0-15,-6-6-1 0,0-1 1 16,0 0 0-16,-1 0-1 15,-6-4 1-15,12 8 0 16,-12-8-1-16,8 9 1 16,-8-9-1-16,7 13 0 15,-7-13 0-15,6 14 0 16,-6-14 0-16,9 13 0 15,-9-13 0-15,10 13 1 16,-10-13-1-16,12 13 0 16,-4-7 0-16,-2 0 0 15,1-1 0-15,-7-5 1 16,10 12-1-16,-10-12 0 15,9 13 0-15,-5-4 0 16,-2 0 1-16,1 1-1 16,0 1 0-16,0 0 0 0,2 0 0 15,0 1 0-15,0 0 1 16,1-1-1-16,-2-1 0 15,1 0 1-15,0-1-1 16,-1 1 0-16,0-1 1 16,-2-2-1-16,1 2 0 15,-3 0 1-15,0 0-1 16,0-1 0-16,0 0 0 15,0 1 0-15,0 0 0 16,0-1 1-16,0-8-1 16,2 15 0-16,-2-15 0 15,3 12 0-15,-3-12 0 16,6 13 1-16,-6-13 1 15,5 14-1-15,-4-5 1 0,1 1-2 16,-2 1 3-16,0 0-3 16,0 1 2-16,-2 1-2 15,1-1 0-15,0 1 0 16,0 0 0-16,1-2 0 15,0 0 0-15,2-1 0 16,-1 1 0-16,1-2 0 16,0 0 0-16,-1-1 0 15,-1 2 0-15,2 1 0 16,-4-2 0-16,1 2 1 15,-1 0-1-15,-2-1 0 16,0 2 0-16,-1 0 0 16,0-1 0-16,1 1 0 0,-2-1 0 15,0 2 0-15,2-2 0 16,-1 3 0-16,-1-2 0 15,2 3 0-15,-2 1 0 16,1-2 0-16,0 0 0 16,0 1 0-16,0-3 0 15,0-1 0-15,1 0 0 16,-1-2 0-16,1 0 0 15,-1 2 0-15,-1-3 0 16,1 3 0-16,-2-1 0 16,0 3 0-16,2-2-1 15,-2 1 1-15,0 0 1 16,1-1 0-16,-1 2 0 15,1-3 0-15,0 0-1 0,0-2 1 16,-1 1 0-16,2 0 0 16,-1 0-1-16,0-1 0 15,0 1 0-15,0-2 1 16,0 1-1-16,1 0 0 15,5-8 0-15,-10 12 0 16,10-12 0-16,-7 9 0 16,7-9 0-16,-8 10 0 15,8-10 0-15,-8 11 0 16,8-11 0-16,-13 15 0 15,7-8 0-15,0 2 0 16,0-1 0-16,1 0 0 16,5-8 0-16,-10 11-1 15,10-11-1-15,0 0 0 16,0 0-3-16,-8-3-9 0,8 3-22 15,5-10 0-15,-5 10 0 16,10-17-1-16</inkml:trace>
  <inkml:trace contextRef="#ctx0" brushRef="#br1" timeOffset="30540.7469">8665 7447 79 0,'0'0'35'15,"0"0"0"-15,0 0 0 16,0 0-28-16,0 0-2 0,0 0-2 15,12 11 0-15,-5-4-1 16,3 2 0-16,0 3-1 16,2 0-2-16,2 4-4 15,-3-8-23-15,5 6-7 16,-4-3 0-16,3-1-2 15</inkml:trace>
  <inkml:trace contextRef="#ctx0" brushRef="#br1" timeOffset="30773.7602">8816 7329 90 0,'-8'-3'35'0,"-2"-3"1"0,10 6-1 16,-11-2-30-16,11 2-3 15,0 0-1-15,7 4-1 16,1 0 1-16,3 2-1 16,1 1-1-16,1-2-5 15,7 5-29-15,-8-5 1 16,2 3-1-16,-5-6-2 15</inkml:trace>
  <inkml:trace contextRef="#ctx0" brushRef="#br1" timeOffset="30969.7714">8884 7050 79 0,'-12'1'34'16,"2"2"-1"-16,2 2-6 15,1-2-49-15,7-3-10 16,0 0 0-16,15 1-2 16,-1-6 1-16</inkml:trace>
  <inkml:trace contextRef="#ctx0" brushRef="#br1" timeOffset="31255.7878">8857 6598 52 0,'0'0'30'16,"5"9"-2"-16,1-9-2 15,4 4-29-15,-1-5-14 16,3 4-10-16,0 1-3 15,0-1 3-15,0 1-2 16</inkml:trace>
  <inkml:trace contextRef="#ctx0" brushRef="#br1" timeOffset="31538.8039">8816 6298 63 0,'0'0'34'0,"-7"-1"-1"15,7 1 0-15,7 3-28 16,1 1 0-16,1-1-2 15,4 3-1-15,1-2-1 0,-1-1-1 16,5 4-5-16,-5-10-9 16,4 5-19-16,-6-5 0 15,0 0-1-15,-11 3 1 16</inkml:trace>
  <inkml:trace contextRef="#ctx0" brushRef="#br1" timeOffset="31787.8182">8756 6137 78 0,'0'0'37'0,"-7"-8"-1"15,7 8 1-15,0 0-33 16,0 0 0-16,0 0-3 15,0 0-1-15,0 0 0 16,8 6 0-16,2 0-2 16,-1-6-4-16,8 8-12 15,-2-10-18-15,4 4 1 16,-6-5-1-16,1 0 0 15</inkml:trace>
  <inkml:trace contextRef="#ctx0" brushRef="#br1" timeOffset="32019.8315">8691 6045 80 0,'0'0'38'16,"0"0"-3"-16,0 0 1 15,0 0-31-15,0 0-3 16,0 0-1-16,0 0-2 16,11 3-2-16,-11-3-5 15,18 11-24-15,-8-5-3 16,6 4-2-16,3-4 1 15</inkml:trace>
  <inkml:trace contextRef="#ctx0" brushRef="#br1" timeOffset="36626.0949">1035 7104 23 0,'1'-10'26'0,"0"1"1"15,-1 9 1-15,-6-13-12 16,6 13-2-16,-10-4-1 15,10 4 0-15,-12 5-2 16,7 2-3-16,-6-3-2 16,3 7-1-16,-1 0-2 15,2 3-1-15,0 2 0 16,2 4-2-16,1 0 1 15,4 2-1-15,1-2 1 16,3-2 0-16,3-5 0 16,5-4 0-16,0-8 0 0,4-7 0 15,3-9 0-15,-1-5 0 16,0-5-1-16,0-3 1 15,-1-3-2-15,-4 3 1 16,-4 1 1-16,-4 5-1 16,-4 6 0-16,-7 6 0 15,-3 7 0-15,-5 8 1 16,-2 7 0-16,-1 3 0 15,1 4-1-15,-1 3 1 16,4-1 0-16,2 1 0 16,6-4-1-16,6-4 2 15,4-4-1-15,5-5-1 16,3-5 1-16,5-6 0 15,2-4-1-15,-1-3 0 16,0-5 0-16,-3-2 0 0,-2 1 0 16,-4-2 0-16,-7 4-1 15,-3 3 2-15,-5 3-1 16,-4 6 1-16,-3 5 0 15,-1 6-1-15,-4 5 1 16,1 4-1-16,0 5 1 16,2 3-2-16,3 0 1 15,2 0 0-15,5-4 1 16,5-5-1-16,6-4 1 15,5-8 0-15,5-7-1 16,3-8 1-16,1-4-1 16,1-6 0-16,-3-3 1 0,-4 1 0 15,-5 0-1-15,-6 6 0 16,-8 3 1-16,-6 8 1 15,-7 8-1-15,-3 7 0 16,-5 7 0-16,1 2 0 16,-2 5 0-16,6 1 0 15,3-3-1-15,7-1 1 16,9-8-1-16,7-6 0 15,9-8 1-15,6-6-1 16,3-4-1-16,0-1 1 16,-1-1 1-16,-5 1-1 15,-8 3 0-15,-10 12 0 16,0 0 0-16,-21 6 1 15,-1 8-1-15,-4 3 1 16,1-1-1-16,1 2 0 0,8-4-2 16,7-6-2-16,9-8-5 15,13-6-28-15,12-4-3 16,3-13-1-16,9-1-2 15</inkml:trace>
  <inkml:trace contextRef="#ctx0" brushRef="#br1" timeOffset="82055.6933">4996 6863 2 0,'8'-3'27'0,"-8"3"1"15,6-11 3-15,-6 11-14 16,3-9 0-16,-3 9-1 15,1-10-3-15,-1 10-1 16,-1-9-3-16,1 9-2 16,0 0-2-16,-3-7-1 15,3 7-2-15,-8 3 0 16,8-3-1-16,-11 14 0 15,6-4-1-15,-1 0 1 16,2 1-1-16,2 1 1 16,2-1-1-16,4 0 0 15,2-3 0-15,4-2 0 16,2-1 0-16,3-2 1 15,1-3-1-15,1-4 0 0,0-4 1 16,-1-3-1-16,-4-3 0 16,-3 0 0-16,-5-3 1 15,-5-1-1-15,-7 2 0 16,-2 4 0-16,-5 2 0 15,-2 4 1-15,-4 6-1 16,1 4 1-16,0 2-1 16,2 6 1-16,3 2 0 15,4 2 0-15,3-1-1 16,5-1 1-16,5-2 0 15,6-2-1-15,4-6 1 16,5-3 0-16,4-3-1 16,3-3 1-16,1-4 0 15,-1 1 0-15,-3-2-1 0,-3 0 1 16,-6 2-1-16,-12 8 0 15,4-12 1-15,-13 11-1 16,-4 4 0-16,-4 2 1 16,-4 2-1-16,1 2 1 15,3 0 0-15,2 1 0 16,4 0 0-16,7-1 0 15,4-9 0-15,9 10-1 16,2-9 1-16,5-1-1 16,0-3 1-16,-1-1-1 15,-1-1-2-15,-6-3-1 16,-1 8-13-16,-12-8-21 15,5 8-1-15,-22-8 0 16,6 8-2-16</inkml:trace>
  <inkml:trace contextRef="#ctx0" brushRef="#br1" timeOffset="84649.8417">1126 8864 49 0,'0'-26'33'0,"0"8"1"15,0 18 0-15,0 0-28 16,-7 34-2-16,2 6-1 15,3 20-2-15,-1 17-1 16,4 18 0-16,-2 19 1 16,1 15-3-16,-2 12 2 15,0 8 1-15,-2 6-2 16,2-2 2-16,-1-4-2 0,0-8-2 15,3-10-9-15,2-21-18 16,6-16-3-16,3-23-2 16,6-20 1-16</inkml:trace>
  <inkml:trace contextRef="#ctx0" brushRef="#br1" timeOffset="85264.8769">665 9768 45 0,'-15'-3'28'0,"15"3"0"16,0 0-2-16,6-7-27 16,13 5 0-16,9 4 1 15,8 3 1-15,5 3 0 16,10 4 0-16,3 0 0 15,8 2 0-15,6-1-1 16,9 0 0-16,6-3 0 16,6 0 0-16,7-3-1 15,11 0 1-15,8 0 1 16,7 1-1-16,11-2 1 15,6 1 0-15,7-1 1 0,16-1 0 16,7-2 0-16,12-1 0 16,12-4 1-16,10 3-1 15,8-4 0-15,8 3-1 16,5-1 1-16,8 1-1 15,4 0 1-15,6 2 0 16,26-2 1-16,-14 2-1 16,8-6 1-16,7 3 1 15,6-6 0-15,6 1 0 16,1-6-2-16,6 3 1 15,-24-3-2-15,19 2 1 16,19 0-1-16,-26 1 0 16,-13 3-1-16,-6 5 0 15,-9 2 0-15,-11 3 0 16,-13 4-1-16,-11-2-1 0,-37 2-2 15,3-9-21-15,-7 5-10 16,-18-7-2-16,-15-2 1 16</inkml:trace>
  <inkml:trace contextRef="#ctx0" brushRef="#br1" timeOffset="85706.9022">9359 9437 31 0,'-20'-6'32'15,"-4"2"2"-15,-5 8-1 16,-10 6-22-16,-3 24 0 0,-18 19-3 15,-10 27-1-15,-17 21-1 16,-11 26-3-16,-15 15-3 16,-7 9-4-16,1 3-32 15,-2-13-1-15,12-22-1 16,15-27 0-16</inkml:trace>
  <inkml:trace contextRef="#ctx0" brushRef="#br1" timeOffset="86347.9388">1242 9633 57 0,'-12'19'35'16,"-9"4"-2"-16,-3 14 2 16,-12 8-27-16,-5 13-2 15,-9 5-4-15,0 4-2 16,2 6-13-16,6-14-20 15,15-11-2-15,12-22-1 16,21-16 0-16</inkml:trace>
  <inkml:trace contextRef="#ctx0" brushRef="#br1" timeOffset="86911.9711">1848 9442 59 0,'7'-10'35'0,"-7"10"-3"16,0 16 1-16,3 4-30 16,-6 2 0-16,1 11 0 15,0 3 1-15,0 6-1 16,0 1-1-16,2-1 1 15,-1-2-1-15,1-5-1 16,3-7 0-16,-1-6 1 16,-1-10-1-16,-1-12 0 15,8-2 0-15,-5-11 0 16,0-9 1-16,0-3-1 15,-2-6 1-15,0-3-1 16,-1-3 1-16,0 0-1 16,2 4 0-16,2 3 0 0,0 4 0 15,4 2-1-15,2 6 0 16,5 4 0-16,2 6-2 15,3-1-4-15,7 9-22 16,-1-6-8-16,5 8-1 16,-2-5-1-16</inkml:trace>
  <inkml:trace contextRef="#ctx0" brushRef="#br1" timeOffset="87161.9854">2211 9522 70 0,'15'-13'37'0,"7"1"-4"15,1-6 0-15,4 0-32 16,3 5-5-16,-3-3-27 16,1 8-3-16,-7 4-1 15,-5 8 0-15</inkml:trace>
  <inkml:trace contextRef="#ctx0" brushRef="#br1" timeOffset="87332.9952">2226 9751 80 0,'18'-7'38'16,"9"-3"-2"-16,5-8-2 16,3-10-51-16,9 5-19 15,2-4 0-15,5 6-2 16,-6-1 1-16</inkml:trace>
  <inkml:trace contextRef="#ctx0" brushRef="#br1" timeOffset="87851.0248">2669 9395 65 0,'11'-5'35'0,"5"-5"1"16,7 3 0-16,4-4-32 15,6 0-1-15,0-3 0 16,3 5 0-16,-6 2 0 15,-2 7 0-15,-8 5-2 16,-8 10 1-16,-5 5 0 16,-6 9-1-16,-6 6 0 15,-3 8 0-15,-3 3-1 16,-1 5 0-16,0 1-1 15,4-4-1-15,2-1-4 16,1-14-25-16,13-2-5 16,2-15-1-16,9-6-1 0</inkml:trace>
  <inkml:trace contextRef="#ctx0" brushRef="#br1" timeOffset="88001.0334">3135 9629 77 0,'-15'8'35'15,"1"-3"-6"-15,0-7-28 16,14 2-37-16,1-18-1 16,12 4 1-16</inkml:trace>
  <inkml:trace contextRef="#ctx0" brushRef="#br1" timeOffset="88332.0523">3349 9423 66 0,'0'0'38'0,"-20"6"-1"16,6 3 1-16,-5-1-32 15,2 4-1-15,-1-2 0 16,5 6-1-16,1-2-1 16,6 3 0-16,5-2-1 15,5 2-1-15,7-4 0 16,5 1 0-16,5-3 0 15,1 0-1-15,2-1 0 16,1 0 1-16,-4 0 0 16,-2 4-1-16,-8 5 1 15,-6 2-1-15,-5 4 1 16,-5 1-1-16,-6 0 0 0,-1-2-1 15,-2 1-3-15,0-11-1 16,8-2-8-16,-5-19-26 16,15-5 0-16,-2-15-1 15,11-4 1-15</inkml:trace>
  <inkml:trace contextRef="#ctx0" brushRef="#br1" timeOffset="88496.0617">3363 9410 93 0,'-17'10'40'0,"7"7"-1"15,1-6-3-15,8 0-35 16,8-1-2-16,8-10-7 0,15 1-31 16,0-5 1-16,11 2-2 15,-1-7 1-15</inkml:trace>
  <inkml:trace contextRef="#ctx0" brushRef="#br1" timeOffset="88783.0781">3842 9517 70 0,'-15'8'40'0,"-9"-2"-1"16,2 11 2-16,-12-1-32 0,5 7-3 15,-2 2-1-15,3 2-2 16,4 0 0-16,8-2-1 16,9-4-1-16,14-7-1 15,14-8-1-15,7-7-2 16,12-4-2-16,4-8 0 15,8 4-10-15,1-11-25 16,1 4 0-16,-10-7 0 16,-2 8 1-16</inkml:trace>
  <inkml:trace contextRef="#ctx0" brushRef="#br1" timeOffset="89225.1034">4028 9627 82 0,'-12'18'40'0,"-5"-4"-1"15,7 4 0-15,0-3-35 16,4 0-1-16,0-3-1 15,4 1-1-15,2-5 0 16,0-8 0-16,6 9 0 16,1-9-1-16,0-7 1 15,2-2 0-15,0-5 0 16,3-3 0-16,-1-4 0 15,0 1 0-15,-1-1 0 16,1-2-1-16,-2 6 0 16,-1 0 0-16,0 4 0 15,1 4 0-15,-4 5 1 16,2 5-1-16,-7-1 0 15,12 14 1-15,-4-3-1 16,1 2 1-16,1-2-1 0,1-2 1 16,4-3-1-16,0-6 1 15,3-1-1-15,-1-6 1 16,0-2-1-16,0-2 1 15,-3 1 0-15,-3 1-1 16,-3 4 1-16,-8 5-1 16,6 2 0-16,-8 8-1 15,-1 5-1-15,-3 1-3 16,8 12-25-16,-8-10-12 15,8 5 1-15,0-9-2 16</inkml:trace>
  <inkml:trace contextRef="#ctx0" brushRef="#br1" timeOffset="90014.1485">5110 8298 69 0,'0'-13'34'15,"0"3"0"-15,0 10 1 0,-8 7-34 16,0 12 1-16,3 18-1 15,-3 15 1-15,3 13-1 16,-3 14 1-16,2 13-1 16,0 4 1-16,3 5-1 15,0-4-1-15,1-8-2 16,9-6-10-16,-1-20-25 15,8-17 3-15,3-16-3 16,5-19 1-16</inkml:trace>
  <inkml:trace contextRef="#ctx0" brushRef="#br1" timeOffset="90532.1782">4895 8712 71 0,'-4'9'35'16,"13"-6"0"-16,8-4-2 15,9 0-32-15,9-3 0 16,7 2 0-16,7-2 0 15,6 0 0-15,7 0-1 16,5 0-1-16,7 1 1 16,5 1 0-16,4 0 0 15,2 2 0-15,7 1-1 16,6 0 2-16,5 1-1 0,4-2 0 15,5 1 1-15,7-2-1 16,7-2 1-16,8-1 0 16,5-1-1-16,4-1 1 15,6 1 0-15,5 0 0 16,0 2 0-16,0 3 0 15,1 3-1-15,-5 2 1 16,-8 4 0-16,-1 1-1 16,-10 4 1-16,-8-1-1 15,-7 1 0-15,-10 1 2 16,-6-1-2-16,-3-1 2 15,-7-4-1-15,-5-1 0 16,-6-2 0-16,-2-3 0 16,-5-3-1-16,-4-4-4 15,-1 2-29-15,-13-6-5 0,-7 2 2 16,-13-3-4-16</inkml:trace>
  <inkml:trace contextRef="#ctx0" brushRef="#br1" timeOffset="90929.2009">9158 8523 70 0,'0'0'37'15,"1"15"-1"-15,-13 12 0 16,-11 4-31-16,-5 13 0 15,-12 8-3-15,-9 7-2 16,-8 7 1-16,-4 0-1 16,-1-3 0-16,1-7-3 15,12 0-13-15,2-20-23 0,15-7 3 16,10-17-2-16,14-10 1 15</inkml:trace>
  <inkml:trace contextRef="#ctx0" brushRef="#br1" timeOffset="91561.237">5291 8489 74 0,'-12'17'38'16,"-3"10"-1"-16,-13 2 1 15,-8 9-34-15,-7 5-2 16,-2 7 3-16,-6 0-3 16,2 1-1-16,2-4-1 15,8-8-4-15,16-3-16 0,9-19-18 16,17-10 0-16,14-18-4 15,19-10 4-15</inkml:trace>
  <inkml:trace contextRef="#ctx0" brushRef="#br1" timeOffset="92052.2651">6023 7946 70 0,'-19'-23'36'0,"-7"7"-2"16,-1 14 2-16,-9 10-31 0,2 17 0 15,-5 10-1-15,1 13 1 16,-2 7-1-16,7 6-1 16,1 3-1-16,8 4-1 15,8-5 0-15,5-6-2 16,11-3-2-16,5-12-6 15,12-4-28-15,-4-13-1 16,8-4-1-16,-4-14 2 16</inkml:trace>
  <inkml:trace contextRef="#ctx0" brushRef="#br1" timeOffset="92223.2749">5684 8369 82 0,'2'-9'37'0,"4"-3"0"16,12 3-1-16,2-2-34 15,14-1 0-15,9 2-18 16,3-4-19-16,8 2 0 16,-4 0-2-16,0 3 0 15</inkml:trace>
  <inkml:trace contextRef="#ctx0" brushRef="#br1" timeOffset="92403.2852">6039 8339 88 0,'0'0'37'15,"0"0"0"-15,22-12 2 16,-3 2-39-16,5-1 1 16,3 3-7-16,-5-1-30 15,5 6-1-15,-11 1 2 16,-3 7-4-16</inkml:trace>
  <inkml:trace contextRef="#ctx0" brushRef="#br1" timeOffset="92568.2946">5974 8527 90 0,'0'0'38'0,"10"-5"0"16,10-12 1-16,9-3-39 15,11-1-4-15,0-7-32 0,11 4-2 16,-2-3-1-16,3 4 1 15</inkml:trace>
  <inkml:trace contextRef="#ctx0" brushRef="#br1" timeOffset="93073.3235">6436 8165 104 0,'-21'9'40'16,"5"-10"-1"-16,16 1-4 15,17-10-35-15,10-1 0 16,10-1 0-16,2 3 1 15,3 0-1-15,-6 4 0 16,-3 4 1-16,-7 5-1 16,-13 5 1-16,-11 4-1 15,-9 5 1-15,-8 1-1 16,-8 2 1-16,0 2-1 15,-2-3 0-15,2 1 0 16,6-5 0-16,7-2-2 16,10-3 2-16,6-3-2 15,9-2 2-15,5-3-1 0,1 2 1 16,2-2-1-16,-2 3 2 15,-5 2 1-15,-7 4-1 16,-6 6 1-16,-10 0 0 16,-6 7 0-16,-6-1-1 15,-1 1 0-15,-4-2-1 16,1-1 0-16,5-5-4 15,3-10-5-15,13 2-31 16,2-9-1-16,16-11-1 16,2-4-1-16</inkml:trace>
  <inkml:trace contextRef="#ctx0" brushRef="#br1" timeOffset="93254.3339">6867 8409 102 0,'-14'-2'41'0,"4"1"0"16,-1-5-3-16,-1-5-46 16,12 11-31-16,7-15-2 15,0 10 0-15,-2-5-1 16</inkml:trace>
  <inkml:trace contextRef="#ctx0" brushRef="#br1" timeOffset="93605.3539">7047 8222 78 0,'-12'4'40'16,"12"-4"1"-16,0 0 0 15,0 0-19-15,17-13-19 16,3 4 0-16,4-3 0 16,3 0-1-16,0 0-1 15,0 1 0-15,-4 1 0 16,-6 5-1-16,-6 6 0 15,-11-1 1-15,0 21-1 16,-10 0 0-16,-6 6 0 16,-4 5-1-16,-1 5 0 15,-1 1-2-15,3 2 1 0,3-7-4 16,12 7-11-16,2-18-26 15,13-2 2-15,4-14 0 16,12-5-1-16</inkml:trace>
  <inkml:trace contextRef="#ctx0" brushRef="#br1" timeOffset="93920.372">7517 8188 101 0,'-22'3'40'0,"2"10"2"15,-4-4-3-15,3 6-34 16,3-1 0-16,9 2-2 0,6-3-2 16,7-1-1-16,9-2 1 15,6-2-3-15,3 2 2 16,3-5-1-16,-2 6 1 15,-4-1-2-15,-3 3 3 16,-7 5-1-16,-7 1 0 16,-8 5 0-16,-6-2 0 15,-1-1 0-15,-1 0-2 16,-1-7-2-16,8-1-3 15,-5-16-31-15,12 3-4 16,9-19 0-16,6 3 0 16</inkml:trace>
  <inkml:trace contextRef="#ctx0" brushRef="#br1" timeOffset="94092.3818">7544 8167 112 0,'0'0'42'15,"-11"10"1"-15,13-3-2 16,-2-7-40-16,19 3-3 15,3 0-3-15,0-9-16 16,12 10-19-16,1-4-2 16,7 6 1-16,1-4-3 15</inkml:trace>
  <inkml:trace contextRef="#ctx0" brushRef="#br1" timeOffset="94393.399">7959 8303 100 0,'-12'2'42'0,"-6"-5"1"15,0 9-3-15,-5-3-36 16,-1 7 0-16,0 1-2 15,0 6 1-15,2 3-2 16,4 2-1-16,5 2 1 16,10-1 0-16,9-3-1 15,10-3-1-15,13-5 0 16,7-5-3-16,12-3-2 15,1-15-19-15,11 4-18 0,-4-10 0 16,1 2 0-16,-9-8 0 16</inkml:trace>
  <inkml:trace contextRef="#ctx0" brushRef="#br1" timeOffset="94919.4291">8213 8326 81 0,'0'0'40'16,"-10"8"1"-16,7 1 1 15,-6-4-33-15,2 9-2 16,-4 1-1-16,0 4-2 16,-5 2-2-16,3 0 0 15,0-1-1-15,2-1 0 0,2-5-1 16,5-2 0-16,4-12-1 15,0 0 1-15,17-2-1 16,-4-9 0-16,2-4 1 16,1-4 0-16,2-1-1 15,-3-2 1-15,-2 2 0 16,-3 4 0-16,-4 2 1 15,-3 7-1-15,-3 7 0 16,0 0 1-16,-12 5-1 16,5 4 1-16,3 3-1 15,2 1 0-15,3 0 1 16,7-3-1-16,5-3 0 15,6-6 0-15,6-2 1 16,6-6-1-16,1-5 0 0,3-3 1 16,-2-2-1-16,-1 1 1 15,-5-1-1-15,-4 2 1 16,-7 5 0-16,-8 5-1 15,-8 5 1-15,0 0-1 16,-5 17 1-16,-4-1-1 16,-1 5-1-16,-1 0-2 15,5 7-4-15,-4-13-16 16,11 9-19-16,1-9 0 15,9-1-2-15,2-8 1 16</inkml:trace>
  <inkml:trace contextRef="#ctx0" brushRef="#br1" timeOffset="95055.4369">8632 8503 107 0,'-9'-1'41'0,"-1"-9"-1"16,3 0-6-16,8 1-73 15,-6-7-3-15,3 5-1 16,-4-2 0-16</inkml:trace>
  <inkml:trace contextRef="#ctx0" brushRef="#br1" timeOffset="99098.6681">10368 10625 29 0,'0'0'32'0,"0"0"2"16,0 0 0-16,0 0-17 15,0 0-10-15,3 9-1 16,0 6-1-16,-5 1-1 16,4 10 1-16,-4 2-2 15,2 8 0-15,-5 2-1 16,2 3 1-16,-3-3-2 15,1-4 1-15,0-6-1 0,1-7 1 16,1-10-1-16,3-11 0 16,0 0 0-16,7-24-1 15,1-4 2-15,2-6-2 16,2-7 2-16,0-4-2 15,-1 0 0-15,0 2 0 16,-2 6 0-16,-1 6 0 16,-3 10 1-16,-2 8-1 15,-3 13 0-15,0 0 1 16,2 17-1-16,-4 1 1 15,2 4-1-15,3 0 1 16,1-3-1-16,3-2 1 16,4-8 0-16,4-9-1 15,4-9 1-15,5-9-1 0,1-4 1 16,2-7 0-16,2-1 0 15,-4 1-1-15,-1 3 1 16,-4 3-1-16,-4 8 1 16,-4 8-1-16,-4 8 1 15,-4 10-1-15,-2 10 0 16,-4 6 0-16,-1 9 0 15,0 2-1-15,1 5-3 16,0-5-1-16,10 5-17 16,-5-17-17-16,9-1 0 15,0-15-1-15,9-3 1 16</inkml:trace>
  <inkml:trace contextRef="#ctx0" brushRef="#br1" timeOffset="99302.6798">10919 10635 78 0,'4'13'39'16,"-4"-13"-1"-16,20-5 0 15,-5-6-36-15,8 0-2 16,3-3-1-16,-1-2-4 15,7 6-32-15,-13 1 1 16,-2 10-3-16,-10-1 2 16</inkml:trace>
  <inkml:trace contextRef="#ctx0" brushRef="#br1" timeOffset="99468.6893">10880 10888 88 0,'0'0'40'15,"8"5"-1"-15,6-18 2 16,11-4-40-16,4-6 0 15,6 0-5-15,8 8-31 16,-6-6-4-16,4 11-1 16,-5-1-2-16</inkml:trace>
  <inkml:trace contextRef="#ctx0" brushRef="#br1" timeOffset="100827.767">11407 9809 62 0,'0'0'35'16,"-5"10"-3"-16,3 12-1 15,-2-1-28-15,1 9 0 0,0 4 1 16,-1 9-1-16,-1 2 1 15,2 8-1-15,-1-4 0 16,2 2 0-16,-1-9 0 16,3-4-1-16,0-9-1 15,4-6 1-15,2-12 0 16,3-9-1-16,1-10 0 15,2-7 0-15,3-4 0 16,-1-1 0-16,2-1 0 16,-3 2 0-16,-1 4-1 15,0 7 1-15,-2 7-1 16,0 8 1-16,-4 7-1 15,-1 5 0-15,0 5 0 16,0-1-1-16,1 3-1 0,0-8-2 16,3 1-4-16,-2-17-27 15,9 2-2-15,-1-15-1 16,5-1 1-16</inkml:trace>
  <inkml:trace contextRef="#ctx0" brushRef="#br1" timeOffset="101024.7783">11743 10063 73 0,'-8'17'37'0,"5"4"-1"16,-3 2 0-16,4 7-32 15,-2 2-3-15,1 1 1 16,3-2-3-16,1-7 0 0,5 1-13 15,-6-25-22-15,20-5 1 16,-8-21-2-16,7-5 0 16</inkml:trace>
  <inkml:trace contextRef="#ctx0" brushRef="#br1" timeOffset="101151.7856">11772 9802 77 0,'-28'-1'35'15,"4"4"-4"-15,6 7-30 16,3 5-34-16,5 0-3 15,5-3 1-15</inkml:trace>
  <inkml:trace contextRef="#ctx0" brushRef="#br1" timeOffset="101451.8027">11300 10565 68 0,'0'0'37'0,"12"7"-1"16,7-16 1-16,16-6-36 15,10-6 0-15,10-6 0 0,10-2 1 16,3-4-1-16,4 2-1 16,-4-3-7-16,2 13-28 15,-13 1 1-15,-6 14-3 16,-16 3 1-16</inkml:trace>
  <inkml:trace contextRef="#ctx0" brushRef="#br1" timeOffset="101931.8302">11449 10717 65 0,'0'0'37'15,"0"0"-2"-15,0 0 1 16,-4 10-33-16,2 6-1 15,-1 8 0-15,0 7 1 16,-1 6-1-16,-2 9 0 16,-3 0 0-16,3 1-2 15,-2-5 1-15,5-5-1 16,1-10 1-16,4-7-2 15,-2-20 2-15,12 2-2 0,1-17 3 16,3-6 0 0,1-6-1-16,0-2 2 0,0 0-2 15,-1 3 1-15,-4 4-1 16,-1 7 1-16,-2 10-2 15,-9 5 0-15,6 11-1 16,-6 4-1-16,0 6 0 16,0-1-3-16,3 4-1 15,-1-9-7-15,11 6-26 16,-5-12 1-16,10-1 0 15,-2-11 1-15</inkml:trace>
  <inkml:trace contextRef="#ctx0" brushRef="#br1" timeOffset="102202.8457">11780 10870 73 0,'-8'6'38'0,"3"6"-2"16,-4-2 0-16,5 7-32 15,0 1 0-15,4 3-1 16,3-3-1-16,1 1 0 15,2-4-1-15,3-4 0 16,-1-5 0-16,1-4 1 16,-1-5 0-16,-3-6-1 15,-3-3 1-15,-2-2-1 16,-3-1-1-16,-4-2-1 15,0 1-4-15,-4-6-5 16,7 10-29-16,-4-7 0 16,7 9-1-16,1-4 0 0</inkml:trace>
  <inkml:trace contextRef="#ctx0" brushRef="#br1" timeOffset="102533.8646">12223 10467 80 0,'0'0'37'15,"8"0"0"-15,3-1-2 16,5-2-42-16,1-13-17 16,8 10-11-16,-2-4 0 15,2 5-1-15,-4-3-1 16</inkml:trace>
  <inkml:trace contextRef="#ctx0" brushRef="#br1" timeOffset="102691.8737">12230 10622 77 0,'-18'10'39'15,"13"1"-1"-15,5-11 0 16,16-19-36-16,8 6-5 16,3-11-34-16,14 1 0 15,-1-6 0-15,6 6-2 16</inkml:trace>
  <inkml:trace contextRef="#ctx0" brushRef="#br1" timeOffset="103794.9368">12847 9647 67 0,'0'0'35'15,"1"20"-1"-15,1 4 1 16,-5 1-32-16,0 13-1 15,0 5-1-15,2 6 0 16,-3 1-1-16,3-1-1 16,1 0-3-16,-2-12-14 15,8 2-15-15,-1-6-1 16,3-3 0-16,0-7 0 15</inkml:trace>
  <inkml:trace contextRef="#ctx0" brushRef="#br1" timeOffset="104012.9492">12704 10400 79 0,'0'0'37'0,"0"0"-2"16,18-13 0-16,6-7-34 15,6-3-1-15,10-3 0 16,3-1-2-16,4 9-4 16,-6 1-30-16,3 10 2 15,-8 6-3-15,-5 12 2 16</inkml:trace>
  <inkml:trace contextRef="#ctx0" brushRef="#br1" timeOffset="104538.9793">12779 10590 68 0,'0'0'38'16,"-2"-9"-1"-16,15 0-1 0,0-7-33 15,9 0-2-15,5-4 0 16,1 5 0-16,1 2 0 15,-2 5-1-15,-4 5 1 16,-5 6-1-16,-7 8 0 16,-6 5 1-16,-8 3 0 15,-4 4-1-15,-6 0 2 16,0 2-1-16,-2-4 0 15,1 1 0-15,5-4 0 16,3-2 0-16,6-5-1 16,7-1 1-16,6-6 0 15,3-1 0-15,4 0-1 16,4 0 1-16,-3-1 1 15,-2 1 0-15,-4 2-1 0,-6 5 1 16,-8 5-1-16,-7 4 1 16,-9 6-1-16,-8 2 0 15,-1 3 0-15,-3-2-1 16,1-1-1-16,3-8-2 15,10-2-9-15,2-20-27 16,19-3 0-16,3-19-3 16,16-7 0-16</inkml:trace>
  <inkml:trace contextRef="#ctx0" brushRef="#br2" timeOffset="244047.9588">13346 10219 50 0,'-7'-2'35'0,"7"2"-1"15,0 0 0-15,5-11-21 16,0 2-7-16,8 2-3 15,5-5 0-15,3 1-1 16,5-3 0-16,2 2-1 16,1 0-1-16,1 0-2 15,0 6-4-15,-11-3-19 16,2 11-8-16,-10-2-2 15,-2 9 0-15</inkml:trace>
  <inkml:trace contextRef="#ctx0" brushRef="#br2" timeOffset="244259.9709">13392 10324 71 0,'-7'4'37'15,"7"-4"-1"-15,11-4 1 16,2 2-32-16,2-3-1 15,5 2-2-15,4-1 0 16,1 3-3-16,4 5-10 16,-5-6-25-16,6 7 0 15,-9-3-2-15,1 4 1 16</inkml:trace>
  <inkml:trace contextRef="#ctx0" brushRef="#br2" timeOffset="245311.031">14118 9971 41 0,'-7'-12'34'15,"1"3"2"-15,-9-1-1 16,0 11-11-16,-9-4-18 16,3 6-1-16,-6 1-2 15,3 10 0-15,-3 3 0 16,5 6-2-16,1 4 2 15,4 3-1-15,8-1 0 16,5-3 0-16,11-4 0 16,10-7 0-16,10-12 0 0,11-13 0 15,7-16 0 1,7-11 1-16,2-14-1 0,3-9 0 15,-4-8 1-15,-6-3-1 16,-9-1-1-16,-9 5 1 16,-10 5-1-16,-9 9-1 15,-9 12 0-15,-7 14 1 16,-8 16-1-16,-5 17 0 15,-4 16 0-15,1 19 0 16,-1 12 0-16,5 11 0 16,2 4-1-16,7 3-2 15,8 0-1-15,6-12-4 16,14 0-5-16,1-18-26 15,13-4 0-15,0-19-1 16,8-1 1-16</inkml:trace>
  <inkml:trace contextRef="#ctx0" brushRef="#br2" timeOffset="245514.0426">14593 9901 90 0,'-12'11'38'16,"5"11"-2"-16,-6-1 1 15,4 7-35-15,0 2 0 16,4 0-3-16,3-1-1 16,1-7-4-16,12-2-31 15,-3-13 1-15,10-3-1 16,0-15-1-16</inkml:trace>
  <inkml:trace contextRef="#ctx0" brushRef="#br2" timeOffset="245656.0508">14747 9739 82 0,'-17'-37'37'0,"-2"12"-1"15,-6 2-2-15,2 7-31 16,0 11-7-16,-1 4-28 16,11 10-2-16,-1 0-1 15,10 8-2-15</inkml:trace>
  <inkml:trace contextRef="#ctx0" brushRef="#br2" timeOffset="246063.074">13896 10356 54 0,'13'11'38'0,"0"-10"-2"0,10 3 1 16,3-8-18-16,14 3-13 15,7-7-1-15,10 1 0 16,7-6-2-16,9 0 0 15,3-2-2-15,1 1-1 16,-1 0-1-16,-5 3-2 16,-6 7-4-16,-16-2-29 15,-2 13-1-15,-18-1 0 16,-7 8-2-16</inkml:trace>
  <inkml:trace contextRef="#ctx0" brushRef="#br2" timeOffset="246685.1096">14206 10818 62 0,'-16'-3'36'16,"-4"-1"-1"-16,0 9 0 16,-4 0-29-16,3 8-2 15,-3 5 0-15,3 6-1 16,-1 1-2-16,6 2 2 15,5 0-2-15,11-4 0 16,5-8 0-16,12-5 1 16,10-14-1-16,8-8 1 15,6-10 1-15,4-11-1 16,-1-6 0-16,1-5 1 0,-5-4-1 15,-6-1-1-15,-7 1 0 16,-9 3 0-16,-7 3-1 16,-4 6 2-16,-8 5-2 15,-3 11 1-15,-6 8-1 16,-3 13 0-16,-1 12 0 15,-2 13 0-15,0 15-1 16,0 8-1-16,4 13-1 16,-1-2-5-16,12 9-30 15,-2-11 0-15,12 2-2 16,0-14-2-16</inkml:trace>
  <inkml:trace contextRef="#ctx0" brushRef="#br2" timeOffset="247062.1312">14599 10919 69 0,'-14'-3'37'0,"5"8"1"15,-2-3-1-15,7 7-32 16,-3 2-2-16,3 6 0 16,1 2-2-16,4 3-2 15,1 1 1-15,4-2-1 16,3-1 1-16,2-5-1 15,2-5 2-15,3-8-2 16,0-6 2-16,1-6 0 0,-2-7 2 16,0-4 0-16,-6-6-1 15,-4-2 1-15,-5 0-1 16,-4 0-1-16,-5 5 0 15,-4 6-2-15,-2 10-3 16,-6-2-7-16,9 16-26 16,-4-1-2-16,9 8 0 15,0-3-1-15</inkml:trace>
  <inkml:trace contextRef="#ctx0" brushRef="#br2" timeOffset="252203.4252">10562 10296 26 0,'3'-12'27'15,"-3"-4"0"-15,2 3 1 16,-1-1-26-16,-4-3 1 16,2 2 1-16,-4-4 1 15,-1 5 1-15,-8-5 0 16,1 7 1-16,-10-3-1 15,-1 10-2-15,-7 6 0 0,-3 19 0 16,-9 9-1-16,-3 21 1 16,-5 16 0-16,-1 20-2 15,0 12 0-15,4 15 2 16,6 6-3-16,12 6-1 15,13-1 0-15,19-3-2 16,19-8 1-16,19-14-1 16,19-20 0-16,17-18 0 15,17-25 0-15,12-28 1 16,10-31 1-16,6-28 0 15,0-27 3-15,-8-18-3 16,-12-16 2-16,-15-8-1 16,-21-5 1-16,-26-1 0 15,-29 3-1-15,-26 9 1 0,-26 9-2 16,-19 14 1-16,-14 14 0 15,-6 17-2-15,-2 17-2 16,3 12-31-16,17 22-1 16,13 10-2-16,19 12 0 15</inkml:trace>
  <inkml:trace contextRef="#ctx0" brushRef="#br2" timeOffset="253408.4942">14856 9402 36 0,'-7'-7'28'16,"-4"-3"-1"-16,-1 1 1 15,-1 2-24-15,-4-6-1 16,-1 5 1-16,-3-3 0 15,-3 5 1-15,-4-6-1 16,0 6 2-16,-9-2-3 0,0 3 1 16,-7 1-1-16,0 3 0 15,-8 1 0-15,1 5 0 16,-5 2 0-16,-2 7-1 15,-3 5 0-15,0 5-1 16,-4 6 1-16,0 7-2 16,0 2 1-16,0 9-1 15,1 4 1-15,-1 6-1 16,3 0 1-16,2 4 0 15,4 2-1-15,7 1 1 16,3 3 0-16,6 1-1 16,7 1 1-16,8 2-1 15,8 2 0-15,8 1-1 16,8 3 0-16,7 1 1 15,5 2-2-15,5-1 1 0,5 1-1 16,3 1 1-16,2-3 0 16,3 0 0-16,2-1 0 15,1-3 0-15,4-4 0 16,2-4 0-16,3-1 1 15,5-5 0-15,6-5 1 16,4-4-2-16,6-7 2 16,6-8-2-16,2-9 2 15,6-8-2-15,6-11 2 16,2-12-2-16,3-12 0 15,-1-13 3-15,0-12-3 16,-3-13 2-16,0-9-1 16,-2-13 1-16,-9-7 0 15,-5-8 2-15,-6-6-1 0,-4-7-1 16,-5-4 1-16,-6-2 1 15,-7-2-1-15,-7 0 0 16,-8 0 0-16,-7 4-1 16,-9 3 0-16,-10 3 1 15,-10 3-1-15,-11 4 0 16,-10 6 0-16,-13 9 0 15,-15 8 0-15,-11 11 0 16,-13 12-1-16,-14 15 0 16,-10 13 0-16,-9 9-2 15,0 10-2-15,-2-3-24 16,19 5-8-16,9-9-2 15,21 0-1-15</inkml:trace>
  <inkml:trace contextRef="#ctx0" brushRef="#br2" timeOffset="254579.5611">11743 9588 33 0,'-24'-13'30'15,"-1"1"0"-15,-1 2-1 16,-5 1-24-16,3 7-2 16,-3 2 0-16,0 6-2 15,-3 4 0-15,-1 8 0 0,-4 7 0 16,-1 10 1-16,-3 5-1 15,-1 9 2-15,-2 7-1 16,3 8 0-16,-2 8 1 16,6 12 0-16,2 6-2 15,3 10 2-15,3 7-2 16,7 11 1-16,3 1 0 15,8 10 1-15,7-3-2 16,10 0-1-16,13-8 1 16,13-7-2-16,14-13 1 15,14-16 0-15,10-20 0 16,14-23-1-16,9-29 1 15,8-25 1-15,1-28 0 16,2-26-1-16,-2-24 3 16,-3-20-2-16,-7-18 1 0,-11-12 0 15,-17-10 0-15,-11-5 0 16,-17-1 1-16,-16 7 0 15,-19 8 0-15,-19 16-1 16,-17 20-1-16,-16 23 0 16,-14 28-1-16,-13 27-1 15,-10 29-5-15,-9 14-30 16,8 18 0-16,4 0-2 15,15 1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6:18.91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0T23:36:44.23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10877 7170 38 0,'0'0'15'0,"0"0"-1"15,0-17 2-15,0 17-17 16,5-12 0-16,-5 12 2 15,0 0 3-15,0 0 4 16,0 0 7-16,-10-4 1 16,10 4 0-16,0 0-5 15,-9 13-3-15,9-13 0 16,-11 2-1-16,-1-3-2 15,12 1-1-15,-21 0-2 16,5 0 0-16,-4 0-1 16,-5 2 0-16,-5 0 0 15,-3 2 0-15,-4-1 0 16,-1 2 0-16,-5-2 0 0,3 1 1 15,-1-3-1-15,-2 0 1 16,0-3-1-16,5-1 0 16,-3-1 0-16,2-1 0 15,-6-1 0-15,0 3 0 16,-7 0 0-16,-3 3-1 15,-3 1 0-15,-4 3 0 16,-5 1 0-16,-3 3 0 16,-1-2 0-16,1 2 0 15,-1 0 0-15,-1-2 0 16,0-2 0-16,1 0 1 15,0-2-1-15,0-1 1 16,3-1-1-16,-2-2 1 16,3-2-1-16,2 1 1 0,2-2-1 15,-2 0 0-15,2-2 0 16,-4 1 0-16,-2 0 0 15,-7 2 0-15,3-2-1 16,-2 1 2-16,-5 2-2 16,0 2 1-16,-1-1 0 15,-2 1 0-15,-3 0 0 16,-2 1 0-16,-3 1 0 15,-1 0 0-15,0 1 0 16,-3-1 0-16,-3 1 0 16,-3 0 0-16,-1 1 0 15,-1 0 0-15,-2 1 0 16,-1-1-1-16,0-1 1 15,-1 1 0-15,-3 1 1 0,0 0-1 16,-1 0 0-16,3 0 0 16,-3 1 0-16,3 0 1 15,-1 1-1-15,-3 0 1 16,1-1-1-16,1 2 1 15,2-2-1-15,-1 1 1 16,0-2-1-16,0 1 1 16,-3 0-1-16,2-1 1 15,0 0 0-15,3 1-1 16,-1-1 1-16,2 0 0 15,-1-1-1-15,-1-1 1 16,2 2 0-16,2-3-1 16,1 1 1-16,-2-1 0 0,1 0-1 15,0 0 1-15,-4 2-1 16,-1-1 0-16,3 2 1 15,-1-1-1-15,-3 5 0 16,1-1-1-16,-6 0 1 16,1 2 0-16,1 0 0 15,3 1-1-15,-2-2 1 16,3 2-1-16,-2-5 2 15,1 2-2-15,1-3 1 16,2 0 0-16,3 0 0 16,0 0 0-16,1-1 0 15,1 1 0-15,2 1-1 16,1 0 2-16,1 1-1 15,3 0 0-15,3-1 0 0,4 2 0 16,-1 0 0 0,5-1 1-16,6 0 0 0,6-2-1 15,3 1 0-15,5-2 1 16,4 0-1-16,3-3 0 15,7-4 0-15,2 1-3 16,7-1-2-16,-2-10-8 16,20 10-23-16,-9-9-2 15,17 9 1-15,-7-7-3 16</inkml:trace>
  <inkml:trace contextRef="#ctx1" brushRef="#br0">18211 10906 0</inkml:trace>
  <inkml:trace contextRef="#ctx0" brushRef="#br1" timeOffset="43484.4872">1624 7465 41 0,'0'0'27'0,"0"0"4"16,10-11-1-16,-10 11-16 15,0 0-4-15,0 0-3 16,0 0 1-16,0 0 0 16,0 0-2-16,-10-4-1 15,10 4-1-15,0 0 1 16,0 0-2-16,0 0 0 15,0 0 0-15,-1-17-1 16,1 17-1-16,-2-19 0 16,1 5 0-16,-2-1-1 15,-1-5 1-15,-1-3 0 16,1-1 1-16,-2-6-1 0,-1-2 0 15,2-5 0-15,0-6 1 16,0-3-2-16,-1-1 1 16,2-4-1-16,-1-4 0 15,-1-1 1-15,-1-3-1 16,1-2 0-16,0 1-1 15,0-1 1-15,2-3-1 16,1-3 1-16,-1-1-1 16,6-3 2-16,-1 0-2 15,2-1 1-15,0 2 0 16,1 1 1-16,1-4 0 15,0 6-2-15,-2 0 1 16,-1 3-1-16,2 2 1 16,-3-1-1-16,1 1 0 0,2 1 0 15,-1 3-1-15,-2-2 3 16,4 3-1-16,0-1 0 15,0 0 0-15,0 3 0 16,1 2 0-16,-5 2 0 16,1 0 0-16,-1 5 0 15,-1 0 0-15,-3 1 0 16,1 0 0-16,-2 3 1 15,-3-1-1-15,3-1 0 16,-1 4 0-16,3-3 1 16,-2 3-1-16,1 2 0 15,3 0 0-15,1 2 1 16,-1 4-1-16,1-1 0 15,-1 2 0-15,1 2 0 16,0 4 1-16,3 2 0 0,-3 1 0 16,-1 4-1-16,1 4 1 15,1 1-1-15,-2 13 1 16,0-17-1-16,0 17 0 15,0 0 0-15,0 0 0 16,-1-12 0-16,1 12 0 16,0 0 0-16,0 0 0 15,0 0 0-15,0 0 0 16,0 0 0-16,3-10 0 15,-3 10 0-15,2-11 0 16,-2 11 0-16,5-13 0 16,-5 13 0-16,5-19 0 15,-5 9 1-15,3-1-1 16,-2 0 0-16,-1-1 0 0,-1 2 1 15,-2 0-1-15,3 10 0 16,-4-17 0-16,4 17 0 16,-10-3 0-16,10 3 0 15,-23 16 0-15,6 3 0 16,-5 5 0-16,-6 8 0 15,-7 6-1-15,-4 5 1 16,1 2 0-16,0 0 0 16,6-4-1-16,6-3 1 15,6-8 0-15,9-9 0 16,13-9 1-16,9-11-1 15,9-9 1-15,7-10 0 16,8-10 0-16,4-9 1 0,0-7 0 16,3-9 0-16,-5-1 0 15,-2-4 0-15,-4 3 1 16,-6-2-2-16,-6 11 1 15,-5 8-1-15,-4 9 0 16,-3 8-1-16,-7 21 0 16,13-1 1-16,-4 22-1 15,2 9 0-15,5 8 0 16,1 8 0-16,6 7 0 15,3 5-1-15,4-1 1 16,2 0 0-16,3-3-1 16,1-4 0-16,0-2 1 15,0-6 0-15,-1-8-1 16,-3-3 1-16,-6-4 0 0,-2-6 0 15,-6-5 0-15,-5-4 0 16,-13-12 0-16,13 17 0 16,-13-17 0-16,0 0 0 15,-7 12 0-15,7-12 0 16,-16-2 0-16,16 2-1 15,-20-10-2-15,20 10-4 16,-29-21-20-16,29 21-13 16,-24-15 0-16,12 11-2 15,-5-8 0-15</inkml:trace>
  <inkml:trace contextRef="#ctx0" brushRef="#br1" timeOffset="66361.7957">2006 4123 1 0,'0'0'5'0,"19"11"3"16,-19-11 0-16,18 6 2 15,-4-3 1-15,-1-5 2 16,4 3 1-16,2-7 1 16,10 5-1-16,-6-6-2 15,8 6-4-15,-5-5-2 16,7 8-3-16,0-2-2 15,5 3 0-15,1 2 0 0,6 0 0 16,11 0 0-16,5 0 1 16,9-3 0-16,9 0-1 15,9-5 1-15,9-2-1 16,11-3 0-16,6-1 0 15,5-4 0-15,2-1-1 16,7-1 0-16,4 3 0 16,7-2 1-16,1 2-1 15,2-2 0-15,4 2 0 16,10-1 0-16,5 3 0 15,5-4 1-15,8-1-1 16,6-2 1-16,7-1 0 16,6 1 0-16,7 1 1 15,4-3-1-15,8 6 1 0,-1-4-1 16,8 7 1-16,-3 1-1 15,4 1-1-15,0 1 1 16,2 0-1-16,-4 1 0 16,-1 0 1-16,3-1-1 15,-3-1 0-15,-3-1 1 16,12 1 0-16,1-7 0 15,7 4 0-15,8-4 0 16,7-2 1-16,7 0-1 16,9 1 1-16,3-4 0 15,2 3-1-15,0 0-1 16,-5 3 2-16,-1 0-2 15,-2 3 1-15,-5 1-1 16,-2 2 1-16,-1 2-1 0,-7 3 1 16,4 0-1-16,0 1 1 15,-6 2-1-15,-2 2 1 16,-3-2-1-16,-7 1 1 15,-5 0 0-15,3-1-1 16,-9-1 1-16,2-2 0 16,1-2-1-16,-1-2 1 15,-2-3-1-15,4 0-1 16,-1-3 1-16,-7 2 0 15,-2-1 0-15,-2 1-1 16,-9 0 1-16,-6 5-1 16,-9-3 1-16,-7 4 0 15,-12-1 0-15,-11 2-1 0,-13 0 1 16,-15-1 0-16,-15-1 1 15,-16 3-1-15,-12-4 1 16,-18 4 0-16,-15-3-1 16,-11 2 0-16,-9 3 0 15,-12-1-2-15,-4 3-1 16,-20-1-4-16,24 8-11 15,-24-8-15-15,0 0 1 16,0 0-2-16,2 17 2 16</inkml:trace>
  <inkml:trace contextRef="#ctx0" brushRef="#br1" timeOffset="66991.8317">15115 3115 74 0,'0'0'35'16,"11"-2"-1"-16,-11 2 0 15,23 9-25-15,-3-6-3 16,17 10-1-16,11-6-1 15,18 10 0-15,12-2-2 16,16 7 0-16,14 1 0 16,4 5-1-16,-2 4 0 15,-2 4 0-15,-13 2-1 0,-14 2 1 16,-16 0-1-16,-19 1 1 15,-21-3 1-15,-21-1-2 16,-15-3 2-16,-23 2-2 16,-17-1 1-16,-16 2-1 15,-14 3 2-15,-8-2-2 16,-7 3 0-16,4 0 0 15,9 0-3-15,4-12-31 16,33 1-4-16,11-17 0 16,35-13-2-16</inkml:trace>
  <inkml:trace contextRef="#ctx0" brushRef="#br1" timeOffset="107270.1355">18779 3373 5 0,'0'0'15'15,"10"-9"-11"-15,-10 9-2 16,0 0 4-16,8-11 3 15,-8 11 2-15,0 0 3 0,0 0-1 16,0 0 2-16,7-10-3 16,-7 10 0-16,0 0-4 15,0 0-3-15,0 0-3 16,11-10-1-16,-11 10 0 15,0 0-1-15,0 0 1 16,0 0 1-16,0 0-1 16,0 0 1-16,0 0 0 15,0 0 1-15,0 0-1 16,0 0 0-16,0 0 0 15,0 0 0-15,0 0-1 16,0 0 1-16,0 0-2 16,0 0 1-16,-11 7 0 15,11-7 0-15,-8 10-1 0,8-10 1 16,-15 16-1-16,4-6 0 15,-1 2 1-15,-2 2-1 16,-2 1 0-16,-1 1 1 16,-1 0-1-16,-1 1 0 15,-2 4 1-15,-1 2-1 16,-2-2 1-16,-4 4-2 15,-1 1 2-15,2 1-1 16,-7 6 0-16,-2-1 0 16,-3 4-1-16,-6 4 1 15,-5 5 0-15,-7 6 1 16,-4 3-1-16,-4 4 1 15,-6 3 0-15,-1 3 0 16,-3 3 1-16,1 1-2 16,1 0 1-16,0 0 0 0,-2-1-1 15,-2 2 0-15,1 1 0 16,0 1 0-16,0-1 0 15,-1 2 1-15,0-2 1 16,3 2-1-16,0 0 1 16,-1 0-1-16,0 1 0 15,0 1 0-15,-2 3 0 16,-1-2-2-16,-2 4 1 15,-1 0 2-15,-2-1-1 16,-4 1 0-16,-5 2-1 16,-3 0 1-16,-6 4 0 15,-3 1 0-15,-2-1 0 0,-4 3-3 16,-7 3 3-16,-2-1 1 15,1 4-2-15,-2 3 2 16,1-2-2-16,1 1 2 16,-2 4-2-16,-3-1 2 15,3-3-4-15,3-3 0 16,2-2 1-16,0-2-1 15,-2-2 1-15,-6 0-1 16,0 2 1-16,1-3-1 16,-6 1 1-16,-4 4 1 15,-9 3-1-15,-9 6 0 16,-3 2 1-16,-3 7-1 15,-7 4 0-15,-11 5 1 16,-5 9 1-16,-8 5-1 16,-3 5 1-16,-6 5 0 0,-3 3 1 15,-9 7 0-15,-2 4 0 16,-1 2 0-16,-6 6-3 15,-5 2 3-15,2 0-3 16,-9 0 2-16,-6-1-3 16,-3-5 3-16,-7-2-3 15,-10 2 2-15,-10 1-1 16,-11 2 2-16,-9 3-1 15,-5 10 0-15,-7 8 0 16,-3 8-1-16,-5 8 1 16,7 8-1-16,3 3-1 15,6 0-2-15,11 4 0 16,6-9-6-16,26-2-24 15,5-14-2-15,28-9-1 0,17-22 0 16</inkml:trace>
  <inkml:trace contextRef="#ctx0" brushRef="#br1" timeOffset="108014.178">8074 11105 49 0,'21'-6'33'0,"-4"1"0"16,-5 2 1-16,0 4-29 15,-12-1 0-15,10 11 0 0,-10-11 2 16,-3 29-2-16,-8-1-1 15,-8 11-1-15,-9 11-1 16,-4 15 1-16,-11 6-1 16,-3 7 2-16,-2 0-2 15,7 0 2-15,8-8-2 16,21-6 1-16,19-20-1 15,33-14 0-15,33-27-1 16,36-19-2-16,34-17-4 16,18-26-27-16,35-2-7 15,3-13 1-15,8 3-3 16</inkml:trace>
  <inkml:trace contextRef="#ctx0" brushRef="#br2" timeOffset="114509.5496">1517 4155 20 0,'11'11'26'0,"-11"-11"2"15,0 0-1-15,0 0-7 16,0 0-4-16,0 0-5 15,0 0-4-15,0 0-2 16,0 0-3-16,10-1-1 16,-10 1 0-16,0 0-1 15,17 2 0-15,-17-2 1 16,22 7-1-16,-9-3 0 15,5 0 0-15,-2 1 0 16,6 1 1-16,1-2-1 16,6 1 0-16,2 1 0 0,6 0 0 15,4-1 0-15,0 3 0 16,7 2 1-16,1 1-2 15,3 1 2-15,8-2-2 16,6-1 1-16,5-1-1 16,4-1 1-16,8 0 0 15,4-2 0-15,4 1 0 16,2-1-1-16,1 1 0 15,1 5 1-15,-3 0 0 16,2 2-1-16,-2 4 0 16,3 3 0-16,1-1 0 15,2 2 0-15,8 1 1 16,4 0-2-16,10-1 1 15,4-1 1-15,4 2-1 16,4-2 0-16,7 5 0 0,6-1 1 16,2 3 0-16,3 2 0 15,-2 2-1-15,5 1 1 16,3 2 0-16,5 0 0 15,0 1-1-15,4 1 1 16,5-3 0-16,4-1-1 16,8-1 0-16,3-1 0 15,8 0 2-15,4 0-2 16,4-1 1-16,6-1-1 15,-2 1 2-15,1 2-2 16,-1 0 2-16,4 1-2 16,-6-1 0-16,1 1 1 15,1 1-1-15,1 0 1 16,0 3-1-16,4 0 1 0,2-3-1 15,1 2 1-15,3-2-1 16,7 1 1-16,2-3-1 16,0 0 0-16,6-3 0 15,-1-1 1-15,1 3 0 16,2 0 2-16,1 2 0 15,-8-2 0-15,-3 1 0 16,3 0-1-16,-5 3 1 16,1 3-1-16,-2-3 1 15,-1 0-4-15,0 4 2 16,-2-2-1-16,6 2 0 15,-4 0 1-15,-3-2 0 16,8 0 0-16,-2-4-1 16,1-1 2-16,-1-2-1 0,1-1 0 15,-3-5 0-15,0 1 0 16,-2-3 0-16,-9 1 0 15,-5-3 0-15,-1 2 0 16,-7 1 0-16,-6 0 0 16,-7 1 0-16,-4-1 2 15,-4-1-2-15,-7-1 2 16,-3 1-2-16,-10-2 2 15,-12-3-1-15,-10-3 0 16,-12 1-5-16,-17-6-3 16,-7 5-4-16,-26-8-2 15,-7 4-1-15,-23-10-1 16,-7 3-12-16,-14-2 1 15,-8-3 1-15</inkml:trace>
  <inkml:trace contextRef="#ctx0" brushRef="#br2" timeOffset="115974.6334">1730 10558 97 0,'-18'-3'39'15,"18"3"0"-15,-25-12-1 16,20 2-32-16,-8 2-2 15,13 8-2-15,-14-7-3 16,14 7-2-16,0 0-3 0,0 0-6 16,0 0-24-16,0 0-1 15,23 19 0-15,-23-19-2 16</inkml:trace>
  <inkml:trace contextRef="#ctx0" brushRef="#br2" timeOffset="117766.7359">18706 6707 59 0,'0'0'32'0,"0"0"1"16,0 0-1-16,-11-13-20 15,11 13-4-15,0 0-2 16,0 0-4-16,5-13-1 15,-5 13-1-15,-13-3 0 16,0 3-1-16,-4 1 1 16,-10 2-1-16,-6 1 0 15,-8 1 1-15,-6 0 0 16,-9 2 1-16,-11-1-1 0,-6 0 1 15,-10 0-1-15,-7-1 1 16,-8 0-1-16,-12 3 0 16,-13 1 0-16,-9 0 0 15,-11 5-1-15,-7 2 1 16,-15 3-1-16,-7 3 1 15,-8 2-1-15,-5 5 1 16,-5 0 0-16,-4 4 0 16,-4 1 0-16,-2 0 0 15,-5 5-1-15,-2-2 1 16,-3 6 0-16,-7 3-2 16,-1 0 1-16,-6 3 0 15,-11 2 0-15,-3 4-1 16,-4 2 1-16,-9 7-1 15,-7-1 1-15,-2 5 2 0,-7 1-1 16,-5 3 0-16,-2 5 0 16,-8-1 0-16,-3 3 1 15,-6-2-1-15,-2 0 0 16,-8 4 0-16,-1 2 0 15,-5 1 0-15,1-3-1 16,0 0 2-16,-7 3 0 16,2-4 0-16,-9 1-1 15,2-1 0-15,-7 0 1 16,0 5-1-16,0 0 1 15,-5 3-2-15,5 2 2 16,-4-2 0-16,9-1-1 16,-1-1 2-16,13-4-1 15,4-6 1-15,8-8 0 0,11-1 0 16,9-8-2-16,7-1 1 15,5-1 0-15,3 0 0 16,-7 2-2-16,-1 4 1 16,-9 6-1-16,-1 5 1 15,-14 7 0-15,-7 6 1 16,-7 2 0-16,-12 5 0 15,1 0 2-15,-5 0-2 16,-10-1 0-16,164-48 2 16,-9 3-3-16,4-3-4 15,-9 8-15-15,10-6-18 16,-11 2 0-16,9-4-4 15,-4 1 1-15</inkml:trace>
  <inkml:trace contextRef="#ctx0" brushRef="#br2" timeOffset="118601.7836">4271 9669 77 0,'17'-10'31'0,"-17"10"0"16,0 0 1-16,-11 7-31 15,-17 11 0-15,-16 8 1 16,-7 15 1-16,-18 5 0 16,-2 19 3-16,-9-2 0 15,11 5 1-15,8-9-1 16,23-3 0-16,27-17-1 15,34-13-1-15,35-20-1 16,33-15-1-16,27-12-3 0,23-6-3 16,21 10-7-16,-3-9-26 15,6 15-1-15,-21 7-2 16,-6 16 0-16</inkml:trace>
  <inkml:trace contextRef="#ctx0" brushRef="#br2" timeOffset="120849.9122">14145 7058 45 0,'0'0'28'0,"9"-18"2"16,-9 18 0-1,11-15-20-15,-12 1-1 0,1 14-1 16,4-14-1-16,-4 14 1 16,0 0-3-16,0 0 0 15,5-11-1-15,-5 11 0 16,0 0-1-16,0 0-1 15,1 17 0-15,0-4 0 16,1 8 0-16,0 5 0 16,-2 9-1-16,3 6-1 15,-4 6 1-15,-1 5-2 16,-4 0 1-16,2-1-1 15,0-4 0-15,-1-6-2 16,6-3-2-16,-1-22-12 16,13 1-19-16,-4-16 1 0,14-3-3 15,-4-13 2-15</inkml:trace>
  <inkml:trace contextRef="#ctx0" brushRef="#br2" timeOffset="121481.9484">14042 7389 50 0,'-5'-16'33'15,"1"-2"2"-15,5-1-2 16,-9-1-21-16,8 20 0 16,-3-22-4-16,3 22-2 15,0 0-1-15,0 0-3 0,0 0 0 16,0 0 0-16,3 23-1 15,1-5-1-15,0 3 0 16,4 8 1-16,1 0 0 16,2 4 1-16,2-2-1 15,3 3 1-15,0-7-1 16,-1-3 0-16,3-7 0 15,1-5 1-15,1-12-1 16,-1-8 1-16,3-11-1 16,4-7 1-16,0-11 0 15,1-4 0-15,1-11 0 16,-3 1 0-16,1 2 0 15,-4-1 0-15,-4 9-2 16,-7 5-1-16,-1 9-4 16,-10 2-6-16,0 25-26 0,-3-12-2 15,3 12 1-15,-13 14-2 16</inkml:trace>
  <inkml:trace contextRef="#ctx0" brushRef="#br2" timeOffset="125427.174">10788 12462 59 0,'10'-2'35'16,"-10"2"-2"-16,-1 30 1 16,-6 4-32-16,-2 9 0 0,0 11-1 15,-4 6 0 1,3 4 0-16,-1-2-2 0,3-14-3 15,13-7-24-15,-2-25-5 16,9-23-2-16,4-24 2 16</inkml:trace>
  <inkml:trace contextRef="#ctx0" brushRef="#br2" timeOffset="125598.1838">10700 11872 70 0,'-41'-5'35'16,"4"11"0"-16,9 9-2 15,10 4-33-15,11-2-7 0,24 9-17 16,5-6-10-16,11 4-1 16,10-1 1-16</inkml:trace>
  <inkml:trace contextRef="#ctx0" brushRef="#br2" timeOffset="126095.2122">11066 12358 50 0,'9'43'35'15,"-4"0"0"-15,-4-5-1 16,4 5-21-16,-15-13-3 15,9 5-3-15,-3-10-2 16,0 1-2-16,-1-9 0 16,4-3 0-16,1-14-1 15,0 0 0-15,0 0-1 16,8-14 1-16,3-9-2 0,0-5 2 15,2-5-1-15,6-4-1 16,-1-3 1-16,1 3-1 16,-1 1 0-16,-1 7 1 15,-4 7-1-15,1 7-1 16,-4 11 2-16,-10 4-1 15,13 17 1-15,-8 3 0 16,-3 3 0-16,1 5 0 16,-2 1-1-16,5-2 0 15,2-6 1-15,5-5-1 16,3-13 1-16,7-9 0 15,6-10 0-15,4-9-1 16,5-6 0-16,-3-5 1 16,1 0 0-16,-3 3-1 0,-4 6 1 15,-7 7-2-15,-4 8 1 16,-5 11 0-16,-13 1 0 15,10 28 0-15,-10 0-1 16,0 8 0-16,2 6-2 16,-4-3-4-16,14 9-6 15,-10-14-26-15,17 0 0 16,1-12-2-16,11-3 2 15</inkml:trace>
  <inkml:trace contextRef="#ctx0" brushRef="#br2" timeOffset="126486.2346">11978 12328 46 0,'-14'-18'37'16,"-13"2"0"-16,4 13 0 16,-10 0-11-16,7 17-19 15,-10 3 0-15,9 11-1 16,-3 2-1-16,9 7-1 15,5-3-2-15,4 2 0 16,8-5 0-16,11-2-1 16,8-12 0-16,9-9-1 15,7-10 1-15,8-11-1 16,4-11 0-16,2-6 1 15,-1-6-1-15,-5-2 1 16,-5 3-1-16,-9 2 0 16,-7 11 0-16,-10 9-1 0,-8 13 1 15,0 0-1-15,-21 20 1 16,6 5-1-16,3 9 0 15,2 0-2-15,5 6-1 16,6-7-1-16,14 2-1 16,5-15-2-16,17 6-5 15,-3-20-24-15,14-3-1 16,-1-13 1-16,6-5 1 15</inkml:trace>
  <inkml:trace contextRef="#ctx0" brushRef="#br2" timeOffset="126914.2591">12431 12347 64 0,'-18'-14'39'0,"-11"-2"-2"15,0 16 3-15,-8-4-25 0,4 17-8 16,-1 1-2-16,6 9 0 16,4 1-1-16,10 3-1 15,9-3-1-15,11-2 0 16,11-8-1-16,11-9 1 15,8-8-2-15,7-6 0 16,2-9 1-16,2-6-1 16,-3-4 0-16,-7-1 0 15,-4 1 0-15,-7 2-1 16,-7 5 1-16,-7 4 0 15,-12 17 0-15,0 0-1 16,-3 20 1-16,-9 16 1 16,-7 16-1-16,0 12 0 15,-6 19-1-15,-2 11 2 16,-1 6-1-16,-1 3 1 0,1-8-1 15,0-9 0-15,6-13 0 16,1-16 1-16,3-17 0 16,0-20-1-16,1-21 0 15,1-17-1-15,2-15 0 16,1-17-3-16,4-8-1 15,-1-22-8-15,18 4-27 16,-5-12 0-16,16 10-2 16,0-3 1-16</inkml:trace>
  <inkml:trace contextRef="#ctx0" brushRef="#br2" timeOffset="127282.2801">12736 12446 95 0,'0'0'39'0,"4"15"4"16,-4-15-2-16,23-2-39 16,1-6 1-16,10-3-1 15,5-4 0-15,5-3-1 16,3-8 0-16,0-4-1 15,-5-3 1-15,-4-4 0 16,-14 1-1-16,-10 1 0 16,-10 3 1-16,-16 6-1 15,-12 11 0-15,-14 10 1 16,-9 17-1-16,-6 12 1 0,-4 14 0 15,-1 9 1-15,5 6-1 16,9 5 1-16,15-5-1 16,16-6-1-16,23-15-1 15,22-19-2-15,28-9-7 16,6-26-29-16,37-3-3 15,7-25-1-15,27-3-1 16</inkml:trace>
  <inkml:trace contextRef="#ctx0" brushRef="#br2" timeOffset="127685.3032">14029 12267 83 0,'-6'-14'39'0,"6"14"-1"0,-10 11 0 16,9 7-35-16,-10 10-3 16,1 5 2-16,-1 10-2 15,1 0-2-15,5 5-3 16,-4-15-10-16,17 4-23 15,-2-16 1-15,13-7-2 16,-1-20-1-16</inkml:trace>
  <inkml:trace contextRef="#ctx0" brushRef="#br2" timeOffset="127835.3118">13956 11971 54 0,'-38'-8'33'0,"10"9"-3"16,13-1-9-16,15 0-46 0,23 7-5 15,14-7-2-15,15-4 0 16</inkml:trace>
  <inkml:trace contextRef="#ctx0" brushRef="#br2" timeOffset="128093.3265">14533 12058 81 0,'-30'37'39'16,"-12"-9"0"-16,5 3 0 15,-1-9-34-15,14-2 0 16,10-11-2-16,17 2-1 15,17-8 0-15,13-2-2 16,8 0 1-16,4 4-1 16,-1 3 1-16,-2 7-1 0,-10 5 1 15,-14 8-1-15,-17 8 1 16,-19 3 0-16,-12 5-1 15,-8-6-2-15,0 5-8 16,-8-23-27-16,18-3-4 16,7-24 0-16,22-13-1 15</inkml:trace>
  <inkml:trace contextRef="#ctx0" brushRef="#br2" timeOffset="129266.3936">15734 12048 70 0,'0'0'37'16,"-22"-13"-1"-16,4 17 0 0,-10 0-32 15,2 8-1-15,0-2-1 16,3 4-1-16,3 0 0 16,5 2 0-16,4-3 0 15,8 0 0-15,4-2 0 16,8 2 0-16,5-3 1 15,3 7-1-15,-1-4 1 16,1 8-1-16,-5-1 1 16,-1 5-1-16,-8-1 1 15,-5 4-1-15,-8-2 0 16,-4 0 1-16,-2 0-2 15,0-7-2-15,4-2-2 16,-1-16-10-16,13-1-24 16,11-9 0-16,11-5-1 0,7-15-1 15</inkml:trace>
  <inkml:trace contextRef="#ctx0" brushRef="#br2" timeOffset="129806.4245">16069 12131 86 0,'-18'19'38'16,"-8"-4"-1"-16,6 10 1 16,-5-4-36-16,4 9 1 15,-1 2 0-15,2 5 0 16,-2-1-1-16,5 0 0 0,3-3-1 15,5-8 1-15,4-5-1 16,9-9 1-16,-4-11-2 16,22-10-1-16,-3-11 1 15,2-5-1-15,4-7 2 16,-2-4-2-16,0-3 1 15,-5 3 0-15,-1 4 0 16,-5 4 0-16,-5 8 1 16,-3 7 0-16,-4 14-1 15,0 0 1-15,0 0 0 16,6 14-1-16,-1 1 1 15,3 0-1-15,8 0 1 16,3 1-1-16,8-4 0 16,6-5 0-16,3-4 0 0,3-3 1 15,0-2-1-15,-2 0 0 16,-5-5 0-16,-1-1 0 15,-9 0 1-15,-4-1-1 16,-5 1 0-16,-13 8-1 16,14-7 1-16,-14 7-1 15,3 24-1-15,-7-1 0 16,-1 10-1-16,-3 3 0 15,7 11-4-15,-2-9-3 16,20 11-22-16,-6-22-5 16,18 0-2-16,2-19 1 15</inkml:trace>
  <inkml:trace contextRef="#ctx0" brushRef="#br2" timeOffset="130182.446">16815 12235 75 0,'-20'-10'38'0,"-14"3"-2"16,4 16 3-16,-13 2-31 15,9 15-1-15,0 0-2 16,9 10 0-16,2 0-2 16,9 3 1-16,8-7-1 15,12 1 0-15,10-13-2 16,11-5 1-16,5-11-1 15,4-9-1-15,5-9 1 16,0-8-1-16,1-9 0 16,-6-5-1-16,-5-3 2 15,-6 2-2-15,-7 2 2 16,-7 5-1-16,-7 5 0 0,-4 13 0 15,0 12 0-15,-17 9 0 16,4 14 0-16,-2 7 1 16,-1 8-2-16,3 1 0 15,6 3-2-15,6-9-1 16,11 0-4-16,4-28-12 15,25 1-19-15,2-23-2 16,19-6 2-16,1-22-1 16</inkml:trace>
  <inkml:trace contextRef="#ctx0" brushRef="#br2" timeOffset="130379.4573">17536 11724 89 0,'-10'-37'39'0,"5"19"0"0,-16 8 1 15,6 23-30-15,-9 10-5 16,4 10-4-16,2 7 1 15,4 11-3-15,6 7 1 16,2 2-3-16,13 6-4 16,-2-12-7-16,18 2-23 15,-4-22-1-15,7-1-1 16,0-29 0-16</inkml:trace>
  <inkml:trace contextRef="#ctx0" brushRef="#br2" timeOffset="130557.4675">17751 11635 88 0,'0'0'40'0,"-11"24"-8"16,-2 35-1-16,-23 12-13 0,3 25-11 16,-1 8-3-16,1 1-5 15,11 7-18-15,-3-23-21 16,17-3 0-16,3-21-1 15,12-14 0-15</inkml:trace>
  <inkml:trace contextRef="#ctx0" brushRef="#br2" timeOffset="131129.5002">15562 13230 78 0,'0'0'38'16,"0"0"0"-16,-12 5 1 0,14 10-35 16,-6 4-1-16,4 10-2 15,0 5 2-15,0 9-1 16,-5 1 0-16,5 2 0 15,-2-2 0-15,0-7-1 16,-1-6 0-16,2-9 1 16,1-22 0-16,0 0-1 15,7-23 0-15,1-10 0 16,-1-8-1-16,2-5 2 15,1-7-1-15,-1 1-1 16,-1 6 1-16,-1 6-1 16,-2 7 1-16,-2 9-1 15,3 9 0-15,-6 15-2 16,23-9 0-16,-1 9-2 0,16 8-5 15,-3-16-18-15,24 15-12 16,0-11-1-16,9 8-1 16,-4-10 1-16</inkml:trace>
  <inkml:trace contextRef="#ctx0" brushRef="#br2" timeOffset="131445.5182">16032 13394 88 0,'-29'27'41'16,"16"1"-3"-16,13-28 4 15,11 15-38-15,17-22-2 16,13-7 0-16,8-6-2 16,2-2 2-16,-1-5-1 0,-5 1 0 15,-7-1 0-15,-10 4 0 16,-15 0 0-16,-11 5 0 15,-11 6-1-15,-13 3 0 16,-6 9 0-16,-8 9 0 16,-2 10-1-16,-4 8-1 15,3 7 2-15,3 5-2 16,10 2 1-16,11 1-3 15,16-3-1-15,12-17-6 16,30 1-23-16,2-21-5 16,25-4 0-16,5-16-2 15</inkml:trace>
  <inkml:trace contextRef="#ctx0" brushRef="#br2" timeOffset="131826.54">16629 13315 92 0,'-65'17'41'16,"7"11"-2"-16,1-8 0 15,12 8-36-15,16-3 0 16,14 0-1-16,15-4-1 16,14-1 1-16,15-8-1 15,4-2 0-15,9-8-1 16,2-4 1-16,-1-6-1 15,-3-6 0-15,-7-5 1 16,-5-1-1-16,-10-4 0 16,-7-1-1-16,-4 0 1 0,-6 2 1 15,-5 1-1-15,2 8 1 16,2 14-1-16,-13-1-1 15,2 17 1-15,0 13 0 16,-2 10 0-16,2 7-1 16,5 5 0-16,5-6-1 15,10-5 0-15,10-16 0 16,15-13-3-16,7-31-5 15,29-5-17-15,-9-34-13 16,19-8 2-16,-8-23-1 16,3-3 1-16</inkml:trace>
  <inkml:trace contextRef="#ctx0" brushRef="#br2" timeOffset="131976.5486">17295 12743 92 0,'-26'3'40'0,"0"38"1"0,-15 20-1 16,7 28-31-16,-5 6-6 15,10 4-3-15,7 6-4 16,-1-19-19-16,22 10-16 15,-3-23-2-15,14-8-1 16,-2-20-1-16</inkml:trace>
  <inkml:trace contextRef="#ctx0" brushRef="#br2" timeOffset="132326.5686">15515 14527 74 0,'15'-12'42'15,"-15"12"-4"-15,-4 25 2 16,-17 12-37-16,0 14 0 15,-1 3-2-15,1 2-4 16,3 4 0-16,0-15-7 16,21 0-28-16,-1-20-1 15,15-11-1-15,5-22 0 0</inkml:trace>
  <inkml:trace contextRef="#ctx0" brushRef="#br2" timeOffset="132721.5912">15625 14291 68 0,'-8'30'37'0,"5"-4"1"16,16 8 0-16,7-11-33 15,12 3 0-15,1-4-1 16,9 8 0-16,-7-2 1 15,2 5-2-15,-12 2 0 16,-5 5 0-16,-11 2-2 0,-8 2-1 16,-6-4 0-16,-5-2 0 15,-1-8 0-15,-1-4-1 16,4-9 1-16,8-17-1 15,0 0 1-15,12-17 2 16,5-7-1-16,3-3 1 16,3-7-1-16,1 0 1 15,1 0-1-15,-3 6 1 16,-5 4-2-16,-3 9 0 15,-4 10-1-15,-10 5 0 16,15 14-1-16,-11 3-1 16,2 15-4-16,-2-8-7 15,15 19-23-15,-10-15-3 16,15 5-2-16,0-13 1 0</inkml:trace>
  <inkml:trace contextRef="#ctx0" brushRef="#br2" timeOffset="133037.6093">16437 14639 77 0,'-3'-19'42'0,"-11"-7"-1"16,7 15 1-16,-10 3-36 16,6 4-2-16,11 4-1 15,-14 21-1-15,9 7 0 16,2 7-1-16,2 10-1 15,1 5-1-15,2 2 1 16,1 0-1-16,0-5 1 16,5-8-1-16,2-8 1 15,4-13-2-15,-1-15 2 0,4-13 0 16,5-16 0-16,2-9 0 15,-4-10 0-15,2-5 0 16,-1-3-3-16,-4-4 0 16,5 10-6-16,-14-9-13 15,14 21-17-15,-13-3 0 16,16 15-2-16,-7-2 1 15</inkml:trace>
  <inkml:trace contextRef="#ctx0" brushRef="#br2" timeOffset="133720.6484">16827 14751 71 0,'-20'23'38'0,"-2"-10"0"15,16 4 1-15,6-17-34 16,0 0-5-16,29-7 3 16,4-9 1-16,5-6-2 15,5-3 1-15,-4-5-1 16,0 0 1-16,-7-4-2 15,-7 6 1-15,-11 2-2 16,-14 4 0-16,-13 7-1 16,-10 5 0-16,-5 5 1 15,-4 9-1-15,-7 8 1 0,-1 10 0 16,0 8 0-16,3 11 2 15,8 0-2-15,9 4 1 16,8-3 0-16,13-5-1 16,15-10 1-16,13-11-1 15,15-14 1-15,10-13 0 16,9-10 1-16,3-7 0 15,1-6 0-15,-1 1 0 16,-8 0-1-16,-11 5 0 16,-9 11 0-16,-13 7-1 15,-15 15 0-15,-13 11 1 16,-8 10-2-16,-6 9 0 15,-4 8 0-15,-1 0 0 16,4 2 0-16,4-3 0 0,7-9 0 16,4-10 0-16,3-23 1 15,21 5 0-15,1-21 1 16,1-9-1-16,2-10 1 15,-1-3 1-15,-4-5 0 16,-2 3-1-16,-4 3 1 16,-8 8 0-16,-3 6-1 15,-1 10 0-15,-2 13 0 16,9-15-1-16,5 13-1 15,7-3-1-15,11 0-2 16,7-14-6-16,20 7-10 16,-10-28-11-16,23 3-9 15,-8-19-3-15,11-3 2 16</inkml:trace>
  <inkml:trace contextRef="#ctx0" brushRef="#br2" timeOffset="133893.6583">17923 14027 93 0,'-41'93'40'15,"-4"-4"-1"-15,12 9 1 16,2-7-39-16,10-4-2 16,12-4-4-16,-3-21-17 15,19 1-18-15,-4-21 0 16,9-4-2-16,-2-23 1 15</inkml:trace>
  <inkml:trace contextRef="#ctx0" brushRef="#br2" timeOffset="134059.6678">17706 14556 94 0,'11'-1'41'0,"5"-8"0"16,17 4-2-16,10-6-41 15,9-17-9-15,28 7-28 16,-8-11-1-16,10 8-1 15,-2-12 0-15</inkml:trace>
  <inkml:trace contextRef="#ctx0" brushRef="#br2" timeOffset="134426.6888">17861 14734 62 0,'16'2'41'0,"27"-2"0"15,12-21 1-15,21-4-21 16,9-8-18-16,7-7 0 16,3-4 0-16,-8 3-2 15,-8-1 1-15,-18 4-2 16,-15 4 1-16,-17 3-1 15,-20 6 0-15,-16 8-1 16,-19 11 0-16,-10 9 1 16,-15 12-1-16,-2 9 1 15,-7 14 0-15,3 8 0 0,4 5 0 16,11 5 0-16,12-4 0 15,15-3 0-15,19-10-3 16,9-16-6-16,29 5-16 16,-3-27-16-16,23-2 2 15,-2-19-3-15,14 2 3 16</inkml:trace>
  <inkml:trace contextRef="#ctx0" brushRef="#br2" timeOffset="134787.7094">18816 14451 73 0,'-47'9'41'15,"7"16"-1"-15,-11-5 1 16,13 16-26-16,1-5-11 0,4 2-1 16,9 0-2-16,9 0 2 15,5-3-2-15,15-4 1 16,9-11-1-16,13-9 0 15,10-17 0-15,12-12 0 16,9-14 0-16,7-15 0 16,1-10 0-16,-1-11-1 15,-6-6 0-15,-7-5 0 16,-10-4 0-16,-13 6 1 15,-10 13 0-15,-12 11-1 16,-10 24 0-16,-7 22 1 16,-9 26-1-16,-3 24 1 15,-3 27-2-15,-2 18 0 16,4 11-3-16,3-1-4 0,20 11-14 15,-10-26-12-15,25 1-8 16,1-21-3-16,21-10 2 16</inkml:trace>
  <inkml:trace contextRef="#ctx0" brushRef="#br2" timeOffset="134931.7176">19425 14753 83 0,'-29'8'45'15,"10"-5"-2"-15,-9-12-3 16,9-13-35-16,17 11-33 15,-10-16-16-15,12 6 1 16,-5-6-3-16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40:37.0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1523 1161 87 0,'0'0'37'0,"0"0"0"15,14-67 2-15,-14 67-35 16,0 0 1-16,0 0-1 15,13 12 1-15,-2 47-1 16,-3 32 1-16,-22 15-2 0,1 23 0 16,-12 9 0-16,2 8-2 15,-4-18 2-15,11-25-4 16,2-21 3-16,8-12-3 15,13-27 1-15,8-17 0 16,12-22 0-16,7-20 0 16,6-10 1-16,7-11 0 15,0-9 0-15,3-6 0 16,-4-1-1-16,-3 5 2 15,-5 9-2-15,-5 10 0 16,-7 11 1-16,-6 14-1 16,-4 16 0-16,-5 12 0 15,-8 11 0-15,2 10-1 16,-1 7-1-16,1-2-4 15,9 5-2-15,-5-15-28 16,20-2-5-16,-1-15 1 0,21-7-2 16</inkml:trace>
  <inkml:trace contextRef="#ctx0" brushRef="#br0" timeOffset="188.0107">2556 1845 107 0,'10'-14'39'0,"-10"14"2"15,-18 23-1-15,-7 15-34 16,2 15-4-16,-1 10 0 15,2 4-4-15,5-1 1 16,3-6-3-16,16-10-2 16,4-24-9-16,23-9-22 15,0-35-4-15,15-13 2 0,-3-26 1 16</inkml:trace>
  <inkml:trace contextRef="#ctx0" brushRef="#br0" timeOffset="310.0177">2674 1657 104 0,'-38'-81'39'0,"-6"21"1"15,-15 14-2-15,7 16-32 16,0 15-12-16,8 10-30 15,17 13-4-15,7 9 0 16,22 11-2-16</inkml:trace>
  <inkml:trace contextRef="#ctx0" brushRef="#br0" timeOffset="727.0416">1303 2757 83 0,'-33'13'40'16,"20"-10"-2"-16,29 2 3 16,27-15-27-16,34-4-10 15,33-14-1-15,33-3-1 16,25-9-1-16,25-4 0 15,15-4-1-15,5-1-2 16,-4 3 0-16,-9 4-4 16,-19 17-31-16,-36 4-4 15,-24 20 2-15,-44 4-3 16</inkml:trace>
  <inkml:trace contextRef="#ctx0" brushRef="#br0" timeOffset="1278.0731">1579 3529 73 0,'2'-17'35'15,"-2"17"1"-15,-12 0 0 16,9 12-22-16,-9-4-5 0,9 19-4 16,-5 0 0-16,2 16-2 15,-3 7 1-15,-1 13-1 16,-5 3 1-16,4 10-2 15,-4-1 1-15,2-3-1 16,4-6-1-16,3-11 1 16,9-12-3-16,10-16 1 15,7-17 1-15,10-20-1 16,6-18 0-16,5-12 1 15,3-10 1-15,5-3-1 16,-7-2 0-16,-2 4 1 16,-6 9-1-16,-7 9 0 15,-8 17-1-15,-7 12 0 0,-6 17 0 16,-9 14-1-16,0 12-1 15,-1 3 0-15,7 9-3 16,-1-1-2-16,17 9-9 16,-2-23-24-16,21 3 1 15,0-21 0-15,22-5 0 16</inkml:trace>
  <inkml:trace contextRef="#ctx0" brushRef="#br0" timeOffset="1554.0889">2467 3920 107 0,'-32'8'39'16,"3"17"1"-16,-8-1-1 0,10 13-34 16,0 3-2-16,13-3 0 15,9 3-1-15,13-5 0 16,10-7 0-16,16-12 0 15,6-11-1-15,10-12 1 16,-2-15 0-16,-2-7-1 16,-8-9 0-16,-9-6 0 15,-15-2-1-15,-16-1-3 16,-16 5-2-16,-12-2-3 15,1 17-31-15,-12-5-2 16,5 12 0-16,1-3-2 16</inkml:trace>
  <inkml:trace contextRef="#ctx0" brushRef="#br0" timeOffset="1897.1085">4427 2337 103 0,'43'-18'40'16,"-1"-10"-1"-16,9 9-3 15,4 3-41-15,-1-9-10 16,8 16-24-16,-6 0 1 16,-3 14-2-16,-12-2 2 15</inkml:trace>
  <inkml:trace contextRef="#ctx0" brushRef="#br0" timeOffset="2064.118">4521 2630 107 0,'-37'37'41'15,"10"-25"1"-15,27-12-2 0,28-19-39 16,30-21-2-16,33-10-6 16,14-19-31-16,34 1-2 15,9-14 0-15,21 8-1 16</inkml:trace>
  <inkml:trace contextRef="#ctx0" brushRef="#br0" timeOffset="2750.1573">6826 1757 105 0,'-13'7'39'16,"-10"5"-1"-16,5 14-1 16,-8 6-32-16,3 8-2 15,-6 4 0-15,5 12-2 16,-4 0 1-16,6-3-2 15,2-5 1-15,9-8 0 16,8-8 0-16,9-12-1 0,6-13 1 16,9-17 0-16,5-14 0 15,2-8 1-15,1-7-1 16,-1-5 1-16,0-5-2 15,-5-1 1-15,-4 4-1 16,-6 3 2-16,-4 12-2 16,-2 5 0-16,-2 11 0 15,-5 15 0-15,0 0 1 16,19 10-1-16,-9 10 1 15,7 3-2-15,7 1 2 16,10 1-1-16,8-5 1 16,9-10 0-16,6-7-1 15,6-10 0-15,2-13 1 16,3-6 0-16,-7-8 1 15,-5-5-2-15,-9 3 0 0,-9 2 0 16,-9 6 0-16,-9 4 0 16,-9 9 0-16,-11 15 0 15,0 0 0-15,6 36 0 16,-12-2 0-16,0 12 0 15,-1 4 0-15,-2 12-4 16,7 6-5-16,-8-10-28 16,17 2-5-16,-3-15 0 15,15-7-2-15</inkml:trace>
  <inkml:trace contextRef="#ctx0" brushRef="#br1" timeOffset="123429.0597">8601 2071 95 0,'14'-6'40'16,"4"-14"1"-16,22 8-2 16,1-4-32-16,20 0-3 15,6 0-1-15,14-1-1 16,3 5-2-16,-2 0-2 15,-3 10-5-15,-15-7-24 16,0 13-8-16,-21 0 0 16,-10 8-2-16</inkml:trace>
  <inkml:trace contextRef="#ctx0" brushRef="#br1" timeOffset="123593.0691">8719 2276 104 0,'-51'22'39'15,"28"-1"1"-15,23-21-2 16,32-2-37-16,25-10-2 15,24-19-13-15,32 10-23 16,7-13-2-16,18 1-1 16,0-2-1-16</inkml:trace>
  <inkml:trace contextRef="#ctx0" brushRef="#br1" timeOffset="124188.1031">11799 1629 105 0,'-19'-17'39'16,"-6"11"1"-16,-21 2-3 16,-9 14-33-16,-13 10-1 15,-3 15-2-15,-7 14 2 16,2 11-1-16,6 6 0 15,15 6 0-15,20-5 1 16,23-6-3-16,33-26 2 16,28-19 0-16,28-28-1 15,26-23 1-15,15-28-2 16,14-24 2-16,6-18-1 15,-70 46 3-15,0-8-4 16,-2 5 0-16,-4-5 0 16,-10-1 0-16,-4 0 0 15,-7 9 0-15,-6 4 0 0,-35 55 0 16,38-80 0-16,-38 80 0 15,28-17 0-15,-32 30 0 16,-11 28 0-16,-4 29-2 16,-5 37-1-16,13 18-3 15,15 12-7-15,11-19-10 16,38-34-18-16,-5-19-2 15,11-6 1-15,-8-29 0 16</inkml:trace>
  <inkml:trace contextRef="#ctx0" brushRef="#br1" timeOffset="124395.115">12880 1662 116 0,'0'0'41'0,"-3"11"1"15,-3 19-3-15,-8 6-37 16,-1 5-1-16,1 9-1 15,6 0-2-15,5 0-2 16,3-7-4-16,26-3-27 16,-4-23-6-16,20-13 1 15,-3-21-1-15</inkml:trace>
  <inkml:trace contextRef="#ctx0" brushRef="#br1" timeOffset="124528.1226">13145 1513 106 0,'0'0'40'0,"-32"-88"0"16,32 88-2-16,-47-71-38 15,47 71-13-15,-23-39-23 0,-20 20-3 16,10 30-1-16,7 18-2 16</inkml:trace>
  <inkml:trace contextRef="#ctx0" brushRef="#br1" timeOffset="124812.1388">11431 2545 105 0,'14'12'41'16,"46"1"0"-16,29-28-1 15,42 3-37-15,36-11 1 16,24-4-2-16,19-2 0 16,6-3-3-16,-1 7-2 15,-12-7-8-15,-2 28-13 16,-48-11-17-16,-26 22 0 15,-42-1-2-15,-35 15 1 16</inkml:trace>
  <inkml:trace contextRef="#ctx0" brushRef="#br1" timeOffset="125313.1675">12048 3194 100 0,'-23'-2'38'15,"-14"-3"0"-15,3 20-1 16,-14 8-34-16,1 14 0 16,-1 7 0-16,1 11 0 15,2 5 0-15,7 5 0 0,9-6 1 16,15-7-1-16,14-15 0 15,22-19-1-15,14-23 0 16,19-20 0-16,12-23 0 16,9-18-1-16,2-13 0 15,1-8 1-15,-10-5 0 16,-9 4-2-16,-13 6 0 15,-13 11 0-15,-14 16 0 16,-12 22 0-16,-10 17 0 16,-11 19 0-16,-9 23-2 15,-5 19 2-15,0 23-2 16,-2 15 1-16,4 11-2 15,7 1-3-15,13 6-5 16,4-20-8-16,34 3-19 0,0-29-4 16,26-12 1-16,0-27 0 15</inkml:trace>
  <inkml:trace contextRef="#ctx0" brushRef="#br1" timeOffset="125578.1826">12766 3316 119 0,'-23'13'41'16,"-15"7"1"-16,8 25-3 15,-1 3-36-15,6 5-1 16,11 5-1-16,13-2 0 16,14-5 1-16,14-11-1 15,16-15 0-15,10-20 0 16,0-15 1-16,0-15-2 15,-6-15 0-15,-15-9 0 0,-14-10-2 16,-18-5 0-16,-17 4-8 16,-27-8-8-16,5 27-13 15,-27-3-12-15,-6 27 0 16,-18 9-3-16,-12 30 4 15</inkml:trace>
  <inkml:trace contextRef="#ctx0" brushRef="#br1" timeOffset="126028.2084">3391 5912 111 0,'-8'19'40'15,"4"14"-1"-15,-15 10-1 16,0 20-34-16,-5 12-2 15,0 8-2-15,-3 7-3 16,2-6-1-16,12 2-21 16,3-31-13-16,18-15-1 15,7-33 0-15,20-23-1 16</inkml:trace>
  <inkml:trace contextRef="#ctx0" brushRef="#br1" timeOffset="126181.2171">3497 5454 108 0,'-48'-33'38'15,"-5"9"2"-15,17 23-5 16,18 13-53-16,7-8-19 16,29 10-2-16,11-3-1 15,23 12-1-15</inkml:trace>
  <inkml:trace contextRef="#ctx0" brushRef="#br1" timeOffset="126599.241">4650 5309 88 0,'-11'-52'39'0,"-13"-3"-2"15,1 17 2-15,-12 1-35 16,-3 16 1-16,-9 14-1 16,-3 23 0-16,-11 20 1 15,-4 28-3-15,-2 19 2 16,1 23-2-16,6 14 3 0,6 16-3 15,12 8 0-15,8 2-1 16,15-5 0-16,15-15-3 16,20-12-4-16,1-31-9 15,25-8-20-15,-12-34-5 16,7-12-1-16,-12-27-1 15</inkml:trace>
  <inkml:trace contextRef="#ctx0" brushRef="#br1" timeOffset="126742.2492">3901 6205 121 0,'-16'-38'42'0,"29"13"0"16,11-6-1-16,24 9-40 16,13 7-10-16,7-14-9 15,27 21-15-15,-1-8-10 0,15 6-1 16,2 0-1-16</inkml:trace>
  <inkml:trace contextRef="#ctx0" brushRef="#br1" timeOffset="127629.3">6109 5872 71 0,'0'0'38'15,"1"17"-2"-15,-1-17 2 16,-7 32-22-16,-4-11-10 15,5 11-1-15,-6 7-3 16,-2 5 2-16,-1 1-2 16,-1 3 1-16,1-10 0 15,2-4-1-15,3-15 1 16,10-19-1-16,0 0 0 15,8-31-1-15,11-12 0 16,5-9 0-16,1-8-3 16,4-7 2-16,0-1-2 0,0 6 2 15,-6 9-2-15,-3 11 2 16,-7 11-2-16,-6 13 2 15,-7 18 1-15,0 0 0 16,-1 23-1-16,-4 2 2 16,0 5 0-16,5 1 0 15,6 1 0-15,8-6 0 16,9-9-2-16,10-12 3 15,10-14-2-15,8-11-1 16,3-9-1-16,6-5 1 16,-6-4 0-16,-6 3-1 15,-6 4 3-15,-9 11-3 16,-9 16 2-16,-9 20-1 15,-10 16 3-15,-8 14-2 0,-5 11 1 16,-3 7 0-16,1 3-1 16,0 2-1-16,3-5-3 15,3-24-8-15,18-3-6 16,-14-37-9-16,45-2-17 15,-11-27 0-15,17-9-2 16,3-16 2-16</inkml:trace>
  <inkml:trace contextRef="#ctx0" brushRef="#br1" timeOffset="129176.3885">9494 5031 30 0,'0'0'32'0,"0"0"1"16,8-15-1-16,-8 15-12 15,0 0-4-15,0 0-6 16,0 0-2-16,0 0-4 16,0 0 0-16,-8 17-1 15,-4 2 1-15,-5 9-2 0,-12 6 2 16,-10 13-2-16,-12 4 1 15,-8 8-1-15,-9 2 2 16,-3 3-2-16,-5-4 0 16,2-2 1-16,4-7-2 15,5-7 1-15,7-5-1 16,4-4 0-16,7-9 0 15,5-2 0-15,7-4-1 16,4-6 3-16,12-4-2 16,1-2-1-16,7-3 0 15,11-5 1-15,0 0 0 16,1 11 1-16,13-5-1 15,5 2 0-15,10 8 0 0,8-2 1 16,11 7 1 0,9 0-1-16,4 2 1 0,8 2-3 15,3 4 2-15,7 3-2 16,2 3 2-16,5 4-2 15,-3-3 0-15,4 4 1 16,0-5-1-16,-2 1 0 16,-1-6 0-16,-3-7 2 15,-10-4-2-15,-7-4 0 16,-13-6 0-16,-12-3 0 15,-16-2 0-15,-23-4-2 16,0 0 1-16,-26-3-2 16,-6 5-1-16,-9-6-3 15,3 11-9-15,-10-15-13 0,18 11-12 16,-2-6 0-1,15 3-1-15,5-5 1 0</inkml:trace>
  <inkml:trace contextRef="#ctx0" brushRef="#br1" timeOffset="131114.4993">10682 5671 94 0,'13'2'39'0,"14"-5"1"15,3-7-2-15,21-2-36 16,6-2-1-16,12-1-2 16,8 6-4-16,-3-8-17 15,2 17-16-15,-9 0 0 16,3 8-2-16,-6-4 1 15</inkml:trace>
  <inkml:trace contextRef="#ctx0" brushRef="#br1" timeOffset="131347.5126">12118 4998 96 0,'-8'-13'39'15,"1"28"2"-15,-14 12 0 16,-1 20-37-16,-11 30 1 15,1 14-3-15,-4 21 1 16,1 9-1-16,-2 7 1 16,5-7-6-16,14 0-9 15,3-27-26-15,26-16-1 16,6-24-1-16,20-23-1 15</inkml:trace>
  <inkml:trace contextRef="#ctx0" brushRef="#br1" timeOffset="131911.5449">14094 4573 73 0,'2'-20'36'15,"-16"20"-1"-15,-32 20 2 16,-11 32-31-16,-26 26 0 0,-6 24-1 15,-7 23 1-15,-1 18-1 16,5 9-1-16,16 6 0 16,22-9 1-16,25-13-4 15,29-15-4-15,27-35-11 16,29-12-22-16,20-29-2 15,28-21 1-15,1-25-3 16</inkml:trace>
  <inkml:trace contextRef="#ctx0" brushRef="#br1" timeOffset="132106.556">14363 5488 99 0,'-27'-5'40'0,"-6"6"0"15,7 24-1-15,-8 11-35 16,11 14 0-16,5 7-1 15,2 4-4-15,7 2-1 16,5-17-9-16,14 2-26 16,3-22-1-16,16-14 0 15,-1-22-3-15</inkml:trace>
  <inkml:trace contextRef="#ctx0" brushRef="#br1" timeOffset="132256.5646">14336 4924 102 0,'-38'-16'39'0,"-2"9"-2"0,10 14-7 16,12 18-66-16,11-11-3 16,25 8 0-16,7-1-1 15</inkml:trace>
  <inkml:trace contextRef="#ctx0" brushRef="#br1" timeOffset="132601.5844">14688 5572 99 0,'-14'27'39'0,"16"-2"2"16,9-19-3-16,17-7-34 15,15-10-2-15,10-4 0 16,7-8 0-16,-2-2 0 0,-6-9 0 15,-10 3-1-15,-13-3 1 16,-20 8-1-16,-18 2 0 16,-18 9 1-16,-13 10-2 15,-11 13 1-15,-9 15 0 16,-2 12 0-16,7 12-1 15,7 8 1-15,12 5 0 16,18-2 0-16,22-2-3 16,22-16 1-16,34-3-11 15,16-28-9-15,43-3-20 16,9-28 1-16,26-10-4 15,20-17 1-15</inkml:trace>
  <inkml:trace contextRef="#ctx0" brushRef="#br1" timeOffset="133532.6376">16264 5543 97 0,'-18'12'38'0,"18"2"2"16,0-14-3-16,30 1-36 16,11-6-4-16,11-12-6 15,26 6-29-15,0-10 1 16,16 1 0-16,-4-7-2 15</inkml:trace>
  <inkml:trace contextRef="#ctx0" brushRef="#br1" timeOffset="133745.6498">17435 4974 90 0,'-18'-17'38'16,"5"19"-1"-16,-12 8 4 15,8 21-34-15,-9 24-3 16,4 16-2-16,-2 13 0 15,1 10-3-15,3 10-2 16,2-9-5-16,22-3-29 16,2-18 0-16,24-14-2 15,8-24 0-15</inkml:trace>
  <inkml:trace contextRef="#ctx0" brushRef="#br1" timeOffset="133908.6591">17786 5743 109 0,'-43'57'43'15,"-14"1"0"-15,6 10-2 16,-2-15-41-16,12-8-14 16,24 6-24-16,8-14-3 15,22-5 0-15,10-18-1 16</inkml:trace>
  <inkml:trace contextRef="#ctx0" brushRef="#br1" timeOffset="134240.6781">18410 5539 98 0,'4'10'39'16,"14"-2"0"-16,7-10-7 15,4-13-56-15,24 7-14 16,4-11 0-16,11-2-1 15,3-6 0-15</inkml:trace>
  <inkml:trace contextRef="#ctx0" brushRef="#br1" timeOffset="134584.6978">19126 5118 95 0,'0'0'38'15,"20"-8"1"-15,22 3-1 16,7-7-37-16,14 3 2 16,-1 3-1-16,3 6 1 15,-15 6 0-15,-8 9 0 16,-27 12 1-16,-17 11-2 0,-25 10 2 15,-21 10-2-15,-9 5 1 16,-7 2-2-16,-2 1-1 16,6-1 1-16,19-8-1 15,15-9 0-15,28-12-1 16,27-15-1-16,25-5-4 15,14-18-10-15,34 7-17 16,-3-17-10-16,11 4 1 16,-2-14-2-16</inkml:trace>
  <inkml:trace contextRef="#ctx0" brushRef="#br1" timeOffset="134931.7176">20455 5602 111 0,'-33'-1'39'16,"17"-8"-1"-16,12-5-21 16,8-20-57-16,26 1-1 15,7-10-2-15,18 2 2 16</inkml:trace>
  <inkml:trace contextRef="#ctx0" brushRef="#br1" timeOffset="135064.7252">21129 5437 111 0,'5'14'41'15,"-1"0"-1"-15,-4-14-3 16,0-26-43-16,26 11-30 16,-9-18-5-16,16 5 0 0,-4-7-1 15</inkml:trace>
  <inkml:trace contextRef="#ctx0" brushRef="#br1" timeOffset="135208.7335">21582 5407 111 0,'9'21'41'16,"-9"-21"-1"-16,15 11-2 15,6-14-47-15,-5-21-24 16,21 2-8-16,3-10 0 16,14 5-2-16</inkml:trace>
  <inkml:trace contextRef="#ctx0" brushRef="#br1" timeOffset="135782.7663">22294 5390 118 0,'-3'11'41'15,"3"-11"0"-15,0 0-2 16,-15-7-39-16,16-9 0 15,7-6-3-15,3 0 1 16,4 2 0-16,2 1 0 16,3 3 2-16,2 5 0 15,-3 5 0-15,1 4 0 16,-3 0 0-16,-3 5 0 15,-3 0-1-15,-11-3 0 16,17 4 1-16,-17-4-1 16,12-6 0-16,-12 6 1 15,11-15 0-15,-6 3 0 0,0-3 0 16,-3-3 0-16,-4-1 0 15,-5-1 1-15,-7-5-1 16,-5 1-1-16,-10-2 3 16,-3-2-3-16,-4 0 2 15,-1 1-1-15,2 5 0 16,5 1 0-16,11 6 1 15,10 5 1-15,9 10-2 16,23 0 2-16,5 10-1 16,11 6 0-16,8 1 0 15,3 7 1-15,1 2-1 16,-5 3 2-16,-7 2-2 15,-9-2 2-15,-12 2-1 16,-15 0 1-16,-12 0-2 0,-14 3 0 16,-12-3 1-16,-11 2-2 15,-8 1 0-15,-2 1-2 16,-1-2 1-16,7 4-1 15,5-11-2-15,19 8-8 16,2-24-12-16,35 7-18 16,7-17 0-16,26-3-2 15,9-17 1-15</inkml:trace>
  <inkml:trace contextRef="#ctx0" brushRef="#br1" timeOffset="136183.7893">22959 4560 92 0,'21'-5'38'15,"2"3"-1"-15,19 18 2 16,-3 5-36-16,18 14 2 16,0 9-2-16,4 11 1 0,-9 8 1 15,-5 11-1-15,-15 5 0 16,-14 8-1-16,-22-1 1 15,-16-2-2-15,-20-4 1 16,-12-6-2-16,-11-8-3 16,-9-15-6-16,9 1-20 15,-11-25-14-15,10-9 0 16,-5-16-1-16,12-5 0 15</inkml:trace>
  <inkml:trace contextRef="#ctx0" brushRef="#br1" timeOffset="137056.8392">9153 7333 82 0,'0'0'36'16,"5"-11"1"-16,-5 11 0 16,-1 13-23-16,1 10-11 15,1 8-1-15,9 10 1 16,-1 9-2-16,3 9 2 0,0 5-1 15,3 4 1-15,-2-4 0 16,2-5 0-16,-1-9 0 16,0-13 0-16,-1-21 0 15,7-21-1-15,4-26 1 16,9-22-1-16,6-19 0 15,6-12-1-15,2-11 1 16,-1-5-1-16,-1 2-1 16,-5 12 0-16,-6 16-3 15,-12 14-1-15,-3 29-7 16,-18 7-27-16,-1 20-3 15,6 11 0-15,3 15-1 16</inkml:trace>
  <inkml:trace contextRef="#ctx0" brushRef="#br1" timeOffset="137274.8517">10138 7174 118 0,'0'0'40'0,"0"0"1"16,0 0-1-16,-16 30-38 15,-3-5 1-15,4 10-2 16,-3 7-1-16,3 7-3 16,3 10-2-16,-2-12-23 15,19 13-13-15,2-15 2 16,15-1-3-16,3-21 0 15</inkml:trace>
  <inkml:trace contextRef="#ctx0" brushRef="#br1" timeOffset="137685.8752">10462 7115 125 0,'0'0'42'0,"-20"-14"0"15,20 14-2-15,5 14-37 16,7 1 0-16,2 8-3 15,1 13 0-15,-5 8 0 16,-4 11 0-16,-5 11 0 16,-5 3 0-16,-3 1 0 15,-6-3 0-15,0-7-2 16,3-14 4-16,2-14-2 0,9-19 0 15,-1-13 0-15,24-36 0 16,-2-5 0-16,6-13 0 16,0-12 0-16,3-9 0 15,-2-2 0-15,-4 4 0 16,-5 10 0-16,-4 10 0 15,-6 10 0-15,2 12 0 16,2 12 0-16,7 10 0 16,13 9 0-16,7-1 0 15,24 4-7-15,7-20-13 16,32 8-13-16,2-22-10 15,14-5 1-15,-6-17 0 16,0-5 2-16</inkml:trace>
  <inkml:trace contextRef="#ctx0" brushRef="#br1" timeOffset="137869.8857">11705 6606 112 0,'-45'72'42'0,"-7"9"-2"16,10 18 2-16,-2 8-40 15,10 4 3-15,9-1-6 16,6-5-1-16,9-1-3 15,-1-23-20-15,15-2-15 16,-5-22-2-16,9-16 2 16,-8-24-2-16</inkml:trace>
  <inkml:trace contextRef="#ctx0" brushRef="#br1" timeOffset="138340.9126">11274 7212 124 0,'-5'14'40'16,"5"-14"2"-16,11 26-3 15,25-17-36-15,7-3 1 16,11-6-1-16,12-4-3 16,5-6 0-16,1-2 0 15,-4-2 0-15,-10 0 0 16,-9 1 0-16,-14 6 0 15,-13 6 0-15,-22 1 0 16,3 15 0-16,-17 4 0 16,-4 5 0-16,-2 4 0 15,-1 6 0-15,0 1 0 0,5 2 0 16,10-4 0-16,6-4 0 15,14-8 0-15,11-9 0 16,5-11 0-16,10-9 0 16,10-10 0-16,2-11 0 15,4-4 0-15,-4-5 0 16,-4-2 0-16,-7 4 0 15,-5 4 0-15,-12 8 0 16,-9 11 0-16,-15 13 0 16,4 20 0-16,-11 9 0 15,-6 8 0-15,3 9 0 16,0 2-4-16,13 7-3 15,6-10-3-15,25 4-8 16,-4-26-10-16,38 6-7 0,-1-23-4 16,24-5-2-16,-2-16 3 15</inkml:trace>
  <inkml:trace contextRef="#ctx0" brushRef="#br1" timeOffset="138700.9332">12911 7348 106 0,'-48'-17'42'0,"-5"14"-1"15,-14 3 0-15,11 15-34 16,-9 8-2-16,10 12-3 15,8 4 1-15,13 5-1 16,14 0-1-16,17-2 0 16,15-8 0-16,14-10 0 15,14-16-1-15,11-12 0 16,8-13 0-16,2-14 2 0,-2-9-2 15,-2-13 0-15,-8-4 0 16,-9 2 0-16,-11 3 0 16,-13 7 0-16,-13 14 0 15,-13 14 0-15,-6 16 0 16,-8 13 0-16,-2 18 0 15,-2 9 0-15,6 10 0 16,6 0 0-16,12 1 0 16,12-10-6-16,13-7 1 15,9-19-5-15,24-6-8 16,-8-29-10-16,30-1-7 15,-9-28-6-15,8-5 1 16,-8-19 3-16</inkml:trace>
  <inkml:trace contextRef="#ctx0" brushRef="#br1" timeOffset="138866.9427">13517 6785 122 0,'-9'-14'40'15,"-20"21"3"-15,1 37-3 16,-10 16-34-16,-5 22-2 16,6 5-4-16,6 5 0 15,10 0-3-15,13-11-2 16,16-4-7-16,0-28-14 15,28 1-9-15,-7-29-7 16,21-10-1-16,-1-16-1 16</inkml:trace>
  <inkml:trace contextRef="#ctx0" brushRef="#br1" timeOffset="139005.9507">13704 7575 105 0,'-32'43'40'16,"11"4"-2"-16,-3 1-11 15,7-6-60-15,4 3-6 16,-1-7-1-16,11 2-1 15</inkml:trace>
  <inkml:trace contextRef="#ctx0" brushRef="#br1" timeOffset="139948.0046">14282 7357 61 0,'-13'15'38'15,"0"-6"1"-15,13 3-1 16,0-12-10-16,20 0-23 16,12-7-1-16,16-3 0 15,9-10 0-15,9-2 1 0,2-5-2 16,3-1 0-16,-8-2-1 15,-8 0 1-15,-17 2-2 16,-18 4 1-16,-20 5-2 16,-17 6 0-16,-17 7 1 15,-17 8-1-15,-16 10 1 16,-6 14-2-16,-4 6 1 15,3 12 0-15,11 4 0 16,15 5 0-16,18-2 0 16,25-1-1-16,28-10-1 15,22-11 1-15,23-8-4 16,9-21-10-16,23 3-22 15,-9-18-4-15,12 0 1 16,-16-13-1-16</inkml:trace>
  <inkml:trace contextRef="#ctx0" brushRef="#br1" timeOffset="140325.0261">15088 7251 107 0,'-20'12'39'16,"-8"-1"-2"-16,9 13 0 15,-6 3-34-15,6 7 0 16,-3 4-1-16,1 4-1 16,-2-1 0-16,4 3 2 15,3-9-2-15,3-3 1 16,7-10 0-16,6-22-1 15,11 4 0-15,10-25 0 16,8-9 0-16,8-7 0 0,7-5 1 16,4-3-2-16,0 0 1 15,-2 9 1-15,-5 6-1 16,-9 15 0-16,-7 10-1 15,-10 12 1-15,-8 10-2 16,-9 10 2-16,-3 10-2 16,0-3-1-16,-1 7 0 15,6-11-1-15,12-6-2 16,2-15-1-16,17-6-6 15,-1-28-15-15,24-4-13 16,2-25 0-16,11-4 1 16,-1-21 2-16</inkml:trace>
  <inkml:trace contextRef="#ctx0" brushRef="#br1" timeOffset="140492.0357">15883 6730 108 0,'-22'-5'40'0,"-2"29"0"16,-15 17-1-16,12 22-30 15,-13 10-5-15,5 12-3 16,7 2-1-16,12-1-2 15,15-3-2-15,7-14-7 16,34 3-26-16,0-19-4 16,21-6 1-16,5-20-1 15</inkml:trace>
  <inkml:trace contextRef="#ctx0" brushRef="#br1" timeOffset="142162.1312">16244 7293 108 0,'-52'-11'39'16,"-1"15"3"-16,-15 3-3 15,12 9-33-15,-6 11-1 16,8 8-1-16,10 1-1 16,14 2-1-16,16-6-1 15,20-3 1-15,18-7-1 16,18-8 0-16,10-12 1 15,9-6-2-15,2-7 0 16,-2-9 0-16,-3-2 0 16,-12-5 0-16,-9-2 0 15,-11 0 0-15,-10 1 0 16,-7 8 0-16,-10 2 0 15,1 18 0-15,-23-8 0 0,7 16 0 16,-2 11 0-16,2 4 0 16,3 7 0-16,8-1 0 15,8-1 0-15,11-4 0 16,8-7 0-16,13-7 0 15,4-9 0-15,10-8 0 16,1-8 0-16,3-4 0 16,-1-3 0-16,-7 0 0 15,-8 0 0-15,-4 4 0 16,-11 5 0-16,-11 6 0 15,-11 7 0-15,-4 14 0 16,-10 6 0-16,-2 6 0 0,-2 5 0 16,0 5 0-16,0-1 0 15,4-3 0-15,6-6 0 16,6-8 0-16,2-18 0 15,13 0 0-15,3-18 0 16,5-11 0-16,3-5 0 16,2-8 0-16,0-3 0 15,2 4 0-15,-5 1 0 16,-2 10 0-16,-2 4 0 15,-5 12 0-15,4 10 0 16,-2 7 0-16,7 8 0 16,5 1 0-16,6 4 0 15,8-2 0-15,9 0 0 16,5-7 0-16,5-4 0 15,0-5 0-15,-1-2 0 16,-8-8 0-16,-9-4 0 0,-9-3 0 16,-19-2 0-16,-15 2 0 15,-13 1 0-15,-15 3 0 16,-9 3 0-16,-7 6 0 15,-2 9 0-15,-3 9 0 16,5 7 0-16,6 4 0 16,9 6 0-16,13 2 0 15,8 2 0-15,11 1 0 16,12-6 0-16,13-3 0 15,7-10 0-15,5-6 0 16,4-8 0-16,0-8 0 16,0-8 0-16,-3-8 0 15,-6-8 0-15,-6 1 0 0,-7-5 0 16,-5 4 0-16,-7 5 0 15,-7 8 0-15,-3 18 0 16,-17 5 0-16,-2 23 0 16,-9 13 0-16,-3 23 0 15,-6 14 0-15,-2 12 0 16,1 3 0-16,1 7 0 15,6-6 0-15,4-10 0 16,8-12 0-16,7-19 0 16,8-22 0-16,4-31 0 15,16-2 0-15,0-31 0 16,6-14 0-16,0-15 0 15,1-6 0-15,-1-8 0 16,-2 5 0-16,-3 8 0 16,-5 11 0-16,0 11 0 0,2 11 0 15,8 13 0-15,8 13 0 16,9 6 0-16,8 4 0 15,13-1 0-15,7-4 0 16,9-7 0-16,-1-6 0 16,0-8 0-16,-4-13 0 15,-10-6 0-15,-10-7 0 16,-16 0 0-16,-15-3 0 15,-17 6 0-15,-13 5 0 16,-17 10 0-16,-10 15 0 16,-11 12 0-16,-5 13 0 15,2 13 0-15,4 8 0 16,9 7 0-16,12 3 0 15,18 1 0-15,14-5 0 0,22-3 0 16,15-13 0-16,21-4-2 16,8-12-6-16,22-2-2 15,-8-18-5-15,15 10-6 16,-20-21-3-16,4 7 14 15,-19-4 8-15,-17-1 3 16,-16 6 3-16,-27-7 4 16,-6 23 4-16,-30-28 8 15,6 32 5-15,-23-7-15 16,5 13-4-16,-1 2-2 15,6 8-2-15,7 2-2 16,12 3 0-16,14-3 0 16,13-4 0-16,18-8 0 15,14-9 0-15,13-14 0 0,9-9 0 16,8-13 0-16,4-13 0 15,-1-6 0-15,-2-9 0 16,-6-7 0-16,-9 4 0 16,-14 7 0-16,-14 13 0 15,-20 17 0-15,-15 20 0 16,-16 19 0-16,-14 21 0 15,-9 24 0-15,-7 8 0 16,9 12-8-16,-4-7-7 16,29 12-7-16,1-23-12 15,46 4 0-15,8-28-2 16,37-4-6-16,12-14 7 15</inkml:trace>
  <inkml:trace contextRef="#ctx0" brushRef="#br1" timeOffset="142952.1764">4127 9587 72 0,'5'22'38'0,"0"17"0"16,-9 9-1-16,-3 19-14 15,-4 3-25-15,-5-3-7 16,9 3-27-16,-4-11 1 15,5-11-1-15,1-21-1 16</inkml:trace>
  <inkml:trace contextRef="#ctx0" brushRef="#br1" timeOffset="143112.1855">4293 9231 100 0,'-29'-62'37'16,"1"21"2"-16,-7 10-3 15,5 15-35-15,17 14-6 16,13 2-29-16,18 0-3 15,14 4 0-15,21 9-2 16</inkml:trace>
  <inkml:trace contextRef="#ctx0" brushRef="#br1" timeOffset="143374.2005">5399 8860 86 0,'-36'-34'37'15,"-8"7"-1"-15,2 18 3 16,-14 19-34-16,7 23 1 16,-4 18 1-16,3 31-3 15,-3 22 2-15,3 25-1 16,-2 15-1-16,9 7-3 15,10 2-3-15,11-14-5 16,23-6-29-16,-4-30-3 16,20-20 0-16,-2-36-3 15</inkml:trace>
  <inkml:trace contextRef="#ctx0" brushRef="#br1" timeOffset="143531.2095">4783 9808 121 0,'-18'-20'41'0,"3"-2"1"16,23 9-2-16,11-2-38 15,18-7-5-15,34 10-22 16,5-18-15-16,23 3-2 16,11-5-1-16,19 2-1 15</inkml:trace>
  <inkml:trace contextRef="#ctx0" brushRef="#br1" timeOffset="144186.247">6421 9577 105 0,'0'0'39'16,"-20"16"2"-16,11 9-2 15,-6 4-36-15,2 10 1 16,0 6-2-16,-2 8 1 15,0-2-2-15,1-1 1 0,4-10-2 16,1-4 1-16,4-14 0 16,5-22-1-16,0 0 0 15,11-20 1-15,1-12-1 16,1-6 0-16,0-7 1 15,0-4-1-15,0 2 0 16,-1 2-1-16,-1 7 1 16,-1 7 0-16,-1 8-1 15,0 9 1-15,2 5 0 16,-1 10-1-16,7 5 2 15,3 1 0-15,4 1 0 16,9-2 0-16,3-3 1 16,4-4-2-16,7-4 1 15,1-5-1-15,2-5 1 0,0-2-2 16,-4-3 1-16,-4 0-1 15,-5 3 1-15,-8 2 0 16,-6 6 0-16,-9 3 0 16,-2 8 1-16,-9 13-1 15,1 11 1-15,-6 10 0 16,-2 12 0-16,-1 10 0 15,2 6 0-15,1 2-2 16,8-2-1-16,8-10-4 16,14-6-7-16,-3-33-12 15,31-5-9-15,-6-28-9 16,15-11 0-16,1-21 1 15</inkml:trace>
  <inkml:trace contextRef="#ctx0" brushRef="#br1" timeOffset="144359.2569">7628 9598 113 0,'0'0'40'16,"28"5"3"-16,-5-17-3 16,20 0-38-16,2-4-4 15,6-5-3-15,14 13-21 16,-16-9-15-16,2 13 2 15,-14 0-3-15,-3 13 1 16</inkml:trace>
  <inkml:trace contextRef="#ctx0" brushRef="#br1" timeOffset="144531.2667">7732 9866 123 0,'-28'27'41'16,"5"-21"2"-16,23-6-3 15,28-7-40-15,14-11-1 16,20 2-9-16,0-14-19 15,27 13-13-15,1-12 1 16,18 11-2-16,0-5 1 16</inkml:trace>
  <inkml:trace contextRef="#ctx0" brushRef="#br1" timeOffset="144853.2851">9058 9601 115 0,'-32'2'41'15,"32"-2"2"-15,0 0-2 16,34-13-40-16,14-1-3 15,18-4-4-15,23 9-14 0,-2-13-21 16,19 8 0-16,-7-7 0 16,15 7-1-16</inkml:trace>
  <inkml:trace contextRef="#ctx0" brushRef="#br1" timeOffset="145455.3196">10476 8909 106 0,'0'0'41'15,"11"-19"2"-15,-11 19-3 16,-1 26-36-16,-4 6-1 15,0 18-1-15,-4 18 0 16,-3 19-1-16,0 11 1 16,-2 6-1-16,5 1 0 15,3-7-3-15,6-15-3 16,19-3-14-16,-4-35-20 15,20-12-4-15,3-28 1 0,15-10-3 16</inkml:trace>
  <inkml:trace contextRef="#ctx0" brushRef="#br1" timeOffset="145890.3444">11935 9248 83 0,'-32'9'41'15,"12"-9"-1"-15,20 0 1 16,10-8-26-16,27-2-11 15,16-3-2-15,19-4-2 0,12 3-2 16,5-4-2-16,12 13-9 16,-11-11-26-16,0 14 0 15,-18-5-1-15,-14 10-1 16</inkml:trace>
  <inkml:trace contextRef="#ctx0" brushRef="#br1" timeOffset="146042.3531">12069 9458 91 0,'-36'16'37'0,"21"-13"-2"16,34-9 2-16,25-20-40 16,14-8-33-16,32-7 0 15,5-8-1-15,8 2 0 16</inkml:trace>
  <inkml:trace contextRef="#ctx0" brushRef="#br1" timeOffset="146318.3689">12683 8917 87 0,'1'11'39'0,"22"-1"0"16,6-8 1-16,17 1-31 15,2 4-5-15,8 9 0 16,-2 2-1-16,-2 10 0 15,-13 6-1-15,-14 10 0 0,-19 10-1 16,-21 9 0 0,-20 2-1-16,-14 2 1 0,-7-2-1 15,-9-6-1-15,10-7-3 16,3-24-7-16,28 1-26 15,9-25-4-15,25-8 1 16,16-22-3-16</inkml:trace>
  <inkml:trace contextRef="#ctx0" brushRef="#br1" timeOffset="146791.396">13799 9003 97 0,'1'-27'39'0,"1"14"0"16,-13 4-1-16,0 15-35 15,-2 10 0-15,5 12-1 16,-1 5-1-16,3 13 0 16,3 6 0-16,5 5 1 0,-1-1 0 15,11-2 0 1,-1-7 0-16,4-8 1 0,3-12-1 15,5-10 0-15,2-19 0 16,7-13 0-16,1-13-1 16,3-12-2-16,5-7 0 15,-3-9-1-15,3-2-3 16,-9-5-4-16,7 14-17 15,-20-6-15-15,5 18 0 16,-15 1 0-16,3 15 0 16</inkml:trace>
  <inkml:trace contextRef="#ctx0" brushRef="#br1" timeOffset="147020.4091">14458 8938 104 0,'12'32'40'16,"-22"-7"2"-16,-2 15-2 15,-11 0-35-15,2 17-3 16,-2 2 0-16,6 3-1 16,1-3-1-16,5-7 0 15,12-11-3-15,9-19-4 16,26-8-21-16,-6-31-12 15,17-13 0-15,-4-20-1 16,14-8 0-16</inkml:trace>
  <inkml:trace contextRef="#ctx0" brushRef="#br1" timeOffset="147408.4313">14589 8682 82 0,'-30'-5'40'0,"2"4"-1"16,17 14 1-16,11-13-20 15,11 23-19-15,19-8 1 16,12 7-2-16,5 8 1 15,1 3-1-15,-2 10 2 16,-8 10-1-16,-5 5 1 16,-14 10-1-16,-11 3 1 15,-10 0 0-15,-11-2 0 16,-1-3 0-16,-6-11 0 15,4-10 0-15,1-13-1 16,7-12 0-16,8-20 1 16,5-12-2-16,12-17 1 0,3-10 0 15,5-9 0-15,2-8-1 16,3-4 1-16,-4-1-1 15,-4 7 0-15,-5 8 0 16,-3 11 0-16,-5 9 0 16,2 9-1-16,1 4-1 15,7 9-2-15,5-3-3 16,20 7-12-16,-1-21-16 15,22 0-7-15,1-18 1 16,14-6-2-16</inkml:trace>
  <inkml:trace contextRef="#ctx0" brushRef="#br1" timeOffset="147588.4416">15761 8363 110 0,'-43'77'40'0,"-13"11"3"15,14 14-3-15,-7 0-36 16,21 5-2-16,5-2-1 15,8-9-5-15,10 2-10 16,-3-27-20-16,17-5-7 16,-4-21 0-16,7-13-1 15</inkml:trace>
  <inkml:trace contextRef="#ctx0" brushRef="#br1" timeOffset="148099.4708">15356 8942 107 0,'13'8'42'0,"11"5"0"16,-1-3-1-16,18 0-35 16,0-3-1-16,11-2-2 15,1-7 0-15,4-1-1 16,1-3 0-16,-5-4 0 15,-7-2-2-15,-5 2 0 16,-8 1 0-16,-12 2 0 16,-8 1 0-16,-13 6 0 15,0 0 0-15,-5 16 0 16,-8 1 0-16,2 11 0 15,-2 3 0-15,1 7 0 0,2-1 0 16,4 4 0-16,7-6 0 16,8-2 0-16,7-13 0 15,11-8 0-15,7-12 0 16,5-8 0-16,6-11 0 15,5-7 0-15,-2-5 0 16,-2-4 0-16,-6 3 0 16,-5 0 0-16,-11 6 0 15,-4 12 0-15,-8 10 0 16,-12 4 0-16,2 25 0 15,-10 3 0-15,1 7-4 16,-1 6 0-16,8 5-2 16,5-10-3-16,15 6-11 15,-3-27-6-15,24 6-7 16,-4-25-1-16,17-6-5 0,-5-13 1 15,8-6 3-15</inkml:trace>
  <inkml:trace contextRef="#ctx0" brushRef="#br1" timeOffset="148444.4905">16676 9007 113 0,'-39'-14'40'0,"-1"18"1"15,-12 4 0-15,5 12-34 16,-2 7-1-16,10 8-3 16,5 4 1-16,13 1-4 15,12 0 0-15,14-7 0 16,11-10 0-16,9-7 0 15,14-15 0-15,7-13 0 16,2-10 0-16,1-8 0 16,-1-8 0-16,-5-1 0 0,-10-2 0 15,-7 7 0-15,-13 8 0 16,-10 11 0-16,-3 15 0 15,-23 6 0-15,3 15 0 16,-1 8 0-16,5 6 0 16,2 3 0-16,12-2 0 15,7-7 0-15,17-9 0 16,6-22-8-16,23 0-7 15,-4-32-9-15,21 2-6 16,-9-25-4-16,14-7-7 16,-7-14 0-16,-1 2 3 15</inkml:trace>
  <inkml:trace contextRef="#ctx0" brushRef="#br1" timeOffset="148588.4988">17278 8584 122 0,'-12'22'41'16,"-20"16"2"-16,3 30-3 16,-10 13-33-16,10 5-5 15,7 8-2-15,4-4-2 16,8 2-7-16,3-24-14 15,25 2-16-15,1-18-4 16,22-8 1-16,6-19-2 16</inkml:trace>
  <inkml:trace contextRef="#ctx0" brushRef="#br1" timeOffset="148957.5199">17678 9329 98 0,'0'0'41'0,"-22"-15"0"0,12 21-1 16,-15 1-22-16,-2 16-17 16,-4 8-3-16,2 5-3 15,10 14-17-15,0-13-16 16,19 1-2-16,6-13 0 15,31-13-1-15</inkml:trace>
  <inkml:trace contextRef="#ctx0" brushRef="#br1" timeOffset="149325.5409">18459 8867 117 0,'-42'3'41'15,"6"10"0"-15,-7-4-2 16,9 8-35-16,6-3-2 16,8 6 0-16,6-3-1 15,10 1 0-15,7 1 0 16,8-2-1-16,5-1 0 15,2 4 1-15,0 0-1 16,-4 1 0-16,-6 5 1 16,-5 3-1-16,-7-1 1 15,-9 5-1-15,-3-2 1 16,-6-2 1-16,1-4-4 15,-2-4 2-15,7-4-2 16,4-11-3-16,12-6-6 16,0 0-13-16,37-14-13 0,-9-9-5 15,17 1 0-15,6-11 0 16</inkml:trace>
  <inkml:trace contextRef="#ctx0" brushRef="#br1" timeOffset="149709.5629">19042 8871 106 0,'-40'2'40'0,"-5"15"1"16,-14-2-1-16,4 7-32 15,-5 2-2-15,8 9-1 16,9-3-2-16,10 2 0 15,14-2 0-15,18-4-3 16,14-5 0-16,12-10 0 0,16-5 0 16,6-7 0-16,7-9 0 15,-2-6 0-15,1-8 0 16,-4 0 0-16,-9-4 0 15,-10 2 0-15,-8 0 0 16,-11 2 0-16,-7 8 0 16,-4 16 0-16,-7-9 0 15,-5 16 0-15,-2 9 0 16,-1 8 0-16,1 6-2 15,0 0-3-15,9 7-3 16,-5-15-12-16,24 11-15 16,-5-19-4-16,23-1-2 15,-1-19 0-15</inkml:trace>
  <inkml:trace contextRef="#ctx0" brushRef="#br1" timeOffset="150243.5934">19448 8910 115 0,'-10'-2'40'16,"-10"9"2"-16,2 14-3 15,-2-1-34-15,-2 10-1 16,-3 0-1-16,5 4-1 16,3-4-1-16,6-4 0 15,5-4 0-15,7-7-1 16,-1-15 0-16,20 5 2 15,-2-18-2-15,6-6 0 16,0-8 0-16,3-5 0 0,-2-4 0 16,-1-1 0-16,-4-2 0 15,-3 8 0-15,-6 3 0 16,-5 13 0-16,-6 15 0 15,0 0 0-15,0 0 0 16,-15 27 0-16,10 0 0 16,3-1 0-16,4 4 0 15,4-8 0-15,11-7 0 16,12-7 0-16,7-11 0 15,5-7 0-15,5-6 0 16,1-6 0-16,1-6 0 16,-6 4 0-16,-8-1 0 15,-7 7 0-15,-12 7 0 16,-15 11 0-16,0 0 0 0,2 21 0 15,-11 6 0-15,-3 6 0 16,2 9 0-16,0 0 0 16,5 4 0-16,2-2 0 15,12-3-2-15,0-13-8 16,20 5-7-16,-8-29-8 15,22 11-5-15,-13-28-9 16,13 3 0-16,-10-17-2 16,3-3 4-16</inkml:trace>
  <inkml:trace contextRef="#ctx0" brushRef="#br1" timeOffset="150540.6104">20120 8983 107 0,'0'0'40'16,"-5"15"2"-16,14 5-2 0,-6-8-30 15,13 9-5-15,6-5-3 16,7-2 0-16,6-7 0 15,5-6-1-15,6-8-1 16,0-8 1-16,-1-8-1 16,-2-8 0-16,-9-6 0 15,-8-3 0-15,-11 5-1 16,-11 3 2-16,-17 9-1 15,-11 14 1-15,-13 12-1 16,-6 14 2-16,-8 17-2 16,1 7 0-16,4 8 0 15,6 5 0-15,12 0-2 16,17-10-7-16,31 4-7 15,7-29-8-15,41 3-14 16,9-21-3-16,36-5-2 0,11-15 2 16</inkml:trace>
  <inkml:trace contextRef="#ctx0" brushRef="#br1" timeOffset="151073.6409">21408 8819 111 0,'23'-10'40'0,"-17"-4"0"16,-6 14-8-16,0 0-24 15,-24 10-1-15,-11 5-3 16,-7 8-1-16,-4 3 1 16,3 4-3-16,4 0 1 15,10-4-1-15,11 1-1 16,16-9 0-16,16-6 0 15,14-5 0-15,15-7 0 16,8-3 0-16,3-1 0 0,-3-1 0 16,-3-1 0-16,-9 5 0 15,-15 4 0-15,-10 6 0 16,-18 9 0-16,-10 5 0 15,-12 6 0-15,-5 6 0 16,0 2-1-16,0 1 0 16,7-3-2-16,7-7-4 15,27 2-10-15,-10-30-8 16,49 12-8-16,-11-30-5 15,26 0-2-15,5-18-2 16,15 0 3-16</inkml:trace>
  <inkml:trace contextRef="#ctx0" brushRef="#br1" timeOffset="151262.6517">22092 8883 115 0,'-14'5'42'0,"-5"23"0"0,-16 1 0 16,9 15-36-16,-11 3-3 15,4 6 0-15,4 2-1 16,6-1-2-16,13-10-3 15,6-10-3-15,22-3-12 16,-6-33-10-16,28 1-13 16,-9-24-1-16,18-5-1 15,-10-20 2-15</inkml:trace>
  <inkml:trace contextRef="#ctx0" brushRef="#br1" timeOffset="151395.6593">22075 8629 98 0,'-11'18'14'0,"6"0"-13"15,14-3 0-15,9-4-41 16,19 3 2-16</inkml:trace>
  <inkml:trace contextRef="#ctx0" brushRef="#br1" timeOffset="151749.6796">22438 8812 113 0,'0'0'42'0,"7"25"-1"15,-7-25 0-15,35 12-35 16,-12-5-3-16,6 1 0 0,-1-2-2 16,-3 6 1-16,-3-3-1 15,-3 2-1-15,-5 2 2 16,-10 1-2-16,-6-1 0 15,-9 4 0-15,-7 1 0 16,-6 4 0-16,-13-1 0 16,-4 5 0-16,-5 2 0 15,-2 2 0-15,2 1 0 16,6 0 0-16,9 1 0 15,13-6 0-15,19-1-2 16,17-7-3-16,27 0-7 16,5-19-8-16,34 9-11 15,0-19-10-15,21 0-1 16,-5-13-1-16,8-3 2 0</inkml:trace>
  <inkml:trace contextRef="#ctx0" brushRef="#br1" timeOffset="152064.6976">22976 9058 115 0,'-11'28'42'16,"9"-12"0"-16,20 3-1 15,10-13-37-15,11-8-2 16,11-10-1-16,0-5 0 15,1-9 0-15,-3-4-2 16,-9-6 1-16,-11 0-1 16,-13-2 1-16,-15 7 0 0,-14 5 0 15,-9 10 0-15,-10 11 1 16,-5 8 0-16,-2 13 0 15,2 11 1-15,6 7-1 16,10 2-2-16,10 3 0 16,12-6-3-16,20 5-10 15,-4-22-20-15,25 9-6 16,-12-16-2-16,6 2-2 15</inkml:trace>
  <inkml:trace contextRef="#ctx0" brushRef="#br1" timeOffset="152711.7346">4074 11197 64 0,'18'20'40'16,"-18"-20"0"-16,14 16-1 15,-14-16-14-15,-8 34-22 16,-1 2-1-16,-4 11-1 16,-4 9-2-16,1 3 0 15,2 3-2-15,1-11-2 16,19 0-19-16,1-30-15 15,15-15 1-15,5-29-1 16,20-19 1-16</inkml:trace>
  <inkml:trace contextRef="#ctx0" brushRef="#br1" timeOffset="152854.7428">4252 10842 111 0,'-30'-1'39'0,"5"0"-2"15,25 1-4-15,5 11-67 16,17-12-5-16,22 3 1 15,7-2-4-15</inkml:trace>
  <inkml:trace contextRef="#ctx0" brushRef="#br1" timeOffset="153214.7634">5248 10649 109 0,'-19'-63'40'0,"-6"12"1"16,-11 3-2-16,-3 18-37 15,-3 12-1-15,0 22 0 16,-9 25 0-16,0 24 1 16,-7 23-1-16,4 21 0 15,0 15-1-15,1 14 0 16,5 6 0-16,11 1-1 0,8-10 0 15,14-12-4-15,19-15-3 16,4-31-11-16,26-10-18 16,-7-29-3-16,11-14-1 15,-10-25-1-15</inkml:trace>
  <inkml:trace contextRef="#ctx0" brushRef="#br1" timeOffset="153365.772">4634 11444 110 0,'-38'-24'42'15,"16"10"1"-15,5-13-5 16,21 10-35-16,18 1-3 15,18-6-7-15,27 15-18 16,-4-9-15-16,27 5-2 16,8-4-2-16,21 7 1 15</inkml:trace>
  <inkml:trace contextRef="#ctx0" brushRef="#br1" timeOffset="154123.8154">6325 11018 70 0,'-33'-15'38'0,"-2"13"0"16,-11 3 1-16,4 20-28 16,-13 1-3-16,6 18-3 15,-4 5 0-15,5 13-2 16,4 5 1-16,11 8-3 15,8-1 2-15,11-2-1 16,17-8 0-16,15-10 0 16,18-16 0-16,20-18-1 15,14-20 0-15,8-21 0 0,6-13 0 16,-6-10-1-16,-6-11 0 15,-13-5 0-15,-14-1-1 16,-24 4 0-16,-15 9 0 16,-16 5-2-16,-11 10 1 15,-9 5 1-15,-2 11-4 16,1 2 1-16,13 19-9 15,-4-4-22-15,22 4-4 16,12 15 0-16,13 1-1 16</inkml:trace>
  <inkml:trace contextRef="#ctx0" brushRef="#br1" timeOffset="154785.8532">6650 11362 95 0,'0'0'41'15,"0"0"0"-15,0 0-1 16,24 0-34-16,15-14-3 15,14-4 0-15,13-4-1 16,13 0-1-16,11-6 1 16,4 4-2-16,6 1 1 15,-4 2 0-15,-9 5-1 16,-11 4 1-16,-10 4-1 0,-15 4 1 15,-12 1-1-15,-10 3 1 16,-11 0-1-16,-18 0 1 16,11 0-1-16,-11 0 0 15,0 0 1-15,-11-10-1 16,11 10 0-16,-22-15 0 15,6 6 0-15,-3-3 0 16,-4 1 1-16,-6-4 0 16,-6 2 1-16,-5-1-2 15,-2 5 1-15,2-1-1 16,2 3 2-16,7 2-3 15,7 5 0-15,10 1 1 16,14-1-1-16,15 7 1 0,15-3 0 16,10 0 0-16,14 1-1 15,5 0 2-15,7-1-1 16,0 2 0-16,-8 1-1 15,-6 3 1-15,-10 4-1 16,-18 7 1-16,-16 3-1 16,-20 7 1-16,-13 3-1 15,-13 5 1-15,-11 0 1 16,-4 0-1-16,-2-1-1 15,6-5-1-15,5-7-1 16,15-3-3-16,1-19-9 16,28 6-17-16,-4-22-6 15,24 4-1-15,-1-15-4 16</inkml:trace>
  <inkml:trace contextRef="#ctx0" brushRef="#br1" timeOffset="155536.8962">8287 11094 86 0,'5'-17'39'0,"-5"17"1"16,8-17-3-16,-8 17-30 15,0 0-3-15,-14 14-1 16,0 1-1-16,-1 10 0 16,-5 6 0-16,-4 8-2 15,-5 9 1-15,1-2-1 16,-2-2 2-16,6-3-1 15,4-9 0-15,6-5 0 0,5-14 0 16,9-13-1-16,10-14 1 16,8-12-1-16,2-6 0 15,7-7 1-15,1-3-1 16,-2-1 0-16,-1 1 0 15,-2 5 0-15,-7 7 1 16,-2 6-1-16,-5 10 0 16,-9 14 0-16,12-10 1 15,-12 10 0-15,14 12-1 16,-6 0 1-16,6 1 0 15,4 0-1-15,7-2 1 16,5-5 0-16,5-5-1 16,-1-6 1-16,7-5-1 15,-1-6 1-15,-1-5 0 0,-2 1 1 16,-7 0-2-16,-5 2 2 15,-4 2-2-15,-6 8 2 16,-4 6-2-16,-11 2 1 16,7 24-2-16,-7 1-2 15,-2 9 0-15,0 5-3 16,4 8-1-16,-4-5-9 15,18 12-17-15,-15-18-5 16,18 4 0-16,-5-17-3 16</inkml:trace>
  <inkml:trace contextRef="#ctx0" brushRef="#br1" timeOffset="156114.9292">8866 11271 91 0,'15'7'40'15,"14"-4"1"-15,5-12-1 16,27 1-36-16,9-7 0 16,17 0 0-16,10-2-1 15,12-1 0-15,4 1-1 16,1 1-1-16,-8 6 0 15,-8 0 0-15,-21 5 0 16,-12 2-1-16,-21 2 0 16,-16 2 0-16,-28-1 0 15,0 0 0-15,-14 1-1 16,-13-4 1-16,-3-4-1 0,-6-3 1 15,-3-3 0-15,-2-2 2 16,2-1-2-16,0-4 2 16,3 1-2-16,4-1 2 15,6 4-1-15,3 0 0 16,9 4 0-16,14 12-1 15,-4-15 0-15,16 15 1 16,8 3-1-16,13 2 1 16,8 1-1-16,12 2 1 15,6 0 0-15,5 4-1 16,-2-2 0-16,-4 2-1 15,-7 0 2-15,-8 6-2 16,-15 2 1-16,-18 8-1 16,-15 7 1-16,-15 2 0 15,-17 5 0-15,-11 4 0 0,-8 2 0 16,-6-1 0-16,4-6-1 15,3-7-2-15,14-4-4 16,6-21-7-16,31 10-9 16,4-19-8-16,18-18-7 15,5-3-3-15,19 3-2 16,1-11 1-16</inkml:trace>
  <inkml:trace contextRef="#ctx0" brushRef="#br1" timeOffset="156688.9621">11439 10645 102 0,'-35'16'41'15,"3"21"1"-15,-9 7-1 16,15 19-36-16,-7 4-1 0,8 9-2 16,7 1-1-16,8-3-3 15,16-2-3-15,-3-23-18 16,27 1-15-16,-1-19-6 15,14-6 1-15,-1-17 0 16</inkml:trace>
  <inkml:trace contextRef="#ctx0" brushRef="#br1" timeOffset="157156.9889">12243 11070 85 0,'0'0'40'0,"0"0"-2"15,33-12 3-15,18 6-37 16,12-7-1-16,23 2 2 16,12-4-3-16,9 2-1 15,6-3-4-15,-4-6-8 16,5 10-27-16,-19-4 0 15,-17 8-2-15,-27 0-1 16</inkml:trace>
  <inkml:trace contextRef="#ctx0" brushRef="#br1" timeOffset="157330.9988">12455 11220 89 0,'9'0'39'15,"34"-4"0"-15,17-20 0 16,26-3-38-16,16-6-1 15,8-5-1-15,9 10-29 16,-11-12-6-16,-7 10-1 16,-18-3-1-16</inkml:trace>
  <inkml:trace contextRef="#ctx0" brushRef="#br1" timeOffset="157617.0152">13064 10785 100 0,'0'0'40'0,"23"-5"2"15,11-5-1-15,22 8-36 16,8 0-1-16,11 8-1 16,-2 4 0-16,-2 10 1 15,-13 8-2-15,-11 9-1 16,-27 12-1-16,-21 4-1 15,-21 6 1-15,-21 1-1 16,-14 1 0-16,-10-7-2 16,0-5 0-16,0-9-2 15,17-6-5-15,5-27-15 16,28 2-14-16,10-24-3 15,26-4-2-15,12-14 3 16</inkml:trace>
  <inkml:trace contextRef="#ctx0" brushRef="#br1" timeOffset="160854.2003">18637 11115 65 0,'-6'-11'37'0,"-20"-5"1"15,-3 10-18-15,-22-13 9 16,6 16-20-16,-17 1-2 15,1 8-1-15,-4 8-2 16,7 11 0-16,6 2 0 16,11 7-1-16,14 0-1 15,15 0 0-15,19-10 0 16,20-9-1-16,17-13 0 15,16-13 0-15,13-16 0 16,11-11-2-16,5-14 3 0,1-9 1 16,-6-6-2-16,-5-4 2 15,-12 0-2-15,-12 6 2 16,-15 6-2-16,-13 10 2 15,-15 18-3-15,-16 17 0 16,-13 22 0-16,-10 17 0 16,-6 20 0-16,-3 12 0 15,0 11-1-15,4 4-2 16,14 0 0-16,10-9-4 15,22-1-6-15,3-24-9 16,34 4-6-16,-7-31-5 16,24 2-5-16,-7-20-2 15,6-5 1-15</inkml:trace>
  <inkml:trace contextRef="#ctx0" brushRef="#br1" timeOffset="161028.2103">19216 11028 102 0,'-13'1'39'0,"-15"3"1"15,8 16 0-15,-8 2-36 16,9 10 0-16,2 7-3 15,6 2-1-15,3 0-1 16,5-6-1-16,11-1-5 16,-4-21-16-16,21 0-13 15,-5-20-4-15,13-6-1 16,-8-17 1-16</inkml:trace>
  <inkml:trace contextRef="#ctx0" brushRef="#br1" timeOffset="161621.2442">19299 10823 111 0,'0'0'39'0,"0"0"0"0,0 0 0 16,7 14-37-16,11-1 0 16,5 1-1-16,5 5 1 15,0 2-1-15,-1 7 1 16,-7 2-1-16,-2 4-1 15,-10 1 1-15,-10 4-2 16,-6 0 2-16,-5-1-2 16,-3-3 1-16,1-6-1 15,1-6 2-15,6-6-1 16,8-17 1-16,0 0-1 15,26-10 0-15,1-12 0 16,3-3 0-16,6-9-1 16,1-2 2-16,-1 0 2 0,-3 1-3 15,-6 5 3-15,-10 6-2 16,-2 8 1-16,-15 16-1 15,0 0 0-15,0 0-2 16,-1 15-1-16,-7 2 1 16,1 1-1-16,1 4 1 15,6-3-1-15,6-5 1 16,7-6-1-16,10-5 3 15,7-4-1-15,9-5 0 16,5-3 1-16,3-4 0 16,-1 1-1-16,-4-3 1 15,-8 2 2-15,-7 2-2 16,-10 7 1-16,-17 4-2 15,0 0 0-15,3 15 0 0,-12 2 0 16,-2 6-1-16,2 1-1 16,1 6 1-16,3-2-3 15,7 0 2-15,5-7-4 16,13 2-6-16,-2-21-7 15,25 9-5-15,-13-22-11 16,25 2-2-16,-8-17-1 16,7 2-1-16</inkml:trace>
  <inkml:trace contextRef="#ctx0" brushRef="#br1" timeOffset="161794.2541">20449 11003 99 0,'-12'0'40'0,"-1"16"3"16,-15 2-5-16,7 19-22 15,-3-4-14-15,-1 4-1 0,6 3 0 16,-1-2-3-16,8-2 1 15,4-7-4-15,12 0-8 16,-4-29-10-16,0 0-14 16,17-5-4-16,7-12-1 15,-3-17 1-15</inkml:trace>
  <inkml:trace contextRef="#ctx0" brushRef="#br1" timeOffset="162260.2807">20497 10872 122 0,'0'0'41'0,"-20"-7"1"15,20 7-2-15,0 0-38 16,15 10-1-16,0-5 0 0,3 3 0 16,1 5 0-16,-2 6 0 15,-7 6-1-15,-6 3-1 16,-7 8 1-16,-8 1 0 15,-6 6 0-15,-6-2-1 16,-3 0 2-16,3-6-2 16,2-4 2-16,6-6-1 15,9-13 1-15,6-12-2 16,19 1 1-16,3-14 0 15,9-7 0-15,6-9-1 16,3-1 1-16,-1-4 0 16,-1-1 0-16,-4 4 2 15,-2 2-1-15,-6 9 1 16,-3 3-2-16,-6 11 0 0,-3 6 0 15,-2 8 0-15,-3 9 0 16,-4 3 0-16,-2 7 0 16,-3 1-2-16,-1 4 1 15,-2-3-3-15,3-3 1 16,0-4-3-16,9 0-5 15,-9-22-6-15,34 14-4 16,-16-27-5-16,32 10-4 16,-10-20-6-16,17 5-3 15,-7-8 3-15</inkml:trace>
  <inkml:trace contextRef="#ctx0" brushRef="#br1" timeOffset="162439.291">21211 11103 3 0,'35'-6'23'0,"-32"-12"5"16,8 18 10-16,-23-1 1 16,3 13 3-16,-16-2-1 0,6 14-19 15,-9 3-19-15,2 4-1 16,0 7-1-16,1 0-1 15,3 1 0-15,5-4-1 16,10-5-3-16,4-17-5 16,20-1-9-16,-6-27-13 15,24-2-6-15,-5-20-2 16,14-2-3-16,-1-16 2 15</inkml:trace>
  <inkml:trace contextRef="#ctx0" brushRef="#br1" timeOffset="162583.2992">21422 10805 122 0,'-14'5'41'15,"-9"2"1"-15,9 11-2 0,-7 6-39 16,21-24-4-16,5 23-10 16,-5-23-22-16,24 4-5 15,-2-10-1-15,13 2-1 16</inkml:trace>
  <inkml:trace contextRef="#ctx0" brushRef="#br1" timeOffset="162747.3086">21565 11001 78 0,'-25'24'4'0,"10"-4"-5"0,1-2-4 16,4-12-25-16</inkml:trace>
  <inkml:trace contextRef="#ctx0" brushRef="#br1" timeOffset="163626.3589">21752 11076 74 0,'-18'-12'40'0,"-10"4"-1"15,-1 8 1-15,-23-7-24 16,4 10-8-16,-7-3-2 15,7 6-2-15,0 0-1 16,6 5-1-16,12 3-1 16,9 2 0-16,15-1-1 15,14 3 1-15,8 0-1 16,6 1 1-16,4-4-1 15,4 1 0-15,-1-4 1 16,-1-3-1-16,-7-1 0 16,-3-2 0-16,-7-2 0 15,-11-4 0-15,9 12 1 16,-9-12-1-16,-11 21 0 15,2-7 0-15,-2 4 1 0,-1 2-1 16,0-1-1-16,3-1 0 16,6-5-2-16,3-13-3 15,18 11-12-15,-4-31-9 16,26 5-10-16,-3-19-2 15,18-3-2-15,0-13 1 16</inkml:trace>
  <inkml:trace contextRef="#ctx0" brushRef="#br1" timeOffset="164017.3812">22137 10664 118 0,'-9'15'42'0,"2"14"0"15,-21 0-1-15,12 9-37 0,-6 6-1 16,2 5-1-16,-6 4 1 15,2-2-5-15,0 1 4 16,3-3-4-16,2-7 2 16,5-5-1-16,5-8 0 15,9-12 0-15,0-17 1 16,23 5 0-16,2-17 1 15,6-6-1-15,1-5 0 16,4-4 0-16,-3 3 0 16,-1 0 1-16,-9 8-1 15,-4 5 0-15,-19 11 0 16,10 15 0-16,-14 5 0 15,-6 9-1-15,1 3 1 16,0 7-2-16,7-2-1 16,0-3-2-16,19-3-4 0,-3-21-8 15,23 7-4-15,-12-27-6 16,24 4-7-16,-12-20-3 15,10 0-3-15,-14-11 2 16</inkml:trace>
  <inkml:trace contextRef="#ctx0" brushRef="#br1" timeOffset="164648.4173">22395 11044 105 0,'-15'17'40'16,"-8"-2"2"-16,18 12-2 16,-3-9-35-16,21 2-2 15,9-4-1-15,13-2 0 16,12-9-1-16,10-2 0 15,5-9-1-15,6-5 1 0,-3-4-1 16,-8-3 0-16,-7-3 0 16,-10-1 0-16,-19 0 1 15,-11 4 1-15,-16 4-1 16,-14 7 1-16,-11 5-2 15,-11 8 0-15,-7 5 1 16,-3 7-1-16,-1 6 0 16,7 0-1-16,8 4 1 15,11-4-2-15,18-1 2 16,18-8-2-16,19-5-1 15,13-7-2-15,19-6-3 16,0-13-7-16,20 8-5 16,-14-21-8-16,14 12-8 0,-19-18 10 15,-4 11 22-15,-11 5 5 16,-20-6 5-16,-3 11 8 15,-30-9 6-15,7 23 8 16,-31-12 10-16,4 24-9 16,-9-4-22-16,2 7-2 15,-1 9-2-15,6 3-1 16,4 2-1-16,13-1-1 15,11-1 2-15,6-6-4 16,14-8 4-16,5-10-2 16,13-10 0-16,6-10 0 15,6-13 0-15,2-6 0 16,-4-11 0-16,4-3 0 15,-3-3 0-15,-4 4 0 0,-11 6 0 16,-6 11 0-16,-14 15 0 16,-13 17-4-16,-11 9-6 15,-21 7-6-15,6 29-5 16,-26-9-6-16,11 18-12 15,-19-10-2-15,4 4-2 16,-16-1 1-16</inkml:trace>
  <inkml:trace contextRef="#ctx0" brushRef="#br1" timeOffset="165448.4631">4117 12690 57 0,'0'0'39'0,"8"18"-1"16,-12-1 1-16,3 22-15 15,-10-1-20-15,-1 10-1 16,-3 3-1-16,3 0-2 15,4 2-3-15,0-12-4 16,20-1-25-16,-4-24-5 16,15-9-1-16,0-25-1 15</inkml:trace>
  <inkml:trace contextRef="#ctx0" brushRef="#br1" timeOffset="165589.4712">4261 12362 53 0,'-42'-34'33'0,"0"12"-1"16,6 15-1-16,10 12-33 15,10 8-26-15,23-1 0 16,18 3-3-16,19-3 0 16</inkml:trace>
  <inkml:trace contextRef="#ctx0" brushRef="#br1" timeOffset="165856.4864">5150 12079 92 0,'-36'-14'39'15,"-17"-6"0"-15,4 20-1 16,-9 3-35-16,0 17 0 16,-1 18-1-16,-1 17 0 15,3 18 0-15,3 16 0 16,7 9-1-16,10 6 0 15,11 0-1-15,12-7-2 16,16-9-4-16,6-28-12 16,27-4-19-16,-1-28-2 15,8-12-2-15,-7-23 0 16</inkml:trace>
  <inkml:trace contextRef="#ctx0" brushRef="#br1" timeOffset="166006.495">4524 12796 108 0,'-31'-3'41'16,"31"3"-1"-16,-6-10-7 15,35-2-35-15,28 5-7 16,3-15-25-16,27 7-7 16,2-5 1-16,20 5-3 15</inkml:trace>
  <inkml:trace contextRef="#ctx0" brushRef="#br1" timeOffset="166507.5237">6085 12338 80 0,'1'-17'38'16,"-1"17"1"-16,0 0 1 15,5 22-34-15,-11 7-1 16,2 18 0-16,-3 10-2 15,0 13 0-15,-1 9-2 16,4 7 0-16,-1 1 0 16,2-5-2-16,7-4-3 15,1-18-7-15,20 0-25 16,-6-24-5-16,18-8 1 0,-2-24-2 15</inkml:trace>
  <inkml:trace contextRef="#ctx0" brushRef="#br1" timeOffset="167125.559">6567 12808 80 0,'11'-16'40'0,"15"7"-1"0,6-9 0 15,21 8-35-15,5-4-1 16,19 4 0-16,7-1 0 15,13 3-1-15,7-1 0 16,6-1-1-16,3-4 1 16,0 0-1-16,-9-2-1 15,-10 3 1-15,-17 2-1 16,-12-1 0-16,-17 4 0 15,-16 1 0-15,-18-1-1 16,-14 8 2-16,-23-15-1 16,-5 7 1-16,-10-5-1 15,-7 1 2-15,-6-6-2 16,-4 0 2-16,3 1-1 15,4-6-1-15,6 3 1 0,9 0-1 16,14 3 1-16,14 2-1 16,5 15 1-16,31-14-1 15,5 18 0-15,11 4 1 16,9 9-1-16,6 4 1 15,0 3 0-15,-3 5 0 16,-6 0-1-16,-11-1 0 16,-9 0 0-16,-17 0 0 15,-12-2 0-15,-20 2-1 16,-15 3 2-16,-14-1-3 15,-13 5 2-15,-8 0-1 16,0-1 0-16,-1-3-1 16,14 1-3-16,5-10-2 15,28 11-13-15,3-28-17 16,36 6-1-16,3-17-4 0,22 0 0 15</inkml:trace>
  <inkml:trace contextRef="#ctx0" brushRef="#br1" timeOffset="169188.677">8484 12467 70 0,'0'0'38'0,"0"0"0"15,0 22 0-15,-19-3-31 16,9 11-4-16,-10 1 1 16,5 10-2-16,-5 0 1 15,4 4-3-15,0-6 2 16,4-4-2-16,4-9 1 15,9-7 1-15,-1-19-1 16,19-5 1-16,-3-18-1 16,7-8 1-16,1-9-1 15,0-5 2-15,3-4-2 16,-7 2 1-16,-3 7-1 15,-4 4 1-15,-2 8-2 16,-4 10 2-16,-7 18-2 0,11-7 1 16,-11 7-1-16,11 25 1 15,-3-6-1-15,4 3 1 16,3-2 0-16,4 0-1 15,2-7 1-15,6-5 1 16,2-9-1-16,2-9 0 16,1-8 1-16,0-6-2 15,-2-7 1-15,1 2 0 16,-2 0 0-16,-9 4-1 15,-2 11 0-15,-3 10 1 16,-5 16-1-16,-2 13 1 16,-7 16-2-16,-2 7 0 15,0 7 1-15,1 9-2 16,3-3 0-16,4-8-4 0,20 1-10 15,-3-33-12-15,28 5-5 16,-2-29-7-16,16-4-4 16,3-17 2-16</inkml:trace>
  <inkml:trace contextRef="#ctx0" brushRef="#br1" timeOffset="169984.7226">9613 12664 55 0,'13'-7'36'16,"-13"7"0"-16,0 0 0 15,-12 8-26-15,14 6-2 16,-2-14-2-16,12 19 0 15,10-16-1-15,21-2 1 16,16-11-2-16,18-3 0 0,13-11-1 16,14-1 1-16,6-6-1 15,5 4 0-15,-11 2-2 16,-10 7 1-16,-16 4-2 15,-12 6 2-15,-22 3-2 16,-13 2 1-16,-16 2-1 16,-15 1 0-16,-8-11 1 15,-8-1-2-15,-8-4 2 16,-4-6-1-16,-6-1 0 15,-3-5-1-15,-1-1 1 16,-4 1 0-16,4 4 1 16,-3 5-1-16,4 4 0 0,8 8 0 15,4 4 1 1,10 7-1-16,15-4 1 0,13 18-1 15,17-8 1-15,15-2-1 16,17 0 1-16,9-4 0 16,9 2 0-16,2-2-1 15,-3 2 0-15,-6 5 1 16,-13 5-1-16,-15 7 2 15,-19 7-2-15,-18 9 1 16,-17 4 0-16,-19 6-1 16,-17 1 0-16,-13 3 0 15,-9-2 0-15,-5-5-2 16,0-3 1-16,5-11-3 15,11-4-1-15,8-18-5 16,34 6-11-16,-6-29-7 0,40 11-6 16,-1-20-6-16,28-2-3 15,6-9 3-15</inkml:trace>
  <inkml:trace contextRef="#ctx0" brushRef="#br1" timeOffset="170540.7544">12093 12328 59 0,'11'-1'39'15,"-11"1"-2"-15,-6 20 2 16,-16-4-20-16,-2 20-14 16,-14 4-1-16,-3 13-1 15,-11 6-1-15,-5 8 1 16,-9 1 0-16,0 2-1 15,-5-5-1-15,1-9 1 16,4-13-1-16,4-13 0 16,9-21-1-16,11-19 0 0,16-20 0 15,11-15 0-15,19-11-1 16,12-12 0-16,15-2 1 15,6 1-1-15,8 7 2 16,2 12-1-16,0 15 1 16,-2 19 1-16,-7 19 0 15,-1 18 0-15,-4 15 0 16,-2 14 0-16,-1 5 0 15,5 4 0-15,6-5-1 16,7-7-2-16,18-11-5 16,-1-27-15-16,25 2-15 15,-4-24-6-15,13-7 0 16,6-14-2-16</inkml:trace>
  <inkml:trace contextRef="#ctx0" brushRef="#br1" timeOffset="171607.8154">12298 12772 51 0,'-9'11'34'16,"9"-11"1"-16,-14 15 1 16,14-15-26-16,0 0-3 15,5-18 0-15,10 8-2 16,2-13 1-16,8 1-1 15,-2-8-1-15,7-2-1 16,-7-4 0-16,-1 0-1 16,-9 3-1-16,-11 2 0 15,-11 3-1-15,-11 4 0 16,-12 3 0-16,-9 0 0 15,-5 6 0-15,-6 3 0 16,8 1 0-16,2 3-1 0,10 6-1 16,6-1-5-1,30 14-28-15,-4-11-3 0,31 21-1 16,4-12-2-16</inkml:trace>
  <inkml:trace contextRef="#ctx0" brushRef="#br1" timeOffset="175374.0308">14423 11029 86 0,'0'-15'39'16,"-3"1"0"-16,3 14 0 15,0 0-37-15,13-1 0 16,-8 11 0-16,0 10-2 15,-2 3 2-15,-2 8-2 0,-1 6 2 16,0 5-1-16,-4 3 1 16,-1 2 0-16,0-4 0 15,3-1 0-15,1-9-1 16,2-7 1-16,1-14-1 15,-2-12 0-15,25-15-1 16,-8-9 1-16,4-8 0 16,1-6 0-16,-3-5-1 15,-1-2 1-15,-3 4-1 16,-2 1 0-16,-7 7 2 15,1 7-1-15,-3 2 0 16,4 6 0-16,3 4-1 16,7 3-1-16,8 4-2 15,4-3-1-15,14 13-13 0,-8-15-24 16,19 10 1-16,-7-8-1 15,5 4 1-15</inkml:trace>
  <inkml:trace contextRef="#ctx0" brushRef="#br1" timeOffset="175720.0506">14956 11105 93 0,'9'21'38'16,"9"-16"3"-16,20-2-2 15,9-10-36-15,12-7-1 16,5-7 2-16,4 0-1 0,-2-5-1 16,-8 3 1-16,-13-1-2 15,-11 4 2-15,-19 4-2 16,-14 4 2-16,-13 9-3 15,-15 5-1-15,-11 7 0 16,-7 8-1-16,-4 4 2 16,-4 6-2-16,6 4 1 15,9 0-1-15,10 3 2 16,15-7-2-16,22 0 1 15,14-6-3-15,22-1-4 16,2-15-20-16,26 5-13 16,2-11 2-16,11 0-2 15,-6-9 1-15</inkml:trace>
  <inkml:trace contextRef="#ctx0" brushRef="#br1" timeOffset="176074.0708">15748 11062 76 0,'-40'7'39'0,"6"14"-1"15,-4-2 2-15,12 15-31 16,-3-5-3-16,14 8 0 16,1-6-2-16,10 1 1 15,8-12-2-15,11-7-1 16,12-11 0-16,9-12-1 15,9-9 0-15,4-9 0 16,1-5-1-16,0-4 0 0,-8 1 0 16,-6 4 0-16,-13 3 1 15,-7 8 1-15,-14 11-2 16,-2 10 0-16,-25 12 0 15,7 8 0-15,1 9 0 16,0 5-2-16,10 5-1 16,10-5-2-16,14-3 0 15,9-17-7-15,26 2-11 16,-5-25-17-16,20-11-1 15,-1-21-1-15,12-6 5 16</inkml:trace>
  <inkml:trace contextRef="#ctx0" brushRef="#br1" timeOffset="176231.0798">16542 10594 108 0,'-44'48'40'0,"5"26"-1"16,-3 6-1-16,8 10-37 15,10 2-2-15,7-9-8 16,27 1-27-16,-2-19-6 15,20-9 1-15,3-21-2 16</inkml:trace>
  <inkml:trace contextRef="#ctx0" brushRef="#br1" timeOffset="176367.0876">16648 11335 90 0,'-56'53'37'0,"-1"5"-12"15,-1 7-24-15,14-6-35 0,7 6-5 16,5-6 0-16</inkml:trace>
  <inkml:trace contextRef="#ctx0" brushRef="#br1" timeOffset="177343.1434">12988 12507 88 0,'0'0'39'0,"17"-11"1"16,11 6 0-16,8-7-36 16,16 2-2-16,9-4 1 15,11 0-2-15,8 0-1 16,5 1-2-16,-1 3-2 15,-5-5-5-15,0 12-29 16,-20-4-1-16,-7 10 0 16,-23-3-1-16</inkml:trace>
  <inkml:trace contextRef="#ctx0" brushRef="#br1" timeOffset="177516.1533">13193 12605 88 0,'-55'22'38'15,"11"-9"1"-15,26-2 0 16,18-11-35-16,25-2-2 15,24-10-2-15,16-7-3 16,18 0-4-16,1-11-30 16,18 3-1-16,-5-10-1 15,1 3 0-15</inkml:trace>
  <inkml:trace contextRef="#ctx0" brushRef="#br1" timeOffset="177795.1693">13698 12160 91 0,'4'11'40'0,"10"-5"0"16,20 16-4-16,7-10-32 16,11 6 0-16,0 3 0 15,0 3-1-15,-8 6-1 16,-8 4 1-16,-15 5-2 15,-12 5 1-15,-17 3-2 16,-15 0 0-16,-16 4-1 16,-7-3-1-16,-5-2-2 15,-3-9-2-15,12 9-12 16,-7-25-24-16,25 0 2 0,8-15-1 15,16-6 1-15</inkml:trace>
  <inkml:trace contextRef="#ctx0" brushRef="#br1" timeOffset="178298.1981">14532 12366 82 0,'14'-10'40'0,"-14"10"-2"16,10-5 2-16,-10 5-37 16,-3 29 1-16,-7-2-1 15,-2 10-1-15,-6 6 0 16,-3 6-1-16,-2-1 0 15,2-2 0-15,2-3 0 16,6-8-1-16,3-11 2 16,10-10 0-16,0-14 0 15,23-13-1-15,-4-12 1 16,5-8 1-16,0-7-1 15,-1-3 0-15,-2-2-1 0,-5-1 0 16,0 5-1-16,-3 3 1 16,3 5-1-16,1 6-1 15,7 6 1-15,5 4-1 16,11 5-1-16,4 4-1 15,11 8-2-15,-2-9-11 16,18 23-11-16,-14-14-14 16,2 8 0-16,-12-7-1 15,-3 7 1-15</inkml:trace>
  <inkml:trace contextRef="#ctx0" brushRef="#br1" timeOffset="178664.219">15017 12466 89 0,'-2'13'41'0,"2"-13"-1"15,12 12 1-15,0-7-36 16,18-4-2-16,7-5 0 16,7 1-1-16,2-5 0 15,-1 1-2-15,1-5 1 16,-8-2-2-16,-4-3 2 15,-11-3-1-15,-9 0 0 16,-9-4 0-16,-13 0 0 16,-5 5 0-16,-9 2 0 15,-6 6 0-15,-9 11 0 16,-4 12 0-16,0 8 0 15,0 10 1-15,3 8-1 16,8 6 1-16,10 1-1 16,13-3 0-16,18-8-2 0,18-9-2 15,18-8-1-15,9-19-9 16,27 7-14-16,-11-23-13 15,17-1 1-15,-8-9-1 16,-2 2 4-16</inkml:trace>
  <inkml:trace contextRef="#ctx0" brushRef="#br1" timeOffset="178988.2375">15712 12408 94 0,'-46'2'38'0,"3"13"4"16,-4-6-5-16,1 12-30 16,12-4-3-16,9 8 0 15,7-2-1-15,10-3-1 0,11-1-1 16,11-4-1-16,9-9 1 15,7-5 0-15,10-7-1 16,1-9 1-16,5-3-1 16,-5-4 0-16,-4-5 0 15,-3 3 1-15,-7 2-1 16,-10 0-1-16,-4 8 1 15,-13 14-2-15,0 0 2 16,0 0 1-16,-18 25-2 16,8 3 2-16,-3 7-2 15,4 2-1-15,4 1-1 16,8-6-1-16,13-5-5 15,1-23-11-15,30 1-7 16,-6-30-15-16,23-10 3 16,-3-18-2-16,15-9 4 15</inkml:trace>
  <inkml:trace contextRef="#ctx0" brushRef="#br1" timeOffset="179145.2465">16376 11948 87 0,'-16'12'40'16,"-18"20"0"-16,3 32 2 15,-13 17-32-15,8 12-4 16,4 6-5-16,7-1-3 15,14 6-13-15,-3-24-13 16,23-6-14-16,0-26 1 16,18-12-2-16,1-24 0 15</inkml:trace>
  <inkml:trace contextRef="#ctx0" brushRef="#br1" timeOffset="179762.2818">16600 12606 94 0,'10'11'40'0,"-15"0"2"16,4 13-4-16,-17 5-37 15,-1 2-8-15,12 13-30 16,-14-5-3-16,11 6 1 16,-7-9-3-16</inkml:trace>
  <inkml:trace contextRef="#ctx0" brushRef="#br1" timeOffset="180283.3116">17141 12444 94 0,'22'23'40'0,"-7"-19"-1"15,11 1-2-15,6-9-35 16,6-4-1-16,4-5 0 16,3-7-1-16,1-3 1 15,-3-3-1-15,-9-1 1 16,-10 1-1-16,-13-1 1 15,-13 5-1-15,-18 5 1 16,-11 8 0-16,-13 6 0 16,-7 10 1-16,-4 9-1 15,1 8 2-15,4 10-2 16,10 3 2-16,13 3-2 15,17 3 1-15,17-6-2 0,18-5-1 16,20-9-1-16,13-12-2 16,16-4-1-16,3-16-5 15,14 6-14-15,-11-22-17 16,5 6 3-16,-18-13-2 15,-1 6 2-15</inkml:trace>
  <inkml:trace contextRef="#ctx0" brushRef="#br1" timeOffset="180617.3307">17902 12295 98 0,'-14'26'40'16,"-8"0"0"-16,6 18 0 16,-4-5-36-16,1 3-2 15,-2-1 0-15,5-2 0 0,5-9-1 16,4-6 0-16,9-12 0 15,-2-12-2-15,27-16 2 16,-1-10 1-16,9-7-1 16,2-4 0-16,3-3 0 15,-1-2 0-15,-4 6 0 16,-6 6 0-16,-10 12 0 15,-5 11-1-15,-14 7 0 16,11 21 1-16,-11 2-1 16,-2 7 0-16,4 5-2 15,2-2-1-15,14-2-3 16,1-17-6-16,24 3-10 15,-7-29-11-15,23-3-6 16,3-21-4-16,15-7 4 16</inkml:trace>
  <inkml:trace contextRef="#ctx0" brushRef="#br1" timeOffset="180784.3403">18867 11856 108 0,'-36'18'41'0,"1"27"-1"15,-11 7-3-15,3 22-34 16,1 4-2-16,8 4-3 15,10 4-3-15,2-11-14 16,24 6-21-16,1-19 1 16,19-3-3-16,3-20 1 15</inkml:trace>
  <inkml:trace contextRef="#ctx0" brushRef="#br1" timeOffset="181452.3785">19054 12334 100 0,'-45'8'40'16,"2"16"1"-16,-12-2-2 16,9 11-32-16,-4 1-4 15,5 1 0-15,5-2-1 16,13-3-1-16,13-7-1 15,16-7 0-15,15-9 1 16,14-14-2-16,12-8 1 16,9-8 1-16,5-7 0 0,3-7 0 15,-7-1-1-15,-5 0 1 16,-13 5-1-16,-13 6 1 15,-15 12-1-15,-7 15 0 16,-20 3 0-16,-1 14 1 16,-5 11-2-16,1 6 2 15,7 4-2-15,4-2 0 16,13-1 1-16,10-10-1 15,11-5 0-15,11-11 0 16,7-10 0-16,5-12 1 16,4-4 1-16,0-4-1 15,-4-3 1-15,-4-2-1 16,-8 4 1-16,-5 3-1 15,-9 8 1-15,-6 7-1 0,-11 4-1 16,3 15 1 0,-5 4-1-16,-4 3 0 0,-1 6 0 15,0 1 0-15,0-1 1 16,0-2-1-16,2-6 1 15,3-9-1-15,2-11 1 16,0 0 1-16,21-18-1 16,-5-5 1-16,2-6 0 15,2-5 0-15,5-4 0 16,1 0 1-16,-2 4-1 15,-1 4 0-15,-2 6 0 16,-2 4-4-16,7 10-2 16,0-3-5-16,18 17-9 15,-9-16-4-15,25 20-6 16,-3-15-12-16,17 6-1 0,-1-8 2 15</inkml:trace>
  <inkml:trace contextRef="#ctx0" brushRef="#br1" timeOffset="182104.4158">20150 12406 99 0,'-17'-9'40'0,"-12"-2"1"15,4 7-4-15,-8-2-31 16,3 9-2-16,-5 7-2 16,1 10 1-16,0 5-1 15,2 7 0-15,3 0-1 16,7 2 0-16,10-2 0 15,8-6-1-15,12-10 1 16,14-12-2-16,12-10 2 16,12-11 0-16,6-10 0 15,7-5 0-15,1-7-1 16,1-1 1-16,-8 1 0 15,-6 6-1-15,-13 9 1 0,-11 10-2 16,-10 13 1-16,-17 13 1 16,-6 18-2-16,-13 13 1 15,-7 15 0-15,-6 13-1 16,-2 13 1-16,-5 8 0 15,-1 1 0-15,3 1-1 16,1-8 0-16,5-7 1 16,5-14-1-16,6-17 1 15,2-17-1-15,8-18 0 16,14-13 1-16,-14-17-1 15,10-8 2-15,1-9-2 16,1-6 1-16,-3-8-2 16,4 1 1-16,1-3-2 15,5 7 0-15,3-4-1 16,9 13-7-16,-2-10-6 0,21 20-4 15,-11-12-3-15,26 20-8 16,-9-11-9-16,14 8 1 16,-2-8 2-16</inkml:trace>
  <inkml:trace contextRef="#ctx0" brushRef="#br1" timeOffset="182534.4404">20484 12554 87 0,'0'0'39'0,"26"3"0"16,3-10 1-16,22-3-34 15,0 0-3-15,7-1 1 16,-3-3-2-16,-3-1 2 16,-7 0-2-16,-9-3-1 15,-12-2 0-15,-11-2 0 16,-12-2 0-16,-10-2-1 15,-10 0 0-15,-8 4 0 16,-5 3 1-16,-6 11 0 16,-4 9 0-16,-3 12 1 15,3 11-1-15,3 10 1 16,7 6-1-16,8 5-1 0,15-2 0 15,16-4-1-15,16-8-3 16,16-10-2-16,23-4-7 16,2-24-9-16,34 8-7 15,-6-23-10-15,19 3-3 16,-10-10 3-16,6 3 2 15</inkml:trace>
  <inkml:trace contextRef="#ctx0" brushRef="#br1" timeOffset="182894.4609">21488 12386 98 0,'-52'17'41'0,"-13"-5"0"15,6 12 0-15,-8-3-33 16,17 4-2-16,7 0-3 16,15 0-1-16,14-1 0 0,16-6-2 15,15-3 1-15,17-8-2 16,12-7 2-16,10-8-1 15,8-10 1-15,4-8 0 16,1-9-1-16,-4-9 1 16,-1-12-1-16,-5-6 1 15,-5-6 0-15,-6-7-2 16,-9 7 1-16,-6 7 0 15,-15 14 1-15,-11 17-1 16,-7 30 1-16,-25 16 0 16,-7 30 0-16,-8 21 0 15,-2 13-2-15,0 5 0 16,9 1-4-16,10-10-6 15,26 1-5-15,2-30-6 0,38 2-2 16,-1-30-8-16,29 3-9 16,1-19-1-16,17 1 5 15</inkml:trace>
  <inkml:trace contextRef="#ctx0" brushRef="#br1" timeOffset="183037.4691">22260 12697 116 0,'-15'4'44'16,"2"6"-1"-16,-9-12-2 15,13-9-39-15,9 11-5 16,-12-20-7-16,12 20-5 15,7-29-8-15,7 23-7 16,-20-12-14-16,-2 0-2 16,-16 0 2-16</inkml:trace>
  <inkml:trace contextRef="#ctx0" brushRef="#br2" timeOffset="205413.749">15232 1106 94 0,'0'0'40'0,"-43"-54"-1"15,43 54 0-15,0 0-38 16,0 0 1-16,-62-41-2 15,62 41 0-15,-53 1 0 16,53-1 0-16,-69 18 1 16,69-18 0-16,-80 29 0 15,80-29 0-15,-77 32 0 16,77-32 0-16,-71 31 0 15,71-31-1-15,-64 25 0 16,64-25 0-16,-54 15 0 16,54-15 0-16,-51 2-1 0,51-2 0 15,-49-19 1-15,49 19 0 16,-60-43 1-16,60 43 0 15,-75-57 0-15,75 57 1 16,-102-64 0-16,43 34 0 16,-12 3-1-16,-2 2 0 15,-6 8 0-15,-6 6-1 16,-2 5 1-16,-2 8-1 15,-1 9 0-15,0 7 1 16,3 6-1-16,30-4 0 16,-108 48 0-16,32 8 0 15,26-3-1-15,30-9-1 16,77-64 1-16,-58 39-1 15,58-39 1-15,-50-1 0 0,50 1 0 16,-46-47 1-16,46 47 0 16,-57-92 0-16,57 92 1 15,-87-106-1-15,29 54 2 16,-9 2-2-16,-11 6 1 15,-10 4 0-15,-15 9 0 16,-7 3-1-16,-8 10 0 16,-11 10 1-16,-7 10 0 15,-6 8 0-15,-4 11-1 16,-1 7 1-16,2 3-1 15,3 5 1-15,4 3 0 16,7-3-2-16,5-4-1 16,9-7 1-16,7-7-1 15,7-12 1-15,8-4 1 16,6-12-2-16,3-5 1 0,5-8 2 15,2-2 0-15,-3-5-1 16,2 0 1-16,-5-1 0 16,-5 3 0-16,-4 4 0 15,-6 6 0-15,-4 6 0 16,-6 7 0-16,-5 7-1 15,0 8 2-15,-2 7-1 16,-4 3 0-16,5 6 0 16,4 3 0-16,5 2-1 15,10 3 0-15,7-2 0 16,10 0-1-16,6-3 0 15,9-6 0-15,7-7 0 16,8-9-1-16,50-7 1 0,-83-7 0 16,83 7 0-16,-76-40 1 15,76 40 1-15,-78-60-1 16,78 60 0-16,-101-73 1 15,39 35-1-15,-8 5 1 16,-8 2 0-16,-11 5 1 16,-7 6-2-16,-6 9 1 15,-5 7 0-15,-4 7 0 16,-1 7-2-16,2 9 2 16,1 6-1-16,2 3 1 15,8 5-1-15,2 2 0 16,9-2-1-16,8-3 0 15,5-4 0-15,7-11-1 16,4-12 1-16,7-10-1 0,5-12 1 16,0-11 1-16,1-6-1 15,-1-10 1-15,-5-3 1 16,-5-1-1-16,-8 0 0 15,-6 5 0-15,-9 5-1 16,-6 9 0-16,-8 9 0 16,-7 8 1-16,-3 12 0 15,-3 10-1-15,0 11 0 16,0 10 0-16,2 8 1 15,5 1 0-15,6 5 0 16,6-3-1-16,9-6 0 16,13-7 0-16,6-11 1 15,8-12 0-15,9-12 0 16,48 8 0-16,-81-51 0 0,81 51 1 15,-69-81 0-15,69 81 0 16,-81-91 0-16,81 91-1 16,-101-82 0-16,36 50 1 15,-9 11 0-15,-8 10-1 16,-7 13 2-16,-11 11-2 15,-5 12 0-15,-5 10 1 16,-5 10 0-16,2 5-1 16,0 5 1-16,8 6-1 15,6-1 1-15,11 3-1 16,8-2 1-16,10-1-1 15,11-6-1-15,12-6 1 16,47-48-2-16,-62 67 3 16,62-67-3-16,0 0 1 0,0 0 0 15,-51 17 0-15,51-17 1 16,0 0-1-16,0 0 1 15,-63-60 0-15,63 60 0 16,-79-21 0-16,26 20 1 16,-53 19 0-16,-37 27 0 15,-18 34-1-15,-15 28 0 16,-1 42 0-16,16 30 0 15,25 15 0-15,40 0-1 16,30-22 1-16,19-7-1 16,22-13 1-16,29-12 1 15,22-20-2-15,19-11 2 16,15-19-2-16,11-14 1 15,8-10-2-15,5-14 2 0,-6-11-1 16,-9-11 0-16,-9-9 0 16,-13-9 0-16,-13-8 1 15,-20-4 0-15,-14 0 0 16,-14 7 0-16,-16 7 1 15,-12 10-2-15,-9 16 2 16,-9 17-1-16,-4 24 1 16,-2 18-1-16,-3 20 1 15,6 16-1-15,4 14 0 16,9 12 1-16,11 1-1 15,15 3 0-15,17-11 0 16,16-8 0-16,18-13 1 16,15-13-2-16,15-19 2 0,16-19-1 15,12-20 0 1,5-20-1-16,13-28 1 0,5-24-1 15,-2-25 0-15,3-22 1 16,0-21-2-16,-11-13 1 16,-10-7 0-16,-14 3 0 15,-19 11 1-15,-18 13 0 16,-13 20-1-16,-16 22 1 15,-8 29 0-15,-15 18 1 16,-6 24 0-16,2 17-1 16,1 13 2-16,10 7-2 15,6 6 1-15,12-1-1 16,13-9 1-16,20-9-1 15,26-18 0-15,15-19 0 16,23-21-1-16,18-21 1 0,23-17 1 16,14-18-1-16,8-14-2 15,7-10 2-15,-4-7-2 16,-4-3 2-16,-9 1-2 15,-12 3 1-15,-19 4-1 16,-20 10 1-16,-19 10 0 16,-16 12 1-16,-18 14-1 15,-16 15 1-15,-11 17 0 16,-9 13 1-16,-5 14 0 15,-2 7 0-15,1 9 0 16,6 7 0-16,9-5 0 16,10 0-1-16,12-11 0 15,12-8 1-15,14-13-2 16,11-10 1-16,14-12 0 0,9-11-1 15,11-13 1-15,-1-7-1 16,2-7 0-16,-5-7 0 16,-5-4 1-16,-7 0-1 15,-14 1 1-15,-12 4-1 16,-18 5 1-16,-9 9-1 15,-13 8 2-15,-8 13-1 16,-7 13 1-16,-7 13 0 16,-1 16-1-16,0 9 1 15,2 13 0-15,5 4 0 16,7 5-1-16,8 0 0 15,11-7 0-15,9-9 0 16,15-16-1-16,14-18 1 16,14-19 0-16,13-19 0 0,7-19 1 15,6-12-2-15,4-10 2 16,0-3-2-16,-4 1 2 15,-12 5 0-15,-13 12-1 16,-13 11 1-16,-14 15-1 16,-15 18 1-16,-15 14-1 15,-14 14 0-15,-6 13 0 16,-11 13-1-16,-1 7 1 15,0 6-1-15,0 1 1 16,9-3-1-16,13-6 2 16,9-7-1-16,15-14 0 15,14-12 0-15,14-12 0 16,11-17 0-16,10-12 0 15,9-16-1-15,4-9 1 16,-2-5-1-16,-2-7 1 0,-5-1 1 16,-14 3-1-16,-11 6 1 15,-15 12-1-15,-15 10 1 16,-16 14-1-16,-14 15 2 15,-13 12-2-15,-10 14 0 16,-5 11 1-16,-3 7-2 16,-2 8 2-16,5 6-2 15,3 3 1-15,7-6-1 16,10-5 1-16,17-6-1 15,11-11 0-15,20-14 1 16,15-17 0-16,17-17 0 16,16-16-1-16,13-14 1 15,11-11 0-15,5-9 1 16,-1-4-1-16,-6 1 1 0,-6 7-1 15,-15 10 1-15,-16 13-1 16,-19 17 1-16,-21 19-1 16,-16 16 0-16,-17 19 0 15,-14 16-1-15,-13 9 1 16,-5 12 0-16,-3 3 0 15,0-1 0-15,9-2 0 16,10-8-1-16,15-12 1 16,15-14 0-16,20-16-1 15,17-13 2-15,18-16-1 16,16-17-1-16,13-12 1 15,6-7 0-15,5-11 0 16,1-2 2-16,-1-3-2 0,-10 2 1 16,-8 7-1-16,-14 10 1 15,-16 12 0-15,-17 13 0 16,-16 17 0-16,-14 16-1 15,-14 18 1-15,-12 15-2 16,-11 11 2-16,-1 7-2 16,-1 2 1-16,6 3-1 15,6-8 2-15,11-9-2 16,13-13 1-16,17-15 0 15,19-18 0-15,16-18 0 16,23-18 0-16,10-15 1 16,14-14-1-16,10-8 0 15,4-11 1-15,-5 3-1 16,-8 5 0-16,-13 7 1 0,-19 14-1 15,-17 17 0-15,-20 16 0 16,-22 18 0-16,-17 15 0 16,-14 11 0-16,-9 11 0 15,-4 1 1-15,-4 4-1 16,9-5 0-16,4-3 0 15,11-10-1-15,13-10 1 16,14-8 0-16,15-13 0 16,12-16 0-16,13-12 0 15,5-17-1-15,9-15 2 16,0-12-1-16,-6-10 0 15,-10-5 0-15,-14-1-1 16,-15 2 2-16,-17 9-1 16,-22 9 1-16,-19 13-1 15,-14 11 1-15,-14 15-1 0,-9 10 2 16,-2 14-2-16,0 5 1 15,4 8-1-15,8 4 0 16,11 3 0-16,14-9 0 16,13 10 0-16,18-18 0 15,16-12 0-15,15-18-1 16,15-14 1-16,10-22 0 15,9-18-1-15,5-15 0 16,-3-14 0-16,-7-6 0 16,-13 2 0-16,-18 5-1 15,-23 6 2-15,-17 14 0 16,-21 18 1-16,-20 17 0 15,-16 24 0-15,-12 11 1 16,-3 15-1-16,-1 13 0 0,2 9 0 16,11 6-1-16,11-1 0 15,11 1 0-15,18-13 0 16,0 0 0-16,36-21-1 15,5-15 1-15,15-12 0 16,3-16 1-16,4-6 0 16,-2-14 1-16,-11 0-1 15,-14-1 1-15,-36 85 0 16,11-80 1-16,-11 80-1 15,-26-78-1-15,26 78 1 16,-64-54-1-16,16 32 2 16,-3 2-3-16,-7 8 0 15,1 0-3-15,-7 3-9 0,-3-6-10 16,10 0-9-16,-4-1-13 15</inkml:trace>
  <inkml:trace contextRef="#ctx0" brushRef="#br2" timeOffset="226948.9807">10648 10790 96 0,'9'-24'40'0,"10"5"0"15,-9-4-1-15,6 4-34 16,-7 4-2-16,2 8 0 15,-11 7-1-15,14 19 0 16,-15 11-1-16,-3 12 1 16,-3 10 0-16,-2 9-2 15,-5 8 0-15,-3 5 0 16,2 2 0-16,-7-2-1 15,5-4 1-15,0-8-2 16,9-6-1-16,2-12-1 0,12-6-8 16,-3-25-27-16,16-6-1 15,-3-18-1-15,8-9 0 16</inkml:trace>
  <inkml:trace contextRef="#ctx0" brushRef="#br2" timeOffset="227204.9954">10461 11040 91 0,'-30'-7'40'16,"13"12"5"-16,1-9-4 16,16 4-28-16,11 2-8 15,16-5 0-15,12-5-1 16,14-2-2-16,8-5 1 0,7-2-2 15,5-4 0-15,0-2-2 16,-7 3-1-16,-7-1-2 16,-10 9-2-16,-17-7-15 15,-2 17-20-15,-16-6-2 16,-1 7 1-16,-13 1-1 15</inkml:trace>
  <inkml:trace contextRef="#ctx0" brushRef="#br2" timeOffset="239260.6849">6338 10497 58 0,'-8'-13'32'0,"-3"5"2"15,-2 9-8-15,-11-10-12 16,4 10-5-16,-7-4-3 15,5 10 0-15,-8-3-1 16,6 15 0-16,-7 2-1 16,6 8 0-16,0 7 0 15,5 9-1-15,2 5-1 16,9 3 0-16,6-1 0 0,12-5-1 15,11-9 0-15,17-10-1 16,12-17 1-16,9-13-1 16,9-19 0-16,3-12 0 15,-1-14 1-15,-4-10-1 16,-13-2 1-16,-16 1-2 15,-21 5 1-15,-19 5-2 16,-15 14 1-16,-22 6-1 16,-9 15-1-16,-9 3-3 15,11 16-20-15,-1-11-11 16,22 6 1-16,13-8-2 15,24 2 0-15</inkml:trace>
  <inkml:trace contextRef="#ctx0" brushRef="#br2" timeOffset="240327.7459">7366 10391 55 0,'-10'5'31'16,"-6"2"1"-16,3 5 3 15,-13-1-28-15,6 8 0 16,-10-3 0-16,6 7 0 0,-10-5-1 15,5 6 0-15,-3-7-1 16,4 4 0-16,-2-6-2 16,7 2 1-16,2-9-2 15,6 2 0-15,6-4-1 16,9-6 1-16,0 0-1 15,15 10-1-15,4-10 0 16,6 0 1-16,4 2-1 16,2 0 0-16,4 4 0 15,0 1 0-15,-3 6 0 16,-1-1 1-16,-2 8-2 15,-2-2 1-15,-4 4-2 16,-2-4-1-16,4 2-5 16,-8-13-26-16,12 0-4 15,-5-14 0-15,8-5-1 0</inkml:trace>
  <inkml:trace contextRef="#ctx0" brushRef="#br2" timeOffset="241221.7971">7923 10564 46 0,'0'0'33'0,"6"-14"1"15,-6 14 0-15,0 0-11 16,-14 7-16-16,9 10-1 16,-8-4 0-16,2 10-1 15,-4-1-1-15,2 6-1 16,2-3-1-16,3 0 1 15,1-5-1-15,7-6 0 16,0-14 0-16,18 10-1 16,-2-19 0-16,8-4 0 15,1-10-1-15,4-6 1 0,-1-3-1 16,0-1 0-16,-5 0 1 15,-2 5-1-15,-9 5 0 16,-2 5 1-16,-10 18-1 16,0 0 1-16,0 0-1 15,-7 23 1-15,2-1-1 16,5 4 1-16,5-3 0 15,4 1-1-15,10-6 1 16,4-6 0-16,9-10 0 16,6-6 0-16,2-9 1 15,1-4-1-15,-2-5 0 16,-3-3 0-16,-6 0 0 0,-7 4 0 15,-7 4-1-15,-16 17 0 16,0 0 0-16,0 0 0 16,-5 24-2-16,-8 3 0 15,6 7-4-15,-7-11-21 16,21 12-12-16,2-17 0 15,19-1-2-15,6-22 1 16</inkml:trace>
  <inkml:trace contextRef="#ctx0" brushRef="#br2" timeOffset="241754.8276">9248 10246 70 0,'0'0'36'16,"0"0"0"-16,-5 11 1 16,0 8-24-16,-18-10-5 15,8 11-1-15,-14-4-3 16,-1 9 0-16,-7-3-1 15,-3 4 2-15,-2-2-4 16,4 3 2-16,0-5-1 0,4 0 1 16,8-2-1-16,11-3-1 15,9-3 1-15,12-2-1 16,12-5 0-16,15-2 0 15,3-3-1-15,9 1 1 16,2-2 0-16,4-1-1 16,-3 4 0-16,-5 2 0 15,-9 1 1-15,-2 5-1 16,-8 1-1-16,-4 1 1 15,-3 1-1-15,-7-3 0 16,7-2 0-16,-1-8-1 16,4 2-2-16,-3-10-4 15,17 5-21-15,-16-17-11 16,9 3 1-16,-12-12-2 0,5 6 0 15</inkml:trace>
  <inkml:trace contextRef="#ctx0" brushRef="#br2" timeOffset="242797.8872">10040 10120 75 0,'2'-12'36'16,"-2"12"0"-16,5-13 1 16,-5 13-27-16,0 0-3 15,10 4 0-15,-11 8-2 16,1 11 0-16,-1 8-2 15,-3 9 0-15,0 8-2 16,-2 12 2-16,-4 3-2 16,1 3 1-16,0-4-2 15,4-2 1-15,1-9-1 16,4-7-1-16,9-10-4 0,-4-23-24 15,14 0-10-15,-1-18-1 16,6-4-2-16,-6-16 1 16</inkml:trace>
  <inkml:trace contextRef="#ctx0" brushRef="#br2" timeOffset="244502.9848">6424 11760 75 0,'0'0'38'16,"0"0"-3"-16,11 19-7 15,-13-1-22-15,2 14 0 0,-5 5-1 16,0 14 0-16,-7 4-1 16,3 8-3-16,-2 1 1 15,1-5-2-15,5-3-3 16,1-19-7-16,12-1-27 15,4-21-1-15,16-8-1 16,2-20 0-16</inkml:trace>
  <inkml:trace contextRef="#ctx0" brushRef="#br2" timeOffset="245023.0145">7179 11744 60 0,'0'0'38'15,"0"0"-1"-15,-9 22 3 16,-10-13-29-16,5 13-4 15,-14-5-1-15,3 8-2 16,-8 0 0-16,-5 5-3 0,-2-4 1 16,2 2-1-16,2-3 1 15,5-1 0-15,3-4 0 16,10 0-1-16,7-7 1 15,11-1-1-15,0-12 0 16,26 7-1-16,-3-8 1 16,8-2-1-16,3-1 1 15,-1 0-1-15,0 1 0 16,-2 4 0-16,-1 5 0 15,-10 5 0-15,-2 7 0 16,-8 5-1-16,-1 2-1 16,-3-2-1-16,8 6-6 15,-10-19-29-15,15 0-2 0,-1-19 0 16,13-2-2-16</inkml:trace>
  <inkml:trace contextRef="#ctx0" brushRef="#br2" timeOffset="245811.0596">7923 11875 65 0,'-13'16'37'16,"-2"-2"0"-16,-1 10 0 16,-13 1-28-16,7 9-3 15,-2-2 0-15,1 9-2 16,2-7 0-16,6 1-1 15,3-10 0-15,12-6-1 16,0-19-1-16,23 0 0 16,-3-18 0-16,8-8 0 15,0-4 0-15,2-7-1 16,-4 0 1-16,-2 3-1 15,-6 4 0-15,-4 5 0 16,-8 9 1-16,-6 16-1 0,0 0 0 16,0 0 0-16,-7 13 0 15,5 1 0-15,4 3 1 16,6-2-1-16,9-3 1 15,9-8 0-15,5-6 1 16,8-6-1-16,2-7 0 16,5-5 1-16,-5-2-1 15,-3 2 1-15,-7-4-1 16,-5 8 2-16,-9 7-2 15,-5 6-1-15,-12 3 0 16,7 17 0-16,-12 5 0 16,4 2-2-16,2 10-2 15,-4-13-14-15,20 14-21 16,-8-11-3-16,16-3 0 15,4-14-2-15</inkml:trace>
  <inkml:trace contextRef="#ctx0" brushRef="#br2" timeOffset="246533.1009">9500 11616 49 0,'0'0'34'16,"-19"5"2"-16,3 10 1 16,-12-1-18-16,5 7-11 15,-11-3 0-15,5 10 0 16,-9-2-2-16,5 5-2 15,-7-6 1-15,6 5-3 16,2-5 1-16,7-2-3 16,2-2 2-16,9-5-3 15,4-4 2-15,10-12 0 16,11 13 0-16,7-12 0 15,9-2-1-15,4-1 1 0,6 0-1 16,6 1 1-16,4 1-1 16,0 0 0-16,1 3 0 15,-3 0-2-15,2 4-1 16,-7-6-7-16,11 8-28 15,-17-7-2-15,2 5-1 16,-10-7-1-16</inkml:trace>
  <inkml:trace contextRef="#ctx0" brushRef="#br2" timeOffset="247749.1704">10374 11740 41 0,'0'0'32'16,"0"0"2"-16,0 0 0 0,-16-9-24 16,16 9-2-16,0 0-1 15,-7 13 2-15,-4-4-4 16,-6 7-2-16,-8-1 0 15,-4 7-1-15,-8 0 0 16,-4 6 0-16,-5-7 0 16,4 4-2-16,1-10 1 15,6-3 1-15,7-6 0 16,10-6-1-16,18 0-1 15,-10-21 0-15,18 2 0 16,6-5 3-16,5-2-4 16,-1 2 4-16,3-3-4 15,-2 5 2-15,-4 3-1 16,2 3 1-16,-5 5-1 15,2 4-1-15,1 4 1 0,2 3 0 16,7 2 2-16,3 4 0 16,3 2-1-16,5 4 1 15,1 4-1-15,2 0-2 16,1 1 2-16,2 3-3 15,-4 2 2-15,-2-3-2 16,-7 0 2-16,-1-1-2 16,-5-2 2-16,-2-2 0 15,-8-6 0-15,-1-1 1 16,-11-7-1-16,14-1 0 15,-14 1 1-15,15-23-1 16,-8 2 0-16,-1-5 3 16,0-3-3-16,-5-3 1 15,-5 2-2-15,-6-3 2 0,-5 7-2 16,-9 4 2-16,-9 8-1 15,-6 5-2-15,-8 7 1 16,-2 6 0-16,-2 4-2 16,1-4-7-16,13 6-27 15,3-5-1-15,21 2-1 16,13-7-1-16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00:09:01.9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6050 549 101 0,'13'-55'37'0,"-7"-3"1"16,-9-1-1-16,-7 4-33 16,10 55 1-16,-43-90-3 15,43 90 2-15,-72-51-1 16,72 51 0-16,-94 4 0 15,44 17-1-15,-2 14-1 16,7 12 1-16,1 14-1 16,9 13-1-16,25-31 0 15,-42 146-1-15,16 13-1 16,23-3-1-16,24-26-2 0,0-55-7 15,17-33-26-15,-14-36-1 16,1-38 0-16,-16-21 0 16</inkml:trace>
  <inkml:trace contextRef="#ctx0" brushRef="#br0" timeOffset="189.0109">5348 1138 113 0,'0'0'41'0,"-53"-69"1"16,53 69-2-16,-18-65-36 15,18 65-1-15,24-65-1 16,-24 65-2-16,70-57-3 16,-13 35-10-16,9 3-26 0,10 1 0 15,9 2-2-15,7 2 0 16</inkml:trace>
  <inkml:trace contextRef="#ctx0" brushRef="#br0" timeOffset="391.0224">6506 747 121 0,'44'60'42'0,"-44"-60"-1"16,0 0 0-16,0 0-40 15,0 0 0-15,0 0-1 16,0 0-2-16,0 0-1 15,61 22-11-15,-61-22-25 16,0 0-2-16,66-7 2 0,-66 7-2 16</inkml:trace>
  <inkml:trace contextRef="#ctx0" brushRef="#br0" timeOffset="550.0315">6585 972 125 0,'0'0'41'15,"-51"39"0"-15,51-39-4 16,0 0-35-16,0 0-5 15,0 0-3-15,0 0-31 16,65 21-3-16,-13-31-1 16,5-8 0-16</inkml:trace>
  <inkml:trace contextRef="#ctx0" brushRef="#br0" timeOffset="4644.2657">7568 680 80 0,'0'0'37'15,"18"-69"0"-15,-18 69 1 16,0 0-28-16,0 0-1 16,0 0-2-16,0 0-1 15,0 0-2-15,0 0 0 16,0 0-2-16,0 0 1 15,22 94-2-15,-42-14 0 16,5 40 1-16,-3 9-3 16,3 3 0-16,4-13-5 15,-13-48-30-15,25-18-4 16,7-32 1-16,-8-21-3 15</inkml:trace>
  <inkml:trace contextRef="#ctx0" brushRef="#br0" timeOffset="5187.2967">8173 673 82 0,'0'0'37'0,"0"0"0"0,0 0 1 16,0 0-29-16,0 0-2 16,0 0-1-16,0 0 0 15,0 0-1-15,0 0-1 16,0 0 0-16,0 0-1 15,-24 62 0-15,24-62-2 16,0 0 0-16,-36 75 0 16,36-75-1-16,0 0 0 15,2 73-1-15,-2-73 1 16,0 0 0-16,57 60 0 15,-57-60 1-15,66 28-1 16,-66-28 1-16,80 23 0 16,-80-23 0-16,80 29 0 15,-80-29 0-15,66 59 0 0,-21-3 0 16,-28 9-1-16,-23 11 1 15,-35-16-2-15,-3 6-1 16,-3-16-2-16,13-23-2 16,34-27-15-16,0 0-17 15,0 0-2-15,0 0 0 16,17-68-1-16</inkml:trace>
  <inkml:trace contextRef="#ctx0" brushRef="#br0" timeOffset="5604.3206">8440 624 82 0,'0'0'42'16,"0"0"0"-16,-59-30 1 16,59 30-12-16,0 0-25 15,0 0-1-15,0 0-1 16,0 0-4-16,0 0 0 15,0 0 0-15,50-16 0 16,-50 16 0-16,68-8 0 16,-68 8 0-16,84-12 0 15,-37 6 0-15,-2 1 0 16,4-1 0-16,-3 1 0 0,-46 5 0 15,88-8 0-15,-88 8 0 16,70-4 0-16,-70 4 0 16,47 1 0-16,-47-1 0 15,0 0-2-15,0 0-14 16,0 0-12-16,0 0-15 15,0 0-1-15,0 0 0 16,0 0 2-16</inkml:trace>
  <inkml:trace contextRef="#ctx0" brushRef="#br0" timeOffset="6176.3533">9368 863 63 0,'0'0'40'16,"52"-25"-1"-16,-52 25 2 16,0 0-13-16,0 0-21 15,0 0-1-15,0 0-1 16,0 0-1-16,-49 16 0 15,49-16 1-15,-47 35-2 16,47-35 0-16,-57 46 1 16,57-46-1-16,-51 58-3 15,51-58 0-15,-42 64 0 0,42-64 0 16,-23 63 0-16,23-63-3 15,0 0-4-15,24 68-8 16,-24-68-20-16,0 0-9 16,75 15 1-16,-75-15 0 15</inkml:trace>
  <inkml:trace contextRef="#ctx0" brushRef="#br0" timeOffset="6773.3875">9706 908 100 0,'0'0'40'0,"0"0"2"16,0 0 0-16,0 0-36 0,0 0-3 16,0 0 0-16,0 0 1 15,0 0-1-15,0 0 0 16,-31 57-2-16,31-57 1 15,0 0-1-15,-27 74 1 16,27-74 1-16,0 0-3 16,-21 73 0-16,21-73 0 15,0 0 0-15,0 0 0 16,0 0 0-16,0 0 0 15,0 0 0-15,0 0 0 16,0 0 0-16,47-7 0 16,-47 7 0-16,0 0 0 15,37-69 0-15,-37 69 0 16,0 0 0-16,31-55 0 0,-31 55 0 15,0 0 0-15,0 0 0 16,0 0 0-16,50-20 0 16,-50 20 0-16,0 0 0 15,58 6 0-15,-58-6 0 16,55-1 0-16,-55 1 0 15,66-15 0-15,-66 15 0 16,72-27 0-16,-72 27 0 16,75-37 0-16,-75 37 0 15,71-31 0-15,-71 31 0 16,56-11 0-16,-56 11 0 15,0 0 0-15,48 34 0 16,-48-34 0-16,0 0 0 16,18 78 0-16,-18-78-5 15,2 65-12-15,-2-65-16 0,7 61-11 16,-7-61 0-16,0 0-3 15,20 64 2-15</inkml:trace>
  <inkml:trace contextRef="#ctx0" brushRef="#br0" timeOffset="13079.7482">10728 1229 73 0,'0'0'39'15,"55"-3"-2"-15,-70 15 1 16,29 7-25-16,-14 6-7 16,-7 5-2-16,-9 5-1 0,-7-3-4 15,7 5-6-15,-9-12-28 16,31-13-2-16,-6-12 0 15,35-2-2-15</inkml:trace>
  <inkml:trace contextRef="#ctx0" brushRef="#br0" timeOffset="13802.7895">11915 902 86 0,'0'0'38'0,"0"0"0"16,-37-53 1-16,37 53-29 15,-52 2-3-15,52-2-2 16,-72 20-1-16,72-20-1 15,-79 38 0-15,79-38 0 16,-72 53-1-16,72-53 0 16,-55 61-1-16,55-61 1 15,0 0-1-15,-14 72 0 16,14-72 0-16,0 0-1 15,66 12 1-15,-66-12 0 16,85-47 0-16,-33 5-1 0,2-7 1 16,-1-9 0-16,0-9 1 15,-3-1-2-15,-4-2 2 16,-6 3-2-16,-9 10 0 15,-31 57 0-15,34-73 0 16,-34 73 0-16,0 0 0 16,0 0 0-16,0 0-3 15,-42 58 1-15,56-24-4 16,-31 23-9-16,16 3-21 15,-15 87-5-15,24 10-1 16,14-22-1-16</inkml:trace>
  <inkml:trace contextRef="#ctx0" brushRef="#br0" timeOffset="14139.8088">12522 1160 101 0,'46'-47'42'16,"-46"47"-1"-16,0 0 0 15,0 0-37-15,0 0 0 16,0 0 0-16,-1 33-1 16,-17 9-1-16,8 6 0 15,0 1-1-15,10-15 1 16,9-4-1-16,14-13 0 15,-23-17-1-15,0 0 1 16,50-19 0-16,-50 19 0 16,0 0 0-16,51-54-3 0,-51 54 2 15,19-53-3-15,-19 53 2 16,6-51-3-16,-6 51 1 15,-12-65-3-15,12 65-2 16,0 0-17-16,-23-61-16 16,23 61 1-16,0 0-2 15,0 0 2-15</inkml:trace>
  <inkml:trace contextRef="#ctx0" brushRef="#br0" timeOffset="14354.8211">13243 929 107 0,'0'0'41'0,"45"-23"2"15,-45 23-3-15,0 0-39 16,50-24-1-16,-50 24-7 15,0 0-28-15,54-14-6 16,-54 14 1-16,0 0-1 16</inkml:trace>
  <inkml:trace contextRef="#ctx0" brushRef="#br0" timeOffset="14537.8316">13433 1048 130 0,'0'0'45'16,"-53"49"-3"-16,53-49-4 15,0 0-38-15,-55 58 0 16,55-58-6-16,0 0-11 16,0 0-19-16,54 20-7 15,-54-20 0-15,94-17-2 16</inkml:trace>
  <inkml:trace contextRef="#ctx0" brushRef="#br0" timeOffset="14995.8578">14190 707 104 0,'0'0'40'15,"0"0"0"-15,9-62 0 0,-9 62-37 16,0 0 0-16,0 0-1 16,0 0 0-16,-53 43-1 15,53-43 1-15,-39 74-1 16,39-74 1-16,-58 117-4 15,25-17 1-15,11-3-4 16,22-97-11-16,6 70-23 16,-6-70-1-16,0 0-1 15,84 39-1-15</inkml:trace>
  <inkml:trace contextRef="#ctx0" brushRef="#br0" timeOffset="15338.8774">14627 808 118 0,'77'-77'42'16,"-77"77"2"-16,0 0-3 15,0 0-37-15,0 0-2 16,0 0-1-16,0 0 2 16,0 0-3-16,0 0 0 15,-32 96 0-15,32-96 0 16,2 93 0-16,-2-93 0 15,27 82 0-15,-27-82 0 16,53 60 0-16,-53-60 0 16,79 29 0-16,-79-29 0 15,86-12 0-15,-86 12 0 16,75-52 0-16,-75 52 0 15,53-86 0-15,-53 86 0 0,24-99 0 16,-24 99 0-16,-10-87 0 16,10 87-5-16,-38-55-9 15,38 55-18-15,-63-27-12 16,63 27 1-16,-66 6-3 15</inkml:trace>
  <inkml:trace contextRef="#ctx0" brushRef="#br0" timeOffset="16069.9192">15715 886 89 0,'47'-40'38'15,"-47"40"0"-15,0 0 2 0,0 0-31 16,0 0-2-16,0 0-1 16,0 0 0-16,-53-41-2 15,53 41-1-15,0 0-1 16,-75 16 1-16,75-16 0 15,-63 29 0-15,63-29-1 16,-61 39 0-16,61-39-2 16,-57 52 0-16,57-52 0 15,-37 56 0-15,37-56 0 16,0 0 0-16,-1 74-7 15,1-74-10-15,0 0-18 16,78 30-8-16,-78-30 1 16,92-4-2-16</inkml:trace>
  <inkml:trace contextRef="#ctx0" brushRef="#br0" timeOffset="16738.9575">16185 882 82 0,'0'0'39'15,"0"0"-1"-15,0 0 2 0,0 0-27 16,0 0-9-16,0 0 0 16,-5 64 0-16,5-64-1 15,0 0-1-15,-14 62 2 16,14-62-2-16,-14 62 1 15,-4-15-3-15,3 4 1 16,15-51-1-16,0 0 0 16,0 0 1-16,-17 62-1 15,17-62 0-15,0 0 1 16,0 0-1-16,0 0 0 15,0 0 1-15,55-78-1 16,-55 78 0-16,28-55 0 16,-28 55 1-16,34-56-1 15,-34 56 1-15,0 0 1 16,40-69-1-16,-40 69 0 0,0 0 0 15,0 0 0-15,0 0 0 16,0 0 0-16,0 0-1 16,51-34 0-16,-51 34 0 15,0 0 1-15,0 0-1 16,57 13 0-16,-57-13 0 15,0 0 0-15,70-17 0 16,-70 17 2-16,56-28-2 16,-56 28 0-16,59-33 0 15,-59 33 0-15,58-29 0 16,-58 29 0-16,56-15 0 15,-56 15 0-15,0 0 0 16,58 19 0-16,-58-19 0 16,0 0 0-16,35 62-12 0,-35-62-8 15,0 0-12-15,14 72-11 16,-14-72 0-16,0 0-1 15</inkml:trace>
  <inkml:trace contextRef="#ctx0" brushRef="#br0" timeOffset="18853.0784">17144 1059 82 0,'0'0'42'16,"0"0"-2"-16,0 0 1 16,0 0-20-16,0 0-23 15,0 0-3-15,0 0-8 16,0 0-23-16,22 66-2 0,-22-66 0 15,0 0-1-15</inkml:trace>
  <inkml:trace contextRef="#ctx0" brushRef="#br0" timeOffset="19414.1105">17872 1003 81 0,'0'0'39'0,"26"-59"0"16,-26 59 1-16,0 0-34 15,0 0-1-15,0 0 1 16,-61-28 0-16,61 28-1 16,-51 8-1-16,51-8-1 15,-62 23 0-15,62-23 0 16,-60 33-1-16,60-33 0 15,-48 39 0-15,48-39-1 16,0 0 0-16,0 0 0 16,-18 57-1-16,18-57 0 15,0 0 0-15,72-19 0 16,-72 19 0-16,83-55 0 15,-32 15 0-15,0-8 0 0,3-7 1 16,-2-4 0-16,-2-1 1 16,-6-1 0-16,-5 6-2 15,-39 55 0-15,56-85 0 16,-56 85 0-16,0 0 0 15,0 0 0-15,0 0 0 16,0 0 0-16,0 0 0 16,-28 70-2-16,28-70-2 15,-28 104-2-15,18-48-4 16,11 3-10-16,-7-1-15 15,6-58-7-15,15 102 1 16,-15-102-1-16</inkml:trace>
  <inkml:trace contextRef="#ctx0" brushRef="#br0" timeOffset="19613.1218">18344 1067 98 0,'52'-45'41'16,"-52"45"2"-16,0 0-1 15,0 0-37-15,0 0-1 16,0 0 1-16,0 0-1 15,21 27-3-15,-34 18 0 16,4 6-1-16,1 2-5 16,5-7-3-16,14-9-24 15,-11-37-9-15,0 0 0 16,0 0 0-16</inkml:trace>
  <inkml:trace contextRef="#ctx0" brushRef="#br0" timeOffset="19781.1315">18613 845 112 0,'-9'-102'43'0,"9"102"1"16,-14-91-4-16,14 91-46 16,-22-74-20-16,22 74-16 15,-27-56 0-15,27 56-1 16,0 0 0-16</inkml:trace>
  <inkml:trace contextRef="#ctx0" brushRef="#br0" timeOffset="20394.1665">19204 437 107 0,'0'0'42'0,"0"0"1"15,-56-45-2-15,56 45-41 16,0 0 0-16,0 0 1 15,9-54-1-15,-9 54 1 16,0 0 0-16,51-29 1 0,-51 29-1 16,0 0 1-16,58 4-1 15,-58-4 0-15,0 0 0 16,0 0-1-16,52 76 0 15,-52-76 0-15,7 60-2 16,-7-60-1-16,3 75-4 16,-3-75-14-16,1 78-18 15,-1-78-4-15,4 80 0 16,-4-80-2-16</inkml:trace>
  <inkml:trace contextRef="#ctx0" brushRef="#br0" timeOffset="20582.1773">19508 1031 100 0,'0'0'45'16,"-27"70"2"-16,27-70-3 16,0 0-25-16,-47 56-19 15,47-56-2-15,0 0-12 16,0 0-9-16,-55 23-11 15,55-23-8-15,0 0-1 16,0 0-1-16</inkml:trace>
  <inkml:trace contextRef="#ctx0" brushRef="#br0" timeOffset="20983.2002">19968 1290 109 0,'-1'-53'42'16,"1"53"0"-16,0 0-3 0,0 0-36 16,-28-18 0-16,7 36-1 15,-9 15-2-15,1 8-2 16,7 3-4-16,0-8-18 15,18 1-17-15,1-9-1 16,21-17-1-16,6-17 1 16</inkml:trace>
  <inkml:trace contextRef="#ctx0" brushRef="#br0" timeOffset="21668.2394">20494 631 90 0,'19'-59'39'15,"-19"59"0"-15,19-59 1 16,-19 59-37-16,0 0 2 15,17-68-1-15,-17 68-2 16,0 0 1-16,0 0 0 16,0 0 0-16,0 0-1 15,0 0 0-15,-25 77-1 16,25-77 1-16,-23 80 1 15,23-80-2-15,-23 91 1 16,23-91 0-16,-22 95 0 16,22-95 0-16,-13 88 0 15,13-88-1-15,-1 73-2 16,1-73 1-16,0 0-1 0,23 54 0 15,-23-54 1-15,0 0-1 16,52-3 0-16,-52 3 0 16,0 0 1-16,70-33 0 15,-70 33 1-15,46-12 1 16,-46 12 0-16,0 0-1 15,57 6 1-15,-57-6-2 16,0 0 0-16,0 0-3 16,47 61-3-16,-47-61-9 15,0 0-14-15,0 0-12 16,48 62-1-16,-48-62-1 15,0 0 0-15</inkml:trace>
  <inkml:trace contextRef="#ctx0" brushRef="#br0" timeOffset="21851.2499">21018 967 105 0,'0'0'41'16,"0"0"3"-16,0 0-2 16,0 0-39-16,0 0 1 15,18 14-1-15,-30 31-1 16,-7 11-3-16,3 0-2 15,5-2-11-15,11-54-19 16,0 0-8-16,0 0 0 16,0 0-1-16</inkml:trace>
  <inkml:trace contextRef="#ctx0" brushRef="#br0" timeOffset="22019.2595">21201 793 110 0,'0'0'44'16,"-15"-76"-2"-16,15 76-3 15,-29-68-50-15,29 68-19 16,-27-55-12-16,27 55 0 16,0 0-2-16,0 0 1 15</inkml:trace>
  <inkml:trace contextRef="#ctx0" brushRef="#br0" timeOffset="22572.2911">21690 429 109 0,'0'0'42'15,"0"0"1"-15,0 0-3 16,0 0-39-16,0 0 0 15,-13-62 0-15,13 62 1 16,0 0-1-16,54-27 1 16,-54 27 0-16,50-8 0 15,-50 8-1-15,48 2 0 16,-48-2-1-16,0 0 1 0,51 53-1 15,-51-53 0-15,8 63-4 16,-8-63-1-16,-8 78-13 16,8-78-14-16,-11 83-11 15,11-83-1-15,-15 89-1 16</inkml:trace>
  <inkml:trace contextRef="#ctx0" brushRef="#br0" timeOffset="22761.3019">21853 1235 126 0,'-29'29'47'16,"-5"-12"-3"-16,11-5-6 16,23-12-38-16,0 0 0 0,0 0-7 15,0 0-10-15,0 0-12 16,19-52-10-16,-19 52-4 15,0 0-2-15,0 0 1 16</inkml:trace>
  <inkml:trace contextRef="#ctx0" brushRef="#br0" timeOffset="32989.887">1509 3721 91 0,'-5'12'38'0,"10"11"-2"16,-11 3 2-16,6 18-30 15,-3 1-5-15,-3 15 0 0,-1 8-5 16,0-4-7 0,9 12-27-16,-6-7-1 0,10-1-1 15,-3-16-1-15</inkml:trace>
  <inkml:trace contextRef="#ctx0" brushRef="#br0" timeOffset="33423.9118">995 4692 86 0,'0'0'37'15,"25"5"1"-15,20-9 1 16,13-15-30-16,32-3-2 15,17-12-2-15,26-3 0 16,10-3-2-16,6 1-1 16,-11 5-1-16,-9 8-2 0,-16 13-1 15,-23 6-6-15,-12 26-20 16,-41-4-11-16,-11 12-1 15,-26-3-1-15,-4 5 1 16</inkml:trace>
  <inkml:trace contextRef="#ctx0" brushRef="#br0" timeOffset="34391.9672">1920 4930 70 0,'-2'-31'36'16,"1"4"0"-16,-15-5 0 15,6 14-26-15,-20-5-2 16,1 19-2-16,-11 10-2 16,-2 15-1-16,-7 15-1 15,3 17 0-15,-1 14 1 16,5 13-2-16,6 8 1 15,10 6-1-15,13-1 0 16,7-4-3-16,12-2-2 16,0-23-29-16,21-3-5 0,-3-25 0 15,10-11-1-15</inkml:trace>
  <inkml:trace contextRef="#ctx0" brushRef="#br0" timeOffset="34575.9777">1396 5402 112 0,'-27'-4'41'15,"7"-11"0"-15,29 5-3 16,17-14-34-16,25-3-4 16,28-2-7-16,5-18-14 15,36 13-11-15,-8-13-8 16,13 10-2-16,-3-1-1 15</inkml:trace>
  <inkml:trace contextRef="#ctx0" brushRef="#br0" timeOffset="34902.9964">3251 4455 92 0,'20'-7'39'16,"8"-9"2"-16,10 6-3 15,3-2-30-15,3-8-9 16,12 9-10-16,-5-10-25 15,4 13-3-15,-16-5 1 16,-3 15-2-16</inkml:trace>
  <inkml:trace contextRef="#ctx0" brushRef="#br0" timeOffset="35060.0054">3312 4713 99 0,'-18'13'37'15,"18"-13"1"-15,35-2-6 16,8-19-37-16,30-1-31 15,1-13 0-15,17 0-2 16,0-8-1-16</inkml:trace>
  <inkml:trace contextRef="#ctx0" brushRef="#br0" timeOffset="35377.0235">4557 3711 105 0,'0'0'39'16,"-4"-15"0"-16,4 31-1 15,2 5-37-15,-7 11 0 16,1 11-1-16,2 13 0 16,1 11 0-16,3 6-1 15,1 9-1-15,1-4-4 16,10 13-19-16,-9-15-13 15,7 3-1-15,-7-17-1 16,7-2 1-16</inkml:trace>
  <inkml:trace contextRef="#ctx0" brushRef="#br0" timeOffset="35578.035">4299 4596 102 0,'-25'-5'40'16,"25"5"0"-16,0 0-1 15,26-11-36-15,12 2-2 16,19-4-1-16,16 1-3 16,9-10-5-16,18 14-18 15,-11-10-12-15,8 10-1 16,-18 1-1-16,-5 17-1 15</inkml:trace>
  <inkml:trace contextRef="#ctx0" brushRef="#br0" timeOffset="36030.0608">4578 5188 98 0,'-39'15'38'15,"-10"0"2"-15,8 18-4 16,-8 1-31-16,10 6 0 0,2 2-3 15,9 0 0-15,13-6 0 16,12-8-1-16,17-14 0 16,15-17 0-16,12-17 0 15,13-15 0-15,6-13 1 16,3-10 0-16,-5-8-2 15,-2 0 1-15,-15 0-1 16,-7 6 1-16,-14 9-1 16,-11 11 0-16,-9 12-1 15,-9 14 0-15,-6 19 0 16,-8 12 1-16,3 16-1 15,-4 10-3-15,10 17-4 16,-4-9-9-16,24 18-7 16,-7-16-14-16,28 2 0 0,-2-17-3 15,20-4 1-15</inkml:trace>
  <inkml:trace contextRef="#ctx0" brushRef="#br0" timeOffset="36315.0771">5056 5273 83 0,'-7'-18'40'0,"7"18"-1"15,-17-14 1-15,17 14-23 16,-23 14-13-16,12 4-1 16,2 5-1-16,5 6 1 15,3-3-2-15,6 1 1 16,5-4-1-16,4-8 1 15,4-7 0-15,1-8-1 16,0-13 1-16,-1-6-1 0,-4-6 0 16,-3-9-2-16,-5 0-1 15,-6-7-3-15,3 10-8 16,-15-10-7-16,16 25-9 15,-17-9-11-15,13 25-3 16,1-22 2-16,12 24 0 16</inkml:trace>
  <inkml:trace contextRef="#ctx0" brushRef="#br0" timeOffset="36663.0971">5965 4373 97 0,'0'0'37'16,"0"0"2"-16,3 24-3 15,-14 4-35-15,2 10 0 16,-4 9-2-16,-1 4-3 0,3 12-3 16,-8-9-25-16,16 9-5 15,-2-15 1-15,9-2-2 16</inkml:trace>
  <inkml:trace contextRef="#ctx0" brushRef="#br0" timeOffset="36840.1072">5847 4703 103 0,'-14'-17'39'16,"14"17"1"-16,18-24-2 16,1 7-35-16,25-6-3 15,14-8-6-15,27 2-12 16,-5-20-14-16,20 9-5 0,-3-12-2 15,8 7-1-15</inkml:trace>
  <inkml:trace contextRef="#ctx0" brushRef="#br0" timeOffset="37058.1196">7156 3772 112 0,'-9'-14'40'15,"-14"-3"1"-15,7 23-2 16,-13 3-35-16,3 17-2 15,5 14-1-15,-2 15 0 16,2 11-1-16,3 5-3 16,9 16-11-16,-7-16-9 0,29 11-12 15,-5-20-6-15,12 2-2 16,3-19 0-16</inkml:trace>
  <inkml:trace contextRef="#ctx0" brushRef="#br0" timeOffset="37359.1369">6596 4707 98 0,'26'7'40'15,"10"-17"1"-15,27 4-2 16,14-11-36-16,14-3 0 15,11-4-2-15,5-5-6 16,9 14-11-16,-20-16-11 16,5 22-12-16,-22-1-1 15,-10 17-1-15,-21 3 0 16</inkml:trace>
  <inkml:trace contextRef="#ctx0" brushRef="#br0" timeOffset="37862.1656">7161 5113 86 0,'-31'5'38'0,"-10"-5"1"15,4 12 0-15,-10 1-29 16,5 11-5-16,-1 2-1 15,4 12-1-15,-1 2 0 16,9 6 0-16,5-3-2 0,11-2 2 16,17-8-2-16,15-14 1 15,17-15-1-15,15-17 0 16,15-18 0-16,10-12 0 15,1-9-1-15,2-9 1 16,-11-2-1-16,-3 2 1 16,-17 2-1-16,-15 8 1 15,-15 7-2-15,-11 14 2 16,-11 15-1-16,-10 14-1 15,-1 17 1-15,-9 12-1 16,-1 16 1-16,3 8-2 16,8 10 0-16,1 0-4 15,15 7-5-15,0-20-7 16,28 10-7-16,-10-28-14 0,23 1-2 15,-4-22-1-15,10-3 3 16</inkml:trace>
  <inkml:trace contextRef="#ctx0" brushRef="#br0" timeOffset="38052.1765">7609 5300 102 0,'-18'3'39'16,"8"13"1"-16,-8 1-1 15,12 11-36-15,-8 2 0 16,8 5-2-16,3 0-1 15,5-9-5-15,20 4-10 16,-8-29-9-16,28 0-14 16,-4-21-1-16,15-9-3 0,-3-16 2 15</inkml:trace>
  <inkml:trace contextRef="#ctx0" brushRef="#br0" timeOffset="38193.1846">7877 5002 114 0,'-31'-9'42'15,"-9"-1"-1"-15,9 12-6 16,3-1-45-16,0-10-10 15,28 9-7-15,5-10-13 16,20-3-3-16,7-11-2 16,22-1 2-16</inkml:trace>
  <inkml:trace contextRef="#ctx0" brushRef="#br0" timeOffset="39000.2307">8743 4383 103 0,'21'-13'39'0,"-8"1"1"16,18 6-1-16,5-9-36 15,14 1-1-15,11-4-1 16,11-2 0-16,8 2-1 15,0 0 0-15,-1 5-2 16,-10-1-2-16,-2 17-11 0,-25-12-13 16,1 19-10-16,-26-3-1 15,-7 15-1-15,-20-8 0 16</inkml:trace>
  <inkml:trace contextRef="#ctx0" brushRef="#br0" timeOffset="39188.2415">8815 4530 101 0,'-32'12'39'15,"10"-13"1"-15,22 1-2 16,25-5-36-16,19-5-1 16,18-5 0-16,19-2-1 0,15-3-2 15,7-7-6-15,13 14-13 16,-11-17-15-16,6 9-1 15,-14-9-2-15,-5 6 0 16</inkml:trace>
  <inkml:trace contextRef="#ctx0" brushRef="#br0" timeOffset="39488.2586">9500 4045 92 0,'-40'-11'38'15,"26"10"0"-15,14-13 0 16,31 2-30-16,16 3-4 15,17 7 0-15,12-2-1 16,9 12 0-16,-3 6 0 0,-3 14 0 16,-17 8-1-1,-21 15 0-15,-23 9-1 0,-27 8 0 16,-23 7 0-16,-22 1-1 15,-13-1 0-15,-6-4-1 16,3-10-1-16,6-14-2 16,16-4-6-16,11-32-6 15,39 4-6-15,4-37-12 16,39-1-7-16,12-23-2 15,29-6 1-15</inkml:trace>
  <inkml:trace contextRef="#ctx0" brushRef="#br0" timeOffset="40172.2978">11444 3665 94 0,'4'-14'36'15,"-4"14"0"-15,-1 19 0 16,-14 16-35-16,1 10-1 15,0 12 1-15,0 9-2 16,3 9 2-16,5 4-3 16,1-8-3-16,20 4-30 15,-5-16-1-15,10 0 0 16,0-18-1-16</inkml:trace>
  <inkml:trace contextRef="#ctx0" brushRef="#br0" timeOffset="40390.3102">11113 4419 98 0,'-17'4'40'0,"17"-4"-1"15,22 5-1-15,30-12-36 16,15-7-1-16,20-3 0 15,19 0-4-15,3-4-2 16,20 14-18-16,-14-13-14 16,8 16-1-16,-24-1-1 15,-9 14 0-15</inkml:trace>
  <inkml:trace contextRef="#ctx0" brushRef="#br0" timeOffset="40946.342">11482 5065 75 0,'-30'-10'35'0,"3"10"-1"15,-15-8 2-15,9 13-31 16,-10-3 4-16,7 13-4 16,0 3 3-16,4 10-5 15,4 5 3-15,7 7-3 16,9 3 1-16,9-2-2 15,12-5 0-15,14-8-1 16,14-16 0-16,14-14 1 16,11-21-1-16,10-17 1 15,3-20-2-15,3-12 1 0,-6-14-1 16,-5-3 1-16,-13 0-1 15,-13 8 1-15,-17 9-1 16,-11 12-1-16,-13 21 1 16,-10 18 0-16,-11 24-1 15,-8 24 1-15,-4 19-1 16,-2 16-1-16,6 15 0 15,5 3-4-15,15 13-6 16,2-18-7-16,30 9-10 16,0-27-9-16,21-6-1 15,3-21-1-15,17-7 1 16</inkml:trace>
  <inkml:trace contextRef="#ctx0" brushRef="#br0" timeOffset="41141.3532">12046 5161 94 0,'-36'13'39'0,"9"15"-1"16,-5 1-1-16,12 14-31 16,4-1-4-16,8 4 0 15,8 0-3-15,8-10-6 16,21 3-17-16,-2-23-13 15,16-9-1-15,-1-23-1 16,13-9 0-16</inkml:trace>
  <inkml:trace contextRef="#ctx0" brushRef="#br0" timeOffset="41291.3618">12216 4880 86 0,'-31'-25'40'0,"-6"-1"-1"16,10 16 0-16,3 5-21 15,9-7-31-15,26 17-10 16,-2-17-13-16,23 7-5 15,2-10-1-15,15 0 0 16</inkml:trace>
  <inkml:trace contextRef="#ctx0" brushRef="#br0" timeOffset="41555.3769">12894 4195 79 0,'21'-18'40'0,"15"7"-1"15,0-8-1-15,13 12-13 16,1-1-27-16,0-3-4 15,11 18-19-15,-19-9-13 16,-5 13 2-16,-18-2-4 16,-5 10 3-16</inkml:trace>
  <inkml:trace contextRef="#ctx0" brushRef="#br0" timeOffset="41704.3854">12797 4490 107 0,'-3'20'39'0,"3"-20"1"16,44-2-4-16,26-12-41 15,3-21-12-15,39 10-15 16,5-19-6-16,23-1-2 16,9-10-1-16</inkml:trace>
  <inkml:trace contextRef="#ctx0" brushRef="#br0" timeOffset="42126.4095">14839 3672 103 0,'0'-37'38'16,"2"19"0"-16,-13 3-1 15,-7 19-36-15,2 11 0 16,-3 9-1-16,1 13 0 15,-1 11 1-15,7 12-2 16,4 7 1-16,5 7-1 16,4-4-6-16,21 10-28 15,-8-13-3-15,9 1-1 16,-3-15 0-16</inkml:trace>
  <inkml:trace contextRef="#ctx0" brushRef="#br0" timeOffset="42357.4227">14439 4520 110 0,'0'0'41'0,"47"1"1"16,2-20-2-16,20-3-40 15,23-3 0-15,15-7-1 16,12 5-3-16,-8-2-2 16,5 20-14-16,-24-7-17 15,-3 20-2-15,-23 5 0 16,-13 21-2-16</inkml:trace>
  <inkml:trace contextRef="#ctx0" brushRef="#br0" timeOffset="42708.4428">15229 4746 78 0,'-15'-40'38'16,"-2"15"0"-16,-17-1 1 16,5 22-29-16,-10-2-3 15,4 21-1-15,-4 10-2 16,4 14 0-16,-3 13-1 15,5 13-1-15,3 8 1 16,2 12-2-16,5 1 1 0,7 3-1 16,6-2-1-16,5-8-2 15,8-5-3-15,-1-23-11 16,20 3-8-16,-18-32-15 15,10-3-1-15,-14-19-2 16,11-12 3-16</inkml:trace>
  <inkml:trace contextRef="#ctx0" brushRef="#br0" timeOffset="42868.452">14694 5338 111 0,'-13'-14'42'0,"13"14"0"16,26-22-1-16,12 7-37 15,8-8-2-15,16-7-4 0,18 2-4 16,0-17-8-16,20 19-10 15,-19-18-11-15,13 10-7 16,-9-8-1-16,-1 6 0 16</inkml:trace>
  <inkml:trace contextRef="#ctx0" brushRef="#br0" timeOffset="43176.4696">16175 4518 112 0,'10'13'42'16,"7"-13"1"-16,19 2-3 16,2-11-36-16,15-4-4 15,8 3-2-15,7-5-2 16,9 8-9-16,-14-17-9 15,14 17-13-15,-18-11-5 16,6 9-3-16,-12-8 2 16</inkml:trace>
  <inkml:trace contextRef="#ctx0" brushRef="#br0" timeOffset="43605.4941">17837 3636 93 0,'2'-12'36'0,"-2"12"1"16,4 11 0-16,-2 7-33 15,-7 9-1-15,2 14 0 16,-8 9 0-16,4 11 0 15,-3 5 0-15,3 3-1 16,5-1-2-16,1-7-3 16,11 9-15-16,-8-21-15 15,18-2-7-15,-6-14 0 16,7 0-1-16</inkml:trace>
  <inkml:trace contextRef="#ctx0" brushRef="#br0" timeOffset="43846.5079">17460 4549 107 0,'0'0'41'0,"11"0"0"16,20-2-3-16,13-15-37 15,14-4 0-15,10-1 0 16,10-1-1-16,4 4-3 16,-1 0-7-16,11 20-12 15,-23-11-12-15,7 18-5 0,-15-1-3 16,-4 14 1-16</inkml:trace>
  <inkml:trace contextRef="#ctx0" brushRef="#br0" timeOffset="44401.5397">17839 5217 82 0,'-35'1'38'16,"4"13"0"-16,-11-3 0 15,6 12-30-15,-4-1-2 16,8 11 0-16,3 0-2 15,9 5-1-15,4-4-1 16,12 0 1-16,15-8-2 16,12-9 1-16,14-11-1 15,10-13 0-15,8-15 0 16,5-15 0-16,4-13 1 15,-2-10-2-15,-5-8 0 0,-5-3 0 16,-10-3-1-16,-10 5 1 16,-7 7-1-16,-8 8 0 15,-10 19-1-15,-8 14 2 16,1 21-1-16,-22 15 1 15,2 21 1-15,-4 16-2 16,1 13 1-16,3 7-3 16,9 11-7-16,-1-16-7 15,22 11-7-15,-6-24-15 16,22-1-2-16,3-21-1 15,13-9 2-15</inkml:trace>
  <inkml:trace contextRef="#ctx0" brushRef="#br0" timeOffset="44694.5564">18374 5310 99 0,'-26'3'39'16,"4"16"1"-16,-6-4-3 15,9 15-32-15,5 5-2 16,9 2 1-16,6 0-2 15,13-5 1-15,7-6-1 16,9-5-1-16,2-9 1 16,5-11 0-16,-2-10-1 15,-1-9 0-15,-9-8 0 16,-5-3 0-16,-12-5-1 15,-9 2-2-15,-6 2-1 16,-13 0-5-16,6 16-6 0,-18-8-7 16,17 26-11-1,-18-9-8-15,18 11-3 0,-3-2 2 16</inkml:trace>
  <inkml:trace contextRef="#ctx0" brushRef="#br1" timeOffset="50513.8893">11400 5974 70 0,'1'-11'34'15,"1"1"-2"-15,0-5-2 16,-2 15-17-16,5-27-11 16,0 12 2-16,-2-1-3 15,-3 16 4-15,7-19-4 16,-7 19 3-16,0 0 1 15,0 0-3-15,-9 12 5 16,3 5-5-16,-2 2 3 16,2 5-4-16,-2 5 3 15,4 4-4-15,2 3 3 16,0 5-3-16,2 3-3 15,-1-2-3-15,15 5-28 0,-10-11-3 16,14-2 0-16,-3-13-2 16</inkml:trace>
  <inkml:trace contextRef="#ctx0" brushRef="#br1" timeOffset="50922.9127">12044 5891 67 0,'0'0'36'0,"0"0"-4"15,0 0 3-15,0 0-19 16,-22 37-11-16,-7 1 4 16,-6 24-5-16,-18 16 3 15,-12 21-5-15,-21 18 4 16,-11 13-1-16,-8 4-2 15,4-3 0-15,6-11-3 16,12-21-2-16,29-15-29 16,13-36-5-16,44-25-1 0,22-33-2 15</inkml:trace>
  <inkml:trace contextRef="#ctx0" brushRef="#br1" timeOffset="51440.9423">11953 6776 71 0,'5'-20'35'16,"-5"20"0"-16,-14-16 0 15,14 16-19-15,-36 9-2 16,16 10-4-16,-11-2-3 15,2 13-1-15,-1 1-2 16,6 8-1-16,1-1 0 16,10-1-1-16,7-3-1 15,14-10 1-15,8-9-1 16,12-11 0-16,5-16-1 15,9-11 1-15,1-14 0 16,6-11-1-16,-3-10 1 16,-2-4-2-16,-7-2 1 15,-7 2-1-15,-10 7 1 16,-5 7-2-16,-9 14 3 0,-7 12-3 15,-12 18 2-15,-3 16 2 16,-6 16-2-16,-4 13 2 16,2 12-3-16,0 6 0 15,6 8-3-15,2-8-3 16,23 5-30-16,-5-17-2 15,20 2 0-15,4-21-1 16</inkml:trace>
  <inkml:trace contextRef="#ctx0" brushRef="#br1" timeOffset="51626.9529">12392 6926 105 0,'-16'-5'37'16,"6"19"2"-16,-9-1-2 15,8 11-31-15,-6 4-1 16,8 5-1-16,1-2-3 15,9-1 0-15,10-6-4 16,0-19-26-16,20-3-9 16,-2-20 0-16,15-6 0 15,-5-14-2-15</inkml:trace>
  <inkml:trace contextRef="#ctx0" brushRef="#br1" timeOffset="51757.9604">12542 6618 125 0,'-40'-14'40'16,"9"11"-3"-16,1-1-6 0,4-6-67 15,26 10-2-15,3-21-4 16,21 7 1-16</inkml:trace>
  <inkml:trace contextRef="#ctx0" brushRef="#br1" timeOffset="52058.9776">13178 6596 90 0,'26'-15'37'15,"8"3"-3"-15,8 2-9 16,5-6-49-16,6 0-11 15,-4 0-2-15,2 8 0 16</inkml:trace>
  <inkml:trace contextRef="#ctx0" brushRef="#br1" timeOffset="52212.9865">13253 6805 119 0,'-25'15'40'0,"19"-1"0"15,6-14-2-15,29-17-39 16,23 1-29-16,7-19-10 15,23 1 2-15,0-10-4 16</inkml:trace>
  <inkml:trace contextRef="#ctx0" brushRef="#br1" timeOffset="53504.0603">14850 5946 72 0,'4'-13'36'16,"-3"0"-2"-16,-1 13 3 16,-1-23-28-16,1 23-1 15,0 0-2-15,12 9-1 16,-12 6-2-16,0 10-2 15,2 5 1-15,-2 4-4 16,1 12-1-16,-3-3-5 16,9 15-27-16,-9-6 0 15,2 8 0-15,-4-6-2 16</inkml:trace>
  <inkml:trace contextRef="#ctx0" brushRef="#br1" timeOffset="53782.0762">14481 6613 109 0,'-8'19'40'0,"8"-19"-2"16,39 10-3-16,14-23-32 16,27-4-2-16,20-9 0 15,12-1-1-15,7-4 0 16,-1 0-3-16,0 9-3 0,-21-1-30 15,-5 18-2-15,-26 4 0 16,-19 16-1-16</inkml:trace>
  <inkml:trace contextRef="#ctx0" brushRef="#br1" timeOffset="54096.0942">14787 6824 97 0,'11'-32'37'16,"2"17"1"-16,-9 1-2 15,-4 14-29-15,-4 15-3 16,-4 13-1-16,-7 9-2 16,0 10 1-16,-3 6-1 15,3 2-2-15,5 3-1 16,3-12-5-16,19-1-28 15,-2-16-2-15,16-8 0 16,0-18-2-16</inkml:trace>
  <inkml:trace contextRef="#ctx0" brushRef="#br1" timeOffset="54405.1118">15186 6816 100 0,'-25'-2'38'0,"5"15"0"16,-12-5 0-16,12 4-31 15,-3 6-5-15,9 4 1 16,8-4-1-16,7 2 0 16,9-4-1-16,8-4 0 15,10 0-1-15,7-2 1 16,3 0-1-16,2 0 0 15,-6 5 0-15,-4 1 1 16,-8 7-1-16,-8 0 0 16,-13 6 0-16,-7 0 0 15,-9 0-1-15,-4-4-1 16,0-3-2-16,-4-14-3 0,23-8-24 15,-23-1-8-15,26-13 2 16,-2-16-2-16</inkml:trace>
  <inkml:trace contextRef="#ctx0" brushRef="#br1" timeOffset="54597.1228">15219 6725 122 0,'-11'13'41'0,"11"-13"1"16,0 0-1-16,26 1-38 15,5-13-2-15,17 0-3 16,3-9-8-16,13 11-28 16,-11-9-3-16,3 12-1 0,-12-4-1 15</inkml:trace>
  <inkml:trace contextRef="#ctx0" brushRef="#br1" timeOffset="56863.2524">16203 6465 100 0,'0'0'40'0,"0"0"-1"15,21-9-1-15,-6 4-35 16,11-5-2-16,14 1-3 16,6-8-4-16,20 9-27 0,-4-11-5 15,12 8 0-15,-1-11-1 16</inkml:trace>
  <inkml:trace contextRef="#ctx0" brushRef="#br1" timeOffset="57338.2796">17523 5928 89 0,'11'-14'36'0,"-6"-3"0"15,-5 17 0-15,0 0-33 16,14 7 0-16,-14 12-1 0,0 14 0 15,-6 6-1-15,2 10 0 16,-3 7-2-16,-3 0-1 16,10 6-5-16,-14-8-28 15,19 1 0-15,-6-12-2 16,7-4 0-16</inkml:trace>
  <inkml:trace contextRef="#ctx0" brushRef="#br1" timeOffset="57569.2928">17311 6480 101 0,'-9'10'39'0,"9"-10"0"16,11 8-1-16,14-9-36 15,16-1-1-15,17-4 0 16,7-1-2-16,7 2-1 16,-6-4-6-16,14 11-27 15,-20-4-4-15,-6 10 1 16,-14-2-1-16</inkml:trace>
  <inkml:trace contextRef="#ctx0" brushRef="#br1" timeOffset="57817.307">17510 6711 108 0,'-7'-14'38'0,"7"14"-1"15,-11 5 0-15,0 9-34 16,0 6-2-16,-1 7 0 16,-2 7-1-16,1 5-2 15,9 7-8-15,-4-8-25 16,20 2-3-16,3-13 1 15,17-6-1-15</inkml:trace>
  <inkml:trace contextRef="#ctx0" brushRef="#br1" timeOffset="58103.3234">17905 6646 114 0,'0'0'38'0,"-29"2"2"15,14 20-3-15,-15 8-34 16,8 9 0-16,5 7 0 16,6 8 0-16,8-3-1 15,10-1 1-15,12-11-1 16,15-10 0-16,11-18-1 15,11-13 0-15,5-15 0 16,-4-13 1-16,-3-11-4 0,-12-5 1 16,-13-3-3-1,-20-2-2-15,-11 13-10 0,-29-12-24 16,-2 18-1-16,-13 1-1 15,3 17 1-15</inkml:trace>
  <inkml:trace contextRef="#ctx0" brushRef="#br1" timeOffset="58976.3733">11591 7775 86 0,'8'-13'38'0,"-6"1"-2"16,-2 12 1-16,-6 20-31 0,2 8-2 16,-9 6-1-16,4 8-2 15,-1 5-2-15,3 3-1 16,9-2-6-16,1-19-24 15,19-2-5-15,4-17 0 16,21-11 0-16</inkml:trace>
  <inkml:trace contextRef="#ctx0" brushRef="#br1" timeOffset="59163.384">12186 7705 88 0,'-22'18'37'15,"-23"19"0"-15,-5 26 1 16,-26 10-33-16,-1 17-2 15,-13 6 0-15,-5 12-1 0,0-2-3 16,7-13-7-16,22-4-26 16,9-21-4-16,30-10 0 15,20-25-2-15</inkml:trace>
  <inkml:trace contextRef="#ctx0" brushRef="#br1" timeOffset="59666.4128">12124 8515 53 0,'0'0'37'16,"-14"-15"-1"-16,3 16 1 15,-11-3-14-15,3 13-17 16,-10 3 1-16,2 10-1 15,-4 4-2-15,2 9 1 16,3 1-3-16,5 0 1 16,7 0 0-16,10-2-1 15,10-11 1-15,11-9-1 16,11-12-2-16,12-15 1 15,8-14 0-15,10-14-1 16,-1-14-1-16,3-12 1 0,-8-2 0 16,-7-1 0-16,-10 6 1 15,-12 5 0-15,-14 14 0 16,-12 9 0-16,-8 18 0 15,-8 16-1-15,-11 19 0 16,-1 13 0-16,1 12-1 16,0 6-2-16,8 10-2 15,2-4-6-15,24 14-12 16,-5-20-15-16,25-1 0 15,-1-17-4-15,16-4 3 16</inkml:trace>
  <inkml:trace contextRef="#ctx0" brushRef="#br1" timeOffset="60012.4326">12519 8629 98 0,'-13'1'40'15,"-10"-7"0"-15,12 17-3 16,-6-8-33-16,6 6-1 15,0 1-1-15,7 2 0 16,2 1-2-16,3 2 1 16,3-1-1-16,3 1 0 15,1-1 0-15,-1 3 1 16,-3-1-1-16,-1 4 1 15,-3-1 1-15,-4 1-1 16,-2 0 0-16,1 1 0 0,-6-2 1 16,2-6-2-1,2 2 2-15,7-15-3 0,-9 12 1 16,9-12-1-16,0 0-2 15,11-14-11-15,9 12-9 16,-11-19-17-16,6 6-1 16,-1-11-3-16,7 3 1 15</inkml:trace>
  <inkml:trace contextRef="#ctx0" brushRef="#br1" timeOffset="60786.4768">12612 8421 96 0,'-15'-2'39'0,"15"2"0"0,-14 6-3 15,14-6-51-15,15-5-21 16,2-2-3-16,9 2-1 16,-2-2-1-16</inkml:trace>
  <inkml:trace contextRef="#ctx0" brushRef="#br1" timeOffset="61214.5013">13251 8436 90 0,'0'0'39'0,"0"0"-1"16,16-2 0-16,7-8-37 16,11-6-2-16,13 8-6 15,-10-9-26-15,11 16-4 16,-19 1 0-16,-2 15-2 15</inkml:trace>
  <inkml:trace contextRef="#ctx0" brushRef="#br1" timeOffset="61359.5096">13282 8784 101 0,'0'0'39'16,"21"-6"1"-16,12-22-7 16,21-15-50-16,28 5-20 15,-1-9-3-15,6 4 0 0,-3-2-1 16</inkml:trace>
  <inkml:trace contextRef="#ctx0" brushRef="#br1" timeOffset="71969.1164">14289 7969 48 0,'0'0'31'0,"-12"-8"1"15,12 8 1-15,5-24-22 16,16 15-3-16,3-12 0 15,14 6-3-15,3-6 0 16,11 4-1-16,-2 1-1 16,-2 6-2-16,-6 6 0 15,-7 8 0-15,-14 6-1 16,-13 11 0-16,-14 5-1 15,-13 5 1-15,-10 7 1 16,-10 6 1-16,-9-1 0 0,0-3-1 16,-1-4 2-16,7-3-1 15,9-5 1-15,12-5-1 16,18-8 0-16,18-7-2 15,17-5 2-15,12-3-2 16,13 0 0-16,7-4-2 16,6 6-8-16,-3-9-26 15,3 6-1-15,-12-3 0 16,-1 4-1-16</inkml:trace>
  <inkml:trace contextRef="#ctx0" brushRef="#br1" timeOffset="72411.1417">14216 8528 82 0,'25'-12'38'16,"10"-5"-2"-16,14 2 1 15,7-6-34-15,11 1 0 16,9 0-1-16,4 0-1 15,2 3-1-15,-1-4-4 16,7 12-30-16,-17-6-1 16,-3 10 0-16,-17 3-3 15</inkml:trace>
  <inkml:trace contextRef="#ctx0" brushRef="#br1" timeOffset="72907.1701">14298 8754 87 0,'0'0'38'0,"0"0"-1"16,22-11 0-16,11-6-33 16,16 0-2-16,8-6 1 15,4 3-1-15,-2 1 0 16,-4 6-1-16,-10 6-1 0,-16 10 0 15,-14 10 0-15,-13 8 0 16,-14 7 1-16,-9 8-1 16,-9 3 2-16,-2-2-2 15,1-1 1-15,6-7-1 16,10-6 3-16,11-7-3 15,16-9 0-15,12-8 1 16,12-3-1-16,6-1 1 16,3 0 0-16,-5 3-1 15,-4 6 1-15,-10 7-1 16,-15 6 0-16,-13 8 1 15,-13 6-1-15,-11 4 0 16,-4 1 0-16,-3-6-1 16,3-3-2-16,1-14-10 0,19 0-23 15,10-13-3-15,14-22 1 16,11-10-2-16</inkml:trace>
  <inkml:trace contextRef="#ctx0" brushRef="#br1" timeOffset="73199.1868">15113 8762 75 0,'-26'31'39'0,"-8"-1"-1"16,9 12 1-16,-8 1-22 15,15 4-12-15,6-2 1 16,16-1-1-16,10-10-2 15,14-8 0-15,12-11-1 16,10-15-1-16,2-10 1 0,1-11-1 16,-7-10-1-16,-6-5 1 15,-11-9-1-15,-18 0-1 16,-15 2-2-16,-17 7 0 15,-10 6-3-15,-11 4 0 16,2 19-7-16,-9-2-24 16,13 22-2-16,2-4 1 15,21 6-1-15</inkml:trace>
  <inkml:trace contextRef="#ctx0" brushRef="#br1" timeOffset="73555.2072">15781 8488 107 0,'0'0'39'0,"14"14"0"16,5-21-3-16,16 1-35 15,8-3-1-15,4-9-9 16,10 6-27-16,-7-5-2 15,3 3-1-15,-10-3-2 16</inkml:trace>
  <inkml:trace contextRef="#ctx0" brushRef="#br1" timeOffset="74560.2646">16721 7817 88 0,'14'-14'36'16,"13"2"0"-16,3-8 0 16,12 5-31-16,-2-3-1 0,8 4-2 15,-1 3-1-15,-5 8-1 16,-9 5 0-16,-9 11 0 15,-9 3 0-15,-15 9 1 16,-13 8 0-16,-9 1 0 16,-10 3 1-16,-1 0-1 15,-2-3 0-15,9-4 1 16,5-5-1-16,15-8-1 15,14-6 1-15,13-9-1 16,15-4 0-16,6-2 0 16,5-3 1-16,1 3-1 15,-7 2 1-15,-8 9 1 16,-15 7 0-16,-15 8 0 15,-17 8 0-15,-13 6 0 16,-9 2 0-16,-7 2 0 0,2-3-1 16,2-8-4-16,14-2-1 15,4-21-24-15,21-6-10 16,23 3-1-16,13-11 0 15,7-12-2-15</inkml:trace>
  <inkml:trace contextRef="#ctx0" brushRef="#br1" timeOffset="74913.2848">16625 8709 102 0,'-7'-22'38'0,"27"9"2"16,9-11-2-16,23 2-33 15,11-7-1-15,18 2 0 16,11-4-2-16,11 5 0 15,10 3-2-15,-3 0-3 16,2 9-3-16,-13-3-30 16,-2 14-3-16,-17-2 1 15,-12 10-3-15</inkml:trace>
  <inkml:trace contextRef="#ctx0" brushRef="#br1" timeOffset="75603.3243">16894 8860 106 0,'0'0'37'0,"0"-14"2"15,10-7-3-15,17-3-33 16,2 3-2-16,4-1 0 0,7 1-1 15,0 5 1-15,-1 8-1 16,-5 7 0-16,-5 7 1 16,-9 8-1-16,-10 5 1 15,-8 10-2-15,-9 1 2 16,-10 5-1-16,-3-3 2 15,-4 1-2-15,2-6 0 16,6-9 1-16,7-5-1 16,9-13 1-16,20 3 0 15,7-12-1-15,11-2 1 16,4-1-1-16,5 1 0 15,-4 1 1-15,-9 8-1 16,-10 7 0-16,-15 7 0 0,-14 9 0 16,-16 8 0-1,-12 2 1-15,-7 1-1 0,-4 3 0 16,3-3-2-16,2-7-2 15,20 1-19-15,0-19-15 16,19-7 0-16,19-12 0 16,10-3-2-16</inkml:trace>
  <inkml:trace contextRef="#ctx0" brushRef="#br1" timeOffset="75904.3415">17638 8809 109 0,'-13'16'37'0,"-7"0"1"15,5 13-3-15,-3 3-32 16,7 6 1-16,4 0-1 16,12 0 0-16,6-1 0 15,11-7-1-15,9-8 0 16,6-7 0-16,3-15-1 15,2-11 0-15,-4-11-1 16,-6-7 1-16,-7-9-1 16,-14-5-1-16,-8 1-2 15,-17-2 0-15,-9 9-3 16,-14-2-3-16,8 19-29 15,-14-1-1-15,7 16 0 16,2 1-1-16</inkml:trace>
  <inkml:trace contextRef="#ctx0" brushRef="#br1" timeOffset="76714.3879">11681 9670 98 0,'5'-12'38'0,"-6"-2"2"15,1 14-2-15,0 0-34 16,3 16-2-16,-3 4 0 15,1 7-2-15,3 12-1 16,-3 3-2-16,3 16-5 16,-9-10-25-16,9 15-5 15,-6-8 0-15,7 5 0 16</inkml:trace>
  <inkml:trace contextRef="#ctx0" brushRef="#br1" timeOffset="76972.4026">11330 10565 101 0,'20'1'40'15,"18"-26"1"-15,22 0-3 16,17-16-35-16,5 0-2 16,8-2 0-16,5 3-3 15,1 19-11-15,-15-2-26 0,-2 18-1 16,-17 5 1-16,-8 14-2 15</inkml:trace>
  <inkml:trace contextRef="#ctx0" brushRef="#br1" timeOffset="77506.4332">11784 10855 63 0,'6'-11'37'16,"-12"-3"-1"-16,6 14 2 16,-23-24-24-16,13 22-5 15,-12-3-3-15,2 11-2 16,-9 3-1-16,3 10 0 15,-3 6-1-15,4 5 0 16,-1 6 0-16,8 1-1 16,3-2 0-16,13-1 0 15,6-8 0-15,11-8-2 16,11-10 2-16,10-19-2 0,9-9 2 15,3-13 1-15,2-7-1 16,-3-4 1-16,-8-4-1 16,-9 3 1-16,-9 6 0 15,-14 10 0-15,-11 10-1 16,-8 15-1-16,-10 13 0 15,-1 8 0-15,-2 9-1 16,3 5 0-16,9 4-2 16,7-3-4-16,19 6-31 15,-1-13-3-15,22 0 1 16,-1-9-3-16</inkml:trace>
  <inkml:trace contextRef="#ctx0" brushRef="#br1" timeOffset="77827.4515">12202 10947 83 0,'0'0'37'0,"0"0"0"16,-7 14 0-16,7 2-33 0,-10 1 0 15,5 6-3-15,-4 1 1 16,4 5-2-16,0-5 0 16,3-4-3-16,9 0-6 15,-7-20-28-15,26 4 0 16,-9-19-1-16,12-5 1 15</inkml:trace>
  <inkml:trace contextRef="#ctx0" brushRef="#br1" timeOffset="77974.4599">12332 10744 106 0,'-35'-8'39'16,"6"10"1"-16,-3-1-5 16,5-4-42-16,27 3-29 15,-12 0-3-15,22 0 0 0,2-9-2 16</inkml:trace>
  <inkml:trace contextRef="#ctx0" brushRef="#br1" timeOffset="78408.4848">11921 10930 86 0,'0'0'38'0,"6"-15"-1"16,9-7 3-16,-5-16-32 15,12-6-4-15,1-14 2 16,5-2-3-16,-5-3 0 15,2-1-1-15,-6 7 0 16,-3 5-1-16,-5 11-1 16,-11 15 0-16,0 26-1 15,-23-1 0-15,3 30-1 16,-7 12-1-16,3 18-4 0,-8 0-21 15,11 14-11-15,0-6 0 16,12-2-1-16,3-14 1 16</inkml:trace>
  <inkml:trace contextRef="#ctx0" brushRef="#br1" timeOffset="79026.5201">13068 10216 89 0,'0'0'36'0,"3"11"1"15,11-14 0-15,10-3-34 0,10 0-5 16,0-10-7-16,12 9-26 15,-7-5 0-15,4 6-1 16,-12-1-1-16</inkml:trace>
  <inkml:trace contextRef="#ctx0" brushRef="#br1" timeOffset="79176.5287">13167 10389 99 0,'-17'9'39'15,"17"-9"-1"-15,11-4-1 16,18-12-42-16,24-7-30 15,1-9-3-15,18 4 1 16,1-6-3-16</inkml:trace>
  <inkml:trace contextRef="#ctx0" brushRef="#br1" timeOffset="80134.5835">14049 9901 98 0,'-9'16'39'16,"-4"-8"1"-16,13-8-2 15,0 0-33-15,21 5-3 16,10-17 1-16,12-4-3 15,12 0-1-15,4-5-5 16,18 8-29-16,-13-3-4 16,5 11 0-16,-11-3-1 15</inkml:trace>
  <inkml:trace contextRef="#ctx0" brushRef="#br1" timeOffset="80398.5986">14933 9584 106 0,'0'0'37'0,"-13"1"4"16,7 14-3-16,-9 3-36 15,7 10 0-15,0 11-1 16,0 9 0-16,3 10-3 16,-2 3 0-16,11 13-11 15,-3-14-24-15,8 6-2 16,2-14 0-16,11-3-1 15</inkml:trace>
  <inkml:trace contextRef="#ctx0" brushRef="#br1" timeOffset="80900.6273">14381 10528 87 0,'-19'0'38'0,"-3"-7"0"15,11 6 1-15,3-9-33 16,24 2 0-16,16-10-2 0,17 2-1 16,19-7 0-16,16-1-1 15,17-4 1-15,14 3-4 16,4 2 0-16,-3 2-5 15,4 15-31-15,-20-2-2 16,-11 18 0-16,-21-2-2 16</inkml:trace>
  <inkml:trace contextRef="#ctx0" brushRef="#br1" timeOffset="81508.6621">14589 10822 94 0,'0'0'38'0,"0"0"1"0,23-19-1 16,6-2-36-16,9-3-1 15,7-1 1-15,5 2-1 16,-3 3 0-16,1 4-1 15,-10 7 0-15,-9 9 0 16,-11 12-1-16,-10 6 1 16,-13 7 0-16,-9 3 0 15,-7 4 0-15,-2-1 1 16,-1-5-1-16,3-2 1 15,6-9-1-15,15-15 1 16,0 0 0-16,0 0 1 16,25 0-1-16,3-9 0 15,2 3-1-15,0 4 1 16,-3 4 0-16,-7 9-1 15,-10 10 0-15,-10 4-2 0,-11 7 1 16,-9 5 0-16,-6-1 0 16,0-1 0-16,-1-7-1 15,6-6-3-15,12-9-1 16,9-13-30-16,10-13-3 15,14-11-1-15,16-4 1 16</inkml:trace>
  <inkml:trace contextRef="#ctx0" brushRef="#br1" timeOffset="81801.6788">15272 10795 99 0,'-23'12'38'15,"7"11"2"-15,-6-3-3 0,8 9-34 16,6 1 0-16,10 1-2 15,6 0 1-15,11-3-2 16,5-5 1-16,7-6-1 16,3-11 0-16,3-8 0 15,-6-15 3-15,2-6 0 16,-10-11-1-16,-4-5 0 15,-7-8-1-15,-7 1 0 16,-6 5-2-16,-10 5-2 16,0 16-4-16,-18 3-10 15,8 30-23-15,-14 3 0 16,8 19-1-16,-5-1 0 15</inkml:trace>
  <inkml:trace contextRef="#ctx0" brushRef="#br1" timeOffset="87382.9981">11791 12042 65 0,'-24'-11'35'15,"5"13"0"-15,-6 4 1 16,-5 16-31-16,-6 1-2 16,0 13 1-16,-2 3-1 15,6 12 2-15,0-3-1 16,10 3 1-16,9-10-1 15,15-3-1-15,15-17 0 16,17-19-1-16,14-24 0 16,14-17 0-16,14-20 0 15,5-13-2-15,0-11 1 16,-2-5 2-16,-13-1-3 15,-13 9 0-15,-17 12 0 16,-16 14 0-16,-20 19-1 16,-12 17 3-16,-15 24-2 0,-7 17-3 15,-3 20 3-15,-2 15-2 16,8 11 1-16,7 3-4 15,19 15-14-15,4-17-23 16,23-4 4-16,8-16-3 16,20-10 2-16</inkml:trace>
  <inkml:trace contextRef="#ctx0" brushRef="#br1" timeOffset="87600.0105">12413 12132 89 0,'-28'19'38'16,"4"14"1"-16,-4-2-1 16,3 11-36-16,3-2-1 15,9 3 0-15,7-6-4 16,7-17-7-16,20-2-27 15,2-23-2-15,16-12 1 16,3-22-1-16</inkml:trace>
  <inkml:trace contextRef="#ctx0" brushRef="#br1" timeOffset="87721.0174">12519 11789 86 0,'-46'-25'35'16,"1"7"-3"-16,9 9-32 0,3 8-32 15,11 5-6-15,22-4 1 16</inkml:trace>
  <inkml:trace contextRef="#ctx0" brushRef="#br1" timeOffset="88227.0463">11163 12595 70 0,'1'10'39'16,"18"4"-1"-16,6-12 2 15,30 3-32-15,7-9-3 16,24 3 1-16,14-7-1 0,23 2-2 15,11-4 0-15,8 3-1 16,6-4-1-16,-1 2-1 16,-5-1-1-16,-7-1 0 15,-8 0-4-15,-22-5-3 16,-4 7-31-16,-29-6-1 15,-16 9 0-15,-26-4 0 16</inkml:trace>
  <inkml:trace contextRef="#ctx0" brushRef="#br1" timeOffset="88931.0866">12048 12914 63 0,'0'0'40'0,"-1"-14"-1"16,1 14 1-16,-14 1-28 15,11 18-4-15,-11 4-2 16,2 15-1-16,-3 5-2 16,-1 13 0-16,-1 6-2 15,0 3-1-15,3 1-2 16,2-10-2-16,13 3-8 15,-3-23-29-15,13-3 1 0,0-21-2 16,14-5 0-16</inkml:trace>
  <inkml:trace contextRef="#ctx0" brushRef="#br1" timeOffset="89396.1132">13579 12299 88 0,'0'0'38'16,"22"-15"1"-16,2-3 0 0,13-2-38 15,12-1-3-15,3-3 0 16,14 8-5-16,-13-6-30 16,8 15 0-16,-15 2-2 15,-8 13 1-15</inkml:trace>
  <inkml:trace contextRef="#ctx0" brushRef="#br1" timeOffset="89563.1228">13760 12442 89 0,'-15'21'40'15,"15"-21"-2"-15,13 6 2 16,15-14-36-16,19-20-9 16,30 2-31-16,0-13-4 0,15 2 1 15,-1-10-1-15</inkml:trace>
  <inkml:trace contextRef="#ctx0" brushRef="#br1" timeOffset="90417.1716">14777 12084 88 0,'-13'6'39'0,"13"-6"-1"0,0 0 0 15,18 17-36-15,4-12-2 16,6-4-3-16,15 4-8 16,-3-11-27-16,17 1 1 15,3-11-2-15,9 0 0 16</inkml:trace>
  <inkml:trace contextRef="#ctx0" brushRef="#br1" timeOffset="91049.2078">15573 11734 93 0,'0'0'38'16,"18"-4"1"-16,4 3-1 15,-6 3-36-15,9-3-1 16,3-3 1-16,3 4-1 15,-2 3 0-15,2 0 0 0,-7 3 0 16,-4 0-1-16,-2 3 0 16,-7-1 0-16,-6 5 0 15,-7 0-3-15,-5 4 4 16,-6 2-3-16,-6 1 3 15,0 1-3-15,1-3 3 16,2 0-3-16,8-5 4 16,7-2-1-16,1-11-1 15,31 8 1-15,2-12 0 16,6 2-1-16,6-2 1 15,1 3 0-15,-2 2 0 16,-5 4 0-16,-11 7 0 16,-12 8 0-16,-15 5-1 15,-13 9 1-15,-14 2 0 0,-8 4 0 16,-4-4 0-16,-1 0-1 15,3-9-1-15,6-9-2 16,12-11-2-16,9-25-17 16,27 3-18-16,1-20 0 15,21 1-1-15,-1-12 0 16</inkml:trace>
  <inkml:trace contextRef="#ctx0" brushRef="#br1" timeOffset="91341.2245">16383 11805 91 0,'0'0'40'0,"-8"16"0"16,-6-8 0-16,0 12-35 0,-2 4-1 16,3 9-2-16,0 6 1 15,2 6-2-15,5 0 1 16,7-1 1-16,7-6-1 15,12-9-1-15,4-12 0 16,5-11 0-16,4-15 0 16,-1-13-1-16,2-10 0 15,-6-9 0-15,-9-1-1 16,-8-3-1-16,-10 2-2 15,-13 2 2-15,-2 13-5 16,-9 5-5-16,6 24-22 16,-14-1-7-16,5 17 0 15,-4 4 0-15</inkml:trace>
  <inkml:trace contextRef="#ctx0" brushRef="#br1" timeOffset="91747.2477">15090 12570 76 0,'0'0'38'0,"-10"-2"0"16,10 2 0-16,16-10-37 16,4-3-3-16,12 4-27 15,1-11-6-15,11 5 0 16,0-5-3-16</inkml:trace>
  <inkml:trace contextRef="#ctx0" brushRef="#br1" timeOffset="91934.2584">15548 12530 95 0,'0'0'40'0,"0"0"0"16,0 0-2-16,6-10-40 16,16-3-2-16,2-9-4 15,19 15-11-15,-11-12-20 16,17 11 3-16,-7-3-5 15,5 10 4-15,-11-7 21 16,6 16 6-16</inkml:trace>
  <inkml:trace contextRef="#ctx0" brushRef="#br1" timeOffset="92085.267">15944 12441 7 0,'27'5'28'15,"-11"-4"3"-15,4-1 3 0,-4-7 1 16,8 9-19-16,-9-13-5 15,9 11-1-15,-5-7-3 16,4 10 0-16,-7-3-2 16,6 4-3-16,-5-1 0 15,0 0-2-15,2 0-5 16,-6-10-31-16,16 1 1 15,-3-10-3-15,9 4 1 16</inkml:trace>
  <inkml:trace contextRef="#ctx0" brushRef="#br1" timeOffset="92228.2752">16548 12400 91 0,'-11'7'38'0,"11"-7"0"16,0 0-2-16,5-12-39 15,23-3-33-15,-4-14-1 16,9 10 0-16,0-10-3 15</inkml:trace>
  <inkml:trace contextRef="#ctx0" brushRef="#br1" timeOffset="92371.2834">16894 12336 74 0,'9'21'42'15,"-9"-21"-1"-15,8 22 0 16,-8-22-16-16,0 0-26 16,16-20-3-16,-13 0-29 15,11 10-7-15,-10-5 0 16,-4 15-2-16</inkml:trace>
  <inkml:trace contextRef="#ctx0" brushRef="#br1" timeOffset="92852.3109">16228 12700 86 0,'0'0'40'0,"0"0"-1"0,0 0 1 16,0 0-40-16,0 0-5 15,0 0-30-15,0 0-3 16,0 0 0-16,0 0-3 15</inkml:trace>
  <inkml:trace contextRef="#ctx0" brushRef="#br1" timeOffset="92978.3181">16202 12885 83 0,'0'0'37'16,"0"0"-4"-16,0 12-30 16,3-27-38-16,-3 15-3 15,0 0 0-15</inkml:trace>
  <inkml:trace contextRef="#ctx0" brushRef="#br1" timeOffset="93103.3252">16249 12984 51 0,'-6'18'1'16,"2"-4"0"-16,1-4-2 15,3-10-30-15</inkml:trace>
  <inkml:trace contextRef="#ctx0" brushRef="#br1" timeOffset="93249.3336">16298 13157 73 0,'-2'23'41'0,"-6"-9"-3"16,6 1 0-16,-4-2-27 15,-2-23-28-15,8 10-21 16,6-19 0-16,1 8-2 15,-6-10 0-15</inkml:trace>
  <inkml:trace contextRef="#ctx0" brushRef="#br1" timeOffset="96042.4934">18718 9918 96 0,'-23'-7'37'0,"-17"8"1"16,0 19-2-16,-18 11-31 15,3 18-3-15,-9 11 0 16,3 16 2-16,-5 7-3 15,15 4 3-15,12-5-3 16,22-9 2-16,19-21-1 0,26-19 2 16,28-28-2-16,24-27-1 15,23-27 2-15,13-22-1 16,3-21 0-16,1-14-1 15,-10-7 1-15,-11 1-2 16,-20 1 3-16,-18 10-3 16,-25 16 1-16,-19 19-2 15,-18 21 1-15,-16 26 0 16,-13 26 0-16,-10 30 0 15,-7 31 0-15,1 21 1 16,4 18-4-16,7 11 1 16,18 8-7-16,3-14-15 15,30 4-16-15,4-24-1 16,25-9-2-16,2-25 1 15</inkml:trace>
  <inkml:trace contextRef="#ctx0" brushRef="#br1" timeOffset="96254.5055">19325 10416 113 0,'-16'38'39'0,"-6"0"2"16,13 13-3-16,0-3-36 15,6-6-2-15,14-3-3 16,1-22-19-16,20 1-16 16,0-23-1-16,13-8-1 15,1-23-1-15</inkml:trace>
  <inkml:trace contextRef="#ctx0" brushRef="#br1" timeOffset="96397.5137">19573 9955 103 0,'-37'-31'42'16,"-5"8"-2"-16,12 14-4 15,8 13-35-15,12-11-37 16,23 5-4-16,12-7 0 16,19 4-1-16</inkml:trace>
  <inkml:trace contextRef="#ctx0" brushRef="#br1" timeOffset="96593.5249">20074 9984 124 0,'-19'22'42'0,"-7"-13"0"15,13 1-2-15,2 3-39 16,11-13-1-16,32-15-3 16,-2 0-4-16,17 14-30 15,-12-7-3-15,9 15 0 16,-14-1-2-16</inkml:trace>
  <inkml:trace contextRef="#ctx0" brushRef="#br1" timeOffset="96743.5335">19949 10391 117 0,'-25'23'42'15,"4"-14"0"-15,21-9-3 16,17-1-39-16,20-21-8 16,32 7-29-16,0-8-6 15,16 5 5-15,4-5-6 16</inkml:trace>
  <inkml:trace contextRef="#ctx0" brushRef="#br1" timeOffset="97080.5527">20680 10335 113 0,'-7'18'44'0,"7"-18"-2"16,17 3-1-16,12-21-37 15,27-3-3-15,15-1-1 16,9-8-7-16,15 10-29 15,-12-9-5-15,3 10 1 0,-10-4-1 16</inkml:trace>
  <inkml:trace contextRef="#ctx0" brushRef="#br1" timeOffset="97583.5815">21266 9816 117 0,'-14'9'39'0,"28"-2"1"0,19-21-2 16,28-2-37-16,15-4 1 15,14 1-1-15,2-1 1 16,-8 3-1-16,-8 4 1 16,-16 11 0-16,-21 6-1 15,-20 9 0-15,-21 7 0 16,-18 6 0-16,-11 2 0 15,-5 5 0-15,-3-1-1 16,6 2 0-16,10-4 1 16,12-4-1-16,16-5 0 15,17-5 0-15,13-2 1 16,9 0-1-16,1 1 0 15,0 3 2-15,-9 7-2 0,-15 12 0 16,-17 5 0-16,-20 10 0 16,-20 7 0-16,-12 2 0 15,-9-3 0-15,0-4 0 16,4-9 0-16,10-16 0 15,20-12-3-15,23-17-3 16,22-10-14-16,11-27-22 16,31-4 1-16,4-20-3 15,21 0 4-15</inkml:trace>
  <inkml:trace contextRef="#ctx0" brushRef="#br1" timeOffset="97861.5974">22415 9899 125 0,'0'0'41'15,"-14"0"1"-15,-7 26 0 0,-17 9-39 16,-2 14-1-16,0 9-2 15,3 11 0-15,0 7 0 16,11 2 0-16,10-7 0 16,17-8 0-16,15-13 0 15,17-20 0-15,12-20 0 16,10-20 0-16,5-15 0 15,1-16 0-15,-6-11 0 16,-11-9 0-16,-14-6 0 16,-12-3 0-16,-17 2 0 15,-13 3 0-15,-8 15-7 16,-18-4-17-16,9 24-17 15,-9 1-2-15,11 21 0 16,-3 3 0-16</inkml:trace>
  <inkml:trace contextRef="#ctx0" brushRef="#br1" timeOffset="98266.6206">23216 10264 105 0,'-29'-13'41'16,"1"11"2"-16,-14-4-2 15,0 10-36-15,-2 0-1 16,8 11 1-16,3 4-4 16,11 7 1-16,2 6-1 15,16 1 0-15,13 0-2 16,9 0 1-16,17-2-6 15,3-18-14-15,23 4-19 16,0-17-3-16,14-4 1 0,-6-16-2 16</inkml:trace>
  <inkml:trace contextRef="#ctx0" brushRef="#br1" timeOffset="98785.6503">23622 10223 108 0,'-24'25'39'16,"-9"0"0"-16,6 12 0 15,-6-3-36-15,9 5 0 16,-2-1-1-16,5 4 2 16,4-7-3-16,5-4 1 15,10-6 0-15,4-10-1 16,-2-15-1-16,26-3 1 15,-9-15 0-15,5-9-1 16,-2-5 0-16,0-5 1 16,-4-4 0-16,-4 0-3 0,1 6 3 15,-8 5-1-15,0 8 1 16,-3 10-2-16,-2 12 2 15,0 0-1-15,4 10 0 16,5 5 2-16,-1 5-3 16,10-5 2-16,4-2 0 15,6-5 1-15,4-7 1 16,3-5-3-16,2-7 0 15,-1-5 0-15,-1-6 0 16,-5-5 0-16,-2 1 0 16,-4-1 0-16,-4 3 0 15,-5 7 0-15,-1 4 0 0,-3 13 0 16,-4 13 0-16,-3 9 0 15,-5 12 0-15,-4 8 0 16,-2 9 0-16,2-2 0 16,1 4 0-16,-2-15-11 15,19 10-12-15,-9-28-17 16,25-2-4-16,3-20 1 15,16-2-2-15</inkml:trace>
  <inkml:trace contextRef="#ctx0" brushRef="#br1" timeOffset="98928.6584">24384 10434 128 0,'-14'4'44'16,"-10"-8"-1"-16,9 0-3 16,-4 0-43-16,5-18-9 0,23 9-22 15,-13-10-9-15,8 7-1 16,-8-1-1-16</inkml:trace>
  <inkml:trace contextRef="#ctx0" brushRef="#br1" timeOffset="102615.8693">17752 11618 70 0,'6'-14'36'15,"-1"-3"-2"-15,2 6 2 16,-6-5-30-16,-1 16-3 15,3-10 0-15,-3 10 0 16,-2 18 0-16,-4 3 1 16,-7 6 0-16,2 5 1 15,-7 1-2-15,6 3 2 16,-1-2-3-16,5-7-1 15,3-6 1-15,8-7-2 0,7-13 1 16,4-9-3-16,7-9 3 16,3-9-3-16,2-7 2 15,-1-2 1-15,0-4-1 16,-2 3 1-16,-5 4-1 15,-2 7 0-15,-4 5 0 16,-6 7 1-16,-6 13-1 16,0 0 0-16,3 13 1 15,-6 1 0-15,3 2-1 16,3 0 2-16,5-3-1 15,8-5 0-15,10-8 0 16,11-8 0-16,9-9 1 16,8-3-1-16,1-3 0 15,-1 2-1-15,-4 5 1 16,-6 9-1-16,-12 10 1 0,-13 15-1 15,-14 12 0-15,-8 6 2 16,-9 7-2-16,-4 5 1 16,0 0-3-16,2-6-2 15,9-4-2-15,4-22-10 16,21 0-22-16,-1-18-4 15,22-4 2-15,-1-17-3 16</inkml:trace>
  <inkml:trace contextRef="#ctx0" brushRef="#br1" timeOffset="102787.8792">18657 11657 81 0,'-19'15'39'0,"2"-8"-3"15,17-7 2-15,1 14-28 16,14-18-12-16,14 2-5 15,-2-7-29-15,12 7 1 16,-9-3-1-16,1 7-2 16</inkml:trace>
  <inkml:trace contextRef="#ctx0" brushRef="#br1" timeOffset="102954.8887">18582 11867 96 0,'0'0'35'0,"15"-10"4"16,18-5-1-16,6-11-37 0,15-5-3 15,14 6-10-15,3-11-23 16,10 10-2-16,-10-1 0 16,2 13-2-16</inkml:trace>
  <inkml:trace contextRef="#ctx0" brushRef="#br1" timeOffset="103388.9136">19505 11490 99 0,'-48'3'39'0,"1"16"1"0,-14-5-3 16,8 18-30-16,2 4-2 15,12 8 0-15,7-1-1 16,13-2-3-16,18-9 2 16,16-10 0-16,20-15-2 15,18-16-2-15,13-18 2 16,11-17-3-16,1-12 3 15,0-9 0-15,-10-6-1 16,-8-1-2-16,-13 3 2 16,-16 7 0-16,-17 12 0 15,-13 10 0-15,-11 18 0 16,-9 15 0-16,-7 20 0 15,-5 18 0-15,2 14-1 0,3 11-1 16,4 11-2-16,7-1-2 16,21 9-9-16,-5-24-9 15,25 6-17-15,-1-19 3 16,16-5-3-16,-2-18 3 15</inkml:trace>
  <inkml:trace contextRef="#ctx0" brushRef="#br1" timeOffset="103568.9238">19967 11625 102 0,'-23'2'39'0,"14"13"4"16,-11-1-5-16,11 13-32 15,-1 0-3-15,7 3-2 16,6 2-1-16,0-5-4 0,14 2-8 15,-3-27-21-15,17-2-7 16,-1-19-2-16,12-6 2 16</inkml:trace>
  <inkml:trace contextRef="#ctx0" brushRef="#br1" timeOffset="103696.9312">20181 11346 105 0,'-33'-30'39'16,"4"16"-1"-16,-8 9-8 15,-7 0-51-15,24 17-18 16,-3 1 0-16,14 11-2 15,-1 0 1-15</inkml:trace>
  <inkml:trace contextRef="#ctx0" brushRef="#br1" timeOffset="103936.9449">19336 12087 93 0,'8'13'41'16,"10"-20"1"-16,28 4-2 16,5-5-31-16,12-11-10 15,9 2-2-15,2-6-7 16,7 13-26-16,-16-3-4 15,-1 14 1-15,-18-6-2 0</inkml:trace>
  <inkml:trace contextRef="#ctx0" brushRef="#br1" timeOffset="104432.9733">19479 12487 78 0,'-20'0'38'15,"-7"-3"-1"-15,3 12 2 16,-10 0-32-16,7 11-3 16,0 1 1-16,0 11-1 15,0 3 0-15,9 4-2 16,4-2 1-16,10-6-1 15,9-7 0-15,12-10 1 16,10-15-2-16,11-13 1 16,11-16-1-16,4-10 2 15,4-12-2-15,-1-2 1 16,-8-5-1-16,-6 1 0 15,-12 4 0-15,-6 8 0 0,-13 11 0 16,-10 14-1-16,-11 16 0 16,-9 13 0-16,-2 18-1 15,-3 11 1-15,2 12-3 16,2 2-1-16,12 7-4 15,-1-12-9-15,27 6-19 16,-3-18-6-16,15-3 1 16,3-20-2-16</inkml:trace>
  <inkml:trace contextRef="#ctx0" brushRef="#br1" timeOffset="104724.99">19871 12547 96 0,'-12'2'39'0,"-8"-2"1"0,7 16-1 15,-13 1-35-15,11 11 0 16,5 5-1-16,6 2-1 16,7-1 0-16,7 1 0 15,6-7 0-15,5-8 0 16,2-7-1-16,2-11 0 15,-2-9 0-15,-7-9-1 16,-3-7 1-16,-7-8-2 16,-5-5 0-16,-7-6-3 15,1 0-3-15,-5-11-7 16,10 22-12-16,-11-8-15 15,11 13 0-15,-4 0-1 0,10 12 1 16</inkml:trace>
  <inkml:trace contextRef="#ctx0" brushRef="#br1" timeOffset="105093.011">20360 11892 95 0,'20'-16'39'0,"14"4"1"16,1-7-5-16,-6 1-36 15,24 10-33-15,-6-10-2 16,-1 15-1-16,-15-2-1 15</inkml:trace>
  <inkml:trace contextRef="#ctx0" brushRef="#br1" timeOffset="105245.0197">20396 12078 106 0,'0'13'39'0,"10"-22"0"16,26-4-5-16,25-6-66 15,7-16-7-15,19-1 0 16,2-13-2-16</inkml:trace>
  <inkml:trace contextRef="#ctx0" brushRef="#br1" timeOffset="106326.0815">21050 11498 92 0,'-6'10'38'16,"6"-10"0"-16,0 0 0 15,28 6-35-15,10-16-1 16,12-4-2-16,11-8-4 16,17 6-28-16,-6-9-5 15,9 4 0-15,-12 1-2 16</inkml:trace>
  <inkml:trace contextRef="#ctx0" brushRef="#br1" timeOffset="106846.1113">21721 11259 103 0,'-13'-9'38'16,"13"9"0"-16,21-30-7 15,8 15-31-15,14-2 1 16,10 2-1-16,2 2 1 0,-1 5 0 15,-8 3-1-15,-4 8 1 16,-12 4 0-16,-10 4 0 16,-17 7 0-16,-8 2 0 15,-13 3 0-15,-4 4 0 16,-4-4-1-16,0-1 1 15,4-1-1-15,9-8 0 16,11-2 1-16,2-11-1 16,30 6 0-16,4-8 1 15,3 2-1-15,0 2 1 16,-4 5 0-16,-4 6 0 15,-17 9 0-15,-10 8 0 16,-16 7 0-16,-11 5-1 16,-10 1 1-16,-5-1 1 0,1-5-2 15,3-8-1-15,17-11-3 16,8-21-8-16,26-3-25 15,5-17-3-15,25-5 1 16,7-17-4-16</inkml:trace>
  <inkml:trace contextRef="#ctx0" brushRef="#br1" timeOffset="107115.1267">22550 11319 107 0,'-25'31'40'0,"-14"-3"0"15,8 14-1-15,-1-7-36 16,13 3 0-16,10 0-1 0,13 2 2 15,8-7-2 1,17-5 1-16,13-7-2 0,10-12 0 16,6-9 0-16,0-9-1 15,-5-11 1-15,-8-9-2 16,-10-7 1-16,-15-3-2 15,-18-1 1-15,-15 1-1 16,-13 4-1-16,-12 2-3 16,1 15-6-16,-18 0-25 15,15 20-4-15,-6 2 0 16,16 15 0-16</inkml:trace>
  <inkml:trace contextRef="#ctx0" brushRef="#br1" timeOffset="107422.1442">21797 12000 107 0,'19'3'41'0,"23"-21"1"16,31 2-2-16,26-16-38 15,4-1 1-15,14-2-3 16,3 2-1-16,-2 11-6 0,-22-7-11 16,2 23-21-16,-22-2-3 15,-15 16 1-15,-26-2-4 16</inkml:trace>
  <inkml:trace contextRef="#ctx0" brushRef="#br1" timeOffset="108579.2104">22135 12244 70 0,'0'0'39'16,"0"0"-1"-16,0 0 0 15,-10 12-15-15,-1 6-22 16,-4 13 1-16,-4 8-3 15,-2 9-1-15,-1 7-1 16,0-4-3-16,13 6-22 16,-2-16-10-16,17-7 1 15,4-20-2-15</inkml:trace>
  <inkml:trace contextRef="#ctx0" brushRef="#br1" timeOffset="108900.2288">22435 12294 99 0,'-17'0'38'0,"-1"23"3"15,-15 2-3-15,4 18-34 16,0 4 0-16,11 8-2 16,4 2 1-16,13 1-1 15,9-10-1-15,17-8 0 16,14-15 0-16,12-17-2 15,7-15 2-15,-1-17 0 16,0-17-1-16,-7-8 1 16,-13-10 0-16,-17-2 0 0,-19 0-1 15,-18 3-1-15,-12 8 0 16,-8 10-1-16,-7 15-1 15,-2 8-2-15,13 26-13 16,-1-9-22-16,28 13 1 16,9-2-2-16,22 6 0 15</inkml:trace>
  <inkml:trace contextRef="#ctx0" brushRef="#br1" timeOffset="109417.2584">23226 11896 104 0,'0'0'39'0,"0"0"0"15,0 0-5-15,26-8-34 16,0-5-5-16,13 11-10 15,-7-9-23-15,10 9 0 16,-12-5-1-16,6 13 1 0</inkml:trace>
  <inkml:trace contextRef="#ctx0" brushRef="#br1" timeOffset="109579.2676">23325 12020 91 0,'-31'25'37'16,"0"-8"1"-16,16 3 0 15,3-9-32-15,12-11-4 16,31 2-1-16,2-10-2 15,10 4-5-15,-5-12-29 16,14 6-3-16,-7-6 0 16,4 6-2-16</inkml:trace>
  <inkml:trace contextRef="#ctx0" brushRef="#br1" timeOffset="109951.2889">23733 11785 113 0,'0'0'41'0,"35"4"0"16,-4-22-4-16,11 1-39 15,18 9-9-15,-3-17-29 16,13 12 0-16,-13-4-3 15,5 7 2-15</inkml:trace>
  <inkml:trace contextRef="#ctx0" brushRef="#br1" timeOffset="110532.3221">24307 11380 102 0,'-14'-10'39'16,"14"10"1"-16,22-18-2 15,1 6-36-15,21-2-2 16,14-1 0-16,5 1 0 0,5 4 1 15,-7 3-1-15,-4 6 1 16,-10 2-1-16,-12 8 0 16,-18 6 0-16,-14 10 1 15,-19 3 0-15,-12 6 0 16,-11 4 0-16,-5 0 0 15,3 1 0-15,1-4 0 16,8-2-1-16,10-5 1 16,15-7-1-16,14-5 0 15,16-6 1-15,13 0-1 16,5 0 0-16,3 2 3 15,-5 2-2-15,-2 9 2 16,-15 6-1-16,-10 8-1 16,-20 5 1-16,-13 3-1 15,-15 4 0-15,-6 3-2 0,-4-4 2 16,-2-7-3-16,8-7 1 15,7-11-1-15,15-5-5 16,5-25-9-16,36 2-18 16,-2-21-9-16,23-3 0 15,5-9-1-15</inkml:trace>
  <inkml:trace contextRef="#ctx0" brushRef="#br1" timeOffset="110690.3312">25006 12110 108 0,'-15'25'42'0,"-8"-20"-2"0,23-5-5 16,0 0-51-16,0-30-23 16,19 5-4-16,-7-10 1 15,4 5-2-15</inkml:trace>
  <inkml:trace contextRef="#ctx0" brushRef="#br2" timeOffset="117622.7277">17814 13680 43 0,'0'0'35'0,"-15"-16"1"16,15 16 0-16,-32-11-22 16,17 19-3-16,-9-8-3 15,2 12-2-15,-5-1-2 16,2 9-1-16,0 1-2 15,5 3 0-15,3 1 0 16,5 4-1-16,7-3 0 16,8-3 0-16,7-4 0 15,8-5 1-15,7-5-1 16,5-2 0-16,1-4 0 15,0-2 1-15,-2 1-1 16,-6 1 1-16,-6 5-1 0,-12 6 1 16,-13 8-1-16,-9 5-1 15,-7 4 1-15,-8 0-1 16,3 1-1-16,0-6-1 15,10-3-1-15,5-17-6 16,25-4-27-16,7-21-1 16,20-3 1-16,5-13 1 15</inkml:trace>
  <inkml:trace contextRef="#ctx0" brushRef="#br2" timeOffset="117915.7444">18198 13744 78 0,'-17'3'39'16,"-7"-2"-2"-16,4 14 2 0,-7-1-35 15,5 3-1-15,5 3 0 16,5 6-1-16,1 1 1 16,9 6-1-16,6-2 0 15,10 1 0-15,1-7-1 16,13-6 1-16,0-12 0 15,5-11-1-15,5-15 0 16,-3-12 0-16,-2-9 0 16,-7-10-2-16,-8 0 1 15,-10-3-2-15,-12 12-1 16,-13 4-1-16,-8 25-5 15,-17 3-29-15,6 28 0 16,-7 3-1-16,10 11-1 0</inkml:trace>
  <inkml:trace contextRef="#ctx0" brushRef="#br2" timeOffset="120519.8934">18777 13683 75 0,'0'0'38'15,"5"11"-2"-15,-4 7 1 16,-10 7-35-16,4 2-1 16,1 8-1-16,-2 4 0 15,1 5-2-15,1-4-4 16,8 4-22-16,0-21-9 0,13-8 2 15,2-21-1-15</inkml:trace>
  <inkml:trace contextRef="#ctx0" brushRef="#br2" timeOffset="120688.9031">18976 13390 80 0,'-28'-17'38'16,"6"12"-2"-16,0 2 1 15,8 6-37-15,14 10-7 16,0-13-21-16,24 14-7 15,-4-7-1-15,12 9 0 16</inkml:trace>
  <inkml:trace contextRef="#ctx0" brushRef="#br2" timeOffset="121165.9303">19137 13601 71 0,'-9'19'36'0,"5"6"0"16,-8-9 0-16,8 6-28 16,-6-3-3-16,7 1-2 15,2-1 1-15,1 2-2 16,2-3 1-16,5-1-1 15,0-4 0-15,-7-13 0 16,21 12 0-16,-6-16-1 16,-2-9 0-16,2-5 0 15,2-10 1-15,-1-3-2 16,0-6 1-16,2-1 0 15,0 0-1-15,-4 5 0 0,5 4 0 16,-5 7 0-16,-2 9 0 16,0 11 0-16,-12 2 0 15,16 24 0-15,-11-1 1 16,-3 7-1-16,0 0 0 15,1 1 1-15,3-6-1 16,3-6 1-16,6-11-1 16,9-12 1-16,9-12-1 15,6-6 0-15,3-9 1 16,3-3-1-16,-2 2 0 15,-6 3 0-15,-7 9 1 16,-8 11-1-16,-12 13 0 16,-6 9 1-16,-9 13-1 0,-5 6 0 15,-4 5-1-15,1 2-1 16,7 3-2-16,5-15-6 15,19 6-27-15,-3-18-3 16,17 1 1-16,1-19-2 16</inkml:trace>
  <inkml:trace contextRef="#ctx0" brushRef="#br2" timeOffset="121539.9517">20090 13601 92 0,'-20'2'39'15,"-10"-6"0"-15,6 14-1 0,-9-1-33 16,3 10-1-16,-5 3-1 16,4 7 1-16,2 4-2 15,5 0 1-15,7-3-2 16,10-2 1-16,9-6-1 15,12-10 0-15,12-11-1 16,9-9 1-16,8-12-1 16,3-3 0-16,3-6 1 15,-3-4-1-15,-7 2 0 16,-7 2 0-16,-11 8-1 15,-11 4 1-15,-10 17-1 16,0 0 0-16,-14 10-1 16,-1 6 0-16,1 10-2 15,3-1-1-15,7 5-3 16,1-12-8-16,20 13-22 0,0-19-1 15,17 7 0-15,1-17 0 16</inkml:trace>
  <inkml:trace contextRef="#ctx0" brushRef="#br2" timeOffset="121974.9766">20531 13666 74 0,'-11'-23'39'0,"-1"14"-1"16,-13-5 1-16,1 16-25 15,-10 0-8-15,1 16-1 16,-4 1-1-16,7 9-1 15,2 1 0-15,9 3-1 16,6-1 0-16,12-4-1 16,11-8 0-16,13-8 0 0,9-15 0 15,5-7-1-15,3-9 1 16,3-6-1-16,0-4 0 15,-8 0 1-15,-4 1-1 16,-9 5 0-16,-7 8 0 16,-3 5 0-16,-12 11 0 15,5 15 0-15,-7 13-1 16,-7 13 1-16,1 12-1 15,-4 12 0-15,-2 8 0 16,-4 5 0-16,-3 2 1 16,-4-5-1-16,-2-7 1 15,-1-12 0-15,-3-13 0 16,-3-13 0-16,3-18-2 0,1-17 0 15,5-13-2-15,2-17-3 16,18-3-12-16,-7-24-21 16,23 6 1-16,1-12-2 15,16 8 2-15</inkml:trace>
  <inkml:trace contextRef="#ctx0" brushRef="#br2" timeOffset="122337.9974">20735 13667 98 0,'-3'12'41'16,"-9"-12"0"-16,13 10-1 0,-1-10-37 15,19 2 0-15,-1-6-1 16,8-3-1-16,9-5 1 15,3-2-1-15,2-2 0 16,-1-3 0-16,-6-1 0 16,-5 0-1-16,-12 2 1 15,-9-2-1-15,-16 7 1 16,-13 2-1-16,-7 7 0 15,-7 2 0-15,-2 9 0 16,-3 4 0-16,2 9 0 16,8 7 0-16,5 2 0 15,11 4 0-15,12-2-1 16,9-4-3-16,14 3-6 15,1-22-14-15,24 10-16 16,-4-16-2-16,22-1 0 0,-2-15-1 16</inkml:trace>
  <inkml:trace contextRef="#ctx0" brushRef="#br2" timeOffset="122646.015">21533 13649 83 0,'-8'-16'41'0,"8"16"-1"0,6-20 0 15,-6 20-31-15,9-14-5 16,-9 14 0-16,0 0-2 16,4 10 0-16,-10 12-2 15,-3 6 0-15,-2 5-3 16,0 2-1-16,6 12-14 15,-5-14-20-15,14 4-1 16,-1-22-2-16,13-3 2 16</inkml:trace>
  <inkml:trace contextRef="#ctx0" brushRef="#br2" timeOffset="122793.0234">21597 13343 36 0,'-28'-6'21'16,"13"10"-20"-16,15-4-1 15,1 15-15-15,21-9-11 16</inkml:trace>
  <inkml:trace contextRef="#ctx0" brushRef="#br2" timeOffset="123110.0415">21941 13443 92 0,'-27'18'39'16,"-7"-8"1"-16,8 10-1 15,3-9-34-15,6 5-1 16,7-3-2-16,15 0 1 0,11-5-1 16,13-1-1-16,7-3 0 15,6-1 0-15,1-1 0 16,-3 0 0-16,-6 4-1 15,-10 4 1-15,-15 5 0 16,-9 7-1-16,-14 5 1 16,-8 2-1-16,-9 1 1 15,-2-4-2-15,1 1-1 16,1-9-4-16,16 4-15 15,-5-22-19-15,20 0-1 16,-4-14-2-16,15-1 1 16</inkml:trace>
  <inkml:trace contextRef="#ctx0" brushRef="#br2" timeOffset="123630.0713">18220 14726 83 0,'21'-11'42'16,"2"-7"-1"-16,20 11 0 16,13-1-41-16,-6-3-4 15,16 17-29-15,-9-8-6 16,18 13-1-16,-8-5 0 15</inkml:trace>
  <inkml:trace contextRef="#ctx0" brushRef="#br2" timeOffset="124065.0962">19250 14573 78 0,'15'3'40'0,"-15"-3"-2"16,4 33 0-16,-9-2-34 16,-2 12-1-16,-1 4-1 15,2 8-1-15,-2-1 1 16,6-4-2-16,4-6 2 0,7-9-1 15,6-17 0-15,12-13 1 16,3-15 0-16,7-16-1 16,4-12 1-16,0-7 0 15,-2-4 0-15,-3-3 0 16,-9 2-3-16,-6 4 0 15,-5 10-3-15,-10 2-4 16,13 20-27-16,-19-1-5 16,12 14 0-16,-12 1-2 15</inkml:trace>
  <inkml:trace contextRef="#ctx0" brushRef="#br2" timeOffset="124261.1074">19822 14665 90 0,'-15'16'40'16,"6"15"2"-16,-11-13-3 15,6 7-36-15,2-4 0 16,5-1-3-16,2-2 1 16,4-5-4-16,8 0-1 15,-7-13-15-15,27-9-22 16,-14-8 2-16,13 1-2 15,-6-12 1-15</inkml:trace>
  <inkml:trace contextRef="#ctx0" brushRef="#br2" timeOffset="124651.1297">19808 14374 81 0,'-19'-6'39'0,"-2"0"-3"0,21 6-1 16,-8 11-38-16,8-11 0 15,25 16-3-15,-5-7 0 16,12 8-1-16,0-3 2 15,2 5 3-15,-2 4 3 16,-7 2 2-16,-2 8 2 16,-11-4 3-16,0 16 0 15,-18-5 1-15,3 9-3 16,-12-4 0-16,4 5-3 15,-3-8-1-15,5-2-1 16,-1-7 0-16,8-9-1 16,2-8 1-16,0-16-1 15,16 2 1-15,-1-17 0 16,4-11 0-16,-2-6 1 0,1-5 0 15,-2-6 0-15,-1 1-1 16,-1-2 1-16,0 2-3 16,0 7 0-16,5 9-5 15,-6-6-15-15,18 22-19 16,-4-4 0-16,18 15-2 15,-1-6 1-15</inkml:trace>
  <inkml:trace contextRef="#ctx0" brushRef="#br2" timeOffset="124996.1494">20735 14299 70 0,'24'-24'39'15,"-8"-3"0"-15,3 16 0 16,-19 11-31-16,14-3-4 15,-14 15 0-15,0 16-2 16,-10 9 1-16,-3 12-1 16,-2 9-1-16,-1 6 1 15,-2 7-3-15,1-3 0 16,4 1-2-16,-1-11-3 15,14 4-12-15,-7-25-21 16,13 0-1-16,-7-22-1 0,11-5 2 16</inkml:trace>
  <inkml:trace contextRef="#ctx0" brushRef="#br2" timeOffset="125785.1945">20569 14655 82 0,'-16'-15'42'15,"16"15"-2"-15,4-13 0 16,14 11-33-16,8-3-3 15,9 0-1-15,5-4 0 16,6 2 0-16,0-4-2 16,-1 5 1-16,-7 0-1 15,-6 1 0-15,-8 3 0 16,-6 4 0-16,-18-2 0 0,11 17 0 15,-17 1 0-15,-2 1-1 16,-3 7 0-16,1 4 0 16,2 1-1-16,2 0-1 15,5-3 1-15,3-5 0 16,7-5 0-16,8-10 0 15,6-11 1-15,8-9 0 16,6-7 1-16,1-6 1 16,1-5-1-16,-2 3 1 15,-6-1-1-15,-2 7 1 16,-11 10-1-16,-7 9 0 15,-11 2-2-15,-5 24 0 16,-3 2 0-16,-1 3-1 0,1 5-2 16,2-3-1-16,11 0-3 15,0-14-4-15,22 5-7 16,-11-25-10-16,29 6-7 15,-11-19-3-15,12 4 0 16,-12-17 23-16,2 6 15 16,-6 6 8-16,-16-12 9 15,7 17 8-15,-28-13 12 16,7 25 2-16,-11-26 4 15,11 26-23-15,-23-7-13 16,10 6-1-16,-3 2-2 16,-1 10-1-16,1 3-1 15,-2 6 0-15,2 2 0 16,2 2-1-16,1-1 0 0,5-2-1 15,4-4 1-15,6-6-1 16,-2-11 2-16,24-5-2 16,1-10 2-16,0-6 0 15,5-3 0-15,0-6 0 16,2 0 0-16,-6 2 1 15,-3 4-1-15,-6 7 1 16,-17 17-2-16,10-11 0 16,-10 11 0-16,-10 27 0 15,1-6-2-15,-1 2 1 16,4 3-4-16,-1-5-1 15,12 1-6-15,-5-22-9 16,27 2-7-16,-11-29-6 16,27 4-5-16,-2-28-2 0,17-2 3 15</inkml:trace>
  <inkml:trace contextRef="#ctx0" brushRef="#br2" timeOffset="125921.2023">22002 14194 93 0,'-16'28'41'0,"-21"12"1"15,1 26-2-15,-14 4-36 16,10 2-5-16,9 10-12 15,-9-21-15-15,25 6-15 16,-1-22 1-16,19-6-3 16</inkml:trace>
  <inkml:trace contextRef="#ctx0" brushRef="#br2" timeOffset="126746.2495">18196 15596 73 0,'0'0'43'15,"31"-1"-2"-15,-8-14 0 16,23 4-34-16,0-8-8 16,7-4-1-16,18 7-11 15,-4-15-25-15,19 11-1 16,-5-4-2-16,12 11 1 15</inkml:trace>
  <inkml:trace contextRef="#ctx0" brushRef="#br2" timeOffset="127284.2803">19146 15558 70 0,'-20'12'40'16,"18"4"-3"-16,2-16 1 15,1 17-35-15,13-11 0 16,10-1-1-16,10-5 0 15,5-4 1-15,8-6-1 16,0-3 1-16,2-7-2 16,-6 0 1-16,-6-6-1 15,-8 2 0-15,-14 1 0 16,-12 0 0-16,-13 3-1 15,-10 4 0-15,-12 7 0 16,-7 7 0-16,-7 9 0 16,0 11 1-16,-1 7-1 15,7 10 0-15,7 3 0 16,14 4 0-16,14-4 0 0,12-4-2 15,18-4 1-15,12-15-5 16,18 3-5-16,-2-27-21 16,25 9-7-16,-11-18 0 15,11 7-1-15</inkml:trace>
  <inkml:trace contextRef="#ctx0" brushRef="#br2" timeOffset="127626.2998">19892 15465 61 0,'0'0'38'16,"-23"-1"0"-16,11 13 1 15,-10-1-29-15,5 12-6 16,-3 2 0-16,1 10-2 16,0 2 2-16,4 2-2 15,0-1 0-15,5-5-1 0,6-6 0 16,5-10 1-16,-1-17-1 15,27-3 0-15,-4-16 0 16,3-11 0-16,6-4-1 16,1-7 2-16,-4 0-1 15,-1 3 0-15,-4 4-1 16,-4 10 1-16,-7 6-1 15,-3 8 2-15,-10 10-1 16,12 10-1-16,-8 7 0 16,1 3-3-16,2 7 1 15,3-3-4-15,11 8-8 16,-5-25-15-16,20 8-10 0,-2-27-1 15,15-1-1-15,-3-22 3 16</inkml:trace>
  <inkml:trace contextRef="#ctx0" brushRef="#br2" timeOffset="127798.3097">20473 15144 78 0,'-3'-14'40'16,"-11"3"0"-16,7 24 0 16,-14 5-35-16,11 19-2 15,-3 10-1-15,0 13 0 16,2 13-2-16,-2 6-4 15,5 15-8-15,-11-19-26 16,22 4-1-16,-7-23-2 16,18-7 0-16</inkml:trace>
  <inkml:trace contextRef="#ctx0" brushRef="#br2" timeOffset="131655.5303">20863 15549 65 0,'-5'-10'37'0,"5"10"0"16,2-31-12-16,3 19-17 15,-5-4-3-15,0 16 1 0,-4-17-2 16,4 17 0-16,-19 11 0 16,4 10-3-16,-10 8 2 15,0 9-1-15,-5 6 0 16,1 4-1-16,2 2 1 15,7-3-2-15,4-7 1 16,13-5 0-16,10-12 0 16,8-12-1-16,10-12 0 15,9-9 0-15,5-13 0 16,4-7 0-16,5-7 0 15,-4-6 0-15,-2-3 0 16,-3 5 1-16,-9 4-1 16,-4 3 1-16,-8 12-1 15,-11 11 1-15,-7 11-1 0,-6 14 0 16,-3 8 0-16,-4 6-2 15,3 5 1-15,-1 1-4 16,11 2 1-16,0-13-6 16,24 11-17-16,-5-30-11 15,16 2-1-15,-4-21-1 16,13 1 1-16</inkml:trace>
  <inkml:trace contextRef="#ctx0" brushRef="#br2" timeOffset="131979.5488">21353 15524 49 0,'-17'-1'38'0,"10"18"-1"15,-10-3 0-15,5 16-19 16,-3 4-14-16,6 9-2 0,-1 2 1 16,4 4-2-16,1-2 1 15,6-5 0-15,1-6 0 16,3-9 0-16,1-16 0 15,-6-11-1-15,16-8 1 16,-5-12 0-16,-1-10-1 16,1-7 1-16,-1-5-1 15,1-3 0-15,0 0 0 16,2 1 1-16,-2 4-2 15,4 5 1-15,2 11-2 16,-1 2 2-16,4 9-4 16,3 3 0-16,5 16-6 15,-9-14-16-15,21 21-14 16,-11-9-1-16,11 11 0 15,-4-10 0-15</inkml:trace>
  <inkml:trace contextRef="#ctx0" brushRef="#br2" timeOffset="132467.5768">21874 15563 71 0,'-15'-13'38'0,"3"12"2"15,-14-13-2-15,5 8-31 16,-12 0-5-16,4 6 2 16,-3 5-2-16,-1 9-2 15,3 7 3-15,-2 11-3 16,3 5 3-16,3 7-2 15,6 1 2-15,5-2-2 16,10-8 0-16,8-4 1 16,12-14-2-16,10-11 1 0,7-15-1 15,9-9 0-15,4-12 1 16,4-6-2-16,-4-1 2 15,-4-3-1-15,-6-2-1 16,-5 8 3-16,-10 4-3 16,-5 7 3-16,-8 5-3 15,-7 18 2-15,0 0-1 16,0 0 0-16,-7 33 1 15,0 5-3-15,-1 16 2 16,-2 10-1-16,-2 15 1 16,-2 9-2-16,-4 3 2 15,-2 2-1-15,-3-5 0 16,0-5 0-16,-6-12 1 15,2-9-1-15,-1-14 1 0,-2-18-1 16,3-16 0-16,3-16 0 16,2-11 0-16,4-17 0 15,7-12-4-15,2-20-2 16,15 0-10-16,-8-28-14 15,24 13-8-15,-1-10-1 16,15 13 1-16</inkml:trace>
  <inkml:trace contextRef="#ctx0" brushRef="#br2" timeOffset="132872.5999">21997 15695 76 0,'0'-10'41'16,"10"11"-1"-16,-5-12 0 15,-5 11-36-15,19-8-1 16,-2 8 0-16,-5 0-1 16,5 3-1-16,-6-1 1 15,2-2-1-15,-3-5 0 16,4-7 0-16,-3-7-1 15,7-7 1-15,0-7-2 16,-3-4 2-16,2-1-1 16,-1 1 1-16,-5 3-1 15,-4 9 1-15,-10 12-1 16,-8 12 0-16,-8 14 1 15,-4 13 0-15,-5 10 0 16,-1 7-2-16,1 4 2 0,5 3-1 16,12-6 1-16,7-4-2 15,10-10 0-15,13-13-3 16,12-5-2-16,2-19-6 15,21 8-4-15,-11-28-13 16,21 12-11-16,-9-15-2 16,14 9 1-16</inkml:trace>
  <inkml:trace contextRef="#ctx0" brushRef="#br2" timeOffset="133307.6248">22725 15542 71 0,'0'0'40'15,"-22"1"-1"-15,22-1 2 0,-16-1-35 16,16 1 0-16,-25 0-3 16,6 9 1-16,-8 4-2 15,-2 10 1-15,-4 9-1 16,-1 4-1-16,2 1 0 15,5-2-1-15,9-5 2 16,8-7-2-16,10-23 1 16,21 7-1-16,11-26 1 15,13-13-1-15,7-7 0 16,6-10 1-16,-2-4-2 15,2-1 3-15,-4 0-2 16,-10 0 1-16,-13 6-2 16,-7 6 3-16,-13 6-2 15,-8 11-1-15,-7 14 2 0,-9 15-2 16,-5 15 1-16,-5 20 1 15,1 14-1-15,-1 14-2 16,3 7 0-16,3 0-4 16,11 1-5-16,-3-17-5 15,19 3-3-15,-14-36-13 16,22 5-11-16,-18-30 0 15,23 14 1-15</inkml:trace>
  <inkml:trace contextRef="#ctx0" brushRef="#br2" timeOffset="133968.6626">18520 16877 53 0,'-15'-1'39'16,"15"1"0"-16,-16 8 1 15,16-8-30-15,0 0-2 16,2 15-1-16,-2-15-2 16,25 4-1-16,-6-5-1 15,11-3 0-15,8 1-2 16,8-2-2-16,8 3-3 15,4-6-4-15,15 10-14 16,-13-12-19-16,15 6 0 16,-9-8-3-16,3-1 2 15</inkml:trace>
  <inkml:trace contextRef="#ctx0" brushRef="#br2" timeOffset="134772.7086">19548 16782 61 0,'0'0'40'15,"0"0"-1"-15,0 0 0 16,-11-1-35-16,11 1 0 16,-12 16-2-16,6 3 1 15,1 6 0-15,1 5 1 16,4 3-2-16,1 3 1 15,6 2 0-15,8-5-1 16,4-2 0-16,9-14 0 16,8-9-1-16,6-10 0 15,4-13-1-15,4-10 0 0,2-10 0 16,-3-4 0-16,-4-5 0 15,-6 3 0-15,-6-1 0 16,-10 10 0-16,-6 7 0 16,-7 7 0-16,-10 18 0 15,0 0 1-15,0 14-1 16,-7 8 0-16,-1 6-1 15,2 5-1-15,2 4-1 16,4-7-2-16,13 3-3 16,0-23-9-16,26 8-17 15,-6-26-5-15,16-2-2 16,-2-17 2-16</inkml:trace>
  <inkml:trace contextRef="#ctx0" brushRef="#br2" timeOffset="135313.7395">20411 16791 61 0,'-27'3'37'0,"10"15"1"16,-10-6 0-16,9 17-30 15,-4-5-4-15,4 8 0 16,4 0-2-16,5 4 2 16,3-1-2-16,3 2 1 15,0-6-1-15,7-4 0 16,-3-7-1-16,3-7 0 15,-4-13 0-15,13-1 0 16,0-16-1-16,3-6 0 16,-2-9 1-16,6-6-2 15,0-5 1-15,2-1 0 16,1 0 0-16,0 5-1 15,-3 2 1-15,-5 12 0 0,2 6 0 16,-2 8-1-16,-1 6 1 16,0 5 0-16,-2 7-1 15,0 2 1-15,-1 5 0 16,2 0-1-16,-4 3 1 15,-2 1 0-15,-3 1-1 16,-1 4 1-16,-8 1 0 16,-4 0 1-16,-7 0-1 15,-6-2 1-15,-6-2-1 16,-3 1 1-16,-8-1-1 15,0-8 1-15,1 3-1 16,1-1 0-16,4 1 1 16,4 4 0-16,5 3 0 15,3 8 0-15,6 10 0 0,0 8 0 16,1 8 1-16,-2 7-1 15,1 5-2-15,0 3-3 16,15-71-8-16,-10 76-5 16,10-76-16-16,-5 58-8 15,15-15-3-15,-6-22 1 16</inkml:trace>
  <inkml:trace contextRef="#ctx0" brushRef="#br2" timeOffset="136072.783">20775 16984 58 0,'0'0'39'16,"0"0"-1"-16,0 0 1 15,0 0-34-15,0 0-1 0,-2 18 0 16,0-5-2-1,2 3 0-15,-3 7 0 0,0 3-2 16,0 7 2-16,2-1 0 16,-3 0 0-16,3-4 0 15,-1-4 0-15,2-4-1 16,0-20 2-16,7 10-2 15,0-21 0-15,4-11 0 16,0-7-1-16,4-5 1 16,0-5 0-16,1-1-1 15,-1-5 1-15,0 1-1 16,0 5 0-16,-1 7 0 15,-2 5 0-15,3 5 0 16,-1 8 0-16,4 5-1 16,4 8 1-16,2 2-2 0,5 5-1 15,5-3-2-15,4 5-1 16,-1-5-5-16,12 13-8 15,-17-20-11-15,11 15-9 16,-13-14 15-16,2 9 18 16,-12 2 4-16,-4 2 3 15,-6 3 6-15,-10-13 9 16,3 23 13-16,-14-11 8 15,10 13-12-15,-9-7-17 16,6 1-2-16,-1 2-3 16,4 6 0-16,-1 5-1 15,2 4 0-15,-3 6 0 16,3-3-2-16,-2 1-1 15,0-7-4-15,6-1-9 0,-4-32-15 16,0 0-11-16,7-22-1 16,15-17 0-16</inkml:trace>
  <inkml:trace contextRef="#ctx0" brushRef="#br2" timeOffset="136200.7903">21436 16706 65 0,'-30'-25'39'0,"6"20"-2"15,-5 1-2-15,1 2-52 16,19 16-18-16,9-14-2 15,4 19-3-15,11-14 2 16</inkml:trace>
  <inkml:trace contextRef="#ctx0" brushRef="#br2" timeOffset="136823.8259">22125 16874 42 0,'0'0'33'15,"-9"21"1"-15,-14-18 0 16,-6 3-30-16,-8-6 0 15,-1 3 1-15,-9 0 0 16,3 7 2-16,-7-2 0 16,4 7-1-16,-3 4-1 15,5 6-1-15,3 5 0 16,8 5-1-16,3 0-1 15,9 0 1-15,9-7-2 16,13-2 1-16,12-12-1 16,12-11 0-16,11-12 0 0,13-12 0 15,6-9-1-15,5-8 1 16,-2-7-1-16,-3 2 0 15,-4 2 1-15,-9 6-2 16,-10 8 1-16,-9 11 0 16,-22 16 0-16,10 4-1 15,-15 24 1-15,-6 14 0 16,-5 20 0-16,-5 14 1 15,-4 24-1-15,10-42 1 16,-4 3 0-16,4 5 0 16,-1 2 1-16,1-7-1 15,-4 2 0-15,6-4 0 16,1 0 0-16,12-59-1 15,-27 89 0-15,27-89 0 0,-6 39 0 16,-5-24 0-16,4-31 0 16,4-24 0-16,3-48-1 15,10-10 2-15,-2-9-1 16,2 10 0-16,4 23-1 15,-4 14 0-15,0 13 0 16,4 13 0-16,3 11-2 16,4 7-2-16,7 5-3 15,-3-7-8-15,24 7-5 16,-11-24-11-16,22 4-8 15,-1-17-2-15,18-2 3 16</inkml:trace>
  <inkml:trace contextRef="#ctx0" brushRef="#br2" timeOffset="137183.8465">22729 16416 69 0,'-14'22'40'16,"-21"6"-1"-16,6 23 1 16,-6 0-36-16,1 9-1 15,-2 11-1-15,3 6 1 16,2 8-1-16,2 0 0 15,5-1 0-15,5-2 0 16,5-9-1-16,4-12 0 16,9-13-1-16,2-15 0 15,8-19 0-15,5-15 0 16,5-15-1-16,0-14 1 15,2-7 0-15,1-2 1 0,0-4-1 16,-2 4 1-16,-4 6-1 16,-1 8 1-16,-2 11 0 15,-3 11 0-15,1 10-1 16,-2 8 0-16,0 9-1 15,1 2-2-15,5 4-1 16,-2-5-5-16,15 3-8 16,-13-18-8-16,27-5-12 15,-10-21-5-15,18-4 1 16</inkml:trace>
  <inkml:trace contextRef="#ctx0" brushRef="#br2" timeOffset="137371.8573">23251 16671 54 0,'4'-15'40'16,"-19"6"-2"-16,2 26 2 15,-13 11-31-15,8 25-3 16,-5 16-3-16,2 11-1 16,-1 4-1-16,6-2-2 15,5-2-3-15,-3-12-13 16,19-5-22-16,-11-28 1 15,11-13-3-15,-5-22 1 16</inkml:trace>
  <inkml:trace contextRef="#ctx0" brushRef="#br2" timeOffset="137559.868">23015 16864 85 0,'0'0'44'16,"-14"-12"-1"-16,24 19 0 0,-10-7-38 15,33-1-4-15,5-6-2 16,10-7-3-16,14 1-7 15,-4-12-4-15,19 10-5 16,-16-22-12-16,18 15-13 16,-2-7-1-16,10-1 1 15</inkml:trace>
  <inkml:trace contextRef="#ctx0" brushRef="#br2" timeOffset="142804.168">11705 2408 74 0,'0'0'35'0,"-14"-18"-1"15,14 18-1-15,-19-12-28 16,7 8 0-16,-4-3-2 16,1 5-1-16,-6-3 1 15,-1 4 0-15,-6-3-1 16,2 1 0-16,-6-3 0 15,2-3 0-15,-2 0 0 16,0-2-1-16,1-5 1 16,-1 2 0-16,1 0-1 15,-2-1-1-15,-4 3 1 16,0 2 0-16,-5 4 0 15,-2 2-1-15,-6 0 0 16,-3 3 1-16,-7 4-1 16,-3 2 0-16,-3-2 0 0,-1 3 1 15,0-2-1-15,-3 0 1 16,3-3-1-16,1 2 0 15,5-2 1-15,-1-2-1 16,6 0 1-16,-2 1-1 16,-1 0 0-16,2 4 1 15,0 2-1-15,-1 2 0 16,3 1 0-16,1 4 0 15,2 0 0-15,4 2 0 16,4 1 0-16,1 0 0 16,4-1 0-16,4 6 0 15,2-2-1-15,2 4 1 16,2 4 0-16,1 3 0 15,1 3 0-15,4 3 0 16,2 3-1-16,3-2 3 0,6 2-2 16,2-1 1-16,4-3-1 15,5 0 2-15,2-2-2 16,3-2 1-16,2-1-1 15,4-2-1-15,-1 2 1 16,-1 0 0-16,3 1 0 16,-3-2 0-16,2 0-1 15,0-2 2-15,3 3-2 16,-3-1 1-16,3-1 0 15,1 1 0-15,1-2 0 16,4 2 0-16,-1-1 0 16,3 1 0-16,-1 1 0 0,1 0 0 15,0 0 0-15,0 0 0 16,-1-2 0-16,4 1-1 15,-1-3 1-15,1-2 0 16,4-5 0-16,-2-2 0 16,6-5 0-16,3 0 0 15,0-6 0-15,5-2 0 16,-1 0 0-16,2-4 0 15,-1 2-1-15,3-1 1 16,0-1 1-16,-1 2-1 16,-1 0 0-16,0-1 0 15,0 1 1-15,-1-2-1 16,2 0 0-16,-1-2 0 15,3-1 1-15,-2 1-1 16,0-1 0-16,1-2 0 0,0 0 0 16,1 2 0-16,-2-1 0 15,-1 1 0-15,0 0 0 16,0 1 0-16,0 0 0 15,-2 2 0-15,1-2 0 16,-3 2 1-16,1-1-1 16,-1 1 0-16,1-2 0 15,2 0 0-15,0-1 0 16,2-3 0-16,1 0-1 15,2-2 1-15,0 0 0 16,3-1 0-16,-1 1-1 16,-3-3 2-16,1 3-1 15,-3 1 0-15,-3-1 0 16,0 3 1-16,-2-1-1 0,-3 0 1 15,-1-1-1-15,0-1 0 16,-1-2 0-16,-1-2 0 16,-1-1 1-16,0-3-1 15,-1-1 0-15,1-2 0 16,-2-1 0-16,-1-2 0 15,-4 0 0-15,-1-1 0 16,-2 0 0-16,-3 0 0 16,-4-3 0-16,-2 1 0 15,-1-2 1-15,0 0-1 16,-2-1 0-16,-1-1 0 15,-1 0 0-15,-2-1 0 16,0 0 0-16,-4 6 1 16,-1-3-1-16,-2-1 0 0,-1 4 0 15,-2-4 0-15,-1 0 0 16,1 1 0-16,-2-2 0 15,2-1-1-15,-2-1 1 16,1 2-1-16,2-2 1 16,-2 0 0-16,1-2 0 15,0 3 0-15,-1 0 0 16,-1 2 0-16,-1 2 1 15,-2 3-1-15,-3 2 1 16,-2 5-1-16,-4 1 1 16,-2 1 0-16,0 4-1 15,-3-2 1-15,-1 2-1 16,1 0 1-16,-2 2-1 15,4-4 0-15,-1 3-1 16,1-5-2-16,2 7-4 0,-7-10-9 16,11 18-21-16,-15-2-5 15,3 11 1-15,-11 5-3 16</inkml:trace>
  <inkml:trace contextRef="#ctx0" brushRef="#br2" timeOffset="145183.3041">824 6978 91 0,'0'0'35'0,"-4"11"1"16,4 5 0-16,-11 4-33 15,9 9 0-15,-5 10-1 16,2 11-1-16,0 6 1 0,-1 6 0 15,-1 1-1-15,2-2 1 16,1-14-1-16,4-4 0 16,3-20 1-16,-3-23 0 15,16 1 0-15,-1-23-1 16,3-18 1-16,0-8 0 15,-1-9 0-15,0-4 0 16,-2-4 0-16,0 4-1 16,-5 6 1-16,1 11-1 15,-6 9 1-15,0 11-2 16,0 14 1-16,-5 10 0 15,10 11-1-15,-4 11 1 16,1 5-1-16,2 4 1 16,1 4 0-16,5 0-1 0,2 0 1 15,3-7-1-15,6-6 1 16,3-9-1-16,5-13 1 15,4-14 0-15,5-12-1 16,0-11 1-16,0-9 0 16,2-3 0-16,-7 0-1 15,-4 7 1-15,-5 7-1 16,-10 15 1-16,-5 15-1 15,-4 19 0-15,-7 15 0 16,-4 9 0-16,-4 10 2 16,2 6-4-16,3 3 1 15,3-4-2-15,5-6-1 16,5-18-8-16,21 0-11 0,-8-27-17 15,13-1-1-15,-7-19 0 16,9 1-1-16</inkml:trace>
  <inkml:trace contextRef="#ctx0" brushRef="#br2" timeOffset="145356.3139">1784 7197 118 0,'0'0'38'0,"12"4"1"16,5-15-3-16,9 0-37 15,12 2-2-15,0-10-10 16,4 13-22-16,-9-1-3 16,-4 14 0-16,-15 0-1 0</inkml:trace>
  <inkml:trace contextRef="#ctx0" brushRef="#br2" timeOffset="145499.3221">1771 7453 116 0,'-28'25'39'0,"8"-16"0"15,20-9 0-15,25-3-36 16,8-19-7-16,24 5-24 15,-5-17-11-15,18 3 0 16,0-7 0-16,13 5-2 16</inkml:trace>
  <inkml:trace contextRef="#ctx0" brushRef="#br2" timeOffset="146408.3741">2761 6441 92 0,'1'-15'35'0,"-1"15"0"15,0 0 0-15,-10 26-31 16,0 2 0-16,0 12 0 15,-1 6-1-15,0 14 1 16,-3 5-1-16,4 3 1 0,0-3-1 16,4 1 1-16,1-7-1 15,5-6-1-15,5-12 0 16,5-9-1-16,4-14 1 15,3-10-1-15,4-11 0 16,4-10-1-16,1-8 1 16,3-1 0-16,-6-2-1 15,5 3 1-15,-8 5-1 16,-2 6 0-16,-2 9 0 15,-3 8 0-15,-2 9 0 16,-7 4-2-16,6 7 0 16,-3-1-3-16,2 6-3 15,-3-19-16-15,12 8-15 0,-5-15 1 16,13-3-1-16,-2-14 0 15</inkml:trace>
  <inkml:trace contextRef="#ctx0" brushRef="#br2" timeOffset="146589.3845">3270 6945 98 0,'14'-2'35'15,"-14"2"2"-15,-1 27-1 16,-6-5-30-16,5 4-1 16,2 2-1-16,0 1-1 15,4-5-1-15,-1-5-1 16,6-7-4-16,-9-12-4 15,30-14-29-15,-14-12-1 16,6-8 0-16,-5-12-1 0</inkml:trace>
  <inkml:trace contextRef="#ctx0" brushRef="#br2" timeOffset="146716.3917">3329 6610 114 0,'-27'-11'37'0,"-2"-1"1"16,12 12-1-16,1-4-39 15,3 4-32-15,22 11-3 16,-9-11 1-16,16 29-5 15</inkml:trace>
  <inkml:trace contextRef="#ctx0" brushRef="#br2" timeOffset="146963.4059">2750 7566 108 0,'10'7'38'15,"13"-20"1"-15,26-1-1 16,19-13-35-16,19-3 0 16,11-4 0-16,9 3-3 15,4 9-2-15,-5 1-7 16,-4 20-29-16,-19 6-1 15,-12 18 0-15,-24 1-1 16</inkml:trace>
  <inkml:trace contextRef="#ctx0" brushRef="#br2" timeOffset="147414.4317">2983 7873 94 0,'0'0'36'0,"-11"-22"0"16,11 22 1-16,0 0-32 15,0 0-1-15,-11 8 0 16,6 14 0-16,-3 10-1 15,2 11-1-15,-4 5 1 0,-1 5-1 16,1 2 0-16,0-2 0 16,4-4-1-16,2-9 0 15,5-13 0-15,6-13 0 16,7-16 0-16,8-14-1 15,6-13 1-15,5-9 1 16,5-7-1-16,-3-1 0 16,1 2 0-16,-4 5 1 15,-5 9-1-15,-7 11 0 16,-6 15 0-16,-14 4-2 15,5 31 1-15,-10-4-2 16,2 5-1-16,-2-2-1 16,11 6-3-16,-2-15-10 15,20 5-22-15,-1-19 0 0,14-1-1 16,-2-14 0-16</inkml:trace>
  <inkml:trace contextRef="#ctx0" brushRef="#br2" timeOffset="147692.4476">3606 7988 99 0,'0'0'38'15,"-19"8"2"-15,-2 5-2 16,4 10-29-16,-4 0-3 16,6 9-2-16,0 0-1 15,8 4-1-15,5-1 0 16,9-9-1-16,8-6 1 15,6-9-1-15,5-7-1 16,4-10 1-16,2-9-1 0,-5-8 0 16,-2-10 0-16,-7-8 0 15,-5 1-2-15,-12-3 0 16,-2 4-3-16,-10-7-4 15,7 16-18-15,-11-9-12 16,9 17-1-16,-5-1 0 16,12 8 1-16</inkml:trace>
  <inkml:trace contextRef="#ctx0" brushRef="#br2" timeOffset="147918.4605">4314 7543 102 0,'0'0'37'16,"3"14"0"-16,7-20-1 15,14-1-35-15,3-5-1 16,5-3-3-16,8 8-13 15,-8-9-19-15,-2 11-2 16,-18 1 2-16,-12 4-3 16</inkml:trace>
  <inkml:trace contextRef="#ctx0" brushRef="#br2" timeOffset="148046.4678">4220 7832 113 0,'-8'16'39'0,"24"-9"-1"16,9-22-2-1,22-24-43-15,24 2-28 0,2-11-4 16,18 2 0-16,-1-7-1 15</inkml:trace>
  <inkml:trace contextRef="#ctx0" brushRef="#br2" timeOffset="148751.5081">5846 6977 75 0,'-7'-21'36'0,"-2"9"0"16,-15 1 1-16,-1 15-25 15,-15-4-4-15,3 20-1 16,-12 3-1-16,2 14-1 15,-1 3-1-15,6 11 0 16,8-3-1-16,12 2-1 16,12-13 0-16,23-13 0 15,17-16-1-15,16-20 0 16,12-23 1-16,12-17-1 15,6-18 0-15,2-12 1 16,-5-7-1-16,-5 0 0 0,-12-2 0 16,-10 12-2-16,-12 8 1 15,-16 17 0-15,-10 21 0 16,-11 19-2-16,-9 24 3 15,-10 20-1-15,-3 23 0 16,-2 15 0-16,1 13-2 16,5 3 1-16,7 6-7 15,5-16-7-15,24 3-23 16,-1-22-3-16,17-6 0 15,5-20-1-15</inkml:trace>
  <inkml:trace contextRef="#ctx0" brushRef="#br2" timeOffset="149326.541">6445 7122 77 0,'0'0'36'0,"0"0"0"15,-12 25 1-15,-4-5-28 16,7 12-3-16,-5-3-1 0,6 7 0 16,1-6-1-16,6-4-2 15,8-6-2-15,7-14-5 16,17-4-21-16,-2-23-10 15,14-3-1-15,-4-16-1 16,9-1 1-16</inkml:trace>
  <inkml:trace contextRef="#ctx0" brushRef="#br2" timeOffset="149443.5477">6644 6815 113 0,'-26'-9'38'16,"-2"2"-2"-16,8 1-13 15,2 11-59-15,8-5-2 16,10 0 0-16,7 10-3 0</inkml:trace>
  <inkml:trace contextRef="#ctx0" brushRef="#br2" timeOffset="149765.5661">5538 7713 101 0,'-17'13'39'16,"17"-13"0"-16,30-2-1 15,23-17-33-15,32-3-2 16,23-8-1-16,21 0-1 16,12 0-1-16,3 0-3 15,-1 17-10-15,-16-6-24 16,-9 19-3-16,-25 0 1 15,-20 12-2-15</inkml:trace>
  <inkml:trace contextRef="#ctx0" brushRef="#br2" timeOffset="150411.6031">6025 8101 75 0,'-11'-6'37'16,"-6"-3"1"-16,5 7-1 15,-11-9-28-15,9 17 0 16,-8-7-4-16,4 7-1 16,-4 6-1-16,0 8-1 15,-2 6-1-15,2 6 1 16,-2 3 0-16,1 2-1 15,3 0 0-15,6-1 1 16,5-7-1-16,9-10 0 16,0-19 0-16,30 4 0 15,1-20-1-15,11-16 1 16,7-10-1-16,6-9 1 15,1-4 0-15,0-1 0 16,-10 1 0-16,-6 3 0 0,-13 5 0 16,-8 2 1-16,-12 7-1 15,-12 3-1-15,-7 1 1 16,-6 5-1-16,-5 5 1 15,-2 10-1-15,-2 11 1 16,0 14-1-16,1 14 1 16,2 12-2-16,7 15-1 15,2 7-2-15,9 9-4 16,-1-14-11-16,23 11-20 15,-5-18-3-15,12 0 0 16,0-16-1-16</inkml:trace>
  <inkml:trace contextRef="#ctx0" brushRef="#br2" timeOffset="151170.6465">6314 8167 56 0,'14'-14'34'15,"-9"2"1"-15,-5 12-1 16,-1-12-19-16,1 12-8 16,-14 8 0-16,7 3-1 15,-7 3-1-15,6 7 1 16,-3-1-2-16,8 7 1 15,2 0-1-15,5-1-1 16,6-4-1-16,8-2 0 16,3-8-1-16,6-3 0 15,-1-10 0-15,3-6 0 0,-5-4 0 16,-4-4-1-16,-9-5 1 15,-8 3-1-15,-10-3 1 16,-8 3-1-16,-6 2-1 16,-2-1-2-16,2 7-2 15,0-6-4-15,21 15-24 16,0 0-7-16,0 0 1 15,25-1-2-15</inkml:trace>
  <inkml:trace contextRef="#ctx0" brushRef="#br2" timeOffset="151290.6534">6699 8208 97 0,'6'-15'37'16,"-1"-8"-4"-16,1-5-29 0,-9-11-39 16,1 6-2-16,-6-6-1 15</inkml:trace>
  <inkml:trace contextRef="#ctx0" brushRef="#br2" timeOffset="152048.6967">1253 10156 90 0,'12'1'35'16,"14"-1"-1"-16,3-14 0 15,13 0-29-15,5-8-2 16,8-3-6-16,10 7-30 16,-14-1-1-16,-4 14 0 15,-14 3-3-15</inkml:trace>
  <inkml:trace contextRef="#ctx0" brushRef="#br2" timeOffset="152201.7055">1298 10296 103 0,'-44'20'37'16,"7"-13"0"-16,23 2-1 15,14-9-35-15,26-18-1 16,24 3-7-16,11-18-27 16,25 5-3-16,2-17 1 15,8 0-1-15</inkml:trace>
  <inkml:trace contextRef="#ctx0" brushRef="#br2" timeOffset="152447.7196">1825 9591 114 0,'-4'-11'39'15,"20"16"1"-15,9-7-3 16,26 11-34-16,11 2 0 16,8 6-1-16,2 3 0 15,-9 13 0-15,-12 8-1 16,-16 11 0-16,-20 13-1 15,-27 5 0-15,-16 7-1 16,-20 0-1-16,-13 1-5 16,-13-22-15-16,12-3-16 15,0-27-4-15,18-22 1 16,12-26-2-16</inkml:trace>
  <inkml:trace contextRef="#ctx0" brushRef="#br2" timeOffset="159062.0979">475 8331 104 0,'0'0'39'0,"0"0"1"16,0 0-3-16,18 7-37 15,11-15-3-15,14 1-4 16,0-11-21-16,21 10-10 16,-5-8 1-16,10 10-2 15,-6-4 1-15</inkml:trace>
  <inkml:trace contextRef="#ctx0" brushRef="#br2" timeOffset="159506.1233">1006 8187 98 0,'-32'5'37'16,"-1"-8"1"-16,16 3-2 15,1-9-34-15,25-2 0 16,18-8-1-16,11-1 2 15,12-3-2-15,7 2 2 16,-1 4-1-16,1 5 0 16,-5 9 0-16,-10 6-2 15,-13 12 1-15,-13 6-2 16,-16 6 2-16,-8 7-1 15,-12-2 0-15,1-2 0 16,-7-6 0-16,10-4 1 0,4-10-1 16,12-10 1-16,13-1 0 15,11-8-1-15,7-4 0 16,4 4 1-16,-1 3 0 15,-6 9 0-15,-12 10 0 16,-9 17 0-16,-17 10 0 16,-15 10 1-16,-7 3-1 15,-5-1 0-15,-2-3-2 16,4-10-3-16,16-6-20 15,2-26-15-15,17-7-2 16,16-22-1-16,15-6-1 16</inkml:trace>
  <inkml:trace contextRef="#ctx0" brushRef="#br2" timeOffset="178927.2341">12027 2343 76 0,'6'-10'36'0,"-6"-9"-1"16,7 8 2-16,-7-10-30 16,0 21-1-16,6-16 0 15,-6 16-1-15,-8 9-1 16,-4 17 0-16,-9 10-2 15,-9 17 0-15,-10 12 0 16,-7 10 0-16,-11 8-1 16,-4 4 0-16,-3-3-1 15,2-7 1-15,8-11-4 16,5-18-2-16,21-5-9 15,1-26-23-15,28-17 0 16,0 0-1-16,18-20 0 0</inkml:trace>
  <inkml:trace contextRef="#ctx0" brushRef="#br2" timeOffset="179130.2457">11711 2373 104 0,'-11'-13'39'0,"12"35"1"16,-5-4-2-16,11 16-34 15,7 3-1-15,16 6-1 16,8 1 0-16,11 4 1 16,6 2-3-16,6-9-2 15,13 17-33-15,-8-18-4 16,0 8-1-16,-11-9-1 0</inkml:trace>
  <inkml:trace contextRef="#ctx0" brushRef="#br2" timeOffset="186636.675">21559 2456 81 0,'1'-18'36'0,"-1"18"1"16,-2-14-1-16,2 14-31 15,-13 20-1-15,4 1-1 16,-3 8 0-16,3 9 1 16,-6 10 0-16,2 12 0 15,-4 2-1-15,3 7 1 16,-1-1-1-16,1 1 0 15,2-10-1-15,5-7-1 16,3-13 0-16,6-12 0 16,-2-27 0-16,27 3 0 15,-3-20 1-15,5-9-1 16,3-5 0-16,2-3 0 0,-2-3 0 15,-3 7 0-15,-6 4-1 16,-5 15 1-16,-8 12-1 16,-6 12 0-16,-7 9-1 15,-5 11 1-15,-1 6-1 16,-4-1-2-16,5 6-2 15,0-14-1-15,10 6-8 16,-3-23-23-16,17-1-3 16,1-17 2-16,12 0-2 15</inkml:trace>
  <inkml:trace contextRef="#ctx0" brushRef="#br2" timeOffset="186944.6927">21924 2866 87 0,'-6'-10'37'0,"6"10"-1"16,-19 10 2-16,12 9-29 15,-10 2-3-15,7 12 0 16,-3 0-1-16,6 6-1 16,1-3-1-16,7 1 0 15,4-9-1-15,6-1 0 16,3-12-1-16,7-11 1 15,1-9-1-15,3-10 0 16,-2-8 0-16,-2-8-1 16,-8-4 0-16,-7-4-1 15,-9-3 0-15,-10 8 0 16,-8 2-2-16,-7 8 0 15,3 12-3-15,-8-9-9 0,17 20-23 16,0-4-2-16,16 5 1 16,17 4-1-16</inkml:trace>
  <inkml:trace contextRef="#ctx0" brushRef="#br2" timeOffset="187247.71">22329 2757 122 0,'0'0'43'0,"0"0"-2"16,14-7-1-16,9-3-38 16,6-4-2-16,8 0-1 15,5-2-1-15,1 1-3 16,2 8-4-16,-17-6-29 15,9 22-2-15,-20-5 0 16,-5 19-1-16</inkml:trace>
  <inkml:trace contextRef="#ctx0" brushRef="#br2" timeOffset="187418.7198">22307 3027 97 0,'-29'14'41'0,"18"5"1"0,11-19-1 15,0 0-18-15,29 10-20 16,9-14-1-16,13 1-1 15,9-6-5-15,15 12-14 16,-11-17-21-16,14 11-3 16,-15-8 0-16,3 8-3 15</inkml:trace>
  <inkml:trace contextRef="#ctx0" brushRef="#br2" timeOffset="194101.102">23088 2442 85 0,'14'-16'34'16,"7"10"1"-16,5-19-8 0,21 9-20 15,1-9-1-15,17 5-1 16,0-7 0-16,3 7-2 16,-5 1 0-16,-6 7-1 15,-12 5 0-15,-16 10 0 16,-20 9 0-16,-15 7-1 15,-16 8 1-15,-12 10-1 16,-14 5 0-16,-8 4 0 16,-4-1-1-16,3-1 1 15,10-6-1-15,9-4 0 16,13-7 0-16,20-9 0 15,18-7 0-15,21-3 0 16,12-1 0-16,8 0 2 16,1 1-2-16,-3 5 3 0,-8 1-1 15,-8 9 0-15,-16 1 0 16,-16 5 1-16,-21 3-1 15,-15 4-1-15,-17 0 1 16,-12 3-1-16,-9-3-1 16,-3-3 0-16,4-5-1 15,5-6-2-15,15-2-4 16,11-17-22-16,38-3-10 15,0 0-1-15,26-3 0 16,15-13-2-16</inkml:trace>
  <inkml:trace contextRef="#ctx0" brushRef="#br2" timeOffset="194628.1321">23924 2735 95 0,'-10'5'37'0,"-17"-5"3"16,3 17-2-16,-16-4-28 16,5 15-2-16,-9-4-2 15,8 8-2-15,1 1-1 16,9 3 0-16,11-2-2 15,15-3-1-15,15-6 0 16,13-5-2-16,15-3-1 0,6-12-3 16,16 4-7-16,-9-21-24 15,17 2-3-15,-12-17 0 16,2 4-1-16</inkml:trace>
  <inkml:trace contextRef="#ctx0" brushRef="#br2" timeOffset="195160.1626">24298 2664 88 0,'-5'17'39'16,"-12"-7"-1"-16,6 15 4 15,-10-5-32-15,5 13-4 16,-4-3 0-16,2 9-1 0,-3-3 0 15,3 1-3-15,3-5 0 16,5-2-1-16,2-9 0 16,7-10 0-16,1-11 0 15,13-5-1-15,2-11 1 16,4-6-1-16,1-9 1 15,2-2-1-15,-1-3 0 16,-4 0 0-16,-2 8 1 16,-5 3-1-16,0 6 0 15,-6 7 0-15,-4 12 1 16,0 0-1-16,6 12 1 15,-1 4-1-15,3-3 1 16,0 3-1-16,4-6 2 16,6 2-2-16,2-8 0 0,8-1 0 15,-2-6 0-15,3-6 0 16,0 0 0-16,-2-4 0 15,-2 3 0-15,-4-3 0 16,-3 5 0-16,-9-2 0 16,-9 10 0-16,15-4 0 15,-15 4 0-15,6 20 0 16,-6 0 0-16,-3 5 0 15,3 6 0-15,-4 2 0 16,3 5-2-16,-5-9-11 16,17 14-15-16,-12-22-13 15,20 2-2-15,0-18 0 16,16 2-1-16</inkml:trace>
  <inkml:trace contextRef="#ctx0" brushRef="#br2" timeOffset="195288.1699">24951 2956 121 0,'-20'-4'42'0,"-13"-13"-3"15,5-6-9-15,10 2-67 16,-7-16-4-16,7 4-1 16,0-9-4-16</inkml:trace>
  <inkml:trace contextRef="#ctx0" brushRef="#br2" timeOffset="199588.4158">2793 10012 90 0,'-15'4'37'16,"15"-4"0"-16,0 0 1 16,0 0-29-16,0 0-2 15,20-2-3-15,-1-4-1 16,9 0-2-16,4-2 1 0,6-2-3 15,6 5-1-15,3-5-3 16,9 8-29-16,-8-6-4 16,2 10 0-16,-5-3-1 15</inkml:trace>
  <inkml:trace contextRef="#ctx0" brushRef="#br2" timeOffset="200422.4636">3609 9474 92 0,'-17'-1'36'16,"0"-5"0"-16,17 6 1 15,0 0-34-15,3-17 1 16,20 3-2-16,14-1 1 15,12-6-1-15,12 2 1 16,9-2-1-16,6 3-1 16,0 2 0-16,-6 5-1 15,-6 9 0-15,-13 10 1 0,-14 6-1 16,-15 8 0-16,-16 10-1 15,-14 4 2-15,-13 7-1 16,-7 0 1-16,-3-1 0 16,-1-5-1-16,6-5 1 15,8-7 0-15,16-10 0 16,11-6 0-16,20-14 0 15,12-3-1-15,11-5 0 16,5 0 2-16,-2 3-1 16,-4 5 0-16,-11 8 1 15,-11 10 0-15,-20 16-1 16,-17 12 1-16,-21 14 0 15,-13 10 0-15,-19 5-1 16,-9 0 0-16,-3-3-1 0,4-8 0 16,7-12-2-16,13-15 0 15,17-12-4-15,14-30-14 16,35-4-18-16,7-23-3 15,18-2-1-15,2-18-1 16</inkml:trace>
  <inkml:trace contextRef="#ctx0" brushRef="#br2" timeOffset="201405.5198">6435 6435 79 0,'-58'-9'37'0,"-9"7"-1"15,-5 10 2-15,-13 11-36 16,-3 11 2-16,-6 7-2 15,-1 12 1-15,-1 11-2 16,0 10 2-16,2 10-2 16,7 9 2-16,6 10-2 15,8 9 1-15,11 11-1 16,10 10 0-16,13 10 0 15,16 7-1-15,12 3 0 0,16 1-1 16,18-6 1-16,26-11-1 16,22-20 1-16,28-25 0 15,23-31 0-15,25-34 0 16,23-35 2-16,11-28-1 15,7-35 2-15,-4-22 0 16,-10-26-1-16,-18-11 1 16,-26-8-1-16,-33 0 1 15,-37-3-1-15,-35 2 0 16,-34 8-2-16,-34 7 2 15,-25 18-2-15,-18 11-1 16,-11 21 1-16,2 15-4 16,11 27-10-16,3 5-14 15,25 30-13-15,12 10 1 0,21 19-2 16,11 8 0-16</inkml:trace>
  <inkml:trace contextRef="#ctx0" brushRef="#br2" timeOffset="201773.5408">5733 7056 95 0,'-15'-41'38'15,"4"6"1"-15,12 19-1 16,-1 16-33-16,33 15-1 15,4 23-1-15,13 22-2 16,9 15 0-16,11 22 1 16,7 16-1-16,6 15 0 15,-1 5-1-15,-4 0 0 16,-6-6 0-16,-4-11 0 15,-8-14-2-15,-10-23-4 16,-1-9-18-16,-17-33-16 16,-2-18 1-16,-10-22-2 15,-5-12-1-15</inkml:trace>
  <inkml:trace contextRef="#ctx0" brushRef="#br2" timeOffset="202683.5929">5007 9769 103 0,'20'-3'37'0,"-11"0"1"16,12 1-1-16,4 0-37 15,0-4-1-15,8 3-5 16,-3-11-12-16,11 11-19 15,-2-4 0-15,-1 7-1 16,-9-3 1-16</inkml:trace>
  <inkml:trace contextRef="#ctx0" brushRef="#br2" timeOffset="202848.6023">5001 10019 103 0,'-29'19'38'15,"19"-5"1"-15,10-14-2 0,32-7-36 16,12-9-3-16,18-20-15 15,20 13-19-15,3-8-2 16,5 7 0-16,-5-2-1 16</inkml:trace>
  <inkml:trace contextRef="#ctx0" brushRef="#br2" timeOffset="203494.6393">6365 9116 72 0,'0'0'37'0,"0"0"-2"15,0 0 2-15,-2-12-30 0,2 12-1 16,-9 20-2-16,4 3 0 16,-2 10-2-16,0 17 1 15,-6 11 0-15,3 16 0 16,-5 9 0-16,1 9 1 15,-2-5-1-15,6-1 0 16,5-13-1-16,6-13 1 16,6-19-2-16,11-17 1 15,8-18-1-15,6-17 0 16,5-12 0-16,5-8 0 15,-2-8 0-15,0-1-1 16,-4 2 1-16,-6 5-1 0,-7 7 1 16,-6 12 0-1,-5 12 0-15,-10 10-1 0,-2 12 0 16,-3 5-1-16,-1 6-1 15,2-3-1-15,6 7-3 16,0-19-9-16,23 6-21 16,-7-22-4-16,14-2 0 15,1-18 0-15</inkml:trace>
  <inkml:trace contextRef="#ctx0" brushRef="#br2" timeOffset="203674.6496">7024 9636 82 0,'-14'10'38'0,"-4"11"0"15,6 15 0-15,-7-3-19 16,5 10-16-16,2-2-1 0,11-2-2 16,6-1-4-16,-1-23-17 15,20 0-16-15,-3-21-1 16,15-12-2-16,-2-21 2 15</inkml:trace>
  <inkml:trace contextRef="#ctx0" brushRef="#br2" timeOffset="203810.6573">7113 9264 103 0,'-35'-15'38'16,"-9"6"0"-16,8 10-7 16,17 15-66-16,-9-3-3 15,17 13 0-15,-3 0-2 0</inkml:trace>
  <inkml:trace contextRef="#ctx0" brushRef="#br2" timeOffset="204079.6727">6120 10465 94 0,'-27'24'40'0,"16"-19"1"16,35-8-3-16,17-20-32 15,32-12-3-15,22-14 2 16,27-4-2-16,12-6 1 0,6 2-3 16,-1 7 0-16,-9 7-3 15,-12 24-4-15,-27 3-17 16,-15 31-17-16,-33 6 0 15,-20 23-3-15,-25-1 2 16</inkml:trace>
  <inkml:trace contextRef="#ctx0" brushRef="#br2" timeOffset="204523.6981">6489 10685 81 0,'-8'-11'37'16,"8"11"-1"-16,0 0 2 16,-6 25-30-16,-2-8-3 15,3 12 0-15,-4 3-2 16,1 8 1-16,-4 3-1 15,1 3-1-15,-1 1 0 16,5-6-2-16,3-5 1 16,3-6-2-16,5-9 1 15,8-9-1-15,3-9 2 16,10-13-2-16,2-6 2 15,1-3 2-15,1-6-2 16,-1 1 1-16,-5 0-1 16,-4 2 1-16,-4 8-1 15,-5 4 1-15,-10 10-3 0,0 0 1 16,4 22-1-16,-4-5-2 15,0 8 0-15,0-2-2 16,10 5-1-16,-2-8-5 16,16 4-12-16,-7-19-17 15,15-3 1-15,0-15-1 16,10-4 3-16</inkml:trace>
  <inkml:trace contextRef="#ctx0" brushRef="#br2" timeOffset="204778.7127">7032 10853 99 0,'0'0'39'0,"0"0"2"15,-12 15-1-15,7 7-33 16,-4-3-3-16,4 5-1 0,3-1 0 16,4 0-3-16,5-2 2 15,5-4-2-15,5-9 2 16,3-5-1-16,1-12 0 15,-2-8 1-15,0-9-1 16,-6-5 0-16,-9-6-2 16,-8-1 1-16,-7 3-6 15,-16-2-5-15,9 22-15 16,-21-3-16-16,10 16 1 15,-7 4-1-15,12 14 1 16</inkml:trace>
  <inkml:trace contextRef="#ctx0" brushRef="#br2" timeOffset="205289.7419">1362 12342 81 0,'-4'14'39'0,"4"-14"-2"16,20-1 0-16,1-4-37 15,8-3 0-15,12-1-3 0,3-3 0 16,9 9-4-16,-7-5-28 16,13 8-1-16,-10-4-1 15,-4 14 1-15</inkml:trace>
  <inkml:trace contextRef="#ctx0" brushRef="#br2" timeOffset="205462.7518">1353 12651 89 0,'-27'20'40'0,"22"-5"-3"16,5-15 2-16,36-20-38 16,12-5-4-16,14-16-5 15,26 2-28-15,-3-14-2 0,9 5 0 16,-8-9-1-16</inkml:trace>
  <inkml:trace contextRef="#ctx0" brushRef="#br2" timeOffset="205732.7673">1926 12040 88 0,'0'0'38'0,"0"0"1"16,28-2-1-16,7-1-34 15,11 6-1-15,5 1 0 16,7 12 1-16,-6 6 0 15,-6 15-1-15,-13 12-1 0,-16 13 1 16,-17 11-1 0,-17 6-1-16,-17 5-1 0,-12-3 0 15,-4-2-2-15,-4-17-3 16,11-3-11-16,-2-34-13 15,25-8-12-15,6-24-1 16,23-15-2-16,10-19 0 16</inkml:trace>
  <inkml:trace contextRef="#ctx0" brushRef="#br2" timeOffset="206901.8342">2798 11708 87 0,'7'-15'38'0,"5"10"-1"16,-12 5-2-16,0 0-31 15,5 11-2-15,-1 15 2 16,-4 12-2-16,-1 16-1 16,-4 13 1-16,-3 15-1 0,1 9 1 15,0 3-1-15,2-5 0 16,0-8-1-16,6-11 0 15,6-14 2-15,5-14-2 16,6-21 1-16,3-17-1 16,6-12 0-16,0-11 1 15,2-8 0-15,-1-3-1 16,-2-1 1-16,-7 2-1 15,0 5 1-15,-6 7-1 16,-13 17 1-16,14 4-1 16,-14 13-1-16,0 11 0 15,-3 3-2-15,4 9-1 16,-1-5-3-16,14 10-10 15,-8-21-16-15,20 0-7 0,-1-19 0 16,13-5 2-16</inkml:trace>
  <inkml:trace contextRef="#ctx0" brushRef="#br2" timeOffset="207077.8442">3449 12310 87 0,'-12'22'38'0,"2"12"1"15,-5 2 1-15,5 14-36 16,-1-5-2-16,3-2-1 15,8-3-2-15,4-13-3 16,11-1-14-16,-4-30-19 16,15-10-1-16,-2-20-2 0,8-9 2 15</inkml:trace>
  <inkml:trace contextRef="#ctx0" brushRef="#br2" timeOffset="207221.8525">3453 11966 96 0,'-34'-3'39'16,"13"12"-1"-16,4-2-4 15,5-9-49-15,24 3-23 16,9-12 0-16,17 6-3 16,6-10 1-16</inkml:trace>
  <inkml:trace contextRef="#ctx0" brushRef="#br2" timeOffset="207415.8636">3895 12097 93 0,'-15'11'39'0,"15"-11"2"15,0 0-3-15,14-13-37 16,19-3-1-16,10-7-2 16,3 9-7-16,-9-10-17 15,7 14-14-15,-14 2 1 16,-7 15-1-16,-20 3 0 15</inkml:trace>
  <inkml:trace contextRef="#ctx0" brushRef="#br2" timeOffset="207564.8721">3827 12403 81 0,'-18'33'43'0,"6"-27"-3"15,25-4 2-15,11-17-25 16,21-18-17-16,20-2-6 16,2-22-17-16,24 13-16 15,-3-8-2-15,12 13-1 16,1-2 0-16</inkml:trace>
  <inkml:trace contextRef="#ctx0" brushRef="#br2" timeOffset="208181.9074">4936 12251 88 0,'-13'13'41'0,"-1"-16"1"0,14 3-2 15,2-10-34-15,13-5-3 16,10-3-1-16,12-2-1 15,2 0-1-15,9 0-3 16,7 7-5-16,-4-10-18 16,16 16-13-16,-8-6-2 15,5 8-1-15,-2-8 0 16</inkml:trace>
  <inkml:trace contextRef="#ctx0" brushRef="#br2" timeOffset="208699.937">5773 11707 71 0,'-40'24'43'0,"10"-12"-3"15,14-1 1-15,16-11-17 16,16-17-23-16,18 2 1 16,11 0-2-16,3 1 1 15,2 0-1-15,-5 5 1 16,-3 7-1-16,-10 5 1 15,-11 10 0-15,-13 5 0 16,-10 9 1-16,-10 1-1 16,-4 2-1-16,-1-1 0 15,-2 0 1-15,5-5-1 0,4-4-2 16,9-5 3-16,1-15-3 15,24 9 2-15,0-11 0 16,9-4 0-16,5 1 0 16,0 3 0-16,0 2 1 15,-1 7 0-15,-8 9 0 16,-10 7 0-16,-10 11 0 15,-12 4 1-15,-11 11-1 16,-8 4 0-16,-10 3 0 16,-3-5 0-16,-4-3 0 15,7-8-2-15,2-10-2 16,10-5-3-16,2-25-10 15,18 0-7-15,9-20-19 16,15-4 0-16,5-17-3 16,14 6 3-16</inkml:trace>
  <inkml:trace contextRef="#ctx0" brushRef="#br2" timeOffset="208849.9456">6461 12218 110 0,'-18'24'42'15,"2"0"0"-15,-7-18-5 16,3-20-51-16,20 14-14 15,0-25-14-15,8 6-1 16,0-10-1-16,7 4 1 16</inkml:trace>
  <inkml:trace contextRef="#ctx0" brushRef="#br2" timeOffset="209683.9933">7171 11511 70 0,'6'-20'37'0,"-6"20"0"16,2-10 1-16,-5 22-32 16,-9 3-1-16,5 13 1 15,-8 4-1-15,6 10 1 16,-8 6-3-16,5 11 0 15,-2-1 0-15,3 6 0 16,-1 2-1-16,3 1-1 16,1-2 1-16,2-5-2 15,5-9 1-15,4-7 0 16,3-15-1-16,6-12 1 0,5-18 0 15,6-16 0-15,5-12-1 16,3-9 1-16,1-3-1 16,-2-2 0-16,-3 4 1 15,-2 8-1-15,-9 10 0 16,-2 12 0-16,-14 9-1 15,9 18 0-15,-7 6 0 16,-4 4-1-16,4 6-2 16,3-1-1-16,9 5-5 15,-6-22-11-15,26 10-14 16,-10-21-5-16,15-4-1 15,-5-15 2-15</inkml:trace>
  <inkml:trace contextRef="#ctx0" brushRef="#br2" timeOffset="209962.0092">7700 11971 88 0,'-13'-8'38'0,"13"8"2"16,-23 9-2-16,12 5-33 16,1 2-1-16,4 7 0 15,-2 2 0-15,8 5-1 16,0-4 0-16,7 3 0 15,2-12-1-15,5-1 0 16,0-11 0-16,4-9-1 16,1-12 0-16,-2-6 0 15,-3-4-1-15,-8-8 0 16,-2 1-1-16,-13-2-2 0,-4 6-2 15,-15-3-8-15,10 24-11 16,-22-7-12-16,10 15-6 16,-10 2-1-16,7 12 1 15</inkml:trace>
  <inkml:trace contextRef="#ctx0" brushRef="#br2" timeOffset="210759.0548">2793 13318 71 0,'9'-22'39'16,"-9"22"-2"-16,6-16 2 16,-6 16-35-16,0 0-2 15,0 0 2-15,0 25 0 16,-5 8-1-16,-5 12 0 0,-1 10 1 15,-3 8-2-15,2 5 1 16,-2-1-1-16,2-4 0 16,4-6-1-16,4-9 0 15,4-11 0-15,7-14-1 16,7-16 1-16,7-11-1 15,6-10 0-15,-1-7 0 16,1-2 0-16,0 0 1 16,-6 3-1-16,-3 8 0 15,-3 7 0-15,-15 5 1 16,9 22-1-16,-10-1-1 15,-1 5 0-15,2 2-2 16,3 0-2-16,1-11-6 16,18 8-14-16,-9-24-15 0,16-3 0 15,0-16-2-15,13-3 2 16</inkml:trace>
  <inkml:trace contextRef="#ctx0" brushRef="#br2" timeOffset="210924.0642">3288 13733 88 0,'-22'34'40'15,"8"11"-1"-15,-5-5-3 16,8 1-33-16,7-3-2 16,4-9-3-16,15-2-10 15,-15-27-18-15,37-9-8 16,-13-19-2-16,13-8-1 15</inkml:trace>
  <inkml:trace contextRef="#ctx0" brushRef="#br2" timeOffset="211074.0728">3380 13428 97 0,'-29'-1'42'0,"10"7"-1"16,2-7-3-16,17 1-43 16,15-6-14-16,0-16-20 15,23 1-3-15,1-4 0 16,12 1-1-16</inkml:trace>
  <inkml:trace contextRef="#ctx0" brushRef="#br2" timeOffset="211255.0831">3898 13461 95 0,'-7'12'43'16,"14"2"0"-16,-7-14-2 16,25-9-40-16,0-1-2 15,6-5-3-15,9 9-9 16,-7-15-16-16,12 13-13 15,-13 0 1-15,3 11-2 16</inkml:trace>
  <inkml:trace contextRef="#ctx0" brushRef="#br2" timeOffset="211420.0926">3975 13758 107 0,'-18'1'42'0,"18"-1"0"16,7-27-8-16,18 2-34 15,17-1-3-15,10-9-5 16,19 24-15-16,-5-13-18 15,18 12 0-15,1-5-2 16,14 11 0-16</inkml:trace>
  <inkml:trace contextRef="#ctx0" brushRef="#br2" timeOffset="211840.1166">5021 13470 93 0,'-10'-8'42'0,"10"8"1"15,12-21-2-15,12 4-40 16,9-1 0-16,15-3-3 15,8 1-2-15,3-5-5 16,19 18-16-16,-10-9-16 16,12 10-1-16,-6-7 0 15,9 8 0-15</inkml:trace>
  <inkml:trace contextRef="#ctx0" brushRef="#br2" timeOffset="212429.1503">5914 13099 83 0,'-24'9'40'0,"6"-10"-2"16,18 1 1-16,0 0-36 15,20-6-2-15,13-7 1 16,10 1-1-16,8-5 1 16,2 1-1-16,3 2 1 15,-5 5-2-15,-6 2 1 0,-9 8 0 16,-11 7 0-16,-13 9-1 15,-13 7 1-15,-12 6 0 16,-11 4 0-16,-3 3 0 16,0-1-1-16,1-4 1 15,2-2-1-15,12-8 0 16,11-8 0-16,14-5 1 15,15-6 0-15,10-2-1 16,4 1 1-16,3 2-1 16,-2 1 1-16,-2 7 1 15,-13 9-1-15,-13 6 0 16,-14 9 1-16,-13 7-2 15,-12 3 1-15,-9 2 1 0,0-3-2 16,-3-7 0-16,5-4-2 16,5-17-3-16,22-4-8 15,-2-29-8-15,29 5-12 16,-3-22-10-16,19 2-2 15,2-11 2-15</inkml:trace>
  <inkml:trace contextRef="#ctx0" brushRef="#br2" timeOffset="212967.1811">7074 13252 61 0,'17'-9'39'0,"-17"9"-1"16,0 0 1-16,-13 11-31 15,-1 13-3-15,-12 6-1 16,0 9-2-16,-8 4-1 16,3 5-1-16,2 4-1 15,4-11-2-15,7 3-4 16,-4-20-20-16,16 3-10 15,-1-17-2-15,7-10 1 16</inkml:trace>
  <inkml:trace contextRef="#ctx0" brushRef="#br2" timeOffset="213124.19">6827 13479 76 0,'-9'-17'42'0,"9"17"-1"16,0 0 1-16,29 1-31 16,-4-1-7-16,14 1-2 15,6 0-4-15,0-5-8 16,21 18-20-16,-11-12-12 15,1 11 0-15,-12-4-1 16</inkml:trace>
  <inkml:trace contextRef="#ctx0" brushRef="#br2" timeOffset="213884.2335">7470 12959 77 0,'10'-15'39'0,"12"6"-2"15,5-18-2-15,20 10-33 16,7-3-1-16,9 1 1 0,2 0-1 16,1 7 0-16,-10 1 1 15,-4 12-1-15,-20 9 1 16,-11 10-1-16,-19 8 1 15,-13 9 0-15,-15 6 0 16,-11 3 0-16,-6 1 0 16,0-5 0-16,4-7-1 15,10-6 1-15,11-10-1 16,18-19 0-16,13 8 0 15,17-14 0-15,12-2 0 16,7 4-1-16,-3 3 2 16,-3 9 0-16,-12 12-1 0,-11 11 0 15,-19 13 0-15,-19 11 0 16,-13 6 0-16,-12 3-1 15,-6-4 0-15,-1-10-1 16,5-7-3-16,4-22-2 16,24-5-12-16,-4-39-12 15,29-2-13-15,3-20 0 16,16-8-2-16</inkml:trace>
  <inkml:trace contextRef="#ctx0" brushRef="#br2" timeOffset="214716.2811">2901 14600 61 0,'0'0'38'0,"0"0"-2"16,-11 23 2-16,-1 2-35 15,3 16-2-15,0 4 0 16,2 10 0-16,-1 7-1 15,2 2 1-15,0 0 0 16,6-6 0-16,0-10 1 16,6-4 0-16,1-14 0 15,4-6 0-15,2-15-1 16,5-8 1-16,1-7-1 15,4-6 0-15,1-6-1 16,0-3 1-16,-3 3-1 0,-2 2 1 16,-1 3-1-16,-4 8 1 15,-4 9-1-15,-10-4 1 16,12 26-1-16,-9-5-1 15,3 6 0-15,-4-1-2 16,6 2-1-16,2-11-4 16,19 5-13-16,-11-27-15 15,22 2-3-15,-3-20-2 16,10-3 2-16</inkml:trace>
  <inkml:trace contextRef="#ctx0" brushRef="#br2" timeOffset="214882.2906">3502 14985 61 0,'-13'31'39'0,"-10"2"0"15,10 10 0-15,0-3-36 16,0 0-1-16,8-4-2 16,5-4-1-16,4-8-2 15,-4-24-8-15,36 6-25 16,-15-29-2-16,10-8-2 15,-5-18 1-15</inkml:trace>
  <inkml:trace contextRef="#ctx0" brushRef="#br2" timeOffset="215019.2984">3529 14708 79 0,'-36'-11'42'16,"12"11"-4"-16,3-4-4 16,12-7-45-16,24 6-26 15,7-11-2-15,22 3-1 0,4-7 0 16</inkml:trace>
  <inkml:trace contextRef="#ctx0" brushRef="#br2" timeOffset="215206.3091">4173 14720 63 0,'-3'25'40'16,"3"-25"-1"-16,-2 19 0 16,2-19-34-16,26-19-2 15,2 7-1-15,6-7-4 16,5 13-11-16,-11-10-25 15,7 13 0-15,-15 0-2 16,0 13-2-16</inkml:trace>
  <inkml:trace contextRef="#ctx0" brushRef="#br2" timeOffset="215363.3181">4166 15000 76 0,'0'0'43'0,"0"0"-2"15,27-16-2-15,2-4-41 16,2-12-8-16,30 14-16 15,-8-12-14-15,15 11-2 16,1-3 0-16</inkml:trace>
  <inkml:trace contextRef="#ctx0" brushRef="#br2" timeOffset="215806.3435">5396 14763 43 0,'-28'3'40'16,"13"7"2"-16,-9-8 0 16,24-2-22-16,0 0-12 15,16-10-1-15,14-6-1 16,16-2-2-16,15-8 1 15,9-1-3-15,9-4-1 16,6 2-1-16,0 0-2 16,-5 4-3-16,0 18-13 15,-23-14-14-15,-1 22-10 16,-15-4-2-16,-5 9 2 0</inkml:trace>
  <inkml:trace contextRef="#ctx0" brushRef="#br2" timeOffset="216419.3785">7000 14312 63 0,'-2'-16'38'0,"-16"-2"-1"16,-5 13 1-16,-16-4-34 15,-7 9 0-15,-10 2 0 16,0 9 1-16,-4 3-1 16,5 9 0-16,4 2 0 15,9 9 0-15,9 0-2 16,18 2 1-16,9-1-1 15,16-6 0-15,12-9 0 16,15-5-1-16,10-12 0 0,12-11 1 16,4-10-1-16,1-5 0 15,-4-6-1-15,-1-4 1 16,-9 2 0-16,-9 0-1 15,-9 8 1-15,-12 3-1 16,-6 7 0-16,-14 13 1 16,0 0-1-16,5 41 0 15,-19 6 1-15,-2 18-1 16,-6 7-2-16,0 10 0 15,0 3-1-15,2-4-3 16,11-4-3-16,-2-27-10 16,29 2-9-16,-9-39-8 15,21-7-8-15,0-21 1 16</inkml:trace>
  <inkml:trace contextRef="#ctx0" brushRef="#br2" timeOffset="216820.4015">7713 14540 77 0,'-26'12'42'15,"-11"-3"-1"-15,3 16 0 16,-5-4-35-16,5 5-1 16,2 1-3-16,6 4 1 15,9-1-2-15,9-1-1 16,11-5-1-16,10-3 0 15,11-7 0-15,11-7-2 16,11-6-1-16,4-13-3 16,14 4-12-16,-18-21-13 15,17 7-8-15,-10-11-1 16,4 4 1-16</inkml:trace>
  <inkml:trace contextRef="#ctx0" brushRef="#br2" timeOffset="217361.4324">8073 14511 90 0,'-19'9'41'15,"4"16"2"-15,-8-13-9 16,4 16-30-16,2 4-1 16,0 5-2-16,1 5 0 15,3-3 0-15,3-3-1 16,6-3 0-16,3-8 0 15,3-5 0-15,-2-20-1 16,21 6 1-16,-4-20 1 16,2-6 0-16,1-10 0 15,2-4 1-15,-2-8-1 0,-1-2 0 16,-1-2 1-16,-5 5 0 15,-3 6-2-15,-4 5 0 16,1 8 1-16,-3 10 0 16,-4 12-1-16,0 0 1 15,3 26 0-15,-2-3-1 16,3 3 1-16,2-2-1 15,4 1 1-15,6-9-1 16,4-5 0-16,8-10 1 16,2-9-1-16,8-8 1 15,1-9 0-15,3-2 0 16,-5-2-1-16,-2-1 1 15,-8 3 0-15,-7 6 0 16,-5 4 0-16,-15 17-1 0,12-3 0 16,-14 18 0-16,2 13 0 15,-5 7 1-15,4 10-2 16,-3 7 0-16,4 2-2 15,4-2-3-15,6 0-4 16,0-22-6-16,19 0-6 16,-14-33-6-16,26 7-3 15,-12-31-3-15,19 4-4 16,-12-17-2-16</inkml:trace>
  <inkml:trace contextRef="#ctx0" brushRef="#br2" timeOffset="217497.4402">8792 14639 104 0,'-26'7'43'16,"7"6"0"-16,-9-13-4 15,5-8-44-15,23 8-12 0,-13-24-10 16,25 20-10-16,-19-7-7 16,7 11-1-16,-11-9 1 15</inkml:trace>
  <inkml:trace contextRef="#ctx0" brushRef="#br2" timeOffset="218075.4732">5765 15428 33 0,'-1'-13'36'15,"12"18"2"-15,1-3-2 16,10 9-20-16,4-6-12 15,13 5 1-15,7-7 0 16,19-2-1-16,10-10 0 0,20-5 0 16,14-7 0-16,15-3-1 15,12-8 1-15,6-2-2 16,4 1 0-16,0 5 0 15,-4 4-1-15,-3 7 0 16,-9 4 0-16,-8 7-1 16,-10 6 1-16,-3 3-1 15,-13-1 1-15,-3 3 0 16,-9-1 0-16,-8-3-1 15,-8-3 2-15,-7 0-2 16,-9-3 1-16,-14-4-1 16,-4 2-3-16,-16-6-4 15,1 16-13-15,-29-21-11 0,10 18-10 16,-34-10-2-16,7 10 1 15</inkml:trace>
  <inkml:trace contextRef="#ctx0" brushRef="#br2" timeOffset="218563.5012">6014 15766 53 0,'5'-12'38'0,"4"-7"0"0,17 8-2 16,5-5-34-16,6 2 1 15,8 1-1-15,11 3 1 16,6-1 1-16,11 2 1 16,12-5-1-16,11 0-1 15,10-5 1-15,14 2 1 16,3-5-2-16,10 3 1 15,5-1-3-15,1 2 1 16,1 0-1-16,-5 4 2 16,-7 4-3-16,-9 1 1 15,-9 2-1-15,-10 3 0 16,-17 3 1-16,-16 1-1 15,-15 3 1-15,-16-2-1 0,-10 2 1 16,-13 1-1-16,-13-4 0 16,0 0-1-16,-13 2-2 15,-3-10-3-15,16 8-11 16,-34-16-11-16,34 16-4 15,-23-15-11-15,16 4-1 16,-5-7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0579015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formula and conventions for locating the image in a curved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and conventions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examples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made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formula to likely test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Des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formula.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convex mirror, virtual focal length 15cm, has an object placed 30 cm from it. Find the location, height and nature of the image.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120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concave, makeup mirror, focal length 100cm, produces a magnified, virtual image of a face and the image is twice as tall as the real face. How far from the mirror was the face?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3271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4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446073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11459" r="29502" b="6250"/>
          <a:stretch/>
        </p:blipFill>
        <p:spPr>
          <a:xfrm>
            <a:off x="-1" y="0"/>
            <a:ext cx="8991601" cy="6781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-76200" y="6412468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760" y="1646280"/>
              <a:ext cx="8066520" cy="5195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1280" y="1637280"/>
                <a:ext cx="8098200" cy="52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37500" r="20132" b="46875"/>
          <a:stretch/>
        </p:blipFill>
        <p:spPr>
          <a:xfrm>
            <a:off x="76200" y="76199"/>
            <a:ext cx="9067800" cy="182880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4724400" y="19050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8820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3800" y="325800"/>
              <a:ext cx="5410200" cy="401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4440" y="310321"/>
                <a:ext cx="5424239" cy="40366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-424080" y="1120680"/>
              <a:ext cx="7417440" cy="4276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427680" y="1108440"/>
                <a:ext cx="742824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980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720" y="172800"/>
              <a:ext cx="8336880" cy="4592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40" y="157320"/>
                <a:ext cx="8368920" cy="462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973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10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000" y="65160"/>
              <a:ext cx="8834760" cy="635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240" y="49680"/>
                <a:ext cx="8854560" cy="638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57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45 cm from it. Find the location, height and nature of the image.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20989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4667</TotalTime>
  <Words>409</Words>
  <Application>Microsoft Office PowerPoint</Application>
  <PresentationFormat>On-screen Show (4:3)</PresentationFormat>
  <Paragraphs>60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242</cp:revision>
  <dcterms:created xsi:type="dcterms:W3CDTF">2006-08-16T00:00:00Z</dcterms:created>
  <dcterms:modified xsi:type="dcterms:W3CDTF">2014-07-21T00:13:58Z</dcterms:modified>
</cp:coreProperties>
</file>