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5"/>
  </p:notesMasterIdLst>
  <p:sldIdLst>
    <p:sldId id="256" r:id="rId2"/>
    <p:sldId id="389" r:id="rId3"/>
    <p:sldId id="271" r:id="rId4"/>
    <p:sldId id="257" r:id="rId5"/>
    <p:sldId id="350" r:id="rId6"/>
    <p:sldId id="351" r:id="rId7"/>
    <p:sldId id="352" r:id="rId8"/>
    <p:sldId id="353" r:id="rId9"/>
    <p:sldId id="385" r:id="rId10"/>
    <p:sldId id="386" r:id="rId11"/>
    <p:sldId id="387" r:id="rId12"/>
    <p:sldId id="388" r:id="rId13"/>
    <p:sldId id="354" r:id="rId14"/>
    <p:sldId id="355" r:id="rId15"/>
    <p:sldId id="356" r:id="rId16"/>
    <p:sldId id="357" r:id="rId17"/>
    <p:sldId id="358" r:id="rId18"/>
    <p:sldId id="359" r:id="rId19"/>
    <p:sldId id="360" r:id="rId20"/>
    <p:sldId id="361" r:id="rId21"/>
    <p:sldId id="362" r:id="rId22"/>
    <p:sldId id="363" r:id="rId23"/>
    <p:sldId id="364" r:id="rId24"/>
    <p:sldId id="365" r:id="rId25"/>
    <p:sldId id="366" r:id="rId26"/>
    <p:sldId id="367" r:id="rId27"/>
    <p:sldId id="368" r:id="rId28"/>
    <p:sldId id="369" r:id="rId29"/>
    <p:sldId id="370" r:id="rId30"/>
    <p:sldId id="371" r:id="rId31"/>
    <p:sldId id="372" r:id="rId32"/>
    <p:sldId id="373" r:id="rId33"/>
    <p:sldId id="374" r:id="rId34"/>
    <p:sldId id="375" r:id="rId35"/>
    <p:sldId id="376" r:id="rId36"/>
    <p:sldId id="377" r:id="rId37"/>
    <p:sldId id="378" r:id="rId38"/>
    <p:sldId id="379" r:id="rId39"/>
    <p:sldId id="380" r:id="rId40"/>
    <p:sldId id="381" r:id="rId41"/>
    <p:sldId id="382" r:id="rId42"/>
    <p:sldId id="383" r:id="rId43"/>
    <p:sldId id="384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3:09:35.20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13533 3311 16 0,'-14'0'27'16,"-4"-1"1"-16,-3 4 1 15,-1 9-22-15,-6-12 6 16,9 13 2-16,-12-15-7 15,14 11 0-15,-6-12-1 16,11 6 0-16,-3-7-1 16,15 4-2-16,-14-5-2 15,14 5 1-15,0 0-2 16,18-8 1-16,-6 6-2 15,7 4 1-15,3 0-1 16,6 6 1-16,5 0-1 16,8 3 0-16,5-1 1 15,11-1-1-15,8-4 1 0,8-5 0 16,11-5-1-16,4-6 1 15,11-4 0-15,1-2-1 16,-1 0 1-16,-5 2-1 16,-4 5 0-16,-10 7-1 15,-11 7 1-15,-10 8-1 16,-14 5 1-16,-13 8-1 15,-10 1 0-15,-8 1 1 16,-4 1 0-16,-6-4 1 16,-3-4-1-16,-2-2 0 15,1-6 1-15,-1-2-1 16,1-10 2-16,-8 21-2 15,0-7 1-15,1 11 0 16,-6 15 0-16,0 18 1 0,-3 25-2 16,-1 29 1-16,-4 28-1 15,0 25 1-15,-4 24 0 16,0 17-1-16,0 7 2 15,3 3-2-15,4-8 2 16,7-8-1-16,3-12 2 16,4-15-2-16,8-19 0 15,5-21 0-15,3-15 0 16,0-13 0-16,3-17-1 15,-2-18 1-15,1-17-2 16,-2-14 2-16,0-11-1 16,-2-9 0-16,-1-7 0 15,-9-12 1-15,10 7-1 16,-10-7 0-16,0 0 0 0,12 0 0 15,-12 0 0-15,0 0 0 16,0 0 0-16,0 0 1 16,8 10-1-16,-8-10 0 15,0 0 0-15,0 0 0 16,0 0 0-16,0 0 1 15,0 0-1-15,-10 0 0 16,10 0 0-16,-24 0 1 16,4 1-1-16,-8 3 0 15,-6 2 0-15,-8 1 1 16,-6 0-1-16,-8 1 0 15,-5-1 0-15,-11-1 1 16,-7-1-1-16,-12 1 0 16,-11-4 1-16,-9 0-1 15,-12 2 1-15,-10 0-1 0,-15 6 1 16,-8 1 0-16,-8 7-1 15,-3 5 1-15,-7 3 0 16,-4 1-1-16,0 3 1 16,3 0 0-16,10-3 0 15,6 1-1-15,7-5 1 16,13-5-2-16,21 2 0 15,14-10-5-15,24 10-18 16,8-19-13-16,27 4 0 16,14-12-1-16,21-2-2 15</inkml:trace>
  <inkml:trace contextRef="#ctx0" brushRef="#br0" timeOffset="13140.3138">10691 4621 53 0,'5'-43'34'16,"-8"7"-1"-16,6 18-7 16,-26 2-17-16,5 23 0 0,-19 6-1 15,3 23-2-15,-10 10-2 16,3 19 0-16,-1 8-1 15,5 11 0-15,3 2 1 16,10 0-2-16,5-6 2 16,16-11-2-16,4-14 1 15,10-16-1-15,8-23 2 16,5-17-2-16,5-23-2 15,1-18 3-15,4-13-3 16,-4-9 2-16,-3-5-3 16,-7-1 2-16,-6 4-2 15,-8 10 1-15,-10 17 1 16,-12 21-2-16,-7 19 2 15,-8 18-1-15,-7 15 0 16,-2 11 1-16,6 7-1 0,2 0-1 16,9-5 2-16,15-14-4 15,24-7-32-15,9-26-4 16,26-11-1-16,9-19-2 15</inkml:trace>
  <inkml:trace contextRef="#ctx0" brushRef="#br0" timeOffset="14152.415">10365 4911 63 0,'0'0'36'0,"0"0"-1"16,-3-10 2-16,3 10-32 15,17-15 0-15,-10 0 1 16,8 2-1-16,-1-8-1 15,-1 3 0-15,-3-5-2 16,2 1 0-16,-3 2 0 16,-1 5 0-16,-8 15-1 0,0 0 0 15,0 0 0-15,-3 32 0 16,-8-1 0-16,2 1-1 15,-2 3 1-15,2-4-1 16,3-6 0-16,3-8 0 16,3-17 1-16,14-11 0 15,4-17 0-15,8-11-1 16,4-7 1-16,0-5 0 15,0-4 0-15,-7 3-1 16,-8 1 1-16,-8 11 0 16,-11 10 0-16,-11 12-1 15,-13 12 1-15,-2 15 0 16,-11 10-1-16,2 14 0 15,3 9 0-15,2 4 0 16,9 1 0-16,9-1 0 0,10-7-2 16,7-11 0-16,16-4-4 15,2-23-25-15,16 5-8 16,-3-13-1-16,10 7-1 15</inkml:trace>
  <inkml:trace contextRef="#ctx0" brushRef="#br0" timeOffset="14752.475">11229 4240 77 0,'-2'-39'38'15,"0"17"-1"-15,-17-1 0 16,2 22-30-16,-18 10-1 16,-1 24 0-16,-9 10-1 15,1 18-2-15,-1 7 0 16,9 4-1-16,8-3 0 15,18-4-2-15,15-17 1 16,19-17-4-16,22-9-6 0,11-27-28 16,19-5-4-16,-1-19 1 15,8 0-2-15</inkml:trace>
  <inkml:trace contextRef="#ctx0" brushRef="#br0" timeOffset="15961.596">8544 5840 61 0,'24'-39'34'16,"-14"3"-1"-16,-1 14-1 16,-24 2-20-16,1 25-6 15,-16 4 0-15,-1 20-2 16,-11 9 2-16,1 9-2 0,-3 4 1 15,6 4 0-15,4-5 0 16,11-6-1-16,9-9 1 16,19-10-3-16,14-19-1 15,18-11 1-15,14-15-1 16,11-11 1-16,5-8-3 15,4-5 2-15,-5 0-2 16,-9 3 3-16,-14 9-4 16,-20 9 3-16,-23 23-3 15,-12-2 1-15,-28 24 3 16,-12 13-3-16,-14 11 2 15,-5 6-2-15,0 1 3 16,9-3-3-16,8-5 4 16,17-11-3-16,22-15 1 0,15-19 0 15,33-16 0-15,12-14-1 16,12-9-1-16,9-5 2 15,-4-1-2-15,0 4 3 16,-10 8-4-16,-15 16 2 16,-19 17 1-16,-20 20-1 15,-23 14 2-15,-18 16-3 16,-8 10 3-16,-4 2-3 15,-3 0 3-15,4-7-3 16,9-10 1-16,10-13 0 16,20-14 0-16,15-18 0 15,15-12 0-15,15-16 0 16,7-3 0-16,7-6 0 15,0 1 1-15,-1 0-1 16,-9 8 1-16,-11 6-1 0,-13 11 1 16,-10 11-1-16,-29 10 0 15,-5 5 1-15,-12 1-1 16,-3 0 1-16,-1-3-1 15,2-8 0-15,11-12 1 16,8-16-1-16,20-15-2 16,17-14 3-16,14-16-3 15,9-4 1-15,9-2-1 16,-3 8 1-16,-5 11-1 15,-11 20 1-15,-14 21 1 16,-22 25-2-16,-13 20 4 16,-12 14-1-16,-4 4 0 15,2 1-2-15,9-2-3 0,16-16-4 16,34-6-28-16,16-29-3 15,28-9-2-15,15-17 0 16</inkml:trace>
  <inkml:trace contextRef="#ctx0" brushRef="#br0" timeOffset="16427.6426">9633 5672 82 0,'-16'-16'38'16,"-2"16"-2"-16,-16 1 3 15,-1 22-31-15,-22 10 2 16,-2 20-2-16,-12 11-1 0,3 16-1 15,-1 2-1-15,11 1-1 16,12-7 0-16,22-12-1 16,31-22-2-16,29-25-1 15,33-27-2-15,23-29-6 16,35-9-30-16,3-17-3 15,14-3-2-15,-10-12 0 16</inkml:trace>
  <inkml:trace contextRef="#ctx0" brushRef="#br0" timeOffset="21800.1794">2607 9268 70 0,'0'0'33'0,"-13"-6"1"16,3-1 0-16,10 7-25 0,-14-6-4 16,14 6-1-16,0 0-2 15,0 0 0-15,0 0-1 16,0 0 0-16,20-8 0 15,-2 7-1-15,1-1 1 16,1 1-1-16,2 2 1 16,-2 0-1-16,5 4 0 15,-2-1 0-15,5 0 0 16,0-2 0-16,5-1 0 15,10-5 0-15,1-2 0 16,7-2 0-16,7-3 0 16,6 1 1-16,1 2-1 15,1 2 0-15,1 4 0 16,-4 3 0-16,1 0 0 15,-2 4 0-15,-3 0-1 0,0 1 1 16,2-2 0-16,5-5 0 16,5-1 0-16,4 0-1 15,3-3 1-15,-2-1 0 16,1 0 0-16,-2 0 0 15,-6 3 0-15,-6 3 0 16,-11 1-1-16,-10 2 0 16,-7 5 0-16,-11 0-2 15,0 10-5-15,-24-18-25 16,16 24-1-16,-16-24-1 15,0 0 0-15</inkml:trace>
  <inkml:trace contextRef="#ctx0" brushRef="#br0" timeOffset="32937.293">4251 9164 31 0,'0'0'23'15,"0"0"1"-15,0 0-1 16,10 7-18-16,-10-7 0 15,0 0-1-15,19 16 2 16,-19-16-1-16,24 7 1 16,-11-8 0-16,7 3-1 15,-4-4-1-15,6 3 0 0,-1-3-2 16,1 2-1-16,-1-1-1 15,0 4 0-15,3 1 1 16,-2 0-1-16,1 2 0 16,3-2 1-16,1 2 1 15,7-3 0-15,4-2-1 16,4-1 1-16,4-5 0 15,3 5-1-15,3-6 0 16,-1 3 0-16,1-2-1 16,1 4 2-16,-3-2-2 15,1 3-2-15,0-1 4 16,5 1-4-16,3 0 2 15,4-2 0-15,7 1 2 16,2-2-2-16,8 0 1 0,0 0-1 16,2-3 1-16,2 3 0 15,0-1 0-15,3 2 0 16,-4 0-1-16,3 2 1 15,-2-1-1-15,1 2 0 16,0-1 0-16,-2 0 1 16,-2-3-1-16,1 2 1 15,3-2-1-15,2-2 1 16,1-3 0-16,0 0-1 15,2 1 1-15,1-1 0 16,-1 1 0-16,4 1 0 16,-4 2 0-16,2-1-1 15,0 3 1-15,1 1-1 16,-3-1 0-16,1 1 1 0,-4 0-1 15,3 0 1-15,-7 1 0 16,2 0 0-16,-3 0 0 16,-2 2 0-16,-1 1 0 15,-4 1-1-15,-3 2 1 16,-5 2-1-16,-3 0 1 15,-7 3-1-15,-2-2 0 16,-3 0 1-16,-2 0-1 16,0 2 0-16,0-3 0 15,0-3 0-15,1 1 0 16,-2-3 0-16,4-2 0 15,-3-1 0-15,3-3 0 16,1 0 1-16,2-1-1 0,-1-2 0 16,2-1 1-16,2-1-1 15,2 1 0-15,1 1 0 16,-2 0 0-16,-1-1 0 15,-4 3 0-15,-2 0 1 16,-3 2-1-16,-3-1 0 16,-2 1 0-16,-3 1 0 15,-1 1 0-15,-5-1 0 16,-4 2 0-16,-3-1 0 15,-6 0 0-15,-4 1 0 16,-5-1 0-16,-14 0 0 16,13 0 0-16,-13 0 0 15,0 0-3-15,0 0-2 16,-5 13-12-16,5-13-19 0,-14 7 1 15,3-5-1 1,11-2 0-16</inkml:trace>
  <inkml:trace contextRef="#ctx0" brushRef="#br1" timeOffset="148017.8003">19146 4019 52 0,'-9'14'31'0,"9"-14"2"15,-2 12-1-15,2-12-27 16,11 11 0-16,-11-11-1 16,21 8 1-16,-10-11 1 15,10 5-2-15,-2-8 0 16,4 2-1-16,-5-4 0 15,1 0 1-15,-5-3-1 16,-4 1 0-16,-4-3-1 16,-7 3 1-16,-8-2-1 0,-2 1-1 15,-6 2 0-15,-2 6 0 16,-2 3-1-16,-2 9 1 15,-1 5-1-15,0 6 1 16,3 7-1-16,3 2 1 16,3 1-1-16,7 0 1 15,5-4-1-15,6-4 1 16,8-6 0-16,6-8 0 15,6-8 1-15,7-8-1 16,2-8 0-16,0-5 1 16,-1-9-1-16,-3-1 0 15,-7-2 1-15,-4 2-1 16,-10 1 0-16,-9 7 0 15,-12 7-1-15,-6 9 1 0,-10 9-1 16,-1 6 1-16,-4 7-1 16,3 1 0-16,2 3 0 15,10-2 0-15,9-1 0 16,11-16 0-16,11 9 1 15,12-15-1-15,6-5 1 16,1-1 0-16,0-3 1 16,-4 3-1-16,-11-1 0 15,-15 13 0-15,0 0-1 16,-25 12 0-16,-5 7 0 15,-6 1 0-15,4 3-3 16,5-4-2-16,18 6-12 16,9-25-22-16,24-4-2 15,11-21 0-15,24 1-2 0</inkml:trace>
  <inkml:trace contextRef="#ctx0" brushRef="#br1" timeOffset="148670.8656">19611 4867 47 0,'9'-27'36'16,"-6"-11"1"-16,4 1 0 15,-12-13-17-15,7 5-14 16,-12-4 1-16,4 4-2 16,-10 4 0-16,0 13-1 15,-7 7 0-15,-3 15-1 16,-4 14 0-16,0 20-1 15,-5 19-1-15,2 16 0 16,-1 18-1-16,-2 11 0 16,6 8 1-16,1 2-1 0,8 1-2 15,4-14-4-15,15-5-30 16,-4-27-2-16,15-8 1 15,-3-28-2-15</inkml:trace>
  <inkml:trace contextRef="#ctx0" brushRef="#br1" timeOffset="148827.8809">19127 5125 98 0,'-17'-11'40'0,"2"-5"-2"16,15 16 2-16,26-21-37 15,17 4-4-15,23 5-23 16,10-18-16-16,14 5 1 16,-5-7-4-16,0 0 2 0</inkml:trace>
  <inkml:trace contextRef="#ctx0" brushRef="#br1" timeOffset="149841.9827">16137 4065 71 0,'12'-24'35'0,"-4"11"0"16,-10-8 1-16,2 21-26 15,0-25-3-15,0 25 0 16,-20-6-2-16,4 15 0 15,-10 7-1-15,0 7-1 16,-10 9 0-16,3 2-1 16,2 5-1-16,6-2 0 15,4-2 0-15,12-5 0 16,11-6 0-16,13-10 0 15,10-8 0-15,9-10 0 16,5-7 1-16,4-7-1 16,-1-7 1-16,-5-5-1 0,-7-1 0 15,-10 2 0-15,-12 1 0 16,-12 8 0-16,-9 6-1 15,-9 8 1-15,-9 8-2 16,-1 6 1-16,-6 9 0 16,4 1 0-16,4 4-1 15,9 4 1-15,7-2-1 16,13 0 2-16,12-8-2 15,9-1 2-15,11-2-1 16,2-8 0-16,5-2 1 16,2-8-1-16,-4-4 1 15,-4-5 0-15,-8-4 0 16,-6-3 0-16,-11-3 0 0,-8 2-1 15,-9 1 0-15,-7 4 1 16,-5 5-1-16,-8 6 0 16,-4 10 0-16,-1 5 0 15,0 7 1-15,4 4-1 16,7-1 0-16,7 3 0 15,11-4 0-15,7-6 0 16,13-5 0-16,6-7 1 16,5-4-1-16,0-6 0 15,-2-2 0-15,-5-5 0 16,-6 2-2-16,-10 0-1 15,-2 15-4-15,-15-17-8 16,15 17-24-16,-22 11-2 16,19 6 1-16,-4-6-1 0</inkml:trace>
  <inkml:trace contextRef="#ctx0" brushRef="#br1" timeOffset="150525.0509">16355 5163 65 0,'3'-41'35'16,"-3"9"1"-16,-13-6 0 15,-1 15-23-15,-19-6-4 16,2 14 0-16,-15 5-2 16,-3 12-3-16,-12 10 3 15,-2 15-3-15,-5 15 1 16,1 15-3-16,0 14 1 15,5 11-1-15,9 4 0 16,8 6-1-16,18-1 0 0,17-6 0 16,23-12 0-16,28-15 0 15,30-21-1-15,24-23 0 16,27-19-6-16,15-33-32 15,27-5-2-15,-8-22-1 16,4-6-2-16</inkml:trace>
  <inkml:trace contextRef="#ctx0" brushRef="#br1" timeOffset="154756.4741">21550 873 70 0,'0'0'35'16,"0"0"-2"-16,0 0-5 15,0 0-23-15,0 0-2 16,0 0 1-16,0 0-2 0,0 0 1 15,38 54 1 1,-38-54 0-16,0 0-1 0,0 0 0 16,50 45 0-16,-50-45 0 15,0 0 0-15,48 49-2 16,-48-49 1-16,0 0-3 15,86 66 1-15,-35-21 0 16,1 3 0-16,-4 1 0 16,-6-4 0-16,0-3 0 15,-1-1 0-15,-10-4 0 16,-3 0 1-16,0-4-1 15,-4 2 0-15,-1 0 0 16,0 2 1-16,1 3-2 16,-4 1 1-16,2 1 2 0,-3 1-2 15,-1-1 1 1,2 4-1-16,-3-1 1 0,0 3-1 15,-1-2 1-15,0-2-1 16,-1 1 0-16,2-2-1 16,0 1 0-16,1 2 1 15,1 2-1-15,0-2 1 16,2 5-1-16,5 2 1 15,-3 3 0-15,4 1 1 16,-1 4 0-16,0 3 0 16,-1 2 0-16,-2-1 0 15,2 0 0-15,-6 2 0 16,0-1-1-16,-4 4 0 15,-2 2 0-15,-1-2-1 16,-1 3 1-16,0-1-1 0,-1 2 1 16,-1-1 0-16,-1 2 1 15,-1-3-2-15,0 2 2 16,-1 2-1-16,-2 3 0 15,-2 0 0-15,0 1 0 16,-4 5 0-16,-1 3-1 16,-1 1 1-16,-1-2-1 15,-4 3 1-15,-2 2 0 16,1 0-1-16,-3-4 0 15,2 2 1-15,-5 1 1 16,-1 1-1-16,-3-1 2 16,-2 3-2-16,-4 0 1 15,-3 2-1-15,-6 4 1 16,-2-2 1-16,-1 1-1 0,-3-1 0 15,1 1 0-15,-2-2 1 16,3 0-1-16,-1-3 0 16,-2 2 1-16,2 0-2 15,-3 1 0-15,0-3 1 16,-3 2-1-16,-3-3 1 15,-5-1-1-15,-1 0 2 16,0-5-2-16,-3-3-1 16,0-2 1-16,-4-4 0 15,5-8-1-15,-1-3 1 16,4-11-1-16,3-6 0 15,7-12-2-15,6-18-4 16,20-10-29-16,-3-19-3 16,14-10 0-16,9-15-3 15</inkml:trace>
  <inkml:trace contextRef="#ctx0" brushRef="#br1" timeOffset="159183.9168">911 8088 66 0,'-39'-22'36'16,"-4"5"0"-16,-9 0 0 15,0 9-25-15,-19 4-2 16,-4 20-2-16,-15 10-1 15,4 17-3-15,-7 19 1 0,7 22-2 16,3 17 1-16,15 19-2 16,14 13 0-16,20 13-1 15,22 12 1-15,17 1-1 16,14-8 1-16,27-8 0 15,22-18-2-15,12-27 2 16,23-32 0-16,24-47 0 16,27-53 0-16,18-46-1 15,10-37 0-15,-5-30 0 16,-14-24 0-16,-17-17 0 15,-37-2 0-15,-42 6 0 16,-55 13-1-16,-53 20 2 0,-50 18-1 16,-42 26-1-16,-31 32 0 15,-25 34-1-15,-7 34-3 16,-1 26-3-16,25 38-30 15,19 11-2-15,46 17 0 16,30-3-3-16</inkml:trace>
  <inkml:trace contextRef="#ctx0" brushRef="#br2" timeOffset="162896.288">1013 11787 46 0,'-32'-16'34'15,"-6"-3"0"-15,1 5-1 16,-11-1-18-16,1 3-11 16,-6 2 0-16,1 5 0 15,-7 3 0-15,-1 11 0 16,-14 5 1-16,-3 14 0 15,-8 9-2-15,5 15-2 16,0 10 0-16,5 13-1 16,0 11 2-16,13 8-1 0,9 1 1 15,15 2 0-15,20 0-1 16,14-2-1-16,17-6 1 15,22-4-1-15,26-8 0 16,22-7-1-16,16-13 0 16,21-12-2-16,14-15 3 15,19-17 0-15,8-20 1 16,0-19-1-16,-8-16 0 15,-7-19 0-15,-11-17 0 16,-17-12 1-16,-24-9 0 16,-29-6 1-16,-31-7-1 15,-31-5 1-15,-29-3 0 16,-28 8 1-16,-34 7-1 15,-30 17 0-15,-20 23-1 0,-12 27 1 16,-11 31-3-16,-9 31-2 16,11 37-10-16,6 10-27 15,36 25 1-15,24-5-4 16,41-1 0-16</inkml:trace>
  <inkml:trace contextRef="#ctx0" brushRef="#br3" timeOffset="167323.7307">1001 15453 48 0,'-38'-42'32'0,"-2"5"2"16,-8-1-13-16,2 7-22 15,-1 1 2-15,-1 7 1 16,-4 6 1-16,-1 16 1 16,-9 9 1-16,-3 21-1 0,-17 18 2 15,-4 23-2-15,-6 15 1 16,-6 21 1-16,-2 12-1 15,6 7-1-15,6 4 1 16,13 1-1-16,20-4 0 16,21-3 0-16,26-9-2 15,28-14-3-15,25-9 0 16,34-15 0-16,26-13 0 15,23-18-2-15,18-20 0 16,25-25 0-16,6-25 2 16,7-25-1-16,-7-26 1 15,-16-23 0-15,-19-23 0 16,-12-16 2-16,-26-12 0 15,-37-5-1-15,-35-1 0 0,-35 6 2 16,-31 11 0-16,-40 19-1 16,-35 26 0-16,-32 31 1 15,-11 32 0-15,-14 31 0 16,-7 39 0-16,2 27-2 15,13 26-1-15,23 13-3 16,35 17-14-16,25-23-21 16,44-10-1-16,26-23-2 15,43-25-1-15</inkml:trace>
  <inkml:trace contextRef="#ctx0" brushRef="#br1" timeOffset="261576.155">20836 1843 53 0,'-17'-5'33'0,"1"-2"-2"15,16 7-6-15,-17-7-18 16,17 7-1-16,0-10 0 16,0 10-2-16,16-13-1 15,-3 9 0-15,1 0-1 16,8 6 0-16,2 4 0 15,10 7 0-15,6 2 1 16,8 7-1-16,9 0 1 0,4 4-2 16,5-2 2-16,0-2-2 15,-4-3 1-15,-10-4-2 16,-8-1 0-16,-12-1 0 15,-20 7 0-15,-20 5-1 16,-25 8 1-16,-24 11-1 16,-24 13 1-16,-16 12-1 15,-13 6 0-15,-4-3-7 16,15 1-26-16,5-14-2 15,28-9-1-15,23-20-1 16</inkml:trace>
  <inkml:trace contextRef="#ctx0" brushRef="#br1" timeOffset="283199.3171">15239 1962 44 0,'0'0'28'16,"13"-9"3"-16,-13 9-4 16,0 0-19-16,20-1-2 15,-20 1-1-15,21 5-2 16,-21-5 0-16,25 6 1 15,-11-4-1-15,6 1 0 16,-4-5 0-16,7 2 0 16,-1-1-1-16,4 0-1 15,1 1 0-15,-2 0 0 16,7 2-1-16,2 0 0 15,-1 3-1-15,5 0 1 0,1 0 0 16,4 1 0-16,3-2 0 16,5 0 0-16,5-1 0 15,2-2 0-15,4-1 0 16,2-3 1-16,-1 2-1 15,-1-1 0-15,3 0-1 16,-2-1 1-16,-2 2 0 16,2 1 0-16,0-1-1 15,4 0 1-15,5-1 0 16,1 0 0-16,1-1 0 15,2 1 0-15,0-2 0 16,1 1 0-16,-3 0 0 16,1 1 0-16,-1 2-1 15,1 0 1-15,1 1 0 0,-2 3 0 16,1-1 0-16,2 2 0 15,1 1 0-15,2-2 0 16,0 0 0-16,3-3 0 16,3 0 0-16,1-1 0 15,2-2 0-15,3-1 0 16,-3 0 0-16,2-2 1 15,-2 3-1-15,-4 0 1 16,-3 0-1-16,-1 2 1 16,-3 3 0-16,-6-1-1 15,-1 3 0-15,0-2 1 16,-3-1-1-16,-1 1 0 15,-2-3 1-15,3-1-1 16,4-3 1-16,3 1 0 0,5-2 0 16,0-2-1-16,4 1 1 15,-1 1-1-15,2 0 1 16,-1 0-1-16,-5 1 1 15,6 0-1-15,-1 1 1 16,2 1-1-16,0-2 0 16,2 1 1-16,1-2-1 15,0-1 1-15,3 3-3 16,-2-2 3-16,-1 1-2 15,1 0 2-15,-5 3-1 16,0 0 1-16,-4 3-1 16,-4 0 1-16,-4 1 1 15,-3 1-2-15,-3 1 2 16,-1 1-1-16,2-3-1 0,2 1 0 15,-1-4 1-15,2 0-1 16,0-3 0-16,0 0 1 16,0-2-3-16,-3-2 2 15,-1-2-1-15,-4 1 1 16,-4 1-2-16,-1-1 2 15,-4 2-3-15,-8 2 2 16,-6 1-3-16,-11-1-3 16,5 8-23-16,-22-4-4 15,3 5 1-15,-15-5-2 16</inkml:trace>
  <inkml:trace contextRef="#ctx0" brushRef="#br1" timeOffset="286039.6007">22387 1782 12 0,'0'0'9'16,"0"0"-4"-16,12-6 0 15,-12 6 8-15,0 0 0 16,10 6 0-16,-10-6-3 15,0 0 0-15,0 0-3 16,0 0 5-16,0 0 0 16,0 0-9-16,0 0 0 15,0 0 0-15,0 0-1 16,-6 13 3-16,6-13-1 15,0 0 2-15,-11 9-3 0,11-9 2 16,0 0-3-16,-7 13 1 16,7-13 1-16,0 0-2 15,-10 10 2-15,10-10-3 16,-9 10 3-16,9-10-2 15,-14 11 2-15,14-11-2 16,-17 14 0-16,17-14 1 16,-21 15-2-16,21-15 1 15,-20 12-1-15,20-12-1 16,-18 10 1-16,18-10-1 15,-19 6 0-15,19-6 0 16,0 0 1-16,-12 7-1 16,12-7 1-16,0 0-1 15,0 0 1-15,0 0-1 0,0 0 0 16,-11 8 0-16,11-8-1 15,0 0 0-15,0 0 0 16,0 0 0-16,7-15-1 16,-7 15 0-16,14-16 1 15,-14 16-1-15,14-16 0 16,-14 16-1-16,9-11-2 15,-9 11-2-15,0 0 2 16,0 0 0-16,0 0-1 16,0 0 1-16,-8 11 1 15,8-11 3-15,0 0 3 16,-5 11 1-16,5-11 0 15,0 0 1-15,0 0 0 16,-12 14 0-16,2-10 0 0,10-4 0 16,-20 19-2-16,8-7 0 15,-4-1-1-15,1 5 1 16,-4-1-1-16,3 0 1 15,-3-1-1-15,3 0 1 16,-1-1-1-16,2 5 1 16,-1-2-1-16,-1 3 0 15,-1-2-1-15,0 3 0 16,1-1 1-16,0 4-2 15,-5 0 1-15,1-1-1 16,-2 4 0-16,-5-1 0 16,-2 5 0-16,-7 1 0 15,-4 5 0-15,-5 3 1 0,-6 1-1 16,-3 2 2-16,-3 1-1 15,-2 2 1-15,-1-4 0 16,-3 4 1-16,1-6-1 16,-2 4 0-16,3-3 0 15,1 1-1-15,0-2 0 16,0-5 0-16,2 2-1 15,2-2 0-15,0-1 0 16,-1-4 1-16,2-1 0 16,-1 2 1-16,-5-2 0 15,0 5 0-15,1-2 0 16,-1 2 0-16,1 1 0 15,-2 0 0-15,4 3-1 16,-2-1 0-16,2 0-1 16,2-1 1-16,1 0 0 0,1 2-1 15,-4-1 2-15,2 1-2 16,-2-2 2-16,3 3-2 15,1-1 2-15,0 3-1 16,3-1 0-16,-1 1 0 16,5 2-1-16,1-3 0 15,1 5-2-15,-1-9-2 16,12 10-28-16,-11-12-1 15,5 1-2-15,-4-12 0 16</inkml:trace>
  <inkml:trace contextRef="#ctx0" brushRef="#br1" timeOffset="287436.7406">19419 3925 49 0,'0'0'29'0,"0"0"1"15,0 0-3-15,6-11-24 16,-6 11-4-16,0 0-1 15,0 0 0-15,0 0-1 16,0 0 1-16,-8 17 1 16,-3-9 0-16,-4 6 2 15,-4 3 1-15,-11 4 2 16,-1 7 1-16,-11-4 1 15,0 14 0-15,-13-7 0 16,0 11-1-16,-12-4 0 16,2 8 0-16,-7-2-2 15,-2 3-1-15,-4 0-1 16,-1 3-1-16,0 1 0 15,-1 2 0-15,-1 2-1 0,-5 0 1 16,0 4-1-16,-3 1 1 16,2 2-1-16,-8 2 1 15,0 1 2-15,-6 5-2 16,-2 1 1-16,-2 1-1 15,-3 3 2-15,-4 1-2 16,-7 3 2-16,-3 2-2 16,-5 3 1-16,-2 0 1 15,-2-1-1-15,0 3 1 16,-5 0-1-16,0 1 1 15,-5 1-1-15,5-1 0 16,-1-2-1-16,5 2 0 16,-4-2-1-16,-1-2 2 15,3 1-2-15,0-1 2 0,3 2-2 16,-1-2 3-16,-3 0-2 15,-4 1 1-15,1 1-1 16,2-1-1-16,-1-5 2 16,2-1-2-16,-1-4 0 15,7-10-6-15,19 2-29 16,2-14 2-16,16-5-3 15,12-10 1-15</inkml:trace>
  <inkml:trace contextRef="#ctx0" brushRef="#br1" timeOffset="290417.0388">15585 6217 58 0,'0'0'35'0,"0"0"1"15,0 0-1-15,0 0-21 16,0 0-4-16,0 0-2 15,0 0 2-15,-5 24-6 16,-5-3-2-16,-2 7 0 16,-6 12-1-16,-7 12 0 15,-4 2 1-15,-3 5 2 16,1-3-2-16,4-4 1 15,6-8 0-15,12-6 1 0,12-12-2 16,15-8 2-16,12-9-3 16,9-5 0-16,9-5-1 15,5-8 0-15,7-7-2 16,2-16-5-16,14-1-24 15,-10-17-9-15,7 3 1 16,-4-9-4-16</inkml:trace>
  <inkml:trace contextRef="#ctx0" brushRef="#br1" timeOffset="292988.2959">20510 3005 50 0,'14'-8'31'0,"-14"8"2"15,10-12-1-15,-10 1-22 16,0 11-5-16,8-13 0 15,-8 13 2-15,7-10-1 16,-7 10 0-16,0 0-1 16,0 0 0-16,4 10-1 0,-8 13 0 15,-7 4-1-15,-3 14 0 16,-5 7-1-16,-3 7 1 15,-3-2-1-15,6-1 0 16,2-6 0-16,12-11 0 16,15-17-1-16,17-20-1 15,22-19-1-15,12-17-5 16,21 8-12-16,-3-22-21 15,11 11 1-15,-11-8-2 16,2 19-1-16</inkml:trace>
  <inkml:trace contextRef="#ctx0" brushRef="#br1" timeOffset="293882.3853">18122 1730 75 0,'-20'-7'38'16,"20"7"-1"-16,-15 2 0 15,15-2-32-15,0 0 0 16,1 16-3-16,8-7 1 0,10 5-1 15,6 1 1-15,7 5-2 16,1-2 2-16,9 4-2 16,1-1 1-16,2-1-1 15,-1-4 0-15,0-1 0 16,-6-4 0-16,-1 0-1 15,-9-3 1-15,-2 1-1 16,-9-1 1-16,-17-8 0 16,0 22-1-16,-23-1 1 15,-11 3-1-15,-9 2-1 16,-12 2 1-16,-4 3-1 15,-3-4 1-15,7-1-2 16,8-5-1-16,8-13-8 16,29 4-28-16,10-12-1 0,17-4-2 15,12-4 0-15</inkml:trace>
  <inkml:trace contextRef="#ctx0" brushRef="#br2" timeOffset="309488.9458">14999 2753 22 0,'0'0'27'15,"10"-11"3"-15,-10 11-1 16,0 0-17-16,0 0-3 15,0 0 0-15,2-11-3 16,-2 11 0-16,0 0-1 16,11 1-2-16,-11-1 0 15,14 6 0-15,-14-6-2 16,24 8 1-16,-8-1-1 15,3-1 2-15,3 5-2 16,2 0 0-16,3 2 0 16,-1 0 0-16,2 3 0 0,1 0 0 15,4 1-1-15,0 1-1 16,2-1 2-16,6 1 0 15,6 1-1-15,8 0 1 16,5-2 0-16,7 1 0 16,4-1 0-16,9 4 0 15,5 1 0-15,4 2-1 16,2 2 0-16,3 1 1 15,2 6-1-15,1 0 0 16,3 2-1-16,2-1 1 16,0 4 0-16,3-3-1 15,-2 1 1-15,1-3 0 16,1-2-1-16,2-2 2 15,-1-1 0-15,0-1-1 16,1 0 2-16,-2-2-2 0,1 1 2 16,-1 1-2-16,1 1 2 15,-3 1-2-15,0 2-1 16,-5-1 1-16,0 3 0 15,-3-3 0-15,-2 4 0 16,2-2 0-16,-1 0 0 16,5 1 0-16,0-1 1 15,1-1-1-15,3 0 0 16,0 0 0-16,4-2 0 15,0 2 0-15,0-1 0 16,-2-1 1-16,0 1-2 16,-6 0 1-16,0 1 0 0,-9-2-1 15,-4 0 1-15,-3-1-1 16,-6-3 1-16,-4 0 0 15,-4-2 1-15,-1-1-1 16,2-1 0-16,0 2 1 16,0-1 0-16,5 2 0 15,0-3 0-15,2 3-1 16,2-1 0-16,0 1 1 15,-5-2-1-15,-3 0 0 16,-7-1 0-16,-3-5 0 16,-9 1 0-16,-8-4 1 15,-7-1-1-15,-4-2 1 16,0-2-1-16,1-1 1 15,1 2 0-15,4 2-1 16,1 1 0-16,5 1 0 0,3 2 0 16,-2-2 0-16,-3-2 0 15,-5 1 0-15,-4-4 0 16,-6-1 0-16,-5-3 0 15,-3 1 0-15,3 2 0 16,2-3 0-16,6 2 1 16,3 2-1-16,4 2 1 15,4-1-1-15,1 0 1 16,2-1-1-16,-4-1 1 15,-4-1 0-15,-5-4-1 16,-3-1 1-16,-3-1-1 16,0 0 0-16,2 0 0 15,1 3 0-15,3-1 0 16,2 2 0-16,0 5 0 0,0-1-1 15,-4 1 1-15,-4 0-1 16,-6-2 0-16,-10 0 1 16,-10-7-2-16,0 0 0 15,0 0-3-15,-27-7-2 16,27 7-26-16,-20-5-1 15,20 5-2-15,0 0 0 16</inkml:trace>
  <inkml:trace contextRef="#ctx0" brushRef="#br2" timeOffset="310170.0139">21097 4387 47 0,'-3'-13'30'15,"-1"-1"2"-15,4 14-2 16,-5-17-23-16,5 17-3 15,0 0 0-15,0 0 0 16,0 0 0-16,15 9 0 16,-7 1 2-16,13 12-1 15,2-1-1-15,15 10 1 16,8 1-2-16,9 4 0 0,7 3-2 15,4 2 1-15,-3-3-1 16,-2-5 0-16,-12-3-1 16,-7-4 1-16,-18-6-1 15,-17-3 1-15,-21-6-1 16,-23-3 1-16,-18-1-1 15,-11-1 0-15,-12 0 0 16,-6 3 0-16,1 1 0 16,8-1-2-16,12 9-5 15,11-7-28-15,30 10 0 16,10-7-3-16,28 2 1 15</inkml:trace>
  <inkml:trace contextRef="#ctx0" brushRef="#br2" timeOffset="317150.7119">22788 5074 53 0,'0'0'25'16,"0"0"-16"-16,0 0 9 15,8 11-1-15,-8-11-8 16,0 0-6-16,0 0 3 16,0 0-1-16,-14 5 0 15,14-5 1-15,0 0-2 16,0 0 0-16,-14 6-1 15,14-6-2-15,-10 3 2 16,10-3-2-16,-14 8-1 16,14-8 1-16,-18 10-1 15,18-10 0-15,-18 6 0 16,18-6-1-16,-20 9 1 15,10-8 0-15,10-1 0 16,-19 3 1-16,7-3-1 0,0 1 0 16,0-1 0-16,1 1 0 15,-2 1 0-15,3 1 0 16,-1-1 0-16,0 2 0 15,11-4-1-15,-19 7 0 16,19-7 1-16,-20 4-1 16,10-3 1-16,-5-1 1 15,-1 0-1-15,-1-1 1 16,-2 0-1-16,-2 0 1 15,-1-1 0-15,0 1 0 16,1-1-1-16,-1 2 1 16,2 0-1-16,-3 2 0 15,0 0-1-15,3-1 1 16,-2 1-1-16,3-1 1 15,-2 2 0-15,0-2-1 0,1 0 1 16,1-2 0-16,0 1 0 16,-1 0 0-16,-1 0 0 15,1 0 0-15,-2 1 0 16,-2 0 1-16,-1-1-1 15,-2 3 0-15,-3-2 0 16,2 1 0-16,-4 0 0 16,-1 1 0-16,-1-1 0 15,-1 0 1-15,-2-1 0 16,0 1-1-16,-1-1 1 15,-6 0 0-15,0 0-1 16,-3 2 0-16,0-1 1 16,-1 0-2-16,-4 0 1 15,0 1 0-15,-1-1-1 0,1 1 1 16,-1 0 1-16,-2-1-1 15,2 1 0-15,-3 2 0 16,0-3 0-16,0 4 1 16,-2-2-1-16,-4 0 0 15,1 1 0-15,-1 1 1 16,-2-2-1-16,-1 0 0 15,-1-2 1-15,3 3-1 16,-1-2 0-16,3-1 1 16,1 2-1-16,1-1 0 15,0 1 0-15,0-1 0 16,-1 3-1-16,-1-3 1 15,-5 3-1-15,-1-2 1 16,-3-2 0-16,1 2 0 0,-2 0 1 16,-2-1 0-16,0 0-1 15,0 1 1-15,1-1 0 16,1 1 0-16,-6 1-1 15,0-1 0-15,-1 0 0 16,1 2 1-16,0-1-1 16,-3 0-1-16,0-1 1 15,0 0 0-15,0 2 1 16,-1-1-1-16,-3 1 0 15,-3 3 0-15,-1-3 0 16,-4 4 0-16,1 1 1 16,-4 1-1-16,-3-1 1 15,3 1-1-15,-4 0 1 0,-1 0-1 16,-1 1 1-16,3-3 0 15,-3 2-1-15,-2-2 1 16,0 0-1-16,0 1 1 16,0-2 0-16,0 1 0 15,-4 1-1-15,3 0 1 16,-9 1-1-16,2-2 1 15,0 1-1-15,0-1 0 16,-1 0 1-16,1-2-1 16,0-1 0-16,0-1 0 15,1-1 0-15,0 0 1 16,2-1-1-16,-4 2 1 15,2-3-1-15,-5 3 1 16,-3-2-1-16,0 5 1 0,-2-4-1 16,2 6 1-16,0-7-1 15,2 3 0-15,0-2 0 16,2 1 0-16,1-4 0 15,6-6 0-15,-2 4 0 16,1-3 0-16,-6 2 0 16,-4-3 0-16,-3 4 0 15,-3-3 0-15,-3 4 0 16,-6 5 0-16,-5 1 0 15,-1 0 3-15,-1 2-2 16,3 0 2-16,1 2-2 16,1 1 2-16,2 0-2 15,5-4 2-15,5 0-3 16,5 0-2-16,8 0-2 15,2-7-5-15,19 6-27 0,-1-9-2 16,19 5 2-16,3-6-3 16</inkml:trace>
  <inkml:trace contextRef="#ctx0" brushRef="#br2" timeOffset="318067.8036">13592 5594 74 0,'0'0'36'0,"19"-14"0"16,-19-1-6-16,0 15-22 15,7-14-2-15,-7 14-2 0,2-12-1 16,-2 12 0-16,0 0-1 15,-7-12 0-15,7 12 0 16,-12 2 0-16,-1 3 0 16,-2 4-1-16,-8 5 0 15,-1 2 0-15,-5 3 0 16,-4 1-1-16,-4 6 1 15,-3-2-1-15,1 4 0 16,-3-2 3-16,4-3-3 16,2 0 3-16,3-1-3 15,5-2 3-15,6-2-3 16,4-4 2-16,8 0-1 15,4 0-1-15,6-3 2 16,11 2-1-16,6 0 2 0,7-1-2 16,10-1 2-16,5 1-2 15,6 0 2-15,8 1-2 16,0-1 0-16,1 2 0 15,-4 0-1-15,-2 3 0 16,-6 2 0-16,-6 0 0 16,-4 0-1-16,-10-2-1 15,0 3-3-15,-8-9-2 16,10 7-31-16,-14-15-2 15,13 4 1-15,-5-14-1 16</inkml:trace>
  <inkml:trace contextRef="#ctx0" brushRef="#br3" timeOffset="327941.7909">11242 5565 12 0,'6'-11'22'16,"-6"11"1"-16,1-11-5 16,-1 11-19-16,0 0-14 15,0 0-6-15,0 0-1 16</inkml:trace>
  <inkml:trace contextRef="#ctx0" brushRef="#br3" timeOffset="329690.9658">11167 5572 20 0,'17'-8'24'0,"-6"4"-5"0,-11 4-4 15,25-10 0-15,-13-3-5 16,10 8-1-16,-4-10-1 16,12 4-1-16,0-9-1 15,11 2-2-15,1-5 0 16,11 0-1-16,2-3-1 15,7 0-1-15,3-1 0 16,3 0 0-16,5 2-1 16,1-1 1-16,6 1-1 15,1 3 2-15,4-3-1 16,2 3 0-16,1 1-2 15,3-3 3-15,0 1-3 16,4 1 1-16,-2 0-1 16,4 0 0-16,-1 2-1 0,2 0 1 15,1 0 2-15,-1 0-2 16,-1 2 2-16,0-1-1 15,2 1 1-15,-4 0-1 16,0-1 1-16,-1 2-1 16,0 2 0-16,-3-2 1 15,0 0-1-15,-1 1 0 16,-3 0 1-16,1-1-1 15,-2-2 1-15,-1 4-1 16,-1-4 1-16,-2 0 0 16,-2-1 0-16,0-1 0 15,-4-2 0-15,-1 3 0 16,2-4 1-16,0 2-1 15,-1-2 0-15,0 4-1 0,0-1 1 16,-4 1-1-16,-1 2 1 16,0 0-1-16,-5-1 0 15,0 1 1-15,1-2-1 16,1 1 2-16,0-1-2 15,-1-2 1-15,-1 4-1 16,-1-4 1-16,0 0 0 16,-5 2-2-16,-2 1 2 15,-1-1-2-15,-6 1 1 16,-3 1 0-16,0 2 0 15,1 1 0-15,-3-1 0 16,0 1 0-16,-2 2 0 16,3 1 1-16,-3-1-1 0,1-1 0 15,-1 0 0-15,0 2 1 16,-3-2-1-16,4 1 0 15,-3 2 0-15,0-1-1 16,1 1 1-16,1 0 0 16,2 2 0-16,2 1 0 15,5-1 0-15,3-3 0 16,4 1 0-16,4-2 0 15,2 1 0-15,3-1 1 16,3-1-1-16,3-1 0 16,-1 1 1-16,-1 1-1 15,5-1 1-15,1 3-1 16,2-2 0-16,0 0 0 15,4 1 0-15,-3-1 1 16,3-1-1-16,2 0 1 0,-4-2-1 16,1 1 1-16,2 0 0 15,-2-2-1-15,-4 0 0 16,6 1 1-16,-7-1-1 15,2 0 1-15,-2-1-1 16,-2 1 1-16,-1-1-2 16,1 2 2-16,-1-3 0 15,-2 2-1-15,1-1 1 16,0 0-1-16,-3-2 1 15,2 0 0-15,-3 0-1 16,1 0 1-16,0-2 0 16,1-1-1-16,2 1 0 15,-1-1 0-15,-1 2 1 16,0 0-1-16,0 2 0 0,1 1 0 15,-6 2 1-15,2 2-1 16,-2 0 0-16,3 2 0 16,0 1 0-16,2 1 0 15,0-3 0-15,-3 3 0 16,2-2 0-16,-1 2 1 15,-1 0-1-15,-4-2 0 16,-3 2 1-16,-3 1-1 16,-3-1 1-16,-3 0-1 15,-1 1 0-15,-4 0 1 16,-2-1-1-16,-1 3 0 15,0-2 0-15,-2 1 0 16,-1 1 1-16,-1 0-1 16,-4 1 0-16,-1 0 0 0,-6 1 1 15,-3 1-1-15,-7 1 1 16,-5 1 0-16,-4-1 0 15,-12 3 0-15,12-1 0 16,-12 1 0-16,0 0 0 16,10-12-1-16,-10 12 1 15,22-18-1-15,-2 9 0 16,-2 0 0-16,2-2 0 15,2 1 1-15,-6 5-2 16,1-1 1-16,-6 2-1 16,-11 4 0-16,14-2 0 15,-14 2 0-15,0 0 0 16,13-5 0-16,-13 5 0 0,19-9 0 15,-5 4 0 1,1 0-1-16,0-2 0 0,-1 1 0 16,-1 2-1-16,-13 4-2 15,15-3-2-15,-15 3-8 16,0 0-11-16,0 0-5 15,-10 5-1-15,10-5 3 16</inkml:trace>
  <inkml:trace contextRef="#ctx0" brushRef="#br3" timeOffset="330481.0446">21633 2936 63 0,'-14'-4'31'15,"-1"-4"-1"-15,15 8-1 16,-17-19-22-16,17 7-3 16,-2-2-1-16,6 3 1 15,-2-1-1-15,3 2-1 16,-5 10 0-16,9-16 1 0,-9 16-1 15,0 0 1-15,9-11-1 16,-9 11 0-16,15 0 0 16,-1 3 0-16,5-4 0 15,8 1-1-15,6 0 1 16,10 0-1-16,4-3 0 15,7 3 0-15,-2-1 0 16,-1 1-1-16,-6 0 0 16,-7-1 0-16,-8 3 0 15,-8 5 0-15,-11 4 0 16,-10 1 0-16,-8 6 0 15,-10 2 0-15,-13 6 0 16,-11 3 0-16,-4 3 0 16,-7-1 0-16,-2-1-1 0,3-1 1 15,5-5-2-15,7-4-2 16,20 11-12-16,9-21-19 15,20 3 1-15,5-16-1 16,21 5-1-16</inkml:trace>
  <inkml:trace contextRef="#ctx0" brushRef="#br3" timeOffset="334914.4881">22547 2709 10 0,'14'-7'27'0,"-14"7"0"16,0 0 0-16,13 0-9 15,-13 0-4-15,0 0-1 16,0 0-6-16,0 0 0 0,0 0-3 16,0 0 0-16,0 0 0 15,0 0-1-15,0 0-1 16,0 0-1-16,-7-11 2 15,7 11-2-15,0 0 0 16,-12 7 0-16,12-7-1 16,-14 10 0-16,14-10 2 15,-14 10-1-15,14-10 1 16,-15 9 0-16,15-9-1 15,-14 8 0-15,14-8 1 16,-16 6 0-16,4-3-2 16,3 1 0-16,-6-1-1 15,1 2 1-15,0 2 0 16,-1-2 0-16,0 0 0 0,2 0 0 15,0 0 0-15,1-1 0 16,0 0 0-16,2-4 1 16,10 0-2-16,-20 3 1 15,8-1-1-15,1 0 0 16,-2-1 0-16,2 0-1 15,-1 1 1-15,2-1 0 16,-1 3 0-16,11-4 0 16,-18 9 1-16,18-9-1 15,-19 12 0-15,19-12-1 16,-16 11 0-16,16-11-2 15,-18 10 1-15,7-8-1 16,11-2 1-16,-21 2 0 16,21-2 1-16,-19 1 1 15,19-1 0-15,-20-2 1 0,20 2 0 16,-19-3 0-16,19 3 0 15,-18-1 0-15,18 1 0 16,-20-1 0-16,20 1 0 16,-18 1 0-16,18-1-2 15,-22 1 1-15,12 4-2 16,-4-5 1-16,3 2 0 15,-7-1 0-15,3 2 0 16,-3-3 0-16,-2 2 1 16,-1-1 1-16,0 3 0 15,-3-4-4-15,3 4-1 16,-4-1 0-16,2 1 0 15,-3 1 2-15,3-1-1 0,-3 2 2 16,1-2 0-16,-2 4 3 16,0-6 2-16,1 8-1 15,-4-5 0-15,1 2 0 16,-3 0-1-16,1 0 2 15,-2 0 1-15,3 2 0 16,-6-4 0-16,6 4 2 16,-5-5-1-16,2 3-1 15,-2-6 0-15,2 4-1 16,-3-5 0-16,5 4-1 15,-6-4 1-15,4 2-1 16,-4-2 0-16,7 4 0 16,-6-1-1-16,7 3 1 15,-4-2 0-15,3 1-2 0,-2 1 0 16,5-2 1-16,-1 1-1 15,2 1 0-15,-1-1 0 16,1 1 0-16,-1 1 0 16,3 0 0-16,-3 1 1 15,2 0-1-15,-2 0 0 16,1 3 1-16,-2-2-1 15,1 1 0-15,-1-2 0 16,2 1 0-16,-1-1 0 16,2 1 0-16,-2-5 0 15,3 2 0-15,-2 0 0 16,3 1 0-16,-1-2 1 15,-1 2-1-15,1-1 0 16,2 0 0-16,-1 0 0 0,0-2 0 16,2 1 1-16,-2-2-1 15,-1 2 0-15,2 0 0 16,0-1 0-16,0 1 1 15,-1 0-1-15,-1 1 0 16,1 1 0-16,1 0 0 16,0 1 0-16,-4 0 0 15,1 1 0-15,-2 1-1 16,-1 0 1-16,-1 0 0 15,-1 1 0-15,-3-1 0 16,0-1 0-16,0 3 0 16,-1-3 0-16,0-1 1 15,-1-1 0-15,2 1-1 16,1-2 1-16,-3 2 0 0,0 0-1 15,-1-1 0-15,2 0 1 16,-4 0-2-16,0 0 1 16,-2 1 0-16,-4-1 0 15,-3 2 0-15,0-1 1 16,-2 1 0-16,-3 1-1 15,-2-1 1-15,-1 1 0 16,1-2 0-16,-4 4 0 16,0 0-1-16,-4 2 2 15,0 0-2-15,-5 0 1 16,-4 2-2-16,-3 1 2 15,-3 0 0-15,1 1-1 16,-4-2 1-16,0 3-1 16,3-3 1-16,-1 1-1 15,1-1 1-15,0 0 0 0,-1 3-1 16,-4-1 0-16,0 2 0 15,1-1 1-15,-4 3-1 16,-1 3 1-16,4 0-1 16,-1 1 0-16,2 1 0 15,2 1 0-15,5-3 1 16,3 0-1-16,5 0 0 15,5-5 0-15,4-1 0 16,5-1-1-16,2 0 2 16,4-3-1-16,2 0 0 15,-3 1 0-15,2 0 1 16,-4-1-1-16,0 2 1 0,-6-1-1 15,1 2 0 1,-2-3 0-16,-1 2 0 0,2-2 1 16,-1 1-2-16,3-1 1 15,3-1 0-15,1-1 0 16,3-1 0-16,1 2 0 15,1-2-1-15,0-1 2 16,-2 1-1-16,-2 0 0 16,-4 0 0-16,3 1 0 15,-2-2 0-15,-2 1 0 16,1 0 1-16,2 0-1 15,0-1 0-15,4 1 0 16,3-2 0-16,0 1 0 16,0-2 0-16,3 1-1 15,-1 1 1-15,-2-2 0 16,-3 0 0-16,-5 1 0 0,-3 2 0 15,-5 2 0-15,-4-2 0 16,-1 2 1-16,-2 0-1 16,-3 0 1-16,2 1-1 15,-1 1 1-15,1-1-1 16,2-1 1-16,-2 0-1 15,-1 0 0-15,-1-1 0 16,-2 0 0-16,0 3 0 16,-1-2 0-16,-3 1 0 15,2 1 0-15,-2 2 0 16,-4 0-1-16,0 0 1 15,-3 3 0-15,-1-1 0 16,-1-1 0-16,3 2 1 0,-1-1-1 16,2-3 0-16,3 2 1 15,2-3-1-15,4 1 2 16,-2-2-2-16,0 1 2 15,0-2-2-15,1 1 1 16,0-2 0-16,0-1 1 16,-2 2-2-16,2-1 0 15,1 2 0-15,-2-1 0 16,0 0 1-16,1-1-1 15,-1 2 0-15,1-1 1 16,6 0-1-16,4 0 0 16,7-1 0-16,8-1-2 15,5-4-3-15,12 12-8 16,0-15-24-16,14 8 1 0,-4-8-1 15,13 6 0-15</inkml:trace>
  <inkml:trace contextRef="#ctx0" brushRef="#br3" timeOffset="336014.5981">13969 4655 30 0,'6'-11'32'16,"-6"11"2"-16,9-18-2 16,1 18-13-16,-12-13-5 15,2 13-5-15,7-11-3 16,-7 11-2-16,0 0-2 15,12-14 0-15,-12 14 0 16,7-10-1-16,-7 10 1 16,12-14-1-16,-12 14 0 15,12-14 1-15,-12 14 0 16,14-10-1-16,-14 10 1 15,0 0 0-15,8-10 0 16,-8 10-1-16,0 0 1 0,0 0-1 16,0 0 0-16,0 0 0 15,0 0-1-15,0 0 1 16,0 0-1-16,0 0 0 15,0 0 0-15,0 0-1 16,0 0 1-16,0 0 0 16,2 15 0-16,-8-2 0 15,-6 6 0-15,-9 5 1 16,-12 6-1-16,-7 8 1 15,-13 5-1-15,-7-1 1 16,-1 6-1-16,1-6 1 16,8 1-1-16,10-5 1 15,18-4 0-15,17-3 0 16,19-9 0-16,21-5 0 16,10-4 0-16,14-4 0 0,3-6 0 15,7 0 0-15,-1-3-2 16,-5-5 0-16,-4 7-3 15,-11-12-11-15,2 16-22 16,-14-10 0-16,3 10-1 16,-13-7-1-16</inkml:trace>
  <inkml:trace contextRef="#ctx0" brushRef="#br3" timeOffset="340234.02">22323 2911 56 0,'10'-14'33'15,"-10"14"0"-15,0 0 0 16,-5-16-18-16,5 16-9 16,0 0 0-16,0 0-1 15,-13 0-1-15,13 0-1 16,0 0 0-16,0 0 0 15,0 0-1-15,0 0 0 16,0 0 0-16,0 0 0 16,13 13 0-16,-13-13-1 15,10 21 0-15,-3-6 0 16,-1 4 0-16,0 1-1 0,2 5 1 15,2-1-1-15,3-1 1 16,1 1-1-16,3-3 0 16,1-3 0-16,2-3 0 15,-2-1 0-15,-4-5 1 16,0 1-1-16,-14-10 0 15,15 13 0-15,-15-13 1 16,0 0-1-16,1 15 0 16,-1-15 1-16,0 0-1 15,-11 5 0-15,11-5 1 16,0 0-1-16,0 0 0 15,0 0 0-15,0 0 0 16,0 0 0-16,0 0 0 16,0 0 1-16,0 0-1 0,-5-15 1 15,5 15 0-15,16-15-1 16,-3 5 1-16,5-4 0 15,3-2-1-15,5 0 1 16,2 2-1-16,0 1 0 16,1 1 0-16,0 2-1 15,-2 4 1-15,-3 3-1 16,-4 4 0-16,-4-1-1 15,-2 3 0-15,-14-3-2 16,16 14-2-16,-16-14-7 16,-3 12-23-16,-8-10 0 15,11-2-1-15,-18 8-1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1:54:22.70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427 9317 24 0,'24'-20'23'0,"-7"0"1"15,-1 18 0-15,-11 12-18 16,-5-10 2-16,-4 16-1 16,4-16-1-16,-13 25 1 15,-2-16-2-15,5 2 0 16,-10-12 1-16,5 1-2 15,-5-3-1-15,8 5 0 16,-2-3 0-16,14 1 0 16,-12 1-1-16,12-1 0 15,0 0 0-15,16 3-1 16,-1-1 1-16,4-2-1 0,4 1 0 15,6-1 0-15,2 0-1 16,3 1 1-16,4-2-1 16,2 1-1-16,-2-3 1 15,2 2 0-15,2 1-1 16,-1-1 1-16,3 1 0 15,4 1 1-15,2-2 0 16,5 1 1-16,1 0 0 16,9 1-1-16,0 0 1 15,8 1-1-15,2-1 0 16,9 0 0-16,0 0-1 15,8 0 1-15,2 0-1 16,2 0 0-16,2-2 0 16,2 1 1-16,5 0-1 0,5-1 0 15,5 2 0-15,1-1 1 16,5 0-1-16,6-1 1 15,8 2-1-15,7-2 1 16,-1 0-1-16,-2 1 0 16,-5 0 0-16,4-2 0 15,3 1 0-15,2 1 0 16,-5-3 0-16,-6 2-1 15,6 1 1-15,3-2 0 16,4-1 0-16,0 3-1 16,-2-2 1-16,3 1-1 15,6 1 1-15,1 0-1 16,0-1 1-16,-4 2 0 15,-4 1 0-15,2-2 0 0,-1 1 0 16,-3 2-1-16,-6-2 2 16,0 2-1-16,1 1 0 15,4-1 0-15,1 1-1 16,-4 0 2-16,-1 0-1 15,2 3 0-15,2-1 1 16,4 3-1-16,-4-5 1 16,-4 3 1-16,-1-3-1 15,0-1 0-15,0-3-1 16,-3 1 1-16,-3-5 0 15,-6 0-1-15,2-1 0 16,1 0 0-16,2 1 0 16,-4 0 0-16,2 3-1 0,-2-2 1 15,-2 0 0-15,5 2 0 16,1 0 0-16,-2-2-1 15,-1 1 1-15,2-1 0 16,0-1-1-16,5 2 1 16,-1 2-1-16,-6-1 1 15,2-2 0-15,-4 2-1 16,1 0 1-16,3 0 0 15,-6 0-1-15,-4-2 1 16,1 1 0-16,2 1 0 16,-5 0 0-16,5 1 0 15,0-3 0-15,-6 2-1 16,-1 0 1-16,1-1 0 15,-3 0 0-15,4-3 0 16,4 6 0-16,-7 0 0 0,0-1 0 16,-2-3 0-16,4 2 0 15,5 0 0-15,5 1 1 16,-1 0-1-16,1 1 0 15,-2-4 0-15,7 1 1 16,7 4-1-16,-2-2 1 16,1 3-1-16,0-2 1 15,-1 1 0-15,0-6-1 16,8 4 1-16,2-2 0 15,-2 1 0-15,0 1 0 16,6-1-1-16,-2 1 1 16,3 0 0-16,0 2 0 15,1 1 0-15,0-1 1 16,2-1-1-16,-3 1 0 0,0 1 1 15,-4-1-1-15,6-2 0 16,-1 0 0-16,0 3 0 16,-4-3 0-16,-1 0-1 15,3-1 0-15,0 0 1 16,4-1-1-16,-2 2 0 15,-1-2 0-15,3-2 0 16,7 2 0-16,-3 1 0 16,2 1 0-16,0-1 0 15,-2 1 0-15,0-2 0 16,1 2 0-16,-5-2 0 15,-2 3 0-15,0-3 0 16,-5 0 0-16,3 0 1 16,-4 0-1-16,0 0-1 0,1 2 1 15,-1-1 1-15,-1-2-1 16,-1 5 1-16,-4-2 0 15,1 0 0-15,-2-3 0 16,0 3 0-16,-8-4 0 16,2 1 0-16,1 0-1 15,-3 1 0-15,4-2-1 16,-3 1 1-16,0-2 0 15,-4 3 0-15,5 1-1 16,-1 1 1-16,-3-2 0 16,-4 2 0-16,-4-1 0 15,-1 0 0-15,-3 1 0 16,-2 0 0-16,-2-1 0 15,-8-1 0-15,2 2 0 16,-5-3 0-16,-6 2 0 0,-1 0 0 16,-6-1 0-16,-3 1 0 15,-6-2 0-15,-2 2 0 16,-6 0 0-16,-4-3 0 15,-6 3-1-15,-4-1 1 16,-6 1 0-16,-8-4-3 16,-1 11-6-16,-20-9-28 15,0 14 7-15,-37-17 4 16,-9 25-14-16,-30 20 1 15</inkml:trace>
  <inkml:trace contextRef="#ctx0" brushRef="#br0" timeOffset="1">16642 2405 10 0,'-16'-8'32'0,"-2"-1"-1"15,6 6 2-15,-8-12-18 16,20 15-1-16,-12-8-3 15,12 8 2-15,0 0-12 16,3-13-1-16,-3 13-1 16,4-14 0-16,-4 14 1 15,3-14 0-15,-3 14 0 16,0 0 0-16,0 0 0 15,0 0 1-15,0 0-1 16,6 28 1-16,-7-3 0 16,1 13 1-16,-1 7-1 15,1 12 1-15,-2 4 0 0,2 10 3 16,-2 4-3-16,1 6 1 15,1 2-2-15,1 6 1 16,0 4-1-16,-1 4 1 16,-1 5-1-16,1-1-2 15,2 3 1-15,-2 6 0 16,0 3 1-16,2 0-1 15,-2 3 1-15,1 4-1 16,1 3-1-16,-1 8 2 16,0 5-1-16,-1 2 1 15,2-1 1-15,0 6-2 16,-2 1 1-16,2-1 0 15,-2 0 0-15,0-1 0 16,-2-6 1-16,2 2-1 0,0 0-1 16,-1-3 1-16,0 0-1 15,-2-1 2-15,0 2-1 16,0 2 1-16,2 2-2 15,0 5 1-15,-3-1 0 16,1 2 0-16,2 8 0 16,-1 4-1-16,-1 5 0 15,5 6-1-15,-2 3 1 16,-2 2 0-16,4 7 1 15,-1 2-2-15,0-1 2 16,-3 1-1-16,4-2 0 16,-2-5 1-16,2-1 0 15,-2 1 1-15,-1 0-4 16,1 2 4-16,-2-1-3 15,5 3 3-15,-3 2-5 0,1 2 2 16,-1 4-2-16,-1-3 1 16,4 0 1-16,-1-1 1 15,-1 0-1-15,-1-2-2 16,0-3 3-16,1-2 0 15,1-4 0-15,1 1-1 16,-3-2 1-16,3 2-2 16,-3-4 2-16,4 4-1 15,-4 2 1-15,1 4 0 16,-1-1-1-16,3 0 1 15,-3-2-1-15,3-3 0 16,-3 2-1-16,2-9 0 0,1-7 1 16,0 0-1-1,-2-2 1-15,-1-2 1 0,1-3-1 16,0 2 0-16,-1-3 1 15,1 3-1-15,-1-2 2 16,3 7-2-16,-2 3 1 16,1 4-2-16,1 2 2 15,-1 0 0-15,0 3 0 16,-1-7 0-16,0-81 0 15,1 4-1-15,-2-7 0 16,-2 4 0-16,5-10-1 16,-2 1-2-16,-1-8 0 15,0 2-1-15,5-5 1 16,-1 4-2-16,4-20-5 15,-5 7-24-15,7-9-1 0,2-1 0 16</inkml:trace>
  <inkml:trace contextRef="#ctx0" brushRef="#br0" timeOffset="2">16296 8525 10 0,'0'0'22'15,"-11"6"-1"-15,11-6 0 16,0 0-7-16,0 0-3 16,-12-10-2-16,12 10-1 15,5-13-1-15,-5 13 0 16,7-15-1-16,-7 15 1 0,0 0-1 15,12-9-1-15,-12 9-1 16,0 0 0-16,0 0-1 16,0 0 0-16,0 0-1 15,-9 12-1-15,9-12 1 16,0 0-1-16,0 0 0 15,10 15 1-15,-10-15 0 16,14 15 0-16,-9-4-1 16,4 3 1-16,-4 1 0 15,1 3-1-15,-2 2-1 16,3 3 1-16,-2-3 0 15,3 4-1-15,2-3 0 16,2-1 1-16,4-2 0 16,0 1 0-16,1 2 0 0,0-3-1 15,-2 1 2-15,-2-1-2 16,-2 3 1-16,-4 1-1 15,-4 1 0-15,-2 2 0 16,-2-3 0-16,0 0 0 16,-1 0 0-16,2-4 0 15,0-2 0-15,4-1 0 16,2-3 0-16,-6-12 0 15,17 20 0-15,-17-20 0 16,19 16 0-16,-19-16 1 16,16 16-1-16,-12-5 0 15,0 0 0-15,-2 1 0 16,-2 2 0-16,-1 2 1 0,-1-1-1 15,-1 3 0-15,5-2 0 16,-5 0 0-16,3 0 0 16,3 1 0-16,-2-2 0 15,3-1 0-15,2-1 0 16,2 0 0-16,-3-2 0 15,0 1 0-15,-1-1 0 16,1 0 0-16,-5 0 0 16,0 1 0-16,-5 0 0 15,1 3 0-15,-2 2 0 16,1-1 0-16,-1 2 0 15,-1 1 0-15,3 0 0 16,-2 2-1-16,1 1 1 16,2-1 0-16,1-1 0 0,-4-1 0 15,2-1 0-15,1 1 1 16,-1-1-1-16,0-1 1 15,-1 2-1-15,-2-1 0 16,-1 2 0-16,-1 1 0 16,1-2 0-16,-2 1 0 15,1 0 0-15,2-2 0 16,-1-1 0-16,1-2 1 15,0 0-2-15,1-1 1 16,1 0 0-16,0 0 0 16,-1 2 0-16,-2 2 1 15,2 1-2-15,-4 2 2 16,0 0-1-16,1 1 0 15,-4-1 0-15,5-2 0 0,-2-2 0 16,2-2 0-16,0 0 0 16,0-2 0-16,1-1 0 15,1 1 1-15,0 2-1 16,0 2 0-16,1 3-1 15,-2 2 0-15,-3 1 0 16,0 2 1-16,-1-3-1 16,1-1 1-16,1-5-1 15,2-2 0-15,7-14-1 16,-14-3-12-16,14 3-21 15,9-26-1-15,0 5 2 16,2-8-2-16</inkml:trace>
  <inkml:trace contextRef="#ctx0" brushRef="#br0" timeOffset="3">16360 10273 64 0,'0'0'37'0,"13"-8"-1"16,-2 16-9-16,-11-8-16 15,12 11-6-15,-12-11-1 16,16 23 0-16,-7-8-4 16,1 3-1-16,1 3-4 15,-11-21-17-15,16 22-11 16,-16-22 0-16,15 10-3 15,-15-10 2-15</inkml:trace>
  <inkml:trace contextRef="#ctx0" brushRef="#br0" timeOffset="4">16497 9993 98 0,'-5'14'35'16,"-1"-2"-2"-16,7 9-2 15,-3-4-31-15,4-1-1 16,6 0-1-16,-8-16-20 16,26 15-11-16,-9-13-1 15,3-1 0-15,-2-6-1 16</inkml:trace>
  <inkml:trace contextRef="#ctx0" brushRef="#br0" timeOffset="5">16402 8586 64 0,'1'-14'34'0,"3"4"-1"0,-3-5-12 16,-1 15 5-16,0 0-20 15,0 0-2-15,9 17 0 16,-6 2-1-16,1 2-2 15,0 5 0-15,3 0 0 16,2-2-2-16,4 1-2 16,-1-9-3-16,12 6-20 15,-7-14-6-15,3-1-2 16,-4-8-1-16,4-2 1 15</inkml:trace>
  <inkml:trace contextRef="#ctx0" brushRef="#br0" timeOffset="6">16381 8396 80 0,'-15'-6'35'15,"1"-2"0"-15,14 8-1 16,-11-16-29-16,11 16-2 15,14-24 0-15,2 12-1 16,3 2-2-16,4 1-2 16,6 9-4-16,-7-4-25 15,7 10-2-15,-7-1-2 16,2 6-1-16</inkml:trace>
  <inkml:trace contextRef="#ctx0" brushRef="#br0" timeOffset="7">16480 8299 85 0,'0'0'34'0,"-16"-2"0"16,16 2-2-16,0 0-46 15,0 0-19-15,0 0-1 16,0 0 0-16,19 16-1 16</inkml:trace>
  <inkml:trace contextRef="#ctx0" brushRef="#br0" timeOffset="8">11774 9299 62 0,'1'-18'26'16,"-1"18"0"-16,-14-9-1 15,14 9-13-15,-17-3-3 16,17 3-3-16,-18 6-1 15,18-6-2-15,-15 18-2 16,9-2 1-16,2 2-1 16,-1 5 0-16,3 2 0 15,-1 0 0-15,2 0 0 16,5-3 0-16,2-4 0 0,1-4 0 15,3-11 0-15,6-4 0 16,3-10 0-16,2-5 0 16,-2-5 0-16,0-5 0 15,-3 0 0-15,-2-2-1 16,-5 3 1-16,-7 2 0 15,-5 4 0-15,-6 7-1 16,-6 2 1-16,-3 8-1 16,0 2 1-16,-1 6-1 15,2 3 0-15,-1 4 1 16,3 2-1-16,7 1 1 15,3 0-1-15,3-1 1 16,5 0 0-16,2 0-1 16,8-3 1-16,3-3-1 15,3-3 0-15,2-4 1 0,1-3-1 16,1-3 1-16,-1-6-1 15,-3-3 1-15,-4-4-1 16,-5-5 0-16,-3-2 1 16,-5-2-1-16,-2 1 1 15,-4 1-1-15,-6 3 1 16,-4 3-1-16,-2 6 1 15,-5 10 0-15,1 9 0 16,-4 9-1-16,1 5 1 16,4 6 0-16,0 3-1 15,6 4 1-15,7-3-1 16,6-4 0-16,7-8 1 0,7-8-1 15,4-8 1 1,6-8-1-16,0-6 1 0,2-4-1 16,-3-7 1-16,-3 0 0 15,-5-2 0-15,-8 2 0 16,-5 2 0-16,-7 5-1 15,-5 4 1-15,-3 5-1 16,-3 6 1-16,-4 2-1 16,3 5-1-16,2 0-1 15,9 14-9-15,6-21-24 16,-2 18-4-16,2-18-1 15,21 15-1-15</inkml:trace>
  <inkml:trace contextRef="#ctx0" brushRef="#br0" timeOffset="9">11666 10126 79 0,'9'-13'38'16,"-4"-3"-2"-16,-5 16 0 15,0 0-30-15,10 22-1 16,-11 6-1-16,1 19 1 15,-6 12-3-15,1 16 0 0,-6 10-1 16,-2 9 1 0,-3-2-3-16,1 0 2 0,4-9-3 15,-1-15-2-15,18-4-17 16,-4-30-20-16,18-19 3 15,3-27-1-15,14-16 0 16</inkml:trace>
  <inkml:trace contextRef="#ctx0" brushRef="#br0" timeOffset="10">11748 10089 95 0,'-14'-12'38'0,"7"-4"1"16,15 6-1-16,11-7-35 15,15-1-2-15,13-1 0 0,9 0-2 16,5 11-3-16,-6-9-18 16,5 21-16-16,-16 3 0 15,-7 13 0-15,-19-2-1 16</inkml:trace>
  <inkml:trace contextRef="#ctx0" brushRef="#br0" timeOffset="11">11717 10480 102 0,'-5'23'40'16,"5"-23"0"-16,35 7-2 16,8-19-38-16,16-15-13 0,22 5-24 15,0-11-3 1,4 7 2-16,-4-5-6 0</inkml:trace>
  <inkml:trace contextRef="#ctx0" brushRef="#br0" timeOffset="12">11927 11412 62 0,'0'0'35'15,"10"10"-2"-15,-6 19-1 16,-13 9-27-16,6 14-1 15,-4 15-2-15,2 8-3 16,0 13-3-16,-7-5-13 16,10 5-16-16,-1-8-2 15,6-10 0-15,4-15-1 16</inkml:trace>
  <inkml:trace contextRef="#ctx0" brushRef="#br0" timeOffset="13">11709 11729 77 0,'0'0'39'0,"32"2"-3"16,15-1 1-16,15-2-38 15,20-5-1-15,19 3 0 16,14-2 0-16,11 1 1 16,12-1 0-16,10 4 1 15,5 1 0-15,4 0 0 16,7 2 2-16,8-4-1 15,11 1 0-15,7-7 0 16,12 1 0-16,7-8 0 16,7 2 0-16,11-3 0 15,2 2-1-15,-5 4 1 0,2 3 0 16,-8 7-2-16,-14-1-6 15,-8 11-28-15,-21-2-1 16,-16 3 0-16,-21-1-2 16</inkml:trace>
  <inkml:trace contextRef="#ctx0" brushRef="#br0" timeOffset="14">16952 11439 63 0,'-11'8'35'16,"-13"8"0"-16,-17 16-1 15,-26 6-29-15,-9 17-1 16,-15 10-2-16,-9 8-3 15,-3 10-4-15,-4-7-29 16,21-5 1-16,20-15-4 16,26-13 2-16</inkml:trace>
  <inkml:trace contextRef="#ctx0" brushRef="#br0" timeOffset="15">12296 11601 67 0,'-10'-5'36'0,"-5"7"0"0,-13 4 1 15,0 15-32-15,-16 8-2 16,-7 16-2-16,-7 11 1 16,-10 11-5-16,1 13-3 15,-11-3-30-15,17 0 2 16,3-11-5-16,16-13 2 15</inkml:trace>
  <inkml:trace contextRef="#ctx0" brushRef="#br0" timeOffset="16">14490 12102 61 0,'-7'-44'37'15,"-4"8"0"-15,-13-7-1 16,-2 15-29-16,-12-1 0 15,2 14-1-15,-8 7-2 16,3 11 0-16,-1 10-1 16,7 17 0-16,-1 15 0 15,8 19-1-15,3 8 0 16,6 13 1-16,5 3-3 15,3 7 1-15,9-2-3 16,2-6-1-16,5-5-3 16,-1-26-13-16,10 2-20 0,-7-21-1 15,6-9-1-15,-13-28 2 16</inkml:trace>
  <inkml:trace contextRef="#ctx0" brushRef="#br0" timeOffset="17">13928 12535 100 0,'-15'7'42'0,"26"5"-1"16,10-13 0-16,23-5-41 16,26-10-5-16,16-26-14 15,36 8-19-15,-1-14-2 16,12 5-2-16,-4-2 0 15</inkml:trace>
  <inkml:trace contextRef="#ctx0" brushRef="#br1" timeOffset="18">14318 12047 63 0,'-19'8'40'15,"19"-8"-1"-15,-15 5 0 0,15-5-19 16,-12 9-23-16,-2-16-32 16,14 7-2-16,10-10 0 15,1 1-4-15</inkml:trace>
  <inkml:trace contextRef="#ctx0" brushRef="#br2" timeOffset="19">1618 3019 69 0,'5'-12'37'0,"-5"12"-1"0,0 0 1 15,13 23-19-15,-22 3-13 16,7 22 0-16,-6 11-2 16,1 21-2-16,-6 10 2 15,0 11-2-15,-2 4 1 16,0-1-2-16,3-2-2 15,2-15-6-15,17-5-26 16,-6-26-3-16,18-8 0 16,-1-24-1-16</inkml:trace>
  <inkml:trace contextRef="#ctx0" brushRef="#br2" timeOffset="20">2016 3507 103 0,'0'0'39'15,"-18"0"-1"-15,9 15-2 16,-3 1-32-16,2 8-2 16,-3 6 0-16,2 6 0 15,2 0-1-15,2 4 0 16,0-5 1-16,7-2-1 15,3-8 0-15,2-5 1 16,6-11-1-16,2-8 0 16,2-12 0-16,3-8 0 15,2-5-1-15,-2-7 1 16,1-4-1-16,-2-4 1 0,0 1-1 15,-4 2 1-15,0 6-1 16,-6 6 1-16,-1 7 0 16,-6 17 0-16,8-12-1 15,-8 12 0-15,6 18 1 16,0-2-2-16,-1 2 1 15,7 1-1-15,4-2 1 16,2-4-1-16,4-5 1 16,4-8 0-16,3-6-1 15,0-7 2-15,5-3-1 16,-6-3 2-16,-4-2-1 15,0 1 0-15,-6 4 0 16,-5 1 0-16,-6 5 0 16,-7 10-1-16,0 0 0 0,0 0-2 15,9 26 0-15,-14-2-3 16,5 14-1-16,-5-6-6 15,19 17-25-15,-9-8-4 16,17 4 1-16,1-14 1 16</inkml:trace>
  <inkml:trace contextRef="#ctx0" brushRef="#br2" timeOffset="21">2958 3464 102 0,'-22'-5'39'0,"0"19"2"0,-11-1-1 16,1 16-34-16,-2 4 0 16,5 6-2-16,3 4-1 15,5 2-1-15,9-1 0 16,7-4-1-16,12-9 0 15,9-11 0-15,8-10 0 16,9-10-1-16,4-11 1 16,2-11-1-16,-2-9 0 15,-3-6-1-15,-3-8 1 16,-6 2 0-16,-8-2 0 15,-7 3 0-15,-2 5 0 16,-5 4 0-16,-2 13-2 16,-1 20 1-16,0 0-1 15,-16 14-1-15,9 21 0 16,-1 6-3-16,7 13 0 0,-2-7-6 15,19 14-23-15,-3-19-5 16,20-1 2-16,-1-23-1 16</inkml:trace>
  <inkml:trace contextRef="#ctx0" brushRef="#br2" timeOffset="22">3530 3428 101 0,'-22'3'40'16,"-18"4"0"-16,3 19-1 15,-9 12-32-15,4 4-3 16,4 5 0-16,5 5-2 16,8-1 1-16,11-3 0 0,14-8-1 15,15-11 0-15,10-13-2 16,10-13 1-16,6-15 0 15,1-10 0-15,4-11-1 16,-2-6 0-16,-7-6 0 16,-5 1 0-16,-7 0 0 15,-9 7 0-15,-6 5 0 16,-3 10-1-16,-5 10 1 15,-2 12 0-15,-4 19 0 16,0 13-1-16,0 16 1 16,-1 15 0-16,-1 15 0 15,2 11 0-15,1 10 0 16,-2-1 0-16,0-2 0 0,-2-10-1 15,1-10 1-15,-1-12 0 16,-4-18-1-16,-1-16 0 16,-2-19 0-16,-2-15 0 15,0-15-2-15,-1-15-2 16,7-3-10-16,-10-28-16 15,17 0-10-15,-3-18 1 16,14 6-2-16</inkml:trace>
  <inkml:trace contextRef="#ctx0" brushRef="#br2" timeOffset="23">3900 3619 121 0,'0'0'41'15,"-7"19"1"-15,7-19-11 16,9-11-28-16,13-2-1 16,11-3-1-16,6-6 0 15,5-2 0-15,0-7 0 16,1-1 0-16,-6-1 0 15,-9 2-1-15,-8 0 1 16,-13 6-1-16,-14 7 1 16,-10 9-1-16,-14 11 0 15,-5 12 1-15,-8 14-1 16,-3 10 0-16,-2 9 1 15,6 9 0-15,6 2 0 16,9-3-1-16,15-3 0 0,12-12-2 16,23-9-4-16,12-27-11 15,33 2-17-15,-1-26-9 16,22-4 0-16,6-18-1 15</inkml:trace>
  <inkml:trace contextRef="#ctx0" brushRef="#br2" timeOffset="24">5067 3388 109 0,'0'0'41'0,"9"-23"0"16,2 33-5-16,-18 2-31 15,2 13-2-15,-5 10-1 16,1 9-2-16,-2 6 0 16,-1 2-2-16,8 6-2 15,2-13-5-15,21 2-21 16,-10-28-10-16,19-7 0 15,-4-27-1-15</inkml:trace>
  <inkml:trace contextRef="#ctx0" brushRef="#br2" timeOffset="25">5168 3117 104 0,'-25'13'40'16,"-2"-1"-1"-16,16 8-2 15,7-10-33-15,4-10-22 16,40-4-21-16,1-9 0 15,22 12 0-15,-2-11 0 16</inkml:trace>
  <inkml:trace contextRef="#ctx0" brushRef="#br2" timeOffset="26">5592 3278 88 0,'-26'28'40'0,"1"11"2"16,-15-12-2-16,10 14-12 0,-7-13-24 16,7 1 0-16,2 0-2 15,7 2-1-15,5-6 1 16,11-3-2-16,11-8 1 15,18-8 0-15,16-9-1 16,13-7 2-16,8-5-2 16,3-3 0-16,-1 0 0 15,-4 7 0-15,-13 8 0 16,-16 14 0-16,-21 12 0 15,-20 13 0-15,-18 10 0 16,-7 1 0-16,-8 1 0 16,2-4 0-16,4-5-6 0,0-20-4 15,28-1-17-15,-9-30-14 16,25-6-3-16,-1-22 0 15,17-3 1-15</inkml:trace>
  <inkml:trace contextRef="#ctx0" brushRef="#br2" timeOffset="27">16558 14268 20 0,'12'-6'28'16,"-12"6"1"-16,12 1-10 15,-12-1-7-15,11-3-3 0,-11 3-2 16,14-2-2-16,-14 2 1 15,0 0-2-15,0 0 0 16,0 0 0-16,0 0 1 16,0 0 0-16,0 0-1 15,-15-3 0-15,4-1-1 16,-3 4 1-16,-9-4-1 15,-5 3-1-15,-9-1-1 16,-10-1 0-16,-11 2 0 16,-13 1-1-16,-16 0 1 15,-11 1 0-15,-15 1 0 16,-8 2 0-16,-12 0 0 15,-13 3 1-15,-10-2-1 16,-4 8 1-16,-3-2-1 0,-7 4 1 16,-7 2-1-16,-4-1 0 15,-3 1 0-15,1-2 0 16,3-2-1-16,5-5 0 15,11-2 0-15,17-9-3 16,20 1-3-16,17-18-18 16,30 12-13-16,22-10-1 15,29 6-1-15,14-6 1 16</inkml:trace>
  <inkml:trace contextRef="#ctx0" brushRef="#br2" timeOffset="28">13785 14067 29 0,'0'0'32'0,"-18"15"1"16,18-15 0-16,-17 16-20 16,7-12-7-16,4 11 0 15,-12-6-1-15,2 10 1 16,-16-2-2-16,-3 12 2 15,-14 2-2-15,-3 11 0 0,-12 3 0 16,4 6 0-16,0 0 0 16,15 2-1-16,10-1-1 15,20-1 0-15,22-5-1 16,24-5 1-16,29-4-2 15,26-3 1-15,15-4-1 16,12-3-2-16,7-4 1 16,-1-7-3-16,-1 7-7 15,-18-16-27-15,-11 8-1 16,-22-10-3-16,-12 4 1 15</inkml:trace>
  <inkml:trace contextRef="#ctx0" brushRef="#br2" timeOffset="29">13885 13348 60 0,'14'-14'37'0,"-14"14"-1"16,19-5 1-16,-19 5-33 15,-1 38 0-15,-6 1-1 16,1 18 0-16,-8 6 0 16,0 10-1-16,-1 0-1 15,0-1-1-15,5-2-2 16,-2-15-4-16,16 4-28 15,-6-24-1-15,9-2-4 0,-1-23 1 16</inkml:trace>
  <inkml:trace contextRef="#ctx0" brushRef="#br2" timeOffset="30">13694 13733 85 0,'-29'4'39'15,"3"-5"-1"-15,19 16-1 16,7-15-32-16,22-10-2 15,15-4-2-15,13-6-2 16,17 2-6-16,-7-11-31 16,19 6 0-16,-13-7-1 15,5 11-1-15</inkml:trace>
  <inkml:trace contextRef="#ctx0" brushRef="#br2" timeOffset="31">14381 13469 82 0,'0'0'39'0,"0"0"-2"15,-4 18-8-15,-10 1-24 0,3 11-1 16,-3 7 0-16,4 6-2 16,0 7 0-16,1 1-1 15,8-4 1-15,8-2-1 16,5-9 0-16,6-11 1 15,9-13-1-15,3-14 0 16,4-14 0-16,3-10 0 16,-4-15 0-16,-1-5 0 15,-7-2-1-15,-4-6-1 16,-8 4-1-16,-6 0-2 15,1 17-3-15,-13-5-13 16,10 23-19-16,-9 0 0 16,4 15-1-16,0 0 2 15</inkml:trace>
  <inkml:trace contextRef="#ctx0" brushRef="#br2" timeOffset="32">14846 13599 72 0,'15'15'39'0,"-15"-15"-1"16,29 12 0-16,-12-10-32 16,14-2-2-16,5-7-1 15,6-1 0-15,1-4-1 16,2-6-1-16,-4-4 0 15,-5-2 0-15,-10-2 0 16,-8 1-1-16,-14 2 1 16,-10 3 0-16,-14 8-1 0,-13 9 1 15,-9 10 1-15,-5 14-1 16,-5 9 0-16,0 14 0 15,8 4 0-15,8 5 1 16,14-1-2-16,19-4 0 16,27-8-2-16,15-15-4 15,33 2-30-15,2-20-5 16,16 0 1-16,-2-10-3 15</inkml:trace>
  <inkml:trace contextRef="#ctx0" brushRef="#br2" timeOffset="33">14117 15392 37 0,'0'0'36'15,"14"-14"1"-15,-2 9 0 16,-9-14-25-16,4 9-6 15,-10-5 0-15,3 15-1 16,-17-13-1-16,-1 17-1 16,-10 4 1-16,-6 9-1 15,-3 8 0-15,-2 9 0 16,0 4 0-16,2 1-2 15,8-1 1-15,7 1-1 16,15-9 1-16,11-6-2 16,19-12 0-16,13-15-1 0,15-15 1 15,14-13 1-15,9-15-1 16,6-12 1-16,-1-7-1 15,-5-8 1-15,-8 0-1 16,-14 3 2-16,-13 9-2 16,-17 9 0-16,-17 16 0 15,-10 17 0-15,-15 15-1 16,-8 21 1-16,-2 17 0 15,-2 14-1-15,1 11 0 16,4 6-1-16,7 4-2 16,9-5-1-16,22 2-11 15,-2-23-23-15,25-4-1 16,-3-20-1-16,17-8 1 15</inkml:trace>
  <inkml:trace contextRef="#ctx0" brushRef="#br2" timeOffset="34">14725 15279 63 0,'-23'-15'38'0,"9"27"0"16,-9 4 0-16,7 14-33 16,-6 8-3-16,3 9 1 15,3 2-2-15,3 1-1 16,4-6 0-16,4-6-3 15,10-5-2-15,-5-33-21 16,22 17-11-16,-7-31-3 16,13-4 3-16</inkml:trace>
  <inkml:trace contextRef="#ctx0" brushRef="#br2" timeOffset="35">14797 15127 54 0,'0'0'34'16,"15"-6"-1"-16,-2 4-3 15,4 5-29-15,4 4-1 16,2 4 0-16,-2 1 0 16,1 5 1-16,-6-1 1 15,-2 1 1-15,-6 0 0 16,-2 2 0-16,-9-8 1 15,-3 4 2-15,-6-4-2 0,-2 2 0 16,-4 0-1-16,3 2-1 16,-4-2 0-16,5 2 0 15,5 0-1-15,5 1 0 16,4-2-1-16,8-2 1 15,2-2 0-15,7-2-1 16,2-2 1-16,1-2 0 16,-2 1-1-16,2-1 1 15,-6 0 0-15,-4 3-1 16,-6 5 1-16,-4 5-1 15,-8 4 0-15,-3 5-2 16,-3 4 1-16,-3-3-3 16,3 3-2-16,-5-18-17 15,17 8-15-15,2-20-2 0,9-12-1 16,9-19 2-16</inkml:trace>
  <inkml:trace contextRef="#ctx0" brushRef="#br2" timeOffset="36">15522 14774 77 0,'-26'28'40'16,"-1"24"-2"-16,-12 2-1 15,4 17-37-15,0 7 1 16,3 4-2-16,6 4-1 15,-3-3-4-15,14 9-10 16,-7-21-21-16,13-1-1 16,-5-24-2-16,13-3 1 0</inkml:trace>
  <inkml:trace contextRef="#ctx0" brushRef="#br2" timeOffset="37">15183 15307 68 0,'-4'-14'38'0,"4"14"0"15,15-1 0-15,6 2-34 16,3 4-4-16,3-5 0 16,8 2-2-16,4-4-1 15,5 2-2-15,-4-7-1 16,4 7-2-16,-7-7 1 0,0 6 0 15,-10-6 1-15,-4 3 3 16,-9 0 2-16,-14 4 4 16,0 0 1-16,0 0 2 15,-15-5 2-15,-5 5 0 16,1 10 1-16,-10-1-2 15,5 8-1-15,-6 1-1 16,5 6-1-16,1 3-1 16,2 2 0-16,6-1-1 15,6 1 0-15,7-2-2 16,6-3-1-16,4-8 1 15,9-5-2-15,8-9 2 16,2-9-2-16,4-8 1 16,0-10 0-16,-1-6 1 0,2-5 0 15,-4-3 0-15,-1 2 2 16,-7 4-2-16,-4 6 0 15,-3 8 0-15,-12 19 0 16,0 0 0-16,7 19-1 16,-16 10 1-16,-3 6-1 15,-1 8-1-15,-1-1-3 16,6 0-1-16,-2-16-11 15,14 2-20-15,-4-28-2 16,19 10 0-16,-1-29 1 16</inkml:trace>
  <inkml:trace contextRef="#ctx0" brushRef="#br2" timeOffset="38">15859 15255 64 0,'-10'29'37'0,"-11"1"0"15,5 17 0-15,-5-7-32 16,5 5-3-16,1-7 0 15,6-2-1-15,3-8 1 16,3-11-2-16,3-17 1 16,17-3-2-16,0-16 1 15,10-8 2-15,-1-8-1 16,4-2 1-16,2-3-1 15,-1 1 2-15,-4 6-2 16,-5 9 1-16,-7 10 0 16,-15 14-1-16,10 5-1 15,-12 10 0-15,-3 9-1 16,-2 1-2-16,5 10-4 0,-6-14-17 15,16 13-15-15,-5-14 0 16,14 4-2-16,-4-15 1 16</inkml:trace>
  <inkml:trace contextRef="#ctx0" brushRef="#br2" timeOffset="39">16185 15350 61 0,'-27'17'39'15,"6"14"1"-15,-9-4-1 16,13 7-32-16,-9-2-2 16,7 1-3-16,4-4-1 15,8-4-4-15,13-6-1 16,5-12-4-16,22 4-5 15,-6-19-22-15,20 3-4 16,-4-15 0-16,11 4 2 16</inkml:trace>
  <inkml:trace contextRef="#ctx0" brushRef="#br2" timeOffset="40">16332 15514 65 0,'-17'13'38'0,"10"7"-1"15,7-20 2-15,-8 17-35 16,8-17-1-16,18-2-1 16,1-7-1-16,4-6 1 15,5-3-2-15,-2-3 1 16,2-2-1-16,-2 0 1 15,-4 4-1-15,-7 0-1 16,-6 4 2-16,-9 15-1 16,-7-10 2-16,-5 17-1 15,-7 7 1-15,-6 11 0 16,1 5 0-16,1 2-1 0,-1 4 0 15,8-1-2-15,11-5 0 16,6-8-1-16,16-4-3 16,8-24-12-16,28 3-22 15,2-19-1-15,22-5 0 16,7-14 0-16</inkml:trace>
  <inkml:trace contextRef="#ctx0" brushRef="#br2" timeOffset="41">16623 12513 29 0,'0'0'32'0,"0"0"2"15,14 14-14-15,-14-14 8 16,0 0-15-16,0 0-7 16,0 0-1-16,0 0-1 15,19 13-1-15,-19-13-1 16,25 7-1-16,-7-4 1 15,8 0-2-15,4-3 1 16,3 2 0-16,9-3 0 16,7 0 0-16,4 0-1 15,14-1 1-15,9-3 0 0,13 3 2 16,9-3-2-16,10-1 0 15,15 2 0-15,13-2 0 16,13-2 1-16,12 0-2 16,13-2 1-16,11 1 0 15,12-1 0-15,3 2-1 16,6 1 1-16,-2 1 0 15,-1 2-1-15,-7 3 1 16,-10 1 0-16,-4 1-1 16,-9-1 1-16,-5 1 0 15,-12-2-1-15,-3-3 1 16,-5-3 0-16,-5 0-1 15,-7-4 0-15,-13-1 1 0,-14-3-1 16,-12 3 0-16,-14-1 0 16,-17 0 1-16,-20 4-1 15,-17-1 0-15,-14 3 0 16,-15 7 1-16,-10-11-1 15,-14 9-1-15,-6-1 1 16,-10-2 0-16,-8-1 0 16,-4-1 0-16,-5-3 0 15,-2-2 0-15,-1-3 0 16,2-2 0-16,5-2 1 15,3 0-1-15,10 3 1 16,5 2-1-16,10 1 0 16,10 5 0-16,15 8 0 15,0 0 0-15,13-3 0 16,13 7 0-16,19-2 1 0,13 1-1 15,14 1 1-15,14 1 0 16,9 1 0-16,7 3 0 16,-3 6 0-16,-6 5 0 15,-18 6-1-15,-18 8 1 16,-30 6-1-16,-21 9 1 15,-30 1 0-15,-24 5-1 16,-23 1 1-16,-21-1 0 16,-12-2 0-16,-4-5 0 15,4-6-1-15,10-9-1 16,16-8-1-16,16-16-7 15,35-1-18-15,14-25-12 16,40-1-1-16,15-18-1 16,27-3 0-16</inkml:trace>
  <inkml:trace contextRef="#ctx0" brushRef="#br2" timeOffset="42">18334 13182 85 0,'0'0'37'0,"0"0"2"16,-4-12-8-16,4 12-24 15,0 0-2-15,11 7-1 16,-11-7-2-16,26-2-1 16,-1-4 0-16,8-3-2 0,11-1-3 15,0-13-11-15,13 13-23 16,-6-8 0-16,4 8-1 15,-14-5 0-15</inkml:trace>
  <inkml:trace contextRef="#ctx0" brushRef="#br2" timeOffset="43">19179 12968 76 0,'12'-11'36'0,"-12"11"-2"16,0 0 0-16,0 0-35 15,-7 16-3-15,-7-11-6 16,13 14-4-16,-14-12-13 15,14 9-4-15,1-16 7 16,1 20 11-16,-1-20 6 16,12 8 5-16,0-2 7 15,-12-6 7-15,19-3 15 16,-19 3 3-16,11-2-7 0,-13-8-9 15,2 10-4-15,0 0-2 16,6-11-3-16,-6 11-1 16,0-15-1-16,0 15 0 15,4-11 0-15,-4 11 0 16,0 0 0-16,0 0-1 15,14 7 0-15,-10 6 0 16,-2 8 0-16,0 6-1 16,-2 7 0-16,-6 7 0 15,0 6-1-15,-6 1 1 16,2 1-2-16,-1-5 1 15,6-4 0-15,1-8 0 16,9-7 0-16,4-13 0 16,7-14 0-16,5-13 1 0,7-10 0 15,1-8 0-15,1-9 0 16,-3-7 0-16,1-3 1 15,-4-3-1-15,-6 1 0 16,-2 8-1-16,-3 6 0 16,-6 9-3-16,-6 1-4 15,11 22-30-15,-12 8-2 16,0 0 0-16,14 12-1 15</inkml:trace>
  <inkml:trace contextRef="#ctx0" brushRef="#br2" timeOffset="44">19665 13163 83 0,'0'14'38'15,"14"-4"0"-15,0-12-1 16,19-1-32-16,2-8-2 16,11 3 1-16,4-11-1 0,3-4-1 15,-2-4 0 1,-3-1-1-16,-13 2 0 0,-9 3 0 15,-15 3 0-15,-16 5-1 16,-17 8 1-16,-8 8 0 16,-12 9 1-16,-5 8-2 15,-3 7 1-15,-1 9 0 16,2 5-1-16,8 7 1 15,8 0-1-15,12 2 0 16,18-5-1-16,14-7-1 16,18-1-2-16,14-20-11 15,27 3-25-15,2-18 1 16,16-2-3-16,-6-10 1 15</inkml:trace>
  <inkml:trace contextRef="#ctx0" brushRef="#br2" timeOffset="45">19313 14237 75 0,'-41'14'38'16,"-13"-2"-1"-16,5 16-1 15,-14 1-31-15,3 11-1 16,-1 4-1-16,10 4 0 16,8 2-1-16,16-2 0 15,16-7 0-15,17-8-1 16,19-14 0-16,18-15 0 15,15-16 0-15,12-17 0 16,7-15 0-16,4-11 0 16,-3-12 0-16,-5-8-1 0,-9-5 1 15,-11 1 0-15,-15 1 1 16,-9 10-1-16,-15 12 0 15,-12 13-1-15,-9 19 1 16,-9 17 0-16,-5 24-2 16,-1 20 0-16,0 17 1 15,-1 14-1-15,3 12-1 16,5 4 0-16,9 2-2 15,6-9-2-15,14 0-16 16,-2-23-17-16,17-6 0 16,0-23-1-16,11-9 1 15</inkml:trace>
  <inkml:trace contextRef="#ctx0" brushRef="#br2" timeOffset="46">19835 14263 56 0,'-1'-15'39'0,"1"15"-2"16,-6 15 2-16,4 21-21 15,-16 2-11-15,8 8-4 16,-3 3-2-16,2 1 1 16,3-2-3-16,2-8-3 15,10 2-19-15,1-26-15 16,10-7 1-16,1-23-3 15,14-9 2-15</inkml:trace>
  <inkml:trace contextRef="#ctx0" brushRef="#br2" timeOffset="47">20128 13937 50 0,'-9'11'33'0,"4"7"-12"15,5-18-22-15,14 16-16 16,2-17-16-16,11 3-1 15</inkml:trace>
  <inkml:trace contextRef="#ctx0" brushRef="#br2" timeOffset="48">20317 14093 74 0,'-28'31'38'0,"-10"-9"1"16,5 10-1-16,-1-12-28 16,7 4-5-16,7-6-3 0,13 1 0 15,5-3-2-15,10-1 1 16,6-4-1-16,6 1 0 15,4-2 0-15,4-1 0 16,-3 1 0-16,2-1 0 16,-6 1 0-16,-4 3 1 15,-6 1-1-15,-3 4 1 16,-10 2-1-16,-5 3 1 15,-4 2-1-15,-5 2-1 16,-1-1 1-16,-3 0-2 16,6-2-3-16,-7-15-24 15,18 10-8-15,3-19-2 16,0 0-1-16</inkml:trace>
  <inkml:trace contextRef="#ctx0" brushRef="#br2" timeOffset="49">20878 13747 79 0,'0'0'38'0,"0"0"0"15,-12 22-4-15,18 5-26 16,-8 8-3-16,0 16-1 16,-5 9-3-16,-2 11-1 15,-5 7 0-15,-7 7-2 16,-1 3-2-16,-4-7-1 15,1 1-5-15,-6-19-29 16,15-3 3-16,-6-24-3 16,14-6 2-16</inkml:trace>
  <inkml:trace contextRef="#ctx0" brushRef="#br2" timeOffset="50">20636 14326 95 0,'-17'-29'39'15,"13"18"1"-15,-6-8-13 16,10 19-21-16,13 2-4 15,2 2-2-15,13 0-4 16,6-8-5-16,21 8-30 16,0-10 1-16,18 6-2 15,-3-9 0-15</inkml:trace>
  <inkml:trace contextRef="#ctx0" brushRef="#br2" timeOffset="51">21452 14207 73 0,'-21'-13'37'0,"3"14"-8"16,-17-8 4-16,11 18-23 16,-18 0-3-16,0 12-1 15,-4 7-1-15,0 11-1 16,3 4-2-16,6 3 1 15,7-3-1-15,11 0 0 16,12-8-1-16,14-7 0 0,14-12-1 16,11-13 0-16,9-12 0 15,6-10 1-15,1-14-1 16,2-4 0-16,-6-8 0 15,-3 0 1-15,-8 0-1 16,-8 5 1-16,-10 7-1 16,-5 10 0-16,-10 21 1 15,0 0-1-15,-20 9-1 16,4 18 1-16,-2 7-2 15,1 2-1-15,7 9-3 16,-1-15-8-16,13 11-24 16,-2-17-2-16,20 2 1 15,-2-23-1-15</inkml:trace>
  <inkml:trace contextRef="#ctx0" brushRef="#br2" timeOffset="52">21751 14189 83 0,'0'0'36'15,"0"0"-11"-15,1 18 4 16,-15 6-23-16,4 14 0 16,-7 2-3-16,-1 9 0 15,0-4-1-15,4-1 0 16,2-7 0-16,7-7-1 15,8-14 0-15,8-11 0 16,6-14-1-16,9-10 1 16,7-13 0-16,1-4 0 0,2-6 1 15,3 1 0-15,-6-3 0 16,-2 9 0-16,-6 6 0 15,-7 11 0-15,-7 11-1 16,-11 7-1-16,4 20 0 16,-8 4-1-16,-3 10-2 15,-5 4-3-15,16 13-28 16,-11-8-5-16,14 3-1 15,-3-13-1-15</inkml:trace>
  <inkml:trace contextRef="#ctx0" brushRef="#br2" timeOffset="53">22435 14282 59 0,'-16'14'40'16,"-10"-10"-1"-16,5 9 1 15,-11-11-21-15,8 10-11 16,-10 0-4-16,1 8-1 0,1 1-1 15,2 6-1-15,5 2 0 16,7 4 0-16,9 0-1 16,10-3 0-16,16-5-1 15,9-7 0-15,15-5-5 16,7-19-9-16,18 7-24 15,-6-19 0-15,11 5-1 16,-12-19 0-16</inkml:trace>
  <inkml:trace contextRef="#ctx0" brushRef="#br2" timeOffset="54">22693 14424 76 0,'8'16'38'16,"-8"-16"-3"-16,28 20-1 15,-17-17-29-15,11-1-1 16,-1-11-1-16,8 0 0 16,0-6 0-16,1-4-1 15,-1-5 0-15,-1 0 0 16,-4-3 0-16,-3 0-1 15,-6 2 0-15,-9 2 0 16,-7 1 0-16,-8 7 0 16,-9 5 0-16,-8 11 1 15,-11 8 0-15,-6 11 0 16,-4 9-1-16,2 12 1 15,2 5 0-15,10 7 0 16,13 1-2-16,17-6 0 0,19-5-2 16,22-12-3-16,33 0-15 15,7-28-22-15,36-5-1 16,6-23-2-16,21-4 1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2:32:27.893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2330 2378 32 0,'12'0'30'0,"7"-1"2"0,-1-1-2 15,4-3-20-15,7 9-2 16,1-4-3-16,10 6-2 16,1 0 0-16,12 1-1 15,4-1 1-15,13 3 0 16,9-7 0-16,14 6 0 15,14-9 2-15,16 3-2 16,8-5 0-16,17 1-1 16,12-3 0-16,11 1-1 15,12 0 0-15,11-1 0 16,10 1 0-16,9 0-1 15,15 0 1-15,11 0 0 16,10-2 0-16,15 1 0 16,11-6 0-16,13 2 0 0,9-1 0 15,8 0-1-15,6 0 0 16,1-2 0-16,3 4 0 15,-1-1-1-15,0 2 1 16,3 3-1-16,-4-1 1 16,11-2 0-16,44 1 0 15,-26 1 0-15,6-5 1 16,15 0-1-16,7-3 1 15,6-2-1-15,9-3 1 16,-1-4 0-16,-39 0 1 16,32 0 0-16,-9-1-1 15,-7 2 2-15,-12 3-2 16,-5 2 1-16,-16 4-1 15,-13 4 0-15,-14 3-2 0,-14 0-1 16,-16 6-9-16,-26-8-24 16,-12 7-3-16,-34-8 0 15,-25 2-2-15</inkml:trace>
  <inkml:trace contextRef="#ctx0" brushRef="#br0" timeOffset="901">3431 3988 50 0,'29'2'30'0,"2"-1"1"16,7 1-3-16,9 2-26 0,9-2 0 15,21 0-1-15,17-5 1 16,15 2-1-16,17-10 0 16,20 5 0-16,17-6 2 15,14 2-1-15,15-4 0 16,13 5 0-16,8-2 0 15,13 4 1-15,11-2 1 16,14 3 0-16,10-4-1 16,21 1 0-16,11-3 0 15,15 2 0-15,9-3-1 16,15 0-1-16,51-2 0 15,-33 3 0-15,47-1-1 16,-33 1 1-16,5 4-1 16,9 1 0-16,12-2 0 0,3 2 1 15,-40-3 0-15,49 1 0 16,-39-5 0-16,34-1 0 15,-2-6 0-15,-12-1 0 16,-17-2-1-16,-20-2 1 16,-23-1-1-16,-22 3 1 15,-31 0-2-15,-31 4-1 16,-28 13-13-16,-35-8-20 15,-31 12-1-15,-36-2-2 16,-31 6 2-16</inkml:trace>
  <inkml:trace contextRef="#ctx0" brushRef="#br0" timeOffset="1827">3825 5509 30 0,'0'0'30'0,"23"10"1"16,-1-8-2-16,9-2-23 15,13 6 0-15,8-6-2 16,13 5 0-16,6-5-2 15,11 4 0-15,11-3 0 16,11 4 1-16,11-5-1 16,12 3 1-16,11-5 0 15,23 3 0-15,10-5 0 16,23-1 0-16,16-6-1 0,21 0 1 15,16-5-1-15,22 0-1 16,18-1 0-16,15 2 0 16,13 1 0-16,13 0 0 15,1 4 0-15,13-1-1 16,8 4 1-16,7 0-1 15,10 0 1-15,8-2-1 16,53-3 0-16,-35-1 0 16,13-3 1-16,-1-2 0 15,5-1 1-15,-2-4 0 16,-2 0 1-16,-9 1 0 15,-48-1 0-15,28 3 0 16,-18-1 0-16,-8 7-1 16,-23 2-1-16,-21 4-1 0,-26 4-1 15,-27-1-5-15,-21 9-28 16,-42-7-2-16,-28 6-2 15,-43-10 0-15</inkml:trace>
  <inkml:trace contextRef="#ctx0" brushRef="#br0" timeOffset="2457">9999 4848 48 0,'29'1'34'0,"6"-1"1"15,15 2 1-15,4-9-30 16,21 13 0-16,11-2 0 16,18 6-1-16,7 0-1 15,12 5-1-15,1 4-2 16,1 5 0-16,-4 5 0 15,-9 4-1-15,-10 2 2 16,-16 3-1-16,-18-1 1 16,-17 0-1-16,-20-2 2 15,-20 2-1-15,-24-5 2 16,-19 1-2-16,-23-2 0 15,-15 5 0-15,-22 1 0 0,-12 3-1 16,-11 3 0-16,-4 3 0 16,4-1-1-16,5 0-1 15,15 2-3-15,14-20-6 16,32 0-27-16,23-20-2 15,26-7-2-15,37-32 1 16</inkml:trace>
  <inkml:trace contextRef="#ctx0" brushRef="#br0" timeOffset="3082">11080 3448 57 0,'11'-9'33'0,"8"4"0"15,-6-2-1-15,3 12-26 16,-3-4 0-16,5 9 1 16,-3-3-1-16,8 9-1 15,-2-4 0-15,11 6-2 16,3-2 0-16,14 1 0 15,9 1 0-15,12 3-1 16,11 0 1-16,8 2-2 16,5 0 1-16,-1 3-1 15,-7 3 0-15,-11 2-1 16,-22 4 1-16,-20 2-1 15,-29 7 0-15,-27 2 1 16,-28 1-1-16,-21-2 1 0,-21 0 0 16,-7-5-1-16,3-3-2 15,4-15-7-15,31 0-26 16,5-26-3-16,35-5-1 15,21-22-2-15</inkml:trace>
  <inkml:trace contextRef="#ctx0" brushRef="#br0" timeOffset="3719">11700 1865 64 0,'11'-8'37'16,"-2"-3"-2"-16,6 5 2 0,-6-5-30 15,3 5-2-15,-12 6-1 16,15-11 0-16,-15 11-1 15,0 0 0-15,0 0-1 16,0 0 0-16,0 0 0 16,0 0-1-16,-1-11 0 15,1 11 0-15,0 0-1 16,0 0 1-16,11 5 0 15,7 1 0-15,11 1 0 16,12 1 0-16,13 5 0 16,18 5 0-16,10 1 1 15,5 3-2-15,3 1 2 16,-7 5-2-16,-10 2 1 15,-17 5-1-15,-20 1 1 16,-25 4-1-16,-29-2 1 0,-24 3-1 16,-19 0 0-16,-14 1 1 15,-7-6-1-15,-2 0-1 16,9-5-1-16,7-9-5 15,27 10-26-15,9-24-5 16,32 4 0-16,12-19-4 16</inkml:trace>
  <inkml:trace contextRef="#ctx0" brushRef="#br0" timeOffset="9415">1945 10843 37 0,'38'1'26'0,"5"-3"1"15,7-3-5-15,11 4-13 16,10-6-2-16,14 3-4 15,10-3 0-15,13 1-2 16,10-2 1-16,15 4 0 16,12-1 0-16,8 1-1 15,9 0 0-15,13 0 1 16,11-2-1-16,13 1 1 15,20-4 1-15,15 1-1 16,18-7 1-16,24 3-1 0,56-8 1 16,-22 2 0-16,11-4 0 15,19 2 0-15,5-3-1 16,13 2-1-16,48 3 0 15,-32-2 1-15,-36 2-2 16,47 2 1-16,9 0 0 16,5-2 0-16,15-4 1 15,4 3-1-15,-23-5 2 16,50-1-2-16,55 0 1 15,-35 4 0-15,6 0 0 16,9 6-1-16,-2 2 1 16,0 3-1-16,-13 7 0 15,-9 3 1-15,-55 0 0 16,37 2-1-16,-18-4 1 15,-8 1-1-15,-18-3 0 0,-14-4-3 16,-18 2-3-16,-30-11-19 16,-16 7-10-16,-39-9-1 15,-37 8 0-15,-51-8 0 16</inkml:trace>
  <inkml:trace contextRef="#ctx0" brushRef="#br0" timeOffset="10211">2658 12025 15 0,'27'6'29'15,"5"-2"2"-15,13 1 0 16,11-7-13-16,22 7-6 16,10-9-4-16,21 2-3 15,15-7-1-15,23 1-2 16,18-4 0-16,18-2 0 15,18-1-1-15,18 1-1 16,14 0 1-16,18 0 0 16,11 4 0-16,8 0 0 15,10-2 1-15,11 3 0 0,16-5 0 16,11-1 3-16,22-5-3 15,55 1 1-15,-18-7-2 16,22 2 2-16,14-2-2 16,17-1 1-16,44 5-2 15,-27 2-1-15,4 3 2 16,-35 1-1-16,39 5 0 15,1 0 0-15,2 0 0 16,3-3 0-16,6-2 0 16,0-4 0-16,-2-5 0 15,-4-6 0-15,-4-2-1 16,37 0 1-16,-55 0 0 15,-11-3 0-15,-62 7 0 16,14 2 0-16,-33 7-1 0,-28 2 0 16,-39 8-4-1,-86-5-10-15,5 14-18 0,-53-3-1 16,-45 9-2-16,-52-4 1 15</inkml:trace>
  <inkml:trace contextRef="#ctx0" brushRef="#br0" timeOffset="11007">2950 13741 5 0,'15'-20'27'15,"6"3"1"-15,0 1 1 16,0-5-13-16,9 13-5 16,-3-8-3-16,8 9-2 15,-1-1-2-15,10 4-1 16,2 0 0-16,8 4-2 15,8 0 0-15,9 1 0 16,16-1 0-16,17 0-1 16,15 0 1-16,15-1 0 15,22-4 0-15,22 2 1 16,20-4 0-16,25 0 1 15,18-5-1-15,15 1 0 16,22-5 1-16,22-2-1 16,21-2 0-16,19 0-1 0,23-6 1 15,21 0 0-15,21-5 0 16,21-1-1-16,20-3 1 15,12-1 0-15,13 2-1 16,12 0 1-16,8 3-1 16,-1 4 1-16,1 5-2 15,-3 4 2-15,-2 6-1 16,37 5-1-16,-50 2 0 15,-5 3 0-15,-16 0 0 16,-11-1-1-16,-18 3 1 16,-14-3-1-16,-26-1 0 15,-68 0-1-15,12 0-2 16,-42-6-3-16,-28 10-25 15,-57-11-1-15,-39 10-1 0,-56-10 0 16</inkml:trace>
  <inkml:trace contextRef="#ctx0" brushRef="#br0" timeOffset="11526">12020 12595 30 0,'-29'-14'34'15,"10"1"1"-15,3 2-1 16,16 11-15-16,-11-15-13 15,22 15-1-15,2 1-3 16,14 6 0-16,11 1-1 16,13 4 2-16,14-1 0 15,22 4-1-15,14-5 2 16,23 4-1-16,14-8 0 15,13 3 0-15,1-1-1 0,2 5 0 16,-10 2-1-16,-18 4-1 16,-30 9 1-16,-32 12-1 15,-39 10 0-15,-33 9 1 16,-32 7 0-16,-31 4 0 15,-26 1-1-15,-12 3 1 16,-7-5-1-16,1-9-2 16,19-7-4-16,0-20-31 15,34-7 1-15,14-26-3 16,32-10 2-16</inkml:trace>
  <inkml:trace contextRef="#ctx0" brushRef="#br0" timeOffset="12031">12275 11104 61 0,'0'0'36'0,"0"0"-2"15,28-1 1-15,13 9-33 16,13 3 1-16,13 8 0 15,12-3 0-15,13 9 1 16,1 2-1-16,7 3 1 16,-4 2-1-16,0 7-1 15,-16 4 0-15,-14 4 1 16,-24 6-2-16,-23 4 2 15,-30 1-2-15,-21 3 2 16,-26 3-2-16,-20-4-1 16,-12-5 1-16,-6-4-1 15,-3-4 0-15,6-9-3 16,14-4-1-16,8-24-18 15,28 1-16-15,18-21 1 0,27-13-2 16,16-22 1-16</inkml:trace>
  <inkml:trace contextRef="#ctx0" brushRef="#br0" timeOffset="12503">12908 9848 65 0,'75'25'35'16,"5"-1"0"-16,8 10-2 15,-2-5-20-15,10 15-5 16,-14-4-3-16,-3 12 0 15,-23 0-2-15,-22 8 1 0,-26 0-2 16,-26 4 0-16,-28-3-1 16,-22-2 1-16,-20-5-1 15,-7-4 0-15,-1-6-1 16,7-10-3-16,21 2-14 15,13-24-19-15,34-7-1 16,19-18 0-16,30-11-4 16</inkml:trace>
  <inkml:trace contextRef="#ctx0" brushRef="#br1" timeOffset="23427">17252 1076 21 0,'0'0'26'0,"0"0"0"16,0 0 3-16,0 0-21 15,0 0-1-15,0 0-1 16,0 0 2-16,0 0-1 15,-49-39 1-15,49 39-1 16,0 0 1-16,0 0 1 16,0 0-3-16,0 0 0 15,0 0-1-15,0 0-1 16,0 0-1-16,0 0-1 0,0 0-1 15,0 0 0-15,0 0-1 16,0 0-1-16,0 0 1 16,0 0-1-16,0 0 1 15,0 0 0-15,0 0 1 16,7 57-1-16,-7-57 0 15,0 0 1-15,52 51 0 16,-24-9-2-16,10 4 2 16,-4 1-1-16,-5-7 0 15,3 8 0-15,1-1 0 16,-5 1-1-16,-4-2 2 15,1 1-2-15,-2 1 1 16,-1-2 0-16,2 1-1 16,-2-2 1-16,2 0-1 15,-1-2 1-15,1 3-1 0,1-4 2 16,-2 5-2-16,1-1 1 15,-5 3-1-15,-2 0 1 16,-3 4-1-16,-2 1 1 16,-3 5-1-16,-2 3 1 15,0-3-1-15,-1 2 1 16,2 0 0-16,-2-2 1 15,3-2 2-15,-2 3-2 16,2-6 0-16,-2 0 0 16,0-1 1-16,-1 0-1 15,-3 3 1-15,1 2-3 16,-4 5 1-16,1-5 0 15,-1 5 0-15,2-1 0 0,-2-2 0 16,0 0 1-16,1 0-1 16,-1-4 1-16,1-3-1 15,-3 2 0-15,1 0 0 16,-2 0 1-16,-2 5-1 15,-2 1-1-15,0 3 2 16,0 0-2-16,-1 2 1 16,-2 1 0-16,0-1-1 15,2 0 1-15,-1-3-1 16,0-1 1-16,-1-2-1 15,1 1 1-15,-3 3-1 16,1-3 1-16,-3 1 0 16,-1 2-1-16,0-2 1 15,-4 4 1-15,1-3-1 0,-1-1 1 16,3-4-1-16,0 0 1 15,1-4 0-15,0-5 0 16,1-1-1-16,0-6 0 16,1-4 0-16,0-1 0 15,-2-3 1-15,0-6-1 16,1 0 0-16,-1-2 0 15,0-3 0-15,-2 1 0 16,2-3 0-16,-4 0-1 16,3-2 1-16,-2-2 0 15,-1 1 0-15,1-3 0 16,-1 3 0-16,0-5 0 15,3-1 1-15,2-4-1 16,3 2 0-16,11-10 0 0,-14 11 0 16,14-11 1-16,0 0-1 15,0 0 0-15,0 0 1 16,0 0-1-16,0 0 0 15,0 0 0-15,0 0 0 16,0 0 0-16,0 0 0 16,0 0 0-16,-11-2 0 15,11 2 0-15,0 0-1 16,0 0-2-16,0-17-2 15,0 17-5-15,0 0-23 16,9-13-2-16,-11-1-3 16,2 14 1-16</inkml:trace>
  <inkml:trace contextRef="#ctx0" brushRef="#br1" timeOffset="25388">17342 5730 1 0,'15'-5'17'0,"-11"-7"3"15,-4 12-10-15,12-8 3 16,-12 8 1-16,0 0 2 16,-5-13-1-16,5 13-2 15,0 0-1-15,0 0-2 16,-18 2-3-16,18-2-2 15,0 0-2-15,-14 9-1 16,14-9 0-16,-14 17 3 0,3-10-2 16,2 6 0-16,-5-3 0 15,3 6 0-15,-5-7-1 16,5 8 1-16,-2-6-1 15,5-1 0-15,8-10 0 16,-14 18 0-16,14-18 1 16,-7 14-3-16,7-14 2 15,-4 15-2-15,4-15 3 16,-3 16-4-16,3-16 4 15,-5 18-3-15,5-18 1 16,-1 14 0-16,1-14 0 16,1 11-1-16,-1-11 1 15,0 0-1-15,14 7 1 16,-14-7-1-16,16 2 0 0,-4-3 1 15,-3 1-1-15,3 1 0 16,1-1 0-16,0 0 1 16,1-2-1-16,1-1 0 15,4-3 0-15,2-2 1 16,1-4-3-16,3 1 4 15,3-3-3-15,-1-1 3 16,-1-1-3-16,-1 0 2 16,0-1-2-16,-3 4 3 15,-2-7-2-15,-2 3-2 16,-4-3 2-16,0-1-2 15,-1 1 2-15,-1-4-3 16,-2 0 4-16,2-2-4 0,-2 0 3 16,3 2 1-16,-2-2-1 15,8 0 0-15,-5 0 1 16,2-2-1-16,1 3 0 15,0-2 1-15,-1 1-1 16,-2-1 1-16,1-2-1 16,-4 3 0-16,-1-3 1 15,-2 2-1-15,0-1 1 16,0-2-1-16,-2 1-1 15,-1 1 3-15,2-1-3 16,0 3 2-16,-2-2-3 16,4 0 3-16,-3 0-2 15,2 1 1-15,-1-2 1 16,0 3-2-16,-1-5 2 0,-2 2-1 15,1-4 1-15,2 1-1 16,1 0 1-16,0-2-1 16,0 2 0-16,2 1 0 15,-1 0 0-15,1 2 1 16,-2-1-1-16,-1 4 0 15,-1-3 1-15,1 1-1 16,-2 0 1-16,1-2-1 16,2-3 0-16,-1-3 0 15,2 0 0-15,0-2 1 16,5-3-1-16,-1 1 0 15,0-8 0-15,-1 4 1 16,2-1 0-16,0-1-1 16,1 0 0-16,-2-1 0 15,0-2 1-15,1 2-1 0,2-1 0 16,-2-1 0-16,0 2-1 15,-1-1 1-15,1-1 0 16,-2 1 0-16,1 0-1 16,-6 1 1-16,-2 0 0 15,0 0 0-15,-1-2 0 16,-3 2 0-16,-1 1 1 15,0 0-2-15,0 0 2 16,0 2-1-16,-3-2 0 16,3 1 1-16,0-1-1 15,0-1 1-15,4 1-2 16,-4 1 0-16,-2-3-1 15,0 1 1-15,1 0 0 0,-2-1-1 16,-2 1 2-16,-2-3-2 16,0 3 2-16,-3 1 0 15,1 2 1-15,-2 0-1 16,3 4 0-16,-2-1 0 15,-1 1 1-15,3 0 0 16,-1-1-1-16,-2 0 2 16,2 0-2-16,-2 0 1 15,0-1-1-15,1 0 2 16,-3 4-2-16,1-4 0 15,0 1 1-15,-1 1 0 16,0 1-1-16,-2 0 1 16,1 1 0-16,-2 2 0 15,-3 2-1-15,2-2 1 0,-3 2-1 16,2 0 1-16,-2-5-1 15,20 39 0-15,0 0 2 16,-28-60-1-16,28 60 0 16,0 0 0-16,-38-69 0 15,38 69-1-15,-28-48 2 16,28 48-2-16,-34-46 0 15,34 46 0-15,0 0-1 16,-55-82-1-16,55 82 1 16,0 0 1-16,-68-69-1 15,68 69-1-15,-51-44 1 16,51 44 0-16,-49-38 1 15,49 38 2-15,-51-31-2 16,51 31-1-16,-52-21 1 0,52 21 1 16,-57-8 0-16,57 8 0 15,-66 7 1-15,66-7-1 16,-69 17 0-16,69-17 1 15,-65 18-3-15,65-18-8 16,0 0-27-16,-53 9-4 16,53-9 0-16,0 0-3 15</inkml:trace>
  <inkml:trace contextRef="#ctx0" brushRef="#br1" timeOffset="26522">19236 1286 80 0,'20'-56'39'16,"-20"56"-1"-16,0 0 0 15,-44-12-32-15,-4 24-4 16,-4 18 0-16,-14 11-2 15,-1 22 1-15,-7-3-2 16,8 14 2-16,14 0-1 16,27-6-1-16,24-7-1 15,14-12-3-15,29-2-13 16,6-19-20-16,20-3 1 15,0-16-2-15,12-9 2 0</inkml:trace>
  <inkml:trace contextRef="#ctx0" brushRef="#br1" timeOffset="27123">19600 1611 86 0,'-31'-2'37'0,"3"13"1"16,-17 4 0-16,4 7-35 15,-9 2 0-15,7 9-1 16,4-1 0-16,7 4-2 15,6-1 2-15,10-4-2 16,8-3 0-16,14-7 0 16,11-8 0-16,6-8 0 15,8-5 0-15,5-9-1 0,7-7 0 16,0-7 2-16,0-6-2 15,-7-1 2-15,-5-4-2 16,-5 0 2-16,-3 3-2 16,-8 3 2-16,-6 4 0 15,-4 2 0-15,-1 4 0 16,4 4 0-16,2 2 0 15,4 3 1-15,2-1-1 16,2 4 0-16,1 3 0 16,3 1 0-16,-2 6 0 15,-5 2 0-15,-1 4-1 16,-10 5 1-16,-4 7-1 15,-4 4 0-15,-10 6 1 16,-1 2-2-16,-5 0 2 0,3-4-2 16,4-5 1-16,7-5-1 15,6-20 1-15,19 0 0 16,7-22 0-16,9-10 1 15,9-8-1-15,5-5 2 16,-1-2-1-16,-3 1 1 16,-5 9 0-16,-10 5-1 15,-7 15 0-15,-9 13-1 16,-14 4 0-16,0 30 0 15,-9 0-1-15,-5 8-1 16,5 4-1-16,3 3-2 16,10 2-5-16,-4-20-26 15,29 1-3-15,-2-15-1 16,22-6-1-16</inkml:trace>
  <inkml:trace contextRef="#ctx0" brushRef="#br1" timeOffset="27348">20612 1477 102 0,'-37'-2'40'16,"-1"17"1"-16,-16 2-1 16,7 9-37-16,-9 5-2 15,3 6 1-15,7 2-1 16,10 1-1-16,13-3 0 15,15-6-2-15,25-9-1 16,17-12-3-16,27-6-20 16,1-20-13-16,22 0 2 0,-3-10-3 15,11 0 1-15</inkml:trace>
  <inkml:trace contextRef="#ctx0" brushRef="#br1" timeOffset="27710">20930 1557 80 0,'-33'2'40'0,"4"11"1"16,-12-4 0-16,8 7-17 15,-5 1-20-15,3 6-1 16,-1 4-1-16,3 5 0 16,1 2 0-16,8 0-2 15,4-3 1-15,11 2-1 16,10-10 1-16,12-9-2 15,11-11 1-15,13-11 0 0,12-12 0 16,3-7 0-16,4-8-1 16,1-2 2-16,-8 0-2 15,-6 2 2-15,-9 8-1 16,-14 7 0-16,-13 9 0 15,-7 11 0-15,-18 18 0 16,-3 4-1-16,-3 6 1 16,0 4-2-16,4 4 1 15,6-3-3-15,11 1 1 16,8-17-4-16,23-4-6 15,-1-22-24-15,25-1-2 16,-5-17 0-16,15-3-1 16</inkml:trace>
  <inkml:trace contextRef="#ctx0" brushRef="#br1" timeOffset="27980">21349 1536 104 0,'-28'3'39'0,"11"14"1"16,-11 2-4-16,7 12-32 15,2 6 0-15,5 7-2 16,1 0 1-16,8 2-2 15,8-6 1-15,4-2-1 16,6-12 1-16,7-12 0 16,7-14-2-16,3-14 1 15,1-15-1-15,0-10 1 16,1-10-2-16,-1-6 0 15,-5-5-1-15,-4-2 0 16,-6 8-2-16,-9-1-3 0,7 20-18 16,-19 2-15-16,11 18 1 15,-14 4 0-15,8 11-1 16</inkml:trace>
  <inkml:trace contextRef="#ctx0" brushRef="#br1" timeOffset="28328">21591 1622 97 0,'8'20'39'0,"-8"-20"1"16,15 12-1-16,-15-12-36 16,27-2 0-16,-5-1 0 15,6-5-1-15,0-4 1 16,1-3-2-16,-3-5 1 0,-1-3-1 15,-7-4 0-15,-7 2 0 16,-8 2 0-16,-10 2 0 16,-7 10 0-16,-8 11 1 15,-7 11 0-15,-4 8-1 16,-3 11 1-16,1 13 0 15,1 1 0-15,9 4-1 16,6-4 0-16,12-5 0 16,17-10-2-16,13-8-1 15,21-11-3-15,10-19-4 16,25-1-18-16,-12-20-14 15,17 2-1-15,-10-8-1 16,3 5 1-16</inkml:trace>
  <inkml:trace contextRef="#ctx0" brushRef="#br1" timeOffset="29196">19280 2663 75 0,'7'-17'36'0,"-7"17"1"0,-10 13 1 16,4 4-35-16,-13 15 0 15,2 7 1-15,-5 5-1 16,0 8 1-16,0-3 0 16,1 3 0-16,5-9-2 15,2-5-1-15,4-13 0 16,5-5 0-16,5-20 0 15,0 0 0-15,0 0 0 16,18-33-1-16,-7 2 1 16,3-9 0-16,0-2 0 15,0-4 0-15,-2 4-1 16,0 4 0-16,-4 5 0 15,-1 8 1-15,-2 10-1 16,-5 15 0-16,5-12 0 0,-5 12 0 16,0 0 2-16,19 15-2 15,-6-9 2-15,4 0-1 16,7-5 0-16,5-4 0 15,7-8 0-15,7-6-2 16,2-5 2-16,4-5-2 16,0 0 2-16,-3 0-2 15,-7 7 1-15,-6 3-1 16,-9 17 1-16,-11 14 2 15,-12 12-1-15,-10 14 1 16,-9 8-1-16,-1 5 1 16,-1 4-2-16,1-4 1 15,7-8-1-15,6-12-3 16,15-10-4-16,6-27-11 15,23 2-20-15,-4-24-2 0,12 3-1 16,-5-15 0-16</inkml:trace>
  <inkml:trace contextRef="#ctx0" brushRef="#br1" timeOffset="29416">20015 2637 94 0,'-11'4'39'16,"7"14"4"-16,-13-4-4 15,13 11-33-15,-13 7-3 16,2 3 0-16,-1 3-1 16,0 2 0-16,1-1-3 15,3-7-3-15,12-3-3 0,0-29-21 16,15 13-11-16,3-25 0 15,12-1-2-15,-1-19 1 16</inkml:trace>
  <inkml:trace contextRef="#ctx0" brushRef="#br1" timeOffset="30669">20071 2464 92 0,'-10'-2'39'16,"-4"-4"0"-16,9 17-1 15,5-11-37-15,6 18 1 16,7-6-1-16,3 3 1 15,6 2 0-15,3 5 0 16,-2 0 1-16,2 4 1 0,-3 4 0 16,-3 8 0-16,-9 1-1 15,-1 6 0-15,-9 2-1 16,-5-4 1-16,-2-1-2 15,-3-5 0-15,1-7-1 16,0-11 0-16,3-7 0 16,6-12 0-16,10-19 0 15,7-7 0-15,7-11-1 16,2-5 0-16,2-6 1 15,1-3-1-15,-4 3 2 16,-2 3-2-16,-8 10 1 16,-8 7-2-16,-4 9 1 15,-3 5-1-15,0 14-1 0,0 0 0 16,24-1-2-16,-6 7-1 15,15 3-1-15,0-5-1 16,19 5 0-16,-3-8 0 16,11 5 2-16,-8-9 0 15,2 6 2-15,-9-6 2 16,-9 0 4-16,-6 6 3 15,-15-6 1-15,-4 11 1 16,-11-8 0-16,-8 22 2 16,-9-6-2-16,2 11 1 15,-9 6-3-15,0 5-1 16,1 4-1-16,4 0 0 15,1-1-1-15,7-6-1 16,0-5 0-16,9-5-1 0,4-14 0 16,-2-11 0-16,21-5 1 15,-7-12-1-15,6-12 0 16,-2-6 0-16,1-10 0 15,-1-4 0-15,1-4 0 16,-4 1-1-16,-1 5 0 16,-3 5 0-16,1 7 1 15,2 9-2-15,1 6 2 16,5 7 0-16,4 5 0 15,6 4 0-15,5 1 0 16,2 3 0-16,1 0 0 16,-1 1 0-16,-3 0 0 15,-7 3 0-15,-7 1 0 16,-11 6 1-16,-9 6-1 15,-10 4 0-15,-10 9 0 0,-7 2 1 16,-5 7 0-16,2 6 0 16,0 0 0-16,5-2 0 15,7-4-1-15,10-5 1 16,13-10 0-16,13-12-2 15,12-13 1-15,7-15 0 16,9-11-2-16,0-9 1 16,-2-9-1-16,-2-6 1 15,-9-1 0-15,-11 5-1 16,-10 8 1-16,-12 8 0 15,-9 6 1-15,-7 15 1 16,-3 6-1-16,-2 9 0 16,2 4 1-16,6 7-1 0,6 3 0 15,9-2 0-15,9-3 0 16,10-4 0-16,7 0 1 15,7-5-1-15,5-3 1 16,-1 0-1-16,-5 0 1 16,-4 5 1-16,-5 6 0 15,-9 6 0-15,-8 9 0 16,-9 11 0-16,-8 4-1 15,-5 3 0-15,-2 4-1 16,-1-7 0-16,0-4 0 16,3-6-1-16,5-10 1 15,9-23 0-15,0 0 1 16,23-18 0-16,-4-16 0 15,6-6 1-15,1-9-2 0,2-5 0 16,4-5 0 0,-4 4 0-16,-1 5-4 0,-1 7-1 15,4 23-8-15,-7-3-6 16,28 37-10-16,-12-5-9 15,26 31-4-15,1 3-1 16,25 18 1-16</inkml:trace>
  <inkml:trace contextRef="#ctx0" brushRef="#br1" timeOffset="36821">19680 8937 66 0,'0'0'33'0,"0"0"0"16,-11 2 0-16,-4 1-24 15,4 3-5-15,-4-2-1 16,15-4 1-16,-26 10 0 15,16-3-1-15,-6 2 0 16,-1 9-1-16,-5 5-1 16,-5 10 1-16,-8 14-1 15,-5 10 0-15,-7 13 0 16,-4 12 0-16,-7 6 1 15,2 9 0-15,-3-2 0 16,4 6 1-16,0-3-2 16,5 0 1-16,2 0-2 15,4-2 2-15,1 0-3 16,2 4 2-16,3-2-2 0,3 0 2 15,2-3-2-15,4 1 0 16,5-5 0-16,3-4-1 16,3-6 1-16,4-4-1 15,5-5 0-15,1-1 0 16,3-2 1-16,3-2 0 15,-4 0 1-15,-1 1 1 16,2-2-1-16,-4 1 2 16,-1-1-1-16,0-1-2 15,-3-3 1-15,4-1 0 16,-1-2 0-16,6-2 0 15,3-3 0-15,3-3-2 16,4-2 2-16,1-3 1 16,6-3-1-16,1-1 0 0,1 0-1 15,-2-3 2-15,-2 4-2 16,-2-1 2-16,0 4-2 15,-1 2 0-15,-2-1 1 16,0 3-1-16,0 0 1 16,2 1 0-16,0-1 0 15,3-2-1-15,2-2 1 16,3-3 1-16,3 0-1 15,3-5 0-15,2 0 0 16,2-3 1-16,-1-1-1 16,1 0-1-16,-2 3 1 15,-2 1-1-15,1 0 1 16,-4 1-1-16,-1-3 0 15,-3 2 0-15,2-3 1 16,-1 2 0-16,-2-2 0 0,0-2 0 16,1-1 0-16,-1 3 0 15,4-1 0-15,-3 3-1 16,4 0 0-16,-4-1-1 15,3 1-3-15,-4-8-3 16,11 5-20-16,-13-17-7 16,7 1-1-16,-19-18 0 15</inkml:trace>
  <inkml:trace contextRef="#ctx0" brushRef="#br1" timeOffset="38680">19160 13726 35 0,'-5'15'29'16,"0"-2"0"-16,1 2 0 15,4-15-22-15,-11 20-2 16,11-20 0-16,-4 14 1 15,4-14-1-15,0 0-1 16,0 0 0-16,0 0 0 16,0 0-1-16,0 0 0 15,0 0 1-15,0 0-2 16,0 0-1-16,10-2 1 15,-10 2-1-15,13 6 0 16,-13-6 0-16,12 13-1 16,-12-13 1-16,16 14-1 15,-16-14 1-15,18 10-1 16,-18-10 0-16,20-3 1 0,-10-3-1 15,3 0 0-15,-1-4 1 16,-2-2-1-16,-1 1 0 16,1 0 1-16,-2-2-1 15,-4-1 0-15,2 2 0 16,-6-1 0-16,1 0 1 15,-2-1-1-15,-3-2 0 16,0 1 0-16,-1-1 0 16,-1 0 0-16,-1-1 0 15,0 2 0-15,0 1 1 16,0 0-1-16,0 1 0 15,1-2 0-15,-3 1 0 16,3-2-1-16,-2-2 1 16,0-3 0-16,0-3 0 0,-2 0 0 15,1-3 0-15,-3-1-1 16,2 4 2-16,-4 0-2 15,5 4 2-15,-5 3-1 16,0 1 0-16,1 0 0 16,1 0 0-16,-1 0 1 15,1-6-1-15,1-1 1 16,0-5 0-16,1-4 0 15,2-2-1-15,0-2 0 16,1 1 1-16,0-1 0 16,-1 5-1-16,1 1 0 15,-4 4 0-15,0 5 1 16,0 0-1-16,-3 1 0 15,0 2 0-15,0-1 0 16,1-3 0-16,0-4 0 0,2-1 0 16,1-3-1-16,5-1 1 15,1-2 0-15,4 2 0 16,-1-2 0-16,1 2 0 15,0 0 1-15,-4 2-1 16,3 3 1-16,-4-4 0 16,1 2 0-16,-4-3 0 15,3-1 0-15,0-1 0 16,2 1-1-16,2-4 0 15,1 3-1-15,1-2 2 16,2-3-2-16,3 1 1 16,-2-2 0-16,0-1 0 15,0-1 0-15,-2-1-1 16,0-1 1-16,-2 0 0 0,0 3 2 15,-1 3-2-15,-1 1 2 16,2 5-2-16,-1 1 2 16,1 4-2-16,1 3 2 15,2-3-2-15,3 2-1 16,-1-2 2-16,1-6-1 15,2 0 0-15,-3-6 0 16,5-1 0-16,-1-5-1 16,0 0 1-16,-1 0 0 15,-1 2 0-15,0 1 0 16,-2 6 0-16,-2 2 0 15,0 5 0-15,-2 3 0 16,-1 1 2-16,1 1-2 16,0-2 2-16,0-2 1 0,4-5-2 15,1-2 2-15,0-5-1 16,2-3 1-16,1-6-3 15,2-2 2-15,2 0-2 16,-2-2 0-16,1 2 0 16,-1 4 0-16,-1 2 0 15,0 5-1-15,-1 1 1 16,-1 2 0-16,1 2 1 15,-1-2 0-15,2-2 0 16,-1-5-1-16,1-2 2 16,4 2-2-16,-2-3 2 15,0-1-1-15,4 5-2 16,1 1 1-16,-1 6 0 0,-1 2 0 15,0 0 0-15,0 2 0 16,3 0 0-16,-3-1-1 16,0-1 1-16,1-3 0 15,1-3 0-15,1 0 0 16,0-1 0-16,3 1 0 15,-2 0 0-15,0 2 0 16,2 2 0-16,0 1 0 16,-2 4 0-16,4 1 0 15,0 1 0-15,0 1 0 16,1 0 0-16,1 2 0 15,-1 3 0-15,-1-1 0 16,0 2 0-16,-1 1 0 16,-2 1 0-16,-4-2 0 15,2 2 0-15,-4 2 0 0,-4-3 0 16,-4 4 1-16,-4 0-1 15,-5 1 0-15,-8 3 0 16,-6 2 0-16,-9 5 1 16,-6 6-1-16,-9 10 0 15,-3 6-1-15,0 5 0 16,-1 3-5-16,12 13-14 15,-4-17-13-15,21 3-3 16,5-13-2-16,11-11-3 16</inkml:trace>
  <inkml:trace contextRef="#ctx0" brushRef="#br1" timeOffset="39390">19708 9974 64 0,'0'0'27'0,"-2"23"-6"15,2-23 0-15,0 0-28 16,16-4-1-16,2-4 2 15,-3-8 1-15,4-4 3 16,-1-4 3-16,0-4 4 0,2 5 2 16,-6-9 1-1,4 13 1-15,-9-11 1 0,5 15 0 16,-12-7 0-16,-2 22 1 15,-3-23-2-15,3 23 0 16,-28-4 0-16,7 13-2 16,-16-1-1-16,1 15-1 15,-8 1-1-15,5 11-1 16,-3 8-1-16,5 9-1 15,10 2 0-15,9 5 0 16,13-4-1-16,16-5-2 16,12-4 0-16,10-14-2 15,15-9 0-15,4-17-2 16,10-6-1-16,2-17-2 0,8-2-2 15,-11-20-5-15,11 6-19 16,-9-11 2-16,2 3-1 16,-10-1 2-16</inkml:trace>
  <inkml:trace contextRef="#ctx0" brushRef="#br1" timeOffset="40321">20378 9876 87 0,'-16'-9'34'16,"-1"16"1"-16,-13-4 1 16,5 14-26-16,-11-7-3 15,9 9-1-15,-5 0-2 16,6 9 0-16,0 2-1 15,7 6-1-15,1 0 0 16,8 4 0-16,5-4-1 16,6-1-1-16,7-8 0 15,10-7-1-15,6-14 1 0,10-10 0 16,4-16 0-16,6-10-1 15,5-11 1-15,-2-8 0 16,-1-6 0-16,-6 0 2 16,-8 2-2-16,-7 8-1 15,-12 7 1-15,-13 11 0 16,-9 13 1-16,-8 11-1 15,-8 10 0-15,0 4 0 16,-3 7 0-16,5-1 1 16,9 1-1-16,8-5 0 15,6-13 0-15,25 8 0 16,6-15 0-16,4-2 0 15,9-5 1-15,-3 1-1 16,1 1 1-16,-4 2 0 0,-10 5-1 16,-6 6 1-16,-10 8 0 15,-8 11 0-15,-8 7 0 16,-6 9-1-16,-3 6 1 15,-4 4-1-15,3 2 0 16,2-2 0-16,2-7-1 16,10-9 1-16,9-17 1 15,6-16-1-15,9-18 1 16,6-14-1-16,1-10 1 15,2-8 0-15,-2-3 1 16,-4 2-1-16,-4 6 0 16,-10 14 0-16,-6 15-1 15,-7 19 1-15,0 0-1 16,-10 27 0-16,4 7-1 0,1 4 0 15,1 5-1-15,5-3-1 16,6-1-1-16,5-15-3 16,15-5-3-16,-4-21-3 15,17 4-8-15,-13-28-8 16,16 5-6-16,-10-19 12 15,6 9 14-15,-15-6 5 16,-4-1 8-16,-3 9 3 16,-19-7 11-16,11 22 7 15,-21-8 9-15,12 22-11 16,-21-4-12-16,17 15-4 15,-9 7-2-15,7 14-2 16,1 6 0-16,3 9 0 16,2 4-2-16,4 5 1 15,2-5 0-15,3-4 0 0,2-11-1 16,6-13-1-16,0-16 1 15,4-15 0-15,1-16-1 16,0-14 0-16,2-9 1 16,-4-11-2-16,0-3 1 15,-8-4-1-15,2 4-2 16,-9 1-3-16,4 17-9 15,-15-5-10-15,13 25-9 16,-8-2-3-16,1 25-1 16,0 0 1-16</inkml:trace>
  <inkml:trace contextRef="#ctx0" brushRef="#br1" timeOffset="40653">21504 9923 74 0,'10'14'36'0,"5"3"0"16,-4-17 0-16,12 2-14 15,1-19-16-15,10-1-1 16,3-11-1-16,4-2-2 16,-4-5 1-16,0 1 0 15,-11 3-1-15,-8 5 0 16,-12 4 1-16,-13 12-2 15,-14 6 1-15,-8 9 0 16,-9 8-1-16,-1 9-1 16,-1 9 1-16,3 6-1 15,3 5 1-15,10 3-1 0,10-1 0 16,11-3 0-16,11-4-2 15,7-11-3-15,19 1-11 16,-3-29-12-16,24 6-10 16,-5-23 0-16,13 3-1 15,-3-17 0-15</inkml:trace>
  <inkml:trace contextRef="#ctx0" brushRef="#br1" timeOffset="40868">22205 9637 99 0,'-31'-8'38'15,"12"18"-1"-15,-11 5 1 16,2 14-29-16,-5 11-6 0,-1 13 0 16,-3 9-1-16,0 2-1 15,6 1-1-15,3-7-1 16,11-4-4-16,0-25-5 15,24-4-25-15,-7-25-3 16,20-13 1-16,-7-22-2 16</inkml:trace>
  <inkml:trace contextRef="#ctx0" brushRef="#br1" timeOffset="41021">21941 9697 114 0,'-7'10'39'16,"-4"3"1"-16,15 16-1 15,-2-3-34-15,27 1-1 16,14-2-5-16,11-8-3 0,23 11-22 15,-8-22-11-15,12 4-3 16,-8-9-1-16,4 2-1 16</inkml:trace>
  <inkml:trace contextRef="#ctx0" brushRef="#br1" timeOffset="43869">19368 11101 45 0,'15'-18'32'0,"-2"-3"5"15,-1 8-3-15,-8 0-24 16,7 11 2-16,-11 2-4 16,0 0-1-16,-14 22-2 15,6 4 0-15,-10 1-3 16,3 9 1-16,-4 3-2 15,1 4 1-15,2-3-1 0,2-3 1 16,0-7-2-16,8-9 1 16,4-6-1-16,2-15 0 15,17-13 0-15,1-10 0 16,6-12 0-16,5-8 0 15,1-3 1-15,4-5-1 16,-3 0 1-16,-2 6 1 16,-5 10-1-16,-5 7 2 15,-8 9-2-15,-11 19 1 16,0 0-3-16,0 0 2 15,5 28-2-15,-7-6 0 16,4 0 0-16,5 0 0 16,8-3 1-16,7-6-1 15,6-8 2-15,10-9 0 0,4-5 1 16,3-5-2-16,1-8 2 15,1 0 1-15,-9 0-2 16,-1 2 2-16,-12 4-2 16,-3 10 2-16,-11 10-3 15,-6 11 0-15,-9 14 0 16,-6 9-2-16,-1 10 1 15,-3 1-2-15,5 3 1 16,0-7-3-16,13-5 0 16,3-19-4-16,19 0-15 15,-3-28-13-15,18-2 1 16,-2-19-2-16,6-2 1 15</inkml:trace>
  <inkml:trace contextRef="#ctx0" brushRef="#br1" timeOffset="44043">20288 11003 86 0,'0'0'36'16,"-21"8"1"-16,11 19 2 15,-12 1-27-15,8 10-10 16,1 3-1-16,1 4-2 16,6-1 1-16,1-3-1 15,6-1-4-15,-2-20-19 16,16 0-12-16,-3-20-1 15,11-7-1-15,-1-19 0 16</inkml:trace>
  <inkml:trace contextRef="#ctx0" brushRef="#br1" timeOffset="44463">20351 10855 105 0,'-6'13'38'0,"6"-13"1"15,-5 23-1-15,14-11-35 16,6 3 0-16,6 0 1 15,4 7-2-15,-2 4 0 16,-1 4-2-16,-5 4 2 16,-3 5-3-16,-8 1 2 15,-5 8-2-15,-6-2 1 16,-4-2-1-16,-2-9 1 15,-1-1 0-15,0-10 0 16,4-9 0-16,8-15 0 0,-1-10 0 16,10-15-1-16,8-9 1 15,2-5 0-15,4-7-1 16,1-3 2-16,0 4 1 15,-3 6-1-15,-4 7 2 16,-5 9-2-16,-4 8 1 16,-8 15-1-16,9-11 0 15,-9 11-2-15,18 8-3 16,-1 0 0-16,10-11-5 15,8 9-2-15,1-17-15 16,21 14-9-16,-9-15-5 16,13 9 3-16,-13-10 0 15</inkml:trace>
  <inkml:trace contextRef="#ctx0" brushRef="#br1" timeOffset="45328">21082 11019 93 0,'-21'18'36'16,"6"9"-1"-16,-10-6 4 15,8 11-33-15,-2-2-3 16,8 6 1-16,0-3-1 15,4 0 0-15,0-5-2 16,5-6 0-16,2-9 0 16,0-13-1-16,14-4 0 15,-1-14 0-15,1-8 0 16,4-11 0-16,-2-8 1 15,3-3 1-15,-4-5-1 16,-1 4 1-16,-4 3-2 16,0 7 3-16,-3 8-3 15,1 8 2-15,1 9-2 0,1 8 0 16,8 6 0-16,1 7 0 15,6 3-1-15,4 1 1 16,7-1 0-16,0-1 0 16,-1-1 0-16,4-3 1 15,-2-4-1-15,-5 0 0 16,-7-1 0-16,-7 0 1 15,-18 0-1-15,6 14 0 16,-19 2 0-16,-8 5-2 16,-7 6 2-16,-1 5-1 15,-3 4 1-15,7 3-2 16,4-1 3-16,9-4-2 15,10-2 1-15,8-7 1 16,11-10-1-16,10-10 1 0,4-9-1 16,5-12-1-16,0-7 1 15,-2-11 0-15,-2-5 0 16,-7-5 2-16,-5 2-2 15,-7-1 2-15,-6 6-1 16,-5 4 1-16,-2 6-1 16,-1 8 1-16,-2 6-1 15,3 13-1-15,0 0 0 16,11-1 1-16,-1 8-1 15,4 2 0-15,4 5 0 16,5 1 0-16,1 2-1 16,4 0-1-16,-5 4 2 15,1 2-2-15,-5 5 1 0,-5 1-1 16,-7 3 2-16,-7 0-2 15,-6 1 3-15,-4 0-1 16,-4-6 0-16,0-4 1 16,1-10-1-16,3-7 1 15,10-6-1-15,-6-19 1 16,10-7-1-16,10-6 1 15,5-10 0-15,4-4 2 16,5 0-2-16,3 0 2 16,4 5-2-16,0 2 2 15,1 7-3-15,-4 6 1 16,3 11-6-16,-6-5-10 15,12 22-5-15,-16-11-5 16,22 20-6-16,-19-13-3 0,16 15-7 16,-7-6 2-16,9 7 3 15</inkml:trace>
  <inkml:trace contextRef="#ctx0" brushRef="#br1" timeOffset="45462">22423 11089 120 0,'-19'27'40'0,"-13"-15"2"15,9 1-3-15,2-12-42 16,1-16-9-16,20 15-15 15,-18-27-11-15,14 15-4 16,-2-9-1-16,6 6-1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2:44:39.307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17207 13127 22 0,'33'5'28'16,"9"-3"-2"-16,14 4-6 15,0-13-5-15,20 8-1 16,-3-16-4-16,20 7-1 16,-2-10-2-16,12 4-2 15,-6-3 0-15,5 4-2 16,-6 0 0-16,-3 8-2 0,-6 2 1 15,-7 4-2-15,-8 2 1 16,-8 2-1-16,-3 1 0 16,-2 0 0-16,-4-3 1 15,2 0-1-15,-2-6 1 16,-1 0-1-16,-1-3 1 15,-5 0-1-15,-8 1 0 16,-6-1-2-16,-9 6-3 16,-25 0-7-16,17-2-20 15,-17 2-2-15,-20 13 0 16,-2-6 0-16</inkml:trace>
  <inkml:trace contextRef="#ctx0" brushRef="#br0" timeOffset="1105">18014 12891 44 0,'0'0'33'0,"-7"-10"1"0,7 10 0 15,-13-11-26-15,13 11-2 16,0 0-1-16,0 0-2 16,0 0 1-16,14 12-2 15,7-8 0-15,9 2 0 16,5-2 0-16,9 3 0 15,5-5 0-15,3 4 0 16,-1-3 0-16,-5 3-1 16,-8 2-1-16,-10 5 1 15,-13 6-1-15,-14 4 0 16,-15 11-1-16,-13 4 1 15,-23 8 0-15,-13 8 1 16,-9 3-1-16,-4 0 0 16,1-4 0-16,5-4-2 0,17-7-3 15,7-16-29-15,34-9-1 16,12-17-2-16,39-20 0 15</inkml:trace>
  <inkml:trace contextRef="#ctx0" brushRef="#br0" timeOffset="1855">18579 13061 18 0,'11'-5'25'0,"-11"5"0"15,11-13-7-15,-11 13-3 16,11-9-3-16,-11 9-2 0,0 0-2 15,18-3 0-15,-18 3-1 16,0 0-1-16,10-11 0 16,-10 11-1-16,0 0 0 15,12-6-1-15,-12 6-1 16,0 0 0-16,0 0 0 15,12-8-2-15,-12 8 1 16,0 0-1-16,0 0 0 16,-9 12 0-16,-4-1 0 15,-7 4 0-15,-8 6-1 16,-5 7 0-16,-12 3 0 15,-10 7 0-15,-14 5 0 16,-12 6 0-16,-14 7 0 16,-12 8-1-16,-16 11 1 0,-20 8 0 15,-18 13 0-15,-21 8 1 16,-20 8-2-16,-16 11 2 15,-19 13-1-15,-19 7 1 16,-12 5-1-16,-12 4 0 16,-8 7 0-16,-2 4-1 15,-1 1 1-15,3-6-1 16,6-7 1-16,17-6-2 15,15-13 0-15,26-16-1 16,32-13-6-16,17-31-30 16,44-13 2-16,22-28-2 15,37-14 0-15</inkml:trace>
  <inkml:trace contextRef="#ctx0" brushRef="#br0" timeOffset="2576">15507 14452 44 0,'5'-20'33'16,"4"8"2"-16,-9-9-6 16,0 21-20-16,1-12-2 15,-1 12-2-15,-2 17-1 16,-4 6 0-16,-5 8-2 15,-4 13 0-15,-11 11 0 16,-6 12 0-16,-14 6 0 16,-5 9 0-16,-4-3 0 15,2 1 1-15,3-10-1 16,20-4 0-16,18-16 1 0,29-16-3 15,34-21 2-15,36-22-2 16,36-16-1-16,25-14-2 16,20-1-9-16,1-21-25 15,5 10-2-15,-12-6-2 16,-11 17 0-16</inkml:trace>
  <inkml:trace contextRef="#ctx0" brushRef="#br0" timeOffset="3958">18660 10371 33 0,'0'0'27'16,"0"0"0"-16,-5 11-4 15,5-11-5-15,0 0-3 16,-5-14-3-16,5 14-3 15,0 0-1-15,0 0-3 16,0-16 0-16,0 16-2 16,0 0 0-16,0-11-3 15,0 11 1-15,0 0-1 16,-8-10 2-16,8 10-3 0,0 0 3 15,-11-10-3-15,11 10 2 16,-16-13 2-16,5 5-2 16,-3-1 2-16,-5-5-2 15,-2 0 1-15,-3-4-1 16,-3-3 2-16,-3-5-2 15,-4 0-1-15,-2-5 1 16,-6-4-1-16,-3-5 0 16,-4-3 0-16,-6-1 1 15,-3-4-1-15,-5-1 0 16,-3-2 0-16,-4-1 1 15,-4-3-1-15,0 1 0 16,-1-3 0-16,-7-7 0 16,-1-2-1-16,-5-4 2 0,0-5-2 15,-4 1 2-15,0-3-2 16,-3-4 2-16,-6 0-1 15,1 1-1-15,-9-1 0 16,-4 1 0-16,-4-4 1 16,-2 1-2-16,-13 0 2 15,-1 4-2-15,-3-4 1 16,2 0 1-16,-6 4 0 15,-2 2-1-15,-1 0 1 16,0 0 0-16,7-3 1 16,1-2-1-16,2 6 1 15,0-2 1-15,2-2-1 16,7 1 1-16,2 4 0 15,5 5-2-15,3 5 0 16,6 10-5-16,-3-5-23 0,19 16-7 16,4-1-1-16,15 12-2 15</inkml:trace>
  <inkml:trace contextRef="#ctx0" brushRef="#br0" timeOffset="4942">16004 7741 20 0,'-8'17'21'16,"-5"-13"-1"-16,13-4-1 15,-20 17-16-15,2-9 1 16,3 4 2-16,-8-8 1 0,6 6 1 15,-8-9 1-15,10 7 1 16,-9-11 0-16,12 8 0 16,-9-11-2-16,12 5-1 15,-9-8-1-15,5 4 0 16,-7-5-1-16,0 2-2 15,-7-1 0-15,-5 1 0 16,-7-3-1-16,-3 7 0 16,-8-2-1-16,0 4 0 15,-8 2-1-15,-3 1 1 16,0 0 0-16,7 2-1 15,-1 0 1-15,8 1 1 16,6-3-1-16,10 1 0 16,8-1 0-16,8 0 0 0,4 0 0 15,11-1 0-15,0 0-1 16,0 0 0-16,0 0 0 15,-2 13 0-15,2-13 0 16,0 0 1-16,-3 15-1 16,3-15 0-16,-9 11 1 15,9-11 0-15,-13 13-1 16,13-13 1-16,-8 18 0 15,10-3 0-15,3 6-1 16,8 4 1-16,4 5-1 16,4 11 2-16,1 3-1 15,4 1-1-15,-3 8-1 16,-6-8-10-16,2 13-24 0,-12-7-2 15,4 7 0-15,-5-14-4 16</inkml:trace>
  <inkml:trace contextRef="#ctx0" brushRef="#br0" timeOffset="6985">18394 11467 3 0,'0'0'10'16,"0"0"5"-16,-10 2 6 0,10-2 0 16,0 0 0-16,0 0-4 15,0 0-3-15,-3-11-5 16,3 11-1-16,0 0-3 15,0 0 0-15,0 0-2 16,0 0 0-16,0 0-1 16,0 0-1-16,-10-3 0 15,-1 7 0-15,0-1-1 16,-4 2 1-16,-3 1-1 15,-1-3 0-15,-4 1 1 16,-5 0 0-16,-5-1-1 16,-3 1 1-16,-4-2 0 15,-4 2 0-15,-4-2-1 16,-4 3 1-16,0-2 0 0,-5 2-1 15,1-1 2-15,-5 3-2 16,0-2 0-16,-5 1 0 16,-2 0 0-16,-4-1 1 15,-5 0-1-15,1 0 0 16,1-2 0-16,-7 2 1 15,2-4-1-15,2 2 1 16,-2 1 0-16,-5-1-1 16,1 2 0-16,-4 1 1 15,-3-1-1-15,-3 3 0 16,3-1-1-16,-5 1 1 15,-2-2 0-15,2 2 0 16,-3-3 0-16,0 1 1 0,3-4-1 16,1 0 0-16,1 0 0 15,-1 1 1-15,0-2-1 16,3 2 0-16,-2 0 0 15,0 1 1-15,0 2-1 16,-2 2 0-16,1 1 1 16,-3 3 0-16,-3-1 0 15,2 3 0-15,0 1 0 16,-1 0 0-16,-1 3 0 15,3-1-1-15,-2 0 0 16,-1 0-2-16,2 2 2 16,3-2-2-16,-5 1 2 15,4 0-1-15,-1-3 1 16,0-1 0-16,3-2 1 0,-1 1-1 15,2-2 0-15,3-2 1 16,0-1 0-16,-1-2-1 16,3-1 1-16,0-1-1 15,1-1 1-15,0 1 0 16,-1-3-1-16,-3-1 0 15,1 2 1-15,-4-1-1 16,-1 1 0-16,-4 0 1 16,-2 0-1-16,-6 2 0 15,1 0 0-15,-2 0 1 16,-1 0-1-16,0 1 0 15,-3 1 1-15,0 1-1 16,-2-2 1-16,0 2-1 16,2 0 1-16,-2 1-1 0,-1 0 0 15,-2 2 1-15,-2-1-1 16,-2 2 0-16,4-1 0 15,0 0 0-15,-2-2-1 16,6 1 1-16,-2-1 0 16,3 3 0-16,3-3 0 15,6 2 1-15,5-2-2 16,2 5 2-16,6-2-2 15,5 0 2-15,7-1-2 16,9 1 1-16,7-5 0 16,11 1 0-16,5-2 0 15,11-5 0-15,8-1-1 16,8 0 1-16,6-2 0 15,14 3-5-15,0 0-31 16,-9-11 0-16,9 11-2 0,0 0 1 16</inkml:trace>
  <inkml:trace contextRef="#ctx0" brushRef="#br0" timeOffset="7586">9859 11767 59 0,'0'0'34'16,"1"16"1"-16,-17 0-1 15,-19 0-25-15,3 13-4 16,-18-2 0-16,2 9-1 15,-6-2 1-15,4 9-2 16,1-9 1-16,11 3 0 16,9-7-1-16,16 1 1 15,23-8-2-15,19-7 1 16,19-8-1-16,24-3-1 15,15-4 0-15,9 0 0 16,6 2 0-16,2 4-1 16,-10 8 0-16,-9 6-2 15,-13 15-1-15,-16-5-8 16,-1 17-28-16,-15-13 1 0,11 2-3 15,-7-16-2-15</inkml:trace>
  <inkml:trace contextRef="#ctx0" brushRef="#br0" timeOffset="12820">18825 13025 65 0,'0'0'34'0,"13"-17"-5"16,8 6-9-16,-2-10-51 15,8 4-1-15,2-5-2 16,3 1 2-16</inkml:trace>
  <inkml:trace contextRef="#ctx0" brushRef="#br0" timeOffset="13144">19712 12299 49 0,'30'-23'31'0,"-9"12"2"16,-21 11-1-16,0 0-18 15,0 0-10-15,0 0-3 16,1-11-5-16,-1-3-24 15,13-3-3-15,2-8-1 16,7-2-1-16</inkml:trace>
  <inkml:trace contextRef="#ctx0" brushRef="#br0" timeOffset="13278">20241 11895 82 0,'26'-21'37'0,"4"4"-2"15,-5-6-6-15,-7-10-60 16,13 0-3-16,0-11-2 15,10-2 0-15</inkml:trace>
  <inkml:trace contextRef="#ctx0" brushRef="#br0" timeOffset="13422">20775 11508 101 0,'0'0'41'16,"0"0"0"-16,4-11-3 16,7-13-39-16,2-2-7 15,-2-11-27-15,17 7-5 16,-9-9 1-16,7 13-2 15</inkml:trace>
  <inkml:trace contextRef="#ctx0" brushRef="#br0" timeOffset="14209">19226 10751 69 0,'0'0'35'16,"0"0"0"-16,0 0-1 16,0 0-22-16,0 0-13 15,3-13-6-15,12 14-19 16,-3-2-7-16,2 6 0 15,-4-1-2-15</inkml:trace>
  <inkml:trace contextRef="#ctx0" brushRef="#br0" timeOffset="14380">19485 10926 79 0,'8'22'34'0,"3"2"-1"16,-7-5 1-16,3 1-33 15,-2-3-4-15,-5-17-23 16,14 13-7-16,-14-13-1 15,23 4-2-15,-11-5 1 16</inkml:trace>
  <inkml:trace contextRef="#ctx0" brushRef="#br0" timeOffset="14532">19756 11281 75 0,'11'16'35'0,"-11"-16"-1"15,16 15-1-15,-4-8-38 16,-12-7-24-16,16 0-4 15,-16 0-2-15,19 6 1 16</inkml:trace>
  <inkml:trace contextRef="#ctx0" brushRef="#br0" timeOffset="14691">20035 11491 64 0,'26'7'35'0,"-10"-2"-1"15,0 5 1-15,-12 0-31 16,1 2-9-16,0 4-24 15,-8 0-3-15,2 3-2 0,-7-3 0 16</inkml:trace>
  <inkml:trace contextRef="#ctx0" brushRef="#br0" timeOffset="14857">20303 11701 88 0,'5'12'36'0,"-5"3"1"16,-6-2-4-16,-5-8-43 15,11-5-25-15,-16 6 0 16,16-6-1-16,-3-15-3 16</inkml:trace>
  <inkml:trace contextRef="#ctx0" brushRef="#br0" timeOffset="15480">18557 11520 73 0,'11'2'36'0,"-11"-2"-2"16,22-4-1-16,-1 8-46 15,1-7-20-15,9 2 0 16,3-3-2-16,8 2 0 16</inkml:trace>
  <inkml:trace contextRef="#ctx0" brushRef="#br0" timeOffset="15653">19250 11545 75 0,'21'14'36'15,"-21"-14"-2"-15,16 22-1 16,-16-22-31-16,11 2-3 15,-11-2-3-15,9-13-9 16,1 7-18-16,-10 6-3 16,14-15-1-16,-14 15 1 15</inkml:trace>
  <inkml:trace contextRef="#ctx0" brushRef="#br0" timeOffset="15804">19456 11582 31 0,'16'-1'28'15,"1"-5"2"-15,-1 2-1 16,7 3-20-16,-9-6-4 15,6 2-7-15,-2 2-23 16,2 4-4-16,-2-2 1 16,1 4-2-16</inkml:trace>
  <inkml:trace contextRef="#ctx0" brushRef="#br0" timeOffset="15970">20015 11593 79 0,'0'0'37'0,"15"12"-2"15,-15-12-2-15,0 0-43 16,3-10-24-16,-1-2 0 16,-2 12-2-16,13-24 0 15</inkml:trace>
  <inkml:trace contextRef="#ctx0" brushRef="#br0" timeOffset="16141">20222 11655 88 0,'5'13'38'15,"-5"-13"-2"-15,0 0 1 16,0 0-36-16,-4-14-4 16,16 4-11-16,-6-10-22 0,11 5 0 15,-6-5-2-15,13 7 1 16</inkml:trace>
  <inkml:trace contextRef="#ctx0" brushRef="#br0" timeOffset="16998">20430 11600 58 0,'-13'1'35'16,"-7"3"-1"-16,1 9 1 15,-10-3-24-15,6 12-2 16,-6-2-3-16,6 5 0 15,0-3-1-15,8 2-1 16,6-5-1-16,9-2 0 16,0-17-1-16,32 8-1 15,-2-12-1-15,7-6 1 0,5-4-1 16,1-2-2-16,-5 0 3 15,-4-1-3-15,-9 2 2 16,-10 6-1-16,-15 9 0 16,-3-14-1-16,-17 13 2 15,-8 4 2-15,-4 4-2 16,-6 7 2-16,0 2-1 15,3 5 1-15,3 4-1 16,9-1-1-16,12 1 1 16,11-2-2-16,13-6 2 15,12-5-3-15,7-6 3 16,8-7-3-16,2-8 2 15,1-5 3-15,-1-4-2 16,-8-4 1-16,-5-2-2 16,-11 1 1-16,-10 0-1 0,-8 2 1 15,-8 7-2-15,-10 6 0 16,-8 3 1-16,-4 9 1 15,-5 3 1-15,3 5 1 16,-1 6-2-16,9 2 2 16,5 2-2-16,14-3-1 15,9-4 1-15,11-6-3 16,12-9 2-16,8-6 1 15,3-5-1-15,0-10-2 16,-1-3 3-16,-5-2 0 16,-10 1 0-16,-10 2 0 15,-14 7 0-15,-12 9-2 0,-11 6 1 16,-8 5 3-16,-4 4-3 15,1 4 1-15,7 2-3 16,6-6-4-16,24 8-19 16,-1-16-15-16,27-2 0 15,0-9-4-15,21 3 2 16</inkml:trace>
  <inkml:trace contextRef="#ctx0" brushRef="#br0" timeOffset="17749">20851 12176 85 0,'1'-43'35'16,"3"16"1"-16,-9-8-4 15,5 22-27-15,0 13-1 0,0 0-1 16,0 0 0-16,9 37-1 15,-2 1 0-15,6 9 0 16,2 4-1-16,5 8 1 16,1 0-2-16,3 1 1 15,0-7 0-15,6-9 0 16,-3-13 0-16,3-10 0 15,-4-19 1-15,1-15 0 16,0-20 0-16,1-15 0 16,-3-16-1-16,-2-10 0 15,-1-5-2-15,-5-8-2 16,2 9-1-16,-7-2-3 15,8 26-10-15,-19 1-22 0,13 24 1 16,-13 10-2 0,-1 19 2-16</inkml:trace>
  <inkml:trace contextRef="#ctx0" brushRef="#br0" timeOffset="17990">21598 12253 96 0,'-8'13'39'16,"1"10"1"-16,-9-2-3 16,-4 7-32-16,4 4-3 15,4 6 0-15,-3 1-1 0,3-1-3 16,5-1-2-16,2-12-2 15,14 3-16-15,-9-28-18 16,27-3 2-16,-7-23-3 16,14-4 4-16</inkml:trace>
  <inkml:trace contextRef="#ctx0" brushRef="#br0" timeOffset="18365">21638 12007 92 0,'-27'-10'38'0,"14"18"2"16,-4-2-2-16,16 14-31 15,2-5-3-15,12 2-1 16,5 2 0-16,9 7-1 16,-3 4 0-16,4 7 0 0,-4 3-1 15,-2 4 0-15,-7 3-1 16,-8 3 2-16,-2-3-3 15,-8-3 2-15,2-7-1 16,-3-7 0-16,0-13 0 16,4-17 0-16,0 0 0 15,19-17 0-15,-3-11 1 16,6-10-1-16,2-9 1 15,4-4 0-15,0 0 0 16,-1 4-1-16,-5 6 0 16,-5 7 0-16,-4 9-1 15,-4 5-2-15,3 12-2 16,-4-4-5-16,16 15-15 15,-14-13-14-15,27 2-1 0,-3-13 0 16,17-1 1-16</inkml:trace>
  <inkml:trace contextRef="#ctx0" brushRef="#br0" timeOffset="18553">22510 11629 91 0,'-30'12'38'0,"10"23"3"15,-12 5-4-15,6 20-32 16,-4 8-1-16,7 15 0 15,1 5-2-15,6 3-2 16,7-4-3-16,3-21-20 16,10 8-16-16,1-20 1 15,6-3-2-15,-3-26 1 0</inkml:trace>
  <inkml:trace contextRef="#ctx0" brushRef="#br0" timeOffset="19033">22199 12141 95 0,'-3'14'39'0,"3"-14"1"16,7 20-1-16,6-15-35 15,19-3-1-15,9-6-1 16,4 1 1-16,2-4-1 15,2-2 0-15,-5 1 0 16,-4 2-1-16,-8 2 1 16,-9 7-1-16,-10 1 0 0,-8 8 0 15,-7 1 0-15,-4 4 0 16,-4 1-1-16,-1 3 0 15,3 1 1-15,3-4-1 16,5-1 0-16,4-7 0 16,10-8 0-16,7-6 0 15,6-10 1-15,2-6-1 16,2-6 0-16,2-3 1 15,-2-2-1-15,-4 1 0 16,-3 6 1-16,-8 3-1 16,-5 8 0-16,-11 13 0 15,0 0-1-15,1 13 0 0,-6 9-2 16,-5 5 0-16,7 7-2 15,-2-1-1-15,9 5-2 16,0-10-2-16,20 10-13 16,-12-29-7-16,24 6-6 15,-8-16-2-15,10-2 3 16,-5-13 0-16</inkml:trace>
  <inkml:trace contextRef="#ctx0" brushRef="#br0" timeOffset="19394">23075 12193 91 0,'-10'-22'37'15,"10"22"1"-15,-23-24 1 16,13 24-31-16,-8 4-2 15,3 7-2-15,-6 7 0 16,6 6-1-16,-3 3 0 16,7 3-1-16,0-1-1 0,9-1 1 15,3-5-2-15,5-7 1 16,8-7-1-16,-1-7 0 15,5-8 0-15,1-7 0 16,2-7 0-16,-3-4 0 16,-2-6 0-16,-1 1 0 15,-2 2 0-15,-1 3-1 16,-4 3 1-16,0 7 0 15,-8 14 0-15,0 0 0 16,5 14 0-16,-7 5 0 16,1 3-1-16,4 3-1 15,1-6-1-15,5-5-1 16,10-7-2-16,2-24-7 15,23 4-11-15,-11-30-7 0,24 1-7 16,-9-18-1-16,8-3 1 16,-7-13 2-16</inkml:trace>
  <inkml:trace contextRef="#ctx0" brushRef="#br0" timeOffset="19544">23592 11644 99 0,'-13'27'42'0,"-18"11"0"16,3 25-2-16,-11 7-31 15,8 9-5-15,2 3-2 16,4 0-5-16,10 3-9 15,-5-26-15-15,24 9-13 16,-7-18 1-16,12-1-5 16,-8-18 2-16</inkml:trace>
  <inkml:trace contextRef="#ctx0" brushRef="#br0" timeOffset="20437">21100 13224 73 0,'-27'-19'38'15,"-4"16"0"-15,-16 7 0 16,4 18-31-16,-16 8-2 16,3 18-1-16,2 11 0 15,5 16-1-15,7 8-1 16,11 14 0-16,7 3-1 15,11 2-1-15,9 1-1 0,8-2-1 16,5-6-2-16,0-17-4 16,13 2-13-16,-16-30-18 15,10-3 0-15,-14-25 0 16,2-7 0-16</inkml:trace>
  <inkml:trace contextRef="#ctx0" brushRef="#br0" timeOffset="20957">20311 14017 87 0,'-14'-11'40'0,"14"11"0"16,15 0 0-16,12 0-35 15,11-4-3-15,12-8-1 16,13-1-1-16,5-5-2 0,12 3-1 15,1-7-3-15,8 9-3 16,-8-7-1-16,6 13-2 16,-19-7 0-16,-2 14 3 15,-18-4 3-15,-11 7 3 16,-14 0 3-16,-23-3 4 15,1 14 3-15,-23-12 2 16,2 12 1-16,-14-7 0 16,6 10-2-16,-10-3-1 15,5 11 0-15,0 1-2 16,7 7-1-16,3 3-1 15,10 4-1-15,8 2 0 0,9-1-1 16,14-1 0 0,13-10 0-16,8-8 0 0,10-9 0 15,4-13-1-15,1-10 1 16,-2-14-1-16,-6-9 0 15,-10-10 1-15,-11-7-1 16,-12-4 1-16,-12-4-2 16,-10 1 1-16,-11 4-1 15,-3 8-1-15,-5 5-1 16,-4 17-2-16,2 7-1 15,8 22-6-15,-4-10-12 16,28 26-7-16,-2-10-7 16,18 10-1-16,6-12 1 15</inkml:trace>
  <inkml:trace contextRef="#ctx0" brushRef="#br0" timeOffset="21189">21838 13829 101 0,'-20'13'40'0,"-21"-6"1"15,7 15-3-15,-10-3-35 16,1 7-1-16,6 4 0 16,2 6-2-16,6 2 1 15,8 5-1-15,11-2-2 16,7-2 0-16,14-3-3 15,7-21-9-15,24 8-12 16,-7-26-13-16,21-1-2 16,-5-18-1-16,15-3 0 15</inkml:trace>
  <inkml:trace contextRef="#ctx0" brushRef="#br0" timeOffset="21542">22089 13826 98 0,'-31'26'39'0,"9"13"2"15,-8-9-4-15,8 12-34 16,-1 1 0-16,8 0 0 16,5-4-2-16,7-3 0 15,9-11 0-15,9-11-1 16,8-11 1-16,7-11-1 15,8-12 1-15,2-10 0 0,3-8 0 16,-4-6 1-16,-3-1-1 16,-5 0 0-16,-8 2 0 15,-3 10 1-15,-6 6-2 16,-7 10 0-16,-7 17-1 16,0 0 1-16,-6 28-3 15,-1 0 1-15,2 13-4 16,-1-3-2-16,10 14-10 15,-8-22-8-15,24 10-6 16,-7-25-5-16,22-2-4 16,0-24 1-16</inkml:trace>
  <inkml:trace contextRef="#ctx0" brushRef="#br0" timeOffset="21877">22760 13682 94 0,'-25'-8'40'0,"1"17"2"16,-14-3-2-16,8 15-34 15,-6 0-2-15,1 4-2 16,4 3 1-16,4 0-2 16,11 1 0-16,8-2 0 15,13-4 0-15,10 0-1 16,10-6 0-16,5-1 0 15,8-1-1-15,-3 3 1 16,0-7-1-16,-5 4 1 16,-5 1-1-16,-9 2 1 15,-12 2-1-15,-9 0 0 16,-12 2 1-16,-7-3-2 0,-5 3-2 15,-7-12-7-15,10 7-7 16,-20-22-7-16,27 11-7 16,-21-21-6-16,16 1-6 15,-3-16 2-15</inkml:trace>
  <inkml:trace contextRef="#ctx0" brushRef="#br0" timeOffset="31952">16665 1990 9 0,'0'0'18'0,"-11"8"1"0,11-8-1 16,0 0 1-16,0 0 2 16,0 0-2-16,0 0 4 15,0 0-12-15,0 0-4 16,0 0-3-16,0 0 1 15,0 0-3-15,0 0 0 16,0 0-2-16,14 7 1 16,9-2 0-16,10-2 1 15,14-5 0-15,11-1 0 16,16-9 0-16,10-2 0 15,7-5 0-15,10-4-1 16,-4 1-1-16,-4 1 0 16,-7 9-5-16,-22-5-19 15,-2 19-11-15,-24 2 1 0,-7 9-4 16,-18 0 3-16</inkml:trace>
  <inkml:trace contextRef="#ctx0" brushRef="#br0" timeOffset="32801">17077 1857 56 0,'0'0'34'16,"-11"-12"-1"-16,11 12 0 16,0 0-25-16,0 0 0 15,2-15-3-15,15 14 0 16,3-3-1-16,11 2-1 15,6 2 0-15,8 4-2 16,4 1 2-16,2 6-3 16,-6 3 1-16,-7 5-2 15,-10 5 2-15,-16 4-2 16,-16 4 1-16,-14 4 0 15,-15 2 0-15,-11 3-1 0,-10-3 0 16,-4-4-3-16,9 8-20 16,-2-15-11-16,23 1-1 15,9-18-3-15,19-10 2 16</inkml:trace>
  <inkml:trace contextRef="#ctx0" brushRef="#br0" timeOffset="33619">15873 5157 46 0,'15'-9'32'15,"-15"9"2"-15,14-14-2 16,-3 14-19-16,-11 0-4 15,0 0 0-15,-7-12-3 0,7 12-1 16,0 0-3-16,-8 14 0 16,8-14-1-16,4 20 0 15,10-10 0-15,14 0 1 16,14-1-1-16,16 0 1 15,15-5 0-15,16 3 0 16,17-4 0-16,14 1-1 16,7 0 1-16,3 3-2 15,-3 1 1-15,-3 1-1 16,-6 2 0-16,-4-1 0 15,-13-5 0-15,-12 0 0 16,-10-6 0-16,-12-4 0 16,-13-3 0-16,-10-2 0 15,-12-4 0-15,-13-3-2 0,-12 6-2 16,-17-6-7-16,10 17-25 15,-33-12 0-15,11 14-3 16,-5-7 2-16</inkml:trace>
  <inkml:trace contextRef="#ctx0" brushRef="#br0" timeOffset="34034">16719 5092 74 0,'-24'-10'34'0,"9"5"2"16,1-4-2-16,14 9-28 16,0 0-2-16,29 8-1 15,-4 0 4-15,17 6-5 16,9-1 3-16,11 4-3 15,6-1 2-15,1 1-3 16,-2 0 2-16,-7 1-2 16,-16 2 0-16,-15 6 0 15,-24 8 0-15,-21 5 0 0,-26 7-1 16,-16 2 0-16,-14 2-1 15,-3-4 0-15,3 0-6 16,0-18-26-16,31-5-6 16,15-22 0-16,37-11-1 15</inkml:trace>
  <inkml:trace contextRef="#ctx0" brushRef="#br0" timeOffset="34754">15022 3593 63 0,'0'0'33'0,"8"-12"-1"15,5 6 2-15,2-7-29 16,14 6 2-16,4-6-3 16,16 9 2-16,4-3-2 0,17 3 0 15,6-1-1-15,17 1 0 16,13-3-1-16,14-3 0 15,10-2-1-15,11-3 0 16,11-1-1-16,12 4 1 16,9 0 0-16,2 4 0 15,-2 3-1-15,-2 9 0 16,-9 0 1-16,-9 5-1 15,-17 0 0-15,-20 0 0 16,-26-1 0-16,-22-4-1 16,-16-2-6-16,-32-18-20 15,-10 10-9-15,-23-13 0 16,-4 10-2-16</inkml:trace>
  <inkml:trace contextRef="#ctx0" brushRef="#br0" timeOffset="35301">16530 3218 78 0,'-23'-13'36'0,"13"8"0"16,0-9 0-16,21 10-30 15,-11 4-1-15,30 5-1 16,2 7-1-16,18 6-1 15,7 2-1-15,16 5 1 16,3 4-2-16,7 0 1 16,-5 1 0-16,-5-4 0 0,-15 1 0 15,-17 5 1-15,-25 1 0 16,-28 3-1-16,-22 4 1 15,-22 2-2-15,-17 4 0 16,-8-6-4-16,9 12-15 16,-4-24-19-16,27 1 0 15,18-23-1-15,31-6-1 16</inkml:trace>
  <inkml:trace contextRef="#ctx0" brushRef="#br0" timeOffset="36219">17714 1834 64 0,'8'-14'34'0,"-8"14"0"16,0 0-2-16,0 0-28 15,0 0 0-15,-10-5-1 16,10 5 0-16,-11 8 0 16,11-8-1-16,-17 12 0 15,1-3 0-15,-1 5-1 16,-9 5 1-16,-9 2-1 15,-12 7 0-15,-9 4-2 16,-10 8 2-16,-14 7-2 16,-17 7 0-16,-20 7 0 15,-19 15 1-15,-21 10 1 16,-25 10 0-16,-21 15 2 0,-23 5-1 15,-25 20 1-15,-21 11-1 16,-16 11 1-16,-18 3 0 16,-17 13-1-16,-13 10-1 15,-23 7-1-15,-11 6 0 16,-12 6 0-16,-13 5 1 15,-11 4-2-15,-15 6 1 16,-2 0-1-16,-5 1 3 16,4 4-2-16,-5-1 3 15,6-2-3-15,9-6 1 16,19-3 1-16,16-12-1 15,22-10 0-15,34-13-7 16,22-30-19-16,51-11-14 16,28-31 3-16,51-22-4 0,33-35 1 15</inkml:trace>
  <inkml:trace contextRef="#ctx0" brushRef="#br0" timeOffset="36947">9433 6009 68 0,'18'-25'34'15,"-10"5"1"-15,-8 20-8 0,-11 9-12 16,-1 22-5-16,-23 9-5 16,-4 16-1-16,-16 8-1 15,-4 9 0-15,-8 5 0 16,0 2 1-16,-1-6-1 15,12-2 1-15,13-15-1 16,24-6 0-16,24-15-2 16,34-14-1-16,35-15-4 15,18-24-29-15,45-2-4 16,21-16-3-16,25-3 0 15</inkml:trace>
  <inkml:trace contextRef="#ctx0" brushRef="#br0" timeOffset="38190">17414 5345 14 0,'14'-5'32'16,"-14"5"0"-16,13 3 1 15,-13-3-13-15,0 0-4 16,-14 5-5-16,14-5-4 16,0 0-2-16,-5 16-3 15,5-16 1-15,0 0-1 16,0 0 0-16,12 5 0 0,-12-5 0 15,0 0 0-15,11 4 0 16,-11-4 0-16,0 0 0 16,0 0 0-16,-16-3-1 15,4 4 1-15,-4-5 0 16,-1 1-1-16,-5-5 0 15,-1 3 1-15,-2-5-1 16,1-2 0-16,-3-3 0 16,-2-3-1-16,-3-1 1 15,0-3 0-15,-8-3-1 16,-3-2 0-16,-6-2-1 15,-8-1 3-15,-8-1-4 16,-8-2 3-16,-6-7-3 16,-4-2 3-16,-4-4-2 0,-5-7 1 15,-2-6 1-15,-2-5-2 16,-6-4 2-16,2-5-1 15,-5-5 1-15,-1 1 0 16,-2-4-1-16,-5 2 1 16,-6-3 0-16,-3 0-1 15,-1 0 0-15,-2 1 1 16,-5 2 0-16,-3-2-2 15,-6-1 1-15,2-1 1 16,0-4-1-16,3-2 0 16,0-5 1-16,-1-4 0 15,-1-7-1-15,2 2 0 16,2-6 1-16,-2-3-1 15,-4-1 1-15,-6 1-2 0,-4 3 1 16,1-1-1-16,-8 5 1 16,-6-1 1-16,-6 5-1 15,-3-4 2-15,-2 9-2 16,-3-3 2-16,-2-1-1 15,87 49 2-15,-15-2-3 16,5 1 1-16,-12-3-2 16,1 1-13-16,-3-4-24 15,1 6-2-15,-3-2 1 16,4 3-3-16</inkml:trace>
  <inkml:trace contextRef="#ctx0" brushRef="#br0" timeOffset="39028">11273 1439 73 0,'12'-14'34'16,"-12"14"0"-16,0 0 0 15,0 0-30-15,0 0-2 16,0 0-1-16,5 19 0 0,-3-8-1 15,-1 7 1-15,4 2 0 16,-3 5 0-16,5 3 1 16,-2 1 0-16,3 3 0 15,-5 2 0-15,3-2 1 16,-5 2-1-16,0-3 0 15,-4-5 0-15,-1-1 0 16,-2-4-1-16,2-2 1 16,-1-9-1-16,5-10 0 15,-6 12 0-15,6-12 0 16,0 0-1-16,2-13 1 15,2 0-1-15,0-5 1 16,0-3 0-16,4-8-1 16,1-5 0-16,1-3 1 0,0-5 0 15,4 1-1-15,-1-1 1 16,-3 3 0-16,2 6 0 15,-4 6 0-15,1 8 0 16,3 7 0-16,0 9 0 16,3 4 0-16,5 3 0 15,11 3-1-15,6-3 0 16,8-2 1-16,9-2-1 15,5-2-1-15,3 2-1 16,-5-4-5-16,11 2-23 16,-21 0-9-16,2 5 0 15,-11-2-1-15</inkml:trace>
  <inkml:trace contextRef="#ctx0" brushRef="#br0" timeOffset="40598">17861 3533 15 0,'0'0'25'15,"0"0"1"-15,5 11-7 16,-5-11-4-16,0 0 0 16,0-17-3-16,0 17 2 15,4-13-5-15,-4 13 0 16,5-14-3-16,-5 14 1 15,0 0-3-15,-21-11-2 16,3 10 0-16,-6 4 0 0,-4-1-1 16,-5 4 1-16,-7-1 0 15,0 1 0-15,-11 0-1 16,-1 1 1-16,-5-4 0 15,-3 3-1-15,-4-5 0 16,-4 2 0-16,-7-2-1 16,-5 0 1-16,-5 0-1 15,-5 1 1-15,-5 1 0 16,-5 4-1-16,-3-1 2 15,-6 4-2-15,0 0 2 16,-4 2-2-16,-3 0 2 16,1 1-1-16,2 1-1 0,-1-3 1 15,3 1 0 1,3-1-1-16,1-3 1 0,2 2 0 15,3-3-1-15,6 1 0 16,2-3 0-16,1 2 1 16,2 0-1-16,1 0 0 15,3 0 0-15,-1 1 0 16,-1 0 0-16,0 3 0 15,-2 0 0-15,2 0 0 16,-2-1 0-16,-2 0 1 16,-1 0-1-16,-1-1 1 15,3-2-1-15,-1 0 1 16,-1-4-1-16,0-2 1 15,1 0-1-15,1-2 0 16,-3 0 0-16,-1 0 0 0,-3 0 0 16,-1 2 0-16,-4-1-1 15,1 1 1-15,-5 1 0 16,-3 1 0-16,-1 1 0 15,2 0-1-15,1 2-1 16,2-4-2-16,11 12-20 16,-4-15-13-16,16 7 0 15,9-12-2-15,21 3 1 16</inkml:trace>
  <inkml:trace contextRef="#ctx0" brushRef="#br0" timeOffset="41274">12788 3657 60 0,'0'0'33'0,"11"-11"1"15,-11 11-1-15,0 0-25 16,0 0-1-16,0 0-1 0,0 0 0 16,-19 18-2-16,0 5 0 15,-14 7-1-15,-6 12 1 16,-7 7-1-16,-1 8 1 15,-4 0 0-15,14-1 0 16,7-4-1-16,20-7 0 16,19-10 0-16,20-13-1 15,19-14-1-15,20-11-1 16,15-2-2-16,6-7-3 15,11 12-14-15,-16-10-20 16,2 16 0-16,-15-3-3 16,-4 15 2-16</inkml:trace>
  <inkml:trace contextRef="#ctx0" brushRef="#br1" timeOffset="46059">14572 3945 29 0,'11'-15'25'0,"-11"15"1"15,3-14 2-15,-3 14-15 16,-1-11-7-16,1 11 0 0,0 0 2 16,0 0-1-16,0 0 1 15,0 0-1-15,0 0 0 16,-14 10-3-16,4 0-1 15,-3 10-2-15,-3 4 0 16,-3 6-1-16,-6 8 0 16,-5 7 0-16,-5 8 1 15,-6 11-1-15,-5 6 0 16,-6 11 1-16,-6 9 0 15,-4 9 0-15,-7 6 0 16,-4 9-1-16,-7 4 2 16,-4 3-1-16,-4 4 0 15,-4 1-1-15,-5 0 0 0,0-1 2 16,-3-9 1-16,5-9-1 15,9-17-1-15,13-20-1 16,21-21-2-16,14-33-14 16,38-16-18-16,3-35 0 15,37-12-3-15,10-17 0 16</inkml:trace>
  <inkml:trace contextRef="#ctx0" brushRef="#br1" timeOffset="46639">13999 4380 73 0,'0'0'36'15,"9"-14"0"-15,20-6 1 16,12-19-30-16,21-4 0 15,12-15-1-15,13 0-1 16,3-4-1-16,5 4-1 16,-13 7 0-16,-3 9-2 15,-17 13 0-15,-16 13 0 16,-18 21 0-16,-15 20-1 15,-13 13 0-15,-10 12 0 16,-8 14 1-16,-5 4-1 16,1 6 0-16,1-4-1 15,12-3-1-15,1-16-4 0,23-2-30 16,-6-21-3-16,17-5 0 15,-1-18-1-15</inkml:trace>
  <inkml:trace contextRef="#ctx0" brushRef="#br1" timeOffset="47464">12700 6343 89 0,'-11'6'36'16,"11"-6"0"-16,-9 12 0 16,9 4-31-16,-5 2-1 15,1 13 0-15,3 5-2 0,-2 10 2 16,-3 5-3-16,1 3 2 15,-3 0-1-15,4 2 1 16,-1-9-2-16,0-10 1 16,4-7-1-16,2-12 0 15,-1-18 0-15,13-5 0 16,-1-18 0-16,3-11 1 15,2-12-1-15,2-1-1 16,-4-10 2-16,-1 0-2 16,-3 5 1-16,-3 6-1 15,-2 6 1-15,-4 9-1 16,-2 9 0-16,5 7 1 15,-5 15-1-15,23-12-1 0,2 8-1 16,9 0-3-16,16 1-2 16,-2-11-25-16,18 12-6 15,-10-9-1-15,10 6-1 16</inkml:trace>
  <inkml:trace contextRef="#ctx0" brushRef="#br1" timeOffset="47794">13224 6602 107 0,'5'12'37'16,"14"1"3"-16,5-23-5 15,14 1-32-15,3-12 1 0,7-2-3 16,1-7 1-16,-5-1-2 15,-4-3 2-15,-11 1-3 16,-11 5 2-16,-13 5-1 16,-13 8 1-16,-14 6-1 15,-11 10 0-15,-8 7 0 16,-6 9 0-16,-6 13 0 15,4 6 0-15,1 4 1 16,9 2-1-16,10 1 1 16,13-1-3-16,13-9-1 15,26-4-7-15,6-19-24 16,32-6-4-16,8-15-1 15,20-8 0-15</inkml:trace>
  <inkml:trace contextRef="#ctx0" brushRef="#br1" timeOffset="48142">13956 6416 97 0,'-39'-4'37'15,"2"15"2"-15,-18 5-1 16,9 16-31-16,-12 2-1 16,8 11 0-16,3 0-2 15,13 2 1-15,12-5-2 16,19-7 0-16,18-14-1 15,18-16 1-15,17-17-2 16,9-15-1-16,6-12 0 16,5-8 0-16,-4-6 0 15,-11-2-1-15,-11 4 2 16,-13 10-2-16,-12 6 1 15,-12 17 0-15,-7 18 0 0,-19 1 0 16,1 19 0-16,0 14-1 16,2 2 0-16,2 4 0 15,10-1-2-15,11-11-1 16,16-12-3-16,9-26-12 15,31-7-18-15,-2-29-1 16,23-8 0-16,-3-27-2 16</inkml:trace>
  <inkml:trace contextRef="#ctx0" brushRef="#br1" timeOffset="48308">14754 5646 97 0,'-15'9'37'16,"-20"22"4"-16,3 36-1 0,-17 14-29 15,10 17-4-15,2 8-3 16,7 2-2-16,7 5-3 15,5-11 0-15,18 7-17 16,-6-22-18-16,17 0-4 16,-11-15 2-16,6-2-3 15</inkml:trace>
  <inkml:trace contextRef="#ctx0" brushRef="#br1" timeOffset="48559">12974 7295 105 0,'-49'19'41'0,"42"-8"0"15,25-30-1-15,41-13-31 16,28-8-5-16,32-9-1 15,20-7 0-15,16-3 0 16,8 5-5-16,-2 4-1 16,4 19-17-16,-24-4-18 15,-6 19-3-15,-29-1 0 16,-12 15-2-16</inkml:trace>
  <inkml:trace contextRef="#ctx0" brushRef="#br1" timeOffset="49079">15902 5843 96 0,'-22'-45'37'0,"0"15"1"16,-14 4 0-16,-4 21-35 15,-7 13 3-15,-1 23-4 16,-7 19 2-16,-1 21 0 16,-1 16-1-16,5 12-1 15,7 10 0-15,7 1 1 16,13 0-4-16,5-9 1 15,17-8-5-15,2-28-9 0,16-3-24 16,-4-26 0-16,15-13-2 16,-10-24 0-16</inkml:trace>
  <inkml:trace contextRef="#ctx0" brushRef="#br1" timeOffset="49515">15325 6367 117 0,'0'0'39'0,"19"5"1"15,15 7-10-15,5-11-27 16,17 0 0-16,10-2-1 0,4-2 0 16,1-1 0-1,0 1-1-15,-9 0 0 0,-10 2 0 16,-11 2 0-16,-16 5 0 15,-25-6-1-15,7 21 1 16,-22-5 0-16,-8 4 0 16,-5 4-1-16,-2 5 0 15,2 1 1-15,5 2 1 16,10-1-1-16,11-2 1 15,12-5-1-15,12-5 1 16,14-9-2-16,7-10 0 16,1-10 0-16,5-10 0 15,-2-9 0-15,-7-6 0 16,-7-6 0-16,-12-3 0 15,-13-2-2-15,-10 1-1 16,-8 8 0-16,-7 5-1 0,-2 13-1 16,-6 3-3-16,15 23-8 15,-11-9-15-15,26 19-8 16,3-5 1-16,18 8-2 15,6-9 2-15</inkml:trace>
  <inkml:trace contextRef="#ctx0" brushRef="#br1" timeOffset="49740">16652 6236 108 0,'-3'-11'40'0,"-22"-2"1"16,-2 14-1-16,-20 11-34 15,0 5-2-15,-3 10-1 0,1 7 0 16,0 8 0-16,9 6-1 15,7 3-1-15,16-4 1 16,16-3-2-16,16-11-1 16,20-5-4-16,9-21-11 15,29 7-17-15,-5-27-7 16,13-1 0-16,-8-15-5 15</inkml:trace>
  <inkml:trace contextRef="#ctx0" brushRef="#br1" timeOffset="50085">16911 6340 81 0,'-22'-2'40'0,"6"10"0"16,-9-4 1-16,9 15-11 0,-7-3-27 16,8 8 1-16,-6 6-1 15,4 7 2-15,-2 0-2 16,7 2 0-16,1-2-1 15,7 0-2-15,4-8 0 16,9-8 0-16,12-16 0 16,10-10 0-16,11-13 0 15,5-9 0-15,5-8 0 16,1-5 0-16,-5-3 0 15,-3 4 0-15,-10 3 0 16,-11 7 0-16,-8 12 0 16,-16 17 0-16,0 0 0 15,0 0-3-15,-18 31-1 16,8-7-2-16,11 12-11 15,-9-13-8-15,24 10-13 0,-4-16-2 16,19 0-1-16,2-16 1 16</inkml:trace>
  <inkml:trace contextRef="#ctx0" brushRef="#br1" timeOffset="50386">17570 6240 111 0,'-42'15'40'0,"1"17"2"15,-15-3-1-15,9 9-36 16,3-1-2-16,11-3 0 16,16-5-2-16,18-6 0 15,24-10-1-15,14-6 0 0,12-6-1 16,6-1 1-16,-3-3-1 15,-4 3 1-15,-13 4 1 16,-17 9-1-16,-20 4 1 16,-19 7 1-16,-16 4-2 15,-7 2 1-15,-2 6-8 16,-10-16-13-16,28 10-18 15,-1-18-1-15,30 1-4 16,15-14 0-16</inkml:trace>
  <inkml:trace contextRef="#ctx0" brushRef="#br1" timeOffset="50776">15888 7269 110 0,'34'-17'43'0,"25"-20"1"15,38-2-1-15,24-12-38 16,27-4-1-16,19-4-2 16,10 3-1-16,-3 5-2 15,-13 4-2-15,-14 18-5 16,-35-4-10-16,-20 27-21 15,-52 2-3-15,-29 19 1 16,-40 2-1-16</inkml:trace>
  <inkml:trace contextRef="#ctx0" brushRef="#br1" timeOffset="50950">16440 7175 116 0,'-57'29'41'0,"25"-14"1"16,45-3 0-16,26-9-38 0,31-10-1 15,27-7 1-15,18-5-1 16,15-2-3-16,9-9-4 15,11 8-17-15,-23-16-18 16,-3 3-4-16,-23-6 0 16,-12 0-2-16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3:23:35.46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3039 3971 46 0,'14'-19'32'15,"-5"8"1"-15,2 1 0 16,2-7-27-16,9 5-2 15,0-3-1-15,10 4-1 16,4-2 0-16,7 4 0 16,3 1-1-16,4 1-1 15,4 0 1-15,4 2 0 16,3-2 0-16,6 3 0 15,1-5 1-15,6 3-1 16,6-3 1-16,8 0 0 16,1 0-1-16,3 1 1 15,1 2-1-15,0 2 0 0,2 1 0 16,0 5-1-16,0-1 0 15,3 5 1-15,-1-2-1 16,7 1 1-16,3-2 0 16,6 2 0-16,3-5 0 15,6 2 0-15,1-2 0 16,1 1 1-16,3 0-1 15,2 2 0-15,3 3 0 16,-4 0 0-16,-1 3-1 16,2-1 1-16,1 0-1 15,4 0 0-15,7-5 1 16,1 1-1-16,2-4 1 15,2-3-1-15,3 0 1 16,1-3 0-16,-1 0-1 0,-3 2 0 16,-5-3 1-16,-1 2-1 15,2 2 0-15,-2-2 0 16,-3 1 0-16,0-1 0 15,4 0 0-15,1 1 0 16,2 1 0-16,-2 0-1 16,-2-2 1-16,1 4 0 15,-1-1 0-15,0 2 0 16,-2-2 0-16,-5 2 0 15,-4-2 1-15,-3 1-1 16,-3 0 0-16,-4 1 1 16,-4-2-1-16,-9 3 1 15,0-2-1-15,-8 2 1 16,-2-1-1-16,-4 1 0 15,0-1 0-15,0 1 1 0,-2-1-2 16,-1-1 2-16,0 1-1 16,-1-3 0-16,-3-1 1 15,-2 1-1-15,-12-1 1 16,-3 1-1-16,-9 1 1 15,-6 0-1-15,-10 1 1 16,-8 2-1-16,-4 1 0 16,-7-1 0-16,-3 0 0 15,-5 1 0-15,-1 0 1 16,-2 0-1-16,-3-1 0 15,-10-1 1-15,19 1 0 16,-19-1 0-16,0 0 0 0,10 0 0 16,-10 0 0-16,0 0 0 15,0 0 0-15,0 0 0 16,18 0-1-16,-8 1 1 15,9 0-1-15,2 0 0 16,6 0 0-16,6 1 0 16,4-2 0-16,1 1 0 15,0 1 0-15,-1-1 1 16,-4-1-1-16,-5 1 0 15,-5 1 0-15,-5 1 0 16,-3-1 1-16,-15-2-1 16,15 5-1-16,-15-5 1 15,0 0 1-15,0 0-2 16,12 8 0-16,-12-8-2 15,3 12-17-15,-3-12-17 0,-10-4-2 16,-11-7-3-16,-3-2 1 16</inkml:trace>
  <inkml:trace contextRef="#ctx0" brushRef="#br0" timeOffset="1552.1552">20662 10828 66 0,'0'-51'36'16,"-4"14"1"-16,-14 14-2 15,-2 19-33-15,-10 8-1 0,3 14 0 16,-5 9 1-16,6 16-1 16,0 13 1-16,10 21-2 15,5 17 1-15,10 23 1 16,5 20 1-16,7 27-2 15,6 24 2-15,3 21 0 16,-3 23 1-16,2 24-1 16,-5 21-1-16,0 22-1 15,-8 21-1-15,-4 17 1 16,-5 12-2-16,-9 18 0 15,-4 9 1-15,-3 6-2 16,-6-2 1-16,-2-15 0 16,2-21 1-16,3-23-1 0,2-26 1 15,7-33-2-15,13-148-1 16,0 1-1-16,5-19-25 15,-1-2-9-15,6-29-3 16,-1-15 1-16</inkml:trace>
  <inkml:trace contextRef="#ctx0" brushRef="#br0" timeOffset="2505.2505">20158 13523 33 0,'1'-14'31'15,"-4"-2"2"-15,3 16-5 16,-1-25-14-16,1 25-4 16,1-13-1-16,-1 13-2 15,0 0 0-15,0 0-3 16,0 0 0-16,15 20-1 15,-6-9-1-15,5 5-1 16,4 2 0-16,5 2 1 16,2 4-2-16,3 4 1 15,-1 3 0-15,-2 6 0 16,-3 5-1-16,-3 4 0 15,-4 6 0-15,-7 9 0 0,-2 3 0 16,-3 8-1-16,-3 5 1 16,0 5-1-16,-1 0 1 15,2 0 0-15,3-3 0 16,0-6 0-16,-1-7 0 15,-1-10 0-15,0-4-1 16,-2-8 0-16,-2-7-1 16,-5-5 0-16,-7-3 1 15,-5-4-2-15,0-4 2 16,-3-2-1-16,2-7 0 15,0-6 0-15,8-1-3 16,-2-19-22-16,14 14-9 0,3-27 0 16,9 9-2-1</inkml:trace>
  <inkml:trace contextRef="#ctx0" brushRef="#br0" timeOffset="3722.3722">20406 14783 19 0,'0'0'30'16,"-14"0"2"-16,14 0-1 16,-14-2-19-16,14 2-7 15,-17 10-1-15,5 2 0 16,-3-4-1-16,-1 9 0 15,-8-1 1-15,-2 11 0 16,-4-2-1-16,0 6 1 16,-2 2-1-16,0 1 0 15,1-1-1-15,3-5 0 0,5-6 1 16,7-2-1-16,2-7-1 15,14-13 1-15,-13 11-1 16,13-11 0-16,0 0 1 16,14-8-1-16,-1-2 0 15,2 1 0-15,5-9-1 16,4 0 0-16,5-5 0 15,0-7-2-15,2 1 1 16,-1-6-1-16,-1 1 0 16,-6-5 1-16,-1 6-2 15,-10-3-1-15,2 17-9 16,-12-9-21-16,6 12-2 15,-8 1 1-15,0 15-2 16</inkml:trace>
  <inkml:trace contextRef="#ctx0" brushRef="#br0" timeOffset="4811.4811">10598 14240 7 0,'284'-4'30'16,"18"-1"2"-16,9 3-6 15,6-17-8-15,25 12-5 16,4-16-4-16,20 9-1 16,9-13-2-16,18 5 0 15,0-4-3-15,13 7 2 16,-2 3-3-16,6 8 3 15,-4 2-4-15,8 7 1 16,-9 6-1-16,6 2-1 16,48-1 2-16,-36 1-3 15,6-6 3-15,8-4-2 16,11-7 1-16,39-5 0 15,-22-4 0-15,5-2 0 16,-4-2-1-16,3 1 2 16,-9 2-2-16,-8 1-1 0,-21 8-1 15,-54-2-3-15,16 13-28 16,-40-8-3-16,-67 9 0 15,-2-7-1-15</inkml:trace>
  <inkml:trace contextRef="#ctx0" brushRef="#br0" timeOffset="5893.5893">10888 14285 36 0,'-29'16'17'0,"-19"-10"1"16,5 11 2-16,-24-13-2 16,7 13-3-16,-21-15-3 15,0 12-3-15,-17-13-2 16,0 10-2-16,-19-7-1 15,-2 8 1-15,-11-5-1 16,-1 3-1-16,-14-4 0 16,1 4 0-16,-5-4-1 15,-2 0 1-15,0-7-2 16,-1-2 1-16,-6-2-1 15,0-6 0-15,-2 0-1 16,-5-1 0-16,-7 1 1 16,-6-1-1-16,-6 4-1 0,-7 0 1 15,-8 2 0-15,-7 4 0 16,-11 1-1-16,-2 1 1 15,3 2-1-15,-7 0 1 16,-2 1 0-16,6 0 0 16,5 1-2-16,1-7-2 15,14 11-25-15,-4-13-8 16,12 5-1-16,-3-10 1 15</inkml:trace>
  <inkml:trace contextRef="#ctx0" brushRef="#br0" timeOffset="9145.9145">20317 13431 58 0,'16'-14'36'15,"-16"14"0"-15,0 0-2 16,0 0-20-16,-10 6-12 15,-1 5-2-15,1 2-1 16,1 8-6-16,-10-10-21 16,13 12-7-16,-2-10 0 15,17 4 0-15</inkml:trace>
  <inkml:trace contextRef="#ctx0" brushRef="#br0" timeOffset="9347.9347">20534 13554 72 0,'1'14'37'0,"-1"-14"-2"16,-8 28-1-16,-3-12-28 16,3 9-2-16,-6 3-3 15,-1-1-3-15,2 10-6 16,-10-12-26-16,10 11-1 15,0-10-1-15,7 3 1 16</inkml:trace>
  <inkml:trace contextRef="#ctx0" brushRef="#br0" timeOffset="9544.9544">20579 13953 72 0,'13'15'37'16,"-13"-15"-3"-16,3 24 1 15,-9-12-29-15,4 5-3 16,-5 3-1-16,-1 4-2 15,-4 2 1-15,-1 4-3 16,0 4-2-16,-5-10-7 16,15 13-25-16,-7-10 0 15,14 4-1-15,-1-11 1 16</inkml:trace>
  <inkml:trace contextRef="#ctx0" brushRef="#br0" timeOffset="9680.9676">20549 14567 73 0,'-25'42'37'0,"-2"-11"-3"15,7 0-4-15,7-2-64 16,-2-11-2-16,15 1-2 16,0-19 0-16</inkml:trace>
  <inkml:trace contextRef="#ctx0" brushRef="#br0" timeOffset="9821.9821">20563 14841 70 0,'-11'20'41'0,"-11"-11"-2"16,11 0-4-16,1 3-48 15,-5-22-24-15,15 10-2 16,3-28-2-16,6 7 1 16</inkml:trace>
  <inkml:trace contextRef="#ctx0" brushRef="#br0" timeOffset="12345.2344">4933 11738 31 0,'0'0'31'0,"0"0"2"16,1-13-2-16,-1 13-13 15,12-1-9-15,4 2-4 16,-1-1-2-16,9 1-2 15,4 1 1-15,12 0-1 16,7-1 0-16,12 1 0 16,14-1 0-16,11-1 1 15,12 2-1-15,8-2 0 16,13 0 0-16,12 1-1 15,12-2 1-15,9 1 0 16,11-3 0-16,17 1 0 16,13 0 0-16,16-3-1 0,19 2 1 15,13-2 0-15,18 2-1 16,17 0 1-16,12 1-2 15,8 1 2-15,14 0-1 16,11 2 0-16,5 2 0 16,11 0 0-16,9 0 0 15,9 2 0-15,59-1 0 16,-39 3 3-16,48-2-2 15,-35 3 2-15,42-5 0 16,-27 5 0-16,5-4-1 16,3-1 1-16,-43-2-1 15,53 1-1-15,-34-2-1 16,47-3-1-16,-35 0 0 15,41-4 0-15,-3-1 1 16,1 0-2-16,35-1 2 0,-43-1-2 16,-16-1 3-16,-11 0-1 15,-22 2 0-15,-18-1-1 16,-22-1 1-16,-24 1 0 15,-70 0-1-15,15-5-2 16,-29 4-4-16,-37-11-28 16,-16 3 1-16,-35-11-2 15,-26 7 0-15</inkml:trace>
  <inkml:trace contextRef="#ctx0" brushRef="#br0" timeOffset="12931.293">17158 11282 63 0,'28'8'36'15,"7"1"-2"-15,16 11 0 16,5 2-28-16,23 8-1 16,7 0-1-16,18 6-1 15,5 0 0-15,4-1 0 16,-9 3-2-16,-16 1 0 15,-27 0 0-15,-30 6 2 16,-32 5-2-16,-37 7-1 0,-37 8 1 16,-33 6-1-16,-21 5 1 15,-3-1-2-15,16 7-8 16,16-19-29-16,38-6 3 15,33-20-4-15,54-20 0 16</inkml:trace>
  <inkml:trace contextRef="#ctx0" brushRef="#br0" timeOffset="13989.3988">20587 11556 4 0,'17'-18'26'0,"-5"-1"1"16,-4-5-6-16,5 12-4 0,-13-11 3 15,12 15-2-15,-13-12-3 16,12 17-1-16,-15-12-2 15,4 15-3-15,0 0-3 16,0 0-1-16,7-11-1 16,-7 11-2-16,0 0-1 15,-9 24 0-15,-5-4-1 16,-7 8 0-16,-14 10 0 15,-14 8 3-15,-20 16-2 16,-14 9 0-16,-25 11 0 16,-25 15 0-16,-26 11 1 15,-27 14 0-15,-30 10-1 16,-27 17-3-16,-30 13 2 0,-27 17 0 15,-33 21-1-15,-25 21 2 16,-31 23-2-16,-23 26 0 16,-23 24 0-16,-24 23 1 15,-17 64-2-15,-17-24 0 16,-2 13 2-16,-6 2-3 15,12-9 2-15,18-15-1 16,247-180-1-16,-16 9-3 16,23-13-32-16,-16 2-3 15,32-44 0-15,-3-3 1 16</inkml:trace>
  <inkml:trace contextRef="#ctx0" brushRef="#br0" timeOffset="14607.4606">14557 15410 43 0,'0'0'36'16,"-3"19"0"-16,2 13 0 0,-13 3-27 15,1 22-4-15,-11 2 2 16,-3 18-3-16,-4-4 0 16,5 2-1-16,6-12 0 15,13-14-1-15,20-22 1 16,27-26-1-16,29-33-1 15,34-31-3-15,40-10-15 16,2-35-19-16,31-2-4 16,-2-21-1-16,5 8-2 15</inkml:trace>
  <inkml:trace contextRef="#ctx0" brushRef="#br0" timeOffset="15516.5515">16704 14100 32 0,'14'-11'33'0,"-4"-7"3"15,6 3-4-15,-9-16-20 16,8 10 0-16,-11-10-3 15,3 11-1-15,-12-3-3 16,-1 9-1-16,-9 5-1 16,-3 7 0-16,-11 9-1 15,-2 6 0-15,-2 5 0 16,-2 8 0-16,3 4-1 0,3 1 0 15,6 2 0-15,7-1-1 16,8-4 1-16,8-3-1 16,4-3 1-16,11-7-2 15,6-7 1-15,6-7 1 16,3-6-1-16,0-5 0 15,2-6 1-15,-3-5 1 16,-4-5-2-16,-7 1 1 16,-4 0-1-16,-9 2 1 15,-6 2-1-15,-8 7 1 16,-8 8-1-16,-4 3 1 15,-3 10-1-15,-4 7 1 16,0 6-2-16,2 4 1 0,1 3 0 16,5 1 0-16,7 0 0 15,8-2-1-15,10-3 2 16,11-9-2-16,9-6 1 15,7-5 1-15,4-8-1 16,5-4 1-16,-2-7-1 16,-6-2 1-16,-3-2 0 15,-13 0 1-15,-7-1-2 16,-12 7 2-16,-11 1-1 15,-10 6 1-15,-6 2-1 16,-6 6 1-16,-1 4-2 16,2-1-1-16,3 4 1 15,8-3-1-15,6 5-1 16,17-10-3-16,-3 22-12 0,3-22-22 15,28 10-2-15,-10-8-1 16,10 8 0-16</inkml:trace>
  <inkml:trace contextRef="#ctx0" brushRef="#br0" timeOffset="16056.6055">17290 14587 16 0,'14'3'31'16,"1"6"2"-16,-15-9-11 16,28 8 2-16,-24-20-5 15,15 15-5-15,-14-18-3 16,9 4-2-16,-11-13-2 15,3 1-2-15,-10-7-1 16,0-2-1-16,-11-2-1 0,-4 3 0 16,-9 2 0-16,-5 9-1 15,-8 8 1-15,-3 12-1 16,-6 15-1-16,0 14 1 15,-2 19 0-15,3 16 0 16,6 11-1-16,3 9-1 16,8 6 0-16,9 3 0 15,11 2-1-15,6-11-3 16,13 2-13-16,-7-26-22 15,19-2 1-15,-11-23-2 16,9-8 1-16</inkml:trace>
  <inkml:trace contextRef="#ctx0" brushRef="#br0" timeOffset="16230.6229">16812 15051 67 0,'-17'-15'42'16,"17"15"0"-16,5-15-1 15,22 5-30-15,9-2-8 16,18-3-4-16,16-2-3 15,4-14-19-15,23 13-16 16,-9-6-1-16,4 9-3 16,-14 0 1-16</inkml:trace>
  <inkml:trace contextRef="#ctx0" brushRef="#br0" timeOffset="16380.6379">17788 15034 75 0,'-7'13'44'0,"-10"-18"-3"0,17 5-1 16,-20-15-37-16,12-19-17 15,17 13-19-15,-13-18-6 16,6 8-3-16,-10-10-1 16</inkml:trace>
  <inkml:trace contextRef="#ctx0" brushRef="#br0" timeOffset="18771.877">7599 11836 47 0,'4'-19'34'15,"6"3"2"-15,-8-2 0 16,8 10-25-16,-12-10-3 15,2 18-1-15,6-17-3 16,-6 17-2-16,0 0 1 16,3 14 0-16,-3 4-2 15,3 12 0-15,-2 13 0 16,1 14 0-16,1 19 1 15,0 16-1-15,0 16 1 16,6 12-3-16,-2 13 2 0,5 15-1 16,0 7 1-16,1 8-1 15,0 4 1-15,-2 7-1 16,-3 5 0-16,-4 1 0 15,-8 1 1-15,-3-5-1 16,0-12 1-16,-1-19-1 16,7-20-3-16,5-28 0 15,17-20-14-15,-3-39-23 16,18-25 0-16,-9-34-1 15,8-16 0-15</inkml:trace>
  <inkml:trace contextRef="#ctx0" brushRef="#br0" timeOffset="19680.9679">7634 11722 26 0,'-9'-19'34'0,"4"9"2"15,-6-2-7-15,11 12-6 16,-24-2-8-16,19 14-3 15,-11-8-4-15,7 10-2 16,-7 2-3-16,3 12 2 0,-2 4-3 16,-3 13 0-16,-2 7 0 15,-4 13-1-15,-2 6 1 16,-7 4-2-16,1 0 2 15,3-10-2-15,2-9 1 16,11-10 1-16,4-22 0 16,12-24-1-16,18-15 1 15,13-24-1-15,12-13 0 16,10-11-1-16,10-9 1 15,4 0 2-15,4 1-3 16,-4 11 2-16,-2 14-2 16,-10 19 2-16,-7 16-2 15,-6 16 0-15,-9 16 0 0,-5 12-3 16,-5 11 3-16,3 4-2 15,-2 3 2-15,5-1-2 16,1-3 2-16,5-4 0 16,2-9 0-16,-1-6 0 15,2-9 0-15,-11-5 0 16,-4-10 0-16,-5-8 1 15,-12-8-1-15,-11-9 0 16,-10-3 1-16,-10-9-1 16,-8-6 0-16,-6-8 0 15,-7-5 0-15,-5-2 2 16,4-2-1-16,0 6-1 15,5 2-1-15,7 6 0 16,8 12-4-16,5 0-23 0,22 30-11 16,0 0-1-16,12 8-2 15,3 7 0-15</inkml:trace>
  <inkml:trace contextRef="#ctx0" brushRef="#br0" timeOffset="20267.0265">7572 12326 62 0,'-30'-3'38'16,"8"3"0"-16,-1-9 0 15,10 12-30-15,-1-12-2 16,14 9-2-16,13-12 0 15,15 7-1-15,15-8-1 16,16 0 0-16,14-4-1 16,11-3 1-16,9 0-1 15,0 1-1-15,-3 4-2 16,-16-1-4-16,-6 18-32 15,-32-1-1-15,-15 18 0 16,-25-3-2-16</inkml:trace>
  <inkml:trace contextRef="#ctx0" brushRef="#br0" timeOffset="20860.0858">8969 12370 70 0,'-16'-9'38'16,"-5"12"-1"-16,-19 1 2 15,3 14-34-15,-12 2 0 16,4 16 1-16,-5 5-2 15,7 8-1-15,0 4 0 16,14 5-1-16,10 0 0 0,10-1-2 16,14-5 2-16,15-7-2 15,11-11 1-15,10-10 0 16,8-16 1-16,6-11-1 15,-1-16 0-15,2-13 0 16,-7-10 0-16,-8-12 0 16,-8-2-1-16,-10-3 2 15,-10-1-2-15,-10 3 0 16,-10 8 0-16,-9 7-1 15,-4 11 0-15,-6 11-1 16,0 14-2-16,1 1-4 16,12 22-16-16,-6-11-16 15,20 10 0-15,-1-16-2 16,31 13 2-16</inkml:trace>
  <inkml:trace contextRef="#ctx0" brushRef="#br0" timeOffset="21334.1331">9354 12169 82 0,'0'0'41'0,"-23"-16"-1"16,9 25 1-16,-6 2-36 16,0 11-1-16,1 9-1 15,1 12 0-15,-1 9-1 16,6 11 0-16,-2 6-1 15,4 5-1-15,0-2 1 16,2-1-1-16,3-9 0 16,1-6-1-16,4-8 1 15,2-13-1-15,4-12 1 0,3-11 0 16,1-13 0-16,4-8 0 15,1-10 0-15,1-8 0 16,1-5 0-16,1-2 0 16,5 2 0-16,-1 0 0 15,4 10 0-15,-1 6 0 16,3 12 0-16,0 12 1 15,-2 10-1-15,-2 12 0 16,-8 6 0-16,-2 7 1 16,-6 0-1-16,-7 5 0 15,-7-4 0-15,-10-8 0 16,-3-6 0-16,-9-10-1 15,1-7-1-15,-2-16-1 16,3-8-2-16,4-20-3 0,18 2-9 16,-6-30-11-16,25 11-11 15,2-13-2-15,17 8 2 16,6-5 0-16</inkml:trace>
  <inkml:trace contextRef="#ctx0" brushRef="#br0" timeOffset="21581.1578">9785 12607 87 0,'0'12'42'16,"6"7"-1"-16,-11-7 0 16,4 10-35-16,1 2-2 15,1 8 0-15,-3 5-3 16,-7 11 1-16,-2 0-1 15,-9 5 0-15,-5-1-1 0,-7-2 0 16,-2-7-1-16,-6-13-2 16,6-9-4-16,-4-28-6 15,25 1-15-15,-4-33-13 16,19-6-1-16,1-25 0 15,18-7 1-15</inkml:trace>
  <inkml:trace contextRef="#ctx0" brushRef="#br0" timeOffset="21716.1714">9709 12219 101 0,'-13'-14'40'0,"13"14"1"16,-24 5-4-16,24-5-41 0,0 28-11 16,0-28-19-16,28 27-6 15,0-13-1-15,14 6-1 16</inkml:trace>
  <inkml:trace contextRef="#ctx0" brushRef="#br0" timeOffset="22274.2272">10056 12613 99 0,'-7'17'40'0,"7"-17"3"16,0 0-4-16,0 0-35 16,25-4-2-16,4-9 0 15,6-1 0-15,3-4-1 16,3 1 0-16,-2-4 0 15,-4 0 0-15,-7 0-1 0,-7 2 1 16,-7-2-1-16,-6 2 0 16,-8 1 0-16,-5 6-1 15,-10 7 1-15,-6 7 1 16,-8 8-2-16,-4 11 2 15,-5 8-1-15,1 4 0 16,0 5 0-16,7 5 0 16,9-4 1-16,11-4-3 15,18-6 1-15,16-11-1 16,17-6-1-16,11-11-1 15,15-5-1-15,4-12-4 16,16 1-4-16,-14-23-13 16,14 15-7-16,-27-18 15 15,1 14 12-15,-19-1 4 0,-12 3 3 16,-15 11 5-16,-24-1 5 15,-2 26 16-15,-26-8 6 16,10 28-14-16,-16-8-10 16,7 13-3-16,0 1-2 15,7 3-1-15,9-2-1 16,11-2-2-16,12-9 1 15,15-10-2-15,14-10-1 16,8-16-4-16,18-4-7 16,-2-30-5-16,22 9-7 15,-13-29-15-15,16-3-2 16,-12-15-1-16,1-5 3 15</inkml:trace>
  <inkml:trace contextRef="#ctx0" brushRef="#br0" timeOffset="22455.2453">11168 12130 104 0,'-51'75'45'15,"-7"-2"-2"-15,15 11 0 16,6-6-41-16,9 1-1 16,9-4-3-16,3-12-4 15,18 6-8-15,-10-27-7 16,21 11-10-16,-14-30-11 15,8-1-2-15,-7-22 3 16</inkml:trace>
  <inkml:trace contextRef="#ctx0" brushRef="#br0" timeOffset="22626.2624">10854 12531 99 0,'0'0'44'0,"10"-9"2"16,11 11-2-16,4-3-33 15,13-10-11-15,19-2-4 16,-1-9-8-16,25 12-5 15,-12-21-7-15,22 20-11 16,-14-13-9-16,7 5-1 16,-5 0 2-16</inkml:trace>
  <inkml:trace contextRef="#ctx0" brushRef="#br0" timeOffset="25531.5529">20812 11405 88 0,'-14'3'37'0,"14"-3"0"15,0 0 0-15,0 0-36 16,19-26-4-16,9-9-16 16,20 5-18-16,-1-12 1 15,12 3-2-15,-3-6 2 0</inkml:trace>
  <inkml:trace contextRef="#ctx0" brushRef="#br0" timeOffset="25690.5688">21262 11064 92 0,'-14'-5'39'15,"14"5"1"-15,7-31-2 16,1 4-35-16,19 3-14 16,1-14-23-16,11 2-2 15,-3-7 1-15,7 9-5 16</inkml:trace>
  <inkml:trace contextRef="#ctx0" brushRef="#br0" timeOffset="25855.5853">21865 10678 114 0,'0'0'41'16,"0"-13"-1"-16,3 2-3 16,-1-10-41-16,8-16-29 15,19 5-6-15,-3-12 0 16,14 4-1-16</inkml:trace>
  <inkml:trace contextRef="#ctx0" brushRef="#br0" timeOffset="26014.6011">22380 10171 116 0,'0'0'39'0,"-14"-12"0"16,14 12-1-16,9-25-38 16,10-5-9-16,19 5-28 15,-5-11-2-15,12 6 1 16,-3-6-2-16</inkml:trace>
  <inkml:trace contextRef="#ctx0" brushRef="#br0" timeOffset="26156.6154">22981 9798 115 0,'18'-12'36'0,"-3"-2"-15"16,3-10-20-16,7-4-40 15,-1-10 0-15,12 3-2 0</inkml:trace>
  <inkml:trace contextRef="#ctx0" brushRef="#br0" timeOffset="26299.6293">23490 9440 112 0,'-6'11'41'16,"-7"-14"-1"-16,13 3-2 15,0-14-69-15,12-22-8 16,21 2-1-16,2-11-3 15</inkml:trace>
  <inkml:trace contextRef="#ctx0" brushRef="#br0" timeOffset="26450.6448">24020 9191 126 0,'-31'2'42'0,"-6"-18"-2"16,16 0-9-16,21-14-70 15,1-17-2-15,27 6-2 16,2-12-2-16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1:34:47.56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3950 1222 36 0,'0'0'35'0,"-4"-68"2"16,4 68 0-16,-17-60-16 16,17 60-7-16,-34-55-3 15,34 55-2-15,0 0-2 0,-71-52-3 16,71 52-2-16,-58-5 1 15,58 5-2-15,-76 47 0 16,29 23-1-16,9 25 2 16,10 12-3-16,2-13 2 15,16 9-5-15,9-2-2 16,10-5-11-16,-3-26-21 15,9-8 1-15,-5-23-2 16,5-9 2-16</inkml:trace>
  <inkml:trace contextRef="#ctx0" brushRef="#br0" timeOffset="201">3433 1688 94 0,'-31'-11'37'16,"10"8"2"-16,3-4-3 15,18 7-32-15,0 0-1 16,34-17-1-16,6 6-2 15,11-6 0-15,10 1 0 16,7-6-2-16,11 3-5 16,-5-5-8-16,9 7-23 15,-12 5 2-15,2 5-2 16,-11-2 1-16</inkml:trace>
  <inkml:trace contextRef="#ctx0" brushRef="#br0" timeOffset="532">4281 1456 88 0,'-17'4'38'0,"-9"6"-1"0,3 13 2 15,-10 11-26-15,2-7-9 16,0 10-1-16,7 7-1 16,1 3 0-16,9 4-2 15,10-4 0-15,10 0 0 16,13-11 0-16,12-4 0 15,7-17 0-15,8-13 1 16,4-18 0-16,2-12 0 16,-5-11 1-16,-4-11 0 15,-17-4-1-15,-8-4 0 16,-16 5-1-16,-13 4 0 15,-11 15 0-15,-12 10-1 16,-7 15-1-16,-3 12 1 16,4 14-2-16,5 7 0 15,16 6-5-15,7-1-26 0,27 2-5 16,9-7 1-16,26-6-1 15</inkml:trace>
  <inkml:trace contextRef="#ctx0" brushRef="#br0" timeOffset="795">5187 1447 108 0,'-10'0'39'0,"-17"3"1"16,1 14-1-16,-20 1-34 15,3 11 0-15,-8 5-2 16,1 9-1-16,-4 6 0 0,5 4-1 16,7-1 0-16,10 0-2 15,17-9 0-15,18-7-1 16,25-12-1-16,15-17-4 15,29-9-22-15,0-20-11 16,21-4 2-16,-2-14-1 16,13 3 0-16</inkml:trace>
  <inkml:trace contextRef="#ctx0" brushRef="#br0" timeOffset="1155">5625 1567 109 0,'-28'1'39'0,"5"12"1"16,-15 1-2-16,9 2-32 0,-11 9-1 15,2 11-2-15,0 2 0 16,4 5-1-16,4-4 0 16,7 0-2-16,10-8 1 15,13-6-1-15,12-15 0 16,14-15 1-16,14-18-1 15,11-9 1-15,8-10 0 16,1-9 0-16,3-4-1 16,-7 0 1-16,-7 8 1 15,-12 6-2-15,-12 21 0 16,-25 20 0-16,0 0 0 15,-7 27 0-15,-15 14 0 16,-2 6-2-16,2 6 1 16,6 0-1-16,8-5 0 15,12-12-3-15,16-15-4 0,4-29-28 16,31-13-1-16,0-24 0 15,15-11-1-15</inkml:trace>
  <inkml:trace contextRef="#ctx0" brushRef="#br0" timeOffset="1321">6191 1236 107 0,'0'0'42'16,"-7"-23"0"-16,7 23 0 16,-32 24-23-16,9 24-16 15,-11 31-3-15,3 27 0 16,4 5-32-16,6-16-7 0,26-36-4 15,0-15 1-15,12-9-2 16</inkml:trace>
  <inkml:trace contextRef="#ctx0" brushRef="#br0" timeOffset="1959">7247 1021 71 0,'0'0'37'16,"0"0"-1"-16,0 0 2 15,14-59-21-15,-14 59-10 16,0 0-1-16,0 0 0 15,0 0-1-15,0 0-1 16,1 65-2-16,-6 15-2 16,0 19 3-16,-3 13-4 15,-14-6 1-15,4 14-1 16,2-3-1-16,3-16-3 0,7-29-5 15,22-10-25-15,-5-24-3 16,15-8 2-16,-1-26-1 16</inkml:trace>
  <inkml:trace contextRef="#ctx0" brushRef="#br0" timeOffset="2352">7430 1591 106 0,'0'0'36'16,"-13"21"1"-16,21-5-2 15,-1-3-32-15,10-2 1 16,16-4-2-16,10-7 0 16,6-9 0-16,16-7 0 0,3-7-1 15,-2-5 1-15,-2-5-1 16,-6-4 0-16,-10 0 1 15,-11-1-1-15,-37 38 0 16,0 0 0-16,12-46-1 16,-21 34 1-16,-21 3-1 15,-15 13 1-15,-8 12 0 16,-9 15-1-16,-2 13 1 15,2 10 0-15,4 8-1 16,30 3 0-16,12-6 0 16,17-8-1-16,18-9 1 15,17-11-3-15,16-15 1 16,12-12-2-16,17-14-4 15,-1-21-15-15,15 0-15 0,-13-16 1 16,9 1-1-16,-19-11 1 16</inkml:trace>
  <inkml:trace contextRef="#ctx0" brushRef="#br0" timeOffset="2688">8395 1439 109 0,'-20'30'38'16,"-9"4"1"-16,6 11-2 15,2-5-33-15,0 5-1 16,1 2 0-16,7-3-2 15,0-3 0-15,5-5-1 16,4-8 1-16,4-3-1 16,8-13 1-16,4-13 0 15,6-16-1-15,6-8 1 0,6-11 0 16,2-6 1-16,2-9-2 15,0-2 2-15,-1 0-1 16,-3 7 0-16,-4 9 0 16,-4 7-1-16,-7 9 0 15,2 11 0-15,-5 12 0 16,0 11-1-16,2 9 0 15,1 4-2-15,6 6 0 16,0 1-3-16,8-1-5 16,-6-9-26-16,16-1-2 15,-5-10 1-15,12-4-1 16</inkml:trace>
  <inkml:trace contextRef="#ctx0" brushRef="#br0" timeOffset="3229">9069 1398 115 0,'-27'-10'38'0,"6"18"1"15,-19 9 0-15,10 2-34 16,-12 18 0-16,5 6-2 16,2 5-1-16,7 5-1 15,5 0 0-15,12-2-1 16,11-8 1-16,12-8-2 15,10-13 1-15,8-10 0 16,9-17 1-16,4-11 0 16,1-14 0-16,2-13 0 15,-4-4-1-15,-8-9 3 0,-5-1-3 16,-6 3 0-16,-7 10 0 15,-7 8 0-15,-9 18 0 16,0 18-2-16,-18 20 1 16,3 23 0-16,-1 24 1 15,-4 22-1-15,1 16 0 16,-2 16-1-16,0 6 2 15,3 6-2-15,-2-7 2 16,4-5-1-16,1-14 1 16,1-15 1-16,-3-22-1 15,5-16 2-15,-2-19-2 16,0-24 0-16,1-22 1 15,2-18-2-15,1-25 1 16,5-19-1-16,2-18 2 0,12-13-2 16,7-4 1-1,7-4 1-15,5 7-2 0,9 6 3 16,2 15-3-16,6 15 0 15,8 18-3-15,0 9-1 16,15 11-17-16,-11-6-16 16,16 11-2-16,-8-8 0 15,13 3-1-15</inkml:trace>
  <inkml:trace contextRef="#ctx0" brushRef="#br0" timeOffset="3488">9977 947 113 0,'0'0'40'16,"5"-54"1"-16,-5 54-2 16,0 0-34-16,0 0-2 15,-37 19-1-15,-9 61-2 16,6 34 3-16,-1 21-4 15,8 0 1-15,3 2-1 16,15-7-3-16,5-19 0 16,7-48-5-16,19-14-28 15,-12-24-3-15,9-11 1 16,-13-14-2-16</inkml:trace>
  <inkml:trace contextRef="#ctx0" brushRef="#br0" timeOffset="3657">9635 1454 119 0,'-19'13'40'0,"13"8"0"16,3-5-4-16,16-9-33 16,14-9-1-16,13-9-3 15,15-11-1-15,-55 22-7 16,73-43-28-16,-73 43-3 15,91-57 1-15,-44 20-2 16</inkml:trace>
  <inkml:trace contextRef="#ctx0" brushRef="#br0" timeOffset="3994">10391 879 119 0,'0'0'42'0,"0"0"1"16,0 0 0-16,-2 22-38 15,-24 59-2-15,-22 32-3 16,1 28 0-16,-16-14 0 15,22 1 0-15,13-22 0 16,23-22 0-16,13-38 0 16,11-16 0-16,10-25 0 15,5-12 0-15,6-18 0 16,2-13 0-16,-1-10 0 15,0-6 0-15,-2 2 0 16,-6 3 0-16,-7 12 0 16,-5 9 0-16,-5 17 0 15,-4 15 0-15,-7 17 0 16,-5 11 0-16,-2 5 0 15,-1 7-3-15,5 8-13 0,-12-18-19 16,17 8-7-16,-10-18 0 16,17-5-1-16</inkml:trace>
  <inkml:trace contextRef="#ctx0" brushRef="#br0" timeOffset="6936">1896 2400 59 0,'0'0'36'16,"12"-10"-1"-16,-12 10 0 16,0 0-9-16,5 29-22 15,-8-1 0-15,4 13-1 16,-4 9 2-16,1 19 0 15,-3 7-2-15,-2 10 0 16,-3 4-1-16,3 0 1 16,-2-7-2-16,0-5 1 15,5-10-4-15,1-15-1 16,10-8-5-16,-8-31-26 15,20-6-3-15,-5-23 0 0,14-8-2 16</inkml:trace>
  <inkml:trace contextRef="#ctx0" brushRef="#br0" timeOffset="7194">1945 2304 100 0,'-15'-2'38'15,"15"2"0"-15,0 0-3 16,2 11-32-16,21-10-1 16,13-1-1-16,13-4 0 15,10-1 0-15,7-5 0 0,7-3-2 16,-1 3-1-16,-5-8-8 15,3 15-26-15,-22-5-3 16,-6 12 2-16,-22-1-2 16</inkml:trace>
  <inkml:trace contextRef="#ctx0" brushRef="#br0" timeOffset="7381">2076 2698 90 0,'-38'26'38'0,"23"0"2"16,15-26-2-16,3 21-22 15,18-24-13-15,18-4-2 16,11-6-1-16,7 0-2 0,6-2-1 16,1-11-11-16,8 14-23 15,-12-6-4-15,4 10 3 16,-14-3-2-16</inkml:trace>
  <inkml:trace contextRef="#ctx0" brushRef="#br0" timeOffset="7612">2723 2754 103 0,'-17'5'37'15,"10"8"4"-15,7-13-3 16,0 0-36-16,26-6-1 0,3-2-1 15,8 0-1-15,4 0-1 16,3 1-1-16,-1-2-4 16,6 11-29-16,-18-6-3 15,-5 12 1-15,-14-2 1 16</inkml:trace>
  <inkml:trace contextRef="#ctx0" brushRef="#br0" timeOffset="7762">2662 3035 100 0,'-20'21'38'15,"6"-14"1"-15,14-7-1 16,22 0-29-16,13-15-7 16,19-5-5-16,5-13-27 0,19 3-8 15,0-8 1-15,7 2-4 16</inkml:trace>
  <inkml:trace contextRef="#ctx0" brushRef="#br0" timeOffset="8282">4277 2213 79 0,'-6'-24'38'15,"-9"-5"-2"-15,5 3-1 16,-17-4-27-16,2 7-1 16,-11 3-2-16,6 6 0 15,-10 15-2-15,1 15 1 0,1 14-1 16,1 16-2-16,1 18 1 15,4 19-1-15,4 11 0 16,4 13 1-16,5 5-2 16,8-1 0-16,7-4 0 15,4-8 1-15,8-11-3 16,5-21 0-16,8-11-4 15,-4-31-16-15,12 0-16 16,-6-26 0-16,4-6-2 16,-11-20 1-16</inkml:trace>
  <inkml:trace contextRef="#ctx0" brushRef="#br0" timeOffset="8747">3741 2786 100 0,'-19'5'39'0,"13"10"3"16,6-15-3-16,9 17-35 15,12-12-1-15,16-5-2 16,12-7-1-16,12-5 0 16,10-4 1-16,8-8-2 15,3-2 1-15,-1 1-1 16,-6 1 1-16,-9 1-2 15,-13 8 3-15,-14 4-1 16,-14 9 0-16,-10 8 1 16,-14 8-1-16,-9 8 2 15,-8 8 0-15,-1 10 0 0,-4 5 0 16,1 2-1-1,5 0 1-15,6 2-1 0,8-9 0 16,9-4-1-16,10-11 1 16,8-14-1-16,6-12 0 15,5-14 0-15,2-12 1 16,-1-10 0-16,-2-7 0 15,-10-9-1-15,-9-1 0 16,-12 0-1-16,-8 3 1 16,-10 7-3-16,-9 15 1 15,-6 6-3-15,0 19 0 16,-2 1-3-16,15 30-20 15,-3-12-12-15,19 16 0 16,2-10 3-16,22 8-2 16</inkml:trace>
  <inkml:trace contextRef="#ctx0" brushRef="#br0" timeOffset="9025">5216 2659 107 0,'-14'-4'39'16,"-15"-7"1"-16,4 17-1 16,-16 0-34-16,3 9 0 15,-4 5-3-15,2 10 2 16,4 5-3-16,6 8 2 15,6 2-2-15,12-3 0 0,13 0-1 16,12-9-2-16,16-4-1 16,9-14-2-16,19 1-9 15,-2-24-24-15,18 5-3 16,-7-22 2-16,13 11-3 15</inkml:trace>
  <inkml:trace contextRef="#ctx0" brushRef="#br0" timeOffset="9423">5674 2730 80 0,'-10'-2'41'0,"-14"-5"-2"16,3 14 3-16,-16-5-20 15,5 14-14-15,-8 1-3 0,3 11 0 16,-2-1-2-16,5 2 0 15,6 2-2-15,5-3 0 16,13-2-1-16,6-6 0 16,17-4 0-16,7-9-1 15,11-7 1-15,7-3 0 16,7-8 0-16,1 1 1 15,0-9-1-15,-4-1 1 16,-8-3 0-16,-4 1 0 16,-9 0-1-16,-8 3 2 15,-7 4-2-15,-4 0 0 16,-2 15 0-16,0 0 0 15,-17 10 0-15,8 9 0 16,0 10-2-16,0 0-1 16,7 7 1-16,2-6-3 0,11-2 0 15,5-17-7-15,25 1-22 16,-7-35-5-16,18-3 0 15,-2-26-2-15</inkml:trace>
  <inkml:trace contextRef="#ctx0" brushRef="#br0" timeOffset="9603">6237 2138 117 0,'-29'28'41'16,"2"38"0"-16,-14 11-1 15,3 15-36-15,6 2 0 16,6 2-3-16,10-4-2 15,7-11-4-15,19-4-29 0,-4-29-3 16,16-10-5-16,-2-27 1 16</inkml:trace>
  <inkml:trace contextRef="#ctx0" brushRef="#br0" timeOffset="10617">6923 2713 32 0,'9'-12'33'0,"3"6"2"15,-8-6-1-15,-4 12-9 16,0 0 2-16,6 12-19 16,-15-2-1-16,6 16-1 15,-6 5-2-15,3 11-1 16,-1 3-1-16,-1 8 0 0,1-1 0 15,3 3-1-15,2-7-1 16,1-5 1-16,0-11-1 16,3-8 1-16,0-11-1 15,-2-13 1-15,9-11 0 16,-6-13 0-16,2-10 0 15,-1-12 0-15,0-9 0 16,4-9-2-16,2-9 2 16,5 2-2-16,5 0 1 15,3 7-1-15,4 5 0 16,6 12 0-16,0 7 1 15,5 15 0-15,-1 10 0 16,-1 13 0-16,-1 9-1 16,-3 8 1-16,-3 8 0 0,-4 6 0 15,-8 4 0-15,-7 3 2 16,-6 4-2-16,-9-1 1 15,-9-2 0-15,-5 1 0 16,-7-9-1-16,-2 1 2 16,-5-10-2-16,-3-2 0 15,0-5 0-15,-1-2 0 16,0-1 0-16,3-1 0 15,1 12 0-15,-2 2 0 16,1 16 0-16,-2 9 0 16,4 17 0-16,-2 6 0 15,3 10 0-15,1 2 0 16,7-1-1-16,3-8-2 0,17-9-4 15,-1-24-24-15,26-5-5 16,-1-28-2-16,20-8 0 16</inkml:trace>
  <inkml:trace contextRef="#ctx0" brushRef="#br0" timeOffset="11001">7599 2658 104 0,'-21'6'36'16,"9"21"3"-16,-13 0-4 0,4 18-29 15,-2 2-1 1,6 10-1-16,0-3-1 0,9 2 0 15,6-6-2-15,6-3 0 16,12-14 0-16,8-15 0 16,7-15-1-16,9-13 0 15,1-15 1-15,4-16-1 16,1-9 1-16,-8-10-1 15,-5-3 0-15,-9-1-1 16,-13 2 1-16,-10 9-2 16,-11 9 1-16,-12 15-2 15,-1 14 0-15,-10 7-2 16,9 17-3-16,-5-4-9 15,26 18-21-15,-3-11 0 0,24 11 2 16,1-14-2-16</inkml:trace>
  <inkml:trace contextRef="#ctx0" brushRef="#br0" timeOffset="11218">8180 2603 91 0,'15'-11'36'16,"2"16"1"-16,-17-5 0 15,2 18-28-15,-11 0-2 16,-1 9-2-16,-2 10-2 15,0 6-1-15,-1 5 0 16,3 2-1-16,2-3 0 16,5-4-2-16,8-5-4 15,-3-22-23-15,18 0-9 16,-4-31-1-16,16-3-2 0,-6-23 0 15</inkml:trace>
  <inkml:trace contextRef="#ctx0" brushRef="#br0" timeOffset="11646">8355 2322 108 0,'-23'7'39'0,"9"19"1"16,-1-10-2-16,16 3-35 15,3 6-1-15,10 4 0 16,5 2-1-16,8 1 1 15,2 4-1-15,6 2 0 16,-4 1 0-16,0-1 1 16,-8 4-1-16,-3 1 1 0,-9 0-1 15,-8 0 2-15,-4-6-2 16,-6-3 0-16,-1-6 0 15,-1-5-1-15,3-6 0 16,6-17 0-16,0 0 0 16,9-25-1-16,7-3 0 15,3-6 0-15,7-6 1 16,0 0-1-16,-1-4 1 15,0 5-1-15,-3 11 1 16,-6 12-1-16,-16 16 1 16,15 0 1-16,-13 17-1 15,-3 12 1-15,0 8-1 16,1-1 0-16,3 3-3 15,6-5 0-15,11-1-6 0,-5-27-17 16,28 9-14-16,-6-29 2 16,24 0-2-16,-6-22-1 15</inkml:trace>
  <inkml:trace contextRef="#ctx0" brushRef="#br0" timeOffset="11886">9552 2123 92 0,'0'0'38'15,"-31"16"3"-15,9 22-2 16,-17 4-22-16,8 23-13 16,0 8-1-16,4 9-1 15,-1 4 0-15,9 7 1 16,1-5-3-16,6-2 0 0,9-10-3 15,0-18-2-15,13-3-16 16,-11-31-17-16,14-3-2 16,-13-21 0-16,17-20-2 15</inkml:trace>
  <inkml:trace contextRef="#ctx0" brushRef="#br0" timeOffset="12042">9204 2555 122 0,'0'0'41'0,"-17"-3"0"16,34 21-10-16,8-11-28 15,13-3-1-15,15-7-2 0,12-3-4 16,21 9-18-16,-3-27-18 16,17 9-2-16,-5-14 0 15,9 6-2-15</inkml:trace>
  <inkml:trace contextRef="#ctx0" brushRef="#br0" timeOffset="13622">11872 593 63 0,'6'-63'38'0,"-6"63"-1"16,0 0 2-16,0 0-18 15,-66 20-16-15,66-20 0 16,-72 87 2-16,41-46-3 15,-50 107 1-15,1 15-3 16,14 10 1-16,10-12-3 16,32-22-1-16,33-21-7 15,28-34-28-15,42-47-3 16,1-23-1-16,14-10 0 15</inkml:trace>
  <inkml:trace contextRef="#ctx0" brushRef="#br0" timeOffset="17890">12347 1257 65 0,'49'-37'37'16,"-49"37"1"-16,0 0 0 16,0 0-12-16,0 0-21 15,0 0 0-15,0 0-1 16,4-60 0-16,-4 60 0 0,0 0-2 15,0 0 1-15,-49 17-1 16,6 17 0-16,-6 8 0 16,4 10-1-16,-11-8 0 15,17 15-1-15,2 2 0 16,22-4 0-16,25-24-2 15,19-14 0-15,21-10-3 16,4-22-12-16,25 0-21 16,-3-14-2-16,9-7 0 15,-6-5-1-15</inkml:trace>
  <inkml:trace contextRef="#ctx0" brushRef="#br0" timeOffset="18431">12832 1236 105 0,'0'0'39'15,"0"0"2"-15,2-29-2 16,-27 40-37-16,-8 18 0 16,-8 10 0-16,4 14 1 15,8-1-2-15,7 2 1 16,2-2-2-16,15-14 1 15,4-13-1-15,5-10 1 16,10-14-1-16,5-10 1 16,4-13 0-16,3-9 0 15,5-5 0-15,-31 36 0 16,0 0 1-16,45-63-2 15,-45 63 2-15,0 0-2 16,40-64 1-16,-40 64-1 0,23-20 1 16,-9 8-1-16,-14 12-1 15,13 12 2-15,-8 5-2 16,-1 6 1-16,1 1-1 15,12 2 1-15,11-18 0 16,9-13 0-16,8-8 1 16,-45 13 0-16,49-23 0 15,-49 23 0-15,58-27 1 16,-58 27 0-16,53-33-2 15,-53 33 0-15,54-31 0 16,-54 31 0-16,0 0 0 16,86-32 0-16,-73 39 0 15,2 15 0-15,-16 8 0 0,-9 16 0 16,-7 6-3-16,5 2-3 15,7 0-13-15,2-19-21 16,23-6-3-16,0-17 1 16,18-5-1-16</inkml:trace>
  <inkml:trace contextRef="#ctx0" brushRef="#br0" timeOffset="20354">14458 1322 94 0,'0'0'36'0,"29"-57"0"15,-29 57-7-15,0 0-23 16,0 0 0-16,0 0-1 16,0 0 0-16,-58-38 0 15,21 53-2-15,-5 13-1 16,-2 7 1-16,-2 10-2 15,9 10 0-15,8 0-1 16,21-3 1-16,20-20-1 16,15-9 1-16,11-14-1 15,12-9 0-15,4-12 0 16,3-11 1-16,2-12 0 15,-59 35-1-15,55-45 2 16,-55 45-2-16,51-52 2 16,-51 52-2-16,30-58 2 15,-30 58-2-15,16-48 1 0,-16 48 0 16,0 0 0-16,-16-56-1 15,16 56 1-15,0 0-1 16,0 0 0-16,-45-34 0 16,45 34 0-16,0 0 0 15,0 0 0-15,0 0 1 16,0 0-1-16,0 0 0 15,0 0 0-15,48 19 0 16,-22-13 0-16,29 19 1 16,4-3-1-16,3 8 0 15,-15 1-1-15,-14 10 2 16,-22 3-2-16,-13 8 2 15,-11-11-2-15,4-6 1 16,-5-11 0-16,9-8 0 0,5-16 1 16,0 0 0-16,5-26-1 15,4-3 1-15,5-9 1 16,-14 38-1-16,11-46 1 15,-11 46-2-15,21-49 0 16,-21 49 0-16,17-55 0 16,-17 55 0-16,27-47 0 15,-27 47 0-15,0 0 0 16,61-64-19-16,-61 64-22 15,69-38-1-15,-69 38 0 16,94-35-1-16</inkml:trace>
  <inkml:trace contextRef="#ctx0" brushRef="#br0" timeOffset="21153">15951 1334 74 0,'0'0'38'16,"0"0"-1"-16,30-55 2 15,-30 55-20-15,0 0-11 16,0 0-2-16,0 0-1 16,20-49-1-16,-20 49-1 15,0 0 0-15,0 0-2 16,-16 37 1-16,-3-2-1 15,5 11 0-15,-4 5-1 16,4 4 0-16,-3-4-1 16,12-7 2-16,5-14-1 15,5-13 0-15,6-14 1 16,7-15-1-16,4-14 1 0,4-11-1 15,-26 37 2 1,32-47-1-16,-32 47 1 0,29-61-1 16,-29 61 1-16,30-62-1 15,-30 62 0-15,25-62-1 16,-25 62 2-16,23-48-2 15,-23 48 0-15,0 0 0 16,13-47 0-16,-2 45 0 16,3 11 0-16,5 15 0 15,-2 6-2-15,13-2 4 16,3-11-2-16,-33-17 0 15,0 0 0-15,70 2 0 16,-70-2 0-16,52-18 0 16,-52 18 0-16,54-29 0 15,-54 29 0-15,51-31 0 0,-51 31 0 16,0 0 0-16,66-43 0 15,-66 43 0-15,0 0 0 16,68-14 0-16,-56 23 0 16,-5 20 0-16,-14 15 0 15,7 9 0-15,-5 3 0 16,10-1-7-16,8-9-13 15,-3-22-17-15,23-6-5 16,-6-16 0-16,16-8 0 16</inkml:trace>
  <inkml:trace contextRef="#ctx0" brushRef="#br0" timeOffset="21554">17115 571 89 0,'0'0'38'0,"0"0"1"16,0 0 0-16,0 0-28 15,0 0-7-15,0 0 0 16,0 0 0-16,0 0 0 0,59 9-1 15,-59-9-1-15,57 50 0 16,-57-50 1-16,59 72 0 16,-59-72-1-16,42 88 0 15,-6 30 0-15,-25 6-1 16,-13 8 0-16,-31-14-3 15,-9-15-1-15,-15-12-7 16,-7-26-27-16,32-34-6 16,-1-17 1-16,23-13-2 15</inkml:trace>
  <inkml:trace contextRef="#ctx0" brushRef="#br0" timeOffset="24203">3557 4525 53 0,'1'-14'32'16,"-1"14"0"-16,0 0-16 15,-1 19 7-15,-7 5-17 0,3 20 2 16,-2 2-4-16,4 14 0 15,-3 0-1-15,6 5 0 16,1-5-1-16,5-7 0 16,1-12 1-16,4-11 0 15,-1-20 0-15,7-13 0 16,-2-22 0-16,5-10 0 15,-4-16 0-15,0-9 0 16,-3-9 0-16,-1-2-2 16,-4 0 1-16,-3 6-2 15,-3 11 1-15,-2 10 0 16,0 11-1-16,2 11 0 15,-2 22 0-15,19-12 0 16,0 21-1-16,9 3-1 16,12 8-1-16,8-3-2 0,17 12-7 15,1-9-25-15,14 7-1 16,-7-9 1-16,8 6-2 15</inkml:trace>
  <inkml:trace contextRef="#ctx0" brushRef="#br0" timeOffset="24576">4529 4512 81 0,'-34'-2'38'16,"3"16"-1"-16,-12 1 2 15,6 16-32-15,-11 5-1 16,4 11-2-16,0 1-1 15,6 5 0-15,10-4-2 0,8-6 1 16,13-9-1-16,15-11-1 16,15-14 1-16,13-14 0 15,12-14-1-15,5-12 1 16,4-9 0-16,2-8 0 15,-5-3 0-15,-5 0-1 16,-11 4 1-16,-8 5 0 16,-10 11-1-16,-10 10 0 15,-10 21 0-15,0 0 0 16,-6 15-1-16,-5 13 0 15,4 11-2-15,-1 2 0 16,11 10-4-16,2-9-6 16,24 7-24-16,0-14-2 0,18-2 1 15,3-16-2-15</inkml:trace>
  <inkml:trace contextRef="#ctx0" brushRef="#br0" timeOffset="24962">5173 4547 87 0,'-18'-29'37'0,"-16"4"1"15,0 24-1-15,-12 4-31 16,3 18 0-16,-2 9-2 16,9 11-1-16,4 4-1 15,13 2 0-15,15-5 0 16,13-5-1-16,16-18 0 15,16-12 0-15,10-17 0 0,6-16 0 16,4-17 1-16,0-11-1 16,-4-12 0-16,-6-8 1 15,-8-3 0-15,-9 1-1 16,-11 4 1-16,-7 11-1 15,-11 13 0-15,-5 15 0 16,-12 23-1-16,-4 24 1 16,-5 24-2-16,-2 16 0 15,0 19 0-15,2 9-1 16,8 9 0-16,5-1-1 15,11-5-1-15,12-16-3 16,13-5-3-16,-1-29-18 16,24-5-11-16,-6-25-1 15,11-8 0-15,-10-25 2 0</inkml:trace>
  <inkml:trace contextRef="#ctx0" brushRef="#br0" timeOffset="25144">5738 4389 99 0,'0'0'37'0,"-22"17"2"16,10 25-5-16,-9 7-30 15,5 15-1-15,1 6-3 16,8 3-1-16,2-4 1 16,7-8-3-16,12-2-13 15,-1-30-22-15,14-9 2 16,-5-28-3-16,9-10 1 15</inkml:trace>
  <inkml:trace contextRef="#ctx0" brushRef="#br0" timeOffset="25294">5860 4223 91 0,'-21'-9'38'0,"7"20"-2"16,-4 6-1-16,14 13-31 16,17 5-18-16,-4-11-23 15,12 6 1-15,0-3-2 16,10 4 2-16</inkml:trace>
  <inkml:trace contextRef="#ctx0" brushRef="#br0" timeOffset="25615">6036 4549 92 0,'5'27'38'16,"-10"-16"0"-16,9 13-1 15,-8-6-30-15,4 11 0 0,-3-1-3 16,4 2 0-16,1 2-2 16,2-5-1-16,5-4 0 15,7-8-1-15,5-12 1 16,8-14-1-16,7-14 1 15,3-10 0-15,4-11 0 16,0-8 0-16,-1-5 0 16,-6 0-1-16,-4 5 2 15,-8 9 0-15,-7 10-1 16,-11 17 0-16,-6 18-1 15,-8 16 0-15,-6 15 0 16,3 13-1-16,-2 10-2 16,2 4-1-16,7 7-1 15,6-12-4-15,20 3-11 0,-2-27-18 16,23-6-1-16,-1-25-2 15,13-8 2-15</inkml:trace>
  <inkml:trace contextRef="#ctx0" brushRef="#br0" timeOffset="25908">6895 4346 92 0,'-14'0'40'16,"-19"0"1"-16,8 18-1 16,-11-12-23-16,11 16-14 15,3-1-1-15,10-1-1 16,13-1 0-16,12-4-2 15,7-3 1-15,11 1 1 16,2-2-1-16,2 3 0 16,-3-1 1-16,-4 5 0 0,-6 4-1 15,-7 6 1-15,-15 2 0 16,-9 6 0-16,-11 4-1 15,-3 2 1-15,-5-1-2 16,-3-6-2-16,6 0-3 16,-9-18-14-16,22 5-19 15,-7-21-1-15,19-1-1 16,-6-23-1-16</inkml:trace>
  <inkml:trace contextRef="#ctx0" brushRef="#br0" timeOffset="26517">7981 4417 62 0,'-1'-27'34'16,"2"6"1"-16,-9-4-3 16,7 13-19-16,-15-3-3 15,16 15 0-15,-29 11-3 16,11 12-2-16,-5 9 1 15,6 14-3-15,-2 5 0 16,6 8-1-16,5-2 0 16,11-1-1-16,8-9 0 15,11-8 0-15,8-20 0 16,6-15 0-16,7-12 0 15,2-19 0-15,-2-11-1 0,-5-12 1 16,-5-3-1-16,-13-4 1 16,-12 4-1-16,-11 7 1 15,-9 8-1-15,-10 12 0 16,-9 14-1-16,-2 10 0 15,0 13-2-15,6 6-1 16,15 12-8-16,0-9-22 16,33 4-6-16,5-14 1 15,28-2-2-15</inkml:trace>
  <inkml:trace contextRef="#ctx0" brushRef="#br0" timeOffset="26780">9079 3828 87 0,'-33'-13'37'0,"-15"-1"1"16,8 24 0-16,-14 11-30 15,11 20-2-15,-4 16 0 16,6 19-2-16,0 12-1 15,12 11-2-15,7 7 0 16,11 1-1-16,10-4-2 16,9-12-1-16,11-7-6 15,-5-27-26-15,16-7-4 16,-8-23 0-16,2-13-1 15</inkml:trace>
  <inkml:trace contextRef="#ctx0" brushRef="#br0" timeOffset="26947">8574 4458 111 0,'-35'-20'41'0,"22"17"1"16,13 3-2-16,0 0-35 16,34-14-3-16,15 4-2 15,18-2-5-15,0-17-17 16,27 14-16-16,0-16-3 15,13 7 0-15,-4-6-1 16</inkml:trace>
  <inkml:trace contextRef="#ctx0" brushRef="#br0" timeOffset="27481">10228 4315 64 0,'-2'-25'37'0,"2"25"-1"15,-27-19-10-15,7 28 5 16,-19-3-24-16,0 15-1 16,-11 4-1-16,3 16-1 15,-5 4 0-15,5 7-1 16,9-2 0-16,10 1-2 15,18-4-1-15,12-9 1 0,22-9-3 16,16-17-1-16,21-8-5 16,3-21-19-16,24 6-12 15,-2-21 1-15,12 4-2 16,-10-15 1-16</inkml:trace>
  <inkml:trace contextRef="#ctx0" brushRef="#br0" timeOffset="27861">10703 4275 72 0,'-29'-5'40'15,"3"19"-1"-15,-9-4 1 16,8 23-16-16,-4-3-20 16,6 12-1-16,-1 4 0 15,4 5-2-15,4 3 1 16,9-2-1-16,11-6 0 0,8-5-1 15,13-14 1-15,11-13-1 16,7-14 1-16,13-15-1 16,3-14 0-16,4-13 0 15,-1-10 1-15,-3-12-1 16,-4 0 1-16,-5-1 0 15,-12 5 0-15,-7 10 0 16,-12 12-1-16,-9 11 1 16,-8 27 0-16,0 0-1 15,-24 24 0-15,3 11-1 16,1 10 1-16,1 3-2 15,7 5 1-15,5-4-2 0,10-3 0 16,13-15-3 0,14-3-5-16,2-30-18 0,20 2-11 15,0-23 1-15,12-2-1 16,-5-19 2-16</inkml:trace>
  <inkml:trace contextRef="#ctx0" brushRef="#br0" timeOffset="28468">11468 4275 98 0,'-24'11'38'16,"10"13"1"-16,-14-2-2 15,14 11-33-15,-10 4-1 16,6 6-1-16,3 0 0 16,5 0-1-16,3-5 1 15,6-7-1-15,5-7 0 16,7-11 0-16,5-15 0 0,4-13 0 15,-1-13 0-15,7-9 0 16,-4-11 0-16,0-3 0 16,-4-7 0-16,-3 0 1 15,-2 7-1-15,-2 6-1 16,-2 8 1-16,1 10 0 15,3 11-1-15,2 8-1 16,8 11 0-16,2 8-1 16,8 4-1-16,4 0-2 15,6 2-1-15,0-10-4 16,9 8-12-16,-14-20-16 15,12 7 1-15,-14-16-2 16,7 7 8-16,-16-11 26 16,-7 0 6-16,-3 9 5 0,-17-10 13 15,0 19 17-15,0 0 1 16,-14 25 2-16,-7-10-5 15,6 21-27-15,-4 4-1 16,7 8-3-16,-2 1 1 16,8 4-2-16,2-6 0 15,10-3-2-15,5-11 1 16,7-10 0-16,9-15-1 15,3-12 1-15,5-17-1 16,4-11 0-16,-1-12 1 16,0-10 1-16,-2-11-2 15,-3-1 1-15,-4 1-1 16,-5 3 0-16,-4 9 0 15,-6 12-2-15,0 14-2 0,-5 9-4 16,9 29-12-16,-18-11-14 16,18 34-6-16,-8-12 0 15,16 11-1-15</inkml:trace>
  <inkml:trace contextRef="#ctx0" brushRef="#br0" timeOffset="28876">12892 4172 112 0,'-36'-7'40'0,"6"14"1"16,-27-6-5-16,5 15-31 15,-3 6-1-15,4 12-2 16,0 4 1-16,7 6-2 0,7 2 1 15,13 0-2-15,10-2 0 16,14-10 0-16,14-8 0 16,14-13 0-16,12-13 0 15,9-13 1-15,1-10-1 16,2-13 0-16,0-7 0 15,-8-3 2-15,-6 0-2 16,-10 3 1-16,-9 9 0 16,-10 9 0-16,-9 14-1 15,0 11 1-15,-22 21-2 16,8 6 0-16,-1 14 0 15,2 5 0-15,6 2-2 16,6-2-2-16,13-1-2 16,0-25-12-16,28 6-11 0,-9-29-10 15,21-5-1-15,-1-27 1 16,16-2 1-16</inkml:trace>
  <inkml:trace contextRef="#ctx0" brushRef="#br0" timeOffset="29087">13495 3606 93 0,'-7'16'38'16,"-21"15"3"-16,5 33 0 16,-15-1-21-16,9 24-16 15,-6 2-1-15,5 7 0 16,2-4-3-16,9-5-2 15,7-8-2-15,2-19-5 0,18 0-18 16,-14-32-14-16,18-7 0 16,-12-21-1-16,13-13 2 15</inkml:trace>
  <inkml:trace contextRef="#ctx0" brushRef="#br0" timeOffset="29235">13187 4112 110 0,'0'0'41'0,"0"0"0"16,17 23-1-16,-5-11-33 15,10-17-16-15,22 10-26 16,-2-23-7-16,14 3 1 16,-3-16-2-16</inkml:trace>
  <inkml:trace contextRef="#ctx0" brushRef="#br0" timeOffset="30003">13788 4124 60 0,'1'-12'34'15,"-3"-4"0"-15,2 16-14 16,-2-18 9-16,2 18-20 16,0 0-1-16,0 0 0 15,-10 18-1-15,5 10-1 16,-10 6-2-16,2 9-1 15,-2 4-1-15,6 4 0 16,2-1 0-16,8-6-1 16,10-5 0-16,10-11-1 15,12-13 1-15,8-10 0 16,9-15 0-16,6-11-1 15,-3-10 1-15,1-7 0 16,-1-8 0-16,-9-1 1 16,-6-1-2-16,-10 5 2 0,-10 4-2 15,-6 10 1-15,-9 7 0 16,-3 22-1-16,-13-2 0 15,1 19 0-15,-3 11 0 16,2 8 0-16,3 5-2 16,0 3-1-16,11 1 0 15,5-5-3-15,12-2-2 16,0-20-14-16,25 7-17 15,-7-20 0-15,13-2-1 16,-7-15 2-16</inkml:trace>
  <inkml:trace contextRef="#ctx0" brushRef="#br0" timeOffset="30317">14612 4194 71 0,'-4'-24'38'16,"4"24"-1"-16,-14-9 0 0,7 25-17 16,-15-2-14-16,11 16-1 15,-4 3-1-15,3 8-2 16,4 2 1-16,5 4-2 15,3-3 1-15,3-2-1 16,4-10 1-16,1-8-1 16,5-12 1-16,-1-10-1 15,0-13 0-15,2-14 1 16,-3-10-1-16,1-9 1 15,0-12-1-15,0-2 0 16,-3-6 0-16,1 2 1 16,-1 5-2-16,1 10 1 0,-1 7-2 15,0 9-1 1,6 15-2-16,-1 2-4 0,15 29-14 15,-14-12-16-15,19 16-2 16,-5-9-1-16,14 11 1 16</inkml:trace>
  <inkml:trace contextRef="#ctx0" brushRef="#br0" timeOffset="30686">15142 4116 82 0,'-19'12'39'16,"12"12"0"-16,-5-13 0 15,18 15-19-15,-6-26-14 16,22 15-2-16,7-17 0 0,8-4-2 16,8-5 0-16,3-5 0 15,-1-5-1-15,-3-3 0 16,-6-2 0-16,-10-1 0 15,-10-2 0-15,-13-2-1 16,-12 2 1-16,-10 2-1 16,-12 10 1-16,-11 11 0 15,-8 17 0-15,-6 11 0 16,-3 17 0-16,2 13 0 15,7 6 0-15,9 7-1 16,16-4 1-16,18-7-2 16,22-12 0-16,18-16-4 15,25-4-10-15,-5-27-15 16,27-2-10-16,-2-20-1 0,11 3-2 15,4-13-1-15</inkml:trace>
  <inkml:trace contextRef="#ctx0" brushRef="#br0" timeOffset="44045">16398 3256 85 0,'0'0'34'0,"-5"-16"1"16,-10 29-1-16,-19 0-31 15,-2 7 1-15,-7 9 0 16,-3 16 0-16,-12 11 1 0,-3 17-1 15,0 14 0-15,-2 16-1 16,7 10-1-16,5 5-1 16,8 2 0-16,14-1-1 15,23-7-1-15,22-15-1 16,27-15-3-16,15-33-21 15,30-7-12-15,7-30 0 16,16-7-1-16,1-21 1 16</inkml:trace>
  <inkml:trace contextRef="#ctx0" brushRef="#br0" timeOffset="44456">16907 3898 70 0,'-10'-13'36'0,"-11"-1"-1"15,-4 19 2-15,-14-4-17 0,-1 24-13 16,-14 9-2-16,2 11 0 16,-5 5 0-16,7 5-2 15,7-1 0-15,13 1-1 16,14-6 0-16,18-10-2 15,18-10-2-15,18-13-2 16,19-6-4-16,0-20-27 16,23 2-2-16,-3-21-1 15,7 2-1-15</inkml:trace>
  <inkml:trace contextRef="#ctx0" brushRef="#br0" timeOffset="44964">17203 3901 79 0,'-22'6'39'16,"4"20"-2"-16,-11 2 2 15,10 20-15-15,-8-5-21 16,5 6 0-16,2-2 0 16,5-2-1-16,5-8 0 15,6-6 0-15,9-16-1 16,6-11 0-16,5-10-1 15,4-13 1-15,4-10-1 16,3-8 0-16,1-6 0 16,-2-5 1-16,-4 3-2 15,1 4 1-15,-4 5 0 16,-5 5 0-16,-6 14 0 15,-8 17 0-15,0 0 1 16,0 0-1-16,-4 27 1 16,0 1-1-16,-1-4 1 0,5 6-1 15,4-8 1-15,6-7 0 16,10-10-1-16,11-13 1 15,7-12-1-15,7-10 1 16,4-5 0-16,0-3-1 16,-4 1 1-16,-5 4-1 15,-7 10 1-15,-9 11 0 16,-10 14-1-16,-9 13 1 15,-8 13-1-15,-1 9 1 16,-3 7-2-16,2 2 0 16,1 7-3-16,2-11-5 15,14 10-16-15,-8-25-13 16,18 0-4-16,-3-19-1 15,18-1 1-15</inkml:trace>
  <inkml:trace contextRef="#ctx0" brushRef="#br0" timeOffset="45801">18645 3958 64 0,'7'-13'37'0,"-7"13"0"16,3-15-4-16,-3 15-6 15,-14-1-18-15,2 7-2 16,-10-3-2-16,1 7-1 16,-5 7-1-16,-1 4-1 15,-1 7-1-15,5 7 0 16,3 0 0-16,8 2 0 15,6 0 0-15,7 1-1 0,12-9 1 16,9-5-1-16,7-11 1 16,8-10-1-16,6-13 0 15,5-14 0-15,1-8-1 16,1-15 1-16,-9 1-1 15,-6-6 1-15,-8 2-1 16,-12 0 0-16,-8 9 2 16,-15 8-1-16,-10 13 0 15,-6 12 0-15,-5 6 1 16,-3 12 0-16,6 7-1 15,0 7 1-15,10 0 0 16,12-1-1-16,12-3 1 16,16-7 0-16,13-9-1 15,12-5 1-15,8-5-1 16,4 1 1-16,-3-3-1 0,-2 3 0 15,-9 6 0-15,-10 9 1 16,-12 10-1-16,-12 4 0 16,-9 9 0-16,-8 1 1 15,-5 4-1-15,0-2 0 16,-4-1 0-16,2-7 0 15,-2-5 0-15,5-6 0 16,8-17 0-16,0 0 0 16,0 0 0-16,6-22 1 15,7-6-1-15,4-7 1 16,3-5-1-16,8-4 1 15,4 3-1-15,0-2-1 16,2 10-2-16,-2-5-8 16,11 25-10-16,-16-17-7 0,17 25-7 15,-20-9-5-15,11 16-3 16,-6-7 2-16</inkml:trace>
  <inkml:trace contextRef="#ctx0" brushRef="#br0" timeOffset="46533">20132 3930 94 0,'0'0'38'0,"5"22"1"15,-14-11-3-15,0 16-31 16,-3 2-2-16,1 6 1 15,-3 1-2-15,1 2 0 16,1-5 0-16,3-5 0 16,2-6-1-16,6-8 0 0,1-14 0 15,11-4 0-15,2-15-1 16,6-12 1-16,3-11-1 15,3-6 1-15,3-6 0 16,-2 0-1-16,-4 3 1 16,-3 5-1-16,-6 9 1 15,-2 10-1-15,-9 15 1 16,-2 12 0-16,-5 11-1 15,1 11 1-15,0 3 0 16,5 8-1-16,4 0 1 16,7-5 0-16,11-5-1 15,8-10 1-15,8-12 0 16,9-10 0-16,3-10 0 15,-1-9 0-15,1-3-1 0,-8-2 1 16,-2 1 0-16,-12 2-1 16,-6 8 0-16,-8 5 0 15,-4 9 0-15,-11 8 0 16,3 15 0-16,-6 6 0 15,-2 11 0-15,-1 5 0 16,1 7-1-16,0 2 0 16,5 0-3-16,0-8-3 15,16 5-11-15,-9-29-5 16,22 9-7-16,-10-31-5 15,15 2-3-15,-7-24-2 16,9 0 1-16</inkml:trace>
  <inkml:trace contextRef="#ctx0" brushRef="#br0" timeOffset="46834">20987 3303 103 0,'17'7'40'16,"19"14"2"-16,-4-7-2 15,15 12-35-15,-1 0 0 16,1 12-1-16,-8 7 1 16,-9 8-2-16,-14 6-1 15,-10 10 0-15,-15 6-1 16,-12 4 0-16,-14 2 1 15,-6-2-2-15,-6-5 0 16,2-6-2-16,2-9-1 16,5-16-3-16,16 1-12 0,-6-33-7 15,28 7-10-15,-12-25-7 16,12 7-2-16,15-32 1 15</inkml:trace>
  <inkml:trace contextRef="#ctx0" brushRef="#br0" timeOffset="49805">4040 7647 65 0,'-8'-13'37'15,"-10"-6"-1"-15,-3 7 2 0,-13-6-11 16,-3 11-21-16,-8 3-1 16,0 14-1-16,-4 6-1 15,2 16 1-15,-3 7-1 16,6 11 0-16,4 4-1 15,13 1 0-15,10-3-1 16,17-6 1-16,14-13-2 16,19-15 1-16,15-22 0 15,23-19 0-15,10-22 0 16,11-18 0-16,3-17 0 15,-2-11-1-15,-6-8 1 16,-11-1 0-16,-15 0 0 16,-16 9-1-16,-16 17 0 0,-13 17 0 15,-11 16 1-15,-11 24-1 16,-8 24 1-16,-8 24-2 15,-3 22 1-15,-3 20 1 16,0 11-1-16,5 9-1 16,6 4 0-16,7-8-2 15,15-6-3-15,9-21-1 16,24-5-16-16,-3-31-14 15,22-7-4-15,-3-24 1 16,10-12 0-16</inkml:trace>
  <inkml:trace contextRef="#ctx0" brushRef="#br0" timeOffset="50006">4802 7431 108 0,'-8'13'38'0,"-14"8"1"16,6 27-1-16,-11 5-35 15,5 11 0-15,5 6-2 16,3-1 0-16,7-5-2 15,6-11-2-15,11-10-2 16,3-31-14-16,21-6-19 16,-4-22 0-16,9-10-1 15,-3-21 0-15</inkml:trace>
  <inkml:trace contextRef="#ctx0" brushRef="#br0" timeOffset="50123">4823 7190 112 0,'-33'-24'37'16,"10"17"-1"-16,6 8-7 0,17-1-59 15,13 21-7-15,15-8 0 16,25 8-1-16</inkml:trace>
  <inkml:trace contextRef="#ctx0" brushRef="#br0" timeOffset="50457">5463 7412 108 0,'-19'15'40'15,"-18"-4"1"-15,5 6-6 16,-9-7-31-16,8 5 0 15,0-2-1-15,10 3-1 16,8-1 0-16,9 3-1 16,12-1-1-16,10 2 1 0,10-1-2 15,5 0 2-15,5 1-1 16,-1 3 0-16,-4-2 0 15,-5 5 1-15,-8 1-1 16,-10 1 1-16,-13 0-1 16,-7 2 1-16,-9-2-1 15,-2-4 0-15,-3-6-2 16,-1-5-1-16,12-4-3 15,-3-21-13-15,27 3-17 16,0-22-5-16,21-2 1 16,5-20-2-16</inkml:trace>
  <inkml:trace contextRef="#ctx0" brushRef="#br0" timeOffset="50674">5887 6947 89 0,'0'0'40'15,"0"0"2"-15,-22 24-1 16,-4 16-14-16,4 14-25 15,-2 10 1-15,4 13-2 16,2 7 0-16,-2 4-1 16,3-1 0-16,2-3-1 15,4-8-1-15,1-15-3 16,6-6-5-16,-7-27-15 15,16-2-15-15,-5-26 0 16,0 0-1-16,10-38 2 16</inkml:trace>
  <inkml:trace contextRef="#ctx0" brushRef="#br0" timeOffset="51225">5605 7418 83 0,'-23'-18'41'16,"23"18"-2"-16,-20 1 2 16,28 14-12-16,9-6-25 15,13 0-2-15,15-2-1 16,11-2-1-16,11-3-1 15,10-3-1-15,6-1 0 16,0-2-1-16,2 2-1 16,-10-2 0-16,-6 6 0 15,-8-2 0-15,-12 3 2 16,-12-1 1-16,-11 1 1 15,-9 0 2-15,-17-3 1 16,0 0 2-16,-12 2 0 16,-5 3 0-16,-14 0 0 0,-2 6-1 15,-11 5 0-15,-4 10-1 16,-4 5-1-16,-1 8 0 15,3 4 0-15,3 3-2 16,12-2 0-16,9-2 0 16,14-7 0-16,14-10 0 15,14-13 0-15,19-14 0 16,10-16 0-16,12-9 0 15,4-11 0-15,1-11 0 16,1-4 0-16,-6-1 0 16,-10 5 0-16,-12 4 0 15,-12 11 0-15,-12 8 0 16,-8 13 0-16,-3 13 0 0,-18 5 0 15,1 15 0-15,0 9 0 16,0 5 0-16,3 8 0 16,3-1 0-16,11 3-6 15,5-9-1-15,13 2-6 16,0-23-8-16,25 5-3 15,-12-29-5-15,22 5-4 16,-9-22-7-16,12-5 3 16,-7-9 2-16</inkml:trace>
  <inkml:trace contextRef="#ctx0" brushRef="#br0" timeOffset="51572">6904 7434 85 0,'0'0'39'16,"-15"4"0"-16,-10 11 2 16,7 16-15-16,-9 2-22 0,5 10 0 15,1-1-1-15,5 3-1 16,6-4-1-16,5-4 0 15,5-7 0-15,9-13 0 16,6-13-1-16,7-14 1 16,4-11-1-16,6-12 0 15,2-9 1-15,1-6 0 16,1-4 0-16,-2 2-1 15,-2 7 1-15,-7 6-1 16,-3 12 1-16,-5 11-1 16,-6 14 0-16,-8 14 2 15,-1 10-4-15,-7 14 2 16,0 7-1-16,-2 8 0 15,6 0-2-15,2-1-1 16,16-2-3-16,-2-18-10 0,27 7-7 16,-8-31-5-16,26 1-7 15,-3-24-4-15,10-7 0 16,-4-13 2-16</inkml:trace>
  <inkml:trace contextRef="#ctx0" brushRef="#br0" timeOffset="51796">7676 7446 119 0,'-33'0'42'15,"5"15"0"-15,-14-5-6 16,8 13-30-16,-8 4-2 16,8 7-1-16,1 1-2 15,10 4 1-15,5 0-2 0,10-3 0 16,12-5 0-16,8-5 0 15,17-8-3-15,6-14-4 16,18 4-11-16,-13-31-8 16,23 11-9-16,-14-19-7 15,5 3-1-15,-8-7 1 16</inkml:trace>
  <inkml:trace contextRef="#ctx0" brushRef="#br0" timeOffset="52143">7784 7606 107 0,'-15'23'40'15,"-2"-10"2"-15,18 7-2 16,-1-20-36-16,22 10 0 0,7-15-1 16,8-5-2-16,9-6 1 15,3-5-1-15,-2-7 0 16,0-3-1-16,-7 0 1 15,-7 1-1-15,-11 4 1 16,-11 4 0-16,-16 5-1 16,-8 12 2-16,-12 8-1 15,-8 11 1-15,-5 9 0 16,-3 12-2-16,3 5 0 15,3 7 0-15,11 1 0 16,10-3 0-16,13-4 0 16,7-10 0-16,20-4-9 15,1-30-11-15,25 8-5 16,-12-36-5-16,24-3-13 0,-2-17 0 15,9-7-1-15,1-16 3 16</inkml:trace>
  <inkml:trace contextRef="#ctx0" brushRef="#br0" timeOffset="52744">9281 6990 98 0,'0'0'38'15,"-7"-11"0"-15,0 25 0 16,-14 5-33-16,6 18 0 16,-8 12-1-16,0 13-2 15,-4 12 1-15,-1 10-2 16,3 7 1-16,2 0-2 15,4-1 0-15,5-7-2 16,6-13-1-16,5-12-2 16,12-11-3-16,-7-28-18 0,17-7-12 15,-9-22-1 1,9-8 0-16,-10-16 2 0</inkml:trace>
  <inkml:trace contextRef="#ctx0" brushRef="#br0" timeOffset="53195">8958 7426 109 0,'-24'-5'39'15,"24"5"1"-15,-18 13-1 16,26-2-34-16,6-2-2 16,16-1 0-16,9-3-1 15,15 0-1-15,7-1 1 16,11-2-1-16,1-3 1 15,2 0-2-15,-3-4 1 16,-8 2 0-16,-11-1-1 16,-11 1 1-16,-12-2-1 0,-14 2 1 15,-16 3-1-15,0 0 0 16,-16 9 1-16,-7 5-1 15,-5 5 1-15,-1 9-1 16,-2 6 1-16,4 2-1 16,8 4 2-16,11-2-2 15,12-7 0-15,17-7 0 16,15-14 0-16,10-10 0 15,7-11 0-15,5-12 0 16,-1-7 0-16,-7-7 0 16,-12-1 0-16,-16 0 0 15,-16 4 0-15,-16 1 0 16,-12 11-3-16,-10 2-2 0,1 15-3 15,-11-7-9-15,20 26-6 16,-6-14-5-16,28 20-8 16,4-10-4-16,20 5-1 15,8-5 2-15</inkml:trace>
  <inkml:trace contextRef="#ctx0" brushRef="#br0" timeOffset="53600">10952 7475 90 0,'11'-25'37'0,"3"9"0"16,-8 1 2-16,-6 15-33 15,0 0-1-15,0 11-1 16,-16 16-1-16,-1 14 1 15,-7 8-2-15,-1 8 0 16,-4 4-2-16,6-1 0 0,4-2-3 16,1-15-8-16,21-2-23 15,-5-23-5-15,16-11 0 16,4-22-1-16</inkml:trace>
  <inkml:trace contextRef="#ctx0" brushRef="#br0" timeOffset="54239">11080 7221 101 0,'0'0'40'0,"-14"6"-1"16,17 15-3-16,-7-5-24 15,5 9-10-15,4 4 1 16,7 3-1-16,0 3 0 0,3 3-1 15,-2 0 1-15,-3 0 1 16,1 1-2-16,-3-2 0 16,-4-1-1-16,-4-2 1 15,1-5-1-15,-1-6 0 16,-1-7 0-16,1-16 1 15,0 0-1-15,0 0 0 16,11-30 0-16,-2-2 0 16,6-7 1-16,2-6-1 15,3-1 0-15,2-3 0 16,1 6 1-16,-3 8-2 15,-1 10 2-15,-2 10-1 16,-7 11 0-16,-10 4 0 16,8 28 1-16,-10-2-1 0,-3 11-1 15,0 1 3-15,-1 3-2 16,4-2 0-16,3-5 0 15,8-6 0-15,8-12 0 16,11-10 0-16,12-15 1 16,2-11-1-16,9-9 0 15,0-10 1-15,1-3-1 16,-1-2 2-16,-8-1-2 15,-9 8 0-15,-5 6 0 16,-11 10 0-16,-8 9 0 16,-10 12 0-16,0 0 0 15,-3 28 0-15,-4 2 0 16,0 7 0-16,-1 8 0 15,5 2 0-15,5 4-4 0,4-6 1 16,14-1-4-16,-1-17-8 16,23 8-7-16,-8-32-3 15,26 11-5-15,-17-31-4 16,18 5-6-16,-9-15 2 15,3-2 2-15</inkml:trace>
  <inkml:trace contextRef="#ctx0" brushRef="#br0" timeOffset="55080">12336 7414 90 0,'-9'-28'38'0,"4"13"0"15,-15-4 2-15,1 14-30 16,-13 5-5-16,3 14 0 16,-13 5-1-16,1 13 1 15,-5 5-2-15,4 8 1 0,3 3-2 16,9 0 1-16,7-5-1 15,13-4-1-15,11-11 0 16,17-10-1-16,15-15 1 16,10-13-1-16,9-10 0 15,7-9 0-15,2-11 0 16,-4-1 0-16,-6-3 0 15,-8 0 0-15,-12 10 0 16,-12 2 0-16,-11 13 0 16,-12 8 0-16,4 11-1 15,-24 13 1-15,7 8 0 16,-1 9-1-16,3 7-2 15,5 3 0-15,10 4-2 16,4-4-1-16,17 0-3 0,4-20-6 16,24 9-6-16,-7-28-5 15,26 7-1-15,-13-26-6 16,11-2-4-16,-9-11 2 15,-2-5 31-15,-6 4 12 16,-25-15 7-16,3 16 5 16,-29-12 6-16,4 19 6 15,-23-2 6-15,0 14 2 16,-17 3-30-16,5 12-4 15,-7 6 0-15,4 13-2 16,-3 7 0-16,7 9-1 16,3 6-1-16,13 2 1 15,7-3-2-15,10-1 0 16,11-8 0-16,10-9 0 0,8-11-1 15,8-13 0-15,6-12 0 16,1-13 0-16,-4-5 1 16,-1-8-1-16,-4-4 0 15,-7-1-1-15,-5 2 1 16,-5 5 0-16,-5 7 0 15,-7 6-1-15,-7 22 1 16,0 0 0-16,6 14-1 16,-11 19 1-16,-3 17 0 15,-1 11 0-15,-5 12 0 16,-1 7 0-16,-4 9 0 16,-2-1-1-16,-1-2 0 15,-1-7 1-15,-2-10-1 0,-3-10 1 16,-1-13 0-1,1-13-1-15,0-19 1 0,3-13 0 16,4-13-1-16,2-15-2 16,10-12-2-16,3-21-6 15,21 8-9-15,-5-21-1 16,28 17-6-16,-9-16-2 15,26 20-8-15,-4-3-2 16,10 14 2-16</inkml:trace>
  <inkml:trace contextRef="#ctx0" brushRef="#br0" timeOffset="55447">13297 7655 104 0,'-21'26'41'0,"-2"-13"1"16,14 6-1-16,9-19-37 15,9 12 0-15,20-22-2 16,14-5-1-16,5-8 0 16,7-6 0-16,-1-4 0 15,-4-5 0-15,-10 0 0 16,-13-1 0-16,-10 3-1 15,-14 3 1-15,-16 8 0 16,-8 7 0-16,-10 12 0 16,-7 13-1-16,-5 14 1 15,-1 16 0-15,1 10 0 16,8 11 0-16,12 1 1 15,11 1-2-15,16-6-2 0,19-11-1 16,27-9-3-16,15-23-8 16,42 1-7-16,2-34-3 15,43 4-6-15,1-31-6 16,36-1-7-16,10-17 3 15</inkml:trace>
  <inkml:trace contextRef="#ctx0" brushRef="#br0" timeOffset="57243">15211 6858 94 0,'0'-43'36'15,"-15"0"0"-15,-2 18-5 16,-22-1-23-16,4 16-2 16,-11 10-1-16,5 21 1 15,-5 17-2-15,7 20 0 16,-3 14-1-16,7 17-2 15,5 8 0-15,6 10-1 16,4 2-2-16,6-2-2 0,5-4-1 16,1-16-2-16,12-1-6 15,-9-30-18-15,14-4-9 16,-8-23 2-16,8-12-1 15</inkml:trace>
  <inkml:trace contextRef="#ctx0" brushRef="#br0" timeOffset="58538">14532 7446 102 0,'-24'-8'39'16,"24"8"1"-16,0 0-3 15,0 0-32-15,29-3-2 16,17-2 0-16,7-4 0 15,11-2-1-15,2 2 0 0,0 2 0 16,-5 4-1 0,-2 6 0-16,-11 7 0 0,-13 9 0 15,-11 8-1-15,-11 7 1 16,-10 4-1-16,-6 3 0 15,-8 0 0-15,-3-4 0 16,-2-4 0-16,0-9 1 16,4-10-2-16,12-14 2 15,0 0-1-15,-3-30 0 16,17-1 0-16,4-10 0 15,3-6 0-15,6-2 0 16,-1-1 1-16,1 2 0 16,0 6 0-16,-8 11 0 15,0 6 0-15,-4 10 0 0,1 8 0 16,-1 7-1-16,3 7-1 15,1 2 1-15,5 5 0 16,6-5-2-16,3 3 2 16,9-4-1-16,1-4 0 15,-1-1 2-15,-2-3-1 16,-2-3 0-16,-8 0 0 15,-6-1 1-15,-14 2-1 16,-10 2 0-16,-12 4 0 16,-11 4-1-16,-8 6 1 15,-8 4 0-15,-4 5-1 16,-2 8 1-16,1 0 0 15,6 6 0-15,11-3 0 16,13 1 0-16,10-6 0 16,15-3 0-16,15-8 0 0,13-9 1 15,9-10-1-15,7-7 0 16,3-10 1-16,-2-9-1 15,0-4 0-15,-7-8 0 16,-7-3 0-16,-13-2 0 16,-8-2 0-16,-7 2 1 15,-9 5-1-15,-9 5 1 16,-4 6-1-16,-3 7 1 15,-3 9 0-15,1 9 0 16,3 10-1-16,4 6-1 16,8 2 2-16,10 1-2 15,7 1 1-15,9 1-1 16,10-5 2-16,10-5-2 15,-2-3 1-15,6-5 1 0,-3-1-1 16,-5-3 0-16,-3 0 1 16,-10-1-1-16,-9-1 0 15,-6 3 2-15,-16 3-2 16,11-2 0-16,-11 2 0 15,-16 16 0-15,0 0 0 16,-3 8 0-16,-3 4 0 16,0 3-2-16,0 4 2 15,2-2 0-15,7-2 0 16,6-5 0-16,8-9 0 15,-1-17 0-15,27 3 0 16,-4-15 0-16,1-10 2 16,7-5-2-16,-5-4 0 15,3-5 0-15,-9 1 0 0,0 3 0 16,-10 4 0-16,-2 7 0 15,-7 9 0-15,-1 12 0 16,0 0 0-16,-16 8 0 16,11 7 0-16,4 4 0 15,4 3 0-15,3-6 0 16,10-2 0-16,6-7 0 15,7-6 0-15,5-8 0 16,4-6 0-16,1-5 0 16,0-8 0-16,-3 0 0 15,-2 2 0-15,-5-1 0 16,-9 7 0-16,-1 11 0 15,-19 7 0-15,8 14 0 0,-11 11 0 16,-3 6 0 0,0 7 0-16,-2 4 0 0,4 3 0 15,2-9-3-15,17 5-12 16,-8-23-5-16,24 9-3 15,-14-29-3-15,23 10-1 16,-13-30-2-16,21 8-3 16,-13-17 1-16,6-6 1 15</inkml:trace>
  <inkml:trace contextRef="#ctx0" brushRef="#br0" timeOffset="58971">17721 6719 98 0,'23'-25'37'16,"-9"4"2"-16,0 20-4 0,-14 1-29 15,-9 29-1-15,-3 10-1 16,-4 21 0-16,-4 12-2 15,-2 15 0-15,-2 4 0 16,1 9-1-16,4-6 0 16,2-3-2-16,8-9-1 15,3-17-3-15,14-5-12 16,-7-32-14-16,18-7-8 15,-7-22 1-15,9-8-2 16</inkml:trace>
  <inkml:trace contextRef="#ctx0" brushRef="#br0" timeOffset="59159">17502 7215 95 0,'-24'-7'40'0,"13"15"3"16,11-8-3-16,14 11-13 15,12-12-25-15,17-5-1 16,17-5-3-16,6-6-1 15,16-1-4-15,-6-19-12 16,23 11-15-16,-19-16-6 16,4 5 1-16,-18-12-2 15</inkml:trace>
  <inkml:trace contextRef="#ctx0" brushRef="#br0" timeOffset="59534">18322 6569 108 0,'-21'6'40'0,"4"25"2"0,-9 6-2 16,4 13-33-16,-6 14-3 15,2 10 1-15,-2 6-2 16,4 6 0-16,-2 1 0 16,3-5-3-16,6-9 0 15,3-7 0-15,5-14 0 16,5-10 0-16,8-17 0 15,8-15 0-15,9-15 0 16,7-14 0-16,8-12 0 16,0-7 0-16,2-5 0 15,3-1 0-15,-7 3 0 16,-5 9 0-16,-7 9 0 15,-8 12 0-15,-14 11 0 0,8 26 0 16,-9 5 0-16,-3 8 0 16,0 6 0-16,2 2-3 15,8 7-7-15,-8-18-10 16,26 11-3-16,-15-29-4 15,24 9-7-15,-9-25-5 16,12-4-2-16,-6-15 4 16</inkml:trace>
  <inkml:trace contextRef="#ctx0" brushRef="#br0" timeOffset="59895">18618 7259 118 0,'-12'13'40'0,"10"9"0"0,-3-11-3 16,12 6-33-16,8-4 0 15,13-4-2-15,5-4 0 16,14-6 0-16,0-8 0 16,4-2-1-16,-1-7 0 15,-2-4 1-15,-8-5-2 16,-10 0 0-16,-14-4 0 15,-9 1 0-15,-14 5 0 16,-11 5 0-16,-12 10 0 16,-10 12 0-16,-6 13 0 15,-6 16 0-15,0 10 0 16,0 9 0-16,10 4 0 15,12 1 0-15,15-3 0 16,16-9 0-16,23-6-4 16,13-28-13-16,35 7-7 0,-2-30-4 15,35 5-9-15,7-20-5 16,26-1-1-16,4-14 1 15</inkml:trace>
  <inkml:trace contextRef="#ctx0" brushRef="#br0" timeOffset="60803">19989 7179 69 0,'0'0'37'0,"0"0"0"16,0 0 1-16,0 0-13 16,-7 14-18-16,4 0-2 15,-4 2-1-15,-3 12-2 16,-3 2 1-16,-1 8-1 15,-6 1 1-15,5-1-2 16,-2-2 1-16,3-6-1 16,4-10 0-16,7-8 0 15,3-12 0-15,10-8 0 16,4-11-1-16,7-7 0 15,-1-11 0-15,3-3 1 16,0-4 0-16,-3-1 0 16,-2 0-1-16,-4 6 2 0,-4 7-2 15,-8 6 1-15,1 10 0 16,-3 16-1-16,0 0 0 15,-10 7 0-15,6 10 1 16,8 8-1-16,1-1 1 16,5 5-2-16,8-4 2 15,10-5-1-15,11-4 0 16,5-7 0-16,5-7 1 15,3-3 0-15,1-9 0 16,0-4 2-16,-6-7-3 16,-6 0 0-16,-9-3 0 15,-5 2 0-15,-10 2 0 16,-7 2 0-16,-2 7 0 15,-8 11 0-15,0 0 0 0,-6 22 0 16,-2 8 0-16,-3 5 0 16,0 10 0-16,2 4 0 15,2 2 0-15,3-3-6 16,10-3-1-16,1-19-6 15,22 7-8-15,-11-31-3 16,25 7-5-16,-11-26-3 16,17-3-6-16,-8-12 0 15,3-6 4-15</inkml:trace>
  <inkml:trace contextRef="#ctx0" brushRef="#br0" timeOffset="60991">20931 7153 88 0,'9'-24'41'16,"-13"2"-2"-16,4 22 3 0,-22 0-13 15,2 25-26-15,-3 10 0 16,1 11-1-16,-5 6-1 15,6 5-1-15,3 0 0 16,7-5-2-16,10-5-1 16,7-17-2-16,17 0-15 15,-7-31-6-15,22 1-11 16,-6-21-3-16,7-8-2 15,-6-17 2-15</inkml:trace>
  <inkml:trace contextRef="#ctx0" brushRef="#br0" timeOffset="62364">21035 7031 97 0,'0'0'40'0,"-6"-16"1"0,6 16-1 16,15 8-15-16,5 1-21 16,2 5-1-16,4 8 0 15,-1 1-1-15,-2 9-2 16,-4 5 0-16,-6 6 0 15,-9 3 0-15,-4 2 0 16,-9 3 0-16,-1-2 0 16,-4 0 0-16,-1-10 0 15,2-5 0-15,2-8 0 16,7-11 0-16,4-15 0 15,12-1 0-15,4-16 0 16,3-9 0-16,4-6 0 16,2-6 0-16,1-9 0 15,0 0 0-15,-3 2 0 16,-4 5 0-16,-7 8 0 0,-2 5 0 15,-3 7 0-15,-1 8 0 16,-6 12 0-16,18 2 0 16,-5 9 0-16,2-1 0 15,8 2 0-15,6-2 0 16,1-2 0-16,7-2-5 15,-1-5 0-15,2-1 1 16,-2-8 0-16,-2 4 1 16,-10-2 1-16,-3 0 1 15,-5 3 2-15,-16 3 1 16,10 3 1-16,-10-3 0 15,-15 19-1-15,1-4 2 16,1 7-2-16,-4 5 0 16,1 3-1-16,-1 3 1 0,4-2-2 15,1 1 2-15,4-3-2 16,3-5 0-16,3-4 0 15,2-9 0-15,0-11 0 16,10-1 0-16,0-13 0 16,4-8 0-16,2-8 0 15,2-8 0-15,2-7 0 16,-1-1 0-16,2-3 0 15,-4 7 0-15,-3 2 0 16,-4 8 0-16,0 8 0 16,0 11 0-16,-10 13 0 15,19-3 0-15,-5 11 0 16,3 3 0-16,5 2 0 15,6 0 0-15,4-1 0 0,2-5 0 16,2 1 0-16,-3-3 0 16,-4-2 0-16,-6-1 0 15,-6-1 0-15,-17-1 0 16,12 2 0-16,-12-2 0 15,-24 13 0-15,1-1 0 16,-5 7 0-16,-3 4 0 16,-2 5 0-16,2 4 0 15,6 4 0-15,4-1 0 16,12-1 0-16,10-5 0 15,9-6 0-15,12-7 0 16,9-9 0-16,8-11 0 16,1-8 0-16,3-10 0 0,1-7 0 15,-3-8 0-15,-7-6 0 16,-5-1 0-16,-6-3 0 15,-4 6 0-15,-9 3 0 16,-5 5 0-16,-6 9 0 16,-6 9 0-16,7 15 0 15,-15-7 0-15,15 7 0 16,-14 22 0-16,13-6 0 15,1 3 0-15,4 1 0 16,7-1 0-16,1 1 0 16,5-3 0-16,0-3 0 15,4-2 0-15,0 0 0 16,0-1 0-16,-1-1 0 15,-3 6 0-15,-3-2 0 0,-4 3 0 16,-4 4 0-16,-6 2 0 16,-5 6 0-16,-2-1 0 15,-2 0 0-15,-4-1 0 16,3-4 0-16,0-6 0 15,0-2 0-15,10-15 0 16,0 0 0-16,0 0 0 16,19-29 0-16,-3 6 0 15,4-6 0-15,5-3 0 16,1-4 0-16,4 2 0 15,2 6 0-15,2 0 0 16,2 8 0-16,2 1 0 16,3 8 0-16,1 2 0 15,-1-1 0-15,9 14-8 16,-11-17-10-16,17 20-2 0,-17-26-4 15,25 19-1-15,-18-27-1 16,34 20 0-16,-14-21-1 16,21 2 0-16,10 0-1 15,-1-15 3-15</inkml:trace>
  <inkml:trace contextRef="#ctx0" brushRef="#br0" timeOffset="63216">4205 8400 76 0,'22'-22'38'0,"-12"-5"-1"16,1 11 1-16,-13-6-24 15,2 22-9-15,-26-16-1 16,6 22 1-16,-10 8-1 15,-9 15 0-15,-8 11 0 0,-1 14-1 16,-1 8-1-16,3 10 1 16,3 6 0-16,11 3-2 15,13 0 0-15,14-10-2 16,22-6-1-16,15-16-4 15,22-3-8-15,3-27-16 16,26-7-11-16,3-21 2 16,14-3-2-16,-4-25 2 15</inkml:trace>
  <inkml:trace contextRef="#ctx0" brushRef="#br0" timeOffset="63464">4814 8567 100 0,'-32'-8'39'0,"-1"16"0"0,-11 0-3 15,2 15-31-15,-3 7 0 16,5 7-1-16,-1 5 0 16,11 8 0-16,7-2-1 15,9 0-2-15,14-6 1 16,14-7-2-16,16-9-1 15,14-8-4-15,19-6-1 16,-1-20-7-16,22 7-12 16,-14-22-13-16,10 0-2 15,-12-14-1-15,-3 5 3 16</inkml:trace>
  <inkml:trace contextRef="#ctx0" brushRef="#br0" timeOffset="63998">5150 8629 95 0,'-13'2'38'15,"-8"3"1"-15,4 12 0 16,-4 4-33-16,4 8 0 15,-5 2-1-15,7 9-1 16,-2-3 0-16,6 1-2 16,2-4 1-16,4-3-1 15,3-8 0-15,6-8-2 16,-4-15 0-16,21-8 0 15,-3-12-1-15,2-3 1 16,2-10-1-16,0-4 1 16,0-4-2-16,-5 3 2 15,-2 7-1-15,-6 5 1 16,-4 4 0-16,-1 9 0 15,-4 13 0-15,0 0 0 0,0 0-1 16,5 15 1-16,-1 0 0 16,6 0 0-16,4 0 0 15,5-3 0-15,5-7 0 16,7-6 0-16,4-8 1 15,3-8-1-15,3-7 1 16,2-8 0-16,-4-3-1 16,-1-2 1-16,-6 0-1 15,-4 6 1-15,-8 4 0 16,-6 8-1-16,-14 19 1 15,10 2 0-15,-13 22-1 16,-6 11 0-16,-2 12 3 16,-2 7-2-16,0 8 0 15,1 1-2-15,6-2-1 0,1-12-4 16,19 3-8-16,-8-27-6 15,25 6-4-15,-12-30-5 16,28 3-6-16,-7-22-6 16,14-3 1-16,9-8 2 15</inkml:trace>
  <inkml:trace contextRef="#ctx0" brushRef="#br0" timeOffset="64816">6957 8598 74 0,'-8'-17'38'16,"8"17"0"-16,13-25 0 15,-13 25-25-15,2-25-6 16,-2 25-1-16,-15-14-2 15,-4 15-1-15,-5 6 0 16,-5 8-1-16,-3 8 0 16,-5 10-1-16,5 5 2 15,1 3-1-15,7 5 0 16,6 2-1-16,11-7 1 0,12-5-1 15,11-11 1-15,13-9-2 16,16-16 0-16,9-11 0 16,6-12-1-16,2-14 1 15,-1-6-1-15,-6-4 0 16,-7-5-1-16,-12 2 2 15,-17 5-1-15,-10 9 0 16,-13 9 1-16,-11 10-1 16,-9 13 1-16,-4 12 0 15,-3 8 0-15,0 9 1 16,7 3-1-16,9 4 0 15,10-4 1-15,11-2-1 16,16-7 1-16,11-7-1 16,11-6 1-16,8-5-1 0,0-2 1 15,0-2-1-15,-4 0 1 16,-8 3-1-16,-7 6 0 15,-9 5 1-15,-8 5 1 16,-11 9-2-16,-5 2 1 16,-5 3-1-16,-3 1 2 15,-4 1-2-15,3-6 1 16,-4-2-1-16,4-4 1 15,2-9-1-15,7-11 0 16,0 0 1-16,-1-17-1 16,10-4 1-16,3-10-1 15,6-5 1-15,1-3-2 16,3-1 2-16,1-3-2 15,4 4 0-15,1 9-2 0,-2 6 0 16,4 10-5-16,-5-6-7 16,19 24-6-16,-18-16-2 15,26 24-3-15,-14-18-9 16,26 6-7-16,7-6 2 15</inkml:trace>
  <inkml:trace contextRef="#ctx0" brushRef="#br0" timeOffset="65581">9041 8624 92 0,'9'-23'38'15,"2"8"2"-15,-11-5-2 16,1 8-34-16,-2 1-1 15,1 11-1-15,0 0 0 16,-13 6-1-16,5 12 1 16,-4 7-1-16,2 5 0 0,-4 2 0 15,1 4 0-15,2-1 0 16,0-4-1-16,5-6 1 15,2-7 0-15,4-18 0 16,0 0 0-16,17-5-1 16,-1-16 1-16,3-7-1 15,1-5 1-15,-1-3 0 16,4-6 0-16,-4 1-1 15,-2 2 0-15,-3 6 0 16,-3 5 1-16,-2 8-1 16,-3 8 0-16,-6 12 0 15,14 4 1-15,-5 10 0 16,-1 6-1-16,4 2 1 0,0 1 0 15,7-1 0-15,4-4 0 16,3-8-1-16,5-8 1 16,2-9 0-16,6-11 0 15,1-4 0-15,-2-5-1 16,-2-1 1-16,-3 4-1 15,-5 1 1-15,-9 8-1 16,-5 11 1-16,-9 16-1 16,-5 9 0-16,-5 10 0 15,-2 5 0-15,0 5 0 16,5 3-1-16,1 0-1 15,3-9-2-15,10-3-3 16,-1-23-8-16,24 2-5 16,-11-30-3-16,26 7-4 0,-19-30-3 15,20 2-5-15,-11-15-5 16,0-4 4-16</inkml:trace>
  <inkml:trace contextRef="#ctx0" brushRef="#br0" timeOffset="65822">9868 8069 106 0,'12'3'39'15,"0"2"2"-15,20 13-2 16,5 3-36-16,6 1-1 16,4 9 1-16,1 6-1 15,-3 9 0-15,-7 10 0 16,-11 8-1-16,-12 4 1 15,-15 6-2-15,-13 3 0 16,-10 0 0-16,-15-5-4 0,-2 3-9 16,-19-26-9-16,15 10-6 15,-20-22-13-15,11-1 0 16,-6-16-2-16,0 0 1 15</inkml:trace>
  <inkml:trace contextRef="#ctx0" brushRef="#br0" timeOffset="67143">4314 10675 54 0,'-5'-22'36'0,"0"4"-1"15,-10-5 1-15,0 14-9 16,-16-7-18-16,2 10-3 15,-14 9-1-15,-4 14 0 16,-7 9-1-16,-1 16 0 16,-1 9 0-16,5 10-1 15,7 5-1-15,11-1-1 16,13-1 0-16,20-9-1 15,21-15 0-15,23-20 0 16,19-27 1-16,21-24 0 16,12-27 1-16,12-22 1 0,3-17 0 15,0-16-1 1,-11-10 0-16,-18-1 1 0,-18-1-1 15,-21 10-2-15,-23 16 1 16,-16 18-1-16,-18 23 1 16,-18 35 1-16,-10 36-2 15,-6 36 0-15,-3 37 0 16,0 22 0-16,10 23 0 15,7 4-2-15,13 2-2 16,15-17-2-16,30-13-14 16,1-40-4-16,38-7-5 15,-8-38-10-15,28-12 0 16,-8-23-4-16,12-7 3 15</inkml:trace>
  <inkml:trace contextRef="#ctx0" brushRef="#br0" timeOffset="67602">5148 10760 81 0,'-5'-22'39'16,"7"7"0"-16,-9-3 0 16,7 18-27-16,-4-12-5 15,4 12-2-15,-13 27-2 16,7-2-1-16,-3 7-1 15,1 9 0-15,0 1-2 16,3 1-1-16,4 2-3 16,0-17-6-16,15 4-18 0,-14-32-10 15,29 6 1-15,-14-28-3 16</inkml:trace>
  <inkml:trace contextRef="#ctx0" brushRef="#br0" timeOffset="67759">5124 10343 101 0,'-31'-32'38'15,"-4"4"1"-15,13 20-2 16,3-1-36-16,19 9-5 16,23 12-19-16,6-12-17 15,24 14 4-15,6-7-4 16,18 9 1-16</inkml:trace>
  <inkml:trace contextRef="#ctx0" brushRef="#br0" timeOffset="68082">5687 10506 88 0,'-29'23'38'0,"-17"-10"1"15,3 8 0-15,-10-8-23 16,4 4-12-16,3-2 0 16,10 1-2-16,7 1 0 15,16 2 0-15,10-1 0 16,16-1-1-16,12 0-1 15,13-4 1-15,8 5-1 16,2-3 1-16,3 4-1 16,-4-1 0-16,-8 1 1 15,-9 2-1-15,-13 4 0 16,-10 1 1-16,-14 1-1 0,-9 2 0 15,-5-3-2-15,-6-2 0 16,2-2-1-16,3-12-4 16,8 0-5-16,-3-21-11 15,28 3-11-15,0-21-6 16,14-2 0-16,7-20 1 15</inkml:trace>
  <inkml:trace contextRef="#ctx0" brushRef="#br0" timeOffset="68300">6117 9976 93 0,'0'-12'40'0,"-4"32"0"16,-20 17 0-16,4 33-24 0,-8 2-14 15,1 12 1-15,2 8-2 16,1 8 0-16,4-2-2 15,6-4 1-15,7-6-4 16,0-17 1-16,11-1-16 16,-5-28-15-16,13-5-6 15,-5-23 0-15,8-9-1 16</inkml:trace>
  <inkml:trace contextRef="#ctx0" brushRef="#br0" timeOffset="69172">5845 10577 106 0,'0'0'39'0,"-7"-18"2"0,22 25-3 16,5 0-35-16,21-3-1 16,12-3-1-16,10 1 0 15,11-2-1-15,8-2-1 16,2-2 1-16,0-1-1 15,-5 1 0-15,-9 0 0 16,-12 1 1-16,-13 1-1 16,-13 1 1-16,-12 0 1 15,-20 1 0-15,0 0 0 16,-21 4 1-16,-6 7 0 15,-12 0 0-15,-2 9 1 16,-10 5 0-16,-1 9 0 16,-2 2-1-16,7 6 0 0,5-2 0 15,12-2-1-15,15-2 1 16,15-9-2-16,18-11 2 15,17-12-2-15,17-13 0 16,8-6 0-16,5-11 0 16,0-7 0-16,-3 0 0 15,-8-3 0-15,-11 3 0 16,-14 2 0-16,-12 8 0 15,-11 4 0-15,-6 8 0 16,0 11 0-16,-22 3 0 16,6 12 0-16,-2 12 0 15,3 1-3-15,2 9 1 16,2 1-2-16,8 3-1 15,-1-7-2-15,16 2-5 16,-3-22-5-16,21 7-5 0,-11-27-3 16,21 6-6-16,-11-21-5 15,11-1-2-15,-8-12 34 16,2-6 7-16,-1 8 8 15,-13-15 6-15,11 18 5 16,-24-9 7-16,10 18 8 16,-17 2 2-16,0 18-31 15,0 0-1-15,-15 30-1 16,0 0-2-16,-1 7-1 15,0 3 0-15,2 2-1 16,4-4 0-16,1-4 0 16,9-11-1-16,9-11 0 15,6-14 0-15,8-12 0 16,6-14-1-16,8-8 1 0,1-11-1 15,3-4 1-15,-1-2-1 16,-4 5 1-16,-5 6-1 16,-9 10 1-16,-3 16-1 15,-19 16 0-15,14 9 1 16,-13 14-1-16,-3 9 0 15,2 3-1-15,2 5-3 16,4-7-1-16,12 4-11 16,-8-28-5-16,22 10-3 15,-15-26-5-15,23 5-7 16,-8-17-5-16,9-3 0 15</inkml:trace>
  <inkml:trace contextRef="#ctx0" brushRef="#br0" timeOffset="69628">7987 10593 89 0,'-5'-23'39'16,"1"8"-1"-16,-18 0 2 15,3 15-31-15,-21 3-3 16,-6 12-1-16,-6 9-2 16,-2 10 0-16,0 3 0 15,6 3-1-15,5 3 0 16,15-3-1-16,14-3 0 15,19-7-1-15,18-5-3 16,16-13-2-16,22 2-9 16,-7-25-9-16,28 11-11 15,-11-18-5-15,9 1-2 0,-14-13 0 16</inkml:trace>
  <inkml:trace contextRef="#ctx0" brushRef="#br0" timeOffset="69993">8124 10676 93 0,'-14'17'39'15,"3"-10"0"-15,15 7 0 16,-4-14-33-16,25 7-2 16,4-11-2-16,9-3 0 15,5-4 0-15,4-4-1 16,0-4-1-16,-3-1 1 15,-8-2-1-15,-7-1 0 16,-10 2 0-16,-8 0 0 0,-13 2 1 16,-10 2-1-16,-6 5 1 15,-9 6 1-15,-8 6-1 16,-3 10 1-16,-3 8 0 15,1 8 0-15,4 5 0 16,5 7 0-16,9 4-1 16,9-1 0-16,12-3-1 15,12-6-2-15,15-6-5 16,2-18-11-16,25 8-6 15,-9-25-12-15,21-1-6 16,1-14-1-16,16-5 0 16</inkml:trace>
  <inkml:trace contextRef="#ctx0" brushRef="#br0" timeOffset="70410">9276 10110 89 0,'12'-15'39'0,"-9"4"-1"16,0 22-1-16,-10 4-29 16,1 19-3-16,-8 9-1 15,6 13-1-15,-4 9-2 16,2 9 1-16,1 3-3 15,2-1 2-15,3-2-3 16,4-7 1-16,6-6-4 16,-5-20-9-16,16 0-18 15,-12-22-7-15,7-5 0 16,-12-14-1-16</inkml:trace>
  <inkml:trace contextRef="#ctx0" brushRef="#br0" timeOffset="70861">9078 10501 104 0,'-18'-11'40'0,"18"11"0"16,0 0 0-16,20 5-37 16,7-6 0-16,15 2-1 15,5-1 0-15,10 2 1 16,7-1-2-16,-1 0 0 15,2 2 0-15,-6 1-1 16,-8 2 1-16,-9 2-1 16,-8 0 1-16,-12 6-1 15,-12 1 1-15,-9 2 0 0,-5 4-1 16,-7 1 0-16,0 2 1 15,-4 3-1-15,3 0 0 16,3 2 1-16,4-2-1 16,6-1 0-16,8-8 1 15,7-6-1-15,7-7 1 16,7-10-1-16,5-9 1 15,-2-9-1-15,0-5 1 16,-7-2-1-16,-5-4 0 16,-10 2 0-16,-8 3-1 15,-12 4-2-15,-5 9 0 16,-6-2-3-16,2 16-6 15,-8-13-9-15,26 15-3 16,-21-6-9-16,21 6-7 0,12-9-1 16,6 2 0-16</inkml:trace>
  <inkml:trace contextRef="#ctx0" brushRef="#br0" timeOffset="71334">10781 10027 87 0,'5'-25'37'15,"-5"25"1"-15,0 0-1 16,0 0-29-16,-12 40-5 16,2 5-1-16,-5 9-1 15,4 14 1-15,0 4-1 0,1 9 1 16,2-1-2-16,2-3 0 15,6-5-3-15,3-15-1 16,13 3-20-16,-8-25-14 16,7-9 0-16,-3-18-1 15,5-7 1-15</inkml:trace>
  <inkml:trace contextRef="#ctx0" brushRef="#br0" timeOffset="71531">10567 10431 116 0,'0'14'39'0,"0"-14"1"16,27 28-10-16,-1-21-28 16,14-4-1-16,13-4-3 15,8-10-4-15,19 5-18 16,-5-20-18-16,14 0 5 15,-7-13-6-15,6-2 4 16</inkml:trace>
  <inkml:trace contextRef="#ctx0" brushRef="#br0" timeOffset="71950">11398 9804 99 0,'-37'28'40'0,"12"18"0"15,-9-1 0-15,15 9-33 16,-9 8-1-16,5 9-2 16,-1 1-1-16,5 6 0 15,-1-1-2-15,3-5 1 16,-1-7-1-16,6-4 0 15,1-14-1-15,6-7 0 16,7-14 0-16,5-12 1 16,5-13-1-16,8-10 0 15,6-11 0-15,-1-6 0 16,3-4 0-16,0-4 1 15,-5 6-1-15,-2 2-1 16,-4 9 1-16,-5 10 0 0,-12 7 0 16,17 24 0-16,-14 4-1 15,4 5-1-15,7 5-1 16,1 0-2-16,13 5-5 15,-7-23-10-15,23 11-5 16,-15-32-10-16,18 3-6 16,-7-22 0-16,6-4 2 15</inkml:trace>
  <inkml:trace contextRef="#ctx0" brushRef="#br0" timeOffset="72289">11708 10404 96 0,'-11'10'39'0,"-3"-1"1"16,13 14-1-16,-1-11-32 0,18 6-2 15,3-4-1-15,8 0-1 16,7-11-1-16,4-1 0 16,-1-8 0-16,0-7-1 15,-4-5 0-15,-9-2 0 16,-5-3-1-16,-10-2 0 15,-9 3 1-15,-9 3-1 16,-10 4 1-16,-5 10-1 16,-9 8 0-16,-5 12 1 15,-2 7-1-15,0 13 1 16,2 4-2-16,7 3 2 15,10 1-1-15,8-3 0 16,18-5-2-16,9-11-3 16,23 3-13-16,-7-27-6 15,29 8-9-15,-5-17-9 0,23-1-2 16,3-14 2-16</inkml:trace>
  <inkml:trace contextRef="#ctx0" brushRef="#br0" timeOffset="72898">12851 10421 89 0,'17'-20'36'15,"-13"-5"3"-15,1 16-5 16,-16-11-27-16,11 20-2 15,-29-12 0-15,6 17-1 16,-6 7 0-16,1 11-1 16,-2 5-1-16,3 10 1 15,5 2-1-15,6 6 1 16,5 1-2-16,11-1 1 0,7-3-1 15,8-4 0-15,9-11 0 16,8-10 0-16,3-11-1 16,3-11 1-16,1-14-1 15,-1-11 1-15,-6-11-1 16,-4-7 0-16,-11 0 0 15,-8-4-1-15,-8 3 1 16,-11 4-1-16,-3 9-1 16,-8 11 0-16,-1 11 0 15,1 10-1-15,2 10 1 16,7 4-2-16,12 8-2 15,8-9-6-15,25 12-8 16,-7-23-5-16,25 5-9 0,-3-16-7 16,18-10 2-1,0-12 1-15</inkml:trace>
  <inkml:trace contextRef="#ctx0" brushRef="#br0" timeOffset="73385">13443 9631 98 0,'-26'-1'39'0,"9"25"1"16,-8 7 0-16,1 23-35 16,2 11 0-16,9 13 1 15,-6 11-3-15,3 9 1 16,3 3-3-16,5-1 2 15,-1-4-3-15,3-12 1 0,5-12-1 16,5-12 1-16,6-13-1 16,0-15 1-16,7-16-1 15,2-17 0-15,1-12 0 16,3-8 0-16,-3-7 0 15,-4-5 0-15,-4-4 0 16,0 0 0-16,-3 3 0 16,-1 5 0-16,-1 7 0 15,-1 8 0-15,-6 14 0 16,22-1 0-16,-8 13 0 15,1 11 0-15,0 6-1 16,0 6 1-16,-4 3 1 16,-3 4-1-16,-9 2 0 15,-9-3 0-15,-8 1 0 0,-10-9 0 16,-4-4 0-16,-7-9-2 15,1-9 0-15,0-13-2 16,10-10-3-16,5-20-6 16,28 5-7-16,-2-26-4 15,31 14-8-15,-5-16-6 16,24 10-3-16,0-1 4 15</inkml:trace>
  <inkml:trace contextRef="#ctx0" brushRef="#br0" timeOffset="73664">13872 10397 104 0,'0'0'40'0,"0"0"0"0,4 11-1 16,2 8-35-16,-3 5 0 15,3 14-1-15,-2 7 0 16,0 12 0-16,-5 5-1 15,-5 6 0-15,-9 2-1 16,-5-2-2-16,-9-6 2 16,-4-8-3-16,-4-13 1 15,0-13-2-15,5-18 1 16,1-18-2-16,18-14-4 15,-6-32-9-15,29 0-6 16,-13-41-8-16,23-2-6 16,-8-18-5-16,10-3 3 15</inkml:trace>
  <inkml:trace contextRef="#ctx0" brushRef="#br0" timeOffset="73799">13653 10060 118 0,'-7'24'41'16,"-1"-10"1"-16,17 1-4 15,12-7-42-15,8-11-5 16,26 12-17-16,-7-13-15 15,17 10 2-15,-6-6-3 16,9 11 2-16</inkml:trace>
  <inkml:trace contextRef="#ctx0" brushRef="#br0" timeOffset="74384">14235 10495 109 0,'-2'39'40'0,"-7"-11"2"15,18-1-2-15,7-14-36 16,7-8-1-16,9-11-1 15,6-7-1-15,4-4 1 16,2-5-2-16,-2-5 1 16,-3-1-1-16,-6 0 0 15,-10-1 0-15,-9 1 1 16,-9 3-1-16,-11 3 2 15,-9 3-1-15,-10 7 0 16,-8 7 0-16,-6 9 0 16,-3 11 0-16,-5 9 0 15,3 11 1-15,2 6-2 16,7 6 0-16,13 3 0 15,14-4 0-15,18-2 0 0,18-11-4 16,20-6 0-16,11-14-1 16,21-5-4-16,-3-22-7 15,25 7-6-15,-19-29-6 16,16 11-7-16,-20-15-4 15,-5 3 0-15,-19-6 2 16,-14 1 40-16,-8 16 9 16,-33-12 8-16,4 24 4 15,-30-7 11-15,0 21 5 16,-13 0 2-16,3 20-1 15,-7 2-36-15,6 12-1 16,2 6-2-16,6 5 1 16,10 1-2-16,9-1 1 15,11-4-2-15,11-6 1 0,11-12-2 16,14-15-1-16,12-8-2 15,7-16-4-15,14-3-7 16,-11-28-7-16,25 9-7 16,-18-23-14-16,9-4 4 15,-9-14-2-15,-3-7 4 16</inkml:trace>
  <inkml:trace contextRef="#ctx0" brushRef="#br0" timeOffset="74557">15585 9892 122 0,'-33'16'41'15,"0"32"3"-15,-13 15-4 16,11 15-36-16,-8 10-3 15,9 6 0-15,3 4-2 16,8-6 0-16,11-5-4 0,3-17-2 16,14-3-11-16,-12-31-7 15,21-5-12-15,-14-31-6 16,12-2 0-16,-9-28 2 15</inkml:trace>
  <inkml:trace contextRef="#ctx0" brushRef="#br0" timeOffset="74730">15142 10329 105 0,'-11'3'44'0,"20"13"2"16,7-10-3-16,26-11-29 16,12 4-14-16,11-4-1 15,7-5-2-15,-5-14-12 0,18 14-8 16,-27-19-13-1,4 5-6-15,-18-11-2 0,-4 2 1 16</inkml:trace>
  <inkml:trace contextRef="#ctx0" brushRef="#br0" timeOffset="80019">16756 9903 77 0,'-5'-55'35'0,"-7"4"-1"15,-9 3 0-15,-4 18-28 16,-9 3 1-16,1 21-1 16,-11 13 1-16,5 24-1 15,-7 19-1-15,5 22-2 16,2 15-2-16,4 17 1 15,4 6-3-15,4 6 2 16,8 0-2-16,8-6 1 16,9-12-4-16,4-16 0 15,15-8-9-15,-4-26-24 16,11-11 0-16,-8-21-1 15,6-9-1-15</inkml:trace>
  <inkml:trace contextRef="#ctx0" brushRef="#br0" timeOffset="81303">16142 10464 102 0,'0'0'38'0,"19"-21"1"15,10 11-1-15,9-10-36 16,14 0 0-16,6-3 2 15,11 2-2-15,0 2 2 16,1 7-4-16,-6 7 1 16,-4 6-1-16,-11 8 1 15,-7 6-1-15,-10 10-2 0,-12 6 2 16,-11 6-2-16,-8 1 4 15,-7 4-2-15,-1-4 0 16,-5-3 0-16,-1-4 1 16,0-5-1-16,3-8 0 15,10-18 0-15,-13 8 1 16,13-8-1-16,4-27 0 15,4-1 0-15,2-6 0 16,4-8 0-16,0-4 0 16,4-3 2-16,-3-1-1 15,4 5 0-15,-5 4 0 16,0 9 1-16,2 8-2 15,3 7 2-15,3 10-1 0,2 8-1 16,3 7-1-16,5 3-1 16,2 5 0-16,5 1 1 15,2 0 0-15,-1 2 0 16,-3-5 0-16,-4-1 0 15,-4-5 2-15,-10 1-1 16,-4-8 2-16,-15-1-2 16,0 0 0-16,-23-3 0 15,-4 3 0-15,-7 3 0 16,-10 4 0-16,-3 5 0 15,-4 8 0-15,2 5 1 16,2 6-1-16,8 5 0 16,10-1 1-16,12-3-1 15,13-1 1-15,19-5 0 0,13-7-1 16,14-6 1-16,10-10-1 15,7-7 1-15,3-6-1 16,0-8 0-16,-2-6-1 16,-11-7 0-16,-8-4 0 15,-11-4 1-15,-11 2-1 16,-11-3 2-16,-9 3-1 15,-8 4 1-15,-4 7 0 16,-4 6 1-16,0 5-4 16,3 7 4-16,4 8-3 15,10 0 0-15,5 14 1 16,10-2-1-16,6-2 0 15,9 0 0-15,3 1 3 16,7-3-3-16,0-2 3 16,-2-2-2-16,-2 1 0 0,-6-1 1 15,-5 6-1-15,-7 1 0 16,-8 5 1-16,-8 7-1 15,-9 9 0-15,-5 3 1 16,-7 7-1-16,0 0 0 16,-4 1 1-16,4-3-1 15,3-4 0-15,5-9 0 16,7-12 0-16,4-15 0 15,20-7 0-15,-2-15 0 16,8-12 0-16,2-5 0 16,1-9 0-16,0-2 0 15,-4 1 0-15,-2 4 2 16,-8 7-2-16,-4 10 0 0,-8 7 0 15,-3 21 0-15,0 0 0 16,0 0 0-16,-9 21 0 16,4 1-2-16,5 1 2 15,4-1 1-15,2 1-1 16,7-7 1-16,6-7 0 15,6-6-1-15,7-9 1 16,1-8 0-16,1-3 0 16,0-8 3-16,3-3-4 15,-6-5 0-15,-1 1 0 16,-7 2 0-16,-2 5 0 15,-7 5 0-15,-2 12 0 16,-12 8 0-16,2 25 0 16,-11 13 0-16,-4 11 0 0,-1 9 0 15,-1 3 0 1,9 2-6-16,0-17-6 0,25 7-9 15,-8-35-4-15,32 0-8 16,-9-32-8-16,20-7-3 16,2-17 2-16</inkml:trace>
  <inkml:trace contextRef="#ctx0" brushRef="#br0" timeOffset="81814">18995 9768 98 0,'9'-17'37'16,"2"17"0"-16,-11 0 0 16,5 22-33-16,-10 6 0 15,1 17-1-15,-3 8 1 16,-1 16-2-16,0 7-1 15,0 8 1-15,-2 1-2 16,0 3 1-16,4-6-3 16,-1-8 0-16,4-4-5 15,-3-24-14-15,12 0-16 16,-6-20-1-16,10-7 0 15,-10-19-1-15</inkml:trace>
  <inkml:trace contextRef="#ctx0" brushRef="#br0" timeOffset="82017">18804 10374 106 0,'-20'-7'38'16,"2"-2"2"-16,18 9-1 16,0 0-34-16,20-3-1 15,17-5 0-15,14-7-3 16,15-4 0-16,7-9-3 15,11-2 0-15,2-14-6 16,12 11-17-16,-19-17-14 16,2 7 0-16,-18-6-1 15,-3 3 3-15</inkml:trace>
  <inkml:trace contextRef="#ctx0" brushRef="#br0" timeOffset="82393">19628 9656 110 0,'-19'-2'38'0,"-9"6"1"15,9 21-1-15,-15 10-33 16,11 16-1-16,-1 13-1 15,-2 15 1-15,-1 8-3 16,2 9 2-16,1 1-2 16,3-1 1-16,2-5-2 15,7-11 2-15,1-14-3 16,10-14 2-16,6-20 0 15,7-16-1-15,8-19 1 16,9-17-1-16,3-15 1 16,7-7-1-16,0-9 2 15,3-1-2-15,-4 1 0 16,-8 10 0-16,-3 10 0 0,-10 15 0 15,-4 16 0-15,-9 13 0 16,-5 17 0-16,-1 8 0 16,0 13-3-16,2 0 1 15,2 8-3-15,4-8-1 16,13 2-8-16,-6-25-8 15,22 8-5-15,-11-29-10 16,18-2-3-16,-8-19 0 16,7-9 1-16</inkml:trace>
  <inkml:trace contextRef="#ctx0" brushRef="#br0" timeOffset="82753">19902 10369 111 0,'-6'29'42'0,"3"-13"-1"15,20 5-5-15,5-14-33 16,13-6 0-16,8-8-1 16,4-8 0-16,6-5 1 15,-2-6-4-15,-2-8 3 16,-8-1-1-16,-12-3 1 15,-11 3-1-15,-13 3 0 16,-12 8 0-16,-15 9 0 16,-13 13 1-16,-5 17 0 15,-10 15-2-15,0 15 0 16,3 8 0-16,5 8 0 0,10 3 0 15,14-4 0-15,17-7 0 16,15-10 0-16,15-17-3 16,21-2-11-16,-3-28-8 15,28 6-6-15,-12-24-12 16,12-3-4-16,-5-17-1 15,6-2 5-15</inkml:trace>
  <inkml:trace contextRef="#ctx0" brushRef="#br0" timeOffset="209365">4078 12841 42 0,'13'-9'32'16,"-13"9"2"-16,6 13-1 15,-18 9-25-15,12 22 0 16,-8 6-3-16,5 21 0 15,-8 8 0-15,7 17-1 16,-7 4-2-16,7 10 1 16,-2-5-3-16,4-7-3 15,7-9-30-15,-3-19-2 16,8-15-1-16,-1-22 0 15</inkml:trace>
  <inkml:trace contextRef="#ctx0" brushRef="#br0" timeOffset="209551">3855 13578 77 0,'-21'-3'39'0,"6"-6"-1"16,15 9 0-16,23-29-35 15,13 7-2-15,8-6 0 16,8-6-4-16,13 5-10 15,-2-16-24-15,5 3 1 16,-8-3-3-16,-2 6 2 16</inkml:trace>
  <inkml:trace contextRef="#ctx0" brushRef="#br0" timeOffset="209934">4544 12871 88 0,'-15'18'39'0,"7"8"0"16,-11 2 1-16,5 13-36 15,-3 7-1-15,2 12 0 16,0 5-1-16,2 9 0 16,-2 2-1-16,5 0 0 15,1-5-1-15,7-10 0 16,4-8 0-16,6-15-1 15,6-13 1-15,6-15 0 16,7-16 0-16,7-16 0 16,-1-8 0-16,1-5 0 15,-2-3 1-15,-3 1-1 16,-7 7 0-16,-4 7 1 0,-8 14-1 15,-10 9 1-15,5 23-1 16,-8 8 0-16,1 10 0 16,4 2 0-16,6 8-2 15,4-2-1-15,16-3-4 16,0-23-15-16,21 6-17 15,0-26-1-15,12-4-1 16,-7-20 1-16</inkml:trace>
  <inkml:trace contextRef="#ctx0" brushRef="#br0" timeOffset="210250">5135 13447 82 0,'-14'4'40'0,"14"10"-2"15,0-14 1-15,10 10-36 16,18-12 0-16,15-5-1 15,8-8 0-15,6-5-1 16,2-7 0-16,-4-3 0 16,-8 0 1-16,-10 3-1 15,-17 1-1-15,-20 8 1 16,-20 6-1-16,-16 9 1 15,-13 11-1-15,-10 9 0 16,-4 6 0-16,-1 7 1 16,7 4-1-16,12 2 0 15,16 3 0-15,16-5 0 16,22-7-5-16,13-15-31 15,36 4-4-15,10-16 0 16,30-1-2-16</inkml:trace>
  <inkml:trace contextRef="#ctx0" brushRef="#br0" timeOffset="211023">6541 13238 60 0,'6'-25'36'0,"7"6"0"16,-10-3 2-16,10 13-32 15,-13 9-2-15,0 0 0 16,0 20-1-16,-5 12 0 15,-9 7 1-15,3 12-2 16,-3 1 0-16,1 6-1 16,0-5 1-16,5-6-2 0,0-13 1 15,8-9 0-15,0-25 1 16,23-1-2-16,-4-21 1 15,2-13-1-15,2-9 1 16,0-7 1-16,0-2-1 16,-4-2 0-16,-4 7-1 15,-1 7 1-15,-5 10-1 16,-4 10 1-16,-5 21 0 15,0 0 0-15,7 14-1 16,-4 12 2-16,2 4-1 16,2 3-1-16,3 0 1 15,5-1-1-15,8-8 1 16,11-9-1-16,4-8 0 0,11-13 0 15,2-10 1-15,4-10 0 16,-1-6 0-16,2-2 0 16,-8-2 0-16,-5 4 0 15,-14 4 0-15,-5 9 0 16,-13 10-1-16,-11 9 1 15,3 21-1-15,-12 8 0 16,1 8 0-16,-4 3-2 16,5 6 0-16,0 1-1 15,13 1-2-15,2-11-2 16,18 1-5-16,-7-28-28 16,26 3 1-16,-1-20-1 15,17-4 1-15</inkml:trace>
  <inkml:trace contextRef="#ctx0" brushRef="#br0" timeOffset="211384">7725 13190 65 0,'-9'-25'39'0,"-18"0"-2"15,1 18 3-15,-17 1-30 16,7 18-3-16,-5 4-2 15,4 13-1-15,6 7-1 16,5 5 0-16,6 3-1 16,7 1 0-16,8-2 0 15,11-5-2-15,9-7 1 16,9-13-1-16,9-13 1 15,11-11 0-15,4-11-1 16,5-12 1-16,3-10-1 16,-4-6 1-16,-4-2-1 15,-8 2 1-15,-7 4-1 0,-13 8 1 16,-10 11-1-16,-9 10 0 15,-1 12 0-15,-21 20 0 16,7 6-1-16,-3 6-1 16,5 6 0-16,2 2-1 15,10 3-1-15,5-8-2 16,16 3-3-16,-5-21-29 15,27 3-1-15,-1-16-1 16,14-2 1-16</inkml:trace>
  <inkml:trace contextRef="#ctx0" brushRef="#br0" timeOffset="211849">8297 13222 80 0,'-34'-15'41'16,"3"15"0"-16,-13-6-3 15,9 19-31-15,-7 2-3 16,9 8-1-16,4 3 1 15,7 7-2-15,6 0 0 16,13 0-2-16,10-4 2 16,5-3-2-16,14-9 0 15,6-6 1-15,7-9-1 16,2-7 0-16,3-9 1 15,-1-5-1-15,-5-7 0 16,-4-5 0-16,-5-2 0 16,-7-3 0-16,-6 3 0 15,-4 4 1-15,-9 3-2 16,-3 9 2-16,0 17-1 15,0 0-1-15,-18 38 1 0,6 9 0 16,-2 22 0-16,-1 17 0 16,0 14 0-16,-2 11 0 15,-2 3-1-15,2-2 0 16,-1-6 0-16,0-11 1 15,-1-17 0-15,0-16 0 16,-1-18-1-16,-1-21 1 16,-1-17-1-16,-1-19-1 15,3-14-1-15,-2-24-3 16,14-7-12-16,-5-29-22 15,19-4 1-15,1-14-3 16,17 9 1-16</inkml:trace>
  <inkml:trace contextRef="#ctx0" brushRef="#br0" timeOffset="212253">8685 13194 92 0,'0'0'41'16,"-3"18"2"-16,-6-10-2 15,4 9-38-15,-5 5 0 16,-1 8-2-16,1 2 1 16,0 6-1-16,2-1 0 15,0-3-1-15,4-2 1 16,-1-9-1-16,5-7 1 15,0-16-1-15,15-1 0 0,2-19 1 16,5-12-1-16,5-7 1 16,2-7-1-16,2-2 1 15,1 1-1-15,-3 4 1 16,-7 11-1-16,-5 11 1 15,-5 16-1-15,-12 5 0 16,4 30 0-16,-7 0 0 16,-4 8 0-16,0 3-1 15,2 5-1-15,5-4-1 16,5-2-2-16,3-17-3 15,17 5-14-15,-6-28-19 16,19-2 1-16,-4-21-1 16,11-4 1-16</inkml:trace>
  <inkml:trace contextRef="#ctx0" brushRef="#br0" timeOffset="212420">9181 13164 93 0,'-8'-16'40'16,"8"16"4"-16,-20 8-4 16,20 13-35-16,-14 9-2 15,5 9-2-15,0 5 0 16,4 4-2-16,5 0 0 15,1-4-2-15,12-5-4 16,-13-23-30-16,25-5-4 16,-7-24 0-16,12-10-1 15</inkml:trace>
  <inkml:trace contextRef="#ctx0" brushRef="#br0" timeOffset="212548">9247 12766 80 0,'-38'-27'42'15,"-7"7"-3"-15,9 18-1 16,7 15-49-16,6-4-28 15,20 9-1-15,3-18-2 16</inkml:trace>
  <inkml:trace contextRef="#ctx0" brushRef="#br0" timeOffset="212953">10211 12543 77 0,'-23'-58'40'16,"-1"10"0"-16,-14 0 0 15,7 13-33-15,-11 10-3 16,2 19 0-16,-1 15-1 15,-1 22 1-15,-2 21-2 16,2 19-1-16,-1 16 0 16,5 13 0-16,2 10-1 15,2 6 0-15,10-1-1 0,3-5-2 16,11-6-1-16,0-22-7 15,22-2-29-15,-7-25 0 16,10-10-2-16,-5-25 1 16</inkml:trace>
  <inkml:trace contextRef="#ctx0" brushRef="#br0" timeOffset="213261">9521 13183 93 0,'0'0'42'16,"0"-18"-1"-16,16 17 1 15,0-7-38-15,13-3-2 0,8-5 0 16,7-2-1-16,6-1 1 16,4-1-2-16,-2 2 1 15,1 5-1-15,-9 7 1 16,-8 8 0-16,-9 10-1 15,-9 9 1-15,-11 11-1 16,-7 10 1-16,-6 3 0 16,-2 3-2-16,0 2 1 15,2-5-2-15,6-5-1 16,6-14-3-16,16 0-13 15,-4-33-23-15,19-6 1 16,-3-24-2-16,9-5 2 16</inkml:trace>
  <inkml:trace contextRef="#ctx0" brushRef="#br0" timeOffset="213396">10138 12670 102 0,'-36'-12'40'16,"-6"7"0"-16,11 17-10 15,10 10-44-15,3-13-25 16,22 6-1-16,-4-15-1 15,39 26 0-15</inkml:trace>
  <inkml:trace contextRef="#ctx0" brushRef="#br0" timeOffset="214117">10702 13097 55 0,'-2'-21'37'16,"7"0"1"-16,-2-10-1 16,11 5-24-16,-14-7-4 15,5 7-2-15,-15 2-1 16,-2 12 0-16,-14 6-2 15,-5 14 0-15,-11 10 0 16,-3 15-1-16,-6 5-1 16,2 9 0-16,3 3-1 15,5 4-1-15,11-4 0 16,11-3-1-16,15-7 0 15,13-11-2-15,20-7-1 0,13-15-2 16,21 1-4-16,0-27-15 16,20 8-15-16,-6-15 1 15,9 1 0-15,-13-11 14 16,1 7 17-16,-21-1 6 15,-12-2 5-15,-6 13 18 16,-23-10 15-16,2 7 1 16,-18-1 0-16,4 23-10 15,-26-21-17-15,11 23-3 16,-10 3-1-16,1 14-2 15,-7 8 0-15,0 10 0 16,-5 4-1-16,5 4-1 0,-1 2 1 16,9-6-2-16,5-4 1 15,7-7-2-15,11-9 1 16,13-14-1-16,10-13 0 15,12-9 1-15,3-12 0 16,8-5 0-16,-2-6-1 16,-1-5 1-16,-4 2-1 15,-8 2 1-15,-9 6-1 16,-8 8 0-16,-7 11 0 15,-7 14 0-15,0 0 0 16,-14 28 0-16,7 1 0 16,-1 6-1-16,5 6-1 15,2-4-2-15,13-4-1 16,4-17-4-16,27 3-17 15,-9-34-16-15,20-7 2 0,-1-27-2 16,13-7 3-16</inkml:trace>
  <inkml:trace contextRef="#ctx0" brushRef="#br0" timeOffset="214297">11732 12445 99 0,'-24'56'40'15,"-12"12"0"-15,4 23-5 16,-7-1-31-16,9 4-3 15,8-3-1-15,6-6-3 16,12 2-9-16,-5-23-27 16,15-8-1-16,-3-26 0 15,8-11-2-15</inkml:trace>
  <inkml:trace contextRef="#ctx0" brushRef="#br0" timeOffset="214625">11429 12840 75 0,'-14'3'43'15,"15"19"-1"-15,1-10 1 16,22 10-19-16,5-15-21 16,14-6-1-16,7-7 1 15,6-3-2-15,4-5 1 16,-3-3-2-16,-5 1 1 15,-9 3-1-15,-10-1 0 16,-8 10 0-16,-10 7 0 0,-10 12 1 16,-7 9-1-16,-6 12 1 15,-2 7-1-15,-2 4 0 16,3 5 1-16,-1-2-2 15,6-3 0-15,3-13-3 16,10-5-3-16,-9-29-15 16,30-1-19-16,-11-25 0 15,11-4-1-15,-7-21 0 16</inkml:trace>
  <inkml:trace contextRef="#ctx0" brushRef="#br0" timeOffset="214741">11925 12567 105 0,'-28'-18'39'0,"-5"3"-4"15,21 16-34-15,-8 6-39 0,20-7-5 16,0 0 1-16</inkml:trace>
  <inkml:trace contextRef="#ctx0" brushRef="#br0" timeOffset="215484">12337 12873 87 0,'1'-22'38'0,"7"9"-1"16,-13-11-5-16,5 24-27 15,-23-5 1-15,2 24-2 16,-12 9 1-16,-4 19-1 16,-6 4 0-16,1 12-1 15,3 1 0-15,10 3-1 16,13-7 0-16,11-9-2 15,20-17 1-15,16-16-2 16,16-18 1-16,8-14 0 16,8-14 0-16,-2-11 0 15,-4-9 0-15,-8-3 0 16,-14-2 0-16,-14 3 0 15,-11 3 0-15,-15 8 0 16,-9 9 0-16,-3 7 0 16,-3 8 0-16,3 7 0 0,5 8 0 15,12 0 0-15,0 15 1 16,16-7 0-16,7 0-1 15,8 0 1-15,3-2 0 16,1 3 0-16,-1 0 0 16,-2 3 0-16,-5 3 0 15,-9 3 0-15,-7 5 0 16,-6 4-1-16,-6 0 1 15,-5 1-1-15,-4 3 0 16,-3-2 0-16,2 0 0 16,-1-4 0-16,3-2 0 15,7-7 0-15,2-16 0 0,11 6 0 16,8-20 0-16,8-11 0 15,8-12 0-15,7-10 0 16,4-10 0-16,2 1 0 16,-2 2 0-16,-4 5 0 15,-9 11 0-15,-6 16 0 16,-11 21 0-16,-15 19 1 15,-10 20-2-15,-6 11 0 16,-1 9-4-16,-7-7-9 16,18 18-11-16,-16-28-14 15,27-6-2-15,-6-35-2 16,41 7 1-16</inkml:trace>
  <inkml:trace contextRef="#ctx0" brushRef="#br0" timeOffset="216070">14195 12402 74 0,'-7'-28'39'16,"-11"-5"0"-16,3 12-1 15,-18-5-30-15,3 14-4 0,-7 9 0 16,-4 18-1-16,-5 15 0 15,-4 23 1-15,-8 16-1 16,0 16-1-16,2 13-1 16,7 10 1-16,1-1-2 15,15-5 0-15,12-4-2 16,10-16-3-16,25-3-10 15,-1-34-23-15,21-7-2 16,-9-27-1-16,11-6 1 16</inkml:trace>
  <inkml:trace contextRef="#ctx0" brushRef="#br0" timeOffset="216619">13522 12957 94 0,'-16'-5'39'15,"5"-3"1"-15,11 8 0 16,13 14-37-16,15-12-1 15,9-1-2-15,8 1 1 16,9-4-1-16,3 0 0 16,7-3 1-16,1-3-1 15,-2-2 0-15,-1-6 1 16,-5-1-1-16,-3-4 1 15,-9 1 0-15,-7-1-1 16,-11 5 1-16,-8 0 0 16,-12 5 0-16,-7 11-1 15,0 0 0-15,-25 3 1 0,2 14-1 16,-7 10 1-1,-4 10-1-15,-2 4 1 0,1 9 0 16,6-1 0-16,2 1 0 16,10-5 1-16,6-7-1 15,18-9-1-15,12-14 1 16,10-10-1-16,13-16 0 15,11-10 0-15,1-13 0 16,7-5 0-16,-3-9 0 16,-6-2 0-16,-9 2 0 15,-10 1 0-15,-12 9 0 16,-9 8 0-16,-12 10 0 15,0 20 0-15,-25-4 0 16,3 19 0-16,0 11 0 16,1 10 0-16,2 9-2 0,6 1 0 15,10 5-2-15,9-8-2 16,18 3-8-16,3-24-12 15,23 5-13-15,-2-22 0 16,21-1-1-16,-4-17 1 16</inkml:trace>
  <inkml:trace contextRef="#ctx0" brushRef="#br0" timeOffset="216829">14915 12861 81 0,'-25'-21'38'0,"-2"21"0"15,-17-4-2-15,14 16-28 16,-10 8-2-16,5 13-1 15,2 4-1-15,8 7-1 0,9-1 0 16,11-3-2-16,15-4-1 16,16-14-2-16,19-8-2 15,7-25-5-15,30-1-28 16,-5-30-2-16,12-3 0 15,-5-19-1-15</inkml:trace>
  <inkml:trace contextRef="#ctx0" brushRef="#br0" timeOffset="217009">15434 12363 94 0,'-29'36'40'0,"-12"10"-4"16,7 30-4-16,-8 0-27 15,8 12-2-15,2-1-2 0,9-1-1 16,12-5-2-16,1-16-8 15,22-2-26-15,-9-19-2 16,14-8 0-16,-7-26-2 16</inkml:trace>
  <inkml:trace contextRef="#ctx0" brushRef="#br0" timeOffset="217764">15110 12710 101 0,'12'6'39'15,"4"-3"1"-15,22 11-10 16,-3-10-27-16,9 1 0 16,1-5-1-16,5 1 1 0,-2-2-2 15,-2-2 1-15,-4-2-2 16,-1 1 1-16,-10-1-1 15,-3 0 1-15,-6 2-1 16,-8 2 0-16,-14 1 0 16,2 11 1-16,-9 3-1 15,-10 7 0-15,-4 7 1 16,-3 10-1-16,-5 5 1 15,1 5 0-15,4 1-1 16,6 0 1-16,8-8-1 16,10-7 1-16,13-14-2 15,10-15 1-15,12-15-1 16,6-17 0-16,8-11-1 15,1-9 1-15,-4-9-1 0,-7-3 1 16,-6 4 0-16,-12 2 1 16,-10 12 0-16,-12 8 0 15,-10 12 1-15,-5 8-1 16,-4 11 1-16,-1 8 0 15,2 7 0-15,8 3 0 16,4 4-1-16,9 1 1 16,7-2-1-16,8-1 1 15,5-2-1-15,6-1 0 16,4-1 1-16,-2-1-1 15,-1 4 0-15,-5 4 1 16,-5 4-1-16,-7 3 0 16,-6 6 0-16,-7 1 0 0,-7 0 0 15,-2-1 0-15,-2-3 0 16,-1-9 1-16,4-4-1 15,9-18 0-15,0 0 1 16,0 0-1-16,14-27 2 16,1-1-1-16,7-10 0 15,0-4 0-15,1-2 0 16,-1 1 0-16,-1 3 0 15,-4 5 0-15,2 6-1 16,-2 3-2-16,4 13-3 16,-5-6-8-16,14 19-12 15,-12-17-5-15,17 13-11 16,-9-7-2-16,14 7 1 15,-1-8 1-15</inkml:trace>
  <inkml:trace contextRef="#ctx0" brushRef="#br0" timeOffset="218281">16522 12728 85 0,'3'20'39'15,"13"-20"-1"-15,16 2 0 16,3-6-37-16,10-4-2 15,8 1-2-15,-3-6-5 16,10 14-28-16,-20-7 0 16,0 11-1-16,-18-4 0 15</inkml:trace>
  <inkml:trace contextRef="#ctx0" brushRef="#br0" timeOffset="218429">16668 12937 70 0,'-42'36'40'15,"3"-14"-2"-15,24 3 2 16,15-25-22-16,21 4-14 0,20-14-3 15,21-10-3-15,14 8-15 16,0-12-20-16,9 4-1 16,-7-5-3-16,3 9 1 15</inkml:trace>
  <inkml:trace contextRef="#ctx0" brushRef="#br0" timeOffset="220270">17582 11808 65 0,'5'-12'37'16,"-5"12"-3"-16,0 0-3 16,-13 10-25-16,7 10-4 15,-3-1 3-15,4 13-2 16,-4 6 2-16,7 17-3 0,-5 5 1 15,4 9 1-15,0 7-1 16,-1 7 1-16,0-2-3 16,4-4 0-16,0-9 0 15,2-14 0-15,5-18-1 16,6-16 1-16,3-20 0 15,8-15 0-15,4-15 0 16,3-7 1-16,-2-7 0 16,0-5 0-16,-2 4 0 15,-5 5-1-15,-4 9 0 16,-5 9-2-16,-13 22 2 15,13-3-1-15,-12 23 1 16,-3 8 0-16,1 10-2 16,-1 7 1-16,6 3-2 0,-1-3-1 15,12 3-4-15,-3-22-11 16,18 7-20-16,-7-22 0 15,16-1-2-15,-9-18 1 16</inkml:trace>
  <inkml:trace contextRef="#ctx0" brushRef="#br0" timeOffset="220645">18006 12366 90 0,'-2'12'37'15,"2"-12"0"-15,12 22 0 16,0-11-34-16,16-1-1 15,9-4 0-15,6-1 0 0,3-5 0 16,2-3 0-16,-1-8-1 16,-4-1 0-16,-10-7 0 15,-7-3 0-15,-9-2 0 16,-10-1 0-16,-9-4 0 15,-11 5-1-15,-9 4 1 16,-7 4-1-16,-4 10 1 16,-6 10 0-16,-5 9-1 15,4 9 1-15,4 11 0 16,2 3 0-16,10 5-1 15,11 0 2-15,17-4-3 16,11-4 2-16,18-9-4 16,10-12-1-16,20-2-4 15,-4-25-17-15,21 7-12 0,-12-21-2 16,11 5 1-16,-15-17-1 15</inkml:trace>
  <inkml:trace contextRef="#ctx0" brushRef="#br0" timeOffset="220803">18751 12221 99 0,'-16'9'38'16,"-12"3"0"-16,6 21-4 15,-8 2-30-15,3 8-1 16,6 4-2-16,7 1 0 16,10 0-2-16,7-8-2 15,13-3-4-15,-3-19-29 16,22-5-2-16,-5-25-1 15,12-7 0-15</inkml:trace>
  <inkml:trace contextRef="#ctx0" brushRef="#br0" timeOffset="220954">18711 11993 72 0,'-49'-19'38'16,"13"16"-2"-16,3 3 1 16,19 11-23-16,18 7-16 15,-4-18-31-15,36 30-3 16,-3-17 1-16,22 7-2 15</inkml:trace>
  <inkml:trace contextRef="#ctx0" brushRef="#br0" timeOffset="221472">19134 12216 69 0,'-4'11'38'0,"-3"7"-1"15,-15-11 2-15,1 13-17 16,-19-5-16-16,9 3-2 16,-5 3 0-16,6 7 0 15,-4 3-2-15,12 3 1 16,7 1-2-16,10-4 0 15,10-4-1-15,13-8 1 16,11-12-1-16,4-10 0 16,9-11 2-16,1-9-3 15,1-6 2-15,-5-4 0 16,-4-4 0-16,-7 1-1 15,-7 5 0-15,-4 4-1 16,-8 11 0-16,-9 16 1 16,0 0-1-16,0 20 1 0,-7 17-1 15,-1 13 0-15,-2 20 0 16,-2 11 1-16,-2 13-1 15,-1 8 1-15,-2 0 0 16,2-2-1-16,-1-12 1 16,1-9 1-16,1-19 0 15,3-18 0-15,1-24 0 16,10-18 0-16,-11-26 0 15,8-12-1-15,2-16 2 16,1-14-2-16,4-9 0 16,1-3 0-16,4 0 0 15,2 9 1-15,0 3-2 16,7 5 2-16,3 10-3 15,2 7-2-15,8 9-3 0,-4-9-11 16,21 17-20-16,-11-21-1 16,17 6 0-16,-7-17-1 15</inkml:trace>
  <inkml:trace contextRef="#ctx0" brushRef="#br0" timeOffset="221840">19741 11641 88 0,'-15'9'41'16,"-13"6"-2"-16,5 26 3 15,-15 7-29-15,9 10-9 16,0 5 1-16,4 14-2 16,0 3 1-16,6 2-4 15,5-7 2-15,3-5-3 16,7-9 1-16,2-12 1 0,8-11-2 15,3-18 2-15,7-14-1 16,2-12 0-16,6-10-1 16,0-7 1-16,0-4 1 15,-1-5-2-15,0 6 2 16,-2 3-1-16,-5 6 0 15,-3 11 0-15,-3 10 0 16,-3 9 0-16,-1 8-1 16,-2 5 0-16,1 3-2 15,0 1 0-15,4 1-3 16,-3-13-6-16,16 6-11 15,-22-24-15-15,33-1 1 16,-17-21-3-16,17-2 4 0</inkml:trace>
  <inkml:trace contextRef="#ctx0" brushRef="#br0" timeOffset="222027">20059 11956 94 0,'-21'46'37'0,"2"21"0"16,-9 2-1-16,5 8-31 15,4 2-4-15,-1-3-1 16,7-7-3-16,0-17-12 16,16-6-22-16,-7-24 0 15,14-6-1-15,-10-16 0 16</inkml:trace>
  <inkml:trace contextRef="#ctx0" brushRef="#br0" timeOffset="222185">19895 12294 78 0,'-15'-34'42'15,"12"15"-2"-15,-4-8 1 16,7 27-16-16,13-17-19 15,0 6-5-15,9 5-3 16,4-5-5-16,16 12-7 16,-3-17-22-16,27 13-5 15,2-13 1-15,20 9-1 16</inkml:trace>
  <inkml:trace contextRef="#ctx0" brushRef="#br0" timeOffset="222706">20768 12228 96 0,'0'0'37'16,"-4"-15"-9"-16,4 15 6 15,-29 12-24-15,12 3-4 0,-6-1-2 16,3 7 0-16,-2 5-2 16,7 0 1-16,1 3-2 15,8 2 1-15,7-4-1 16,10 0 1-16,0-4-1 15,10-5 0-15,3-8 0 16,5-8-1-16,2-11 1 16,0-7-1-16,-1-11 1 15,-6-11-1-15,1-4 1 16,-8-4-2-16,-5-3 2 15,-9 5-2-15,-3 5 0 16,-5 8 0-16,-4 11 0 16,-4 9-1-16,3 14 0 15,0 9-1-15,7 6-1 16,6 3-2-16,17 14-14 0,-7-21-12 15,27 10-4-15,0-20-3 16,18 0 0-16</inkml:trace>
  <inkml:trace contextRef="#ctx0" brushRef="#br0" timeOffset="222936">21634 11733 88 0,'-24'-16'38'16,"-13"3"0"-16,3 19 4 15,-11 7-36-15,8 17-2 16,-5 15 0-16,3 19-1 0,-4 14 0 16,5 13-2-16,4 3 1 15,5 6-5-15,7-5 0 16,5-13-5-16,19 1-19 15,-7-29-10-15,15-10-2 16,-7-27-1-16,11-8 1 16</inkml:trace>
  <inkml:trace contextRef="#ctx0" brushRef="#br0" timeOffset="223086">21108 12288 105 0,'-25'-35'40'16,"12"16"1"-16,1-11-5 15,25 16-30-15,7-6-4 16,11-2-5-16,17 17-16 0,-4-17-19 15,13 9-3-15,-1-8 1 16,12 12-2-16</inkml:trace>
  <inkml:trace contextRef="#ctx0" brushRef="#br0" timeOffset="223619">21899 12102 93 0,'18'-9'37'16,"-18"9"-1"-16,16 19-1 15,-18 0-32-15,0 10-1 16,-2 9-1-16,-3 7 0 16,0 2-1-16,-1 2 0 15,6-1-5-15,-4-21-17 16,17 0-15-16,-11-27 0 15,28 6 0-15,-9-30-1 16</inkml:trace>
  <inkml:trace contextRef="#ctx0" brushRef="#br0" timeOffset="224220">22065 11877 98 0,'-2'13'38'0,"-5"-3"2"15,15 9-2-15,-8 6-35 16,14-7-4-16,4-1 3 15,7 4 0-15,-2 1-1 16,-2 4 0-16,-1 4 0 16,-4 4 0-16,-6 1 0 15,-1 3-1-15,-4 2 1 16,-5-7-1-16,0-2 0 15,-2-4 0-15,2-9 0 16,0-18 0-16,0 0-1 16,0 0 1-16,18-25 0 0,-6-2 0 15,-1-5 1-15,2 0-1 16,1-3 1-16,0 0-1 15,-5 7 1-15,-3 5-1 16,0 8 1-16,-6 15-1 16,3-12 0-16,-3 12 1 15,-3 15-1-15,0 3 0 16,3 2 0-16,0 1 0 15,4 1 0-15,4-2 1 16,5-3-1-16,5-5 0 16,4-7 0-16,8-7 1 15,3-6-1-15,3-7 1 16,0-5-1-16,1-4 1 0,-4-1-1 15,-4 2 0 1,-6 3 0-16,-2 2 0 0,-9 7 0 16,-12 11 0-16,0 0 1 15,4 23-1-15,-11 5 0 16,-5 5 0-16,-3 9-1 15,0-1-1-15,3 4-2 16,2-10-2-16,15 5-11 16,-2-28-11-16,23 3-10 15,0-24 0-15,22 0-1 16,-1-18 1-16</inkml:trace>
  <inkml:trace contextRef="#ctx0" brushRef="#br0" timeOffset="224589">23086 12019 95 0,'-19'-15'36'0,"3"12"1"15,-17-5-1-15,2 9-32 16,1 4 0-16,1 11-1 16,-5 2 1-16,3 12-1 15,-1 4-1-15,6 5 1 16,2 0-1-16,7 1 0 15,6-4-1-15,11-7 0 16,9-8-1-16,15-11 1 16,7-15-1-16,7-8 0 15,4-11 0-15,2-4 1 16,0-7-1-16,-6-1 0 15,-6 2 0-15,-7 4 0 16,-8 4 0-16,-8 9 0 0,-9 17 0 16,0 0-1-16,0 0 0 15,-17 20 0-15,3 6-2 16,1 3-1-16,6 7-3 15,-2-10-9-15,18 15-9 16,-9-25-13-16,25 6 0 16,-2-21-1-16,17-3 2 15</inkml:trace>
  <inkml:trace contextRef="#ctx0" brushRef="#br0" timeOffset="225009">23437 11958 86 0,'-19'4'37'0,"-12"-3"0"0,9 17-2 15,-18-2-26-15,14 11-3 16,-4 1-1-16,8 5 0 16,2-1-2-16,9-1-1 15,10-5 0-15,8-4-1 16,6-8 0-16,8-8-1 15,8-9 0-15,1-7-1 16,4-5 1-16,-3-5-1 16,-1-1 1-16,-3-1-1 15,-7 4 0-15,-2-1 0 16,-5 9 0-16,-13 10 1 15,12-2-1-15,-12 2 1 16,-2 26-1-16,-4 0 1 16,-2 7 0-16,-2 9 0 0,-7 5 0 15,1 1 1-15,-4 3 0 16,-2 1 0-16,-2-5 0 15,-1-6-1-15,0-6 0 16,-2-10-2-16,5-6-2 16,-3-17-6-16,15 7-11 15,-10-27-18-15,20 0 2 16,-2-20-3-16,19-1 2 15</inkml:trace>
  <inkml:trace contextRef="#ctx0" brushRef="#br0" timeOffset="225355">23593 12114 85 0,'10'10'38'15,"3"-12"0"-15,13 2 0 16,-6-14-27-16,12-2-7 15,0-5 0-15,2-3-2 16,-2-1 0-16,-3-1 0 16,-6 2-1-16,-5 1 0 15,-8 3 0-15,-6 5-1 16,-4 15 1-16,-18-7 1 15,-3 15-1-15,-5 13 1 16,-8 8-1-16,-3 10 0 16,1 4 0-16,6 5 0 0,5 0-1 15,8-7-1-15,16-4-3 16,8-18-5-16,28 5-14 15,-4-29-17-15,22 0-1 16,-2-16-2-16,21-2 1 16</inkml:trace>
  <inkml:trace contextRef="#ctx0" brushRef="#br0" timeOffset="225926">24425 11189 86 0,'-28'14'36'0,"-12"7"1"16,6 27-2-16,-16 6-30 15,4 19 2-15,-5 15-3 16,10 12 0-16,4 7-2 15,10 3 0-15,10-1-2 16,14-12-2-16,15-7-4 16,6-27-25-16,26-6-7 0,-1-26-1 15,14-13 0-15</inkml:trace>
  <inkml:trace contextRef="#ctx0" brushRef="#br0" timeOffset="226346">24566 11226 69 0,'-19'1'39'0,"9"22"-1"16,-13 8 1-16,9 26-17 0,-8-3-18 15,-1 15 2-15,-4 4-3 16,2 9 2-16,0-2-3 16,6 0-1-16,0-6 0 15,6-6-2-15,6-8 2 16,7-12-3-16,6-7 1 15,5-17-1-15,6-10 2 16,2-9 0-16,0-8 1 16,4-7-1-16,-2-5 1 15,-2-2 0-15,-2 1 0 16,-4 2-1-16,-13 14 0 15,16-13 1-15,-16 13-1 16,2 12 0-16,-3 6-1 16,-3 5-2-16,4 7-2 0,-6-10-9 15,20 20-15-15,-13-23-10 16,17 2 0-16,-1-16-1 15</inkml:trace>
  <inkml:trace contextRef="#ctx0" brushRef="#br0" timeOffset="226530">24834 12028 98 0,'-17'25'37'16,"-7"-1"1"-16,10 15-7 15,-8-7-27-15,6 1-2 16,4-2-1-16,8-7-1 15,6-2-5-15,-2-22-22 16,19 9-9-16,-7-20-2 0,14-1-1 16</inkml:trace>
  <inkml:trace contextRef="#ctx0" brushRef="#br0" timeOffset="226669">24920 11708 95 0,'-27'-39'36'16,"-2"5"-5"-16,10 5-31 15,-5-2-33-15,5 9-3 16,4-6-3-16</inkml:trace>
  <inkml:trace contextRef="#ctx0" brushRef="#br0" timeOffset="226980">24931 11201 85 0,'-16'-14'39'0,"16"14"-1"16,17-8 0-16,18 11-28 16,-4 4-5-16,10 15 0 15,-1 10-1-15,0 19-1 16,-7 14 0-16,-4 14 0 15,-10 13-1-15,-12 7-2 16,-14 8-1-16,-10 1 0 16,-3-3-1-16,-4-8-1 15,1-10-3-15,-5-24-13 0,13 2-18 16,-15-27-3-16,16-6 1 15,-4-25-2-15</inkml:trace>
  <inkml:trace contextRef="#ctx0" brushRef="#br0" timeOffset="228314">17378 12919 36 0,'0'0'33'16,"-10"-11"1"-16,21 11-3 15,-15-10-15-15,4 10-7 16,0 0-2-16,0 0 1 15,11-12-3-15,0 11-2 16,1-1 0-16,7 1-1 16,5 1-1-16,8 0 0 15,5 0-1-15,7 0 1 16,7 0-1-16,4 0 1 0,8-1-1 15,7 0 0-15,10-3 0 16,6 1 0-16,8-5 1 16,8 2-1-16,7-5 1 15,9 6 0-15,7-5 0 16,2 3 0-16,7 2 0 15,0 2 0-15,3 1 0 16,3 4-1-16,0 0 1 16,-2-1 0-16,-3-1-1 15,7-1 1-15,0-3-1 16,8-1 1-16,4-5 0 15,2-4-1-15,7 0 1 16,8-3 0-16,1 0-1 16,4-2 1-16,-3 2-1 15,2 0 1-15,-2 3-1 0,-3 1 0 16,-5 3 1-16,-6 2-1 15,-4 2 0-15,-6 1 1 16,-3 3-1-16,-12 0 0 16,-4 1 1-16,-3 0-1 15,-3-2 1-15,-2 1-1 16,-4-2 1-16,-2 1-1 15,-4 1 0-15,-1-1 1 16,-2-1-1-16,0 1 0 16,-5 0 0-16,-5 0 0 15,-2-2 1-15,-1 1 0 16,-3-2 0-16,-3-3 1 0,1 1-2 15,-4-1 2-15,-5-4-2 16,-1 2 2-16,-4-1-3 16,0-3 0-16,-4 4 1 15,-8-2-1-15,-8 4 1 16,-9 2-1-16,-10 4 2 15,-4 1-2-15,-6 2 2 16,-8 3 0-16,-9 0-1 16,1 1 1-16,-12-4-1 15,14 3-1-15,-14-3 0 16,0 0-3-16,11-4-11 15,-21-11-23-15,9 4 0 16,-13-8-2-16,2 0 0 16</inkml:trace>
  <inkml:trace contextRef="#ctx0" brushRef="#br0" timeOffset="229290">17736 13138 46 0,'4'-13'35'0,"-1"-5"0"16,5 5 0-16,-9-7-13 15,1 20-17-15,7-12 1 16,-7 12-1-16,3 27-1 16,-4 2-1-16,-5 9 0 15,3 11-2-15,-4 8 0 16,2 8 0-16,-4 2 0 15,4 3-1-15,-3-3 0 16,7-5 0-16,1-7 0 16,5-13 1-16,-1-12-1 15,9-15 1-15,2-15 0 16,4-17-1-16,4-11 1 15,-1-6 0-15,1-7 1 16,3 0-1-16,-4-1-1 0,0 8 1 16,-4 5 0-16,0 9-1 15,-6 11 1-15,-1 9 0 16,-5 11-1-16,-4 13 1 15,-1 8-1-15,-3 8-1 16,4 9-1-16,0-4-1 16,10 5-8-16,-5-16-24 15,22 0-2-15,-6-20-2 16,18-1-1-16</inkml:trace>
  <inkml:trace contextRef="#ctx0" brushRef="#br0" timeOffset="229974">18210 13582 83 0,'-6'11'38'0,"6"-11"-2"16,1 10-7-16,-1-10-23 0,31-13-2 16,3-3-1-1,10-6-1-15,4-1 1 0,4-3-2 16,-5-1 1-16,-2 1 0 15,-9 2-1-15,-9 1 1 16,-15 3-1-16,-14 8 0 16,-14 1 0-16,-9 8 0 15,-12 4 0-15,-5 7-1 16,-6 8 0-16,-1 8 0 15,1 9 1-15,2 3-1 16,13 4 0-16,12 1 1 16,15-1-1-16,14-6 0 15,17-4-1-15,14-11-1 16,17-7-1-16,7-13-3 0,14-1-2 15,-5-24-13-15,16 10-17 16,-16-17 2-16,2 8-2 16,-17-15 3-16,-5 13 19 15,-16-8 13-15,-15 2 6 16,-7 12 13-16,-24-10 17 15,2 16 1-15,-16-3 2 16,4 18 0-16,-13-1-18 16,9 19-11-16,-3 5-3 15,5 14-1-15,0 3-1 16,5 7 0-16,8 2-2 15,6-3-1-15,8-7-2 16,6-18-6-16,17-3-28 16,-7-24 1-16,13-11-2 15,-6-20 1-15</inkml:trace>
  <inkml:trace contextRef="#ctx0" brushRef="#br0" timeOffset="230110">18811 13101 60 0,'-28'-4'37'16,"4"8"-5"-16,13 1-14 15,13 6-29-15,7 2-23 16,19 3-1-16,6-6-2 16</inkml:trace>
  <inkml:trace contextRef="#ctx0" brushRef="#br0" timeOffset="230883">19386 13373 63 0,'0'0'23'0,"-13"5"5"15,13-5 0-15,-2 14-20 16,5-3-1-16,-3-11-1 16,5 17 1-16,-5-17-1 15,4 11-2-15,-4-11 1 0,0 0-2 16,0 0 1-16,-12-4 0 15,-1-3-1-15,1 0 0 16,-9-1 0-16,1 0 0 16,-7 4-1-16,-2 3 0 15,-2 4 0-15,-2 8-1 16,1 4 1-16,4 9-1 15,1-1 1-15,10 7-1 16,10-3 0-16,8-1 0 16,13-7 0-16,12-6 0 15,11-8-1-15,9-10 1 16,4-9-1-16,4-7 0 15,-4-4 1-15,-4-4-1 16,-7-2 0-16,-13 1 0 0,-10 1 0 16,-10 7 0-16,-7 3 0 15,-7 8 1-15,-6 9-1 16,0 10 0-16,-6 13-1 15,2 16 1-15,-1 20 0 16,-3 17 0-16,4 16-1 16,-5 14 1-16,5 7-1 15,0 0 0-15,-1 0 0 16,1-8 1-16,0-14-1 15,6-19 1-15,-3-17 0 16,1-20-1-16,2-20 1 16,-1-20 0-16,3-16 0 15,3-14 0-15,5-15 1 16,2-13-1-16,8-12 1 15,6-6 0-15,3-2 0 0,4 1 0 16,3 4 0-16,5 7-1 16,4 7 0-16,-1 8-2 15,7 11-4-15,-4 1-9 16,16 22-7-16,-18-14-17 15,18 10 0-15,-10-13 0 16,15 3-1-16</inkml:trace>
  <inkml:trace contextRef="#ctx0" brushRef="#br0" timeOffset="231236">19866 13003 94 0,'0'0'38'16,"-17"0"1"-16,8 25-1 15,-16 10-33-15,7 11 0 0,-6 8-1 16,-1 12-1-16,-1 2-1 15,5 5 0-15,0-3 0 16,3-2-1-16,6-12 0 16,4-8-1-16,8-14 0 15,8-13 0-15,6-15 0 16,6-14 1-16,8-11-1 15,2-11-1-15,3-1 2 16,-1-3-1-16,-3 3 0 16,-1 2 0-16,-7 8 1 15,-6 8-1-15,-5 12 0 16,-10 1 0-16,7 23-1 15,-7-3-1-15,0 5-2 16,-4-5-7-16,12 20-9 0,-19-23-10 16,18 15-10-16,-8-17 0 15,15 3-1-15,-5-15 0 16</inkml:trace>
  <inkml:trace contextRef="#ctx0" brushRef="#br0" timeOffset="231723">20180 13055 80 0,'-4'-19'37'16,"4"19"-1"-16,-8-18-2 15,8 18-29-15,1 13 0 0,6 11-1 16,-7 9-1-16,4 13-1 15,-3 6 0-15,2 9-1 16,-2 4-1-16,-1 0-1 16,0-2-2-16,0-12-5 15,13-2-27-15,-13-20-1 16,9-6-1-16,-9-23-1 15</inkml:trace>
  <inkml:trace contextRef="#ctx0" brushRef="#br0" timeOffset="231883">20139 13336 81 0,'-25'-19'40'0,"10"17"0"0,-5-6 0 16,20 8-22-16,-3 12-15 16,17-16-2-16,15 0-3 15,13-9-4-15,25 10-25 16,-2-19-9-16,18 10 2 15,0-10-3-15</inkml:trace>
  <inkml:trace contextRef="#ctx0" brushRef="#br0" timeOffset="232307">21086 13288 94 0,'-32'-11'38'0,"11"21"1"16,-15-9-8-16,2 14-25 15,-3 4-2-15,6 8-1 16,1 2 0-16,6 3-2 15,10-1 1-15,10-2-2 16,13-5 1-16,15-2 0 16,12-12 0-16,8-5-1 15,8-7 0-15,0-7 1 16,-1-5 0-16,-8-6-1 15,-10-2 1-15,-11-4 0 16,-17-6-1-16,-12 1 1 0,-12-2-1 16,-5 2 1-16,-1 2-2 15,-4 1-1-15,8 11-1 16,2-1-1-16,19 18-8 15,-7-14-10-15,32 18-16 16,-6-5 0-16,21 10-2 16,-2-9 1-16</inkml:trace>
  <inkml:trace contextRef="#ctx0" brushRef="#br0" timeOffset="232536">21733 12874 53 0,'-17'-27'36'15,"0"18"0"-15,-10 6 0 0,3 28-18 16,-14 6-8-16,8 29-2 16,-9 9-2-16,9 15-2 15,-2 5-2-15,8 3-1 16,5-3-2-16,4-14-5 15,18 0-18-15,-5-29-13 16,14-13 0-16,-12-33-2 16,23 8 1-16</inkml:trace>
  <inkml:trace contextRef="#ctx0" brushRef="#br0" timeOffset="232679">21404 13315 93 0,'-16'-26'40'16,"-2"-6"0"-16,17 15-3 0,2-6-28 15,14 3-7-15,14 6-5 16,2-10-23-16,23 10-13 15,-3-7-1-15,13 7-2 16,1-5 1-16</inkml:trace>
  <inkml:trace contextRef="#ctx0" brushRef="#br0" timeOffset="234478">21993 13214 62 0,'0'0'33'0,"-11"-2"0"15,-1 4-6-15,9 12-20 16,-9 0-3-16,6 8 0 15,-1 1-1-15,6 4-2 16,0 0 1-16,7 3-1 16,3-5 0-16,5-1-2 15,3-9 2-15,4-8-1 0,1-8 1 16,0-8 0-16,-5-6 0 15,-3-9 0-15,-6-4 1 16,-5-4 0-16,-9-3-1 16,-4 2 1-16,-8 0-1 15,1 3-1-15,-2 6-1 16,3 5-1-16,3 12-6 15,-4-3-27-15,17 10 2 16,0 0-3-16,0 0 2 16</inkml:trace>
  <inkml:trace contextRef="#ctx0" brushRef="#br0" timeOffset="235012">22245 12802 70 0,'-7'-12'36'0,"7"12"-1"15,-15-2-1-15,12 17-25 16,-11 2-2-16,6 16-1 15,-5 4-1-15,5 10-2 16,-1 2-1-16,6 5-1 16,-1-3 0-16,8 2 0 15,0-7-2-15,4-6 1 0,6-8-1 16,-2-5 0-16,2-9 1 15,-2-4-1-15,2-3 1 16,-3-10-1-16,2-7 1 16,-13 6 1-16,16-20-1 15,-10 8 1-15,1-2 0 16,-3-2 0-16,-2 1 0 15,3 2 0-15,-5 13 0 16,12-13-1-16,-12 13 0 16,11 11 0-16,-6 4 0 15,-2 7 0-15,-1 4 0 16,-4 4 0-16,-5 4 0 15,-1-2-1-15,-6 0 1 16,-1-7 0-16,-2-5-1 16,2-6 0-16,1-5-2 0,0-11-2 15,14 2-6-15,-17-22-24 16,24 8 0-16,-6-14-2 15,12 5 0-15</inkml:trace>
  <inkml:trace contextRef="#ctx0" brushRef="#br0" timeOffset="235296">22598 13219 53 0,'0'0'35'0,"0"0"0"16,17 10-11-16,-17-10 8 16,0 28-22-16,-9-7-3 15,3 11-2-15,-8 2-1 16,-3 8-1-16,-7-1 0 15,-3 4-2-15,-2-7 1 16,1-5-2-16,4-7-4 16,-3-20-11-16,27-6-21 15,-21-11-2-15,27-8-1 16,0-21 1-16</inkml:trace>
  <inkml:trace contextRef="#ctx0" brushRef="#br0" timeOffset="235448">22459 12866 104 0,'-13'5'36'16,"3"-3"0"-16,10-2-11 16,33 13-60-16,-10-15-1 15,17 9-1-15,-2-5-1 16</inkml:trace>
  <inkml:trace contextRef="#ctx0" brushRef="#br0" timeOffset="235815">22854 13186 90 0,'-1'14'37'16,"1"-14"-2"-16,9 16 1 0,-9-16-32 15,25 1-1-15,-6-2-1 16,3-1 0-16,0-3 0 15,-1 1-1-15,-4-3 0 16,-3 0 0-16,-5-4 0 16,-3 1 1-16,-3-1-1 15,-3-1 0-15,-4-1 1 16,4 13-1-16,-20-13 0 15,3 14-1-15,-5 7 1 16,-5 9 0-16,-3 6-1 16,-3 11 1-16,-1 2-1 15,6 5 0-15,7-2 1 0,10-2-2 16,18-5-2-16,11-15-4 15,29 4-15-15,-1-28-16 16,21 2-1-16,3-21-1 16,11 2 1-16</inkml:trace>
  <inkml:trace contextRef="#ctx0" brushRef="#br0" timeOffset="236033">23357 13118 110 0,'-22'9'38'16,"-9"-7"-10"-16,16 21 4 15,-8-11-27-15,9 11 0 16,0-2-2-16,4 7 0 16,4-3-2-16,4 2 0 0,4-4-2 15,2-7-2-15,10 1-4 16,-4-23-15-16,20 13-15 15,-9-22-2-15,13 2-1 16,-3-13 1-16</inkml:trace>
  <inkml:trace contextRef="#ctx0" brushRef="#br0" timeOffset="236213">23591 12916 94 0,'-8'22'36'0,"-9"3"-1"16,7 18-7-16,-9-2-24 15,5 4-2-15,1 5-4 0,-5-7-8 16,11 9-24-16,-8-12-1 16,7-2-2-16,-1-15 1 15</inkml:trace>
  <inkml:trace contextRef="#ctx0" brushRef="#br0" timeOffset="236398">23410 13171 100 0,'-11'-1'41'15,"-2"-7"0"-15,13 8-1 16,0 0-32-16,23-12-7 16,8-1-4-16,5-14-15 15,17 11-20-15,-6-12-3 0,6 9 1 16,-10-7-2-16</inkml:trace>
  <inkml:trace contextRef="#ctx0" brushRef="#br0" timeOffset="237061">24257 12602 53 0,'-20'-7'37'0,"-3"10"0"16,2 14 0-16,-16-2-11 15,4 23-17-15,-12 5-2 16,2 16-2-16,-2 7-1 16,8 9 0-16,4 1-3 0,12 3 1 15,14-4-2-15,11-8-1 16,18-9-2-16,14-17-2 15,23-1-18-15,-3-24-16 16,17-7 1-16,-7-19-2 16,9-4 1-16</inkml:trace>
  <inkml:trace contextRef="#ctx0" brushRef="#br0" timeOffset="237535">24444 12507 92 0,'0'0'38'0,"-15"-15"-1"16,7 33-3-16,-8-3-26 15,3 13-4-15,-4 7 0 16,1 11-3-16,-3 7 2 16,4 12-3-16,-3 4 2 15,2 2-2-15,1 0 1 16,1-2 0-16,3-7-1 15,2-6 0-15,3-11-1 16,4-11 1-16,5-13-1 16,-3-21 1-16,24 1 0 15,-2-17-1-15,2-9 1 0,3-9 1 16,1-3 0-16,0-5 0 15,-1 3 1-15,-5 8-1 16,-4 5 1-16,-4 9-1 16,-14 17 1-16,0 0-2 15,6 24 0-15,-15 2 0 16,-3 7-2-16,0 2-1 15,4 8-4-15,-6-17-10 16,20 16-15-16,-12-23-7 16,19 2-1-16,-1-15 1 15</inkml:trace>
  <inkml:trace contextRef="#ctx0" brushRef="#br0" timeOffset="237850">24656 13077 87 0,'-27'7'36'16,"7"12"0"-16,-13-4-1 16,23 12-26-16,-9-4-4 15,10 6-1-15,5-4-1 16,7 2 0-16,5-10-2 15,11 0 1-15,6-10-2 16,5-8 1-16,6-8-1 16,1-7-1-16,-2-3 1 15,-3-6-2-15,-6-2 0 0,-12-3-2 16,-6 6 0-16,-15-6-3 15,0 15-6-15,-21-13-16 16,9 18-6-16,-14-5-1 16,15 9 0-16</inkml:trace>
  <inkml:trace contextRef="#ctx0" brushRef="#br0" timeOffset="238269">25039 12564 94 0,'-17'-10'38'15,"17"10"2"-15,-20 5-5 16,20-5-27-16,-2 17-4 15,8-6-3-15,6 4 1 16,7 2 0-16,6 6 0 16,1 7-1-16,3 7 0 15,-5 6-1-15,-4 7 1 16,-5 6 1-16,-11 5-2 15,-14 3 0-15,-12 2-1 0,-9 2 1 16,-8-6-1-16,-5-5-1 16,-1-8-1-16,1-17-7 15,21 1-24-15,-11-24-6 16,19-8 0-16,1-21 0 15</inkml:trace>
  <inkml:trace contextRef="#ctx0" brushRef="#br0" timeOffset="241047">13920 14803 40 0,'14'-40'37'16,"5"6"1"-16,-7 0-1 16,6 16-14-16,-14-2-19 0,-4 20 1 15,0 0-1-15,-4 12 0 16,-15 15-1-16,2 11-2 15,-5 9 1-15,-1 13-2 16,1 5 0-16,3 6 0 16,1-3 0-16,7-3 0 15,5-12 0-15,10-8 1 16,4-20 0-16,7-20 0 15,6-20 0-15,8-18 0 16,0-15-1-16,0-10 0 16,3-5 0-16,-4-4 2 15,-4 2-2-15,-3 7 1 16,-5 7 0-16,-5 13 0 15,-4 10 0-15,-3 9 1 0,-4 19 0 16,0 0-1-16,0 0 0 16,13 11 0-16,-4 2 0 15,8 4 1-15,2-2-1 16,9-1 1-16,5-5-1 15,6-4 0-15,5-5 0 16,2-6 0-16,4-8 1 16,0-5-2-16,-3-6 1 15,-1-2-1-15,-5-3 2 16,-5 2-3-16,-4 6 2 15,-8 6-1-15,-9 12 0 16,-1 15 1-16,-11 15-1 16,-5 15-1-16,-6 8 0 15,-5 11 0-15,2 5-1 16,-2-1 0-16,6-4-2 0,1-11-3 15,18-8-6-15,-1-28-6 16,26 4-10-16,-8-29-11 16,20-2-2-16,-4-15 2 15</inkml:trace>
  <inkml:trace contextRef="#ctx0" brushRef="#br0" timeOffset="241243">14881 14930 74 0,'-14'-6'40'0,"14"6"-2"16,12-17 2-16,12 4-38 16,11 2-2-16,11 0-1 0,6 5-2 15,-1-4-9-15,12 17-25 16,-15-6 0-16,-3 9-3 15,-12-5 2-15</inkml:trace>
  <inkml:trace contextRef="#ctx0" brushRef="#br0" timeOffset="241409">14868 15144 74 0,'-25'29'40'0,"12"-21"-2"15,23-3 0-15,21-12-41 16,5-21-18-16,27 7-15 0,0-12-1 15,17 4-2-15,-4-10 0 16</inkml:trace>
  <inkml:trace contextRef="#ctx0" brushRef="#br0" timeOffset="242025">15976 14143 52 0,'17'-34'38'0,"-9"3"-1"16,2 16 0-16,-14 2-29 16,4 13-2-16,-10 21-1 15,3 13 1-15,-8 8-2 16,1 11-2-16,-2 9-1 15,3 6 0-15,-2 4 1 0,6 0 0 16,2-3-1-16,2-2 1 16,4-9-1-16,4-7-1 15,2-14 1-15,7-11-1 16,3-15 1-16,5-11 0 15,3-15 1-15,2-10-1 16,4-9 0-16,0-2 2 16,0-4-2-16,0 4 1 15,-4 5 0-15,-2 8-2 16,-5 11 0-16,-4 13 1 15,-5 12-1-15,-4 9-1 16,-3 8-1-16,-2 3 0 16,6 4-3-16,-3-6-3 15,10 4-8-15,-13-35-10 16,37 18-12-16,-12-28-3 0,18-3 4 15,-4-15-1-15</inkml:trace>
  <inkml:trace contextRef="#ctx0" brushRef="#br0" timeOffset="242204">16595 14519 74 0,'-24'13'38'16,"5"11"-1"-16,-8 0 1 16,17 8-33-16,-5 2-3 15,7 6-1-15,4-3 0 16,6-1-3-16,8-8-1 16,4-19-8-16,18-1-21 15,-8-24-6-15,11-9 0 16,-2-22 1-16</inkml:trace>
  <inkml:trace contextRef="#ctx0" brushRef="#br0" timeOffset="242332">16542 14226 86 0,'-40'12'26'0,"7"-2"-24"16,13 0-13-16,20-10-25 16,-1 10-1-16</inkml:trace>
  <inkml:trace contextRef="#ctx0" brushRef="#br0" timeOffset="242609">15806 15042 80 0,'6'10'42'0,"11"-19"-1"15,28 1-1-15,12-11-37 16,13-3-1-16,13-2-1 15,8 3 0-15,2 6-2 16,-2 5-1-16,-3 9-1 16,-6 0-2-16,0 13-8 15,-16-13-11-15,7 15-14 16,-19-9-3-16,-2 6 2 0,-20-6 0 15</inkml:trace>
  <inkml:trace contextRef="#ctx0" brushRef="#br0" timeOffset="243143">16082 15205 54 0,'0'0'38'0,"-15"-4"-2"16,15 4 1-16,-23 9-28 16,17 6-4-16,-3 5 0 15,0 6 0-15,4 6-2 16,-1 12 1-16,-2 4-1 15,0 6-2-15,-2 0 1 16,0-1-2-16,1-6 0 16,3-5 0-16,2-11 0 15,4-10-2-15,0-21 2 16,14 5 1-16,0-16 0 15,2-8-1-15,4-4 0 16,1-3 1-16,0-2-1 0,0 4 3 16,-3 2-3-16,-3 7 2 15,1 4-3-15,-4 7 3 16,-12 4-2-16,15 10 0 15,-7 7-2-15,-2-2-2 16,2 8 0-16,0-6-5 16,8 13-6-16,-16-30-15 15,35 23-8-15,-13-24-1 16,15 2 1-16</inkml:trace>
  <inkml:trace contextRef="#ctx0" brushRef="#br0" timeOffset="243444">16525 15466 49 0,'-12'-16'38'0,"1"15"0"0,-13-2 0 15,9 21-21-15,-11-4-10 16,8 11-3-16,-5 5 0 16,9 8-1-16,1-1 0 15,8 2-1-15,7-5 1 16,10-6-3-16,3-10 2 15,13-10 0-15,2-14 0 16,7-9-2-16,2-13 1 16,-3-3 1-16,-5-5-2 15,-8-3 1-15,-11 5-2 16,-12 0 0-16,-12 8-2 15,-11 3 0-15,-3 10-2 16,-6-3-6-16,13 18-9 16,-11-16-15-16,30 14-3 15,-11-14-3-15,27 7 3 0</inkml:trace>
  <inkml:trace contextRef="#ctx0" brushRef="#br0" timeOffset="243962">17211 14827 61 0,'0'0'40'15,"-16"5"0"-15,16-5-1 16,21-12-23-16,0 2-13 16,20-9-1-16,13 2 0 15,5 0-2-15,5 1 1 16,0 3-5-16,-5-3-9 15,4 17-25-15,-24-3 1 16,-3 12-3-16,-18-4-1 16</inkml:trace>
  <inkml:trace contextRef="#ctx0" brushRef="#br0" timeOffset="244142">17229 15092 85 0,'0'21'41'0,"9"-24"0"16,29 3-1-16,15-16-39 15,12-6-2-15,15 1-3 16,-1-15-14-16,18 15-18 16,-16-7-4-16,7 9-2 15,-15 1 0-15</inkml:trace>
  <inkml:trace contextRef="#ctx0" brushRef="#br0" timeOffset="245114">18475 14545 75 0,'-30'-15'36'0,"3"15"1"15,-7-5-9-15,8 18-21 0,-5 3-3 16,8 9 0-16,1 6-2 15,7 6 1-15,3-1-1 16,11-3-1-16,5-7 0 16,10-10 2-16,11-17 0 15,13-16-1-15,11-22 1 16,9-17-1-16,9-18 1 15,0-9 0-15,1-6-2 16,-3-4 0-16,-8 6 0 16,-12 9 0-16,-13 17 0 15,-15 16 0-15,-14 21-1 16,-3 24 1-16,-31 17-1 15,4 26 0-15,-5 18-1 16,-3 14 0-16,6 11-2 0,5 1-2 16,15 4-3-16,3-23-11 15,34 8-10-15,-1-30-12 16,22-7-1-16,2-24 2 15</inkml:trace>
  <inkml:trace contextRef="#ctx0" brushRef="#br0" timeOffset="245300">18982 14599 83 0,'-34'15'39'0,"12"11"-1"15,-3-3-1-15,10 10-35 16,6-3-4-16,14 1-1 0,9 1-4 15,1-22-13-15,19 10-18 16,-2-20 1-16,12-5-2 16,-4-18 1-16</inkml:trace>
  <inkml:trace contextRef="#ctx0" brushRef="#br0" timeOffset="245442">19102 14277 87 0,'-45'-19'38'0,"-3"-2"-2"16,11 20-6-16,13 4-39 15,-5-4-27-15,28 14 0 16,1-13-1-16,16 25-1 0</inkml:trace>
  <inkml:trace contextRef="#ctx0" brushRef="#br0" timeOffset="245750">18315 15046 63 0,'-28'14'42'0,"27"5"-3"16,15-19 2-16,29 3-26 0,20-16-12 15,21-5-2 1,17-6 1-16,12-1-1 0,7 0-1 16,-4 2-1-16,-6 6-1 15,-10 3-1-15,-10 12-4 16,-32-9-12-16,-2 23-20 15,-28-4 0-15,-14 14-1 16,-21-3 1-16</inkml:trace>
  <inkml:trace contextRef="#ctx0" brushRef="#br0" timeOffset="246266">18707 15467 57 0,'-26'4'38'15,"-10"-8"-2"-15,3 11 1 16,-12-5-29-16,5 9-3 16,-1 0-1-16,2 12-1 15,1 0 1-15,6 10-2 16,2-1 2-16,10 4-3 15,9-4 1-15,10-3-1 16,11-10 1-16,10-8 0 0,13-15 0 16,10-14-1-16,8-15 0 15,7-16 1-15,1-12-1 16,3-9 0-16,-4-3 0 15,-7-2 0-15,-9 4-1 16,-11 6 1-16,-12 11 0 16,-12 15-1-16,-10 17 0 15,-11 18-1-15,-10 25 1 16,-5 15 0-16,-2 19-1 15,1 12-1-15,6 9-1 16,8-4-5-16,19 8-8 16,-1-29-11-16,30 0-12 15,4-28-2-15,23-6 1 16,0-24 0-16</inkml:trace>
  <inkml:trace contextRef="#ctx0" brushRef="#br0" timeOffset="246583">19169 15420 56 0,'-32'-4'39'0,"8"13"0"16,-8-6 0-16,15 23-19 16,-4-7-16-16,6 7-1 15,5 4 0-15,10 4-1 16,7-2 1-16,10 0-1 15,10-8 0-15,10-9-1 16,5-11 1-16,3-11-1 16,2-11 0-16,-4-6 1 15,-10-11-1-15,-5-5 0 0,-12-4-1 16,-11 0 0-16,-11 1-2 15,-11 3 1-15,-9 6-2 16,-5 1-1-16,-2 15-2 16,-4-2-5-16,13 25-9 15,-14-13-16-15,18 17-3 16,0-9-2-16,20 0 1 15</inkml:trace>
  <inkml:trace contextRef="#ctx0" brushRef="#br0" timeOffset="270524">21110 10301 54 0,'12'-21'36'0,"1"7"-2"16,-10-2 3-16,-3 16-18 15,0 0-11-15,0 0-1 16,-18 10-2-16,8 13 2 16,-7 8-5-16,2 9 1 0,0 7-2 15,0 5 1-15,-2 5-2 16,4-1 4-16,1-3-3 15,3-3 0-15,3-10-1 16,5-11 1-16,2-13-1 16,-1-16 1-16,18-9-1 15,-1-17 0-15,6-14 0 16,0-9 1-16,2-8 1 15,1-5-4-15,-4-3 4 16,0 7-2-16,-4 8 1 16,-8 11 0-16,-4 12 1 15,-5 17-3-15,-1 10 0 16,-8 18 4-16,-1 10-4 15,2 7 2-15,1-1-2 0,6 2 2 16,9-7-1-16,6-8 2 16,13-15-1-16,10-10 0 15,12-15 2-15,4-9-4 16,7-12 4-16,-1-2-2 15,-7-2 1-15,-6 3-1 16,-8 9 1-16,-11 13-1 16,-14 16-1-16,-10 19 2 15,-12 19-3-15,-6 15 2 16,-7 11-2-16,2 8 0 15,-2 7-1-15,4-4 1 16,8-6-3-16,8-13 0 16,16-3-4-16,5-32-13 15,23 0-15-15,-1-27-3 0,13-5 1 16,-4-17-1-16</inkml:trace>
  <inkml:trace contextRef="#ctx0" brushRef="#br0" timeOffset="270704">21950 10314 95 0,'-18'-1'36'15,"4"19"4"-15,-5 6-4 16,14 19-28-16,-7 4-6 16,8 9 2-16,1 0-4 15,8-1 0-15,6-2-5 16,1-23-17-16,12 3-15 15,-1-23 1-15,11-9-2 16,-6-21 0-16</inkml:trace>
  <inkml:trace contextRef="#ctx0" brushRef="#br0" timeOffset="272064">21975 9938 118 0,'-17'-14'38'15,"2"4"-1"-15,15 10-2 16,5 18-36-16,7-2-2 15,12 7-1-15,1-1 0 16,11 14-1-16,-1-5 1 16,3 12 0-16,-3-3-1 15,-3 6 3-15,-5-2 2 0,-7-1 1 16,-3 4 2-16,-9-8 0 15,-2 5 1-15,-6-9 0 16,-1 3 1-16,-3-6-2 16,2-1 0-16,-1-2 0 15,-1-4-1-15,2-5-1 16,1-4 1-16,1-16 0 15,2 13 0-15,-2-13-1 16,10-23 1-16,-1 0-1 16,3-10 0-16,1-6 1 15,2-7-3-15,4-5 2 16,-2 0-1-16,-3 3 1 15,0 4-1-15,-1 8 1 16,-4 8-1-16,-1 7 1 16,-8 21 0-16,13-7-1 0,-13 7 0 15,15 27 0-15,-4-9 0 16,3 4-1-16,7 0 1 15,2 3 0-15,6-6 0 16,2 1-1-16,1-2 1 16,-1-3-1-16,0-2 1 15,-5 0 1-15,-7 0-1 16,-5 2 0-16,-7 1 1 15,-6 4-1-15,-5 3 1 16,-8 5-1-16,0 5 0 16,-7 4 0-16,2-2 1 15,2 2-1-15,3-4 0 16,3-8 0-16,5-7 0 15,4-18 1-15,13-5-1 0,4-21 0 16,2-11 1-16,4-12-1 16,0-7 0-16,-2-6 2 15,1-2-4-15,-5-1 3 16,-3 9-1-16,-6 8 2 15,-2 11-2-15,-3 12 1 16,-1 15 0-16,-2 10-1 16,6 10 2-16,-1 8-2 15,9 4 0-15,8-1 0 16,9 1 0-16,8-6 0 15,12-7 0-15,4-5 0 16,12-8 0-16,0-5 0 16,-4-4 0-16,-4-2 0 15,-11 2 0-15,-12-2 0 0,-18 5 0 16,-18 10 0-16,0 0 0 15,-40 15 0-15,-2 10 0 16,-6 9 0-16,-6 7 0 16,2 7 0-16,7 3 0 15,9-1 0-15,12 0 0 16,16-6 0-16,17-10 0 15,14-10 0-15,14-14 0 16,7-10 0-16,6-10 0 16,0-15 0-16,-5-5 0 15,-5-9 0-15,-11-1 0 16,-11-2 0-16,-11 3 0 15,-8 3 0-15,-8 6 0 16,0 6 0-16,-1 6 0 16,4 5 0-16,6 13 0 0,6-16 0 15,8 11 0-15,7 2 0 16,6-1 0-16,6 1 0 15,-1 3 0-15,2 1 0 16,-5 2 0-16,-1 9 0 16,-11 4 0-16,-5 9 0 15,-6 9 0-15,-7 5 0 16,-6 6 0-16,-3 2 0 15,-3 2 0-15,-2-3 0 16,1-5 0-16,5-7 0 16,0-9 0-16,4-14 0 15,5-11 0-15,8-15 0 16,3-11 0-16,4-11 0 15,4-6 0-15,3-7 0 0,3 0 0 16,-1 2 0-16,-2 4 0 16,0 10 0-16,-1 5 0 15,3 8 0-15,2 6 0 16,5 5 0-16,7-3 0 15,17 11 0-15,-3-17-21 16,23 16-2-16,-12-28-14 16,21 9-8-16,-3-15 1 15,8 0-1-15</inkml:trace>
  <inkml:trace contextRef="#ctx0" brushRef="#br0" timeOffset="273055">4777 11485 67 0,'13'-19'37'16,"-12"-7"0"-16,3 16-1 15,-15-3-28-15,-3 16 0 16,-15 5-1-16,-3 14-2 15,-12 8 0-15,-3 10-2 0,-4 7 0 16,0 6 0-16,5 5-2 16,8 1-1-16,12-3 1 15,14-3-3-15,15-4 0 16,16-10-4-16,25 5-18 15,7-22-17-15,23-4 2 16,0-19-1-16,18-3 1 16</inkml:trace>
  <inkml:trace contextRef="#ctx0" brushRef="#br0" timeOffset="273348">5146 11704 86 0,'-25'7'38'15,"-5"-8"0"-15,9 10 0 16,-3-10-32-16,10 5 0 16,-4-2-2-16,7 4 1 15,-1 0-3-15,5 6 2 16,-2 6-3-16,0 5 1 15,4 2-1-15,4 3-2 16,4 1 1-16,6-2-3 16,10-3 2-16,7-6-4 15,8-9 0-15,8-16-6 16,20 2-26-16,-10-20-1 15,14-2-1-15,-12-12 0 0</inkml:trace>
  <inkml:trace contextRef="#ctx0" brushRef="#br0" timeOffset="273859">5503 11631 90 0,'-14'10'38'0,"-9"-4"-1"15,7 12 2-15,-6-4-35 16,6 5 0-16,3 0-2 15,-1 5 1-15,7 2-1 16,4-2-2-16,-1-1 1 16,8-1-1-16,1-4 1 15,7-4-2-15,1-7 2 16,6-9-3-16,3-10 2 15,2-5 1-15,-1-6-1 0,1-6 1 16,-4-3-1-16,-2 1 1 16,-4 0-1-16,0 6 1 15,-8 6 0-15,-1 6 0 16,-5 13 0-16,0 0-1 15,0 0 1-15,2 16-1 16,-2 0 1-16,2 2 0 16,2 1-1-16,2-3 2 15,3-3-2-15,5-5 1 16,1-7 0-16,8-6-1 15,-2-7 1-15,5-5-2 16,-1-3 3-16,3-2-3 16,-8 1 3-16,-1 3-2 15,-4 4 1-15,-3 4 0 16,-12 10 1-16,0 0-2 0,10 10 1 15,-10 4-1-15,0 2-1 16,1 3 1-16,4 4-3 16,-1-5-1-16,11 10-8 15,-4-21-13-15,18 13-15 16,-5-15-1-16,13 4-1 15,-2-10 0-15</inkml:trace>
  <inkml:trace contextRef="#ctx0" brushRef="#br0" timeOffset="274568">6453 11600 87 0,'0'0'37'0,"-15"-2"2"16,-1 7 0-16,2 9-33 16,-7 0-1-16,6 5-1 15,-2 3-2-15,3 5 1 16,6-1-1-16,3 1 0 15,7-2-1-15,6-4-1 16,8-5 1-16,6-4-2 16,3-10 1-16,5-8 0 15,1-5 0-15,-3-9-2 16,1-3 2-16,-7-6 0 0,-6-2 0 15,-5-1 0 1,-10 3-1-16,-7 2-1 0,-5 4 2 16,-4 8 0-16,-4 4 0 15,2 7 0-15,2 5 0 16,3 6 1-16,7 5-1 15,10-2 1-15,5 3 0 16,5 1 0-16,6-4 0 16,4-1 0-16,1-2 1 15,1-2-1-15,-2-3 1 16,-3 2-1-16,-3-1 0 15,-3 2 0-15,-4 0 0 16,-2 5 1-16,-4 2-2 16,-3 7 2-16,-4 3-2 0,-2 2-1 15,-1 1 1-15,0 2-1 16,-1-3 1-16,0-4-2 15,1-5 2-15,4-15-2 16,0 0 2-16,0 0 1 16,17-14-1-16,-5-6 1 15,2-6 0-15,1-1 0 16,0-2 0-16,1 2 0 15,-2 1-2-15,2 4 1 16,3 6-3-16,3 2-2 16,14 6-3-16,-3-9-8 15,25 17-12-15,-6-14-13 16,19 7 2-16,-4-5-2 15,11 7 3-15</inkml:trace>
  <inkml:trace contextRef="#ctx0" brushRef="#br0" timeOffset="275241">7607 11537 102 0,'0'0'39'0,"0"0"1"0,0 0-9 15,-12 7-26-15,7 6-1 16,-5 3-1-16,1 6-1 16,-3 6 0-16,1 3 1 15,-2 0-2-15,2 2 2 16,-1-3-3-16,2-3 0 15,3-10 0-15,3-4 2 16,4-13-2-16,0 0-1 16,20-20 1-16,-5-2-1 15,1-7 1-15,4-1 1 16,-3-1 0-16,0-2-3 15,-4 5 3-15,-2 4-1 16,-3 7 0-16,-4 2 0 16,-4 15 1-16,7-13-1 0,-7 13 0 15,0 0 0-15,18 14 0 16,-7-4 0-16,6 2 0 15,-1-3 1-15,6 3-1 16,-3-3 0-16,5-2 0 16,-1-5 1-16,2-5 0 15,0-6-1-15,1-6 1 16,0-2 0-16,-1-5 0 15,1-2 0-15,-4 1 0 16,0 2-1-16,-6 4 1 16,-2 8 0-16,-14 9 0 15,11 7-1-15,-11 9 0 16,-4 6 0-16,0 4-1 15,-4 3 0-15,7 1-3 0,-4-3-2 16,16 1-9-16,-11-28-4 16,30 19-13-16,-15-27-10 15,16 0 1-15,-3-20-1 16</inkml:trace>
  <inkml:trace contextRef="#ctx0" brushRef="#br0" timeOffset="275519">8250 11143 98 0,'7'24'41'16,"-4"-5"2"-16,16 9-3 0,-1-6-35 15,10 4-1-15,2-3-1 16,3 3 0-16,-2 2-1 15,-2 6-1-15,-6 7 0 16,-6 3 0-16,-11 5-1 16,-7 2 2-16,-8 1-2 15,-6-1 1-15,-3-3-5 16,-1-17-7-16,14 6-10 15,-15-25-20-15,20-12-1 16,0 0-5-16,10-29 4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1:45:48.21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427 9317 24 0,'24'-20'23'0,"-7"0"1"15,-1 18 0-15,-11 12-18 16,-5-10 2-16,-4 16-1 16,4-16-1-16,-13 25 1 15,-2-16-2-15,5 2 0 16,-10-12 1-16,5 1-2 15,-5-3-1-15,8 5 0 16,-2-3 0-16,14 1 0 16,-12 1-1-16,12-1 0 15,0 0 0-15,16 3-1 16,-1-1 1-16,4-2-1 0,4 1 0 15,6-1 0-15,2 0-1 16,3 1 1-16,4-2-1 16,2 1-1-16,-2-3 1 15,2 2 0-15,2 1-1 16,-1-1 1-16,3 1 0 15,4 1 1-15,2-2 0 16,5 1 1-16,1 0 0 16,9 1-1-16,0 0 1 15,8 1-1-15,2-1 0 16,9 0 0-16,0 0-1 15,8 0 1-15,2 0-1 16,2 0 0-16,2-2 0 16,2 1 1-16,5 0-1 0,5-1 0 15,5 2 0-15,1-1 1 16,5 0-1-16,6-1 1 15,8 2-1-15,7-2 1 16,-1 0-1-16,-2 1 0 16,-5 0 0-16,4-2 0 15,3 1 0-15,2 1 0 16,-5-3 0-16,-6 2-1 15,6 1 1-15,3-2 0 16,4-1 0-16,0 3-1 16,-2-2 1-16,3 1-1 15,6 1 1-15,1 0-1 16,0-1 1-16,-4 2 0 15,-4 1 0-15,2-2 0 0,-1 1 0 16,-3 2-1-16,-6-2 2 16,0 2-1-16,1 1 0 15,4-1 0-15,1 1-1 16,-4 0 2-16,-1 0-1 15,2 3 0-15,2-1 1 16,4 3-1-16,-4-5 1 16,-4 3 1-16,-1-3-1 15,0-1 0-15,0-3-1 16,-3 1 1-16,-3-5 0 15,-6 0-1-15,2-1 0 16,1 0 0-16,2 1 0 16,-4 0 0-16,2 3-1 0,-2-2 1 15,-2 0 0-15,5 2 0 16,1 0 0-16,-2-2-1 15,-1 1 1-15,2-1 0 16,0-1-1-16,5 2 1 16,-1 2-1-16,-6-1 1 15,2-2 0-15,-4 2-1 16,1 0 1-16,3 0 0 15,-6 0-1-15,-4-2 1 16,1 1 0-16,2 1 0 16,-5 0 0-16,5 1 0 15,0-3 0-15,-6 2-1 16,-1 0 1-16,1-1 0 15,-3 0 0-15,4-3 0 16,4 6 0-16,-7 0 0 0,0-1 0 16,-2-3 0-16,4 2 0 15,5 0 0-15,5 1 1 16,-1 0-1-16,1 1 0 15,-2-4 0-15,7 1 1 16,7 4-1-16,-2-2 1 16,1 3-1-16,0-2 1 15,-1 1 0-15,0-6-1 16,8 4 1-16,2-2 0 15,-2 1 0-15,0 1 0 16,6-1-1-16,-2 1 1 16,3 0 0-16,0 2 0 15,1 1 0-15,0-1 1 16,2-1-1-16,-3 1 0 0,0 1 1 15,-4-1-1-15,6-2 0 16,-1 0 0-16,0 3 0 16,-4-3 0-16,-1 0-1 15,3-1 0-15,0 0 1 16,4-1-1-16,-2 2 0 15,-1-2 0-15,3-2 0 16,7 2 0-16,-3 1 0 16,2 1 0-16,0-1 0 15,-2 1 0-15,0-2 0 16,1 2 0-16,-5-2 0 15,-2 3 0-15,0-3 0 16,-5 0 0-16,3 0 1 16,-4 0-1-16,0 0-1 0,1 2 1 15,-1-1 1-15,-1-2-1 16,-1 5 1-16,-4-2 0 15,1 0 0-15,-2-3 0 16,0 3 0-16,-8-4 0 16,2 1 0-16,1 0-1 15,-3 1 0-15,4-2-1 16,-3 1 1-16,0-2 0 15,-4 3 0-15,5 1-1 16,-1 1 1-16,-3-2 0 16,-4 2 0-16,-4-1 0 15,-1 0 0-15,-3 1 0 16,-2 0 0-16,-2-1 0 15,-8-1 0-15,2 2 0 16,-5-3 0-16,-6 2 0 0,-1 0 0 16,-6-1 0-16,-3 1 0 15,-6-2 0-15,-2 2 0 16,-6 0 0-16,-4-3 0 15,-6 3-1-15,-4-1 1 16,-6 1 0-16,-8-4-3 16,-1 11-6-16,-20-9-28 15,0 14 7-15,-37-17 4 16,-9 25-14-16,-30 20 1 15</inkml:trace>
  <inkml:trace contextRef="#ctx0" brushRef="#br0" timeOffset="9535">16642 2405 10 0,'-16'-8'32'0,"-2"-1"-1"15,6 6 2-15,-8-12-18 16,20 15-1-16,-12-8-3 15,12 8 2-15,0 0-12 16,3-13-1-16,-3 13-1 16,4-14 0-16,-4 14 1 15,3-14 0-15,-3 14 0 16,0 0 0-16,0 0 0 15,0 0 1-15,0 0-1 16,6 28 1-16,-7-3 0 16,1 13 1-16,-1 7-1 15,1 12 1-15,-2 4 0 0,2 10 3 16,-2 4-3-16,1 6 1 15,1 2-2-15,1 6 1 16,0 4-1-16,-1 4 1 16,-1 5-1-16,1-1-2 15,2 3 1-15,-2 6 0 16,0 3 1-16,2 0-1 15,-2 3 1-15,1 4-1 16,1 3-1-16,-1 8 2 16,0 5-1-16,-1 2 1 15,2-1 1-15,0 6-2 16,-2 1 1-16,2-1 0 15,-2 0 0-15,0-1 0 16,-2-6 1-16,2 2-1 0,0 0-1 16,-1-3 1-16,0 0-1 15,-2-1 2-15,0 2-1 16,0 2 1-16,2 2-2 15,0 5 1-15,-3-1 0 16,1 2 0-16,2 8 0 16,-1 4-1-16,-1 5 0 15,5 6-1-15,-2 3 1 16,-2 2 0-16,4 7 1 15,-1 2-2-15,0-1 2 16,-3 1-1-16,4-2 0 16,-2-5 1-16,2-1 0 15,-2 1 1-15,-1 0-4 16,1 2 4-16,-2-1-3 15,5 3 3-15,-3 2-5 0,1 2 2 16,-1 4-2-16,-1-3 1 16,4 0 1-16,-1-1 1 15,-1 0-1-15,-1-2-2 16,0-3 3-16,1-2 0 15,1-4 0-15,1 1-1 16,-3-2 1-16,3 2-2 16,-3-4 2-16,4 4-1 15,-4 2 1-15,1 4 0 16,-1-1-1-16,3 0 1 15,-3-2-1-15,3-3 0 16,-3 2-1-16,2-9 0 0,1-7 1 16,0 0-1-1,-2-2 1-15,-1-2 1 0,1-3-1 16,0 2 0-16,-1-3 1 15,1 3-1-15,-1-2 2 16,3 7-2-16,-2 3 1 16,1 4-2-16,1 2 2 15,-1 0 0-15,0 3 0 16,-1-7 0-16,0-81 0 15,1 4-1-15,-2-7 0 16,-2 4 0-16,5-10-1 16,-2 1-2-16,-1-8 0 15,0 2-1-15,5-5 1 16,-1 4-2-16,4-20-5 15,-5 7-24-15,7-9-1 0,2-1 0 16</inkml:trace>
  <inkml:trace contextRef="#ctx0" brushRef="#br0" timeOffset="18274">16296 8525 10 0,'0'0'22'15,"-11"6"-1"-15,11-6 0 16,0 0-7-16,0 0-3 16,-12-10-2-16,12 10-1 15,5-13-1-15,-5 13 0 16,7-15-1-16,-7 15 1 0,0 0-1 15,12-9-1-15,-12 9-1 16,0 0 0-16,0 0-1 16,0 0 0-16,0 0-1 15,-9 12-1-15,9-12 1 16,0 0-1-16,0 0 0 15,10 15 1-15,-10-15 0 16,14 15 0-16,-9-4-1 16,4 3 1-16,-4 1 0 15,1 3-1-15,-2 2-1 16,3 3 1-16,-2-3 0 15,3 4-1-15,2-3 0 16,2-1 1-16,4-2 0 16,0 1 0-16,1 2 0 0,0-3-1 15,-2 1 2-15,-2-1-2 16,-2 3 1-16,-4 1-1 15,-4 1 0-15,-2 2 0 16,-2-3 0-16,0 0 0 16,-1 0 0-16,2-4 0 15,0-2 0-15,4-1 0 16,2-3 0-16,-6-12 0 15,17 20 0-15,-17-20 0 16,19 16 0-16,-19-16 1 16,16 16-1-16,-12-5 0 15,0 0 0-15,-2 1 0 16,-2 2 0-16,-1 2 1 0,-1-1-1 15,-1 3 0-15,5-2 0 16,-5 0 0-16,3 0 0 16,3 1 0-16,-2-2 0 15,3-1 0-15,2-1 0 16,2 0 0-16,-3-2 0 15,0 1 0-15,-1-1 0 16,1 0 0-16,-5 0 0 16,0 1 0-16,-5 0 0 15,1 3 0-15,-2 2 0 16,1-1 0-16,-1 2 0 15,-1 1 0-15,3 0 0 16,-2 2-1-16,1 1 1 16,2-1 0-16,1-1 0 0,-4-1 0 15,2-1 0-15,1 1 1 16,-1-1-1-16,0-1 1 15,-1 2-1-15,-2-1 0 16,-1 2 0-16,-1 1 0 16,1-2 0-16,-2 1 0 15,1 0 0-15,2-2 0 16,-1-1 0-16,1-2 1 15,0 0-2-15,1-1 1 16,1 0 0-16,0 0 0 16,-1 2 0-16,-2 2 1 15,2 1-2-15,-4 2 2 16,0 0-1-16,1 1 0 15,-4-1 0-15,5-2 0 0,-2-2 0 16,2-2 0-16,0 0 0 16,0-2 0-16,1-1 0 15,1 1 1-15,0 2-1 16,0 2 0-16,1 3-1 15,-2 2 0-15,-3 1 0 16,0 2 1-16,-1-3-1 16,1-1 1-16,1-5-1 15,2-2 0-15,7-14-1 16,-14-3-12-16,14 3-21 15,9-26-1-15,0 5 2 16,2-8-2-16</inkml:trace>
  <inkml:trace contextRef="#ctx0" brushRef="#br0" timeOffset="18695">16360 10273 64 0,'0'0'37'0,"13"-8"-1"16,-2 16-9-16,-11-8-16 15,12 11-6-15,-12-11-1 16,16 23 0-16,-7-8-4 16,1 3-1-16,1 3-4 15,-11-21-17-15,16 22-11 16,-16-22 0-16,15 10-3 15,-15-10 2-15</inkml:trace>
  <inkml:trace contextRef="#ctx0" brushRef="#br0" timeOffset="18913">16497 9993 98 0,'-5'14'35'16,"-1"-2"-2"-16,7 9-2 15,-3-4-31-15,4-1-1 16,6 0-1-16,-8-16-20 16,26 15-11-16,-9-13-1 15,3-1 0-15,-2-6-1 16</inkml:trace>
  <inkml:trace contextRef="#ctx0" brushRef="#br0" timeOffset="19469">16402 8586 64 0,'1'-14'34'0,"3"4"-1"0,-3-5-12 16,-1 15 5-16,0 0-20 15,0 0-2-15,9 17 0 16,-6 2-1-16,1 2-2 15,0 5 0-15,3 0 0 16,2-2-2-16,4 1-2 16,-1-9-3-16,12 6-20 15,-7-14-6-15,3-1-2 16,-4-8-1-16,4-2 1 15</inkml:trace>
  <inkml:trace contextRef="#ctx0" brushRef="#br0" timeOffset="19698">16381 8396 80 0,'-15'-6'35'15,"1"-2"0"-15,14 8-1 16,-11-16-29-16,11 16-2 15,14-24 0-15,2 12-1 16,3 2-2-16,4 1-2 16,6 9-4-16,-7-4-25 15,7 10-2-15,-7-1-2 16,2 6-1-16</inkml:trace>
  <inkml:trace contextRef="#ctx0" brushRef="#br0" timeOffset="19890">16480 8299 85 0,'0'0'34'0,"-16"-2"0"16,16 2-2-16,0 0-46 15,0 0-19-15,0 0-1 16,0 0 0-16,19 16-1 16</inkml:trace>
  <inkml:trace contextRef="#ctx0" brushRef="#br0" timeOffset="22049">11774 9299 62 0,'1'-18'26'16,"-1"18"0"-16,-14-9-1 15,14 9-13-15,-17-3-3 16,17 3-3-16,-18 6-1 15,18-6-2-15,-15 18-2 16,9-2 1-16,2 2-1 16,-1 5 0-16,3 2 0 15,-1 0 0-15,2 0 0 16,5-3 0-16,2-4 0 0,1-4 0 15,3-11 0-15,6-4 0 16,3-10 0-16,2-5 0 16,-2-5 0-16,0-5 0 15,-3 0 0-15,-2-2-1 16,-5 3 1-16,-7 2 0 15,-5 4 0-15,-6 7-1 16,-6 2 1-16,-3 8-1 16,0 2 1-16,-1 6-1 15,2 3 0-15,-1 4 1 16,3 2-1-16,7 1 1 15,3 0-1-15,3-1 1 16,5 0 0-16,2 0-1 16,8-3 1-16,3-3-1 15,3-3 0-15,2-4 1 0,1-3-1 16,1-3 1-16,-1-6-1 15,-3-3 1-15,-4-4-1 16,-5-5 0-16,-3-2 1 16,-5-2-1-16,-2 1 1 15,-4 1-1-15,-6 3 1 16,-4 3-1-16,-2 6 1 15,-5 10 0-15,1 9 0 16,-4 9-1-16,1 5 1 16,4 6 0-16,0 3-1 15,6 4 1-15,7-3-1 16,6-4 0-16,7-8 1 0,7-8-1 15,4-8 1 1,6-8-1-16,0-6 1 0,2-4-1 16,-3-7 1-16,-3 0 0 15,-5-2 0-15,-8 2 0 16,-5 2 0-16,-7 5-1 15,-5 4 1-15,-3 5-1 16,-3 6 1-16,-4 2-1 16,3 5-1-16,2 0-1 15,9 14-9-15,6-21-24 16,-2 18-4-16,2-18-1 15,21 15-1-15</inkml:trace>
  <inkml:trace contextRef="#ctx0" brushRef="#br0" timeOffset="30794">11666 10126 79 0,'9'-13'38'16,"-4"-3"-2"-16,-5 16 0 15,0 0-30-15,10 22-1 16,-11 6-1-16,1 19 1 15,-6 12-3-15,1 16 0 0,-6 10-1 16,-2 9 1 0,-3-2-3-16,1 0 2 0,4-9-3 15,-1-15-2-15,18-4-17 16,-4-30-20-16,18-19 3 15,3-27-1-15,14-16 0 16</inkml:trace>
  <inkml:trace contextRef="#ctx0" brushRef="#br0" timeOffset="30999">11748 10089 95 0,'-14'-12'38'0,"7"-4"1"16,15 6-1-16,11-7-35 15,15-1-2-15,13-1 0 0,9 0-2 16,5 11-3-16,-6-9-18 16,5 21-16-16,-16 3 0 15,-7 13 0-15,-19-2-1 16</inkml:trace>
  <inkml:trace contextRef="#ctx0" brushRef="#br0" timeOffset="31164">11717 10480 102 0,'-5'23'40'16,"5"-23"0"-16,35 7-2 16,8-19-38-16,16-15-13 0,22 5-24 15,0-11-3 1,4 7 2-16,-4-5-6 0</inkml:trace>
  <inkml:trace contextRef="#ctx0" brushRef="#br0" timeOffset="31854">11927 11412 62 0,'0'0'35'15,"10"10"-2"-15,-6 19-1 16,-13 9-27-16,6 14-1 15,-4 15-2-15,2 8-3 16,0 13-3-16,-7-5-13 16,10 5-16-16,-1-8-2 15,6-10 0-15,4-15-1 16</inkml:trace>
  <inkml:trace contextRef="#ctx0" brushRef="#br0" timeOffset="32217">11709 11729 77 0,'0'0'39'0,"32"2"-3"16,15-1 1-16,15-2-38 15,20-5-1-15,19 3 0 16,14-2 0-16,11 1 1 16,12-1 0-16,10 4 1 15,5 1 0-15,4 0 0 16,7 2 2-16,8-4-1 15,11 1 0-15,7-7 0 16,12 1 0-16,7-8 0 16,7 2 0-16,11-3 0 15,2 2-1-15,-5 4 1 0,2 3 0 16,-8 7-2-16,-14-1-6 15,-8 11-28-15,-21-2-1 16,-16 3 0-16,-21-1-2 16</inkml:trace>
  <inkml:trace contextRef="#ctx0" brushRef="#br0" timeOffset="32764">16952 11439 63 0,'-11'8'35'16,"-13"8"0"-16,-17 16-1 15,-26 6-29-15,-9 17-1 16,-15 10-2-16,-9 8-3 15,-3 10-4-15,-4-7-29 16,21-5 1-16,20-15-4 16,26-13 2-16</inkml:trace>
  <inkml:trace contextRef="#ctx0" brushRef="#br0" timeOffset="33274">12296 11601 67 0,'-10'-5'36'0,"-5"7"0"0,-13 4 1 15,0 15-32-15,-16 8-2 16,-7 16-2-16,-7 11 1 16,-10 11-5-16,1 13-3 15,-11-3-30-15,17 0 2 16,3-11-5-16,16-13 2 15</inkml:trace>
  <inkml:trace contextRef="#ctx0" brushRef="#br0" timeOffset="33807">14490 12102 61 0,'-7'-44'37'15,"-4"8"0"-15,-13-7-1 16,-2 15-29-16,-12-1 0 15,2 14-1-15,-8 7-2 16,3 11 0-16,-1 10-1 16,7 17 0-16,-1 15 0 15,8 19-1-15,3 8 0 16,6 13 1-16,5 3-3 15,3 7 1-15,9-2-3 16,2-6-1-16,5-5-3 16,-1-26-13-16,10 2-20 0,-7-21-1 15,6-9-1-15,-13-28 2 16</inkml:trace>
  <inkml:trace contextRef="#ctx0" brushRef="#br0" timeOffset="33974">13928 12535 100 0,'-15'7'42'0,"26"5"-1"16,10-13 0-16,23-5-41 16,26-10-5-16,16-26-14 15,36 8-19-15,-1-14-2 16,12 5-2-16,-4-2 0 15</inkml:trace>
  <inkml:trace contextRef="#ctx0" brushRef="#br1" timeOffset="41938">14351 9306 1 0,'0'0'25'0,"-9"17"-4"16,9-17 0-16,0 0-4 15,-1 12-4-15,1-12-1 16,0 0-2-16,0 0-2 16,7 10-1-16,-7-10 4 15,0 0 1-15,0 0-9 16,0 0-1-16,0 0 1 0,0 0 1 15,-1-15-1-15,1 15 0 16,1-16-1-16,1 6 0 16,-2-5 0-16,2 1-1 15,-3-6 1-15,2 5-1 16,-1-4 0-16,0-1 0 15,-1-3 0-15,1 0-1 16,1-1 1-16,-1-2-1 16,1 0 0-16,1-3 1 15,0-2 0-15,0-2-1 16,2 2 1-16,0-4-1 15,1 1 1-15,-4 0 0 16,3 0-2-16,-2 2 1 16,-2-2-1-16,-1 1 2 15,-2-2-3-15,0 3 3 0,1-4-2 16,-2 2 1-16,1-4 0 15,0-2 0-15,0 0 1 16,3-1-1-16,0-2 0 16,1-1 0-16,0 3 0 15,3-1 0-15,-4-2 1 16,3 4 0-16,-2-2-1 15,1 4 1-15,-2 0-1 16,-2 3 2-16,0-2-2 16,0 2 1-16,1 0-1 15,-3 1 0-15,4-5 1 16,4-2-1-16,-2-1 0 15,6-2 0-15,-2-2 1 16,2 0-1-16,0-1 0 0,0 4 0 16,-1 1 0-16,0 3 0 15,-2 1 1-15,-3 1 0 16,1-1 0-16,0-1 2 15,-2-2-2-15,1 1 1 16,-1-3 0-16,4-1 0 16,-3-1-1-16,2 1 0 15,-1 0 0-15,1 2-1 16,-1 0 1-16,0-1-1 15,-1 2 1-15,-1 0-1 16,0 2 1-16,-1-2-2 16,0-1 1-16,0 0-1 15,0-2 1-15,1 3-1 16,2-2 1-16,-2 2-1 0,0 0 1 15,0 0 0-15,1 3 1 16,-3 0-1-16,-1 1 1 16,1 1-1-16,-3 1 0 15,1 0 0-15,1-1 1 16,-3 1-1-16,4 3 0 15,-3 1 0-15,4 2 0 16,-3 3 0-16,2 4 0 16,-3 3 0-16,2 4 1 15,-2 4-1-15,4 11 0 16,-4-15 0-16,4 15 0 15,0 0 0-15,0 0-1 16,0 0 1-16,0 0 0 0,0 0 0 16,0 0 0-16,0 0 0 15,0 0 0-15,0 0 0 16,0 0 0-16,11-3 0 15,-11 3 1-15,0 0-1 16,0 0 0-16,0 0 1 16,0 0-1-16,-2 11 0 15,2-11 1-15,-14 18-1 16,4-2 0-16,-4 6 0 15,-5 7 0-15,-2 5 0 16,-3 4 0-16,-4 3 1 16,2 0-2-16,0-3 1 15,4-5 0-15,4-6 1 16,3-7-2-16,4-6 1 0,11-14 0 15,0 0 0-15,-1-11 0 16,9-10 0-16,4-8 0 16,4-7 0-16,5-4 0 15,2-6 0-15,1 0-1 16,3 0 3-16,-4 4-3 15,0 6 2-15,-7 10-2 16,2 4 3-16,-8 8-3 16,-10 14 2-16,14-9 0 15,-14 9-2-15,9 10 3 16,-4 3-3-16,0 0 3 15,2 4-3-15,3 4 3 16,2 4-3-16,6-1 3 16,1 5-2-16,4-1 0 15,5-1 0-15,-1 1 1 0,2 0-1 16,0-1 0-16,0 1 0 15,-2-1 0-15,-4-2 0 16,-4 0 0-16,-3 0 1 16,-7-2-1-16,0-3 0 15,-5-2 0-15,-4-3 1 16,-4-5-1-16,4-10 1 15,-8 13-1-15,8-13 1 16,-14-4-1-16,14 4 0 16,-16-14 1-16,8 3-1 15,1 0 0-15,-1 1 0 16,8 10 0-16,-17-17 0 15,17 17 0-15,-17-9-1 16,17 9 1-16,-13-2-1 0,13 2 1 16,-12 5 0-16,12-5-1 15,0 0 1-15,-13 15 0 16,13-15-1-16,0 0 1 15,-6 13 0-15,6-13 0 16,0 0 0-16,0 0 0 16,0 0-1-16,-4 10 1 15,4-10 0-15,-13 1 1 16,1 0-1-16,-8 2 0 15,-6 2 1-15,-9 0-1 16,-5 1 1-16,-6 1-1 16,-5 1 1-16,0 0 0 15,0 1-1-15,3-3 1 16,9-1-1-16,5-2 1 0,10-2-1 15,6-3 0-15,18 2 0 16,-4-15 0-16,18 3-1 16,8-4 1-16,9-1 0 15,6-2 0-15,9 2-1 16,4 1 0-16,0 3 0 15,1 6 0-15,-5 2-1 16,-2 8 0-16,-8-1-2 16,-2 11-2-16,-13-11-5 15,7 11-17-15,-17-12-8 16,5 5 0-16,-16-6-2 15,15-8 2-15</inkml:trace>
  <inkml:trace contextRef="#ctx0" brushRef="#br1" timeOffset="42808">14554 6286 69 0,'0'0'33'15,"-7"-14"0"-15,7 14 2 16,-10-9-27-16,-6 0-1 16,4 9 0-16,-11-5 0 15,-1 8-1-15,-6-1-1 16,1 3-1-16,-1 0-1 0,4 0-1 15,1-3 0-15,7-1-1 16,4-1-1-16,14 0 1 16,0 0-1-16,-4-13 0 15,15 3 0-15,4-3 0 16,3-1 0-16,3-2 0 15,5-1 0-15,-2-2 0 16,0 1 0-16,-3 2 0 16,-1 0 0-16,-5 2 1 15,-6 4-1-15,-9 10 1 16,9-13-1-16,-9 13 1 15,-13 9-1-15,-1 1 1 16,-3 4-1-16,-3 6 1 16,-2 1-1-16,1-1 0 15,0 2 0-15,6-4 0 0,4-1 0 16,7-3-1-16,4-14 1 15,17 10 0-15,4-13 0 16,7-7 0-16,4-5 0 16,2-1 0-16,-1-2 0 15,1-1 0-15,-9 1 0 16,-6 4 1-16,-10 4-1 15,-9 10 1-15,0 0-1 16,-21 4 1-16,-4 9-1 16,-4 3 1-16,-7 5-1 15,2-1 1-15,3-1-1 16,3 0 0-16,6-7 0 15,8-2 0-15,14-10 0 16,0 0-1-16,29-10 1 0,2 0 0 16,3-3 0-16,3 4-1 15,2 0 1-15,-3 2 0 16,-4 3 1-16,-7 6-1 15,-11 2 0-15,-8 8 1 16,-10 2-1-16,-8 3 2 16,-7 1-2-16,-3 1 2 15,-3-3-1-15,1-2 0 16,0-3-1-16,6-4 1 15,4-7-1-15,14 0 0 16,-8-11 1-16,14-1-2 16,6 1 1-16,1 0-1 15,3 3 0-15,1-1-4 16,6 12-10-16,-13-10-17 15,13 10-7-15,-11-6 1 0,8 5-3 16</inkml:trace>
  <inkml:trace contextRef="#ctx0" brushRef="#br1" timeOffset="44146">13550 9839 76 0,'-12'-14'36'0,"12"14"-1"15,-26-19 1-15,26 19-28 16,-26-4-5-16,10 10-1 15,-4 4 0-15,1 12 1 16,-4 7 0-16,4 11 0 16,-3 6 0-16,5 11-1 15,2 1 1-15,7 1-1 16,5-2-2-16,11-5 2 15,5-10-3-15,10-9 2 16,8-14-2-16,7-15 0 0,9-17 1 16,2-14 0-16,2-19 1 15,0-11-1-15,-6-11 2 16,-5-6-2-16,-14-1 1 15,-14 5 0-15,-17 6 0 16,-14 15-2-16,-14 16 1 16,-10 16-1-16,-4 16 0 15,-4 10-1-15,8 14-2 16,4-1-3-16,20 17-16 15,2-16-14-15,24 4 0 16,7-12-1-16,18-4 1 16</inkml:trace>
  <inkml:trace contextRef="#ctx0" brushRef="#br1" timeOffset="44597">13919 9665 68 0,'-12'-14'35'0,"12"14"-1"15,-17 16 3-15,15 12-28 16,-10 0-1-16,9 20-1 16,-4 0-3-16,3 13 1 15,-1-1-2-15,5 4 0 16,0-6-1-16,2-1 0 15,2-11-1-15,0-7 0 16,-1-10-1-16,3-8-1 16,-6-21 1-16,11 9 0 15,-11-9 0-15,9-25 0 0,-4 0 0 16,0-3 1-16,2-6-1 15,1-3 2-15,2 3-2 16,1 4 0-16,4 3 0 16,3 8 0-16,-2 7 0 15,2 9 0-15,1 8 0 16,-2 8 0-16,-3 7 0 15,-3 3 1-15,-10 6-1 16,-3 2 0-16,-11 0 0 16,-3 0 0-16,-11-2-2 15,-4-7-4-15,2 3-14 16,-10-19-19-16,13-3 2 15,-2-15-3-15,15-3 2 16</inkml:trace>
  <inkml:trace contextRef="#ctx0" brushRef="#br1" timeOffset="44847">14254 9910 99 0,'0'0'37'0,"0"21"2"16,-7-7-2-16,5 8-35 15,-1 4 1-15,6 11-1 16,-7 6-1-16,3 5-1 16,-4 3 0-16,-2 2 1 15,-4-3-1-15,-2-4-1 16,-1-5-3-16,-8-24-10 15,11-2-24-15,-10-24 0 0,11-12 1 16,-1-20-3-16</inkml:trace>
  <inkml:trace contextRef="#ctx0" brushRef="#br1" timeOffset="44994">14079 9641 100 0,'0'0'38'15,"0"0"-2"-15,-5 20-4 16,5-20-65-16,28 10-5 15,-7-6 2-15,10 4-3 16</inkml:trace>
  <inkml:trace contextRef="#ctx0" brushRef="#br1" timeOffset="45332">14462 10077 89 0,'4'17'37'0,"9"-4"1"16,-1-14-1-16,12 1-31 15,-2-11-3-15,4-1 0 16,-2-5-1-16,0 1 0 16,-9-4 0-16,-4 4-1 15,-7-3 0-15,-4 4 0 16,-9 3 0-16,-5 4 1 15,-5 4-1-15,-1 5 0 16,-7 9 0-16,0 6 1 0,-3 8-1 16,2 5 0-16,3 2 0 15,7 2-1-15,10-1 0 16,8-7-1-16,15-3-2 15,8-15-4-15,26 3-19 16,-4-24-13-16,16 5 1 16,-4-14-2-16,10 1 2 15</inkml:trace>
  <inkml:trace contextRef="#ctx0" brushRef="#br1" timeOffset="45529">14944 9964 76 0,'-26'5'39'15,"1"12"-1"-15,-9-2 1 0,10 16-13 16,-3-8-22-16,12 6 0 15,-1-1-1-15,12 1-1 16,6-4-1-16,10-6 0 16,12-8-3-16,4-11-2 15,15-2-10-15,-3-22-24 16,15-3-1-16,-7-18 0 15,9-2 0-15</inkml:trace>
  <inkml:trace contextRef="#ctx0" brushRef="#br1" timeOffset="45696">15269 9636 75 0,'-19'24'37'16,"-9"12"1"-16,4 20 0 0,-8 1-12 16,7 14-22-16,4 2-2 15,5-2-1-15,8 1-7 16,-2-20-23-16,20-2-11 15,-2-20 1-15,6-10 0 16</inkml:trace>
  <inkml:trace contextRef="#ctx0" brushRef="#br1" timeOffset="45867">15049 9923 121 0,'0'0'39'15,"0"0"1"-15,15-13-8 16,19 10-32-16,18-4-3 15,5-13-11-15,19 13-23 0,-5-9-3 16,10 9 1-16,-6-1-1 16</inkml:trace>
  <inkml:trace contextRef="#ctx0" brushRef="#br1" timeOffset="45987">15817 9955 121 0,'-14'17'41'16,"-10"-15"-2"-16,4-6-9 15,8-4-66-15,-6-15-4 16,9 1-2-16,0-7 0 15</inkml:trace>
  <inkml:trace contextRef="#ctx0" brushRef="#br2" timeOffset="53283">14513 5891 28 0,'0'0'24'0,"0"0"1"15,0 0-2-15,0 0-14 16,12-2-4-16,-12 2-3 16,0 0-1-16,0 0 0 15,0 0 0-15,9 4 2 16,-9-4 0-16,13 3 1 15,1 1 1-15,-4-6 0 16,10 5 1-16,-5-4 0 16,7 3-1-16,-2-3 0 15,6 4-3-15,-2-2 1 16,3 3-2-16,-1-2 0 0,2 1-1 15,-1 1 2-15,5 1-2 16,-2-3 2-16,5-1-1 16,-2-2 2-16,7 0-1 15,0-5 1-15,8 2 1 16,0-4-3-16,2 4 3 15,-4-2-4-15,0 1 3 16,-5 2-4-16,-1 1 2 16,-8 2-1-16,-3 0-1 15,-2 2 3-15,-2 0-4 16,2 1 4-16,1-1-3 15,1 1 3-15,1-1-2 16,2 0 1-16,2 0-1 16,-1-1 1-16,3 0 0 0,-1-1 0 15,-3 3-1-15,1-1 1 16,0 0-1-16,1-2 1 15,2 1-1-15,-1 1 0 16,3-2 0-16,-1 0 0 16,1-2 0-16,2 1 1 15,-2-1-1-15,-1 0 0 16,-1-1 0-16,-3 0 1 15,0 2-1-15,-2 0 0 16,0 0 1-16,-2-1-1 16,0 2 0-16,1 2 0 15,-1-2 1-15,2 0-1 16,-3-2 0-16,-1 2 0 15,-3 0 0-15,-2-1 1 16,-6 0-2-16,-5 0-1 0,-11 1 0 16,0 0-7-16,0 0-18 15,0 0-8-15,-21-6 0 16,21 6-2-16</inkml:trace>
  <inkml:trace contextRef="#ctx0" brushRef="#br2" timeOffset="54048">15990 5767 70 0,'-18'-8'34'0,"2"8"-2"16,1-9-1-16,15 9-23 16,-17-5-2-16,17 5-3 15,0 0 0-15,7 15 0 16,6-7-1-16,8 4 1 0,5-2-1 15,6 3 2 1,6-1-2-16,9-1 2 0,1-2-2 16,-1 1-2-16,2-3 1 15,-5 2-2-15,-4 0 3 16,-8 1-3-16,-8 1 3 15,-9 1-4-15,-9 2 4 16,-9 0-2-16,-10 1 2 16,-10 3-2-16,-9-1 1 15,-6-2-1-15,-7 2 0 16,-2-1 1-16,-2 0-1 15,5 0 0-15,1-1-1 16,11-5-3-16,13 13-22 16,-1-13-11-16,16 3 0 0,4-13-2 15,10 14 1-15</inkml:trace>
  <inkml:trace contextRef="#ctx0" brushRef="#br2" timeOffset="84404">16610 5919 31 0,'14'-1'27'0,"-14"1"2"16,0 0-5-16,0 0-9 16,0-12-6-16,0 12-2 15,0 0-1-15,0 0 0 16,0 0-1-16,0 0-2 15,-10 11 0-15,10-11-1 16,0 0 2-16,0 0-2 16,0 0-1-16,0 0 1 15,0 0-2-15,-16 11 1 16,16-11-1-16,-16 14 1 15,5-6-1-15,-3 3 0 0,-1 0 0 16,-3 2 1-16,0 0-1 16,-1 0 0-16,1 1 1 15,0 2-1-15,0-1 0 16,-1 3 0-16,0-2 0 15,-3 2 1-15,-4 4-1 16,1 0 1-16,-2 3-1 16,-3 1 1-16,-1-1-1 15,-3 5 1-15,-1-3-1 16,-3 1 0-16,-4 2 0 15,-3-2 0-15,-2 1 0 16,-4-1 0-16,-1 2 0 16,-4 2 0-16,1 0 1 15,-1 3 0-15,-5-1-1 16,4 3 2-16,-6 4-2 0,-2 0 2 15,-2 3-2-15,-6 1 1 16,-2 3-2-16,-2 2 1 16,1 3 0-16,-4-2 0 15,2 1 0-15,2 3 0 16,-2-1 0-16,3-1-2 15,-2-2 2-15,2 0 0 16,-3-3-1-16,6 3 1 16,-4 1 0-16,2-3-2 15,1 1 2-15,2 0 1 16,4-1-2-16,0-2 1 15,-1 1 0-15,3-2 0 0,-2-5 0 16,4 1 0 0,-1-3 0-16,1 1 1 0,1 1-1 15,0-1 0-15,0 0 0 16,2 2 0-16,0 2 1 15,0 1-2-15,-3 1 1 16,1 0 0-16,-6 4 0 16,3 0 0-16,-1 2 0 15,-2 4 0-15,0-1 0 16,1 1 1-16,-1 3 1 15,3 1-1-15,1-2 1 16,-1 1-1-16,-2-3 2 16,-2 2-2-16,-1 1 1 15,-1 1-2-15,-1-2 0 16,0 1 1-16,0 0-1 15,-1 0 1-15,0-3-1 0,0 6 1 16,-3-6 0-16,0 1 1 16,-2-3-1-16,2 0 0 15,1-1 1-15,0-3-1 16,1-1 0-16,4-2 0 15,3 0-1-15,-1-1 1 16,-3 0-1-16,1-2 0 16,-2-1 0-16,-4 4 0 15,1-2-1-15,-1 1 1 16,-2-1-1-16,-1 2 1 15,1 1 0-15,-4 1 0 16,-1 3-1-16,-3 0 1 16,-2 2 0-16,1 1 0 0,-6 3 0 15,-1-1 0-15,-1 2-1 16,-4 2 1-16,0 0 0 15,-3 2-2-15,0-1 2 16,-6 0-2-16,1 3 2 16,-3 3-2-16,-4 1 2 15,-4 1-1-15,1 3 0 16,-3-3 3-16,-1 4-2 15,-1-2-1-15,-3 0 1 16,2 1-1-16,1-2 1 16,8 1 0-16,0 1-1 15,2 0 0-15,3-1 0 16,0-1 1-16,3 2 0 15,1-1-1-15,1-2 1 0,0 1 0 16,-2 1-1-16,1 2 1 16,-3 1 0-16,0 4-1 15,1-3 1-15,0 4 1 16,-3 3-1-16,1-2 0 15,-2-3-1-15,0-1 1 16,0-2 0-16,3-2 0 16,2-3-1-16,-1-1 1 15,4-5 0-15,1-1 0 16,-3-3 0-16,6-1 0 15,-1-1-1-15,-1-1 0 16,3 1 0-16,-2 3-1 16,0 3 1-16,0 1-1 15,1 4 0-15,1 3-1 16,6-1-1-16,0-9-6 0,18 3-27 15,-6-12 1-15,15-4-4 16,5-16 3-16</inkml:trace>
  <inkml:trace contextRef="#ctx0" brushRef="#br2" timeOffset="85185">6482 12369 73 0,'4'16'35'0,"-8"-1"-3"16,5 14-9-16,-15-7-20 0,2 9 1 15,-6 3-2-15,-4 8 0 16,-8 5 0-16,-3 12 1 15,-10 3 0-15,-3 11 0 16,-7 3-1-16,0 1 1 16,-3-3 0-16,7-4 1 15,4-10-2-15,12-8 1 16,14-15-2-16,19-14 2 15,17-14-2-15,17-9 2 16,18-10-2-16,14-4-1 16,7-4 1-16,9-3 0 15,2 0 0-15,0 0-3 16,5 1-2-16,-8-13-12 15,13 11-23-15,-13-11 0 0,8 1-2 16,-9-11-1-16</inkml:trace>
  <inkml:trace contextRef="#ctx0" brushRef="#br3" timeOffset="109289">14547 5988 14 0,'0'0'11'0,"0"0"1"0,0 14 1 15,0-14-2-15,0 0-2 16,0 0 0-16,-15 9 0 16,15-9 0-16,0 0 1 15,0 0-1-15,-11 0-2 16,11 0-1-16,0 0 0 15,0 0-2-15,0 0 1 16,0 0 0-16,0 0-1 16,0 0 0-16,7 11-1 15,-7-11 0-15,12 12 0 16,-2-1 1-16,-4 3-2 15,3 1 0-15,0 2 0 16,1 5-1-16,0 2 0 16,4 4 1-16,-2-2-1 0,2 3 1 15,-3-6 0-15,2 4 0 16,0-5-1-16,2 2 0 15,-1-5 0-15,0 2 0 16,2 0-1-16,-2 3 0 16,2-1 0-16,1 1 2 15,0 2-2-15,-1-2 1 16,-1 0-1-16,0 2 1 15,-1-2-1-15,0-2 2 16,-1 1-2-16,-3 0 0 16,3 2 0-16,-1 3 0 15,2 1 0-15,0 2 0 16,1 0 0-16,-1 1 1 15,2 1-1-15,0-3 0 16,-3-2 0-16,6-1 0 0,-4-3 0 16,1-1 1-16,0-2-1 15,4 2 1-15,-1-1-1 16,0 1 1-16,2 5-1 15,0-1-1-15,-1 1 1 16,2 3-2-16,-3-1 1 16,0 2 0-16,-2-2 0 15,2 3-1-15,-1-6 1 16,-1 2 1-16,0 1 0 15,-1-1 0-15,0 3 0 16,1 1 1-16,0 1-1 16,-1 1 1-16,0-1-1 15,0 0 1-15,1 2-1 16,0-3 1-16,0 0-1 0,0-1 1 15,1-1-1-15,-3-4 1 16,3-2 0-16,0 0-1 16,-3-4 1-16,1-2 0 15,-4 3-1-15,3-2-1 16,-1-1 2-16,-1 1-2 15,0 2 1-15,1 2 0 16,-2 2 0-16,7 3 0 16,-5-2 1-16,3 3-1 15,-1-1 1-15,1 3 0 16,0-2-1-16,0 0 1 15,-2-1-1-15,2-1 1 16,-3-1-1-16,2 0 0 16,-1-2 0-16,0 1 1 0,0-1-1 15,-1 0 0-15,0-1 0 16,1 1 0-16,0-1 0 15,-4-2 1-15,1-1-1 16,0-5 0-16,-2 1 0 16,0-2-1-16,1-1 3 15,-2 2-3-15,0 0 3 16,3 3-3-16,-2-1 2 15,4 2-1-15,-1-1 1 16,2 3-1-16,-1-1-1 16,-1-3 1-16,2 3 0 15,1 0 1-15,1 0-2 16,-2-1 2-16,1 2-1 0,-1-1 0 15,1 0 0-15,-5-3 0 16,2 0 0-16,-2-2 0 16,-3 0 1-16,1-2-1 15,0 1 0-15,0 0 1 16,-3 0-1-16,4 1 0 15,-1-1 1-15,0 0-1 16,0 1 0-16,2 0 0 16,-2 1 0-16,-1-2 0 15,1 0 0-15,1 1 1 16,-5 1-1-16,4-1 0 15,-4-2 1-15,3-2-1 16,-1-1 0-16,-7-11 1 16,9 11-1-16,-9-11 0 0,0 0 1 15,0 0-1-15,0 0 1 16,-4-14-1-16,4 14 0 15,0 0 1-15,0 0-1 16,0 0 1-16,10 6-1 16,-10-6 0-16,10 13 0 15,-10-13 0-15,6 10-1 16,-6-10-3-16,0 0-22 15,-17-7-9-15,7 3-2 16,-9-9-2-16,5 6 2 16</inkml:trace>
  <inkml:trace contextRef="#ctx0" brushRef="#br3" timeOffset="112249">14318 12047 63 0,'-19'8'40'15,"19"-8"-1"-15,-15 5 0 0,15-5-19 16,-12 9-23-16,-2-16-32 16,14 7-2-16,10-10 0 15,1 1-4-15</inkml:trace>
  <inkml:trace contextRef="#ctx0" brushRef="#br3" timeOffset="114742">16619 9351 17 0,'0'-13'19'16,"0"13"2"-1,0 0 0-15,10-15-14 0,-10 15 0 16,0 0 1-16,0 0 1 15,0 0 0-15,0 0 0 16,0 0-2-16,0 0-2 16,0 0-1-16,0 0-1 15,0 0-2-15,0 0-1 16,0 0 1-16,0 0-1 15,0 0 0-15,0 0 0 16,0 0 1-16,-14 0-1 16,14 0 1-16,-10 14 0 15,1-6 0-15,0 4 0 16,-2 0 0-16,0 2 0 15,-4-1-1-15,3 3 1 16,-3-1-1-16,-1 0 0 0,1 1 0 16,0-1 0-16,0 2 1 15,0 0-1-15,-1-2 0 16,3 2 0-16,-2 0 1 15,1 0 0-15,2-2 0 16,1 3 0-16,0-1 0 16,3 1 0-16,-1 0-1 15,1 1 2-15,-2 0-2 16,1 0 0-16,-2 1 0 15,-1 2 1-15,-1-1-1 16,-1 1 0-16,-1-2 0 16,0 3 1-16,0 0-1 15,-1 2 1-15,1 0-1 0,5-1 2 16,-4-1-2-16,3 3 1 15,1-3-1-15,-2-1 1 16,2-2-1-16,0 0 0 16,-1-1 1-16,-3-1-1 15,1-1 0-15,-1 3 1 16,2-2 0-16,-6 1 0 15,2 0-1-15,0 0 1 16,1 0-2-16,0 2 1 16,-2-1-1-16,0 1 1 15,-1-2-1-15,1 3 1 16,-4-1-1-16,2 3 0 15,-6-1 2-15,1 2-1 16,-1 1 1-16,-2 4-1 16,0-1 1-16,2-1-1 0,-2 2 0 15,3 2 1-15,-2-2-1 16,3-2 0-16,-3 4 1 15,0-3-1-15,-2 3 1 16,2 0-1-16,-2 1 0 16,0 1 1-16,0-2-1 15,-1 3-2-15,2-4 1 16,2 0-1-16,0-2 2 15,2 0-2-15,-1-4 1 16,1 0-2-16,-1 0 3 16,4-1 2-16,-2-1-4 15,2 2 4-15,-2 1-2 16,2 0 0-16,-4 1 0 15,4-1 0-15,-1-2 0 0,0 2 0 16,0-2 0-16,1-1 0 16,-1 0 0-16,3-1 0 15,-1-1 0-15,3 1 0 16,0 0 0-16,1 1 0 15,0-1 0-15,-1-2 0 16,-1 2 0-16,2 1 0 16,-1-1 0-16,-4 0 2 15,3 1-1-15,-1-2 0 16,-2 0 0-16,1 3 0 15,1-1 0-15,-1-1-2 16,0 1 2-16,2-2-3 16,0-2 2-16,1 2-2 15,-2-1 2-15,1-2-2 0,0-1 2 16,-2 3 0-16,-1 1 1 15,-2 0-1-15,-1 0 1 16,0 2 0-16,-1-2-1 16,1 0 1-16,1 1 0 15,2-1 0-15,-1-2 0 16,4 2 0-16,-3-3 0 15,3 3 0-15,-1 0 0 16,1 2 0-16,-2-1-1 16,1 0 1-16,-1 2 0 15,1-2-1-15,0 2 0 16,2-1 1-16,0-1-1 15,0-1 1-15,1 0-1 0,-4 1 1 16,2-2-1 0,-1 3 0-16,0-1 1 0,-4 3-1 15,1 1 0-15,-1 2-1 16,-5 2 2-16,3 2-2 15,-3 0 1-15,-2 2 0 16,-2 1 0-16,-1 2 0 16,-4 0 0-16,1 2 1 15,1 0-2-15,0 2 2 16,-2-2-1-16,-1 3 0 15,1 2 0-15,-3-2 0 16,5 6 0-16,-7 0 0 16,-3 3 0-16,1-1-1 15,-3 6 1-15,1 1 0 0,-5 3 0 16,-2 5 0-16,-1 0 0 15,-7 0 0-15,3 3-1 16,1 3 1-16,-3-1-1 16,-3 0 0-16,5 1 0 15,-4-3 1-15,6 1-1 16,-2 0 0-16,3 1 1 15,-2-3-1-15,-1 0 1 16,-1 1 0-16,-2 1 0 16,-4-1-1-16,-1 1 0 15,-1-1 1-15,2 2-1 16,-7 4 0-16,1 0 1 15,2 0 0-15,1 4 0 16,0 1 0-16,-3-3 1 16,3 2-2-16,-4-2 2 0,4 2-1 15,0-3 1-15,3 0-2 16,2-2 2-16,-1-5-1 15,6 0-2-15,3-11 0 16,10 9-7-16,-7-25-24 16,17 2-4-16,2-20 0 15,11-9-1-15</inkml:trace>
  <inkml:trace contextRef="#ctx0" brushRef="#br3" timeOffset="115328">12257 14206 66 0,'21'-27'36'16,"-10"-1"0"-16,3 19-10 15,-9-5-23-15,-5 14 2 16,0 0-2-16,8 29 0 15,-19 7-1-15,0 17 0 16,-8 13 0-16,-4 13 0 16,-5 10 0-16,-2 8 0 15,-3-5-1-15,6-3 1 16,3-14 0-16,13-17-1 15,12-22 1-15,17-22-2 0,15-25 2 16,21-20 0 0,13-19-2-16,13-9 1 0,12-6-2 15,3-1-1-15,9 10-4 16,-19 2-27-16,15 27-4 15,-20 5-2-15,0 19-1 16</inkml:trace>
  <inkml:trace contextRef="#ctx0" brushRef="#br3" timeOffset="117928">15925 8318 61 0,'7'-15'32'16,"-7"15"0"-16,-20-5-1 0,-5 7-25 15,1 9-2-15,-9-2 1 16,2 13-1-16,-11 6 1 16,7 13 1-16,-9 7-1 15,6 18 0-15,-2 9 0 16,10 12-2-16,4 7 0 15,11 1-4-15,19 4-30 16,2-22-5-16,18-12 1 16,16-26-4-16</inkml:trace>
  <inkml:trace contextRef="#ctx0" brushRef="#br3" timeOffset="118689">15982 9428 35 0,'0'0'31'0,"-18"24"2"0,-10 4-1 16,9 19-9-16,-11-5-10 16,16 14 1-16,2-5-4 15,19 7-2-15,6-10-5 16,18-6-3-16,21-10-34 15,3-12 0-15,11-11-1 16,1-16-3-16</inkml:trace>
  <inkml:trace contextRef="#ctx0" brushRef="#br3" timeOffset="130520">16827 9319 101 0,'3'-15'37'0,"8"1"1"16,-6-10-2-16,9 0-33 16,-3 1-8-16,-2-11-9 15,11 5-22-15,-5-6 0 16,10 4-1-16,-3-2-1 15</inkml:trace>
  <inkml:trace contextRef="#ctx0" brushRef="#br3" timeOffset="130735">17194 8907 95 0,'11'0'36'16,"-11"0"-2"-16,14-17 2 15,-6-1-37-15,8 1-6 16,-8-13-23-16,10 2-5 16,-2-3 1-16,8 0-2 15</inkml:trace>
  <inkml:trace contextRef="#ctx0" brushRef="#br3" timeOffset="130926">17699 8433 91 0,'12'-25'36'0,"1"5"0"16,-9-1 1-16,5 2-34 15,-4 2-6-15,-7-7-14 16,7 9-19-16,-5-3 1 15,7 5-2-15,-2-2 1 16</inkml:trace>
  <inkml:trace contextRef="#ctx0" brushRef="#br3" timeOffset="131136">18236 7897 82 0,'12'-14'34'16,"1"0"-1"-16,-5-1-5 16,-1-3-57-16,-1-5-2 15,3-6-3-15,0 1 1 16</inkml:trace>
  <inkml:trace contextRef="#ctx0" brushRef="#br3" timeOffset="131319">18535 7478 88 0,'5'-10'36'0,"-5"10"-2"15,15-22-2-15,-8 2-57 16,5-2-7-16,1-6-3 15,8-4-1-15</inkml:trace>
  <inkml:trace contextRef="#ctx0" brushRef="#br3" timeOffset="131512">19031 6988 101 0,'0'0'38'16,"0"0"0"-16,0 0-1 15,-3-13-32-15,8 1-9 16,2-16-9-16,12 2-23 16,-4-9-1-16,9 0 1 15,-1-6-2-15</inkml:trace>
  <inkml:trace contextRef="#ctx0" brushRef="#br3" timeOffset="131707">19537 6438 91 0,'19'-10'37'0,"-14"-2"-1"0,5 2 1 16,-3-16-32-16,7 0-5 15,8-4-4-15,-4-15-12 16,9 5-20-16,-3-9 1 15,5 5-2-15,-4-5 1 16</inkml:trace>
  <inkml:trace contextRef="#ctx0" brushRef="#br3" timeOffset="131880">20130 5656 78 0,'22'-11'36'0,"-4"-8"0"16,5 2 1-16,-4-8-35 15,0-12-32-15,15-5-3 16,-4-10-2-16,12-2-2 16</inkml:trace>
  <inkml:trace contextRef="#ctx0" brushRef="#br3" timeOffset="132071">21003 4721 80 0,'15'-20'38'15,"2"8"-1"-15,-13-8 0 16,1 2-33-16,0-4-5 0,-3-15-14 16,12 6-22-16,-6-12 1 15,12 4-3-15,-5-11 3 16</inkml:trace>
  <inkml:trace contextRef="#ctx0" brushRef="#br3" timeOffset="132241">21527 3895 71 0,'13'-4'39'16,"-9"-10"-2"-16,4 2 0 15,-2-10-20-15,-1-9-51 16,14-1-2-16,2-15-1 15,10-3-1-15</inkml:trace>
  <inkml:trace contextRef="#ctx0" brushRef="#br3" timeOffset="132428">22182 3067 83 0,'14'-22'36'15,"7"6"-1"-15,-6-9 1 16,10 0-31-16,3-11-2 15,6-7-6-15,13 3-29 16,-5-13-4-16,10 3 2 16,-3-9-3-16</inkml:trace>
  <inkml:trace contextRef="#ctx0" brushRef="#br3" timeOffset="132605">23269 1985 104 0,'8'-12'38'0,"2"5"0"16,-6-7-5-16,-3-9-64 16,14-3-7-16,-1-12 0 15,14-4-2-15</inkml:trace>
  <inkml:trace contextRef="#ctx0" brushRef="#br3" timeOffset="132759">23849 1279 106 0,'0'0'33'0,"60"-52"-31"16,-60 52-4-16,41-48-38 15,-41 48-2-15</inkml:trace>
  <inkml:trace contextRef="#ctx0" brushRef="#br2" timeOffset="137668">16709 5984 72 0,'0'0'33'0,"15"-6"-7"16,-4-3-25-16,1-2-23 16,2-3-12-16,-2-4 1 15</inkml:trace>
  <inkml:trace contextRef="#ctx0" brushRef="#br2" timeOffset="137877">16962 5795 73 0,'12'-11'32'16,"-12"11"-3"-16,10-19-1 15,3 7-33-15,-1-5-4 16,7 4 3-16,0-4-4 0,7 5-12 15,-4-2-11-15,-1-4 5 16,5 5-2-16</inkml:trace>
  <inkml:trace contextRef="#ctx0" brushRef="#br2" timeOffset="138089">17340 5509 52 0,'0'0'30'16,"0"0"1"-16,10 1-1 15,-10-1-26-15,0 0-3 16,13-19 0-16,-6 8 0 16,2-2-1-16,6 2-4 0,-5-9-14 15,8 4-11-15,1 1-2 16,0-1 1-16,1 0-1 15</inkml:trace>
  <inkml:trace contextRef="#ctx0" brushRef="#br2" timeOffset="138282">17803 5281 83 0,'0'0'38'0,"0"0"-2"16,0 0 1-16,-1-15-38 15,11 10-11-15,2-18-22 0,9 3-2 16,-1-8 0-16,9 2-1 16</inkml:trace>
  <inkml:trace contextRef="#ctx0" brushRef="#br2" timeOffset="138466">18329 4985 67 0,'0'0'36'15,"15"-7"-1"-15,-9-3-1 16,8-1-29-16,3 0-15 16,-3-11-23-16,16 0-1 0,-2-8-2 15,8 0 2-15</inkml:trace>
  <inkml:trace contextRef="#ctx0" brushRef="#br2" timeOffset="138629">19104 4513 70 0,'23'-6'36'16,"-9"-8"-1"-16,6 4-1 16,-9-5-32-16,7-6-8 15,12 2-28-15,-2-10 1 16,9 0-1-16,1-5 0 15</inkml:trace>
  <inkml:trace contextRef="#ctx0" brushRef="#br2" timeOffset="138810">19929 4007 65 0,'24'-16'34'16,"4"2"0"-16,-6-8-1 15,9 3-26-15,-3-6-7 16,0-8-21-16,10 3-11 15,2-8 0-15,5 6-2 16,-1-7 0-16</inkml:trace>
  <inkml:trace contextRef="#ctx0" brushRef="#br2" timeOffset="138983">20992 3259 88 0,'28'-19'36'16,"-5"-6"-1"-16,5 4-2 15,2-4-36-15,-2-9-30 16,18 2-1-16,-3-7-1 16,10 4-1-16</inkml:trace>
  <inkml:trace contextRef="#ctx0" brushRef="#br2" timeOffset="139155">21894 2670 61 0,'42'-21'35'15,"4"5"0"-15,-10-10-3 16,6 6-17-16,-5-9-11 15,5 0-2-15,6-3-4 16,-6-12-13-16,15 10-17 16,-5-7-1-16,6 4-1 15,-3-5 1-15</inkml:trace>
  <inkml:trace contextRef="#ctx0" brushRef="#br2" timeOffset="139328">22923 2004 59 0,'42'-29'29'0,"0"-3"0"16,-3 9-8-16,-1-6-19 0,4 4 2 15,-4-1-1-15,1 3 0 16,-2-1-2-16,4 1 2 16,-1-5-4-16,0 0-25 15,9-4-1-15,3-2-2 16,5-3-1-16</inkml:trace>
  <inkml:trace contextRef="#ctx0" brushRef="#br2" timeOffset="139485">24151 1243 109 0,'80'-30'42'0,"-80"30"-1"16,66-28-2-16,-66 28-48 0,63-30-30 15,-63 30-2-15,52-33-1 16,-52 33-2-16</inkml:trace>
  <inkml:trace contextRef="#ctx0" brushRef="#br1" timeOffset="145551">23793 1493 80 0,'0'0'38'16,"11"-3"-1"-16,-11 3 0 16,0 0-28-16,0 0-7 15,0 0-11-15,0 11-25 16,0-11-2-16,-6 14 0 15,6-14-3-15</inkml:trace>
  <inkml:trace contextRef="#ctx0" brushRef="#br1" timeOffset="145747">23817 1854 78 0,'-4'22'38'15,"-4"-8"-2"-15,7 4-1 16,1-18-23-16,-6 20-10 15,6-20-4-15,0 9-5 16,12 2-24-16,-12-11-3 16,8 23-1-16,-8-12-1 15</inkml:trace>
  <inkml:trace contextRef="#ctx0" brushRef="#br1" timeOffset="145899">23843 2304 66 0,'1'31'33'0,"7"3"1"16,-6-14-5-16,7 15-17 15,-9-14-7-15,4-1-6 0,5 2-28 16,-8-8-3-16,2 3-2 16,-3-6 0-16</inkml:trace>
  <inkml:trace contextRef="#ctx0" brushRef="#br1" timeOffset="146085">23870 2856 100 0,'1'26'36'0,"-6"-16"2"16,6 6-4-16,-1-5-32 16,0-11-3-16,5 24-6 15,-5-24-23-15,2 18-6 0,-2-18 0 16,5 27-1-16</inkml:trace>
  <inkml:trace contextRef="#ctx0" brushRef="#br1" timeOffset="146264">23922 3348 78 0,'3'41'36'16,"-5"-10"-1"-16,6 7 0 16,-11-11-25-16,11 3-5 15,-3-6-1-15,4-3-6 16,5 5-11-16,-6-12-21 15,5 7-1-15,-4-7-1 16,3 5 0-16</inkml:trace>
  <inkml:trace contextRef="#ctx0" brushRef="#br1" timeOffset="146464">23951 4108 93 0,'7'34'38'0,"-6"-9"-1"16,7 7 1-16,-6-12-30 15,8 1-6-15,-3-1-1 16,0-5-3-16,2 9-14 16,-9-9-20-16,6 7-2 15,-11-6 1-15,5 11-1 16</inkml:trace>
  <inkml:trace contextRef="#ctx0" brushRef="#br1" timeOffset="146647">23938 4771 83 0,'6'41'37'16,"-4"-9"-1"-16,6 6 1 15,-4-11-25-15,6 5-8 16,-4-5-1-16,1-1-3 16,-1 4-3-16,-7-9-10 15,10 16-11-15,-16-11-13 16,9 11 1-16,-11-6-1 15,9 6 1-15</inkml:trace>
  <inkml:trace contextRef="#ctx0" brushRef="#br1" timeOffset="146805">24051 5513 90 0,'9'37'37'0,"-13"-1"-1"16,4 4 4-16,-17-2-32 16,11 4-2-16,-4-5-3 15,-1-2-3-15,4 2-6 16,-8-10-29-16,15-1-2 15,-1-7 0-15,6 2-2 16</inkml:trace>
  <inkml:trace contextRef="#ctx0" brushRef="#br1" timeOffset="147315">24046 6289 111 0,'-13'44'38'0,"10"1"1"16,-8-14-4-16,8 6-30 15,-1-5-3-15,3-2 0 16,0-2-3-16,3-6-2 15,5 2-3-15,-6-8-3 16,16 18-12-16,-19-12-16 16,11 10 0-16,-8-2 0 15,2 8 1-15,-7-5 10 16,7 14 18-16,-9 0 10 15,-7-6 13-15,13 9 16 16,-5-5 4-16,1 1 0 16,2-1 0-16,4 6-9 15,-8-14-15-15,10 4-6 0,-2-4-2 16,3 1-2-16,-3-2 0 15,0 1-2-15,1-3 0 16,-3 0-1-16,0 11-7 16,-12-15-7-16,10 17-15 15,-11-8-2-15,7 7-2 16,-12-11 14-16,18 10 10 15,-11-8 7-15,8 0 8 16,5 10 9-16,-6-17 15 16,9 8 3-16,-3-10 0 15,10 9-10-15,-12-13-12 16,11 6-5-16,-8-8-2 15,3-5-5-15,6 10-6 16,-12-14-7-16,10 15-5 0,-15-12-5 16,10 15-2-16,-11-10 2 15,9 11 2-15</inkml:trace>
  <inkml:trace contextRef="#ctx0" brushRef="#br1" timeOffset="147550">24015 8646 87 0,'-3'26'38'0,"6"2"0"16,-12-7 1-16,8 3-33 15,-6-3-2-15,4 0-3 16,-2 3-1-16,1 0-1 15,-2 6-1-15,-2-2-2 0,8 8-3 16,-11-13-18-16,15 9-12 16,-5-10 1-16,9-1-2 15,-5-10 2-15</inkml:trace>
  <inkml:trace contextRef="#ctx0" brushRef="#br1" timeOffset="147699">24136 9097 109 0,'-17'26'41'16,"2"7"1"-16,-15-12-3 15,-4-2-38-15,5-8-4 16,-7-23-19-16,14 3-18 16,-6-24 0-16,15-7 0 0,-3-23-2 15</inkml:trace>
  <inkml:trace contextRef="#ctx0" brushRef="#br1" timeOffset="148714">23681 1662 85 0,'-14'18'35'0,"9"2"1"15,-5-5-2-15,9-3-31 16,1 0-6-16,0-12-29 16,0 0-2-16,0 0-2 15,0 0 0-15</inkml:trace>
  <inkml:trace contextRef="#ctx0" brushRef="#br1" timeOffset="148871">23675 1798 80 0,'-14'16'37'16,"5"2"-1"-16,-5-6 1 15,6 6-30-15,-2-7-5 16,10-11-8-16,-11 15-28 16,11-15 0-16,-15 15-1 15,2-8-1-15</inkml:trace>
  <inkml:trace contextRef="#ctx0" brushRef="#br1" timeOffset="149059">23387 2178 93 0,'-1'16'38'15,"1"-16"-1"-15,-9 17 0 16,9-17-33-16,0 0-1 16,0 0-2-16,0 0-4 15,6 12-18-15,-6-12-16 16,0 0 0-16,1-12-1 15,-1 12 1-15</inkml:trace>
  <inkml:trace contextRef="#ctx0" brushRef="#br1" timeOffset="149209">23439 2237 90 0,'0'0'37'0,"7"13"-1"0,-7-13 0 16,0 0-31-16,0 0-4 16,0 0-3-16,21 0-7 15,-17-11-27-15,11 8 0 16,-2-10 0-16,6 11-1 15</inkml:trace>
  <inkml:trace contextRef="#ctx0" brushRef="#br1" timeOffset="149397">23693 2193 56 0,'17'4'37'0,"-17"-4"0"16,21 2 0-16,-21-2-9 16,14-2-19-16,-14 2-3 0,12-1-2 15,-12 1-2-15,17-8-3 16,-2 3-4-16,-3-10-7 15,17 7-24-15,-10-6-1 16,10 7 0-16,-8-6-1 16</inkml:trace>
  <inkml:trace contextRef="#ctx0" brushRef="#br1" timeOffset="149577">24074 2132 77 0,'0'0'38'0,"18"12"-2"16,-18-12 2-16,14 10-25 15,-14-10-7-15,0 0-1 16,12 2-2-16,-12-2-2 15,19-7-2-15,-7 1-1 0,4 2-4 16,-7-14-10-16,16 14-21 16,-15-6 0-16,9 10-2 15,-8-5 2-15</inkml:trace>
  <inkml:trace contextRef="#ctx0" brushRef="#br1" timeOffset="149770">24480 2061 106 0,'6'11'39'0,"-6"-11"1"16,-9 15-4-16,-2-9-33 16,11-6-2-16,-15 7-2 15,15-7-4-15,-11 1-10 0,-1-15-23 16,12 14-1-16,-9-16 0 15,9 16-1-15</inkml:trace>
  <inkml:trace contextRef="#ctx0" brushRef="#br1" timeOffset="149945">24257 1941 106 0,'-17'-4'41'16,"-3"-5"1"-16,20 9-3 15,-26-17-32-15,18 2-5 16,3-3-2-16,0-2-2 15,5 1-7-15,-14-14-23 16,17 13-9-16,-11-9 1 0,8 11-2 16</inkml:trace>
  <inkml:trace contextRef="#ctx0" brushRef="#br1" timeOffset="150137">24099 1601 77 0,'-18'-15'39'15,"18"15"0"-15,-25-14 0 16,15 11-15-16,-8-7-20 15,5 0-4-15,0-2-1 16,-3-3-3-16,6 4-4 16,-8-11-11-16,16 4-18 15,-11 1-1-15,10 3-1 16,-3-3 2-16</inkml:trace>
  <inkml:trace contextRef="#ctx0" brushRef="#br1" timeOffset="150288">23937 1360 71 0,'0'0'39'0,"0"0"0"16,-13 1 0-16,13-1-13 15,0 0-20-15,-12 3-4 16,12-3-5-16,-9-16-16 16,9 16-20-16,3-14 1 15,-3 14-2-15,0 0 1 16</inkml:trace>
  <inkml:trace contextRef="#ctx0" brushRef="#br1" timeOffset="150655">23916 1588 93 0,'5'-15'37'16,"-5"15"0"-16,0 0-1 15,0 0-34-15,-21-4-2 0,-1 18 1 16,-6 10-1-16,-5 10 0 16,-2 3 1-16,-1 3-1 15,3-1 1-15,7-2-2 16,7 0-4-16,2-21-19 15,17 2-12-15,0-18 1 16,16 4-3-16,-1-14 3 16</inkml:trace>
  <inkml:trace contextRef="#ctx0" brushRef="#br1" timeOffset="150838">23689 1867 96 0,'-23'21'38'15,"8"3"-2"-15,0-7-1 16,3-3-36-16,15 3-16 16,-3-17-18-16,4 13 0 15,-4-13-2-15,11 3-1 16</inkml:trace>
  <inkml:trace contextRef="#ctx0" brushRef="#br1" timeOffset="151022">23599 2098 98 0,'-14'3'37'16,"14"-3"1"-16,-13 6-2 16,13-6-35-16,5-13-3 0,4 2-1 15,8 6-7-15,-12-13-20 16,19 6-7-16,-9-6 2 15,12 4-2-15</inkml:trace>
  <inkml:trace contextRef="#ctx0" brushRef="#br1" timeOffset="151200">23945 1877 88 0,'14'28'38'16,"-19"-12"0"-16,4 6 0 15,-13-3-26-15,9-3-9 0,-2-5-1 16,7-11-3-1,0 0-2-15,5-10-11 0,16-5-25 16,-5-12 2-16,16 4-1 16,-5-11-2-16</inkml:trace>
  <inkml:trace contextRef="#ctx0" brushRef="#br1" timeOffset="151343">24068 1737 96 0,'-23'12'39'0,"-6"-9"-1"16,11-3-2-16,9-12-38 15,-1-10-30-15,15-1-5 16,1-9-1-16,9 3-1 16</inkml:trace>
  <inkml:trace contextRef="#ctx0" brushRef="#br1" timeOffset="151509">23918 1617 93 0,'-22'12'37'0,"11"6"1"15,-2-11-1-15,13-7-34 16,17 8-2-16,-1-13-2 15,8 3-7-15,-7-6-29 16,18 3 1-16,-4-3-1 16,6 9-1-16</inkml:trace>
  <inkml:trace contextRef="#ctx0" brushRef="#br1" timeOffset="151681">24191 1829 90 0,'-14'26'39'0,"6"6"0"0,-12-11 1 15,11 6-31-15,-8-11-4 16,9-3-3-16,8-13-2 15,-12 10-3-15,12-10-3 16,0 0-5-16,23-10-26 16,-16-1 0-16,11 7-2 15,-7-5 1-15</inkml:trace>
  <inkml:trace contextRef="#ctx0" brushRef="#br1" timeOffset="151815">24181 1996 93 0,'-19'21'38'0,"-10"-5"-1"0,7 2 0 16,-7-4-33-16,2-14-15 15,12 7-25-15,-3-11 0 16,18 4-2-16,-12-19-1 16</inkml:trace>
  <inkml:trace contextRef="#ctx0" brushRef="#br1" timeOffset="151960">23878 2053 103 0,'-28'3'36'0,"11"2"-2"16,5-4-24-16,2-8-45 15,10 7-2-15,1-21 0 16,-1 21-1-16</inkml:trace>
  <inkml:trace contextRef="#ctx0" brushRef="#br1" timeOffset="152109">23826 2086 102 0,'-28'17'38'15,"12"-2"-4"-15,0-10-9 16,10-20-60-16,15 1-2 15,3-11 1-15,14-1-4 16</inkml:trace>
  <inkml:trace contextRef="#ctx0" brushRef="#br1" timeOffset="152237">24033 1993 111 0,'-22'24'43'0,"-1"4"-3"16,-12-8-4-16,4-20-46 16,11-1-28-16,-2-16-4 15,21-5-1-15,5-17-2 16</inkml:trace>
  <inkml:trace contextRef="#ctx0" brushRef="#br1" timeOffset="154946">1618 3019 69 0,'5'-12'37'0,"-5"12"-1"0,0 0 1 15,13 23-19-15,-22 3-13 16,7 22 0-16,-6 11-2 16,1 21-2-16,-6 10 2 15,0 11-2-15,-2 4 1 16,0-1-2-16,3-2-2 15,2-15-6-15,17-5-26 16,-6-26-3-16,18-8 0 16,-1-24-1-16</inkml:trace>
  <inkml:trace contextRef="#ctx0" brushRef="#br1" timeOffset="155480">2016 3507 103 0,'0'0'39'15,"-18"0"-1"-15,9 15-2 16,-3 1-32-16,2 8-2 16,-3 6 0-16,2 6 0 15,2 0-1-15,2 4 0 16,0-5 1-16,7-2-1 15,3-8 0-15,2-5 1 16,6-11-1-16,2-8 0 16,2-12 0-16,3-8 0 15,2-5-1-15,-2-7 1 16,1-4-1-16,-2-4 1 0,0 1-1 15,-4 2 1-15,0 6-1 16,-6 6 1-16,-1 7 0 16,-6 17 0-16,8-12-1 15,-8 12 0-15,6 18 1 16,0-2-2-16,-1 2 1 15,7 1-1-15,4-2 1 16,2-4-1-16,4-5 1 16,4-8 0-16,3-6-1 15,0-7 2-15,5-3-1 16,-6-3 2-16,-4-2-1 15,0 1 0-15,-6 4 0 16,-5 1 0-16,-6 5 0 16,-7 10-1-16,0 0 0 0,0 0-2 15,9 26 0-15,-14-2-3 16,5 14-1-16,-5-6-6 15,19 17-25-15,-9-8-4 16,17 4 1-16,1-14 1 16</inkml:trace>
  <inkml:trace contextRef="#ctx0" brushRef="#br1" timeOffset="155881">2958 3464 102 0,'-22'-5'39'0,"0"19"2"0,-11-1-1 16,1 16-34-16,-2 4 0 16,5 6-2-16,3 4-1 15,5 2-1-15,9-1 0 16,7-4-1-16,12-9 0 15,9-11 0-15,8-10 0 16,9-10-1-16,4-11 1 16,2-11-1-16,-2-9 0 15,-3-6-1-15,-3-8 1 16,-6 2 0-16,-8-2 0 15,-7 3 0-15,-2 5 0 16,-5 4 0-16,-2 13-2 16,-1 20 1-16,0 0-1 15,-16 14-1-15,9 21 0 16,-1 6-3-16,7 13 0 0,-2-7-6 15,19 14-23-15,-3-19-5 16,20-1 2-16,-1-23-1 16</inkml:trace>
  <inkml:trace contextRef="#ctx0" brushRef="#br1" timeOffset="156332">3530 3428 101 0,'-22'3'40'16,"-18"4"0"-16,3 19-1 15,-9 12-32-15,4 4-3 16,4 5 0-16,5 5-2 16,8-1 1-16,11-3 0 0,14-8-1 15,15-11 0-15,10-13-2 16,10-13 1-16,6-15 0 15,1-10 0-15,4-11-1 16,-2-6 0-16,-7-6 0 16,-5 1 0-16,-7 0 0 15,-9 7 0-15,-6 5 0 16,-3 10-1-16,-5 10 1 15,-2 12 0-15,-4 19 0 16,0 13-1-16,0 16 1 16,-1 15 0-16,-1 15 0 15,2 11 0-15,1 10 0 16,-2-1 0-16,0-2 0 0,-2-10-1 15,1-10 1-15,-1-12 0 16,-4-18-1-16,-1-16 0 16,-2-19 0-16,-2-15 0 15,0-15-2-15,-1-15-2 16,7-3-10-16,-10-28-16 15,17 0-10-15,-3-18 1 16,14 6-2-16</inkml:trace>
  <inkml:trace contextRef="#ctx0" brushRef="#br1" timeOffset="156699">3900 3619 121 0,'0'0'41'15,"-7"19"1"-15,7-19-11 16,9-11-28-16,13-2-1 16,11-3-1-16,6-6 0 15,5-2 0-15,0-7 0 16,1-1 0-16,-6-1 0 15,-9 2-1-15,-8 0 1 16,-13 6-1-16,-14 7 1 16,-10 9-1-16,-14 11 0 15,-5 12 1-15,-8 14-1 16,-3 10 0-16,-2 9 1 15,6 9 0-15,6 2 0 16,9-3-1-16,15-3 0 0,12-12-2 16,23-9-4-16,12-27-11 15,33 2-17-15,-1-26-9 16,22-4 0-16,6-18-1 15</inkml:trace>
  <inkml:trace contextRef="#ctx0" brushRef="#br1" timeOffset="157013">5067 3388 109 0,'0'0'41'0,"9"-23"0"16,2 33-5-16,-18 2-31 15,2 13-2-15,-5 10-1 16,1 9-2-16,-2 6 0 16,-1 2-2-16,8 6-2 15,2-13-5-15,21 2-21 16,-10-28-10-16,19-7 0 15,-4-27-1-15</inkml:trace>
  <inkml:trace contextRef="#ctx0" brushRef="#br1" timeOffset="157179">5168 3117 104 0,'-25'13'40'16,"-2"-1"-1"-16,16 8-2 15,7-10-33-15,4-10-22 16,40-4-21-16,1-9 0 15,22 12 0-15,-2-11 0 16</inkml:trace>
  <inkml:trace contextRef="#ctx0" brushRef="#br1" timeOffset="157487">5592 3278 88 0,'-26'28'40'0,"1"11"2"16,-15-12-2-16,10 14-12 0,-7-13-24 16,7 1 0-16,2 0-2 15,7 2-1-15,5-6 1 16,11-3-2-16,11-8 1 15,18-8 0-15,16-9-1 16,13-7 2-16,8-5-2 16,3-3 0-16,-1 0 0 15,-4 7 0-15,-13 8 0 16,-16 14 0-16,-21 12 0 15,-20 13 0-15,-18 10 0 16,-7 1 0-16,-8 1 0 16,2-4 0-16,4-5-6 0,0-20-4 15,28-1-17-15,-9-30-14 16,25-6-3-16,-1-22 0 15,17-3 1-15</inkml:trace>
  <inkml:trace contextRef="#ctx0" brushRef="#br1" timeOffset="158152">6547 3210 96 0,'12'0'37'16,"-12"0"1"-16,12 13-3 15,-16 7-29-15,4 12-2 16,-1 6-1-16,-1 15 0 16,-1 6 0-16,5 9-1 15,1 1 0-15,2-4 0 16,1-9 1-16,9-9-1 15,0-13 0-15,6-18 0 16,2-17 0-16,5-15-1 16,1-17 0-16,-1-10 1 0,1-14-1 15,-6-6 0-15,0-5-2 16,-8-3-1-16,0 9-3 15,-8 3-3-15,8 26-21 16,-16-9-10-16,8 24-1 16,-8-3-2-16,12 20 2 15</inkml:trace>
  <inkml:trace contextRef="#ctx0" brushRef="#br1" timeOffset="158352">7240 3271 118 0,'0'0'39'16,"-12"37"2"-16,-3-16-3 0,15 11-35 16,-17 9-2-16,5 3-2 15,2 5-2-15,-2-3-5 16,18 6-27-16,-11-17-5 15,16-4 1-15,-4-21-2 16</inkml:trace>
  <inkml:trace contextRef="#ctx0" brushRef="#br1" timeOffset="158508">6861 3009 104 0,'-21'-6'28'16,"7"3"-27"-16,14 3 0 15,0 0-38-15,13-3-1 16</inkml:trace>
  <inkml:trace contextRef="#ctx0" brushRef="#br1" timeOffset="158786">6212 3431 125 0,'0'0'45'15,"-16"-19"-4"-15,16 19-2 16,2-21-43-16,-4-9-19 16,19 18-17-16,-11-8-3 15,10 16 1-15,-3-8-3 16</inkml:trace>
  <inkml:trace contextRef="#ctx0" brushRef="#br1" timeOffset="159605">6301 3533 89 0,'-11'-19'36'0,"11"19"0"15,-5-19-3-15,5 19-25 16,0 0-2-16,9-9-1 0,-9 9-1 15,11-5-1 1,0 2 0-16,8-4-2 0,4-1 0 16,6-1 0-16,0-3 0 15,0 2 0-15,-2 1 0 16,-6 3-1-16,-10 1 1 15,-11 5 0-15,-14 12 0 16,-9-1 0-16,-12 5 0 16,-6 1 0-16,-3 0 0 15,0-2 0-15,1-4 0 16,4-1 1-16,11-7-1 15,4-2 0-15,12-3-1 16,12 2 1-16,0-13-1 16,12 5 0-16,7 0 0 0,5-2 0 15,-1 2 0-15,3-2 0 16,-1 5 0-16,-4 0 1 15,-10 4-1-15,-11 1 1 16,-19-1-1-16,-11 3 0 16,-8 0 1-16,-5-2-2 15,2-1-2-15,-3-8-6 16,22 9-21-16,0-21-11 15,28 6 1-15,13-13-4 16,27 8 2-16</inkml:trace>
  <inkml:trace contextRef="#ctx0" brushRef="#br1" timeOffset="160325">7686 3277 76 0,'0'0'38'15,"0"0"-2"-15,11 15 1 16,-17-4-16-16,5 19-17 16,-6 8-1-16,2 8-2 0,0 5 0 15,-1 4 0-15,2-4 1 16,1-3-1-16,1-9 1 15,3-8 0-15,-1-11 1 16,0-20 0-16,10 2-1 16,1-19 1-16,-2-14-1 15,4-7 0-15,-2-9 0 16,2-4 1-16,-2-7-2 15,-1 3 1-15,-2 3-1 16,-1 10 1-16,-2 7-2 16,-2 7 0-16,5 9 0 15,3 5-1-15,8 5-1 16,8 1-2-16,8 3-2 15,5-15-4-15,23 12-20 16,-10-24-9-16,18 3-1 0,-10-18 0 16,10 2 0-16</inkml:trace>
  <inkml:trace contextRef="#ctx0" brushRef="#br1" timeOffset="160513">8439 2636 100 0,'-28'20'37'0,"8"25"4"16,-6 1-6-16,1 18-29 15,7 9-3-15,3 9 0 16,2 4-2-16,4 1-1 16,4 1-4-16,-2-20-9 15,13 3-24-15,-9-19-2 16,10-6 1-16,-5-23-2 0</inkml:trace>
  <inkml:trace contextRef="#ctx0" brushRef="#br1" timeOffset="161057">8223 3172 90 0,'-10'-2'40'0,"-6"-3"1"16,14 17-2-16,2-12-13 15,0 0-23-15,14 13-1 16,11-12 0-16,6-1 0 15,5 0 0-15,6-4 0 16,4 1 0-16,-3-5-1 0,-2 2 0 16,-5 0 1-16,-4 2-2 15,-8 0 0-15,-6 1 0 16,-6 0 0-16,-12 3 0 15,12 3 0-15,-12-3 0 16,4 17 0-16,-6 3 0 16,2 5 0-16,0 5 0 15,1 5 0-15,1-1 0 16,5 2 0-16,0-5 0 15,4-8 0-15,5-8 0 16,4-11 0-16,5-11 0 16,4-12 0-16,6-7 0 15,-2-3 0-15,1-7 0 16,-2 3-2-16,-3 0 1 0,-4 8 1 15,-7 5-1-15,-5 10 0 16,-13 10 1-16,0 0-1 16,-1 25 1-16,-8 1 0 15,1 3-1-15,-4 4 0 16,5 2 0-16,6 1-2 15,5-6-1-15,8-1-2 16,5-15-4-16,22 7-13 16,-12-27-9-16,26 8-7 15,-11-19 0-15,14 2 0 16,-7-11 2-16</inkml:trace>
  <inkml:trace contextRef="#ctx0" brushRef="#br1" timeOffset="161414">9401 3232 65 0,'1'-26'37'15,"1"13"1"-15,-14-5 1 0,0 19-11 16,-13-5-19-16,3 16-1 15,-9 4-2-15,-1 13-1 16,-5 4-2-16,4 8 1 16,1 0-2-16,5 3 0 15,8-4 0-15,10-5-1 16,11-9 0-16,9-11-1 15,11-10 1-15,9-11-1 16,9-11 1-16,3-10-1 16,5-8 1-16,-5-7-1 15,-4 1 2-15,-5-2-2 16,-9 5 0-16,-8 8 0 15,-8 8 0-15,-8 8 0 16,-1 14 0-16,-13 8 0 0,6 8-2 16,0 9 1-16,2 2-1 15,7 3-1-15,9 0-2 16,5-8-3-16,22 5-13 15,-8-37-7-15,26 8-6 16,-9-30-5-16,20-4-2 16,-8-23 2-16</inkml:trace>
  <inkml:trace contextRef="#ctx0" brushRef="#br1" timeOffset="161572">10079 2651 115 0,'-12'5'39'0,"-17"11"1"15,7 43-9-15,-11 3-26 0,2 14 0 16,3 8-6-16,5 3-1 15,16 12-22-15,-7-22-14 16,14 4-3-16,-5-21 0 16,10-1-2-16</inkml:trace>
  <inkml:trace contextRef="#ctx0" brushRef="#br1" timeOffset="162001">6007 4593 111 0,'0'0'40'0,"24"17"1"16,-8-24-11-16,19 6-28 16,13-6-4-16,5-12-9 15,21 8-26-15,-5-12-3 16,14 7 0-16,-10-8-2 15</inkml:trace>
  <inkml:trace contextRef="#ctx0" brushRef="#br1" timeOffset="162527">7047 4479 91 0,'-7'-12'38'16,"7"12"0"-16,-12 0 1 16,0 16-35-16,-3 8 0 15,2 9-1-15,-3 6-1 16,-1 7 0-16,3 3 0 15,6-1 0-15,4-4-1 16,12-6 1-16,10-16-1 0,11-13 1 16,11-16-2-16,9-14 1 15,9-13 0-15,2-9 0 16,0-6 0-16,-3-4 0 15,-7 2 0-15,-8 7-1 16,-13 8 1-16,-6 7 0 16,-12 12-1-16,-11 17 0 15,0 0 0-15,-1 20 0 16,-7 7-1-16,0 10 1 15,1 7-2-15,1 3-2 16,8 9-2-16,1-19-10 16,18 13-14-16,-7-24-11 15,19-2 1-15,0-24-1 16</inkml:trace>
  <inkml:trace contextRef="#ctx0" brushRef="#br1" timeOffset="163097">7865 4450 92 0,'-14'17'38'0,"-10"2"0"16,10 16 1-16,-15 4-35 16,14 9 1-16,0 2-2 15,5 4 0-15,0-2-1 16,8-2 0-16,2-7 0 15,5-4-1-15,0-11 0 16,0-11-1-16,-5-17 0 16,22 0 1-16,-9-19-1 15,0-9 1-15,2-11-1 0,-3-7 0 16,2-12 1-16,0-5-1 15,2-3 0-15,1 2 0 16,-1 6 1-16,1 8 0 16,3 6 0-16,-2 11 0 15,3 11-1-15,2 13 1 16,-3 9-1-16,-1 10 0 15,-2 10 0-15,-2 4-1 16,-2 8 0-16,-5 8-1 16,-7 4 2-16,-4 5-2 15,-5 1 2-15,-6-2-1 16,-6-2 0-16,-7-5 1 0,-2-5-1 15,-2-7 1-15,-1-8 0 16,-1-10-1-16,2-3 1 16,2-5 0-16,1-2 0 15,5 2 0-15,2 8 0 16,5 9 0-16,-1 13 2 15,1 15-2-15,0 18 1 16,-1 9-1-16,0 11-1 16,0 2-3-16,5 6-6 15,-9-21-16-15,20 1-14 16,-9-22 1-16,18-15-2 15,2-26 0-15</inkml:trace>
  <inkml:trace contextRef="#ctx0" brushRef="#br1" timeOffset="163608">8458 4449 96 0,'6'16'36'0,"-10"1"2"16,6 22-9-16,-14 3-25 15,0 10 0-15,-4 2-2 16,6 4 1-16,-2-4 0 15,8-6 0-15,-1-10-1 16,9-9-1-16,3-15 1 16,4-10-1-16,2-15 0 15,3-10 0-15,0-12 1 16,-1-4-1-16,-2-9 0 15,-2-4 1-15,-4-3-1 16,1 0 0-16,-1 5 0 16,0 9 0-16,-2 4-1 15,6 5 0-15,3 9 0 16,4 7-1-16,7 9 0 0,2-3-3 15,9 10-5-15,-7-15-16 16,22 18-9-16,-13-13-5 16,10 7-2-16,-10-12 1 15</inkml:trace>
  <inkml:trace contextRef="#ctx0" brushRef="#br1" timeOffset="163803">8999 4373 96 0,'-11'24'40'15,"-9"-6"1"-15,7 18-2 16,-9 0-28-16,12 8-9 15,-1 1 1-15,6 7-2 16,2 1 0-16,3-1 0 0,6-6-3 16,2-9-1-1,10-11-3-15,-7-24-11 0,20 2-15 16,-12-31-8-16,9-8 0 15,-6-20 0-15</inkml:trace>
  <inkml:trace contextRef="#ctx0" brushRef="#br1" timeOffset="163963">9020 4042 109 0,'-13'4'39'0,"-2"7"1"16,13 19-3-16,0-11-38 15,8-4-9-15,24 11-26 16,-3-12-4-16,19 10 2 0,-2-9-2 15</inkml:trace>
  <inkml:trace contextRef="#ctx0" brushRef="#br1" timeOffset="164502">9521 4391 66 0,'8'14'36'15,"-8"-14"2"-15,-12 15 0 16,-9-17-14-16,10 14-18 16,-18 6 0-16,1 14 0 15,-4 3-1-15,1 8-1 16,-1 4 0-16,9 1-1 15,3-3-1-15,11-4 0 16,9-13-1-16,10-11 0 16,11-14 0-16,8-17-1 15,6-9 0-15,1-9 0 0,0-7 0 16,-3-3 0-16,-3 3-1 15,-5 2 1-15,-8 11-1 16,-7 14 0-16,-10 12 0 16,4 16 0-16,-11 18 0 15,-2 18 1-15,-9 17-1 16,0 13 1-16,-2 11 1 15,-1 9-2-15,-1 1 2 16,1-3-1-16,2-8 1 16,3-12-1-16,3-18 2 15,3-13-2-15,4-22 1 16,6-27-1-16,0 0 1 15,3-30-1-15,6-12 1 16,2-10 0-16,3-12-2 0,2-9 3 16,2-9-2-16,3-4 0 15,1 1 0-15,5 4 0 16,0 3-1-16,-1 10 1 15,3 8 0-15,-2 12-3 16,4 13 0-16,-1 5-3 16,7 18-10-16,-10-18-8 15,23 17-7-15,-16-25-1 16,27 9-4-16,-9-21-5 15,8-1 2-15</inkml:trace>
  <inkml:trace contextRef="#ctx0" brushRef="#br1" timeOffset="164900">10257 3795 83 0,'-16'-25'42'0,"16"25"-1"0,-35 8 1 16,26 30-13-16,-15 4-27 16,-1 15 1-16,0 12-2 15,-1 13 1-15,-1 9-1 16,2 5 0-16,1-2-1 15,4 0 1-15,4-7-1 16,6-9 0-16,6-18 0 16,9-17-1-16,4-17 1 15,10-22 1-15,8-14-1 16,4-16 0-16,1-10 0 15,2-6 0-15,-4 1 0 16,-4 0 0-16,0 11 0 0,-9 11 0 16,-5 11 0-1,-12 8 0-15,15 17 0 0,-10 4 0 16,-1 5-1-16,3 2 0 15,2 1 0-15,9-5-2 16,1-1-1-16,5-14-1 16,9-2-6-16,-4-19-7 15,21 3-4-15,-16-27-7 16,21 7-3-16,-18-24-4 15,14 1-2-15,-10-15 3 16</inkml:trace>
  <inkml:trace contextRef="#ctx0" brushRef="#br1" timeOffset="165066">10849 4056 82 0,'-5'-19'39'0,"5"19"0"15,-29 29 1-15,5 26-17 16,-18 9-18-16,6 7-2 0,-3 4-1 16,6 2-1-16,8 0-3 15,6-12-2-15,16 6-15 16,-8-33-11-16,21-1-11 15,-2-26 1-15,12-4-1 16,-7-22 1-16</inkml:trace>
  <inkml:trace contextRef="#ctx0" brushRef="#br1" timeOffset="165224">10570 4400 113 0,'-8'-12'42'0,"2"-8"0"16,21 12-1-16,7 0-38 15,17-2-1-15,15-1-6 0,5-7-7 16,23 15-18-16,-10-10-11 15,7 9-2-15,-14-4-1 16,-5 10 0-16</inkml:trace>
  <inkml:trace contextRef="#ctx0" brushRef="#br1" timeOffset="165704">5955 5914 110 0,'23'12'41'15,"2"-13"1"-15,13 2-1 16,-2-10-36-16,12-7-7 15,18 8-19-15,-10-18-18 16,7 14-4-16,-11-5 1 16,1 14-1-16</inkml:trace>
  <inkml:trace contextRef="#ctx0" brushRef="#br1" timeOffset="166233">6797 5896 76 0,'19'4'39'16,"7"5"-2"-16,2-5 2 15,9 8-22-15,0-13-13 0,5-3 1 16,1-8-4-16,6-5 2 16,-8-8-2-16,3-3 0 15,-10-2 0-15,-5-2 0 16,-14-1-2-16,-10 2 0 15,-16 3 3-15,-12 5-4 16,-14 9 3-16,-9 7 0 16,-10 11-1-16,-3 12 1 15,-1 12 0-15,2 13 2 16,7 8 0-16,9 9-1 15,14 2 0-15,15 1 0 16,18-7 0-16,19-12-2 16,24-12 0-16,12-21-5 15,22-5-5-15,2-31-18 0,21 2-9 16,-5-20-2-16,4 2-2 15,-16-12 2-15</inkml:trace>
  <inkml:trace contextRef="#ctx0" brushRef="#br1" timeOffset="166538">7650 5740 101 0,'-22'32'41'0,"-11"-1"1"16,11 15-3-16,-3-5-33 16,4 5 0-16,5-4-1 15,4 3-3-15,5-8 2 16,6-4-3-16,8-14 0 15,7-10 0-15,8-17 0 16,7-12 0-16,4-10-3 0,7-9 4 16,2-5-3-16,0-4 2 15,-2 1-2-15,-7 7 0 16,-7 7 0-16,-4 16 0 15,-10 11 1-15,-12 6-1 16,8 24 2-16,-11 5-3 16,3 11 1-16,-1 1-3 15,10 9-3-15,-2-20-14 16,25 13-11-16,-10-23-8 15,22-7-2-15,-1-23 1 16</inkml:trace>
  <inkml:trace contextRef="#ctx0" brushRef="#br1" timeOffset="166748">8393 5232 109 0,'-28'54'41'0,"-13"14"0"16,11 25-3-16,-3 0-35 15,9 5 2-15,10-4-3 16,7-5-3-16,12-4-5 16,2-25-11-16,21 2-20 15,-4-23-4-15,18-6 1 16,-1-17-2-16</inkml:trace>
  <inkml:trace contextRef="#ctx0" brushRef="#br1" timeOffset="167312">8855 5763 93 0,'0'0'35'16,"-7"-23"2"-16,7 23-3 15,-35-1-26-15,4 9-3 0,-10 3 0 16,-4 11-1-16,-5 6 2 16,-1 13-1-16,4 3-1 15,4 5 0-15,7 2 0 16,10-4-2-16,12-2 2 15,12-3-3-15,16-12 0 16,14-10 0-16,10-9-1 16,10-12 2-16,6-13-2 15,-1-6 0-15,4-9 0 16,-7-5 0-16,-5-3 0 15,-9-3 0-15,-9 1 0 16,-10 4 0-16,-8 5 0 16,-4 7 0-16,-6 9-2 15,1 14 2-15,-18 4 2 16,7 15-4-16,-3 10 4 15,3 6-5-15,4 7 3 0,5-2-3 16,9 2 2-16,5-11-5 16,14-3-3-16,-1-26-11 15,23 6-8-15,-11-29-9 16,17 1-1-16,-10-17-1 15,5-3 1-15</inkml:trace>
  <inkml:trace contextRef="#ctx0" brushRef="#br1" timeOffset="168101">9290 5838 79 0,'0'0'38'16,"-14"4"2"-16,1 18-2 15,-12-4-8-15,12 20-25 16,-11 3 2-16,9 6-5 0,-1 0 3 16,6 0-3-16,5-3 0 15,6-7 0-15,1-8-1 16,8-12 0-16,4-13 0 15,0-12 1-15,5-14-2 16,2-11 0-16,-1-6 0 16,0-7 0-16,2-5 0 15,-4 3 0-15,-2 4 0 16,-3 4 0-16,-2 11-2 15,0 8 4-15,1 6-5 16,2 8 3-16,5 7 0 16,3 3 0-16,6 1-1 15,5 1 0-15,7-1 1 16,1-1-1-16,7-2 0 15,-1-5 0-15,0 1 0 0,-3 0 0 16,-6-2 1-16,-9-1 0 16,-7 0 0-16,-7 1 1 15,-15 5 0-15,-7-12 0 16,-12 7 0-16,-6 2 0 15,-9 3 0-15,-3 6 1 16,-8 5 0-16,1 9-2 16,-1 9 0-16,3 10 0 15,5 5 0-15,9 7 0 16,10-2 0-16,10 0 0 15,11-4 0-15,12-10 0 16,9-11 0-16,8-13 0 16,9-17 0-16,1-14 0 15,2-9 0-15,1-13 0 0,-4-5 0 16,-6-7 0-16,-6 2 0 15,-6 4 0-15,-6 10 0 16,-9 12 0-16,-9 14 0 16,1 12 0-16,-22 30 0 15,6 16 0-15,-3 18 0 16,-3 16 0-16,3 12 0 15,0 7 0-15,2 3 0 16,3-4 0-16,2-7 0 16,2-11 0-16,-1-15 0 15,0-17 0-15,-1-14 0 16,-2-16 0-16,-4-15 0 15,-2-9 0-15,-2-14 0 16,-2-16 0-16,4-10 0 0,-2-17-12 16,13 7-5-16,-10-16-5 15,29 17-4-15,-16-13-6 16,24 21 0-16,-5-4-6 15,18 18 1-15,9 9 5 16</inkml:trace>
  <inkml:trace contextRef="#ctx0" brushRef="#br1" timeOffset="168604">10172 5968 118 0,'0'0'39'16,"-6"17"1"-16,6-17-10 16,15 0-27-16,10-4-1 15,12 1 0-15,9-6 1 16,8-2-1-16,6-4-2 15,4-3 2-15,-3-4-2 16,0-1 2-16,-14-6-3 16,-7 3 0-16,-16-2 0 0,-11 0 0 15,-16 3 1-15,-12 11-2 16,-14 8 2-16,-11 10 0 15,-8 14-1-15,-6 10 3 16,-1 13 0-16,1 10-1 16,9 7 1-16,9-2 0 15,15-3-1-15,19-4-3 16,19-11 2-16,19-14-5 15,29-7-8-15,5-27-13 16,29 3-6-16,-4-23-7 16,14-1-1-16,-11-15 1 15,4 3 0-15</inkml:trace>
  <inkml:trace contextRef="#ctx0" brushRef="#br1" timeOffset="168964">11250 5713 111 0,'-37'7'40'0,"-16"3"0"15,6 22-6-15,-12 6-27 16,4 12-1-16,3 5-1 15,11 5-1-15,7-7 0 16,23-3-3-16,13-12 2 16,17-12-3-16,14-17 0 15,13-20 0-15,7-18 0 16,8-12 0-16,1-10 0 15,-2-15 0-15,-7-4 0 16,-7-4 0-16,-11-1-2 16,-7 6 1-16,-8 3 1 15,-9 16-2-15,-8 13 2 0,-7 21-2 16,-6 20 2-16,-8 24 1 15,-1 19-1-15,-2 14 2 16,0 13 0-16,5 2-2 16,6 4-2-16,6-16-6 15,22 1-7-15,-7-32-8 16,30 9-5-16,-8-33-8 15,21-1-6-15,-3-16-1 16,5-5 3-16</inkml:trace>
  <inkml:trace contextRef="#ctx0" brushRef="#br1" timeOffset="169100">11741 6010 128 0,'-11'14'42'16,"-8"-12"-2"-16,19-2-4 0,-22 12-51 15,15-35-20-15,14 8-6 16,-7-7-2-16,8 5-1 15</inkml:trace>
  <inkml:trace contextRef="#ctx0" brushRef="#br1" timeOffset="180983">16558 14268 20 0,'12'-6'28'16,"-12"6"1"-16,12 1-10 15,-12-1-7-15,11-3-3 0,-11 3-2 16,14-2-2-16,-14 2 1 15,0 0-2-15,0 0 0 16,0 0 0-16,0 0 1 16,0 0 0-16,0 0-1 15,-15-3 0-15,4-1-1 16,-3 4 1-16,-9-4-1 15,-5 3-1-15,-9-1-1 16,-10-1 0-16,-11 2 0 16,-13 1-1-16,-16 0 1 15,-11 1 0-15,-15 1 0 16,-8 2 0-16,-12 0 0 15,-13 3 1-15,-10-2-1 16,-4 8 1-16,-3-2-1 0,-7 4 1 16,-7 2-1-16,-4-1 0 15,-3 1 0-15,1-2 0 16,3-2-1-16,5-5 0 15,11-2 0-15,17-9-3 16,20 1-3-16,17-18-18 16,30 12-13-16,22-10-1 15,29 6-1-15,14-6 1 16</inkml:trace>
  <inkml:trace contextRef="#ctx0" brushRef="#br1" timeOffset="181621">13785 14067 29 0,'0'0'32'0,"-18"15"1"16,18-15 0-16,-17 16-20 16,7-12-7-16,4 11 0 15,-12-6-1-15,2 10 1 16,-16-2-2-16,-3 12 2 15,-14 2-2-15,-3 11 0 0,-12 3 0 16,4 6 0-16,0 0 0 16,15 2-1-16,10-1-1 15,20-1 0-15,22-5-1 16,24-5 1-16,29-4-2 15,26-3 1-15,15-4-1 16,12-3-2-16,7-4 1 16,-1-7-3-16,-1 7-7 15,-18-16-27-15,-11 8-1 16,-22-10-3-16,-12 4 1 15</inkml:trace>
  <inkml:trace contextRef="#ctx0" brushRef="#br1" timeOffset="185074">13885 13348 60 0,'14'-14'37'0,"-14"14"-1"16,19-5 1-16,-19 5-33 15,-1 38 0-15,-6 1-1 16,1 18 0-16,-8 6 0 16,0 10-1-16,-1 0-1 15,0-1-1-15,5-2-2 16,-2-15-4-16,16 4-28 15,-6-24-1-15,9-2-4 0,-1-23 1 16</inkml:trace>
  <inkml:trace contextRef="#ctx0" brushRef="#br1" timeOffset="185268">13694 13733 85 0,'-29'4'39'15,"3"-5"-1"-15,19 16-1 16,7-15-32-16,22-10-2 15,15-4-2-15,13-6-2 16,17 2-6-16,-7-11-31 16,19 6 0-16,-13-7-1 15,5 11-1-15</inkml:trace>
  <inkml:trace contextRef="#ctx0" brushRef="#br1" timeOffset="185652">14381 13469 82 0,'0'0'39'0,"0"0"-2"15,-4 18-8-15,-10 1-24 0,3 11-1 16,-3 7 0-16,4 6-2 16,0 7 0-16,1 1-1 15,8-4 1-15,8-2-1 16,5-9 0-16,6-11 1 15,9-13-1-15,3-14 0 16,4-14 0-16,3-10 0 16,-4-15 0-16,-1-5 0 15,-7-2-1-15,-4-6-1 16,-8 4-1-16,-6 0-2 15,1 17-3-15,-13-5-13 16,10 23-19-16,-9 0 0 16,4 15-1-16,0 0 2 15</inkml:trace>
  <inkml:trace contextRef="#ctx0" brushRef="#br1" timeOffset="185989">14846 13599 72 0,'15'15'39'0,"-15"-15"-1"16,29 12 0-16,-12-10-32 16,14-2-2-16,5-7-1 15,6-1 0-15,1-4-1 16,2-6-1-16,-4-4 0 15,-5-2 0-15,-10-2 0 16,-8 1-1-16,-14 2 1 16,-10 3 0-16,-14 8-1 0,-13 9 1 15,-9 10 1-15,-5 14-1 16,-5 9 0-16,0 14 0 15,8 4 0-15,8 5 1 16,14-1-2-16,19-4 0 16,27-8-2-16,15-15-4 15,33 2-30-15,2-20-5 16,16 0 1-16,-2-10-3 15</inkml:trace>
  <inkml:trace contextRef="#ctx0" brushRef="#br1" timeOffset="186688">14117 15392 37 0,'0'0'36'15,"14"-14"1"-15,-2 9 0 16,-9-14-25-16,4 9-6 15,-10-5 0-15,3 15-1 16,-17-13-1-16,-1 17-1 16,-10 4 1-16,-6 9-1 15,-3 8 0-15,-2 9 0 16,0 4 0-16,2 1-2 15,8-1 1-15,7 1-1 16,15-9 1-16,11-6-2 16,19-12 0-16,13-15-1 0,15-15 1 15,14-13 1-15,9-15-1 16,6-12 1-16,-1-7-1 15,-5-8 1-15,-8 0-1 16,-14 3 2-16,-13 9-2 16,-17 9 0-16,-17 16 0 15,-10 17 0-15,-15 15-1 16,-8 21 1-16,-2 17 0 15,-2 14-1-15,1 11 0 16,4 6-1-16,7 4-2 16,9-5-1-16,22 2-11 15,-2-23-23-15,25-4-1 16,-3-20-1-16,17-8 1 15</inkml:trace>
  <inkml:trace contextRef="#ctx0" brushRef="#br1" timeOffset="186885">14725 15279 63 0,'-23'-15'38'0,"9"27"0"16,-9 4 0-16,7 14-33 16,-6 8-3-16,3 9 1 15,3 2-2-15,3 1-1 16,4-6 0-16,4-6-3 15,10-5-2-15,-5-33-21 16,22 17-11-16,-7-31-3 16,13-4 3-16</inkml:trace>
  <inkml:trace contextRef="#ctx0" brushRef="#br1" timeOffset="187312">14797 15127 54 0,'0'0'34'16,"15"-6"-1"-16,-2 4-3 15,4 5-29-15,4 4-1 16,2 4 0-16,-2 1 0 16,1 5 1-16,-6-1 1 15,-2 1 1-15,-6 0 0 16,-2 2 0-16,-9-8 1 15,-3 4 2-15,-6-4-2 0,-2 2 0 16,-4 0-1-16,3 2-1 16,-4-2 0-16,5 2 0 15,5 0-1-15,5 1 0 16,4-2-1-16,8-2 1 15,2-2 0-15,7-2-1 16,2-2 1-16,1-2 0 16,-2 1-1-16,2-1 1 15,-6 0 0-15,-4 3-1 16,-6 5 1-16,-4 5-1 15,-8 4 0-15,-3 5-2 16,-3 4 1-16,-3-3-3 16,3 3-2-16,-5-18-17 15,17 8-15-15,2-20-2 0,9-12-1 16,9-19 2-16</inkml:trace>
  <inkml:trace contextRef="#ctx0" brushRef="#br1" timeOffset="187515">15522 14774 77 0,'-26'28'40'16,"-1"24"-2"-16,-12 2-1 15,4 17-37-15,0 7 1 16,3 4-2-16,6 4-1 15,-3-3-4-15,14 9-10 16,-7-21-21-16,13-1-1 16,-5-24-2-16,13-3 1 0</inkml:trace>
  <inkml:trace contextRef="#ctx0" brushRef="#br1" timeOffset="188057">15183 15307 68 0,'-4'-14'38'0,"4"14"0"15,15-1 0-15,6 2-34 16,3 4-4-16,3-5 0 16,8 2-2-16,4-4-1 15,5 2-2-15,-4-7-1 16,4 7-2-16,-7-7 1 0,0 6 0 15,-10-6 1-15,-4 3 3 16,-9 0 2-16,-14 4 4 16,0 0 1-16,0 0 2 15,-15-5 2-15,-5 5 0 16,1 10 1-16,-10-1-2 15,5 8-1-15,-6 1-1 16,5 6-1-16,1 3-1 16,2 2 0-16,6-1-1 15,6 1 0-15,7-2-2 16,6-3-1-16,4-8 1 15,9-5-2-15,8-9 2 16,2-9-2-16,4-8 1 16,0-10 0-16,-1-6 1 0,2-5 0 15,-4-3 0-15,-1 2 2 16,-7 4-2-16,-4 6 0 15,-3 8 0-15,-12 19 0 16,0 0 0-16,7 19-1 16,-16 10 1-16,-3 6-1 15,-1 8-1-15,-1-1-3 16,6 0-1-16,-2-16-11 15,14 2-20-15,-4-28-2 16,19 10 0-16,-1-29 1 16</inkml:trace>
  <inkml:trace contextRef="#ctx0" brushRef="#br1" timeOffset="188364">15859 15255 64 0,'-10'29'37'0,"-11"1"0"15,5 17 0-15,-5-7-32 16,5 5-3-16,1-7 0 15,6-2-1-15,3-8 1 16,3-11-2-16,3-17 1 16,17-3-2-16,0-16 1 15,10-8 2-15,-1-8-1 16,4-2 1-16,2-3-1 15,-1 1 2-15,-4 6-2 16,-5 9 1-16,-7 10 0 16,-15 14-1-16,10 5-1 15,-12 10 0-15,-3 9-1 16,-2 1-2-16,5 10-4 0,-6-14-17 15,16 13-15-15,-5-14 0 16,14 4-2-16,-4-15 1 16</inkml:trace>
  <inkml:trace contextRef="#ctx0" brushRef="#br1" timeOffset="188672">16185 15350 61 0,'-27'17'39'15,"6"14"1"-15,-9-4-1 16,13 7-32-16,-9-2-2 16,7 1-3-16,4-4-1 15,8-4-4-15,13-6-1 16,5-12-4-16,22 4-5 15,-6-19-22-15,20 3-4 16,-4-15 0-16,11 4 2 16</inkml:trace>
  <inkml:trace contextRef="#ctx0" brushRef="#br1" timeOffset="189027">16332 15514 65 0,'-17'13'38'0,"10"7"-1"15,7-20 2-15,-8 17-35 16,8-17-1-16,18-2-1 16,1-7-1-16,4-6 1 15,5-3-2-15,-2-3 1 16,2-2-1-16,-2 0 1 15,-4 4-1-15,-7 0-1 16,-6 4 2-16,-9 15-1 16,-7-10 2-16,-5 17-1 15,-7 7 1-15,-6 11 0 16,1 5 0-16,1 2-1 0,-1 4 0 15,8-1-2-15,11-5 0 16,6-8-1-16,16-4-3 16,8-24-12-16,28 3-22 15,2-19-1-15,22-5 0 16,7-14 0-16</inkml:trace>
  <inkml:trace contextRef="#ctx0" brushRef="#br1" timeOffset="190548">16623 12513 29 0,'0'0'32'0,"0"0"2"15,14 14-14-15,-14-14 8 16,0 0-15-16,0 0-7 16,0 0-1-16,0 0-1 15,19 13-1-15,-19-13-1 16,25 7-1-16,-7-4 1 15,8 0-2-15,4-3 1 16,3 2 0-16,9-3 0 16,7 0 0-16,4 0-1 15,14-1 1-15,9-3 0 0,13 3 2 16,9-3-2-16,10-1 0 15,15 2 0-15,13-2 0 16,13-2 1-16,12 0-2 16,13-2 1-16,11 1 0 15,12-1 0-15,3 2-1 16,6 1 1-16,-2 1 0 15,-1 2-1-15,-7 3 1 16,-10 1 0-16,-4 1-1 16,-9-1 1-16,-5 1 0 15,-12-2-1-15,-3-3 1 16,-5-3 0-16,-5 0-1 15,-7-4 0-15,-13-1 1 0,-14-3-1 16,-12 3 0-16,-14-1 0 16,-17 0 1-16,-20 4-1 15,-17-1 0-15,-14 3 0 16,-15 7 1-16,-10-11-1 15,-14 9-1-15,-6-1 1 16,-10-2 0-16,-8-1 0 16,-4-1 0-16,-5-3 0 15,-2-2 0-15,-1-3 0 16,2-2 0-16,5-2 1 15,3 0-1-15,10 3 1 16,5 2-1-16,10 1 0 16,10 5 0-16,15 8 0 15,0 0 0-15,13-3 0 16,13 7 0-16,19-2 1 0,13 1-1 15,14 1 1-15,14 1 0 16,9 1 0-16,7 3 0 16,-3 6 0-16,-6 5 0 15,-18 6-1-15,-18 8 1 16,-30 6-1-16,-21 9 1 15,-30 1 0-15,-24 5-1 16,-23 1 1-16,-21-1 0 16,-12-2 0-16,-4-5 0 15,4-6-1-15,10-9-1 16,16-8-1-16,16-16-7 15,35-1-18-15,14-25-12 16,40-1-1-16,15-18-1 16,27-3 0-16</inkml:trace>
  <inkml:trace contextRef="#ctx0" brushRef="#br1" timeOffset="262296">18334 13182 85 0,'0'0'37'0,"0"0"2"16,-4-12-8-16,4 12-24 15,0 0-2-15,11 7-1 16,-11-7-2-16,26-2-1 16,-1-4 0-16,8-3-2 0,11-1-3 15,0-13-11-15,13 13-23 16,-6-8 0-16,4 8-1 15,-14-5 0-15</inkml:trace>
  <inkml:trace contextRef="#ctx0" brushRef="#br1" timeOffset="262989">19179 12968 76 0,'12'-11'36'0,"-12"11"-2"16,0 0 0-16,0 0-35 15,-7 16-3-15,-7-11-6 16,13 14-4-16,-14-12-13 15,14 9-4-15,1-16 7 16,1 20 11-16,-1-20 6 16,12 8 5-16,0-2 7 15,-12-6 7-15,19-3 15 16,-19 3 3-16,11-2-7 0,-13-8-9 15,2 10-4-15,0 0-2 16,6-11-3-16,-6 11-1 16,0-15-1-16,0 15 0 15,4-11 0-15,-4 11 0 16,0 0 0-16,0 0-1 15,14 7 0-15,-10 6 0 16,-2 8 0-16,0 6-1 16,-2 7 0-16,-6 7 0 15,0 6-1-15,-6 1 1 16,2 1-2-16,-1-5 1 15,6-4 0-15,1-8 0 16,9-7 0-16,4-13 0 16,7-14 0-16,5-13 1 0,7-10 0 15,1-8 0-15,1-9 0 16,-3-7 0-16,1-3 1 15,-4-3-1-15,-6 1 0 16,-2 8-1-16,-3 6 0 16,-6 9-3-16,-6 1-4 15,11 22-30-15,-12 8-2 16,0 0 0-16,14 12-1 15</inkml:trace>
  <inkml:trace contextRef="#ctx0" brushRef="#br1" timeOffset="263454">19665 13163 83 0,'0'14'38'15,"14"-4"0"-15,0-12-1 16,19-1-32-16,2-8-2 16,11 3 1-16,4-11-1 0,3-4-1 15,-2-4 0 1,-3-1-1-16,-13 2 0 0,-9 3 0 15,-15 3 0-15,-16 5-1 16,-17 8 1-16,-8 8 0 16,-12 9 1-16,-5 8-2 15,-3 7 1-15,-1 9 0 16,2 5-1-16,8 7 1 15,8 0-1-15,12 2 0 16,18-5-1-16,14-7-1 16,18-1-2-16,14-20-11 15,27 3-25-15,2-18 1 16,16-2-3-16,-6-10 1 15</inkml:trace>
  <inkml:trace contextRef="#ctx0" brushRef="#br1" timeOffset="264048">19313 14237 75 0,'-41'14'38'16,"-13"-2"-1"-16,5 16-1 15,-14 1-31-15,3 11-1 16,-1 4-1-16,10 4 0 16,8 2-1-16,16-2 0 15,16-7 0-15,17-8-1 16,19-14 0-16,18-15 0 15,15-16 0-15,12-17 0 16,7-15 0-16,4-11 0 16,-3-12 0-16,-5-8-1 0,-9-5 1 15,-11 1 0-15,-15 1 1 16,-9 10-1-16,-15 12 0 15,-12 13-1-15,-9 19 1 16,-9 17 0-16,-5 24-2 16,-1 20 0-16,0 17 1 15,-1 14-1-15,3 12-1 16,5 4 0-16,9 2-2 15,6-9-2-15,14 0-16 16,-2-23-17-16,17-6 0 16,0-23-1-16,11-9 1 15</inkml:trace>
  <inkml:trace contextRef="#ctx0" brushRef="#br1" timeOffset="264243">19835 14263 56 0,'-1'-15'39'0,"1"15"-2"16,-6 15 2-16,4 21-21 15,-16 2-11-15,8 8-4 16,-3 3-2-16,2 1 1 16,3-2-3-16,2-8-3 15,10 2-19-15,1-26-15 16,10-7 1-16,1-23-3 15,14-9 2-15</inkml:trace>
  <inkml:trace contextRef="#ctx0" brushRef="#br1" timeOffset="264393">20128 13937 50 0,'-9'11'33'0,"4"7"-12"15,5-18-22-15,14 16-16 16,2-17-16-16,11 3-1 15</inkml:trace>
  <inkml:trace contextRef="#ctx0" brushRef="#br1" timeOffset="264693">20317 14093 74 0,'-28'31'38'0,"-10"-9"1"16,5 10-1-16,-1-12-28 16,7 4-5-16,7-6-3 0,13 1 0 15,5-3-2-15,10-1 1 16,6-4-1-16,6 1 0 15,4-2 0-15,4-1 0 16,-3 1 0-16,2-1 0 16,-6 1 0-16,-4 3 1 15,-6 1-1-15,-3 4 1 16,-10 2-1-16,-5 3 1 15,-4 2-1-15,-5 2-1 16,-1-1 1-16,-3 0-2 16,6-2-3-16,-7-15-24 15,18 10-8-15,3-19-2 16,0 0-1-16</inkml:trace>
  <inkml:trace contextRef="#ctx0" brushRef="#br1" timeOffset="265054">20878 13747 79 0,'0'0'38'0,"0"0"0"15,-12 22-4-15,18 5-26 16,-8 8-3-16,0 16-1 16,-5 9-3-16,-2 11-1 15,-5 7 0-15,-7 7-2 16,-1 3-2-16,-4-7-1 15,1 1-5-15,-6-19-29 16,15-3 3-16,-6-24-3 16,14-6 2-16</inkml:trace>
  <inkml:trace contextRef="#ctx0" brushRef="#br1" timeOffset="265227">20636 14326 95 0,'-17'-29'39'15,"13"18"1"-15,-6-8-13 16,10 19-21-16,13 2-4 15,2 2-2-15,13 0-4 16,6-8-5-16,21 8-30 16,0-10 1-16,18 6-2 15,-3-9 0-15</inkml:trace>
  <inkml:trace contextRef="#ctx0" brushRef="#br1" timeOffset="265699">21452 14207 73 0,'-21'-13'37'0,"3"14"-8"16,-17-8 4-16,11 18-23 16,-18 0-3-16,0 12-1 15,-4 7-1-15,0 11-1 16,3 4-2-16,6 3 1 15,7-3-1-15,11 0 0 16,12-8-1-16,14-7 0 0,14-12-1 16,11-13 0-16,9-12 0 15,6-10 1-15,1-14-1 16,2-4 0-16,-6-8 0 15,-3 0 1-15,-8 0-1 16,-8 5 1-16,-10 7-1 16,-5 10 0-16,-10 21 1 15,0 0-1-15,-20 9-1 16,4 18 1-16,-2 7-2 15,1 2-1-15,7 9-3 16,-1-15-8-16,13 11-24 16,-2-17-2-16,20 2 1 15,-2-23-1-15</inkml:trace>
  <inkml:trace contextRef="#ctx0" brushRef="#br1" timeOffset="266050">21751 14189 83 0,'0'0'36'15,"0"0"-11"-15,1 18 4 16,-15 6-23-16,4 14 0 16,-7 2-3-16,-1 9 0 15,0-4-1-15,4-1 0 16,2-7 0-16,7-7-1 15,8-14 0-15,8-11 0 16,6-14-1-16,9-10 1 16,7-13 0-16,1-4 0 0,2-6 1 15,3 1 0-15,-6-3 0 16,-2 9 0-16,-6 6 0 15,-7 11 0-15,-7 11-1 16,-11 7-1-16,4 20 0 16,-8 4-1-16,-3 10-2 15,-5 4-3-15,16 13-28 16,-11-8-5-16,14 3-1 15,-3-13-1-15</inkml:trace>
  <inkml:trace contextRef="#ctx0" brushRef="#br1" timeOffset="266444">22435 14282 59 0,'-16'14'40'16,"-10"-10"-1"-16,5 9 1 15,-11-11-21-15,8 10-11 16,-10 0-4-16,1 8-1 0,1 1-1 15,2 6-1-15,5 2 0 16,7 4 0-16,9 0-1 16,10-3 0-16,16-5-1 15,9-7 0-15,15-5-5 16,7-19-9-16,18 7-24 15,-6-19 0-15,11 5-1 16,-12-19 0-16</inkml:trace>
  <inkml:trace contextRef="#ctx0" brushRef="#br1" timeOffset="266810">22693 14424 76 0,'8'16'38'16,"-8"-16"-3"-16,28 20-1 15,-17-17-29-15,11-1-1 16,-1-11-1-16,8 0 0 16,0-6 0-16,1-4-1 15,-1-5 0-15,-1 0 0 16,-4-3 0-16,-3 0-1 15,-6 2 0-15,-9 2 0 16,-7 1 0-16,-8 7 0 16,-9 5 0-16,-8 11 1 15,-11 8 0-15,-6 11 0 16,-4 9-1-16,2 12 1 15,2 5 0-15,10 7 0 16,13 1-2-16,17-6 0 0,19-5-2 16,22-12-3-16,33 0-15 15,7-28-22-15,36-5-1 16,6-23-2-16,21-4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1:52:28.1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427 9317 24 0,'24'-20'23'0,"-7"0"1"15,-1 18 0-15,-11 12-18 16,-5-10 2-16,-4 16-1 16,4-16-1-16,-13 25 1 15,-2-16-2-15,5 2 0 16,-10-12 1-16,5 1-2 15,-5-3-1-15,8 5 0 16,-2-3 0-16,14 1 0 16,-12 1-1-16,12-1 0 15,0 0 0-15,16 3-1 16,-1-1 1-16,4-2-1 0,4 1 0 15,6-1 0-15,2 0-1 16,3 1 1-16,4-2-1 16,2 1-1-16,-2-3 1 15,2 2 0-15,2 1-1 16,-1-1 1-16,3 1 0 15,4 1 1-15,2-2 0 16,5 1 1-16,1 0 0 16,9 1-1-16,0 0 1 15,8 1-1-15,2-1 0 16,9 0 0-16,0 0-1 15,8 0 1-15,2 0-1 16,2 0 0-16,2-2 0 16,2 1 1-16,5 0-1 0,5-1 0 15,5 2 0-15,1-1 1 16,5 0-1-16,6-1 1 15,8 2-1-15,7-2 1 16,-1 0-1-16,-2 1 0 16,-5 0 0-16,4-2 0 15,3 1 0-15,2 1 0 16,-5-3 0-16,-6 2-1 15,6 1 1-15,3-2 0 16,4-1 0-16,0 3-1 16,-2-2 1-16,3 1-1 15,6 1 1-15,1 0-1 16,0-1 1-16,-4 2 0 15,-4 1 0-15,2-2 0 0,-1 1 0 16,-3 2-1-16,-6-2 2 16,0 2-1-16,1 1 0 15,4-1 0-15,1 1-1 16,-4 0 2-16,-1 0-1 15,2 3 0-15,2-1 1 16,4 3-1-16,-4-5 1 16,-4 3 1-16,-1-3-1 15,0-1 0-15,0-3-1 16,-3 1 1-16,-3-5 0 15,-6 0-1-15,2-1 0 16,1 0 0-16,2 1 0 16,-4 0 0-16,2 3-1 0,-2-2 1 15,-2 0 0-15,5 2 0 16,1 0 0-16,-2-2-1 15,-1 1 1-15,2-1 0 16,0-1-1-16,5 2 1 16,-1 2-1-16,-6-1 1 15,2-2 0-15,-4 2-1 16,1 0 1-16,3 0 0 15,-6 0-1-15,-4-2 1 16,1 1 0-16,2 1 0 16,-5 0 0-16,5 1 0 15,0-3 0-15,-6 2-1 16,-1 0 1-16,1-1 0 15,-3 0 0-15,4-3 0 16,4 6 0-16,-7 0 0 0,0-1 0 16,-2-3 0-16,4 2 0 15,5 0 0-15,5 1 1 16,-1 0-1-16,1 1 0 15,-2-4 0-15,7 1 1 16,7 4-1-16,-2-2 1 16,1 3-1-16,0-2 1 15,-1 1 0-15,0-6-1 16,8 4 1-16,2-2 0 15,-2 1 0-15,0 1 0 16,6-1-1-16,-2 1 1 16,3 0 0-16,0 2 0 15,1 1 0-15,0-1 1 16,2-1-1-16,-3 1 0 0,0 1 1 15,-4-1-1-15,6-2 0 16,-1 0 0-16,0 3 0 16,-4-3 0-16,-1 0-1 15,3-1 0-15,0 0 1 16,4-1-1-16,-2 2 0 15,-1-2 0-15,3-2 0 16,7 2 0-16,-3 1 0 16,2 1 0-16,0-1 0 15,-2 1 0-15,0-2 0 16,1 2 0-16,-5-2 0 15,-2 3 0-15,0-3 0 16,-5 0 0-16,3 0 1 16,-4 0-1-16,0 0-1 0,1 2 1 15,-1-1 1-15,-1-2-1 16,-1 5 1-16,-4-2 0 15,1 0 0-15,-2-3 0 16,0 3 0-16,-8-4 0 16,2 1 0-16,1 0-1 15,-3 1 0-15,4-2-1 16,-3 1 1-16,0-2 0 15,-4 3 0-15,5 1-1 16,-1 1 1-16,-3-2 0 16,-4 2 0-16,-4-1 0 15,-1 0 0-15,-3 1 0 16,-2 0 0-16,-2-1 0 15,-8-1 0-15,2 2 0 16,-5-3 0-16,-6 2 0 0,-1 0 0 16,-6-1 0-16,-3 1 0 15,-6-2 0-15,-2 2 0 16,-6 0 0-16,-4-3 0 15,-6 3-1-15,-4-1 1 16,-6 1 0-16,-8-4-3 16,-1 11-6-16,-20-9-28 15,0 14 7-15,-37-17 4 16,-9 25-14-16,-30 20 1 15</inkml:trace>
  <inkml:trace contextRef="#ctx0" brushRef="#br0" timeOffset="1">16642 2405 10 0,'-16'-8'32'0,"-2"-1"-1"15,6 6 2-15,-8-12-18 16,20 15-1-16,-12-8-3 15,12 8 2-15,0 0-12 16,3-13-1-16,-3 13-1 16,4-14 0-16,-4 14 1 15,3-14 0-15,-3 14 0 16,0 0 0-16,0 0 0 15,0 0 1-15,0 0-1 16,6 28 1-16,-7-3 0 16,1 13 1-16,-1 7-1 15,1 12 1-15,-2 4 0 0,2 10 3 16,-2 4-3-16,1 6 1 15,1 2-2-15,1 6 1 16,0 4-1-16,-1 4 1 16,-1 5-1-16,1-1-2 15,2 3 1-15,-2 6 0 16,0 3 1-16,2 0-1 15,-2 3 1-15,1 4-1 16,1 3-1-16,-1 8 2 16,0 5-1-16,-1 2 1 15,2-1 1-15,0 6-2 16,-2 1 1-16,2-1 0 15,-2 0 0-15,0-1 0 16,-2-6 1-16,2 2-1 0,0 0-1 16,-1-3 1-16,0 0-1 15,-2-1 2-15,0 2-1 16,0 2 1-16,2 2-2 15,0 5 1-15,-3-1 0 16,1 2 0-16,2 8 0 16,-1 4-1-16,-1 5 0 15,5 6-1-15,-2 3 1 16,-2 2 0-16,4 7 1 15,-1 2-2-15,0-1 2 16,-3 1-1-16,4-2 0 16,-2-5 1-16,2-1 0 15,-2 1 1-15,-1 0-4 16,1 2 4-16,-2-1-3 15,5 3 3-15,-3 2-5 0,1 2 2 16,-1 4-2-16,-1-3 1 16,4 0 1-16,-1-1 1 15,-1 0-1-15,-1-2-2 16,0-3 3-16,1-2 0 15,1-4 0-15,1 1-1 16,-3-2 1-16,3 2-2 16,-3-4 2-16,4 4-1 15,-4 2 1-15,1 4 0 16,-1-1-1-16,3 0 1 15,-3-2-1-15,3-3 0 16,-3 2-1-16,2-9 0 0,1-7 1 16,0 0-1-1,-2-2 1-15,-1-2 1 0,1-3-1 16,0 2 0-16,-1-3 1 15,1 3-1-15,-1-2 2 16,3 7-2-16,-2 3 1 16,1 4-2-16,1 2 2 15,-1 0 0-15,0 3 0 16,-1-7 0-16,0-81 0 15,1 4-1-15,-2-7 0 16,-2 4 0-16,5-10-1 16,-2 1-2-16,-1-8 0 15,0 2-1-15,5-5 1 16,-1 4-2-16,4-20-5 15,-5 7-24-15,7-9-1 0,2-1 0 16</inkml:trace>
  <inkml:trace contextRef="#ctx0" brushRef="#br0" timeOffset="2">16296 8525 10 0,'0'0'22'15,"-11"6"-1"-15,11-6 0 16,0 0-7-16,0 0-3 16,-12-10-2-16,12 10-1 15,5-13-1-15,-5 13 0 16,7-15-1-16,-7 15 1 0,0 0-1 15,12-9-1-15,-12 9-1 16,0 0 0-16,0 0-1 16,0 0 0-16,0 0-1 15,-9 12-1-15,9-12 1 16,0 0-1-16,0 0 0 15,10 15 1-15,-10-15 0 16,14 15 0-16,-9-4-1 16,4 3 1-16,-4 1 0 15,1 3-1-15,-2 2-1 16,3 3 1-16,-2-3 0 15,3 4-1-15,2-3 0 16,2-1 1-16,4-2 0 16,0 1 0-16,1 2 0 0,0-3-1 15,-2 1 2-15,-2-1-2 16,-2 3 1-16,-4 1-1 15,-4 1 0-15,-2 2 0 16,-2-3 0-16,0 0 0 16,-1 0 0-16,2-4 0 15,0-2 0-15,4-1 0 16,2-3 0-16,-6-12 0 15,17 20 0-15,-17-20 0 16,19 16 0-16,-19-16 1 16,16 16-1-16,-12-5 0 15,0 0 0-15,-2 1 0 16,-2 2 0-16,-1 2 1 0,-1-1-1 15,-1 3 0-15,5-2 0 16,-5 0 0-16,3 0 0 16,3 1 0-16,-2-2 0 15,3-1 0-15,2-1 0 16,2 0 0-16,-3-2 0 15,0 1 0-15,-1-1 0 16,1 0 0-16,-5 0 0 16,0 1 0-16,-5 0 0 15,1 3 0-15,-2 2 0 16,1-1 0-16,-1 2 0 15,-1 1 0-15,3 0 0 16,-2 2-1-16,1 1 1 16,2-1 0-16,1-1 0 0,-4-1 0 15,2-1 0-15,1 1 1 16,-1-1-1-16,0-1 1 15,-1 2-1-15,-2-1 0 16,-1 2 0-16,-1 1 0 16,1-2 0-16,-2 1 0 15,1 0 0-15,2-2 0 16,-1-1 0-16,1-2 1 15,0 0-2-15,1-1 1 16,1 0 0-16,0 0 0 16,-1 2 0-16,-2 2 1 15,2 1-2-15,-4 2 2 16,0 0-1-16,1 1 0 15,-4-1 0-15,5-2 0 0,-2-2 0 16,2-2 0-16,0 0 0 16,0-2 0-16,1-1 0 15,1 1 1-15,0 2-1 16,0 2 0-16,1 3-1 15,-2 2 0-15,-3 1 0 16,0 2 1-16,-1-3-1 16,1-1 1-16,1-5-1 15,2-2 0-15,7-14-1 16,-14-3-12-16,14 3-21 15,9-26-1-15,0 5 2 16,2-8-2-16</inkml:trace>
  <inkml:trace contextRef="#ctx0" brushRef="#br0" timeOffset="3">16360 10273 64 0,'0'0'37'0,"13"-8"-1"16,-2 16-9-16,-11-8-16 15,12 11-6-15,-12-11-1 16,16 23 0-16,-7-8-4 16,1 3-1-16,1 3-4 15,-11-21-17-15,16 22-11 16,-16-22 0-16,15 10-3 15,-15-10 2-15</inkml:trace>
  <inkml:trace contextRef="#ctx0" brushRef="#br0" timeOffset="4">16497 9993 98 0,'-5'14'35'16,"-1"-2"-2"-16,7 9-2 15,-3-4-31-15,4-1-1 16,6 0-1-16,-8-16-20 16,26 15-11-16,-9-13-1 15,3-1 0-15,-2-6-1 16</inkml:trace>
  <inkml:trace contextRef="#ctx0" brushRef="#br0" timeOffset="5">16402 8586 64 0,'1'-14'34'0,"3"4"-1"0,-3-5-12 16,-1 15 5-16,0 0-20 15,0 0-2-15,9 17 0 16,-6 2-1-16,1 2-2 15,0 5 0-15,3 0 0 16,2-2-2-16,4 1-2 16,-1-9-3-16,12 6-20 15,-7-14-6-15,3-1-2 16,-4-8-1-16,4-2 1 15</inkml:trace>
  <inkml:trace contextRef="#ctx0" brushRef="#br0" timeOffset="6">16381 8396 80 0,'-15'-6'35'15,"1"-2"0"-15,14 8-1 16,-11-16-29-16,11 16-2 15,14-24 0-15,2 12-1 16,3 2-2-16,4 1-2 16,6 9-4-16,-7-4-25 15,7 10-2-15,-7-1-2 16,2 6-1-16</inkml:trace>
  <inkml:trace contextRef="#ctx0" brushRef="#br0" timeOffset="7">16480 8299 85 0,'0'0'34'0,"-16"-2"0"16,16 2-2-16,0 0-46 15,0 0-19-15,0 0-1 16,0 0 0-16,19 16-1 16</inkml:trace>
  <inkml:trace contextRef="#ctx0" brushRef="#br0" timeOffset="8">11774 9299 62 0,'1'-18'26'16,"-1"18"0"-16,-14-9-1 15,14 9-13-15,-17-3-3 16,17 3-3-16,-18 6-1 15,18-6-2-15,-15 18-2 16,9-2 1-16,2 2-1 16,-1 5 0-16,3 2 0 15,-1 0 0-15,2 0 0 16,5-3 0-16,2-4 0 0,1-4 0 15,3-11 0-15,6-4 0 16,3-10 0-16,2-5 0 16,-2-5 0-16,0-5 0 15,-3 0 0-15,-2-2-1 16,-5 3 1-16,-7 2 0 15,-5 4 0-15,-6 7-1 16,-6 2 1-16,-3 8-1 16,0 2 1-16,-1 6-1 15,2 3 0-15,-1 4 1 16,3 2-1-16,7 1 1 15,3 0-1-15,3-1 1 16,5 0 0-16,2 0-1 16,8-3 1-16,3-3-1 15,3-3 0-15,2-4 1 0,1-3-1 16,1-3 1-16,-1-6-1 15,-3-3 1-15,-4-4-1 16,-5-5 0-16,-3-2 1 16,-5-2-1-16,-2 1 1 15,-4 1-1-15,-6 3 1 16,-4 3-1-16,-2 6 1 15,-5 10 0-15,1 9 0 16,-4 9-1-16,1 5 1 16,4 6 0-16,0 3-1 15,6 4 1-15,7-3-1 16,6-4 0-16,7-8 1 0,7-8-1 15,4-8 1 1,6-8-1-16,0-6 1 0,2-4-1 16,-3-7 1-16,-3 0 0 15,-5-2 0-15,-8 2 0 16,-5 2 0-16,-7 5-1 15,-5 4 1-15,-3 5-1 16,-3 6 1-16,-4 2-1 16,3 5-1-16,2 0-1 15,9 14-9-15,6-21-24 16,-2 18-4-16,2-18-1 15,21 15-1-15</inkml:trace>
  <inkml:trace contextRef="#ctx0" brushRef="#br0" timeOffset="9">11666 10126 79 0,'9'-13'38'16,"-4"-3"-2"-16,-5 16 0 15,0 0-30-15,10 22-1 16,-11 6-1-16,1 19 1 15,-6 12-3-15,1 16 0 0,-6 10-1 16,-2 9 1 0,-3-2-3-16,1 0 2 0,4-9-3 15,-1-15-2-15,18-4-17 16,-4-30-20-16,18-19 3 15,3-27-1-15,14-16 0 16</inkml:trace>
  <inkml:trace contextRef="#ctx0" brushRef="#br0" timeOffset="10">11748 10089 95 0,'-14'-12'38'0,"7"-4"1"16,15 6-1-16,11-7-35 15,15-1-2-15,13-1 0 0,9 0-2 16,5 11-3-16,-6-9-18 16,5 21-16-16,-16 3 0 15,-7 13 0-15,-19-2-1 16</inkml:trace>
  <inkml:trace contextRef="#ctx0" brushRef="#br0" timeOffset="11">11717 10480 102 0,'-5'23'40'16,"5"-23"0"-16,35 7-2 16,8-19-38-16,16-15-13 0,22 5-24 15,0-11-3 1,4 7 2-16,-4-5-6 0</inkml:trace>
  <inkml:trace contextRef="#ctx0" brushRef="#br0" timeOffset="12">11927 11412 62 0,'0'0'35'15,"10"10"-2"-15,-6 19-1 16,-13 9-27-16,6 14-1 15,-4 15-2-15,2 8-3 16,0 13-3-16,-7-5-13 16,10 5-16-16,-1-8-2 15,6-10 0-15,4-15-1 16</inkml:trace>
  <inkml:trace contextRef="#ctx0" brushRef="#br0" timeOffset="13">11709 11729 77 0,'0'0'39'0,"32"2"-3"16,15-1 1-16,15-2-38 15,20-5-1-15,19 3 0 16,14-2 0-16,11 1 1 16,12-1 0-16,10 4 1 15,5 1 0-15,4 0 0 16,7 2 2-16,8-4-1 15,11 1 0-15,7-7 0 16,12 1 0-16,7-8 0 16,7 2 0-16,11-3 0 15,2 2-1-15,-5 4 1 0,2 3 0 16,-8 7-2-16,-14-1-6 15,-8 11-28-15,-21-2-1 16,-16 3 0-16,-21-1-2 16</inkml:trace>
  <inkml:trace contextRef="#ctx0" brushRef="#br0" timeOffset="14">16952 11439 63 0,'-11'8'35'16,"-13"8"0"-16,-17 16-1 15,-26 6-29-15,-9 17-1 16,-15 10-2-16,-9 8-3 15,-3 10-4-15,-4-7-29 16,21-5 1-16,20-15-4 16,26-13 2-16</inkml:trace>
  <inkml:trace contextRef="#ctx0" brushRef="#br0" timeOffset="15">12296 11601 67 0,'-10'-5'36'0,"-5"7"0"0,-13 4 1 15,0 15-32-15,-16 8-2 16,-7 16-2-16,-7 11 1 16,-10 11-5-16,1 13-3 15,-11-3-30-15,17 0 2 16,3-11-5-16,16-13 2 15</inkml:trace>
  <inkml:trace contextRef="#ctx0" brushRef="#br0" timeOffset="16">14490 12102 61 0,'-7'-44'37'15,"-4"8"0"-15,-13-7-1 16,-2 15-29-16,-12-1 0 15,2 14-1-15,-8 7-2 16,3 11 0-16,-1 10-1 16,7 17 0-16,-1 15 0 15,8 19-1-15,3 8 0 16,6 13 1-16,5 3-3 15,3 7 1-15,9-2-3 16,2-6-1-16,5-5-3 16,-1-26-13-16,10 2-20 0,-7-21-1 15,6-9-1-15,-13-28 2 16</inkml:trace>
  <inkml:trace contextRef="#ctx0" brushRef="#br0" timeOffset="17">13928 12535 100 0,'-15'7'42'0,"26"5"-1"16,10-13 0-16,23-5-41 16,26-10-5-16,16-26-14 15,36 8-19-15,-1-14-2 16,12 5-2-16,-4-2 0 15</inkml:trace>
  <inkml:trace contextRef="#ctx0" brushRef="#br1" timeOffset="34">14318 12047 63 0,'-19'8'40'15,"19"-8"-1"-15,-15 5 0 0,15-5-19 16,-12 9-23-16,-2-16-32 16,14 7-2-16,10-10 0 15,1 1-4-15</inkml:trace>
  <inkml:trace contextRef="#ctx0" brushRef="#br2" timeOffset="95">1618 3019 69 0,'5'-12'37'0,"-5"12"-1"0,0 0 1 15,13 23-19-15,-22 3-13 16,7 22 0-16,-6 11-2 16,1 21-2-16,-6 10 2 15,0 11-2-15,-2 4 1 16,0-1-2-16,3-2-2 15,2-15-6-15,17-5-26 16,-6-26-3-16,18-8 0 16,-1-24-1-16</inkml:trace>
  <inkml:trace contextRef="#ctx0" brushRef="#br2" timeOffset="96">2016 3507 103 0,'0'0'39'15,"-18"0"-1"-15,9 15-2 16,-3 1-32-16,2 8-2 16,-3 6 0-16,2 6 0 15,2 0-1-15,2 4 0 16,0-5 1-16,7-2-1 15,3-8 0-15,2-5 1 16,6-11-1-16,2-8 0 16,2-12 0-16,3-8 0 15,2-5-1-15,-2-7 1 16,1-4-1-16,-2-4 1 0,0 1-1 15,-4 2 1-15,0 6-1 16,-6 6 1-16,-1 7 0 16,-6 17 0-16,8-12-1 15,-8 12 0-15,6 18 1 16,0-2-2-16,-1 2 1 15,7 1-1-15,4-2 1 16,2-4-1-16,4-5 1 16,4-8 0-16,3-6-1 15,0-7 2-15,5-3-1 16,-6-3 2-16,-4-2-1 15,0 1 0-15,-6 4 0 16,-5 1 0-16,-6 5 0 16,-7 10-1-16,0 0 0 0,0 0-2 15,9 26 0-15,-14-2-3 16,5 14-1-16,-5-6-6 15,19 17-25-15,-9-8-4 16,17 4 1-16,1-14 1 16</inkml:trace>
  <inkml:trace contextRef="#ctx0" brushRef="#br2" timeOffset="97">2958 3464 102 0,'-22'-5'39'0,"0"19"2"0,-11-1-1 16,1 16-34-16,-2 4 0 16,5 6-2-16,3 4-1 15,5 2-1-15,9-1 0 16,7-4-1-16,12-9 0 15,9-11 0-15,8-10 0 16,9-10-1-16,4-11 1 16,2-11-1-16,-2-9 0 15,-3-6-1-15,-3-8 1 16,-6 2 0-16,-8-2 0 15,-7 3 0-15,-2 5 0 16,-5 4 0-16,-2 13-2 16,-1 20 1-16,0 0-1 15,-16 14-1-15,9 21 0 16,-1 6-3-16,7 13 0 0,-2-7-6 15,19 14-23-15,-3-19-5 16,20-1 2-16,-1-23-1 16</inkml:trace>
  <inkml:trace contextRef="#ctx0" brushRef="#br2" timeOffset="98">3530 3428 101 0,'-22'3'40'16,"-18"4"0"-16,3 19-1 15,-9 12-32-15,4 4-3 16,4 5 0-16,5 5-2 16,8-1 1-16,11-3 0 0,14-8-1 15,15-11 0-15,10-13-2 16,10-13 1-16,6-15 0 15,1-10 0-15,4-11-1 16,-2-6 0-16,-7-6 0 16,-5 1 0-16,-7 0 0 15,-9 7 0-15,-6 5 0 16,-3 10-1-16,-5 10 1 15,-2 12 0-15,-4 19 0 16,0 13-1-16,0 16 1 16,-1 15 0-16,-1 15 0 15,2 11 0-15,1 10 0 16,-2-1 0-16,0-2 0 0,-2-10-1 15,1-10 1-15,-1-12 0 16,-4-18-1-16,-1-16 0 16,-2-19 0-16,-2-15 0 15,0-15-2-15,-1-15-2 16,7-3-10-16,-10-28-16 15,17 0-10-15,-3-18 1 16,14 6-2-16</inkml:trace>
  <inkml:trace contextRef="#ctx0" brushRef="#br2" timeOffset="99">3900 3619 121 0,'0'0'41'15,"-7"19"1"-15,7-19-11 16,9-11-28-16,13-2-1 16,11-3-1-16,6-6 0 15,5-2 0-15,0-7 0 16,1-1 0-16,-6-1 0 15,-9 2-1-15,-8 0 1 16,-13 6-1-16,-14 7 1 16,-10 9-1-16,-14 11 0 15,-5 12 1-15,-8 14-1 16,-3 10 0-16,-2 9 1 15,6 9 0-15,6 2 0 16,9-3-1-16,15-3 0 0,12-12-2 16,23-9-4-16,12-27-11 15,33 2-17-15,-1-26-9 16,22-4 0-16,6-18-1 15</inkml:trace>
  <inkml:trace contextRef="#ctx0" brushRef="#br2" timeOffset="100">5067 3388 109 0,'0'0'41'0,"9"-23"0"16,2 33-5-16,-18 2-31 15,2 13-2-15,-5 10-1 16,1 9-2-16,-2 6 0 16,-1 2-2-16,8 6-2 15,2-13-5-15,21 2-21 16,-10-28-10-16,19-7 0 15,-4-27-1-15</inkml:trace>
  <inkml:trace contextRef="#ctx0" brushRef="#br2" timeOffset="101">5168 3117 104 0,'-25'13'40'16,"-2"-1"-1"-16,16 8-2 15,7-10-33-15,4-10-22 16,40-4-21-16,1-9 0 15,22 12 0-15,-2-11 0 16</inkml:trace>
  <inkml:trace contextRef="#ctx0" brushRef="#br2" timeOffset="102">5592 3278 88 0,'-26'28'40'0,"1"11"2"16,-15-12-2-16,10 14-12 0,-7-13-24 16,7 1 0-16,2 0-2 15,7 2-1-15,5-6 1 16,11-3-2-16,11-8 1 15,18-8 0-15,16-9-1 16,13-7 2-16,8-5-2 16,3-3 0-16,-1 0 0 15,-4 7 0-15,-13 8 0 16,-16 14 0-16,-21 12 0 15,-20 13 0-15,-18 10 0 16,-7 1 0-16,-8 1 0 16,2-4 0-16,4-5-6 0,0-20-4 15,28-1-17-15,-9-30-14 16,25-6-3-16,-1-22 0 15,17-3 1-15</inkml:trace>
  <inkml:trace contextRef="#ctx0" brushRef="#br2" timeOffset="132">16558 14268 20 0,'12'-6'28'16,"-12"6"1"-16,12 1-10 15,-12-1-7-15,11-3-3 0,-11 3-2 16,14-2-2-16,-14 2 1 15,0 0-2-15,0 0 0 16,0 0 0-16,0 0 1 16,0 0 0-16,0 0-1 15,-15-3 0-15,4-1-1 16,-3 4 1-16,-9-4-1 15,-5 3-1-15,-9-1-1 16,-10-1 0-16,-11 2 0 16,-13 1-1-16,-16 0 1 15,-11 1 0-15,-15 1 0 16,-8 2 0-16,-12 0 0 15,-13 3 1-15,-10-2-1 16,-4 8 1-16,-3-2-1 0,-7 4 1 16,-7 2-1-16,-4-1 0 15,-3 1 0-15,1-2 0 16,3-2-1-16,5-5 0 15,11-2 0-15,17-9-3 16,20 1-3-16,17-18-18 16,30 12-13-16,22-10-1 15,29 6-1-15,14-6 1 16</inkml:trace>
  <inkml:trace contextRef="#ctx0" brushRef="#br2" timeOffset="133">13785 14067 29 0,'0'0'32'0,"-18"15"1"16,18-15 0-16,-17 16-20 16,7-12-7-16,4 11 0 15,-12-6-1-15,2 10 1 16,-16-2-2-16,-3 12 2 15,-14 2-2-15,-3 11 0 0,-12 3 0 16,4 6 0-16,0 0 0 16,15 2-1-16,10-1-1 15,20-1 0-15,22-5-1 16,24-5 1-16,29-4-2 15,26-3 1-15,15-4-1 16,12-3-2-16,7-4 1 16,-1-7-3-16,-1 7-7 15,-18-16-27-15,-11 8-1 16,-22-10-3-16,-12 4 1 15</inkml:trace>
  <inkml:trace contextRef="#ctx0" brushRef="#br2" timeOffset="134">13885 13348 60 0,'14'-14'37'0,"-14"14"-1"16,19-5 1-16,-19 5-33 15,-1 38 0-15,-6 1-1 16,1 18 0-16,-8 6 0 16,0 10-1-16,-1 0-1 15,0-1-1-15,5-2-2 16,-2-15-4-16,16 4-28 15,-6-24-1-15,9-2-4 0,-1-23 1 16</inkml:trace>
  <inkml:trace contextRef="#ctx0" brushRef="#br2" timeOffset="135">13694 13733 85 0,'-29'4'39'15,"3"-5"-1"-15,19 16-1 16,7-15-32-16,22-10-2 15,15-4-2-15,13-6-2 16,17 2-6-16,-7-11-31 16,19 6 0-16,-13-7-1 15,5 11-1-15</inkml:trace>
  <inkml:trace contextRef="#ctx0" brushRef="#br2" timeOffset="136">14381 13469 82 0,'0'0'39'0,"0"0"-2"15,-4 18-8-15,-10 1-24 0,3 11-1 16,-3 7 0-16,4 6-2 16,0 7 0-16,1 1-1 15,8-4 1-15,8-2-1 16,5-9 0-16,6-11 1 15,9-13-1-15,3-14 0 16,4-14 0-16,3-10 0 16,-4-15 0-16,-1-5 0 15,-7-2-1-15,-4-6-1 16,-8 4-1-16,-6 0-2 15,1 17-3-15,-13-5-13 16,10 23-19-16,-9 0 0 16,4 15-1-16,0 0 2 15</inkml:trace>
  <inkml:trace contextRef="#ctx0" brushRef="#br2" timeOffset="137">14846 13599 72 0,'15'15'39'0,"-15"-15"-1"16,29 12 0-16,-12-10-32 16,14-2-2-16,5-7-1 15,6-1 0-15,1-4-1 16,2-6-1-16,-4-4 0 15,-5-2 0-15,-10-2 0 16,-8 1-1-16,-14 2 1 16,-10 3 0-16,-14 8-1 0,-13 9 1 15,-9 10 1-15,-5 14-1 16,-5 9 0-16,0 14 0 15,8 4 0-15,8 5 1 16,14-1-2-16,19-4 0 16,27-8-2-16,15-15-4 15,33 2-30-15,2-20-5 16,16 0 1-16,-2-10-3 15</inkml:trace>
  <inkml:trace contextRef="#ctx0" brushRef="#br2" timeOffset="138">14117 15392 37 0,'0'0'36'15,"14"-14"1"-15,-2 9 0 16,-9-14-25-16,4 9-6 15,-10-5 0-15,3 15-1 16,-17-13-1-16,-1 17-1 16,-10 4 1-16,-6 9-1 15,-3 8 0-15,-2 9 0 16,0 4 0-16,2 1-2 15,8-1 1-15,7 1-1 16,15-9 1-16,11-6-2 16,19-12 0-16,13-15-1 0,15-15 1 15,14-13 1-15,9-15-1 16,6-12 1-16,-1-7-1 15,-5-8 1-15,-8 0-1 16,-14 3 2-16,-13 9-2 16,-17 9 0-16,-17 16 0 15,-10 17 0-15,-15 15-1 16,-8 21 1-16,-2 17 0 15,-2 14-1-15,1 11 0 16,4 6-1-16,7 4-2 16,9-5-1-16,22 2-11 15,-2-23-23-15,25-4-1 16,-3-20-1-16,17-8 1 15</inkml:trace>
  <inkml:trace contextRef="#ctx0" brushRef="#br2" timeOffset="139">14725 15279 63 0,'-23'-15'38'0,"9"27"0"16,-9 4 0-16,7 14-33 16,-6 8-3-16,3 9 1 15,3 2-2-15,3 1-1 16,4-6 0-16,4-6-3 15,10-5-2-15,-5-33-21 16,22 17-11-16,-7-31-3 16,13-4 3-16</inkml:trace>
  <inkml:trace contextRef="#ctx0" brushRef="#br2" timeOffset="140">14797 15127 54 0,'0'0'34'16,"15"-6"-1"-16,-2 4-3 15,4 5-29-15,4 4-1 16,2 4 0-16,-2 1 0 16,1 5 1-16,-6-1 1 15,-2 1 1-15,-6 0 0 16,-2 2 0-16,-9-8 1 15,-3 4 2-15,-6-4-2 0,-2 2 0 16,-4 0-1-16,3 2-1 16,-4-2 0-16,5 2 0 15,5 0-1-15,5 1 0 16,4-2-1-16,8-2 1 15,2-2 0-15,7-2-1 16,2-2 1-16,1-2 0 16,-2 1-1-16,2-1 1 15,-6 0 0-15,-4 3-1 16,-6 5 1-16,-4 5-1 15,-8 4 0-15,-3 5-2 16,-3 4 1-16,-3-3-3 16,3 3-2-16,-5-18-17 15,17 8-15-15,2-20-2 0,9-12-1 16,9-19 2-16</inkml:trace>
  <inkml:trace contextRef="#ctx0" brushRef="#br2" timeOffset="141">15522 14774 77 0,'-26'28'40'16,"-1"24"-2"-16,-12 2-1 15,4 17-37-15,0 7 1 16,3 4-2-16,6 4-1 15,-3-3-4-15,14 9-10 16,-7-21-21-16,13-1-1 16,-5-24-2-16,13-3 1 0</inkml:trace>
  <inkml:trace contextRef="#ctx0" brushRef="#br2" timeOffset="142">15183 15307 68 0,'-4'-14'38'0,"4"14"0"15,15-1 0-15,6 2-34 16,3 4-4-16,3-5 0 16,8 2-2-16,4-4-1 15,5 2-2-15,-4-7-1 16,4 7-2-16,-7-7 1 0,0 6 0 15,-10-6 1-15,-4 3 3 16,-9 0 2-16,-14 4 4 16,0 0 1-16,0 0 2 15,-15-5 2-15,-5 5 0 16,1 10 1-16,-10-1-2 15,5 8-1-15,-6 1-1 16,5 6-1-16,1 3-1 16,2 2 0-16,6-1-1 15,6 1 0-15,7-2-2 16,6-3-1-16,4-8 1 15,9-5-2-15,8-9 2 16,2-9-2-16,4-8 1 16,0-10 0-16,-1-6 1 0,2-5 0 15,-4-3 0-15,-1 2 2 16,-7 4-2-16,-4 6 0 15,-3 8 0-15,-12 19 0 16,0 0 0-16,7 19-1 16,-16 10 1-16,-3 6-1 15,-1 8-1-15,-1-1-3 16,6 0-1-16,-2-16-11 15,14 2-20-15,-4-28-2 16,19 10 0-16,-1-29 1 16</inkml:trace>
  <inkml:trace contextRef="#ctx0" brushRef="#br2" timeOffset="143">15859 15255 64 0,'-10'29'37'0,"-11"1"0"15,5 17 0-15,-5-7-32 16,5 5-3-16,1-7 0 15,6-2-1-15,3-8 1 16,3-11-2-16,3-17 1 16,17-3-2-16,0-16 1 15,10-8 2-15,-1-8-1 16,4-2 1-16,2-3-1 15,-1 1 2-15,-4 6-2 16,-5 9 1-16,-7 10 0 16,-15 14-1-16,10 5-1 15,-12 10 0-15,-3 9-1 16,-2 1-2-16,5 10-4 0,-6-14-17 15,16 13-15-15,-5-14 0 16,14 4-2-16,-4-15 1 16</inkml:trace>
  <inkml:trace contextRef="#ctx0" brushRef="#br2" timeOffset="144">16185 15350 61 0,'-27'17'39'15,"6"14"1"-15,-9-4-1 16,13 7-32-16,-9-2-2 16,7 1-3-16,4-4-1 15,8-4-4-15,13-6-1 16,5-12-4-16,22 4-5 15,-6-19-22-15,20 3-4 16,-4-15 0-16,11 4 2 16</inkml:trace>
  <inkml:trace contextRef="#ctx0" brushRef="#br2" timeOffset="145">16332 15514 65 0,'-17'13'38'0,"10"7"-1"15,7-20 2-15,-8 17-35 16,8-17-1-16,18-2-1 16,1-7-1-16,4-6 1 15,5-3-2-15,-2-3 1 16,2-2-1-16,-2 0 1 15,-4 4-1-15,-7 0-1 16,-6 4 2-16,-9 15-1 16,-7-10 2-16,-5 17-1 15,-7 7 1-15,-6 11 0 16,1 5 0-16,1 2-1 0,-1 4 0 15,8-1-2-15,11-5 0 16,6-8-1-16,16-4-3 16,8-24-12-16,28 3-22 15,2-19-1-15,22-5 0 16,7-14 0-16</inkml:trace>
  <inkml:trace contextRef="#ctx0" brushRef="#br2" timeOffset="146">16623 12513 29 0,'0'0'32'0,"0"0"2"15,14 14-14-15,-14-14 8 16,0 0-15-16,0 0-7 16,0 0-1-16,0 0-1 15,19 13-1-15,-19-13-1 16,25 7-1-16,-7-4 1 15,8 0-2-15,4-3 1 16,3 2 0-16,9-3 0 16,7 0 0-16,4 0-1 15,14-1 1-15,9-3 0 0,13 3 2 16,9-3-2-16,10-1 0 15,15 2 0-15,13-2 0 16,13-2 1-16,12 0-2 16,13-2 1-16,11 1 0 15,12-1 0-15,3 2-1 16,6 1 1-16,-2 1 0 15,-1 2-1-15,-7 3 1 16,-10 1 0-16,-4 1-1 16,-9-1 1-16,-5 1 0 15,-12-2-1-15,-3-3 1 16,-5-3 0-16,-5 0-1 15,-7-4 0-15,-13-1 1 0,-14-3-1 16,-12 3 0-16,-14-1 0 16,-17 0 1-16,-20 4-1 15,-17-1 0-15,-14 3 0 16,-15 7 1-16,-10-11-1 15,-14 9-1-15,-6-1 1 16,-10-2 0-16,-8-1 0 16,-4-1 0-16,-5-3 0 15,-2-2 0-15,-1-3 0 16,2-2 0-16,5-2 1 15,3 0-1-15,10 3 1 16,5 2-1-16,10 1 0 16,10 5 0-16,15 8 0 15,0 0 0-15,13-3 0 16,13 7 0-16,19-2 1 0,13 1-1 15,14 1 1-15,14 1 0 16,9 1 0-16,7 3 0 16,-3 6 0-16,-6 5 0 15,-18 6-1-15,-18 8 1 16,-30 6-1-16,-21 9 1 15,-30 1 0-15,-24 5-1 16,-23 1 1-16,-21-1 0 16,-12-2 0-16,-4-5 0 15,4-6-1-15,10-9-1 16,16-8-1-16,16-16-7 15,35-1-18-15,14-25-12 16,40-1-1-16,15-18-1 16,27-3 0-16</inkml:trace>
  <inkml:trace contextRef="#ctx0" brushRef="#br2" timeOffset="147">18334 13182 85 0,'0'0'37'0,"0"0"2"16,-4-12-8-16,4 12-24 15,0 0-2-15,11 7-1 16,-11-7-2-16,26-2-1 16,-1-4 0-16,8-3-2 0,11-1-3 15,0-13-11-15,13 13-23 16,-6-8 0-16,4 8-1 15,-14-5 0-15</inkml:trace>
  <inkml:trace contextRef="#ctx0" brushRef="#br2" timeOffset="148">19179 12968 76 0,'12'-11'36'0,"-12"11"-2"16,0 0 0-16,0 0-35 15,-7 16-3-15,-7-11-6 16,13 14-4-16,-14-12-13 15,14 9-4-15,1-16 7 16,1 20 11-16,-1-20 6 16,12 8 5-16,0-2 7 15,-12-6 7-15,19-3 15 16,-19 3 3-16,11-2-7 0,-13-8-9 15,2 10-4-15,0 0-2 16,6-11-3-16,-6 11-1 16,0-15-1-16,0 15 0 15,4-11 0-15,-4 11 0 16,0 0 0-16,0 0-1 15,14 7 0-15,-10 6 0 16,-2 8 0-16,0 6-1 16,-2 7 0-16,-6 7 0 15,0 6-1-15,-6 1 1 16,2 1-2-16,-1-5 1 15,6-4 0-15,1-8 0 16,9-7 0-16,4-13 0 16,7-14 0-16,5-13 1 0,7-10 0 15,1-8 0-15,1-9 0 16,-3-7 0-16,1-3 1 15,-4-3-1-15,-6 1 0 16,-2 8-1-16,-3 6 0 16,-6 9-3-16,-6 1-4 15,11 22-30-15,-12 8-2 16,0 0 0-16,14 12-1 15</inkml:trace>
  <inkml:trace contextRef="#ctx0" brushRef="#br2" timeOffset="149">19665 13163 83 0,'0'14'38'15,"14"-4"0"-15,0-12-1 16,19-1-32-16,2-8-2 16,11 3 1-16,4-11-1 0,3-4-1 15,-2-4 0 1,-3-1-1-16,-13 2 0 0,-9 3 0 15,-15 3 0-15,-16 5-1 16,-17 8 1-16,-8 8 0 16,-12 9 1-16,-5 8-2 15,-3 7 1-15,-1 9 0 16,2 5-1-16,8 7 1 15,8 0-1-15,12 2 0 16,18-5-1-16,14-7-1 16,18-1-2-16,14-20-11 15,27 3-25-15,2-18 1 16,16-2-3-16,-6-10 1 15</inkml:trace>
  <inkml:trace contextRef="#ctx0" brushRef="#br2" timeOffset="150">19313 14237 75 0,'-41'14'38'16,"-13"-2"-1"-16,5 16-1 15,-14 1-31-15,3 11-1 16,-1 4-1-16,10 4 0 16,8 2-1-16,16-2 0 15,16-7 0-15,17-8-1 16,19-14 0-16,18-15 0 15,15-16 0-15,12-17 0 16,7-15 0-16,4-11 0 16,-3-12 0-16,-5-8-1 0,-9-5 1 15,-11 1 0-15,-15 1 1 16,-9 10-1-16,-15 12 0 15,-12 13-1-15,-9 19 1 16,-9 17 0-16,-5 24-2 16,-1 20 0-16,0 17 1 15,-1 14-1-15,3 12-1 16,5 4 0-16,9 2-2 15,6-9-2-15,14 0-16 16,-2-23-17-16,17-6 0 16,0-23-1-16,11-9 1 15</inkml:trace>
  <inkml:trace contextRef="#ctx0" brushRef="#br2" timeOffset="151">19835 14263 56 0,'-1'-15'39'0,"1"15"-2"16,-6 15 2-16,4 21-21 15,-16 2-11-15,8 8-4 16,-3 3-2-16,2 1 1 16,3-2-3-16,2-8-3 15,10 2-19-15,1-26-15 16,10-7 1-16,1-23-3 15,14-9 2-15</inkml:trace>
  <inkml:trace contextRef="#ctx0" brushRef="#br2" timeOffset="152">20128 13937 50 0,'-9'11'33'0,"4"7"-12"15,5-18-22-15,14 16-16 16,2-17-16-16,11 3-1 15</inkml:trace>
  <inkml:trace contextRef="#ctx0" brushRef="#br2" timeOffset="153">20317 14093 74 0,'-28'31'38'0,"-10"-9"1"16,5 10-1-16,-1-12-28 16,7 4-5-16,7-6-3 0,13 1 0 15,5-3-2-15,10-1 1 16,6-4-1-16,6 1 0 15,4-2 0-15,4-1 0 16,-3 1 0-16,2-1 0 16,-6 1 0-16,-4 3 1 15,-6 1-1-15,-3 4 1 16,-10 2-1-16,-5 3 1 15,-4 2-1-15,-5 2-1 16,-1-1 1-16,-3 0-2 16,6-2-3-16,-7-15-24 15,18 10-8-15,3-19-2 16,0 0-1-16</inkml:trace>
  <inkml:trace contextRef="#ctx0" brushRef="#br2" timeOffset="154">20878 13747 79 0,'0'0'38'0,"0"0"0"15,-12 22-4-15,18 5-26 16,-8 8-3-16,0 16-1 16,-5 9-3-16,-2 11-1 15,-5 7 0-15,-7 7-2 16,-1 3-2-16,-4-7-1 15,1 1-5-15,-6-19-29 16,15-3 3-16,-6-24-3 16,14-6 2-16</inkml:trace>
  <inkml:trace contextRef="#ctx0" brushRef="#br2" timeOffset="155">20636 14326 95 0,'-17'-29'39'15,"13"18"1"-15,-6-8-13 16,10 19-21-16,13 2-4 15,2 2-2-15,13 0-4 16,6-8-5-16,21 8-30 16,0-10 1-16,18 6-2 15,-3-9 0-15</inkml:trace>
  <inkml:trace contextRef="#ctx0" brushRef="#br2" timeOffset="156">21452 14207 73 0,'-21'-13'37'0,"3"14"-8"16,-17-8 4-16,11 18-23 16,-18 0-3-16,0 12-1 15,-4 7-1-15,0 11-1 16,3 4-2-16,6 3 1 15,7-3-1-15,11 0 0 16,12-8-1-16,14-7 0 0,14-12-1 16,11-13 0-16,9-12 0 15,6-10 1-15,1-14-1 16,2-4 0-16,-6-8 0 15,-3 0 1-15,-8 0-1 16,-8 5 1-16,-10 7-1 16,-5 10 0-16,-10 21 1 15,0 0-1-15,-20 9-1 16,4 18 1-16,-2 7-2 15,1 2-1-15,7 9-3 16,-1-15-8-16,13 11-24 16,-2-17-2-16,20 2 1 15,-2-23-1-15</inkml:trace>
  <inkml:trace contextRef="#ctx0" brushRef="#br2" timeOffset="157">21751 14189 83 0,'0'0'36'15,"0"0"-11"-15,1 18 4 16,-15 6-23-16,4 14 0 16,-7 2-3-16,-1 9 0 15,0-4-1-15,4-1 0 16,2-7 0-16,7-7-1 15,8-14 0-15,8-11 0 16,6-14-1-16,9-10 1 16,7-13 0-16,1-4 0 0,2-6 1 15,3 1 0-15,-6-3 0 16,-2 9 0-16,-6 6 0 15,-7 11 0-15,-7 11-1 16,-11 7-1-16,4 20 0 16,-8 4-1-16,-3 10-2 15,-5 4-3-15,16 13-28 16,-11-8-5-16,14 3-1 15,-3-13-1-15</inkml:trace>
  <inkml:trace contextRef="#ctx0" brushRef="#br2" timeOffset="158">22435 14282 59 0,'-16'14'40'16,"-10"-10"-1"-16,5 9 1 15,-11-11-21-15,8 10-11 16,-10 0-4-16,1 8-1 0,1 1-1 15,2 6-1-15,5 2 0 16,7 4 0-16,9 0-1 16,10-3 0-16,16-5-1 15,9-7 0-15,15-5-5 16,7-19-9-16,18 7-24 15,-6-19 0-15,11 5-1 16,-12-19 0-16</inkml:trace>
  <inkml:trace contextRef="#ctx0" brushRef="#br2" timeOffset="159">22693 14424 76 0,'8'16'38'16,"-8"-16"-3"-16,28 20-1 15,-17-17-29-15,11-1-1 16,-1-11-1-16,8 0 0 16,0-6 0-16,1-4-1 15,-1-5 0-15,-1 0 0 16,-4-3 0-16,-3 0-1 15,-6 2 0-15,-9 2 0 16,-7 1 0-16,-8 7 0 16,-9 5 0-16,-8 11 1 15,-11 8 0-15,-6 11 0 16,-4 9-1-16,2 12 1 15,2 5 0-15,10 7 0 16,13 1-2-16,17-6 0 0,19-5-2 16,22-12-3-16,33 0-15 15,7-28-22-15,36-5-1 16,6-23-2-16,21-4 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2:00:48.30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7572 9414 26 0,'9'-11'28'16,"-9"11"1"-16,5-19 0 15,-5 19-15-15,0-18-5 16,0 18-2-16,-3-15-4 16,3 15 0-16,-12-13-1 15,12 13 0-15,-16-6 1 16,16 6 0-16,-21 0 0 15,21 0 1-15,-20 10-1 16,10 0 1-16,-4 0-1 0,-1 5-1 16,-1 3-1-16,1 0 1 15,-2 1-2-15,6-1 2 16,0-1-1-16,6-2 0 15,2-3 0-15,3-12 0 16,13 14 0-16,1-13 0 16,3-5 0-16,5-3-1 15,1-3 1-15,3-3 0 16,-2-2-1-16,-2-3 1 15,-3 1-1-15,-8-2 1 16,-5 2 0-16,-9 0-1 16,-3 3 0-16,-8 3 1 15,-7 4-1-15,-1 4 0 16,-2 3 1-16,-2 5-1 15,4 3 0-15,1 2 0 0,4 3 1 16,4 3-1-16,3 0 0 16,5 3 1-16,2-3-1 15,5 1 0-15,5-3 1 16,4-4-1-16,2-3 1 15,6-2-1-15,3-8 1 16,3-2 0-16,1-8-1 16,2-5 1-16,-2-6 0 15,-1-1-1-15,-6-5 0 16,-1-1 1-16,-12-1-1 15,-5 2 0-15,-11 5 1 16,-7 6-1-16,-7 8 0 16,-6 9 0-16,-3 8 0 15,-4 7 0-15,2 9 0 0,2 2 0 16,5 5-1-16,4-1 1 15,12 0 1-15,9-3-1 16,6-4 1-16,9-3-1 16,10-6 1-16,5-1 0 15,7-8-1-15,1-4 1 16,0-4 0-16,-4-3-1 15,-2-3 0-15,-6-2 1 16,-6-4-1-16,-6-1 0 16,-10-1 0-16,-5 0 1 15,-6 2-1-15,-5 2 0 16,-4 6 0-16,-4 4 0 15,-1 9 0-15,0 6 0 0,0 4 0 16,4 7 0-16,0 3 0 16,6 0 0-16,2 3 0 15,9-5 1-15,5-3-1 16,8-6 0-16,8-5 0 15,5-6 1-15,9-8-1 16,0-3 1-16,3-7-1 16,-1-4 1-16,-1 0-1 15,-8-3 1-15,-6 1-1 16,-12 2 0-16,-8 4 1 15,-9 3-1-15,-6 5 0 16,-9 6 0-16,-3 5 0 16,-2 7 0-16,1 3-1 15,1 6 2-15,4 4-1 16,3-1 0-16,8 2 0 15,6-1 0-15,8-4 1 0,10-3-1 16,3-5 1-16,9-3-1 16,3-5 1-16,5-3-1 15,-2-5 1-15,-2-2-1 16,-1-6 1-16,-8-2-1 15,-7-1 0-15,-7-2 1 16,-5-2-1-16,-8 1 0 16,-7 1 1-16,-5 4-1 15,-2 6 0-15,-3 6 0 16,-2 9 0-16,5 2-1 15,2 11 0-15,4-4-4 16,16 15-23-16,-3-14-11 0,16 8 2 16,-2-12-4-16,15 6 2 15</inkml:trace>
  <inkml:trace contextRef="#ctx0" brushRef="#br0" timeOffset="885.0885">7907 10098 54 0,'12'-14'34'16,"-10"2"1"-16,-2 12 0 15,0-26-19-15,0 16-7 16,-13-11-1-16,7 6-1 16,-10-2 0-16,-1 4-2 15,-11 0-1-15,-1 7-1 16,-9 1-1-16,-6 10 1 15,-5 6-2-15,-4 9 1 16,-5 5 0-16,-4 12 0 16,2 4-1-16,5 9 1 15,1 4 0-15,8 3 0 16,8 2-1-16,12 3 1 0,14-6-2 15,17 1 2-15,20-10-2 16,12-9 1-16,19-4-3 16,20-14 0-16,13-5-5 15,-7-19-30-15,24 0-5 16,-14-18 1-16,7 0-3 15</inkml:trace>
  <inkml:trace contextRef="#ctx0" brushRef="#br1" timeOffset="10064.0063">9728 9400 15 0,'-6'-13'25'0,"6"13"1"15,6-12-2-15,-6 12-10 16,3-11-2-16,-3 11-3 0,4-11-2 15,-4 11-2-15,0 0 0 16,-4-16-1-16,4 16-1 16,-1-11-1-16,1 11 1 15,-1-17-1-15,2 7 0 16,0-5 0-16,2 2 0 15,-1-3 0-15,3 1 0 16,-2-4 0-16,3 2 1 16,-3-3-1-16,4 1 0 15,-4 0 0-15,1-2-1 16,-1 1 0-16,-1-2 0 15,-1-2 0-15,3-1-1 16,-4-3 1-16,1 0-1 16,0-4 1-16,2-2 0 0,1-3-1 15,2-3 1-15,-2 1-2 16,0-1 3-16,0-1-2 15,-2 1 1-15,1 2-1 16,-2 1-1-16,-4 0 2 16,2 4 0-16,-4-3-1 15,1-1 1-15,1 0-1 16,0-3 0-16,0-2 0 15,2-1 0-15,1-1 1 16,2-2-1-16,0-3 1 16,0 1 1-16,1-1-1 15,-3 4 1-15,0 0-1 16,0 2 1-16,-2-2 0 15,1-2-1-15,-1 4 0 16,0-2-1-16,-1-1 1 0,2-4-1 16,-2 0 0-16,5 0 0 15,0-2 1-15,-1-2-1 16,4-1 1-16,-2 2 0 15,3 0-1-15,-3 4 2 16,-1 0-2-16,2 1 1 16,-1 1 0-16,-3 5-1 15,0 2 0-15,0 2 0 16,-2 2 1-16,0 0-1 15,0-1 0-15,-1 4 0 16,1-1 1-16,0 3-1 16,-1-2 1-16,2 0-1 15,0 2 0-15,0 1 0 16,1-1 0-16,2 1-1 0,-2 1 2 15,0 1-2-15,0 2 1 16,0 3-1-16,1 1 2 16,-2 5-2-16,1 3 2 15,-3 4-1-15,3 10 0 16,-4-15 1-16,4 15-1 15,0 0 0-15,0 0 0 16,-7-12 0-16,7 12 0 16,0 0 0-16,0 0 0 15,0 0 0-15,0 0-1 16,0 0 1-16,0 0 0 15,0 0 0-15,0 0 1 16,0 0-1-16,11-8 0 16,-11 8 0-16,0 0 0 0,0 0 0 15,3-10 0-15,-3 10 0 16,5-14 0-16,-5 14 0 15,8-20 1-15,-8 20-1 16,5-17 0-16,-5 17 0 16,3-15 0-16,-3 15 0 15,0-10 1-15,0 10-1 16,0 0 0-16,0 0 0 15,0 0 0-15,0 0 0 16,0 0 1-16,0 0-1 16,0 0 0-16,-10-1 0 15,10 1 1-15,0 0-1 16,0 0 0-16,-11 12 0 0,11-12 1 15,-12 23-1-15,1-4 1 16,0 5-1-16,-3 4 0 16,-3 6-1-16,-1 3 1 15,-2 2 2-15,1-1-2 16,0-3 1-16,2-4-1 15,4-4 1-15,1-9-1 16,12-18 3-16,0 0-3 16,0 0 0-16,8-36 0 15,11 2-1-15,3-9 1 16,1-7-1-16,6 0 2 15,-1-4-2-15,1 2 2 16,-4 7-2-16,-6 7 2 16,-1 10 0-16,-5 6-1 0,-6 7 1 15,-7 15-1-15,0 0 0 16,0 0 1-16,14 15-1 15,-6 3 0-15,3 7 0 16,4 5 1-16,7 7-1 16,2 8 0-16,5 4 2 15,1 2-2-15,-1 2 2 16,0-1-2-16,-2-1 2 15,-3-6-3-15,-8-9-2 16,5-1-20-16,-13-19-13 16,2-2-3-16,-10-14 1 15,9-15-3-15</inkml:trace>
  <inkml:trace contextRef="#ctx0" brushRef="#br2" timeOffset="20745.0743">10157 6233 32 0,'0'0'24'0,"11"-6"-1"0,-11 6-4 16,0 0-14-16,0 0-1 15,11-10 0-15,-11 10 0 16,0 0 0-16,13 3 1 15,-13-3 0-15,19 2 0 16,-9-5 1-16,9 5-1 16,0-4-1-16,5 0-1 15,-1-1-1-15,5 2 0 16,-2-1-1-16,2 1 0 15,0 2-1-15,1 0 0 16,0-1 1-16,2 2-1 16,6-2 0-16,5 0 1 15,6-2-1-15,6 0 1 16,4-3 0-16,8-1 0 15,3-1 0-15,6 3 0 0,0-3 1 16,5 3-1-16,0 1 1 16,5-1-2-16,0 3 0 15,3 2 1-15,-1-3 0 16,2 3 0-16,1-1 1 15,2 0-1-15,1-1 1 16,0 2-1-16,1-5 1 16,2 4-1-16,1-4 0 15,-1 2 0-15,2-1 0 16,-2 0 0-16,4 1-1 15,-2-2 1-15,1 4-1 16,-2 0 0-16,-1 3 1 0,2 0-1 16,-6 2 0-16,2-1 0 15,-5 4 0-15,-1-1 0 16,-1 1 0-16,-1 1 1 15,0-3-1-15,-1 1 0 16,4-3 1-16,1 2-1 16,1-5 1-16,4 3-1 15,-1-1 1-15,2-1-1 16,-2-1 1-16,0 3-1 15,0-3 0-15,-3 0 0 16,0 1 0-16,-2-1 0 16,0 1 0-16,1-4 0 15,-3 1 1-15,4-1-1 16,-4-3 0-16,-1 2 1 15,-2-3 0-15,-4 0-1 16,-5 1 1-16,2 1-1 0,-7-2 1 16,0 3-1-16,-7-2 0 15,-1 3 0-15,-7-2 0 16,-2 3 0-16,-11 0 0 15,-7 1 0-15,-4-1 0 16,-7 1 0-16,-5 0 0 16,-2-1 0-16,-6 0 0 15,1 1 0-15,-12 0 0 16,18-4 1-16,-18 4-1 15,14-1 0-15,-14 1-1 16,0 0 1-16,13 1-1 16,-13-1 1-16,0 0-1 15,0 0 1-15,16 11-1 0,-5-8 1 16,1 1-1-16,2-3 0 15,4 2-2-15,-9-10-13 16,7 8-19-16,-16-1 1 16,13-9-1-16,-13 9 0 15</inkml:trace>
  <inkml:trace contextRef="#ctx0" brushRef="#br2" timeOffset="21475.1473">15243 6001 73 0,'0'0'36'15,"21"2"-1"-15,3 3 0 16,1-6-29-16,16 9-1 16,6-5 0-16,9 8-1 15,6-6-1-15,5 7 0 0,1-3-1 16,1 0 0-16,-3-1-1 15,-1 3 1-15,-12-3-1 16,-4 2-1-16,-10 1 0 16,-12 3 0-16,-14 3 0 15,-15 6-1-15,-21 7 0 16,-15 1 1-16,-18 6-1 15,-13 1 1-15,-7 3-1 16,-5-4 0-16,6-1-1 16,7-8-1-16,18 5-19 15,10-17-15-15,22-4 2 16,18-12-4-16,15 0 3 15</inkml:trace>
  <inkml:trace contextRef="#ctx0" brushRef="#br2" timeOffset="27354.7352">16512 6250 5 0,'0'0'23'16,"-2"-11"2"-16,2 11-2 0,0 0-7 16,-13 0-4-16,13 0-1 15,0 0-2-15,0 0-2 16,-13 2-1-16,13-2-1 15,0 0-2-15,0 0 0 16,0 0-1-16,0 0-1 16,0 0 0-16,0 0 0 15,-11 9 1-15,11-9 0 16,0 0 1-16,-14 14-1 15,14-14 1-15,-13 7 0 16,13-7 0-16,-13 3-1 16,13-3-1-16,0 0-1 15,-12 4 1-15,12-4-1 16,0 0 0-16,0 0 0 0,0 0 0 15,-14 10 0-15,14-10 0 16,0 0 0-16,-9 12 0 16,9-12 0-16,0 0 0 15,-14 10 0-15,14-10 0 16,0 0 0-16,0 0 0 15,-10 5 0-15,10-5 0 16,0 0 0-16,0 0-1 16,-10 7 1-16,10-7 0 15,-13 11 0-15,13-11-1 16,-20 15 1-16,6-6 0 15,0 2 0-15,-2 0 0 16,-2 1 0-16,0 0 0 16,-3 2 0-16,-2 1-1 0,0 1 1 15,-2 4 0-15,-4 0 0 16,-2 4 0-16,-4 2 1 15,-4 2 0-15,-4 2 0 16,-7 5-1-16,-3 3 2 16,-4 2-2-16,-1 3 2 15,-8-1-3-15,4 4 2 16,-4 4-2-16,0-3 1 15,-3 3 0-15,1-3 0 16,-5-1 0-16,4 0 1 16,-3 2-2-16,1-4 0 15,-1-1 1-15,2 0-1 16,1-1 1-16,1 1-2 15,-2 1 2-15,-4 3-2 16,-1 2 2-16,-4 0 0 0,-1 5 0 16,-3-3 0-16,-3 4-1 15,2-1 1-15,-4-2 0 16,0 0 1-16,-2-2-1 15,0-1 0-15,0-2 1 16,3-1 0-16,-4-3 0 16,3 2-1-16,1-1 1 15,4 2-1-15,0-4 0 16,2 5 0-16,-1 0 0 15,3 2 1-15,1 2-2 16,1 1 1-16,1 0 0 16,3-2 0-16,1 3 2 15,3-3-2-15,-1-1 2 0,0 1-1 16,-6-2 1-16,1 4-2 15,-3-2 2-15,-3 8-1 16,-4-1-1-16,-1 5 1 16,-3 1-1-16,-5 4 1 15,0 1 1-15,-2 1 0 16,1 1-1-16,-1-1 0 15,1-1 0-15,2-1 1 16,-2 0-1-16,5-1 0 16,-2 1-2-16,1 0 2 15,-1 1-2-15,-3 1 1 16,-2-2-1-16,0 2 1 15,-4 0-1-15,-1 0 1 16,-6 0-1-16,-1 1 2 0,-4 2-2 16,-1-3 1-16,-5 0 0 15,-5 0 0-15,0-1-1 16,-4-1 0-16,2 0 1 15,-7-1-2-15,-6 3 2 16,-7 0-2-16,1 3 2 16,-2 1-1-16,-5 0 1 15,-3 1 1-15,-2 4-1 16,-3 0-1-16,3 1 1 15,1 1 0-15,-3 2-1 16,-3 8 1-16,1 0 0 16,4 4-2-16,-6 3 2 15,3-1-1-15,-3 2 1 16,2-3 0-16,-1 1 0 0,2 0-1 15,-4-5 1-15,0 1 0 16,4-3 0-16,3-3 0 16,-5 1 0-16,2-2 0 15,2-1-1-15,2 3 2 16,-3 2-2-16,-2 2 1 15,1-1 0-15,-1 5 0 16,3 0 0-16,-3 2-1 16,0 1 0-16,4-1 0 15,11 0 1-15,5-3-1 16,5-3-1-16,3-3 1 15,10 0-1-15,6-8 0 16,10-1-2-16,5-12-3 16,14 1-24-16,-3-18-4 0,21 1-1 15,5-17-2-15</inkml:trace>
  <inkml:trace contextRef="#ctx0" brushRef="#br2" timeOffset="28068.8066">4665 13096 27 0,'-17'23'31'0,"-10"6"2"16,-4 14 0-16,-15 3-22 15,1 22-1-15,-18-3 0 16,9 15-1-16,-11-6 0 0,11 3-2 16,0-10-2-16,20-4-1 15,14-15-1-15,28-13 0 16,27-22-1-16,31-18 0 15,31-17-2-15,19-11-1 16,19-5-1-16,8-9-1 16,8 4-5-16,-17-4-28 15,3 16-2-15,-26 3-2 16,-12 16 1-16</inkml:trace>
  <inkml:trace contextRef="#ctx0" brushRef="#br3" timeOffset="37580.7577">9828 6222 15 0,'0'0'24'0,"0"0"0"16,0 0-5-16,0 0-5 15,0 0-4-15,0 0-2 0,0 0 0 16,0 0-2-16,0 0-1 15,0 0 0-15,0 0 0 16,10 5 0-16,-10-5 0 16,17 6-1-16,-17-6 0 15,26 8-2-15,-11-1 0 16,6 2-1-16,-2 0-1 15,1 2 0-15,2-1 0 16,-1 1 1-16,3 0-1 16,3 0 1-16,-3 1 1 15,2-1-2-15,0 0 1 16,6 0 0-16,-2 0 0 15,5 0-1-15,-2 3 1 16,3-1-1-16,-1-1 0 16,2 0 1-16,0 2-1 0,0 3 0 15,0-2 0-15,1 0 1 16,4 0-1-16,0 6 0 15,4-2 1-15,4 2 0 16,2 0 0-16,5 2 1 16,3 0-2-16,3 2 2 15,1 3-1-15,3-2 0 16,0 2-1-16,0 2 0 15,2 0 0-15,1 4 0 16,-2-1 0-16,-1 4 0 16,5-1 0-16,-1 2 0 15,2-1 0-15,2 0 0 16,5 0 0-16,1 0 0 15,7 1 0-15,1-2-2 0,3 3 2 16,1-1-1-16,-1-2 0 16,2 3 0-16,-4-1 0 15,3 1-1-15,-2 3 1 16,-1-2 2-16,-6 1-2 15,8 3 1-15,1 2 0 16,2-1 0-16,2 2-1 16,7 0 1-16,2-1 0 15,1 0 0-15,7-4 1 16,-2 5 0-16,3-2-1 15,-4 0 0-15,0-1 1 16,-2 1-2-16,-6-1 2 16,-1 5-2-16,-3 0 1 15,-4-1-1-15,-3 2 1 0,0 0 0 16,-2-1 0-16,2 1 1 15,-1 0-1-15,3-4 1 16,2-1 2-16,2 0-2 16,-1-3 1-16,1 0-1 15,-3-2 1-15,3 1-2 16,-6 0 2-16,-3-2-2 15,-4 1 0-15,-9-5 0 16,-5 0-1-16,-5 1 2 16,-6-3-2-16,-2-1 2 15,-7 1-1-15,-3-5 0 16,-1 0 0-16,-4-1 0 15,-5-5 1-15,-2-4-1 16,-7-3-1-16,-7-6-2 16,-1 4-7-16,-21-13-23 0,11 7 1 15,-11-7-2-15,0 0 0 16</inkml:trace>
  <inkml:trace contextRef="#ctx0" brushRef="#br3" timeOffset="38405.8402">15082 8215 51 0,'0'0'34'0,"0"0"-1"16,18 2 0-16,0 11-24 16,-2-7-3-16,11 11 1 15,1-2-2-15,9 9-1 16,-1 2-1-16,10 5 0 15,2 1-1-15,2 4 0 16,-1 0 0-16,1 0-1 16,-8-2 0-16,-9-3 0 15,-8-1-1-15,-10-7 0 16,-11-1 0-16,-10-5-1 15,-12-3 1-15,-10-3-1 16,-10-6 1-16,-10-2 0 16,-7-3 0-16,-8-3 0 15,-4-1 0-15,2 0 0 0,5 1 0 16,7-2-1-16,10 7-5 15,1-3-29-15,27 8 1 16,15-7-3-16,1 13 2 16</inkml:trace>
  <inkml:trace contextRef="#ctx0" brushRef="#br3" timeOffset="44063.4059">9804 12181 60 0,'0'0'37'0,"0"0"0"16,-7-15 0-16,7 15-25 15,0 0-9-15,9-12-1 16,-9 12-2-16,0 0-1 16,13-3-2-16,-13 3-4 15,19 7-27-15,-19-7-2 16,6 10-1-16,-6-10 0 0</inkml:trace>
  <inkml:trace contextRef="#ctx0" brushRef="#br3" timeOffset="47083.7079">16733 9194 9 0,'11'8'19'0,"-11"-8"2"15,0 0-8-15,0 0-8 16,0 0 0-16,0 0 0 16,0 0-1-16,0 0 0 15,0 0-3-15,0 0-1 16,0 0-1-16,0 0 1 15,0 0 0-15,0 0 0 16,0 0 1-16,0 0 3 16,0 0 0-16,0 0 1 15,0 0 0-15,-11 5 0 16,11-5 1-16,-14 5-1 0,1-1-2 15,0 2-1-15,-3-1-1 16,1 4 0-16,-6 0-1 16,-1 3 0-16,-1 0 0 15,-3 2 0-15,-3 1 1 16,0 1 0-16,-5 1 0 15,0 3 1-15,-3-2-1 16,-1 4 1-16,-5-2-1 16,3 4 0-16,-5-2 0 15,-2 2 0-15,-3 2-1 16,-2 0 1-16,-2 1-1 15,-3 0 1-15,0 1 1 16,-1 0-1-16,-1-1 1 0,1 2 0 16,-2-1 0-16,2-1 0 15,-1 0-1-15,1 3 1 16,-2-1-1-16,-1 1 0 15,-3 2-1-15,-3 2 0 16,-2-2 0-16,1 2 1 16,-4 1-2-16,0 0 1 15,-3-1 0-15,3 1 1 16,-1-2-1-16,-3 0 1 15,-3-1-1-15,-4 2 1 16,-5-4 0-16,1 5 1 16,-3-2-1-16,-2 3 1 15,-4 0-2-15,-3 3 1 16,-2-2 0-16,3 3-1 0,-2 2 0 15,-2-1 0-15,3 0 0 16,-1-1 0-16,1 0 0 16,-1-1 0-16,3-1-1 15,0-2 1-15,1-1 0 16,0-3 0-16,1 2 0 15,-1-3-1-15,2 0 1 16,0 0-2-16,2-2 2 16,1 3-1-16,0-3 1 15,-1 2-1-15,1 0 1 16,0-1 1-16,1 3-2 15,-3-1 2-15,4 1-1 16,0-3 0-16,1 4 0 16,5-3 0-16,-3 0 0 0,5-2 1 15,1 0-1-15,2-3 0 16,2 0 1-16,0 1-1 15,0-2 0-15,0-1 1 16,-1 0 0-16,1 0 0 16,0 0 1-16,1 3 0 15,2-1-1-15,1 1-1 16,-1 1 1-16,0-2-2 15,-1 1 2-15,0 2-3 16,0-2 2-16,-1 2-2 16,-1 0 2-16,1 1 1 15,1 1-1-15,0 1 0 16,0 4 0-16,-2-3 1 15,0 2-1-15,-1 1 0 16,2-3 1-16,1 3-1 0,-3-5 0 16,3-1 1-16,-1-1-1 15,1 1 1-15,-4-4-1 16,0 0 1-16,-4-1-1 15,-1 2-1-15,-4-3 2 16,-2 1-2-16,-1 1 1 16,-4-1-2-16,-5 4 2 15,-1 0-1-15,-2 0 1 16,-3 4 0-16,-1 0 0 15,-5 5 1-15,-1 1-1 16,-6 1 0-16,2 1 0 16,2 1 1-16,-5 2-1 0,-2 0 0 15,-3 1 0-15,-4-1 1 16,1 0-1-16,0 2 0 15,-5-1-1-15,0 0 1 16,-5 0 0-16,-4 0 0 16,1 3 0-16,0-1 0 15,2-2 0-15,-4 2 1 16,2 0-1-16,0 0 1 15,3-1-1-15,6 0 0 16,-2-1 0-16,-2-4 1 16,3 1-2-16,5-2 1 15,2-3 0-15,3-2-1 16,3-3 1-16,-2-2-1 15,3 0 0-15,5 1 0 16,5-1 2-16,-4 0-2 0,5 1 1 16,-1 0 0-16,1 4 0 15,1 1 0-15,1 2-1 16,4 0 2-16,-2 2-2 15,3-2 2-15,0 0-2 16,-4-1 1-16,1 0 0 16,-1-1 0-16,2-2-1 15,-3-3 2-15,2-1-2 16,-3-2 1-16,0 1-3 15,-4-5-1-15,5 0 0 16,1-5-5-16,14 7-14 16,-11-11-10-16,15 5 0 15,0-9-1-15</inkml:trace>
  <inkml:trace contextRef="#ctx0" brushRef="#br3" timeOffset="48367.8363">10794 11442 14 0,'9'-15'25'16,"8"2"1"-16,-7-2 3 15,-3-2-20-15,6 7 0 16,-9-3 0-16,8 8 0 0,-11-7 0 15,-1 12 0-15,0 0-2 16,0 0 0-16,0 0-2 16,0 0-1-16,0 0-1 15,0 0-1-15,-15 11 0 16,-2 4 1-16,-10 8-1 15,-8 8 1-15,-10 7-1 16,-4 8 1-16,-7 1-1 16,3 6 2-16,1-2-1 15,13 0 1-15,10-6-2 16,18-7-2-16,18-7 2 15,24-9-2-15,23-10 2 16,16-8-4-16,16-5 2 16,9-4 0-16,1-2-2 15,-2-1 1-15,-4 7-8 0,-24-1-29 16,-4 10 0-16,-20 1-2 15,-11 12 1-15</inkml:trace>
  <inkml:trace contextRef="#ctx0" brushRef="#br1" timeOffset="58622.8617">9832 5258 61 0,'-13'-13'33'16,"-5"3"0"-16,-1 16 0 15,-8 1-28-15,6 24 1 16,-7 5-1-16,8 16 0 16,-4 0 0-16,9 10-1 15,4 1-1-15,10-2 2 16,11-6-3-16,10-12 3 0,12-13-4 15,14-17 3-15,10-17-3 16,5-11 1-16,2-25 0 16,-4-7-3-16,-7-15 3 15,-13-4-3-15,-15-3 2 16,-19 5-3-16,-20 8 2 15,-21 9-1-15,-11 12-1 16,-9 13 0-16,2 11-1 16,-2 5-3-16,17 21-7 15,4-12-23-15,29 12 0 16,6-15 0-16,42 7 0 15</inkml:trace>
  <inkml:trace contextRef="#ctx0" brushRef="#br1" timeOffset="59071.9066">10494 4887 87 0,'-8'-11'36'0,"8"11"1"16,-28 5-1-16,17 17-32 15,-4 7 1-15,1 16-3 16,0 14 1-16,3 12-2 15,0 9 1-15,6 9-1 16,0 1 1-16,2-3-1 16,1-4-1-16,5-9 4 15,0-13-4-15,4-15 3 16,2-16-3-16,3-19 3 15,2-17-3-15,4-14 1 0,-1-12-1 16,2-7-2-16,-1-12 3 16,1-1-3-16,0-2 3 15,1 6-3-15,-3 5 2 16,0 9 0-16,-2 13 1 15,4 9 0-15,-5 17-1 16,0 12 1-16,-3 12-1 16,-3 8 1-16,-3 5-1 15,-5 6 1-15,-7 1-1 16,-8 1 0-16,-9-2 0 15,-6-7 1-15,-3-8-3 16,-3-12 0-16,6-1-7 16,-8-24-25-16,24-4-5 15,1-23 0-15,23-2-1 16</inkml:trace>
  <inkml:trace contextRef="#ctx0" brushRef="#br1" timeOffset="59306.9301">10929 5373 90 0,'7'23'37'16,"-6"-7"1"-16,6 13 0 16,-6-4-34-16,4 8 0 15,-3 1-1-15,-2 11 0 16,-5 0 0-16,-8 3 1 15,-6-2-3-15,-7-3 2 0,-8-4-4 16,-5-12-1-16,11-3-33 16,-11-26-2-16,17-13-1 15,0-19-5-15</inkml:trace>
  <inkml:trace contextRef="#ctx0" brushRef="#br1" timeOffset="59446.9441">10919 5073 93 0,'-8'14'34'16,"8"-14"-24"-16,-1 11-9 16,1-11-38-16,23 4 0 15</inkml:trace>
  <inkml:trace contextRef="#ctx0" brushRef="#br1" timeOffset="59807.9802">11307 5441 91 0,'-5'30'37'16,"-1"-15"0"-16,15 2 1 16,-9-17-35-16,31 2 0 15,-6-12-1-15,9-4 0 16,0-6 0-16,-1 0 0 15,-4-7-1-15,-3 2 1 16,-9-2-1-16,-5 1 0 16,-10 3 0-16,-7 6 0 0,-9 7 0 15,-9 8-1-15,-4 11 0 16,-7 11 0-16,-1 12 0 15,-3 6 1-15,3 7-1 16,6 1 0-16,9 2 0 16,11-4-1-16,18-9-1 15,16-16-4-15,24 0-26 16,1-27-6-16,21-4 0 15,-2-17-2-15</inkml:trace>
  <inkml:trace contextRef="#ctx0" brushRef="#br1" timeOffset="59979.9974">11963 5231 99 0,'-35'4'38'0,"12"24"1"16,-12 1-1-16,11 11-34 16,-1 5-2-16,7 5 0 15,6-2-2-15,12-5-1 16,12-6-2-16,9-25-14 15,19-1-20-15,2-29-1 16,16-9-1-16,2-27-1 16</inkml:trace>
  <inkml:trace contextRef="#ctx0" brushRef="#br1" timeOffset="60182.0176">12410 4654 95 0,'-12'58'38'0,"-10"-1"0"15,11 22-2-15,-8-4-31 16,5 11-1-16,0 0-2 16,1-5-2-16,5 1-2 15,-4-25-29-15,12 3-6 16,-4-22-2-16,9-9-1 15</inkml:trace>
  <inkml:trace contextRef="#ctx0" brushRef="#br1" timeOffset="60341.0335">12214 5150 114 0,'0'0'42'0,"0"0"-1"0,11-10 0 16,6-15-42-16,20 6-2 15,23 3-33-15,-7-16-5 16,14 8-2-16,-4-7 0 15</inkml:trace>
  <inkml:trace contextRef="#ctx0" brushRef="#br1" timeOffset="62382.2376">3343 14150 19 0,'0'0'24'15,"13"-9"-11"-15,-12-2-2 16,-1 11 5-16,7-19 2 0,-7 19-2 15,7-26-7-15,1 12 0 16,-8-8-3-16,6 0-1 16,-3-5-2-16,2 1 1 15,-1-5-2-15,0 2 1 16,-2-5-1-16,3 0-1 15,-4-4 0-15,1 1 0 16,0-5 0-16,2 0 0 16,-4-4 0-16,5-1-1 15,-3-2 1-15,0 0-1 16,1-4 3-16,0 0-2 15,-1-4 1-15,0 1-1 16,-1-1 1-16,0-2 0 16,-2 0-1-16,1-1 1 0,-3-1-2 15,0 0 0-15,3-4 1 16,0-3-1-16,-1 1 0 15,2-2 0-15,1-3 0 16,2-3 0-16,0 1 0 16,3-3 0-16,0-1 1 15,0 4-1-15,-1 1 1 16,0-1-1-16,-2 0 0 15,1 4 2-15,-2-1-2 16,0 2 2-16,0-2-2 16,-2 0 2-16,2 0-2 15,-2 1 1-15,2 0 0 16,0 2-2-16,0-2 2 15,2 3 1-15,-3 1-1 16,3 3 1-16,-3-1-1 0,3 2 1 16,-3 0-1-16,0-4 1 15,-2 5-1-15,0-2-2 16,0 2 1-16,-2-2 0 15,2 4 1-15,-1-3-3 16,0 0 4-16,2-1-2 16,2 0 1-16,-2 0 0 15,4-1 0-15,0 1 0 16,-2 2-1-16,1 2 1 15,-3 4 0-15,-1 3-1 16,-4 8 0-16,0 4 0 16,-4 0 1-16,1 8-1 15,0-1 0-15,2 0 0 16,2 2 0-16,0-1 1 0,3-1-1 15,4 0 0-15,-2 2 0 16,2 2 0-16,0 5 1 16,0 4-1-16,-3 5 0 15,-1 15-1-15,0 0-5 16,-11-10-26-16,9 20-4 15,2-10 0-15,-14 24-1 16</inkml:trace>
  <inkml:trace contextRef="#ctx0" brushRef="#br1" timeOffset="63215.3209">3119 13731 13 0,'0'0'29'0,"-11"-5"2"15,11 5 0-15,-12 5-12 16,1-12-7-16,11 7-3 16,0 0-2-16,0 0 0 15,0 0-2-15,0 0 0 16,0 0 0-16,0 0-1 15,0 0 0-15,15 25-2 16,-8 0 1-16,5 8-1 16,2 7-2-16,4 8 2 15,-1 5-2-15,3 1 0 16,0-1 0-16,5-6-1 15,1-9 1-15,2-9 0 16,4-15 2-16,0-17-2 0,-1-18 2 16,4-13 2-16,-3-17-2 15,2-9 1-15,-9-7-1 16,0-1 0-16,-7-1 0 15,-6 7-1-15,-3 5-2 16,-5 9-3-16,-2 13-3 16,-8-2-25-16,11 20-6 15,-5-6 0-15,0 23-3 16</inkml:trace>
  <inkml:trace contextRef="#ctx0" brushRef="#br1" timeOffset="64749.4743">989 10546 67 0,'0'0'35'15,"-4"-12"1"-15,4 12 0 16,0 0-24-16,0 0-3 15,-13 1-2-15,13 18-2 16,-3 7 0-16,4 14-1 16,-1 12-2-16,-1 15-1 15,-2 12-1-15,-2 7 0 16,1 6-1-16,-3-2-1 0,4-2-2 15,-1-14-6-15,18-5-26 16,-6-26-1-16,16-10 0 16,0-26-2-16</inkml:trace>
  <inkml:trace contextRef="#ctx0" brushRef="#br1" timeOffset="65290.5284">1318 10981 104 0,'-7'17'37'0,"-8"-4"1"16,7 15-5-16,-6-3-31 16,7 8-1-16,-2 0 0 15,1 4-1-15,2 0 1 0,1-2-1 16,4-7 1-16,1-2-1 15,3-11 1-15,-3-15 0 16,13 2 0-16,-2-18-1 16,0-11 0-16,3-4 1 15,-1-7 0-15,3-3 1 16,-2-2 0-16,-4 5-1 15,0 2 1-15,-1 10-1 16,-4 3 1-16,-1 10-1 16,-4 13 0-16,0 0-2 15,11 6 1-15,-7 10 0 16,3 2-2-16,0 1 1 15,7-2-1-15,2-2 1 16,6-10 1-16,4-8 1 0,5-8 0 16,4-11 1-16,2-7 0 15,3-3 2-15,-6-2-2 16,1 2 1-16,-9 6-2 15,-2 5 0-15,-9 8 0 16,-5 11 0-16,-10 2-1 16,4 27-1-16,-8 2-1 15,-2 7-1-15,5 7-1 16,0-1-3-16,7 8-3 15,-2-18-17-15,20 9-12 16,-5-21-2-16,19 0 1 16,-4-19 1-16</inkml:trace>
  <inkml:trace contextRef="#ctx0" brushRef="#br1" timeOffset="65669.5663">2205 10950 100 0,'-7'-12'40'15,"-14"-3"-2"-15,6 15-3 16,-10-3-29-16,3 10-1 15,-5 6-1-15,5 10-1 16,-2 7 0-16,4 5-3 16,3 0 1-16,8 3-1 15,5-8 1-15,10-5-2 16,9-13 1-16,8-12 0 15,7-14 1-15,7-10 2 16,5-12-2-16,0-6 2 16,-3-2-2-16,-3-2 1 15,-7 2-1-15,-9 6 2 0,-6 8-3 16,-9 8 0-16,-5 22 0 15,0 0 0-15,-18 5-1 16,3 19-1-16,0 8-1 16,1 5-2-16,6 8 0 15,2-3-4-15,14 5-3 16,-1-21-16-16,23 7-11 15,-2-20-2-15,19 1 2 16,-1-19 1-16</inkml:trace>
  <inkml:trace contextRef="#ctx0" brushRef="#br1" timeOffset="66100.6094">2703 10926 94 0,'-4'-21'39'16,"-15"-2"-1"-16,2 12-1 16,-14-1-30-16,3 14-1 15,-7 7-3-15,1 9 0 16,1 9-1-16,6 8 0 15,4 3-1-15,9-1-1 16,9-2 1-16,15-5-1 16,9-11 0-16,13-11 0 15,5-10 2-15,3-10 0 16,2-10 0-16,1-8 1 15,-6-5-2-15,-8-3 2 16,-7 1-2-16,-7 2 2 16,-7 7-3-16,-4 6 0 15,-7 9 0-15,3 13 0 0,-17 15 0 16,4 14 0-16,-2 14-2 15,1 14 0-15,-2 12 1 16,1 10-1-16,-1 5 1 16,1 2 0-16,-2-4 0 15,2-8 0-15,0-8 1 16,0-13 0-16,1-12-2 15,-1-16 0-15,3-15-2 16,1-18-3-16,15-6-8 16,-15-30-13-16,22 4-12 15,-7-23 0-15,15 0-1 16,-4-13 2-16</inkml:trace>
  <inkml:trace contextRef="#ctx0" brushRef="#br1" timeOffset="66424.6418">2833 11015 106 0,'0'0'38'0,"12"22"0"16,-12-22 1-16,15 3-36 16,1-5 0-16,7-6 1 15,6-5-2-15,7-9 0 16,3-2-1-16,-2-4 2 15,-2-2-2-15,-7 2 1 16,-8-4-1-16,-11 4 0 16,-12 3 0-16,-11 7 0 15,-11 8-1-15,-7 7 1 16,-3 12 0-16,-1 9-1 0,1 8 1 15,8 8-1-15,6 1 0 16,9 0 0-16,13-5-2 16,12-13-3-16,22-4-13 15,1-30-14-15,31-9-9 16,6-26-1-16,24-17-2 15</inkml:trace>
  <inkml:trace contextRef="#ctx0" brushRef="#br1" timeOffset="67108.7102">6174 3690 103 0,'-6'-20'39'0,"6"20"-1"15,11-15 0-15,12 9-37 16,5-7-3-16,3-12-15 16,19 11-20-16,2-8 1 15,10 10-1-15,1-6-2 16</inkml:trace>
  <inkml:trace contextRef="#ctx0" brushRef="#br1" timeOffset="67535.7529">7015 3383 109 0,'-20'-16'38'16,"20"16"1"-16,-12 7-3 15,1 10-32-15,6 9-1 16,5 10-2-16,-5 7 0 16,4 8 0-16,-4 2 0 15,4 2-1-15,0-5 1 16,1-5-1-16,3-13 1 0,4-12-1 15,6-14 1-15,3-17-1 16,5-12 1-16,0-11 1 16,0-11-1-16,1-6 1 15,-6-6-1-15,-2 1 1 16,-9 3 0-16,0 7-1 15,-7 8 0-15,-1 7-1 16,3 9 1-16,3 4-2 16,10 9 1-16,2 2-2 15,11 8-1-15,4-4-3 16,17 12-9-16,-8-16-22 15,18 14-1-15,-12-14-2 16,6 12-1-16</inkml:trace>
  <inkml:trace contextRef="#ctx0" brushRef="#br1" timeOffset="67881.7875">7550 3478 113 0,'18'15'39'0,"-1"-16"-1"16,18 3-3-16,5-16-31 15,11-3-1-15,4-6 0 16,1-1-1-16,-3-5-1 16,-5 0 0-16,-11 0 1 15,-11 3-1-15,-16 3-1 16,-13 6 1-16,-17 7 0 15,-12 10-1-15,-14 9 0 16,-6 12 1-16,-5 10-1 0,-3 11 0 16,2 6 0-16,9 6 1 15,10 2-1-15,16-6 0 16,18-6 0-16,21-12-1 15,19-7-2-15,19-18-2 16,21-3-7-16,-3-26-23 16,25 3-4-16,-6-18 1 15,8 3-2-15</inkml:trace>
  <inkml:trace contextRef="#ctx0" brushRef="#br1" timeOffset="68227.8221">8355 3301 111 0,'-43'2'38'0,"2"22"3"0,-14-5-2 16,3 18-35-16,6 5 0 15,8 7-1-15,5-1 0 16,13-1-1-16,10-5 0 16,16-10-2-16,10-9 1 15,11-14-1-15,7-12 0 16,8-12 1-16,1-12-1 15,0-5 1-15,-4-9-1 16,-5-2 1-16,-8-1 0 16,-4 6 0-16,-8 4-1 15,-4 11 0-15,-9 11 0 16,-1 12 0-16,-6 12 0 15,0 10-1-15,4 8 0 16,2 5-1-16,9 0-1 0,3-7-2 16,14-4-2-16,2-26-9 15,25 0-14-15,-6-34-10 16,13-4 2-16,-4-30-2 15,7-3 1-15</inkml:trace>
  <inkml:trace contextRef="#ctx0" brushRef="#br1" timeOffset="68384.8378">8918 2738 111 0,'-29'33'41'0,"3"33"2"16,-14 11-5-16,10 21-32 16,1 7-3-16,6 1-1 15,11-4-5-15,2-23-18 16,24 2-18-16,-5-26-3 15,12-10 0-15,-6-23-2 0</inkml:trace>
  <inkml:trace contextRef="#ctx0" brushRef="#br1" timeOffset="70948.0941">6160 4517 92 0,'0'0'38'16,"-15"8"0"-16,15-8 0 15,0 0-36-15,30 5-1 16,6-10-1-16,7-3 0 16,9 0-2-16,0-8-9 15,14 11-26-15,-10-4 1 16,4 10-2-16,-15-3-1 15</inkml:trace>
  <inkml:trace contextRef="#ctx0" brushRef="#br1" timeOffset="71262.1255">6888 4434 86 0,'0'0'38'16,"-5"11"-1"-16,-3 1 1 15,8 10-29-15,-8 7-7 16,4 6-1-16,0 5 0 16,-1 2-1-16,6 2-2 0,-1-13-5 15,19 4-29-15,-10-25 0 16,14-5-1-16,0-20-1 15</inkml:trace>
  <inkml:trace contextRef="#ctx0" brushRef="#br1" timeOffset="71431.1424">6963 4119 100 0,'-37'-24'35'0,"10"15"2"16,3 4-3-16,11 10-34 15,14 6-4-15,-1-11-12 16,41 21-19-16,-9-10 0 15,16 11-1-15,-4-7 0 0</inkml:trace>
  <inkml:trace contextRef="#ctx0" brushRef="#br1" timeOffset="71765.1758">7284 4414 74 0,'-5'38'36'15,"3"10"-1"-15,-12-10 3 16,7 1-22-16,-7-6-10 16,8 0-1-16,-1-10-2 15,5-4 0-15,2-8 0 16,0-11-1-16,20-10 0 15,-2-9-1-15,4-9 1 16,8-4 0-16,0-6 0 16,4-3 0-16,-4-4 0 15,-1 7 0-15,-2 4 0 0,-6 7 0 16,-3 7 0-16,-9 6 0 15,-9 14-2-15,13 2 0 16,-12 15-1-16,-4 11-1 16,2 9 0-16,-2 4-2 15,3 11-1-15,0-2-2 16,13 6-4-16,-8-18-17 15,19 6-11-15,-2-21 1 16,16-4-1-16,-4-19 1 16</inkml:trace>
  <inkml:trace contextRef="#ctx0" brushRef="#br1" timeOffset="72051.2044">7959 4420 99 0,'0'0'38'0,"-7"-20"0"15,7 20-1-15,-7 12-33 16,3 8 0-16,-6 3-2 15,6 9-1-15,0 7 0 16,2 3 0-16,2 3 0 16,6-3 0-16,1-5 0 15,5-5 0-15,2-12 0 16,6-12 0-16,2-17 0 15,5-12 0-15,-1-12 1 16,1-12-2-16,0-7 1 16,-2-8-1-16,-5 0-3 15,-5-2-2-15,1 19-11 16,-17-5-20-16,7 21-3 15,-12 2 0-15,6 25-2 0</inkml:trace>
  <inkml:trace contextRef="#ctx0" brushRef="#br1" timeOffset="72719.2712">8333 4598 83 0,'11'-2'38'0,"7"4"0"16,-5-14 0-16,11 5-31 15,-1-14-1-15,10-2-2 16,-2-3-2-16,0-2 1 16,-2 2-1-16,-4-1-1 15,-7 5 0-15,-6 7 2 0,-12 4-3 16,0 11 1-16,-23-1 0 15,-2 9-1-15,-2 7 0 16,-6 8 0-16,1 2 0 16,0 6-1-16,3 3 1 15,7-2 1-15,10 0-1 16,11-4 0-16,7-10 0 15,16-7 0-15,13-9 0 16,10-10-1-16,8-8 1 16,3-6-1-16,2-9 1 15,-1-3-1-15,-4 2 1 16,-10 1 0-16,-12 4 0 15,-7 4 1-15,-12 8-1 0,-12 15 0 16,0 0 1 0,0 0 0-16,-19 27-1 0,2 7 0 15,2 7 0-15,-1 7 0 16,3 4 0-16,4-1 1 15,3-5-1-15,6-7 0 16,6-17 1-16,-6-22-1 16,21 2 1-16,-4-24 0 15,3-16 1-15,-3-8-1 16,2-9 0-16,-4-6 0 15,-2-1 1-15,-3 4 0 16,-5 7-1-16,-1 12 0 16,-4 9 0-16,2 9 0 15,0 11-1-15,-2 10 1 0,16 3-2 16,0 2-1-16,11-1-2 15,11-8-3-15,20 4-10 16,-6-27-10-16,25 7-11 16,-11-24-1-16,10 0-2 15,-11-14 2-15</inkml:trace>
  <inkml:trace contextRef="#ctx0" brushRef="#br1" timeOffset="72900.2893">9566 3756 96 0,'-22'37'37'0,"-12"11"2"16,9 22-1-16,-8 8-33 15,8 11 1-15,-1 3-3 16,9 2-2-16,4-4 0 16,4-11-3-16,10-9-3 0,-3-22-15 15,16 1-18-15,-11-25-1 16,9-8-1-16,-12-16 1 15</inkml:trace>
  <inkml:trace contextRef="#ctx0" brushRef="#br1" timeOffset="73101.3094">9268 4248 113 0,'-27'0'40'0,"17"13"2"16,-2-11-2-16,25 3-37 15,11-9 0-15,17-5-3 16,10-5-1-16,12-4-2 15,11 1-4-15,-7-16-17 0,19 19-15 16,-20-9-2-16,-1 15 0 16,-15-7-1-16</inkml:trace>
  <inkml:trace contextRef="#ctx0" brushRef="#br1" timeOffset="73434.3427">9711 4355 106 0,'-32'41'39'0,"-2"-15"1"16,21 3-1-16,8-14-37 15,16-10 0-15,13-9-1 16,13-6-1-16,11-11 1 16,6-2 1-16,4-6-1 15,-4-2 0-15,-6 0 0 0,-8 1 1 16,-13 3-1-16,-11 3 0 15,-18 7 0-15,-12 7-1 16,-10 8 1-16,-11 9-1 16,-6 10 0-16,-1 9 0 15,0 7 0-15,5 9-1 16,7 4 0-16,11-1 0 15,12 0-1-15,14-10-2 16,13-4-3-16,12-23-11 16,30 5-13-16,-6-27-8 15,23-2 0-15,-4-22-2 16</inkml:trace>
  <inkml:trace contextRef="#ctx0" brushRef="#br1" timeOffset="73755.3748">10481 4200 109 0,'-24'14'41'0,"-22"3"0"16,2 17-2-16,-12 8-35 15,8 3-2-15,6 0 0 16,12 3-1-16,13-6 1 16,17-8-2-16,15-14 0 15,17-14 1-15,10-19 0 16,11-18-1-16,5-15 1 15,1-18-1-15,2-12 1 16,-8-10-1-16,-6-8 0 16,-5 1 1-16,-8 9-1 15,-10 12 0-15,-10 17 0 0,-12 20 0 16,-2 35 0-16,-12 7 0 15,-6 34 1-15,-2 18-1 16,2 12-3-16,2 5-3 16,13 13-13-16,-9-22-9 15,21 3-13-15,-4-20 0 16,11-8-4-16,-2-16 1 15</inkml:trace>
  <inkml:trace contextRef="#ctx0" brushRef="#br1" timeOffset="85698.569">6037 6413 108 0,'0'0'38'0,"0"0"1"15,5 16-8-15,-5-16-27 16,18 1-2-16,2-1-2 16,3 0-1-16,11 2-3 15,3-6-3-15,17 5-30 16,-8-6-2-16,8 5 1 15,-6-6-2-15</inkml:trace>
  <inkml:trace contextRef="#ctx0" brushRef="#br1" timeOffset="86125.6117">6590 6337 79 0,'-5'12'36'0,"5"-12"0"15,16 5 0-15,3-10-31 16,-2-3-2-16,11-1 1 16,0-10 0-16,6 3-2 15,-2-8 1-15,-3 1-2 16,-4-2 1-16,-6 3-1 15,-9-1 1-15,-7 5-1 16,-11 5 0-16,-9 7 1 16,-8 6-1-16,-5 9 1 15,-8 11-1-15,3 7 1 0,-1 10-1 16,8 4 0-16,5 4 0 15,8 1 0-15,10 1-1 16,12-8-1-16,14-2-2 16,6-17-3-16,18 4-17 15,-1-21-15-15,13-3 0 16,-3-15-1-16,11-3 1 15</inkml:trace>
  <inkml:trace contextRef="#ctx0" brushRef="#br1" timeOffset="86509.6501">7169 6239 95 0,'0'0'37'0,"-25"15"2"0,15 1-2 16,-7 3-33-16,9-3 0 15,-1 2 0-15,3 5-1 16,-2 0 1-16,3 3-2 15,-4 2 0-15,4-3 0 16,0-2 0-16,4-1-1 16,0-9 0-16,1-13-1 15,12 4 1-15,0-15-1 16,8-8 1-16,1-9-1 15,3-3 1-15,2-4 0 16,-1 2-1-16,0 4 1 16,-7 5-1-16,-4 5 1 15,-2 11-1-15,-12 8 0 0,8 15 0 16,-8 5 0-16,-1 7-2 15,-2 2 0-15,7 6-3 16,-2-9-3-16,17 7-14 16,-5-25-16-16,14-5-1 15,4-20-1-15,12-5 0 16</inkml:trace>
  <inkml:trace contextRef="#ctx0" brushRef="#br1" timeOffset="86710.6702">7727 5767 98 0,'-18'-30'37'15,"5"24"0"-15,-12 8 1 16,1 25-35-16,0 13 2 0,3 17-2 16,-1 11 0-16,5 13-1 15,2 5-1-15,1 1-3 16,13 4 0-16,-2-11-6 15,22 2-26-15,-5-19-3 16,14-12-2-16,1-17 1 16</inkml:trace>
  <inkml:trace contextRef="#ctx0" brushRef="#br1" timeOffset="87094.7086">7985 6303 100 0,'-19'-8'39'16,"-12"1"1"-16,1 14-1 15,-12-1-33-15,6 9-2 0,2 4 0 16,5 4-2-16,7 3 1 16,6 3-1-16,10-3-1 15,10 0 1-15,9-5-1 16,8-2 0-16,4-9-1 15,5-5 0-15,3-7 1 16,-1-8-1-16,0-7 0 16,-3-6 0-16,-4-1 0 15,-4-5 0-15,-6 0 1 16,-7 6-1-16,-1 2-1 15,-6 9 1-15,-1 12 0 16,-14 1-1-16,2 13 1 16,1 4-1-16,2 5 0 15,0 3-1-15,7-1-2 0,4-6-1 16,11 2-6-16,-1-23-14 15,20 4-14-15,-2-14 0 16,12 0-1-16,-5-11 2 16</inkml:trace>
  <inkml:trace contextRef="#ctx0" brushRef="#br1" timeOffset="87817.7809">8307 6316 88 0,'0'0'38'0,"-19"19"-1"16,-1-5 2-16,9 13-22 15,-7-4-13-15,7-1 0 16,0 0-2-16,3 1 1 15,3-6-1-15,1 0-1 0,4-17 0 16,0 0 0-16,15 5 0 16,-3-17-1-16,-2-7 1 15,4-8-1-15,-2-3 0 16,5-4 1-16,-3-4-1 15,1 0-1-15,-1 3 0 16,0 3 0-16,-2 7-1 16,1 8-1-16,0 9 0 15,-4 7-1-15,5 14-1 16,-8-1 1-16,8 8-1 15,-3 0-1-15,10 0-1 16,-5-9-1-16,12 4-1 16,-8-19 0-16,11 3 0 15,-5-12 5-15,-1 0 3 0,-4-2 3 16,-9-5 3-1,-2 7 4-15,-16-5 2 0,6 18 0 16,-24-12 0-16,7 19-2 16,-11-1-2-16,1 9-2 15,-1 3 0-15,5 7-1 16,-1 0-1-16,6 1 0 15,8 1-1-15,3-3-1 16,12-4 1-16,4-3-1 16,7-8-1-16,6-6 1 15,6-9-1-15,3-6 1 16,-2-5-1-16,1-5 0 15,-3-6 1-15,-8 2-1 16,-6 3 0-16,-7 0 0 16,-3 8-1-16,-3 15 1 0,-14-1 0 15,0 17-1-15,-2 15 1 16,-5 13 0-16,0 11 0 15,1 7 1-15,-3 9 0 16,3 0 0-16,2 0-1 16,3-8 2-16,1-8-2 15,2-12 0-15,2-10 0 16,-1-15-2-16,11-18-3 15,-12-7-4-15,20-8-7 16,-18-26-7-16,21 5-12 16,-9-21-6-16,11 1-1 15,2-10 2-15</inkml:trace>
  <inkml:trace contextRef="#ctx0" brushRef="#br1" timeOffset="88162.8154">8687 6400 116 0,'0'0'38'0,"0"14"2"16,0-14-8-16,0 0-29 16,23-16 1-16,-4 6-3 15,5 0 1-15,2 0-1 16,-1-4 1-16,-2 0-1 15,-4-2 0-15,-4 0 0 16,-5-3 0-16,-4 3 0 16,-6-2-1-16,-2 4 1 15,2 14-1-15,-18-11-1 0,3 16 1 16,0 10-1-16,-3 10 0 15,1 2 0-15,3 8 0 16,0-2-1-16,8 3-3 16,4-16-5-16,22 5-15 15,-6-24-14-15,17-1 0 16,1-16-1-16,17-5 1 15</inkml:trace>
  <inkml:trace contextRef="#ctx0" brushRef="#br1" timeOffset="88463.8455">9187 6200 94 0,'-27'28'40'0,"-16"2"1"16,9 13-1-16,-10-10-21 16,8 6-14-16,9-3 0 0,13-7-2 15,13-9-1-15,16-13-1 16,12-17 0-16,15-10 0 15,5-16-1-15,5-9 1 16,-2-12-1-16,-3-4 2 16,-6-2-2-16,-11 4 0 15,-10 9 0-15,-14 12 0 16,-15 20 0-16,-7 19 0 15,-10 21 0-15,-6 21 0 16,1 12 0-16,1 8-3 16,11 16-8-16,-3-18-8 15,27 10-14-15,-3-21-10 16,20-7 1-16,6-18-2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1:54:12.15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427 9317 24 0,'24'-20'23'0,"-7"0"1"15,-1 18 0-15,-11 12-18 16,-5-10 2-16,-4 16-1 16,4-16-1-16,-13 25 1 15,-2-16-2-15,5 2 0 16,-10-12 1-16,5 1-2 15,-5-3-1-15,8 5 0 16,-2-3 0-16,14 1 0 16,-12 1-1-16,12-1 0 15,0 0 0-15,16 3-1 16,-1-1 1-16,4-2-1 0,4 1 0 15,6-1 0-15,2 0-1 16,3 1 1-16,4-2-1 16,2 1-1-16,-2-3 1 15,2 2 0-15,2 1-1 16,-1-1 1-16,3 1 0 15,4 1 1-15,2-2 0 16,5 1 1-16,1 0 0 16,9 1-1-16,0 0 1 15,8 1-1-15,2-1 0 16,9 0 0-16,0 0-1 15,8 0 1-15,2 0-1 16,2 0 0-16,2-2 0 16,2 1 1-16,5 0-1 0,5-1 0 15,5 2 0-15,1-1 1 16,5 0-1-16,6-1 1 15,8 2-1-15,7-2 1 16,-1 0-1-16,-2 1 0 16,-5 0 0-16,4-2 0 15,3 1 0-15,2 1 0 16,-5-3 0-16,-6 2-1 15,6 1 1-15,3-2 0 16,4-1 0-16,0 3-1 16,-2-2 1-16,3 1-1 15,6 1 1-15,1 0-1 16,0-1 1-16,-4 2 0 15,-4 1 0-15,2-2 0 0,-1 1 0 16,-3 2-1-16,-6-2 2 16,0 2-1-16,1 1 0 15,4-1 0-15,1 1-1 16,-4 0 2-16,-1 0-1 15,2 3 0-15,2-1 1 16,4 3-1-16,-4-5 1 16,-4 3 1-16,-1-3-1 15,0-1 0-15,0-3-1 16,-3 1 1-16,-3-5 0 15,-6 0-1-15,2-1 0 16,1 0 0-16,2 1 0 16,-4 0 0-16,2 3-1 0,-2-2 1 15,-2 0 0-15,5 2 0 16,1 0 0-16,-2-2-1 15,-1 1 1-15,2-1 0 16,0-1-1-16,5 2 1 16,-1 2-1-16,-6-1 1 15,2-2 0-15,-4 2-1 16,1 0 1-16,3 0 0 15,-6 0-1-15,-4-2 1 16,1 1 0-16,2 1 0 16,-5 0 0-16,5 1 0 15,0-3 0-15,-6 2-1 16,-1 0 1-16,1-1 0 15,-3 0 0-15,4-3 0 16,4 6 0-16,-7 0 0 0,0-1 0 16,-2-3 0-16,4 2 0 15,5 0 0-15,5 1 1 16,-1 0-1-16,1 1 0 15,-2-4 0-15,7 1 1 16,7 4-1-16,-2-2 1 16,1 3-1-16,0-2 1 15,-1 1 0-15,0-6-1 16,8 4 1-16,2-2 0 15,-2 1 0-15,0 1 0 16,6-1-1-16,-2 1 1 16,3 0 0-16,0 2 0 15,1 1 0-15,0-1 1 16,2-1-1-16,-3 1 0 0,0 1 1 15,-4-1-1-15,6-2 0 16,-1 0 0-16,0 3 0 16,-4-3 0-16,-1 0-1 15,3-1 0-15,0 0 1 16,4-1-1-16,-2 2 0 15,-1-2 0-15,3-2 0 16,7 2 0-16,-3 1 0 16,2 1 0-16,0-1 0 15,-2 1 0-15,0-2 0 16,1 2 0-16,-5-2 0 15,-2 3 0-15,0-3 0 16,-5 0 0-16,3 0 1 16,-4 0-1-16,0 0-1 0,1 2 1 15,-1-1 1-15,-1-2-1 16,-1 5 1-16,-4-2 0 15,1 0 0-15,-2-3 0 16,0 3 0-16,-8-4 0 16,2 1 0-16,1 0-1 15,-3 1 0-15,4-2-1 16,-3 1 1-16,0-2 0 15,-4 3 0-15,5 1-1 16,-1 1 1-16,-3-2 0 16,-4 2 0-16,-4-1 0 15,-1 0 0-15,-3 1 0 16,-2 0 0-16,-2-1 0 15,-8-1 0-15,2 2 0 16,-5-3 0-16,-6 2 0 0,-1 0 0 16,-6-1 0-16,-3 1 0 15,-6-2 0-15,-2 2 0 16,-6 0 0-16,-4-3 0 15,-6 3-1-15,-4-1 1 16,-6 1 0-16,-8-4-3 16,-1 11-6-16,-20-9-28 15,0 14 7-15,-37-17 4 16,-9 25-14-16,-30 20 1 15</inkml:trace>
  <inkml:trace contextRef="#ctx0" brushRef="#br0" timeOffset="1">16642 2405 10 0,'-16'-8'32'0,"-2"-1"-1"15,6 6 2-15,-8-12-18 16,20 15-1-16,-12-8-3 15,12 8 2-15,0 0-12 16,3-13-1-16,-3 13-1 16,4-14 0-16,-4 14 1 15,3-14 0-15,-3 14 0 16,0 0 0-16,0 0 0 15,0 0 1-15,0 0-1 16,6 28 1-16,-7-3 0 16,1 13 1-16,-1 7-1 15,1 12 1-15,-2 4 0 0,2 10 3 16,-2 4-3-16,1 6 1 15,1 2-2-15,1 6 1 16,0 4-1-16,-1 4 1 16,-1 5-1-16,1-1-2 15,2 3 1-15,-2 6 0 16,0 3 1-16,2 0-1 15,-2 3 1-15,1 4-1 16,1 3-1-16,-1 8 2 16,0 5-1-16,-1 2 1 15,2-1 1-15,0 6-2 16,-2 1 1-16,2-1 0 15,-2 0 0-15,0-1 0 16,-2-6 1-16,2 2-1 0,0 0-1 16,-1-3 1-16,0 0-1 15,-2-1 2-15,0 2-1 16,0 2 1-16,2 2-2 15,0 5 1-15,-3-1 0 16,1 2 0-16,2 8 0 16,-1 4-1-16,-1 5 0 15,5 6-1-15,-2 3 1 16,-2 2 0-16,4 7 1 15,-1 2-2-15,0-1 2 16,-3 1-1-16,4-2 0 16,-2-5 1-16,2-1 0 15,-2 1 1-15,-1 0-4 16,1 2 4-16,-2-1-3 15,5 3 3-15,-3 2-5 0,1 2 2 16,-1 4-2-16,-1-3 1 16,4 0 1-16,-1-1 1 15,-1 0-1-15,-1-2-2 16,0-3 3-16,1-2 0 15,1-4 0-15,1 1-1 16,-3-2 1-16,3 2-2 16,-3-4 2-16,4 4-1 15,-4 2 1-15,1 4 0 16,-1-1-1-16,3 0 1 15,-3-2-1-15,3-3 0 16,-3 2-1-16,2-9 0 0,1-7 1 16,0 0-1-1,-2-2 1-15,-1-2 1 0,1-3-1 16,0 2 0-16,-1-3 1 15,1 3-1-15,-1-2 2 16,3 7-2-16,-2 3 1 16,1 4-2-16,1 2 2 15,-1 0 0-15,0 3 0 16,-1-7 0-16,0-81 0 15,1 4-1-15,-2-7 0 16,-2 4 0-16,5-10-1 16,-2 1-2-16,-1-8 0 15,0 2-1-15,5-5 1 16,-1 4-2-16,4-20-5 15,-5 7-24-15,7-9-1 0,2-1 0 16</inkml:trace>
  <inkml:trace contextRef="#ctx0" brushRef="#br0" timeOffset="2">16296 8525 10 0,'0'0'22'15,"-11"6"-1"-15,11-6 0 16,0 0-7-16,0 0-3 16,-12-10-2-16,12 10-1 15,5-13-1-15,-5 13 0 16,7-15-1-16,-7 15 1 0,0 0-1 15,12-9-1-15,-12 9-1 16,0 0 0-16,0 0-1 16,0 0 0-16,0 0-1 15,-9 12-1-15,9-12 1 16,0 0-1-16,0 0 0 15,10 15 1-15,-10-15 0 16,14 15 0-16,-9-4-1 16,4 3 1-16,-4 1 0 15,1 3-1-15,-2 2-1 16,3 3 1-16,-2-3 0 15,3 4-1-15,2-3 0 16,2-1 1-16,4-2 0 16,0 1 0-16,1 2 0 0,0-3-1 15,-2 1 2-15,-2-1-2 16,-2 3 1-16,-4 1-1 15,-4 1 0-15,-2 2 0 16,-2-3 0-16,0 0 0 16,-1 0 0-16,2-4 0 15,0-2 0-15,4-1 0 16,2-3 0-16,-6-12 0 15,17 20 0-15,-17-20 0 16,19 16 0-16,-19-16 1 16,16 16-1-16,-12-5 0 15,0 0 0-15,-2 1 0 16,-2 2 0-16,-1 2 1 0,-1-1-1 15,-1 3 0-15,5-2 0 16,-5 0 0-16,3 0 0 16,3 1 0-16,-2-2 0 15,3-1 0-15,2-1 0 16,2 0 0-16,-3-2 0 15,0 1 0-15,-1-1 0 16,1 0 0-16,-5 0 0 16,0 1 0-16,-5 0 0 15,1 3 0-15,-2 2 0 16,1-1 0-16,-1 2 0 15,-1 1 0-15,3 0 0 16,-2 2-1-16,1 1 1 16,2-1 0-16,1-1 0 0,-4-1 0 15,2-1 0-15,1 1 1 16,-1-1-1-16,0-1 1 15,-1 2-1-15,-2-1 0 16,-1 2 0-16,-1 1 0 16,1-2 0-16,-2 1 0 15,1 0 0-15,2-2 0 16,-1-1 0-16,1-2 1 15,0 0-2-15,1-1 1 16,1 0 0-16,0 0 0 16,-1 2 0-16,-2 2 1 15,2 1-2-15,-4 2 2 16,0 0-1-16,1 1 0 15,-4-1 0-15,5-2 0 0,-2-2 0 16,2-2 0-16,0 0 0 16,0-2 0-16,1-1 0 15,1 1 1-15,0 2-1 16,0 2 0-16,1 3-1 15,-2 2 0-15,-3 1 0 16,0 2 1-16,-1-3-1 16,1-1 1-16,1-5-1 15,2-2 0-15,7-14-1 16,-14-3-12-16,14 3-21 15,9-26-1-15,0 5 2 16,2-8-2-16</inkml:trace>
  <inkml:trace contextRef="#ctx0" brushRef="#br0" timeOffset="3">16360 10273 64 0,'0'0'37'0,"13"-8"-1"16,-2 16-9-16,-11-8-16 15,12 11-6-15,-12-11-1 16,16 23 0-16,-7-8-4 16,1 3-1-16,1 3-4 15,-11-21-17-15,16 22-11 16,-16-22 0-16,15 10-3 15,-15-10 2-15</inkml:trace>
  <inkml:trace contextRef="#ctx0" brushRef="#br0" timeOffset="4">16497 9993 98 0,'-5'14'35'16,"-1"-2"-2"-16,7 9-2 15,-3-4-31-15,4-1-1 16,6 0-1-16,-8-16-20 16,26 15-11-16,-9-13-1 15,3-1 0-15,-2-6-1 16</inkml:trace>
  <inkml:trace contextRef="#ctx0" brushRef="#br0" timeOffset="5">16402 8586 64 0,'1'-14'34'0,"3"4"-1"0,-3-5-12 16,-1 15 5-16,0 0-20 15,0 0-2-15,9 17 0 16,-6 2-1-16,1 2-2 15,0 5 0-15,3 0 0 16,2-2-2-16,4 1-2 16,-1-9-3-16,12 6-20 15,-7-14-6-15,3-1-2 16,-4-8-1-16,4-2 1 15</inkml:trace>
  <inkml:trace contextRef="#ctx0" brushRef="#br0" timeOffset="6">16381 8396 80 0,'-15'-6'35'15,"1"-2"0"-15,14 8-1 16,-11-16-29-16,11 16-2 15,14-24 0-15,2 12-1 16,3 2-2-16,4 1-2 16,6 9-4-16,-7-4-25 15,7 10-2-15,-7-1-2 16,2 6-1-16</inkml:trace>
  <inkml:trace contextRef="#ctx0" brushRef="#br0" timeOffset="7">16480 8299 85 0,'0'0'34'0,"-16"-2"0"16,16 2-2-16,0 0-46 15,0 0-19-15,0 0-1 16,0 0 0-16,19 16-1 16</inkml:trace>
  <inkml:trace contextRef="#ctx0" brushRef="#br0" timeOffset="8">11774 9299 62 0,'1'-18'26'16,"-1"18"0"-16,-14-9-1 15,14 9-13-15,-17-3-3 16,17 3-3-16,-18 6-1 15,18-6-2-15,-15 18-2 16,9-2 1-16,2 2-1 16,-1 5 0-16,3 2 0 15,-1 0 0-15,2 0 0 16,5-3 0-16,2-4 0 0,1-4 0 15,3-11 0-15,6-4 0 16,3-10 0-16,2-5 0 16,-2-5 0-16,0-5 0 15,-3 0 0-15,-2-2-1 16,-5 3 1-16,-7 2 0 15,-5 4 0-15,-6 7-1 16,-6 2 1-16,-3 8-1 16,0 2 1-16,-1 6-1 15,2 3 0-15,-1 4 1 16,3 2-1-16,7 1 1 15,3 0-1-15,3-1 1 16,5 0 0-16,2 0-1 16,8-3 1-16,3-3-1 15,3-3 0-15,2-4 1 0,1-3-1 16,1-3 1-16,-1-6-1 15,-3-3 1-15,-4-4-1 16,-5-5 0-16,-3-2 1 16,-5-2-1-16,-2 1 1 15,-4 1-1-15,-6 3 1 16,-4 3-1-16,-2 6 1 15,-5 10 0-15,1 9 0 16,-4 9-1-16,1 5 1 16,4 6 0-16,0 3-1 15,6 4 1-15,7-3-1 16,6-4 0-16,7-8 1 0,7-8-1 15,4-8 1 1,6-8-1-16,0-6 1 0,2-4-1 16,-3-7 1-16,-3 0 0 15,-5-2 0-15,-8 2 0 16,-5 2 0-16,-7 5-1 15,-5 4 1-15,-3 5-1 16,-3 6 1-16,-4 2-1 16,3 5-1-16,2 0-1 15,9 14-9-15,6-21-24 16,-2 18-4-16,2-18-1 15,21 15-1-15</inkml:trace>
  <inkml:trace contextRef="#ctx0" brushRef="#br0" timeOffset="9">11666 10126 79 0,'9'-13'38'16,"-4"-3"-2"-16,-5 16 0 15,0 0-30-15,10 22-1 16,-11 6-1-16,1 19 1 15,-6 12-3-15,1 16 0 0,-6 10-1 16,-2 9 1 0,-3-2-3-16,1 0 2 0,4-9-3 15,-1-15-2-15,18-4-17 16,-4-30-20-16,18-19 3 15,3-27-1-15,14-16 0 16</inkml:trace>
  <inkml:trace contextRef="#ctx0" brushRef="#br0" timeOffset="10">11748 10089 95 0,'-14'-12'38'0,"7"-4"1"16,15 6-1-16,11-7-35 15,15-1-2-15,13-1 0 0,9 0-2 16,5 11-3-16,-6-9-18 16,5 21-16-16,-16 3 0 15,-7 13 0-15,-19-2-1 16</inkml:trace>
  <inkml:trace contextRef="#ctx0" brushRef="#br0" timeOffset="11">11717 10480 102 0,'-5'23'40'16,"5"-23"0"-16,35 7-2 16,8-19-38-16,16-15-13 0,22 5-24 15,0-11-3 1,4 7 2-16,-4-5-6 0</inkml:trace>
  <inkml:trace contextRef="#ctx0" brushRef="#br0" timeOffset="12">11927 11412 62 0,'0'0'35'15,"10"10"-2"-15,-6 19-1 16,-13 9-27-16,6 14-1 15,-4 15-2-15,2 8-3 16,0 13-3-16,-7-5-13 16,10 5-16-16,-1-8-2 15,6-10 0-15,4-15-1 16</inkml:trace>
  <inkml:trace contextRef="#ctx0" brushRef="#br0" timeOffset="13">11709 11729 77 0,'0'0'39'0,"32"2"-3"16,15-1 1-16,15-2-38 15,20-5-1-15,19 3 0 16,14-2 0-16,11 1 1 16,12-1 0-16,10 4 1 15,5 1 0-15,4 0 0 16,7 2 2-16,8-4-1 15,11 1 0-15,7-7 0 16,12 1 0-16,7-8 0 16,7 2 0-16,11-3 0 15,2 2-1-15,-5 4 1 0,2 3 0 16,-8 7-2-16,-14-1-6 15,-8 11-28-15,-21-2-1 16,-16 3 0-16,-21-1-2 16</inkml:trace>
  <inkml:trace contextRef="#ctx0" brushRef="#br0" timeOffset="14">16952 11439 63 0,'-11'8'35'16,"-13"8"0"-16,-17 16-1 15,-26 6-29-15,-9 17-1 16,-15 10-2-16,-9 8-3 15,-3 10-4-15,-4-7-29 16,21-5 1-16,20-15-4 16,26-13 2-16</inkml:trace>
  <inkml:trace contextRef="#ctx0" brushRef="#br0" timeOffset="15">12296 11601 67 0,'-10'-5'36'0,"-5"7"0"0,-13 4 1 15,0 15-32-15,-16 8-2 16,-7 16-2-16,-7 11 1 16,-10 11-5-16,1 13-3 15,-11-3-30-15,17 0 2 16,3-11-5-16,16-13 2 15</inkml:trace>
  <inkml:trace contextRef="#ctx0" brushRef="#br0" timeOffset="16">14490 12102 61 0,'-7'-44'37'15,"-4"8"0"-15,-13-7-1 16,-2 15-29-16,-12-1 0 15,2 14-1-15,-8 7-2 16,3 11 0-16,-1 10-1 16,7 17 0-16,-1 15 0 15,8 19-1-15,3 8 0 16,6 13 1-16,5 3-3 15,3 7 1-15,9-2-3 16,2-6-1-16,5-5-3 16,-1-26-13-16,10 2-20 0,-7-21-1 15,6-9-1-15,-13-28 2 16</inkml:trace>
  <inkml:trace contextRef="#ctx0" brushRef="#br0" timeOffset="17">13928 12535 100 0,'-15'7'42'0,"26"5"-1"16,10-13 0-16,23-5-41 16,26-10-5-16,16-26-14 15,36 8-19-15,-1-14-2 16,12 5-2-16,-4-2 0 15</inkml:trace>
  <inkml:trace contextRef="#ctx0" brushRef="#br1" timeOffset="18">14318 12047 63 0,'-19'8'40'15,"19"-8"-1"-15,-15 5 0 0,15-5-19 16,-12 9-23-16,-2-16-32 16,14 7-2-16,10-10 0 15,1 1-4-15</inkml:trace>
  <inkml:trace contextRef="#ctx0" brushRef="#br2" timeOffset="19">1618 3019 69 0,'5'-12'37'0,"-5"12"-1"0,0 0 1 15,13 23-19-15,-22 3-13 16,7 22 0-16,-6 11-2 16,1 21-2-16,-6 10 2 15,0 11-2-15,-2 4 1 16,0-1-2-16,3-2-2 15,2-15-6-15,17-5-26 16,-6-26-3-16,18-8 0 16,-1-24-1-16</inkml:trace>
  <inkml:trace contextRef="#ctx0" brushRef="#br2" timeOffset="20">2016 3507 103 0,'0'0'39'15,"-18"0"-1"-15,9 15-2 16,-3 1-32-16,2 8-2 16,-3 6 0-16,2 6 0 15,2 0-1-15,2 4 0 16,0-5 1-16,7-2-1 15,3-8 0-15,2-5 1 16,6-11-1-16,2-8 0 16,2-12 0-16,3-8 0 15,2-5-1-15,-2-7 1 16,1-4-1-16,-2-4 1 0,0 1-1 15,-4 2 1-15,0 6-1 16,-6 6 1-16,-1 7 0 16,-6 17 0-16,8-12-1 15,-8 12 0-15,6 18 1 16,0-2-2-16,-1 2 1 15,7 1-1-15,4-2 1 16,2-4-1-16,4-5 1 16,4-8 0-16,3-6-1 15,0-7 2-15,5-3-1 16,-6-3 2-16,-4-2-1 15,0 1 0-15,-6 4 0 16,-5 1 0-16,-6 5 0 16,-7 10-1-16,0 0 0 0,0 0-2 15,9 26 0-15,-14-2-3 16,5 14-1-16,-5-6-6 15,19 17-25-15,-9-8-4 16,17 4 1-16,1-14 1 16</inkml:trace>
  <inkml:trace contextRef="#ctx0" brushRef="#br2" timeOffset="21">2958 3464 102 0,'-22'-5'39'0,"0"19"2"0,-11-1-1 16,1 16-34-16,-2 4 0 16,5 6-2-16,3 4-1 15,5 2-1-15,9-1 0 16,7-4-1-16,12-9 0 15,9-11 0-15,8-10 0 16,9-10-1-16,4-11 1 16,2-11-1-16,-2-9 0 15,-3-6-1-15,-3-8 1 16,-6 2 0-16,-8-2 0 15,-7 3 0-15,-2 5 0 16,-5 4 0-16,-2 13-2 16,-1 20 1-16,0 0-1 15,-16 14-1-15,9 21 0 16,-1 6-3-16,7 13 0 0,-2-7-6 15,19 14-23-15,-3-19-5 16,20-1 2-16,-1-23-1 16</inkml:trace>
  <inkml:trace contextRef="#ctx0" brushRef="#br2" timeOffset="22">3530 3428 101 0,'-22'3'40'16,"-18"4"0"-16,3 19-1 15,-9 12-32-15,4 4-3 16,4 5 0-16,5 5-2 16,8-1 1-16,11-3 0 0,14-8-1 15,15-11 0-15,10-13-2 16,10-13 1-16,6-15 0 15,1-10 0-15,4-11-1 16,-2-6 0-16,-7-6 0 16,-5 1 0-16,-7 0 0 15,-9 7 0-15,-6 5 0 16,-3 10-1-16,-5 10 1 15,-2 12 0-15,-4 19 0 16,0 13-1-16,0 16 1 16,-1 15 0-16,-1 15 0 15,2 11 0-15,1 10 0 16,-2-1 0-16,0-2 0 0,-2-10-1 15,1-10 1-15,-1-12 0 16,-4-18-1-16,-1-16 0 16,-2-19 0-16,-2-15 0 15,0-15-2-15,-1-15-2 16,7-3-10-16,-10-28-16 15,17 0-10-15,-3-18 1 16,14 6-2-16</inkml:trace>
  <inkml:trace contextRef="#ctx0" brushRef="#br2" timeOffset="23">3900 3619 121 0,'0'0'41'15,"-7"19"1"-15,7-19-11 16,9-11-28-16,13-2-1 16,11-3-1-16,6-6 0 15,5-2 0-15,0-7 0 16,1-1 0-16,-6-1 0 15,-9 2-1-15,-8 0 1 16,-13 6-1-16,-14 7 1 16,-10 9-1-16,-14 11 0 15,-5 12 1-15,-8 14-1 16,-3 10 0-16,-2 9 1 15,6 9 0-15,6 2 0 16,9-3-1-16,15-3 0 0,12-12-2 16,23-9-4-16,12-27-11 15,33 2-17-15,-1-26-9 16,22-4 0-16,6-18-1 15</inkml:trace>
  <inkml:trace contextRef="#ctx0" brushRef="#br2" timeOffset="24">5067 3388 109 0,'0'0'41'0,"9"-23"0"16,2 33-5-16,-18 2-31 15,2 13-2-15,-5 10-1 16,1 9-2-16,-2 6 0 16,-1 2-2-16,8 6-2 15,2-13-5-15,21 2-21 16,-10-28-10-16,19-7 0 15,-4-27-1-15</inkml:trace>
  <inkml:trace contextRef="#ctx0" brushRef="#br2" timeOffset="25">5168 3117 104 0,'-25'13'40'16,"-2"-1"-1"-16,16 8-2 15,7-10-33-15,4-10-22 16,40-4-21-16,1-9 0 15,22 12 0-15,-2-11 0 16</inkml:trace>
  <inkml:trace contextRef="#ctx0" brushRef="#br2" timeOffset="26">5592 3278 88 0,'-26'28'40'0,"1"11"2"16,-15-12-2-16,10 14-12 0,-7-13-24 16,7 1 0-16,2 0-2 15,7 2-1-15,5-6 1 16,11-3-2-16,11-8 1 15,18-8 0-15,16-9-1 16,13-7 2-16,8-5-2 16,3-3 0-16,-1 0 0 15,-4 7 0-15,-13 8 0 16,-16 14 0-16,-21 12 0 15,-20 13 0-15,-18 10 0 16,-7 1 0-16,-8 1 0 16,2-4 0-16,4-5-6 0,0-20-4 15,28-1-17-15,-9-30-14 16,25-6-3-16,-1-22 0 15,17-3 1-15</inkml:trace>
  <inkml:trace contextRef="#ctx0" brushRef="#br2" timeOffset="27">16558 14268 20 0,'12'-6'28'16,"-12"6"1"-16,12 1-10 15,-12-1-7-15,11-3-3 0,-11 3-2 16,14-2-2-16,-14 2 1 15,0 0-2-15,0 0 0 16,0 0 0-16,0 0 1 16,0 0 0-16,0 0-1 15,-15-3 0-15,4-1-1 16,-3 4 1-16,-9-4-1 15,-5 3-1-15,-9-1-1 16,-10-1 0-16,-11 2 0 16,-13 1-1-16,-16 0 1 15,-11 1 0-15,-15 1 0 16,-8 2 0-16,-12 0 0 15,-13 3 1-15,-10-2-1 16,-4 8 1-16,-3-2-1 0,-7 4 1 16,-7 2-1-16,-4-1 0 15,-3 1 0-15,1-2 0 16,3-2-1-16,5-5 0 15,11-2 0-15,17-9-3 16,20 1-3-16,17-18-18 16,30 12-13-16,22-10-1 15,29 6-1-15,14-6 1 16</inkml:trace>
  <inkml:trace contextRef="#ctx0" brushRef="#br2" timeOffset="28">13785 14067 29 0,'0'0'32'0,"-18"15"1"16,18-15 0-16,-17 16-20 16,7-12-7-16,4 11 0 15,-12-6-1-15,2 10 1 16,-16-2-2-16,-3 12 2 15,-14 2-2-15,-3 11 0 0,-12 3 0 16,4 6 0-16,0 0 0 16,15 2-1-16,10-1-1 15,20-1 0-15,22-5-1 16,24-5 1-16,29-4-2 15,26-3 1-15,15-4-1 16,12-3-2-16,7-4 1 16,-1-7-3-16,-1 7-7 15,-18-16-27-15,-11 8-1 16,-22-10-3-16,-12 4 1 15</inkml:trace>
  <inkml:trace contextRef="#ctx0" brushRef="#br2" timeOffset="29">13885 13348 60 0,'14'-14'37'0,"-14"14"-1"16,19-5 1-16,-19 5-33 15,-1 38 0-15,-6 1-1 16,1 18 0-16,-8 6 0 16,0 10-1-16,-1 0-1 15,0-1-1-15,5-2-2 16,-2-15-4-16,16 4-28 15,-6-24-1-15,9-2-4 0,-1-23 1 16</inkml:trace>
  <inkml:trace contextRef="#ctx0" brushRef="#br2" timeOffset="30">13694 13733 85 0,'-29'4'39'15,"3"-5"-1"-15,19 16-1 16,7-15-32-16,22-10-2 15,15-4-2-15,13-6-2 16,17 2-6-16,-7-11-31 16,19 6 0-16,-13-7-1 15,5 11-1-15</inkml:trace>
  <inkml:trace contextRef="#ctx0" brushRef="#br2" timeOffset="31">14381 13469 82 0,'0'0'39'0,"0"0"-2"15,-4 18-8-15,-10 1-24 0,3 11-1 16,-3 7 0-16,4 6-2 16,0 7 0-16,1 1-1 15,8-4 1-15,8-2-1 16,5-9 0-16,6-11 1 15,9-13-1-15,3-14 0 16,4-14 0-16,3-10 0 16,-4-15 0-16,-1-5 0 15,-7-2-1-15,-4-6-1 16,-8 4-1-16,-6 0-2 15,1 17-3-15,-13-5-13 16,10 23-19-16,-9 0 0 16,4 15-1-16,0 0 2 15</inkml:trace>
  <inkml:trace contextRef="#ctx0" brushRef="#br2" timeOffset="32">14846 13599 72 0,'15'15'39'0,"-15"-15"-1"16,29 12 0-16,-12-10-32 16,14-2-2-16,5-7-1 15,6-1 0-15,1-4-1 16,2-6-1-16,-4-4 0 15,-5-2 0-15,-10-2 0 16,-8 1-1-16,-14 2 1 16,-10 3 0-16,-14 8-1 0,-13 9 1 15,-9 10 1-15,-5 14-1 16,-5 9 0-16,0 14 0 15,8 4 0-15,8 5 1 16,14-1-2-16,19-4 0 16,27-8-2-16,15-15-4 15,33 2-30-15,2-20-5 16,16 0 1-16,-2-10-3 15</inkml:trace>
  <inkml:trace contextRef="#ctx0" brushRef="#br2" timeOffset="33">14117 15392 37 0,'0'0'36'15,"14"-14"1"-15,-2 9 0 16,-9-14-25-16,4 9-6 15,-10-5 0-15,3 15-1 16,-17-13-1-16,-1 17-1 16,-10 4 1-16,-6 9-1 15,-3 8 0-15,-2 9 0 16,0 4 0-16,2 1-2 15,8-1 1-15,7 1-1 16,15-9 1-16,11-6-2 16,19-12 0-16,13-15-1 0,15-15 1 15,14-13 1-15,9-15-1 16,6-12 1-16,-1-7-1 15,-5-8 1-15,-8 0-1 16,-14 3 2-16,-13 9-2 16,-17 9 0-16,-17 16 0 15,-10 17 0-15,-15 15-1 16,-8 21 1-16,-2 17 0 15,-2 14-1-15,1 11 0 16,4 6-1-16,7 4-2 16,9-5-1-16,22 2-11 15,-2-23-23-15,25-4-1 16,-3-20-1-16,17-8 1 15</inkml:trace>
  <inkml:trace contextRef="#ctx0" brushRef="#br2" timeOffset="34">14725 15279 63 0,'-23'-15'38'0,"9"27"0"16,-9 4 0-16,7 14-33 16,-6 8-3-16,3 9 1 15,3 2-2-15,3 1-1 16,4-6 0-16,4-6-3 15,10-5-2-15,-5-33-21 16,22 17-11-16,-7-31-3 16,13-4 3-16</inkml:trace>
  <inkml:trace contextRef="#ctx0" brushRef="#br2" timeOffset="35">14797 15127 54 0,'0'0'34'16,"15"-6"-1"-16,-2 4-3 15,4 5-29-15,4 4-1 16,2 4 0-16,-2 1 0 16,1 5 1-16,-6-1 1 15,-2 1 1-15,-6 0 0 16,-2 2 0-16,-9-8 1 15,-3 4 2-15,-6-4-2 0,-2 2 0 16,-4 0-1-16,3 2-1 16,-4-2 0-16,5 2 0 15,5 0-1-15,5 1 0 16,4-2-1-16,8-2 1 15,2-2 0-15,7-2-1 16,2-2 1-16,1-2 0 16,-2 1-1-16,2-1 1 15,-6 0 0-15,-4 3-1 16,-6 5 1-16,-4 5-1 15,-8 4 0-15,-3 5-2 16,-3 4 1-16,-3-3-3 16,3 3-2-16,-5-18-17 15,17 8-15-15,2-20-2 0,9-12-1 16,9-19 2-16</inkml:trace>
  <inkml:trace contextRef="#ctx0" brushRef="#br2" timeOffset="36">15522 14774 77 0,'-26'28'40'16,"-1"24"-2"-16,-12 2-1 15,4 17-37-15,0 7 1 16,3 4-2-16,6 4-1 15,-3-3-4-15,14 9-10 16,-7-21-21-16,13-1-1 16,-5-24-2-16,13-3 1 0</inkml:trace>
  <inkml:trace contextRef="#ctx0" brushRef="#br2" timeOffset="37">15183 15307 68 0,'-4'-14'38'0,"4"14"0"15,15-1 0-15,6 2-34 16,3 4-4-16,3-5 0 16,8 2-2-16,4-4-1 15,5 2-2-15,-4-7-1 16,4 7-2-16,-7-7 1 0,0 6 0 15,-10-6 1-15,-4 3 3 16,-9 0 2-16,-14 4 4 16,0 0 1-16,0 0 2 15,-15-5 2-15,-5 5 0 16,1 10 1-16,-10-1-2 15,5 8-1-15,-6 1-1 16,5 6-1-16,1 3-1 16,2 2 0-16,6-1-1 15,6 1 0-15,7-2-2 16,6-3-1-16,4-8 1 15,9-5-2-15,8-9 2 16,2-9-2-16,4-8 1 16,0-10 0-16,-1-6 1 0,2-5 0 15,-4-3 0-15,-1 2 2 16,-7 4-2-16,-4 6 0 15,-3 8 0-15,-12 19 0 16,0 0 0-16,7 19-1 16,-16 10 1-16,-3 6-1 15,-1 8-1-15,-1-1-3 16,6 0-1-16,-2-16-11 15,14 2-20-15,-4-28-2 16,19 10 0-16,-1-29 1 16</inkml:trace>
  <inkml:trace contextRef="#ctx0" brushRef="#br2" timeOffset="38">15859 15255 64 0,'-10'29'37'0,"-11"1"0"15,5 17 0-15,-5-7-32 16,5 5-3-16,1-7 0 15,6-2-1-15,3-8 1 16,3-11-2-16,3-17 1 16,17-3-2-16,0-16 1 15,10-8 2-15,-1-8-1 16,4-2 1-16,2-3-1 15,-1 1 2-15,-4 6-2 16,-5 9 1-16,-7 10 0 16,-15 14-1-16,10 5-1 15,-12 10 0-15,-3 9-1 16,-2 1-2-16,5 10-4 0,-6-14-17 15,16 13-15-15,-5-14 0 16,14 4-2-16,-4-15 1 16</inkml:trace>
  <inkml:trace contextRef="#ctx0" brushRef="#br2" timeOffset="39">16185 15350 61 0,'-27'17'39'15,"6"14"1"-15,-9-4-1 16,13 7-32-16,-9-2-2 16,7 1-3-16,4-4-1 15,8-4-4-15,13-6-1 16,5-12-4-16,22 4-5 15,-6-19-22-15,20 3-4 16,-4-15 0-16,11 4 2 16</inkml:trace>
  <inkml:trace contextRef="#ctx0" brushRef="#br2" timeOffset="40">16332 15514 65 0,'-17'13'38'0,"10"7"-1"15,7-20 2-15,-8 17-35 16,8-17-1-16,18-2-1 16,1-7-1-16,4-6 1 15,5-3-2-15,-2-3 1 16,2-2-1-16,-2 0 1 15,-4 4-1-15,-7 0-1 16,-6 4 2-16,-9 15-1 16,-7-10 2-16,-5 17-1 15,-7 7 1-15,-6 11 0 16,1 5 0-16,1 2-1 0,-1 4 0 15,8-1-2-15,11-5 0 16,6-8-1-16,16-4-3 16,8-24-12-16,28 3-22 15,2-19-1-15,22-5 0 16,7-14 0-16</inkml:trace>
  <inkml:trace contextRef="#ctx0" brushRef="#br2" timeOffset="41">16623 12513 29 0,'0'0'32'0,"0"0"2"15,14 14-14-15,-14-14 8 16,0 0-15-16,0 0-7 16,0 0-1-16,0 0-1 15,19 13-1-15,-19-13-1 16,25 7-1-16,-7-4 1 15,8 0-2-15,4-3 1 16,3 2 0-16,9-3 0 16,7 0 0-16,4 0-1 15,14-1 1-15,9-3 0 0,13 3 2 16,9-3-2-16,10-1 0 15,15 2 0-15,13-2 0 16,13-2 1-16,12 0-2 16,13-2 1-16,11 1 0 15,12-1 0-15,3 2-1 16,6 1 1-16,-2 1 0 15,-1 2-1-15,-7 3 1 16,-10 1 0-16,-4 1-1 16,-9-1 1-16,-5 1 0 15,-12-2-1-15,-3-3 1 16,-5-3 0-16,-5 0-1 15,-7-4 0-15,-13-1 1 0,-14-3-1 16,-12 3 0-16,-14-1 0 16,-17 0 1-16,-20 4-1 15,-17-1 0-15,-14 3 0 16,-15 7 1-16,-10-11-1 15,-14 9-1-15,-6-1 1 16,-10-2 0-16,-8-1 0 16,-4-1 0-16,-5-3 0 15,-2-2 0-15,-1-3 0 16,2-2 0-16,5-2 1 15,3 0-1-15,10 3 1 16,5 2-1-16,10 1 0 16,10 5 0-16,15 8 0 15,0 0 0-15,13-3 0 16,13 7 0-16,19-2 1 0,13 1-1 15,14 1 1-15,14 1 0 16,9 1 0-16,7 3 0 16,-3 6 0-16,-6 5 0 15,-18 6-1-15,-18 8 1 16,-30 6-1-16,-21 9 1 15,-30 1 0-15,-24 5-1 16,-23 1 1-16,-21-1 0 16,-12-2 0-16,-4-5 0 15,4-6-1-15,10-9-1 16,16-8-1-16,16-16-7 15,35-1-18-15,14-25-12 16,40-1-1-16,15-18-1 16,27-3 0-16</inkml:trace>
  <inkml:trace contextRef="#ctx0" brushRef="#br2" timeOffset="42">18334 13182 85 0,'0'0'37'0,"0"0"2"16,-4-12-8-16,4 12-24 15,0 0-2-15,11 7-1 16,-11-7-2-16,26-2-1 16,-1-4 0-16,8-3-2 0,11-1-3 15,0-13-11-15,13 13-23 16,-6-8 0-16,4 8-1 15,-14-5 0-15</inkml:trace>
  <inkml:trace contextRef="#ctx0" brushRef="#br2" timeOffset="43">19179 12968 76 0,'12'-11'36'0,"-12"11"-2"16,0 0 0-16,0 0-35 15,-7 16-3-15,-7-11-6 16,13 14-4-16,-14-12-13 15,14 9-4-15,1-16 7 16,1 20 11-16,-1-20 6 16,12 8 5-16,0-2 7 15,-12-6 7-15,19-3 15 16,-19 3 3-16,11-2-7 0,-13-8-9 15,2 10-4-15,0 0-2 16,6-11-3-16,-6 11-1 16,0-15-1-16,0 15 0 15,4-11 0-15,-4 11 0 16,0 0 0-16,0 0-1 15,14 7 0-15,-10 6 0 16,-2 8 0-16,0 6-1 16,-2 7 0-16,-6 7 0 15,0 6-1-15,-6 1 1 16,2 1-2-16,-1-5 1 15,6-4 0-15,1-8 0 16,9-7 0-16,4-13 0 16,7-14 0-16,5-13 1 0,7-10 0 15,1-8 0-15,1-9 0 16,-3-7 0-16,1-3 1 15,-4-3-1-15,-6 1 0 16,-2 8-1-16,-3 6 0 16,-6 9-3-16,-6 1-4 15,11 22-30-15,-12 8-2 16,0 0 0-16,14 12-1 15</inkml:trace>
  <inkml:trace contextRef="#ctx0" brushRef="#br2" timeOffset="44">19665 13163 83 0,'0'14'38'15,"14"-4"0"-15,0-12-1 16,19-1-32-16,2-8-2 16,11 3 1-16,4-11-1 0,3-4-1 15,-2-4 0 1,-3-1-1-16,-13 2 0 0,-9 3 0 15,-15 3 0-15,-16 5-1 16,-17 8 1-16,-8 8 0 16,-12 9 1-16,-5 8-2 15,-3 7 1-15,-1 9 0 16,2 5-1-16,8 7 1 15,8 0-1-15,12 2 0 16,18-5-1-16,14-7-1 16,18-1-2-16,14-20-11 15,27 3-25-15,2-18 1 16,16-2-3-16,-6-10 1 15</inkml:trace>
  <inkml:trace contextRef="#ctx0" brushRef="#br2" timeOffset="45">19313 14237 75 0,'-41'14'38'16,"-13"-2"-1"-16,5 16-1 15,-14 1-31-15,3 11-1 16,-1 4-1-16,10 4 0 16,8 2-1-16,16-2 0 15,16-7 0-15,17-8-1 16,19-14 0-16,18-15 0 15,15-16 0-15,12-17 0 16,7-15 0-16,4-11 0 16,-3-12 0-16,-5-8-1 0,-9-5 1 15,-11 1 0-15,-15 1 1 16,-9 10-1-16,-15 12 0 15,-12 13-1-15,-9 19 1 16,-9 17 0-16,-5 24-2 16,-1 20 0-16,0 17 1 15,-1 14-1-15,3 12-1 16,5 4 0-16,9 2-2 15,6-9-2-15,14 0-16 16,-2-23-17-16,17-6 0 16,0-23-1-16,11-9 1 15</inkml:trace>
  <inkml:trace contextRef="#ctx0" brushRef="#br2" timeOffset="46">19835 14263 56 0,'-1'-15'39'0,"1"15"-2"16,-6 15 2-16,4 21-21 15,-16 2-11-15,8 8-4 16,-3 3-2-16,2 1 1 16,3-2-3-16,2-8-3 15,10 2-19-15,1-26-15 16,10-7 1-16,1-23-3 15,14-9 2-15</inkml:trace>
  <inkml:trace contextRef="#ctx0" brushRef="#br2" timeOffset="47">20128 13937 50 0,'-9'11'33'0,"4"7"-12"15,5-18-22-15,14 16-16 16,2-17-16-16,11 3-1 15</inkml:trace>
  <inkml:trace contextRef="#ctx0" brushRef="#br2" timeOffset="48">20317 14093 74 0,'-28'31'38'0,"-10"-9"1"16,5 10-1-16,-1-12-28 16,7 4-5-16,7-6-3 0,13 1 0 15,5-3-2-15,10-1 1 16,6-4-1-16,6 1 0 15,4-2 0-15,4-1 0 16,-3 1 0-16,2-1 0 16,-6 1 0-16,-4 3 1 15,-6 1-1-15,-3 4 1 16,-10 2-1-16,-5 3 1 15,-4 2-1-15,-5 2-1 16,-1-1 1-16,-3 0-2 16,6-2-3-16,-7-15-24 15,18 10-8-15,3-19-2 16,0 0-1-16</inkml:trace>
  <inkml:trace contextRef="#ctx0" brushRef="#br2" timeOffset="49">20878 13747 79 0,'0'0'38'0,"0"0"0"15,-12 22-4-15,18 5-26 16,-8 8-3-16,0 16-1 16,-5 9-3-16,-2 11-1 15,-5 7 0-15,-7 7-2 16,-1 3-2-16,-4-7-1 15,1 1-5-15,-6-19-29 16,15-3 3-16,-6-24-3 16,14-6 2-16</inkml:trace>
  <inkml:trace contextRef="#ctx0" brushRef="#br2" timeOffset="50">20636 14326 95 0,'-17'-29'39'15,"13"18"1"-15,-6-8-13 16,10 19-21-16,13 2-4 15,2 2-2-15,13 0-4 16,6-8-5-16,21 8-30 16,0-10 1-16,18 6-2 15,-3-9 0-15</inkml:trace>
  <inkml:trace contextRef="#ctx0" brushRef="#br2" timeOffset="51">21452 14207 73 0,'-21'-13'37'0,"3"14"-8"16,-17-8 4-16,11 18-23 16,-18 0-3-16,0 12-1 15,-4 7-1-15,0 11-1 16,3 4-2-16,6 3 1 15,7-3-1-15,11 0 0 16,12-8-1-16,14-7 0 0,14-12-1 16,11-13 0-16,9-12 0 15,6-10 1-15,1-14-1 16,2-4 0-16,-6-8 0 15,-3 0 1-15,-8 0-1 16,-8 5 1-16,-10 7-1 16,-5 10 0-16,-10 21 1 15,0 0-1-15,-20 9-1 16,4 18 1-16,-2 7-2 15,1 2-1-15,7 9-3 16,-1-15-8-16,13 11-24 16,-2-17-2-16,20 2 1 15,-2-23-1-15</inkml:trace>
  <inkml:trace contextRef="#ctx0" brushRef="#br2" timeOffset="52">21751 14189 83 0,'0'0'36'15,"0"0"-11"-15,1 18 4 16,-15 6-23-16,4 14 0 16,-7 2-3-16,-1 9 0 15,0-4-1-15,4-1 0 16,2-7 0-16,7-7-1 15,8-14 0-15,8-11 0 16,6-14-1-16,9-10 1 16,7-13 0-16,1-4 0 0,2-6 1 15,3 1 0-15,-6-3 0 16,-2 9 0-16,-6 6 0 15,-7 11 0-15,-7 11-1 16,-11 7-1-16,4 20 0 16,-8 4-1-16,-3 10-2 15,-5 4-3-15,16 13-28 16,-11-8-5-16,14 3-1 15,-3-13-1-15</inkml:trace>
  <inkml:trace contextRef="#ctx0" brushRef="#br2" timeOffset="53">22435 14282 59 0,'-16'14'40'16,"-10"-10"-1"-16,5 9 1 15,-11-11-21-15,8 10-11 16,-10 0-4-16,1 8-1 0,1 1-1 15,2 6-1-15,5 2 0 16,7 4 0-16,9 0-1 16,10-3 0-16,16-5-1 15,9-7 0-15,15-5-5 16,7-19-9-16,18 7-24 15,-6-19 0-15,11 5-1 16,-12-19 0-16</inkml:trace>
  <inkml:trace contextRef="#ctx0" brushRef="#br2" timeOffset="54">22693 14424 76 0,'8'16'38'16,"-8"-16"-3"-16,28 20-1 15,-17-17-29-15,11-1-1 16,-1-11-1-16,8 0 0 16,0-6 0-16,1-4-1 15,-1-5 0-15,-1 0 0 16,-4-3 0-16,-3 0-1 15,-6 2 0-15,-9 2 0 16,-7 1 0-16,-8 7 0 16,-9 5 0-16,-8 11 1 15,-11 8 0-15,-6 11 0 16,-4 9-1-16,2 12 1 15,2 5 0-15,10 7 0 16,13 1-2-16,17-6 0 0,19-5-2 16,22-12-3-16,33 0-15 15,7-28-22-15,36-5-1 16,6-23-2-16,21-4 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2:12:18.25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7525 9322 36 0,'-5'-11'31'16,"5"11"1"-16,-9-13-2 16,9 13-16-16,-13-11-3 15,13 11-3-15,-10-8-3 16,10 8-1-16,-11 0-2 15,11 0-1-15,-14 14 0 16,5-1 0-16,0 3 0 16,2 1 0-16,-2 1-1 15,0 0 1-15,5 1 0 16,3-3-1-16,2-2 0 15,2-3 1-15,-3-11-1 16,22 15 0-16,-6-14 1 16,4-2-1-16,1-6 0 0,2-4 1 15,-1-6 0-15,1-2 0 16,-5-7 0-16,-2 1-1 15,-9-3 2-15,-4 2-2 16,-6 3 1-16,-5 6 0 16,-7 3-1-16,-1 10 0 15,-8 8 0-15,1 8 1 16,0 7-1-16,2 6 0 15,-2 5 0-15,7 1 0 16,-2 2 0-16,10-2 0 16,1-4 0-16,7 0 1 15,5-9-1-15,7-1 1 16,4-9 0-16,5-5 0 15,4-5 0-15,4-5 0 0,0-6 0 16,1-1 0-16,-4-3 0 16,-4-1 0-16,-6-2 0 15,-7 2-1-15,-8 0 1 16,-5 3-1-16,-9 7 1 15,-1 2-1-15,-5 6 0 16,-3 6 0-16,-1 6 0 16,0 4 0-16,1 3 0 15,2 5 0-15,8-3-1 16,1 0 1-16,5-1 0 15,6-4 1-15,7-3-1 16,7-8 0-16,6-3 1 16,6-6-1-16,4-7 1 0,6-2 0 15,-2-7 0-15,2-1-1 16,-7-5 1-16,-3 2 0 15,-11 0-1-15,-7-1 1 16,-9 7-1-16,-11 4 1 16,-9 6-1-16,-3 8 0 15,-9 8 0-15,0 6 0 16,-4 8 0-16,1 3 0 15,5 2 0-15,2 3 0 16,9-4 0-16,5 0 0 16,11-8 0-16,8-3 0 15,11-8 0-15,9-6 0 16,9-4 1-16,6-7-1 15,6-6 1-15,-1-3-1 0,-1-7 1 16,-5 1-1-16,-9-3 1 16,-11 3 0-16,-14-2-1 15,-12 5 1-15,-14 5-1 16,-8 4 0-16,-7 7 1 15,-6 3-1-15,4 7 0 16,-2 5 0-16,8 1 0 16,5 4-1-16,8 2 1 15,9 0 0-15,7 2 0 16,8-4-1-16,7-2 1 15,8 0 0-15,4-5 0 16,4-3 0-16,0-4 0 16,5-4 0-16,-1-6 1 15,-2-3-1-15,-5-6 1 16,-8-2 0-16,-4-3 0 0,-6-1-1 15,-9-3 1-15,-6 5-1 16,-7 2 1-16,-6 5-1 16,-4 7 0-16,-4 5 0 15,1 9 1-15,-1 5-1 16,5 9 0-16,-2 2 0 15,7 4-1-15,5 0 1 16,6 2 0-16,3-3 0 16,9-2 0-16,5-2-1 15,7-4 1-15,6-7 0 16,3-5 0-16,6-2 0 15,0-8 0-15,3-2 1 16,-6-5-1-16,1-3 0 0,-12-2 1 16,-3-3-1-16,-13-1 1 15,-4 0-1-15,-11 1 0 16,-9 3 1-16,-3 5-1 15,-7 6 0-15,0 8 0 16,-3 5-1-16,5 8 1 16,-2 5 0-16,6 5 0 15,8 0-1-15,3 0 1 16,9-1 0-16,7-1 0 15,7-6-1-15,9-5 1 16,8-7 0-16,7-7 0 16,4-4 1-16,-1-8-1 15,5-2 1-15,-11-3-1 16,-2-2 1-16,-8 1 0 0,-11 3 0 15,-14 5 0-15,-8 5-1 16,-11 8 0-16,-6 6 0 16,1 5 0-16,1 3 0 15,3 5-1-15,5 0 1 16,13 2-2-16,9-6-3 15,22 8-14-15,1-18-20 16,16 2 0-16,-2-11-2 16,8 1 1-16</inkml:trace>
  <inkml:trace contextRef="#ctx0" brushRef="#br0" timeOffset="4207.4207">6626 9896 65 0,'19'-17'35'16,"0"1"-1"-16,-6-4 3 0,-1 9-26 15,-7-9-5-15,0 10 0 16,-10-3 0-16,5 13-1 15,-24-9 1-15,4 11-1 16,-11 0-1-16,0 9 1 16,-11 2-2-16,-2 6 0 15,-7 3 0-15,-4 13 0 16,-5 6-1-16,2 11 0 15,-1 9 0-15,4 6 0 16,6 6-1-16,14 3 1 16,14 0-3-16,20-3 2 15,22-11-2-15,23-13 1 16,23-16-4-16,19-21-3 15,32-6-10-15,1-36-15 16,24-2-8-16,-11-22-5 0,10-6 2 16</inkml:trace>
  <inkml:trace contextRef="#ctx0" brushRef="#br0" timeOffset="17278.7277">7652 9429 62 0,'12'3'32'0,"-12"-3"-4"16,0 0 0-16,-7-19-21 16,7 19-1-16,-5-26-1 15,5 6 0-15,-1-9-1 16,2 4-1-16,1-11 0 0,3 3-1 15,0-5 0-15,0-2 0 16,1-1 0-16,-1-2-1 16,0 1 1-16,-2-8-2 15,-1-1 0-15,-2-3 1 16,1-4-1-16,2-2 0 15,-4-5 0-15,3-5 0 16,-2-2-1-16,0-2 1 16,0-1 1-16,0-6-1 15,-2 1 0-15,-3 0 1 16,-3 3 0-16,-1-3 0 15,-4 1 0-15,0-3 0 16,-2-2 0-16,4 2 0 16,-2-5 0-16,2 0-1 0,3-4 1 15,1-2-1-15,4 3 1 16,2-1 0-16,-3 2-1 15,4 4 1-15,-2 6 1 16,0 4-2-16,-2 7 1 16,-2 5-1-16,0 4 1 15,0 11-1-15,-1 4 0 16,1 6 0-16,1 5 0 15,2 6-1-15,-1 5 1 16,4 8-1-16,-1 2 2 16,1 12-1-16,1-11 1 15,-1 11-1-15,0 0 1 16,0 0 0-16,12 10-1 15,-12-10 1-15,10 10-1 0,-10-10 0 16,13 7 0-16,-13-7-1 16,14 6-3-16,-14-6-5 15,15 0-26-15,-15 0-1 16,0 0 1-16,0 0-3 15</inkml:trace>
  <inkml:trace contextRef="#ctx0" brushRef="#br0" timeOffset="17909.7908">7615 6272 76 0,'0'0'29'0,"0"0"0"16,0 0 0-16,-9-12-17 15,9 12-2-15,0 0-3 16,0 0-1-16,-15-6-1 15,15 6-2-15,0 0 0 0,-14 13-1 16,1 8-1-16,-3 9 1 16,-5 15-1-16,-9 13 2 15,-4 7-2-15,-3 8 1 16,0-1-1-16,2-7 2 15,4-9-2-15,7-11 1 16,8-22-1-16,16-23 0 16,-3-15 0-16,18-19-1 15,7-15 1-15,4-11-1 16,3-9 2-16,1-3-2 15,-1 2 1-15,-1 6-2 16,-5 11 2-16,-6 12-1 16,-4 11 0-16,-1 16 1 15,-2 15-1-15,3 14 1 16,-1 14 0-16,9 15-1 0,1 9 1 15,11 10 1-15,4 8-1 16,6 3 1-16,0 0-2 16,1-2 0-16,-2-5-3 15,-8-17-5-15,4 3-29 16,-19-19-4-16,-3-4 1 15,-16-30-3-15</inkml:trace>
  <inkml:trace contextRef="#ctx0" brushRef="#br0" timeOffset="19022.9021">7214 4929 65 0,'0'-17'35'0,"-2"7"-1"16,-11-7-9-16,3 11-13 15,-18-4-6-15,5 10-1 16,-13 3 0-16,5 10-1 16,-6 6 0-16,4 18 0 15,-3 8 0-15,6 14-1 16,6 7 1-16,9 8-3 15,8 1 2-15,11-2-2 0,15-9 1 16,13-15-2-16,11-19 1 16,13-19 0-16,10-23-1 15,2-17 1-15,1-20 1 16,-6-14 0-16,-9-7-2 15,-15-3 2-15,-14 0-3 16,-18 5 2-16,-16 10-2 16,-15 8 0-16,-11 15-1 15,-8 9-1-15,-1 11-1 16,0 4-3-16,16 17-20 15,-1-10-12-15,29 4 1 16,0 0-2-16,12 2 2 16</inkml:trace>
  <inkml:trace contextRef="#ctx0" brushRef="#br0" timeOffset="19480.9479">7639 4607 76 0,'-20'-6'38'0,"10"19"-1"15,-5-1 0-15,9 28-29 16,-5-1-3-16,7 17 1 16,-3 10-2-16,3 10-1 15,-3 5 1-15,3 3-2 16,1-3 1-16,1-7-2 15,2-11 1-15,1-10-2 0,3-13 1 16,2-13-1-16,6-14 0 16,3-17 0-16,1-12 0 15,4-8 1-15,-2-11-1 16,1-3 1-16,-4-6-2 15,3 2 1-15,-5 0 0 16,3 5 0-16,-2 8-1 16,2 10 2-16,3 7-2 15,1 9 1-15,0 12 1 16,1 7-1-16,-3 8 1 15,-4 9-1-15,-4 4 1 16,-8 4-1-16,-7 1 0 16,-12 0-1-16,-7 0 0 15,-8-10-2-15,-2 0-1 16,-9-14-4-16,14 0-24 15,-10-24-7-15,16-2-1 0,1-19 0 16</inkml:trace>
  <inkml:trace contextRef="#ctx0" brushRef="#br0" timeOffset="19728.9727">8076 4963 79 0,'20'5'38'15,"-20"-5"-1"-15,24 18 1 16,-25-3-32-16,10 12-1 15,-2 0 1-15,5 11-3 16,-6 7 1-16,0 11-2 16,-2 4 1-16,-6 4-1 0,-8 4 0 15,-4-2-1-15,-8-4-1 16,-5-9-1-16,-1-9-5 15,-12-28-23-15,13-6-10 16,-5-31-1-16,14-11-1 16</inkml:trace>
  <inkml:trace contextRef="#ctx0" brushRef="#br0" timeOffset="19863.9862">7885 4654 80 0,'-13'13'38'0,"2"16"-8"16,6 1-28-16,12-7-27 15,5-4-12-15,25 3-2 16</inkml:trace>
  <inkml:trace contextRef="#ctx0" brushRef="#br0" timeOffset="20217.0215">8555 5132 98 0,'-19'50'39'15,"-7"-14"1"-15,14 2-1 16,5-17-36-16,10-6 0 16,13-14-1-16,12-9 0 15,8-11 0-15,6-1-1 16,0-8 0-16,-4-2 1 15,-8 0-1-15,-7-2 2 16,-10 6-3-16,-13 4 2 0,-14 9-3 16,-9 8 2-16,-8 7 1 15,-7 10-3-15,0 11 2 16,-2 9-3-16,1 7 3 15,9 4-2-15,7 2 2 16,14-2-2-16,12-6-1 16,17-11-1-16,12-5-2 15,13-25-10-15,18 3-22 16,0-21-4-16,14-1 1 15,-6-15-1-15</inkml:trace>
  <inkml:trace contextRef="#ctx0" brushRef="#br0" timeOffset="20413.0411">9156 5033 82 0,'-22'3'39'15,"-13"-3"1"-15,4 16 0 16,-3-6-19-16,5 21-18 16,4 1 2-16,11 6-3 15,4 3 1-15,14 1-3 16,5-3 1-16,13-11-4 15,13-10-2-15,8-24-8 16,19-4-25-16,0-29-1 16,14-10-2-16,-7-23 0 15</inkml:trace>
  <inkml:trace contextRef="#ctx0" brushRef="#br0" timeOffset="20586.0584">9558 4397 68 0,'-36'92'37'0,"-7"11"0"15,7 13-1-15,1-6-15 16,12-1-22-16,16 3-18 16,2-28-17-16,16-7 1 15,-2-28-4-15,12-20 3 16</inkml:trace>
  <inkml:trace contextRef="#ctx0" brushRef="#br0" timeOffset="20751.0749">9338 4882 111 0,'-14'2'42'0,"14"-2"2"16,29 2-4-16,16-17-41 16,19-5-6-16,9-20-30 15,34 4-5-15,-1-15-1 16,8 8-1-16</inkml:trace>
  <inkml:trace contextRef="#ctx0" brushRef="#br1" timeOffset="26030.6028">7709 6339 14 0,'22'-5'20'15,"-22"5"0"-15,15-8-5 16,-15 8-5-16,0 0-6 15,15-3 0-15,-15 3 0 16,17 1 0-16,-6-2 0 16,8 3 2-16,-3-7 1 15,10 7 1-15,-7-8 0 16,9 7-2-16,-9-7 0 15,2 6-2-15,-8-3 0 16,1 3-2-16,-14 0-1 16,15 0 0-16,-15 0-1 15,0 0 0-15,0 0 0 16,10 10 0-16,-10-10 0 15,0 0 0-15,0 0 0 0,13 8 0 16,-13-8 0-16,0 0 0 16,15-2 0-16,-15 2 0 15,17-5 0-15,-7 2 1 16,5 0-1-16,-1 1 0 15,1 0 0-15,3 2 0 16,1 1 0-16,2 1 0 16,1-1 0-16,2 1 0 15,0-1 0-15,8-1 0 16,0 0 0-16,6-3 0 15,5 1 0-15,3 0 0 16,4 1 1-16,1 0-1 16,0-1 0-16,0 2 0 15,0 0 1-15,-2 2-1 0,-2-1 1 16,4-1 0-16,0-1-1 15,2-2 1-15,4 1 0 16,5 0-1-16,4-2 1 16,5 0 0-16,-1 0 0 15,2 3-1-15,-4 1 1 16,2 0 0-16,-4 3-1 15,0 2 1-15,-5 1-1 16,0 2 0-16,4-1 1 16,4 1-1-16,0-2 0 15,4-2 0-15,5 0 0 16,2-3 0-16,3-2 0 15,4 0 0-15,0-2 0 16,6-1 1-16,-2-2-1 0,3 2 1 16,0 0-1-16,1-2 0 15,1 1 2-15,-2 0-2 16,0 1 0-16,-2 0 0 15,3-1 0-15,-1-1 0 16,-2 0 0-16,1 1 0 16,4-2 0-16,0 2 0 15,-1-2 0-15,1 3 0 16,1-2 0-16,-3 5 1 15,-2 2-2-15,-2 1 2 16,-2 4-1-16,-2 2 0 16,-3 2-1-16,0 2 2 15,-1-2-2-15,5 2 1 0,-3-2 0 16,5-1 0-1,-1 1 0-15,6-3 0 0,0-2 0 16,3 0 0-16,-3-2 0 16,2 0 1-16,1-2-1 15,0 0 0-15,-3-1 1 16,0-2-1-16,-1-1 0 15,1 1 1-15,-2-3-1 16,1 0 0-16,-1-2 0 16,2 0 1-16,-1 1-1 15,2-2 1-15,-1 1-1 16,1-1 1-16,1 0 0 15,-1 0-1-15,2-1 1 16,-1-1-1-16,-1-1 1 0,-5 2-1 16,-5-1 1-16,-6 4-1 15,-7 1 0-15,-5 0 0 16,-12 3 1-16,-9 2-1 15,-7 0 0-15,-10 2 0 16,-5-1 0-16,-10 1 0 16,-3 0 0-16,-12-2 0 15,14 2 0-15,-14-2 0 16,14 5 1-16,-14-5-1 15,12 2 0-15,-12-2 0 16,11 1 1-16,-11-1-1 16,11-1 0-16,-11 1 1 15,14-6-1-15,1 2 0 16,2-1 0-16,4 2-1 15,6 0 1-15,-2 2-1 0,5 2-1 16,-4 1 0-16,-2 2 0 16,-5 0-1-16,-6 1 0 15,-13-5-1-15,16 10 0 16,-16-10 0-16,0 0-1 15,11 1-4-15,5 2-12 16,-16-3-7-16,21-3-2 16,-8 2 2-16,1-1 0 15</inkml:trace>
  <inkml:trace contextRef="#ctx0" brushRef="#br1" timeOffset="26660.6658">14254 6092 63 0,'-21'-16'32'16,"8"12"-2"-16,-1 1 1 15,14 3-25-15,-22 7-2 16,22-7 1-16,-11 17-3 15,13-3 1-15,4 1 0 16,11 0 0-16,9 0-1 16,14 5 0-16,10-1 0 15,11 2 0-15,9 0 0 16,8-2-1-16,3 1 0 15,1-3-1-15,-2 1 1 0,-12-2 0 16,-11 0 0-16,-13-1 0 16,-17 2 0-16,-20 5 0 15,-25 6 0-15,-20 7-1 16,-26 5 1-16,-17 6 1 15,-10 2-2-15,-7 1 1 16,8 1-5-16,0-12-29 16,24-1-2-16,15-19 2 15,33-10-5-15</inkml:trace>
  <inkml:trace contextRef="#ctx0" brushRef="#br1" timeOffset="32133.213">16588 6252 61 0,'0'0'26'16,"6"13"-2"-16,-6-13-2 16,0 0-13-16,0 0-2 15,0 0-3-15,0 0-1 0,-16 9-1 16,5-2-1-16,-5 5 0 15,-5 2 0-15,-7 4-1 16,-2 4 0-16,-7 2 0 16,-6 0 0-16,0 4 1 15,-4 3-1-15,-4 0 1 16,-3 3 0-16,-8 1 2 15,-3 2 0-15,-3 6 0 16,-6 3-1-16,-3 4 1 16,-5 2-2-16,-1 4 2 15,-7 3-3-15,0 2 1 16,-5 1 0-16,-1 3 1 15,-4-4-1-15,0 6-1 0,-4-5 1 16,1 4-1-16,-3-1 1 16,2 4-1-16,-5 2 0 15,6-2-1-15,-5 2 1 16,-1 0 0-16,-1 1 0 15,-5 2 0-15,-1-3 0 16,2-1-1-16,-4 0 2 16,1 0-2-16,-3 1 2 15,0 4-1-15,0 1 0 16,2 1 0-16,5-1 3 15,-1 4-2-15,1 0 1 16,-1 2-1-16,-2-1 1 16,-3 2-2-16,1 4 2 15,-5 2-2-15,-4 4 0 16,-8 2 1-16,-8 4 0 0,-7 5 1 15,-3 3 0-15,-3 6 0 16,-10 1-1-16,-3 3 1 16,-5 2-1-16,3 3 0 15,-8-1-2-15,0 1 2 16,-4-3-2-16,-2-3 1 15,-2 1-1-15,-4 0 0 16,-4-1 1-16,-3 1-1 16,0 0 0-16,-5 0 1 15,-2 0 0-15,0 2-2 16,4-2 1-16,-1 2 0 15,4 1 0-15,4-7-1 16,4 1-1-16,7-8-6 16,11 8-5-16,2-14-24 0,16 2 2 15,4-18-2-15,18-5 2 16</inkml:trace>
  <inkml:trace contextRef="#ctx0" brushRef="#br1" timeOffset="33365.3362">6438 12745 12 0,'9'11'21'16,"-9"-11"-13"-16,0 0 7 15,0 0-10-15,11 5 1 16,-11-5 2-16,0 0 3 16,14-1 0-16,-14 1 0 0,0 0 0 15,2-17-1-15,-2 17-2 16,0 0-1-16,0 0-2 15,-7 17-2-15,-8 2-1 16,-12 7 0-16,-9 8 1 16,-13 7-2-16,-14 8 1 15,-17 6 0-15,-15 9 1 16,-17 2 0-16,-16 9 1 15,-19-5-1-15,-13 11 0 16,-21-1-1-16,-15 11 0 16,-15 7-1-16,-17 11 1 15,-17 6-3-15,-8 13 1 16,-13 16-2-16,-6 7 1 15,-1 8-3-15,-3 1-3 0,12 11-9 16,2-17-21-16,22-5 0 16,10-24-1-16,32-17 1 15</inkml:trace>
  <inkml:trace contextRef="#ctx0" brushRef="#br1" timeOffset="34049.4046">4041 13727 43 0,'37'-21'35'16,"-5"11"0"-16,-17 8-1 16,-9 22-19-16,-18 9-13 15,-14 16 1-15,-13 12 0 16,-12 16-1-16,-10 11 0 0,-3 11 1 15,-5-1 0-15,8-2 0 16,8-16 1-16,22-13-1 16,25-29 0-16,36-27 0 15,37-30-2-15,33-26-1 16,33-16-2-16,22-25-13 15,35 4-22-15,6-7-1 16,14 9-3-16,-10 9 1 16</inkml:trace>
  <inkml:trace contextRef="#ctx0" brushRef="#br2" timeOffset="43013.3009">7535 6426 18 0,'0'0'21'15,"0"0"0"-15,0 0-10 16,0 0-6-16,0 0-2 16,12-1-3-16,-12 1 1 15,0 0-1-15,0 0 1 16,0 0 1-16,9 12 1 0,-9-12 0 15,0 0 1-15,0 0 1 16,0 0 0-16,16 8-1 16,-16-8 1-16,0 0-2 15,13 0 0-15,-13 0-1 16,14 1 0-16,-14-1-2 15,15 5 1-15,-15-5-1 16,14 3 0-16,-4 2 2 16,-10-5 0-16,23 9 0 15,-9-7 1-15,6 3 0 16,-2-2 0-16,7 2-1 15,-1-2 1-15,2 2-2 16,-2-1 0-16,0 1-1 16,-2 0 1-16,0 0-1 15,-3 0 0-15,-1-1 1 0,0 0-1 16,0 2 1-16,0-2 1 15,1 1-1-15,3-1 1 16,3-1 0-16,-3 1 0 16,2 0-1-16,-3 2 1 15,3-1 0-15,-1 2-1 16,1 3 0-16,-4-2 0 15,1 4 0-15,4 0 0 16,0 1 0-16,6-3 1 16,-2 3-2-16,6-3 1 15,1 3-1-15,6 1 0 16,2-1 1-16,1-1-1 15,4 2 1-15,-2 1-1 16,4 2 1-16,-2 1-1 0,3 0 0 16,-1 3 0-16,-3 1 1 15,5-1-1-15,0 1 0 16,1 1 0-16,3 0 0 15,0 1 0-15,3 0 0 16,1-2 0-16,1 1 1 16,0 1-1-16,2 2 0 15,0-4 0-15,-3 2 0 16,3-2 0-16,0-2 1 15,-1 5-1-15,4-3 0 16,2-3 0-16,-1 3 0 16,1 1 1-16,2-1-2 15,0 0 2-15,2 1-2 0,-5-2 1 16,5 1-1-16,-4 0 1 15,4 1-1-15,0-3 1 16,-3 1 0-16,1 1-1 16,1 0 1-16,0 1 0 15,-3 1 0-15,-1 0 0 16,2 2-1-16,-1 0 1 15,3 2 0-15,4-1 0 16,-1-1-1-16,1 2 1 16,4-1 0-16,2 0 0 15,1-1 0-15,0-2 0 16,1 1 0-16,-1-1-1 15,0-2 1-15,1 2 0 16,-3-1 0-16,1-1 0 0,0 2 0 16,-1 3 0-16,3 0-1 15,-2 0 1-15,1 1-2 16,6 1 4-16,0 1-4 15,2 0 2-15,3 1-1 16,3-2 0-16,1 1 2 16,1 0-2-16,3 4 1 15,-2 0 0-15,-2 1 0 16,0 2 0-16,-1 0 0 15,-1 0 0-15,-1 0 0 16,-1-1 0-16,0-1 1 16,-3-3-2-16,0 0 2 15,-1-3 2-15,0-2-2 16,-2 3 1-16,2-1-2 0,-1-1 2 15,-2 1-2-15,3-2 2 16,-1 2-2-16,2 0 0 16,-5 2 0-16,5-2 0 15,-3 1 0-15,-5 0 0 16,-2-1 0-16,-1 1 0 15,-2-1 1-15,-3 1-1 16,-4-3 0-16,-1 0 0 16,-2-3 1-16,-3 0-1 15,-3 0 0-15,-3-1 0 16,0-2 1-16,0 0-1 15,-2-3 0-15,-6-1 0 16,0-1 1-16,-7-4-1 0,-6-2 0 16,-5-2-1-16,-14-4 0 15,-4 0-1-15,-15-4-3 16,12 2-9-16,-12-2-18 15,-14-6 1-15,0 2-2 16,3-2 2-16</inkml:trace>
  <inkml:trace contextRef="#ctx0" brushRef="#br2" timeOffset="43952.3948">14537 8344 22 0,'11'-11'33'16,"-11"11"2"-16,0 0-2 15,13-6-12-15,-13 6-1 16,0 0-13-16,0 0-2 15,15 9-1-15,3 6-1 0,16 9 0 16,5 4 0-16,17 10 0 16,10 2 0-16,8 7-1 15,3-1 0-15,0 0 0 16,-12 1-1-16,-13-3 1 15,-24-4 0-15,-22 2-1 16,-28-4 1-16,-26-4-2 16,-27-2 2-16,-16-2-2 15,-21-5 2-15,-4 0-2 16,8-4-2-16,7-12-9 15,29 7-26-15,16-8 0 16,37 1-1-16,29-8-1 16</inkml:trace>
  <inkml:trace contextRef="#ctx0" brushRef="#br2" timeOffset="46395.6391">16558 9331 2 0,'14'-7'3'16,"-14"7"3"-16,10-2 1 15,-10 2-1-15,0 0-2 16,14 1-4-16,-14-1-1 16,0 0-6-16,0 0-1 15,0 0-2-15</inkml:trace>
  <inkml:trace contextRef="#ctx0" brushRef="#br2" timeOffset="46862.6858">16607 9313 4 0,'0'0'13'0,"0"0"1"15,0 0-1-15,0 0 1 16,0 0-1-16,0 0 1 0,0 0-1 15,0 0-1-15,0 0-3 16,0 0-2-16,0 0-2 16,0 0-1-16,0 0 1 15,0 0-1-15,0 0 0 16,0 0 1-16,0 0-1 15,0 0 1-15,0 0-1 16,0 0 1-16,-12 8-2 16,12-8-1-16,0 0 0 15,-16 8-1-15,16-8 0 16,-16 8-1-16,16-8 0 15,-15 8 1-15,15-8-1 16,-19 9 0-16,19-9 0 0,-14 8 0 16,14-8 0-16,0 0 0 15,-13 7 1-15,13-7-1 16,0 0 0-16,0 0 0 15,0 0 1-15,0 0-1 16,0 0 0-16,0 0 0 16,0 0 0-16,0 0 0 15,0 0 0-15,0 0-1 16,0 0-1-16,0 0 0 15,0 0 0-15,0 0-1 16,13-1-7-16,-13 1-21 16,0 0 0-16,0 0-2 15,0 0 3-15</inkml:trace>
  <inkml:trace contextRef="#ctx0" brushRef="#br2" timeOffset="47845.7841">7568 12062 54 0,'0'0'35'16,"0"0"0"-16,0 0-2 15,0 0-27-15,0 0-7 16,0 0-16-16,0 0-16 15,0 0-2-15,0 0 1 16,0 0-1-16</inkml:trace>
  <inkml:trace contextRef="#ctx0" brushRef="#br2" timeOffset="50063.0058">16647 9403 6 0,'0'0'24'15,"0"0"1"-15,9-13 1 16,-9 13-9-16,0 0-5 15,0 0-2-15,0 0 0 16,-16-5-2-16,16 5-1 16,-10 3-1-16,10-3-1 15,0 0-1-15,0 0-1 16,-13 4-1-16,13-4-1 15,0 0 0-15,-10 6 0 16,10-6-1-16,-13 11 0 16,1-5 2-16,-3 4-2 15,-3 0 0-15,-6 2 0 16,0 0 0-16,-4 2 1 15,-2-1-1-15,0 1 1 0,-1-3 0 16,3 1-1-16,-1-1 1 16,2 0 0-16,3-2 1 15,1-1-3-15,1 1 2 16,0 3 0-16,1-3 0 15,-2 2-1-15,0 1 0 16,0 1 1-16,-3 0-1 16,-6 2 1-16,-4-1-2 15,-5 0 1-15,-4 2 0 16,-5 0 0-16,-2 1 0 15,-4 0 0-15,-4 1 0 16,-1 3 0-16,-1 0 0 16,-4 1 0-16,0-2 0 15,-2 4 0-15,-3-1-1 0,-4 1 1 16,1 1 0-16,-1 1 0 15,-2-1-1-15,-3 0 1 16,2 3 0-16,-5 1 0 16,0-3-1-16,-5 2 1 15,-4 0 0-15,-2-1 0 16,-5 3 0-16,0-2-1 15,-5 2 1-15,-4 1 0 16,-5-1-1-16,2 1 1 16,-3 0-1-16,-2 3 1 15,-2-2-1-15,-5 0 1 16,1-2 0-16,1 3 0 15,3-1-1-15,-1-1 1 0,-1 0 0 16,0 2 0-16,-3-2 0 16,0-3 0-16,4 5 0 15,-4-3 0-15,-2 0 0 16,-4 0 0-16,-3-1 0 15,0 1 0-15,0-3 0 16,1 4-2-16,0-2 2 16,-1 0-2-16,-1 1 2 15,3-2-2-15,4 0 2 16,2 1-2-16,0-3 2 15,-1 3 1-15,0-3-2 16,3 3 2-16,1-3-1 16,1 4 0-16,1 3 0 15,-2-1 0-15,-2 4 0 0,2 1 1 16,4-1-2-16,0 3 2 15,0 1-2-15,-2-1 1 16,0-3 1-16,2 0 0 16,0 2 0-16,2-1-2 15,-1-2 2-15,-2 2-1 16,-1-1 0-16,-2 4 0 15,2 0 0-15,0 3-2 16,-3 0 2-16,4 1 1 16,-4 1-1-16,-1 1 0 15,4-1 0-15,3 0 0 16,-1-2 0-16,1-4 0 15,-1 0 1-15,-4-1 1 16,-1 2-2-16,-1-3-2 16,-1 2 2-16,-4 0 0 0,-9 0 0 15,-3 1-1-15,0 0 1 16,-3 2-1-16,3-4 1 15,-6 0 0-15,-2 4 0 16,2-1 1-16,2 1-2 16,2-1 2-16,-2-2-1 15,-2 1 0-15,2-1 0 16,5-3 0-16,5-3 0 15,-1-2 0-15,-2-1 0 16,-1 0 0-16,8 0-1 16,1 1 1-16,2 0 0 15,-1 2-1-15,1-1 1 16,0 2-1-16,7 1 1 15,3-3 0-15,3 2 0 0,5-4 1 16,5 2-2-16,0-2 2 16,5 1-1-16,5 0 0 15,4-2 0-15,2 2 0 16,3-2-1-16,1-1-1 15,8 2-2-15,-1-8-1 16,13 5-4-16,-9-12-13 16,20 3-9-16,0-7-2 15,14-2 2-15</inkml:trace>
  <inkml:trace contextRef="#ctx0" brushRef="#br2" timeOffset="50627.0622">2596 13200 43 0,'22'-15'32'0,"-4"7"2"16,-18 8-4-16,15-5-21 15,-15 5-2-15,-18 19-2 16,-5 0-1-16,-9 13 0 15,-9 1-1-15,-8 10-2 16,-4-1 1-16,1 4 0 16,-4-3 1-16,10-1-1 15,4-9 1-15,16-3-1 16,9-5 1-16,19-3-1 15,13-7 0-15,18-1-1 0,17-8 0 16,11-3 0-16,13 0-3 16,4-8-3-16,17 9-30 15,-7-9-2-15,8 11-1 16,-6-2-1-16</inkml:trace>
  <inkml:trace contextRef="#ctx0" brushRef="#br2" timeOffset="52430.2425">7734 9569 4 0,'0'0'26'0,"8"-12"2"15,-8 12-1-15,4-10-10 16,-4 10 1-16,0 0 2 15,10-1-11-15,-10 1-2 16,0 0-2-16,0 0-1 16,0 0-1-16,-4 15 2 15,6 0-2-15,0 4 0 16,3 6-1-16,-3 5 0 15,3 9 0-15,2 5 0 16,-2 3-1-16,-1 5 0 16,1 4 0-16,-4 1 0 0,2 2 0 15,-4-3 0-15,-1 2 0 16,-3-6 0-16,2 2 0 15,-1-5-1-15,1 2 1 16,-3-1-1-16,1-1 1 16,-5 3-1-16,0 4 0 15,-3-1 0-15,-2 0 0 16,-1-2 0-16,-1 0 1 15,1-3-1-15,5-6 0 16,4-3 0-16,2-3 0 16,5-5-1-16,1-2 0 15,5 0 0-15,0-3 0 16,0 0 1-16,-2 1-2 15,0 0 2-15,-4 0-1 16,0-1 1-16,0 2 0 0,-5-2 0 16,0 2 1-16,4 0-2 15,-2-2 1-15,3 0 0 16,1-1 0-16,1 2 0 15,1-1 0-15,1 2 0 16,0-3 0-16,0 1 0 16,-3 3 0-16,3-2 0 15,-5 1 0-15,1-2 0 16,-3-2 2-16,1 0-3 15,-1 0 3-15,1 1-2 16,-1-3-1-16,3-1 1 16,-2 0-1-16,1 1 1 15,-1-3-2-15,1-5 1 16,2-2-2-16,2-2 0 0,-3-12-3 15,0 0-29-15,0 0 1 16,0 0-2-16,0 0 1 16</inkml:trace>
  <inkml:trace contextRef="#ctx0" brushRef="#br2" timeOffset="53057.3052">7397 11575 64 0,'3'-11'34'0,"-2"-4"0"15,-1 15-9-15,1-21-19 16,-1 21-1-16,0-13 1 0,0 13-2 16,0 0 0-16,8 18-1 15,-7 1-1-15,3 7 1 16,0 6-1-16,1 11 1 15,1 4-3-15,1 2 1 16,2 2-1-16,0 0 0 16,4-4 1-16,1-4-2 15,3-10 1-15,3-10-2 16,0-10 3-16,6-10 0 15,0-11 0-15,3-9 0 16,1-15 0-16,2-5 2 16,-3-9-2-16,-1-3 1 0,-3-7-1 15,0-4 0-15,-6-5-2 16,0 3 0-16,-3 8-4 15,-9-7-20-15,8 19-12 16,-10 0 0-16,4 17-2 16,-4 2 1-16</inkml:trace>
  <inkml:trace contextRef="#ctx0" brushRef="#br2" timeOffset="56304.6299">7017 3563 44 0,'19'-9'31'16,"7"0"2"-16,10 2-2 16,8 8-14-16,0-2-13 15,20 3-2-15,6-1-1 16,12 4-1-16,16 0 3 15,12-1-2-15,14-3 0 16,17-2 1-16,11-5 0 16,16-1 0-16,15-6 0 15,19 1 0-15,13-5-1 16,19 2 0-16,18-6 1 0,14 1 0 15,20-3 0-15,16 0 0 16,18-4 0-16,8-4-1 16,14-3 1-16,12-3-1 15,14-3 1-15,10-3-1 16,6-1 0-16,9-1 0 15,-5 3 0-15,4-2 0 16,-5 1 0-16,-6 3 0 16,-11 1-1-16,-13-1-1 15,-17 5 1-15,-10-2 0 16,-16 0-1-16,-8 1 0 15,-17-2 1-15,-11-1-2 16,-18-3 3-16,-12 1-1 0,-22 2 1 16,-23 2-3-16,-26 11-2 15,-38-9-20-15,-27 23-13 16,-40-3-1-16,-31 14 0 15,-41 1-1-15</inkml:trace>
  <inkml:trace contextRef="#ctx0" brushRef="#br2" timeOffset="57206.7201">19131 2476 57 0,'8'-19'38'0,"-4"-1"-2"16,3 7 0-16,-7-2-18 16,0 15-16-16,3 29-1 15,-7 3 1-15,-5 11-1 16,0 5 2-16,-4 5-2 15,1 4 1-15,4-1-5 16,-2-22-11-16,15 4-23 16,-2-23 2-16,12-8-2 15,1-21-3-15</inkml:trace>
  <inkml:trace contextRef="#ctx0" brushRef="#br2" timeOffset="57657.7652">19230 2132 86 0,'-27'-24'38'0,"7"16"1"15,-3-2-1-15,23 10-32 16,-12 1-6-16,12-1-1 16,23 11 0-16,-1-4-1 15,4 7 1-15,2 0-1 16,3 8 1-16,-1-2-1 15,-3 8 1-15,-4 4 0 16,-4 4 1-16,-5 7 1 16,-4 1-1-16,-5 3 1 15,-1 1 0-15,-5 2 0 16,-3-7 0-16,3-2 1 15,-2-9-1-15,2-4 1 16,-2-9 0-16,6-8 0 0,-3-11-1 16,13-8 1-16,0-10 0 15,7-8 0-15,0-8 0 16,3-4-1-16,2-2 1 15,-2 1-2-15,1 6 1 16,-5 7-1-16,-4 11 0 16,-2 13 0-16,-4 12 0 15,-3 10-1-15,-1 8-1 16,-2 2 0-16,6 7-3 15,-4-11-7-15,15 10-26 16,-11-19-1-16,14 3-1 16,-7-17 1-16</inkml:trace>
  <inkml:trace contextRef="#ctx0" brushRef="#br2" timeOffset="57815.781">19915 2367 71 0,'1'-12'36'15,"-4"-2"-2"-15,3 14 2 16,0 0-32-16,-14 8-4 15,13 14-8-15,-1-9-27 16,4 4 1-16,1-6-3 16,4 1 2-16</inkml:trace>
  <inkml:trace contextRef="#ctx0" brushRef="#br2" timeOffset="58996.8991">19854 2372 61 0,'11'-18'37'0,"-6"-7"-1"16,-5 25-2-16,7-31-21 15,-7 31-5-15,1-19-1 16,-1 19-2-16,0 0 0 15,0 0-2-15,0 11-2 16,3 6 1-16,3 4-2 16,3 7 1-16,2 4 0 15,3 7-1-15,0 1 1 16,4 0 0-16,-4-2-1 15,1-2 1-15,-1-9-1 16,-1-5 1-16,-3-8 0 16,1-12 0-16,1-10 1 15,0-11-2-15,5-15 1 16,-3-8-2-16,6-7-1 0,2-6-2 15,6 3-3-15,-7-13-14 16,10 23-18-16,-9-2-1 16,6 21 0-16,-9 1 2 15</inkml:trace>
  <inkml:trace contextRef="#ctx0" brushRef="#br2" timeOffset="59634.9629">20342 2399 78 0,'5'20'38'16,"-5"-20"-2"-16,19 28 2 16,0-22-33-16,10 1-1 15,3-10 1-15,7 1-1 0,0-8-1 16,1-4-1-16,-3-2 0 15,-6-4-1-15,-8-2 1 16,-7-3-1-16,-11 3 0 16,-7 0 0-16,-9 4 0 15,-6 1-1-15,-7 8 1 16,-5 6 0-16,-7 7-1 15,0 12 1-15,0 6-1 16,5 6 1-16,5 5 0 16,15 3 0-16,8 0-1 15,15-5 0-15,13-7 1 16,14-4-1-16,10-12 1 15,7-6-1-15,2-5 1 16,-2-6-1-16,-6-3 0 0,-7 2 1 16,-8 1-1-16,-11 2 0 15,-7 4 1-15,-17 3-1 16,2 12 0-16,-10 0 0 15,-4 8 0-15,-2 2 0 16,-1 2-1-16,3 4 1 16,1-2 0-16,2-4 1 15,4 0-1-15,9-8 0 16,-4-14 0-16,16 12 0 15,-2-18 1-15,-1-6 0 16,-2-8 0-16,3-5-2 16,-4-6 2-16,0-2 0 15,-2-4-1-15,-1 2 0 16,-1 3 0-16,2 3 0 15,3 4-1-15,4 4-1 0,10 4-1 16,0-4-3-16,13 11-5 16,-6-16-26-16,20 9-3 15,-7-13 1-15,12 5-1 16</inkml:trace>
  <inkml:trace contextRef="#ctx0" brushRef="#br2" timeOffset="59821.9816">21514 1846 91 0,'-10'29'38'0,"-9"11"0"16,5 18 0-16,-11 3-32 0,10 16-3 16,-4 4-1-16,1 6-1 15,2-1-3-15,0-7-3 16,14-5-31-16,-10-18-3 15,11-7 1-15,-5-23-2 16</inkml:trace>
  <inkml:trace contextRef="#ctx0" brushRef="#br2" timeOffset="60018.0012">21266 2244 114 0,'-19'-5'40'0,"17"17"2"16,2-12-11-16,17 5-29 15,16-5-2-15,10-3-1 0,13 2-4 16,0-12-14-16,18 12-19 16,-11-9-1-16,4 9-1 15,-15-6-1-15</inkml:trace>
  <inkml:trace contextRef="#ctx0" brushRef="#br2" timeOffset="60347.0341">21643 2354 98 0,'-18'25'40'0,"2"-14"0"15,16 10-1-15,2-10-36 16,18-4 0-16,11-10-1 16,11-1 1-16,5-7-1 15,8-5 0-15,0-4-1 0,1-4 1 16,-8 2-1-16,-8-4 0 15,-9 2 0-15,-12-2 0 16,-15 7-1-16,-12 1 1 16,-13 8-1-16,-10 4 0 15,-6 7-1-15,-4 11 1 16,-3 5 0-16,4 10-1 15,3 5 1-15,9 7-1 16,13 2-1-16,14-6-1 16,20 1-3-16,10-16-6 15,32 6-26-15,-5-22-2 16,22 0 1-16,-2-23-1 15</inkml:trace>
  <inkml:trace contextRef="#ctx0" brushRef="#br2" timeOffset="60665.0659">22490 2249 100 0,'-18'-18'40'16,"-7"21"1"-16,-21-3-1 15,7 17-30-15,-15 6-6 16,7 8 0-16,6 5-2 16,9 2 0-16,13-1 0 15,19-5-1-15,14-11 0 16,19-12 0-16,11-17 0 15,12-15 0-15,9-13 0 16,2-10 0-16,1-14 0 16,-5-4 1-16,-7-2-2 15,-9-2 0-15,-11 10 0 0,-10 7 0 16,-12 11 0-16,-10 11 0 15,-12 18 0-15,-7 13 0 16,-8 20 0-16,-6 16 0 16,2 16-5-16,-8 2-12 15,16 24-23-15,-13-5-3 16,13 11 0-16,-3-6-3 15</inkml:trace>
  <inkml:trace contextRef="#ctx0" brushRef="#br2" timeOffset="62024.2018">19141 3435 63 0,'-2'30'35'0,"-4"1"-1"15,7 15-8-15,-12-7-9 0,11 12-12 16,-5-2 1-16,5 4-2 15,-1-8 0-15,5-4 0 16,-2-9-1-16,3-8 1 16,0-13 0-16,5-12 0 15,0-17-1-15,4-8 0 16,0-12 0-16,6-7-1 15,0-8 0-15,4-6-1 16,1-5 0-16,0 4 0 16,1 5 0-16,-1 7 0 15,2 4-1-15,0 10 0 16,1 10-1-16,1 6-2 15,10 19-5-15,-10-3-30 0,18 17-1 16,-6-4-1-16,7 12 0 16</inkml:trace>
  <inkml:trace contextRef="#ctx0" brushRef="#br2" timeOffset="62752.2746">19975 3536 93 0,'0'0'39'15,"3"17"0"-15,-3-17-1 16,26 8-34-16,-1-12-2 16,3 0 1-16,5-7-1 15,5 0 0-15,-3-5-1 0,1-3 1 16,-8 0-1-16,-2-5 1 15,-11 3-1-15,-9-2-1 16,-11 2 1-16,-8 4-1 16,-11 7 0-16,-9 7 1 15,-11 9-1-15,-7 12 0 16,-4 9 1-16,3 8 0 15,4 7 0-15,5 1-1 16,13 3 1-16,13-7-2 16,22-4 1-16,18-12-2 15,26-5-2-15,12-13-1 16,25-4-3-16,4-15-2 15,16 7-6-15,-12-22-18 16,8 13 3-16,-24-17 12 0,0 10 12 16,-24-2 6-16,-20-1 3 15,-14 10 6-15,-24-10 5 16,4 26 19-16,-29-20 0 15,8 27-12-15,-20-6-9 16,4 14-5-16,-5 2 0 16,6 6-2-16,1 5-1 15,6 2-1-15,8 1 0 16,9-1-1-16,12-6 1 15,10-3-2-15,11-11 1 16,8-6 0-16,6-8-1 16,3-9 1-16,2-5-1 15,-1-5 0-15,-7-4 0 16,-1 1 1-16,-9 1-1 15,-4 3 1-15,-8 3-2 0,-2 5 1 16,-8 14 0-16,0 0-1 16,0 0 2-16,-4 22-2 15,1-1 1-15,1 1-1 16,5 2 0-16,3-2-1 15,10-6-1-15,6-14-2 16,17-5-4-16,-3-29-16 16,26 3-15-16,-2-23 1 15,16-4-1-15,-9-21 1 16</inkml:trace>
  <inkml:trace contextRef="#ctx0" brushRef="#br2" timeOffset="62895.2889">21446 2894 109 0,'-11'34'39'0,"-18"11"2"16,5 33-2-16,-10 9-36 15,0 5-3-15,5 18-10 16,-9-11-27-16,14 10-3 16,-9-11-1-16,11 3-1 15</inkml:trace>
  <inkml:trace contextRef="#ctx0" brushRef="#br2" timeOffset="63451.3445">19650 4380 88 0,'-21'5'38'0,"0"9"0"0,-16-3-1 16,-4 11-34-16,-4 5 0 15,-1 3-1-15,-3 2-1 16,6 5 1-16,7-2-1 16,14 1 0-16,11-4-1 15,13-3 1-15,14-4-1 16,13-1 1-16,11-4-1 15,7-5 1-15,2-2-1 16,-3-1 0-16,-6-2 1 16,-8 0 0-16,-13 2-1 15,-17 3 1-15,-17 3-1 16,-15 6 1-16,-11 2-1 15,-6 1 1-15,-4 2-3 16,2-4-1-16,12 3-4 16,1-15-29-16,31 1-2 0,5-14 0 15,38-11-2-15</inkml:trace>
  <inkml:trace contextRef="#ctx0" brushRef="#br2" timeOffset="63870.3864">20222 4599 60 0,'0'-15'39'16,"-17"-1"0"-16,2 11 0 16,-19-8-16-16,2 13-17 15,-11 7-1-15,0 13-1 0,-5 5 0 16,2 10-1-16,-2 3-1 15,8 1 1-15,6 0-2 16,12-1 1-16,11-4-2 16,12-9 1-16,13-11-1 15,16-9 1-15,10-13-1 16,9-10 0-16,4-9 1 15,4-12-1-15,-2-1 1 16,-6-1-1-16,-1-3 1 16,-12 5-1-16,-10 6 0 15,-4 9 0-15,-10 11 0 16,-12 13 0-16,-2 15-1 15,-12 11 1-15,-1 12-1 16,-4 7 0-16,2 4-1 16,2 3 0-16,9 0-3 0,7-13-1 15,21 2-7-15,-2-30-25 16,27 1-1-16,1-24 0 15,14-4-1-15</inkml:trace>
  <inkml:trace contextRef="#ctx0" brushRef="#br2" timeOffset="64420.4414">20719 4525 88 0,'-12'3'38'16,"-13"2"1"-16,7 19 0 16,-10-2-34-16,7 12 0 15,1-1-2-15,3 6-1 16,3-3 0-16,6 0 0 15,2-9-1-15,8-1-1 0,4-12 1 16,7-10-1-16,6-13 0 16,1-8 1-16,4-11-1 15,4-5 0-15,-5-9 1 16,4-5-1-16,-6 2 1 15,-4 0-1-15,-4 8 1 16,-4 5-1-16,-1 7 0 16,-5 8 1-16,-3 17-1 15,0 0 0-15,1 11 1 16,-1 9-1-16,-5 7 0 15,6 3 1-15,0 0-1 16,3 1 0-16,2-6 1 16,5-3-1-16,7-9 1 15,3-9-1-15,6-7 1 0,3-7-1 16,2-5 1-16,1-5 0 15,-3-2 0-15,-2-2-1 16,-3 3 1-16,-7 4-1 16,-5 2 0-16,-13 15 0 15,11-9 0-15,-11 9 0 16,-6 26 0-16,-4 0 0 15,-1 8 0-15,-1 4-1 16,-1 7 0-16,-1-1-1 16,6 2-2-16,3-9-1 15,9-1-3-15,-5-21-10 16,24 6-21-16,-11-23 0 15,16 0-2-15,-5-19 2 16</inkml:trace>
  <inkml:trace contextRef="#ctx0" brushRef="#br2" timeOffset="64743.4737">21289 4570 92 0,'0'0'37'0,"10"6"2"16,3 10 0-16,0-8-36 15,5 1 0-15,4-5 0 16,10 0 0-16,-2-8 0 15,2-2 0-15,2-9-1 16,-2 0-1-16,-6-7 1 16,-3-1-1-16,-6-5 0 15,-8 3-1-15,-7-1 1 16,-10 6-1-16,-8 8 0 15,-8 9 0-15,-5 11 0 0,-6 10 1 16,0 12-1-16,-3 9 1 16,7 8-1-16,8 2 0 15,9 1-1-15,9-8-2 16,16 5-9-16,-1-27-22 15,31 6-7-15,2-21 0 16,23 0-1-16</inkml:trace>
  <inkml:trace contextRef="#ctx0" brushRef="#br2" timeOffset="65238.5232">22541 4352 109 0,'-20'8'38'0,"-18"-1"0"16,5 17-7-16,-16-7-27 15,5 5 0-15,-1-1-2 0,10 0 0 16,7-3-1-16,15 0 1 16,12-6-2-16,13-6 0 15,13-2 1-15,5-3-1 16,9-1 1-16,1 1-1 15,-3 1 1-15,-3 3-1 16,-9 4 0-16,-5 4 1 16,-12 5-1-16,-9 5 0 15,-7 3 0-15,-7 0 0 16,-1 2 0-16,-2-4-1 15,6-1-1-15,2-8-2 16,16 1-5-16,-1-26-22 16,27 4-10-16,4-17 2 15,16-2-2-15</inkml:trace>
  <inkml:trace contextRef="#ctx0" brushRef="#br2" timeOffset="65439.5433">22982 4408 94 0,'-11'10'40'0,"-13"6"1"16,5 15-1-16,-15-4-22 15,2 14-15-15,11 5-2 16,3 4 0-16,4 5-2 16,3-5-1-16,9 2-4 15,0-19-9-15,18 5-23 16,-6-19-4-16,15-8 2 15,-3-20-2-15</inkml:trace>
  <inkml:trace contextRef="#ctx0" brushRef="#br2" timeOffset="65570.5564">22943 4193 109 0,'-17'-19'37'16,"2"10"-5"-16,3 1-30 15,12 8-38-15,20-11-3 16,8 14-1-16</inkml:trace>
  <inkml:trace contextRef="#ctx0" brushRef="#br2" timeOffset="65940.5934">23249 4364 100 0,'-15'2'40'16,"15"-2"0"-16,0 0 0 15,10 4-33-15,5-5-4 16,8 4-1-16,6-3-1 15,7 3 1-15,0 1-1 16,4 2 0-16,-4 0-1 16,1 1 0-16,-8 1 1 15,-7 0-1-15,-8 1 1 16,-9 6 0-16,-12 3-1 15,-11 5 1-15,-9 5-1 16,-11 4 1-16,-5 1 0 16,-3 6 0-16,3-1-1 0,3 1 0 15,13-5 0-15,9-5 0 16,23-6-2-16,15-13-2 15,24 4-11-15,-3-25-24 16,23-1-2-16,0-13 0 16,11-2-2-16</inkml:trace>
  <inkml:trace contextRef="#ctx0" brushRef="#br2" timeOffset="66257.6251">23745 4555 74 0,'-19'16'41'0,"18"0"-3"15,1-16 2-15,28 14-12 0,7-24-24 16,7-4-1 0,4-6 0-16,1 2-1 0,-3-8 0 15,-3 1 0-15,-11-1-1 16,-12 0-1-16,-14 5 1 15,-15 8-1-15,-15 7 1 16,-14 9 0-16,-7 11 0 16,-5 10 0-16,1 11-1 15,3 11 2-15,13 2-1 16,15 4-1-16,18-6 1 15,19-5-3-15,23-5-3 16,10-21-13-16,28 0-22 16,-2-21-3-16,12-2 1 15,-6-18-2-15</inkml:trace>
  <inkml:trace contextRef="#ctx0" brushRef="#br2" timeOffset="67478.7472">20224 5299 83 0,'-48'47'39'0,"-8"6"-2"16,12 21-4-16,-9-5-26 16,17 7 0-16,10-2-1 15,16-1-3-15,13-5-1 16,16-11-3-16,21-4-4 15,4-22-30-15,26-4-1 16,1-20-1-16,9-8-3 16</inkml:trace>
  <inkml:trace contextRef="#ctx0" brushRef="#br2" timeOffset="68043.8037">20659 5457 87 0,'-8'12'38'15,"-9"7"-1"-15,5 18 0 16,-14-3-31-16,6 12-2 16,-2-2-1-16,7 1 2 15,0-4-3-15,6-4 1 16,3-9-2-16,7-8 2 15,5-10-3-15,7-12 2 0,5-11-2 16,0-7-2-16,3-7 3 16,-2-4-3-16,0-6 3 15,-5 1-3-15,-3 2 2 16,-4 4-2-16,-4 7 2 15,-3 5 0-15,0 18 0 16,-8-12 0-16,8 12 1 16,0 0-1-16,-6 19 0 15,12-8 0-15,7 0 1 16,7-3 0-16,8-2 0 15,4-3 0-15,7-4 0 16,1-1 0-16,0-1 0 16,0-3-1-16,-6-1 1 15,-5 1-1-15,-6-2 1 16,-5 3-1-16,-6 2 0 0,-12 3 1 15,13 3-1-15,-14 9 0 16,-3 5 0-16,-3 11 1 16,0 3-2-16,0 2 3 15,3 3-2-15,2-2 0 16,7-3-4-16,2-13-2 15,21 5-15-15,-7-25-16 16,12 1-2-16,-3-18-2 16,11 1 1-16</inkml:trace>
  <inkml:trace contextRef="#ctx0" brushRef="#br2" timeOffset="68214.8208">21417 5580 70 0,'0'0'39'15,"24"1"-1"-15,-12-4 0 16,12 7-20-16,-7-9-13 15,14-1-2-15,4-1-2 16,7-2-2-16,6 11-14 16,-5-12-22-16,5 7 0 15,-12-2-2-15,-4 7 0 16</inkml:trace>
  <inkml:trace contextRef="#ctx0" brushRef="#br2" timeOffset="68394.8388">21487 5792 105 0,'-15'21'42'15,"15"-21"-2"-15,0 0-1 16,21-1-35-16,17-19-6 16,13-3-1-16,5-8-6 15,17 6-26-15,-9-10-5 16,4 6 1-16,-7-3-3 15</inkml:trace>
  <inkml:trace contextRef="#ctx0" brushRef="#br2" timeOffset="68595.8589">22337 5373 111 0,'0'0'40'16,"0"0"0"-16,3 33-2 0,-17-4-35 15,0 9 0-15,-2 13-1 16,0 4 0-16,1 5-3 15,4-5-1-15,9 6-7 16,-8-16-27-16,18-1-4 16,0-17 1-16,16-10-2 15</inkml:trace>
  <inkml:trace contextRef="#ctx0" brushRef="#br2" timeOffset="68890.8884">22569 5149 114 0,'25'15'41'15,"0"-5"2"-15,14 20-9 16,-10-4-31-16,7 10 0 15,-6 9 0-15,-4 10-1 16,-14 6 0-16,-6 4-1 16,-8 6 0-16,-11-2 1 15,-7-1-1-15,-3-7-2 16,-5-2-1-16,-6-18-6 15,16 9-22-15,-15-27-11 16,10-1 1-16,-6-17-2 16,10-4-2-16</inkml:trace>
  <inkml:trace contextRef="#ctx0" brushRef="#br2" timeOffset="71545.1538">8141 10219 65 0,'0'0'37'16,"0"0"0"-16,-13 24 0 0,7 10-12 16,-12-2-21-16,7 6-1 15,0 7-1-15,3 8 0 16,1-3-2-16,3-3-1 15,7 4-6-15,-5-17-29 16,15-1-1-16,-3-15 0 16,8-4-2-16</inkml:trace>
  <inkml:trace contextRef="#ctx0" brushRef="#br2" timeOffset="72079.2072">8327 10423 90 0,'0'0'36'0,"-15"7"0"16,15 6-1-16,-11-4-31 16,4 5 0-16,0 0-1 15,2 7 0-15,-1-1-1 16,4 0 0-16,0 0-1 15,5-3 1-15,1-1-2 16,2-5 1-16,-6-11-1 16,19 6 0-16,-6-13 0 15,-1-4 1-15,2-5-1 16,4-5 0-16,-4 0 0 15,-2 0 1-15,0 1-1 16,-2 2 0-16,-4 6 1 16,-6 12-1-16,11-12 0 0,-11 12 1 15,0 0-1-15,1 20 0 16,1-8 1-16,1 3-1 15,3-2 1-15,2 0-1 16,6-4 1-16,1-4 0 16,4-7-1-16,6-2 1 15,0-7 0-15,1-4 0 16,-1-1 0-16,-3 0-1 15,-2 0 1-15,-4 5 0 16,-3-2-1-16,-13 13 1 16,15-11-2-16,-15 11 1 15,0 0-2-15,6 19-1 16,-2-4-2-16,-1-5-6 15,14 13-26-15,-9-9-1 16,11 6-1-16,-3-10 0 0</inkml:trace>
  <inkml:trace contextRef="#ctx0" brushRef="#br2" timeOffset="72436.2429">8992 10348 60 0,'-7'-10'35'0,"-9"1"1"16,2 16-10-16,-13-5 6 15,9 15-23-15,-7 2-3 16,7 6 1-16,2 0-5 16,7 5 2-16,2-3-2 0,9 1 1 15,4-9-2 1,10-3 0-16,3-6 0 0,5-8-1 15,2-8 1-15,1-4-1 16,1-5 1-16,-5-5-1 16,-3 1 0-16,-5-3 1 15,-6 4-1-15,-5 1 1 16,-4 7-1-16,0 10-1 15,0 0 0-15,-18-6-1 16,11 17-1-16,-1 3-2 16,9 11-6-16,-9-9-24 15,15 14-2-15,-4-11-1 16,13 5-1-16</inkml:trace>
  <inkml:trace contextRef="#ctx0" brushRef="#br2" timeOffset="72887.288">9324 10296 70 0,'-19'-13'37'16,"4"15"-10"-16,-13-4 5 15,12 18-7-15,-11-5-17 16,11 10 1-16,0 0-5 15,8 2 1-15,2-4-3 16,10 2 0-16,5-6 0 16,9-6-1-16,4-6 0 15,3-6 0-15,0-5 0 16,3-4-1-16,-5-3 1 15,-2-1-1-15,-5-1 2 16,-5 2-1-16,-6 3 1 0,-5 12-2 16,4-13 0-16,-4 13 0 15,0 0 0-15,-8 20 0 16,3 0-1-16,3 6 1 15,-3 7-1-15,-2 8 1 16,-1 6 0-16,-1 5 0 16,-6 2 0-16,-4 1 1 15,-2-2-1-15,-6-2 0 16,-2-7-1-16,-5-7 0 15,3-8-2-15,-5-17-4 16,19 2-19-16,-12-25-14 16,20-7 1-16,5-16-2 0,18-12 1 15</inkml:trace>
  <inkml:trace contextRef="#ctx0" brushRef="#br2" timeOffset="73254.3247">9591 10285 99 0,'-6'16'37'16,"9"0"3"-16,-3-16-1 15,15 9-34-15,-4-17-3 16,10-3 1-16,0-4-1 15,2-4-1-15,2 0 2 16,-1-1-2-16,-4-3 0 0,-3 4 3 16,-5 0-2-16,-7 4 0 15,-6 1 0-15,1 14 0 16,-22-12 0-16,5 18-1 15,-6 9 0-15,-3 10 0 16,2 7-2-16,1 4 2 16,4 3-2-16,9-1 1 15,7-5-2-15,10-8 0 16,15-7-7-16,2-28-16 15,17 2-13-15,6-21-7 16,13-5 4-16,1-15-3 16</inkml:trace>
  <inkml:trace contextRef="#ctx0" brushRef="#br3" timeOffset="195470.5451">7703 6486 24 0,'0'0'22'16,"0"0"-2"-16,10 2-8 0,-10-2-4 16,0 0-4-16,16 8-2 15,-16-8-1-15,18 10 0 16,-6-3-1-16,0 2 1 15,5-1 1-15,-3 3-1 16,3-3 1-16,-2 1 0 16,1 0 0-16,-1 0 0 15,-3 2 0-15,1-3 0 16,-1 5-1-16,1-4 1 15,3 2-1-15,2 0 1 16,4 1-1-16,0-1 1 16,4 3 0-16,0-2-1 15,2 3 1-15,-1 0-1 16,2 1 0-16,-2 3 0 0,-2 2-1 15,3 0 0-15,-2 3 1 16,5 0-1-16,-2 0 0 16,3 3 0-16,1 0 2 15,2-1-1-15,5 4 1 16,-3-4-1-16,3 3 1 15,0 0 0-15,1 3 0 16,0-3-1-16,5 1 1 16,-5-1-2-16,3 1 1 15,0 2-1-15,3 0 0 16,-2-2 1-16,4 0-1 15,-5-1 0-15,1 2 0 16,2-2 1-16,-5 1-2 16,1 0 1-16,-3-1 0 0,-1 3 0 15,-2-1 0-15,-1 4 0 16,-1-2 0-16,0 2 0 15,0-1 0-15,2 1 0 16,1-3 0-16,2-1 0 16,1-1 0-16,6-1 0 15,0 0 0-15,5-2 0 16,-1-1 0-16,1 5 0 15,-2 0-1-15,1 1 1 16,0-1 0-16,-3 0-1 16,-2 2 1-16,-2 0-1 15,1 0 0-15,-2-3 1 16,0 0 0-16,4 2-1 0,1-2 2 15,3 2-2 1,1 1 1-16,-1 1 0 0,2-1 0 16,1 1-1-16,0 0 2 15,-1-1-2-15,-2 1 1 16,0-1 0-16,-2-2 0 15,-1-1-1-15,1-1 2 16,-4-3-2-16,2 0 2 16,-1 0 0-16,1 1 0 15,1-3 0-15,1 1 0 16,3 2 1-16,3 1-2 15,2-1 1-15,3 3-1 16,2 1 0-16,-1 1 0 16,2 2-1-16,-5 2 1 0,2 1 0 15,-3 0 0 1,2 1 0-16,-5 0 0 0,-2-2-1 15,0-3 1-15,-1 0 0 16,2 1 0-16,-4-4 0 16,1 0 1-16,2-2-2 15,4 0 2-15,-1 1 0 16,3 2 0-16,4-3 0 15,4 4 0-15,0-1 0 16,2 3 0-16,1 0 0 16,-3 3 0-16,1 0-1 15,-5-1 0-15,3 3-1 16,-3 0 1-16,-1 0 0 15,-3-1 1-15,2-3-1 16,-2 2 0-16,1-2 0 16,0-1 1-16,-1-1-2 0,0-2 2 15,0 1-2-15,-1-1 1 16,1 0-1-16,-2 2 1 15,2-1-1-15,0 0 1 16,1 3-1-16,-1-3 1 16,0 3 0-16,1-4 0 15,0 2 0-15,-2 0 0 16,1-1 0-16,1 0 1 15,-1 0-1-15,2 0 0 16,0-2 0-16,3 2 1 16,3-3-1-16,2 3 1 15,2-3-1-15,2 0 0 16,1 1 0-16,-4-2-2 0,3 2 2 15,-1-1-2-15,-3 0 1 16,2 1-1-16,-2 0 2 16,3 0-2-16,0 2 2 15,5 2 0-15,1 3 0 16,1 2 1-16,3 4-1 15,-1 4 1-15,-4 1-2 16,2 2 2-16,-4-3-1 16,-3-2 0-16,-5-3 0 15,-4-3 1-15,-9-8-1 16,-6-5 1-16,-3-4 0 15,-5-2 1-15,-3 0-1 16,-1-2-1-16,-1-1 1 16,0 1-2-16,7-2 1 0,-2 2-1 15,2-2 1-15,-2 2-2 16,-5-3 2-16,-3-4-1 15,-7 0-2-15,-6-3 0 16,-8 0-4-16,-10-8-6 16,-10 1-17-16,-4-3-1 15,1-1 0-15,-2-1 1 16</inkml:trace>
  <inkml:trace contextRef="#ctx0" brushRef="#br3" timeOffset="198121.8102">5777 11943 32 0,'0'0'28'16,"0"0"1"-16,0 0-7 15,-19-16-14-15,4 13-2 16,-17-3-2-16,-9 3 0 15,-16 2-1-15,-10 1-2 16,-15 1 0-16,-13 4 1 16,-13 1-1-16,-15 2 2 15,-13 0-1-15,-3 0 2 16,-11 0-1-16,-5 4 0 15,-16-5 1-15,-1 3-1 16,-7-3 0-16,-6 0 1 16,-9-1-2-16,0 0 0 15,-10 0 0-15,-2 1-1 0,1 0 0 16,-1 1 0-16,-4 0-1 15,6 0 0-15,9 2-2 16,6-4-1-16,17 12-13 16,7-16-16-16,26 7-1 15,15-12-2-15,33 3 0 16</inkml:trace>
  <inkml:trace contextRef="#ctx0" brushRef="#br3" timeOffset="198655.8636">4304 11797 45 0,'39'-27'31'16,"8"2"2"-16,3 2-2 16,5 3-26-16,-9 2-2 15,-5 6-1-15,-12 6 0 16,-15 6 0-16,-14 0 0 15,-25 26 0-15,-20-4 2 16,-12 7 1-16,-23 4 1 16,-5 7-2-16,-7 0 1 15,9 1-1-15,14-1 1 16,29 2-2-16,28-5 1 15,38 0-5-15,42-4 0 16,35-9-9-16,38 12-26 0,13-6-1 16,22 5-2-16,4-10 2 15</inkml:trace>
  <inkml:trace contextRef="#ctx0" brushRef="#br3" timeOffset="204136.4116">16662 11799 37 0,'12'0'21'16,"-12"0"0"-16,0 0 4 16,0 0-17-16,0 0 0 15,-14-13-3-15,14 13 2 0,0 0-3 16,0 0 3-16,-12-4-4 15,12 4-1-15,-10 2 0 16,10-2 0-16,-19 7-2 16,9-4-2-16,-6 3 2 15,-1-1-3-15,-1 1 3 16,-1-2-2-16,-3 3 2 15,2-1-3-15,-4-2 2 16,0 2 1-16,0-1 0 16,-3 1 0-16,-3-3 0 15,-1 3 0-15,-5-2 0 16,0 2 1-16,-6-1 0 15,0-1 0-15,-2 1 0 16,-3 0 0-16,-4-1 0 0,1 0 0 16,-3-2-1-16,-2 0 1 15,-1-1-1-15,-2-1 0 16,-1-1 0-16,-3 0 1 15,2 0-1-15,-1 0 1 16,-2 0 1-16,1 2-1 16,-6-1 1-16,5 0-1 15,-6 0 1-15,3 2-1 16,-3-1-1-16,-1 0 1 15,-3 1-1-15,0-2 0 16,-3 2 1-16,-4-2-1 16,-1 0 1-16,-1 1-1 15,-4 0 1-15,0 0-1 16,0 2 1-16,2-1-1 15,-2-1 1-15,3 3 0 0,-3-2-1 16,0-1 1-16,-1 3 1 16,-2-3-2-16,2 1 1 15,-3 1-1-15,-4-3 1 16,3 2 0-16,-4-1-1 15,0 1 1-15,-3-2 0 16,1 0 0-16,-6 0-1 16,3 2 1-16,-2-2-1 15,-3 2 1-15,-2-2-1 16,0 0 1-16,-2-2-1 15,-2 1 1-15,-1 1-1 16,2-1 1-16,-7-1 0 16,4 1 0-16,-1 1-1 15,3-2 1-15,1 0-1 0,1 2 1 16,-1 0-1-16,0 0 0 15,5 0 0-15,0 2 1 16,2 1-1-16,-1 0 0 16,1 1 0-16,2 0 0 15,-2 0 0-15,3-1 0 16,1 2 0-16,-1-1 1 15,2 0-1-15,-1-1 0 16,3 1 0-16,0-2 0 16,3 0 0-16,-1 2 0 15,3-2 0-15,2-1 0 16,1 2 0-16,-2 0 1 15,4-2-2-15,-4 2 2 16,2-1-1-16,-1 1 0 0,-1 0 0 16,-3 0 0-16,0-2 1 15,0 2-1-15,-2-2 0 16,0 2 1-16,-4-2-1 15,3 0 0-15,1-1 1 16,0 3-1-16,5-3 0 16,-2 1 1-16,3-1-1 15,1 2 0-15,6-3 0 16,-2 0 0-16,1 0 1 15,1-2-1-15,-3 3 0 16,5-2 1-16,-1 1-1 16,0-2 0-16,0 0 1 15,0 1-1-15,-1 0 0 0,-2 1 0 16,0-2 0-1,-4 2 0-15,2 1 0 0,-5 1 0 16,-2 0 0-16,-1 2 0 16,-1-1 0-16,-1 1 0 15,-1 0 0-15,-2-1 0 16,-1 0 0-16,1 1 0 15,-4-2 0-15,-3 2 0 16,0 0 0-16,-1-2 0 16,2 2 0-16,-4-1 0 15,-1 1 0-15,0-1 0 16,-4-1 0-16,-1 2 0 15,2-2 0-15,-2 0-1 16,-2 2 1-16,-1 1 0 0,-5-1 0 16,0 2 0-16,2 1 0 15,-1 1 0-15,-1-1 0 16,-1 1 0-16,-4 1-1 15,-3-1 1-15,5 0-2 16,-3-1 1-16,-3 1-3 16,-6-5-2-16,5 10-20 15,-11-12-8-15,6 3-1 16,-11-6-1-16</inkml:trace>
  <inkml:trace contextRef="#ctx0" brushRef="#br3" timeOffset="205456.5436">7682 11977 31 0,'-16'2'33'15,"16"-2"2"-15,-19 7 0 16,19-7-20-16,-18 9-4 16,18-9-4-16,-10 14-1 15,10-14-2-15,4 14-2 16,7-6 0-16,1-4-1 15,5 1 0-15,1-3 0 16,3-2-1-16,-4-3 1 16,2-2 0-16,-5-3 0 0,-4-3 0 15,-5-1 0-15,-3-1 0 16,-4-2 0-16,-4 2 0 15,-3 1-1-15,-5 2 1 16,0 2 0-16,-2 3-1 16,-2 5 0-16,1 3 0 15,1 6 1-15,0 1-1 16,0 4 0-16,3 2 0 15,1 0 0-15,4 0 1 16,7-1-1-16,1 0 0 16,0-15 0-16,18 16 1 15,0-15 0-15,4-3 0 16,4-6 0-16,-1-3 0 15,-5-3 1-15,1-2-1 0,-10-2 1 16,-7 0-1-16,-8 3 0 16,-8 1 0-16,-5 2 0 15,-4 3 0-15,1 2-1 16,1 4 1-16,3 2-2 15,4 2 2-15,12-1-1 16,-14 7 0-16,14-7 0 16,0 11 0-16,0-11 0 15,2 14 0-15,-2-14 0 16,1 14 0-16,-1-14 0 15,1 12-1-15,-1-12 0 16,0 0 0-16,14 11-4 16,-14-11-18-16,18-9-16 15,-9-2 0-15,10-4-2 0,-2-11 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1:54:16.90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427 9317 24 0,'24'-20'23'0,"-7"0"1"15,-1 18 0-15,-11 12-18 16,-5-10 2-16,-4 16-1 16,4-16-1-16,-13 25 1 15,-2-16-2-15,5 2 0 16,-10-12 1-16,5 1-2 15,-5-3-1-15,8 5 0 16,-2-3 0-16,14 1 0 16,-12 1-1-16,12-1 0 15,0 0 0-15,16 3-1 16,-1-1 1-16,4-2-1 0,4 1 0 15,6-1 0-15,2 0-1 16,3 1 1-16,4-2-1 16,2 1-1-16,-2-3 1 15,2 2 0-15,2 1-1 16,-1-1 1-16,3 1 0 15,4 1 1-15,2-2 0 16,5 1 1-16,1 0 0 16,9 1-1-16,0 0 1 15,8 1-1-15,2-1 0 16,9 0 0-16,0 0-1 15,8 0 1-15,2 0-1 16,2 0 0-16,2-2 0 16,2 1 1-16,5 0-1 0,5-1 0 15,5 2 0-15,1-1 1 16,5 0-1-16,6-1 1 15,8 2-1-15,7-2 1 16,-1 0-1-16,-2 1 0 16,-5 0 0-16,4-2 0 15,3 1 0-15,2 1 0 16,-5-3 0-16,-6 2-1 15,6 1 1-15,3-2 0 16,4-1 0-16,0 3-1 16,-2-2 1-16,3 1-1 15,6 1 1-15,1 0-1 16,0-1 1-16,-4 2 0 15,-4 1 0-15,2-2 0 0,-1 1 0 16,-3 2-1-16,-6-2 2 16,0 2-1-16,1 1 0 15,4-1 0-15,1 1-1 16,-4 0 2-16,-1 0-1 15,2 3 0-15,2-1 1 16,4 3-1-16,-4-5 1 16,-4 3 1-16,-1-3-1 15,0-1 0-15,0-3-1 16,-3 1 1-16,-3-5 0 15,-6 0-1-15,2-1 0 16,1 0 0-16,2 1 0 16,-4 0 0-16,2 3-1 0,-2-2 1 15,-2 0 0-15,5 2 0 16,1 0 0-16,-2-2-1 15,-1 1 1-15,2-1 0 16,0-1-1-16,5 2 1 16,-1 2-1-16,-6-1 1 15,2-2 0-15,-4 2-1 16,1 0 1-16,3 0 0 15,-6 0-1-15,-4-2 1 16,1 1 0-16,2 1 0 16,-5 0 0-16,5 1 0 15,0-3 0-15,-6 2-1 16,-1 0 1-16,1-1 0 15,-3 0 0-15,4-3 0 16,4 6 0-16,-7 0 0 0,0-1 0 16,-2-3 0-16,4 2 0 15,5 0 0-15,5 1 1 16,-1 0-1-16,1 1 0 15,-2-4 0-15,7 1 1 16,7 4-1-16,-2-2 1 16,1 3-1-16,0-2 1 15,-1 1 0-15,0-6-1 16,8 4 1-16,2-2 0 15,-2 1 0-15,0 1 0 16,6-1-1-16,-2 1 1 16,3 0 0-16,0 2 0 15,1 1 0-15,0-1 1 16,2-1-1-16,-3 1 0 0,0 1 1 15,-4-1-1-15,6-2 0 16,-1 0 0-16,0 3 0 16,-4-3 0-16,-1 0-1 15,3-1 0-15,0 0 1 16,4-1-1-16,-2 2 0 15,-1-2 0-15,3-2 0 16,7 2 0-16,-3 1 0 16,2 1 0-16,0-1 0 15,-2 1 0-15,0-2 0 16,1 2 0-16,-5-2 0 15,-2 3 0-15,0-3 0 16,-5 0 0-16,3 0 1 16,-4 0-1-16,0 0-1 0,1 2 1 15,-1-1 1-15,-1-2-1 16,-1 5 1-16,-4-2 0 15,1 0 0-15,-2-3 0 16,0 3 0-16,-8-4 0 16,2 1 0-16,1 0-1 15,-3 1 0-15,4-2-1 16,-3 1 1-16,0-2 0 15,-4 3 0-15,5 1-1 16,-1 1 1-16,-3-2 0 16,-4 2 0-16,-4-1 0 15,-1 0 0-15,-3 1 0 16,-2 0 0-16,-2-1 0 15,-8-1 0-15,2 2 0 16,-5-3 0-16,-6 2 0 0,-1 0 0 16,-6-1 0-16,-3 1 0 15,-6-2 0-15,-2 2 0 16,-6 0 0-16,-4-3 0 15,-6 3-1-15,-4-1 1 16,-6 1 0-16,-8-4-3 16,-1 11-6-16,-20-9-28 15,0 14 7-15,-37-17 4 16,-9 25-14-16,-30 20 1 15</inkml:trace>
  <inkml:trace contextRef="#ctx0" brushRef="#br0" timeOffset="1">16642 2405 10 0,'-16'-8'32'0,"-2"-1"-1"15,6 6 2-15,-8-12-18 16,20 15-1-16,-12-8-3 15,12 8 2-15,0 0-12 16,3-13-1-16,-3 13-1 16,4-14 0-16,-4 14 1 15,3-14 0-15,-3 14 0 16,0 0 0-16,0 0 0 15,0 0 1-15,0 0-1 16,6 28 1-16,-7-3 0 16,1 13 1-16,-1 7-1 15,1 12 1-15,-2 4 0 0,2 10 3 16,-2 4-3-16,1 6 1 15,1 2-2-15,1 6 1 16,0 4-1-16,-1 4 1 16,-1 5-1-16,1-1-2 15,2 3 1-15,-2 6 0 16,0 3 1-16,2 0-1 15,-2 3 1-15,1 4-1 16,1 3-1-16,-1 8 2 16,0 5-1-16,-1 2 1 15,2-1 1-15,0 6-2 16,-2 1 1-16,2-1 0 15,-2 0 0-15,0-1 0 16,-2-6 1-16,2 2-1 0,0 0-1 16,-1-3 1-16,0 0-1 15,-2-1 2-15,0 2-1 16,0 2 1-16,2 2-2 15,0 5 1-15,-3-1 0 16,1 2 0-16,2 8 0 16,-1 4-1-16,-1 5 0 15,5 6-1-15,-2 3 1 16,-2 2 0-16,4 7 1 15,-1 2-2-15,0-1 2 16,-3 1-1-16,4-2 0 16,-2-5 1-16,2-1 0 15,-2 1 1-15,-1 0-4 16,1 2 4-16,-2-1-3 15,5 3 3-15,-3 2-5 0,1 2 2 16,-1 4-2-16,-1-3 1 16,4 0 1-16,-1-1 1 15,-1 0-1-15,-1-2-2 16,0-3 3-16,1-2 0 15,1-4 0-15,1 1-1 16,-3-2 1-16,3 2-2 16,-3-4 2-16,4 4-1 15,-4 2 1-15,1 4 0 16,-1-1-1-16,3 0 1 15,-3-2-1-15,3-3 0 16,-3 2-1-16,2-9 0 0,1-7 1 16,0 0-1-1,-2-2 1-15,-1-2 1 0,1-3-1 16,0 2 0-16,-1-3 1 15,1 3-1-15,-1-2 2 16,3 7-2-16,-2 3 1 16,1 4-2-16,1 2 2 15,-1 0 0-15,0 3 0 16,-1-7 0-16,0-81 0 15,1 4-1-15,-2-7 0 16,-2 4 0-16,5-10-1 16,-2 1-2-16,-1-8 0 15,0 2-1-15,5-5 1 16,-1 4-2-16,4-20-5 15,-5 7-24-15,7-9-1 0,2-1 0 16</inkml:trace>
  <inkml:trace contextRef="#ctx0" brushRef="#br0" timeOffset="2">16296 8525 10 0,'0'0'22'15,"-11"6"-1"-15,11-6 0 16,0 0-7-16,0 0-3 16,-12-10-2-16,12 10-1 15,5-13-1-15,-5 13 0 16,7-15-1-16,-7 15 1 0,0 0-1 15,12-9-1-15,-12 9-1 16,0 0 0-16,0 0-1 16,0 0 0-16,0 0-1 15,-9 12-1-15,9-12 1 16,0 0-1-16,0 0 0 15,10 15 1-15,-10-15 0 16,14 15 0-16,-9-4-1 16,4 3 1-16,-4 1 0 15,1 3-1-15,-2 2-1 16,3 3 1-16,-2-3 0 15,3 4-1-15,2-3 0 16,2-1 1-16,4-2 0 16,0 1 0-16,1 2 0 0,0-3-1 15,-2 1 2-15,-2-1-2 16,-2 3 1-16,-4 1-1 15,-4 1 0-15,-2 2 0 16,-2-3 0-16,0 0 0 16,-1 0 0-16,2-4 0 15,0-2 0-15,4-1 0 16,2-3 0-16,-6-12 0 15,17 20 0-15,-17-20 0 16,19 16 0-16,-19-16 1 16,16 16-1-16,-12-5 0 15,0 0 0-15,-2 1 0 16,-2 2 0-16,-1 2 1 0,-1-1-1 15,-1 3 0-15,5-2 0 16,-5 0 0-16,3 0 0 16,3 1 0-16,-2-2 0 15,3-1 0-15,2-1 0 16,2 0 0-16,-3-2 0 15,0 1 0-15,-1-1 0 16,1 0 0-16,-5 0 0 16,0 1 0-16,-5 0 0 15,1 3 0-15,-2 2 0 16,1-1 0-16,-1 2 0 15,-1 1 0-15,3 0 0 16,-2 2-1-16,1 1 1 16,2-1 0-16,1-1 0 0,-4-1 0 15,2-1 0-15,1 1 1 16,-1-1-1-16,0-1 1 15,-1 2-1-15,-2-1 0 16,-1 2 0-16,-1 1 0 16,1-2 0-16,-2 1 0 15,1 0 0-15,2-2 0 16,-1-1 0-16,1-2 1 15,0 0-2-15,1-1 1 16,1 0 0-16,0 0 0 16,-1 2 0-16,-2 2 1 15,2 1-2-15,-4 2 2 16,0 0-1-16,1 1 0 15,-4-1 0-15,5-2 0 0,-2-2 0 16,2-2 0-16,0 0 0 16,0-2 0-16,1-1 0 15,1 1 1-15,0 2-1 16,0 2 0-16,1 3-1 15,-2 2 0-15,-3 1 0 16,0 2 1-16,-1-3-1 16,1-1 1-16,1-5-1 15,2-2 0-15,7-14-1 16,-14-3-12-16,14 3-21 15,9-26-1-15,0 5 2 16,2-8-2-16</inkml:trace>
  <inkml:trace contextRef="#ctx0" brushRef="#br0" timeOffset="3">16360 10273 64 0,'0'0'37'0,"13"-8"-1"16,-2 16-9-16,-11-8-16 15,12 11-6-15,-12-11-1 16,16 23 0-16,-7-8-4 16,1 3-1-16,1 3-4 15,-11-21-17-15,16 22-11 16,-16-22 0-16,15 10-3 15,-15-10 2-15</inkml:trace>
  <inkml:trace contextRef="#ctx0" brushRef="#br0" timeOffset="4">16497 9993 98 0,'-5'14'35'16,"-1"-2"-2"-16,7 9-2 15,-3-4-31-15,4-1-1 16,6 0-1-16,-8-16-20 16,26 15-11-16,-9-13-1 15,3-1 0-15,-2-6-1 16</inkml:trace>
  <inkml:trace contextRef="#ctx0" brushRef="#br0" timeOffset="5">16402 8586 64 0,'1'-14'34'0,"3"4"-1"0,-3-5-12 16,-1 15 5-16,0 0-20 15,0 0-2-15,9 17 0 16,-6 2-1-16,1 2-2 15,0 5 0-15,3 0 0 16,2-2-2-16,4 1-2 16,-1-9-3-16,12 6-20 15,-7-14-6-15,3-1-2 16,-4-8-1-16,4-2 1 15</inkml:trace>
  <inkml:trace contextRef="#ctx0" brushRef="#br0" timeOffset="6">16381 8396 80 0,'-15'-6'35'15,"1"-2"0"-15,14 8-1 16,-11-16-29-16,11 16-2 15,14-24 0-15,2 12-1 16,3 2-2-16,4 1-2 16,6 9-4-16,-7-4-25 15,7 10-2-15,-7-1-2 16,2 6-1-16</inkml:trace>
  <inkml:trace contextRef="#ctx0" brushRef="#br0" timeOffset="7">16480 8299 85 0,'0'0'34'0,"-16"-2"0"16,16 2-2-16,0 0-46 15,0 0-19-15,0 0-1 16,0 0 0-16,19 16-1 16</inkml:trace>
  <inkml:trace contextRef="#ctx0" brushRef="#br0" timeOffset="8">11774 9299 62 0,'1'-18'26'16,"-1"18"0"-16,-14-9-1 15,14 9-13-15,-17-3-3 16,17 3-3-16,-18 6-1 15,18-6-2-15,-15 18-2 16,9-2 1-16,2 2-1 16,-1 5 0-16,3 2 0 15,-1 0 0-15,2 0 0 16,5-3 0-16,2-4 0 0,1-4 0 15,3-11 0-15,6-4 0 16,3-10 0-16,2-5 0 16,-2-5 0-16,0-5 0 15,-3 0 0-15,-2-2-1 16,-5 3 1-16,-7 2 0 15,-5 4 0-15,-6 7-1 16,-6 2 1-16,-3 8-1 16,0 2 1-16,-1 6-1 15,2 3 0-15,-1 4 1 16,3 2-1-16,7 1 1 15,3 0-1-15,3-1 1 16,5 0 0-16,2 0-1 16,8-3 1-16,3-3-1 15,3-3 0-15,2-4 1 0,1-3-1 16,1-3 1-16,-1-6-1 15,-3-3 1-15,-4-4-1 16,-5-5 0-16,-3-2 1 16,-5-2-1-16,-2 1 1 15,-4 1-1-15,-6 3 1 16,-4 3-1-16,-2 6 1 15,-5 10 0-15,1 9 0 16,-4 9-1-16,1 5 1 16,4 6 0-16,0 3-1 15,6 4 1-15,7-3-1 16,6-4 0-16,7-8 1 0,7-8-1 15,4-8 1 1,6-8-1-16,0-6 1 0,2-4-1 16,-3-7 1-16,-3 0 0 15,-5-2 0-15,-8 2 0 16,-5 2 0-16,-7 5-1 15,-5 4 1-15,-3 5-1 16,-3 6 1-16,-4 2-1 16,3 5-1-16,2 0-1 15,9 14-9-15,6-21-24 16,-2 18-4-16,2-18-1 15,21 15-1-15</inkml:trace>
  <inkml:trace contextRef="#ctx0" brushRef="#br0" timeOffset="9">11666 10126 79 0,'9'-13'38'16,"-4"-3"-2"-16,-5 16 0 15,0 0-30-15,10 22-1 16,-11 6-1-16,1 19 1 15,-6 12-3-15,1 16 0 0,-6 10-1 16,-2 9 1 0,-3-2-3-16,1 0 2 0,4-9-3 15,-1-15-2-15,18-4-17 16,-4-30-20-16,18-19 3 15,3-27-1-15,14-16 0 16</inkml:trace>
  <inkml:trace contextRef="#ctx0" brushRef="#br0" timeOffset="10">11748 10089 95 0,'-14'-12'38'0,"7"-4"1"16,15 6-1-16,11-7-35 15,15-1-2-15,13-1 0 0,9 0-2 16,5 11-3-16,-6-9-18 16,5 21-16-16,-16 3 0 15,-7 13 0-15,-19-2-1 16</inkml:trace>
  <inkml:trace contextRef="#ctx0" brushRef="#br0" timeOffset="11">11717 10480 102 0,'-5'23'40'16,"5"-23"0"-16,35 7-2 16,8-19-38-16,16-15-13 0,22 5-24 15,0-11-3 1,4 7 2-16,-4-5-6 0</inkml:trace>
  <inkml:trace contextRef="#ctx0" brushRef="#br0" timeOffset="12">11927 11412 62 0,'0'0'35'15,"10"10"-2"-15,-6 19-1 16,-13 9-27-16,6 14-1 15,-4 15-2-15,2 8-3 16,0 13-3-16,-7-5-13 16,10 5-16-16,-1-8-2 15,6-10 0-15,4-15-1 16</inkml:trace>
  <inkml:trace contextRef="#ctx0" brushRef="#br0" timeOffset="13">11709 11729 77 0,'0'0'39'0,"32"2"-3"16,15-1 1-16,15-2-38 15,20-5-1-15,19 3 0 16,14-2 0-16,11 1 1 16,12-1 0-16,10 4 1 15,5 1 0-15,4 0 0 16,7 2 2-16,8-4-1 15,11 1 0-15,7-7 0 16,12 1 0-16,7-8 0 16,7 2 0-16,11-3 0 15,2 2-1-15,-5 4 1 0,2 3 0 16,-8 7-2-16,-14-1-6 15,-8 11-28-15,-21-2-1 16,-16 3 0-16,-21-1-2 16</inkml:trace>
  <inkml:trace contextRef="#ctx0" brushRef="#br0" timeOffset="14">16952 11439 63 0,'-11'8'35'16,"-13"8"0"-16,-17 16-1 15,-26 6-29-15,-9 17-1 16,-15 10-2-16,-9 8-3 15,-3 10-4-15,-4-7-29 16,21-5 1-16,20-15-4 16,26-13 2-16</inkml:trace>
  <inkml:trace contextRef="#ctx0" brushRef="#br0" timeOffset="15">12296 11601 67 0,'-10'-5'36'0,"-5"7"0"0,-13 4 1 15,0 15-32-15,-16 8-2 16,-7 16-2-16,-7 11 1 16,-10 11-5-16,1 13-3 15,-11-3-30-15,17 0 2 16,3-11-5-16,16-13 2 15</inkml:trace>
  <inkml:trace contextRef="#ctx0" brushRef="#br0" timeOffset="16">14490 12102 61 0,'-7'-44'37'15,"-4"8"0"-15,-13-7-1 16,-2 15-29-16,-12-1 0 15,2 14-1-15,-8 7-2 16,3 11 0-16,-1 10-1 16,7 17 0-16,-1 15 0 15,8 19-1-15,3 8 0 16,6 13 1-16,5 3-3 15,3 7 1-15,9-2-3 16,2-6-1-16,5-5-3 16,-1-26-13-16,10 2-20 0,-7-21-1 15,6-9-1-15,-13-28 2 16</inkml:trace>
  <inkml:trace contextRef="#ctx0" brushRef="#br0" timeOffset="17">13928 12535 100 0,'-15'7'42'0,"26"5"-1"16,10-13 0-16,23-5-41 16,26-10-5-16,16-26-14 15,36 8-19-15,-1-14-2 16,12 5-2-16,-4-2 0 15</inkml:trace>
  <inkml:trace contextRef="#ctx0" brushRef="#br1" timeOffset="18">14318 12047 63 0,'-19'8'40'15,"19"-8"-1"-15,-15 5 0 0,15-5-19 16,-12 9-23-16,-2-16-32 16,14 7-2-16,10-10 0 15,1 1-4-15</inkml:trace>
  <inkml:trace contextRef="#ctx0" brushRef="#br2" timeOffset="19">1618 3019 69 0,'5'-12'37'0,"-5"12"-1"0,0 0 1 15,13 23-19-15,-22 3-13 16,7 22 0-16,-6 11-2 16,1 21-2-16,-6 10 2 15,0 11-2-15,-2 4 1 16,0-1-2-16,3-2-2 15,2-15-6-15,17-5-26 16,-6-26-3-16,18-8 0 16,-1-24-1-16</inkml:trace>
  <inkml:trace contextRef="#ctx0" brushRef="#br2" timeOffset="20">2016 3507 103 0,'0'0'39'15,"-18"0"-1"-15,9 15-2 16,-3 1-32-16,2 8-2 16,-3 6 0-16,2 6 0 15,2 0-1-15,2 4 0 16,0-5 1-16,7-2-1 15,3-8 0-15,2-5 1 16,6-11-1-16,2-8 0 16,2-12 0-16,3-8 0 15,2-5-1-15,-2-7 1 16,1-4-1-16,-2-4 1 0,0 1-1 15,-4 2 1-15,0 6-1 16,-6 6 1-16,-1 7 0 16,-6 17 0-16,8-12-1 15,-8 12 0-15,6 18 1 16,0-2-2-16,-1 2 1 15,7 1-1-15,4-2 1 16,2-4-1-16,4-5 1 16,4-8 0-16,3-6-1 15,0-7 2-15,5-3-1 16,-6-3 2-16,-4-2-1 15,0 1 0-15,-6 4 0 16,-5 1 0-16,-6 5 0 16,-7 10-1-16,0 0 0 0,0 0-2 15,9 26 0-15,-14-2-3 16,5 14-1-16,-5-6-6 15,19 17-25-15,-9-8-4 16,17 4 1-16,1-14 1 16</inkml:trace>
  <inkml:trace contextRef="#ctx0" brushRef="#br2" timeOffset="21">2958 3464 102 0,'-22'-5'39'0,"0"19"2"0,-11-1-1 16,1 16-34-16,-2 4 0 16,5 6-2-16,3 4-1 15,5 2-1-15,9-1 0 16,7-4-1-16,12-9 0 15,9-11 0-15,8-10 0 16,9-10-1-16,4-11 1 16,2-11-1-16,-2-9 0 15,-3-6-1-15,-3-8 1 16,-6 2 0-16,-8-2 0 15,-7 3 0-15,-2 5 0 16,-5 4 0-16,-2 13-2 16,-1 20 1-16,0 0-1 15,-16 14-1-15,9 21 0 16,-1 6-3-16,7 13 0 0,-2-7-6 15,19 14-23-15,-3-19-5 16,20-1 2-16,-1-23-1 16</inkml:trace>
  <inkml:trace contextRef="#ctx0" brushRef="#br2" timeOffset="22">3530 3428 101 0,'-22'3'40'16,"-18"4"0"-16,3 19-1 15,-9 12-32-15,4 4-3 16,4 5 0-16,5 5-2 16,8-1 1-16,11-3 0 0,14-8-1 15,15-11 0-15,10-13-2 16,10-13 1-16,6-15 0 15,1-10 0-15,4-11-1 16,-2-6 0-16,-7-6 0 16,-5 1 0-16,-7 0 0 15,-9 7 0-15,-6 5 0 16,-3 10-1-16,-5 10 1 15,-2 12 0-15,-4 19 0 16,0 13-1-16,0 16 1 16,-1 15 0-16,-1 15 0 15,2 11 0-15,1 10 0 16,-2-1 0-16,0-2 0 0,-2-10-1 15,1-10 1-15,-1-12 0 16,-4-18-1-16,-1-16 0 16,-2-19 0-16,-2-15 0 15,0-15-2-15,-1-15-2 16,7-3-10-16,-10-28-16 15,17 0-10-15,-3-18 1 16,14 6-2-16</inkml:trace>
  <inkml:trace contextRef="#ctx0" brushRef="#br2" timeOffset="23">3900 3619 121 0,'0'0'41'15,"-7"19"1"-15,7-19-11 16,9-11-28-16,13-2-1 16,11-3-1-16,6-6 0 15,5-2 0-15,0-7 0 16,1-1 0-16,-6-1 0 15,-9 2-1-15,-8 0 1 16,-13 6-1-16,-14 7 1 16,-10 9-1-16,-14 11 0 15,-5 12 1-15,-8 14-1 16,-3 10 0-16,-2 9 1 15,6 9 0-15,6 2 0 16,9-3-1-16,15-3 0 0,12-12-2 16,23-9-4-16,12-27-11 15,33 2-17-15,-1-26-9 16,22-4 0-16,6-18-1 15</inkml:trace>
  <inkml:trace contextRef="#ctx0" brushRef="#br2" timeOffset="24">5067 3388 109 0,'0'0'41'0,"9"-23"0"16,2 33-5-16,-18 2-31 15,2 13-2-15,-5 10-1 16,1 9-2-16,-2 6 0 16,-1 2-2-16,8 6-2 15,2-13-5-15,21 2-21 16,-10-28-10-16,19-7 0 15,-4-27-1-15</inkml:trace>
  <inkml:trace contextRef="#ctx0" brushRef="#br2" timeOffset="25">5168 3117 104 0,'-25'13'40'16,"-2"-1"-1"-16,16 8-2 15,7-10-33-15,4-10-22 16,40-4-21-16,1-9 0 15,22 12 0-15,-2-11 0 16</inkml:trace>
  <inkml:trace contextRef="#ctx0" brushRef="#br2" timeOffset="26">5592 3278 88 0,'-26'28'40'0,"1"11"2"16,-15-12-2-16,10 14-12 0,-7-13-24 16,7 1 0-16,2 0-2 15,7 2-1-15,5-6 1 16,11-3-2-16,11-8 1 15,18-8 0-15,16-9-1 16,13-7 2-16,8-5-2 16,3-3 0-16,-1 0 0 15,-4 7 0-15,-13 8 0 16,-16 14 0-16,-21 12 0 15,-20 13 0-15,-18 10 0 16,-7 1 0-16,-8 1 0 16,2-4 0-16,4-5-6 0,0-20-4 15,28-1-17-15,-9-30-14 16,25-6-3-16,-1-22 0 15,17-3 1-15</inkml:trace>
  <inkml:trace contextRef="#ctx0" brushRef="#br2" timeOffset="27">16558 14268 20 0,'12'-6'28'16,"-12"6"1"-16,12 1-10 15,-12-1-7-15,11-3-3 0,-11 3-2 16,14-2-2-16,-14 2 1 15,0 0-2-15,0 0 0 16,0 0 0-16,0 0 1 16,0 0 0-16,0 0-1 15,-15-3 0-15,4-1-1 16,-3 4 1-16,-9-4-1 15,-5 3-1-15,-9-1-1 16,-10-1 0-16,-11 2 0 16,-13 1-1-16,-16 0 1 15,-11 1 0-15,-15 1 0 16,-8 2 0-16,-12 0 0 15,-13 3 1-15,-10-2-1 16,-4 8 1-16,-3-2-1 0,-7 4 1 16,-7 2-1-16,-4-1 0 15,-3 1 0-15,1-2 0 16,3-2-1-16,5-5 0 15,11-2 0-15,17-9-3 16,20 1-3-16,17-18-18 16,30 12-13-16,22-10-1 15,29 6-1-15,14-6 1 16</inkml:trace>
  <inkml:trace contextRef="#ctx0" brushRef="#br2" timeOffset="28">13785 14067 29 0,'0'0'32'0,"-18"15"1"16,18-15 0-16,-17 16-20 16,7-12-7-16,4 11 0 15,-12-6-1-15,2 10 1 16,-16-2-2-16,-3 12 2 15,-14 2-2-15,-3 11 0 0,-12 3 0 16,4 6 0-16,0 0 0 16,15 2-1-16,10-1-1 15,20-1 0-15,22-5-1 16,24-5 1-16,29-4-2 15,26-3 1-15,15-4-1 16,12-3-2-16,7-4 1 16,-1-7-3-16,-1 7-7 15,-18-16-27-15,-11 8-1 16,-22-10-3-16,-12 4 1 15</inkml:trace>
  <inkml:trace contextRef="#ctx0" brushRef="#br2" timeOffset="29">13885 13348 60 0,'14'-14'37'0,"-14"14"-1"16,19-5 1-16,-19 5-33 15,-1 38 0-15,-6 1-1 16,1 18 0-16,-8 6 0 16,0 10-1-16,-1 0-1 15,0-1-1-15,5-2-2 16,-2-15-4-16,16 4-28 15,-6-24-1-15,9-2-4 0,-1-23 1 16</inkml:trace>
  <inkml:trace contextRef="#ctx0" brushRef="#br2" timeOffset="30">13694 13733 85 0,'-29'4'39'15,"3"-5"-1"-15,19 16-1 16,7-15-32-16,22-10-2 15,15-4-2-15,13-6-2 16,17 2-6-16,-7-11-31 16,19 6 0-16,-13-7-1 15,5 11-1-15</inkml:trace>
  <inkml:trace contextRef="#ctx0" brushRef="#br2" timeOffset="31">14381 13469 82 0,'0'0'39'0,"0"0"-2"15,-4 18-8-15,-10 1-24 0,3 11-1 16,-3 7 0-16,4 6-2 16,0 7 0-16,1 1-1 15,8-4 1-15,8-2-1 16,5-9 0-16,6-11 1 15,9-13-1-15,3-14 0 16,4-14 0-16,3-10 0 16,-4-15 0-16,-1-5 0 15,-7-2-1-15,-4-6-1 16,-8 4-1-16,-6 0-2 15,1 17-3-15,-13-5-13 16,10 23-19-16,-9 0 0 16,4 15-1-16,0 0 2 15</inkml:trace>
  <inkml:trace contextRef="#ctx0" brushRef="#br2" timeOffset="32">14846 13599 72 0,'15'15'39'0,"-15"-15"-1"16,29 12 0-16,-12-10-32 16,14-2-2-16,5-7-1 15,6-1 0-15,1-4-1 16,2-6-1-16,-4-4 0 15,-5-2 0-15,-10-2 0 16,-8 1-1-16,-14 2 1 16,-10 3 0-16,-14 8-1 0,-13 9 1 15,-9 10 1-15,-5 14-1 16,-5 9 0-16,0 14 0 15,8 4 0-15,8 5 1 16,14-1-2-16,19-4 0 16,27-8-2-16,15-15-4 15,33 2-30-15,2-20-5 16,16 0 1-16,-2-10-3 15</inkml:trace>
  <inkml:trace contextRef="#ctx0" brushRef="#br2" timeOffset="33">14117 15392 37 0,'0'0'36'15,"14"-14"1"-15,-2 9 0 16,-9-14-25-16,4 9-6 15,-10-5 0-15,3 15-1 16,-17-13-1-16,-1 17-1 16,-10 4 1-16,-6 9-1 15,-3 8 0-15,-2 9 0 16,0 4 0-16,2 1-2 15,8-1 1-15,7 1-1 16,15-9 1-16,11-6-2 16,19-12 0-16,13-15-1 0,15-15 1 15,14-13 1-15,9-15-1 16,6-12 1-16,-1-7-1 15,-5-8 1-15,-8 0-1 16,-14 3 2-16,-13 9-2 16,-17 9 0-16,-17 16 0 15,-10 17 0-15,-15 15-1 16,-8 21 1-16,-2 17 0 15,-2 14-1-15,1 11 0 16,4 6-1-16,7 4-2 16,9-5-1-16,22 2-11 15,-2-23-23-15,25-4-1 16,-3-20-1-16,17-8 1 15</inkml:trace>
  <inkml:trace contextRef="#ctx0" brushRef="#br2" timeOffset="34">14725 15279 63 0,'-23'-15'38'0,"9"27"0"16,-9 4 0-16,7 14-33 16,-6 8-3-16,3 9 1 15,3 2-2-15,3 1-1 16,4-6 0-16,4-6-3 15,10-5-2-15,-5-33-21 16,22 17-11-16,-7-31-3 16,13-4 3-16</inkml:trace>
  <inkml:trace contextRef="#ctx0" brushRef="#br2" timeOffset="35">14797 15127 54 0,'0'0'34'16,"15"-6"-1"-16,-2 4-3 15,4 5-29-15,4 4-1 16,2 4 0-16,-2 1 0 16,1 5 1-16,-6-1 1 15,-2 1 1-15,-6 0 0 16,-2 2 0-16,-9-8 1 15,-3 4 2-15,-6-4-2 0,-2 2 0 16,-4 0-1-16,3 2-1 16,-4-2 0-16,5 2 0 15,5 0-1-15,5 1 0 16,4-2-1-16,8-2 1 15,2-2 0-15,7-2-1 16,2-2 1-16,1-2 0 16,-2 1-1-16,2-1 1 15,-6 0 0-15,-4 3-1 16,-6 5 1-16,-4 5-1 15,-8 4 0-15,-3 5-2 16,-3 4 1-16,-3-3-3 16,3 3-2-16,-5-18-17 15,17 8-15-15,2-20-2 0,9-12-1 16,9-19 2-16</inkml:trace>
  <inkml:trace contextRef="#ctx0" brushRef="#br2" timeOffset="36">15522 14774 77 0,'-26'28'40'16,"-1"24"-2"-16,-12 2-1 15,4 17-37-15,0 7 1 16,3 4-2-16,6 4-1 15,-3-3-4-15,14 9-10 16,-7-21-21-16,13-1-1 16,-5-24-2-16,13-3 1 0</inkml:trace>
  <inkml:trace contextRef="#ctx0" brushRef="#br2" timeOffset="37">15183 15307 68 0,'-4'-14'38'0,"4"14"0"15,15-1 0-15,6 2-34 16,3 4-4-16,3-5 0 16,8 2-2-16,4-4-1 15,5 2-2-15,-4-7-1 16,4 7-2-16,-7-7 1 0,0 6 0 15,-10-6 1-15,-4 3 3 16,-9 0 2-16,-14 4 4 16,0 0 1-16,0 0 2 15,-15-5 2-15,-5 5 0 16,1 10 1-16,-10-1-2 15,5 8-1-15,-6 1-1 16,5 6-1-16,1 3-1 16,2 2 0-16,6-1-1 15,6 1 0-15,7-2-2 16,6-3-1-16,4-8 1 15,9-5-2-15,8-9 2 16,2-9-2-16,4-8 1 16,0-10 0-16,-1-6 1 0,2-5 0 15,-4-3 0-15,-1 2 2 16,-7 4-2-16,-4 6 0 15,-3 8 0-15,-12 19 0 16,0 0 0-16,7 19-1 16,-16 10 1-16,-3 6-1 15,-1 8-1-15,-1-1-3 16,6 0-1-16,-2-16-11 15,14 2-20-15,-4-28-2 16,19 10 0-16,-1-29 1 16</inkml:trace>
  <inkml:trace contextRef="#ctx0" brushRef="#br2" timeOffset="38">15859 15255 64 0,'-10'29'37'0,"-11"1"0"15,5 17 0-15,-5-7-32 16,5 5-3-16,1-7 0 15,6-2-1-15,3-8 1 16,3-11-2-16,3-17 1 16,17-3-2-16,0-16 1 15,10-8 2-15,-1-8-1 16,4-2 1-16,2-3-1 15,-1 1 2-15,-4 6-2 16,-5 9 1-16,-7 10 0 16,-15 14-1-16,10 5-1 15,-12 10 0-15,-3 9-1 16,-2 1-2-16,5 10-4 0,-6-14-17 15,16 13-15-15,-5-14 0 16,14 4-2-16,-4-15 1 16</inkml:trace>
  <inkml:trace contextRef="#ctx0" brushRef="#br2" timeOffset="39">16185 15350 61 0,'-27'17'39'15,"6"14"1"-15,-9-4-1 16,13 7-32-16,-9-2-2 16,7 1-3-16,4-4-1 15,8-4-4-15,13-6-1 16,5-12-4-16,22 4-5 15,-6-19-22-15,20 3-4 16,-4-15 0-16,11 4 2 16</inkml:trace>
  <inkml:trace contextRef="#ctx0" brushRef="#br2" timeOffset="40">16332 15514 65 0,'-17'13'38'0,"10"7"-1"15,7-20 2-15,-8 17-35 16,8-17-1-16,18-2-1 16,1-7-1-16,4-6 1 15,5-3-2-15,-2-3 1 16,2-2-1-16,-2 0 1 15,-4 4-1-15,-7 0-1 16,-6 4 2-16,-9 15-1 16,-7-10 2-16,-5 17-1 15,-7 7 1-15,-6 11 0 16,1 5 0-16,1 2-1 0,-1 4 0 15,8-1-2-15,11-5 0 16,6-8-1-16,16-4-3 16,8-24-12-16,28 3-22 15,2-19-1-15,22-5 0 16,7-14 0-16</inkml:trace>
  <inkml:trace contextRef="#ctx0" brushRef="#br2" timeOffset="41">16623 12513 29 0,'0'0'32'0,"0"0"2"15,14 14-14-15,-14-14 8 16,0 0-15-16,0 0-7 16,0 0-1-16,0 0-1 15,19 13-1-15,-19-13-1 16,25 7-1-16,-7-4 1 15,8 0-2-15,4-3 1 16,3 2 0-16,9-3 0 16,7 0 0-16,4 0-1 15,14-1 1-15,9-3 0 0,13 3 2 16,9-3-2-16,10-1 0 15,15 2 0-15,13-2 0 16,13-2 1-16,12 0-2 16,13-2 1-16,11 1 0 15,12-1 0-15,3 2-1 16,6 1 1-16,-2 1 0 15,-1 2-1-15,-7 3 1 16,-10 1 0-16,-4 1-1 16,-9-1 1-16,-5 1 0 15,-12-2-1-15,-3-3 1 16,-5-3 0-16,-5 0-1 15,-7-4 0-15,-13-1 1 0,-14-3-1 16,-12 3 0-16,-14-1 0 16,-17 0 1-16,-20 4-1 15,-17-1 0-15,-14 3 0 16,-15 7 1-16,-10-11-1 15,-14 9-1-15,-6-1 1 16,-10-2 0-16,-8-1 0 16,-4-1 0-16,-5-3 0 15,-2-2 0-15,-1-3 0 16,2-2 0-16,5-2 1 15,3 0-1-15,10 3 1 16,5 2-1-16,10 1 0 16,10 5 0-16,15 8 0 15,0 0 0-15,13-3 0 16,13 7 0-16,19-2 1 0,13 1-1 15,14 1 1-15,14 1 0 16,9 1 0-16,7 3 0 16,-3 6 0-16,-6 5 0 15,-18 6-1-15,-18 8 1 16,-30 6-1-16,-21 9 1 15,-30 1 0-15,-24 5-1 16,-23 1 1-16,-21-1 0 16,-12-2 0-16,-4-5 0 15,4-6-1-15,10-9-1 16,16-8-1-16,16-16-7 15,35-1-18-15,14-25-12 16,40-1-1-16,15-18-1 16,27-3 0-16</inkml:trace>
  <inkml:trace contextRef="#ctx0" brushRef="#br2" timeOffset="42">18334 13182 85 0,'0'0'37'0,"0"0"2"16,-4-12-8-16,4 12-24 15,0 0-2-15,11 7-1 16,-11-7-2-16,26-2-1 16,-1-4 0-16,8-3-2 0,11-1-3 15,0-13-11-15,13 13-23 16,-6-8 0-16,4 8-1 15,-14-5 0-15</inkml:trace>
  <inkml:trace contextRef="#ctx0" brushRef="#br2" timeOffset="43">19179 12968 76 0,'12'-11'36'0,"-12"11"-2"16,0 0 0-16,0 0-35 15,-7 16-3-15,-7-11-6 16,13 14-4-16,-14-12-13 15,14 9-4-15,1-16 7 16,1 20 11-16,-1-20 6 16,12 8 5-16,0-2 7 15,-12-6 7-15,19-3 15 16,-19 3 3-16,11-2-7 0,-13-8-9 15,2 10-4-15,0 0-2 16,6-11-3-16,-6 11-1 16,0-15-1-16,0 15 0 15,4-11 0-15,-4 11 0 16,0 0 0-16,0 0-1 15,14 7 0-15,-10 6 0 16,-2 8 0-16,0 6-1 16,-2 7 0-16,-6 7 0 15,0 6-1-15,-6 1 1 16,2 1-2-16,-1-5 1 15,6-4 0-15,1-8 0 16,9-7 0-16,4-13 0 16,7-14 0-16,5-13 1 0,7-10 0 15,1-8 0-15,1-9 0 16,-3-7 0-16,1-3 1 15,-4-3-1-15,-6 1 0 16,-2 8-1-16,-3 6 0 16,-6 9-3-16,-6 1-4 15,11 22-30-15,-12 8-2 16,0 0 0-16,14 12-1 15</inkml:trace>
  <inkml:trace contextRef="#ctx0" brushRef="#br2" timeOffset="44">19665 13163 83 0,'0'14'38'15,"14"-4"0"-15,0-12-1 16,19-1-32-16,2-8-2 16,11 3 1-16,4-11-1 0,3-4-1 15,-2-4 0 1,-3-1-1-16,-13 2 0 0,-9 3 0 15,-15 3 0-15,-16 5-1 16,-17 8 1-16,-8 8 0 16,-12 9 1-16,-5 8-2 15,-3 7 1-15,-1 9 0 16,2 5-1-16,8 7 1 15,8 0-1-15,12 2 0 16,18-5-1-16,14-7-1 16,18-1-2-16,14-20-11 15,27 3-25-15,2-18 1 16,16-2-3-16,-6-10 1 15</inkml:trace>
  <inkml:trace contextRef="#ctx0" brushRef="#br2" timeOffset="45">19313 14237 75 0,'-41'14'38'16,"-13"-2"-1"-16,5 16-1 15,-14 1-31-15,3 11-1 16,-1 4-1-16,10 4 0 16,8 2-1-16,16-2 0 15,16-7 0-15,17-8-1 16,19-14 0-16,18-15 0 15,15-16 0-15,12-17 0 16,7-15 0-16,4-11 0 16,-3-12 0-16,-5-8-1 0,-9-5 1 15,-11 1 0-15,-15 1 1 16,-9 10-1-16,-15 12 0 15,-12 13-1-15,-9 19 1 16,-9 17 0-16,-5 24-2 16,-1 20 0-16,0 17 1 15,-1 14-1-15,3 12-1 16,5 4 0-16,9 2-2 15,6-9-2-15,14 0-16 16,-2-23-17-16,17-6 0 16,0-23-1-16,11-9 1 15</inkml:trace>
  <inkml:trace contextRef="#ctx0" brushRef="#br2" timeOffset="46">19835 14263 56 0,'-1'-15'39'0,"1"15"-2"16,-6 15 2-16,4 21-21 15,-16 2-11-15,8 8-4 16,-3 3-2-16,2 1 1 16,3-2-3-16,2-8-3 15,10 2-19-15,1-26-15 16,10-7 1-16,1-23-3 15,14-9 2-15</inkml:trace>
  <inkml:trace contextRef="#ctx0" brushRef="#br2" timeOffset="47">20128 13937 50 0,'-9'11'33'0,"4"7"-12"15,5-18-22-15,14 16-16 16,2-17-16-16,11 3-1 15</inkml:trace>
  <inkml:trace contextRef="#ctx0" brushRef="#br2" timeOffset="48">20317 14093 74 0,'-28'31'38'0,"-10"-9"1"16,5 10-1-16,-1-12-28 16,7 4-5-16,7-6-3 0,13 1 0 15,5-3-2-15,10-1 1 16,6-4-1-16,6 1 0 15,4-2 0-15,4-1 0 16,-3 1 0-16,2-1 0 16,-6 1 0-16,-4 3 1 15,-6 1-1-15,-3 4 1 16,-10 2-1-16,-5 3 1 15,-4 2-1-15,-5 2-1 16,-1-1 1-16,-3 0-2 16,6-2-3-16,-7-15-24 15,18 10-8-15,3-19-2 16,0 0-1-16</inkml:trace>
  <inkml:trace contextRef="#ctx0" brushRef="#br2" timeOffset="49">20878 13747 79 0,'0'0'38'0,"0"0"0"15,-12 22-4-15,18 5-26 16,-8 8-3-16,0 16-1 16,-5 9-3-16,-2 11-1 15,-5 7 0-15,-7 7-2 16,-1 3-2-16,-4-7-1 15,1 1-5-15,-6-19-29 16,15-3 3-16,-6-24-3 16,14-6 2-16</inkml:trace>
  <inkml:trace contextRef="#ctx0" brushRef="#br2" timeOffset="50">20636 14326 95 0,'-17'-29'39'15,"13"18"1"-15,-6-8-13 16,10 19-21-16,13 2-4 15,2 2-2-15,13 0-4 16,6-8-5-16,21 8-30 16,0-10 1-16,18 6-2 15,-3-9 0-15</inkml:trace>
  <inkml:trace contextRef="#ctx0" brushRef="#br2" timeOffset="51">21452 14207 73 0,'-21'-13'37'0,"3"14"-8"16,-17-8 4-16,11 18-23 16,-18 0-3-16,0 12-1 15,-4 7-1-15,0 11-1 16,3 4-2-16,6 3 1 15,7-3-1-15,11 0 0 16,12-8-1-16,14-7 0 0,14-12-1 16,11-13 0-16,9-12 0 15,6-10 1-15,1-14-1 16,2-4 0-16,-6-8 0 15,-3 0 1-15,-8 0-1 16,-8 5 1-16,-10 7-1 16,-5 10 0-16,-10 21 1 15,0 0-1-15,-20 9-1 16,4 18 1-16,-2 7-2 15,1 2-1-15,7 9-3 16,-1-15-8-16,13 11-24 16,-2-17-2-16,20 2 1 15,-2-23-1-15</inkml:trace>
  <inkml:trace contextRef="#ctx0" brushRef="#br2" timeOffset="52">21751 14189 83 0,'0'0'36'15,"0"0"-11"-15,1 18 4 16,-15 6-23-16,4 14 0 16,-7 2-3-16,-1 9 0 15,0-4-1-15,4-1 0 16,2-7 0-16,7-7-1 15,8-14 0-15,8-11 0 16,6-14-1-16,9-10 1 16,7-13 0-16,1-4 0 0,2-6 1 15,3 1 0-15,-6-3 0 16,-2 9 0-16,-6 6 0 15,-7 11 0-15,-7 11-1 16,-11 7-1-16,4 20 0 16,-8 4-1-16,-3 10-2 15,-5 4-3-15,16 13-28 16,-11-8-5-16,14 3-1 15,-3-13-1-15</inkml:trace>
  <inkml:trace contextRef="#ctx0" brushRef="#br2" timeOffset="53">22435 14282 59 0,'-16'14'40'16,"-10"-10"-1"-16,5 9 1 15,-11-11-21-15,8 10-11 16,-10 0-4-16,1 8-1 0,1 1-1 15,2 6-1-15,5 2 0 16,7 4 0-16,9 0-1 16,10-3 0-16,16-5-1 15,9-7 0-15,15-5-5 16,7-19-9-16,18 7-24 15,-6-19 0-15,11 5-1 16,-12-19 0-16</inkml:trace>
  <inkml:trace contextRef="#ctx0" brushRef="#br2" timeOffset="54">22693 14424 76 0,'8'16'38'16,"-8"-16"-3"-16,28 20-1 15,-17-17-29-15,11-1-1 16,-1-11-1-16,8 0 0 16,0-6 0-16,1-4-1 15,-1-5 0-15,-1 0 0 16,-4-3 0-16,-3 0-1 15,-6 2 0-15,-9 2 0 16,-7 1 0-16,-8 7 0 16,-9 5 0-16,-8 11 1 15,-11 8 0-15,-6 11 0 16,-4 9-1-16,2 12 1 15,2 5 0-15,10 7 0 16,13 1-2-16,17-6 0 0,19-5-2 16,22-12-3-16,33 0-15 15,7-28-22-15,36-5-1 16,6-23-2-16,21-4 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01/07/2014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8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12.xml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9489948"/>
              </p:ext>
            </p:extLst>
          </p:nvPr>
        </p:nvGraphicFramePr>
        <p:xfrm>
          <a:off x="214283" y="762001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the green pen out for those who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resat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This final chance is permitted green pen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an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some things, but not many, are more important than Physics.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magnification and some symbols (but not in that order)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magnification is and how it is found – two ways.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notes on the 3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key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rays for curved mirrors. AND how to find the image and its nature. Firstly concave then convex.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3 key rays are. What sort of image is formed and how to describe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Examples plus new HW given. Set a due date for the HW.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curved mirror questions using ray diagrams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</a:t>
            </a:r>
            <a:r>
              <a:rPr lang="en-NZ" dirty="0" smtClean="0"/>
              <a:t>ON the centre </a:t>
            </a:r>
            <a:r>
              <a:rPr lang="en-NZ" dirty="0" smtClean="0"/>
              <a:t>of curvature – 3 rays to find the image - and its nature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27440" y="835560"/>
              <a:ext cx="8935920" cy="5654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560" y="824400"/>
                <a:ext cx="8957880" cy="56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75480" y="664560"/>
              <a:ext cx="8322120" cy="4837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1520" y="657000"/>
                <a:ext cx="8331480" cy="484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919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outside the centre of curvature – 3 rays to find the image – and its nature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27440" y="835560"/>
              <a:ext cx="8935920" cy="5654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560" y="824400"/>
                <a:ext cx="8957880" cy="566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315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Special case: Concave mirror with the object on the focus – 3 rays to find the image (or the lack of it)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27440" y="835560"/>
              <a:ext cx="8935920" cy="5654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560" y="824400"/>
                <a:ext cx="8957880" cy="566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6485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375" t="14584" r="24816" b="16667"/>
          <a:stretch/>
        </p:blipFill>
        <p:spPr>
          <a:xfrm>
            <a:off x="38099" y="457199"/>
            <a:ext cx="9001269" cy="61245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00600" y="64008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701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8375" t="13541" r="24816" b="22917"/>
          <a:stretch/>
        </p:blipFill>
        <p:spPr>
          <a:xfrm>
            <a:off x="38099" y="304800"/>
            <a:ext cx="8724901" cy="54867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" y="5486400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Nature of Image is:</a:t>
            </a:r>
            <a:endParaRPr lang="en-NZ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5040868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570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0200" y="331200"/>
              <a:ext cx="7375680" cy="4653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5880" y="316080"/>
                <a:ext cx="7385760" cy="46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33320" y="444600"/>
              <a:ext cx="5960160" cy="5321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29000" y="439560"/>
                <a:ext cx="5972400" cy="532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594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7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29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74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1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Friday was Alicia’s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88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79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15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33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11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23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03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6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62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24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14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4054779"/>
              </p:ext>
            </p:extLst>
          </p:nvPr>
        </p:nvGraphicFramePr>
        <p:xfrm>
          <a:off x="533400" y="228601"/>
          <a:ext cx="8094663" cy="50669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and transmission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Water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(Twin Source Interference)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93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90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06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55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18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46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42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98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96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5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1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47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90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1259" t="21875" r="34187" b="46604"/>
          <a:stretch/>
        </p:blipFill>
        <p:spPr>
          <a:xfrm>
            <a:off x="0" y="54243"/>
            <a:ext cx="9105724" cy="652753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-111600" y="314280"/>
              <a:ext cx="8347320" cy="5749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25280" y="301680"/>
                <a:ext cx="8375400" cy="577584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/>
          <p:cNvSpPr txBox="1"/>
          <p:nvPr/>
        </p:nvSpPr>
        <p:spPr>
          <a:xfrm>
            <a:off x="4800600" y="64008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986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1259" t="57698" r="34187" b="25000"/>
          <a:stretch/>
        </p:blipFill>
        <p:spPr>
          <a:xfrm>
            <a:off x="0" y="64576"/>
            <a:ext cx="9144000" cy="389782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94040" y="1344960"/>
              <a:ext cx="7716240" cy="4970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89000" y="1330920"/>
                <a:ext cx="7725600" cy="49896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/>
          <p:cNvSpPr txBox="1"/>
          <p:nvPr/>
        </p:nvSpPr>
        <p:spPr>
          <a:xfrm>
            <a:off x="4800600" y="63246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4705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2057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f=</a:t>
            </a:r>
          </a:p>
          <a:p>
            <a:endParaRPr lang="en-NZ" sz="3600" dirty="0"/>
          </a:p>
          <a:p>
            <a:r>
              <a:rPr lang="en-NZ" sz="3600" dirty="0" smtClean="0"/>
              <a:t>r=</a:t>
            </a:r>
          </a:p>
          <a:p>
            <a:endParaRPr lang="en-NZ" sz="3600" dirty="0"/>
          </a:p>
          <a:p>
            <a:r>
              <a:rPr lang="en-NZ" sz="3600" dirty="0" smtClean="0"/>
              <a:t>d</a:t>
            </a:r>
            <a:r>
              <a:rPr lang="en-NZ" sz="3600" baseline="-25000" dirty="0" smtClean="0"/>
              <a:t>i</a:t>
            </a:r>
            <a:r>
              <a:rPr lang="en-NZ" sz="3600" dirty="0" smtClean="0"/>
              <a:t>=</a:t>
            </a:r>
          </a:p>
          <a:p>
            <a:endParaRPr lang="en-NZ" sz="3600" dirty="0"/>
          </a:p>
          <a:p>
            <a:r>
              <a:rPr lang="en-NZ" sz="3600" dirty="0" smtClean="0"/>
              <a:t>d</a:t>
            </a:r>
            <a:r>
              <a:rPr lang="en-NZ" sz="3600" baseline="-25000" dirty="0" smtClean="0"/>
              <a:t>o</a:t>
            </a:r>
            <a:r>
              <a:rPr lang="en-NZ" sz="3600" dirty="0" smtClean="0"/>
              <a:t>=</a:t>
            </a:r>
          </a:p>
          <a:p>
            <a:endParaRPr lang="en-NZ" sz="3600" dirty="0"/>
          </a:p>
          <a:p>
            <a:r>
              <a:rPr lang="en-NZ" sz="3600" dirty="0" smtClean="0"/>
              <a:t>m=</a:t>
            </a:r>
            <a:endParaRPr lang="en-NZ" sz="36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6720" y="190800"/>
              <a:ext cx="8438400" cy="5474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1960" y="177480"/>
                <a:ext cx="8466840" cy="55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938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the mirror and the focus – 3 rays to find the image – and its nature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7440" y="403920"/>
              <a:ext cx="8935920" cy="6086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560" y="396000"/>
                <a:ext cx="8957880" cy="609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642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the focus and the centre of curvature – 3 rays to find the image – and its nature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27440" y="835560"/>
              <a:ext cx="8935920" cy="5654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560" y="824400"/>
                <a:ext cx="8957880" cy="56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44080" y="985680"/>
              <a:ext cx="5787360" cy="4453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0120" y="977040"/>
                <a:ext cx="5799960" cy="446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503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4503</TotalTime>
  <Words>490</Words>
  <Application>Microsoft Office PowerPoint</Application>
  <PresentationFormat>On-screen Show (4:3)</PresentationFormat>
  <Paragraphs>74</Paragraphs>
  <Slides>43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233</cp:revision>
  <dcterms:created xsi:type="dcterms:W3CDTF">2006-08-16T00:00:00Z</dcterms:created>
  <dcterms:modified xsi:type="dcterms:W3CDTF">2014-06-30T22:17:37Z</dcterms:modified>
</cp:coreProperties>
</file>