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7"/>
  </p:notesMasterIdLst>
  <p:sldIdLst>
    <p:sldId id="256" r:id="rId2"/>
    <p:sldId id="389" r:id="rId3"/>
    <p:sldId id="271" r:id="rId4"/>
    <p:sldId id="257" r:id="rId5"/>
    <p:sldId id="348" r:id="rId6"/>
    <p:sldId id="349" r:id="rId7"/>
    <p:sldId id="350" r:id="rId8"/>
    <p:sldId id="351" r:id="rId9"/>
    <p:sldId id="352" r:id="rId10"/>
    <p:sldId id="353" r:id="rId11"/>
    <p:sldId id="385" r:id="rId12"/>
    <p:sldId id="386" r:id="rId13"/>
    <p:sldId id="387" r:id="rId14"/>
    <p:sldId id="388" r:id="rId15"/>
    <p:sldId id="354" r:id="rId16"/>
    <p:sldId id="355" r:id="rId17"/>
    <p:sldId id="356" r:id="rId18"/>
    <p:sldId id="357" r:id="rId19"/>
    <p:sldId id="358" r:id="rId20"/>
    <p:sldId id="359" r:id="rId21"/>
    <p:sldId id="360" r:id="rId22"/>
    <p:sldId id="361" r:id="rId23"/>
    <p:sldId id="362" r:id="rId24"/>
    <p:sldId id="363" r:id="rId25"/>
    <p:sldId id="364" r:id="rId26"/>
    <p:sldId id="365" r:id="rId27"/>
    <p:sldId id="366" r:id="rId28"/>
    <p:sldId id="367" r:id="rId29"/>
    <p:sldId id="368" r:id="rId30"/>
    <p:sldId id="369" r:id="rId31"/>
    <p:sldId id="370" r:id="rId32"/>
    <p:sldId id="371" r:id="rId33"/>
    <p:sldId id="372" r:id="rId34"/>
    <p:sldId id="373" r:id="rId35"/>
    <p:sldId id="374" r:id="rId36"/>
    <p:sldId id="375" r:id="rId37"/>
    <p:sldId id="376" r:id="rId38"/>
    <p:sldId id="377" r:id="rId39"/>
    <p:sldId id="378" r:id="rId40"/>
    <p:sldId id="379" r:id="rId41"/>
    <p:sldId id="380" r:id="rId42"/>
    <p:sldId id="381" r:id="rId43"/>
    <p:sldId id="382" r:id="rId44"/>
    <p:sldId id="383" r:id="rId45"/>
    <p:sldId id="384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4:17:56.36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6-27T02:46:37.365"/>
    </inkml:context>
    <inkml:brush xml:id="br1">
      <inkml:brushProperty name="width" value="0.05292" units="cm"/>
      <inkml:brushProperty name="height" value="0.05292" units="cm"/>
    </inkml:brush>
  </inkml:definitions>
  <inkml:trace contextRef="#ctx0" brushRef="#br0">9078 13672 6 0,'-15'-38'30'16,"-10"2"-1"-16,-16 0-8 15,5 19-4-15,-23-8-2 16,6 18-1-16,-27-8-1 16,1 16-3-16,-23-6-3 15,7 12-1-15,-11 1 0 16,7 11-2-16,-1 6-2 15,12 15 0-15,8 17-1 16,10 19 0-16,14 22-1 16,9 23 0-16,15 17-1 15,8 13 0-15,16 6-1 0,11-2 0 16,24-5 1-16,19-14-1 15,20-14 2-15,19-25-1 16,20-26 1-16,19-24 0 16,12-30 2-16,10-28 1 15,1-27-1-15,4-32 1 16,-11-33 0-16,-12-29 0 15,-23-27 1-15,-21-22-2 16,-32-17 0-16,-27-1 0 16,-39 8-1-16,-36 19-2 15,-29 26 0-15,-29 36-1 16,-20 44-3-16,-23 28-5 15,5 48-30-15,0 13 1 16,22 18-2-16,20-3 1 16</inkml:trace>
  <inkml:trace contextRef="#ctx1" brushRef="#br0">14898 19015 0</inkml:trace>
  <inkml:trace contextRef="#ctx0" brushRef="#br0" timeOffset="-1.62764E7">8675 13445 69 0,'0'0'37'0,"-6"-20"0"15,9-8-14-15,7-2-19 0,8-12-1 16,11-16 1-16,11-25 0 15,17-16 0-15,11-28 0 16,13-18-1-16,12-24 0 16,7-9 0-16,6-13-1 15,4-8 0-15,3-3-1 16,2 0-1-16,-1 0 2 15,-3 11-1-15,-1 6 0 16,-5 18 1-16,-7 18-2 16,-11 23 0-16,-10 28-3 15,-19 20 1-15,-10 36-11 16,-21 13-24-16,-8 27-1 15,-19 2-2-15,-4 23 1 0</inkml:trace>
  <inkml:trace contextRef="#ctx0" brushRef="#br0" timeOffset="-1.62764E7">11411 9462 63 0,'23'-47'35'16,"-4"-4"-1"-16,-3 0 1 15,-12-8-28-15,0 5-3 16,-17-3 1-16,-5 7-2 0,-19 6 1 15,-10 13 0-15,-15 8-1 16,-6 19 0-16,-15 12-1 16,-1 20 1-16,-5 18-1 15,4 21 1-15,5 14-2 16,14 19 2-16,9 11-2 15,13 10 1-15,14 4-2 16,13-2 0-16,16-8-3 16,4-19-5-16,20-5-31 15,-9-23 0-15,8-12 1 16,-7-28-3-16</inkml:trace>
  <inkml:trace contextRef="#ctx0" brushRef="#br0" timeOffset="-1.62764E7">10472 9931 93 0,'-29'-29'38'0,"14"15"1"16,2 0-1-16,13 14-33 16,18 2-2-16,13 3-1 15,15 1-1-15,9-2 0 16,15 1-2-16,4-1 0 15,8 2-1-15,2-5 0 16,-1 1 0-16,-5-4 1 16,-10 2-1-16,-6-1 1 15,-11-4 1-15,-10-1 0 16,-14-3 0-16,-5 2 1 15,-16-6 0-15,-6 13 0 0,-13-18 0 16,-7 14 0-16,-5 6 1 16,-10 7-1-16,-4 9 1 15,0 9 0-15,0 7 0 16,5 6-1-16,4 3 0 15,7 0 1-15,10-3-2 16,12-2 1-16,13-9 0 16,7-9-1-16,14-13 1 15,11-15 0-15,6-13-1 16,10-12 0-16,1-9 0 15,-2-9 0-15,-2-2-1 16,-14-1 0-16,-8 4 0 16,-18 6-1-16,-13 11 0 15,-17 11 0-15,-8 12-1 0,-9 6 0 16,6 15-2-16,0-2-3 15,20 15-5-15,3-8-24 16,24 7 1-16,9-9-1 16,19 0 1-16</inkml:trace>
  <inkml:trace contextRef="#ctx0" brushRef="#br0" timeOffset="-1.62764E7">12083 9757 93 0,'0'0'37'16,"-29"-15"1"-16,5 21 0 15,-15-3-33-15,2 13 1 16,-10 4-2-16,2 11 0 16,-2 2-1-16,3 7 0 0,7 1-1 15,8 1-1-15,12-3-1 16,14-8-1-16,20-5-2 15,14-14-5-15,32 0-29 16,2-18-2-16,20-1 0 16,0-15-2-16</inkml:trace>
  <inkml:trace contextRef="#ctx0" brushRef="#br0" timeOffset="-1.62764E7">12580 9854 97 0,'0'0'38'16,"-27"-14"2"-16,9 15-1 16,-10-2-33-16,-3 9-2 15,-8 2 0-15,-1 6-1 16,-2 5-1-16,3 5 0 15,3 0-1-15,9 2 0 16,8-4 0-16,13-1-1 16,12-5 1-16,11-5-1 15,11-7 0-15,7-7 0 16,5-5 0-16,2-6 0 15,-3-3 0-15,-3-1 1 16,-8-2-1-16,-6 3 0 16,-8 1 1-16,-14 14-1 15,14-10 0-15,-14 10 1 0,-5 16-2 16,2 0 1-16,0 5-1 15,2-1-1-15,3 7-1 16,4-9-2-16,13 6-6 16,-4-24-24-16,23 2-4 15,-1-23 1-15,14-2-1 16</inkml:trace>
  <inkml:trace contextRef="#ctx0" brushRef="#br0" timeOffset="-1.62764E7">13173 9296 104 0,'-17'35'38'16,"-2"21"2"-16,-12 0-8 16,7 23-26-16,-8 4-2 0,7 1-1 15,5-2-4-15,3-13-7 16,14 2-28-16,-4-19-2 15,16-2-1-15,-8-20-3 16</inkml:trace>
  <inkml:trace contextRef="#ctx0" brushRef="#br0" timeOffset="-1.62764E7">13914 9820 75 0,'-10'-11'36'15,"10"11"-2"-15,-19 9 2 16,11 5-30-16,-3-4-1 15,2 13-1-15,-3 0 0 16,3 10-1-16,-4 0-1 16,4 4 0-16,-3 1-1 15,5-2 0-15,0-2 0 16,0-5 0-16,4-9 0 15,0-4 0-15,3-16 0 16,0 0 0-16,5-11 0 16,1-12-1-16,1-7 1 15,2-6 0-15,3-7-1 0,-1-7 0 16,7-2 0-16,1 3 0 15,1 2 1-15,3 6-2 16,3 8 2-16,0 7-1 16,1 10 0-16,-2 9 0 15,-1 11 0-15,-4 7 0 16,-3 11-1-16,-7 5 1 15,-4 3 0-15,-7 4-1 16,-9 2 1-16,-3 2 0 16,-8-3-1-16,-5-2 1 15,0-6 0-15,-2-7 1 16,-5-1-1-16,8-5 0 15,-2-5 0-15,8-6 0 16,2 1 0-16,1-1 1 0,3 7-1 16,-1 7 1-16,-3 7-1 15,-1 12 0-15,-8 6-1 16,-2 10 2-16,-2 6-1 15,2 3-1-15,9-1-3 16,-1-12-4-16,27 1-31 16,1-21 3-16,23-8-3 15,8-21 0-15</inkml:trace>
  <inkml:trace contextRef="#ctx0" brushRef="#br0" timeOffset="-1.62764E7">14523 9689 103 0,'0'0'39'0,"-14"1"1"16,-14 10-1-16,4 14-36 15,-11 7 0-15,1 11-1 16,1 5 0-16,3 7 0 15,4 1-1-15,11-1 1 16,8-3-2-16,16-7 1 16,10-12 0-16,11-12 0 15,13-14-1-15,4-15 1 16,3-13-1-16,0-11 0 15,-4-11 1-15,-5-7-2 16,-13-7 0-16,-12-2 0 16,-13 5-1-16,-10 6 0 0,-8 10-1 15,-6 9 0-15,-3 13-1 16,-5 5-2-16,13 19-1 15,-4-2-3-15,25 16-24 16,0-12-2-16,19 10 0 16,4-11-1-16</inkml:trace>
  <inkml:trace contextRef="#ctx0" brushRef="#br0" timeOffset="-1.62764E7">14977 9749 95 0,'19'-10'38'0,"-15"-6"2"15,-4 16-1-15,-11-13-29 16,11 13-4-16,-25 19-3 15,6 8 0-15,-3 12-2 0,-1 9 0 16,1 8-2-16,1 2 1 16,7 2-2-16,2-9-1 15,11-2-3-15,3-29-19 16,20-2-13-16,-2-24 0 15,16-9-2-15,-5-21 2 16</inkml:trace>
  <inkml:trace contextRef="#ctx0" brushRef="#br0" timeOffset="-1.62764E7">15029 9562 105 0,'-9'16'40'15,"9"-16"0"-15,2 18-2 16,13-14-36-16,13-2-1 0,4 1 0 15,4 0-1-15,3 4-1 16,-4 3 1-16,-6 8-1 16,-7 6 1-16,-7 10-1 15,-15 7 3-15,-6 6-2 16,-6 5 2-16,-10 3 0 15,0 1-1-15,-1-8 1 16,5-2 0-16,4-8 0 16,8-9-1-16,9-12 1 15,8-12-1-15,10-12 0 16,5-10 0-16,4-12 0 15,3-7 0-15,0-6 0 0,-1-1 0 16,-3-2 0 0,-6 7-1-16,-3 6 1 0,-9 7-1 15,-2 13 0-15,-9 12 0 16,4 10 0-16,-5 12 0 15,-3 8 0-15,2 7-1 16,1 4-2-16,-1 2 0 16,10 1-7-16,-4-21-15 15,21 5-15-15,1-24 1 16,20-7 0-16,0-26-1 15</inkml:trace>
  <inkml:trace contextRef="#ctx0" brushRef="#br0" timeOffset="-1.62764E7">16241 9133 111 0,'-22'28'40'0,"-22"21"1"16,-5 27-1-16,-14 14-36 15,7 7-1-15,3 5-3 16,8 0-2-16,16 3-30 15,-7-18-6-15,19-7-1 16,1-21 0-16</inkml:trace>
  <inkml:trace contextRef="#ctx0" brushRef="#br0" timeOffset="-1.62764E7">15928 9713 115 0,'25'-42'38'0,"-3"4"2"0,7 16-8 15,-3 16-67-15,2 6-3 16,4 18-1-16,-9 13-2 15</inkml:trace>
  <inkml:trace contextRef="#ctx0" brushRef="#br0" timeOffset="-1.62764E7">12010 17762 3 0,'52'0'32'0,"-18"-7"3"15,-3 1 0-15,-21-6-24 16,-7 1 0-16,-21-14 0 15,-12 6-3-15,5 1-1 16,-18-3-3-16,-5 5-1 16,-13-1 0-16,-7 2-1 15,-15 0 0-15,-14 6 1 16,-13 3-2-16,-16 2 1 0,-13 4 0 15,-13-1 1-15,-12 2-1 16,-11 3 0-16,-5-2 0 16,-3 2 1-16,-6-2-1 15,5 1 0-15,-1 0-2 16,4 0 1-16,1 2-2 15,9 0 1-15,0 3-1 16,6 5 0-16,3-2-1 16,3 4 1-16,7 1 0 15,5 7-1-15,77-12 1 16,-6 4-1-16,2 1 1 15,-5 6 0-15,6 3 2 16,2 2-4-16,1 4 4 16,1-3-4-16,11 7 4 0,1 3-4 15,9 3 3-15,2 4-4 16,16 2 3-16,2 4 1 15,14 2-1-15,10 3 0 16,13 0 0-16,16 1 3 16,16-2-3-16,17-1 4 15,16-5-1-15,13-3-1 16,16-2-1-16,14-8 4 15,16-4-1-15,13-8 0 16,15-6 0-16,13-4-1 16,12-7 1-16,14-1 1 15,6-7-1-15,6-4-1 16,8-4-1-16,0-4-1 0,3-4 1 15,-3-6-1-15,-3-4 0 16,-1-4-1-16,-8-8 2 16,-7-2 0-16,-15-5 1 15,-10-4-2-15,-17-1 0 16,-94 11 3-16,162-80-2 15,-75 2 0-15,-84-1 0 16,-63 7-1-16,-68 6 0 16,-60 21 2-16,-46 26-2 15,-20 34-2-15,-6 10-1 16,-8-5-9-16,26 4-29 15,2-9 1-15,28-7-4 16,18-12-1-16</inkml:trace>
  <inkml:trace contextRef="#ctx0" brushRef="#br0" timeOffset="-1.62764E7">17673 5520 22 0,'0'-17'28'0,"-3"-5"1"16,-4-3-12-16,2 10-3 15,-13-11-1-15,4 12 0 16,-15-11-4-16,2 9-2 15,-13-6-2-15,-2 6-1 16,-13-5 0-16,-1 5-1 16,-11-3 1-16,-9 4-2 15,-13 3 0-15,-10 7 0 16,-11 3-1-16,-9 11 0 15,-5 10 0-15,-4 13 0 16,-1 15-1-16,5 11 1 16,7 17-1-16,22 7 1 15,19 9 0-15,25 6 2 16,25 2-1-16,32-1 1 0,32-7-1 15,37-6 1-15,35-17 0 16,31-11-1-16,26-17 0 16,24-13-1-16,12-21 0 15,4-11 0-15,-7-18 1 16,-11-8-1-16,-23-13 0 15,-28-5 0-15,-35-6-2 16,-37-4 3-16,-36-10-2 16,-37-5-1-16,-31-3 1 15,-34-3-1-15,-35-2-1 16,-21 4-1-16,-19 7 1 15,-27-7-14-15,-4 29-20 16,-17-1 0-16,0 18-3 16,-13 2 0-16</inkml:trace>
  <inkml:trace contextRef="#ctx0" brushRef="#br0" timeOffset="-1.62764E7">2547 6185 74 0,'-19'-11'33'16,"-4"-4"0"-16,-1 0 0 15,-3-3-32-15,-2 1-1 16,-4 2 1-16,-10 5-1 0,-5 2 0 16,-6 4 1-16,-9 7-1 15,-7 5 1-15,-7 7-1 16,-7 7 1-16,-4 7 0 15,-1 5 0-15,2 3-1 16,0 5 2-16,3-1-1 16,15 1 0-16,9-3 0 15,17 1 1-15,13 1-1 16,15 1 1-16,19 2 0 15,21 3 0-15,15 5-2 16,19 4 2-16,19 1-1 16,13 4 1-16,14-6-2 15,8-9 1-15,14-15-1 16,15-20 2-16,7-22 0 0,11-25-1 15,1-23 1-15,6-19-1 16,-5-25 2-16,-11-9-1 16,-25-11 1-16,-35 0-1 15,-43 4-2-15,-45 13 0 16,-45 18-1-16,-52 20 1 15,-43 30-1-15,-33 26-1 16,-11 29-5-16,-15 14-30 16,34 18 0-16,25-4 0 15,45-8-3-15</inkml:trace>
  <inkml:trace contextRef="#ctx0" brushRef="#br1" timeOffset="-1.62764E7">11434 14372 39 0,'0'0'35'16,"0"0"0"-16,-14-1 1 15,-5 1-30-15,2 10 0 16,-8-4 0-16,6 11 2 16,-9-6-2-16,7 9-2 15,-3-5 0-15,7 4 0 16,4-2-2-16,8-1 0 15,6-3 0-15,6-2-1 16,8-3-1-16,7-2 1 16,4-5-1-16,5-3 1 15,-1-5-1-15,0-6 1 16,-4-6-1-16,-2-4 1 15,-8-3-1-15,-8 0 1 16,-6-2-1-16,-9 3 0 16,-7 0 1-16,-2 7-1 0,-6 8 1 15,-1 5-1-15,-6 6 1 16,6 7-1-16,-1 7 1 15,4 6 0-15,2 2-1 16,8 4 1-16,4-3-1 16,9-2 1-16,7-6 0 15,10-5-1-15,7-7 1 16,7-10-1-16,4-3 0 15,-3-6 0-15,1-4 1 16,-6-1-1-16,-10 0 1 16,-8 3-1-16,-10 4 1 15,-2 13 0-15,-32-9-1 16,6 15 1-16,-7 3-1 15,0 5 1-15,-1 2-1 0,6 0 0 16,5 0 1-16,9-1-1 16,14-15 0-16,19 8 0 15,11-15 0-15,10-5 0 16,9-9 0-16,2-2 0 15,-1-1 1-15,-5-3-1 16,-13 7 0-16,-12 10 1 16,-20 10-1-16,-17 10 1 15,-18 12 0-15,-14 8 0 16,-3 3 0-16,-1 0 0 15,5-5-1-15,9-5 1 16,15-13-1-16,24-10 0 16,15-24 0-16,21-10 0 0,10-5 0 15,2-1 0-15,-3 1 0 16,-6 3 0-16,-12 12 1 15,-27 24-1-15,0 0 0 16,-43 20 0-16,0 10-1 16,-4 0-1-16,3 4-2 15,5-6-1-15,21 2-11 16,2-30-16-16,39 0-9 15,7-19-1-15,24-2 1 16</inkml:trace>
  <inkml:trace contextRef="#ctx0" brushRef="#br1" timeOffset="-1.62764E7">11987 13559 47 0,'11'-19'35'15,"-1"-3"2"-15,0 10 0 0,-10-4-29 16,0 16 0-16,0 0-3 15,0 34 1-15,-15 2-1 16,3 17 0-16,-6 7-2 16,2 10 0-16,-6 4-1 15,7 1 0-15,1-8-1 16,3-5 0-16,4-12 0 15,6-11-1-15,1-11 0 16,5-11-1-16,-5-17 2 16,14 0-1-16,-7-22 1 15,4-9 0-15,-1-16 0 16,-1-11 0-16,1-16 0 15,1-10 0-15,-2-8 0 16,3-4 0-16,1 4-1 16,1 3 1-16,3 11-1 0,2 12 1 15,6 13-2-15,4 16 2 16,5 11-1-16,2 14 1 15,4 11-1-15,1 6-1 16,1 12 1-16,2 4 0 16,-8 7-1-16,-7 8 0 15,-9 3 1-15,-11 8-1 16,-16 3 0-16,-12 5 1 15,-19 1-1-15,-15-1 0 16,-9-2 0-16,-4-8-1 16,6-5-3-16,-1-25-14 15,27 6-18-15,6-23-2 16,28 2-1-16,25-27 1 15</inkml:trace>
  <inkml:trace contextRef="#ctx0" brushRef="#br1" timeOffset="-1.62764E7">12700 13619 86 0,'-27'23'40'0,"-12"-11"-1"15,7 16 0-15,-6-5-35 16,8 8 0-16,-2 3-1 15,6 7-1-15,3 7 0 16,6-2-2-16,7-3 1 16,8-3-1-16,13-7 0 15,8-10 1-15,6-16-1 0,12-12 1 16,3-15 1-16,6-10-1 15,-4-9 0-15,-2-5 1 16,-13-5-1-16,-9 4 0 16,-8 5-1-16,-15 9-1 15,-9 9 1-15,-9 9-1 16,0 7-1-16,-3 4-2 15,10 6-1-15,3-14-4 16,25 13-15-16,1-30-16 16,30 2 1-16,3-26-1 15,21-2 1-15</inkml:trace>
  <inkml:trace contextRef="#ctx0" brushRef="#br1" timeOffset="-1.62764E7">13238 13047 80 0,'15'-46'40'0,"-6"23"0"0,-23 9-1 15,14 14-29-15,-29 33-5 16,6 9-1-16,-7 16-2 15,-1 16-2-15,-2 14 1 16,1 11-2-16,1 9-1 16,2-3-1-16,7 7-5 15,-11-23-20-15,27 1-13 16,-2-24 1-16,20-12-2 15</inkml:trace>
  <inkml:trace contextRef="#ctx0" brushRef="#br1" timeOffset="-1.62764E7">13206 13618 86 0,'-11'21'40'16,"-1"-3"0"-16,19 9 0 15,-3-7-36-15,20-2-1 16,6-9 0-16,12-6-1 15,4-10 0-15,4-7-1 16,-1-8-1-16,-6-4 1 16,-7-3-1-16,-12-3 1 15,-10 1-1-15,-14 1 0 16,-13 4 0-16,-11 7 0 15,-7 6 0-15,-10 13 1 16,-8 15 0-16,-2 17-1 16,0 12 2-16,4 10-1 15,11 4 0-15,12 1-1 16,20-9 0-16,20-13-1 0,32-12-3 15,30-35-8-15,45 7-19 16,16-31-11-16,39 1 0 16,17-14-2-16</inkml:trace>
  <inkml:trace contextRef="#ctx0" brushRef="#br1" timeOffset="-1.62764E7">1107 13749 36 0,'0'0'34'0,"2"-15"1"15,-2 15 0-15,0 0-17 16,-10 25-12-16,-4-4 0 15,8 13-1-15,-5 5-2 16,1 12 1-16,1 2-2 16,6 3 0-16,-2-2 0 15,5-3-2-15,0-8 2 16,4-6-2-16,-2-10 1 0,1-9-2 15,-3-18 2-15,0 0 0 16,0 0 0-16,13-33-1 16,-8 1 1-16,1-7 0 15,-2-11 0-15,2-6 1 16,2-11-2-16,1-1 2 15,2-1-1-15,3 2 1 16,1 4-1-16,1 9 0 16,4 9 0-16,2 12-1 15,4 14 1-15,2 12-1 16,0 12 0-16,1 11 0 15,-5 5 0-15,-4 7-1 16,-3 5 0-16,-6 0 0 16,-9 6 0-16,-10-1 0 15,-8 2-1-15,-9-4-1 0,-2 3-1 16,-8-14-5-16,12 9-18 15,-12-17-9-15,15 3 0 16,2-13-1-16</inkml:trace>
  <inkml:trace contextRef="#ctx0" brushRef="#br1" timeOffset="-1.62764E7">1436 13957 38 0,'21'6'34'0,"-11"-6"2"15,3 9-1-15,-13-9-12 16,0 0-14-16,7 18-3 15,-5-4-1-15,-5 2-2 16,1 9 1-16,-5 1-3 0,0 3 0 16,-3 1 0-16,0-2 0 15,-2-1 0-15,3-5-1 16,1-5 0-16,8-17 0 15,-9 12 1-15,9-12-1 16,7-22 0-16,2 1 2 16,1-8-1-16,4-2 0 15,0-6 0-15,1 1 0 16,-2 2 0-16,2 6-1 15,-6 5 0-15,2 5-3 16,3 9 0-16,0 1-3 16,6 13-2-16,0-7-1 15,16 13-6-15,-9-13-2 16,20 13-2-16,-11-14 3 15,12 12 5-15,-11-10 3 0,3 5 5 16,-7 0 4-16,-10-6 5 16,1 13 6-16,-24-11 1 15,21 25 1-15,-27-12-3 16,8 19-3-16,-17-7 0 15,8 13-3-15,-8-6 1 16,3 6-3-16,-3-7 0 16,4-3-3-16,3-8 0 15,8-20-3-15,0 0-19 16,1-18-11-16,17-10-1 15,-3-20-2-15,14 0 1 16</inkml:trace>
  <inkml:trace contextRef="#ctx0" brushRef="#br1" timeOffset="-1.62764E7">2051 13786 75 0,'-14'19'39'0,"9"10"-1"16,-2-11 0-16,16 2-33 15,1-7-1-15,11 1 0 16,0-6 0-16,7 3-1 15,-2-4-1-15,2 3 0 16,-5-1 0-16,-6 4 0 16,-6 4-1-16,-6 6 1 15,-8 5-2-15,-6 2 0 16,-5 2 0-16,2 2-1 15,-2-6 1-15,2-1-1 0,5-9 0 16,7-18 0-16,0 0 1 16,23-8 0-16,-1-15 0 15,6-5 1-15,1-6 0 16,4-1 0-16,-5-1-1 15,0 4 1-15,-7 10 0 16,-5 7 0-16,-4 12-2 16,-12 3 1-16,8 24-2 15,-4 0 0-15,-1 10-3 16,6-2-1-16,10 7-2 15,0-12-6-15,21 12-14 16,-10-24-3-16,19 6-7 16,-4-18-1-16,8 0 2 15</inkml:trace>
  <inkml:trace contextRef="#ctx0" brushRef="#br1" timeOffset="-1.62764E7">2889 14014 74 0,'-27'-14'41'0,"12"22"-1"16,-9-3-4-16,12 16-29 15,-8 2-2-15,3 6-2 16,5 2-2-16,4-1-1 16,8 1-3-16,7-7-3 15,12 0-4-15,-3-22-18 16,21 6-10-16,-3-21-2 15,13 3 2-15</inkml:trace>
  <inkml:trace contextRef="#ctx0" brushRef="#br1" timeOffset="-1.62764E7">3159 13991 74 0,'-12'-11'39'15,"5"23"-1"-15,-13 0-2 16,11 18-30-16,-8 1-2 16,3 8-2-16,1 2-1 15,4 2-2-15,3-2-1 16,4-9-3-16,12-1-7 15,-10-31-25-15,21 13-1 16,-4-31-1-16,12 0 1 16</inkml:trace>
  <inkml:trace contextRef="#ctx0" brushRef="#br1" timeOffset="-1.62764E7">3205 13711 69 0,'-21'-15'35'0,"8"17"-2"15,4 11-8-15,1 2-55 16,18 6-2-16,7-3-3 15,13 6 0-15</inkml:trace>
  <inkml:trace contextRef="#ctx0" brushRef="#br1" timeOffset="-1.62764E7">3449 13944 67 0,'-4'15'37'0,"4"11"1"16,-9-8 0-16,4 13-30 0,-6-6-1 16,6 7-3-1,-3-2 0-15,2 0-2 0,1-1 0 16,2-6-2-16,0-4 2 15,3-7-2-15,0-12 1 16,0 0 0-16,0 0-1 16,12-24 0-16,-4-2 1 15,2-9 0-15,4-5 0 16,1-4 0-16,4 0 0 15,-4 6 0-15,1 3-1 16,0 8 1-16,-2 10-1 16,-1 7-1-16,-1 10 1 15,-2 7 0-15,1 6 0 16,-2 2 0-16,-1 2 0 15,1 2-1-15,-2 1 0 16,-1-1 1-16,-4-2 0 0,-2 2-1 16,-1-4 0-16,-4-3 0 15,-5 0 0-15,-2-3 0 16,1-1 1-16,-5-2-1 15,-1 1 1-15,2 2 0 16,-3 1 0-16,2 5 1 16,-1 5 0-16,1 9-1 15,-1 2 1-15,1 6 0 16,-1 2-1-16,2 4 0 15,4-3 0-15,0-4-2 16,9-5-2-16,0-11-3 16,14 3-15-16,-12-23-8 15,29-5-3-15,-12-17-8 16,13-1 1-16</inkml:trace>
  <inkml:trace contextRef="#ctx0" brushRef="#br1" timeOffset="-1.62764E7">3912 14002 78 0,'-20'1'40'15,"4"10"0"-15,-11-5-1 16,10 11-31-16,-12 1-3 15,1 1-3-15,5 5 0 16,2 1-1-16,1-2 0 0,10-3-1 16,5 0 1-16,9-10-2 15,10-6 1-15,5-8 0 16,7-7 0-16,5-5 0 15,-2-4 0-15,3-1 1 16,-4-2 0-16,-4 3 1 16,-5 2-1-16,-7 9 0 15,-12 9 0-15,0 0 0 16,0 0 0-16,1 17-2 15,-5-1-1-15,3-1-1 16,3 3-1-16,4-8-2 16,13 2-3-16,-5-23-14 15,30 10-7-15,-15-28-2 16,26 6-4-16,-11-18-2 15</inkml:trace>
  <inkml:trace contextRef="#ctx0" brushRef="#br1" timeOffset="-1.62764E7">4370 13695 76 0,'-12'-6'39'16,"1"27"0"-16,-13 8 1 15,10 18-30-15,-12 5-8 16,3 2-3-16,11 14-22 16,-16-13-17-16,14 3 0 15,-4-12-2-15,7 0 0 16</inkml:trace>
  <inkml:trace contextRef="#ctx0" brushRef="#br1" timeOffset="-1.62764E7">3314 14707 63 0,'0'0'40'0,"-5"-12"-2"16,5 12 2-16,-30-13-33 15,13 11-2-15,-8-1-2 16,0 8 0-16,-4 3 0 15,0 8 0-15,-1 5-2 16,3 5-1-16,2 2 0 16,6 0 0-16,6-1 1 15,8-5-2-15,8-6 1 16,11-7-1-16,10-13 2 15,9-10 2-15,7-7-1 16,6-5 0-16,-1-5 0 16,-1 0 1-16,-1 1-1 15,-10 4-1-15,-7 8 1 0,-10 9-2 16,-16 9 0-16,9 11 0 15,-13 8-2-15,-6 6 1 16,6 4-2-16,-1 0-2 16,10 2-1-16,0-12-3 15,22 6-10-15,-5-30-11 16,28 8 0-16,-8-27-5 15,19 7 3-15</inkml:trace>
  <inkml:trace contextRef="#ctx0" brushRef="#br1" timeOffset="-1.62764E7">3827 14598 54 0,'-20'5'39'15,"-18"2"-1"-15,0 21 3 16,-17-5-23-16,9 13-13 0,0 0-3 16,9 1-2-16,3-3 0 15,11-5-1-15,8-9-2 16,15-20 0-16,0 0 0 15,20-4-1-15,3-13 1 16,0-9 2-16,5-2-1 16,-5-2 2-16,-2 2 2 15,-3 4 2-15,-10 5 1 16,-8 19-1-16,0 0 0 15,0 0 1-15,-4 13-2 16,4 7 0-16,2 0-3 16,10 1-3-16,9-2-2 15,5-8 1-15,16-3-3 16,4-11 1-16,13-3-1 15,5-14-1-15,5 4 2 0,-5-9 2 16,-5 3 3-16,-8 2 2 16,-11 2 4-16,-9 7-1 15,-18 1 2-15,-13 10 1 16,-5 14 0-16,-4 7-1 15,-9 3-3-15,1 7-2 16,1 4-1-16,2 1-1 16,7 3-1-16,1-5-1 15,6-3 0-15,1-12-2 16,11-7 1-16,-12-12-1 15,27-8-1-15,-17-12 2 16,5-8 2-16,-6-9 1 0,-1-8 1 16,-8-9 1-1,-2-6 0-15,-7 0 2 0,-9 5 0 16,-1 6 1-16,-6 13-4 15,0 10-4-15,10 24-10 16,-13-5-6-16,27 30-3 16,-3-7-7-16,26 13-4 15,7-4-2-15</inkml:trace>
  <inkml:trace contextRef="#ctx0" brushRef="#br1" timeOffset="-1.62764E7">4816 14662 86 0,'-12'-8'39'16,"-8"-15"-14"-16,20 23 7 15,-28-15-24-15,11 12-2 16,-6 2-2-16,1 6 0 16,-3 6-1-16,4 6 0 15,-2 4-2-15,5 1 1 16,8-2-1-16,8 0 1 15,11-4-2-15,9-4 1 16,8-5 0-16,3-2-1 16,5-1 1-16,3-1-1 15,-8 1 0-15,-2 4 0 0,-11 4-1 16,-9 5-1-1,-15 5 1-15,-10 4-2 0,-8 3 1 16,-11-1-3-16,-1 5-1 16,-7-16-11-16,14 14-8 15,-14-25-5-15,25 10-3 16,-5-21-10-16,25 5 1 15</inkml:trace>
  <inkml:trace contextRef="#ctx0" brushRef="#br1" timeOffset="-1.62764E7">18019 8929 72 0,'-81'-2'32'16,"18"-10"0"-16,29-11-2 15,12-21-23-15,32-12-1 16,30-31-1-16,44-16 3 15,33-34-2-15,51-24 2 16,46-41-3-16,55-23 1 16,81-35-1-16,17-24-1 15,44-22-2-15,57-24 2 16,56-18-3-16,-11-12 1 15,24-2-1-15,9 0-2 16,9 7 1-16,-18 16 0 16,-13 17-1-16,-50 26 0 0,-72 35 0 15,-18 35-1-15,-66 33 0 16,-66 35-1-16,-107 31 0 15,-23 26-1-15,-58 29 0 16,-50 12-5-16,-31 36-11 16,-49-3-12-16,-26 33-6 15,-43 7 0-15,-31 18 0 16</inkml:trace>
  <inkml:trace contextRef="#ctx0" brushRef="#br1" timeOffset="-1.62764E7">19109 2025 72 0,'0'0'36'16,"12"1"-1"-16,9 29-3 16,12 15-33-16,18 20 0 15,15 20 1-15,24 24 4 0,14 21-1 16,24 28 2-16,11 17 1 15,24 29 0-15,11 24 0 16,17 27 0-16,9 23-1 16,12 24-2-16,5 25 2 15,9 13-2-15,4 7 2 16,6 3-1-16,1-11 0 15,3-13 1-15,-4-21-2 16,-2-25 0-16,-6-24-2 16,-10-31-1-16,-10-24-6 15,-22-33-6-15,-2-6-20 16,-39-37-12-16,-12-19-1 15,-25-22 0-15,-20-23 0 16</inkml:trace>
  <inkml:trace contextRef="#ctx0" brushRef="#br1" timeOffset="-1.62764E7">22693 12613 71 0,'-75'70'38'15,"-32"15"-2"-15,-22 21-1 16,-33 8-34-16,-18 32 1 16,-34 32 0-16,-21 30 0 15,-37 30 0-15,-25 75 2 16,-39-17-2-16,-24 66 0 15,-24-11 1-15,-18 12-3 16,0-2 1-16,6-9-1 16,16-20 1-16,30-73-2 15,37 4 0-15,44-80-2 16,51-12-2-16,44-54-10 15,60-41-18-15,28-53-6 16,52-47-2-16,25-53-1 16</inkml:trace>
  <inkml:trace contextRef="#ctx0" brushRef="#br1" timeOffset="-1.62764E7">18139 12703 56 0,'23'54'38'16,"10"13"0"-16,22 16-2 16,9 16-18-16,29 18-18 15,21 24 1-15,28 21 1 16,19 15 0-16,22 17 1 15,17 15-1-15,24 14 0 16,17 8 0-16,14 20 1 16,10 4-1-16,12 13-1 15,0 7 0-15,3 8-1 16,-2 0 0-16,-9-4 0 15,-13-10-1-15,-12-25-4 16,-127-124-17-16,4 7-13 16,-8-27-6-16,5 4-2 0,-12-22 0 15</inkml:trace>
  <inkml:trace contextRef="#ctx0" brushRef="#br1" timeOffset="-1.62764E7">23183 8996 95 0,'-35'-18'37'16,"-17"-8"-1"-16,-12 6-8 16,-20-11-26-16,-16 1-2 15,-13 1-1-15,-19 4 1 16,-20 4-1-16,-19 9 3 15,-17 6 0-15,-16 14 0 16,-16 8 0-16,-7 14-1 16,-17 9 3-16,-4 12-2 0,-3 8 2 15,-3 13-3-15,1 6 1 16,9 5-1-16,8 8 0 15,11 4 2-15,17 9-2 16,16 9 1-16,20 3-1 16,22 9-1-16,20 8-1 15,21 12 3-15,26 7-4 16,21 9 2-16,25 0-3 15,25-2 1-15,32-1-1 16,24-6 3-16,35-5-2 16,26-12 2-16,33-12 0 15,30-7-2-15,24-13 3 16,26-8-1-16,22-16 2 15,23-11-2-15,20-17 2 0,17-15-4 16,18-21 3-16,18-17 0 16,17-18 0-16,9-21-1 15,5-19 0-15,4-19 1 16,-5-15-1-16,-9-16 1 15,-19-9-1-15,-20-15-1 16,-31-11 2-16,-30-10 0 16,-45-13 2-16,-42-13-3 15,-54-12 2-15,-48-9-1 16,-54-7 1-16,-56-2 1 15,-50 2-1-15,-52 9-2 16,-48 16 0-16,-41 19 2 16,-33 24-2-16,-34 23 0 15,-17 23-2-15,-4 24 0 16,10 28-8-16,10-1-14 0,45 29-12 15,17 0-6-15,46 12 0 16,34 5-2-16</inkml:trace>
  <inkml:trace contextRef="#ctx0" brushRef="#br1" timeOffset="-1.62764E7">18362 11947 77 0,'128'-74'42'0,"38"-10"0"15,30-22-1-15,39-12-31 0,40-25-6 16,86-21 1-16,7-21 0 16,38-18-3-16,68-17 3 15,-12-4-2-15,11-1 0 16,6 4-2-16,-17 9 0 15,-62 19-3-15,4 21-1 16,-49 23-1-16,-89 31-3 16,-30 11-16-16,-54 36-19 15,-75 10 2-15,-60 24-3 16,-69 5 3-16</inkml:trace>
  <inkml:trace contextRef="#ctx0" brushRef="#br1" timeOffset="-1.62764E7">20322 8756 72 0,'23'29'37'16,"17"9"1"-16,23 19 1 15,13 17-32-15,32 27 0 16,15 16 1-16,27 25-1 15,14 17-2-15,27 20 1 0,19 15-3 16,20 13 2-16,17 4-3 16,11 2 0-16,9-1-2 15,5 0 0-15,2-13 0 16,0-10 1-16,-5-19-2 15,-11-17-2-15,-11-18-2 16,-26-21-4-16,-7-6-24 16,-48-39-10-16,-25-10 0 15,-44-26-4-15</inkml:trace>
  <inkml:trace contextRef="#ctx0" brushRef="#br1" timeOffset="-1.62764E7">18079 1794 71 0,'0'0'34'16,"0"0"0"-16,10 1-8 16,-10 14-25-16,3 7-1 15,-2 11-1-15,7 12 1 16,-2 10 0-16,-2 14-1 15,6 11 0-15,-6 11 0 16,0 13 2-16,-1 7 0 16,-4 8 0-16,-5 8 0 0,-1 9 1 15,0 9 2-15,-2 2 0 16,1 5-1-16,2 1 0 15,2 4-2-15,0 1 2 16,6-2-2-16,0-2 1 16,-1 1-3-16,2-2 1 15,-3 2-1-15,0 1 3 16,-3 0-3-16,-4 6 2 15,2 4-1-15,-4 0 3 16,1 2-1-16,2 3 1 16,1-2 0-16,1 2-2 15,5-5 3-15,-1 0-3 16,0 0 2-16,-1-2-3 15,0 2 1-15,-5 1 0 16,-1 2 1-16,-2 0-1 0,-4 2 1 16,1-6-1-16,3 0 0 15,2-10 1-15,5-2-1 16,-3-9 1-16,10-7-2 15,-1-7 2-15,4-2-2 16,2 0 1-16,-1-1-1 16,1-2 1-16,-4 0-2 15,5 0 2-15,-6-3-1 16,0-5 0-16,-4-8 1 15,0-12-1-15,-1-14 1 16,0-14-1-16,0-15 1 16,-1-13 0-16,1-14-1 15,0-9 0-15,0-18 0 16,5 16 0-16,-5-16 0 0,9 14 0 15,-1-3 0-15,0 5 0 16,2 4 0-16,-3 3 0 16,3 6-1-16,-2 1-1 15,-1 1 2-15,-2-2-2 16,-2-2 2-16,-2-1-1 15,2-4 0-15,-2-4-1 16,-1-3 4-16,-1-1-2 16,-1 1 0-16,2 0 0 15,0 0 0-15,0 2 0 16,2 3 0-16,-2 2 0 15,-2-1 1-15,1-1-1 16,1-1 1-16,0-4-1 16,-1-4 0-16,1-11 1 0,-6 12-1 15,6-12 0-15,-16-4 1 16,2 0-1-16,-4-1 1 15,-9 3-1-15,-11 2 0 16,-6 2 0-16,-13 5 0 16,-9 6 0-16,-10 1 0 15,-14 4 0-15,-8 0 0 16,-9 3 0-16,-6-3 0 15,-8-1 0-15,-6-2 0 16,-9 1 0-16,-3-1-1 16,-4 3 1-16,-2 1 0 15,-9 4 0-15,-3 0 0 16,-4 7 0-16,2 1 0 0,-2 3-1 15,-2 0-2 1,1 1 2-16,6-2-1 0,6-2 1 16,9-3-1-16,2-4 1 15,8-2 0-15,9-3 1 16,10-4 0-16,9-3 1 15,10 0-1-15,9-4 1 16,10-1-1-16,10 0 0 16,11-3 0-16,10-1 0 15,10-1 0-15,4 1 0 16,10-1-1-16,6-1 1 15,13-1 0-15,0 0 0 16,0 0-1-16,0 10 1 16,0-10 0-16,18 10 0 0,-5 2-1 15,-1 2 1-15,1 5 0 16,-3 8 0-16,-2 9 0 15,-2 7 0-15,-3 7 1 16,1 8 0-16,-4 5 1 16,1 6-2-16,-2 6 0 15,-4 5 0-15,3 3 0 16,-5 8 1-16,0 6-2 15,-1 2 1-15,-1 7-1 16,-3 0 1-16,2 10 0 16,-3 5 0-16,2 2 0 15,-2 0 0-15,2 9 1 16,-2 0-2-16,2 5 1 15,-1 3-1-15,2 3 1 16,1-3-1-16,-1 0 0 0,2 2 0 16,1-1 0-16,-1 1 0 15,5-2 0-15,-2-2 0 16,-1-1-1-16,4 2 1 15,0 1 0-15,0 3 1 16,1-1-2-16,1 3 2 16,1 3-2-16,1-2 1 15,2 8 1-15,-4-5-1 16,2 8-1-16,-3-5 2 15,1 2 0-15,-1-8-1 16,-2-6 0-16,-1-4 2 16,0-13-2-16,1-5 2 15,2-19-1-15,2-7 0 16,2-13 1-16,0-8-1 0,3-3 1 15,3-4-1-15,-9-64 1 16,9 63-2-16,-9-63 2 16,14 64 0-16,-14-64-1 15,10 69 1-15,-10-69-1 16,13 76 1-16,-13-76-1 15,7 64 2-15,-7-64-3 16,10 70 1-16,-10-70 1 16,3 63-2-16,-3-63 1 15,5 68 0-15,-5-68-2 16,0 65 1-16,0-65 1 15,-7 63 0-15,7-63-3 16,-8 60 3-16,8-60 1 16,-12 52-1-16,12-52 0 0,-10 44 0 15,10-44 0-15,0 0 0 16,-23 50 0-16,23-50 2 15,0 0 0-15,0 0-1 16,-56 40 2-16,56-40-1 16,0 0 0-16,-71 17-1 15,71-17 2-15,-66 9-4 16,66-9 1-16,-83 9 0 15,32-5 0-15,-6 2 0 16,-5-2 0-16,-6 2 1 16,-5 1-1-16,-4 0 1 15,-4 1 0-15,-6 1 0 16,-6-2-1-16,-4 2 0 15,-5 1 1-15,-6-4-1 16,-1 3 1-16,-8-3-1 0,-4 1 0 16,-4-2 1-16,-4 1 0 15,-5-1 1-15,-4-2-2 16,-5 1 1-16,-4-2-1 15,-6 2 1-15,-3-2-2 16,-2 1 1-16,-3-1 0 16,-3-1-2-16,-1-1 1 15,-5 3-1-15,-3-2 0 16,-2 0 0-16,-1 0 1 15,-3 4 0-15,-4-3-1 16,-3 0 1-16,2-1 1 16,-5-1 0-16,-1 0 0 0,0-2 0 15,-2-4 1 1,1-2-1-16,-1-4 1 0,-5-2-1 15,1-4 0-15,-4 0 1 16,0-6-1-16,-3-2 0 16,-3 0 0-16,1-3 1 15,-1-3-1-15,-2 3 0 16,-1-1 0-16,-3 1-1 15,-1 1 0-15,-4 1 0 16,0 3-2-16,-2-1 2 16,-6 2-2-16,4 1 3 15,-4 2-3-15,1 0 1 16,2-1 2-16,4 3-1 15,2-1 3-15,3 2-3 16,5 1 2-16,11 0-1 0,3 1 3 16,5 1-3-16,9 1 1 15,9 3-1-15,6-1 1 16,12 5 3-16,11-1-1 15,8 2-2-15,15 2 1 16,9 0-1-16,13 1 1 16,9 3 0-16,15 0-1 15,7 2-4-15,8-1 3 16,9-1 0-16,49-1 0 15,-74-2 0-15,74 2-1 16,0 0 1-16,-60-16 1 16,68 1-1-16,-17-14 0 15,2-15 0-15,10-4 0 16,-3-26 0-16,3-15-2 0,-6-15 1 15,0-7-2-15,-3-8 2 16,-3-11-1-16,7-22 2 16,-1-9-1-16,2-19 0 15,3-7 1-15,5-14-1 16,4-6 2-16,4-5-2 15,1-5 1-15,0 5 0 16,-2-5 0-16,-2 2 1 16,-8 4 0-16,-1 5 1 15,-3-4 0-15,-4 1-1 16,-4 1 2-16,2-1-2 15,3 2 0-15,4 3 1 16,5-2-1-16,8-3 0 16,5 2-2-16,6 0 0 0,4 2 2 15,-3-4-2-15,2 1 1 16,-5-2 0-16,-3 2 1 15,-6 1-1-15,-8-1 2 16,-6 2 1-16,-4-1-2 16,-6 3 1-16,-2 1 0 15,-3 0 0-15,-1 0-1 16,-4 5 0-16,4 4 0 15,1 4-2-15,-2 2 1 16,-1 8-1-16,3 4-1 16,-1 5 2-16,-4 4 0 15,-2 5-1-15,1 0 1 16,-2 0 0-16,1 2 0 15,-3 1 1-15,-2 1-1 16,2-1 0-16,4 3 0 0,-1 3 0 16,3-1 0-16,2 0 0 15,1 4 0-15,3-1-1 16,4 1 0-16,5 0 0 15,-4 1-1-15,2-1 2 16,4 2 0-16,2 1-1 16,0-2 1-16,0 5 0 15,0-1 0-15,0 0 0 16,2-2 1-16,-1 1 0 15,7-2-1-15,-1-3 0 16,7-5 1-16,0-4 0 16,7-3 1-16,2 1-2 0,2-6 1 15,0 4 0-15,-1-3-1 16,-2 2 0-16,-1 6-1 15,-1 6 2-15,-2 8-2 16,-1 11 2-16,-5 17-2 16,1 12 2-16,-2 15-1 15,-1 18 0-15,-4 13 2 16,0 16-2-16,-2 8 1 15,-3 6-2-15,4 3 2 16,1 6-2-16,0 2 3 16,3 0-2-16,2 0-1 15,1 2 1-15,2 0 0 16,0 3 0-16,1 3 0 15,-1-1 0-15,0 7-1 16,1 4 1-16,1 3 0 0,4 9 0 16,4 3 0-16,8 6-1 15,9 4-1-15,8 2 2 16,14-1-2-16,16-2 3 15,15-6-3-15,11-6 1 16,12-6 1-16,18-12 0 16,12-6 2-16,15-5-3 15,9-5 2-15,10 0-3 16,7 0 3-16,13 2-1 15,7-1 0-15,7 2-1 16,9 1 1-16,11 1 0 16,11-3 1-16,5-5-1 15,14-1 1-15,14-4 0 16,10 3-1-16,9-2 2 0,10 0-2 15,9 2 2-15,4 3-2 16,-155 13 1-16,21-2-2 16,2 3 2-16,22-5-2 15,0 5 1-15,23-1-1 16,0-4 1-16,21 2 0 15,-1 3 0-15,26-1 0 16,-6 1 0-16,23-1 0 16,-5 4 0-16,20 1 0 15,-6-1-1-15,19 0 1 16,-12 4-1-16,0 0 1 15,-8 3 0-15,-6 0 0 16,-10 3 0-16,-6 0 0 16,119 6 0-16,86 4 0 0,-71-2 0 15,-54 6 0-15,-60-2-1 16,-52 4 1-16,-57-2-1 15,-52 5 1-15,-49 0-1 16,-17 0 1-16,-11 1 0 16,-13 0 0-16,-9-2 0 15,-5-1 0-15,1-2 0 16,-1 2 0-16,5-4 0 15,6 0 0-15,4-1 0 16,7-1 0-16,2-5 0 16,6 0 0-16,1-3-1 15,-1-1 2-15,1-3-1 16,-1-1 0-16,-3-2 0 0,-1 0 0 15,-3-1 0 1,0 0 0-16,0 1 1 0,5 0-1 16,3 2 0-16,2 0 0 15,0 4 0-15,0 1 0 16,2 0 0-16,-2 0-1 15,0-1 1-15,-5 1 0 16,-5-7-1-16,-1 2 1 16,-1-1 0-16,-2-8 0 15,-5 3 0-15,0-1 0 16,-2-2 0-16,0-2 0 15,-4 3 1-15,1-1-1 16,-3-1 0-16,-1 2-1 16,-2-1 1-16,-4 1 0 15,0 2 0-15,-2 1 0 16,2-1 0-16,0 3 0 0,2-4 0 15,-1 0 0-15,4-2 0 16,2-1 0-16,-2-2 0 16,0 0-1-16,0 4 2 15,-6-2-2-15,0 3 1 16,-3 1 0-16,0 4 0 15,0 1 0-15,1 1 0 16,1 2 0-16,-1-2 0 16,0 0 0-16,0-1-1 15,-7-1 2-15,-1 1-1 16,-6-4 0-16,-7 2 0 15,-1 0 0-15,-12 2 0 16,12-3 1-16,-12 3-1 0,0 0 0 16,11-5 0-16,-11 5 0 15,15 7 0-15,-15-7 0 16,19 25 0-16,-9-4 1 15,-1 13-2-15,-2 9 0 16,-2 1 1-16,-4 4-1 16,-1 1 1-16,1-4-2 15,3-6-3-15,-4-16-11 16,22-3-6-16,-22-20-6 15,33-18-3-15,-27-14-2 16,9-6-3-16</inkml:trace>
  <inkml:trace contextRef="#ctx1" brushRef="#br1" timeOffset="711766.0346">11746 19038 0,'-35'0'0</inkml:trace>
  <inkml:trace contextRef="#ctx0" brushRef="#br1" timeOffset="-1.62764E7">6196 14260 17 0,'-13'-6'32'0,"3"5"-3"16,10 1 4-16,-15 8-23 15,2-8-3-15,13 0 0 16,-19 8-1-16,19-8 1 15,-16 15-2-15,14-2 3 16,-12-6-4-16,6 5-1 16,-2 0 1-16,1 2-2 15,1-2-1-15,4 2 1 16,0 0-2-16,4-4 1 15,0-10-1-15,15 15 0 16,0-13 0-16,5-7 0 16,3-3 0-16,3-5 0 15,-3-2 1-15,-2-2-1 0,-3-3 1 16,-7-2-1-16,-9 4 0 15,-8 2 1-15,-9 3-1 16,-5 5 0-16,-4 2 1 16,-5 5-1-16,1 3 1 15,1 7-1-15,0 0 0 16,7 6 1-16,6 1-1 15,5 2 0-15,4 2 0 16,10-3 0-16,4-2 0 16,9 0 1-16,4-8-1 15,8-7 1-15,3-9 0 16,3-8-1-16,1-8 1 15,0-2-1-15,-5-4 1 16,-4-3-1-16,-11 3 0 0,-9 4 0 16,-11 8 1-16,-10 6-1 15,-10 10 0-15,-8 7 0 16,-4 9 0-16,-1 7 0 15,0 4 0-15,6 5 1 16,4 1-1-16,12 0 0 16,7-2 1-16,15-7-1 15,14-5 1-15,9-4-1 16,7-12 1-16,6-6-1 15,3-8 1-15,-2-4-1 16,-1-9 1-16,-10 1-1 16,-10-1 1-16,-13-2-1 15,-12 8 0-15,-13 2 0 16,-11 5 1-16,-7 7-1 0,-11 6 0 15,-3 6 1-15,2 5-1 16,1 5 1-16,4 6-1 16,7 2 1-16,9 2-1 15,10 2 0-15,10-2 0 16,11-3 0-16,11-3 0 15,9-6 0-15,11-10 0 16,5-7 0-16,7-7 0 16,0-8 1-16,-3-6-1 15,-4 0 1-15,-11-4-1 16,-14 3 1-16,-16 6-1 15,-15 5 1-15,-19 8-1 16,-12 7 1-16,-9 4-1 16,-3 6 0-16,3 1 0 0,3 4-1 15,11 1 0-15,13-4-2 16,25 5-8-16,0-17-23 15,37 10-4-15,-3-12-2 16,12 10 0-16</inkml:trace>
  <inkml:trace contextRef="#ctx0" brushRef="#br1" timeOffset="-1.62764E7">6497 13103 33 0,'2'-24'35'15,"4"1"2"-15,-12-7 0 0,3 8-17 16,-17-11-9 0,9 12-2-16,-15-5-2 0,4 14-1 15,-7 1-2-15,-3 14 0 16,-9 11-1-16,-5 13 0 15,-6 14-1-15,-3 10 1 16,-1 12-1-16,0 5 0 16,5 3-1-16,9 0 1 15,13-3-1-15,17-5 0 16,20-11 0-16,21-9-1 15,17-15 0-15,19-9 0 16,13-14-2-16,8-14-2 16,14-8-3-16,-8-30-24 15,16 4-10-15,-15-19 0 0,2 1 0 16</inkml:trace>
  <inkml:trace contextRef="#ctx0" brushRef="#br1" timeOffset="-1.62764E7">11729 16444 32 0,'-32'-1'36'0,"-7"3"0"16,-10 0-1-16,-3 8-29 0,-19-6-2 15,-4 7 0-15,-9 0-1 16,-7 3 1-16,-6-4-1 15,1 4 0-15,-8-5 1 16,0 4 0-16,-2-6-1 16,-2 5-1-16,-8-6 0 15,2 2 0-15,-10 1-2 16,-6 2 1-16,-3 1-1 15,-4 0 0-15,-7 1 0 16,-4 1 0-16,-5-1-1 16,-4 0 2-16,-3 1-2 15,-5 0 1-15,-4-4-1 16,-1 3 2-16,-3 0-2 15,-2-1 1-15,-1 2 0 0,1 1-1 16,0 0 1-16,6 0-1 16,-1 3 0-16,1-1 0 15,3 0 0-15,8-2 0 16,0-1 0-16,3 1 0 15,3-5 1-15,6 1 0 16,6-4 0-16,9-3-1 16,2 1 0-16,5-2-1 15,12 5-3-15,1-10-16 16,24 11-16-16,4-9-3 15,21 7 2-15</inkml:trace>
  <inkml:trace contextRef="#ctx0" brushRef="#br1" timeOffset="-1.62764E7">6188 16628 30 0,'-4'-23'36'0,"4"23"0"15,6-20 1-15,-6 20-32 16,8-17 0-16,-8 17 0 15,10 5 0-15,-5 19 0 16,-1 14-2-16,0 20 1 16,-8 16-2-16,4 12 1 15,-8 15-1-15,-2 6-1 16,1 1-3-16,-6-11-2 0,11 1-19 15,-10-26-14-15,11-11-3 16,-5-26 1-16</inkml:trace>
  <inkml:trace contextRef="#ctx0" brushRef="#br1" timeOffset="-1.62764E7">6757 16537 48 0,'0'-10'41'15,"-15"40"-2"-15,-33 16 1 16,-18 29-33-16,-28 16-5 16,-9 14 1-16,-14 10 0 0,-4-2-3 15,7-1-5-15,-2-14-33 16,33-11 0-16,10-28-2 15,35-18 0-15</inkml:trace>
  <inkml:trace contextRef="#ctx0" brushRef="#br1" timeOffset="-1.62764E7">11647 16183 50 0,'-38'27'38'0,"-9"15"-2"15,-19 14 1-15,-5 16-36 16,-15 13-1-16,-9-2-4 15,10 2-30-15,-10-8-3 16,11-10-1-16,12-17 1 16</inkml:trace>
  <inkml:trace contextRef="#ctx0" brushRef="#br1" timeOffset="-1.62764E7">7141 16262 25 0,'-12'3'33'0,"12"-3"3"0,0 0-1 16,0 0-29-16,0-14-1 15,0 14 0-15,5-15 1 16,-5 15-1-16,0 0 1 16,12 7-2-16,-14 5 0 15,2 9-1-15,-5 5 0 16,-2 12-2-16,-1 5 2 15,1 6-2-15,-1 6 0 16,3 0 0-16,1-1 1 16,4-2-1-16,2-5-1 15,2-10 1-15,5-5-1 16,-1-8 1-16,1-13-1 15,-9-11 0-15,19-2 1 16,-10-16-1-16,-1-13 1 0,-2-4-1 16,-2-15 1-16,-1-2 0 15,0-9 0-15,-1 1-1 16,2-2 1-16,2 9 0 15,-2 5-1-15,7 9 1 16,1 8-1-16,6 7 0 16,6 11-2-16,-1 3-2 15,11 18-6-15,-10-17-30 16,19 18 1-16,-9-13-3 15,9 12 1-15</inkml:trace>
  <inkml:trace contextRef="#ctx0" brushRef="#br1" timeOffset="-1.62764E7">7515 16416 59 0,'0'0'42'16,"10"4"-2"-16,4-16 0 16,4 1-37-16,13-3-3 15,8-2-1-15,5 6-7 16,-13-7-31-16,14 10 0 15,-15-4-2-15,5 13 1 16</inkml:trace>
  <inkml:trace contextRef="#ctx0" brushRef="#br1" timeOffset="-1.62764E7">7586 16619 62 0,'-32'32'41'16,"3"-15"-2"-16,22-1 1 15,7-16-39-15,28-20-3 16,21 9-20-16,7-26-16 15,19 4-1-15,7-13 0 16,16 5 0-16</inkml:trace>
  <inkml:trace contextRef="#ctx0" brushRef="#br1" timeOffset="-1.62764E7">8209 16014 56 0,'0'0'41'0,"0"0"-1"16,26-13 1-16,10 0-38 0,5 5-1 15,7-2 1 1,2 5 0-16,-4 6-1 0,-5 8 0 15,-12 8-1-15,-13 8 0 16,-16 9 0-16,-19 11-1 16,-11 9 2-16,-13 5-1 15,-9 1 1-15,-5 2-1 16,3-4 1-16,5-4 0 15,8-10-1-15,14-11 1 16,14-13-2-16,13-20 1 16,29 5-2-16,13-20-1 15,15-4-2-15,5-10-2 16,20 13-15-16,-11-19-20 15,11 17-1-15,-11-6 0 0,3 15 0 16</inkml:trace>
  <inkml:trace contextRef="#ctx0" brushRef="#br1" timeOffset="-1.62764E7">9399 15834 49 0,'-14'-39'39'0,"-1"6"0"15,-15-1 0-15,4 10-32 16,-15 6-3-16,-2 18 1 15,-9 9 0-15,2 20-1 16,-7 11 0-16,4 13-1 16,4 8-1-16,5 10 1 15,8 4-2-15,12 4 0 16,8-2 1-16,9-3-2 15,14-4-1-15,4-7-2 16,11-3-2-16,-2-26-9 16,12 8-27-16,-11-18 0 0,6-1-2 15,-15-19 2-15</inkml:trace>
  <inkml:trace contextRef="#ctx0" brushRef="#br1" timeOffset="-1.62764E7">8785 16248 74 0,'-19'-21'43'15,"19"21"0"-15,-16-15 0 16,24 25-38-16,4-13-2 16,11-6-1-16,10 3-2 15,7-4-1-15,12 5-3 16,6-19-14-16,17 20-23 15,-5-12-2-15,10 13 0 16,-7-9-1-16</inkml:trace>
  <inkml:trace contextRef="#ctx0" brushRef="#br1" timeOffset="-1.62764E7">1986 9595 68 0,'0'0'35'0,"0"0"-1"15,0 0 2-15,5 15-24 16,-7 10-7-16,4 16-1 16,-4 3 0-16,4 18 1 15,-4 4-1-15,3 7-1 16,-6-4-1-16,4-1 1 15,-2-9-1-15,-1-11 1 16,2-11-1-16,1-15 0 16,1-22-1-16,5-13 1 15,2-18 0-15,4-14-1 0,2-13 0 16,0-6 1-16,-1-11-1 15,2 2 0-15,-1 4-1 16,-4 10 1-16,0 11 0 16,0 9-1-16,1 9 0 15,6 8 0-15,6 9-1 16,9 4 0-16,13 4-4 15,10-4-3-15,22 8-27 16,-4-10-5-16,14 8 2 16,-9-11-3-16</inkml:trace>
  <inkml:trace contextRef="#ctx0" brushRef="#br1" timeOffset="-1.62764E7">2667 9690 107 0,'-18'13'40'0,"14"3"-1"16,4-16-1-16,22 4-36 16,6-8 0-16,12 0-2 15,3 0-1-15,3-3-2 16,4 10-9-16,-10-7-25 15,0 11-2-15,-17-4 1 16,-4 12-1-16</inkml:trace>
  <inkml:trace contextRef="#ctx0" brushRef="#br1" timeOffset="-1.62764E7">2637 10031 108 0,'-53'27'39'0,"26"2"1"0,12-25-2 16,27-7-34-16,28-17-3 15,25-14-4-15,36-6-32 16,2-13-3-16,17 6-1 15,-8-11-2-15</inkml:trace>
  <inkml:trace contextRef="#ctx0" brushRef="#br1" timeOffset="-1.62764E7">3643 9463 97 0,'0'0'39'0,"0"0"-1"16,29-11 0-16,9-7-36 15,12-2 1-15,8-2-1 16,4 4 0-16,-3 5 0 16,-5 10 0-16,-16 12-1 15,-17 16 0-15,-25 15 1 16,-24 14-1-16,-17 8 0 15,-13 13 1-15,-8 2 0 16,-1 2 0-16,7-8-1 16,16-7 0-16,16-18 0 15,28-12 0-15,24-18-2 16,31-20-1-16,27-10-4 0,8-22-28 15,25 4-6-15,-4-15 1 16,12 8-2-16</inkml:trace>
  <inkml:trace contextRef="#ctx0" brushRef="#br1" timeOffset="-1.62764E7">5111 9136 103 0,'-20'-52'40'0,"-7"20"2"16,-20 8-2-16,-4 15-36 15,-13 25-1-15,-4 22 0 0,-3 16-2 16,4 19 1-16,5 8 0 15,10 12-1-15,12 3-1 16,14-2 0-16,17-5-2 16,8-15-3-16,22 0-32 15,-6-27-1-15,9-3-2 16,-5-27-2-16</inkml:trace>
  <inkml:trace contextRef="#ctx0" brushRef="#br1" timeOffset="-1.62764E7">4450 9690 118 0,'3'-13'40'15,"7"-9"2"-15,28 7-2 16,11-8-39-16,19 1-3 16,16 7-19-16,1-12-18 15,12 11-2-15,-12-3-2 16,0 16 1-16</inkml:trace>
  <inkml:trace contextRef="#ctx0" brushRef="#br1" timeOffset="-1.62764E7">2307 11383 85 0,'0'0'36'0,"-17"-1"0"15,-4-18-7-15,-4 4-24 16,-10-8-2-16,-2-6-1 16,-11-11 0-16,-3-7 0 15,-3-11-1-15,-5-3 2 16,0-6-1-16,5 1 1 15,6 2-1-15,8 6 1 16,11 8-1-16,13 9-1 16,16 3 0-16,16 9 0 15,13 4 1-15,11 5-1 16,5 7 0-16,2 4-1 15,0 8 1-15,-8 10 0 0,-11 15-1 16,-18 16 1-16,-17 16-1 16,-17 13 0-16,-20 11 0 15,-9 8-1-15,-12 5 2 16,2-1-2-16,7-8 1 15,13-8-1-15,21-18 1 16,32-21-1-16,33-23-1 16,28-23-1-16,34-13-8 15,13-30-28-15,28-4 2 16,-3-14-1-16,8 7-2 15</inkml:trace>
  <inkml:trace contextRef="#ctx0" brushRef="#br1" timeOffset="-1.62764E7">3395 10702 82 0,'-14'-12'38'0,"-15"-7"-1"16,-1 7 1-16,-15-12-29 15,2 13-3-15,-8-3 0 16,2 8-2-16,1 5 1 15,1 10-2-15,4 11 0 16,5 16-1-16,1 12 0 16,4 14-1-16,-1 16-1 15,2 9-1-15,3 9 1 0,4 7-2 16,7-2 0-16,3-7-2 15,11-8-2-15,1-20-8 16,20-9-22-16,-9-27-5 16,15-9 2-16,-6-31-2 15</inkml:trace>
  <inkml:trace contextRef="#ctx0" brushRef="#br1" timeOffset="-1.62764E7">2657 11132 101 0,'-9'-11'41'16,"3"-7"1"-16,22 12-1 15,11-5-36-15,18-4-1 16,16-3-3-16,17-6-2 0,16 3-5 16,-3-12-30-16,16 15-4 15,-13-5 0-15,-3 14-2 16</inkml:trace>
  <inkml:trace contextRef="#ctx0" brushRef="#br1" timeOffset="-1.62764E7">3342 11139 82 0,'-13'6'40'16,"13"-6"-3"-16,22-10 3 16,16-10-28-16,9-1-12 15,5-7-5-15,15 6-30 16,-10-1-1-16,-2 10-1 15,-18 1-1-15</inkml:trace>
  <inkml:trace contextRef="#ctx0" brushRef="#br1" timeOffset="-1.62764E7">3265 11320 99 0,'-54'29'41'0,"21"0"1"16,17-24-2-16,37-6-37 16,29-20-5-16,22-21-10 15,31 8-27-15,9-18-2 16,25 1 1-16,5-12 0 15</inkml:trace>
  <inkml:trace contextRef="#ctx0" brushRef="#br1" timeOffset="-1.62764E7">4665 10593 48 0,'-9'-19'34'0,"9"19"1"0,-10 4 0 16,10 17-11-16,-7-6-16 15,9 17 0-15,-4 2-1 16,3 15-2-16,-2 0 0 16,2 7-2-16,-2-1-1 15,0-1 0-15,-1-5-1 16,2-10-2-16,2-10 1 15,1-11-1-15,-3-18 3 16,18-4 0-16,-5-18-1 16,4-11 1-16,-1-9 0 15,0-7 2-15,-3-8-2 16,1-3 1-16,-6 1-2 15,-2 8 0-15,0 6 0 16,1 6 0-16,5 7 0 0,6 5-1 16,12 9 0-16,7 5-1 15,14 6-2-15,6-3-4 16,21 12-30-16,-9-9-2 15,11 13-1-15,-12-6-1 16</inkml:trace>
  <inkml:trace contextRef="#ctx0" brushRef="#br1" timeOffset="-1.62764E7">4447 11265 74 0,'0'0'39'16,"0"0"-1"-16,0 0 1 16,36-6-30-16,-4-8-2 15,21 2-1-15,9-7-1 16,12 1-2-16,9-2-1 15,12 2-2-15,8 1-1 16,-2-1-5-16,8 15-20 16,-20-10-12-16,3 9-2 15,-18-5-1-15,-8 11 0 0</inkml:trace>
  <inkml:trace contextRef="#ctx0" brushRef="#br1" timeOffset="-1.62764E7">4705 11559 91 0,'-17'0'40'15,"29"-3"0"-15,5-19-3 16,16 6-33-16,11-6 0 15,6 2-2-15,3 2-1 16,4 6 1-16,-8 8-1 16,-11 9-1-16,-11 14 0 15,-18 12 1-15,-17 8 0 0,-10 10 1 16,-16 5 0-1,-11 7 0-15,-9 1 0 0,-2-2 0 16,3-5 1-16,6-6-1 16,10-10 0-16,17-8-2 15,20-14 1-15,20-10-1 16,17-10 0-16,21-11-1 15,11-5-2-15,8-10-3 16,21 9-19-16,-17-17-16 16,6 7-2-16,-15-4-1 15,-1 5 1-15</inkml:trace>
  <inkml:trace contextRef="#ctx0" brushRef="#br1" timeOffset="-1.62764E7">851 16835 27 0,'-10'4'35'15,"10"-4"1"-15,-6 15-1 16,6-15-18-16,-9 30-14 15,4-1-1-15,4 7 0 16,-4 2 0-16,4 6 1 16,-4-3-1-16,5 1 1 15,-4-9 0-15,3-8-1 16,-1-10 1-16,2-15 0 15,0 0 0-15,17-14-1 0,-8-14 1 16,4-3-1-16,-2-7 1 16,3-3-2-16,-2 1 1 15,-1 3-1-15,-5 5 0 16,3 7-1-16,-4 7 0 15,3 6-2-15,7 3-1 16,4-1-2-16,14 11-6 16,-4-12-27-16,25 10 1 15,-9-13-3-15,15 7 1 16</inkml:trace>
  <inkml:trace contextRef="#ctx0" brushRef="#br1" timeOffset="-1.62764E7">1269 16952 58 0,'0'0'40'0,"0"15"-3"15,0-15 0-15,34-21-34 16,-10 8-1-16,4-1-3 15,6 2-4-15,-9-8-20 16,11 16-11-16,-15 0-3 16,5 12 2-16</inkml:trace>
  <inkml:trace contextRef="#ctx0" brushRef="#br1" timeOffset="-1.62764E7">1292 17259 49 0,'-9'15'40'0,"9"-15"-3"16,0 0 0-16,22-22-24 15,8-1-16-15,19 4-29 16,-5-10-5-16,19 5-2 16,-2-10 0-16</inkml:trace>
  <inkml:trace contextRef="#ctx0" brushRef="#br1" timeOffset="-1.62764E7">2006 16989 41 0,'-3'-14'37'0,"3"14"0"16,2 13-1-16,3 6-31 15,-9 3-1-15,8 9-1 16,-4 2-1-16,0 10-1 16,0-1 1-16,0-4 2 15,2-2-1-15,0-3-1 0,-1-7 0 16,2-5 1-16,-2-11-2 15,-1-10 1-15,0 0-1 16,13-27 0-16,-8 0-1 16,1-9 1-16,2-11-1 15,-1-5 0-15,4-4 1 16,1 0 0-16,3 3 0 15,3 5-1-15,1 4 0 16,5 9 0-16,8 13-2 16,2 11-1-16,7 13-3 15,0-4-14-15,12 21-17 16,-6-5-1-16,12 15-3 15,-11-9 2-15</inkml:trace>
  <inkml:trace contextRef="#ctx0" brushRef="#br1" timeOffset="-1.62764E7">2713 16989 45 0,'0'0'38'16,"-14"-25"1"-16,2 27-3 16,-14-9-28-16,2 19-2 15,-9 5-3-15,-2 7 0 16,-6 5-1-16,1 8 0 0,4 2-1 15,4 1 0-15,5-1 0 16,13-9 0-16,13-6 0 16,11-9 0-16,16-9-1 15,10-13 1-15,5-9 0 16,7-7-1-16,4-7 1 15,-1-4 0-15,-9-5 0 16,-4 8-1-16,-11-4 1 16,-8 14-1-16,-8 0 0 15,-11 21 0-15,0 0 0 16,-14 5 1-16,1 16-2 15,-2-1 1-15,5 11-2 16,-1-6 0-16,12 11-3 16,-1-14-6-16,28 4-27 0,-9-13-1 15,20 0-1-15,-2-14 0 16</inkml:trace>
  <inkml:trace contextRef="#ctx0" brushRef="#br1" timeOffset="-1.62764E7">3236 17076 36 0,'-1'-22'36'0,"-9"20"3"15,-15-6-2-15,6 9-24 16,-13-2-7-16,3 4-1 16,-5 3-1-16,-1 5 0 15,-1 4-1-15,4 4 1 16,-2 4-1-16,6 6-1 0,7 1 0 15,6 3 0-15,11 2 0 16,12-4 0-16,10-7 0 16,19-11-2-16,12-14 0 15,12-13 0-15,9-16 0 16,4-12-1-16,-2-17 1 15,-3-4-2-15,-11-7 2 16,-6 4 0-16,-20-3 1 16,-13 9-1-16,-13 2 1 15,-6 13-2-15,-13 17 1 16,-5 12 1-16,-2 16-2 15,-4 15 1-15,0 18 0 16,4 12-2-16,5 14-1 16,3 0-2-16,17 14-10 0,-11-15-22 15,27 0-2 1,-4-17-2-16,19-7 1 0</inkml:trace>
  <inkml:trace contextRef="#ctx0" brushRef="#br1" timeOffset="-1.62764E7">3702 17032 67 0,'-21'17'40'0,"14"9"-1"16,-7-13-5-16,6 17-32 15,3 3-2-15,4-3 1 16,4-3-4-16,0-6-2 15,12 1-12-15,-2-20-21 0,8-4 0 16,-6-18-1-16,11-1 1 16</inkml:trace>
  <inkml:trace contextRef="#ctx0" brushRef="#br1" timeOffset="-1.62764E7">3766 16899 50 0,'-27'-39'39'16,"12"21"-1"-16,-9-12-3 16,7 22-29-16,5 1-1 15,12 7-6-15,0 0-18 16,0 0-18-16,33 9-3 15,-15-11 2-15</inkml:trace>
  <inkml:trace contextRef="#ctx0" brushRef="#br1" timeOffset="-1.62764E7">3872 16882 46 0,'-11'20'39'16,"11"-20"-1"-16,-8 30 0 16,6-12-32-16,2 7 0 15,0 2-2-15,-1 2 1 16,0 1-2-16,3-4 1 15,0-1-1-15,4-13 0 16,-6-12-1-16,27 4-1 16,-5-20 0-16,7-5-2 15,2-7 2-15,-1-4-2 16,3 0 1-16,-5 2-1 15,-3 4 1-15,-9 9 0 16,-5 11-1-16,-11 6 1 16,1 23 0-16,-8-2 1 0,-1 8-2 15,0-2 0-15,2 7-3 16,1-5 0-16,14 3-6 15,-4-20-10-15,27 3-19 16,-1-18-2-16,19 1 2 16</inkml:trace>
  <inkml:trace contextRef="#ctx0" brushRef="#br1" timeOffset="-1.62764E7">1414 17670 44 0,'-5'-14'38'0,"5"14"2"15,-13-23-1-15,13 23-23 16,-27-16-7-16,8 16-2 15,-10 5-1-15,0 8-1 16,-4 6-1-16,33-19 0 16,0 0-1-16,0 0-1 15,-58 61-1-15,58-61 2 16,0 0-3-16,-14 54 0 0,14-54 0 15,0 0-3-15,27 61-11 16,-27-61-25-16,47 29 0 16,-47-29-4-16,69 17 3 15</inkml:trace>
  <inkml:trace contextRef="#ctx0" brushRef="#br1" timeOffset="-1.62764E7">1839 17801 48 0,'0'0'42'0,"-47"1"-3"16,47-1 2-16,-14 4-17 0,14-4-20 15,0 0-3-15,22-21 0 16,0 5-2-16,15 2-2 15,5 5-6-15,-17 10-31 16,-25-1 1-16,0 0 1 16,0 0 1-16</inkml:trace>
  <inkml:trace contextRef="#ctx0" brushRef="#br1" timeOffset="-1.62764E7">1895 17856 76 0,'0'0'40'16,"0"0"-3"-16,0 0 0 15,-49 28-33-15,49-28-1 16,0 0-16-16,0 0-25 0,0 0 1 16,50 7-4-16,-50-7 1 15</inkml:trace>
  <inkml:trace contextRef="#ctx0" brushRef="#br1" timeOffset="-1.62764E7">2773 17717 40 0,'0'0'37'15,"-8"-21"1"-15,12 10-6 16,-17-3-21-16,13 1-2 16,-14 5-1-16,14 8-3 0,-25-9-1 15,7 13-1-15,-9 7 0 16,27-11-1-16,0 0-1 15,-47 38 0-15,47-38-1 16,0 0 0-16,-48 58 0 16,48-58 0-16,0 0-2 15,-15 63 1-15,15-63-6 16,0 0-29-16,24 50-1 15,-24-50-1-15,0 0 1 16</inkml:trace>
  <inkml:trace contextRef="#ctx0" brushRef="#br1" timeOffset="-1.62764E7">3001 17749 47 0,'0'0'36'15,"0"0"2"-15,0 0-1 16,-43 52-31-16,43-52-2 15,0 0-2-15,47 13 4 16,-8-14-3-16,-2 2-1 16,9-10-1-16,4-3 0 15,-9-6 0-15,-8 3 0 16,-19-5 0-16,-13 6-3 15,-11-2 2-15,-9 2 1 16,-5 4-1-16,-5 5 0 16,-8 4 1-16,2 5 0 15,-2 8 0-15,37-12 0 16,0 0 1-16,-50 37 0 0,50-37-1 15,0 0 0-15,-31 52 0 16,31-52 1-16,0 0-2 16,18 46 1-16,-18-46-1 15,0 0 0-15,60 30 3 16,-60-30-3-16,52-1 0 15,12-4 0-15,-5-5 0 16,1-3 1-16,-11-7 0 16,-8 2-1-16,-26 3-1 15,-15 15 1-15,0 0 1 16,0 0-1-16,0 0 1 15,0 0-1-15,0 0-1 16,0 0 1-16,0 0 0 16,-47 49 0-16,47-49 1 0,0 0-1 15,0 0 3-15,11 19 0 16,1-23-3-16,10-10 1 15,0-7 0-15,10-3 0 16,-4-8 0-16,5 3-1 16,-15-1-1-16,-4 23-1 15,-2 10 3-15,-12-3 0 16,0 0-1-16,0 0 0 15,2 48 0-15,-2-48-1 16,0 0 0-16,6 54 1 16,-6-54-1-16,0 0-3 15,0 0-6-15,40 50-11 16,-4-53-16-16,4-5-2 0,15-9-1 16,-8-20-1-1</inkml:trace>
  <inkml:trace contextRef="#ctx0" brushRef="#br1" timeOffset="-1.62764E7">3935 17468 68 0,'-13'-1'40'0,"-11"8"-1"16,11 19-4-16,-7 8-29 15,5 7-2-15,15-41-3 16,-11 52 1-16,11-52-2 15,-12 55 1-15,12-55-5 16,-1 66-24-16,1-66-9 16,0 55-1-16,0-55 0 15</inkml:trace>
  <inkml:trace contextRef="#ctx0" brushRef="#br1" timeOffset="-1.62764E7">3733 17677 62 0,'-14'-6'42'0,"14"6"-1"15,0 0 0-15,19-8-32 16,1 11-6-16,12 1 0 16,2-2-2-16,7-2 1 15,7-2-1-15,-4-2 0 16,-1-2 0-16,-5 2-1 15,-7 2 0-15,-7-2 0 16,-6 6 1-16,-5 2-1 16,-13-4 1-16,7 26-1 15,-7-26 0-15,0 0 1 0,0 0-1 16,-5 51 1-16,5-51-1 15,0 0 0-15,-11 53 0 16,11-53-1-16,0 0 1 16,-6 49 0-16,6-49 0 15,0 0 0-15,0 0 0 16,-11 21 0-16,11-21 2 15,14-20-1-15,-5-8 0 16,9-11 0-16,-6-8-1 16,6 5 1-16,-8 2-1 15,-4 21-2-15,2 4 0 16,5 3-2-16,8 4-3 15,-3 2-8-15,23 12-12 16,-13-10-12-16,20 3-2 0,-8-3 1 16</inkml:trace>
  <inkml:trace contextRef="#ctx0" brushRef="#br1" timeOffset="-1.62764E7">4436 17726 49 0,'-12'-8'41'0,"12"8"-1"0,-11-7 1 15,11 7-21-15,0 0-16 16,14-6-1-16,2 4-2 16,6-2-1-16,5-3 0 15,5-3 1-15,2 1-1 16,1-2 1-16,-7 0 1 15,-5 2-1-15,-8-3 1 16,-7 1-1-16,-12-2 1 16,-5 1-1-16,-6-2 0 15,-5 1-1-15,-3-1 0 16,-2 4 1-16,-2 5-1 15,-2 10 0-15,4 9 1 16,-2 12 0-16,2 6 0 0,25-32 0 16,0 0 0-16,-29 71 0 15,29-71 0-15,-5 48 0 16,5-48-1-16,0 0 1 15,36 50-4-15,-3-29-12 16,-33-21-9-16,54 12-10 16,13-27-9-16,13-10-3 15,8-21 1-15</inkml:trace>
  <inkml:trace contextRef="#ctx0" brushRef="#br1" timeOffset="-1.62764E7">4548 16898 44 0,'0'0'32'16,"-10"-10"-1"-16,10 10-2 16,-14 4-21-16,14-4-2 15,-23 4-1-15,12 1 0 0,-4-4-1 16,0 3-1-16,1 1 0 15,0 2-1-15,0 0-1 16,1 3 0-16,0 2 0 16,2 5 0-16,0 3-1 15,2-3 1-15,2 1-1 16,1-2 1-16,7-1 0 15,4-3 0-15,7-4-1 16,6-7 2-16,7-8-2 16,2 6 0-16,7-1 0 15,0 0 1-15,-2-2-1 16,-3 4 1-16,-5 4-1 15,-6 4 1-15,-7 8-1 16,-10-2 2-16,-9 3-2 16,-2 0 2-16,-9 0-1 0,-4 1 0 15,-2-3 1-15,-4-1-1 16,1-6 0-16,0-1 1 15,4-4-1-15,-1-2 0 16,8 0-1-16,2-1-1 16,15 0-1-16,-15-3-3 15,15 3-5-15,0 0-29 16,22-2 0-16,-8-8-4 15,15 3 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2:59:43.830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5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6-27T03:00:33.472"/>
    </inkml:context>
  </inkml:definitions>
  <inkml:trace contextRef="#ctx0" brushRef="#br0">1669 7392 77 0,'-15'-14'38'0,"-8"-15"-2"16,1-2 2-16,-7-19-29 16,-1-6-6-16,-9-11-1 15,2-8 0-15,-8-7-1 16,0-3 1-16,-4-2 0 15,3 2-1-15,1 2 1 0,8 8-1 16,8 2 0-16,15 5-1 16,15 5 1-16,11 5-2 15,17 5 1-15,10 5 0 16,12 8-1-16,-2 11 0 15,2 17 0-15,-11 20 1 16,-12 25-1-16,-20 22 1 16,-20 24 0-16,-19 20 2 15,-18 16-1-15,-12 11 2 16,-7 0-2-16,9-6 2 15,11-14-2-15,26-14 1 16,30-22-1-16,26-25-2 16,37-20-5-16,24-30-29 15,38-9-3-15,9-21 0 0,15-9-3 16</inkml:trace>
  <inkml:trace contextRef="#ctx0" brushRef="#br0" timeOffset="985.197">2740 6573 88 0,'-2'-34'36'0,"6"11"0"15,-9 4 0-15,5 19-33 16,0 0 0-16,-10 21-1 16,5 12 1-16,0 14 0 15,1 8-1-15,2 9 0 16,0 8-1-16,6 1 1 15,0-3-1-15,2-7 2 0,3-10-3 16,-1-9 1-16,1-14 1 16,-1-13 0-16,-8-17 0 15,14-13 0-15,-12-14 1 16,3-12-1-16,-4-12 0 15,2-8 0-15,1-9-1 16,5-5-2-16,4 1 2 16,3 2-2-16,5 7 1 15,3 9-2-15,5 8 2 16,6 9-3-16,8 9 0 15,3 2-8-15,17 15-26 16,-2-4-2-16,15 11 1 16,1-9-3-16</inkml:trace>
  <inkml:trace contextRef="#ctx0" brushRef="#br0" timeOffset="1202.2404">3902 6541 105 0,'-15'13'40'16,"3"-10"-1"-16,12-3-1 16,13 4-37-16,8-6 0 15,12-1-3-15,4-1-1 16,6 11-8-16,-6-9-25 15,3 10-2-15,-12-5 1 0,-2 11-2 16</inkml:trace>
  <inkml:trace contextRef="#ctx0" brushRef="#br0" timeOffset="1360.272">3762 6895 117 0,'-25'18'41'16,"25"-3"0"-16,14-23-2 15,21-6-36-15,28-7-3 16,12-13-11-16,19 7-26 15,3-10-1-15,15 5-2 16,-3-5-1-16</inkml:trace>
  <inkml:trace contextRef="#ctx0" brushRef="#br0" timeOffset="1848.3696">4899 6100 101 0,'1'-22'38'0,"13"12"0"16,0-6-2-16,11 6-32 0,13 0-2 15,14 3 0-15,9 1-1 16,5 6 1-16,-3 5-1 15,0 11 1-15,-10 6-1 16,-11 15 0-16,-22 10-1 16,-19 11 1-16,-19 7 0 15,-19 7 0-15,-18 5 0 16,-10 2 2-16,-10 2-2 15,-1-8 3-15,3-8-3 16,11-7 3-16,11-8-2 16,19-10 1-16,21-10-2 15,25-13 0-15,27-15 1 16,22-15-2-16,22-4-3 15,17-7-1-15,17 1-7 0,-7-14-27 16,18 10-3-16,-13-5 1 16,5 18-3-16</inkml:trace>
  <inkml:trace contextRef="#ctx0" brushRef="#br0" timeOffset="2401.4802">7017 6086 61 0,'-22'-40'36'16,"10"3"2"-16,-8-19-1 15,6 8-18-15,-16-14-8 16,10 11-4-16,-8-1-3 16,-2 10-1-16,-8 8-1 0,-4 14-2 15,-5 17 1-15,-5 15 0 16,-3 19-1-16,0 13 2 15,-2 14 1-15,6 15-1 16,2 17 1-16,10 10-1 16,4 11 1-16,11 4 0 15,6 1-1-15,7 5-1 16,5-6-3-16,4-10 1 15,6-9-5-15,-3-22-3 16,18-6-26-16,-15-28-4 16,9-8 1-16,-13-32-2 15</inkml:trace>
  <inkml:trace contextRef="#ctx0" brushRef="#br0" timeOffset="2561.5122">6045 6566 120 0,'-9'-22'38'0,"10"-2"4"16,36 14-2-16,14-9-36 15,35-4-4-15,29 0-9 16,13-22-11-16,31 6-20 16,9-15-3-16,17-2-1 15,8-5-1-15</inkml:trace>
  <inkml:trace contextRef="#ctx0" brushRef="#br0" timeOffset="7477.4952">16216 4983 57 0,'-13'-28'32'0,"1"5"0"16,-6-2 1-16,-1 7-26 15,-13-1 2-15,-4 13-5 16,-11 7 0-16,-2 19 1 15,-11 11 1-15,-2 21-2 16,-6 15 0-16,7 24-1 16,6 16 0-16,17 15-1 15,16 5 1-15,22 2-2 16,22-4 0-16,28-15-1 0,28-24 1 15,21-30 1-15,18-37-1 16,14-35 3-16,7-35-2 16,0-28-1-16,-14-25 1 15,-23-19 0-15,-33-7-3 16,-33-4 1-16,-34 2-2 15,-36 11-3-15,-27 20-2 16,-30 8-15-16,-4 42-17 16,-13 16 0-16,15 32-1 15,13 12 1-15</inkml:trace>
  <inkml:trace contextRef="#ctx0" brushRef="#br0" timeOffset="9015.8028">18501 9826 100 0,'-41'-20'37'0,"-16"-2"1"15,-3 14-3-15,-11 1-31 16,2 16-1-16,-3 9 0 16,0 22-1-16,4 21 0 15,4 24-2-15,10 17 0 16,14 22 1-16,14 9-2 15,19 2 3-15,26-8-3 16,28-17 3-16,29-26-3 16,26-29 4-16,19-35-1 0,18-33 0 15,7-31-1-15,-3-19 1 16,-14-21 1-16,-23-8-3 15,-33-9 3-15,-32-3-3 16,-40 2 1-16,-37 7-1 16,-32 6 1-16,-26 10-2 15,-22 13-1-15,-9 11-2 16,5 22-9-16,5 2-25 15,28 19-2-15,20 0-1 16,34 16-1-16</inkml:trace>
  <inkml:trace contextRef="#ctx0" brushRef="#br0" timeOffset="10325.0646">850 8615 82 0,'0'0'36'16,"-1"14"1"-16,-4 10-1 15,7 15-32-15,-3 17 0 16,4 18-1-16,-3 12 0 16,-2 17 0-16,0 6 0 15,0 8-2-15,-3-3 1 16,1-7-1-16,-1-11 0 15,0-14 1-15,2-22-1 16,-1-19 1-16,3-28 0 16,2-26 0-16,1-27-1 15,0-21 1-15,0-25-1 16,2-16 0-16,-1-17-2 15,3-15 1-15,4-8 0 16,2 2 0-16,3 8-1 0,5 13 1 16,4 20 0-16,7 15 0 15,9 23 0-15,4 18 0 16,7 26 0-16,1 16 1 15,2 15-1-15,2 12 0 16,-3 12 0-16,-9 11 0 16,-8 6 0-16,-14 6 1 15,-14 5 0-15,-10 3 1 16,-18 1-2-16,-12-3 1 15,-13-6 0-15,-4-6 0 16,-3-12 0-16,3-6-1 16,6-10 0-16,10-8-1 15,12-6 1-15,13-2 1 16,17-2 0-16,13 6 0 0,13 3-1 15,3 12 2-15,7 5-1 16,1 9 0-16,2 6 0 16,-5 5-1-16,2 0-1 15,-3 0-2-15,3 6-8 16,-8-18-26-16,19 2-4 15,-8-15 1-15,14-6-2 16</inkml:trace>
  <inkml:trace contextRef="#ctx0" brushRef="#br0" timeOffset="10669.1334">2193 9126 89 0,'0'-23'36'0,"5"13"1"16,-5 10 1-16,10 8-30 16,-10 11-2-16,4 22-3 15,-4 10 0-15,1 13-1 16,-2 10-1-16,4 2-1 15,-2 3-3-15,0-12-3 16,10 4-23-16,-4-33-8 0,11-12-1 16,-4-30 0-16</inkml:trace>
  <inkml:trace contextRef="#ctx0" brushRef="#br0" timeOffset="10814.1624">2248 8792 99 0,'-32'-43'35'16,"13"23"1"-16,4 12-4 15,15 8-37-15,21 13-28 16,3-2-3-16,25 9 0 16,8-5-1-16</inkml:trace>
  <inkml:trace contextRef="#ctx0" brushRef="#br0" timeOffset="11107.221">2918 9000 105 0,'-15'29'39'15,"-17"-6"1"-15,1 7-2 16,-14-1-33-16,10 0-1 15,2-3-2-15,6 4 0 16,11-4-1-16,11 3 1 16,14-6-2-16,11-3 0 15,14-2 0-15,4-2 0 16,7 0 1-16,-2-3-1 15,-5 0 1-15,-10 5-1 16,-12 4 1-16,-12 2-1 0,-14 5 1 16,-8 0-2-16,-10-1 0 15,0-1-2-15,4 1-5 16,-9-18-28-16,23 4-5 15,-2-17 1-15,12 3-1 16</inkml:trace>
  <inkml:trace contextRef="#ctx0" brushRef="#br0" timeOffset="11640.3275">3915 9105 95 0,'-9'-23'38'0,"9"23"1"16,1-17-1-16,-1 17-33 15,0 0-1-15,0 0-1 16,3 19 0-16,-6 9 0 0,-4 7-1 16,5 10 0-16,-2 4 0 15,4 4-1-15,7-2 0 16,5-5 0-16,7-9 0 15,3-10-1-15,7-15 1 16,-1-14 0-16,1-18 0 16,-4-10 0-16,-6-9 0 15,-10-6-1-15,-7-4 1 16,-10-2 0-16,-10 4-1 15,-5 4-1-15,0 11 0 16,-2 3-1-16,5 13 0 16,6 4-2-16,14 12-2 15,10 0-6-15,27 14-25 16,-1-6-3-16,22 7 1 0,5-8-2 15</inkml:trace>
  <inkml:trace contextRef="#ctx0" brushRef="#br0" timeOffset="11895.3785">5032 8528 88 0,'-22'-48'39'15,"-15"1"0"-15,1 17 0 16,-17 9-27-16,-1 25-11 15,-5 26 1-15,-1 23 0 16,-1 27 1-16,0 22-1 16,3 18 0-16,9 11-1 0,9 7 0 15,11-9-2-15,16-7-1 16,5-18-7-16,23-13-27 15,-5-29-2-15,11-17-1 16,-6-29-1-16</inkml:trace>
  <inkml:trace contextRef="#ctx0" brushRef="#br0" timeOffset="12072.414">4356 9221 108 0,'-8'-14'39'0,"4"1"1"15,16 11-2-15,7-6-35 16,23-7-3-16,20-8-2 15,14-14-8-15,20-2-28 16,4-17-2-16,15 1 1 0,0-13-2 16</inkml:trace>
  <inkml:trace contextRef="#ctx0" brushRef="#br0" timeOffset="12271.4538">5433 8273 96 0,'-53'47'40'0,"2"28"1"16,-10 11-1-16,15 20-35 15,-4 12-1-15,7 10-1 16,8 1-2-16,11-2 0 16,9-13-2-16,8-15-2 15,14-10-4-15,-1-36-16 16,17-9-17-16,-5-30 1 0,8-13 0 15,-10-24 1-15</inkml:trace>
  <inkml:trace contextRef="#ctx0" brushRef="#br0" timeOffset="12439.4874">4965 8995 105 0,'-33'-9'39'16,"18"15"0"-16,15-6-1 16,4 21-34-16,18-13-2 15,19-1-3-15,18-4-1 16,10-8-5-16,20 6-29 15,-3-12-4-15,3 5 1 16,-10-5-2-16</inkml:trace>
  <inkml:trace contextRef="#ctx0" brushRef="#br0" timeOffset="12775.5546">5458 9146 99 0,'-1'18'39'15,"1"-18"0"-15,31 10-1 16,7-18-35-16,6-1 0 15,10-5-1-15,4 0 0 16,0-5-1-16,-5-4 0 16,-10 0 1-16,-9 1-1 15,-14-2 1-15,-14 3-1 16,-14 2 0-16,-13 6-1 15,-14 7 1-15,-11 12 0 16,-11 11-1-16,-7 14 1 0,0 13-1 16,2 10 0-16,11 5 0 15,9 3 1-15,22-2-2 16,20-7 1-16,25-13-3 15,19-16-2-15,27-12-8 16,1-28-25-16,21-8-2 16,0-18 0-16,7-3 0 15</inkml:trace>
  <inkml:trace contextRef="#ctx0" brushRef="#br0" timeOffset="13067.613">6220 9059 88 0,'0'0'38'0,"-32"7"1"16,4 18 2-16,-15 2-23 15,7 14-13-15,2 2-2 16,8 7 0-16,6-4-1 0,10 0 0 15,9-9-1-15,10-8 0 16,11-18-1-16,8-15 1 16,6-19 0-16,9-11-1 15,2-11 1-15,2-7-1 16,-3-4 0-16,-3-1 0 15,-2 9 1-15,-13 9-1 16,-3 16 0-16,-8 10 0 16,-4 16-1-16,-5 16 0 15,-3 13-1-15,-3 11-1 16,5 16-9-16,-13-12-12 15,15 15-16-15,-8-8-1 16,10 4-2-16,-5-13 3 0</inkml:trace>
  <inkml:trace contextRef="#ctx0" brushRef="#br0" timeOffset="13574.7144">1794 10527 99 0,'-25'-17'40'0,"-3"14"0"16,-15-2-1-16,4 10-35 16,-12 13-2-16,-2 12-1 15,1 12 0-15,4 11 0 0,4 6 0 16,10 2 0-16,14-1-1 15,18-5-1-15,19-12-2 16,17-17-5-16,37-8-26 16,3-24-5-16,21-6 1 15,-1-18-1-15</inkml:trace>
  <inkml:trace contextRef="#ctx0" brushRef="#br0" timeOffset="13901.7798">2182 10676 79 0,'-23'-17'39'15,"-4"27"0"-15,-17-1 0 16,6 17-17-16,-7 0-16 15,7 6-2-15,5 3-1 16,10 1-1-16,8-2 0 0,13-3 0 16,12-8 0-16,10-6-1 15,11-14 0-15,10-12-1 16,6-12 1-16,4-9-1 15,0-9 0-15,-5-4 0 16,-6-2 0-16,-5 1 0 16,-12 8-1-16,-11 8 2 15,-10 15-1-15,-2 13 0 16,-22 15 0-16,1 15 0 15,-1 9-1-15,1 9 1 16,2 2-1-16,7-1-1 16,10-4-2-16,11-14-3 15,21-3-11-15,-3-30-20 0,30-8-3 16,3-28 1-16,13-9-1 15</inkml:trace>
  <inkml:trace contextRef="#ctx0" brushRef="#br0" timeOffset="14092.818">2888 10142 112 0,'-28'28'37'16,"-1"34"3"-16,-14 12-4 16,4 26-32-16,-2 5-3 15,10 2 0-15,10-3-3 16,9-14-1-16,19-9-6 15,4-35-16-15,22-12-14 16,4-34 0-16,15-16-2 0,2-31 2 16</inkml:trace>
  <inkml:trace contextRef="#ctx0" brushRef="#br0" timeOffset="14261.8518">3190 10118 118 0,'-26'45'41'15,"-15"19"-1"-15,1 30 0 16,0 1-38-16,3 5 0 15,14-4-4-15,5-8-1 16,19-4-8-16,-1-23-24 16,25-2-7-16,1-20 1 15,21-7 0-15</inkml:trace>
  <inkml:trace contextRef="#ctx0" brushRef="#br0" timeOffset="14659.9314">3167 10777 89 0,'21'0'39'15,"19"5"-1"-15,3-12 1 16,15 4-30-16,-1-10-3 16,5-1-3-16,-4-3 0 15,-5-3-2-15,-11-1 1 0,-7-1-1 16,-14 1 0-16,-11-3 0 15,-16 5 0-15,-10 3-1 16,-12 5 1-16,-10 8-1 16,-11 8 1-16,-3 10 0 15,-3 8 0-15,4 8 0 16,6 7 0-16,11 2 0 15,14-1-1-15,18-3-1 16,22-5-3-16,11-18-11 16,29 4-24-16,-1-19-2 15,21 1 0-15,-1-17-1 16</inkml:trace>
  <inkml:trace contextRef="#ctx0" brushRef="#br0" timeOffset="15006.0006">4090 10539 101 0,'-39'-7'40'0,"-15"0"1"15,1 18-1-15,-12 8-32 16,8 8-4-16,6 11-1 16,12 9 0-16,11 0 0 15,16-1 0-15,17-8-2 16,20-10 1-16,14-19-1 15,18-17 0-15,9-19-1 16,6-21 0-16,5-15 2 16,-4-16-3-16,-6-12 2 15,-6-7-1-15,-14-1 2 16,-13 5-2-16,-12 13 0 0,-15 21 0 15,-11 22 0-15,-13 27 0 16,-7 30 0-16,-12 28 0 16,-4 27-4-16,-5 11-3 15,14 26-12-15,-10-18-11 16,26 9-13-16,8-21 0 15,26-1-1-15,14-21 2 16</inkml:trace>
  <inkml:trace contextRef="#ctx0" brushRef="#br0" timeOffset="15577.1148">6183 10094 81 0,'-24'-34'40'16,"-22"-6"-1"-16,-7 9 1 16,-22-4-21-16,-5 13-13 15,-15 7 0-15,-4 22-1 16,-9 21-1-16,4 22 1 15,-2 23-3-15,11 20 2 16,13 11-3-16,21 12 2 16,24-2-3-16,26-7 0 15,31-15 0-15,26-21 0 0,32-17-3 16,18-25-3-16,26-10-8 15,-7-36-13-15,26-4-15 16,-12-19-1-16,4-9-1 16,-14-18 1-16</inkml:trace>
  <inkml:trace contextRef="#ctx0" brushRef="#br0" timeOffset="16523.304">7028 10473 92 0,'-18'-2'37'16,"-12"-6"1"-16,1 12-1 16,-8 0-31-16,-2 12-1 15,-4 4-1-15,4 10 0 16,3 7-1-16,3 5 0 0,8-1-1 15,6 1 0-15,9-8 0 16,10-5 0-16,11-11-1 16,8-13-1-16,12-14 1 15,7-9 0-15,9-13-1 16,5-9 1-16,0-2-1 15,-1-4 0-15,-4 2 1 16,-5 6-1-16,-9 8 0 16,-13 10 0-16,-9 16 0 15,-11 14 0-15,-11 15 0 16,-5 10-1-16,-3 10-1 15,-3 2 0-15,6 4-4 16,5-12-6-16,22 5-20 16,1-23-9-16,22-10 1 15,9-21-1-15</inkml:trace>
  <inkml:trace contextRef="#ctx0" brushRef="#br0" timeOffset="16814.3622">7504 10433 91 0,'-37'4'40'0,"5"12"0"15,-9-5-1-15,12 13-23 16,1-8-14-16,13 2 1 16,6-1-2-16,13 0 0 15,10 0 0-15,5-1 1 16,9 3-1-16,1 0 0 15,-1 2 0-15,-4 1 0 16,-6 1-1-16,-6 3 1 0,-10-3-1 16,-7 0 0-16,-8-4-1 15,-5-3-1-15,1-2-2 16,-6-11-5-16,15 7-19 15,-10-17-12-15,18 7-1 16,-2-22 0-16,16 5 1 16</inkml:trace>
  <inkml:trace contextRef="#ctx0" brushRef="#br0" timeOffset="17499.4991">8132 10531 83 0,'15'-13'37'16,"-8"-4"0"-16,5 11 1 0,-12 6-32 16,0 0-1-1,0 0-1-15,0 0-1 0,4 27 0 16,-9-3 0-16,-3 4 0 15,0 7-1-15,1 3 0 16,0 0-1-16,4-2 1 16,6-6-2-16,6-7 1 15,9-5-1-15,5-12 1 16,6-11-1-16,2-7 0 15,4-7 0-15,-4-1 0 16,1-1 1-16,-7-1-1 16,-4 1 0-16,-7 6 1 15,-5 4-1-15,-9 11 0 16,0 0 0-16,0 0 0 15,0 0 0-15,0 18 0 0,1 2 0 16,4 6 0-16,4-2 0 16,5 3 1-16,5-2-1 15,5-5 0-15,1-9 1 16,4-6 0-16,-1-11-1 15,1-6 1-15,-3-8 0 16,-2-5-1-16,-4-4-1 16,-3-5 0-16,-3-3-3 15,0 6-5-15,-11-10-12 16,16 14-18-16,-13-3-1 15,9 12-1-15,-6-3 1 16</inkml:trace>
  <inkml:trace contextRef="#ctx0" brushRef="#br0" timeOffset="17867.5728">8875 10698 94 0,'0'0'38'16,"22"10"1"-16,-7-20-3 15,10 6-31-15,3-5-1 16,6 0 0-16,2-7-1 16,1 0-1-16,-3-6 0 15,-5-1 0-15,-6 1 0 16,-8-4-1-16,-10 0 0 15,-10 2 0-15,-8 4 0 16,-8 6 0-16,-9 7-1 0,-1 8 0 16,-5 11 1-16,1 12-1 15,1 7 0-15,5 11 1 16,6 2-1-16,9 2 0 15,14-5 0-15,14-6 0 16,17-13-3-16,17-18-2 16,25-6-11-16,-2-31-22 15,24-5-3-15,-1-21 1 16,9-2 1-16</inkml:trace>
  <inkml:trace contextRef="#ctx0" brushRef="#br0" timeOffset="18070.6133">9721 10030 122 0,'-29'58'41'0,"-10"3"0"16,13 25-4-16,-3-1-35 16,10 2 0-16,0 2-2 15,9-3 0-15,6-5-3 16,5-15 0-16,17-4-8 15,-8-32-16-15,22-7-15 16,-1-27 1-16,16-18-1 16,-2-27 2-16</inkml:trace>
  <inkml:trace contextRef="#ctx0" brushRef="#br0" timeOffset="18267.6528">10126 9675 115 0,'-13'37'41'0,"-23"34"2"0,1 41-2 16,-17 8-36-16,10 10-1 15,5-2-3-15,9-10-1 16,13-12-4-16,11-25-8 16,28-7-14-16,-8-35-14 15,18-8-3-15,-5-25-1 16,7-7 1-16</inkml:trace>
  <inkml:trace contextRef="#ctx0" brushRef="#br0" timeOffset="19035.8064">2117 11666 82 0,'-9'-51'40'0,"-14"-5"-1"16,1 18 0-16,-13 5-33 15,-2 17-2-15,-11 17-2 16,-1 19 1-16,-8 21-2 16,0 20 2-16,-2 15-3 15,3 16 0-15,3 11 1 16,9 10-2-16,8 7 2 15,12 0-1-15,10-1-2 0,8-12-3 16,17-2-5-16,-6-29-21 16,26-4-7-16,-7-32 1 15,8-10-3-15</inkml:trace>
  <inkml:trace contextRef="#ctx0" brushRef="#br0" timeOffset="19746.9486">1312 12448 80 0,'-38'-14'40'15,"-1"-3"0"-15,19 11 0 16,4-5-28-16,16 11-8 0,30-19-3 16,14 4 0-16,15-3-1 15,17-4 0-15,15-2 1 16,5-2-1-16,2 0 0 15,-3 4 0-15,-10 4 0 16,-12 4 0-16,-19 6 1 16,-13 3-1-16,-22 5 1 15,-13 10 0-15,-16 8-1 16,-13 6 1-16,-10 7-1 15,-6 11 2-15,-7 3-2 16,0 6 2-16,2 4-1 16,11-6-1-16,10-4 1 15,16-7-1-15,16-11 1 16,20-15-1-16,16-15 0 15,12-15 0-15,8-12 0 0,0-11 0 16,-3-7-1-16,-10-6 1 16,-8-1 0-16,-17 3 0 15,-13 7 0-15,-14 9-1 16,-13 9 1-16,-7 9 0 15,-6 10 0-15,-3 10 0 16,1 6 0-16,6 6 1 16,7 2-1-16,11-1 0 15,14-1 0-15,9-3 0 16,15-2 0-16,11 0 0 15,4-4 0-15,8 7 0 16,-1 5 0-16,-6 9 1 16,-9 8 0-16,-9 10 0 15,-13 7-1-15,-11 2 0 0,-9 1 1 16,-12-5-1-16,-5-6 0 15,0-9 0-15,-1-14 1 16,4-16-1-16,5-12 1 16,6-16 0-16,4-12 0 15,11-10 0-15,3-7 0 16,7-6 0-16,2-1 0 15,3 2-2-15,2 9-1 16,2 7-3-16,11 16-7 16,-4-4-5-16,23 25-6 15,-8-19-9-15,33 17-9 16,6-13-2-16,24 6 3 15</inkml:trace>
  <inkml:trace contextRef="#ctx0" brushRef="#br0" timeOffset="20100.0191">3798 11890 65 0,'20'-49'38'0,"8"12"1"15,-11 1 0-15,8 19-20 16,-25 17-15-16,18-2 0 15,-18 28-1-15,-4 14-2 0,-7 19 2 16,-4 12-3-16,-2 16 2 16,-1 10-2-16,1 5 0 15,5-2-2-15,2-6-1 16,5-11 0-16,14-8-6 15,-6-30-15-15,15-6-14 16,-4-26 1-16,9-8-3 16,-11-24 3-16</inkml:trace>
  <inkml:trace contextRef="#ctx0" brushRef="#br0" timeOffset="20274.054">3724 12362 92 0,'-22'-12'39'0,"1"-3"0"15,21 15 0-15,7-12-34 0,23 0-2 16,16-6-2-16,17-8-2 15,16-6-2-15,8-13-6 16,19 5-17-16,-10-19-13 16,9 6-1-16,-16-11-1 15,-5 8 3-15</inkml:trace>
  <inkml:trace contextRef="#ctx0" brushRef="#br0" timeOffset="20639.127">4516 11515 92 0,'-33'36'40'16,"-9"6"1"-16,12 28 0 15,-8 3-36-15,10 10-1 16,1 10-1-16,9 7 0 0,-1 2-1 16,6-3-1-16,4-9 0 15,6-11-1-15,5-10 0 16,6-18 1-16,4-17-1 15,5-21 1-15,6-20-1 16,6-13 0-16,0-11 2 16,4-11-2-16,-4 0 1 15,-3 0 0-15,-5 6-1 16,-4 8 1-16,-3 13-1 15,-14 15 0-15,14 18 0 16,-14 13 0-16,-1 12-2 16,3 3-1-16,8 4-1 15,4-5-2-15,14 0-8 0,1-28-6 16,22 4-8-16,-8-31-11 15,21-5 0-15,-15-22-2 16,7-2 3-16</inkml:trace>
  <inkml:trace contextRef="#ctx0" brushRef="#br0" timeOffset="20949.1889">4899 12287 83 0,'-3'24'42'16,"1"-9"-2"-16,19 5 1 15,5-15-29-15,17-5-8 16,7-10 0-16,8-6-2 15,0-10 0-15,-2 0 0 16,-9-4-1-16,-11-1 0 0,-15-1 0 16,-14 4 0-16,-16 4-1 15,-16 8 1-15,-15 10-1 16,-10 9 0-16,-8 14 1 15,-5 13-1-15,4 13 0 16,7 8 1-16,10 7-1 16,14 0 0-16,25-2-1 15,15-9-3-15,27-8-4 16,16-22-6-16,43 3-7 15,0-30-15-15,38-3-5 16,6-19-2-16,23-4 1 16</inkml:trace>
  <inkml:trace contextRef="#ctx0" brushRef="#br0" timeOffset="21524.304">6601 12008 61 0,'-8'-12'40'15,"8"12"-2"-15,-19-16 2 16,6 20-15-16,-10-8-21 15,-2 9-1-15,-5 6 0 0,-4 13-1 16,-5 11 1-16,1 11-1 16,2 5 0-16,8 5 0 15,4 2-1-15,11-3 0 16,11-4-1-16,12-7-1 15,15-11-3-15,11-13-1 16,17-2-12-16,-2-26-22 16,16 0-1-16,-3-19-1 15,8-2 1-15</inkml:trace>
  <inkml:trace contextRef="#ctx0" brushRef="#br0" timeOffset="22218.4428">6772 12180 87 0,'-19'25'39'0,"3"-9"0"15,18 6 1-15,4-9-36 16,18-5-1-16,11-8-1 16,13-6 0-16,3-8 0 15,3-5-1-15,-1-5 0 16,-5-1 0-16,-11-1-1 15,-9-1 1-15,-18 4 0 16,-11 1-1-16,-16 7 0 16,-12 5 0-16,-10 7 1 15,-7 9-1-15,-8 10 0 16,-2 11 0-16,0 9 1 15,7 6 0-15,8 4-1 16,10 4 1-16,17-3 0 16,17-8 0-16,21-6-1 0,18-16 1 15,16-12 0-15,14-10-1 16,7-13 1-16,7-8-1 15,-5-5 1-15,-5-2-1 16,-13 0 1-16,-13 2-1 16,-15 6 0-16,-10 4 1 15,-12 7-1-15,-13 14 0 16,0 0 1-16,-24 9-1 15,1 13 0-15,0 8 1 16,-4 10-2-16,2 3 2 16,1 2-2-16,5 3 2 15,9-9-1-15,7-7 0 16,14-12 0-16,8-12 1 15,7-14-1-15,7-11 1 0,7-14-1 16,4-13 0-16,3-6 1 16,-1-6-1-16,-7-2 0 15,0 3 0-15,-7 6 0 16,-3 9 0-16,-11 13 0 15,-7 18 0-15,-11 9-1 16,3 29 1-16,-8 11 0 16,1 12 0-16,-1 9-2 15,5 6 0-15,9-2-1 16,8-11-3-16,18-8-3 15,0-30-5-15,30-4-5 16,-12-41-6-16,28-4-7 16,-9-36-8-16,7-7 0 15,-8-17 3-15</inkml:trace>
  <inkml:trace contextRef="#ctx0" brushRef="#br0" timeOffset="22413.4818">8391 11446 100 0,'-46'24'41'0,"-1"36"3"16,-14 12-3-16,17 11-38 16,-7 14-1-16,9 5 0 15,12 4-2-15,9-3-1 16,10-4-2-16,7-10-4 15,15 1-7-15,-14-31-12 16,17 1-16-16,-11-27 0 16,6-12 0-16,-9-21 1 15</inkml:trace>
  <inkml:trace contextRef="#ctx0" brushRef="#br0" timeOffset="22879.575">7947 12020 95 0,'-13'-10'42'16,"16"24"1"-16,-3-14-2 15,29 24-35-15,0-15-3 16,14-3 0-16,12-6 0 16,9-5-2-16,6-5 1 15,3-3-2-15,-3-2 1 16,-8 3-1-16,-10 3 1 15,-13 6-1-15,-14 9 0 16,-14 9 1-16,-11 15-1 16,-14 9 0-16,-5 12 0 0,-5 3 1 15,0 5-1-15,1-3 1 16,2-3-2-16,6-5 2 15,5-14-1-15,6-13 1 16,4-21-1-16,14-5 0 16,1-20 1-16,2-13-1 15,5-10 0-15,2-12 0 16,1-5 1-16,1-3-2 15,-1 5 1-15,-2 5 0 16,-1 11 0-16,-1 6 0 16,1 16-1-16,1 5 0 15,3 11-2-15,2 4-1 16,9 9-4-16,-4-6-6 0,20 13-4 15,-15-15-3-15,23 17-5 16,-24-15-7-16,12 10-9 16,-18-6 3-16</inkml:trace>
  <inkml:trace contextRef="#ctx0" brushRef="#br0" timeOffset="23217.6426">9032 12088 93 0,'-28'21'41'16,"15"6"1"-16,-2-18 0 15,15-9-36-15,23 9-2 16,9-12-2-16,8-10 1 15,13-4-2-15,5-6 1 16,4-6-1-16,-4-1 0 16,-10-1-1-16,-6 0 1 0,-14-3 0 15,-13 3-1-15,-17 6 3 16,-17 4-2-16,-15 12 1 15,-10 8-1-15,-11 11 0 16,-5 14-1-16,-4 13 1 16,5 13 0-16,9 6-3 15,13 5 3-15,17-2-3 16,20-5 2-16,21-9-1 15,27-10-2-15,18-21-6 16,32-3-6-16,2-32-4 16,38 5-4-16,-8-32-8 15,31 5-12-15,4-16-2 16,5-2 3-16</inkml:trace>
  <inkml:trace contextRef="#ctx0" brushRef="#br0" timeOffset="26785.356">6198 12963 59 0,'0'0'40'16,"-5"-15"0"-16,23 5 1 15,1-16-17-15,15 11-19 16,8-4-3-16,10 1 0 15,7 4-3-15,0-6-8 16,11 17-30-16,-10-6-1 16,6 6-2-16,-2-6 0 15</inkml:trace>
  <inkml:trace contextRef="#ctx0" brushRef="#br0" timeOffset="27627.5244">10847 11977 58 0,'-1'-12'36'0,"-6"-5"0"16,1 6 0-16,-9-5-27 15,5 10-2-15,-11 0-1 16,1 10 0-16,-9 4-1 16,2 10-1-16,-5 5-1 15,5 7 0-15,0 4-1 16,7 10 0-16,8 3 0 15,8-1-1-15,12-1 0 16,15-4 0-16,8-8-1 16,12-11 1-16,8-13-1 0,5-13 1 15,0-16 0-15,-3-9 0 16,-11-11 0-16,-9-3 0 15,-17-2-1-15,-14 1 0 16,-12 6 0-16,-14 5-1 16,-8 9 0-16,-1 3-2 15,3 9 0-15,3 1-3 16,27 11-3-16,-9-14-15 15,38 13-15-15,8-8 1 16,25 3-2-16,5-8 3 16</inkml:trace>
  <inkml:trace contextRef="#ctx0" brushRef="#br0" timeOffset="27887.5764">11840 11453 92 0,'-3'-48'39'0,"-15"-7"0"16,2 17-2-16,-12 5-35 15,0 12 0-15,-6 18 1 16,-3 22-1-16,-7 23 0 16,2 20 2-16,-4 22-3 15,3 17 0-15,3 7 0 16,6 7-1-16,9-1 0 15,9-10-3-15,14-8-2 16,5-30-11-16,20-12-23 16,-4-25 0-16,6-17-2 15,-2-27 2-15</inkml:trace>
  <inkml:trace contextRef="#ctx0" brushRef="#br0" timeOffset="28017.6024">11359 11903 92 0,'-30'-13'40'15,"1"2"0"-15,29 11-1 16,0 0-35-16,40-17-6 15,36 8-32-15,8-14-6 16,25 0 1-16,23-8-3 16</inkml:trace>
  <inkml:trace contextRef="#ctx0" brushRef="#br0" timeOffset="29506.9002">4494 13306 75 0,'15'-2'38'0,"-15"2"0"15,17 29-4-15,-20 5-31 16,7 15-1-16,-8 14 0 16,3 14 0-16,-2 13-2 15,-2 7 1-15,-2 4-2 16,1-2-1-16,4-2-5 15,-9-20-31-15,16-9 0 16,-5-28-2-16,9-14 2 16</inkml:trace>
  <inkml:trace contextRef="#ctx0" brushRef="#br0" timeOffset="29693.9376">4268 13884 85 0,'-31'2'38'0,"17"11"2"16,14-13 0-16,12 5-37 15,19-15-1-15,21-10-1 16,19-13-2-16,15-14-3 16,14-4-4-16,-2-17-30 15,16 5-1-15,-12-13 0 16,0 11-1-16</inkml:trace>
  <inkml:trace contextRef="#ctx0" brushRef="#br0" timeOffset="30061.011">5085 13253 83 0,'-39'20'39'15,"9"12"1"-15,-3-4-1 16,15 9-35-16,-3 4 0 16,11 13-1-16,1 6 0 15,5 9 0-15,-2 4-1 16,3 4 0-16,-1-2-2 15,3-1 1-15,-3-9-1 16,3-12-1-16,0-13 0 16,1-13 0-16,5-16 0 15,-5-11 2-15,17-13 0 16,-3-8-1-16,-1-9 1 0,5 2 1 15,-2-1 0-15,3 1-1 16,-3 10 0-16,0 11 0 16,-2 10-1-16,-1 14 0 15,-3 10-1-15,0 6-2 16,3 3 0-16,-1 1-1 15,8 4-3-15,1-19-8 16,20 5-16-16,-9-27-9 16,14-1-2-16,-4-21 0 15</inkml:trace>
  <inkml:trace contextRef="#ctx0" brushRef="#br0" timeOffset="30392.0772">5340 13864 86 0,'-30'15'39'16,"18"14"1"-16,3-12 1 15,17 4-38-15,16-9 0 16,16-5-1-16,10-12 0 16,6-4 0-16,7-11-1 15,-2-5-1-15,-5-7 1 16,-9-3 0-16,-11-2 0 15,-16 5 0-15,-17 2-1 16,-13 6 1-16,-14 10 0 16,-16 8-1-16,-8 14 0 15,-9 13 1-15,-3 12-1 16,3 10 0-16,5 8 0 15,10 6 0-15,17-1-1 16,15-7-2-16,27-7-2 0,9-24-13 16,41 6-14-16,-1-26-9 15,26-3-2-15,5-18 0 16</inkml:trace>
  <inkml:trace contextRef="#ctx0" brushRef="#br0" timeOffset="30880.1748">7132 13713 59 0,'-22'-31'40'16,"3"13"0"-16,-14 2 1 15,0 19-23-15,-13 4-13 16,2 12-1-16,-2 9-1 16,2 4-1-16,4 3 0 15,9 1-1-15,12-4 0 16,15-8 0-16,13-3 0 15,17-7-1-15,14-7 0 16,9-5 1-16,4 0-1 0,0 0 1 16,-5-2 0-16,-5 6-1 15,-14 5 1-15,-17 10 0 16,-16 3-1-16,-11 6 0 15,-15 3-1-15,-6 1 0 16,-1-2-1-16,1-4-1 16,10-8-2-16,12-18-6 15,28 0-9-15,0-32-15 16,32 0-5-16,7-16-1 15,17-1 2-15</inkml:trace>
  <inkml:trace contextRef="#ctx0" brushRef="#br0" timeOffset="31461.291">7539 13716 61 0,'-19'6'41'15,"1"15"-1"-15,-11-5 1 16,5 19-19-16,-3-5-18 16,0 8-1-16,3 2-1 15,5 10 0-15,3 0 0 16,5 3-1-16,2 0-1 15,1-6 1-15,2-4-1 16,6-12 0-16,-2-9 1 16,1-10-1-16,1-12 0 15,8-19 0-15,0-12 0 16,2-12 1-16,4-10-1 15,3-12 1-15,1-10 0 16,4-5-1-16,1-1 1 16,3 7-1-16,-2 7 0 15,-1 10 0-15,3 10 0 0,-2 16-1 16,-1 17 1-16,0 13 0 15,-1 12 0-15,2 8 0 16,-2 9 0-16,2 5-1 16,-4 4 1-16,-5 2 1 15,-3 4-2-15,-9-2 1 16,-6-1 0-16,-11-3 0 15,-10-3 0-15,-9-1 1 16,-7-8-2-16,-6 2 1 16,-3-8 0-16,-3 1 0 15,0-1-1-15,2 2 0 16,5 2 0-16,2 5 1 15,4 11 0-15,7 8 0 0,0 16 0 16,7 5-1-16,0 9 1 16,3 2 1-16,5 2-3 15,-1-4-1-15,7-5-1 16,-3-20-10-16,17 1-6 15,-13-34-10-15,20-1-11 16,-10-18-4-16,25-28 4 16</inkml:trace>
  <inkml:trace contextRef="#ctx0" brushRef="#br0" timeOffset="32098.4184">7972 13174 67 0,'3'-33'41'0,"5"16"-2"15,-8-6-10-15,0 23-13 0,5 20-8 16,-5 15-1-16,-7 13-3 15,-1 21-1-15,0 11-1 16,-1 16-1-16,-5 9 0 16,3 9 0-16,-4-3 0 15,2-7-1-15,4-11 0 16,3-14 0-16,5-16 0 15,6-20 0-15,4-19 0 16,12-23 0-16,6-23 1 16,2-14 0-16,5-13 1 15,3-9-1-15,1-6 0 16,-3 1 0-16,-2 7 0 0,-9 10 0 15,-6 17 0-15,-2 18-1 16,-9 22 0-16,-4 18 1 16,-3 17-2-16,-2 10 0 15,1 10 0-15,3 2-1 16,6 0-1-16,5-10-3 15,16-6-3-15,-1-32-10 16,24 6-6-16,-13-37-5 16,17-1-11-16,-11-25 0 15,6-5 2-15</inkml:trace>
  <inkml:trace contextRef="#ctx0" brushRef="#br0" timeOffset="32736.546">8509 13849 76 0,'-21'19'41'16,"16"11"1"-16,1-13-1 15,25-4-29-15,9-6-10 16,18-9 1-16,7-7-2 16,10-8 1-16,0-8-1 15,-1-4 0-15,-11-4 0 16,-10 2 0-16,-20 1 0 15,-15 5-1-15,-18 3 1 16,-16 8 0-16,-15 7-1 16,-8 7 1-16,-8 11-1 15,-1 6 1-15,-2 11-1 16,4 6 0-16,9 9 0 15,13 3 1-15,16 4-2 16,17-3 1-16,16-7 0 0,21-10-1 16,16-9 1-16,14-13-2 15,11-13 1-15,8-13 0 16,4-8 0-16,-3-9 1 15,-6-3-1-15,-14-2 1 16,-8 0 0-16,-13 5 1 16,-14 6 0-16,-13 6-1 15,-12 8 1-15,-6 15 0 16,-15 4 0-16,-1 18 0 15,-4 9-1-15,0 13 1 16,-2 7-1-16,2 3-1 16,4-1 1-16,6-1 0 15,5-9 0-15,5-11 0 16,5-14 1-16,5-18-1 0,6-18 2 15,1-14-1-15,2-16 1 16,-1-10-1-16,1-13 0 16,-3-3 0-16,2-2 0 15,-5 7-1-15,2 11 0 16,-2 11-1-16,2 15-1 15,-1 10-3-15,13 23-5 16,-6-7-6-16,20 31-5 16,-12-21-5-16,25 22-5 15,-13-16-9-15,13 4-2 16,-7-7 3-16</inkml:trace>
  <inkml:trace contextRef="#ctx0" brushRef="#br0" timeOffset="33080.6148">9752 13822 89 0,'-12'34'42'15,"2"-14"1"-15,21 2-1 16,-1-16-38-16,27-9 0 16,10-11-2-16,6-6 0 15,2-9 0-15,-1-7-1 16,-11-3 0-16,-12 2 0 15,-14-1-1-15,-17 2 1 16,-18 8-1-16,-16 10 1 16,-12 9-1-16,-11 11 1 15,-4 12-1-15,-5 12 1 16,4 14-1-16,5 6 0 15,16 6 0-15,13 5 1 0,17 0-2 16,20-6 0-16,20-6-1 16,13-12-2-16,28-4 1 15,11-15-10-15,24 6-3 16,-3-23-7-16,29 17-4 15,-18-22-5-15,13 11-9 16,-17-4 2-16</inkml:trace>
  <inkml:trace contextRef="#ctx0" brushRef="#br0" timeOffset="33217.6422">10713 14112 6 0,'44'7'16'15,"-5"20"6"-15,-39-27 6 16,3 32 8-16,-29-22 8 15,3 5 0-15,-11-22-1 16,-2-2-41-16,23-10-4 16,6-19-10-16,25 14-7 15,-5-24-6-15,38 19-5 0,-7-17-10 16,26 13-5-16,13-5 1 15</inkml:trace>
  <inkml:trace contextRef="#ctx0" brushRef="#br0" timeOffset="49229.844">20349 6002 79 0,'7'-14'36'16,"-7"14"0"-16,-7-11 0 15,-12 6-27-15,19 5-4 16,-25 1-1-16,14 7 0 15,-4 0-2-15,2 5 1 16,1 1-2-16,4 6 1 16,5-2-1-16,5 0 0 15,6 1 1-15,5-1-1 16,6-5 0-16,4-1 0 0,2-9 0 15,5-8-1-15,0-8 1 16,-1-6 0-16,-2-6 0 16,-4-4-1-16,-8 0 1 15,-5-1 0-15,-10 4-1 16,-10 6 1-16,-7 8 0 15,-9 8 0-15,-7 8 0 16,-1 7 0-16,-3 4 0 16,2 4 0-16,4 2 0 15,7 0 0-15,10-3 0 16,10-6 0-16,4-12-1 15,28 8 1-15,2-14 0 16,9-4-1-16,2-4 1 16,2-1 0-16,-4-2-1 15,-6 1 1-15,-12 2-1 0,-8 1 1 16,-17 4-1-16,-12 4 0 15,-11 3 1-15,-8 2-1 16,-5 3 1-16,-4 3 0 16,0 1-1-16,6 3 0 15,6 3 1-15,10 0-1 16,12-5 0-16,10-8 1 15,20 10-1-15,9-12 0 16,9-4 0-16,5-3 0 16,2-3 1-16,-2-1-1 15,-7 1 2-15,-11-1-2 16,-11 2 0-16,-14 11 0 0,-24-8 0 15,-8 10 0-15,-10 5 0 16,-4 1 0-16,-1 1 0 16,4 3 0-16,8 1 0 15,12-4 0-15,23-9-6 16,0 0-15-16,51-4-18 15,-7-13-3-15,17 0-2 16,3-11 1-16</inkml:trace>
  <inkml:trace contextRef="#ctx1" brushRef="#br0">24607 11070 0</inkml:trace>
  <inkml:trace contextRef="#ctx0" brushRef="#br0" timeOffset="50132.0243">20865 5700 60 0,'-1'-17'35'16,"1"17"-2"-16,-3-23-4 15,3 23-3-15,0 0-14 16,0 0-4-16,0 0-1 16,-9 10-3-16,6 10 0 15,0 10 0-15,1 9-1 0,0 14 0 16,-2 10 0-16,2 11 0 15,-4 8-1-15,2 0 1 16,-5 2-1-16,0-1-1 16,1-8 0-16,0-10 1 15,0-12-2-15,2-14 2 16,3-18-1-16,3-21 0 15,0 0-1-15,13-40 1 16,1-7 0-16,5-16-2 16,3-18 3-16,1-12-2 15,4-12-1-15,0-6-1 16,-2-3 1-16,3 2 0 15,-4 7-1-15,1 8 1 16,2 13-1-16,0 14 0 0,2 17 3 16,1 13-1-16,7 16 0 15,0 13 0-15,2 11 1 16,2 12-1-16,-3 11 0 15,-3 11 0-15,-6 11 0 16,-10 7 0-16,-12 11-1 16,-11 5 3-16,-21 5 0 15,-14 2 0-15,-18-3-1 16,-13 0 1-16,-6-4-1 15,-2-10 0-15,7-12-2 16,3-13-4-16,19-5-5 16,10-31-16-16,39 3-11 15,0-18-3-15,33 1 0 16,4-16 0-16</inkml:trace>
  <inkml:trace contextRef="#ctx0" brushRef="#br0" timeOffset="50545.1069">21444 6179 101 0,'-22'-2'38'0,"4"10"2"15,-16-3-2-15,7 9-30 16,-12 2-2-16,5 11 0 16,-3 1-2-16,8 7 0 15,6-3-2-15,13 2 0 0,11-7 0 16,16-6-1-16,12-7 0 15,9-9 1-15,13-10-2 16,2-7 0-16,0-6 0 16,-7-4 0-16,-8-6 0 15,-10 0 0-15,-12-2 0 16,-12 1 0-16,-15 0 0 15,-7 1 0-15,-6 3 0 16,-3 3 0-16,4 4 0 16,2 3 0-16,13 3-6 15,8-5-1-15,24 16-18 16,2-19-11-16,23 7-5 15,5-14 1-15,19 4-2 16</inkml:trace>
  <inkml:trace contextRef="#ctx0" brushRef="#br0" timeOffset="50767.1513">22139 5442 108 0,'-17'-8'40'0,"6"25"2"15,-14 11-3-15,3 25-36 16,-2 15 1-16,0 18 0 15,-3 17-1-15,-7 8 0 16,5 5-2-16,-3-2-1 16,8-2-4-16,0-26-16 15,22 1-19-15,-3-31-2 16,26-13 1-16,4-30-2 0</inkml:trace>
  <inkml:trace contextRef="#ctx0" brushRef="#br0" timeOffset="51131.2241">22148 6190 116 0,'-18'19'40'16,"14"6"1"-16,8-14-2 15,23 1-34-15,4-9-2 16,16-1 0-16,10-13 0 15,4-1-1-15,4-8 1 16,-2-3-3-16,-9-4 0 16,-10-1 0-16,-14-4 0 15,-12 0 0-15,-17 0 0 0,-15 2 0 16,-16 6 0-16,-12 5 0 15,-6 15 0-15,-11 10 0 16,-1 18 0-16,0 15 0 16,8 11 0-16,9 10 0 15,11 6 0-15,18 5 0 16,17-6 0-16,25-9 0 15,22-9 0-15,15-23-7 16,30 5-21-16,-7-24-11 16,21-1-3-16,-8-20-1 15,11 1-1-15</inkml:trace>
  <inkml:trace contextRef="#ctx0" brushRef="#br0" timeOffset="51274.2528">23205 6444 136 0,'-37'7'44'16,"9"1"-2"-16,-2-13-9 15,11-8-42-15,19 13-29 16,0-31-5-16,12 13 0 16,-4-4-3-16</inkml:trace>
  <inkml:trace contextRef="#ctx0" brushRef="#br0" timeOffset="60423.0822">16473 5063 59 0,'14'2'36'16,"0"3"-3"-16,-14-5 1 15,-6 28-24-15,-27-7-4 16,-19 16-1-16,-36 4 0 16,-21 18-1-16,-30 7 0 15,-11 8-1-15,-3 10-10 16,14-8-26-16,33-3-2 15,30-17-1-15,52-12-4 16</inkml:trace>
  <inkml:trace contextRef="#ctx0" brushRef="#br0" timeOffset="61219.2413">14988 5070 85 0,'-16'-42'37'16,"-13"-10"1"-16,0 10 1 0,-22-4-34 15,-2 15-1-15,-17 10 2 16,-5 22-2-16,-12 21 1 15,-1 28-1-15,2 25 1 16,7 21-3-16,12 9 1 16,23 3-1-16,32-8 0 15,36-11-2-15,42-21 0 16,37-28-4-16,48-20-11 15,20-42-24-15,32-15-2 16,0-26-1-16,2-9-2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3:09:35.20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13533 3311 16 0,'-14'0'27'16,"-4"-1"1"-16,-3 4 1 15,-1 9-22-15,-6-12 6 16,9 13 2-16,-12-15-7 15,14 11 0-15,-6-12-1 16,11 6 0-16,-3-7-1 16,15 4-2-16,-14-5-2 15,14 5 1-15,0 0-2 16,18-8 1-16,-6 6-2 15,7 4 1-15,3 0-1 16,6 6 1-16,5 0-1 16,8 3 0-16,5-1 1 15,11-1-1-15,8-4 1 0,8-5 0 16,11-5-1-16,4-6 1 15,11-4 0-15,1-2-1 16,-1 0 1-16,-5 2-1 16,-4 5 0-16,-10 7-1 15,-11 7 1-15,-10 8-1 16,-14 5 1-16,-13 8-1 15,-10 1 0-15,-8 1 1 16,-4 1 0-16,-6-4 1 16,-3-4-1-16,-2-2 0 15,1-6 1-15,-1-2-1 16,1-10 2-16,-8 21-2 15,0-7 1-15,1 11 0 16,-6 15 0-16,0 18 1 0,-3 25-2 16,-1 29 1-16,-4 28-1 15,0 25 1-15,-4 24 0 16,0 17-1-16,0 7 2 15,3 3-2-15,4-8 2 16,7-8-1-16,3-12 2 16,4-15-2-16,8-19 0 15,5-21 0-15,3-15 0 16,0-13 0-16,3-17-1 15,-2-18 1-15,1-17-2 16,-2-14 2-16,0-11-1 16,-2-9 0-16,-1-7 0 15,-9-12 1-15,10 7-1 16,-10-7 0-16,0 0 0 0,12 0 0 15,-12 0 0-15,0 0 0 16,0 0 0-16,0 0 1 16,8 10-1-16,-8-10 0 15,0 0 0-15,0 0 0 16,0 0 0-16,0 0 1 15,0 0-1-15,-10 0 0 16,10 0 0-16,-24 0 1 16,4 1-1-16,-8 3 0 15,-6 2 0-15,-8 1 1 16,-6 0-1-16,-8 1 0 15,-5-1 0-15,-11-1 1 16,-7-1-1-16,-12 1 0 16,-11-4 1-16,-9 0-1 15,-12 2 1-15,-10 0-1 0,-15 6 1 16,-8 1 0-16,-8 7-1 15,-3 5 1-15,-7 3 0 16,-4 1-1-16,0 3 1 16,3 0 0-16,10-3 0 15,6 1-1-15,7-5 1 16,13-5-2-16,21 2 0 15,14-10-5-15,24 10-18 16,8-19-13-16,27 4 0 16,14-12-1-16,21-2-2 15</inkml:trace>
  <inkml:trace contextRef="#ctx0" brushRef="#br0" timeOffset="13140.3138">10691 4621 53 0,'5'-43'34'16,"-8"7"-1"-16,6 18-7 16,-26 2-17-16,5 23 0 0,-19 6-1 15,3 23-2-15,-10 10-2 16,3 19 0-16,-1 8-1 15,5 11 0-15,3 2 1 16,10 0-2-16,5-6 2 16,16-11-2-16,4-14 1 15,10-16-1-15,8-23 2 16,5-17-2-16,5-23-2 15,1-18 3-15,4-13-3 16,-4-9 2-16,-3-5-3 16,-7-1 2-16,-6 4-2 15,-8 10 1-15,-10 17 1 16,-12 21-2-16,-7 19 2 15,-8 18-1-15,-7 15 0 16,-2 11 1-16,6 7-1 0,2 0-1 16,9-5 2-16,15-14-4 15,24-7-32-15,9-26-4 16,26-11-1-16,9-19-2 15</inkml:trace>
  <inkml:trace contextRef="#ctx0" brushRef="#br0" timeOffset="14152.415">10365 4911 63 0,'0'0'36'0,"0"0"-1"16,-3-10 2-16,3 10-32 15,17-15 0-15,-10 0 1 16,8 2-1-16,-1-8-1 15,-1 3 0-15,-3-5-2 16,2 1 0-16,-3 2 0 16,-1 5 0-16,-8 15-1 0,0 0 0 15,0 0 0-15,-3 32 0 16,-8-1 0-16,2 1-1 15,-2 3 1-15,2-4-1 16,3-6 0-16,3-8 0 16,3-17 1-16,14-11 0 15,4-17 0-15,8-11-1 16,4-7 1-16,0-5 0 15,0-4 0-15,-7 3-1 16,-8 1 1-16,-8 11 0 16,-11 10 0-16,-11 12-1 15,-13 12 1-15,-2 15 0 16,-11 10-1-16,2 14 0 15,3 9 0-15,2 4 0 16,9 1 0-16,9-1 0 0,10-7-2 16,7-11 0-16,16-4-4 15,2-23-25-15,16 5-8 16,-3-13-1-16,10 7-1 15</inkml:trace>
  <inkml:trace contextRef="#ctx0" brushRef="#br0" timeOffset="14752.475">11229 4240 77 0,'-2'-39'38'15,"0"17"-1"-15,-17-1 0 16,2 22-30-16,-18 10-1 16,-1 24 0-16,-9 10-1 15,1 18-2-15,-1 7 0 16,9 4-1-16,8-3 0 15,18-4-2-15,15-17 1 16,19-17-4-16,22-9-6 0,11-27-28 16,19-5-4-16,-1-19 1 15,8 0-2-15</inkml:trace>
  <inkml:trace contextRef="#ctx0" brushRef="#br0" timeOffset="15961.596">8544 5840 61 0,'24'-39'34'16,"-14"3"-1"-16,-1 14-1 16,-24 2-20-16,1 25-6 15,-16 4 0-15,-1 20-2 16,-11 9 2-16,1 9-2 0,-3 4 1 15,6 4 0-15,4-5 0 16,11-6-1-16,9-9 1 16,19-10-3-16,14-19-1 15,18-11 1-15,14-15-1 16,11-11 1-16,5-8-3 15,4-5 2-15,-5 0-2 16,-9 3 3-16,-14 9-4 16,-20 9 3-16,-23 23-3 15,-12-2 1-15,-28 24 3 16,-12 13-3-16,-14 11 2 15,-5 6-2-15,0 1 3 16,9-3-3-16,8-5 4 16,17-11-3-16,22-15 1 0,15-19 0 15,33-16 0-15,12-14-1 16,12-9-1-16,9-5 2 15,-4-1-2-15,0 4 3 16,-10 8-4-16,-15 16 2 16,-19 17 1-16,-20 20-1 15,-23 14 2-15,-18 16-3 16,-8 10 3-16,-4 2-3 15,-3 0 3-15,4-7-3 16,9-10 1-16,10-13 0 16,20-14 0-16,15-18 0 15,15-12 0-15,15-16 0 16,7-3 0-16,7-6 0 15,0 1 1-15,-1 0-1 16,-9 8 1-16,-11 6-1 0,-13 11 1 16,-10 11-1-16,-29 10 0 15,-5 5 1-15,-12 1-1 16,-3 0 1-16,-1-3-1 15,2-8 0-15,11-12 1 16,8-16-1-16,20-15-2 16,17-14 3-16,14-16-3 15,9-4 1-15,9-2-1 16,-3 8 1-16,-5 11-1 15,-11 20 1-15,-14 21 1 16,-22 25-2-16,-13 20 4 16,-12 14-1-16,-4 4 0 15,2 1-2-15,9-2-3 0,16-16-4 16,34-6-28-16,16-29-3 15,28-9-2-15,15-17 0 16</inkml:trace>
  <inkml:trace contextRef="#ctx0" brushRef="#br0" timeOffset="16427.6426">9633 5672 82 0,'-16'-16'38'16,"-2"16"-2"-16,-16 1 3 15,-1 22-31-15,-22 10 2 16,-2 20-2-16,-12 11-1 0,3 16-1 15,-1 2-1-15,11 1-1 16,12-7 0-16,22-12-1 16,31-22-2-16,29-25-1 15,33-27-2-15,23-29-6 16,35-9-30-16,3-17-3 15,14-3-2-15,-10-12 0 16</inkml:trace>
  <inkml:trace contextRef="#ctx0" brushRef="#br0" timeOffset="21800.1797">2607 9268 70 0,'0'0'33'0,"-13"-6"1"16,3-1 0-16,10 7-25 0,-14-6-4 16,14 6-1-16,0 0-2 15,0 0 0-15,0 0-1 16,0 0 0-16,20-8 0 15,-2 7-1-15,1-1 1 16,1 1-1-16,2 2 1 16,-2 0-1-16,5 4 0 15,-2-1 0-15,5 0 0 16,0-2 0-16,5-1 0 15,10-5 0-15,1-2 0 16,7-2 0-16,7-3 0 16,6 1 1-16,1 2-1 15,1 2 0-15,1 4 0 16,-4 3 0-16,1 0 0 15,-2 4 0-15,-3 0-1 0,0 1 1 16,2-2 0-16,5-5 0 16,5-1 0-16,4 0-1 15,3-3 1-15,-2-1 0 16,1 0 0-16,-2 0 0 15,-6 3 0-15,-6 3 0 16,-11 1-1-16,-10 2 0 16,-7 5 0-16,-11 0-2 15,0 10-5-15,-24-18-25 16,16 24-1-16,-16-24-1 15,0 0 0-15</inkml:trace>
  <inkml:trace contextRef="#ctx0" brushRef="#br0" timeOffset="32937.2933">4251 9164 31 0,'0'0'23'15,"0"0"1"-15,0 0-1 16,10 7-18-16,-10-7 0 15,0 0-1-15,19 16 2 16,-19-16-1-16,24 7 1 16,-11-8 0-16,7 3-1 15,-4-4-1-15,6 3 0 0,-1-3-2 16,1 2-1-16,-1-1-1 15,0 4 0-15,3 1 1 16,-2 0-1-16,1 2 0 16,3-2 1-16,1 2 1 15,7-3 0-15,4-2-1 16,4-1 1-16,4-5 0 15,3 5-1-15,3-6 0 16,-1 3 0-16,1-2-1 16,1 4 2-16,-3-2-2 15,1 3-2-15,0-1 4 16,5 1-4-16,3 0 2 15,4-2 0-15,7 1 2 16,2-2-2-16,8 0 1 0,0 0-1 16,2-3 1-16,2 3 0 15,0-1 0-15,3 2 0 16,-4 0-1-16,3 2 1 15,-2-1-1-15,1 2 0 16,0-1 0-16,-2 0 1 16,-2-3-1-16,1 2 1 15,3-2-1-15,2-2 1 16,1-3 0-16,0 0-1 15,2 1 1-15,1-1 0 16,-1 1 0-16,4 1 0 16,-4 2 0-16,2-1-1 15,0 3 1-15,1 1-1 16,-3-1 0-16,1 1 1 0,-4 0-1 15,3 0 1-15,-7 1 0 16,2 0 0-16,-3 0 0 16,-2 2 0-16,-1 1 0 15,-4 1-1-15,-3 2 1 16,-5 2-1-16,-3 0 1 15,-7 3-1-15,-2-2 0 16,-3 0 1-16,-2 0-1 16,0 2 0-16,0-3 0 15,0-3 0-15,1 1 0 16,-2-3 0-16,4-2 0 15,-3-1 0-15,3-3 0 16,1 0 1-16,2-1-1 0,-1-2 0 16,2-1 1-16,2-1-1 15,2 1 0-15,1 1 0 16,-2 0 0-16,-1-1 0 15,-4 3 0-15,-2 0 1 16,-3 2-1-16,-3-1 0 16,-2 1 0-16,-3 1 0 15,-1 1 0-15,-5-1 0 16,-4 2 0-16,-3-1 0 15,-6 0 0-15,-4 1 0 16,-5-1 0-16,-14 0 0 16,13 0 0-16,-13 0 0 15,0 0-3-15,0 0-2 16,-5 13-12-16,5-13-19 0,-14 7 1 15,3-5-1 1,11-2 0-16</inkml:trace>
  <inkml:trace contextRef="#ctx0" brushRef="#br1" timeOffset="148017.8003">19146 4019 52 0,'-9'14'31'0,"9"-14"2"15,-2 12-1-15,2-12-27 16,11 11 0-16,-11-11-1 16,21 8 1-16,-10-11 1 15,10 5-2-15,-2-8 0 16,4 2-1-16,-5-4 0 15,1 0 1-15,-5-3-1 16,-4 1 0-16,-4-3-1 16,-7 3 1-16,-8-2-1 0,-2 1-1 15,-6 2 0-15,-2 6 0 16,-2 3-1-16,-2 9 1 15,-1 5-1-15,0 6 1 16,3 7-1-16,3 2 1 16,3 1-1-16,7 0 1 15,5-4-1-15,6-4 1 16,8-6 0-16,6-8 0 15,6-8 1-15,7-8-1 16,2-8 0-16,0-5 1 16,-1-9-1-16,-3-1 0 15,-7-2 1-15,-4 2-1 16,-10 1 0-16,-9 7 0 15,-12 7-1-15,-6 9 1 0,-10 9-1 16,-1 6 1-16,-4 7-1 16,3 1 0-16,2 3 0 15,10-2 0-15,9-1 0 16,11-16 0-16,11 9 1 15,12-15-1-15,6-5 1 16,1-1 0-16,0-3 1 16,-4 3-1-16,-11-1 0 15,-15 13 0-15,0 0-1 16,-25 12 0-16,-5 7 0 15,-6 1 0-15,4 3-3 16,5-4-2-16,18 6-12 16,9-25-22-16,24-4-2 15,11-21 0-15,24 1-2 0</inkml:trace>
  <inkml:trace contextRef="#ctx0" brushRef="#br1" timeOffset="148670.8656">19611 4867 47 0,'9'-27'36'16,"-6"-11"1"-16,4 1 0 15,-12-13-17-15,7 5-14 16,-12-4 1-16,4 4-2 16,-10 4 0-16,0 13-1 15,-7 7 0-15,-3 15-1 16,-4 14 0-16,0 20-1 15,-5 19-1-15,2 16 0 16,-1 18-1-16,-2 11 0 16,6 8 1-16,1 2-1 0,8 1-2 15,4-14-4-15,15-5-30 16,-4-27-2-16,15-8 1 15,-3-28-2-15</inkml:trace>
  <inkml:trace contextRef="#ctx0" brushRef="#br1" timeOffset="148827.8812">19127 5125 98 0,'-17'-11'40'0,"2"-5"-2"16,15 16 2-16,26-21-37 15,17 4-4-15,23 5-23 16,10-18-16-16,14 5 1 16,-5-7-4-16,0 0 2 0</inkml:trace>
  <inkml:trace contextRef="#ctx0" brushRef="#br1" timeOffset="149841.9827">16137 4065 71 0,'12'-24'35'0,"-4"11"0"16,-10-8 1-16,2 21-26 15,0-25-3-15,0 25 0 16,-20-6-2-16,4 15 0 15,-10 7-1-15,0 7-1 16,-10 9 0-16,3 2-1 16,2 5-1-16,6-2 0 15,4-2 0-15,12-5 0 16,11-6 0-16,13-10 0 15,10-8 0-15,9-10 0 16,5-7 1-16,4-7-1 16,-1-7 1-16,-5-5-1 0,-7-1 0 15,-10 2 0-15,-12 1 0 16,-12 8 0-16,-9 6-1 15,-9 8 1-15,-9 8-2 16,-1 6 1-16,-6 9 0 16,4 1 0-16,4 4-1 15,9 4 1-15,7-2-1 16,13 0 2-16,12-8-2 15,9-1 2-15,11-2-1 16,2-8 0-16,5-2 1 16,2-8-1-16,-4-4 1 15,-4-5 0-15,-8-4 0 16,-6-3 0-16,-11-3 0 0,-8 2-1 15,-9 1 0-15,-7 4 1 16,-5 5-1-16,-8 6 0 16,-4 10 0-16,-1 5 0 15,0 7 1-15,4 4-1 16,7-1 0-16,7 3 0 15,11-4 0-15,7-6 0 16,13-5 0-16,6-7 1 16,5-4-1-16,0-6 0 15,-2-2 0-15,-5-5 0 16,-6 2-2-16,-10 0-1 15,-2 15-4-15,-15-17-8 16,15 17-24-16,-22 11-2 16,19 6 1-16,-4-6-1 0</inkml:trace>
  <inkml:trace contextRef="#ctx0" brushRef="#br1" timeOffset="150525.0509">16355 5163 65 0,'3'-41'35'16,"-3"9"1"-16,-13-6 0 15,-1 15-23-15,-19-6-4 16,2 14 0-16,-15 5-2 16,-3 12-3-16,-12 10 3 15,-2 15-3-15,-5 15 1 16,1 15-3-16,0 14 1 15,5 11-1-15,9 4 0 16,8 6-1-16,18-1 0 0,17-6 0 16,23-12 0-16,28-15 0 15,30-21-1-15,24-23 0 16,27-19-6-16,15-33-32 15,27-5-2-15,-8-22-1 16,4-6-2-16</inkml:trace>
  <inkml:trace contextRef="#ctx0" brushRef="#br1" timeOffset="154756.4741">21550 873 70 0,'0'0'35'16,"0"0"-2"-16,0 0-5 15,0 0-23-15,0 0-2 16,0 0 1-16,0 0-2 0,0 0 1 15,38 54 1 1,-38-54 0-16,0 0-1 0,0 0 0 16,50 45 0-16,-50-45 0 15,0 0 0-15,48 49-2 16,-48-49 1-16,0 0-3 15,86 66 1-15,-35-21 0 16,1 3 0-16,-4 1 0 16,-6-4 0-16,0-3 0 15,-1-1 0-15,-10-4 0 16,-3 0 1-16,0-4-1 15,-4 2 0-15,-1 0 0 16,0 2 1-16,1 3-2 16,-4 1 1-16,2 1 2 0,-3 1-2 15,-1-1 1 1,2 4-1-16,-3-1 1 0,0 3-1 15,-1-2 1-15,0-2-1 16,-1 1 0-16,2-2-1 16,0 1 0-16,1 2 1 15,1 2-1-15,0-2 1 16,2 5-1-16,5 2 1 15,-3 3 0-15,4 1 1 16,-1 4 0-16,0 3 0 16,-1 2 0-16,-2-1 0 15,2 0 0-15,-6 2 0 16,0-1-1-16,-4 4 0 15,-2 2 0-15,-1-2-1 16,-1 3 1-16,0-1-1 0,-1 2 1 16,-1-1 0-16,-1 2 1 15,-1-3-2-15,0 2 2 16,-1 2-1-16,-2 3 0 15,-2 0 0-15,0 1 0 16,-4 5 0-16,-1 3-1 16,-1 1 1-16,-1-2-1 15,-4 3 1-15,-2 2 0 16,1 0-1-16,-3-4 0 15,2 2 1-15,-5 1 1 16,-1 1-1-16,-3-1 2 16,-2 3-2-16,-4 0 1 15,-3 2-1-15,-6 4 1 16,-2-2 1-16,-1 1-1 0,-3-1 0 15,1 1 0-15,-2-2 1 16,3 0-1-16,-1-3 0 16,-2 2 1-16,2 0-2 15,-3 1 0-15,0-3 1 16,-3 2-1-16,-3-3 1 15,-5-1-1-15,-1 0 2 16,0-5-2-16,-3-3-1 16,0-2 1-16,-4-4 0 15,5-8-1-15,-1-3 1 16,4-11-1-16,3-6 0 15,7-12-2-15,6-18-4 16,20-10-29-16,-3-19-3 16,14-10 0-16,9-15-3 15</inkml:trace>
  <inkml:trace contextRef="#ctx0" brushRef="#br1" timeOffset="159183.9168">911 8088 66 0,'-39'-22'36'16,"-4"5"0"-16,-9 0 0 15,0 9-25-15,-19 4-2 16,-4 20-2-16,-15 10-1 15,4 17-3-15,-7 19 1 0,7 22-2 16,3 17 1-16,15 19-2 16,14 13 0-16,20 13-1 15,22 12 1-15,17 1-1 16,14-8 1-16,27-8 0 15,22-18-2-15,12-27 2 16,23-32 0-16,24-47 0 16,27-53 0-16,18-46-1 15,10-37 0-15,-5-30 0 16,-14-24 0-16,-17-17 0 15,-37-2 0-15,-42 6 0 16,-55 13-1-16,-53 20 2 0,-50 18-1 16,-42 26-1-16,-31 32 0 15,-25 34-1-15,-7 34-3 16,-1 26-3-16,25 38-30 15,19 11-2-15,46 17 0 16,30-3-3-16</inkml:trace>
  <inkml:trace contextRef="#ctx0" brushRef="#br2" timeOffset="162896.288">1013 11787 46 0,'-32'-16'34'15,"-6"-3"0"-15,1 5-1 16,-11-1-18-16,1 3-11 16,-6 2 0-16,1 5 0 15,-7 3 0-15,-1 11 0 16,-14 5 1-16,-3 14 0 15,-8 9-2-15,5 15-2 16,0 10 0-16,5 13-1 16,0 11 2-16,13 8-1 0,9 1 1 15,15 2 0-15,20 0-1 16,14-2-1-16,17-6 1 15,22-4-1-15,26-8 0 16,22-7-1-16,16-13 0 16,21-12-2-16,14-15 3 15,19-17 0-15,8-20 1 16,0-19-1-16,-8-16 0 15,-7-19 0-15,-11-17 0 16,-17-12 1-16,-24-9 0 16,-29-6 1-16,-31-7-1 15,-31-5 1-15,-29-3 0 16,-28 8 1-16,-34 7-1 15,-30 17 0-15,-20 23-1 0,-12 27 1 16,-11 31-3-16,-9 31-2 16,11 37-10-16,6 10-27 15,36 25 1-15,24-5-4 16,41-1 0-16</inkml:trace>
  <inkml:trace contextRef="#ctx0" brushRef="#br3" timeOffset="167323.7307">1001 15453 48 0,'-38'-42'32'0,"-2"5"2"16,-8-1-13-16,2 7-22 15,-1 1 2-15,-1 7 1 16,-4 6 1-16,-1 16 1 16,-9 9 1-16,-3 21-1 0,-17 18 2 15,-4 23-2-15,-6 15 1 16,-6 21 1-16,-2 12-1 15,6 7-1-15,6 4 1 16,13 1-1-16,20-4 0 16,21-3 0-16,26-9-2 15,28-14-3-15,25-9 0 16,34-15 0-16,26-13 0 15,23-18-2-15,18-20 0 16,25-25 0-16,6-25 2 16,7-25-1-16,-7-26 1 15,-16-23 0-15,-19-23 0 16,-12-16 2-16,-26-12 0 15,-37-5-1-15,-35-1 0 0,-35 6 2 16,-31 11 0-16,-40 19-1 16,-35 26 0-16,-32 31 1 15,-11 32 0-15,-14 31 0 16,-7 39 0-16,2 27-2 15,13 26-1-15,23 13-3 16,35 17-14-16,25-23-21 16,44-10-1-16,26-23-2 15,43-25-1-15</inkml:trace>
  <inkml:trace contextRef="#ctx0" brushRef="#br1" timeOffset="261576.155">20836 1843 53 0,'-17'-5'33'0,"1"-2"-2"15,16 7-6-15,-17-7-18 16,17 7-1-16,0-10 0 16,0 10-2-16,16-13-1 15,-3 9 0-15,1 0-1 16,8 6 0-16,2 4 0 15,10 7 0-15,6 2 1 16,8 7-1-16,9 0 1 0,4 4-2 16,5-2 2-16,0-2-2 15,-4-3 1-15,-10-4-2 16,-8-1 0-16,-12-1 0 15,-20 7 0-15,-20 5-1 16,-25 8 1-16,-24 11-1 16,-24 13 1-16,-16 12-1 15,-13 6 0-15,-4-3-7 16,15 1-26-16,5-14-2 15,28-9-1-15,23-20-1 16</inkml:trace>
  <inkml:trace contextRef="#ctx0" brushRef="#br1" timeOffset="283199.3171">15239 1962 44 0,'0'0'28'16,"13"-9"3"-16,-13 9-4 16,0 0-19-16,20-1-2 15,-20 1-1-15,21 5-2 16,-21-5 0-16,25 6 1 15,-11-4-1-15,6 1 0 16,-4-5 0-16,7 2 0 16,-1-1-1-16,4 0-1 15,1 1 0-15,-2 0 0 16,7 2-1-16,2 0 0 15,-1 3-1-15,5 0 1 0,1 0 0 16,4 1 0-16,3-2 0 16,5 0 0-16,5-1 0 15,2-2 0-15,4-1 0 16,2-3 1-16,-1 2-1 15,-1-1 0-15,3 0-1 16,-2-1 1-16,-2 2 0 16,2 1 0-16,0-1-1 15,4 0 1-15,5-1 0 16,1 0 0-16,1-1 0 15,2 1 0-15,0-2 0 16,1 1 0-16,-3 0 0 16,1 1 0-16,-1 2-1 15,1 0 1-15,1 1 0 0,-2 3 0 16,1-1 0-16,2 2 0 15,1 1 0-15,2-2 0 16,0 0 0-16,3-3 0 16,3 0 0-16,1-1 0 15,2-2 0-15,3-1 0 16,-3 0 0-16,2-2 1 15,-2 3-1-15,-4 0 1 16,-3 0-1-16,-1 2 1 16,-3 3 0-16,-6-1-1 15,-1 3 0-15,0-2 1 16,-3-1-1-16,-1 1 0 15,-2-3 1-15,3-1-1 16,4-3 1-16,3 1 0 0,5-2 0 16,0-2-1-16,4 1 1 15,-1 1-1-15,2 0 1 16,-1 0-1-16,-5 1 1 15,6 0-1-15,-1 1 1 16,2 1-1-16,0-2 0 16,2 1 1-16,1-2-1 15,0-1 1-15,3 3-3 16,-2-2 3-16,-1 1-2 15,1 0 2-15,-5 3-1 16,0 0 1-16,-4 3-1 16,-4 0 1-16,-4 1 1 15,-3 1-2-15,-3 1 2 16,-1 1-1-16,2-3-1 0,2 1 0 15,-1-4 1-15,2 0-1 16,0-3 0-16,0 0 1 16,0-2-3-16,-3-2 2 15,-1-2-1-15,-4 1 1 16,-4 1-2-16,-1-1 2 15,-4 2-3-15,-8 2 2 16,-6 1-3-16,-11-1-3 16,5 8-23-16,-22-4-4 15,3 5 1-15,-15-5-2 16</inkml:trace>
  <inkml:trace contextRef="#ctx0" brushRef="#br1" timeOffset="286039.601">22387 1782 12 0,'0'0'9'16,"0"0"-4"-16,12-6 0 15,-12 6 8-15,0 0 0 16,10 6 0-16,-10-6-3 15,0 0 0-15,0 0-3 16,0 0 5-16,0 0 0 16,0 0-9-16,0 0 0 15,0 0 0-15,0 0-1 16,-6 13 3-16,6-13-1 15,0 0 2-15,-11 9-3 0,11-9 2 16,0 0-3-16,-7 13 1 16,7-13 1-16,0 0-2 15,-10 10 2-15,10-10-3 16,-9 10 3-16,9-10-2 15,-14 11 2-15,14-11-2 16,-17 14 0-16,17-14 1 16,-21 15-2-16,21-15 1 15,-20 12-1-15,20-12-1 16,-18 10 1-16,18-10-1 15,-19 6 0-15,19-6 0 16,0 0 1-16,-12 7-1 16,12-7 1-16,0 0-1 15,0 0 1-15,0 0-1 0,0 0 0 16,-11 8 0-16,11-8-1 15,0 0 0-15,0 0 0 16,0 0 0-16,7-15-1 16,-7 15 0-16,14-16 1 15,-14 16-1-15,14-16 0 16,-14 16-1-16,9-11-2 15,-9 11-2-15,0 0 2 16,0 0 0-16,0 0-1 16,0 0 1-16,-8 11 1 15,8-11 3-15,0 0 3 16,-5 11 1-16,5-11 0 15,0 0 1-15,0 0 0 16,-12 14 0-16,2-10 0 0,10-4 0 16,-20 19-2-16,8-7 0 15,-4-1-1-15,1 5 1 16,-4-1-1-16,3 0 1 15,-3-1-1-15,3 0 1 16,-1-1-1-16,2 5 1 16,-1-2-1-16,-1 3 0 15,-1-2-1-15,0 3 0 16,1-1 1-16,0 4-2 15,-5 0 1-15,1-1-1 16,-2 4 0-16,-5-1 0 16,-2 5 0-16,-7 1 0 15,-4 5 0-15,-5 3 1 0,-6 1-1 16,-3 2 2-16,-3 1-1 15,-2 2 1-15,-1-4 0 16,-3 4 1-16,1-6-1 16,-2 4 0-16,3-3 0 15,1 1-1-15,0-2 0 16,0-5 0-16,2 2-1 15,2-2 0-15,0-1 0 16,-1-4 1-16,2-1 0 16,-1 2 1-16,-5-2 0 15,0 5 0-15,1-2 0 16,-1 2 0-16,1 1 0 15,-2 0 0-15,4 3-1 16,-2-1 0-16,2 0-1 16,2-1 1-16,1 0 0 0,1 2-1 15,-4-1 2-15,2 1-2 16,-2-2 2-16,3 3-2 15,1-1 2-15,0 3-1 16,3-1 0-16,-1 1 0 16,5 2-1-16,1-3 0 15,1 5-2-15,-1-9-2 16,12 10-28-16,-11-12-1 15,5 1-2-15,-4-12 0 16</inkml:trace>
  <inkml:trace contextRef="#ctx0" brushRef="#br1" timeOffset="287436.7407">19419 3925 49 0,'0'0'29'0,"0"0"1"15,0 0-3-15,6-11-24 16,-6 11-4-16,0 0-1 15,0 0 0-15,0 0-1 16,0 0 1-16,-8 17 1 16,-3-9 0-16,-4 6 2 15,-4 3 1-15,-11 4 2 16,-1 7 1-16,-11-4 1 15,0 14 0-15,-13-7 0 16,0 11-1-16,-12-4 0 16,2 8 0-16,-7-2-2 15,-2 3-1-15,-4 0-1 16,-1 3-1-16,0 1 0 15,-1 2 0-15,-1 2-1 0,-5 0 1 16,0 4-1-16,-3 1 1 16,2 2-1-16,-8 2 1 15,0 1 2-15,-6 5-2 16,-2 1 1-16,-2 1-1 15,-3 3 2-15,-4 1-2 16,-7 3 2-16,-3 2-2 16,-5 3 1-16,-2 0 1 15,-2-1-1-15,0 3 1 16,-5 0-1-16,0 1 1 15,-5 1-1-15,5-1 0 16,-1-2-1-16,5 2 0 16,-4-2-1-16,-1-2 2 15,3 1-2-15,0-1 2 0,3 2-2 16,-1-2 3-16,-3 0-2 15,-4 1 1-15,1 1-1 16,2-1-1-16,-1-5 2 16,2-1-2-16,-1-4 0 15,7-10-6-15,19 2-29 16,2-14 2-16,16-5-3 15,12-10 1-15</inkml:trace>
  <inkml:trace contextRef="#ctx0" brushRef="#br1" timeOffset="290417.0388">15585 6217 58 0,'0'0'35'0,"0"0"1"15,0 0-1-15,0 0-21 16,0 0-4-16,0 0-2 15,0 0 2-15,-5 24-6 16,-5-3-2-16,-2 7 0 16,-6 12-1-16,-7 12 0 15,-4 2 1-15,-3 5 2 16,1-3-2-16,4-4 1 15,6-8 0-15,12-6 1 0,12-12-2 16,15-8 2-16,12-9-3 16,9-5 0-16,9-5-1 15,5-8 0-15,7-7-2 16,2-16-5-16,14-1-24 15,-10-17-9-15,7 3 1 16,-4-9-4-16</inkml:trace>
  <inkml:trace contextRef="#ctx0" brushRef="#br1" timeOffset="292988.2959">20510 3005 50 0,'14'-8'31'0,"-14"8"2"15,10-12-1-15,-10 1-22 16,0 11-5-16,8-13 0 15,-8 13 2-15,7-10-1 16,-7 10 0-16,0 0-1 16,0 0 0-16,4 10-1 0,-8 13 0 15,-7 4-1-15,-3 14 0 16,-5 7-1-16,-3 7 1 15,-3-2-1-15,6-1 0 16,2-6 0-16,12-11 0 16,15-17-1-16,17-20-1 15,22-19-1-15,12-17-5 16,21 8-12-16,-3-22-21 15,11 11 1-15,-11-8-2 16,2 19-1-16</inkml:trace>
  <inkml:trace contextRef="#ctx0" brushRef="#br1" timeOffset="293882.3853">18122 1730 75 0,'-20'-7'38'16,"20"7"-1"-16,-15 2 0 15,15-2-32-15,0 0 0 16,1 16-3-16,8-7 1 0,10 5-1 15,6 1 1-15,7 5-2 16,1-2 2-16,9 4-2 16,1-1 1-16,2-1-1 15,-1-4 0-15,0-1 0 16,-6-4 0-16,-1 0-1 15,-9-3 1-15,-2 1-1 16,-9-1 1-16,-17-8 0 16,0 22-1-16,-23-1 1 15,-11 3-1-15,-9 2-1 16,-12 2 1-16,-4 3-1 15,-3-4 1-15,7-1-2 16,8-5-1-16,8-13-8 16,29 4-28-16,10-12-1 0,17-4-2 15,12-4 0-15</inkml:trace>
  <inkml:trace contextRef="#ctx0" brushRef="#br2" timeOffset="309488.9458">14999 2753 22 0,'0'0'27'15,"10"-11"3"-15,-10 11-1 16,0 0-17-16,0 0-3 15,0 0 0-15,2-11-3 16,-2 11 0-16,0 0-1 16,11 1-2-16,-11-1 0 15,14 6 0-15,-14-6-2 16,24 8 1-16,-8-1-1 15,3-1 2-15,3 5-2 16,2 0 0-16,3 2 0 16,-1 0 0-16,2 3 0 0,1 0 0 15,4 1-1-15,0 1-1 16,2-1 2-16,6 1 0 15,6 1-1-15,8 0 1 16,5-2 0-16,7 1 0 16,4-1 0-16,9 4 0 15,5 1 0-15,4 2-1 16,2 2 0-16,3 1 1 15,2 6-1-15,1 0 0 16,3 2-1-16,2-1 1 16,0 4 0-16,3-3-1 15,-2 1 1-15,1-3 0 16,1-2-1-16,2-2 2 15,-1-1 0-15,0-1-1 16,1 0 2-16,-2-2-2 0,1 1 2 16,-1 1-2-16,1 1 2 15,-3 1-2-15,0 2-1 16,-5-1 1-16,0 3 0 15,-3-3 0-15,-2 4 0 16,2-2 0-16,-1 0 0 16,5 1 0-16,0-1 1 15,1-1-1-15,3 0 0 16,0 0 0-16,4-2 0 15,0 2 0-15,0-1 0 16,-2-1 1-16,0 1-2 16,-6 0 1-16,0 1 0 0,-9-2-1 15,-4 0 1-15,-3-1-1 16,-6-3 1-16,-4 0 0 15,-4-2 1-15,-1-1-1 16,2-1 0-16,0 2 1 16,0-1 0-16,5 2 0 15,0-3 0-15,2 3-1 16,2-1 0-16,0 1 1 15,-5-2-1-15,-3 0 0 16,-7-1 0-16,-3-5 0 16,-9 1 0-16,-8-4 1 15,-7-1-1-15,-4-2 1 16,0-2-1-16,1-1 1 15,1 2 0-15,4 2-1 16,1 1 0-16,5 1 0 0,3 2 0 16,-2-2 0-16,-3-2 0 15,-5 1 0-15,-4-4 0 16,-6-1 0-16,-5-3 0 15,-3 1 0-15,3 2 0 16,2-3 0-16,6 2 1 16,3 2-1-16,4 2 1 15,4-1-1-15,1 0 1 16,2-1-1-16,-4-1 1 15,-4-1 0-15,-5-4-1 16,-3-1 1-16,-3-1-1 16,0 0 0-16,2 0 0 15,1 3 0-15,3-1 0 16,2 2 0-16,0 5 0 0,0-1-1 15,-4 1 1-15,-4 0-1 16,-6-2 0-16,-10 0 1 16,-10-7-2-16,0 0 0 15,0 0-3-15,-27-7-2 16,27 7-26-16,-20-5-1 15,20 5-2-15,0 0 0 16</inkml:trace>
  <inkml:trace contextRef="#ctx0" brushRef="#br2" timeOffset="310170.0139">21097 4387 47 0,'-3'-13'30'15,"-1"-1"2"-15,4 14-2 16,-5-17-23-16,5 17-3 15,0 0 0-15,0 0 0 16,0 0 0-16,15 9 0 16,-7 1 2-16,13 12-1 15,2-1-1-15,15 10 1 16,8 1-2-16,9 4 0 0,7 3-2 15,4 2 1-15,-3-3-1 16,-2-5 0-16,-12-3-1 16,-7-4 1-16,-18-6-1 15,-17-3 1-15,-21-6-1 16,-23-3 1-16,-18-1-1 15,-11-1 0-15,-12 0 0 16,-6 3 0-16,1 1 0 16,8-1-2-16,12 9-5 15,11-7-28-15,30 10 0 16,10-7-3-16,28 2 1 15</inkml:trace>
  <inkml:trace contextRef="#ctx0" brushRef="#br2" timeOffset="317150.7119">22788 5074 53 0,'0'0'25'16,"0"0"-16"-16,0 0 9 15,8 11-1-15,-8-11-8 16,0 0-6-16,0 0 3 16,0 0-1-16,-14 5 0 15,14-5 1-15,0 0-2 16,0 0 0-16,-14 6-1 15,14-6-2-15,-10 3 2 16,10-3-2-16,-14 8-1 16,14-8 1-16,-18 10-1 15,18-10 0-15,-18 6 0 16,18-6-1-16,-20 9 1 15,10-8 0-15,10-1 0 16,-19 3 1-16,7-3-1 0,0 1 0 16,0-1 0-16,1 1 0 15,-2 1 0-15,3 1 0 16,-1-1 0-16,0 2 0 15,11-4-1-15,-19 7 0 16,19-7 1-16,-20 4-1 16,10-3 1-16,-5-1 1 15,-1 0-1-15,-1-1 1 16,-2 0-1-16,-2 0 1 15,-1-1 0-15,0 1 0 16,1-1-1-16,-1 2 1 16,2 0-1-16,-3 2 0 15,0 0-1-15,3-1 1 16,-2 1-1-16,3-1 1 15,-2 2 0-15,0-2-1 0,1 0 1 16,1-2 0-16,0 1 0 16,-1 0 0-16,-1 0 0 15,1 0 0-15,-2 1 0 16,-2 0 1-16,-1-1-1 15,-2 3 0-15,-3-2 0 16,2 1 0-16,-4 0 0 16,-1 1 0-16,-1-1 0 15,-1 0 1-15,-2-1 0 16,0 1-1-16,-1-1 1 15,-6 0 0-15,0 0-1 16,-3 2 0-16,0-1 1 16,-1 0-2-16,-4 0 1 15,0 1 0-15,-1-1-1 0,1 1 1 16,-1 0 1-16,-2-1-1 15,2 1 0-15,-3 2 0 16,0-3 0-16,0 4 1 16,-2-2-1-16,-4 0 0 15,1 1 0-15,-1 1 1 16,-2-2-1-16,-1 0 0 15,-1-2 1-15,3 3-1 16,-1-2 0-16,3-1 1 16,1 2-1-16,1-1 0 15,0 1 0-15,0-1 0 16,-1 3-1-16,-1-3 1 15,-5 3-1-15,-1-2 1 16,-3-2 0-16,1 2 0 0,-2 0 1 16,-2-1 0-16,0 0-1 15,0 1 1-15,1-1 0 16,1 1 0-16,-6 1-1 15,0-1 0-15,-1 0 0 16,1 2 1-16,0-1-1 16,-3 0-1-16,0-1 1 15,0 0 0-15,0 2 1 16,-1-1-1-16,-3 1 0 15,-3 3 0-15,-1-3 0 16,-4 4 0-16,1 1 1 16,-4 1-1-16,-3-1 1 15,3 1-1-15,-4 0 1 0,-1 0-1 16,-1 1 1-16,3-3 0 15,-3 2-1-15,-2-2 1 16,0 0-1-16,0 1 1 16,0-2 0-16,0 1 0 15,-4 1-1-15,3 0 1 16,-9 1-1-16,2-2 1 15,0 1-1-15,0-1 0 16,-1 0 1-16,1-2-1 16,0-1 0-16,0-1 0 15,1-1 0-15,0 0 1 16,2-1-1-16,-4 2 1 15,2-3-1-15,-5 3 1 16,-3-2-1-16,0 5 1 0,-2-4-1 16,2 6 1-16,0-7-1 15,2 3 0-15,0-2 0 16,2 1 0-16,1-4 0 15,6-6 0-15,-2 4 0 16,1-3 0-16,-6 2 0 16,-4-3 0-16,-3 4 0 15,-3-3 0-15,-3 4 0 16,-6 5 0-16,-5 1 0 15,-1 0 3-15,-1 2-2 16,3 0 2-16,1 2-2 16,1 1 2-16,2 0-2 15,5-4 2-15,5 0-3 16,5 0-2-16,8 0-2 15,2-7-5-15,19 6-27 0,-1-9-2 16,19 5 2-16,3-6-3 16</inkml:trace>
  <inkml:trace contextRef="#ctx0" brushRef="#br2" timeOffset="318067.8036">13592 5594 74 0,'0'0'36'0,"19"-14"0"16,-19-1-6-16,0 15-22 15,7-14-2-15,-7 14-2 0,2-12-1 16,-2 12 0-16,0 0-1 15,-7-12 0-15,7 12 0 16,-12 2 0-16,-1 3 0 16,-2 4-1-16,-8 5 0 15,-1 2 0-15,-5 3 0 16,-4 1-1-16,-4 6 1 15,-3-2-1-15,1 4 0 16,-3-2 3-16,4-3-3 16,2 0 3-16,3-1-3 15,5-2 3-15,6-2-3 16,4-4 2-16,8 0-1 15,4 0-1-15,6-3 2 16,11 2-1-16,6 0 2 0,7-1-2 16,10-1 2-16,5 1-2 15,6 0 2-15,8 1-2 16,0-1 0-16,1 2 0 15,-4 0-1-15,-2 3 0 16,-6 2 0-16,-6 0 0 16,-4 0-1-16,-10-2-1 15,0 3-3-15,-8-9-2 16,10 7-31-16,-14-15-2 15,13 4 1-15,-5-14-1 16</inkml:trace>
  <inkml:trace contextRef="#ctx0" brushRef="#br3" timeOffset="327941.7909">11242 5565 12 0,'6'-11'22'16,"-6"11"1"-16,1-11-5 16,-1 11-19-16,0 0-14 15,0 0-6-15,0 0-1 16</inkml:trace>
  <inkml:trace contextRef="#ctx0" brushRef="#br3" timeOffset="329690.9658">11167 5572 20 0,'17'-8'24'0,"-6"4"-5"0,-11 4-4 15,25-10 0-15,-13-3-5 16,10 8-1-16,-4-10-1 16,12 4-1-16,0-9-1 15,11 2-2-15,1-5 0 16,11 0-1-16,2-3-1 15,7 0-1-15,3-1 0 16,3 0 0-16,5 2-1 16,1-1 1-16,6 1-1 15,1 3 2-15,4-3-1 16,2 3 0-16,1 1-2 15,3-3 3-15,0 1-3 16,4 1 1-16,-2 0-1 16,4 0 0-16,-1 2-1 0,2 0 1 15,1 0 2-15,-1 0-2 16,-1 2 2-16,0-1-1 15,2 1 1-15,-4 0-1 16,0-1 1-16,-1 2-1 16,0 2 0-16,-3-2 1 15,0 0-1-15,-1 1 0 16,-3 0 1-16,1-1-1 15,-2-2 1-15,-1 4-1 16,-1-4 1-16,-2 0 0 16,-2-1 0-16,0-1 0 15,-4-2 0-15,-1 3 0 16,2-4 1-16,0 2-1 15,-1-2 0-15,0 4-1 0,0-1 1 16,-4 1-1-16,-1 2 1 16,0 0-1-16,-5-1 0 15,0 1 1-15,1-2-1 16,1 1 2-16,0-1-2 15,-1-2 1-15,-1 4-1 16,-1-4 1-16,0 0 0 16,-5 2-2-16,-2 1 2 15,-1-1-2-15,-6 1 1 16,-3 1 0-16,0 2 0 15,1 1 0-15,-3-1 0 16,0 1 0-16,-2 2 0 16,3 1 1-16,-3-1-1 0,1-1 0 15,-1 0 0-15,0 2 1 16,-3-2-1-16,4 1 0 15,-3 2 0-15,0-1-1 16,1 1 1-16,1 0 0 16,2 2 0-16,2 1 0 15,5-1 0-15,3-3 0 16,4 1 0-16,4-2 0 15,2 1 0-15,3-1 1 16,3-1-1-16,3-1 0 16,-1 1 1-16,-1 1-1 15,5-1 1-15,1 3-1 16,2-2 0-16,0 0 0 15,4 1 0-15,-3-1 1 16,3-1-1-16,2 0 1 0,-4-2-1 16,1 1 1-16,2 0 0 15,-2-2-1-15,-4 0 0 16,6 1 1-16,-7-1-1 15,2 0 1-15,-2-1-1 16,-2 1 1-16,-1-1-2 16,1 2 2-16,-1-3 0 15,-2 2-1-15,1-1 1 16,0 0-1-16,-3-2 1 15,2 0 0-15,-3 0-1 16,1 0 1-16,0-2 0 16,1-1-1-16,2 1 0 15,-1-1 0-15,-1 2 1 16,0 0-1-16,0 2 0 0,1 1 0 15,-6 2 1-15,2 2-1 16,-2 0 0-16,3 2 0 16,0 1 0-16,2 1 0 15,0-3 0-15,-3 3 0 16,2-2 0-16,-1 2 1 15,-1 0-1-15,-4-2 0 16,-3 2 1-16,-3 1-1 16,-3-1 1-16,-3 0-1 15,-1 1 0-15,-4 0 1 16,-2-1-1-16,-1 3 0 15,0-2 0-15,-2 1 0 16,-1 1 1-16,-1 0-1 16,-4 1 0-16,-1 0 0 0,-6 1 1 15,-3 1-1-15,-7 1 1 16,-5 1 0-16,-4-1 0 15,-12 3 0-15,12-1 0 16,-12 1 0-16,0 0 0 16,10-12-1-16,-10 12 1 15,22-18-1-15,-2 9 0 16,-2 0 0-16,2-2 0 15,2 1 1-15,-6 5-2 16,1-1 1-16,-6 2-1 16,-11 4 0-16,14-2 0 15,-14 2 0-15,0 0 0 16,13-5 0-16,-13 5 0 0,19-9 0 15,-5 4 0 1,1 0-1-16,0-2 0 0,-1 1 0 16,-1 2-1-16,-13 4-2 15,15-3-2-15,-15 3-8 16,0 0-11-16,0 0-5 15,-10 5-1-15,10-5 3 16</inkml:trace>
  <inkml:trace contextRef="#ctx0" brushRef="#br3" timeOffset="330481.0447">21633 2936 63 0,'-14'-4'31'15,"-1"-4"-1"-15,15 8-1 16,-17-19-22-16,17 7-3 16,-2-2-1-16,6 3 1 15,-2-1-1-15,3 2-1 16,-5 10 0-16,9-16 1 0,-9 16-1 15,0 0 1-15,9-11-1 16,-9 11 0-16,15 0 0 16,-1 3 0-16,5-4 0 15,8 1-1-15,6 0 1 16,10 0-1-16,4-3 0 15,7 3 0-15,-2-1 0 16,-1 1-1-16,-6 0 0 16,-7-1 0-16,-8 3 0 15,-8 5 0-15,-11 4 0 16,-10 1 0-16,-8 6 0 15,-10 2 0-15,-13 6 0 16,-11 3 0-16,-4 3 0 16,-7-1 0-16,-2-1-1 0,3-1 1 15,5-5-2-15,7-4-2 16,20 11-12-16,9-21-19 15,20 3 1-15,5-16-1 16,21 5-1-16</inkml:trace>
  <inkml:trace contextRef="#ctx0" brushRef="#br3" timeOffset="334914.4881">22547 2709 10 0,'14'-7'27'0,"-14"7"0"16,0 0 0-16,13 0-9 15,-13 0-4-15,0 0-1 16,0 0-6-16,0 0 0 0,0 0-3 16,0 0 0-16,0 0 0 15,0 0-1-15,0 0-1 16,0 0-1-16,-7-11 2 15,7 11-2-15,0 0 0 16,-12 7 0-16,12-7-1 16,-14 10 0-16,14-10 2 15,-14 10-1-15,14-10 1 16,-15 9 0-16,15-9-1 15,-14 8 0-15,14-8 1 16,-16 6 0-16,4-3-2 16,3 1 0-16,-6-1-1 15,1 2 1-15,0 2 0 16,-1-2 0-16,0 0 0 0,2 0 0 15,0 0 0-15,1-1 0 16,0 0 0-16,2-4 1 16,10 0-2-16,-20 3 1 15,8-1-1-15,1 0 0 16,-2-1 0-16,2 0-1 15,-1 1 1-15,2-1 0 16,-1 3 0-16,11-4 0 16,-18 9 1-16,18-9-1 15,-19 12 0-15,19-12-1 16,-16 11 0-16,16-11-2 15,-18 10 1-15,7-8-1 16,11-2 1-16,-21 2 0 16,21-2 1-16,-19 1 1 15,19-1 0-15,-20-2 1 0,20 2 0 16,-19-3 0-16,19 3 0 15,-18-1 0-15,18 1 0 16,-20-1 0-16,20 1 0 16,-18 1 0-16,18-1-2 15,-22 1 1-15,12 4-2 16,-4-5 1-16,3 2 0 15,-7-1 0-15,3 2 0 16,-3-3 0-16,-2 2 1 16,-1-1 1-16,0 3 0 15,-3-4-4-15,3 4-1 16,-4-1 0-16,2 1 0 15,-3 1 2-15,3-1-1 0,-3 2 2 16,1-2 0-16,-2 4 3 16,0-6 2-16,1 8-1 15,-4-5 0-15,1 2 0 16,-3 0-1-16,1 0 2 15,-2 0 1-15,3 2 0 16,-6-4 0-16,6 4 2 16,-5-5-1-16,2 3-1 15,-2-6 0-15,2 4-1 16,-3-5 0-16,5 4-1 15,-6-4 1-15,4 2-1 16,-4-2 0-16,7 4 0 16,-6-1-1-16,7 3 1 15,-4-2 0-15,3 1-2 0,-2 1 0 16,5-2 1-16,-1 1-1 15,2 1 0-15,-1-1 0 16,1 1 0-16,-1 1 0 16,3 0 0-16,-3 1 1 15,2 0-1-15,-2 0 0 16,1 3 1-16,-2-2-1 15,1 1 0-15,-1-2 0 16,2 1 0-16,-1-1 0 16,2 1 0-16,-2-5 0 15,3 2 0-15,-2 0 0 16,3 1 0-16,-1-2 1 15,-1 2-1-15,1-1 0 16,2 0 0-16,-1 0 0 0,0-2 0 16,2 1 1-16,-2-2-1 15,-1 2 0-15,2 0 0 16,0-1 0-16,0 1 1 15,-1 0-1-15,-1 1 0 16,1 1 0-16,1 0 0 16,0 1 0-16,-4 0 0 15,1 1 0-15,-2 1-1 16,-1 0 1-16,-1 0 0 15,-1 1 0-15,-3-1 0 16,0-1 0-16,0 3 0 16,-1-3 0-16,0-1 1 15,-1-1 0-15,2 1-1 16,1-2 1-16,-3 2 0 0,0 0-1 15,-1-1 0-15,2 0 1 16,-4 0-2-16,0 0 1 16,-2 1 0-16,-4-1 0 15,-3 2 0-15,0-1 1 16,-2 1 0-16,-3 1-1 15,-2-1 1-15,-1 1 0 16,1-2 0-16,-4 4 0 16,0 0-1-16,-4 2 2 15,0 0-2-15,-5 0 1 16,-4 2-2-16,-3 1 2 15,-3 0 0-15,1 1-1 16,-4-2 1-16,0 3-1 16,3-3 1-16,-1 1-1 15,1-1 1-15,0 0 0 0,-1 3-1 16,-4-1 0-16,0 2 0 15,1-1 1-15,-4 3-1 16,-1 3 1-16,4 0-1 16,-1 1 0-16,2 1 0 15,2 1 0-15,5-3 1 16,3 0-1-16,5 0 0 15,5-5 0-15,4-1 0 16,5-1-1-16,2 0 2 16,4-3-1-16,2 0 0 15,-3 1 0-15,2 0 1 16,-4-1-1-16,0 2 1 0,-6-1-1 15,1 2 0 1,-2-3 0-16,-1 2 0 0,2-2 1 16,-1 1-2-16,3-1 1 15,3-1 0-15,1-1 0 16,3-1 0-16,1 2 0 15,1-2-1-15,0-1 2 16,-2 1-1-16,-2 0 0 16,-4 0 0-16,3 1 0 15,-2-2 0-15,-2 1 0 16,1 0 1-16,2 0-1 15,0-1 0-15,4 1 0 16,3-2 0-16,0 1 0 16,0-2 0-16,3 1-1 15,-1 1 1-15,-2-2 0 16,-3 0 0-16,-5 1 0 0,-3 2 0 15,-5 2 0-15,-4-2 0 16,-1 2 1-16,-2 0-1 16,-3 0 1-16,2 1-1 15,-1 1 1-15,1-1-1 16,2-1 1-16,-2 0-1 15,-1 0 0-15,-1-1 0 16,-2 0 0-16,0 3 0 16,-1-2 0-16,-3 1 0 15,2 1 0-15,-2 2 0 16,-4 0-1-16,0 0 1 15,-3 3 0-15,-1-1 0 16,-1-1 0-16,3 2 1 0,-1-1-1 16,2-3 0-16,3 2 1 15,2-3-1-15,4 1 2 16,-2-2-2-16,0 1 2 15,0-2-2-15,1 1 1 16,0-2 0-16,0-1 1 16,-2 2-2-16,2-1 0 15,1 2 0-15,-2-1 0 16,0 0 1-16,1-1-1 15,-1 2 0-15,1-1 1 16,6 0-1-16,4 0 0 16,7-1 0-16,8-1-2 15,5-4-3-15,12 12-8 16,0-15-24-16,14 8 1 0,-4-8-1 15,13 6 0-15</inkml:trace>
  <inkml:trace contextRef="#ctx0" brushRef="#br3" timeOffset="336014.5981">13969 4655 30 0,'6'-11'32'16,"-6"11"2"-16,9-18-2 16,1 18-13-16,-12-13-5 15,2 13-5-15,7-11-3 16,-7 11-2-16,0 0-2 15,12-14 0-15,-12 14 0 16,7-10-1-16,-7 10 1 16,12-14-1-16,-12 14 0 15,12-14 1-15,-12 14 0 16,14-10-1-16,-14 10 1 15,0 0 0-15,8-10 0 16,-8 10-1-16,0 0 1 0,0 0-1 16,0 0 0-16,0 0 0 15,0 0-1-15,0 0 1 16,0 0-1-16,0 0 0 15,0 0 0-15,0 0-1 16,0 0 1-16,0 0 0 16,2 15 0-16,-8-2 0 15,-6 6 0-15,-9 5 1 16,-12 6-1-16,-7 8 1 15,-13 5-1-15,-7-1 1 16,-1 6-1-16,1-6 1 16,8 1-1-16,10-5 1 15,18-4 0-15,17-3 0 16,19-9 0-16,21-5 0 16,10-4 0-16,14-4 0 0,3-6 0 15,7 0 0-15,-1-3-2 16,-5-5 0-16,-4 7-3 15,-11-12-11-15,2 16-22 16,-14-10 0-16,3 10-1 16,-13-7-1-16</inkml:trace>
  <inkml:trace contextRef="#ctx0" brushRef="#br3" timeOffset="340234.02">22323 2911 56 0,'10'-14'33'15,"-10"14"0"-15,0 0 0 16,-5-16-18-16,5 16-9 16,0 0 0-16,0 0-1 15,-13 0-1-15,13 0-1 16,0 0 0-16,0 0 0 15,0 0-1-15,0 0 0 16,0 0 0-16,0 0 0 16,13 13 0-16,-13-13-1 15,10 21 0-15,-3-6 0 16,-1 4 0-16,0 1-1 0,2 5 1 15,2-1-1-15,3-1 1 16,1 1-1-16,3-3 0 16,1-3 0-16,2-3 0 15,-2-1 0-15,-4-5 1 16,0 1-1-16,-14-10 0 15,15 13 0-15,-15-13 1 16,0 0-1-16,1 15 0 16,-1-15 1-16,0 0-1 15,-11 5 0-15,11-5 1 16,0 0-1-16,0 0 0 15,0 0 0-15,0 0 0 16,0 0 0-16,0 0 0 16,0 0 1-16,0 0-1 0,-5-15 1 15,5 15 0-15,16-15-1 16,-3 5 1-16,5-4 0 15,3-2-1-15,5 0 1 16,2 2-1-16,0 1 0 16,1 1 0-16,0 2-1 15,-2 4 1-15,-3 3-1 16,-4 4 0-16,-4-1-1 15,-2 3 0-15,-14-3-2 16,16 14-2-16,-16-14-7 16,-3 12-23-16,-8-10 0 15,11-2-1-15,-18 8-1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3:23:35.46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3039 3971 46 0,'14'-19'32'15,"-5"8"1"-15,2 1 0 16,2-7-27-16,9 5-2 15,0-3-1-15,10 4-1 16,4-2 0-16,7 4 0 16,3 1-1-16,4 1-1 15,4 0 1-15,4 2 0 16,3-2 0-16,6 3 0 15,1-5 1-15,6 3-1 16,6-3 1-16,8 0 0 16,1 0-1-16,3 1 1 15,1 2-1-15,0 2 0 0,2 1 0 16,0 5-1-16,0-1 0 15,3 5 1-15,-1-2-1 16,7 1 1-16,3-2 0 16,6 2 0-16,3-5 0 15,6 2 0-15,1-2 0 16,1 1 1-16,3 0-1 15,2 2 0-15,3 3 0 16,-4 0 0-16,-1 3-1 16,2-1 1-16,1 0-1 15,4 0 0-15,7-5 1 16,1 1-1-16,2-4 1 15,2-3-1-15,3 0 1 16,1-3 0-16,-1 0-1 0,-3 2 0 16,-5-3 1-16,-1 2-1 15,2 2 0-15,-2-2 0 16,-3 1 0-16,0-1 0 15,4 0 0-15,1 1 0 16,2 1 0-16,-2 0-1 16,-2-2 1-16,1 4 0 15,-1-1 0-15,0 2 0 16,-2-2 0-16,-5 2 0 15,-4-2 1-15,-3 1-1 16,-3 0 0-16,-4 1 1 16,-4-2-1-16,-9 3 1 15,0-2-1-15,-8 2 1 16,-2-1-1-16,-4 1 0 15,0-1 0-15,0 1 1 0,-2-1-2 16,-1-1 2-16,0 1-1 16,-1-3 0-16,-3-1 1 15,-2 1-1-15,-12-1 1 16,-3 1-1-16,-9 1 1 15,-6 0-1-15,-10 1 1 16,-8 2-1-16,-4 1 0 16,-7-1 0-16,-3 0 0 15,-5 1 0-15,-1 0 1 16,-2 0-1-16,-3-1 0 15,-10-1 1-15,19 1 0 16,-19-1 0-16,0 0 0 0,10 0 0 16,-10 0 0-16,0 0 0 15,0 0 0-15,0 0 0 16,18 0-1-16,-8 1 1 15,9 0-1-15,2 0 0 16,6 0 0-16,6 1 0 16,4-2 0-16,1 1 0 15,0 1 0-15,-1-1 1 16,-4-1-1-16,-5 1 0 15,-5 1 0-15,-5 1 0 16,-3-1 1-16,-15-2-1 16,15 5-1-16,-15-5 1 15,0 0 1-15,0 0-2 16,12 8 0-16,-12-8-2 15,3 12-17-15,-3-12-17 0,-10-4-2 16,-11-7-3-16,-3-2 1 16</inkml:trace>
  <inkml:trace contextRef="#ctx0" brushRef="#br0" timeOffset="1552.1552">20662 10828 66 0,'0'-51'36'16,"-4"14"1"-16,-14 14-2 15,-2 19-33-15,-10 8-1 0,3 14 0 16,-5 9 1-16,6 16-1 16,0 13 1-16,10 21-2 15,5 17 1-15,10 23 1 16,5 20 1-16,7 27-2 15,6 24 2-15,3 21 0 16,-3 23 1-16,2 24-1 16,-5 21-1-16,0 22-1 15,-8 21-1-15,-4 17 1 16,-5 12-2-16,-9 18 0 15,-4 9 1-15,-3 6-2 16,-6-2 1-16,-2-15 0 16,2-21 1-16,3-23-1 0,2-26 1 15,7-33-2-15,13-148-1 16,0 1-1-16,5-19-25 15,-1-2-9-15,6-29-3 16,-1-15 1-16</inkml:trace>
  <inkml:trace contextRef="#ctx0" brushRef="#br0" timeOffset="2505.2505">20158 13523 33 0,'1'-14'31'15,"-4"-2"2"-15,3 16-5 16,-1-25-14-16,1 25-4 16,1-13-1-16,-1 13-2 15,0 0 0-15,0 0-3 16,0 0 0-16,15 20-1 15,-6-9-1-15,5 5-1 16,4 2 0-16,5 2 1 16,2 4-2-16,3 4 1 15,-1 3 0-15,-2 6 0 16,-3 5-1-16,-3 4 0 15,-4 6 0-15,-7 9 0 0,-2 3 0 16,-3 8-1-16,-3 5 1 16,0 5-1-16,-1 0 1 15,2 0 0-15,3-3 0 16,0-6 0-16,-1-7 0 15,-1-10 0-15,0-4-1 16,-2-8 0-16,-2-7-1 16,-5-5 0-16,-7-3 1 15,-5-4-2-15,0-4 2 16,-3-2-1-16,2-7 0 15,0-6 0-15,8-1-3 16,-2-19-22-16,14 14-9 0,3-27 0 16,9 9-2-1</inkml:trace>
  <inkml:trace contextRef="#ctx0" brushRef="#br0" timeOffset="3722.3722">20406 14783 19 0,'0'0'30'16,"-14"0"2"-16,14 0-1 16,-14-2-19-16,14 2-7 15,-17 10-1-15,5 2 0 16,-3-4-1-16,-1 9 0 15,-8-1 1-15,-2 11 0 16,-4-2-1-16,0 6 1 16,-2 2-1-16,0 1 0 15,1-1-1-15,3-5 0 0,5-6 1 16,7-2-1-16,2-7-1 15,14-13 1-15,-13 11-1 16,13-11 0-16,0 0 1 16,14-8-1-16,-1-2 0 15,2 1 0-15,5-9-1 16,4 0 0-16,5-5 0 15,0-7-2-15,2 1 1 16,-1-6-1-16,-1 1 0 16,-6-5 1-16,-1 6-2 15,-10-3-1-15,2 17-9 16,-12-9-21-16,6 12-2 15,-8 1 1-15,0 15-2 16</inkml:trace>
  <inkml:trace contextRef="#ctx0" brushRef="#br0" timeOffset="4811.4811">10598 14240 7 0,'284'-4'30'16,"18"-1"2"-16,9 3-6 15,6-17-8-15,25 12-5 16,4-16-4-16,20 9-1 16,9-13-2-16,18 5 0 15,0-4-3-15,13 7 2 16,-2 3-3-16,6 8 3 15,-4 2-4-15,8 7 1 16,-9 6-1-16,6 2-1 16,48-1 2-16,-36 1-3 15,6-6 3-15,8-4-2 16,11-7 1-16,39-5 0 15,-22-4 0-15,5-2 0 16,-4-2-1-16,3 1 2 16,-9 2-2-16,-8 1-1 0,-21 8-1 15,-54-2-3-15,16 13-28 16,-40-8-3-16,-67 9 0 15,-2-7-1-15</inkml:trace>
  <inkml:trace contextRef="#ctx0" brushRef="#br0" timeOffset="5893.5893">10888 14285 36 0,'-29'16'17'0,"-19"-10"1"16,5 11 2-16,-24-13-2 16,7 13-3-16,-21-15-3 15,0 12-3-15,-17-13-2 16,0 10-2-16,-19-7-1 15,-2 8 1-15,-11-5-1 16,-1 3-1-16,-14-4 0 16,1 4 0-16,-5-4-1 15,-2 0 1-15,0-7-2 16,-1-2 1-16,-6-2-1 15,0-6 0-15,-2 0-1 16,-5-1 0-16,-7 1 1 16,-6-1-1-16,-6 4-1 0,-7 0 1 15,-8 2 0-15,-7 4 0 16,-11 1-1-16,-2 1 1 15,3 2-1-15,-7 0 1 16,-2 1 0-16,6 0 0 16,5 1-2-16,1-7-2 15,14 11-25-15,-4-13-8 16,12 5-1-16,-3-10 1 15</inkml:trace>
  <inkml:trace contextRef="#ctx0" brushRef="#br0" timeOffset="9145.9145">20317 13431 58 0,'16'-14'36'15,"-16"14"0"-15,0 0-2 16,0 0-20-16,-10 6-12 15,-1 5-2-15,1 2-1 16,1 8-6-16,-10-10-21 16,13 12-7-16,-2-10 0 15,17 4 0-15</inkml:trace>
  <inkml:trace contextRef="#ctx0" brushRef="#br0" timeOffset="9347.9347">20534 13554 72 0,'1'14'37'0,"-1"-14"-2"16,-8 28-1-16,-3-12-28 16,3 9-2-16,-6 3-3 15,-1-1-3-15,2 10-6 16,-10-12-26-16,10 11-1 15,0-10-1-15,7 3 1 16</inkml:trace>
  <inkml:trace contextRef="#ctx0" brushRef="#br0" timeOffset="9544.9544">20579 13953 72 0,'13'15'37'16,"-13"-15"-3"-16,3 24 1 15,-9-12-29-15,4 5-3 16,-5 3-1-16,-1 4-2 15,-4 2 1-15,-1 4-3 16,0 4-2-16,-5-10-7 16,15 13-25-16,-7-10 0 15,14 4-1-15,-1-11 1 16</inkml:trace>
  <inkml:trace contextRef="#ctx0" brushRef="#br0" timeOffset="9680.9679">20549 14567 73 0,'-25'42'37'0,"-2"-11"-3"15,7 0-4-15,7-2-64 16,-2-11-2-16,15 1-2 16,0-19 0-16</inkml:trace>
  <inkml:trace contextRef="#ctx0" brushRef="#br0" timeOffset="9821.9821">20563 14841 70 0,'-11'20'41'0,"-11"-11"-2"16,11 0-4-16,1 3-48 15,-5-22-24-15,15 10-2 16,3-28-2-16,6 7 1 16</inkml:trace>
  <inkml:trace contextRef="#ctx0" brushRef="#br0" timeOffset="12345.2344">4933 11738 31 0,'0'0'31'0,"0"0"2"16,1-13-2-16,-1 13-13 15,12-1-9-15,4 2-4 16,-1-1-2-16,9 1-2 15,4 1 1-15,12 0-1 16,7-1 0-16,12 1 0 16,14-1 0-16,11-1 1 15,12 2-1-15,8-2 0 16,13 0 0-16,12 1-1 15,12-2 1-15,9 1 0 16,11-3 0-16,17 1 0 16,13 0 0-16,16-3-1 0,19 2 1 15,13-2 0-15,18 2-1 16,17 0 1-16,12 1-2 15,8 1 2-15,14 0-1 16,11 2 0-16,5 2 0 16,11 0 0-16,9 0 0 15,9 2 0-15,59-1 0 16,-39 3 3-16,48-2-2 15,-35 3 2-15,42-5 0 16,-27 5 0-16,5-4-1 16,3-1 1-16,-43-2-1 15,53 1-1-15,-34-2-1 16,47-3-1-16,-35 0 0 15,41-4 0-15,-3-1 1 16,1 0-2-16,35-1 2 0,-43-1-2 16,-16-1 3-16,-11 0-1 15,-22 2 0-15,-18-1-1 16,-22-1 1-16,-24 1 0 15,-70 0-1-15,15-5-2 16,-29 4-4-16,-37-11-28 16,-16 3 1-16,-35-11-2 15,-26 7 0-15</inkml:trace>
  <inkml:trace contextRef="#ctx0" brushRef="#br0" timeOffset="12931.293">17158 11282 63 0,'28'8'36'15,"7"1"-2"-15,16 11 0 16,5 2-28-16,23 8-1 16,7 0-1-16,18 6-1 15,5 0 0-15,4-1 0 16,-9 3-2-16,-16 1 0 15,-27 0 0-15,-30 6 2 16,-32 5-2-16,-37 7-1 0,-37 8 1 16,-33 6-1-16,-21 5 1 15,-3-1-2-15,16 7-8 16,16-19-29-16,38-6 3 15,33-20-4-15,54-20 0 16</inkml:trace>
  <inkml:trace contextRef="#ctx0" brushRef="#br0" timeOffset="13989.3988">20587 11556 4 0,'17'-18'26'0,"-5"-1"1"16,-4-5-6-16,5 12-4 0,-13-11 3 15,12 15-2-15,-13-12-3 16,12 17-1-16,-15-12-2 15,4 15-3-15,0 0-3 16,0 0-1-16,7-11-1 16,-7 11-2-16,0 0-1 15,-9 24 0-15,-5-4-1 16,-7 8 0-16,-14 10 0 15,-14 8 3-15,-20 16-2 16,-14 9 0-16,-25 11 0 16,-25 15 0-16,-26 11 1 15,-27 14 0-15,-30 10-1 16,-27 17-3-16,-30 13 2 0,-27 17 0 15,-33 21-1-15,-25 21 2 16,-31 23-2-16,-23 26 0 16,-23 24 0-16,-24 23 1 15,-17 64-2-15,-17-24 0 16,-2 13 2-16,-6 2-3 15,12-9 2-15,18-15-1 16,247-180-1-16,-16 9-3 16,23-13-32-16,-16 2-3 15,32-44 0-15,-3-3 1 16</inkml:trace>
  <inkml:trace contextRef="#ctx0" brushRef="#br0" timeOffset="14607.4606">14557 15410 43 0,'0'0'36'16,"-3"19"0"-16,2 13 0 0,-13 3-27 15,1 22-4-15,-11 2 2 16,-3 18-3-16,-4-4 0 16,5 2-1-16,6-12 0 15,13-14-1-15,20-22 1 16,27-26-1-16,29-33-1 15,34-31-3-15,40-10-15 16,2-35-19-16,31-2-4 16,-2-21-1-16,5 8-2 15</inkml:trace>
  <inkml:trace contextRef="#ctx0" brushRef="#br0" timeOffset="15516.5515">16704 14100 32 0,'14'-11'33'0,"-4"-7"3"15,6 3-4-15,-9-16-20 16,8 10 0-16,-11-10-3 15,3 11-1-15,-12-3-3 16,-1 9-1-16,-9 5-1 16,-3 7 0-16,-11 9-1 15,-2 6 0-15,-2 5 0 16,-2 8 0-16,3 4-1 0,3 1 0 15,6 2 0-15,7-1-1 16,8-4 1-16,8-3-1 16,4-3 1-16,11-7-2 15,6-7 1-15,6-7 1 16,3-6-1-16,0-5 0 15,2-6 1-15,-3-5 1 16,-4-5-2-16,-7 1 1 16,-4 0-1-16,-9 2 1 15,-6 2-1-15,-8 7 1 16,-8 8-1-16,-4 3 1 15,-3 10-1-15,-4 7 1 16,0 6-2-16,2 4 1 0,1 3 0 16,5 1 0-16,7 0 0 15,8-2-1-15,10-3 2 16,11-9-2-16,9-6 1 15,7-5 1-15,4-8-1 16,5-4 1-16,-2-7-1 16,-6-2 1-16,-3-2 0 15,-13 0 1-15,-7-1-2 16,-12 7 2-16,-11 1-1 15,-10 6 1-15,-6 2-1 16,-6 6 1-16,-1 4-2 16,2-1-1-16,3 4 1 15,8-3-1-15,6 5-1 16,17-10-3-16,-3 22-12 0,3-22-22 15,28 10-2-15,-10-8-1 16,10 8 0-16</inkml:trace>
  <inkml:trace contextRef="#ctx0" brushRef="#br0" timeOffset="16056.6055">17290 14587 16 0,'14'3'31'16,"1"6"2"-16,-15-9-11 16,28 8 2-16,-24-20-5 15,15 15-5-15,-14-18-3 16,9 4-2-16,-11-13-2 15,3 1-2-15,-10-7-1 16,0-2-1-16,-11-2-1 0,-4 3 0 16,-9 2 0-16,-5 9-1 15,-8 8 1-15,-3 12-1 16,-6 15-1-16,0 14 1 15,-2 19 0-15,3 16 0 16,6 11-1-16,3 9-1 16,8 6 0-16,9 3 0 15,11 2-1-15,6-11-3 16,13 2-13-16,-7-26-22 15,19-2 1-15,-11-23-2 16,9-8 1-16</inkml:trace>
  <inkml:trace contextRef="#ctx0" brushRef="#br0" timeOffset="16230.6229">16812 15051 67 0,'-17'-15'42'16,"17"15"0"-16,5-15-1 15,22 5-30-15,9-2-8 16,18-3-4-16,16-2-3 15,4-14-19-15,23 13-16 16,-9-6-1-16,4 9-3 16,-14 0 1-16</inkml:trace>
  <inkml:trace contextRef="#ctx0" brushRef="#br0" timeOffset="16380.6379">17788 15034 75 0,'-7'13'44'0,"-10"-18"-3"0,17 5-1 16,-20-15-37-16,12-19-17 15,17 13-19-15,-13-18-6 16,6 8-3-16,-10-10-1 16</inkml:trace>
  <inkml:trace contextRef="#ctx0" brushRef="#br0" timeOffset="18771.877">7599 11836 47 0,'4'-19'34'15,"6"3"2"-15,-8-2 0 16,8 10-25-16,-12-10-3 15,2 18-1-15,6-17-3 16,-6 17-2-16,0 0 1 16,3 14 0-16,-3 4-2 15,3 12 0-15,-2 13 0 16,1 14 0-16,1 19 1 15,0 16-1-15,0 16 1 16,6 12-3-16,-2 13 2 0,5 15-1 16,0 7 1-16,1 8-1 15,0 4 1-15,-2 7-1 16,-3 5 0-16,-4 1 0 15,-8 1 1-15,-3-5-1 16,0-12 1-16,-1-19-1 16,7-20-3-16,5-28 0 15,17-20-14-15,-3-39-23 16,18-25 0-16,-9-34-1 15,8-16 0-15</inkml:trace>
  <inkml:trace contextRef="#ctx0" brushRef="#br0" timeOffset="19680.9679">7634 11722 26 0,'-9'-19'34'0,"4"9"2"15,-6-2-7-15,11 12-6 16,-24-2-8-16,19 14-3 15,-11-8-4-15,7 10-2 16,-7 2-3-16,3 12 2 0,-2 4-3 16,-3 13 0-16,-2 7 0 15,-4 13-1-15,-2 6 1 16,-7 4-2-16,1 0 2 15,3-10-2-15,2-9 1 16,11-10 1-16,4-22 0 16,12-24-1-16,18-15 1 15,13-24-1-15,12-13 0 16,10-11-1-16,10-9 1 15,4 0 2-15,4 1-3 16,-4 11 2-16,-2 14-2 16,-10 19 2-16,-7 16-2 15,-6 16 0-15,-9 16 0 0,-5 12-3 16,-5 11 3-16,3 4-2 15,-2 3 2-15,5-1-2 16,1-3 2-16,5-4 0 16,2-9 0-16,-1-6 0 15,2-9 0-15,-11-5 0 16,-4-10 0-16,-5-8 1 15,-12-8-1-15,-11-9 0 16,-10-3 1-16,-10-9-1 16,-8-6 0-16,-6-8 0 15,-7-5 0-15,-5-2 2 16,4-2-1-16,0 6-1 15,5 2-1-15,7 6 0 16,8 12-4-16,5 0-23 0,22 30-11 16,0 0-1-16,12 8-2 15,3 7 0-15</inkml:trace>
  <inkml:trace contextRef="#ctx0" brushRef="#br0" timeOffset="20267.0265">7572 12326 62 0,'-30'-3'38'16,"8"3"0"-16,-1-9 0 15,10 12-30-15,-1-12-2 16,14 9-2-16,13-12 0 15,15 7-1-15,15-8-1 16,16 0 0-16,14-4-1 16,11-3 1-16,9 0-1 15,0 1-1-15,-3 4-2 16,-16-1-4-16,-6 18-32 15,-32-1-1-15,-15 18 0 16,-25-3-2-16</inkml:trace>
  <inkml:trace contextRef="#ctx0" brushRef="#br0" timeOffset="20860.0858">8969 12370 70 0,'-16'-9'38'16,"-5"12"-1"-16,-19 1 2 15,3 14-34-15,-12 2 0 16,4 16 1-16,-5 5-2 15,7 8-1-15,0 4 0 16,14 5-1-16,10 0 0 0,10-1-2 16,14-5 2-16,15-7-2 15,11-11 1-15,10-10 0 16,8-16 1-16,6-11-1 15,-1-16 0-15,2-13 0 16,-7-10 0-16,-8-12 0 16,-8-2-1-16,-10-3 2 15,-10-1-2-15,-10 3 0 16,-10 8 0-16,-9 7-1 15,-4 11 0-15,-6 11-1 16,0 14-2-16,1 1-4 16,12 22-16-16,-6-11-16 15,20 10 0-15,-1-16-2 16,31 13 2-16</inkml:trace>
  <inkml:trace contextRef="#ctx0" brushRef="#br0" timeOffset="21334.1331">9354 12169 82 0,'0'0'41'0,"-23"-16"-1"16,9 25 1-16,-6 2-36 16,0 11-1-16,1 9-1 15,1 12 0-15,-1 9-1 16,6 11 0-16,-2 6-1 15,4 5-1-15,0-2 1 16,2-1-1-16,3-9 0 16,1-6-1-16,4-8 1 15,2-13-1-15,4-12 1 0,3-11 0 16,1-13 0-16,4-8 0 15,1-10 0-15,1-8 0 16,1-5 0-16,1-2 0 16,5 2 0-16,-1 0 0 15,4 10 0-15,-1 6 0 16,3 12 0-16,0 12 1 15,-2 10-1-15,-2 12 0 16,-8 6 0-16,-2 7 1 16,-6 0-1-16,-7 5 0 15,-7-4 0-15,-10-8 0 16,-3-6 0-16,-9-10-1 15,1-7-1-15,-2-16-1 16,3-8-2-16,4-20-3 0,18 2-9 16,-6-30-11-16,25 11-11 15,2-13-2-15,17 8 2 16,6-5 0-16</inkml:trace>
  <inkml:trace contextRef="#ctx0" brushRef="#br0" timeOffset="21581.1578">9785 12607 87 0,'0'12'42'16,"6"7"-1"-16,-11-7 0 16,4 10-35-16,1 2-2 15,1 8 0-15,-3 5-3 16,-7 11 1-16,-2 0-1 15,-9 5 0-15,-5-1-1 0,-7-2 0 16,-2-7-1-16,-6-13-2 16,6-9-4-16,-4-28-6 15,25 1-15-15,-4-33-13 16,19-6-1-16,1-25 0 15,18-7 1-15</inkml:trace>
  <inkml:trace contextRef="#ctx0" brushRef="#br0" timeOffset="21716.1714">9709 12219 101 0,'-13'-14'40'0,"13"14"1"16,-24 5-4-16,24-5-41 0,0 28-11 16,0-28-19-16,28 27-6 15,0-13-1-15,14 6-1 16</inkml:trace>
  <inkml:trace contextRef="#ctx0" brushRef="#br0" timeOffset="22274.2272">10056 12613 99 0,'-7'17'40'0,"7"-17"3"16,0 0-4-16,0 0-35 16,25-4-2-16,4-9 0 15,6-1 0-15,3-4-1 16,3 1 0-16,-2-4 0 15,-4 0 0-15,-7 0-1 0,-7 2 1 16,-7-2-1-16,-6 2 0 16,-8 1 0-16,-5 6-1 15,-10 7 1-15,-6 7 1 16,-8 8-2-16,-4 11 2 15,-5 8-1-15,1 4 0 16,0 5 0-16,7 5 0 16,9-4 1-16,11-4-3 15,18-6 1-15,16-11-1 16,17-6-1-16,11-11-1 15,15-5-1-15,4-12-4 16,16 1-4-16,-14-23-13 16,14 15-7-16,-27-18 15 15,1 14 12-15,-19-1 4 0,-12 3 3 16,-15 11 5-16,-24-1 5 15,-2 26 16-15,-26-8 6 16,10 28-14-16,-16-8-10 16,7 13-3-16,0 1-2 15,7 3-1-15,9-2-1 16,11-2-2-16,12-9 1 15,15-10-2-15,14-10-1 16,8-16-4-16,18-4-7 16,-2-30-5-16,22 9-7 15,-13-29-15-15,16-3-2 16,-12-15-1-16,1-5 3 15</inkml:trace>
  <inkml:trace contextRef="#ctx0" brushRef="#br0" timeOffset="22455.2453">11168 12130 104 0,'-51'75'45'15,"-7"-2"-2"-15,15 11 0 16,6-6-41-16,9 1-1 16,9-4-3-16,3-12-4 15,18 6-8-15,-10-27-7 16,21 11-10-16,-14-30-11 15,8-1-2-15,-7-22 3 16</inkml:trace>
  <inkml:trace contextRef="#ctx0" brushRef="#br0" timeOffset="22626.2624">10854 12531 99 0,'0'0'44'0,"10"-9"2"16,11 11-2-16,4-3-33 15,13-10-11-15,19-2-4 16,-1-9-8-16,25 12-5 15,-12-21-7-15,22 20-11 16,-14-13-9-16,7 5-1 16,-5 0 2-16</inkml:trace>
  <inkml:trace contextRef="#ctx0" brushRef="#br0" timeOffset="25531.5529">20812 11405 88 0,'-14'3'37'0,"14"-3"0"15,0 0 0-15,0 0-36 16,19-26-4-16,9-9-16 16,20 5-18-16,-1-12 1 15,12 3-2-15,-3-6 2 0</inkml:trace>
  <inkml:trace contextRef="#ctx0" brushRef="#br0" timeOffset="25690.5688">21262 11064 92 0,'-14'-5'39'15,"14"5"1"-15,7-31-2 16,1 4-35-16,19 3-14 16,1-14-23-16,11 2-2 15,-3-7 1-15,7 9-5 16</inkml:trace>
  <inkml:trace contextRef="#ctx0" brushRef="#br0" timeOffset="25855.5853">21865 10678 114 0,'0'0'41'16,"0"-13"-1"-16,3 2-3 16,-1-10-41-16,8-16-29 15,19 5-6-15,-3-12 0 16,14 4-1-16</inkml:trace>
  <inkml:trace contextRef="#ctx0" brushRef="#br0" timeOffset="26014.6011">22380 10171 116 0,'0'0'39'0,"-14"-12"0"16,14 12-1-16,9-25-38 16,10-5-9-16,19 5-28 15,-5-11-2-15,12 6 1 16,-3-6-2-16</inkml:trace>
  <inkml:trace contextRef="#ctx0" brushRef="#br0" timeOffset="26156.6154">22981 9798 115 0,'18'-12'36'0,"-3"-2"-15"16,3-10-20-16,7-4-40 15,-1-10 0-15,12 3-2 0</inkml:trace>
  <inkml:trace contextRef="#ctx0" brushRef="#br0" timeOffset="26299.6296">23490 9440 112 0,'-6'11'41'16,"-7"-14"-1"-16,13 3-2 15,0-14-69-15,12-22-8 16,21 2-1-16,2-11-3 15</inkml:trace>
  <inkml:trace contextRef="#ctx0" brushRef="#br0" timeOffset="26450.6448">24020 9191 126 0,'-31'2'42'0,"-6"-18"-2"16,16 0-9-16,21-14-70 15,1-17-2-15,27 6-2 16,2-12-2-16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2:32:27.893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2330 2378 32 0,'12'0'30'0,"7"-1"2"0,-1-1-2 15,4-3-20-15,7 9-2 16,1-4-3-16,10 6-2 16,1 0 0-16,12 1-1 15,4-1 1-15,13 3 0 16,9-7 0-16,14 6 0 15,14-9 2-15,16 3-2 16,8-5 0-16,17 1-1 16,12-3 0-16,11 1-1 15,12 0 0-15,11-1 0 16,10 1 0-16,9 0-1 15,15 0 1-15,11 0 0 16,10-2 0-16,15 1 0 16,11-6 0-16,13 2 0 0,9-1 0 15,8 0-1-15,6 0 0 16,1-2 0-16,3 4 0 15,-1-1-1-15,0 2 1 16,3 3-1-16,-4-1 1 16,11-2 0-16,44 1 0 15,-26 1 0-15,6-5 1 16,15 0-1-16,7-3 1 15,6-2-1-15,9-3 1 16,-1-4 0-16,-39 0 1 16,32 0 0-16,-9-1-1 15,-7 2 2-15,-12 3-2 16,-5 2 1-16,-16 4-1 15,-13 4 0-15,-14 3-2 0,-14 0-1 16,-16 6-9-16,-26-8-24 16,-12 7-3-16,-34-8 0 15,-25 2-2-15</inkml:trace>
  <inkml:trace contextRef="#ctx0" brushRef="#br0" timeOffset="901">3431 3988 50 0,'29'2'30'0,"2"-1"1"16,7 1-3-16,9 2-26 0,9-2 0 15,21 0-1-15,17-5 1 16,15 2-1-16,17-10 0 16,20 5 0-16,17-6 2 15,14 2-1-15,15-4 0 16,13 5 0-16,8-2 0 15,13 4 1-15,11-2 1 16,14 3 0-16,10-4-1 16,21 1 0-16,11-3 0 15,15 2 0-15,9-3-1 16,15 0-1-16,51-2 0 15,-33 3 0-15,47-1-1 16,-33 1 1-16,5 4-1 16,9 1 0-16,12-2 0 0,3 2 1 15,-40-3 0-15,49 1 0 16,-39-5 0-16,34-1 0 15,-2-6 0-15,-12-1 0 16,-17-2-1-16,-20-2 1 16,-23-1-1-16,-22 3 1 15,-31 0-2-15,-31 4-1 16,-28 13-13-16,-35-8-20 15,-31 12-1-15,-36-2-2 16,-31 6 2-16</inkml:trace>
  <inkml:trace contextRef="#ctx0" brushRef="#br0" timeOffset="1827">3825 5509 30 0,'0'0'30'0,"23"10"1"16,-1-8-2-16,9-2-23 15,13 6 0-15,8-6-2 16,13 5 0-16,6-5-2 15,11 4 0-15,11-3 0 16,11 4 1-16,11-5-1 16,12 3 1-16,11-5 0 15,23 3 0-15,10-5 0 16,23-1 0-16,16-6-1 0,21 0 1 15,16-5-1-15,22 0-1 16,18-1 0-16,15 2 0 16,13 1 0-16,13 0 0 15,1 4 0-15,13-1-1 16,8 4 1-16,7 0-1 15,10 0 1-15,8-2-1 16,53-3 0-16,-35-1 0 16,13-3 1-16,-1-2 0 15,5-1 1-15,-2-4 0 16,-2 0 1-16,-9 1 0 15,-48-1 0-15,28 3 0 16,-18-1 0-16,-8 7-1 16,-23 2-1-16,-21 4-1 0,-26 4-1 15,-27-1-5-15,-21 9-28 16,-42-7-2-16,-28 6-2 15,-43-10 0-15</inkml:trace>
  <inkml:trace contextRef="#ctx0" brushRef="#br0" timeOffset="2457">9999 4848 48 0,'29'1'34'0,"6"-1"1"15,15 2 1-15,4-9-30 16,21 13 0-16,11-2 0 16,18 6-1-16,7 0-1 15,12 5-1-15,1 4-2 16,1 5 0-16,-4 5 0 15,-9 4-1-15,-10 2 2 16,-16 3-1-16,-18-1 1 16,-17 0-1-16,-20-2 2 15,-20 2-1-15,-24-5 2 16,-19 1-2-16,-23-2 0 15,-15 5 0-15,-22 1 0 0,-12 3-1 16,-11 3 0-16,-4 3 0 16,4-1-1-16,5 0-1 15,15 2-3-15,14-20-6 16,32 0-27-16,23-20-2 15,26-7-2-15,37-32 1 16</inkml:trace>
  <inkml:trace contextRef="#ctx0" brushRef="#br0" timeOffset="3082">11080 3448 57 0,'11'-9'33'0,"8"4"0"15,-6-2-1-15,3 12-26 16,-3-4 0-16,5 9 1 16,-3-3-1-16,8 9-1 15,-2-4 0-15,11 6-2 16,3-2 0-16,14 1 0 15,9 1 0-15,12 3-1 16,11 0 1-16,8 2-2 16,5 0 1-16,-1 3-1 15,-7 3 0-15,-11 2-1 16,-22 4 1-16,-20 2-1 15,-29 7 0-15,-27 2 1 16,-28 1-1-16,-21-2 1 0,-21 0 0 16,-7-5-1-16,3-3-2 15,4-15-7-15,31 0-26 16,5-26-3-16,35-5-1 15,21-22-2-15</inkml:trace>
  <inkml:trace contextRef="#ctx0" brushRef="#br0" timeOffset="3719">11700 1865 64 0,'11'-8'37'16,"-2"-3"-2"-16,6 5 2 0,-6-5-30 15,3 5-2-15,-12 6-1 16,15-11 0-16,-15 11-1 15,0 0 0-15,0 0-1 16,0 0 0-16,0 0 0 16,0 0-1-16,-1-11 0 15,1 11 0-15,0 0-1 16,0 0 1-16,11 5 0 15,7 1 0-15,11 1 0 16,12 1 0-16,13 5 0 16,18 5 0-16,10 1 1 15,5 3-2-15,3 1 2 16,-7 5-2-16,-10 2 1 15,-17 5-1-15,-20 1 1 16,-25 4-1-16,-29-2 1 0,-24 3-1 16,-19 0 0-16,-14 1 1 15,-7-6-1-15,-2 0-1 16,9-5-1-16,7-9-5 15,27 10-26-15,9-24-5 16,32 4 0-16,12-19-4 16</inkml:trace>
  <inkml:trace contextRef="#ctx0" brushRef="#br0" timeOffset="9415">1945 10843 37 0,'38'1'26'0,"5"-3"1"15,7-3-5-15,11 4-13 16,10-6-2-16,14 3-4 15,10-3 0-15,13 1-2 16,10-2 1-16,15 4 0 16,12-1 0-16,8 1-1 15,9 0 0-15,13 0 1 16,11-2-1-16,13 1 1 15,20-4 1-15,15 1-1 16,18-7 1-16,24 3-1 0,56-8 1 16,-22 2 0-16,11-4 0 15,19 2 0-15,5-3-1 16,13 2-1-16,48 3 0 15,-32-2 1-15,-36 2-2 16,47 2 1-16,9 0 0 16,5-2 0-16,15-4 1 15,4 3-1-15,-23-5 2 16,50-1-2-16,55 0 1 15,-35 4 0-15,6 0 0 16,9 6-1-16,-2 2 1 16,0 3-1-16,-13 7 0 15,-9 3 1-15,-55 0 0 16,37 2-1-16,-18-4 1 15,-8 1-1-15,-18-3 0 0,-14-4-3 16,-18 2-3-16,-30-11-19 16,-16 7-10-16,-39-9-1 15,-37 8 0-15,-51-8 0 16</inkml:trace>
  <inkml:trace contextRef="#ctx0" brushRef="#br0" timeOffset="10211">2658 12025 15 0,'27'6'29'15,"5"-2"2"-15,13 1 0 16,11-7-13-16,22 7-6 16,10-9-4-16,21 2-3 15,15-7-1-15,23 1-2 16,18-4 0-16,18-2 0 15,18-1-1-15,18 1-1 16,14 0 1-16,18 0 0 16,11 4 0-16,8 0 0 15,10-2 1-15,11 3 0 0,16-5 0 16,11-1 3-16,22-5-3 15,55 1 1-15,-18-7-2 16,22 2 2-16,14-2-2 16,17-1 1-16,44 5-2 15,-27 2-1-15,4 3 2 16,-35 1-1-16,39 5 0 15,1 0 0-15,2 0 0 16,3-3 0-16,6-2 0 16,0-4 0-16,-2-5 0 15,-4-6 0-15,-4-2-1 16,37 0 1-16,-55 0 0 15,-11-3 0-15,-62 7 0 16,14 2 0-16,-33 7-1 0,-28 2 0 16,-39 8-4-1,-86-5-10-15,5 14-18 0,-53-3-1 16,-45 9-2-16,-52-4 1 15</inkml:trace>
  <inkml:trace contextRef="#ctx0" brushRef="#br0" timeOffset="11007">2950 13741 5 0,'15'-20'27'15,"6"3"1"-15,0 1 1 16,0-5-13-16,9 13-5 16,-3-8-3-16,8 9-2 15,-1-1-2-15,10 4-1 16,2 0 0-16,8 4-2 15,8 0 0-15,9 1 0 16,16-1 0-16,17 0-1 16,15 0 1-16,15-1 0 15,22-4 0-15,22 2 1 16,20-4 0-16,25 0 1 15,18-5-1-15,15 1 0 16,22-5 1-16,22-2-1 16,21-2 0-16,19 0-1 0,23-6 1 15,21 0 0-15,21-5 0 16,21-1-1-16,20-3 1 15,12-1 0-15,13 2-1 16,12 0 1-16,8 3-1 16,-1 4 1-16,1 5-2 15,-3 4 2-15,-2 6-1 16,37 5-1-16,-50 2 0 15,-5 3 0-15,-16 0 0 16,-11-1-1-16,-18 3 1 16,-14-3-1-16,-26-1 0 15,-68 0-1-15,12 0-2 16,-42-6-3-16,-28 10-25 15,-57-11-1-15,-39 10-1 0,-56-10 0 16</inkml:trace>
  <inkml:trace contextRef="#ctx0" brushRef="#br0" timeOffset="11526">12020 12595 30 0,'-29'-14'34'15,"10"1"1"-15,3 2-1 16,16 11-15-16,-11-15-13 15,22 15-1-15,2 1-3 16,14 6 0-16,11 1-1 16,13 4 2-16,14-1 0 15,22 4-1-15,14-5 2 16,23 4-1-16,14-8 0 15,13 3 0-15,1-1-1 0,2 5 0 16,-10 2-1-16,-18 4-1 16,-30 9 1-16,-32 12-1 15,-39 10 0-15,-33 9 1 16,-32 7 0-16,-31 4 0 15,-26 1-1-15,-12 3 1 16,-7-5-1-16,1-9-2 16,19-7-4-16,0-20-31 15,34-7 1-15,14-26-3 16,32-10 2-16</inkml:trace>
  <inkml:trace contextRef="#ctx0" brushRef="#br0" timeOffset="12031">12275 11104 61 0,'0'0'36'0,"0"0"-2"15,28-1 1-15,13 9-33 16,13 3 1-16,13 8 0 15,12-3 0-15,13 9 1 16,1 2-1-16,7 3 1 16,-4 2-1-16,0 7-1 15,-16 4 0-15,-14 4 1 16,-24 6-2-16,-23 4 2 15,-30 1-2-15,-21 3 2 16,-26 3-2-16,-20-4-1 16,-12-5 1-16,-6-4-1 15,-3-4 0-15,6-9-3 16,14-4-1-16,8-24-18 15,28 1-16-15,18-21 1 0,27-13-2 16,16-22 1-16</inkml:trace>
  <inkml:trace contextRef="#ctx0" brushRef="#br0" timeOffset="12503">12908 9848 65 0,'75'25'35'16,"5"-1"0"-16,8 10-2 15,-2-5-20-15,10 15-5 16,-14-4-3-16,-3 12 0 15,-23 0-2-15,-22 8 1 0,-26 0-2 16,-26 4 0-16,-28-3-1 16,-22-2 1-16,-20-5-1 15,-7-4 0-15,-1-6-1 16,7-10-3-16,21 2-14 15,13-24-19-15,34-7-1 16,19-18 0-16,30-11-4 16</inkml:trace>
  <inkml:trace contextRef="#ctx0" brushRef="#br1" timeOffset="23427">17252 1076 21 0,'0'0'26'0,"0"0"0"16,0 0 3-16,0 0-21 15,0 0-1-15,0 0-1 16,0 0 2-16,0 0-1 15,-49-39 1-15,49 39-1 16,0 0 1-16,0 0 1 16,0 0-3-16,0 0 0 15,0 0-1-15,0 0-1 16,0 0-1-16,0 0-1 0,0 0-1 15,0 0 0-15,0 0-1 16,0 0-1-16,0 0 1 16,0 0-1-16,0 0 1 15,0 0 0-15,0 0 1 16,7 57-1-16,-7-57 0 15,0 0 1-15,52 51 0 16,-24-9-2-16,10 4 2 16,-4 1-1-16,-5-7 0 15,3 8 0-15,1-1 0 16,-5 1-1-16,-4-2 2 15,1 1-2-15,-2 1 1 16,-1-2 0-16,2 1-1 16,-2-2 1-16,2 0-1 15,-1-2 1-15,1 3-1 0,1-4 2 16,-2 5-2-16,1-1 1 15,-5 3-1-15,-2 0 1 16,-3 4-1-16,-2 1 1 16,-3 5-1-16,-2 3 1 15,0-3-1-15,-1 2 1 16,2 0 0-16,-2-2 1 15,3-2 2-15,-2 3-2 16,2-6 0-16,-2 0 0 16,0-1 1-16,-1 0-1 15,-3 3 1-15,1 2-3 16,-4 5 1-16,1-5 0 15,-1 5 0-15,2-1 0 0,-2-2 0 16,0 0 1-16,1 0-1 16,-1-4 1-16,1-3-1 15,-3 2 0-15,1 0 0 16,-2 0 1-16,-2 5-1 15,-2 1-1-15,0 3 2 16,0 0-2-16,-1 2 1 16,-2 1 0-16,0-1-1 15,2 0 1-15,-1-3-1 16,0-1 1-16,-1-2-1 15,1 1 1-15,-3 3-1 16,1-3 1-16,-3 1 0 16,-1 2-1-16,0-2 1 15,-4 4 1-15,1-3-1 0,-1-1 1 16,3-4-1-16,0 0 1 15,1-4 0-15,0-5 0 16,1-1-1-16,0-6 0 16,1-4 0-16,0-1 0 15,-2-3 1-15,0-6-1 16,1 0 0-16,-1-2 0 15,0-3 0-15,-2 1 0 16,2-3 0-16,-4 0-1 16,3-2 1-16,-2-2 0 15,-1 1 0-15,1-3 0 16,-1 3 0-16,0-5 0 15,3-1 1-15,2-4-1 16,3 2 0-16,11-10 0 0,-14 11 0 16,14-11 1-16,0 0-1 15,0 0 0-15,0 0 1 16,0 0-1-16,0 0 0 15,0 0 0-15,0 0 0 16,0 0 0-16,0 0 0 16,0 0 0-16,-11-2 0 15,11 2 0-15,0 0-1 16,0 0-2-16,0-17-2 15,0 17-5-15,0 0-23 16,9-13-2-16,-11-1-3 16,2 14 1-16</inkml:trace>
  <inkml:trace contextRef="#ctx0" brushRef="#br1" timeOffset="25388">17342 5730 1 0,'15'-5'17'0,"-11"-7"3"15,-4 12-10-15,12-8 3 16,-12 8 1-16,0 0 2 16,-5-13-1-16,5 13-2 15,0 0-1-15,0 0-2 16,-18 2-3-16,18-2-2 15,0 0-2-15,-14 9-1 16,14-9 0-16,-14 17 3 0,3-10-2 16,2 6 0-16,-5-3 0 15,3 6 0-15,-5-7-1 16,5 8 1-16,-2-6-1 15,5-1 0-15,8-10 0 16,-14 18 0-16,14-18 1 16,-7 14-3-16,7-14 2 15,-4 15-2-15,4-15 3 16,-3 16-4-16,3-16 4 15,-5 18-3-15,5-18 1 16,-1 14 0-16,1-14 0 16,1 11-1-16,-1-11 1 15,0 0-1-15,14 7 1 16,-14-7-1-16,16 2 0 0,-4-3 1 15,-3 1-1-15,3 1 0 16,1-1 0-16,0 0 1 16,1-2-1-16,1-1 0 15,4-3 0-15,2-2 1 16,1-4-3-16,3 1 4 15,3-3-3-15,-1-1 3 16,-1-1-3-16,-1 0 2 16,0-1-2-16,-3 4 3 15,-2-7-2-15,-2 3-2 16,-4-3 2-16,0-1-2 15,-1 1 2-15,-1-4-3 16,-2 0 4-16,2-2-4 0,-2 0 3 16,3 2 1-16,-2-2-1 15,8 0 0-15,-5 0 1 16,2-2-1-16,1 3 0 15,0-2 1-15,-1 1-1 16,-2-1 1-16,1-2-1 16,-4 3 0-16,-1-3 1 15,-2 2-1-15,0-1 1 16,0-2-1-16,-2 1-1 15,-1 1 3-15,2-1-3 16,0 3 2-16,-2-2-3 16,4 0 3-16,-3 0-2 15,2 1 1-15,-1-2 1 16,0 3-2-16,-1-5 2 0,-2 2-1 15,1-4 1-15,2 1-1 16,1 0 1-16,0-2-1 16,0 2 0-16,2 1 0 15,-1 0 0-15,1 2 1 16,-2-1-1-16,-1 4 0 15,-1-3 1-15,1 1-1 16,-2 0 1-16,1-2-1 16,2-3 0-16,-1-3 0 15,2 0 0-15,0-2 1 16,5-3-1-16,-1 1 0 15,0-8 0-15,-1 4 1 16,2-1 0-16,0-1-1 16,1 0 0-16,-2-1 0 15,0-2 1-15,1 2-1 0,2-1 0 16,-2-1 0-16,0 2-1 15,-1-1 1-15,1-1 0 16,-2 1 0-16,1 0-1 16,-6 1 1-16,-2 0 0 15,0 0 0-15,-1-2 0 16,-3 2 0-16,-1 1 1 15,0 0-2-15,0 0 2 16,0 2-1-16,-3-2 0 16,3 1 1-16,0-1-1 15,0-1 1-15,4 1-2 16,-4 1 0-16,-2-3-1 15,0 1 1-15,1 0 0 0,-2-1-1 16,-2 1 2-16,-2-3-2 16,0 3 2-16,-3 1 0 15,1 2 1-15,-2 0-1 16,3 4 0-16,-2-1 0 15,-1 1 1-15,3 0 0 16,-1-1-1-16,-2 0 2 16,2 0-2-16,-2 0 1 15,0-1-1-15,1 0 2 16,-3 4-2-16,1-4 0 15,0 1 1-15,-1 1 0 16,0 1-1-16,-2 0 1 16,1 1 0-16,-2 2 0 15,-3 2-1-15,2-2 1 0,-3 2-1 16,2 0 1-16,-2-5-1 15,20 39 0-15,0 0 2 16,-28-60-1-16,28 60 0 16,0 0 0-16,-38-69 0 15,38 69-1-15,-28-48 2 16,28 48-2-16,-34-46 0 15,34 46 0-15,0 0-1 16,-55-82-1-16,55 82 1 16,0 0 1-16,-68-69-1 15,68 69-1-15,-51-44 1 16,51 44 0-16,-49-38 1 15,49 38 2-15,-51-31-2 16,51 31-1-16,-52-21 1 0,52 21 1 16,-57-8 0-16,57 8 0 15,-66 7 1-15,66-7-1 16,-69 17 0-16,69-17 1 15,-65 18-3-15,65-18-8 16,0 0-27-16,-53 9-4 16,53-9 0-16,0 0-3 15</inkml:trace>
  <inkml:trace contextRef="#ctx0" brushRef="#br1" timeOffset="26522">19236 1286 80 0,'20'-56'39'16,"-20"56"-1"-16,0 0 0 15,-44-12-32-15,-4 24-4 16,-4 18 0-16,-14 11-2 15,-1 22 1-15,-7-3-2 16,8 14 2-16,14 0-1 16,27-6-1-16,24-7-1 15,14-12-3-15,29-2-13 16,6-19-20-16,20-3 1 15,0-16-2-15,12-9 2 0</inkml:trace>
  <inkml:trace contextRef="#ctx0" brushRef="#br1" timeOffset="27123">19600 1611 86 0,'-31'-2'37'0,"3"13"1"16,-17 4 0-16,4 7-35 15,-9 2 0-15,7 9-1 16,4-1 0-16,7 4-2 15,6-1 2-15,10-4-2 16,8-3 0-16,14-7 0 16,11-8 0-16,6-8 0 15,8-5 0-15,5-9-1 0,7-7 0 16,0-7 2-16,0-6-2 15,-7-1 2-15,-5-4-2 16,-5 0 2-16,-3 3-2 16,-8 3 2-16,-6 4 0 15,-4 2 0-15,-1 4 0 16,4 4 0-16,2 2 0 15,4 3 1-15,2-1-1 16,2 4 0-16,1 3 0 16,3 1 0-16,-2 6 0 15,-5 2 0-15,-1 4-1 16,-10 5 1-16,-4 7-1 15,-4 4 0-15,-10 6 1 16,-1 2-2-16,-5 0 2 0,3-4-2 16,4-5 1-16,7-5-1 15,6-20 1-15,19 0 0 16,7-22 0-16,9-10 1 15,9-8-1-15,5-5 2 16,-1-2-1-16,-3 1 1 16,-5 9 0-16,-10 5-1 15,-7 15 0-15,-9 13-1 16,-14 4 0-16,0 30 0 15,-9 0-1-15,-5 8-1 16,5 4-1-16,3 3-2 16,10 2-5-16,-4-20-26 15,29 1-3-15,-2-15-1 16,22-6-1-16</inkml:trace>
  <inkml:trace contextRef="#ctx0" brushRef="#br1" timeOffset="27348">20612 1477 102 0,'-37'-2'40'16,"-1"17"1"-16,-16 2-1 16,7 9-37-16,-9 5-2 15,3 6 1-15,7 2-1 16,10 1-1-16,13-3 0 15,15-6-2-15,25-9-1 16,17-12-3-16,27-6-20 16,1-20-13-16,22 0 2 0,-3-10-3 15,11 0 1-15</inkml:trace>
  <inkml:trace contextRef="#ctx0" brushRef="#br1" timeOffset="27710">20930 1557 80 0,'-33'2'40'0,"4"11"1"16,-12-4 0-16,8 7-17 15,-5 1-20-15,3 6-1 16,-1 4-1-16,3 5 0 16,1 2 0-16,8 0-2 15,4-3 1-15,11 2-1 16,10-10 1-16,12-9-2 15,11-11 1-15,13-11 0 0,12-12 0 16,3-7 0-16,4-8-1 16,1-2 2-16,-8 0-2 15,-6 2 2-15,-9 8-1 16,-14 7 0-16,-13 9 0 15,-7 11 0-15,-18 18 0 16,-3 4-1-16,-3 6 1 16,0 4-2-16,4 4 1 15,6-3-3-15,11 1 1 16,8-17-4-16,23-4-6 15,-1-22-24-15,25-1-2 16,-5-17 0-16,15-3-1 16</inkml:trace>
  <inkml:trace contextRef="#ctx0" brushRef="#br1" timeOffset="27980">21349 1536 104 0,'-28'3'39'0,"11"14"1"16,-11 2-4-16,7 12-32 15,2 6 0-15,5 7-2 16,1 0 1-16,8 2-2 15,8-6 1-15,4-2-1 16,6-12 1-16,7-12 0 16,7-14-2-16,3-14 1 15,1-15-1-15,0-10 1 16,1-10-2-16,-1-6 0 15,-5-5-1-15,-4-2 0 16,-6 8-2-16,-9-1-3 0,7 20-18 16,-19 2-15-16,11 18 1 15,-14 4 0-15,8 11-1 16</inkml:trace>
  <inkml:trace contextRef="#ctx0" brushRef="#br1" timeOffset="28328">21591 1622 97 0,'8'20'39'0,"-8"-20"1"16,15 12-1-16,-15-12-36 16,27-2 0-16,-5-1 0 15,6-5-1-15,0-4 1 16,1-3-2-16,-3-5 1 0,-1-3-1 15,-7-4 0-15,-7 2 0 16,-8 2 0-16,-10 2 0 16,-7 10 0-16,-8 11 1 15,-7 11 0-15,-4 8-1 16,-3 11 1-16,1 13 0 15,1 1 0-15,9 4-1 16,6-4 0-16,12-5 0 16,17-10-2-16,13-8-1 15,21-11-3-15,10-19-4 16,25-1-18-16,-12-20-14 15,17 2-1-15,-10-8-1 16,3 5 1-16</inkml:trace>
  <inkml:trace contextRef="#ctx0" brushRef="#br1" timeOffset="29196">19280 2663 75 0,'7'-17'36'0,"-7"17"1"0,-10 13 1 16,4 4-35-16,-13 15 0 15,2 7 1-15,-5 5-1 16,0 8 1-16,0-3 0 16,1 3 0-16,5-9-2 15,2-5-1-15,4-13 0 16,5-5 0-16,5-20 0 15,0 0 0-15,0 0 0 16,18-33-1-16,-7 2 1 16,3-9 0-16,0-2 0 15,0-4 0-15,-2 4-1 16,0 4 0-16,-4 5 0 15,-1 8 1-15,-2 10-1 16,-5 15 0-16,5-12 0 0,-5 12 0 16,0 0 2-16,19 15-2 15,-6-9 2-15,4 0-1 16,7-5 0-16,5-4 0 15,7-8 0-15,7-6-2 16,2-5 2-16,4-5-2 16,0 0 2-16,-3 0-2 15,-7 7 1-15,-6 3-1 16,-9 17 1-16,-11 14 2 15,-12 12-1-15,-10 14 1 16,-9 8-1-16,-1 5 1 16,-1 4-2-16,1-4 1 15,7-8-1-15,6-12-3 16,15-10-4-16,6-27-11 15,23 2-20-15,-4-24-2 0,12 3-1 16,-5-15 0-16</inkml:trace>
  <inkml:trace contextRef="#ctx0" brushRef="#br1" timeOffset="29416">20015 2637 94 0,'-11'4'39'16,"7"14"4"-16,-13-4-4 15,13 11-33-15,-13 7-3 16,2 3 0-16,-1 3-1 16,0 2 0-16,1-1-3 15,3-7-3-15,12-3-3 0,0-29-21 16,15 13-11-16,3-25 0 15,12-1-2-15,-1-19 1 16</inkml:trace>
  <inkml:trace contextRef="#ctx0" brushRef="#br1" timeOffset="30669">20071 2464 92 0,'-10'-2'39'16,"-4"-4"0"-16,9 17-1 15,5-11-37-15,6 18 1 16,7-6-1-16,3 3 1 15,6 2 0-15,3 5 0 16,-2 0 1-16,2 4 1 0,-3 4 0 16,-3 8 0-16,-9 1-1 15,-1 6 0-15,-9 2-1 16,-5-4 1-16,-2-1-2 15,-3-5 0-15,1-7-1 16,0-11 0-16,3-7 0 16,6-12 0-16,10-19 0 15,7-7 0-15,7-11-1 16,2-5 0-16,2-6 1 15,1-3-1-15,-4 3 2 16,-2 3-2-16,-8 10 1 16,-8 7-2-16,-4 9 1 15,-3 5-1-15,0 14-1 0,0 0 0 16,24-1-2-16,-6 7-1 15,15 3-1-15,0-5-1 16,19 5 0-16,-3-8 0 16,11 5 2-16,-8-9 0 15,2 6 2-15,-9-6 2 16,-9 0 4-16,-6 6 3 15,-15-6 1-15,-4 11 1 16,-11-8 0-16,-8 22 2 16,-9-6-2-16,2 11 1 15,-9 6-3-15,0 5-1 16,1 4-1-16,4 0 0 15,1-1-1-15,7-6-1 16,0-5 0-16,9-5-1 0,4-14 0 16,-2-11 0-16,21-5 1 15,-7-12-1-15,6-12 0 16,-2-6 0-16,1-10 0 15,-1-4 0-15,1-4 0 16,-4 1-1-16,-1 5 0 16,-3 5 0-16,1 7 1 15,2 9-2-15,1 6 2 16,5 7 0-16,4 5 0 15,6 4 0-15,5 1 0 16,2 3 0-16,1 0 0 16,-1 1 0-16,-3 0 0 15,-7 3 0-15,-7 1 0 16,-11 6 1-16,-9 6-1 15,-10 4 0-15,-10 9 0 0,-7 2 1 16,-5 7 0-16,2 6 0 16,0 0 0-16,5-2 0 15,7-4-1-15,10-5 1 16,13-10 0-16,13-12-2 15,12-13 1-15,7-15 0 16,9-11-2-16,0-9 1 16,-2-9-1-16,-2-6 1 15,-9-1 0-15,-11 5-1 16,-10 8 1-16,-12 8 0 15,-9 6 1-15,-7 15 1 16,-3 6-1-16,-2 9 0 16,2 4 1-16,6 7-1 0,6 3 0 15,9-2 0-15,9-3 0 16,10-4 0-16,7 0 1 15,7-5-1-15,5-3 1 16,-1 0-1-16,-5 0 1 16,-4 5 1-16,-5 6 0 15,-9 6 0-15,-8 9 0 16,-9 11 0-16,-8 4-1 15,-5 3 0-15,-2 4-1 16,-1-7 0-16,0-4 0 16,3-6-1-16,5-10 1 15,9-23 0-15,0 0 1 16,23-18 0-16,-4-16 0 15,6-6 1-15,1-9-2 0,2-5 0 16,4-5 0 0,-4 4 0-16,-1 5-4 0,-1 7-1 15,4 23-8-15,-7-3-6 16,28 37-10-16,-12-5-9 15,26 31-4-15,1 3-1 16,25 18 1-16</inkml:trace>
  <inkml:trace contextRef="#ctx0" brushRef="#br1" timeOffset="36821">19680 8937 66 0,'0'0'33'0,"0"0"0"16,-11 2 0-16,-4 1-24 15,4 3-5-15,-4-2-1 16,15-4 1-16,-26 10 0 15,16-3-1-15,-6 2 0 16,-1 9-1-16,-5 5-1 16,-5 10 1-16,-8 14-1 15,-5 10 0-15,-7 13 0 16,-4 12 0-16,-7 6 1 15,2 9 0-15,-3-2 0 16,4 6 1-16,0-3-2 16,5 0 1-16,2 0-2 15,4-2 2-15,1 0-3 16,2 4 2-16,3-2-2 0,3 0 2 15,2-3-2-15,4 1 0 16,5-5 0-16,3-4-1 16,3-6 1-16,4-4-1 15,5-5 0-15,1-1 0 16,3-2 1-16,3-2 0 15,-4 0 1-15,-1 1 1 16,2-2-1-16,-4 1 2 16,-1-1-1-16,0-1-2 15,-3-3 1-15,4-1 0 16,-1-2 0-16,6-2 0 15,3-3 0-15,3-3-2 16,4-2 2-16,1-3 1 16,6-3-1-16,1-1 0 0,1 0-1 15,-2-3 2-15,-2 4-2 16,-2-1 2-16,0 4-2 15,-1 2 0-15,-2-1 1 16,0 3-1-16,0 0 1 16,2 1 0-16,0-1 0 15,3-2-1-15,2-2 1 16,3-3 1-16,3 0-1 15,3-5 0-15,2 0 0 16,2-3 1-16,-1-1-1 16,1 0-1-16,-2 3 1 15,-2 1-1-15,1 0 1 16,-4 1-1-16,-1-3 0 15,-3 2 0-15,2-3 1 16,-1 2 0-16,-2-2 0 0,0-2 0 16,1-1 0-16,-1 3 0 15,4-1 0-15,-3 3-1 16,4 0 0-16,-4-1-1 15,3 1-3-15,-4-8-3 16,11 5-20-16,-13-17-7 16,7 1-1-16,-19-18 0 15</inkml:trace>
  <inkml:trace contextRef="#ctx0" brushRef="#br1" timeOffset="38680">19160 13726 35 0,'-5'15'29'16,"0"-2"0"-16,1 2 0 15,4-15-22-15,-11 20-2 16,11-20 0-16,-4 14 1 15,4-14-1-15,0 0-1 16,0 0 0-16,0 0 0 16,0 0-1-16,0 0 0 15,0 0 1-15,0 0-2 16,0 0-1-16,10-2 1 15,-10 2-1-15,13 6 0 16,-13-6 0-16,12 13-1 16,-12-13 1-16,16 14-1 15,-16-14 1-15,18 10-1 16,-18-10 0-16,20-3 1 0,-10-3-1 15,3 0 0-15,-1-4 1 16,-2-2-1-16,-1 1 0 16,1 0 1-16,-2-2-1 15,-4-1 0-15,2 2 0 16,-6-1 0-16,1 0 1 15,-2-1-1-15,-3-2 0 16,0 1 0-16,-1-1 0 16,-1 0 0-16,-1-1 0 15,0 2 0-15,0 1 1 16,0 0-1-16,0 1 0 15,1-2 0-15,-3 1 0 16,3-2-1-16,-2-2 1 16,0-3 0-16,0-3 0 0,-2 0 0 15,1-3 0-15,-3-1-1 16,2 4 2-16,-4 0-2 15,5 4 2-15,-5 3-1 16,0 1 0-16,1 0 0 16,1 0 0-16,-1 0 1 15,1-6-1-15,1-1 1 16,0-5 0-16,1-4 0 15,2-2-1-15,0-2 0 16,1 1 1-16,0-1 0 16,-1 5-1-16,1 1 0 15,-4 4 0-15,0 5 1 16,0 0-1-16,-3 1 0 15,0 2 0-15,0-1 0 16,1-3 0-16,0-4 0 0,2-1 0 16,1-3-1-16,5-1 1 15,1-2 0-15,4 2 0 16,-1-2 0-16,1 2 0 15,0 0 1-15,-4 2-1 16,3 3 1-16,-4-4 0 16,1 2 0-16,-4-3 0 15,3-1 0-15,0-1 0 16,2 1-1-16,2-4 0 15,1 3-1-15,1-2 2 16,2-3-2-16,3 1 1 16,-2-2 0-16,0-1 0 15,0-1 0-15,-2-1-1 16,0-1 1-16,-2 0 0 0,0 3 2 15,-1 3-2-15,-1 1 2 16,2 5-2-16,-1 1 2 16,1 4-2-16,1 3 2 15,2-3-2-15,3 2-1 16,-1-2 2-16,1-6-1 15,2 0 0-15,-3-6 0 16,5-1 0-16,-1-5-1 16,0 0 1-16,-1 0 0 15,-1 2 0-15,0 1 0 16,-2 6 0-16,-2 2 0 15,0 5 0-15,-2 3 0 16,-1 1 2-16,1 1-2 16,0-2 2-16,0-2 1 0,4-5-2 15,1-2 2-15,0-5-1 16,2-3 1-16,1-6-3 15,2-2 2-15,2 0-2 16,-2-2 0-16,1 2 0 16,-1 4 0-16,-1 2 0 15,0 5-1-15,-1 1 1 16,-1 2 0-16,1 2 1 15,-1-2 0-15,2-2 0 16,-1-5-1-16,1-2 2 16,4 2-2-16,-2-3 2 15,0-1-1-15,4 5-2 16,1 1 1-16,-1 6 0 0,-1 2 0 15,0 0 0-15,0 2 0 16,3 0 0-16,-3-1-1 16,0-1 1-16,1-3 0 15,1-3 0-15,1 0 0 16,0-1 0-16,3 1 0 15,-2 0 0-15,0 2 0 16,2 2 0-16,0 1 0 16,-2 4 0-16,4 1 0 15,0 1 0-15,0 1 0 16,1 0 0-16,1 2 0 15,-1 3 0-15,-1-1 0 16,0 2 0-16,-1 1 0 16,-2 1 0-16,-4-2 0 15,2 2 0-15,-4 2 0 0,-4-3 0 16,-4 4 1-16,-4 0-1 15,-5 1 0-15,-8 3 0 16,-6 2 0-16,-9 5 1 16,-6 6-1-16,-9 10 0 15,-3 6-1-15,0 5 0 16,-1 3-5-16,12 13-14 15,-4-17-13-15,21 3-3 16,5-13-2-16,11-11-3 16</inkml:trace>
  <inkml:trace contextRef="#ctx0" brushRef="#br1" timeOffset="39390">19708 9974 64 0,'0'0'27'0,"-2"23"-6"15,2-23 0-15,0 0-28 16,16-4-1-16,2-4 2 15,-3-8 1-15,4-4 3 16,-1-4 3-16,0-4 4 0,2 5 2 16,-6-9 1-1,4 13 1-15,-9-11 1 0,5 15 0 16,-12-7 0-16,-2 22 1 15,-3-23-2-15,3 23 0 16,-28-4 0-16,7 13-2 16,-16-1-1-16,1 15-1 15,-8 1-1-15,5 11-1 16,-3 8-1-16,5 9-1 15,10 2 0-15,9 5 0 16,13-4-1-16,16-5-2 16,12-4 0-16,10-14-2 15,15-9 0-15,4-17-2 16,10-6-1-16,2-17-2 0,8-2-2 15,-11-20-5-15,11 6-19 16,-9-11 2-16,2 3-1 16,-10-1 2-16</inkml:trace>
  <inkml:trace contextRef="#ctx0" brushRef="#br1" timeOffset="40321">20378 9876 87 0,'-16'-9'34'16,"-1"16"1"-16,-13-4 1 16,5 14-26-16,-11-7-3 15,9 9-1-15,-5 0-2 16,6 9 0-16,0 2-1 15,7 6-1-15,1 0 0 16,8 4 0-16,5-4-1 16,6-1-1-16,7-8 0 15,10-7-1-15,6-14 1 0,10-10 0 16,4-16 0-16,6-10-1 15,5-11 1-15,-2-8 0 16,-1-6 0-16,-6 0 2 16,-8 2-2-16,-7 8-1 15,-12 7 1-15,-13 11 0 16,-9 13 1-16,-8 11-1 15,-8 10 0-15,0 4 0 16,-3 7 0-16,5-1 1 16,9 1-1-16,8-5 0 15,6-13 0-15,25 8 0 16,6-15 0-16,4-2 0 15,9-5 1-15,-3 1-1 16,1 1 1-16,-4 2 0 0,-10 5-1 16,-6 6 1-16,-10 8 0 15,-8 11 0-15,-8 7 0 16,-6 9-1-16,-3 6 1 15,-4 4-1-15,3 2 0 16,2-2 0-16,2-7-1 16,10-9 1-16,9-17 1 15,6-16-1-15,9-18 1 16,6-14-1-16,1-10 1 15,2-8 0-15,-2-3 1 16,-4 2-1-16,-4 6 0 16,-10 14 0-16,-6 15-1 15,-7 19 1-15,0 0-1 16,-10 27 0-16,4 7-1 0,1 4 0 15,1 5-1-15,5-3-1 16,6-1-1-16,5-15-3 16,15-5-3-16,-4-21-3 15,17 4-8-15,-13-28-8 16,16 5-6-16,-10-19 12 15,6 9 14-15,-15-6 5 16,-4-1 8-16,-3 9 3 16,-19-7 11-16,11 22 7 15,-21-8 9-15,12 22-11 16,-21-4-12-16,17 15-4 15,-9 7-2-15,7 14-2 16,1 6 0-16,3 9 0 16,2 4-2-16,4 5 1 15,2-5 0-15,3-4 0 0,2-11-1 16,6-13-1-16,0-16 1 15,4-15 0-15,1-16-1 16,0-14 0-16,2-9 1 16,-4-11-2-16,0-3 1 15,-8-4-1-15,2 4-2 16,-9 1-3-16,4 17-9 15,-15-5-10-15,13 25-9 16,-8-2-3-16,1 25-1 16,0 0 1-16</inkml:trace>
  <inkml:trace contextRef="#ctx0" brushRef="#br1" timeOffset="40653">21504 9923 74 0,'10'14'36'0,"5"3"0"16,-4-17 0-16,12 2-14 15,1-19-16-15,10-1-1 16,3-11-1-16,4-2-2 16,-4-5 1-16,0 1 0 15,-11 3-1-15,-8 5 0 16,-12 4 1-16,-13 12-2 15,-14 6 1-15,-8 9 0 16,-9 8-1-16,-1 9-1 16,-1 9 1-16,3 6-1 15,3 5 1-15,10 3-1 0,10-1 0 16,11-3 0-16,11-4-2 15,7-11-3-15,19 1-11 16,-3-29-12-16,24 6-10 16,-5-23 0-16,13 3-1 15,-3-17 0-15</inkml:trace>
  <inkml:trace contextRef="#ctx0" brushRef="#br1" timeOffset="40868">22205 9637 99 0,'-31'-8'38'15,"12"18"-1"-15,-11 5 1 16,2 14-29-16,-5 11-6 0,-1 13 0 16,-3 9-1-16,0 2-1 15,6 1-1-15,3-7-1 16,11-4-4-16,0-25-5 15,24-4-25-15,-7-25-3 16,20-13 1-16,-7-22-2 16</inkml:trace>
  <inkml:trace contextRef="#ctx0" brushRef="#br1" timeOffset="41021">21941 9697 114 0,'-7'10'39'16,"-4"3"1"-16,15 16-1 15,-2-3-34-15,27 1-1 16,14-2-5-16,11-8-3 0,23 11-22 15,-8-22-11-15,12 4-3 16,-8-9-1-16,4 2-1 16</inkml:trace>
  <inkml:trace contextRef="#ctx0" brushRef="#br1" timeOffset="43869">19368 11101 45 0,'15'-18'32'0,"-2"-3"5"15,-1 8-3-15,-8 0-24 16,7 11 2-16,-11 2-4 16,0 0-1-16,-14 22-2 15,6 4 0-15,-10 1-3 16,3 9 1-16,-4 3-2 15,1 4 1-15,2-3-1 0,2-3 1 16,0-7-2-16,8-9 1 16,4-6-1-16,2-15 0 15,17-13 0-15,1-10 0 16,6-12 0-16,5-8 0 15,1-3 1-15,4-5-1 16,-3 0 1-16,-2 6 1 16,-5 10-1-16,-5 7 2 15,-8 9-2-15,-11 19 1 16,0 0-3-16,0 0 2 15,5 28-2-15,-7-6 0 16,4 0 0-16,5 0 0 16,8-3 1-16,7-6-1 15,6-8 2-15,10-9 0 0,4-5 1 16,3-5-2-16,1-8 2 15,1 0 1-15,-9 0-2 16,-1 2 2-16,-12 4-2 16,-3 10 2-16,-11 10-3 15,-6 11 0-15,-9 14 0 16,-6 9-2-16,-1 10 1 15,-3 1-2-15,5 3 1 16,0-7-3-16,13-5 0 16,3-19-4-16,19 0-15 15,-3-28-13-15,18-2 1 16,-2-19-2-16,6-2 1 15</inkml:trace>
  <inkml:trace contextRef="#ctx0" brushRef="#br1" timeOffset="44043">20288 11003 86 0,'0'0'36'16,"-21"8"1"-16,11 19 2 15,-12 1-27-15,8 10-10 16,1 3-1-16,1 4-2 16,6-1 1-16,1-3-1 15,6-1-4-15,-2-20-19 16,16 0-12-16,-3-20-1 15,11-7-1-15,-1-19 0 16</inkml:trace>
  <inkml:trace contextRef="#ctx0" brushRef="#br1" timeOffset="44463">20351 10855 105 0,'-6'13'38'0,"6"-13"1"15,-5 23-1-15,14-11-35 16,6 3 0-16,6 0 1 15,4 7-2-15,-2 4 0 16,-1 4-2-16,-5 4 2 16,-3 5-3-16,-8 1 2 15,-5 8-2-15,-6-2 1 16,-4-2-1-16,-2-9 1 15,-1-1 0-15,0-10 0 16,4-9 0-16,8-15 0 0,-1-10 0 16,10-15-1-16,8-9 1 15,2-5 0-15,4-7-1 16,1-3 2-16,0 4 1 15,-3 6-1-15,-4 7 2 16,-5 9-2-16,-4 8 1 16,-8 15-1-16,9-11 0 15,-9 11-2-15,18 8-3 16,-1 0 0-16,10-11-5 15,8 9-2-15,1-17-15 16,21 14-9-16,-9-15-5 16,13 9 3-16,-13-10 0 15</inkml:trace>
  <inkml:trace contextRef="#ctx0" brushRef="#br1" timeOffset="45328">21082 11019 93 0,'-21'18'36'16,"6"9"-1"-16,-10-6 4 15,8 11-33-15,-2-2-3 16,8 6 1-16,0-3-1 15,4 0 0-15,0-5-2 16,5-6 0-16,2-9 0 16,0-13-1-16,14-4 0 15,-1-14 0-15,1-8 0 16,4-11 0-16,-2-8 1 15,3-3 1-15,-4-5-1 16,-1 4 1-16,-4 3-2 16,0 7 3-16,-3 8-3 15,1 8 2-15,1 9-2 0,1 8 0 16,8 6 0-16,1 7 0 15,6 3-1-15,4 1 1 16,7-1 0-16,0-1 0 16,-1-1 0-16,4-3 1 15,-2-4-1-15,-5 0 0 16,-7-1 0-16,-7 0 1 15,-18 0-1-15,6 14 0 16,-19 2 0-16,-8 5-2 16,-7 6 2-16,-1 5-1 15,-3 4 1-15,7 3-2 16,4-1 3-16,9-4-2 15,10-2 1-15,8-7 1 16,11-10-1-16,10-10 1 0,4-9-1 16,5-12-1-16,0-7 1 15,-2-11 0-15,-2-5 0 16,-7-5 2-16,-5 2-2 15,-7-1 2-15,-6 6-1 16,-5 4 1-16,-2 6-1 16,-1 8 1-16,-2 6-1 15,3 13-1-15,0 0 0 16,11-1 1-16,-1 8-1 15,4 2 0-15,4 5 0 16,5 1 0-16,1 2-1 16,4 0-1-16,-5 4 2 15,1 2-2-15,-5 5 1 0,-5 1-1 16,-7 3 2-16,-7 0-2 15,-6 1 3-15,-4 0-1 16,-4-6 0-16,0-4 1 16,1-10-1-16,3-7 1 15,10-6-1-15,-6-19 1 16,10-7-1-16,10-6 1 15,5-10 0-15,4-4 2 16,5 0-2-16,3 0 2 16,4 5-2-16,0 2 2 15,1 7-3-15,-4 6 1 16,3 11-6-16,-6-5-10 15,12 22-5-15,-16-11-5 16,22 20-6-16,-19-13-3 0,16 15-7 16,-7-6 2-16,9 7 3 15</inkml:trace>
  <inkml:trace contextRef="#ctx0" brushRef="#br1" timeOffset="45462">22423 11089 120 0,'-19'27'40'0,"-13"-15"2"15,9 1-3-15,2-12-42 16,1-16-9-16,20 15-15 15,-18-27-11-15,14 15-4 16,-2-9-1-16,6 6-1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2:44:39.307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17207 13127 22 0,'33'5'28'16,"9"-3"-2"-16,14 4-6 15,0-13-5-15,20 8-1 16,-3-16-4-16,20 7-1 16,-2-10-2-16,12 4-2 15,-6-3 0-15,5 4-2 16,-6 0 0-16,-3 8-2 0,-6 2 1 15,-7 4-2-15,-8 2 1 16,-8 2-1-16,-3 1 0 16,-2 0 0-16,-4-3 1 15,2 0-1-15,-2-6 1 16,-1 0-1-16,-1-3 1 15,-5 0-1-15,-8 1 0 16,-6-1-2-16,-9 6-3 16,-25 0-7-16,17-2-20 15,-17 2-2-15,-20 13 0 16,-2-6 0-16</inkml:trace>
  <inkml:trace contextRef="#ctx0" brushRef="#br0" timeOffset="1105">18014 12891 44 0,'0'0'33'0,"-7"-10"1"0,7 10 0 15,-13-11-26-15,13 11-2 16,0 0-1-16,0 0-2 16,0 0 1-16,14 12-2 15,7-8 0-15,9 2 0 16,5-2 0-16,9 3 0 15,5-5 0-15,3 4 0 16,-1-3 0-16,-5 3-1 16,-8 2-1-16,-10 5 1 15,-13 6-1-15,-14 4 0 16,-15 11-1-16,-13 4 1 15,-23 8 0-15,-13 8 1 16,-9 3-1-16,-4 0 0 16,1-4 0-16,5-4-2 0,17-7-3 15,7-16-29-15,34-9-1 16,12-17-2-16,39-20 0 15</inkml:trace>
  <inkml:trace contextRef="#ctx0" brushRef="#br0" timeOffset="1855">18579 13061 18 0,'11'-5'25'0,"-11"5"0"15,11-13-7-15,-11 13-3 16,11-9-3-16,-11 9-2 0,0 0-2 15,18-3 0-15,-18 3-1 16,0 0-1-16,10-11 0 16,-10 11-1-16,0 0 0 15,12-6-1-15,-12 6-1 16,0 0 0-16,0 0 0 15,12-8-2-15,-12 8 1 16,0 0-1-16,0 0 0 16,-9 12 0-16,-4-1 0 15,-7 4 0-15,-8 6-1 16,-5 7 0-16,-12 3 0 15,-10 7 0-15,-14 5 0 16,-12 6 0-16,-14 7 0 16,-12 8-1-16,-16 11 1 0,-20 8 0 15,-18 13 0-15,-21 8 1 16,-20 8-2-16,-16 11 2 15,-19 13-1-15,-19 7 1 16,-12 5-1-16,-12 4 0 16,-8 7 0-16,-2 4-1 15,-1 1 1-15,3-6-1 16,6-7 1-16,17-6-2 15,15-13 0-15,26-16-1 16,32-13-6-16,17-31-30 16,44-13 2-16,22-28-2 15,37-14 0-15</inkml:trace>
  <inkml:trace contextRef="#ctx0" brushRef="#br0" timeOffset="2576">15507 14452 44 0,'5'-20'33'16,"4"8"2"-16,-9-9-6 16,0 21-20-16,1-12-2 15,-1 12-2-15,-2 17-1 16,-4 6 0-16,-5 8-2 15,-4 13 0-15,-11 11 0 16,-6 12 0-16,-14 6 0 16,-5 9 0-16,-4-3 0 15,2 1 1-15,3-10-1 16,20-4 0-16,18-16 1 0,29-16-3 15,34-21 2-15,36-22-2 16,36-16-1-16,25-14-2 16,20-1-9-16,1-21-25 15,5 10-2-15,-12-6-2 16,-11 17 0-16</inkml:trace>
  <inkml:trace contextRef="#ctx0" brushRef="#br0" timeOffset="3958">18660 10371 33 0,'0'0'27'16,"0"0"0"-16,-5 11-4 15,5-11-5-15,0 0-3 16,-5-14-3-16,5 14-3 15,0 0-1-15,0 0-3 16,0-16 0-16,0 16-2 16,0 0 0-16,0-11-3 15,0 11 1-15,0 0-1 16,-8-10 2-16,8 10-3 0,0 0 3 15,-11-10-3-15,11 10 2 16,-16-13 2-16,5 5-2 16,-3-1 2-16,-5-5-2 15,-2 0 1-15,-3-4-1 16,-3-3 2-16,-3-5-2 15,-4 0-1-15,-2-5 1 16,-6-4-1-16,-3-5 0 16,-4-3 0-16,-6-1 1 15,-3-4-1-15,-5-1 0 16,-3-2 0-16,-4-1 1 15,-4-3-1-15,0 1 0 16,-1-3 0-16,-7-7 0 16,-1-2-1-16,-5-4 2 0,0-5-2 15,-4 1 2-15,0-3-2 16,-3-4 2-16,-6 0-1 15,1 1-1-15,-9-1 0 16,-4 1 0-16,-4-4 1 16,-2 1-2-16,-13 0 2 15,-1 4-2-15,-3-4 1 16,2 0 1-16,-6 4 0 15,-2 2-1-15,-1 0 1 16,0 0 0-16,7-3 1 16,1-2-1-16,2 6 1 15,0-2 1-15,2-2-1 16,7 1 1-16,2 4 0 15,5 5-2-15,3 5 0 16,6 10-5-16,-3-5-23 0,19 16-7 16,4-1-1-16,15 12-2 15</inkml:trace>
  <inkml:trace contextRef="#ctx0" brushRef="#br0" timeOffset="4942">16004 7741 20 0,'-8'17'21'16,"-5"-13"-1"-16,13-4-1 15,-20 17-16-15,2-9 1 16,3 4 2-16,-8-8 1 0,6 6 1 15,-8-9 1-15,10 7 1 16,-9-11 0-16,12 8 0 16,-9-11-2-16,12 5-1 15,-9-8-1-15,5 4 0 16,-7-5-1-16,0 2-2 15,-7-1 0-15,-5 1 0 16,-7-3-1-16,-3 7 0 16,-8-2-1-16,0 4 0 15,-8 2-1-15,-3 1 1 16,0 0 0-16,7 2-1 15,-1 0 1-15,8 1 1 16,6-3-1-16,10 1 0 16,8-1 0-16,8 0 0 0,4 0 0 15,11-1 0-15,0 0-1 16,0 0 0-16,0 0 0 15,-2 13 0-15,2-13 0 16,0 0 1-16,-3 15-1 16,3-15 0-16,-9 11 1 15,9-11 0-15,-13 13-1 16,13-13 1-16,-8 18 0 15,10-3 0-15,3 6-1 16,8 4 1-16,4 5-1 16,4 11 2-16,1 3-1 15,4 1-1-15,-3 8-1 16,-6-8-10-16,2 13-24 0,-12-7-2 15,4 7 0-15,-5-14-4 16</inkml:trace>
  <inkml:trace contextRef="#ctx0" brushRef="#br0" timeOffset="6985">18394 11467 3 0,'0'0'10'16,"0"0"5"-16,-10 2 6 0,10-2 0 16,0 0 0-16,0 0-4 15,0 0-3-15,-3-11-5 16,3 11-1-16,0 0-3 15,0 0 0-15,0 0-2 16,0 0 0-16,0 0-1 16,0 0-1-16,-10-3 0 15,-1 7 0-15,0-1-1 16,-4 2 1-16,-3 1-1 15,-1-3 0-15,-4 1 1 16,-5 0 0-16,-5-1-1 16,-3 1 1-16,-4-2 0 15,-4 2 0-15,-4-2-1 16,-4 3 1-16,0-2 0 0,-5 2-1 15,1-1 2-15,-5 3-2 16,0-2 0-16,-5 1 0 16,-2 0 0-16,-4-1 1 15,-5 0-1-15,1 0 0 16,1-2 0-16,-7 2 1 15,2-4-1-15,2 2 1 16,-2 1 0-16,-5-1-1 16,1 2 0-16,-4 1 1 15,-3-1-1-15,-3 3 0 16,3-1-1-16,-5 1 1 15,-2-2 0-15,2 2 0 16,-3-3 0-16,0 1 1 0,3-4-1 16,1 0 0-16,1 0 0 15,-1 1 1-15,0-2-1 16,3 2 0-16,-2 0 0 15,0 1 1-15,0 2-1 16,-2 2 0-16,1 1 1 16,-3 3 0-16,-3-1 0 15,2 3 0-15,0 1 0 16,-1 0 0-16,-1 3 0 15,3-1-1-15,-2 0 0 16,-1 0-2-16,2 2 2 16,3-2-2-16,-5 1 2 15,4 0-1-15,-1-3 1 16,0-1 0-16,3-2 1 0,-1 1-1 15,2-2 0-15,3-2 1 16,0-1 0-16,-1-2-1 16,3-1 1-16,0-1-1 15,1-1 1-15,0 1 0 16,-1-3-1-16,-3-1 0 15,1 2 1-15,-4-1-1 16,-1 1 0-16,-4 0 1 16,-2 0-1-16,-6 2 0 15,1 0 0-15,-2 0 1 16,-1 0-1-16,0 1 0 15,-3 1 1-15,0 1-1 16,-2-2 1-16,0 2-1 16,2 0 1-16,-2 1-1 0,-1 0 0 15,-2 2 1-15,-2-1-1 16,-2 2 0-16,4-1 0 15,0 0 0-15,-2-2-1 16,6 1 1-16,-2-1 0 16,3 3 0-16,3-3 0 15,6 2 1-15,5-2-2 16,2 5 2-16,6-2-2 15,5 0 2-15,7-1-2 16,9 1 1-16,7-5 0 16,11 1 0-16,5-2 0 15,11-5 0-15,8-1-1 16,8 0 1-16,6-2 0 15,14 3-5-15,0 0-31 16,-9-11 0-16,9 11-2 0,0 0 1 16</inkml:trace>
  <inkml:trace contextRef="#ctx0" brushRef="#br0" timeOffset="7586">9859 11767 59 0,'0'0'34'16,"1"16"1"-16,-17 0-1 15,-19 0-25-15,3 13-4 16,-18-2 0-16,2 9-1 15,-6-2 1-15,4 9-2 16,1-9 1-16,11 3 0 16,9-7-1-16,16 1 1 15,23-8-2-15,19-7 1 16,19-8-1-16,24-3-1 15,15-4 0-15,9 0 0 16,6 2 0-16,2 4-1 16,-10 8 0-16,-9 6-2 15,-13 15-1-15,-16-5-8 16,-1 17-28-16,-15-13 1 0,11 2-3 15,-7-16-2-15</inkml:trace>
  <inkml:trace contextRef="#ctx0" brushRef="#br0" timeOffset="12820">18825 13025 65 0,'0'0'34'0,"13"-17"-5"16,8 6-9-16,-2-10-51 15,8 4-1-15,2-5-2 16,3 1 2-16</inkml:trace>
  <inkml:trace contextRef="#ctx0" brushRef="#br0" timeOffset="13144">19712 12299 49 0,'30'-23'31'0,"-9"12"2"16,-21 11-1-16,0 0-18 15,0 0-10-15,0 0-3 16,1-11-5-16,-1-3-24 15,13-3-3-15,2-8-1 16,7-2-1-16</inkml:trace>
  <inkml:trace contextRef="#ctx0" brushRef="#br0" timeOffset="13278">20241 11895 82 0,'26'-21'37'0,"4"4"-2"15,-5-6-6-15,-7-10-60 16,13 0-3-16,0-11-2 15,10-2 0-15</inkml:trace>
  <inkml:trace contextRef="#ctx0" brushRef="#br0" timeOffset="13422">20775 11508 101 0,'0'0'41'16,"0"0"0"-16,4-11-3 16,7-13-39-16,2-2-7 15,-2-11-27-15,17 7-5 16,-9-9 1-16,7 13-2 15</inkml:trace>
  <inkml:trace contextRef="#ctx0" brushRef="#br0" timeOffset="14209">19226 10751 69 0,'0'0'35'16,"0"0"0"-16,0 0-1 16,0 0-22-16,0 0-13 15,3-13-6-15,12 14-19 16,-3-2-7-16,2 6 0 15,-4-1-2-15</inkml:trace>
  <inkml:trace contextRef="#ctx0" brushRef="#br0" timeOffset="14380">19485 10926 79 0,'8'22'34'0,"3"2"-1"16,-7-5 1-16,3 1-33 15,-2-3-4-15,-5-17-23 16,14 13-7-16,-14-13-1 15,23 4-2-15,-11-5 1 16</inkml:trace>
  <inkml:trace contextRef="#ctx0" brushRef="#br0" timeOffset="14532">19756 11281 75 0,'11'16'35'0,"-11"-16"-1"15,16 15-1-15,-4-8-38 16,-12-7-24-16,16 0-4 15,-16 0-2-15,19 6 1 16</inkml:trace>
  <inkml:trace contextRef="#ctx0" brushRef="#br0" timeOffset="14691">20035 11491 64 0,'26'7'35'0,"-10"-2"-1"15,0 5 1-15,-12 0-31 16,1 2-9-16,0 4-24 15,-8 0-3-15,2 3-2 0,-7-3 0 16</inkml:trace>
  <inkml:trace contextRef="#ctx0" brushRef="#br0" timeOffset="14857">20303 11701 88 0,'5'12'36'0,"-5"3"1"16,-6-2-4-16,-5-8-43 15,11-5-25-15,-16 6 0 16,16-6-1-16,-3-15-3 16</inkml:trace>
  <inkml:trace contextRef="#ctx0" brushRef="#br0" timeOffset="15480">18557 11520 73 0,'11'2'36'0,"-11"-2"-2"16,22-4-1-16,-1 8-46 15,1-7-20-15,9 2 0 16,3-3-2-16,8 2 0 16</inkml:trace>
  <inkml:trace contextRef="#ctx0" brushRef="#br0" timeOffset="15653">19250 11545 75 0,'21'14'36'15,"-21"-14"-2"-15,16 22-1 16,-16-22-31-16,11 2-3 15,-11-2-3-15,9-13-9 16,1 7-18-16,-10 6-3 16,14-15-1-16,-14 15 1 15</inkml:trace>
  <inkml:trace contextRef="#ctx0" brushRef="#br0" timeOffset="15804">19456 11582 31 0,'16'-1'28'15,"1"-5"2"-15,-1 2-1 16,7 3-20-16,-9-6-4 15,6 2-7-15,-2 2-23 16,2 4-4-16,-2-2 1 16,1 4-2-16</inkml:trace>
  <inkml:trace contextRef="#ctx0" brushRef="#br0" timeOffset="15970">20015 11593 79 0,'0'0'37'0,"15"12"-2"15,-15-12-2-15,0 0-43 16,3-10-24-16,-1-2 0 16,-2 12-2-16,13-24 0 15</inkml:trace>
  <inkml:trace contextRef="#ctx0" brushRef="#br0" timeOffset="16141">20222 11655 88 0,'5'13'38'15,"-5"-13"-2"-15,0 0 1 16,0 0-36-16,-4-14-4 16,16 4-11-16,-6-10-22 0,11 5 0 15,-6-5-2-15,13 7 1 16</inkml:trace>
  <inkml:trace contextRef="#ctx0" brushRef="#br0" timeOffset="16998">20430 11600 58 0,'-13'1'35'16,"-7"3"-1"-16,1 9 1 15,-10-3-24-15,6 12-2 16,-6-2-3-16,6 5 0 15,0-3-1-15,8 2-1 16,6-5-1-16,9-2 0 16,0-17-1-16,32 8-1 15,-2-12-1-15,7-6 1 0,5-4-1 16,1-2-2-16,-5 0 3 15,-4-1-3-15,-9 2 2 16,-10 6-1-16,-15 9 0 16,-3-14-1-16,-17 13 2 15,-8 4 2-15,-4 4-2 16,-6 7 2-16,0 2-1 15,3 5 1-15,3 4-1 16,9-1-1-16,12 1 1 16,11-2-2-16,13-6 2 15,12-5-3-15,7-6 3 16,8-7-3-16,2-8 2 15,1-5 3-15,-1-4-2 16,-8-4 1-16,-5-2-2 16,-11 1 1-16,-10 0-1 0,-8 2 1 15,-8 7-2-15,-10 6 0 16,-8 3 1-16,-4 9 1 15,-5 3 1-15,3 5 1 16,-1 6-2-16,9 2 2 16,5 2-2-16,14-3-1 15,9-4 1-15,11-6-3 16,12-9 2-16,8-6 1 15,3-5-1-15,0-10-2 16,-1-3 3-16,-5-2 0 16,-10 1 0-16,-10 2 0 15,-14 7 0-15,-12 9-2 0,-11 6 1 16,-8 5 3-16,-4 4-3 15,1 4 1-15,7 2-3 16,6-6-4-16,24 8-19 16,-1-16-15-16,27-2 0 15,0-9-4-15,21 3 2 16</inkml:trace>
  <inkml:trace contextRef="#ctx0" brushRef="#br0" timeOffset="17749">20851 12176 85 0,'1'-43'35'16,"3"16"1"-16,-9-8-4 15,5 22-27-15,0 13-1 0,0 0-1 16,0 0 0-16,9 37-1 15,-2 1 0-15,6 9 0 16,2 4-1-16,5 8 1 16,1 0-2-16,3 1 1 15,0-7 0-15,6-9 0 16,-3-13 0-16,3-10 0 15,-4-19 1-15,1-15 0 16,0-20 0-16,1-15 0 16,-3-16-1-16,-2-10 0 15,-1-5-2-15,-5-8-2 16,2 9-1-16,-7-2-3 15,8 26-10-15,-19 1-22 0,13 24 1 16,-13 10-2 0,-1 19 2-16</inkml:trace>
  <inkml:trace contextRef="#ctx0" brushRef="#br0" timeOffset="17990">21598 12253 96 0,'-8'13'39'16,"1"10"1"-16,-9-2-3 16,-4 7-32-16,4 4-3 15,4 6 0-15,-3 1-1 0,3-1-3 16,5-1-2-16,2-12-2 15,14 3-16-15,-9-28-18 16,27-3 2-16,-7-23-3 16,14-4 4-16</inkml:trace>
  <inkml:trace contextRef="#ctx0" brushRef="#br0" timeOffset="18365">21638 12007 92 0,'-27'-10'38'0,"14"18"2"16,-4-2-2-16,16 14-31 15,2-5-3-15,12 2-1 16,5 2 0-16,9 7-1 16,-3 4 0-16,4 7 0 0,-4 3-1 15,-2 4 0-15,-7 3-1 16,-8 3 2-16,-2-3-3 15,-8-3 2-15,2-7-1 16,-3-7 0-16,0-13 0 16,4-17 0-16,0 0 0 15,19-17 0-15,-3-11 1 16,6-10-1-16,2-9 1 15,4-4 0-15,0 0 0 16,-1 4-1-16,-5 6 0 16,-5 7 0-16,-4 9-1 15,-4 5-2-15,3 12-2 16,-4-4-5-16,16 15-15 15,-14-13-14-15,27 2-1 0,-3-13 0 16,17-1 1-16</inkml:trace>
  <inkml:trace contextRef="#ctx0" brushRef="#br0" timeOffset="18553">22510 11629 91 0,'-30'12'38'0,"10"23"3"15,-12 5-4-15,6 20-32 16,-4 8-1-16,7 15 0 15,1 5-2-15,6 3-2 16,7-4-3-16,3-21-20 16,10 8-16-16,1-20 1 15,6-3-2-15,-3-26 1 0</inkml:trace>
  <inkml:trace contextRef="#ctx0" brushRef="#br0" timeOffset="19033">22199 12141 95 0,'-3'14'39'0,"3"-14"1"16,7 20-1-16,6-15-35 15,19-3-1-15,9-6-1 16,4 1 1-16,2-4-1 15,2-2 0-15,-5 1 0 16,-4 2-1-16,-8 2 1 16,-9 7-1-16,-10 1 0 0,-8 8 0 15,-7 1 0-15,-4 4 0 16,-4 1-1-16,-1 3 0 15,3 1 1-15,3-4-1 16,5-1 0-16,4-7 0 16,10-8 0-16,7-6 0 15,6-10 1-15,2-6-1 16,2-6 0-16,2-3 1 15,-2-2-1-15,-4 1 0 16,-3 6 1-16,-8 3-1 16,-5 8 0-16,-11 13 0 15,0 0-1-15,1 13 0 0,-6 9-2 16,-5 5 0-16,7 7-2 15,-2-1-1-15,9 5-2 16,0-10-2-16,20 10-13 16,-12-29-7-16,24 6-6 15,-8-16-2-15,10-2 3 16,-5-13 0-16</inkml:trace>
  <inkml:trace contextRef="#ctx0" brushRef="#br0" timeOffset="19394">23075 12193 91 0,'-10'-22'37'15,"10"22"1"-15,-23-24 1 16,13 24-31-16,-8 4-2 15,3 7-2-15,-6 7 0 16,6 6-1-16,-3 3 0 16,7 3-1-16,0-1-1 0,9-1 1 15,3-5-2-15,5-7 1 16,8-7-1-16,-1-7 0 15,5-8 0-15,1-7 0 16,2-7 0-16,-3-4 0 16,-2-6 0-16,-1 1 0 15,-2 2 0-15,-1 3-1 16,-4 3 1-16,0 7 0 15,-8 14 0-15,0 0 0 16,5 14 0-16,-7 5 0 16,1 3-1-16,4 3-1 15,1-6-1-15,5-5-1 16,10-7-2-16,2-24-7 15,23 4-11-15,-11-30-7 0,24 1-7 16,-9-18-1-16,8-3 1 16,-7-13 2-16</inkml:trace>
  <inkml:trace contextRef="#ctx0" brushRef="#br0" timeOffset="19544">23592 11644 99 0,'-13'27'42'0,"-18"11"0"16,3 25-2-16,-11 7-31 15,8 9-5-15,2 3-2 16,4 0-5-16,10 3-9 15,-5-26-15-15,24 9-13 16,-7-18 1-16,12-1-5 16,-8-18 2-16</inkml:trace>
  <inkml:trace contextRef="#ctx0" brushRef="#br0" timeOffset="20437">21100 13224 73 0,'-27'-19'38'15,"-4"16"0"-15,-16 7 0 16,4 18-31-16,-16 8-2 16,3 18-1-16,2 11 0 15,5 16-1-15,7 8-1 16,11 14 0-16,7 3-1 15,11 2-1-15,9 1-1 0,8-2-1 16,5-6-2-16,0-17-4 16,13 2-13-16,-16-30-18 15,10-3 0-15,-14-25 0 16,2-7 0-16</inkml:trace>
  <inkml:trace contextRef="#ctx0" brushRef="#br0" timeOffset="20957">20311 14017 87 0,'-14'-11'40'0,"14"11"0"16,15 0 0-16,12 0-35 15,11-4-3-15,12-8-1 16,13-1-1-16,5-5-2 0,12 3-1 15,1-7-3-15,8 9-3 16,-8-7-1-16,6 13-2 16,-19-7 0-16,-2 14 3 15,-18-4 3-15,-11 7 3 16,-14 0 3-16,-23-3 4 15,1 14 3-15,-23-12 2 16,2 12 1-16,-14-7 0 16,6 10-2-16,-10-3-1 15,5 11 0-15,0 1-2 16,7 7-1-16,3 3-1 15,10 4-1-15,8 2 0 0,9-1-1 16,14-1 0 0,13-10 0-16,8-8 0 0,10-9 0 15,4-13-1-15,1-10 1 16,-2-14-1-16,-6-9 0 15,-10-10 1-15,-11-7-1 16,-12-4 1-16,-12-4-2 16,-10 1 1-16,-11 4-1 15,-3 8-1-15,-5 5-1 16,-4 17-2-16,2 7-1 15,8 22-6-15,-4-10-12 16,28 26-7-16,-2-10-7 16,18 10-1-16,6-12 1 15</inkml:trace>
  <inkml:trace contextRef="#ctx0" brushRef="#br0" timeOffset="21189">21838 13829 101 0,'-20'13'40'0,"-21"-6"1"15,7 15-3-15,-10-3-35 16,1 7-1-16,6 4 0 16,2 6-2-16,6 2 1 15,8 5-1-15,11-2-2 16,7-2 0-16,14-3-3 15,7-21-9-15,24 8-12 16,-7-26-13-16,21-1-2 16,-5-18-1-16,15-3 0 15</inkml:trace>
  <inkml:trace contextRef="#ctx0" brushRef="#br0" timeOffset="21542">22089 13826 98 0,'-31'26'39'0,"9"13"2"15,-8-9-4-15,8 12-34 16,-1 1 0-16,8 0 0 16,5-4-2-16,7-3 0 15,9-11 0-15,9-11-1 16,8-11 1-16,7-11-1 15,8-12 1-15,2-10 0 0,3-8 0 16,-4-6 1-16,-3-1-1 16,-5 0 0-16,-8 2 0 15,-3 10 1-15,-6 6-2 16,-7 10 0-16,-7 17-1 16,0 0 1-16,-6 28-3 15,-1 0 1-15,2 13-4 16,-1-3-2-16,10 14-10 15,-8-22-8-15,24 10-6 16,-7-25-5-16,22-2-4 16,0-24 1-16</inkml:trace>
  <inkml:trace contextRef="#ctx0" brushRef="#br0" timeOffset="21877">22760 13682 94 0,'-25'-8'40'0,"1"17"2"16,-14-3-2-16,8 15-34 15,-6 0-2-15,1 4-2 16,4 3 1-16,4 0-2 16,11 1 0-16,8-2 0 15,13-4 0-15,10 0-1 16,10-6 0-16,5-1 0 15,8-1-1-15,-3 3 1 16,0-7-1-16,-5 4 1 16,-5 1-1-16,-9 2 1 15,-12 2-1-15,-9 0 0 16,-12 2 1-16,-7-3-2 0,-5 3-2 15,-7-12-7-15,10 7-7 16,-20-22-7-16,27 11-7 16,-21-21-6-16,16 1-6 15,-3-16 2-15</inkml:trace>
  <inkml:trace contextRef="#ctx0" brushRef="#br0" timeOffset="31952">16665 1990 9 0,'0'0'18'0,"-11"8"1"0,11-8-1 16,0 0 1-16,0 0 2 16,0 0-2-16,0 0 4 15,0 0-12-15,0 0-4 16,0 0-3-16,0 0 1 15,0 0-3-15,0 0 0 16,0 0-2-16,14 7 1 16,9-2 0-16,10-2 1 15,14-5 0-15,11-1 0 16,16-9 0-16,10-2 0 15,7-5 0-15,10-4-1 16,-4 1-1-16,-4 1 0 16,-7 9-5-16,-22-5-19 15,-2 19-11-15,-24 2 1 0,-7 9-4 16,-18 0 3-16</inkml:trace>
  <inkml:trace contextRef="#ctx0" brushRef="#br0" timeOffset="32801">17077 1857 56 0,'0'0'34'16,"-11"-12"-1"-16,11 12 0 16,0 0-25-16,0 0 0 15,2-15-3-15,15 14 0 16,3-3-1-16,11 2-1 15,6 2 0-15,8 4-2 16,4 1 2-16,2 6-3 16,-6 3 1-16,-7 5-2 15,-10 5 2-15,-16 4-2 16,-16 4 1-16,-14 4 0 15,-15 2 0-15,-11 3-1 0,-10-3 0 16,-4-4-3-16,9 8-20 16,-2-15-11-16,23 1-1 15,9-18-3-15,19-10 2 16</inkml:trace>
  <inkml:trace contextRef="#ctx0" brushRef="#br0" timeOffset="33619">15873 5157 46 0,'15'-9'32'15,"-15"9"2"-15,14-14-2 16,-3 14-19-16,-11 0-4 15,0 0 0-15,-7-12-3 0,7 12-1 16,0 0-3-16,-8 14 0 16,8-14-1-16,4 20 0 15,10-10 0-15,14 0 1 16,14-1-1-16,16 0 1 15,15-5 0-15,16 3 0 16,17-4 0-16,14 1-1 16,7 0 1-16,3 3-2 15,-3 1 1-15,-3 1-1 16,-6 2 0-16,-4-1 0 15,-13-5 0-15,-12 0 0 16,-10-6 0-16,-12-4 0 16,-13-3 0-16,-10-2 0 15,-12-4 0-15,-13-3-2 0,-12 6-2 16,-17-6-7-16,10 17-25 15,-33-12 0-15,11 14-3 16,-5-7 2-16</inkml:trace>
  <inkml:trace contextRef="#ctx0" brushRef="#br0" timeOffset="34034">16719 5092 74 0,'-24'-10'34'0,"9"5"2"16,1-4-2-16,14 9-28 16,0 0-2-16,29 8-1 15,-4 0 4-15,17 6-5 16,9-1 3-16,11 4-3 15,6-1 2-15,1 1-3 16,-2 0 2-16,-7 1-2 16,-16 2 0-16,-15 6 0 15,-24 8 0-15,-21 5 0 0,-26 7-1 16,-16 2 0-16,-14 2-1 15,-3-4 0-15,3 0-6 16,0-18-26-16,31-5-6 16,15-22 0-16,37-11-1 15</inkml:trace>
  <inkml:trace contextRef="#ctx0" brushRef="#br0" timeOffset="34754">15022 3593 63 0,'0'0'33'0,"8"-12"-1"15,5 6 2-15,2-7-29 16,14 6 2-16,4-6-3 16,16 9 2-16,4-3-2 0,17 3 0 15,6-1-1-15,17 1 0 16,13-3-1-16,14-3 0 15,10-2-1-15,11-3 0 16,11-1-1-16,12 4 1 16,9 0 0-16,2 4 0 15,-2 3-1-15,-2 9 0 16,-9 0 1-16,-9 5-1 15,-17 0 0-15,-20 0 0 16,-26-1 0-16,-22-4-1 16,-16-2-6-16,-32-18-20 15,-10 10-9-15,-23-13 0 16,-4 10-2-16</inkml:trace>
  <inkml:trace contextRef="#ctx0" brushRef="#br0" timeOffset="35301">16530 3218 78 0,'-23'-13'36'0,"13"8"0"16,0-9 0-16,21 10-30 15,-11 4-1-15,30 5-1 16,2 7-1-16,18 6-1 15,7 2-1-15,16 5 1 16,3 4-2-16,7 0 1 16,-5 1 0-16,-5-4 0 0,-15 1 0 15,-17 5 1-15,-25 1 0 16,-28 3-1-16,-22 4 1 15,-22 2-2-15,-17 4 0 16,-8-6-4-16,9 12-15 16,-4-24-19-16,27 1 0 15,18-23-1-15,31-6-1 16</inkml:trace>
  <inkml:trace contextRef="#ctx0" brushRef="#br0" timeOffset="36219">17714 1834 64 0,'8'-14'34'0,"-8"14"0"16,0 0-2-16,0 0-28 15,0 0 0-15,-10-5-1 16,10 5 0-16,-11 8 0 16,11-8-1-16,-17 12 0 15,1-3 0-15,-1 5-1 16,-9 5 1-16,-9 2-1 15,-12 7 0-15,-9 4-2 16,-10 8 2-16,-14 7-2 16,-17 7 0-16,-20 7 0 15,-19 15 1-15,-21 10 1 16,-25 10 0-16,-21 15 2 0,-23 5-1 15,-25 20 1-15,-21 11-1 16,-16 11 1-16,-18 3 0 16,-17 13-1-16,-13 10-1 15,-23 7-1-15,-11 6 0 16,-12 6 0-16,-13 5 1 15,-11 4-2-15,-15 6 1 16,-2 0-1-16,-5 1 3 16,4 4-2-16,-5-1 3 15,6-2-3-15,9-6 1 16,19-3 1-16,16-12-1 15,22-10 0-15,34-13-7 16,22-30-19-16,51-11-14 16,28-31 3-16,51-22-4 0,33-35 1 15</inkml:trace>
  <inkml:trace contextRef="#ctx0" brushRef="#br0" timeOffset="36947">9433 6009 68 0,'18'-25'34'15,"-10"5"1"-15,-8 20-8 0,-11 9-12 16,-1 22-5-16,-23 9-5 16,-4 16-1-16,-16 8-1 15,-4 9 0-15,-8 5 0 16,0 2 1-16,-1-6-1 15,12-2 1-15,13-15-1 16,24-6 0-16,24-15-2 16,34-14-1-16,35-15-4 15,18-24-29-15,45-2-4 16,21-16-3-16,25-3 0 15</inkml:trace>
  <inkml:trace contextRef="#ctx0" brushRef="#br0" timeOffset="38190">17414 5345 14 0,'14'-5'32'16,"-14"5"0"-16,13 3 1 15,-13-3-13-15,0 0-4 16,-14 5-5-16,14-5-4 16,0 0-2-16,-5 16-3 15,5-16 1-15,0 0-1 16,0 0 0-16,12 5 0 0,-12-5 0 15,0 0 0-15,11 4 0 16,-11-4 0-16,0 0 0 16,0 0 0-16,-16-3-1 15,4 4 1-15,-4-5 0 16,-1 1-1-16,-5-5 0 15,-1 3 1-15,-2-5-1 16,1-2 0-16,-3-3 0 16,-2-3-1-16,-3-1 1 15,0-3 0-15,-8-3-1 16,-3-2 0-16,-6-2-1 15,-8-1 3-15,-8-1-4 16,-8-2 3-16,-6-7-3 16,-4-2 3-16,-4-4-2 0,-5-7 1 15,-2-6 1-15,-2-5-2 16,-6-4 2-16,2-5-1 15,-5-5 1-15,-1 1 0 16,-2-4-1-16,-5 2 1 16,-6-3 0-16,-3 0-1 15,-1 0 0-15,-2 1 1 16,-5 2 0-16,-3-2-2 15,-6-1 1-15,2-1 1 16,0-4-1-16,3-2 0 16,0-5 1-16,-1-4 0 15,-1-7-1-15,2 2 0 16,2-6 1-16,-2-3-1 15,-4-1 1-15,-6 1-2 0,-4 3 1 16,1-1-1-16,-8 5 1 16,-6-1 1-16,-6 5-1 15,-3-4 2-15,-2 9-2 16,-3-3 2-16,-2-1-1 15,87 49 2-15,-15-2-3 16,5 1 1-16,-12-3-2 16,1 1-13-16,-3-4-24 15,1 6-2-15,-3-2 1 16,4 3-3-16</inkml:trace>
  <inkml:trace contextRef="#ctx0" brushRef="#br0" timeOffset="39028">11273 1439 73 0,'12'-14'34'16,"-12"14"0"-16,0 0 0 15,0 0-30-15,0 0-2 16,0 0-1-16,5 19 0 0,-3-8-1 15,-1 7 1-15,4 2 0 16,-3 5 0-16,5 3 1 16,-2 1 0-16,3 3 0 15,-5 2 0-15,3-2 1 16,-5 2-1-16,0-3 0 15,-4-5 0-15,-1-1 0 16,-2-4-1-16,2-2 1 16,-1-9-1-16,5-10 0 15,-6 12 0-15,6-12 0 16,0 0-1-16,2-13 1 15,2 0-1-15,0-5 1 16,0-3 0-16,4-8-1 16,1-5 0-16,1-3 1 0,0-5 0 15,4 1-1-15,-1-1 1 16,-3 3 0-16,2 6 0 15,-4 6 0-15,1 8 0 16,3 7 0-16,0 9 0 16,3 4 0-16,5 3 0 15,11 3-1-15,6-3 0 16,8-2 1-16,9-2-1 15,5-2-1-15,3 2-1 16,-5-4-5-16,11 2-23 16,-21 0-9-16,2 5 0 15,-11-2-1-15</inkml:trace>
  <inkml:trace contextRef="#ctx0" brushRef="#br0" timeOffset="40598">17861 3533 15 0,'0'0'25'15,"0"0"1"-15,5 11-7 16,-5-11-4-16,0 0 0 16,0-17-3-16,0 17 2 15,4-13-5-15,-4 13 0 16,5-14-3-16,-5 14 1 15,0 0-3-15,-21-11-2 16,3 10 0-16,-6 4 0 0,-4-1-1 16,-5 4 1-16,-7-1 0 15,0 1 0-15,-11 0-1 16,-1 1 1-16,-5-4 0 15,-3 3-1-15,-4-5 0 16,-4 2 0-16,-7-2-1 16,-5 0 1-16,-5 0-1 15,-5 1 1-15,-5 1 0 16,-5 4-1-16,-3-1 2 15,-6 4-2-15,0 0 2 16,-4 2-2-16,-3 0 2 16,1 1-1-16,2 1-1 0,-1-3 1 15,3 1 0 1,3-1-1-16,1-3 1 0,2 2 0 15,3-3-1-15,6 1 0 16,2-3 0-16,1 2 1 16,2 0-1-16,1 0 0 15,3 0 0-15,-1 1 0 16,-1 0 0-16,0 3 0 15,-2 0 0-15,2 0 0 16,-2-1 0-16,-2 0 1 16,-1 0-1-16,-1-1 1 15,3-2-1-15,-1 0 1 16,-1-4-1-16,0-2 1 15,1 0-1-15,1-2 0 16,-3 0 0-16,-1 0 0 0,-3 0 0 16,-1 2 0-16,-4-1-1 15,1 1 1-15,-5 1 0 16,-3 1 0-16,-1 1 0 15,2 0-1-15,1 2-1 16,2-4-2-16,11 12-20 16,-4-15-13-16,16 7 0 15,9-12-2-15,21 3 1 16</inkml:trace>
  <inkml:trace contextRef="#ctx0" brushRef="#br0" timeOffset="41274">12788 3657 60 0,'0'0'33'0,"11"-11"1"15,-11 11-1-15,0 0-25 16,0 0-1-16,0 0-1 0,0 0 0 16,-19 18-2-16,0 5 0 15,-14 7-1-15,-6 12 1 16,-7 7-1-16,-1 8 1 15,-4 0 0-15,14-1 0 16,7-4-1-16,20-7 0 16,19-10 0-16,20-13-1 15,19-14-1-15,20-11-1 16,15-2-2-16,6-7-3 15,11 12-14-15,-16-10-20 16,2 16 0-16,-15-3-3 16,-4 15 2-16</inkml:trace>
  <inkml:trace contextRef="#ctx0" brushRef="#br1" timeOffset="46059">14572 3945 29 0,'11'-15'25'0,"-11"15"1"15,3-14 2-15,-3 14-15 16,-1-11-7-16,1 11 0 0,0 0 2 16,0 0-1-16,0 0 1 15,0 0-1-15,0 0 0 16,-14 10-3-16,4 0-1 15,-3 10-2-15,-3 4 0 16,-3 6-1-16,-6 8 0 16,-5 7 0-16,-5 8 1 15,-6 11-1-15,-5 6 0 16,-6 11 1-16,-6 9 0 15,-4 9 0-15,-7 6 0 16,-4 9-1-16,-7 4 2 16,-4 3-1-16,-4 4 0 15,-4 1-1-15,-5 0 0 0,0-1 2 16,-3-9 1-16,5-9-1 15,9-17-1-15,13-20-1 16,21-21-2-16,14-33-14 16,38-16-18-16,3-35 0 15,37-12-3-15,10-17 0 16</inkml:trace>
  <inkml:trace contextRef="#ctx0" brushRef="#br1" timeOffset="46639">13999 4380 73 0,'0'0'36'15,"9"-14"0"-15,20-6 1 16,12-19-30-16,21-4 0 15,12-15-1-15,13 0-1 16,3-4-1-16,5 4-1 16,-13 7 0-16,-3 9-2 15,-17 13 0-15,-16 13 0 16,-18 21 0-16,-15 20-1 15,-13 13 0-15,-10 12 0 16,-8 14 1-16,-5 4-1 16,1 6 0-16,1-4-1 15,12-3-1-15,1-16-4 0,23-2-30 16,-6-21-3-16,17-5 0 15,-1-18-1-15</inkml:trace>
  <inkml:trace contextRef="#ctx0" brushRef="#br1" timeOffset="47464">12700 6343 89 0,'-11'6'36'16,"11"-6"0"-16,-9 12 0 16,9 4-31-16,-5 2-1 15,1 13 0-15,3 5-2 0,-2 10 2 16,-3 5-3-16,1 3 2 15,-3 0-1-15,4 2 1 16,-1-9-2-16,0-10 1 16,4-7-1-16,2-12 0 15,-1-18 0-15,13-5 0 16,-1-18 0-16,3-11 1 15,2-12-1-15,2-1-1 16,-4-10 2-16,-1 0-2 16,-3 5 1-16,-3 6-1 15,-2 6 1-15,-4 9-1 16,-2 9 0-16,5 7 1 15,-5 15-1-15,23-12-1 0,2 8-1 16,9 0-3-16,16 1-2 16,-2-11-25-16,18 12-6 15,-10-9-1-15,10 6-1 16</inkml:trace>
  <inkml:trace contextRef="#ctx0" brushRef="#br1" timeOffset="47794">13224 6602 107 0,'5'12'37'16,"14"1"3"-16,5-23-5 15,14 1-32-15,3-12 1 0,7-2-3 16,1-7 1-16,-5-1-2 15,-4-3 2-15,-11 1-3 16,-11 5 2-16,-13 5-1 16,-13 8 1-16,-14 6-1 15,-11 10 0-15,-8 7 0 16,-6 9 0-16,-6 13 0 15,4 6 0-15,1 4 1 16,9 2-1-16,10 1 1 16,13-1-3-16,13-9-1 15,26-4-7-15,6-19-24 16,32-6-4-16,8-15-1 15,20-8 0-15</inkml:trace>
  <inkml:trace contextRef="#ctx0" brushRef="#br1" timeOffset="48142">13956 6416 97 0,'-39'-4'37'15,"2"15"2"-15,-18 5-1 16,9 16-31-16,-12 2-1 16,8 11 0-16,3 0-2 15,13 2 1-15,12-5-2 16,19-7 0-16,18-14-1 15,18-16 1-15,17-17-2 16,9-15-1-16,6-12 0 16,5-8 0-16,-4-6 0 15,-11-2-1-15,-11 4 2 16,-13 10-2-16,-12 6 1 15,-12 17 0-15,-7 18 0 0,-19 1 0 16,1 19 0-16,0 14-1 16,2 2 0-16,2 4 0 15,10-1-2-15,11-11-1 16,16-12-3-16,9-26-12 15,31-7-18-15,-2-29-1 16,23-8 0-16,-3-27-2 16</inkml:trace>
  <inkml:trace contextRef="#ctx0" brushRef="#br1" timeOffset="48308">14754 5646 97 0,'-15'9'37'16,"-20"22"4"-16,3 36-1 0,-17 14-29 15,10 17-4-15,2 8-3 16,7 2-2-16,7 5-3 15,5-11 0-15,18 7-17 16,-6-22-18-16,17 0-4 16,-11-15 2-16,6-2-3 15</inkml:trace>
  <inkml:trace contextRef="#ctx0" brushRef="#br1" timeOffset="48559">12974 7295 105 0,'-49'19'41'0,"42"-8"0"15,25-30-1-15,41-13-31 16,28-8-5-16,32-9-1 15,20-7 0-15,16-3 0 16,8 5-5-16,-2 4-1 16,4 19-17-16,-24-4-18 15,-6 19-3-15,-29-1 0 16,-12 15-2-16</inkml:trace>
  <inkml:trace contextRef="#ctx0" brushRef="#br1" timeOffset="49079">15902 5843 96 0,'-22'-45'37'0,"0"15"1"16,-14 4 0-16,-4 21-35 15,-7 13 3-15,-1 23-4 16,-7 19 2-16,-1 21 0 16,-1 16-1-16,5 12-1 15,7 10 0-15,7 1 1 16,13 0-4-16,5-9 1 15,17-8-5-15,2-28-9 0,16-3-24 16,-4-26 0-16,15-13-2 16,-10-24 0-16</inkml:trace>
  <inkml:trace contextRef="#ctx0" brushRef="#br1" timeOffset="49515">15325 6367 117 0,'0'0'39'0,"19"5"1"15,15 7-10-15,5-11-27 16,17 0 0-16,10-2-1 0,4-2 0 16,1-1 0-1,0 1-1-15,-9 0 0 0,-10 2 0 16,-11 2 0-16,-16 5 0 15,-25-6-1-15,7 21 1 16,-22-5 0-16,-8 4 0 16,-5 4-1-16,-2 5 0 15,2 1 1-15,5 2 1 16,10-1-1-16,11-2 1 15,12-5-1-15,12-5 1 16,14-9-2-16,7-10 0 16,1-10 0-16,5-10 0 15,-2-9 0-15,-7-6 0 16,-7-6 0-16,-12-3 0 15,-13-2-2-15,-10 1-1 16,-8 8 0-16,-7 5-1 0,-2 13-1 16,-6 3-3-16,15 23-8 15,-11-9-15-15,26 19-8 16,3-5 1-16,18 8-2 15,6-9 2-15</inkml:trace>
  <inkml:trace contextRef="#ctx0" brushRef="#br1" timeOffset="49740">16652 6236 108 0,'-3'-11'40'0,"-22"-2"1"16,-2 14-1-16,-20 11-34 15,0 5-2-15,-3 10-1 0,1 7 0 16,0 8 0-16,9 6-1 15,7 3-1-15,16-4 1 16,16-3-2-16,16-11-1 16,20-5-4-16,9-21-11 15,29 7-17-15,-5-27-7 16,13-1 0-16,-8-15-5 15</inkml:trace>
  <inkml:trace contextRef="#ctx0" brushRef="#br1" timeOffset="50085">16911 6340 81 0,'-22'-2'40'0,"6"10"0"16,-9-4 1-16,9 15-11 0,-7-3-27 16,8 8 1-16,-6 6-1 15,4 7 2-15,-2 0-2 16,7 2 0-16,1-2-1 15,7 0-2-15,4-8 0 16,9-8 0-16,12-16 0 16,10-10 0-16,11-13 0 15,5-9 0-15,5-8 0 16,1-5 0-16,-5-3 0 15,-3 4 0-15,-10 3 0 16,-11 7 0-16,-8 12 0 16,-16 17 0-16,0 0 0 15,0 0-3-15,-18 31-1 16,8-7-2-16,11 12-11 15,-9-13-8-15,24 10-13 0,-4-16-2 16,19 0-1-16,2-16 1 16</inkml:trace>
  <inkml:trace contextRef="#ctx0" brushRef="#br1" timeOffset="50386">17570 6240 111 0,'-42'15'40'0,"1"17"2"15,-15-3-1-15,9 9-36 16,3-1-2-16,11-3 0 16,16-5-2-16,18-6 0 15,24-10-1-15,14-6 0 0,12-6-1 16,6-1 1-16,-3-3-1 15,-4 3 1-15,-13 4 1 16,-17 9-1-16,-20 4 1 16,-19 7 1-16,-16 4-2 15,-7 2 1-15,-2 6-8 16,-10-16-13-16,28 10-18 15,-1-18-1-15,30 1-4 16,15-14 0-16</inkml:trace>
  <inkml:trace contextRef="#ctx0" brushRef="#br1" timeOffset="50776">15888 7269 110 0,'34'-17'43'0,"25"-20"1"15,38-2-1-15,24-12-38 16,27-4-1-16,19-4-2 16,10 3-1-16,-3 5-2 15,-13 4-2-15,-14 18-5 16,-35-4-10-16,-20 27-21 15,-52 2-3-15,-29 19 1 16,-40 2-1-16</inkml:trace>
  <inkml:trace contextRef="#ctx0" brushRef="#br1" timeOffset="50950">16440 7175 116 0,'-57'29'41'0,"25"-14"1"16,45-3 0-16,26-9-38 0,31-10-1 15,27-7 1-15,18-5-1 16,15-2-3-16,9-9-4 15,11 8-17-15,-23-16-18 16,-3 3-4-16,-23-6 0 16,-12 0-2-16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27/06/2014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6.xml"/><Relationship Id="rId4" Type="http://schemas.openxmlformats.org/officeDocument/2006/relationships/image" Target="../media/image13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3769334"/>
              </p:ext>
            </p:extLst>
          </p:nvPr>
        </p:nvGraphicFramePr>
        <p:xfrm>
          <a:off x="214283" y="762001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an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some things, but not many, are more important than Physics.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Y9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curved mirrors and extend the ideas, with notes, to Y12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concave and convex mirrors are. Terms: focus, virtual focus, pole, principal axis, radius of curvature, magnification – 2 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notes on the 3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key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rays for curved mirrors. AND how to find the image and its nature. Firstly concave then convex.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3 key rays are. What sort of image is formed and how to describe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Examples plus new HW given. Set a due date for the HW.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curved mirror questions using ray diagrams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the mirror and the focus – 3 rays to find the image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1642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the focus and the centre of curvature – 3 rays to find the image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7503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the focus and the centre of curvature – 3 rays to find the image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7919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outside the centre of curvature – 3 rays to find the image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0315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Special case: Concave mirror with the object on the focus – 3 rays to find the image (or the lack of it)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6485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375" t="14584" r="24816" b="16667"/>
          <a:stretch/>
        </p:blipFill>
        <p:spPr>
          <a:xfrm>
            <a:off x="38099" y="457199"/>
            <a:ext cx="9001269" cy="61245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00600" y="64008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701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8375" t="13541" r="24816" b="22917"/>
          <a:stretch/>
        </p:blipFill>
        <p:spPr>
          <a:xfrm>
            <a:off x="38099" y="304800"/>
            <a:ext cx="8724901" cy="54867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" y="5486400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Nature of Image is:</a:t>
            </a:r>
            <a:endParaRPr lang="en-NZ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5040868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570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0200" y="331200"/>
              <a:ext cx="7375680" cy="4653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5880" y="316080"/>
                <a:ext cx="7385760" cy="468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533320" y="444600"/>
              <a:ext cx="5960160" cy="5321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29000" y="439560"/>
                <a:ext cx="5972400" cy="532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594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7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29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Alicia’s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88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74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1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79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15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33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11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23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03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6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62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4054779"/>
              </p:ext>
            </p:extLst>
          </p:nvPr>
        </p:nvGraphicFramePr>
        <p:xfrm>
          <a:off x="533400" y="228601"/>
          <a:ext cx="8094663" cy="50669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Wave Properties, definitions and relationships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the 17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and transmission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Water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Diffraction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(Twin Source Interference)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plane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93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curved mirrors.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24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14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90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06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55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18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46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42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98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96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5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16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47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90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4999" t="12000" r="26250" b="33000"/>
          <a:stretch/>
        </p:blipFill>
        <p:spPr>
          <a:xfrm>
            <a:off x="0" y="38100"/>
            <a:ext cx="8991600" cy="682727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4160" y="447840"/>
              <a:ext cx="9368280" cy="6406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040" y="432360"/>
                <a:ext cx="9397440" cy="643104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TextBox 3"/>
          <p:cNvSpPr txBox="1"/>
          <p:nvPr/>
        </p:nvSpPr>
        <p:spPr>
          <a:xfrm>
            <a:off x="4800600" y="381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2103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5625" t="32000" r="13125" b="26000"/>
          <a:stretch/>
        </p:blipFill>
        <p:spPr>
          <a:xfrm>
            <a:off x="177800" y="0"/>
            <a:ext cx="8966200" cy="4191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93400" y="1740240"/>
              <a:ext cx="8565480" cy="3605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8640" y="1726560"/>
                <a:ext cx="8589600" cy="36270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/>
          <p:cNvSpPr txBox="1"/>
          <p:nvPr/>
        </p:nvSpPr>
        <p:spPr>
          <a:xfrm>
            <a:off x="4800600" y="4355068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137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1259" t="21875" r="34187" b="46604"/>
          <a:stretch/>
        </p:blipFill>
        <p:spPr>
          <a:xfrm>
            <a:off x="0" y="54243"/>
            <a:ext cx="9105724" cy="652753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-111600" y="314280"/>
              <a:ext cx="8347320" cy="5749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25280" y="301680"/>
                <a:ext cx="8375400" cy="577584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/>
          <p:cNvSpPr txBox="1"/>
          <p:nvPr/>
        </p:nvSpPr>
        <p:spPr>
          <a:xfrm>
            <a:off x="4800600" y="64008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9865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1259" t="57698" r="34187" b="25000"/>
          <a:stretch/>
        </p:blipFill>
        <p:spPr>
          <a:xfrm>
            <a:off x="0" y="64576"/>
            <a:ext cx="9144000" cy="389782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094040" y="1344960"/>
              <a:ext cx="7716240" cy="4970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89000" y="1330920"/>
                <a:ext cx="7725600" cy="49896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/>
          <p:cNvSpPr txBox="1"/>
          <p:nvPr/>
        </p:nvSpPr>
        <p:spPr>
          <a:xfrm>
            <a:off x="4800600" y="63246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4705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2057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f=</a:t>
            </a:r>
          </a:p>
          <a:p>
            <a:endParaRPr lang="en-NZ" sz="3600" dirty="0"/>
          </a:p>
          <a:p>
            <a:r>
              <a:rPr lang="en-NZ" sz="3600" dirty="0" smtClean="0"/>
              <a:t>r=</a:t>
            </a:r>
          </a:p>
          <a:p>
            <a:endParaRPr lang="en-NZ" sz="3600" dirty="0"/>
          </a:p>
          <a:p>
            <a:r>
              <a:rPr lang="en-NZ" sz="3600" dirty="0" smtClean="0"/>
              <a:t>d</a:t>
            </a:r>
            <a:r>
              <a:rPr lang="en-NZ" sz="3600" baseline="-25000" dirty="0" smtClean="0"/>
              <a:t>i</a:t>
            </a:r>
            <a:r>
              <a:rPr lang="en-NZ" sz="3600" dirty="0" smtClean="0"/>
              <a:t>=</a:t>
            </a:r>
          </a:p>
          <a:p>
            <a:endParaRPr lang="en-NZ" sz="3600" dirty="0"/>
          </a:p>
          <a:p>
            <a:r>
              <a:rPr lang="en-NZ" sz="3600" dirty="0" smtClean="0"/>
              <a:t>d</a:t>
            </a:r>
            <a:r>
              <a:rPr lang="en-NZ" sz="3600" baseline="-25000" dirty="0" smtClean="0"/>
              <a:t>o</a:t>
            </a:r>
            <a:r>
              <a:rPr lang="en-NZ" sz="3600" dirty="0" smtClean="0"/>
              <a:t>=</a:t>
            </a:r>
          </a:p>
          <a:p>
            <a:endParaRPr lang="en-NZ" sz="3600" dirty="0"/>
          </a:p>
          <a:p>
            <a:r>
              <a:rPr lang="en-NZ" sz="3600" dirty="0" smtClean="0"/>
              <a:t>m=</a:t>
            </a:r>
            <a:endParaRPr lang="en-NZ" sz="3600" dirty="0"/>
          </a:p>
        </p:txBody>
      </p:sp>
    </p:spTree>
    <p:extLst>
      <p:ext uri="{BB962C8B-B14F-4D97-AF65-F5344CB8AC3E}">
        <p14:creationId xmlns:p14="http://schemas.microsoft.com/office/powerpoint/2010/main" val="375938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4384</TotalTime>
  <Words>498</Words>
  <Application>Microsoft Office PowerPoint</Application>
  <PresentationFormat>On-screen Show (4:3)</PresentationFormat>
  <Paragraphs>74</Paragraphs>
  <Slides>45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228</cp:revision>
  <dcterms:created xsi:type="dcterms:W3CDTF">2006-08-16T00:00:00Z</dcterms:created>
  <dcterms:modified xsi:type="dcterms:W3CDTF">2014-06-27T04:19:42Z</dcterms:modified>
</cp:coreProperties>
</file>