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2"/>
  </p:notesMasterIdLst>
  <p:sldIdLst>
    <p:sldId id="256" r:id="rId2"/>
    <p:sldId id="271" r:id="rId3"/>
    <p:sldId id="257" r:id="rId4"/>
    <p:sldId id="346" r:id="rId5"/>
    <p:sldId id="347" r:id="rId6"/>
    <p:sldId id="348" r:id="rId7"/>
    <p:sldId id="349" r:id="rId8"/>
    <p:sldId id="350" r:id="rId9"/>
    <p:sldId id="351" r:id="rId10"/>
    <p:sldId id="352" r:id="rId11"/>
    <p:sldId id="353" r:id="rId12"/>
    <p:sldId id="354" r:id="rId13"/>
    <p:sldId id="355" r:id="rId14"/>
    <p:sldId id="356" r:id="rId15"/>
    <p:sldId id="357" r:id="rId16"/>
    <p:sldId id="358" r:id="rId17"/>
    <p:sldId id="359" r:id="rId18"/>
    <p:sldId id="360" r:id="rId19"/>
    <p:sldId id="361" r:id="rId20"/>
    <p:sldId id="362" r:id="rId21"/>
    <p:sldId id="363" r:id="rId22"/>
    <p:sldId id="364" r:id="rId23"/>
    <p:sldId id="365" r:id="rId24"/>
    <p:sldId id="366" r:id="rId25"/>
    <p:sldId id="367" r:id="rId26"/>
    <p:sldId id="368" r:id="rId27"/>
    <p:sldId id="369" r:id="rId28"/>
    <p:sldId id="370" r:id="rId29"/>
    <p:sldId id="371" r:id="rId30"/>
    <p:sldId id="372" r:id="rId31"/>
    <p:sldId id="373" r:id="rId32"/>
    <p:sldId id="374" r:id="rId33"/>
    <p:sldId id="375" r:id="rId34"/>
    <p:sldId id="376" r:id="rId35"/>
    <p:sldId id="377" r:id="rId36"/>
    <p:sldId id="378" r:id="rId37"/>
    <p:sldId id="379" r:id="rId38"/>
    <p:sldId id="380" r:id="rId39"/>
    <p:sldId id="381" r:id="rId40"/>
    <p:sldId id="382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66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23/06/2014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0320201"/>
              </p:ext>
            </p:extLst>
          </p:nvPr>
        </p:nvGraphicFramePr>
        <p:xfrm>
          <a:off x="214283" y="762001"/>
          <a:ext cx="8750332" cy="52730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Complete the Waves work from last week’s relief WHILE helping those who want to go over the old Nukes papers before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resit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everyone can use time well despite having different short-term aims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Go over our Practice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External papers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making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list of skills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tested and the “code” words used in the questions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Assessment for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and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continue getting our HW record up to 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745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513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249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771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064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941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506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095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222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962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9354919"/>
              </p:ext>
            </p:extLst>
          </p:nvPr>
        </p:nvGraphicFramePr>
        <p:xfrm>
          <a:off x="533400" y="228601"/>
          <a:ext cx="8094663" cy="581486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Wed the 4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Circular motion.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 the 6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 the 13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Wave Properties, definitions and relationships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 the 17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and transmission PLUS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Behaviours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Water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 the 19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Diffraction of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Monday the 23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 and Interference (Twin Source Interference)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Monday the 23</a:t>
                      </a:r>
                      <a:r>
                        <a:rPr kumimoji="0" lang="en-US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 from plane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416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278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027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789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915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42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2076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4428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39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091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466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520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577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059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360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257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727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416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803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240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564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600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344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422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702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866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389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4049</TotalTime>
  <Words>277</Words>
  <Application>Microsoft Office PowerPoint</Application>
  <PresentationFormat>On-screen Show (4:3)</PresentationFormat>
  <Paragraphs>51</Paragraphs>
  <Slides>40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215</cp:revision>
  <dcterms:created xsi:type="dcterms:W3CDTF">2006-08-16T00:00:00Z</dcterms:created>
  <dcterms:modified xsi:type="dcterms:W3CDTF">2014-06-23T05:08:45Z</dcterms:modified>
</cp:coreProperties>
</file>