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37" r:id="rId3"/>
    <p:sldId id="271" r:id="rId4"/>
    <p:sldId id="257" r:id="rId5"/>
    <p:sldId id="339" r:id="rId6"/>
    <p:sldId id="338" r:id="rId7"/>
    <p:sldId id="340" r:id="rId8"/>
    <p:sldId id="34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2T20:53:32.19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8020 4151 78 0,'22'-25'36'0,"-8"1"-2"16,1 18 2-16,-15 6-31 15,11 35 0-15,-13 12 0 16,-2 26 0-16,-10 3 0 16,8 0-1-16,6-16 0 15,26-33-1-15,32-55 1 16,45-68-1-16,59-67-4 15,38-66-33-15,58-32-4 16,10-33-3-16,-5 5-1 16</inkml:trace>
  <inkml:trace contextRef="#ctx0" brushRef="#br0" timeOffset="2306">8676 5194 72 0,'0'0'35'16,"0"0"1"-16,11 24 0 15,-11 1-28-15,3 18-1 16,-3-5-2-16,6 5 0 15,3-22 0-15,18-30-1 16,23-55-2-16,42-63 2 16,50-68-3-16,53-62-3 0,100-43-33 15,-9-39-2-15,19 2-3 16,-15 19-2-16</inkml:trace>
  <inkml:trace contextRef="#ctx0" brushRef="#br0" timeOffset="232325">10011 7996 51 0,'-3'-13'34'16,"3"13"0"-16,-5-16 2 15,5 16-24-15,-2 12-2 16,12 13-4-16,-7 5 1 16,11 20-1-16,-6-3 0 15,9 6-2-15,5-9 1 16,20-12-2-16,18-33 1 15,31-37 0-15,37-52 0 16,37-45 0-16,38-37-5 16,24-44-9-16,18-16-26 15,-2-24-3-15,-9-10 0 16,-33-1-3-16</inkml:trace>
  <inkml:trace contextRef="#ctx0" brushRef="#br0" timeOffset="271845">11680 9816 85 0,'79'-10'36'15,"4"-6"0"-15,14 7 0 16,1 1-33-16,2 8 0 15,-6 3-1-15,-2 9 0 16,-11 5-1-16,-10 1 0 16,-10 1-1-16,-8 1 1 15,-8-3-1-15,1-8 0 16,-8-5 0-16,-1-9 0 15,-2-8-1-15,-2-3 0 16,-6-4 0-16,-7-4 0 16,-1 5-3-16,-19-8-12 15,5 13-20-15,-12 2 1 16,7 12-2-16,-22-9 1 0</inkml:trace>
  <inkml:trace contextRef="#ctx0" brushRef="#br0" timeOffset="273075">1145 10714 35 0,'0'0'27'0,"4"-14"2"16,-4 14-1-16,0 0-13 15,4-13-4-15,10 16-1 16,-14-3-2-16,25-10 0 16,-10 4-1-16,8 4-1 15,-1-2-2-15,8 4-1 16,-1 1-1-16,-1 5-1 15,2-3-1-15,2 5 0 16,3 1 0-16,4 1 0 16,8-2-1-16,4-1 2 15,9-3 0-15,8-1 1 16,7-6-1-16,7 1 0 15,2-5 0-15,6 2 0 16,-1-1 0-16,0 2-1 0,1 2 0 16,-3 3 0-16,-1 2 0 15,-2 1 0-15,1 0 1 16,0 0-1-16,0-4 0 15,4-2 0-15,3-3 1 16,4-3-1-16,1-2 1 16,4-3 0-16,-1 0 0 15,-3 0 0-15,-3 4-1 16,-8 2 1-16,-8 3-1 15,-5 1 1-15,-5 6-1 16,-8 1 0-16,-3 4 0 16,-3 0 0-16,-4 1 0 15,-3-3 0-15,1 3 0 16,-2-5 0-16,1 1 1 0,1-2-1 15,2 0 0-15,6-2 0 16,2 0 1-16,4 1-1 16,2-1 0-16,0 0 0 15,-4 1 0-15,-2 0 0 16,-10-2 0-16,-7-1 0 15,-10 1 0-15,-8 0 1 16,-8 0 0-16,-15 0 0 16,12-1 0-16,-12 1 0 15,0 0 0-15,0 0 0 16,0 0 0-16,0 0-1 15,0 0-1-15,0 0-1 16,10 5-2-16,-10-5-19 0,0 0-14 16,0 0 0-16,9 15-2 15,-9-15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2T21:23:12.8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12855 10067 59 0,'0'0'37'0,"9"17"-1"15,-6 16 0-15,-10 2-12 16,6 26-19-16,-9 2-2 16,5 2 1-16,3-14 1 15,20-23 0-15,21-47-1 16,34-51 2-16,47-58-2 15,55-59-3-15,52-51 1 16,37-43-4-16,26-21 0 16,-2-6-3-16,-6 20-1 15,-37 22-4-15,-35 47-29 16,-61 39 1-16,-42 51-1 15,-40 37-1-15</inkml:trace>
  <inkml:trace contextRef="#ctx0" brushRef="#br0" timeOffset="127194.7182">11669 13855 51 0,'9'-15'37'16,"-9"15"1"-16,0 0-2 16,0 0-23-16,2 23-11 15,-6 6 1-15,-1 1 1 0,2 7 0 16,-4-5 0-16,11 0-1 15,6-18 2-15,22-18 0 16,18-36-1-16,36-31 0 16,35-35-1-16,36-24 1 15,34-32-2-15,26-26-4 16,31-4-17-16,-13-40-12 15,12 3-10-15,-20-18-2 16,-9-16-2-16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2T21:34:08.7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13092 11168 50 0,'19'-14'35'0,"-19"14"-2"15,0 0 1-15,0 0-30 16,-20 15-1-16,1 7 1 15,-18 6 0-15,-2 17 2 16,-18 5-3-16,-5 11 1 16,-11 6 0-16,-7 10 2 15,-6-2-3-15,5 1-1 16,3-3-1-16,10-12-3 15,11-5-2-15,4-20-19 0,19-4-14 16,10-17-2-16,24-15 0 16,-16-1 2-16</inkml:trace>
  <inkml:trace contextRef="#ctx0" brushRef="#br0" timeOffset="271.0271">12455 11242 80 0,'-18'12'39'0,"-2"-3"0"16,6 8-1-16,2-2-36 15,17 5-1-15,11 7 0 16,15 8 1-16,9 10-1 0,11 8 1 15,8 10-1-15,6 11 0 16,1 6-1-16,-4 6-1 16,-5 4-1-16,-10-8-5 15,3 6-28-15,-23-19-5 16,-2-11 0-16,-12-22 2 15</inkml:trace>
  <inkml:trace contextRef="#ctx0" brushRef="#br0" timeOffset="421.0421">13413 11910 91 0,'14'12'40'16,"-19"2"-1"-16,-9 1-10 0,-3 7-68 15,-9-9 0-15,1 2-1 16,-5-4 0-16</inkml:trace>
  <inkml:trace contextRef="#ctx0" brushRef="#br0" timeOffset="1224.1224">12194 15805 35 0,'-6'-18'37'0,"6"18"2"16,-8-15-1-16,14 30-29 16,-12 4-2-16,7 26 1 15,-7 15-2-15,3 16-1 16,-3-1-1-16,10-1 0 15,6-26-1-15,24-31 0 16,28-60 0-16,-5-7-5 16,164-145-5-1,23-37-11-15,22-37-23 0,12 42 4 31,-10-81-6-31,-28 17 0 16</inkml:trace>
  <inkml:trace contextRef="#ctx0" brushRef="#br0" timeOffset="3744.3744">12492 17818 47 0,'0'0'36'0,"0"0"1"16,0 0 0-16,0 0-34 15,0 0 0-15,0 0 1 16,0 0 3-16,22 56-3 15,-22-56 3-15,-7 42-2 16,7-42 0-16,0 0 0 16,20 47-2-16,-20-47 1 15,61-6-1-15,20-20 0 16,16-27-4-16,29-39-2 15,22-65-3-15,20-34-11 16,18-25-26-16,-6-7-1 0,-10 7-1 16,-9-11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3:14:27.6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10396 9783 70 0,'14'-24'35'0,"-4"6"0"15,-8-2 1-15,-2 20-31 16,-4-17-1-16,4 17 1 16,-18 6-1-16,0 13 1 15,-10 8-2-15,-5 14-1 16,-9 11 0-16,-2 9 0 15,-7 6-2-15,2-2 0 16,2 1-4-16,6-17-12 16,16-4-21-16,7-22 1 15,18-13-2-15,0-10 1 16</inkml:trace>
  <inkml:trace contextRef="#ctx0" brushRef="#br0" timeOffset="172.0172">10188 9848 98 0,'-2'15'40'0,"-5"3"0"15,14 13-2-15,1-5-32 16,19-1-2-16,20-8-2 16,16-10-2-16,27-4-4 15,8-18-32-15,30 1-3 16,4-10-1-16,14 3-1 15</inkml:trace>
  <inkml:trace contextRef="#ctx0" brushRef="#br0" timeOffset="718.0718">11696 9738 70 0,'-3'-16'37'16,"3"16"-2"-16,-18-10 2 16,7 22-30-16,-17 5-1 0,-3 17-2 15,-11 11-2-15,-7 12 0 16,-4 7-2-16,-2 3 1 15,3 6-3-15,3-10-3 16,14-2-4-16,4-24-14 16,19-4-11-16,7-22-3 15,15-9 1-15,3-17 0 16</inkml:trace>
  <inkml:trace contextRef="#ctx0" brushRef="#br0" timeOffset="856.0856">11386 10021 59 0,'9'-44'36'0,"2"16"2"15,-13 5 0-15,2 23-19 16,0 0-8-16,21 18-2 15,-6 0-3-15,19 7-3 16,17 3-2-16,10-11-5 0,31 5-32 16,7-11-3-16,24-3 0 15,2-15-2-15</inkml:trace>
  <inkml:trace contextRef="#ctx0" brushRef="#br0" timeOffset="1255.1255">12899 9802 70 0,'15'-21'37'0,"0"8"-2"16,-8 1 2-16,-7 12-30 16,0 0-1-16,-24 15-2 15,-7 10-1-15,-5 12-1 16,-11 10 0-16,-4 7-1 15,-4 5-2-15,2-2 1 16,6-2-2-16,5-11-3 16,19 0-11-16,3-21-22 0,15-9 3 15,5-14-2-15,11-13 1 16</inkml:trace>
  <inkml:trace contextRef="#ctx0" brushRef="#br0" timeOffset="1406.1406">12583 10052 75 0,'3'-20'38'0,"-9"2"-1"15,6 18 1-15,-10-19-27 16,10 19-3-16,11 10-2 15,6 2-2-15,8 0-2 16,10 2-1-16,14 7-9 16,5-10-28-16,14 4-3 15,-2-10 0-15,8 2-2 16</inkml:trace>
  <inkml:trace contextRef="#ctx0" brushRef="#br0" timeOffset="1789.1789">14067 9677 68 0,'-15'6'36'16,"-3"7"-2"-16,-9 1 2 16,-2 4-24-16,-9 7-10 15,-1 11 0-15,-9 4 0 16,1 10-1-16,-6 2 0 15,4 1-1-15,3 0-5 16,1-15-12-16,19 0-18 16,4-14-1-16,10-10 0 15,12-14 1-15</inkml:trace>
  <inkml:trace contextRef="#ctx0" brushRef="#br0" timeOffset="1954.1954">13645 9857 88 0,'0'-10'38'15,"0"10"1"-15,0 0-2 16,-16 3-29-16,27 13-2 15,3 2-2-15,14 0-2 16,10 1-2-16,9-4-3 16,21 8-29-16,1-16-7 15,17 4 1-15,3-10-2 16</inkml:trace>
  <inkml:trace contextRef="#ctx0" brushRef="#br0" timeOffset="2360.236">14841 9786 74 0,'0'0'38'0,"0"0"-2"16,0 0 2-16,0 0-31 15,-18 16-3-15,3 8 0 16,-11 5-1-16,-5 12-1 15,-9 3-1-15,-2 7 0 16,-6-2-1-16,1-1 0 16,6-6-2-16,3-14-4 15,22-1-29-15,-2-22-1 16,18-5 0-16,5-18-1 15</inkml:trace>
  <inkml:trace contextRef="#ctx0" brushRef="#br0" timeOffset="2511.2511">14581 9963 71 0,'6'-30'37'0,"0"14"0"16,-7 0 2-16,1 16-24 0,0 0-6 15,2 25-3 1,8-6-2-16,9 2-2 0,12 0-2 16,3-4-6-16,23 6-30 15,3-13-2-15,17 0 0 16,-1-12-1-16</inkml:trace>
  <inkml:trace contextRef="#ctx0" brushRef="#br0" timeOffset="2840.2839">15820 9790 90 0,'-16'12'37'16,"-13"3"-1"-16,-4 11-1 15,-15 5-33-15,0 13 0 16,-6 4-1-16,-1 2 0 16,1 1-1-16,4-3 0 15,11 2-5-15,2-20-12 16,20-5-18-16,6-15-1 15,11-10 0-15,16-18 0 16</inkml:trace>
  <inkml:trace contextRef="#ctx0" brushRef="#br0" timeOffset="2991.2991">15528 9908 88 0,'5'-23'38'15,"5"16"1"-15,-10 7 1 16,28 6-31-16,-7 1-3 16,12 6-3-16,11 1-3 15,7-11-16-15,13 9-20 16,-1-7-3-16,6-2 0 15,-9-6-2-15</inkml:trace>
  <inkml:trace contextRef="#ctx0" brushRef="#br0" timeOffset="8918.8918">12605 9154 59 0,'0'0'35'16,"-4"14"0"-16,-2-2-1 15,6 12-24-15,-14 1-4 0,4 16-1 16,-11 2 0-16,1 13 1 16,-3 2-1-16,0 2 0 15,1-7-1-15,4-2 0 16,3-13-1-16,7-8 0 15,8-20 0-15,0-10-1 16,26-30-2-16,-1-7 0 16,4-13 0-16,1-12 0 15,4-8 1-15,2-5-2 16,-1-1 1-16,-1 6 0 15,-5 5 1-15,0 12-1 16,-4 13 1-16,-2 12 0 16,-2 16-1-16,-3 17 1 15,-3 17 0-15,-3 16-1 0,-3 10 1 16,-2 12-1-16,0 10 0 15,1 1 0-15,-1 4 0 16,2-5 0-16,4-4-2 16,-4-9-1-16,6-4-3 15,-10-22-21-15,10 0-13 16,-12-17 2-16,-3-14-3 15,0 0 2-15</inkml:trace>
  <inkml:trace contextRef="#ctx0" brushRef="#br0" timeOffset="9099.9098">12616 9494 89 0,'-21'8'39'0,"4"-3"-2"0,12 7 3 16,5-12-37-16,15 9 0 15,16-15-3-15,15-11-1 16,18-2-2-16,4-19-9 15,17 7-25-15,-4-13-1 16,10 5-1-16,-14-4 0 16</inkml:trace>
  <inkml:trace contextRef="#ctx0" brushRef="#br0" timeOffset="9729.9728">13387 9286 63 0,'8'-16'36'0,"-8"16"0"15,0 0-1-15,0 0-24 16,2 14-1-16,-2 8-4 15,-6-5-1-15,1 11-1 16,-1 2-1-16,-1 3 0 16,1 0-1-16,-3 0 0 15,4-4-1-15,0-4 1 16,4-5-1-16,2-9 0 15,-1-11 0-15,19-7 0 16,-3-11 0-16,8-7 0 16,2-8 0-16,4-5 0 15,1-2 0-15,-1 0 0 16,-2 0 0-16,-6 12-1 15,-4 3 1-15,0 10-1 0,-18 15 1 16,15 6-1-16,-15 15 1 16,0 5-1-16,0 8 0 15,-1 3 0-15,2 3-2 16,2-5 0-16,12-1-4 15,0-16-4-15,25-2-27 16,-9-21-2-16,17-2 0 16,-2-18-2-16</inkml:trace>
  <inkml:trace contextRef="#ctx0" brushRef="#br0" timeOffset="9932.9932">14159 8936 91 0,'-13'-5'38'0,"4"20"0"16,-11 10 1-16,6 17-33 15,-5 9-3-15,4 10 0 16,-1 5-2-16,5 4 1 16,2 0-3-16,3-4-1 15,6-1-5-15,-8-20-27 16,16-3-5-16,-6-19 1 15,9-7-2-15</inkml:trace>
  <inkml:trace contextRef="#ctx0" brushRef="#br0" timeOffset="10249.0248">13942 9223 100 0,'0'0'39'0,"0"0"2"15,1 22-5-15,18-21-33 16,10 1 0-16,9-4 0 15,8-2-1-15,9 0 0 16,2-7-2-16,1 3 1 16,-2 0-1-16,-5 3 0 15,-8 3 0-15,-5 2 1 16,-11 6-1-16,-13 9 0 15,-7 4 0-15,-13 9 1 16,-5 2-1-16,-8 6 0 16,-2 0 0-16,1 2-1 15,1-7-2-15,11 5-10 0,-4-22-25 16,24-4-2-16,-3-17 0 15,20-6-1-15</inkml:trace>
  <inkml:trace contextRef="#ctx0" brushRef="#br0" timeOffset="10687.0685">14632 9036 101 0,'-24'8'40'0,"7"9"0"15,0-6-1-15,7 3-37 16,16-3-1-16,9 2-1 15,8-2 1-15,6 3 0 16,5-1 1-16,-1 3-1 0,0 3 1 16,-3 4 0-1,-10 1 0-15,-6 5 1 0,-13 2-1 16,-5 1 0-16,-7 1 0 15,-3 0-1-15,-4-7 0 16,6-3-1-16,-1-6 0 16,13-17 1-16,0 0-1 15,0 0 0-15,30-21-1 16,1-6 1-16,8-9 0 15,2 0 0-15,6-4 1 16,-5 2-2-16,-2 7 2 16,-4 7-1-16,-10 10 0 15,-7 11 1-15,-10 13-1 16,-6 10-1-16,-8 6 0 15,-4 8-1-15,1 5-2 0,-2 0-2 16,11 8-8-16,-6-19-17 16,24 4-10-16,0-13 1 15,21-4-1-15</inkml:trace>
  <inkml:trace contextRef="#ctx0" brushRef="#br0" timeOffset="11030.1029">15554 9233 98 0,'-20'-23'40'0,"1"14"1"15,-15-1 0-15,1 18-33 16,-4 3-3-16,5 13 0 16,-2 4-2-16,10 11-1 15,5 3 0-15,11 0-1 0,10 2 0 16,10-5-1-16,9-9 0 15,10-8 0-15,7-9 0 16,4-13 0-16,4-10 0 16,-4-8 1-16,1-9-1 15,-5-10 0-15,-10-5 0 16,-8-4 0-16,-6 0 0 15,-13 5 0-15,-7 2-1 16,-6 10-1-16,-5 7 0 16,-3 8-1-16,4 15-2 15,0 1-5-15,21 24-17 16,-10-14-12-16,20 12-1 15,3-9-1-15,17 4 1 16</inkml:trace>
  <inkml:trace contextRef="#ctx0" brushRef="#br0" timeOffset="11423.1422">16025 9185 112 0,'-30'3'42'16,"-15"-3"0"-16,1 15 0 15,-12-1-37-15,6 9-1 16,3 7-1-16,6 5-1 15,12 2 1-15,12-4-3 16,19-5 0-16,16-7 0 16,16-11 0-16,15-11 0 15,8-13 0-15,8-11 0 16,1-12 0-16,3-12 0 15,-4-6 0-15,-9-9 0 0,-9 0 0 16,-7-3 0-16,-9 7 0 16,-10 8 0-16,-9 13 0 15,-10 15 0-15,-13 18 0 16,-7 17 0-16,-7 19 0 15,-7 13 0-15,-2 15 0 16,4 4 0-16,4 5 0 16,7-3-5-16,13 1-4 15,0-20-13-15,30 8-8 16,-8-23-11-16,16-5 0 15,1-20-2-15,8-5 3 16</inkml:trace>
  <inkml:trace contextRef="#ctx0" brushRef="#br0" timeOffset="11772.177">16421 9252 111 0,'-7'24'42'16,"-4"-9"0"-16,14 7-1 15,2-7-36-15,13-3-1 16,7-5-2-16,6-5 0 15,5-8 0-15,7-6-2 16,0-8 1-16,-2-5-1 16,0-2 0-16,-6-3 0 15,-5-1 0-15,-7 3-1 16,-7 5 1-16,-9 3 0 15,-8 9 0-15,-12 7 0 0,-9 8 0 16,-6 11 0-16,-6 7 1 16,0 5-1-16,0 5 0 15,5 2 1-15,10 1-2 16,9-5-1-16,21 1-4 15,3-22-12-15,32 8-11 16,-6-20-12-16,27-4 0 16,3-15-2-16,15-5 2 15</inkml:trace>
  <inkml:trace contextRef="#ctx0" brushRef="#br0" timeOffset="12083.2082">17267 9079 124 0,'-33'10'43'0,"-11"-2"0"0,6 8-2 16,5-3-37-16,-1 7-4 15,3 0 0-15,11 5 0 16,7-1 0-16,10 0 0 16,7 0 0-16,9-1 0 15,6-2 0-15,3-2 0 16,2-6 0-16,0 0 0 15,-3-3 0-15,-2 1 0 16,-6 0 0-16,-9 3 0 16,-6 2 0-16,-9 3 0 15,-6 0 0-15,-7 6 0 16,-4-4 0-16,-1 1 0 15,0 3-7-15,-3-16-9 16,18 12-12-16,-12-21-9 16,13 2-6-16,2-14-1 0,13 0 2 15</inkml:trace>
  <inkml:trace contextRef="#ctx0" brushRef="#br0" timeOffset="21176.1174">9874 9960 23 0,'0'0'27'15,"17"-12"0"-15,-5 9-1 16,-12 3-13-16,20-6-2 15,-20 6-4-15,16 2-1 16,-16-2-4-16,13 11 0 16,-13-11-1-16,18 18 0 15,-7-9 0-15,4-2 1 16,1-2-1-16,5-2 1 15,1-5 1-15,5-1 0 16,-2-6 0-16,4 3 0 0,-4-6-1 16,2 6 2-16,-1-2-3 15,2 2 1-15,-3 3-2 16,0 2 1-16,-2 0 0 15,6 0-1-15,-1-2 0 16,6 0 0-16,2-2 0 16,1-2 0-16,4 0 1 15,4 2-1-15,0 0 0 16,3 0 0-16,-1 5 1 15,-3 3-1-15,-3-1 0 16,2 3 0-16,-5 3 0 16,1 0 0-16,0 0 0 15,-1 0 0-15,3-1 0 16,2-3 0-16,2 1 0 0,3-2 1 15,5-5 0-15,4 2-1 16,0-3 2-16,5-2-1 16,-1 0 0-16,2 0 1 15,-1-1-1-15,1 2 0 16,-5-1-1-16,-1 1 1 15,0 1-1-15,0-1 0 16,-3 0 1-16,7-1-1 16,-3-1 1-16,0 2 0 15,2-1-1-15,-3 3 1 16,-4-2-1-16,0 7 1 15,-3 0-1-15,-4 3 1 16,-3 1-1-16,-1 3 0 16,-2 1 0-16,2-2 0 0,2 0 0 15,1-2 0-15,6-2 0 16,5-4 0-16,2-1 0 15,3-3 0-15,2 0 0 16,2-3 0-16,1 3 0 16,0-1 0-16,-3 3 1 15,0 3-1-15,-2 1 0 16,2 0 0-16,-1 2 0 15,4 1 0-15,-1-2 0 16,0 0 0-16,1 0 0 16,-2 1 0-16,0-2 0 15,-1 3 0-15,-5-1 0 16,-1 2 1-16,0-2-1 15,1 5 0-15,0-4 0 0,1 3 0 16,2-3 0-16,1 1 1 16,0-2-1-16,2-2 0 15,3-1 0-15,0-2 1 16,0-3-1-16,1 3 0 15,-2-1 1-15,4-1-1 16,2 1 1-16,4-2-1 16,0 0 0-16,1-1 1 15,4-4-1-15,3 0 0 16,2-2 0-16,-1-3 1 15,7 1-1-15,-1-2 1 16,1 1-1-16,3 2 1 16,-5 0-1-16,2 5 0 15,-2 2 1-15,-4 1-1 0,3 3 0 16,-2 0 0-16,-1 4 0 15,-1-2 0-15,5 2 0 16,-1-2 1-16,2-1-1 16,0-2 0-16,6 0 0 15,0-1 0-15,2-3 1 16,5 0-1-16,-3 1 0 15,2-2 0-15,-1 2 1 16,2 1-1-16,-2 1 0 16,-4-1 1-16,0 2-1 15,-3 1 0-15,-1-1 0 16,-1 2 0-16,1 0 0 15,-2-2 0-15,-2 0 1 16,3 2-1-16,-2-2 0 0,3-1 0 16,0-3 0-16,2 2 0 15,0-5 1-15,5 1-1 16,-1-1 0-16,0-2 1 15,2 4-1-15,-1 0 0 16,2-1 0-16,-1 2 0 16,1 1 1-16,-1 1-1 15,-3 1 0-15,-1 1 0 16,2-3 0-16,-2 2 1 15,2-1-1-15,-1 0 1 16,0-1-1-16,1 1 1 16,-3 0-1-16,2-1 0 15,-5 2 1-15,-1 1-1 16,0-1 0-16,-6 2 0 0,-4 0 0 15,0 1 0-15,-2-1 0 16,-1 1 0-16,-2 0 0 16,2-1 1-16,0-2-1 15,0 1 0-15,-3-2 0 16,3 0 1-16,-1 1-1 15,0-2 0-15,0 1 1 16,-4 0-1-16,1 3 0 16,-3 0 0-16,-1 2 0 15,-6 0 0-15,0-1 1 16,-3 2-1-16,-2 1 0 15,4-1 0-15,-1 0 0 16,4-1-1-16,0-1 1 16,3 0 0-16,1 0 0 0,-5-2 0 15,0 4-3-15,-11-8-3 16,4 10-29-16,-20-9-2 15,-7 5 0-15,-15-11-2 16</inkml:trace>
  <inkml:trace contextRef="#ctx0" brushRef="#br0" timeOffset="22475.2473">18627 9053 85 0,'4'-12'33'16,"-4"-2"1"-16,0 14-7 15,0 0-21-15,0 0-2 16,0 0-2-16,-5 30 1 16,-7-3 0-16,2 13 0 0,-5 5-1 15,0 11 0-15,-7 3 0 16,2 6 0-16,-4-3 0 15,2 0 1-15,2-11-2 16,4-7 2-16,1-13-1 16,5-10 0-16,10-21-1 15,1-11 2-15,9-19-1 16,6-10-1-16,2-17 1 15,2-8-2-15,4-12 2 16,3-2-2-16,-1-2 1 16,1 2 0-16,5 6 0 15,-8 8 0-15,3 14-2 16,-2 10 2-16,-2 11-3 15,2 15 4-15,-3 13-2 16,-1 13 1-16,-2 12 0 0,2 13-1 16,-5 13 2-16,2 14-2 15,-8 12 1-15,-1 6-1 16,-4 5-1-16,-3 2 0 15,-1-3 0-15,-3-10-1 16,2-8-2-16,-1-20-2 16,10-5-23-16,-9-27-9 15,0-15-1-15,0 0 0 16,1-30 1-16</inkml:trace>
  <inkml:trace contextRef="#ctx0" brushRef="#br0" timeOffset="22649.2647">18598 9344 102 0,'-19'0'37'15,"19"0"1"-15,0 0-1 16,19 7-33-16,6-14-2 16,16-5-1-16,9-1-2 15,6-10-4-15,14 9-27 16,-10-12-6-16,4 10 1 15,-14-1-2-15</inkml:trace>
  <inkml:trace contextRef="#ctx0" brushRef="#br0" timeOffset="23069.3067">19164 9269 82 0,'10'15'37'15,"-10"-15"-2"-15,5 16 2 16,-9-5-29-16,8 13-2 15,-9-2 1-15,2 11-2 16,-6-2-1-16,1 6-1 16,-5-1 0-16,4-5 0 15,-4-3-1-15,5-9 0 16,2-7 0-16,6-12-1 15,0 0 0-15,26-30 0 16,-2-2 0-16,5-7-1 16,7-7 1-16,-1-2-1 15,2 2 1-15,-2 4 0 16,-7 9-1-16,-6 7 1 0,-6 11-1 15,-4 14 1-15,-7 12-1 16,-3 9 1-16,-3 12-1 16,0 5 0-16,-3 6 0 15,3 8-1-15,1 2 0 16,0-3-1-16,6 2-4 15,-4-18-20-15,17 2-13 16,-3-16-1-16,12-7-1 16,1-20 0-16</inkml:trace>
  <inkml:trace contextRef="#ctx0" brushRef="#br0" timeOffset="23461.3459">19950 8827 83 0,'11'-19'38'16,"-7"-4"-2"-16,3 9 2 15,-17-3-34-15,10 17 2 16,-1 11 0-16,-1 11-1 15,-5 9 1-15,-1 13-4 16,-1 11 2-16,1 10-2 0,-3 6 1 16,1 7-3-16,0-2 0 15,1-1 0-15,3-6-1 16,-1-8-3-16,7-3-4 15,-9-25-24-15,15-3-7 16,-6-17 1-16,0-13-1 16</inkml:trace>
  <inkml:trace contextRef="#ctx0" brushRef="#br0" timeOffset="23632.363">19770 9275 97 0,'-19'-12'37'0,"-6"-2"2"15,15 13-2-15,-4-2-29 0,14 3-4 16,16-3-1-16,7 2-1 15,7-2-1-15,5-1-3 16,9 9-6-16,-3-10-28 16,7 10-2-16,-5-6 0 15,2 8-2-15</inkml:trace>
  <inkml:trace contextRef="#ctx0" brushRef="#br0" timeOffset="23850.3848">20238 9239 103 0,'-14'10'38'0,"7"13"2"16,-9-5-2-16,6 11-33 0,-1 2-2 16,7 7 0-1,-6 0 0-15,5 3-1 0,-4-3-1 16,4-3-2-16,4-3-3 15,-6-20-17-15,15 2-17 16,-8-14-1-16,24-20 0 16,-7-11-2-16</inkml:trace>
  <inkml:trace contextRef="#ctx0" brushRef="#br0" timeOffset="23993.3991">20298 8960 77 0,'-19'1'37'16,"5"11"-3"-16,6 10-11 0,5-1-37 15,10 0-21-15,4-1-1 16,13-1-1-16</inkml:trace>
  <inkml:trace contextRef="#ctx0" brushRef="#br0" timeOffset="24430.4428">20572 9194 94 0,'0'0'38'15,"-16"-10"0"-15,16 10 0 16,-15-7-31-16,15 7-2 15,0 0 0-15,-7 14-1 16,3 2-1-16,4 9-1 16,-3 9 1-16,-2 4-1 15,-3 7 0-15,-1 4-1 0,-3-2 1 16,-1-2-1-16,1-4 0 15,2-9 0-15,1-8 0 16,9-11 0-16,0-13-1 16,23-13 0-16,2-10 0 15,2-11-1-15,5-9 1 16,6-8-1-16,0-5 2 15,-2 3-2-15,-2 4 2 16,-9 7-1-16,-5 10 0 16,-4 8 1-16,-4 14 0 15,-12 10-1-15,4 19 0 16,-4 8 0-16,-2 4 0 15,0 6 0-15,4 2-1 16,0 0-1-16,6 2-3 0,2-15-4 16,17 11-20-16,-10-22-11 15,15 1 0-15,-4-17-2 16,10 1 2-16</inkml:trace>
  <inkml:trace contextRef="#ctx0" brushRef="#br0" timeOffset="24764.4762">21159 9267 77 0,'-7'-11'39'15,"-14"1"0"-15,5 16 1 16,-13-9-17-16,7 23-15 16,-8 2-3-16,6 11 0 15,1 5-1-15,5 7 0 16,8-1-2-16,7 1 1 0,9-6-1 15,8-3 0-15,5-8 0 16,8-10-2-16,5-10 0 16,0-13 0-16,5-12 0 15,-3-8 0-15,-2-8 0 16,-6-9-2-16,-3-4 2 15,-8-1-2-15,-3-3 1 16,-9 11-2-16,-3 7 1 16,-6 7-1-16,6 25-2 15,-17-13-2-15,13 32-11 16,-10-10-15-16,17 19-7 15,-4-6 1-15,15 7-1 16</inkml:trace>
  <inkml:trace contextRef="#ctx0" brushRef="#br0" timeOffset="25164.5161">21671 9287 108 0,'1'-12'39'16,"-16"-6"1"-16,5 16-5 15,-26-4-27-15,7 12-2 16,-9 7-1-16,4 10-2 15,2 7 0-15,5 4 0 16,6 2-2-16,14 0 1 16,12-5 0-16,12-8-2 15,12-10 0-15,12-13 0 16,6-13 0-16,7-14 0 0,5-14 0 15,-5-12 0-15,3-6 0 16,-7-6 0-16,-6-2 0 16,-5-3 0-16,-5 12 0 15,-9 6 0-15,-11 10 0 16,-8 18 0-16,-6 24 0 15,-21-1 0-15,-5 26 0 16,-2 19 0-16,-3 9 0 16,0 9 0-16,6 6 0 15,7-3-2-15,18 1-5 16,6-21-13-16,31 8-10 15,-4-29-10-15,20 0-1 16,2-19-2-16,11-6 3 16</inkml:trace>
  <inkml:trace contextRef="#ctx0" brushRef="#br0" timeOffset="25533.5531">22369 9248 111 0,'-20'-18'40'0,"-3"18"2"16,-19-1-1-16,8 12-36 15,-15 11-1-15,3 9-1 16,0 6 0-16,8 3 0 15,8 2 0-15,11-3-3 16,15-3 0-16,7-10 0 16,17-7 0-16,4-11 0 15,10-8 0-15,4-10 0 16,0-10 0-16,3-8 0 15,-5-6 0-15,-3-8 0 16,-4-4 0-16,-8 3 0 0,-5 4 0 16,-5 5 0-16,-7 8 0 15,-5 12 0-15,1 14 0 16,-14 12 0-16,4 12 0 15,0 7 0-15,2 6 0 16,5 2 0-16,5-1 0 16,5-6-4-16,16-2-9 15,-5-29-14-15,26 3-7 16,-4-22-9-16,17-5 1 15,-4-24-1-15</inkml:trace>
  <inkml:trace contextRef="#ctx0" brushRef="#br0" timeOffset="25716.5714">22936 8816 125 0,'-23'0'42'0,"-4"27"1"16,-19 7-5-16,0 26-34 16,-5 9-1-16,3 9-3 15,6 6 0-15,10-4 0 16,9-1 0-16,9-21-14 15,28 11-20-15,-5-28-8 16,14-5-1-16,-2-18 0 16</inkml:trace>
  <inkml:trace contextRef="#ctx0" brushRef="#br0" timeOffset="26721.6718">20439 10102 94 0,'18'-7'37'15,"-7"0"-1"-15,8 21-4 16,-16-2-26-16,-2 17-3 0,-8 7 0 15,-2 12 0-15,-8 6-1 16,1 12 1-16,-4-1-3 16,3 2 2-16,1-9-3 15,7-4 2-15,12-11-4 16,2-20-13-16,20-2-22 15,2-20 1-15,20-5-2 16,0-22 0-16</inkml:trace>
  <inkml:trace contextRef="#ctx0" brushRef="#br0" timeOffset="26899.6897">20864 10378 99 0,'-13'21'38'0,"-7"4"1"15,5 14-2-15,-8 0-32 0,6 5-2 16,4-1-2-16,6-1 0 16,6-3-2-16,3-14-5 15,17-1-30-15,-5-18-2 16,12-6 0-16,2-16-2 15</inkml:trace>
  <inkml:trace contextRef="#ctx0" brushRef="#br0" timeOffset="27336.7334">20946 10186 95 0,'-20'-5'38'16,"1"6"-3"-16,9 15 3 15,-4-7-33-15,18 9-4 0,3-1 2 16,13 3 0-16,-2-2 0 15,10 8 1-15,-1-6-2 16,3 5 1-16,-6-1-2 16,-1 4 4-16,-8-1-5 15,-6 6 2-15,-6-4-1 16,-6 4 0-16,-3-4 0 15,-4-3 0-15,1-4-1 16,-3-5 1-16,5-4-1 16,7-13 0-16,0 0 0 15,10-10 0-15,7-7 0 16,9-4-1-16,0-6 1 15,5-1 0-15,1 3 0 0,-2 1 0 16,0 7 1-16,-8 7-1 16,-6 9 0-16,-5 10 0 15,-9 10 0-15,-3 4 0 16,-3 8-1-16,-1 1-1 15,3 6-3-15,-3-13-7 16,17 13-18-16,-9-22-10 16,20 1-1-16,-3-16 0 15</inkml:trace>
  <inkml:trace contextRef="#ctx0" brushRef="#br0" timeOffset="27718.7716">21625 10499 108 0,'-12'17'39'16,"15"3"1"-16,-3-20-6 16,18 14-30-16,9-14 0 15,13-4-1-15,5-10 0 16,6-4 0-16,-1-6-2 15,2-2 1-15,-5-2 0 16,-11-3-1-16,-10 3 2 16,-12 2-5-16,-13 4 4 15,-10 6-1-15,-12 8 1 16,-10 8-1-16,-6 10-1 15,-4 12 1-15,-3 8-1 16,3 9 3-16,3 5-3 16,8 3 0-16,11-1 0 0,14-4 0 15,17-8 0-15,15-11 0 16,21-8-2-16,9-13-6 15,25 3-19-15,-9-24-8 16,18 7-7-16,-5-9 0 16,7 5-2-16</inkml:trace>
  <inkml:trace contextRef="#ctx0" brushRef="#br0" timeOffset="27886.7884">22584 10612 104 0,'-20'19'43'15,"-6"-13"0"-15,8 3-3 16,-4-26-24-16,11 7-17 15,11 10-5-15,-13-35-24 0,19 21-12 16,-11-8 0-16,9 2-1 16,-9-4 0-16</inkml:trace>
  <inkml:trace contextRef="#ctx0" brushRef="#br0" timeOffset="30049.0046">9679 8914 66 0,'-15'6'31'0,"5"-6"-5"15,10 0-5-15,-14 5-15 16,14-5-2-16,0 0 0 16,0 0-1-16,0 0-1 15,0 0-1-15,14 4 1 16,-4-3-2-16,4 0 1 15,2-1-1-15,5 0 0 16,4-1 1-16,4-2 1 16,5-4-1-16,7-5 1 15,2 1 0-15,5-8-2 0,3 2 2 16,4-5-2-16,3 0 1 15,3-5-1-15,5 2 0 16,1-4 0-16,6-3 0 16,5-5 1-16,8-2 0 15,0-4 1-15,5-1-1 16,-1-3 1-16,5 2-1 15,-1 0 1-15,4 1-1 16,1 2 0-16,-1 1-1 16,3 0 1-16,2-2 0 15,0 2 0-15,4-3 0 16,5-2-1-16,0-3 1 15,3-3 0-15,1-1 0 16,2 0-1-16,3 0 0 16,3-2 1-16,6 1-1 0,-3-1 0 15,0 5 0-15,-2 1 1 16,5 0-1-16,5 1 1 15,0 0 1-15,-3-3-2 16,1 1 2-16,1-4-1 16,5-3 2-16,3-4-2 15,-3 2 1-15,2-1-2 16,0 0 1-16,2 2 0 15,7 2-1-15,-1-3 0 16,-1 5-1-16,0 1 1 16,6 0-2-16,2-2 2 15,2 0-1-15,-1-3 1 0,2 0-1 16,4-1 1-16,3-2 0 15,1-2 1-15,-2 4-1 16,1-1 1-16,2 3 1 16,0 4-4-16,-4 2 4 15,1 1-3-15,3 1-1 16,-1-3 1-16,4-1 0 15,2-5 0-15,7-4-2 16,8-6 4-16,5-6-3 16,10 1 1-16,0-5 3 15,5-1-3-15,4-3 2 16,2 1-2-16,-4-2 2 15,-2 1-2-15,0-1 2 16,-3-1 0-16,-2 1-1 16,-7 0 2-16,3 3 0 0,-4 0 0 15,-7 4 0-15,-2 0 0 16,-8 3 0-16,-8 5-1 15,-10 3 1-15,-7 6-1 16,-17 6 0-16,-20 10 0 16,-18 5-1-16,-13 9 0 15,-19 7-2-15,-17 8 0 16,-16 1-3-16,-5 14-8 15,-28-1-23-15,0 0-1 16,0 0 0-16,-18-1-2 16</inkml:trace>
  <inkml:trace contextRef="#ctx0" brushRef="#br0" timeOffset="31452.1449">9004 7612 59 0,'0'0'33'16,"0"0"-2"-16,8-15 0 16,6 5-26-16,-1-9-2 15,6 1-1-15,7-7 0 16,7-1 0-16,6-5 0 15,6-5-1-15,7-4 0 16,4-2 1-16,4-3-1 16,6-3 1-16,1-3-1 0,5-1 1 15,3-3-1-15,6 3 0 16,5-6 2-16,6-2-2 15,3-5 1-15,5-2-1 16,8-7 2-16,4 1-3 16,7-5 3-16,0-4-3 15,4-3 3-15,4-3-3 16,1 0 2-16,7 2 0 15,2-4-3-15,-1-1 0 16,1-3 0-16,2 1 1 16,4-6-2-16,3 1 1 15,0-5-2-15,1-3 2 16,1 0 1-16,5-1 1 15,3-5-1-15,6 0 1 0,-3-2-1 16,7 1 2-16,2-2 0 16,2-3-1-16,-3-2 0 15,2 1 1-15,1-2 0 16,-1 2-1-16,-2 2 0 15,-2-1-1-15,-1 0 1 16,1 1 0-16,-2 0-1 16,-1 7 0-16,-5-3 0 15,5 2-1-15,-4-3 1 16,0-6-1-16,-4 5 1 15,-1-3-2-15,-2 0 2 16,0 0 1-16,-4 2-1 16,-2 1 3-16,-7 2-3 0,1 7 3 15,-2 7-2 1,-1-1 2-16,-8 2-3 0,-63 52 2 15,1-6-1-15,4 3-1 16,7-4 1-16,-2 3-2 16,5-5 1-16,-1 8-2 15,3-3 2-15,-7 3-3 16,5-19 0-16,-10 16-7 15,3 2-28-15,-12 5-1 16,-3 6-1-16,-10 10 1 16</inkml:trace>
  <inkml:trace contextRef="#ctx0" brushRef="#br0" timeOffset="33201.3198">10104 11282 40 0,'38'-5'29'16,"4"2"2"-16,0-1-2 15,3-1-26-15,4 6-2 16,1 2 1-16,3 5-1 15,-4 3 0-15,4 4 1 16,-2 4 0-16,5 1 0 16,-2 1 1-16,6 3 0 15,0-4 1-15,8 4-1 16,0-4 1-16,10 3-1 0,0-1 0 15,10 2-1-15,0-1 0 16,6 4-1-16,1-3-1 16,4 5 1-16,2-5 0 15,3 1-1-15,3-1 1 16,4-3 1-16,0-1 0 15,2 3 0-15,4-5 0 16,-1 3-2-16,6 0 1 16,-2 2-1-16,-5 1 1 15,2 3-2-15,-4 0 1 16,4 3-2-16,-1 0 2 15,4 0 0-15,-3 0 0 16,3-2 0-16,1 1 1 16,2 1-1-16,7-4 1 0,2 4 0 15,-3 0-1-15,2 4 1 16,-3 0-1-16,2 3 1 15,2 0-1-15,-3 4 2 16,-3 1-2-16,-2 1-1 16,-5-2 1-16,4 1 0 15,0-2 0-15,4-1-1 16,-4-1 1-16,0-1-1 15,1 0 0-15,2-1 2 16,5 2-1-16,-1 5 0 16,-4-3 0-16,-1 4 1 15,0 0-1-15,4 2 0 16,-1-1 1-16,2-1-1 0,-1-3 0 15,-2-2 0-15,5-2 0 16,5-2 0-16,6-4 0 16,1-2 0-16,3-3 0 15,8 0 0-15,5-2 0 16,4-1 0-16,0 1 1 15,1 1-1-15,-4 3 1 16,-3 3-1-16,-2 6 0 16,-9 2 0-16,-9 3 0 15,-5 2 1-15,-5 0-1 16,-3 0 0-16,-3 1 0 15,-4-2 0-15,-3 1-1 16,0-4 0-16,2 0 1 16,0-1-1-16,0 1 1 0,-4 2-2 15,1-1 2-15,-2 2-1 16,-1-1 1-16,-2 1 0 15,-1 3-2-15,-7-4-1 16,-2-1-4-16,-12-13-13 16,2 7-14-16,-12-12-3 15,-9-2 1-15,-17-10 0 16</inkml:trace>
  <inkml:trace contextRef="#ctx0" brushRef="#br0" timeOffset="34524.4521">10035 12798 18 0,'30'40'29'16,"-2"-4"0"-16,8-2-12 16,5 9-5-16,-5-7-2 15,13 11-1-15,0-9-3 16,7 8-2-16,0-3 1 0,9 5-2 15,-3-3 0-15,7 6 0 16,-1-5 0-16,9 8-1 16,-4-6 2-16,8 6-2 15,-1-2 0-15,4 2 1 16,2 0-1-16,3 3 2 15,1-1-3-15,4 4 1 16,-5 1-1-16,1 4 0 16,-3-2-1-16,2 4 0 15,-2-1 1-15,3 1-1 16,2 1 0-16,1-5 1 15,0-1-1-15,8 1 2 16,0-5-2-16,6-1 2 16,0 0-2-16,1-2 0 0,1-2 0 15,1 2-1-15,2 1 1 16,3-2-1-16,2 3 1 15,-2 2-1-15,-1-1 1 16,3 3 0-16,1-2-1 16,1-1 1-16,5-1 0 15,0 2 1-15,-4-1-1 16,-2-2-2-16,-1 2 2 15,-1 2-1-15,1 3 1 16,-1 5-2-16,-5 5 2 16,-5 0-2-16,1 0 1 15,-2 6 1-15,5-2 0 16,-1-2-2-16,4-4 4 15,-3 1-4-15,3-3 4 0,4-1-4 16,1 1 4-16,5-5-4 16,2-1 2-16,-1-2 0 15,1 3 0-15,-1-1 0 16,1-1 0-16,2-4 2 15,1-1-2-15,-3-2 2 16,2-1-1-16,-2 0 0 16,-1-3 0-16,1-7 1 15,0-3-1-15,-7 0 0 16,0-3-1-16,-9-1 1 15,-4-3-2-15,-6-3 1 16,-6 3-4-16,-18-2-3 16,-75-32-11-16,75 49-18 15,-75-49-1-15,57 50-4 16</inkml:trace>
  <inkml:trace contextRef="#ctx0" brushRef="#br0" timeOffset="36005.6002">14861 11766 42 0,'0'0'32'0,"16"9"1"16,-16 5-1-16,-5 10-16 15,-8 5-15-15,-9 6-1 16,-4 3 3-16,-2 9-1 16,-5-9 3-16,8 2 0 0,-1-10 0 15,8-5 0-15,3-10-1 16,15-15 0-16,0 0-2 15,11-18 0-15,6-11 0 16,10-7-1-16,-3-10 1 16,12-5 2-16,-1-3-3 15,3 1 2-15,-1 5-2 16,-3 4 1-16,-5 9 0 15,-2 13 0-15,-3 14-1 16,-6 15 0-16,-2 15 0 16,-8 14-2-16,0 14 2 15,-5 11-1-15,-3 8 0 16,0 6 0-16,0 2 0 15,0-2-2-15,-1-7 0 0,2-10 0 16,5-5-5-16,-9-29-22 16,18 3-10-16,-15-27 0 15,21-3 0-15</inkml:trace>
  <inkml:trace contextRef="#ctx0" brushRef="#br0" timeOffset="36469.6466">14890 12045 77 0,'-23'4'39'15,"-1"-1"0"-15,24-3 0 16,0 0-34-16,9 11-2 16,13-14-1-16,14-1-1 15,10-2 1-15,8-2-1 16,5 3 0-16,2-1-1 0,-3 2 0 15,-3 4 1-15,-9 7-1 16,-7 4 1-16,-14 2-1 16,-9 9 1-16,-10 1 0 15,-8 4-1-15,-7 1 1 16,-5 2-1-16,-4-4 1 15,1 0-1-15,0-7 1 16,3-5-1-16,14-14 1 16,0 0-1-16,0 0 1 15,14-20 0-15,9-2-1 16,7-3 1-16,5-1-1 15,1-1 1-15,-2 5-1 16,0 6 0-16,-6 9 1 0,-6 8-1 16,-7 8 0-16,-6 10 0 15,-4 6 1-15,-4 4-1 16,-1 2 0-16,-4-1-1 15,5-1-2-15,-1-8-3 16,12 1-7-16,-12-22-26 16,33-6 0-16,-8-17-2 15,16 0 1-15</inkml:trace>
  <inkml:trace contextRef="#ctx0" brushRef="#br0" timeOffset="36680.6675">16010 11829 87 0,'-9'-6'38'0,"-1"27"0"0,-10 4 2 15,5 16-37-15,-6 6-1 16,2 11-2-16,1 3 1 16,0 3-2-16,2 1 2 15,1-4-2-15,3-3-2 16,1-11 0-16,11 1-10 15,-12-21-26-15,15-6 0 16,-3-21-1-16,0 0 3 16</inkml:trace>
  <inkml:trace contextRef="#ctx0" brushRef="#br0" timeOffset="36987.6982">15817 12123 86 0,'-19'-6'38'0,"11"17"1"15,-4-9-3-15,10 14-30 16,5-3-2-16,11 2 0 15,10-6-1-15,5 0 0 16,4-3-1-16,6 0 0 16,2-4 0-16,-2 3-1 15,-3-2 0-15,-7 5 0 16,-6 4 0-16,-6 5-1 15,-9 4 0-15,-6 4 0 16,-8 6 0-16,-1 2 1 16,-3 2-2-16,-4-4 1 15,5 1-4-15,-2-12 0 16,11 3-7-16,0-23-25 15,0 0-4-15,20-24-1 16,9 0 0-16</inkml:trace>
  <inkml:trace contextRef="#ctx0" brushRef="#br0" timeOffset="37455.7452">16219 11981 81 0,'-17'-8'39'16,"3"16"-1"-16,1-3 0 15,11 9-35-15,4-3-2 16,6 4-1-16,3 0-1 15,8 2 0-15,0 5-1 16,5 3 0-16,0 2 0 16,-2 4 0-16,-2 4 0 15,-6 3 1-15,-4 1 1 16,-3 2 2-16,-7-3 0 0,-2 0 1 15,-5-8 0-15,0 1 1 16,-3-10-1-16,5-2 1 16,-1-7-1-16,6-12-1 15,0 0 0-15,0 0 0 16,11-3-1-16,3-9-1 15,4-4 2-15,4-3-2 16,2-3 1-16,3 0-1 16,-1 2 1-16,1 1-1 15,-6 3 0-15,0 6 1 16,-5 2-1-16,-1 6 1 15,-15 2-1-15,14 21 0 16,-14-1-1-16,-2 5 2 0,-1 6-3 16,-1 3-1-16,1 3-2 15,2-5-2-15,16 6-8 16,-8-14-23-16,20 3-2 15,-2-15-1-15,13 1 3 16</inkml:trace>
  <inkml:trace contextRef="#ctx0" brushRef="#br0" timeOffset="37792.7789">16941 12498 64 0,'3'-21'39'16,"-3"21"-1"-16,-1-24 2 15,1 24-27-15,-12-6-6 16,12 6-2-16,-22 13-2 0,12 1 1 15,-6 1-2-15,5 5-1 16,0 2 0-16,4 2 0 16,3 1 0-16,4-2-1 15,6-4 0-15,3-5 0 16,5-3 0-16,6-7 0 15,2-4 0-15,0-7 0 16,1-7 0-16,-1-3 1 16,-4-6-1-16,-4-3 1 15,-2-3-2-15,-9-1 0 16,-2 1 0-16,-4 1-1 15,1 9-2-15,-8 1-2 16,10 18-6-16,-18-7-24 16,18 7-4-16,-5 14 2 0,12 2-1 15</inkml:trace>
  <inkml:trace contextRef="#ctx0" brushRef="#br0" timeOffset="38250.8247">17471 12583 73 0,'-26'-9'40'16,"-2"5"-1"-16,-10-8 0 15,6 8-30-15,-11-3-4 16,4 10 1-16,-7 1-2 15,5 9 0-15,-1 4-1 16,7 9-2-16,2 1 1 0,11 4-2 16,8-1 2-16,11-2-3 15,12-5 2-15,14-10 0 16,13-10-1-16,16-10 1 15,9-12-1-15,7-12 0 16,4-12 1-16,-1-9 0 16,-4-6 0-16,-5-4 0 15,-15-2 0-15,-8 1 0 16,-12 8 0-16,-13 9 0 15,-11 12-1-15,-11 19 0 16,-11 19 1-16,-13 19 0 16,-5 17-2-16,-7 17 2 15,-1 9-3-15,5 4 0 0,7 5-2 16,11-7-2-16,21 0-7 15,6-22-13-15,29 4-14 16,7-23-3-16,20 1 2 16,3-16 1-16</inkml:trace>
  <inkml:trace contextRef="#ctx0" brushRef="#br0" timeOffset="38851.8848">17862 12785 65 0,'-24'-2'39'16,"10"3"-2"-16,-3-10 3 0,17 9-30 16,-21-17-3-16,12 11 0 15,-10-5-2-15,4 7 0 16,-11 1-2-16,1 9 0 15,-7 6-1-15,0 7 0 16,-4 5-1-16,5 6 1 16,8 0-1-16,9 1 0 15,11-5 0-15,12-5 0 16,16-9 0-16,11-9-1 15,11-7 1-15,6-6-1 16,4-8 1-16,-2-2-1 16,-7-1 0-16,-5 0 0 15,-14 4 0-15,-9 4 0 16,-7 5 1-16,-13 8-1 0,0 0 0 15,-14 22 0-15,1-2-1 16,2 5 1-16,2 1-1 16,1 3-1-16,11-4-1 15,6-9 0-15,19-6-3 16,6-18-4-16,18-1-3 15,-4-28-10-15,22 6-10 16,-14-27 10-16,15 8 9 16,-14-18 5-16,-1 4 7 15,-12 7 6-15,-20-1 7 16,-3 26 9-16,-25-3 10 15,4 35-6-15,-27 1-9 16,2 33-5-16,-15 9-4 16,2 16-3-16,-3 8-1 0,7 5-3 15,4 3-4-15,3-17-15 16,21 8-18-16,-2-17-1 15,17-5-2-15,2-14 0 16</inkml:trace>
  <inkml:trace contextRef="#ctx0" brushRef="#br0" timeOffset="39408.9405">19232 12693 73 0,'15'12'39'16,"-20"8"-2"-16,-2 16 2 15,-16 9-33-15,4 8-3 16,-10 7 0-16,2 5-1 16,-4-1 0-16,4 2-1 15,1-8-1-15,9-8 0 16,7-7-3-16,7-13-2 15,19-4-27-15,-2-22-5 16,21-6-2-16,1-16 0 0</inkml:trace>
  <inkml:trace contextRef="#ctx0" brushRef="#br0" timeOffset="39579.9576">19439 13062 81 0,'-23'16'38'16,"0"14"0"-16,-12 1 0 15,7 12-31-15,-1-2-5 16,5-2-1-16,4-2-2 15,6-7-3-15,13 5-14 16,1-22-20-16,15-7 0 16,1-15-1-16,16-8 0 15</inkml:trace>
  <inkml:trace contextRef="#ctx0" brushRef="#br0" timeOffset="39992.9989">19557 12869 80 0,'-13'-3'39'16,"-5"2"-1"-16,11 14 1 15,-5 2-32-15,16 4-2 16,2 2-2-16,9 3 1 16,0 1-2-16,4 6 1 15,-4-1 0-15,-2 7-2 16,-7 0 1-16,-6 5-1 15,-6-7-1-15,-7 5 1 16,3-7-1-16,-5-4 0 16,1-6 0-16,4-7 0 15,10-16 0-15,0 0 0 0,13-2-1 16,9-14 1-16,6-5 1 15,6-3-1-15,1-2 1 16,1 4 0-16,-4 4-1 16,-8 3 1-16,-4 10-1 15,-10 6 1-15,-6 11-2 16,-9 8 1-16,-1 5-2 15,-4 6-1-15,3 6-1 16,0-4-2-16,7 14-10 16,-9-19-18-16,19 8-6 15,-2-17-1-15,14 0 0 16</inkml:trace>
  <inkml:trace contextRef="#ctx0" brushRef="#br0" timeOffset="40378.0372">19986 13270 73 0,'-19'26'38'0,"12"5"1"15,0-7 1-15,21 0-33 16,-2-13-1-16,12-2-2 15,6-14-1-15,10-3-1 16,1-8-1-16,6-10 0 16,0-3 0-16,-4-4 0 15,-4 0 0-15,-6 2-1 16,-11 0 1-16,-11 7 1 0,-9 4-1 15,-15 10 1-15,-12 6 0 16,-8 11-1-16,-8 8 0 16,-5 10 1-16,0 8-1 15,2 4-1-15,9 4 1 16,7-1-2-16,13 0 0 15,14-7-1-15,17-4-2 16,11-15-8-16,26 5-9 16,-1-21-19-16,20 1 0 15,4-19-2-15,18 0 1 16</inkml:trace>
  <inkml:trace contextRef="#ctx0" brushRef="#br0" timeOffset="40685.068">20823 13171 92 0,'-44'0'39'0,"-2"18"3"16,-16-5-3-16,8 19-33 15,-2-9-3-15,11 2-1 16,8 0-1-16,13 0 0 16,16-6 0-16,12 0-1 15,16-8 1-15,8 0-1 16,7-2 0-16,0-1 0 15,-1 3 1-15,0 1-1 16,-11 4 1-16,-9 7-1 16,-13 7 1-16,-12 5 0 15,-11 3 0-15,-12 4 0 16,-10 1-1-16,-10 0 0 0,1-5-3 15,-2-15-7-15,14 7-6 16,-3-28-5-16,31 7-19 16,3-18-3-16,27 1 0 15,7-16 1-15</inkml:trace>
  <inkml:trace contextRef="#ctx0" brushRef="#br0" timeOffset="40828.0824">20625 13666 103 0,'-24'18'44'0,"-19"-11"-1"16,6 5-2-16,-3-3-43 15,7-23-12-15,33 14-7 16,-28-22-21-16,29 8-2 16,4-5-1-16,9 5 0 15</inkml:trace>
  <inkml:trace contextRef="#ctx0" brushRef="#br1" timeOffset="47140.7135">9064 6452 21 0,'0'-13'23'0,"0"13"0"15,7-11-10-15,-7 11-3 0,0 0-3 16,2-14-1-16,-2 14-1 16,0 0-1-16,0 0 1 15,0 0-1-15,0 0 1 16,0 0 1-16,0 0-1 15,12-7 1-15,4-7-1 16,-1-7-1-16,8-2-1 16,6-7 0-16,6-2-1 15,3-5 0-15,4 1-2 16,2-1 1-16,0 1-1 15,0-1 1-15,1 0 1 16,3-2-3-16,1-1 3 16,3-2-2-16,6-7 4 15,3-2-4-15,7-2 0 0,3-5 0 16,4-4-1-16,-3-3 4 15,6-3-4-15,-2-3 3 16,1 3-4-16,-7-2 2 16,1 1 2-16,0-2-2 15,0 3 1-15,1 0-2 16,-2 2 2-16,-3-1-2 15,0 2 1-15,-3 0 2 16,-2 6-3-16,-3-1 2 16,-3 1-1-16,-3 2 1 15,-3 1 1-15,1 2-2 16,4 0 2-16,-2 0-2 15,4 4 2-15,-1-5-2 16,1 1 2-16,1-3-2 0,2 2 1 16,-2 1 0-16,-1-1-1 15,-3-1 2-15,-1 2-2 16,-1-2 1-16,-1 4 0 15,-2 0 0-15,4 0 0 16,-1-1-1-16,1 2 1 16,0-2 0-16,2-1 0 15,-1 1-1-15,-2-1 0 16,2 0 1-16,-1-3-1 15,1 3 1-15,0-5-1 16,0 1 1-16,3 2-1 16,0-3 0-16,5 3-1 15,4-4 1-15,0 1-1 0,1-5 1 16,2 2-1-16,3 0 1 15,-1-2-1-15,2 3 2 16,-1-1-1-16,3-1 1 16,2 0 0-16,2 3 0 15,2 0-1-15,-2 2 0 16,-2-4 2-16,3-1-3 15,-5-2 3-15,0 2-1 16,-2-4 0-16,-3-1 0 16,2-3 0-16,-72 71 1 15,78-76-1-15,-78 76 1 16,77-82-1-16,-77 82 1 15,80-81-2-15,-80 81 1 16,82-82-1-16,-82 82 0 0,84-81 0 16,-84 81-1-16,80-95 1 15,-80 95 0-15,74-85 0 16,-74 85-1-16,72-78-6 15,-72 78-23-15,72-67-8 16,-72 67 0-16,60-52-2 16</inkml:trace>
  <inkml:trace contextRef="#ctx0" brushRef="#br1" timeOffset="48915.8909">8855 8486 32 0,'2'-14'26'0,"4"1"2"15,5 1-1-15,4 1-22 16,1-6-1-16,7 6-1 16,1-7 1-16,5 6-1 15,1-7-1-15,5 4 0 16,6-6 0-16,6 0 0 15,3-6 0-15,7-2 0 16,3-4-1-16,7-4 2 16,1-2-2-16,7-1 1 0,2-2-1 15,3-1 0-15,5 0 0 16,6-3 0-16,-2-2 0 15,5-1 0-15,1-1 0 16,4-6 0-16,2 1 1 16,6-2-1-16,-3-2 1 15,3 1 1-15,3-4-2 16,0 4 3-16,2-4-2 15,6 4 0-15,-3-3-1 16,0 0 1-16,-2-2 0 16,2 1-1-16,-2 0 0 15,6-1 0-15,0-4-1 16,-2 0-1-16,-5-1 1 15,4 2 0-15,-2-4 1 0,4 2-2 16,1-3 2-16,0 2-2 16,-4 1 3-16,2 2 0 15,-1 1-3-15,2 1 2 16,1 2-2-16,4 0 2 15,-4 1-2-15,0-2 0 16,-2 1 0-16,2-1 0 16,4-2 2-16,1 0-2 15,-4 0 2-15,-2 0-3 16,2 3 3-16,-2 1 1 15,1 1-3-15,3 2 1 16,-1 2-1-16,-2-2 2 16,0-2-2-16,1-1 1 15,2-5-1-15,5-1 1 0,2-3 1 16,-5-3 0-16,3-3 0 15,2 0 0-15,5-1 0 16,4 0 0-16,2 2 0 16,-4-2-1-16,-1 0 1 15,4-1-1-15,5 2 0 16,-2 2 0-16,-3-2 0 15,-2 3 0-15,1 2 0 16,1 0 0-16,1 3-1 16,-5-3 1-16,-2-1 0 15,-2 2 0-15,-2-3 0 16,5 3 0-16,-3 2 1 15,-4-2-1-15,-2 4 1 16,-2 4-1-16,1-1 0 16,2 2-1-16,-2-1 1 0,-3-4-1 15,-2-4 2-15,-1 1-2 16,-1-3 2-16,-2 2-1 15,2-2 2-15,-6 3 0 16,-2 3-1-16,-1 6 1 16,-7 9-1-16,3 0 1 15,-6 5-3-15,-1 3 2 16,-4 0-1-16,-3 2 0 15,-3 2-1-15,-1-4 1 16,-3 3-1-16,-2-1 2 16,-3 2-1-16,-5 0 0 15,-3 3-1-15,-7-2-3 16,3 9-14-16,-16 0-18 15,-5 9 1-15,-19 3-3 0,-9 11 1 16</inkml:trace>
  <inkml:trace contextRef="#ctx0" brushRef="#br1" timeOffset="50680.0675">9679 9497 35 0,'0'0'29'0,"23"-2"-1"15,-10-4 1-15,7-5-19 16,1 4-7-16,0-2 0 15,4-1 1-15,2 0-1 16,2 3-1-16,0-2 0 16,3 4 1-16,-1-1-2 15,3 4 1-15,1-2-1 16,3 0 0-16,-1-2 1 15,5-1-1-15,4-5 0 16,3-1 0-16,4-4 0 16,6-3 1-16,4-1-1 15,7-3 0-15,3 0 0 16,7 2-1-16,1 0 1 15,2 1-1-15,1 1 2 0,4-1-2 16,0 0 1-16,6 1 0 16,-2 1 0-16,1-2 1 15,0 0-1-15,2 2 1 16,-3 0 0-16,0 3 0 15,-1 1-1-15,-1 0 0 16,-1 2 1-16,3 0-2 16,-5 0 1-16,3-2 1 15,1-2-4-15,2-1 2 16,2-4-1-16,2 1 2 15,6-7-2-15,2-2 2 16,4-2-2-16,1-2 1 16,4-2 2-16,8 2-1 0,0-3 0 15,-1 1 0-15,0 2 0 16,0 2-1-16,0 2 1 15,3 4-1-15,2-1 1 16,-3 3-1-16,-3 1 1 16,-2 1-1-16,1 1 1 15,1 4-1-15,3 1 1 16,-4-1 0-16,-4 2 0 15,2 2-1-15,0 4 1 16,3 0 0-16,4-2 0 16,0 0-1-16,-1-1 1 15,1 1-1-15,3-4 0 16,4-3 0-16,4 0 0 15,-1 1 1-15,-2-3-2 0,-1 0 2 16,1 0-2-16,7 1 2 16,2 0 0-16,0-1-1 15,-4-3 1-15,5 1 0 16,7-2 0-16,3-3-1 15,4 0 1-15,-2-7-1 16,6 1 1-16,4-5-1 16,5 0 1-16,0-2-1 15,-4 1 1-15,5 0-1 16,0 3 0-16,0-1 1 15,-3 6-1-15,-1 0 0 16,0 1 0-16,1 0 0 16,2-3 0-16,-4-1 1 15,4 1-1-15,-1-2 1 0,2 1 0 16,-2-2 0-16,-2-1 0 15,0 1 0-15,-3 3 0 16,-6 2-1-16,-7 1 1 16,-2 0-1-16,-5 2 0 15,-3 3 0-15,-9 2 1 16,-6 2-1-16,-4 0 1 15,-2 1-1-15,-2 4-1 16,-6-2-1-16,-8 9-4 16,-17-13-19-16,-2 16-13 15,-20-6 1-15,-12 5-2 16,-22-1 1-16</inkml:trace>
  <inkml:trace contextRef="#ctx0" brushRef="#br1" timeOffset="52536.2529">9552 10825 28 0,'15'1'28'16,"-1"-2"2"-16,0 1-2 16,3 0-15-16,-3-4-7 15,10 4-1-15,0-3-2 16,4 2-1-16,1-2 0 0,5 2-1 15,2 0 0-15,3 1 0 16,3 0 0-16,3 2 0 16,0-1 0-16,4 1 1 15,0-1 0-15,5 2 0 16,-1-1-1-16,4 2 1 15,-2-1 0-15,5 4-1 16,1-2 1-16,5 5-2 16,5-1 1-16,1 1-1 15,1-1 0-15,3 0 0 16,3 0 1-16,3-1-1 15,4-2 0-15,3 1 0 16,5-2 1-16,1 1-1 16,0-2 0-16,6 2 2 0,-2 1-1 15,2 0-1-15,-2 2 1 16,1 3-1-16,-2-1 1 15,-1 2-1-15,3-1 1 16,-3 1-3-16,0 0 2 16,5-2-1-16,2-1 1 15,1-2-1-15,0-3 2 16,5 1-2-16,-1-6 2 15,5 2 0-15,4-2 0 16,2 0 0-16,0 2 0 16,-3-1 0-16,1 2-1 15,-2 3 1-15,5-1-1 16,2 2 0-16,-3-1 0 15,-4 2 0-15,-2 3 0 0,-1-1 0 16,0-1-1-16,1 3 1 16,0 1 0-16,-4 1 1 15,-3 1-1-15,-1 2 0 16,-2 1-1-16,2 3 2 15,-2 1-2-15,4 1 2 16,-3-1-2-16,-1 2 2 16,5-2-2-16,1-1 1 15,4-2 0-15,5-2 1 16,4-4-1-16,-1 0 0 15,2 0 0-15,4-2 0 16,5 0 0-16,4 1 1 16,1 0-1-16,-4 1 0 15,-2-2 0-15,0 4 0 16,3-1 0-16,-1 1 0 0,-2-1 0 15,-1-2 0-15,2 2 0 16,5-3 0-16,6-1 0 16,2 0 0-16,-1 0 0 15,-2-2 0-15,3 2 0 16,1 0 1-16,-3 1-1 15,-3 0 0-15,-8 2 0 16,1 1 2-16,-2-1-1 16,0-1 1-16,-4 1-1 15,-3 0 1-15,3 0-1 16,-4 2-2-16,3-3 2 15,1 1-3-15,-4-2 2 0,0 1-2 16,-2-1 2-16,0 0-3 16,3-3 4-16,-1-4-1 15,-2 2 0-15,-1-1 0 16,-1-2 1-16,-1 1-1 15,0-3 0-15,-1 0 0 16,-3 1 0-16,-5 1 0 16,-4-1 0-16,-7 1 0 15,-6 4 0-15,-6 1 0 16,-12 4-1-16,-9-1 0 15,-10 8-3-15,-12-5-1 16,-3 11-18-16,-15-9-10 16,-4 4-1-16,-12-10 0 15,-3 2-1-15</inkml:trace>
  <inkml:trace contextRef="#ctx0" brushRef="#br1" timeOffset="58739.8734">10542 12333 9 0,'0'0'8'16,"11"5"2"-16,-11-5 3 15,0 0 0-15,11-3 0 16,-11 3-1-16,0 0 3 16,0 0-8-16,0 0 0 15,13-6-2-15,-13 6 0 16,19 13-1-16,-3-1 1 15,-2-2-1-15,8 6 1 16,-4-7-1-16,7 8-1 16,-3-5 0-16,3-1-2 15,-2-1 1-15,3 2-2 16,-2-2 0-16,3 0 0 15,-1 1 1-15,1 0-2 16,4 1 3-16,2 0-1 0,-1 0 0 16,4 2 1-16,-2-3-1 15,2 0 0-15,-3-2 0 16,2 0-1-16,-3-2 1 15,2 2-1-15,-5-2 0 16,3 1 0-16,1 0 0 16,-1 2 1-16,-1-1-1 15,4 1 0-15,-3 4 0 16,2-1 0-16,1 2 1 15,-1 1-1-15,3 3 0 16,0 3 1-16,1 1-1 16,0 2 1-16,-2 2-1 15,4 0 0-15,-3 3 1 16,1 0-1-16,0 0 1 0,-1-1 0 15,-2-3 0-15,3 3 0 16,0-3-1-16,3 3 1 16,-1-1 2-16,4 2-3 15,-4 0 1-15,3-1-1 16,-2 1 1-16,1 0-1 15,-3-3 1-15,2 3-1 16,-5-4 1-16,1-1-1 16,0-1 1-16,0 3 0 15,4 2 0-15,-1 0-1 16,2 4 1-16,3 0-1 15,1 1 1-15,3 0 0 16,1 0-1-16,0-1 1 16,0-2-1-16,-2-1 1 0,0-1 0 15,0-1-1-15,1 0 1 16,-4-2-1-16,1 3-1 15,0-1 1-15,-1-1-1 16,2 3 0-16,1-1 1 16,-1 1-1-16,3 1 1 15,1 2 0-15,1-5 1 16,2 5 0-16,-1-1-1 15,2 1 1-15,2 1-1 16,-2-2 0-16,-1-1 0 16,-1 0 0-16,2-1-1 15,-2-2 2-15,-1 0-2 16,1-3 2-16,1 0-1 15,3 2 1-15,-1-3-1 16,2 3 1-16,1-2-1 0,2 4 0 16,-4-1-1-16,3 2-1 15,-1-2 1-15,0 4-1 16,1-1 1-16,1 2-1 15,0-1 2-15,2 2-2 16,0 0 2-16,1 3 1 16,-2 0-1-16,1 1 0 15,2 3 0-15,-4 0 0 16,1 0 0-16,1 0 0 15,1-2 0-15,2-2 1 16,0 0-1-16,0-5 1 16,-2 1-1-16,0-5-1 15,1-1 1-15,0 0-1 16,-2-3 1-16,-2 0-1 0,-2 0 1 16,3 0-2-16,-2 2 2 15,2-2 1-15,0 2-1 16,1 2 0-16,1 0 0 15,0 2 1-15,2 2-1 16,-1 0 1-16,-1 0-1 16,-1 1 1-16,0 0 0 15,-1 0-1-15,1-1 1 16,2-1-1-16,-3-2 0 15,1 1 1-15,1-2-1 16,-3 3 1-16,0-1-1 16,2 1 0-16,-2-1 0 15,0 0-1-15,0 0 2 0,0 2-2 16,2-1 1-16,2-3 0 15,0 0 0-15,0 0 0 16,3 1 0-16,0 0 0 16,1-1 0-16,0 2 1 15,1 1-1-15,-1 0 0 16,1 1 1-16,0 1-1 15,1-1 0-15,-3-1 1 16,4-1-1-16,1-2 0 16,-1 0 0-16,-4-2 1 15,3-1-1-15,-2 3 0 16,1 0 0-16,1-2 2 15,-1 2-2-15,0-1 1 16,0 2-1-16,1-5 0 0,3 4 0 16,-2-2 0-16,0-1 0 15,-2 0-1-15,1 4 1 16,-3 1-1-16,3 1 1 15,1 3 1-15,-3 1-1 16,0-3 1-16,0 1-1 16,3-2 0-16,-2-1 0 15,-1 0 0-15,-2-3 0 16,2-1 0-16,-1-1 0 15,3 2 0-15,2 1 0 16,-2 1 1-16,2 3-1 16,-73-32 0-16,78 36 0 15,-78-36 0-15,90 42-1 16,-90-42 1-16,92 52 1 0,-38-27 0 15,1 5 0-15,2 2 0 16,-1-6 0-16,6 4 0 16,4 1 0-16,-1-1-2 15,1 1 1-15,4-1-2 16,1 3 2-16,-3-6-1 15,2 1-3-15,-8-2-15 16,3-4-16-16,-9-1-2 16,-2-6-3-16,-54-15 0 15</inkml:trace>
  <inkml:trace contextRef="#ctx0" brushRef="#br1" timeOffset="60345.0339">15603 7813 76 0,'-3'-19'35'0,"3"19"0"15,0-15 1-15,0 15-33 16,-2-13-1-16,2 13 1 15,0 0 0-15,4 21 1 16,-6 3-2-16,2 8 1 16,-1 4-1-16,-3 12 1 15,3-1 0-15,-3 4-2 16,2-9 1-16,0-5-1 15,1-9 1-15,6-7-1 16,-5-21 1-16,15 4-3 16,-4-23 2-16,3-9 0 15,-1-8 0-15,4-6 1 0,-2-8-1 16,3 1 1-1,-4-6-1-15,2 5 1 0,-7 5-1 16,5 8 0-16,-4 3 0 16,2 10 0-16,-2 6 0 15,2 7-1-15,1 9 0 16,1 8 1-16,-1 9-1 15,5 7 1-15,-1 11-2 16,1 5 1-16,0 9-2 16,-2 6 1-16,2 5-2 15,-3-6-4-15,10 6-8 16,-11-17-22-16,14-3-3 15,-6-15 1-15,10-8 0 16</inkml:trace>
  <inkml:trace contextRef="#ctx0" brushRef="#br1" timeOffset="60736.073">16331 7753 89 0,'-6'-22'36'0,"-2"8"0"15,-6 0 1-15,4 11-33 16,-8 0 0-16,8 11-1 15,-4 6 0-15,7 9 0 16,-1 6-1-16,8 9 1 16,1 2-1-16,7 8 1 15,3-1-1-15,7-3-1 16,2-6 1-16,3-7-1 15,4-11 0-15,2-8 0 0,-2-14 0 16,0-15-2-16,-5-11 1 16,-2-9 1-16,-9-7-2 15,-6-8 1-15,-9-2-1 16,-8-1 0-16,-7 5-1 15,-4 6 0-15,-5 15-1 16,-2 5-1-16,2 19-1 16,1 5-1-16,13 18-2 15,-1-5-13-15,18 14-17 16,3-3 2-16,17 1-2 15,9-9 2-15</inkml:trace>
  <inkml:trace contextRef="#ctx0" brushRef="#br1" timeOffset="61133.1127">16963 7561 97 0,'-25'-7'39'0,"-5"14"0"15,-13-2-1-15,0 14-32 16,-6 2-2-16,4 10 0 15,2 7 0-15,10 5-1 16,5 0 0-16,13-1-1 16,11-5 0-16,15-7-1 15,15-12 1-15,9-15-1 16,7-16 0-16,5-14 0 15,2-16 0-15,2-12-1 16,-5-8 1-16,-4-6 0 0,-11-1-1 16,-5 1 0-16,-8 1 0 15,-3 10 2-15,-10 12-2 16,-4 10 1-16,-3 15-1 15,2 21-1-15,-17 12 0 16,7 19 0-16,0 20 0 16,-1 8-4-16,8 11 0 15,-2-3-3-15,18 10-9 16,-7-22-13-16,22 1-9 15,-4-19-1-15,18-5 0 16,-1-21 2-16</inkml:trace>
  <inkml:trace contextRef="#ctx0" brushRef="#br1" timeOffset="61535.1529">17474 7517 95 0,'-26'-16'38'0,"-1"16"1"15,-11 5-1-15,3 13-31 16,-4 8-1-16,7 11-1 15,3 1-1-15,11 7 0 16,6-4-1-16,9-1-1 16,12-7 0-16,10-7-1 15,7-12 0-15,9-13 0 16,3-16 0-16,5-11-1 15,-1-10 1-15,-2-8-1 16,-4-4 1-16,-7-5-1 16,-7 1 1-16,-8 3-1 15,-7 11 1-15,-5 7-1 0,-5 12 0 16,3 19 0-16,-19-3 0 15,8 22 0-15,0 12 0 16,1 8-1-16,5 6 0 16,4 1-2-16,9-3-1 15,4-12-3-15,23-2-12 16,-10-37-11-16,21-5-10 15,-2-26-1-15,14-10 0 16,-4-20 0-16</inkml:trace>
  <inkml:trace contextRef="#ctx0" brushRef="#br1" timeOffset="61705.1698">18004 6791 116 0,'-19'36'41'16,"-8"19"0"-16,5 26-1 15,-3 6-37-15,9 9-1 16,6 1-1-16,5-1-3 15,9-3-4-15,1-24-19 16,19 2-14-16,-1-22-3 16,10-6 0-16,-4-21-1 15</inkml:trace>
  <inkml:trace contextRef="#ctx0" brushRef="#br1" timeOffset="62209.2202">18715 6746 106 0,'-4'-12'40'0,"7"25"0"16,-8 3 0-16,7 18-35 15,0 7-2-15,1 15-1 16,3 8 0-16,2 13-1 15,-2 6 0-15,2 3-1 16,1-2 0-16,2-5-2 16,5-8-1-16,0-18-4 15,16-4-16-15,-5-32-16 16,16-12-1-16,-5-23 1 15,8-7-2-15</inkml:trace>
  <inkml:trace contextRef="#ctx0" brushRef="#br1" timeOffset="62384.2378">19184 7170 110 0,'-13'19'39'16,"5"15"0"-16,-5-1 0 16,9 7-37-16,-4 1-1 15,7 7-1-15,-1-2-1 16,4-5-5-16,11 7-24 15,-4-19-8-15,6-6-2 16,0-19 0-16</inkml:trace>
  <inkml:trace contextRef="#ctx0" brushRef="#br1" timeOffset="62832.2826">19349 6904 120 0,'0'0'41'0,"0"0"1"15,9 17-2-15,1 0-36 16,-1 4 0-16,5 6 0 16,-2 4-4-16,0 7 0 15,-3 7 0-15,1 2 0 16,-5 3 0-16,0 2 0 15,-4-4 0-15,0-4 0 0,0-6 0 16,0-10 0-16,5-14 0 16,-6-14 0-16,24-20 0 15,-3-10 0-15,3-13 0 16,5-7 0-16,2-9 0 15,-1-1 0-15,0-1 0 16,-4 8 0-16,-2 10 0 16,-8 12 0-16,-3 13 0 15,-13 18 0-15,17 6 0 16,-10 15 0-16,-2 10 0 15,1 7 0-15,3 9 0 16,2-3 0-16,4 1-4 16,1-8-6-16,16 4-11 15,-16-25-9-15,23 7-9 0,-9-20-3 16,7-6 1-16,-3-17 2 15</inkml:trace>
  <inkml:trace contextRef="#ctx0" brushRef="#br1" timeOffset="63206.32">20051 7055 114 0,'-9'22'41'16,"-1"-6"-1"-16,13 7 0 15,2-10-36-15,9-2-1 16,8-7 0-16,8-5 0 15,5-11-1-15,7-4-1 16,-1-9 1-16,4-7-2 16,-4-1 2-16,-4-5-2 0,-6-1 0 15,-5 1 0-15,-12 3 0 16,-7 6 0-16,-11 8 0 15,-7 12 0-15,-9 8 0 16,-6 11 0-16,-5 14 0 16,-5 10 0-16,3 9 0 15,1 4 0-15,7 5 0 16,6-1 0-16,14-9 0 15,10-8-2-15,20-9-4 16,9-23-8-16,29 3-10 16,-9-31-10-16,25-3-7 15,-2-19 0-15,11 0 0 16</inkml:trace>
  <inkml:trace contextRef="#ctx0" brushRef="#br1" timeOffset="63522.3516">20948 6621 130 0,'-38'8'43'0,"0"17"-2"15,-14-1-4-15,8 8-33 16,4 3-4-16,7-2 0 16,5-1 0-16,13-5 0 15,15-6 0-15,15-9 0 16,10-9 0-16,12-10 0 15,3-2 0-15,2 1 0 16,-3 1 0-16,-4 0 0 16,-11 8 0-16,-8 12 0 15,-17 11 0-15,-8 5 0 0,-10 10 0 16,-6 0 0-16,-3 4 0 15,-2-4 0-15,8-1 0 16,-2-21-14-16,28 6-12 16,-4-23-7-16,21-3-10 15,11-16-1-15,24-1 0 16,3-15 1-16</inkml:trace>
  <inkml:trace contextRef="#ctx0" brushRef="#br1" timeOffset="63681.3675">21379 6948 137 0,'-26'11'45'15,"1"4"-1"-15,-6-16-15 0,-3-1-29 16,18-6 0 0,-6-13-12-16,22 21-19 0,-8-23-11 15,10 11-3-15,-4-1-1 16,2 0 2-16</inkml:trace>
  <inkml:trace contextRef="#ctx0" brushRef="#br2" timeOffset="69369.9361">24351 9124 59 0,'0'0'34'16,"0"0"0"-16,0 0-3 16,0 0-19-16,0 0-5 15,-10 12 0-15,9 6-2 16,-8 1 0-16,2 12-2 15,-6 4 0-15,-1 10 0 16,-1 5 1-16,-2 4-1 16,-3-1 0-16,2 0 1 0,-1-2-1 15,5-5 0-15,0-7-1 16,5-1 0-16,2-10-1 15,4-5 0-15,3-7 0 16,2-2 0-16,-2-14 0 16,11 10-1-16,-11-10 1 15,17 0-1-15,-7-2 0 16,1 1 0-16,0 1-1 15,-11 0-1-15,22 4-1 16,-22-4-2-16,22 11-2 16,-22-11-7-16,22 11-23 15,-22-11 0-15,23 13 0 16,-12-15 0-16</inkml:trace>
  <inkml:trace contextRef="#ctx0" brushRef="#br2" timeOffset="69887.9881">24481 9584 44 0,'0'0'31'15,"0"0"2"-15,-11-9 1 16,11 9-13-16,0 0-6 16,0 0-4-16,-19 12-3 15,16 4-1-15,-9-1-2 16,4 8-1-16,-1 4-1 15,2 3 0-15,1-1-2 16,5 2 1-16,2-3 0 16,6-5-1-16,2-5 0 15,5-6-1-15,2-9 1 16,4-6-1-16,-1-10 0 15,0-8 0-15,-2-6-1 16,-6-5 0-16,1-3 0 16,-10-5 0-16,-2 4-1 0,-7 4 0 15,-1 6 0-15,-5 4 0 16,-1 13-1-16,0 1-1 15,14 8-3-15,-26 7-27 16,24 6-1-16,2-13 0 16,2 24 0-16</inkml:trace>
  <inkml:trace contextRef="#ctx0" brushRef="#br2" timeOffset="70301.0294">24661 9585 67 0,'5'-13'35'0,"-5"13"-2"0,0 0 3 15,0 0-23-15,-5-14-5 16,5 14 0-16,0 0-2 16,-3 19-1-16,-3-5-2 15,2 5 1-15,-5 1-1 16,4 5-1-16,0 1 0 15,2-2-1-15,1-2 1 16,10-5-1-16,4-7 0 16,8-5 0-16,8-8-1 15,6-7 0-15,2-6 0 16,4-4 0-16,-1-4 0 15,-5-3 0-15,-2 0 0 16,-7 6-1-16,-9 0 2 16,-6 3-2-16,-7 6 1 0,-3 12 0 15,0 0 0-15,-20 2 1 16,5 14-1-16,0 2 0 15,1 9-1-15,2 1 0 16,2 6-2-16,1-7-4 16,17 10-25-16,-8-18-6 15,16 9 0-15,1-18-2 16</inkml:trace>
  <inkml:trace contextRef="#ctx0" brushRef="#br2" timeOffset="70820.0813">25200 9648 68 0,'-11'-4'36'0,"-6"-5"-1"15,4 5 2-15,-7-9-23 16,10 15-5-16,-11-6-1 16,5 12-2-16,-6 1-2 15,2 10 0-15,-1 3-1 16,4 7 0-16,2-1 0 15,5 4-1-15,5-5 0 16,11-4 0-16,8-7-1 16,11-9 0-16,7-12 0 15,7-10 0-15,4-11-1 16,-3-6 1-16,-2-13-1 0,-2 1 0 15,-4-8 0-15,-8-3-1 16,-4 0 1-16,-5-2-1 16,-5 2 1-16,-1 4 0 15,-5 8 0-15,-4 12 0 16,-4 12 1-16,4 19 0 15,-19 9 0-15,5 20 1 16,0 14-1-16,-5 15 1 16,4 7-2-16,-3 6 1 15,4 1-2-15,2-8-2 16,11 4-5-16,-6-24-21 15,18 8-12-15,-6-24 0 16,14-1-2-16,-5-19 2 0</inkml:trace>
  <inkml:trace contextRef="#ctx0" brushRef="#br2" timeOffset="71948.1941">24037 6641 75 0,'-25'6'35'16,"8"5"-1"-16,-11 1 1 15,8 10-24-15,-10-6-4 16,11 5-1-16,-2-6-1 16,8 3-1-16,7-8-1 15,6-10 0-15,13 14-2 16,8-13 0-16,5-1-1 15,5 0 1-15,2 2-1 16,1 1 0-16,-5 3 0 16,-6 2 0-16,-9 7 0 0,-10 4 0 15,-7 2 0-15,-9 3 1 16,-6 1-1-16,-5-1 1 15,1-5-1-15,0-1 1 16,7-6-2-16,2-7-1 16,13-5-5-16,0 0-29 15,8-20-1-15,7-4 1 16,13 0-2-16</inkml:trace>
  <inkml:trace contextRef="#ctx0" brushRef="#br2" timeOffset="72323.2316">24272 6681 78 0,'-14'-4'37'0,"14"4"-2"0,-12 4 2 16,11 11-23-16,1-15-6 15,-8 27-1-15,0-8-2 16,6 10-1-16,-7-1-1 15,6 5-1-15,1-1 0 16,-1-1 0-16,6-6-1 16,1-7 0-16,-4-18 0 15,26 7 0-15,-4-14-1 16,4-9 0-16,1-10 0 15,1-5 0-15,-5-4 0 16,-3-2 0-16,-7 4 0 16,-9 0-1-16,-10 5 2 0,-8 6-1 15,-5 7 0-15,-8 8-1 16,2 5 0-16,-1 3 0 15,9 7-2-15,2-5-4 16,19 12-19-16,-4-15-12 16,25 9 0-16,-1-14 1 15,18 2-2-15</inkml:trace>
  <inkml:trace contextRef="#ctx0" brushRef="#br2" timeOffset="72569.2561">24885 6345 89 0,'-15'-34'36'0,"-4"11"0"16,-10-3 1-16,5 11-29 0,-9 1-2 16,4 13-1-16,-3 8-2 15,4 13 0-15,4 10-1 16,1 15 0-16,4 9 0 15,4 11-1-15,6 8-2 16,4 0 0-16,5 5-4 16,-1-10-4-16,9 3-27 15,-7-17-1-15,10-2-1 16,-8-16-1-16</inkml:trace>
  <inkml:trace contextRef="#ctx0" brushRef="#br2" timeOffset="72757.275">24524 6761 98 0,'-14'-14'37'16,"-2"1"2"-16,16 13-3 16,-15-4-27-16,15 4-4 15,17 2-3-15,7-7-2 16,12 1-6-16,-2-15-30 15,25 1-2-15,-1-12-1 16,10 2 0-16</inkml:trace>
  <inkml:trace contextRef="#ctx0" brushRef="#br2" timeOffset="72976.2967">25020 6332 83 0,'-18'8'37'15,"5"10"0"-15,-3 6 0 16,3 18-26-16,-2-5-5 15,6 13 0-15,-7 2-1 16,7 8-2-16,-1-2-1 16,2 3-1-16,0-3-3 15,-2-13-7-15,10 1-28 16,-4-14-1-16,9-7 0 15,-5-25-1-15</inkml:trace>
  <inkml:trace contextRef="#ctx0" brushRef="#br2" timeOffset="73133.3124">24892 6680 112 0,'-4'-19'40'0,"13"8"-1"16,2-6-1-16,12 2-35 15,9-4-5-15,5-9-27 16,17 1-10-16,-4-7-1 15,6 2 0-15</inkml:trace>
  <inkml:trace contextRef="#ctx0" brushRef="#br2" timeOffset="73899.3892">24046 3238 51 0,'-4'-22'36'16,"4"22"-1"-16,0-22 1 16,0 22-12-16,0 0-11 15,-3 20-4-15,-4-3-2 16,5 13-2-16,-5 6-2 15,0 8-2-15,-4 8 1 16,2-1-2-16,-1 7 0 16,-3-4-3-16,9 7-7 0,-3-14-26 15,12 1-2-15,-3-17 1 16,11 1-2-16</inkml:trace>
  <inkml:trace contextRef="#ctx0" brushRef="#br2" timeOffset="74260.4253">24209 3525 92 0,'0'0'36'15,"-19"5"1"-15,12 10 1 16,-8-4-32-16,8 12 0 15,-3 0-2-15,6 5-1 16,0 2-1-16,5-1-1 0,6-3 0 16,3-1-1-16,5-8 0 15,4-7 0-15,4-7 0 16,2-8 0-16,-1-9-1 15,-1-4 1-15,-3-4 0 16,-4-6 0-16,-4 2 0 16,-8-3 0-16,-6 2 0 15,-6 5 0-15,-2 0-1 16,-4 7 1-16,-1 2-2 15,0 1-2-15,15 12-2 16,-24-10-27-16,24 10-5 16,0 0 1-16,15 5-1 15</inkml:trace>
  <inkml:trace contextRef="#ctx0" brushRef="#br2" timeOffset="74650.4641">24450 3506 94 0,'0'0'37'15,"-10"-5"2"-15,10 16-4 16,0-11-28-16,-12 27-2 16,6-7 0-16,1 6-2 15,-1 2 0-15,2 2-1 16,0 1-1-16,4-5 1 15,2-4-1-15,4-2-1 16,-6-20 1-16,24 10 0 0,-5-17-1 16,0-5 1-16,3-7 0 15,0-4 0 1,-1-3 0-16,-2-3-1 0,-3 0 0 15,-4 6 0-15,-3 2 0 16,-3 6 0-16,-4 1-1 16,-2 14 0-16,0 0 1 15,0 0-1-15,-11 20 0 16,7-4-1-16,0 6-2 15,1-1-1-15,8 13-8 16,-9-13-23-16,17 7-3 16,-6-13 1-16,16 4-1 15</inkml:trace>
  <inkml:trace contextRef="#ctx0" brushRef="#br2" timeOffset="75065.5058">24882 3575 94 0,'-12'-6'38'15,"-11"-3"1"-15,6 11-1 16,-12-2-30-16,11 9-2 16,-4 1-1-16,7 6-2 15,1 2-1-15,7 2 0 16,4-4 0-16,11 0-1 15,8-8-1-15,7-3 1 16,6-12-1-16,5-7 0 16,2-9 0-16,1-7 1 15,-2-8-1-15,-2-5 2 0,-2-8-2 16,-7 1 2-16,-4-6-1 15,-4 4 0-15,-4 5 1 16,-7 3-1-16,-1 13 1 16,-8 12-1-16,4 19 0 15,-19 10-1-15,1 21 2 16,2 11-2-16,-1 10 0 15,3 4-2-15,7 4 1 16,2-2-4-16,10-2-3 16,-6-24-16-16,22 7-15 15,-10-23-4-15,10-5 1 16,-8-19-1-16</inkml:trace>
  <inkml:trace contextRef="#ctx0" brushRef="#br2" timeOffset="75820.5813">24038 639 69 0,'0'0'37'0,"0"0"1"16,0 0-1-16,-48-19-27 15,48 19-2-15,0 0-3 16,0 0-1-16,0 0-1 15,-50 33 0-15,50-33-2 16,0 0 0-16,0 0-2 16,0 0 2-16,0 0-1 15,-16 57 1-15,16-57-1 16,0 0 0-16,0 0 1 0,0 0-1 15,52 43 1-15,-52-43 0 16,0 0-1-16,0 0 1 16,50 45 0-16,-50-45-1 15,0 0 2-15,0 0-2 16,18 62-1-16,-18-62-1 15,0 0-3-15,0 0-6 16,0 0-27-16,0 0-1 16,0 0-2-16,0 0 1 15</inkml:trace>
  <inkml:trace contextRef="#ctx0" brushRef="#br2" timeOffset="76213.6206">24231 697 59 0,'50'-52'40'0,"-50"52"-1"16,0 0 1-16,0 0-19 16,0 0-14-16,0 0-2 15,0 0 0-15,0 0-1 16,0 0-2-16,0 0-1 15,0 0 1-15,0 0-2 16,-45 63 1-16,45-63 0 16,0 0-1-16,-1 54 0 15,1-54 0-15,0 0-1 16,0 0 1-16,0 0 1 15,33 58-1-15,-33-58 0 16,0 0 1-16,0 0 0 0,0 0 0 16,52-36 0-16,-52 36-1 15,0 0 0-15,15-55 0 16,-15 55-2-16,0 0-1 15,0 0-4-15,3-65-16 16,-3 65-18-16,0 0 0 16,0 0 1-16,0 0-1 15</inkml:trace>
  <inkml:trace contextRef="#ctx0" brushRef="#br2" timeOffset="76692.6685">24808 422 78 0,'2'-58'40'16,"-2"58"-1"-16,0 0 1 16,0 0-31-16,-12-68-2 15,12 68-2-15,0 0-1 16,0 0 0-16,-23-54-2 15,23 54 1-15,0 0 0 16,0 0-1-16,0 0 0 16,0 0 0-16,-54-22-1 15,54 22 1-15,0 0-1 0,0 0 0 16,0 0 0-16,-51 72-1 15,51-72 1-15,-18 64-1 16,18-64 0-16,-19 83 0 16,19-83 0-16,-14 94-1 15,14-94 0-15,-10 101 1 16,10-101 0-16,-5 98-2 15,5-98 0-15,-1 94-3 16,1-94-3-16,4 78-17 16,-4-78-15-16,4 57-3 15,-4-57 0-15,0 0 1 16</inkml:trace>
  <inkml:trace contextRef="#ctx0" brushRef="#br2" timeOffset="76950.6943">24564 724 88 0,'0'0'41'16,"0"0"1"-16,-40-59-1 15,40 59-34-15,0 0-2 16,0 0-1-16,0 0 0 15,0 0-1-15,0 0-2 16,0 0 0-16,61-42-2 16,-61 42-1-16,0 0-6 15,76-11-18-15,-76 11-15 0,51-5-1 16,-51 5-1-16,50-4 1 15</inkml:trace>
  <inkml:trace contextRef="#ctx0" brushRef="#br2" timeOffset="77391.7384">25039 382 73 0,'9'-66'40'0,"-9"66"1"16,0 0 0-16,0 0-30 15,0 0-3-15,0 0-3 16,0 0-1-16,0 0-1 15,0 0 0-15,0 0-1 16,0 0-1-16,10 59 1 16,-10-59-1-16,-10 62 0 15,10-62 0-15,-14 76-1 16,14-76-1-16,-14 89 2 0,14-89-2 15,-14 92-2-15,14-92-1 16,-10 91-5-16,10-91-21 16,-6 75-10-16,6-75-2 15,-5 56-1-15</inkml:trace>
  <inkml:trace contextRef="#ctx0" brushRef="#br2" timeOffset="77649.7641">24948 777 96 0,'0'0'43'0,"-34"-68"0"0,34 68 0 16,0 0-35-1,0 0-4-15,0 0-1 0,0 0 1 16,0 0-2-16,0 0-1 15,57-57-2-15,-57 57-1 16,50-9-2-16,-50 9-5 16,65-15-17-16,-65 15-17 15,62-15 0-15,-62 15 0 16,60-10 0-16</inkml:trace>
  <inkml:trace contextRef="#ctx0" brushRef="#br2" timeOffset="79142.9133">23994 11876 57 0,'0'0'35'16,"1"-22"1"-16,-1 22 1 16,-16-13-24-16,16 13-4 15,-22 2-3-15,8 6 0 16,-6 1-2-16,0 8-2 15,-2 2 0-15,4 0-2 16,-1 0 1-16,4 1 0 16,4-3-1-16,3-2 1 15,4-2-1-15,4-13 0 0,11 16 1 16,-1-13-1-16,5-2 0 15,5-2 0-15,1 0 1 16,1 1-1-16,-3 1 0 16,-1 3 1-16,-7 4-1 15,-5 2 0-15,-7 5 1 16,-7 5-1-16,-6 2 1 15,-6 5-1-15,-2 2 1 16,-2 1-1-16,1-2 0 16,1-3 0-16,8-3-2 15,1-11-2-15,14 4-9 16,-1-15-24-16,19-15 0 15,-2-6 0-15,14 0-2 16</inkml:trace>
  <inkml:trace contextRef="#ctx0" brushRef="#br2" timeOffset="79519.9512">24155 11978 74 0,'-4'-21'37'0,"4"21"-2"16,-16-18-1-16,16 18-23 15,-17-6-4-15,17 6-2 16,-19 7-1-16,12 4-1 15,-7 3 0-15,3 11-1 16,0 1 0-16,-1 5 0 16,2 4 0-16,3-1-1 15,4 0 0-15,7-6 0 16,9-7-1-16,8-8 0 15,7-11 0-15,8-12-1 0,3-5 0 16,3-11 0-16,1-2 0 16,-8-7 1-16,-5 0 0 15,-11 2-1-15,-11 4 1 16,-10 4 0-16,-12 4 0 15,-9 4 0-15,-5 5-1 16,-2 4 0-16,-1 7-2 16,1-3-1-16,15 14-13 15,-5-11-19-15,20 1-2 16,10-3-1-16,18 2 1 15</inkml:trace>
  <inkml:trace contextRef="#ctx0" brushRef="#br2" timeOffset="79836.9827">24693 11628 88 0,'-13'-24'37'0,"6"9"1"16,-11-6 1-16,14 4-33 15,-11 3-2-15,-1 10 1 16,-2 5-2-16,-1 10 0 16,-1 8 0-16,-1 10 0 15,1 7-1-15,-1 13 1 16,1 5-3-16,2 6 0 15,-1 4 0-15,4 0-2 0,4 1 0 16,4-3-2-16,3-3 0 16,0-17-9-16,16 10-10 15,-12-24-15-15,15-3 0 16,-15-25-1-16,21 13 2 15</inkml:trace>
  <inkml:trace contextRef="#ctx0" brushRef="#br2" timeOffset="80053.0045">24363 11911 82 0,'-18'-9'39'16,"18"9"-1"-16,-19 2 1 15,19-2-30-15,7 13-4 0,7-6 0 16,7-4-2-16,4-2 0 15,9-3-3-15,7-5 0 16,6-2-4-16,-3-12-7 16,16 12-26-16,-15-13-3 15,6 7 1-15,-9-7 0 16</inkml:trace>
  <inkml:trace contextRef="#ctx0" brushRef="#br2" timeOffset="80315.0307">24966 11631 87 0,'-11'2'38'0,"8"12"1"0,-9-2 0 16,8 10-30-16,-12 10-4 15,7 4-2-15,-5 9 0 16,-1 6-2-16,-1 2-1 16,0 4-1-16,1 1-1 15,-3-3-6-15,17 2-19 16,-15-15-12-16,14-2 1 15,-6-17-2-15,15-3 1 16</inkml:trace>
  <inkml:trace contextRef="#ctx0" brushRef="#br2" timeOffset="80555.0547">24666 11912 106 0,'-13'-10'41'0,"13"10"1"16,11 0-3-16,14 1-33 15,5-2-3-15,9 1 0 16,4-3-2-16,1 1-1 16,3 0-2-16,-3-2-2 15,-3 9-6-15,-16-14-17 16,13 16-15-16,-20-10 0 15,10 9 0-15,-8-7 0 16</inkml:trace>
  <inkml:trace contextRef="#ctx0" brushRef="#br2" timeOffset="127499.7487">23981 14545 25 0,'1'-28'31'0,"1"7"2"16,-2-5-2-16,7 13-16 15,-11-11-3-15,4 24-2 16,3-14-3-16,-3 14 0 0,-1 13-3 16,1 9-1-16,-7 8 0 15,1 10-1-15,-3 13-1 16,-2 7-1-16,-5 4 0 15,3 6-1-15,-5-2 0 16,3-5-2-16,6-2-3 16,-6-20-18-16,16 0-11 15,-5-20-1-15,15 0 1 16,0-23-1-16</inkml:trace>
  <inkml:trace contextRef="#ctx0" brushRef="#br2" timeOffset="127859.7847">24132 14765 35 0,'4'-19'35'15,"-12"1"1"-15,8 18-1 16,-14-9-18-16,10 23-7 16,-8-1-4-16,4 11-3 15,-4 1-1-15,4 7-1 16,0 0 0-16,7 3 0 15,2-5-1-15,7-2 0 16,5-6 0-16,7-9 1 16,5-7-1-16,3-8 0 15,4-8 0-15,1-8-1 16,-3-6 1-16,-2-4 0 15,-10-5 0-15,-3-1 1 16,-9 1 0-16,-6 2 0 0,-10 4 0 16,-4 4 1-1,-6 8-2-15,-1 7 1 0,4 7-2 16,-2 0-2-16,10 11-4 15,0-7-11-15,13 13-18 16,-4-16 0-16,29 21-2 16,-8-17 2-16</inkml:trace>
  <inkml:trace contextRef="#ctx0" brushRef="#br2" timeOffset="128213.8201">24487 14734 43 0,'0'0'35'15,"-8"-12"2"-15,-3 5-2 16,11 7-18-16,-19 7-9 0,14 4-1 15,-7-2-4-15,6 10 0 16,-2 1-1-16,2 8-1 16,-1 1 0-16,5 1 0 15,-1-3-1-15,6-3 1 16,5-4 0-16,3-8 0 15,7-9 0-15,5-9-1 16,4-9 1-16,2-4-1 16,2-10 2-16,-1-2-1 15,-3-2 0-15,-5 2 1 16,-4 6-1-16,-4 6 1 15,-14 19-1-15,0 0 1 16,0 0-2-16,-12 29-1 16,-1 2-1-16,-4 6-2 15,7 6-4-15,-5-12-21 0,19 11-9 16,0-16-2-16,21-2 1 15</inkml:trace>
  <inkml:trace contextRef="#ctx0" brushRef="#br2" timeOffset="128588.8576">25036 14844 63 0,'-27'9'38'0,"-15"-5"-2"16,11 16 0-16,-8-5-29 15,12 10-3-15,0-2 0 16,12 6-1-16,9-5-1 0,12-3 0 16,11-7-1-16,12-8 0 15,9-14-1-15,10-11 1 16,2-9 1-16,1-11-1 15,-5-8 1-15,-5-5 1 16,-8-4 0-16,-6-3 0 16,-9-2 0-16,-8 5 0 15,-8 3-1-15,-3 12-1 16,-9 14 1-16,-2 17-2 15,-8 19 0-15,-1 19-1 16,-4 24-2-16,-3 13-2 16,9 23-13-16,-8-5-22 15,15 16-2-15,-1-9-2 16,22 8 2-16</inkml:trace>
  <inkml:trace contextRef="#ctx0" brushRef="#br2" timeOffset="129354.9342">24097 17999 45 0,'0'0'40'15,"0"0"-2"-15,0 0 1 16,0 0-29-16,0 0-4 15,0 0-4-15,-51-35 1 16,51 35-1-16,0 0-1 16,0 0 2-16,-56 23-2 15,56-23 0-15,0 0 0 16,0 0 2-16,-56 40-2 15,56-40 2-15,0 0-2 16,0 0-2-16,-28 42 1 16,28-42-2-16,0 0 3 15,0 0-1-15,0 0 0 0,0 0-1 16,52 26 1-16,-52-26 0 15,0 0 1-15,0 0-1 16,0 0 0-16,50 45 0 16,-50-45-1-16,0 0 0 15,-3 49 1-15,3-49-1 16,0 0 1-16,-25 58 2 15,25-58-4-15,0 0-1 16,-33 47-5-16,33-47-22 16,0 0-10-16,0 0 1 15,0 0-2-15</inkml:trace>
  <inkml:trace contextRef="#ctx0" brushRef="#br2" timeOffset="129785.9773">24231 18102 25 0,'55'-40'37'16,"-55"40"2"-16,0 0-2 16,0 0-17-16,0 0-11 15,0 0-1-15,0 0-3 16,0 0 1-16,0 0-3 15,0 0-1-15,0 0 0 16,0 0-3-16,0 0 2 16,0 0 0-16,0 0-1 15,-30 44-2-15,30-44 2 16,0 0-2-16,1 43 2 0,-1-43 1 15,0 0-1-15,0 0-1 16,0 0 1-16,59 35 3 16,-59-35-2-16,0 0 3 15,0 0-4-15,58-23 3 16,-58 23-3-16,0 0 2 15,21-50-3-15,-21 50 1 16,-3-41 0-16,3 41 0 16,-15-42-1-16,15 42-2 15,0 0 1-15,0 0-8 16,-51-45-29-16,51 45-1 15,0 0-1-15,0 0-1 16</inkml:trace>
  <inkml:trace contextRef="#ctx0" brushRef="#br2" timeOffset="130352.0339">24963 17620 48 0,'-9'-26'38'0,"4"1"0"15,-8-2-1-15,2 4-27 16,-9 3-3-16,4 5-1 16,-6 6-1-16,2 6-2 15,-4 6 1-15,2 8-1 0,-1 10-1 16,2 9 1-16,21-30-2 15,0 0 0-15,-35 73 1 16,35-73-2-16,-25 72 1 16,25-72-2-16,-24 87 2 15,24-87-1-15,-21 84-2 16,21-84-2-16,-14 80-19 15,14-80-18-15,-13 71-1 16,13-71 1-16,-9 59-1 16</inkml:trace>
  <inkml:trace contextRef="#ctx0" brushRef="#br2" timeOffset="130579.0566">24559 18004 60 0,'0'0'42'0,"0"0"2"16,-28-45-2-16,28 45-32 15,0 0-3-15,0 0-3 16,0 0-1-16,-1-47-2 16,1 47-1-16,0 0-1 15,52-22 1-15,-52 22-2 16,60-15-3-16,-60 15-15 15,70-12-21-15,-70 12 0 16,72-11 0-16,-72 11 0 16</inkml:trace>
  <inkml:trace contextRef="#ctx0" brushRef="#br2" timeOffset="131159.1146">25179 17613 46 0,'7'-10'36'15,"-3"-2"2"-15,-4 12-1 16,3-18-24-16,-3 18-5 16,0 0-2-16,11-1-2 15,-11 1 0-15,-4 19 0 16,-1-1-1-16,5-18 0 15,0 0 0-15,-7 48-2 16,7-48 1-16,-12 51-1 0,12-51 0 16,-17 65-1-16,17-65 1 15,-21 71-1-15,21-71-1 16,-23 70 0-16,23-70 0 15,-22 67-1-15,22-67-1 16,-21 61-1-16,21-61-5 16,-23 57-21-16,23-57-10 15,0 0-3-15,-25 47 3 16</inkml:trace>
  <inkml:trace contextRef="#ctx0" brushRef="#br2" timeOffset="131557.1543">24997 17907 59 0,'0'0'44'15,"0"0"-3"-15,0 0 2 16,0 0-33-16,0 0-3 16,0 0-1-16,58-39-2 15,-58 39 0-15,0 0-1 16,66-24-2-16,-66 24 0 15,60-19-1-15,18 3 0 16,-5-3 0-16,0 4 0 0,-14 0 0 16,-4-4 1-16,-15 2-1 15,-8 8 0-15,-23 1 0 16,-9 8-1-16,-18 2 0 15,-4-1-1-15,-4 2-1 16,-1-3-2-16,3 6-3 16,-5-5-11-16,29-1-23 15,-18 2 0-15,18-2 0 16,0 0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2T21:02:55.9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21421 9816 69 0,'-7'-15'34'15,"7"15"0"-15,2-17 1 16,9 12-26-16,-7-6-2 0,7 10-1 16,-11 1 0-16,14-2-1 15,-14 2-1-15,3 26-1 16,-10 1-1-16,-4 10 0 15,-9 8 0-15,-3 9 0 16,-7 2-1-16,-2 4 1 16,7-3 0-16,4-4 0 15,8-8-2-15,14-8 2 16,13-12-1-16,19-10-3 15,11-8 2-15,9-10-4 16,13-5 1-16,-4-11-3 16,7 12-6-16,-19-15-27 15,5 10 3-15,-16-7 1 16,0 10-3-16</inkml:trace>
  <inkml:trace contextRef="#ctx0" brushRef="#br0" timeOffset="684">21955 10059 104 0,'0'0'37'0,"-12"-9"0"16,1 14 0-16,-19-3-33 15,3 13-1-15,-5 5-1 16,-2 10 0-16,2 3 0 15,-1 7 0-15,9 1-1 16,10 1 1-16,16-4-2 16,11-6 0-16,17-6-1 0,11-12 1 15,10-9-1-15,2-9 1 16,2-8 1-16,-2-10-4 15,-9-5 4-15,-11-8-2 16,-11-2 2-16,-14-1-1 16,-9 2 1-16,-8-1-2 15,-3 5 1-15,1 4 1 16,1 3-1-16,7 7 0 15,6 4 0-15,8 6 1 16,7 3-1-16,8 6 1 16,4 3 0-16,1 3 1 15,1 0-1-15,-1 2 1 16,-6-1-1-16,-1-1 1 15,-7-3-1-15,-7 2 0 0,-10-6 0 16,11 7 0-16,-11-7-1 16,-4 17 1-16,-3-3-1 15,2 8 0-15,-4 3 0 16,2 4 0-16,1 2 0 15,4 3 1-15,2-4-2 16,6-4 1-16,7-7 0 16,7-12-1-16,4-13 2 15,8-8-1-15,5-11 1 16,4-5 0-16,0-6 0 15,-2 1 0-15,-2 2-1 16,-8 5 2-16,-7 11-2 16,-7 9 2-16,-15 8-2 15,0 24 0-15,-9 0 0 16,-4 5-2-16,4 6 0 0,2-2 0 15,8 2-4-15,2-14-10 16,26 5-16-16,-5-21-10 16,18 3 0-16,0-15 0 15</inkml:trace>
  <inkml:trace contextRef="#ctx0" brushRef="#br0" timeOffset="1061">23164 10066 88 0,'-5'-26'39'0,"1"13"0"15,-14-5 1-15,2 28-12 16,-8-7-23-16,-4 13-1 16,-5 7 0-16,-4 16 0 0,0 2-2 15,3 1 0-15,4 0-2 16,13-3 0-16,13-10 0 15,14-11 0-15,18-11 0 16,16-19 0-16,10-14 0 16,9-8 0-16,2-15 0 15,5-8 0-15,-11-8 0 16,-5 0 0-16,-12 2 0 15,-14 10 0-15,-16 10 0 16,-13 16 0-16,-11 17 0 16,-12 21 0-16,-6 19 0 15,-6 18 0-15,2 18 0 16,-1 9 0-16,12 13-10 0,-7-11-11 15,27 16-17-15,-4-13-4 16,13 3 0-16,-4-14-2 16</inkml:trace>
  <inkml:trace contextRef="#ctx0" brushRef="#br0" timeOffset="1421">21679 10923 85 0,'19'-21'39'0,"-10"1"-1"15,-9 20 1-15,0 0-32 16,0 0-1-16,-23 19-1 15,2 11-3-15,-6 5 1 16,0 9-3-16,0 2 1 16,-1 5-3-16,10 2 0 15,3-9-7-15,18 3-24 16,-2-16-5-16,19-1 0 15,0-16-2-15</inkml:trace>
  <inkml:trace contextRef="#ctx0" brushRef="#br0" timeOffset="1773">21891 11141 91 0,'0'0'39'0,"0"0"-1"15,-19 0 1-15,10 11-34 16,-2 2-1-16,2 9 0 15,-3 1-1-15,-1 4-1 16,-1 0 0-16,5-1 0 16,1-4-1-16,8-5 0 15,0-17 0-15,22 6-1 16,1-16 1-16,7-7-1 0,4-7 0 15,2-2 1-15,2 0-1 16,-6 0 0-16,-5 7 1 16,-6 4-1-16,-8 10 0 15,-13 5-1-15,4 19 0 16,-11-1 0-16,2 9-3 15,-5 0-2-15,14 14-14 16,-11-17-18-16,20 6-2 16,-3-15-1-16,19-1 0 15</inkml:trace>
  <inkml:trace contextRef="#ctx0" brushRef="#br0" timeOffset="2472">22586 11064 86 0,'23'-10'35'0,"-23"10"2"15,0 0-5-15,0 0-25 16,-11 9-2-16,-2 1-1 15,3 7-1-15,-4 5 0 16,1 8 1-16,-3 4-2 16,3 8 1-16,-1-1-1 15,5 5 0-15,2-3 0 16,2-5-1-16,1-6 0 15,5-7 0-15,2-13-1 16,-3-12 1-16,18-11-1 16,-3-15 0-16,0-9 0 0,3-10 0 15,1-7 0-15,-1-12 0 16,2-4 1-16,3 0 0 15,0 5 1-15,-3 5 0 16,-1 10-1-16,-2 7 1 16,-1 13-1-16,3 14 2 15,-5 12-2-15,0 10-1 16,-5 9 0-16,-3 7 0 15,-2 7-1-15,-4 3 0 16,-4 1 0-16,-7 5-1 16,-7-3 1-16,-7-1-1 15,-5-3 1-15,-3-9-3 16,1-4 1-16,2-12-3 15,18 0-12-15,-7-24-10 16,31-1-12-16,2-18-1 0,21 1 2 16,4-13 2-16</inkml:trace>
  <inkml:trace contextRef="#ctx0" brushRef="#br0" timeOffset="2855">23023 10762 96 0,'0'0'38'15,"-7"13"1"-15,-3-4-1 16,5 12-28-16,-5 1-4 15,0 11-1-15,-4 7-1 16,-1 3-3-16,-2 6 1 16,1 3-1-16,0-4 0 15,2 4-2-15,1-7 1 16,4-5-1-16,5-7 2 0,3-5 0 15,4-9-1-15,8-10 1 16,3-8-1-16,4-9 1 16,2-6-1-16,2-8 0 15,1-1 1-15,0-2-1 16,-1 0 1-16,-3 2-1 15,-2 5-1-15,-3 4 1 16,-2 10 0-16,-12 4-1 16,18 14 0-16,-13 3-2 15,1 7 0-15,-2 3-2 16,8 5-4-16,-10-10-10 15,21 13-8-15,-10-19-12 16,16 2 0-16,0-17-1 16,10-1 2-16</inkml:trace>
  <inkml:trace contextRef="#ctx0" brushRef="#br0" timeOffset="3213">23504 11088 98 0,'-16'-18'39'15,"3"15"1"-15,-12-2-2 16,2 12-33-16,-3 7-1 15,2 8 0-15,-1 3 0 16,3 7-2-16,2 2 0 16,4-1 0-16,9-3-1 15,7-3 0-15,9-10-1 16,10-8 1-16,6-10-1 0,9-9 0 15,1-9 0 1,2-5 0-16,1-1 0 0,-6-4 0 16,-5 5 0-16,-6 1 0 15,-8 8 0-15,-13 15-1 16,0 0 1-16,0 0 0 15,-22 14-2-15,4 4 0 16,4 6-2-16,-1-3-4 16,17 12-13-16,-13-21-7 15,26 9-12-15,-2-16 0 16,21 1-1-16,0-14 3 15</inkml:trace>
  <inkml:trace contextRef="#ctx0" brushRef="#br0" timeOffset="3531">24037 11014 93 0,'-41'-8'40'16,"13"17"2"-16,-15-2-2 16,10 11-29-16,-7 3-6 15,9 6-3-15,2-2 1 16,11-1-2-16,8-4 0 15,10-4 0-15,14-6-1 16,9-3 1-16,8-5-1 16,1-3 0-16,4-1-1 15,-6 1 1-15,-4 1 0 16,-8 2 0-16,-18-2 1 15,-2 24-1-15,-17-6 0 16,-10 1 0-16,1 4-1 0,-2-3-2 16,5 3-2-16,1-18-14 15,29 11-9-15,-5-16-13 16,32-11 0-16,0-6-1 15,18 0 0-15</inkml:trace>
  <inkml:trace contextRef="#ctx0" brushRef="#br0" timeOffset="3881">24267 11094 90 0,'22'14'38'15,"-9"-15"1"-15,12 5 1 16,-7-3-33-16,15-1-2 0,0-6-1 15,0 0-1-15,-1-4 0 16,-5-1-1-16,-6-7 1 16,-8-4-2-16,-8-2 0 15,-10 0 1-15,-9-1-1 16,-9 7 0-16,-9 5-1 15,-3 8 1-15,-7 14-1 16,0 10-1-16,0 8 1 16,6 9 0-16,4 2 0 15,15 3-1-15,12-2-1 16,11-4-3-16,17-4-1 15,3-16-14-15,29 9-9 16,-9-19-11-16,15 2-1 16,-10-13 0-16</inkml:trace>
  <inkml:trace contextRef="#ctx0" brushRef="#br0" timeOffset="4335">22140 11561 87 0,'0'0'39'0,"0"0"-1"16,32 9 3-16,3-14-33 15,29 3-2-15,20-6-2 16,22 1 1-16,23-4-1 16,21 1-1-16,18-4-1 15,17 0 0-15,4-1-1 16,7 0 0-16,0 0-1 15,-5 0 1-15,-12-1-1 16,-14 1-1-16,-22 1 1 16,-22 3-1-16,-27 1-1 15,-28 4 0-15,-28 6-2 0,-26-3-2 16,-12 3-4-16,-44 6-10 15,18 9-11-15,-16-16-8 16,8 5-1-16,-8-7 0 16</inkml:trace>
  <inkml:trace contextRef="#ctx0" brushRef="#br0" timeOffset="8270">21031 7832 67 0,'-2'-16'32'0,"0"1"0"16,-5 0-1-16,7 15-25 16,-21-14-1-16,7 15-2 15,-6 4 2-15,-1 13 0 16,-7 0 0-16,4 12 0 15,-3 2 0-15,5 8 0 16,1 1-2-16,9 1 0 16,5-4-1-16,13-2-1 15,11-7 0-15,13-6-1 16,7-9 1-16,11-12-2 0,8-8 2 15,4-13-1-15,-2-8 1 16,-7-4 0-16,-7-6 0 16,-15-2-1-16,-15 0 0 15,-18 0 1-15,-16 4-2 16,-14 9 1-16,-9 5-1 15,-4 5-1-15,-2 9 0 16,2 4-2-16,12 10-2 16,2-4-5-16,24 13-24 15,4-6-1-15,19 6 1 16,4-3-2-16</inkml:trace>
  <inkml:trace contextRef="#ctx0" brushRef="#br0" timeOffset="8466">21179 7984 98 0,'-16'14'36'16,"-4"-2"0"-16,8 5-3 16,1-1-31-16,6 4-3 15,5 2 2-15,5 0-3 16,6 1-1-16,3-13-5 15,15 7-19-15,-6-13-7 16,11-2-2-16,-2-10 0 16</inkml:trace>
  <inkml:trace contextRef="#ctx0" brushRef="#br0" timeOffset="8856">21511 7891 96 0,'-4'12'37'0,"-10"-3"0"15,7 15-1-15,-5-3-31 16,4 6-2-16,-3 1 1 16,6 2-2-16,-1-1 0 15,7-3-1-15,7-4 1 16,7-9-2-16,7-10 0 15,6-8 1-15,7-11-1 16,3-5 2-16,2-9-2 16,-3-1 2-16,-1-3-2 15,-6 0 1-15,-9 3-1 16,-5 2 1-16,-10 8-1 0,-6 9 0 15,0 12 0-15,-18-2 0 16,7 16-1-16,-3 8 1 16,0 9-1-16,3 2-2 15,10 7-1-15,2-9-3 16,16 8-6-16,-6-16-24 15,23-1-1-15,-2-20 0 16,13-2-1-16</inkml:trace>
  <inkml:trace contextRef="#ctx0" brushRef="#br0" timeOffset="9045">22111 7791 81 0,'0'0'37'15,"-24"23"-3"-15,15 6 3 0,-10 3-28 16,13 13-4-16,-3-3-1 15,7 3-3-15,1-4-1 16,2-7-3-16,7-5-4 16,-8-13-28-16,15-9-1 15,-5-15 1-15,9-9-1 16</inkml:trace>
  <inkml:trace contextRef="#ctx0" brushRef="#br0" timeOffset="9173">22090 7590 92 0,'-17'-17'31'0,"6"9"-5"15,11 8-26-15,-7 16-31 16,14 3-4-16,3 1 2 16</inkml:trace>
  <inkml:trace contextRef="#ctx0" brushRef="#br0" timeOffset="9508">22336 7870 91 0,'0'0'35'0,"10"18"2"15,-10-18-1-15,28 1-29 16,-7-8-1-16,7-1-2 16,-1-3-1-16,2-1 0 15,-4-3-1-15,-2 1 0 0,-9-1 0 16,-5 3-1-16,-9 2 0 15,0 10 0-15,-18-9-1 16,-3 11 1-16,-2 6 0 16,-5 5 0-16,0 4-1 15,4 5 1-15,1 3 0 16,8 1 0-16,7-2-1 15,8 2 1-15,12-6-2 16,8-7-1-16,14-2-3 16,1-17-27-16,22 3-7 15,-3-13 0-15,8-1-1 16</inkml:trace>
  <inkml:trace contextRef="#ctx0" brushRef="#br0" timeOffset="9708">23017 7341 106 0,'-19'28'38'16,"-14"12"0"-16,6 20 0 16,-4 6-34-16,5 9-2 15,1 2-2-15,3 4-1 16,12 0-7-16,-4-15-29 15,18-8-2-15,-1-19 0 16,13-10-2-16</inkml:trace>
  <inkml:trace contextRef="#ctx0" brushRef="#br0" timeOffset="9863">22868 7660 112 0,'-15'-17'39'15,"15"17"0"-15,15 9-4 16,2-1-41-16,14 6-30 15,-4-7-3-15,4 12 1 16,-7-6-1-16</inkml:trace>
  <inkml:trace contextRef="#ctx0" brushRef="#br0" timeOffset="10412">21379 8562 78 0,'5'-21'37'0,"4"6"-1"15,-9-4 1-15,2 5-29 16,-3-3-3-16,1 17-2 15,-8-18 1-15,8 18 0 16,-25 11-1-16,8 8 1 0,-7 6-1 16,-1 7 0-16,-3 7 0 15,-1 5 0-15,5-1 1 16,5 1-1-16,7-5 0 15,10-5-2-15,11-8 2 16,12-9-2-16,9-13 1 16,9-11-2-16,3-7-1 15,2-11 0-15,-1-9 0 16,-6-4 1-16,-4-6-1 15,-12-1 1-15,-12 1-1 16,-9 5 0-16,-10 5 1 16,-9 9-2-16,-3 8 0 15,-3 7-1-15,1 13-1 0,1 1-3 16,13 21-9-16,-9-12-21 15,24 11-2-15,-1-9-1 16,20 4 1-16</inkml:trace>
  <inkml:trace contextRef="#ctx0" brushRef="#br0" timeOffset="10817">21766 8606 101 0,'-15'9'38'0,"14"2"2"16,1-11-4-16,-14 19-31 0,9-4-1 16,4 6 1-16,-2 1-1 15,2 5-1-15,1-2 1 16,4-1-3-16,3-7 1 15,7-3-1-15,5-10-1 16,4-8-1-16,3-7-1 16,5-11 0-16,0-7 1 15,1-4 0-15,0-5 0 16,-7 3 0-16,-4 1 1 15,-5 7 0-15,-2 5 1 16,-8 7-1-16,-6 15 0 16,0 0 0-16,-7 17 0 15,-1 4 0-15,-2 3 0 16,3 1-1-16,4 1-1 15,3-8-3-15,10 4-8 0,-10-22-24 16,33-5-2-16,-9-13-1 16,19-4 0-16</inkml:trace>
  <inkml:trace contextRef="#ctx0" brushRef="#br0" timeOffset="11011">22461 8291 104 0,'-15'19'40'0,"4"12"0"16,-14 3-1-16,12 10-34 15,-9 5-2-15,4 2-1 16,1 2-2-16,1-2 1 16,7-2-2-16,3-11-5 15,11 2-10-15,-6-23-21 0,10 0-2 16,-9-17-1-16,15-6 1 15</inkml:trace>
  <inkml:trace contextRef="#ctx0" brushRef="#br0" timeOffset="11161">22298 8463 108 0,'-15'-24'38'15,"15"24"1"-15,-9-21-6 16,9 21-32-16,18 13-8 16,-5-13-21-16,22 12-10 15,0-8-1-15,20 6 0 16,1-10 0-16</inkml:trace>
  <inkml:trace contextRef="#ctx0" brushRef="#br0" timeOffset="11470">22999 8428 96 0,'-23'6'38'15,"-3"-2"1"-15,-1 12 0 16,-13 0-32-16,9 6-2 16,-3 0-1-16,7 8 0 15,5-2-1-15,11 2 0 16,6-2-1-16,13-5-1 15,10-3 0-15,11-9 0 16,4-6 0-16,5-6-1 16,-1-8 0-16,0-6 1 15,-6-6-1-15,-7-6 0 0,-4 0 0 16,-12-6-1-1,-7 0-1-15,-6-1-1 0,1 6 0 16,-6-2-3-16,8 12-2 16,-10-10-14-16,12 28-18 15,10-22 1-15,5 17-1 16,2-3 1-16</inkml:trace>
  <inkml:trace contextRef="#ctx0" brushRef="#br0" timeOffset="11741">23589 8073 103 0,'-18'-26'40'0,"4"7"1"15,-10-4-1-15,6 8-35 16,-7 6-2-16,2 11 1 15,-2 13-3-15,2 12 0 16,-1 11-1-16,3 9 1 16,-2 10-1-16,7 5-1 15,4 4-1-15,3-5-1 16,8 0-2-16,-5-17-12 15,17 5-21-15,-8-20-3 16,12-2 2-16,-15-27-2 16</inkml:trace>
  <inkml:trace contextRef="#ctx0" brushRef="#br0" timeOffset="11884">23313 8376 111 0,'-13'-15'41'0,"-7"-4"1"16,20 19-2-16,-1-20-37 15,10 6-6-15,23 14-16 16,-6-11-19-16,15 10-4 15,-5-5 0-15,9 11-1 16</inkml:trace>
  <inkml:trace contextRef="#ctx0" brushRef="#br0" timeOffset="12630">23179 8712 92 0,'8'-29'36'0,"3"13"1"16,-8-1 0-16,8 10-32 15,-11 7-1-15,0 0 0 16,-9 17-1-16,2 6 1 15,-3 7 0-15,1 6-1 16,-1 3 1-16,2 6-2 0,-1-1 1 16,5 2-1-16,1-7 1 15,3-3-3-15,3-7 1 16,-1-6-1-16,4-10 1 15,-6-13-1-15,18-6 0 16,-4-14 0-16,-1-7 0 16,0-9 0-16,0-7-1 15,0-5 1-15,1-1-2 16,-2 2 2-16,-3 4-1 15,-3 9 1-15,1 5-2 16,2 9 2-16,2 10 0 16,3 8 0-16,-3 4 0 15,4 8-1-15,1 2 1 16,-1 3 1-16,1 3 0 15,-4 3 0-15,-7 2 0 0,-9 1-1 16,-6 2 2-16,-7-1-2 16,-4-2 1-16,-6-1-2 15,0-2 2-15,0-4-2 16,2-4 1-16,3-2 0 15,7 1 0-15,4 0 0 16,4 1 1-16,1 4-1 16,2 3 0-16,0 3 1 15,-1 5-1-15,-4 8 0 16,-3 4 0-16,-2 0 1 15,1 3-2-15,-5-6-2 16,10-1-2-16,-3-22-11 0,24 2-22 16,-2-25-3-16,22-6 0 15,3-27-1-15</inkml:trace>
  <inkml:trace contextRef="#ctx0" brushRef="#br0" timeOffset="13014">23821 8228 103 0,'0'0'41'0,"-9"19"1"16,3 12-2-16,-14 6-34 15,3 8-3-15,-4 6 0 16,-1 8-1-16,-1 2 0 15,-1 2 1-15,-1 0-1 0,8-7-1 16,0-5 1-16,7-12-2 16,8-9 2-16,7-9-2 15,5-14 3-15,9-13-5 16,5-7 1-16,5-10 2 15,1-3-2-15,1-3 1 16,-3 0 0-16,-5 4 0 16,-3 4-1-16,-6 9 1 15,-14 12-1-15,10 3 0 16,-9 12 0-16,-3 3-2 15,4 6-1-15,-2-6-6 16,19 14-10-16,-11-17-18 16,21 1-2-16,-3-15 0 15,16 2-1-15</inkml:trace>
  <inkml:trace contextRef="#ctx0" brushRef="#br0" timeOffset="13355">24260 8626 100 0,'-7'-28'39'15,"3"13"1"-15,-17-5-2 16,2 13-32-16,-6 2-1 15,2 12-1-15,-5 5-1 16,-1 10 1-16,1 6-1 16,3 5 0-16,5 3 0 15,6 2-1-15,7-5 0 16,7-3-1-16,7-6 1 15,9-8-2-15,3-11 0 16,10-8 0-16,0-9 0 0,3-5 0 16,-1-5-3-16,-3-4 4 15,-4-1-3-15,-5 3 2 16,-3 3-2-16,-7 5 1 15,-9 16-1-15,0 0 0 16,0 0-1-16,0 0-1 16,-4 24-1-16,0-13-6 15,17 14-11-15,-13-25-17 16,24 21 2-16,-2-22-4 15,13-1 3-15</inkml:trace>
  <inkml:trace contextRef="#ctx0" brushRef="#br0" timeOffset="13682">24699 8494 97 0,'-10'-17'39'16,"10"17"2"-16,-35-6-2 16,17 16-31-16,-14 2-2 15,2 5-2-15,0 3-1 16,3 3 0-16,9-1-1 15,6 0 0-15,10-4-1 16,11-3-1-16,9-2 1 16,7-4-1-16,5 0 0 15,-1-2-1-15,1 1 1 16,-5 2 0-16,-9 3 0 15,-9 0 0-15,-11 3 1 16,-7 3-2-16,-6-1 1 0,-3-3-2 16,3 0-4-16,-2-17-8 15,19 2-16-15,0 0-12 16,33-23 0-16,-4-7-1 15,16 0 1-15</inkml:trace>
  <inkml:trace contextRef="#ctx0" brushRef="#br0" timeOffset="13982">24894 8574 110 0,'-15'2'40'0,"15"-2"2"15,14-13-8-15,10-3-32 16,14-6 0-16,7-1 0 15,-2-5 0-15,-3 3-1 0,-7 1 1 16,-8 2 0-16,-15 7-2 16,-10 15 2-16,-21-10-2 15,-4 18 1-15,-12 7 0 16,-4 9 0-16,1 5 0 15,4 3-1-15,14 1 1 16,8-3-1-16,15-1-2 16,13-14-3-16,22 1-6 15,0-23-7-15,24 7-17 16,-17-19-7-16,6 0 0 15,-8-17-1-15</inkml:trace>
  <inkml:trace contextRef="#ctx0" brushRef="#br0" timeOffset="15819">21004 4419 79 0,'0'0'38'0,"-7"-27"-1"0,12 17 1 16,-15-6-33-16,10 16 0 15,5-19-1-15,-5 19 0 16,3 15-2-16,-4 14 0 16,-6 12 0-16,-1 14-1 15,-2 14-1-15,-4 8-1 16,2 9-1-16,1-2 0 15,5-3-1-15,1-18-4 16,20-2-28-16,-3-26-1 16,17-12 0-16,-5-23-2 15</inkml:trace>
  <inkml:trace contextRef="#ctx0" brushRef="#br0" timeOffset="16236">21285 4601 87 0,'0'0'37'0,"0"0"1"16,0 0 0-16,0 0-34 15,3 20-1-15,-8-5 1 16,3 12 0-16,-8 2-2 15,4 1 0-15,-1 4-1 16,1-1 0-16,1-3 0 16,3-7-1-16,2-7 1 15,0-16-1-15,15 4 1 0,-1-15 0 16,3-7 0-16,3-8-1 15,1-5 1-15,3-2 0 16,-2-3-1-16,-2 4 1 16,-2 4-1-16,-4 7 0 15,-3 10 1-15,-11 11-1 16,11 6 0-16,-10 13 0 15,-1 7-1-15,0 6 1 16,4 4-3-16,3-1 0 16,10 5-7-16,-5-21-22 15,20 7-7-15,1-18 0 16,13-1-2-16</inkml:trace>
  <inkml:trace contextRef="#ctx0" brushRef="#br0" timeOffset="16841">22125 4365 96 0,'0'0'39'16,"-14"19"-1"-16,-3 0 1 15,4 14-35-15,-3 8-1 16,3 6 0-16,1 5-2 16,3 4 1-16,4-2-2 15,1-2 1-15,5-9-1 16,4-8 0-16,2-10-1 15,-1-9 1-15,-6-16 0 0,15 0-1 16,-7-16 1-16,-1-11 0 16,0-7 0-16,-1-7 0 15,-2-8 0-15,1-5 1 16,2-2-1-16,0 2 0 15,2 6 0-15,0 5 1 16,2 10-1-16,1 6 0 16,2 13 1-16,4 8 0 15,-3 13-1-15,1 10 1 16,-4 3-1-16,-1 9 1 15,-4 3-2-15,-5 3 1 16,-2 2 0-16,-7 1 0 16,0 0-1-16,-6-5 1 15,-4 1-1-15,0-8 1 0,0-5 0 16,2-2 0-16,0-8 0 15,1-3 0-15,1-1 0 16,2 1 0-16,-1 5 1 16,0 8-1-16,-2 7 1 15,0 11-1-15,-4 8 2 16,-2 9-1-16,2 2 1 15,0 1-3-15,8-3 1 16,-1-12-4-16,18 1-7 16,-9-30-25-16,25-7-4 15,-4-25 1-15,14-10-3 16</inkml:trace>
  <inkml:trace contextRef="#ctx0" brushRef="#br0" timeOffset="17272">22484 3733 116 0,'0'0'40'16,"-14"18"1"-16,10 21-2 15,-7 8-37-15,3 11 0 16,2 12 0-16,1 9 0 15,0 4-1-15,2 2-1 16,0-3 1-16,1-3-1 16,2-11 0-16,1-11 0 15,1-10 0-15,1-15 0 0,0-7 0 16,3-12 0-16,-6-13 0 15,20-15 1-15,-6-7-1 16,1-3 0-16,0-3 1 16,3-1-1-16,0 0 0 15,-3 6 0-15,-4 9 0 16,-11 14 0-16,15 6-1 15,-10 13 0-15,-3 5-1 16,-1 4 0-16,6 4-2 16,2-5-1-16,10 5-3 15,-3-16-6-15,23 6-13 16,-9-25-12-16,15 3 1 15,-8-17-1-15,13 1 2 16</inkml:trace>
  <inkml:trace contextRef="#ctx0" brushRef="#br0" timeOffset="17623">23069 4234 104 0,'-11'-10'39'16,"-14"-2"1"-16,6 21-2 16,-17 2-27-16,6 11-7 15,-2 6-1-15,7 9-1 16,1 3-1-16,5 5 0 15,10-1 0-15,8-3 0 16,8-4-1-16,5-7 1 16,7-8-1-16,5-8 0 15,3-12 1-15,-1-12 0 16,1-9 0-16,0-7-1 15,-4-10 1-15,-2-3 0 0,-5-4-1 16,-4 3 1-16,-7 5-1 16,-3 11-1-16,-7 10 1 15,5 14-1-15,-21 14 0 16,7 8-1-16,1 10-1 15,3 2-1-15,7 7-4 16,0-12-3-16,23 8-15 16,-5-23-12-16,26 0-2 15,-4-20 0-15,16-3 1 16</inkml:trace>
  <inkml:trace contextRef="#ctx0" brushRef="#br0" timeOffset="17938">23541 4191 101 0,'-34'-17'39'0,"10"25"3"15,-13-5-3-15,7 15-24 16,-5-3-11-16,5 11 0 16,2-2-1-16,7 2-2 15,11 1 0-15,7-3-1 16,10 0 0-16,10-4-1 15,5 1 1-15,3-4-1 16,2 0 1-16,-2 1 0 16,-6-2-1-16,-2 1 1 15,-9 0 0-15,-10 2 0 16,-8-1-1-16,-8 1 1 15,-3-2-1-15,-3-3-2 0,5-2-1 16,0-9-4-16,19-3-14 16,0 0-15-16,10-19-4 15,9-11 1-15,17 3-1 16</inkml:trace>
  <inkml:trace contextRef="#ctx0" brushRef="#br0" timeOffset="18275">23621 4254 95 0,'0'18'40'0,"0"-18"0"16,4 21-1-16,-4-21-23 16,30 0-12-16,-3-8-1 15,8-6 1-15,2-5-2 16,1-7 0-16,-1-1 0 0,-4-5 0 15,-10 2-2-15,-6 2 2 16,-10 2-2-16,-10 7 1 16,-10 5 0-16,-6 9-1 15,-4 10 2-15,-2 8-2 16,-4 8 0-16,8 9 0 15,4 4 0-15,5 2 0 16,10-1 0-16,6-2-3 16,13-5-1-16,5-10-5 15,18 6-5-15,-10-25-8 16,20 14-18-16,-16-18-1 15,5 5-2-15,-14-8 2 16</inkml:trace>
  <inkml:trace contextRef="#ctx0" brushRef="#br0" timeOffset="19476">21270 5472 70 0,'0'-12'36'0,"0"-6"-1"15,6 5 2-15,-7-7-29 16,11 8-2-16,-1-6 0 15,2 9 0-15,-11 9 0 16,17-6-2-16,-15 17 1 16,-1 13-2-16,-9 11 0 0,-5 15 0 15,-8 9-1-15,-2 10 2 16,-5 3-1-16,0-1 0 15,4-5 0-15,7-6-1 16,10-12 1-16,11-12-2 16,14-13 1-16,7-10-3 15,12-10-1-15,1-9-2 16,12-3-2-16,-3-12-4 15,11 9-18-15,-16-18-12 16,8 8 0-16,-9-8 0 16,3 6 1-16</inkml:trace>
  <inkml:trace contextRef="#ctx0" brushRef="#br0" timeOffset="20162">21771 5580 91 0,'-28'-3'38'15,"9"15"1"-15,-10 0 0 16,7 14-30-16,-7 4-4 15,5 7 1-15,1 1-1 16,8 5 0-16,2-4 0 16,12-1-2-16,6-8 0 15,11-10 0-15,11-10-1 16,7-12-2-16,7-10-2 15,5-6 2-15,2-12-3 16,-4-7 1-16,-5-2-1 16,-8-2 1-16,-7 1 0 15,-12 5 0-15,-11 3 2 16,-6 7-2-16,-8 6 2 0,-1 7 0 15,-1 2 1-15,3 5-1 16,12 5 0-16,0 0 1 16,13-13-1-16,10 6 1 15,10-1-1-15,1 1 0 16,5 0 1-16,-3 0-1 15,-3 4 1-15,-6 2-1 16,-10 4 1-16,-6 5-1 16,-11 5 1-16,-6 4-1 15,-5 4 1-15,-5 9 0 16,0 1-1-16,1 1 2 15,3-2-2-15,7 1 3 16,6-4-3-16,8-7 2 16,8-7-2-16,9-10 2 0,9-11 0 15,-1-6-4-15,6-6 4 16,-4-5-4-16,-2-5 2 15,-5-2-1-15,-4-3 2 16,-7 4-2-16,-5 3 1 16,-4 5 0-16,-4 4 0 15,-4 6 0-15,-1 13 0 16,0 0 0-16,-10 10 0 15,1 11 0-15,0 9 0 16,-1 6 0-16,2 2-1 16,1 0 1-16,8-1-4 15,2-12-1-15,21-1-9 16,-4-29-7-16,31 9-9 0,0-28-9 15,18 0-2-15,0-17-2 16,13 0 5-16</inkml:trace>
  <inkml:trace contextRef="#ctx0" brushRef="#br0" timeOffset="20581">23145 5328 107 0,'0'0'40'16,"-29"-19"2"-16,12 16-2 15,-14-3-31-15,5 6-5 16,-7 3 0-16,3 10-1 15,-4 8-1-15,2 11 0 16,-3 6 0-16,7 7-2 16,6 2 0-16,7-2 0 0,11-4 0 15,9-10 0-15,13-13 0 16,11-17 0-16,10-21 0 15,8-16 0-15,6-17 0 16,2-19 0-16,2-11 0 16,-7-8 0-16,-6-3 0 15,-6-1 0-15,-10 10 0 16,-8 16 0-16,-11 14 0 15,-8 23 0-15,-1 32 0 16,-16 17 0-16,2 30 0 16,-4 23 0-16,1 16 0 15,5 9 0-15,7 5 0 16,7-5 0-16,17-6-5 15,5-24-8-15,24-5-2 0,-6-32-4 16,30-5-9-16,-13-29-12 16,17-4 0-16,-9-15 0 15,1-2 7-15</inkml:trace>
  <inkml:trace contextRef="#ctx0" brushRef="#br0" timeOffset="20696">23818 5491 129 0,'-26'0'36'15,"10"7"-6"-15,-15-24-12 16,31 17-50-16,-23-23-12 15,17 12 0-15,-4-4-1 16</inkml:trace>
  <inkml:trace contextRef="#ctx0" brushRef="#br0" timeOffset="57471">1106 1339 66 0,'0'0'33'16,"0"0"-1"-16,38-53 2 15,-38 53-26-15,0 0-1 16,0 0-1-16,0 0 2 15,44-49-1-15,-44 49 0 16,0 0-1-16,0 0-2 16,14-5-1-16,2 30-2 15,-1 16 1-15,-4 16-2 16,2 9 1-16,-5 12-2 0,4 11 1 15,-4 3 1-15,1-3-1 16,-6-12 0-16,-1-10 0 16,-5-13 1-16,3-11-1 15,-2-19 1-15,2-24 0 16,5-16-1-16,1-27 2 15,5-13-2-15,-2-19 2 16,-9 75-2-16,11-98 2 16,-6 38-1-16,2-5 0 15,2 2 1-15,4-2-2 16,0 1 1-16,4-2-2 15,2 7 2-15,9-1-2 16,-6 3 1-16,2-3 1 16,-24 60-1-16,61-100 0 0,-61 100 0 15,63-68 1-15,-63 68-1 16,57-18 1-16,-57 18-1 15,15 37 0-15,10 32 0 16,-18 23 0-16,-21 13-1 16,-19 7 0-16,-36-25-4 15,6 1-5-15,9-13-28 16,18-38-1-16,25-8 0 15,4-12-2-15</inkml:trace>
  <inkml:trace contextRef="#ctx0" brushRef="#br0">2284 1589 93 0,'-10'0'39'16,"-9"0"0"-16,3 10-1 15,-12-3-32-15,1 8-2 16,-5 0 1-16,1 11-1 0,-6 5 0 15,2 3-3-15,0 3 2 16,10 0-2-16,0 0 1 16,10-3-2-16,14-3 1 15,12-11-2-15,11-10 2 16,15-14-1-16,11-11-1 15,7-9 1-15,5-11-1 16,0-4 1-16,-3-5-1 16,-6-1 1-16,-14 5-1 15,-13 3 2-15,-11 12 0 16,-13 10-1-16,0 15 1 15,-27 7 0-15,2 15 0 16,-2 15-2-16,-1 6 3 16,9 9-3-16,6 0 1 0,11-2-2 15,17-9-1-15,14-14-6 16,32-16-27-16,1-26-4 15,23-14-1-15,-5-14 1 16</inkml:trace>
  <inkml:trace contextRef="#ctx0" brushRef="#br0" timeOffset="58246">3078 1197 114 0,'0'0'41'15,"0"0"2"-15,1-59-1 16,-1 59-41-16,-12 42 1 15,2 22-2-15,0 41 2 16,-22-6-1-16,9 24-1 0,-1-3-1 16,4-11-3-16,12-34-5 15,-3-23-25-15,18-11-7 16,0-21 0-16,13-15-2 15</inkml:trace>
  <inkml:trace contextRef="#ctx0" brushRef="#br0" timeOffset="58426">2956 1606 121 0,'-28'10'42'16,"14"5"1"-16,3-9-3 15,26-6-40-15,7-9-2 16,14-13-3-16,18-6-6 0,-54 28-26 15,65-50-2-15,-65 50-1 16,91-60-2-16</inkml:trace>
  <inkml:trace contextRef="#ctx0" brushRef="#br0" timeOffset="58764">3663 988 112 0,'0'0'40'15,"0"0"4"-15,0 0 0 16,20 19-40-16,-31 50 0 16,-18 27-2-16,1 28 3 15,-19-14-5-15,8 12 0 0,3-6 0 16,14-8 0-16,20-43 0 15,10-16 0-15,13-18 0 16,11-16-2-16,10-19 2 16,6-14 0-16,4-12 0 15,0-8 2-15,-5-2-2 16,-6 2 0-16,-7 4 0 15,-11 11 0-15,-8 12 0 16,-15 11 0-16,6 24 0 16,-15 6-2-16,4 9-5 15,-10-10-19-15,20 11-15 16,4-12-3-16,24-5 1 15,9-23-2-15</inkml:trace>
  <inkml:trace contextRef="#ctx0" brushRef="#br0" timeOffset="59274">5258 1249 107 0,'0'0'40'0,"-23"-59"1"15,23 59-2-15,0 0-35 16,-23 14-2-16,1 23 0 16,5 27 1-16,-15 4-2 15,15 25-1-15,-1 7-1 0,10 6 0 16,4-3-2-16,7-30-1 15,8-10-4-15,-6-29-20 16,19-7-11-16,-6-27 1 16,7-14-1-16,-9-23 0 15</inkml:trace>
  <inkml:trace contextRef="#ctx0" brushRef="#br0" timeOffset="59568">5136 1332 122 0,'0'0'42'0,"-6"-62"1"0,6 62-1 15,22-51-39-15,-22 51 0 16,48-45-3-16,-48 45 0 16,76-16 0-16,-76 16 0 15,49 11 0-15,34 32 0 16,4 13 0-16,-14 15 0 15,-33-10 0-15,-34 24 0 16,-32 12-2-16,-37-1 1 16,-16-9 0-16,0-10 1 15,3-12-2-15,14-14-1 16,11-18-3-16,29-14-15 15,12-31-17-15,35-12-3 16,12-22 1-16,31-7-1 16</inkml:trace>
  <inkml:trace contextRef="#ctx0" brushRef="#br0" timeOffset="59768">5952 1393 127 0,'-6'32'41'15,"-10"2"0"-15,-4 8-1 16,-2 7-39-16,0 7-1 15,2 8 1-15,-1 3-1 16,7-2-1-16,4-6-3 16,11-6-2-16,0-22-21 15,21-6-12-15,1-28-1 16,16-13 0-16,-2-23-1 15</inkml:trace>
  <inkml:trace contextRef="#ctx0" brushRef="#br0" timeOffset="59917">6051 1313 105 0,'0'0'37'0,"-10"-77"2"16,10 77-14-16,-4-85-47 16,4 85-18-16,23-67-1 15,-23 67 1-15</inkml:trace>
  <inkml:trace contextRef="#ctx0" brushRef="#br0" timeOffset="60190">6996 1003 77 0,'0'0'41'16,"36"-56"-1"-16,-36 56 2 15,0 0-12-15,-41-60-24 16,41 60 0-16,-68-16-1 15,68 16-1-15,-83 13 0 16,55 8-4-16,-64 45 0 16,-5 23 0-16,19 24 0 15,8 22 0-15,6-13 0 16,25 5-2-16,24-20-5 15,42-32-31-15,-11-23-3 16,16-7-1-16,-11-19 0 16</inkml:trace>
  <inkml:trace contextRef="#ctx0" brushRef="#br0" timeOffset="60367">6179 1614 134 0,'0'0'45'0,"18"-18"-3"16,24 14-8-16,10-12-34 15,19-4 0-15,16-2 0 16,-1-13-38-16,27 7-3 16,-4-2-3-16,12 5 0 15</inkml:trace>
  <inkml:trace contextRef="#ctx0" brushRef="#br0" timeOffset="60799">8098 1158 113 0,'-9'-103'39'0,"9"103"1"15,-26-98-7-15,26 98-30 16,-39-75 0-16,39 75 0 16,-58-46 1-16,58 46-1 15,-76-2 0-15,76 2 0 16,-78 47-1-16,-16 35 0 15,14 37 0-15,3 25 0 16,5-1-2-16,14-3-2 16,20-6 0-16,17-21-3 15,23-41-2-15,20-15-10 16,-5-23-21-16,18-8-3 15,-8-21 2-15,10-12-2 16</inkml:trace>
  <inkml:trace contextRef="#ctx0" brushRef="#br0" timeOffset="60987">7273 1484 128 0,'-39'-10'40'0,"22"14"2"16,6 2-1-16,27 1-37 15,16-5-4-15,19-4 0 16,18-4-2-16,14-1-2 15,14-1-2-15,-4-9-6 16,16 5-26-16,-17 2-4 16,-4 3 2-16,-19 4-2 15</inkml:trace>
  <inkml:trace contextRef="#ctx0" brushRef="#br0" timeOffset="61636">7996 1527 112 0,'-18'15'39'16,"14"2"2"-16,2-5-2 15,18-7-32-15,7-3-4 16,12-5-1-16,6-4-1 16,6-2 1-16,2-7-1 15,-1-1 0-15,-1-3-1 16,-9-3 1-16,-9 2-1 15,-8-1 0-15,-11 0 0 16,-10 4 0-16,-7 4-1 16,-14 7 1-16,-8 8 0 15,-10 12 0-15,-5 10 1 0,-5 8 0 16,1 10 1-16,2 5-1 15,11 1 1-15,8 1-2 16,19-4 0-16,21-8 0 16,17-13 0-16,19-6 0 15,17-11-3-15,11-8 1 16,10-6 1-16,-1-10-1 15,-2 0 0-15,-11-5 1 16,-10 1 0-16,-15 0 0 16,-13 4 1-16,-14 4 0 15,-16 3 0-15,-5 11 0 16,-19 0 1-16,-3 11 0 15,-1 5-1-15,-4 12 1 16,3 4 0-16,2 5-1 0,6-1 1 16,5-1-1-16,7-4 2 15,7-4-2-15,7-9 1 16,7-11-1-16,5-12 2 15,2-13 1-15,4-12-3 16,0-8 0-16,-1-9 0 16,0-8 0-16,-1-5 0 15,-2-4 0-15,-2 8 0 16,-6 5 0-16,-16 51 0 15,23-39 0-15,-10 9-2 16,8 14-3-16,-4 10-9 16,-1 4-15-16,8 12-13 15,3 7 0-15,7 4 0 16,0-4 0-16</inkml:trace>
  <inkml:trace contextRef="#ctx0" brushRef="#br0" timeOffset="61970">9277 1581 115 0,'-18'10'41'0,"20"8"2"16,-2-18-2-16,24 13-37 16,7-14-1-16,10-4-2 15,6-6 1-15,5-7-1 16,0 0 0-16,-5-3 0 15,-10-5 1-15,-9 2-2 16,-13 1-2-16,-12 0 2 0,-15 7 0 16,-11 6-1-16,-15 9 1 15,-11 9 1-15,-7 9-1 16,0 8 2-16,0 7-2 15,4 5 0-15,10 3 0 16,16 2 0-16,17-3 0 16,22-4 0-16,22-5-7 15,12-16-7-15,29 3-17 16,-6-15-11-16,18-2 1 15,-6-14-3-15,3-4 2 16</inkml:trace>
  <inkml:trace contextRef="#ctx0" brushRef="#br0" timeOffset="62321">10041 1441 112 0,'-13'30'41'15,"-11"-3"2"-15,10 9-2 16,-9-1-36-16,4 5 0 15,-1-1-2-15,6-2-1 16,5-5 1-16,7-5-3 16,4-8 0-16,5-8 0 15,9-15 0-15,9-10 0 16,7-11 0-16,5-9 0 15,-1-5 0-15,1-3 0 16,-2-3 0-16,-5 4 0 16,-3 9 0-16,-10 7 0 15,-4 10 0-15,-13 15 0 0,11 10 0 16,-8 10 0-16,-3 11 0 15,-3-1-9-15,15 11-15 16,-18-3-17-16,21 6-3 16,-3-9 0-16,17 0 0 15</inkml:trace>
  <inkml:trace contextRef="#ctx0" brushRef="#br0" timeOffset="62782">11137 1464 99 0,'-14'-19'40'16,"-13"-5"1"-16,3 6-1 15,-15 0-33-15,0 8-1 16,-16 11-1-16,-3 13 0 15,-12 13-2-15,-2 9 0 0,-2 10 0 16,5 9 0-16,3 3-3 16,15 2 0-16,15-8 0 15,22-6 0-15,28-9 0 16,24-6-3-16,31-11-2 15,13-16-3-15,23-3-8 16,-4-22-18-16,19 1-8 16,-12-12 0-16,-4 1 0 15</inkml:trace>
  <inkml:trace contextRef="#ctx0" brushRef="#br0" timeOffset="63139">11221 1610 108 0,'-25'10'41'0,"17"5"1"16,8-15-2-16,16 8-32 15,15-3-7-15,14-3 0 16,10-1-1-16,6-1 1 16,2-4 0-16,1-3 0 15,-6-6 0-15,-8 0-1 16,-15-6 1-16,-12-3-1 15,-12-5 0-15,-18-3 0 16,-14 4 0-16,-15 6 1 16,-14 11-1-16,-14 15 2 15,-10 11-1-15,-6 15 1 16,0 16 1-16,7 8-3 15,11 6 0-15,19 3 0 0,26-11 0 16,30-8 0-16,38-11 0 16,27-18-7-16,37-5-16 15,-6-23-15-15,27 2-5 16,-6-14-1-16,2 0-1 15</inkml:trace>
  <inkml:trace contextRef="#ctx0" brushRef="#br0" timeOffset="63306">12067 1756 125 0,'-37'-16'22'16,"5"-9"-19"-16,13-14-5 16,12-10-42-16,26-2-2 15</inkml:trace>
  <inkml:trace contextRef="#ctx0" brushRef="#br0" timeOffset="67378">13711 6721 66 0,'67'-58'31'15,"14"-7"2"-15,14 0-2 16,11-9-22-16,17 8-5 15,8-10 1-15,16-4-2 16,14-7-1-16,19-8 1 16,12-18-1-16,21-11-1 15,15-21-1-15,20-15 2 16,15-15-2-16,18-13 1 15,12-10 0-15,8-3 0 16,7-8 0-16,8 10 2 16,-3 4 0-16,6 14-2 0,-3 6 0 15,-1 14 1-15,-10 14-1 16,-8 11-2-16,-7 16-3 15,-18-5-14-15,-7 21-17 16,-22-6-2-16,-13 13 0 16,-32-2-2-16</inkml:trace>
  <inkml:trace contextRef="#ctx0" brushRef="#br0" timeOffset="68295">21709 2174 70 0,'-7'-20'34'15,"-9"0"1"-15,0 19-1 16,-12-4-24-16,4 18-2 16,-12 6-1-16,6 22 0 15,-7 8-1-15,8 12-1 16,-2 5-1-16,10 6 0 15,7-3-2-15,11-2 1 0,10-10-2 16,13-14 1-16,11-19-2 16,11-15 1-16,6-22 0 15,6-14-2-15,2-23 2 16,-2-6-1-16,-9-11 1 15,-10-6-2-15,-14 3 2 16,-13 0-1-16,-18 8 0 16,-11 11 0-16,-9 15-1 15,-9 10 0-15,5 13-5 16,-5-4-21-16,21 22-12 15,-1-2 0-15,19 17 0 16,5-7-2-16</inkml:trace>
  <inkml:trace contextRef="#ctx0" brushRef="#br0" timeOffset="68543">21671 2527 89 0,'-18'-3'37'0,"18"3"1"16,0 0-1-16,0 0-30 16,0 0-3-16,22 16 0 15,-11-8 0-15,4 7-1 16,1 0-2-16,1-1-2 15,1 6-5-15,-18-20-30 16,37 25-3-16,-17-24 0 16,14 6 0-16</inkml:trace>
  <inkml:trace contextRef="#ctx0" brushRef="#br0" timeOffset="68941">22192 2319 106 0,'-10'2'39'0,"-9"-5"0"15,7 19-3-15,-4-4-33 16,2 8-1-16,1 1 0 16,2 7 1-16,3 1-2 15,4 2 1-15,3-3-1 0,5-3 1 16,4-3-1-1,4-7-1-15,5-4 1 0,2-10-1 16,5-10 0-16,4-7 0 16,1-12 0-16,-1-3 1 15,-3-5-1-15,1 1 0 16,-7 0 1-16,-1 5-1 15,-4 6 0-15,-7 8 0 16,-7 16 0-16,0 0-1 16,0 0 0-16,0 26 1 15,-4 2-2-15,-1 2 0 16,4 3-1-16,-2-2-1 15,6 4-3-15,-2-22-17 16,17 7-15-16,-5-22 1 16,14 2-1-16,-3-23 1 0</inkml:trace>
  <inkml:trace contextRef="#ctx0" brushRef="#br0" timeOffset="69122">22647 2243 111 0,'-2'-15'38'15,"2"15"2"-15,-15 16-3 16,5 8-34-16,-1 4-1 15,1 9 0-15,1 2-2 16,-2 1-1-16,7 4-3 16,-3-9-3-16,18 2-29 15,-16-23-3-15,16-1 0 16,-11-13-1-16</inkml:trace>
  <inkml:trace contextRef="#ctx0" brushRef="#br0" timeOffset="69272">22629 2136 105 0,'-21'-8'36'0,"21"8"0"16,-15 6-3-16,15-6-46 16,22 4-24-16,-2-5 1 15,15 8-1-15,-5-8 0 16</inkml:trace>
  <inkml:trace contextRef="#ctx0" brushRef="#br0" timeOffset="69601">22878 2247 95 0,'-6'21'37'0,"6"-21"-1"15,3 18-6-15,-3-18-23 16,16 6 0-16,-4-7-2 16,8 2 0-16,-2-4-2 15,1 2 0-15,0-4 0 16,-4-1-1-16,-3 0 0 15,-12 6-1-15,4-18 0 16,-4 18 0-16,-18-17-1 16,4 8 0-16,-2 2 0 15,-2 5 0-15,1 6 0 16,-1 5-1-16,6 5 2 15,4 8-1-15,4 2-1 0,6 5 0 16,10 1-2 0,5-10-2-16,16-1-4 0,-4-22-27 15,25-1-4-15,0-24 2 16,15-5-1-16</inkml:trace>
  <inkml:trace contextRef="#ctx0" brushRef="#br0" timeOffset="69798">23452 1726 108 0,'-7'42'40'16,"-8"3"1"-16,11 16-2 15,-9-3-33-15,9 0-4 16,-3-1 1-16,1-2-5 0,3-2-2 15,-6-12-10-15,12 6-24 16,-10-19-3-16,13 0 2 16,-6-28-2-16</inkml:trace>
  <inkml:trace contextRef="#ctx0" brushRef="#br0" timeOffset="69948">23514 2026 117 0,'13'-16'41'0,"-11"-1"0"16,11 14-2-16,-13 3-40 15,0 0-10-15,19-2-27 16,-19 2-2-16,28 3-1 16,-14 2 0-16</inkml:trace>
  <inkml:trace contextRef="#ctx0" brushRef="#br0" timeOffset="71517">21815 2994 91 0,'-22'11'35'15,"-11"-4"1"-15,8 14 0 16,-16 0-32-16,10 4-1 15,-1 0 0-15,7 10-1 16,2-1 1-16,8 6 0 16,6-6-1-16,11 1 0 15,10-11 0-15,9-2-1 16,10-13 0-16,7-11 0 0,4-15 0 15,6-10 0-15,0-10-1 16,-4-8 0-16,-7-4 0 16,-10-3-2-16,-11 4 0 15,-14 1-1-15,-8 14 0 16,-13 4-2-16,-3 16 0 15,-13 5-5-15,12 24-14 16,-10-8-12-16,14 17 0 16,2-5 1-16,15 6 0 15</inkml:trace>
  <inkml:trace contextRef="#ctx0" brushRef="#br0" timeOffset="71885">22080 3092 74 0,'0'0'36'0,"10"9"0"16,-10-9 1-16,-12 17-17 15,-1-10-16-15,1 6-1 16,1-5 1-16,5 6-1 16,1-4 0-16,5 2 0 15,0-12-2-15,14 15 1 16,-1-10-1-16,2-1 0 15,1-5-1-15,2-4 1 16,-1-2-1-16,-2-6 0 16,-1 2 0-16,-4-3 0 15,0-1 1-15,-3 1-1 16,-2 4-1-16,-5 10 1 0,7-15 0 15,-7 15 1-15,0 0-1 16,7 18 0-16,-4-5-1 16,0 2 1-16,1 0 0 15,0-2-1-15,3-1-2 16,-7-12-3-16,35 0-28 15,-18-19-5-15,15 4 2 16,-5-20-2-16</inkml:trace>
  <inkml:trace contextRef="#ctx0" brushRef="#br0" timeOffset="72082">22597 2733 90 0,'-10'26'36'0,"-12"2"1"16,7 16 2-16,-12 0-24 0,7 5-14 15,1 2-2-15,5 0-1 16,5 2-4-16,-1-20-7 16,17 5-24-16,-5-18 1 15,12-2 0-15,-14-18-2 16</inkml:trace>
  <inkml:trace contextRef="#ctx0" brushRef="#br0" timeOffset="72225">22489 3006 104 0,'-12'-12'37'0,"12"12"1"15,-4-13-3-15,15 6-33 0,8 13-13 16,-2-12-24-16,17 6-2 16,-2-6 1-16,13 6-2 15</inkml:trace>
  <inkml:trace contextRef="#ctx0" brushRef="#br0" timeOffset="72532">23022 3026 105 0,'-21'8'37'15,"7"9"1"-15,-8-12 0 16,9 9-31-16,-5-6-3 16,7 3 0-16,2-4-2 15,9-7 0-15,-7 11 0 16,7-11-2-16,0 0 1 0,18-4 0 15,-18 4-1-15,22-16 0 16,-12 6 1-16,-1-3-1 16,-4-2 0-16,0 0 1 15,-2 2-2-15,-5 1 0 16,2 12-1-16,-5-14-1 15,5 14-3-15,0 0-11 16,0 0-21-16,0 0-1 16,28 0 0-16,-10-7 0 15</inkml:trace>
  <inkml:trace contextRef="#ctx0" brushRef="#br0" timeOffset="72779">23542 2591 86 0,'-19'-4'37'0,"-11"-2"-1"16,7 18 3-16,-14 3-29 15,8 17-2-15,-2 8-3 16,4 11 0-16,-2 2-2 15,6 3-1-15,7 3-2 16,0-5-4-16,14 8-11 16,-1-21-23-16,6-1-1 15,0-18 1-15,7-1-1 16</inkml:trace>
  <inkml:trace contextRef="#ctx0" brushRef="#br0" timeOffset="72958">23212 2929 117 0,'-19'-21'40'0,"19"21"0"15,-17-15-1-15,17 15-34 16,16-4-4-16,-1 1-2 16,8 6-4-16,-1-11-29 15,20 11-7-15,-5-10 2 16,13 8-2-16</inkml:trace>
  <inkml:trace contextRef="#ctx0" brushRef="#br0" timeOffset="73478">23769 2651 76 0,'0'0'38'16,"-2"20"1"-16,2-20 1 16,0 32-17-16,-6-10-16 15,4 10-1-15,-9 5-2 16,0 6 0-16,-3 2-1 15,0 4-1-15,-1-4-2 16,2-1 1-16,4-7-1 0,3-9-1 16,4-6 1-16,5-12-1 15,-3-10 0-15,17-12 1 16,-4-8-1-16,-1-11 1 15,-1-11-1-15,0-10 1 16,-1-8-1-16,-1-9 0 16,4-4 1-16,-2 3-1 15,3 5 0-15,-1 10 1 16,3 8 0-16,2 13-1 15,2 10 2-15,3 15 0 16,-5 15-1-16,4 8 0 16,-5 5 0-16,0 2 0 15,-4 9-1-15,-6 1 1 16,-6 7 0-16,-6-2-1 0,-3 3-1 15,-8-3 0-15,3 4-4 16,-9-20-11-16,11 11-21 16,-9-17 1-16,13 2-2 15,-3-18 1-15</inkml:trace>
  <inkml:trace contextRef="#ctx0" brushRef="#br0" timeOffset="73838">24113 2508 87 0,'-7'34'37'0,"-9"-8"0"16,7 18 2-16,-19-7-31 0,12 16 0 15,-6-6-1-15,5 8-1 16,-2-3-1-16,6-2 0 15,-1-5-3-15,5-5-1 16,4-10 0-16,5-8 0 16,0-22-1-16,15 8 1 15,-1-17-1-15,0-8 0 16,5-6 1-16,0-7-1 15,0-5 0-15,-1 4 1 16,-3 1-1-16,-3 9 0 16,-3 4 0-16,-9 17 0 15,12 5-1-15,-12 9-1 16,0 16-2-16,-3-6-4 15,15 19-29-15,-10-18-3 16,13 10 0-16,-4-15-1 0</inkml:trace>
  <inkml:trace contextRef="#ctx0" brushRef="#br0" timeOffset="74193">24378 2766 106 0,'-15'15'38'0,"-6"-5"2"16,9 16-2-16,-7-4-32 16,5 6 0-16,0-4-3 15,5 4 1-15,4-5-2 16,5-6-1-16,7-5 0 0,4-4-1 15,3-7 0-15,2-7-1 16,2-4 1-16,4-7-1 16,-2-6 1-16,0 3 0 15,-6-5-1-15,0 5 2 16,-4 0-1-16,-2 9 0 15,-8 11-1-15,0 0 1 16,0 0-2-16,1 13-3 16,4 13-2-16,-14-9-32 15,17 11-1-15,-7-14 1 16,13 7-2-16</inkml:trace>
  <inkml:trace contextRef="#ctx0" brushRef="#br0" timeOffset="74514">24751 2763 103 0,'-23'-19'39'16,"23"19"0"-16,-24 0-1 15,15 17-32-15,-6-4-1 16,2 9-1-16,-2-1 0 15,4 2-2-15,2-2 0 16,4 0-1-16,5-6 0 16,0-15 0-16,15 11-1 15,2-12 0-15,4-2 0 16,3-4-1-16,-1 2 1 0,-2 0-1 15,0 4 0-15,-9 5-1 16,-3 8 1-16,-11 7-1 16,-6 6-1-16,-10 1-4 15,11 11-30-15,-23-10-3 16,5 9 1-16,-5-14-2 15</inkml:trace>
  <inkml:trace contextRef="#ctx0" brushRef="#br0" timeOffset="74672">24741 2806 123 0,'0'0'41'0,"0"-21"-3"15,-5 7-28-15,3-4-49 16,-5-3-3-16,7 21-1 15</inkml:trace>
  <inkml:trace contextRef="#ctx0" brushRef="#br0" timeOffset="75497">13225 5196 76 0,'47'-39'36'16,"10"-15"-2"-16,23-9 1 15,14-17-34-15,22-13 1 16,25-17-1-16,27-9 3 16,17-19 0-16,17-5-1 15,17-12 2-15,13-3-1 16,9-7 0-16,13 5 0 15,4-3-2-15,1 6-1 16,-2 10 0-16,-4 10-2 16,-19 9-1-16,-17 13 0 15,-19 13 1-15,-27 17-1 16,-27 11 1-16,-26 13-1 0,-28 12-1 15,-22 9-1-15,-15 23-5 16,-28-8-27-16,-4 21 0 16,-21 4-3-16,0 0 2 15</inkml:trace>
  <inkml:trace contextRef="#ctx0" brushRef="#br0" timeOffset="76247">18256 1592 38 0,'21'-21'35'0,"-11"-2"2"0,2 12-1 15,-12 11-18-15,0 0-5 16,-19 0-1-16,13 14-2 16,-14 2-3-16,2 7-2 15,-4 3-2-15,2 7-2 16,-2 0 2-16,2 5-2 15,3 2 0-15,1-5-1 16,8 4 0-16,3-7-1 16,7-5 0-16,9-6-1 15,10-8-2-15,2-14-5 16,24-3-30-16,-9-14 2 15,14-2-3-15,0-12 1 16</inkml:trace>
  <inkml:trace contextRef="#ctx0" brushRef="#br0" timeOffset="76935">18648 1604 92 0,'-11'6'38'0,"-11"-4"0"16,7 10 2-16,-15 1-36 15,12 4-2-15,-2 1 0 16,6 5-1-16,0 5 1 16,4 3-2-16,5 2 1 15,11-3-1-15,8-5 1 16,4-6-2-16,7-6 2 15,2-7-2-15,6-12 1 0,0-5-1 16,1-8 0-16,-6-5 1 16,-4-6-1-16,-8-3 1 15,-4 3 0-15,-9 2 1 16,-6 1 0-16,-5 3 1 15,-3 5-1-15,0 6 0 16,0 3 0-16,11 10 0 16,-9-12 0-16,9 12-1 15,16-11 1-15,4 6-1 16,3-1 0-16,6-2 0 15,4 1 0-15,-2 1 1 16,-5 1 0-16,-4 3 0 16,-4 0 0-16,-7 3-1 0,-11-1 2 15,3 13-2-15,-12-2 1 16,-2 8 0-16,-3 2-1 15,1 7-1-15,3 1 1 16,3 0-1-16,6-2 1 16,4-1 0-16,10-10 0 15,7-8 0-15,6-11 1 16,3-10 0-16,2-7 0 15,2-7 1-15,-2-6-2 16,-2-2 2-16,-5 0-1 16,-6 2 0-16,-5 5 0 15,0 6-1-15,-8 7 1 16,-5 15-1-16,0 0 0 15,-4 12-1-15,-2 9 0 16,-2 7-1-16,4 3-2 0,1-1-1 16,7 5-4-16,-4-17-15 15,21 3-16-15,-1-14 0 16,15-2-1-16,-3-16 2 15</inkml:trace>
  <inkml:trace contextRef="#ctx0" brushRef="#br0" timeOffset="77279">19547 1444 102 0,'0'0'39'16,"-34"-15"1"-16,15 24-2 16,-7 1-34-16,2 11 0 15,-5 4-1-15,5 8 0 16,4-1-1-16,3 3 0 0,9-5-1 15,9-6 0-15,9-13 0 16,10-9-1-16,12-15 1 16,9-14-1-16,9-11 1 15,-50 38 0-15,56-59 1 16,-56 59-2-16,61-72 2 15,-61 72-1-15,49-81 0 16,-49 81 0-16,47-70 0 16,-47 70 0-16,33-63-2 15,-33 63 1-15,28-16-2 16,-28 16 0-16,0 23-2 15,-14 18-5-15,6 20-31 16,-12 18-3-16,10 10 0 0,0-3 1 16</inkml:trace>
  <inkml:trace contextRef="#ctx0" brushRef="#br0" timeOffset="77699">18747 2214 89 0,'11'-24'40'0,"-11"-4"1"16,0 28-4-16,6-22-31 15,-6 22-2-15,-11 8-1 16,2 10-2-16,-4 2 0 15,0 9 0-15,1 5-1 16,-1 6-2-16,5 3-2 16,0-13-11-16,13 12-23 15,-2-19-1-15,15 5 0 0,-1-23-2 16</inkml:trace>
  <inkml:trace contextRef="#ctx0" brushRef="#br0" timeOffset="78037">19075 2232 78 0,'-2'-10'41'0,"2"10"-2"16,-12 0 2-16,5 14-23 16,-10 0-16-16,1 7 0 15,-4 3 0-15,3 3 0 16,2 1-1-16,3-1 0 15,6-5 0-15,9-7-1 16,8-12 1-16,9-10-1 0,10-10 0 16,5-10 0-16,3-4 1 15,4-6-1-15,-8 0 1 16,2 4 0-16,-10 5-1 15,-3 6 0-15,-12 11 0 16,-11 11 0-16,13-4-1 16,-17 16-1-16,0 9-1 15,-2 2-1-15,11 10-5 16,-14-11-29-16,23 13-2 15,-5-16 0-15,15 3-1 16</inkml:trace>
  <inkml:trace contextRef="#ctx0" brushRef="#br0" timeOffset="78616">19716 2042 69 0,'-21'3'39'0,"12"14"-2"15,-9-4 2-15,16 20-17 16,-12-4-17-16,5 7-2 16,-2-3 1-16,3 2-3 15,4-9 1-15,1 2 0 16,1-10-2-16,5-6 0 15,-3-12 0-15,16-6 0 16,-4-8 0-16,2-10-1 16,2-4 1-16,2-6 0 15,5-6 1-15,-1-5 0 0,2 3-1 16,1-2 2-16,1 5-2 15,1 3 2-15,1 4-2 16,-1 8 2-16,-1 7-2 16,-5 8 1-16,-4 8-1 15,-5 7 0-15,-8 5-1 16,-4 8 1-16,-4 5 0 15,-9 7 0-15,-4 5 0 16,-4 1-1-16,-5 2 1 16,-1-3-1-16,-4-2 0 15,0-1 1-15,1-6 0 16,5-5-1-16,0-3 0 15,3-3 2-15,4 0-1 16,3 2 0-16,2 5 0 0,-2 9 0 16,2 4 0-16,-4 9 2 15,-7 10-1-15,1-3 0 16,-1-2-2-16,2-5 0 15,10-8-4-15,12-37-18 16,5 14-16-16,14-42-2 16,25-10 0-16,3-24-1 15</inkml:trace>
  <inkml:trace contextRef="#ctx0" brushRef="#br0" timeOffset="78976">20243 1473 111 0,'6'10'42'0,"-18"8"0"15,3 25-1-15,-9 2-38 16,2 8-1-16,-4 9 0 16,-3 10 0-16,-1 3-1 15,1 0-2-15,3-4 2 16,4-7-2-16,2-12 0 15,5-7 0-15,3-14 0 16,5-14 0-16,1-17 0 16,17-3 1-16,3-18 0 15,-2-7 0-15,6-4 0 16,-2-3 1-16,0 1-1 15,0 4 0-15,-6 4 0 16,-2 9 0-16,-14 17 0 0,14 5-2 16,-10 10-1-16,-3 4-4 15,8 9-4-15,-13-11-18 16,20 13-11-16,-6-11-1 15,14 0 0-15,-3-15 1 16</inkml:trace>
  <inkml:trace contextRef="#ctx0" brushRef="#br0" timeOffset="79319">20667 1793 102 0,'-14'2'39'15,"-15"3"3"-15,3 17-1 16,-14 3-35-16,6 4-1 0,1 3-1 15,1 9-1-15,8-4-1 16,9 1-1-16,6-6 0 16,11-5-2-16,7-7 1 15,9-8-1-15,8-12 1 16,5-13-1-16,0-6 1 15,-2-6 1-15,0-2-2 16,-5-2 2-16,-2 0-2 16,-6 1 1-16,-3 9-2 15,-7 4 0-15,-6 15-1 16,0 0-2-16,-3 17-3 15,-10-9-13-15,13 23-19 16,-12-7 0-16,15 9 0 16,-4-10 0-16</inkml:trace>
  <inkml:trace contextRef="#ctx0" brushRef="#br0" timeOffset="79623">20982 1767 103 0,'-35'16'40'0,"11"10"0"16,-4-7-1-16,12 0-35 15,7-1-1-15,9-3-2 16,9-3 0-16,7-4-1 0,6-4 0 15,1-1 1-15,0 1 0 16,-2-2 0-16,-5 2 0 16,-16-4 1-16,7 15-1 15,-14-4 0-15,-10 2-1 16,-5 2 1-16,0 0-4 15,-5-4-5-15,17 7-30 16,-9-15-3-16,19-3 0 16,0 0-1-16</inkml:trace>
  <inkml:trace contextRef="#ctx0" brushRef="#br0" timeOffset="79945">21099 1747 96 0,'0'0'42'16,"2"-18"-1"-16,-2 18-1 15,15-17-27-15,0 6-12 16,6-3-1-16,5-3 1 16,0-1-1-16,3-1-1 15,0-2 1-15,-3-3 0 16,-5 2 0-16,-6 1 0 15,-10 6 1-15,-5 15 0 16,-20-8 1-16,-4 20 1 16,-9 7 0-16,-3 12-1 15,-1 6 0-15,4 5 0 16,8-3-1-16,10-1-1 15,15-7-2-15,9-11-5 16,26 1-15-16,-8-21-19 0,10 1-1 16,-11-9-1-16,3 2-1 15</inkml:trace>
  <inkml:trace contextRef="#ctx0" brushRef="#br0" timeOffset="80727">10201 5648 68 0,'4'-13'37'0,"22"-18"-1"15,18-8 1-15,15-31-24 16,27-18-9-16,27-28-2 0,30-24 1 16,26-26-1-16,23-15 1 15,16-21-3-15,26-9 3 16,10-7-3-16,6-4 2 15,2-1 0-15,3 9 1 16,-15 10-1-16,-6 9-1 16,-16 14 1-16,-18 15-1 15,-26 18 0-15,-22 26-1 16,-28 21 0-16,-23 22-2 15,-20 17 1-15,-20 14-1 16,-10 23-4-16,-22 2-26 16,0 18-6-16,-15-1-1 15,-1 11 0-15</inkml:trace>
  <inkml:trace contextRef="#ctx0" brushRef="#br0" timeOffset="81741">14885 1350 81 0,'0'0'37'15,"-15"-49"0"-15,15 49-1 16,0 0-28-16,-42-31-1 16,11 31-1-16,-7 8-1 15,-6 15-1-15,1 10-1 16,-3 9 0-16,4 11 0 15,5 0-2-15,16-1 1 16,8 0 0-16,12-4-1 0,13-6-1 16,11-10 0-16,14-11 0 15,11-13 1-15,9-11-1 16,4-16 1-16,4-15 0 15,-4-14-1-15,-4-10 1 16,-57 58 0-16,45-69 0 16,-45 69 0-16,35-70 0 15,-35 70-1-15,10-68 0 16,-10 68 1-16,-6-57-1 15,6 57-1-15,0 0-1 16,-45-53-4-16,45 53-28 16,0 0-7-16,-50-32 1 15,50 32-1-15</inkml:trace>
  <inkml:trace contextRef="#ctx0" brushRef="#br0" timeOffset="82207">14940 1564 110 0,'0'0'41'0,"-11"-6"0"16,11 6-3-16,0 0-35 15,-4 10-1-15,4-10 0 16,4 19-2-16,1-9-2 15,2 5-2-15,8 7-6 0,-9-5-28 16,13 12-3-16,-6-7 1 16,6 6-2-16</inkml:trace>
  <inkml:trace contextRef="#ctx0" brushRef="#br0" timeOffset="83815">15930 1369 125 0,'0'0'37'0,"-28"-50"0"16,28 50-19-16,0 0-55 15,0 0-3-15,-19-48 0 0,19 48-1 16</inkml:trace>
  <inkml:trace contextRef="#ctx0" brushRef="#br0" timeOffset="89287">15232 1475 35 0,'0'0'33'16,"13"-8"2"-16,-1 7-1 0,-12 1-12 15,17 2-4-15,-17-2-2 16,0 0-9-16,0 0-2 15,5 14 0-15,-12 3-2 16,0 5 1-16,-6 3-2 16,1 7 1-16,-5 6-2 15,6 0 1-15,-2-1-2 16,7-3 0-16,6-7 0 15,8-7-1-15,7-7 2 16,10-12 0-16,3-10-1 16,5-8 1-16,4-8 0 15,-1-6 1-15,-1 0-1 16,-6-5 2-16,-5 6-3 15,-5 2 1-15,-6 7 0 0,-5 6-1 16,-5 3 0-16,-3 12 0 16,0 0 0-16,0 0 0 15,-7 20-1-15,5-5-1 16,3 2-2-16,-1-3-3 15,15 2-24-15,-8-3-8 16,16-3 1-16,-4-7-2 16</inkml:trace>
  <inkml:trace contextRef="#ctx0" brushRef="#br0" timeOffset="89587">15892 1377 71 0,'-6'19'38'0,"-7"0"-1"16,8 7 1-16,-6 0-17 15,8 1-13-15,-7 2-2 16,7 4-1-16,-4-1-2 16,2 1-2-16,1 1 0 15,0-3-4-15,5-2-2 16,-3-15-8-16,10 3-25 15,-8-17-2-15,27 4 2 16,-11-17-2-16</inkml:trace>
  <inkml:trace contextRef="#ctx0" brushRef="#br0" timeOffset="90075">16147 1514 70 0,'0'0'37'16,"7"19"0"-16,-7-19 0 15,19 21-11-15,-4-19-23 16,10-4-1-16,-1-4 2 16,8-6-2-16,-3-5 0 15,-1-3 0-15,-1-2 0 16,-7-1-1-16,-7 0 1 15,-7 5-1-15,-7 3 0 16,-10 4 0-16,-6 7 0 16,-5 5 0-16,-7 8 0 15,2 5 1-15,-4 9-1 16,5 6 0-16,4 1 0 15,8 1 0-15,7 0-1 16,12-7 0-16,11-4-2 0,12-11-5 16,20-9-19-16,-4-16-14 15,20-5 1-15,-6-13-1 16,14-7-1-16</inkml:trace>
  <inkml:trace contextRef="#ctx0" brushRef="#br0" timeOffset="90278">16849 1072 108 0,'0'0'40'0,"9"-61"3"16,-9 61-3-16,0 0-39 0,-23 7-1 15,-8 36 3-15,-9 26-3 16,4 24 0-16,-16-8-3 15,20-3-3-15,13-5-25 16,-1-17-8-16,23-24 1 16,-7-19-3-16</inkml:trace>
  <inkml:trace contextRef="#ctx0" brushRef="#br0" timeOffset="90436">16662 1403 100 0,'9'-64'42'15,"-9"64"0"-15,0 0 1 16,25-52-19-16,-25 52-23 15,0 0-2-15,72-55-8 16,-72 55-30-16,78-38-4 0,-78 38-1 16,93-30-2-16</inkml:trace>
  <inkml:trace contextRef="#ctx0" brushRef="#br1" timeOffset="97946">4192 12811 12 0,'0'0'17'16,"0"0"-8"-16,0 0-12 15,0 0-8-15,0 0-3 16</inkml:trace>
  <inkml:trace contextRef="#ctx0" brushRef="#br1" timeOffset="98614">4182 12808 31 0,'0'0'23'0,"9"-14"0"15,-3-1-4-15,6 9-7 16,-1-10-2-16,8 8-3 15,0-6-2-15,8 6-3 16,0-2 0-16,4 4-2 16,3 3 0-16,6 0 0 15,-2 3 0-15,8 0 1 0,8-2 0 16,5 0 1-16,10-4 0 15,12-1 0-15,13-8 0 16,21-5 0-16,13-5 0 16,16-4 0-16,13-4-1 15,15-4 1-15,13-2-2 16,9-2 1-16,8 0-1 15,9-2 1-15,5 1-1 16,10-3 0-16,12-3 0 16,8 1 0-16,14-4 2 15,13 1-1-15,7-1 1 16,8 2 0-16,7 1 1 15,11 5 0-15,-4 3 0 0,8 3 0 16,-4 4-2-16,7 0 1 16,9 2-2-16,3 0 1 15,14-4-2-15,0-3 1 16,13-9 1-16,10-7-2 15,12-8 3-15,48-6-2 16,-34-7 1-16,8-10 1 16,-5 1 0-16,-4 2 0 15,-15 5-1-15,-12 8 2 16,-17 4-3-16,-54 9 2 15,17 11-2-15,-17 8 0 16,-13 4 0-16,-13 0-1 16,-13 3 0-16,-11-1 0 15,-12 2 1-15,-14 0-1 0,-7-1 0 16,-7 1 1-16,-3 1 1 15,-1 1-2-15,2 2 2 16,-1 2-1-16,0 2 2 16,-3 5-2-16,-13 2 1 15,-14 4-2-15,-17 2 0 16,-20-2 0-16,-21 15-8 15,-32-10-23-15,-11 9 1 16,-27-8-5-16,-12 3 5 16</inkml:trace>
  <inkml:trace contextRef="#ctx0" brushRef="#br1" timeOffset="100882">4440 7199 31 0,'0'0'24'0,"4"-11"1"16,-4 11 1-16,5-11-15 16,-5 11-4-16,0-11-2 15,0 11-1-15,0 0-2 16,-2-11-1-16,2 11-2 15,0 0 0-15,0 0 0 16,0 0 1-16,17 6 0 16,-6-4 1-16,2 3 1 15,6-2 0-15,4 3 1 0,4-4-1 16,5 5 1-16,5-1-1 15,6 3-1-15,4 1 0 16,4 2 0-16,-2 3-1 16,6 1 1-16,4 5-2 15,2-3 1-15,8 3 0 16,4 0 0-16,11-4 0 15,12 3 1-15,6-3 0 16,12 3 0-16,3-3 0 16,9 4 1-16,10-3-1 15,5 6 1-15,-2 0-1 16,7 3-1-16,9 3 1 15,7 3-1-15,7 1 1 16,6 2 0-16,5 0 0 0,9-2 1 16,5-1 1-16,7 1-1 15,0-4 1-15,4 3-1 16,-1-5 0-16,5 5 0 15,-7 2 0-15,3 5-2 16,-2-2 0-16,3 3 0 16,2 4 0-16,-1 1-1 15,7 2 0-15,2 1 0 16,3-2 0-16,8 3 1 15,4 2-1-15,-3-1 1 16,1 2 0-16,3-1 0 16,-5-1-1-16,-4 0 2 15,5 0 1-15,-4 0-2 16,1-4 2-16,3 0-2 15,7-2 2-15,-1 1-1 0,7-1 1 16,5 0-2-16,-3 0 0 16,6 0 0-16,-2 0 1 15,-5 0-1-15,-2 2 1 16,-4 1 0-16,-7-2-1 15,-7 2 0-15,-5 1 1 16,-8-3 0-16,-9 5 0 16,-3-3 0-16,-2 3-1 15,-2-2 1-15,-3 2-1 16,0 1 1-16,0-4-1 15,4 1 0-15,-3-3 0 16,6-2 0-16,-6-4 0 16,1-1 0-16,-4-5 0 0,2-3 0 15,-7-6 0-15,-5 1 0 16,-2-4 0-16,-4-1 0 15,-8-3 0-15,-3-4-1 16,-6-4 1-16,-5-2-2 16,-11-7 2-16,-8-1 1 15,-15-2-1-15,-17-5-1 16,-15 4-2-16,-24-7-1 15,-16 14-20-15,-26-8-9 16,-18 4 2-16,-16 8-6 16,-14 0 4-16</inkml:trace>
  <inkml:trace contextRef="#ctx0" brushRef="#br1" timeOffset="107733">12476 1190 50 0,'45'4'36'0,"-45"-4"-2"16,0 0 2-16,0 0-19 16,0 0 4-16,10-74-15 15,-10 74 0-15,0 0 1 16,0 0-2-16,0 0-1 15,0 0-1-15,0 0-1 16,11 44-2-16,-9 27 1 16,-12 6-1-16,5 14-2 0,-1 5-1 15,5 2-1-15,6-8-3 16,-3-27-12-16,13-6-19 15,-8-19 0-15,9-11 0 16,-16-27-1-16</inkml:trace>
  <inkml:trace contextRef="#ctx0" brushRef="#br1" timeOffset="108049">12588 1407 91 0,'-15'-76'39'16,"15"76"-2"-16,-7-75 3 15,7 75-30-15,1-75-7 0,-1 75-1 16,23-82 1-16,-23 82 0 16,34-62-2-16,-34 62 0 15,51-30 0-15,-51 30 1 16,61-11-1-16,-61 11 0 15,56 19 0-15,-56-19 1 16,36 31-1-16,-8 20 1 16,-20 5-1-16,-16 8-1 15,-26-4-1-15,-22-22-1 16,-4-2-3-16,6-19-5 15,35-13-28-15,4-6-2 16,15 2 0-16,15 3-1 16</inkml:trace>
  <inkml:trace contextRef="#ctx0" brushRef="#br1" timeOffset="108238">13092 1746 110 0,'-13'13'40'0,"-8"-13"-1"15,9-2-2-15,10-10-39 16,-7-8-3-16,18 1-23 16,-4-9-11-16,12 2 0 15,-1-4-1-15,11 2 2 16</inkml:trace>
  <inkml:trace contextRef="#ctx0" brushRef="#br1" timeOffset="108492">13351 1266 102 0,'24'-60'38'0,"-24"60"1"16,0 0-1-16,0 0-35 15,22-70 1-15,-22 70 1 16,0 0-2-16,11 36-1 15,-13 10 0-15,-5 22 0 16,-9-6-2-16,3 21-1 16,-4 5-2-16,6 0-2 15,9-19-4-15,-3-22-28 16,23-7-3-16,-4-20 0 0,14-6 1 15</inkml:trace>
  <inkml:trace contextRef="#ctx0" brushRef="#br1" timeOffset="108806">13442 1353 111 0,'0'0'39'0,"2"-55"2"15,-2 55-4-15,0 0-33 16,55-64 0-16,-55 64 0 15,61-28-2-15,-61 28 0 16,96-12-1-16,-22 30 0 16,2 17-1-16,-19 10 0 0,-11 11 0 15,-38 10-1-15,-26 6 2 16,-24 1-2-16,-9-1 0 15,-6-14 1-15,0-5-2 16,0-11 1-16,7-6-2 16,10-11 0-16,5-12-4 15,19-8-15-15,-3-20-17 16,23-2-1-16,1-13 1 15,17 1-2-15</inkml:trace>
  <inkml:trace contextRef="#ctx0" brushRef="#br1" timeOffset="108988">13938 1835 115 0,'1'18'42'15,"8"-1"0"-15,-9-17-1 16,0 0-41-16,0 0-6 15,-10-17-32-15,10 7-3 16,-14-5 0-16,14 15-3 16</inkml:trace>
  <inkml:trace contextRef="#ctx0" brushRef="#br1" timeOffset="110396">21676 11911 30 0,'0'0'33'16,"0"0"1"-16,0 0 0 15,-13 7-14-15,17 15 5 16,-14-3-18-16,8 12-2 15,-7 4-1-15,4 11-1 16,-2 1-1-16,0 3 0 16,1-4-1-16,1-3 0 15,1-4-1-15,-1-8 0 16,4-7 0-16,0-11 0 15,1-13 0-15,0 0 0 16,6-15 0-16,-3-9 1 16,0-7 0-16,0-9 0 0,2-6 0 15,1-7 0-15,3-2 1 16,6-3-2-16,2 2 2 15,8 2 1-15,4 6-3 16,4 7 3-16,3 9-3 16,1 7 2-16,1 10-2 15,-4 6 2-15,-6 11-3 16,-4 11 1-16,-7 3-1 15,-10 5-2-15,-8 4 2 16,-9 4-1-16,-11 2 2 16,-10 2-1-16,-9-2 2 15,-1-5-3-15,-3 0 3 16,1-4 0-16,6-3-2 15,4-6-4-15,21 4-27 16,0-11-5-16,20 7 1 0,5-11-2 16</inkml:trace>
  <inkml:trace contextRef="#ctx0" brushRef="#br1" timeOffset="110576">22136 12148 102 0,'-14'-2'37'0,"14"2"0"15,-20-10-4-15,20 10-32 16,-14-3-5-16,8-9-9 16,6 12-24-16,10-13 0 15,6 11 0-15,-2-10 0 16</inkml:trace>
  <inkml:trace contextRef="#ctx0" brushRef="#br1" timeOffset="110810">22407 11945 94 0,'0'0'37'16,"0"0"0"-16,0 0 0 16,0 0-31-16,-16 21-2 15,9 2-1-15,-4 8-2 16,1 10 0-16,-4 7-1 15,0 2-1-15,3 4-4 16,-2-10-5-16,11 7-28 16,-7-17 0-16,14-3 1 0,-2-17-2 15</inkml:trace>
  <inkml:trace contextRef="#ctx0" brushRef="#br1" timeOffset="111132">22473 11883 90 0,'-11'-29'37'0,"11"16"2"16,-1-4-1-16,19 7-30 16,-3 1-4-16,11 3 1 15,4 5-2-15,9 3-1 16,-2 5 0-16,-3 5-3 15,-2 3 2-15,-6 9-2 16,-9 3 1-16,-9 7-2 0,-12 5 2 16,-7 0-1-16,-11 3 1 15,-9 2 1-15,-7-1-1 16,-5-1 1-16,-3-6-1 15,-1-4 0-15,4-5-1 16,3-8-1-16,11-4-3 16,4-19-13-16,25 4-21 15,0 0 1-15,18-19 0 16,9-9-3-16</inkml:trace>
  <inkml:trace contextRef="#ctx0" brushRef="#br1" timeOffset="111328">22920 11952 102 0,'0'0'39'16,"0"0"1"-16,14-8-2 15,-4 3-35-15,4-4-3 16,9 3-3-16,0-6-5 15,23 7-28-15,-16-4-3 16,8 9 1-16,-10-3-2 16</inkml:trace>
  <inkml:trace contextRef="#ctx0" brushRef="#br1" timeOffset="111500">22947 12109 96 0,'-13'19'39'0,"2"-12"0"16,17 6 0-16,-6-13-33 15,26 0-4-15,4-2-4 16,-5-15-29-16,22 8-7 16,-7-16-1-16,13 7-2 15</inkml:trace>
  <inkml:trace contextRef="#ctx0" brushRef="#br1" timeOffset="112101">23651 11853 89 0,'-20'4'37'0,"-12"-3"1"15,4 13 0-15,-15-3-32 16,11 10 0-16,-7 1-2 16,9 8 0-16,-1 3-1 15,7 8 0-15,5 0-2 16,11 5 0-16,12 0-1 15,7-3 1-15,15-4-1 16,7-8 0-16,11-11 0 16,8-13 0-16,4-14 1 15,0-15-1-15,0-11 0 16,-7-12 1-16,-7-7-1 15,-9-7 1-15,-13-3 0 16,-14-1 1-16,-13 7-3 0,-9 9 3 16,-11 10-3-16,-12 11 2 15,-7 18-4-15,-5 8-1 16,9 25-10-16,-7-5-26 15,20 15 0-15,1-6-2 16,20 6 0-16</inkml:trace>
  <inkml:trace contextRef="#ctx0" brushRef="#br1" timeOffset="112603">24245 11734 85 0,'15'-17'36'16,"-6"-6"0"-16,11 10-3 15,-11-7-28-15,3 8-2 16,-12 12 2-16,17-7-1 16,-17 7 0-16,10 27 1 15,-7-3-2-15,2 12 1 16,2 2-2-16,1 7-1 15,2 1 0-15,3 1-2 16,1 2-1-16,-3-6-6 16,10 9-27-16,-15-17-5 15,8 4 2-15,-14-14-2 16</inkml:trace>
  <inkml:trace contextRef="#ctx0" brushRef="#br1" timeOffset="112829">24402 11896 76 0,'-21'8'39'0,"-14"1"-1"15,0 18 1-15,-16-3-20 16,5 14-14-16,-3 3-2 15,4 3-2-15,8 2-5 16,3-17-14-16,25 9-20 16,4-17 0-16,23-2-2 15,3-17 0-15</inkml:trace>
  <inkml:trace contextRef="#ctx0" brushRef="#br2" timeOffset="129920">4914 7423 42 0,'14'-6'28'16,"4"-1"3"-16,4 1-2 16,-1-6-15-16,13 7-3 15,-3-2-5-15,5 6-2 16,0 0-1-16,2 4-1 15,-1 3-1-15,2 2 0 16,4 1 1-16,3 5-1 0,7-2 1 16,7-2 0-16,6-2 0 15,10 1 0-15,5-2 0 16,10 1-1-16,6-3 1 15,9 1-1-15,2 0 0 16,4 2-1-16,2 0 1 16,3 1 0-16,6 0-1 15,5 2 0-15,5-2 0 16,2 2 1-16,4-2-1 15,10 2 1-15,5-2 0 16,7 3 0-16,1 0 0 16,1 6 0-16,2 0 0 15,3 5-1-15,0 1 1 16,-4 4-1-16,5 0 1 0,3-2-1 15,8 1 0-15,6-5 0 16,6-4 0-16,11-1 0 16,6-4 0-16,9 0 0 15,8-4 0-15,1 0 0 16,7-1 0-16,0 2 0 15,-2 1-1-15,-2-1 1 16,2 2 0-16,-5 1 0 16,-3-2-1-16,5 1 1 15,1-1 0-15,4-3 0 16,6 0-1-16,4-3 1 15,3-2 0-15,7 0 0 16,7-4 0-16,-3 1 0 16,2-2 1-16,0 1 0 15,4 0-1-15,0 1 1 0,-3-1 0 16,3 2 0-16,-3 0 0 15,-3 2 0-15,-2 1 0 16,-6 2 0-16,-9 1-1 16,-5 3 1-16,-7 2 0 15,-9-1-1-15,-8 0 1 16,-7-1-2-16,-9-2 2 15,-11-3-2-15,-10-1 2 16,-13-5-2-16,-12 0 1 16,-16 1 0-16,-12 1 0 15,-18 2 0-15,-18-1 1 16,-16 4-2-16,-15 2 1 0,-12 2 0 15,-14-1-1-15,-9 2 1 16,-8-2-1-16,-12-9 1 16,14 18 0-16,-14-18-1 15,14 14 1-15,-14-14 0 16,18 7 0-16,0-6 0 15,1-1-1-15,1-1 1 16,3 0-1-16,-3 0-1 16,-2 0 0-16,-4-3-2 15,1 5-2-15,-15-1-5 16,14-4-23-16,-14 4 2 15,0 0-4-15,-10-16 3 16</inkml:trace>
  <inkml:trace contextRef="#ctx0" brushRef="#br2" timeOffset="132381">4177 13190 38 0,'0'0'29'0,"0"0"1"15,-13 3-2-15,13-3-21 16,0 0-4-16,0 0-2 16,0 0-1-16,0 0 0 15,0 0 0-15,0 0 0 16,0 0 0-16,13-3 2 15,-13 3 0-15,0 0 0 16,0 0 0-16,14-10 0 16,-14 10 0-16,0 0 0 15,10-9 0-15,-10 9-1 16,14-6 0-16,-14 6 1 15,17-4-2-15,-6 0 1 16,0 1 0-16,3 1 0 16,-1-2-1-16,1 1 0 15,0-1 1-15,2-1-1 0,3-2 1 16,2-1-1-16,2-3 1 15,3-3 0-15,6-3 1 16,1-3-1-16,4-4 1 16,6 1 0-16,0-2-1 15,3 5 0-15,0 1 0 16,2 1-1-16,1 2 0 15,3 3 0-15,5-2 0 16,-1 2 0-16,11-4 1 16,7-3-1-16,9-6 0 15,10-1 0-15,12-6 0 16,6-5 1-16,10 0-1 15,9-4 1-15,7-5-1 16,2 2 1-16,5-3-1 0,3-2 0 16,8 0 0-16,4-1 1 15,1-2-1-15,6-2-1 16,6 0 2-16,10-3-1 15,8-4 0-15,9 0 1 16,8-2-1-16,6-4 1 16,4-3 0-16,11 0 0 15,1-3 0-15,3 0 1 16,-2 3-1-16,-4 0-1 15,-4 6 2-15,1 1-2 16,-3 5 1-16,-2 3 1 16,1 2-2-16,4-1 2 15,4-5-2-15,6-3 2 0,9-6-1 16,1-4 1-16,5-5-1 15,7-3 0-15,-2-2 1 16,0 0-1-16,-1 3 1 16,-5 4-1-16,-5 3 0 15,-1 2 0-15,-2 3 0 16,-7 4-1-16,1-1 1 15,-3 3-1-15,-3 1 1 16,2-3-1-16,-2 3 1 16,-5 1-2-16,1 0 2 15,1 1 0-15,-4 1 0 16,0-2-1-16,-1 1 1 15,0 3-1-15,-2 0 1 16,-3 4-1-16,-2 0 0 0,-4 6 0 16,-1 1 0-16,-8 1 0 15,-2 3 0-15,-6-2-1 16,-3 2 0-16,-7-1 1 15,-6-1-2-15,-3 0 2 16,-5-2-2-16,-1 0 2 16,-6 0-1-16,-2-2 0 15,-3 3 2-15,-2-1-1 16,-6 1 0-16,-6 3 0 15,-10 2 0-15,-10 6 1 16,-13 2-1-16,-13 5 0 16,-15 4 0-16,-16 3 0 15,-15 4 0-15,-12 4 0 16,-11 2 0-16,-9 2-1 15,-6 4-1-15,-11 3-2 0,0 0-3 16,0 0-15-16,-11 3-14 16,-1-1 1-16,12-2-2 15,-21 13 2-15</inkml:trace>
  <inkml:trace contextRef="#ctx0" brushRef="#br2" timeOffset="146798">21227 9089 61 0,'18'-5'34'16,"-18"5"0"-16,13-5 0 16,-13 5-13-16,0 0-17 15,3 12 1-15,-3-12-1 16,-12 25 1-16,2-7-2 0,2 7 0 15,-1 2-1-15,3 3 0 16,-1 1-1-16,3-1 0 16,3-1 0-16,2-3-1 15,3-4 0-15,1-4 0 16,-2-3 0-16,2-5 0 15,-5-10-1-15,0 0 1 16,12 1-1-16,-8-12 1 16,1-9 0-16,-4-4-1 15,2-11 2-15,1-3-1 16,0-6 1-16,3-2-1 15,1-2 1-15,5 0-1 16,3 6 1-16,3 0 0 16,4 10 0-16,6 2-1 0,-2 8 1 15,2 7 0-15,-5 2 0 16,-1 9-1-16,-4 3 1 15,-6 6-1-15,-7 7 0 16,-7 4 0-16,-8 6-1 16,-7 5 0-16,-3 3 1 15,-4 1-1-15,-4-1 0 16,-1-4-1-16,2 1-1 15,0-10-2-15,15 6-10 16,-4-15-22-16,15-8 2 16,0 0-1-16,10 5-2 15</inkml:trace>
  <inkml:trace contextRef="#ctx0" brushRef="#br2" timeOffset="147046">21665 9034 79 0,'-2'16'35'0,"-3"0"-1"15,-4 2 1-15,8 14-28 16,-11-5-2-16,5 11-1 15,-2-2-1-15,0 2-2 16,3-1-2-16,-3-7-7 16,10 1-26-16,-8-11-1 0,9-1 1 15,-2-19-3-15</inkml:trace>
  <inkml:trace contextRef="#ctx0" brushRef="#br2" timeOffset="147377">21672 8978 105 0,'0'-17'37'16,"0"17"1"-16,17-17-2 15,-1 15-33-15,3-1-1 16,6 7 0-16,3 1-1 15,-1 7-1-15,0 4 1 16,-2 5-1-16,-1 3 1 0,-5 5-1 16,-5 2 0-16,-8 5 1 15,-7 1-1-15,-11 1 0 16,-5-3 0-16,-10 1 1 15,-4-5-1-15,-6-2 0 16,-5-5-1-16,4-9 0 16,1 0-1-16,3-13-5 15,19 0-27-15,-2-14-5 16,19 1 2-16,5-13-3 15</inkml:trace>
  <inkml:trace contextRef="#ctx0" brushRef="#br2" timeOffset="147611">22158 9105 83 0,'17'-2'39'0,"-1"-6"-2"15,6 7 0-15,-4-6-21 16,4 6-14-16,-1 2-3 16,-4-1-4-16,4 11-29 15,-21-11-3-15,15 19 1 16,-15-19-1-16</inkml:trace>
  <inkml:trace contextRef="#ctx0" brushRef="#br2" timeOffset="147778">22110 9282 100 0,'-11'10'37'16,"0"-6"1"-16,11-4-2 16,0 0-33-16,14 5-5 15,13-1-7-15,-5-13-24 16,16 7-3-16,-1-8-1 15,13 5 0-15</inkml:trace>
  <inkml:trace contextRef="#ctx0" brushRef="#br2" timeOffset="148145">22791 8985 81 0,'0'0'36'0,"0"0"-1"16,0 0 2-16,0 0-28 15,-11 5-4-15,-4 3 0 0,3 6-1 16,-4 1-1-16,3 4-1 15,0 0-1-15,3-2-1 16,9 3-4-16,1-20-21 16,6 26-12-16,-6-26 0 15,29 13-1-15,-6-19 0 16</inkml:trace>
  <inkml:trace contextRef="#ctx0" brushRef="#br2" timeOffset="148346">22984 8932 86 0,'-15'15'36'16,"-11"5"2"-16,-1 11 0 0,-12 5-24 16,2 9-10-16,-2 2-1 15,0 6-1-15,2-3-1 16,8-3-3-16,11 0-8 15,-1-13-26-15,19-2-2 16,5-17 0-16,15-1-1 16</inkml:trace>
  <inkml:trace contextRef="#ctx0" brushRef="#br2" timeOffset="148696">22876 9254 94 0,'10'-6'37'15,"1"-10"2"-15,12 7-1 16,-6-7-32-16,9 8-2 16,-5-2 1-16,-2 10-1 15,-7 5-1-15,-9 8-1 16,-13 5 0-16,-7 8-1 15,-10 4 0-15,-3 2 1 16,-4 1-1-16,-2 0 0 16,3-2-1-16,7-4 2 15,9-4-2-15,10-4 2 16,12-9-2-16,11-4 0 15,13-6 0-15,8-5-1 16,9-3-2-16,2-6-2 16,5 6-7-16,-9-13-26 15,7 10-2-15,-14-7-1 0,2 7 1 16</inkml:trace>
  <inkml:trace contextRef="#ctx0" brushRef="#br2" timeOffset="149065">23521 9005 96 0,'0'0'38'16,"-1"-16"0"-16,1 16 0 15,0 0-33-15,15 16 0 16,-8-3-1-16,2 6 0 15,1 5-1-15,2 6 0 16,0 6 0-16,3 2-1 16,-1 4-1-16,4-1 0 15,-3-2-1-15,3 0-1 16,1-6-2-16,-5-8 0 15,5 1-3-15,-5-17-2 16,9 8-18-16,-23-17-14 16,22-3 1-16,-17-10 0 15,3-1 1-15</inkml:trace>
  <inkml:trace contextRef="#ctx0" brushRef="#br2" timeOffset="149247">23661 9244 102 0,'-30'19'40'16,"4"15"1"-16,-10-5-1 15,12 4-33-15,-10 0-2 16,7 0 0-16,0-3-3 16,3-3-2-16,10 2-7 15,-4-15-29-15,19 2-5 16,-1-16 0-16,23 0-1 15</inkml:trace>
  <inkml:trace contextRef="#ctx0" brushRef="#br2" timeOffset="205693">21358 6150 24 0,'0'0'25'15,"0"0"2"-15,0 0 1 16,0 0-12-16,0 0-5 16,-11 9-2-16,8 2-1 15,-7-9 0-15,10-2 0 16,-18 10 0-16,8 2 0 15,-11-11-1-15,3 7-1 16,-13-6 1-16,0 6-2 16,-7-7 1-16,1 5-2 15,-2-5 0-15,2 3 0 0,0-5-1 16,7 1-1-16,5-2 1 15,8 0-2-15,3-3 0 16,14 5 0-16,-12-9-1 16,12 9 0-16,0 0 0 15,1-10 0-15,-1 10-1 16,0 0 1-16,0 0 0 15,10 14 0-15,-10-2-1 16,-3 6 1-16,2 6 0 16,-2 10 0-16,0 9 0 15,-1 10 1-15,-1 7 0 16,1 9 0-16,-2 5-1 15,-1 2 2-15,0-1-2 16,0-3 2-16,1-10-2 0,2-7 0 16,-1-11 0-16,0-9 1 15,5-12 0-15,0-6-1 16,0-17 1-16,0 16 0 15,0-16 0-15,0 0 0 16,11-3-1-16,1 2 0 16,2-1 1-16,5 2-1 15,3 3 0-15,5-1 0 16,3 2 0-16,4-2-3 15,6 6-5-15,-8-13-29 16,10 6-3-16,-12-11 0 16,2 2-1-16</inkml:trace>
  <inkml:trace contextRef="#ctx0" brushRef="#br2" timeOffset="206586">24351 5782 98 0,'0'0'35'16,"12"-5"2"-16,3-14-5 15,11 5-30-15,2-7 2 16,12-2-3-16,3-1 2 15,5 1-2-15,1 0 1 16,2 8-1-16,-7 2 0 16,-2 6 0-16,-10 6 1 15,-6 9-1-15,-11 5 1 0,-7 14-1 16,-8 8 1-16,-2 10 0 15,-4 9-1-15,3 11 1 16,1 6-1-16,5 9 0 16,5 4 0-16,5-1-1 15,3 3 0-15,0 2 1 16,4-4-1-16,-4-4 1 15,0-6 0-15,-4-4 0 16,-3-10 0-16,-6-6 0 16,-7-12 0-16,-8-5 0 15,-14-6 0-15,-10-6 0 16,-19-4 0-16,-14-4 0 15,-15-3 0-15,-5-1 1 16,-4-5-2-16,5-5 0 0,12-3-1 16,9-9-4-16,32 3-29 15,14-10-4-15,26 2-3 16,9-9 0-16</inkml:trace>
  <inkml:trace contextRef="#ctx0" brushRef="#br2" timeOffset="210629">21304 6463 106 0,'0'0'36'16,"0"0"1"-16,18 5-8 16,-18-5-24-16,0 18-2 0,0-1 0 15,0 8 2-15,0 5-3 16,-1 10 1-16,-2 3-1 15,2 5 1-15,-3 2-1 16,1-3 0-16,2 1-1 16,-1-7 0-16,4-4-1 15,0-7 0-15,1-5 0 16,1-5 0-16,0-6-1 15,-4-14 1-15,0 0 0 16,0 0 0-16,9-15 0 16,-9-6 0-16,-3-12 0 15,0-9 1-15,0-11-1 16,3-8-1-16,0-5 1 15,5-3-1-15,0 3 2 0,4 2-3 16,1 7 3-16,2 11-2 16,4 8 1-16,0 11 0 15,2 8 0-15,3 8 1 16,-2 8-1-16,2 4 1 15,-3 6-1-15,-2 6 1 16,-1 6-1-16,-2 8 0 16,-6 8 0-16,-5 3 2 15,-8 5-2-15,-6 1 1 16,-4 1-2-16,-7 0 2 15,-1-6-3-15,-4-8 1 16,4-3-5-16,-9-21-15 16,19 1-18-16,0-16 0 15,14-3-1-15,4-10 1 0</inkml:trace>
  <inkml:trace contextRef="#ctx0" brushRef="#br2" timeOffset="210817">21752 6824 126 0,'-10'18'40'0,"-9"-11"-1"15,19-7-4-15,-10 9-43 16,2-21-29-16,22 1-3 15,-4-9 1-15,13 0-1 16</inkml:trace>
  <inkml:trace contextRef="#ctx0" brushRef="#br2" timeOffset="211064">21945 6376 107 0,'0'0'38'16,"-11"-18"0"-16,11 18 0 15,0 0-34-15,9 13-1 16,-4 2 1-16,3 14-2 16,-2 3 1-16,0 12 0 15,-4 4-2-15,-1 8-1 16,0 3-3-16,-6-12-7 15,10 8-28-15,-7-18 0 0,11 0-1 16,-4-18-2-16</inkml:trace>
  <inkml:trace contextRef="#ctx0" brushRef="#br2" timeOffset="211372">21990 6361 114 0,'-4'-16'39'0,"3"-2"1"15,15 11-1-15,3-2-34 16,16 5-2-16,6-2 0 16,8 3 0-16,0 3-1 15,4 6 0-15,-6 6-1 16,-5 5 1-16,-15 14 0 0,-10 6-2 15,-17 10 0-15,-16 5 0 16,-13 8 0-16,-11 3 0 16,-10-2 0-16,-1-5 0 15,2-7-2-15,8-16-5 16,25 0-16-16,-2-28-17 15,20-5-1-15,28-24 0 16,12-4-2-16</inkml:trace>
  <inkml:trace contextRef="#ctx0" brushRef="#br2" timeOffset="211591">22542 6446 105 0,'0'0'40'0,"0"0"1"15,27-13-1-15,-2-4-23 16,12 1-15-16,6-1 0 16,4-1-2-16,-3 8-2 15,-10-4-10-15,3 16-26 16,-23 1-2-16,-5 12 0 15,-20-1-2-15</inkml:trace>
  <inkml:trace contextRef="#ctx0" brushRef="#br2" timeOffset="211755">22509 6702 128 0,'0'0'40'16,"18"-3"2"-16,15-7-2 16,4-9-38-16,11-5-6 15,17 7-11-15,-16-15-15 16,16 15-10-16,-12-4-2 15,4 11 0-15,-10-2-2 16</inkml:trace>
  <inkml:trace contextRef="#ctx0" brushRef="#br2" timeOffset="212479">23337 6731 79 0,'-23'2'38'0,"9"5"-1"0,-5-7 2 15,19 0-24 1,0 0-3-16,0 0-2 0,19-3-2 15,14-2-2-15,17-5-2 16,19-4 0-16,16-3-1 16,22-4-3-16,15-2 0 15,10-4 0-15,3-3 0 16,-3 5 0-16,-11 1 0 15,-16 5 0-15,-19 3 0 16,-21 7 0-16,-22 2 0 16,-19 7 0-16,-24 0 0 15,0 0-2-15,-6 14-2 16,-16-19-6-16,16 16-20 15,-18-20-12-15,9 7 2 0,-5-14-2 16,13-2 0-16</inkml:trace>
  <inkml:trace contextRef="#ctx0" brushRef="#br2" timeOffset="352579">21800 12621 40 0,'-14'-1'35'16,"-1"-5"2"-16,15 6-3 0,-10-10-10 15,27 11-18-15,9-4-2 16,22 4 0-16,16-1-1 15,19 3-1-15,18 1 0 16,19 0-1-16,8 3 0 16,12 1 0-16,0 1 0 15,6-2 0-15,6-1 0 16,3-7 0-16,6-6 0 15,2-7 1-15,8-4-1 16,-1-4 0-16,-1-6-1 16,-11 3 1-16,-17 1-2 15,-21 4 1-15,-26 9-2 16,-28 4 1-16,-28 9 1 15,-21 4 1-15,-14 11-4 0,-16 1-2 16,8 11-6-16,-10-8-24 16,16 4-1-16,-1-5-2 15,14-3 1-15</inkml:trace>
  <inkml:trace contextRef="#ctx0" brushRef="#br2" timeOffset="354029">21056 9620 50 0,'0'0'28'15,"0"0"1"-15,-12-5-7 16,12 5-14-16,0 0-3 16,12 8 0-16,-12-8-1 15,21 3 0-15,-4-4-1 16,6 4 1-16,3-5-2 15,8 5 0-15,-2-3 0 16,6 3 1-16,-1-2-1 16,5 5 0-16,-3-1-1 0,4 4 1 15,-1-1-1-15,3 1 1 16,6-2-1-16,6 0 1 15,7-5 0-15,8 0-1 16,5-5 1-16,9-1 0 16,1-1-1-16,6 2 1 15,-1-2-1-15,3 5 0 16,-5 1 0-16,3 3 0 15,-5 0-1-15,3 3 1 16,0 1-1-16,1 0 0 16,6-1 0-16,6 0 1 15,3-3-1-15,5-3 0 16,4 0 1-16,4-1-1 15,2-2 0-15,2 0 1 16,-2 1-1-16,-8 1 1 0,-10 3-1 16,-4 2 0-16,-14 2 0 15,-10-1-2-15,-12 4-1 16,-15-6-4-16,3 9-24 15,-21-12-4-15,-3 2 0 16,-8-9-1-16</inkml:trace>
  <inkml:trace contextRef="#ctx0" brushRef="#br3" timeOffset="396845">23288 5928 66 0,'8'-11'35'0,"-3"-6"-2"15,5 4 3-15,-5-10-13 16,9 11-16-16,-9-5-2 15,-5 17 0-15,11-7 0 16,-7 21-1-16,-9 8 0 0,0 14-1 16,-4 12 0-16,2 13-1 15,-2 11 0-15,0 7-1 16,3 5-2-16,-2 4 2 15,5 0-2-15,1-8 1 16,4-4-6-16,-5-21-23 16,15-8-9-16,-4-22 1 15,13-14-1-15</inkml:trace>
  <inkml:trace contextRef="#ctx0" brushRef="#br3" timeOffset="397245">23808 5822 107 0,'-3'-16'37'15,"4"5"2"-15,-7-6-4 16,6 17-28-16,-3-15-2 15,3 15 0-15,0 0-2 16,4 18-2-16,5-1 1 0,1 11-1 16,3 9 0-16,4 8-1 15,2 9 1-15,3 7-1 16,0 5 1-16,0 1-2 15,0-2 0-15,-3-1-1 16,3-3-3-16,-1-21-8 16,6 4-25-16,-6-20-2 15,4-3 2-15,-7-16-2 16</inkml:trace>
  <inkml:trace contextRef="#ctx0" brushRef="#br3" timeOffset="397516">24019 6137 89 0,'-4'-16'37'15,"4"16"1"-15,-5-19 1 16,7 32-23-16,-12-5-7 15,2 16-2-15,-13 9-2 16,-3 15-2-16,-10 10-1 16,-8 6 1-16,-1 7-2 15,-3-3 0-15,8-6-2 16,4-11-4-16,23-5-32 15,-1-28 0-15,24-4-5 16,4-22 2-16</inkml:trace>
  <inkml:trace contextRef="#ctx0" brushRef="#br3" timeOffset="733017.9096">5638 11008 37 0,'40'-25'30'16,"12"-3"-1"-16,-3-3-4 16,9-7-21-16,18-4-2 15,10-2 1-15,10-4-1 0,12-6 0 16,7 0-1-16,16-4 0 15,9-1-2-15,11-3 3 16,8 0-2-16,9-3 1 16,11 2-1-16,8-4 1 15,8-3 0-15,11-4 1 16,8-5 0-16,8-5-2 15,15-3 1-15,7-6 0 16,8-4 0-16,13-3 0 16,5 1-1-16,9 3 1 15,6 4-1-15,5 2 1 16,3 1-1-16,7 1-1 15,5 0 0-15,-1-4 0 0,9-4 1 16,1-6 0-16,6-4 3 16,0-7-2-16,5 1 2 15,0-3 1-15,2 2 0 16,3-1 0-16,0 9 2 15,2-1-3-15,2 5-1 16,1 0 0-16,7-1-1 16,-5 4 0-16,5-2 0 15,-8 2-1-15,-2-1 1 16,-11 2-1-16,-12 4-1 15,-15 0 2-15,-18 7-2 16,-18 6 3-16,-17 11-3 16,-22 6 2-16,-16 7-1 15,-19 8 1-15,-16 6-1 0,-20 8 1 16,-11 3-1-16,-11 4 0 15,-12 1-2-15,-12 5 0 16,-14-6-3-16,-6 12-6 16,-21-10-20-16,-2 4-2 15,-16-4-1-15,-14 2 1 16</inkml:trace>
  <inkml:trace contextRef="#ctx0" brushRef="#br3" timeOffset="735994.0996">4954 11460 9 0,'-10'-21'25'0,"10"21"0"15,-8-18 1-15,0 7-18 16,8 11-2-16,-2-13-3 16,2 13-1-16,7-12-2 15,-7 12 0-15,18-12-1 16,-8 3 1-16,2-2-1 15,-1 0 1-15,4 0 1 16,3 0-1-16,1 0 1 16,6-1 0-16,3 0 0 0,4 0-1 15,9-4 1-15,5 1 0 16,6-3-1-16,11-3 1 15,-1-6-1-15,10-2 1 16,3-6 0-16,5-3 2 16,0-6-2-16,8 0 2 15,-1-3-1-15,6-4 1 16,3-1-2-16,2 0 1 15,2-3-1-15,5-2 0 16,8-3 0-16,5-2-1 16,5-6 1-16,1-2-1 15,5-3 1-15,3-5 0 16,6-1 1-16,5 1-2 15,-4 1 2-15,0 2 0 0,0 0-1 16,7 3 0-16,0 0-1 16,1 1 0-16,2-1 0 15,-1-7-1-15,8 0 1 16,4-6-1-16,-1-2 1 15,2-4 0-15,3-3-2 16,3 2 2-16,-1-3-1 16,2 4 0-16,-1-2 0 15,2 1 0-15,-1 2 0 16,3-1-1-16,-6 2 2 15,2 1 1-15,2-1-1 16,-2 2 0-16,0-3 1 16,-5 0-1-16,4 0 0 15,-2 0 1-15,-3 2-1 16,-1-3 1-16,-6 1-1 0,0 3 2 15,-1-1-1-15,-2 6 1 16,-3-2-1-16,0-1 1 16,-1 0-1-16,3 1-1 15,-3 2 0-15,-1 3-1 16,-8-1 2-16,3 4-1 15,-4 1 1-15,-1 4 0 16,-7-3 1-16,0 2-1 16,-4 0 2-16,7 0 1 15,-1-1-3-15,2-5 2 16,-2-1-1-16,2-2-1 15,0-1 1-15,6-2-1 16,0-4 0-16,-1 4-2 16,-1-4 1-16,4 7 1 0,0-1-2 15,6 3 2-15,2 0-3 16,-2-2 2-16,1 0-1 15,4-1 0-15,-2-1 2 16,-2-3-2-16,-2-3 1 16,-6-1 0-16,-4-2 1 15,-2 1-1-15,-7-1 1 16,-8 0 0-16,-4 4-1 15,-3 2 1-15,-2 6 0 16,-2 2-1-16,3 8 0 16,1 4-2-16,8 12-7 15,-4-6-20-15,11 6-3 16,2-5-1-16,1 4-1 0</inkml:trace>
  <inkml:trace contextRef="#ctx0" brushRef="#br3" timeOffset="792564.8572">24680 760 25 0,'0'0'12'0,"0"0"-10"15,0 0-3-15,0 0-19 16</inkml:trace>
  <inkml:trace contextRef="#ctx0" brushRef="#br3" timeOffset="796338.6118">22144 1575 34 0,'14'1'32'15,"-14"-1"2"-15,0 0 0 16,0 0-13-16,8 18-10 15,-8-18 1-15,-3 23-2 16,-1-7-3-16,7 7-3 16,-6 1 0-16,3 7-2 15,-1 4 2-15,1 5-3 16,-3 3 2-16,1 0-2 15,-1-1 1-15,-1 4-1 16,1-5 1-16,-1-3-2 16,1-7-1-16,-1-7 1 15,2-7-1-15,2-17 0 0,0 0 2 16,6-16-1-16,-2-10 0 15,1-10 1-15,0-8-2 16,0-9 3-16,2-9-3 16,3 1 2-16,0 1-1 15,4 3 0-15,3 3 0 16,4 4 0-16,6 8 1 15,3 6 0-15,7 11-1 16,1 2 1-16,4 9-1 16,-4 6 0-16,-3 7 1 15,-3 6-1-15,-5 10 0 16,-12 7 1-16,-13 6-1 15,-12 7 0-15,-14 3 1 16,-11 4-1-16,-10-3 0 0,-4 1 1 16,-4-7-2-16,3-3 1 15,7-7-1-15,7-10-5 16,19-3-29-16,-2-13-4 15,19 3 1-15,6-20-2 16</inkml:trace>
  <inkml:trace contextRef="#ctx0" brushRef="#br3" timeOffset="796624.669">22679 1528 93 0,'5'-16'36'15,"-5"16"2"-15,0 0-1 16,0 0-33-16,0 0-1 16,0 12 0-16,-6 7 1 15,-2 10-2-15,-2 5 0 16,3 9-1-16,-5 4 2 15,1 6-2-15,2 0 1 16,-1 0-3-16,4-1 0 16,-5-10-5-16,18 3-28 15,-12-20-5-15,14 2 1 16,-9-27-3-16</inkml:trace>
  <inkml:trace contextRef="#ctx0" brushRef="#br3" timeOffset="796954.735">22713 1550 99 0,'-12'-19'38'0,"12"19"0"15,20-13 0-15,10-2-36 16,6 5 0-16,10 2 0 15,5 1 1-15,1 2-1 16,-2 5 0-16,-4 5-1 16,-11 8 1-16,-8 4-1 15,-13 9-1-15,-14 9 1 16,-17 7-1-16,-10 5 1 15,-14 6 0-15,-6 3 0 16,-8-4 0-16,1-1-1 0,1-7 0 16,7-10-2-16,13-8-1 15,6-21-17-15,27-5-19 16,5-14 0-16,26-8-1 15,0-14-2-15</inkml:trace>
  <inkml:trace contextRef="#ctx0" brushRef="#br3" timeOffset="797177.7796">23221 1489 107 0,'13'-6'39'16,"-3"-3"0"-16,12 2-2 15,-6-2-36-15,13-4-2 16,3 0-2-16,-1-1-1 16,4 9-8-16,-16-5-25 15,9 8 0-15,-15 2 0 16,1 9-1-16</inkml:trace>
  <inkml:trace contextRef="#ctx0" brushRef="#br3" timeOffset="797338.8118">23169 1679 105 0,'-9'23'39'16,"-5"-5"0"-16,23-3 0 0,-9-15-36 16,32 3-3-16,7-11-5 15,-6-13-29-15,17 4-3 16,-6-10-2-16,5 8 0 15</inkml:trace>
  <inkml:trace contextRef="#ctx0" brushRef="#br3" timeOffset="797781.9004">23786 1245 104 0,'0'0'39'16,"0"0"2"-16,0 0-2 15,19-46-34-15,-19 46-1 16,5 15-1-16,-10 8 1 16,-10 15-3-16,0 13 1 15,-4 7-2-15,5 11 1 0,-4 5-2 16,3-4 2-16,2-8-1 15,4-6-1-15,6-11-2 16,2-12-5-16,18-5-29 16,-9-17-3-16,11-4 1 15,-4-14-3-15</inkml:trace>
  <inkml:trace contextRef="#ctx0" brushRef="#br3" timeOffset="798171.9784">23966 1483 101 0,'0'0'38'0,"10"-7"1"16,-10 7-7-16,0 0-26 15,-12 10-1-15,8 3 0 16,-5 1-2-16,0 0 0 16,-1 1-2-16,2 1 1 15,-2-2-1-15,4-4 0 16,6-10 0-16,-3 10-1 15,3-10 1-15,13-9-1 16,-2 1 0-16,3-4 1 16,-1-2-1-16,0 2 0 15,-2-1 1-15,-5 3-1 16,-6 10 0-16,0 0 0 15,-15 0-1-15,1 7-1 0,1 2-2 16,-2-5-6-16,15-4-28 16,0 0-3-16,13 1 1 15,1-13-1-15</inkml:trace>
  <inkml:trace contextRef="#ctx0" brushRef="#br3" timeOffset="798549.0538">24293 1323 93 0,'-21'-5'38'0,"21"5"1"15,-27 12 0-15,27-12-33 16,-29 23-1-16,9 1 1 15,-6 1-2-15,4 2-1 16,1-1-1-16,6 3 0 16,9-5-2-16,11-5 1 15,11-5-1-15,11-3 0 16,9-4 0-16,1-3 0 15,1-1 0-15,-2-1 1 16,-5 3-1-16,-9 0 0 16,-8 3 0-16,-12 7 0 15,-10 2 0-15,-7 4 0 16,-5-2-1-16,-3 4-1 15,0-2-1-15,-5-6-3 0,18-1-29 16,-8-14-5-16,18 0 1 16,0-16-3-16</inkml:trace>
  <inkml:trace contextRef="#ctx0" brushRef="#br3" timeOffset="798743.0926">24329 1302 113 0,'-17'-5'41'0,"-4"2"1"15,21 3-2-15,-19-1-37 16,19 1-1-16,0 0-2 16,0 0-1-16,0 0-2 15,47-23-6-15,-47 23-28 0,49-12-3 16,-49 12 0-16,43-9-2 15</inkml:trace>
  <inkml:trace contextRef="#ctx0" brushRef="#br3" timeOffset="799179.1798">24803 1086 81 0,'0'0'41'16,"0"0"0"-16,0 0 0 16,0 0-20-16,0 0-16 15,0 0-1-15,0 0 0 16,0 0-2-16,14-17 0 15,14 53-1-15,-6 13-1 16,3 9 1-16,-6-2-2 16,7 3 1-16,-3-2-2 15,1 0 1-15,-5-14-1 0,-1-6 1 16,0-4-1-1,-4-6 0-15,-4-4-2 0,-5-13-4 16,8-2-29-16,-13-8-3 16,0 0 0-16,-10-3-1 15</inkml:trace>
  <inkml:trace contextRef="#ctx0" brushRef="#br3" timeOffset="799457.2354">24982 1358 102 0,'-19'-4'40'0,"7"10"2"0,-8-2-1 16,9 11-35-1,-7-1-3-15,4 7 1 0,-4 4-1 16,-2 2-2-16,-3 7 1 15,3 5-1-15,-3 2-1 16,3 0 0-16,0-3-1 16,3-1 0-16,3-6 0 15,4-1-3-15,9-5-6 16,-11-16-29-16,12-9-2 15,0 0 0-15,21 0 0 16</inkml:trace>
  <inkml:trace contextRef="#ctx0" brushRef="#br3" timeOffset="802971.9382">24970 2879 43 0,'0'0'33'16,"-11"0"1"-16,11 0-1 15,0 0-8-15,0 0-13 16,0 0-1-16,0 0-4 16,7-12-1-16,-7 12-2 15,0 0-1-15,16-5 0 16,-16 5 0-16,13-2-2 15,-13 2 0-15,18 3 0 0,-6 0-1 16,-2-1 0-16,4 0 0 16,2-1 0-16,0-2 0 15,-2-1 1-15,0-5-1 16,6 0 0-16,-10-4 1 15,4-1-1-15,-6-2 1 16,2 1-1-16,-7-2 1 16,4 0-1-16,-5 4 0 15,-2-2 0-15,3 3 0 16,-3 10 0-16,0-17-1 15,0 17 1-15,-3-18-1 16,3 18 1-16,-1-18-1 16,1 18 0-16,-10-15 1 15,10 15-1-15,-14-12 2 0,4 9-2 16,10 3 1-16,-22-1 0 15,11 3 1-15,1 1 1 16,-2 2-2-16,0 1 2 16,-1 1-2-16,0-1 2 15,-1-1-1-15,0 1 1 16,2-1-2-16,0-1 1 15,1 1 1-15,11-5-1 16,-18 10 0-16,18-10 0 16,-14 15 0-16,8-3-1 15,1-1 1-15,1 7-1 16,-3 0 1-16,1 1-1 15,-2 0 0-15,0 2 0 16,-4 0 1-16,2-1-1 16,-1 0 1-16,2-4 0 0,0 0-1 15,3 0 1-15,-1-2-1 16,6 1 1-16,2-1-1 15,6 2 0-15,0-1 0 16,2 0 0-16,4 1-1 16,0-2 1-16,-3 1 0 15,3-3 0-15,-3-1 0 16,-10-11 0-16,18 16 0 15,-18-16 0-15,16 10 0 16,-2-8 1-16,4-4-1 16,7-2 0-16,8-4-1 15,4-5 0-15,7 0-2 0,3-12-6 16,5 9-28-16,-16-11-3 15,1 8-1-15,-16-10 0 16</inkml:trace>
  <inkml:trace contextRef="#ctx0" brushRef="#br3" timeOffset="904295.1988">20117 640 85 0,'-50'-5'41'0,"50"5"-1"16,0 0 0-16,-47-31-35 16,47 31-2-16,0 0 0 15,24-68 0-15,-24 68-1 16,48-53 0-16,-48 53-1 15,64-45 0-15,-64 45-1 16,69-29 0-16,-69 29 0 16,63 4 0-16,-63-4 0 15,0 0 0-15,47 71 2 16,-47-71-1-16,-4 88 1 15,-9-34 0-15,-9 4 0 16,-3 3 0-16,-5 2 0 0,-3-2 1 16,3-2-2-16,30-59 0 15,-41 101 1-15,41-101-1 16,0 66 1-16,0-66 0 15,48 26-3-15,-48-26 1 16,89 1-1-16,-34-6 0 16,5-2 2-16,2-2-1 15,4 1 0-15,-1 0-1 16,0 2 1-16,-3 1 0 15,-3-2-1-15,-8 2-2 16,-4 2-6-16,-47 3-26 16,66-11-8-16,-66 11-1 15,0 0 0-15</inkml:trace>
  <inkml:trace contextRef="#ctx0" brushRef="#br3" timeOffset="904707.2812">21104 420 74 0,'-33'-69'42'0,"33"69"-2"16,0 0 3-16,0 0-21 16,-44-57-20-16,44 57 0 0,0 0 1 15,0 0 0-15,0 0-1 16,0 0 1-16,0 0-1 15,0 0-1-15,66 55 1 16,-66-55-1-16,59 64-1 16,-59-64 0-16,71 79 0 15,-71-79 0-15,77 93 1 16,-77-93 0-16,82 103 0 15,-82-103-2-15,77 105 0 16,-77-105-2-16,68 98-1 16,-68-98-6-16,51 74-21 15,-51-74-11-15,0 0-1 16,51 59 1-16,-51-59 2 15</inkml:trace>
  <inkml:trace contextRef="#ctx0" brushRef="#br3" timeOffset="905023.3444">21499 747 63 0,'-22'-71'39'15,"22"71"0"-15,0 0-1 16,-11-58-26-16,11 58-1 15,0 0-1-15,0 0-4 16,0 0-1-16,0 0-1 16,0 0 0-16,-60-17-1 15,60 17-2-15,0 0 1 0,-64 69 0 16,64-69 0-16,-59 67 1 15,59-67-1-15,-64 76-1 16,64-76-1-16,-56 80-1 16,56-80-2-16,-48 73-8 15,48-73-27-15,0 0-6 16,-31 71-1-16,31-71 0 15</inkml:trace>
  <inkml:trace contextRef="#ctx0" brushRef="#br3" timeOffset="909835.3066">14497 688 33 0,'-52'-5'34'16,"52"5"1"-16,0 0 1 15,0 0-24-15,0 0 3 16,0 0 0-16,-49-10-11 15,49 10-2-15,0 0 0 16,0 0 0-16,0 0-1 16,0 0 0-16,-1 62 1 15,1-62-1-15,5 87 0 16,-7 41-1-16,-2 27 0 15,-5 26 1-15,-13-11-1 16,1 21 0-16,-6 2-1 16,-1-7 2-16,5-50-1 0,6-21 0 15,5-20 1-15,9-21-2 16,4-21 0-16,7-14 0 15,3-15 1-15,1-9-2 16,1-10 1-16,0-9 0 16,-13 4 1-16,17-21-1 15,-10 4 1-15,-2 1 0 16,-1 0 0-16,-1-4 0 15,0 6 1-15,-1-3 0 16,2 4-1-16,-1-2 1 16,2 4 0-16,1 0-1 15,0 0 1-15,1 1 0 16,-7 10-1-16,18-15 1 15,-5 9-1-15,3 0 0 0,5 4 0 16,6 0 0-16,4 3 1 16,4 0-1-16,6 2 0 15,4 2 0-15,5-1 0 16,5 0-1-16,3-3 1 15,4 0 0-15,8-1 0 16,6-4 0-16,5-1 0 16,8-2 0-16,6 2 0 15,4-1 0-15,1-1 0 16,5-1 0-16,7 1 0 15,0 0 0-15,-1-3 0 16,5-2-1-16,-2-4 1 16,4-1 0-16,5-3 0 0,2-1 0 15,-4-1 0 1,2 2 0-16,-4 1-1 0,-2 0 1 15,1 6 2-15,-1 0-3 16,-9 5 3-16,-7 1-3 16,-3 6 2-16,-11-4-1 15,-6 7 1-15,-9-2-1 16,-12 1 0-16,-9 0 0 15,-8 0 0-15,-8 0 0 16,-9-1 0-16,-6 1 1 16,-5-1-1-16,-5 0 0 15,-10 0 1-15,11-1-1 16,-11 1 1-16,0 0-1 15,0 0 1-15,2-11-1 16,-2 11 0-16,-4-12 0 16,4 12 1-16,-10-15-1 0,5 4 0 15,5 11 0-15,-14-14 0 16,14 14 0-16,-14-14 0 15,14 14 0-15,-13-14 0 16,13 14 0-16,-12-11 0 16,12 11 0-16,-8-11 0 15,8 11 0-15,-6-13 0 16,4 3 0-16,2-5 0 15,2-4 0-15,2-8 0 16,4-8-1-16,0-7 2 16,3-9-1-16,1-8 1 15,3-11 0-15,-15 70 0 16,17-84 1-16,-8 36-1 0,-1-1 0 15,-1-4-1-15,0-4 1 16,0 2-1-16,1-4 1 16,-3 0-2-16,3-26 1 15,-1 11 0-15,-4-3 1 16,1 2-2-16,-1-2 2 15,1 6-1-15,-1-1 0 16,-2 5 1-16,-2 6 0 16,1 5-1-16,0 56-1 15,-2-95 3-15,2 95-2 16,-5-78 0-16,5 78-1 15,-5-58 1-15,5 58-1 16,0 0 1-16,0 0 1 16,-12-59-2-16,12 59 2 0,0 0-1 15,0 0 1-15,0 0 0 16,0 0-1-16,0 0 0 15,0 0 0-15,0 0 0 16,0 0 0-16,0 0 1 16,0 0-2-16,0 0 1 15,0 0 1-15,0 0-1 16,0 0 0-16,0 0 1 15,0 0-1-15,0 0 0 16,0 0 0-16,-48-14 0 16,48 14 0-16,0 0 0 15,0 0 1-15,0 0-2 16,-60-21 1-16,60 21 0 15,0 0 0-15,-60-15 1 0,60 15-1 16,-54-10 0-16,54 10 0 16,-64-7 1-16,64 7-1 15,-78-8 1-15,78 8-1 16,-93-6 1-16,46 6-1 15,-6-2 0-15,-4 3 0 16,-2-1 2-16,-4 2-2 16,-4 2 0-16,-1-2 0 15,-4 3 1-15,-4 0 0 16,-1 1-1-16,-2 2 1 15,-1-1-1-15,-6 2 0 16,1 2 1-16,-3-2-1 16,-2 1 0-16,-1 1-1 15,-1-1 1-15,0 0-1 16,-1-2 1-16,-2 3 0 0,1-3 0 15,0-1 0-15,1 0 1 16,0 0-1-16,1 0 0 16,2-2 0-16,2 2 0 15,3 0 0-15,7-3-1 16,4-3 1-16,2 0 0 15,6-2 0-15,4-1-2 16,10-1-4-16,-3-5-25 16,55 8-10-16,-83-9 1 15,83 9-2-15</inkml:trace>
  <inkml:trace contextRef="#ctx0" brushRef="#br3" timeOffset="910744.4884">14816 688 89 0,'-42'-69'37'16,"42"69"1"-16,0 0 1 0,0 0-37 15,-16-54 0-15,16 54-1 16,0 0 1-16,0 0-1 15,0 0 1-15,0 0 0 16,0 0-1-16,0 0 0 16,-4 57 2-16,4-57-2 15,-1 61 0-15,1-61 0 16,-2 69 0-16,2-69 0 15,-1 76 0-15,1-76-1 16,0 73 1-16,0-73-1 16,1 64 1-16,-1-64-1 15,0 0 0-15,0 0 0 16,0 0 1-16,0 0-1 15,0 0 1-15,0 0-1 0,0 0 0 16,17-74 1-16,-17 74 0 16,7-87-1-16,-7 87 0 15,12-95 0-15,-12 95 0 16,15-93 1-16,-15 93-1 15,18-81-1-15,-18 81 0 16,19-61 0-16,-19 61 1 16,0 0 0-16,0 0-1 15,0 0 1-15,55-5-1 16,-55 5 1-16,0 0-1 15,20 85 1-15,-20-85 0 16,-1 77 0-16,1-77 0 16,-13 83-1-16,13-83 0 0,-18 78 0 15,18-78-2-15,-19 69-4 16,19-69-18-16,0 0-14 15,0 0 1-15,-37 60-2 16,37-60 0-16</inkml:trace>
  <inkml:trace contextRef="#ctx0" brushRef="#br3" timeOffset="910969.5334">15223 884 102 0,'0'0'40'16,"0"0"0"0,0 0-5-16,50-17-35 0,-50 17-1 15,0 0-3-15,0 0-5 16,0 0-19-16,0 0-11 15,0 0 1-15,0 0-2 16</inkml:trace>
  <inkml:trace contextRef="#ctx0" brushRef="#br3" timeOffset="911269.5934">15495 660 99 0,'0'0'38'0,"0"0"0"0,33-71-7 16,-33 71-27-16,0 0-1 16,0 0 1-16,16-55-2 15,-16 55 0-15,0 0-1 16,0 0 0-16,0 0 0 15,-11 54-1-15,11-54 0 16,-6 55 0-16,6-55-1 16,-8 70-1-16,8-70-2 15,-2 70-11-15,2-70-24 16,6 62 1-16,-6-62-1 15,0 0-1-15</inkml:trace>
  <inkml:trace contextRef="#ctx0" brushRef="#br3" timeOffset="911627.665">15590 577 101 0,'0'0'39'15,"0"0"0"-15,-6-67-1 16,6 67-37-16,0 0 0 15,0 0 0-15,0 0 1 16,28-59 0-16,-28 59 0 16,0 0-1-16,52 3 1 15,-52-3 0-15,0 0-1 16,55 28 1-16,-55-28-1 15,0 0 0-15,56 70 0 0,-56-70-1 16,22 67 0-16,-22-67 1 16,2 80-1-16,-2-80 1 15,-20 92-1-15,20-92 1 16,-34 90-2-16,34-90-2 15,-45 80-3-15,45-80-18 16,-40 54-17-16,40-54 0 16,0 0-1-16,0 0 0 15</inkml:trace>
  <inkml:trace contextRef="#ctx0" brushRef="#br3" timeOffset="911900.7196">16148 744 109 0,'0'0'40'0,"0"0"1"15,0 0-1-15,0 0-39 16,0 0-1-16,0 0-1 16,27-59 1-16,-27 59-1 15,0 0-1-15,52-27-6 16,-52 27-22-16,0 0-10 15,68-33 1-15,-68 33-2 16</inkml:trace>
  <inkml:trace contextRef="#ctx0" brushRef="#br3" timeOffset="912073.7542">16349 684 101 0,'-57'77'39'16,"57"-77"2"-16,-46 54-1 16,46-54-36-16,0 0-1 15,-27 61-1-15,27-61-1 16,0 0-3-16,0 0-11 15,0 0-25-15,66-4-2 16,-66 4-1-16,59-30-1 16</inkml:trace>
  <inkml:trace contextRef="#ctx0" brushRef="#br3" timeOffset="912729.8854">16733 524 105 0,'0'0'39'0,"0"0"1"16,0 0-1-16,0 0-39 16,0 0 0-16,-27-71 0 15,27 71 1-15,0 0-2 16,47-55 2-16,-47 55 0 15,0 0 1-15,61-38-1 16,-61 38 0-16,0 0 1 0,49 10-1 16,-49-10 2-16,0 0-1 15,4 72 1-15,-4-72-2 16,-17 70 0-16,17-70 1 15,-30 85 0-15,30-85-2 16,-27 91 1-16,27-91 0 16,-14 80-1-16,14-80 0 15,4 59 0-15,-4-59-2 16,0 0 1-16,0 0-1 15,61 41-2-15,-61-41-4 16,57-8-16-16,-57 8-15 16,55-8-3-16,-55 8 2 15,54-19-2-15</inkml:trace>
  <inkml:trace contextRef="#ctx0" brushRef="#br3" timeOffset="913050.9496">17193 376 55 0,'0'0'36'0,"0"0"-1"16,0 0 2-16,0 0-21 0,0 0-1 16,0 0-4-16,0 0-3 15,0 0-1-15,0 0-2 16,0 0-1-16,0 0-1 15,-22 61-2-15,22-61 0 16,0 0-2-16,-8 72-6 16,8-72-6-16,0 0-25 15,8 54-2-15,-8-54 0 16,0 0-2-16</inkml:trace>
  <inkml:trace contextRef="#ctx0" brushRef="#br3" timeOffset="913229.9854">17416 283 100 0,'0'0'41'16,"0"0"-1"-16,0 0 0 0,0 0-37 16,0 0-3-16,-38 55-2 15,38-55-3-15,-40 86-8 16,40-86-26-16,-38 104 0 15,38-104 0-15,-28 103-2 16</inkml:trace>
  <inkml:trace contextRef="#ctx0" brushRef="#br3" timeOffset="913621.0636">17420 637 101 0,'0'0'40'16,"0"0"1"-16,0 0-2 16,0 0-37-16,0 0-1 15,0 0 1-15,0 0 0 16,0 0 0-16,0 0 0 15,0 0-1-15,58-21 0 16,-58 21 0-16,0 0 1 16,0 0-1-16,46 16 0 15,-46-16 0-15,0 0-2 16,0 0 2-16,1 65 0 15,-1-65-1-15,0 0 0 16,-22 73 0-16,22-73-1 0,0 0 0 16,-3 57-1-16,3-57-2 15,0 0-4-15,0 0-18 16,50 10-16-16,-50-10 2 15,52-34-2-15,-52 34 2 16</inkml:trace>
  <inkml:trace contextRef="#ctx0" brushRef="#br3" timeOffset="913914.1222">17872 216 88 0,'0'0'40'0,"0"0"0"0,0 0 2 15,0 0-28-15,0 0-10 16,0 0 1-16,0 0-2 16,0 0 0-16,0 0-1 15,-22 63-1-15,22-63 0 16,8 77-1-16,-8-77 0 15,14 88-1-15,-14-88-2 16,19 92 0-16,-19-92-1 16,22 92-2-16,-22-92-13 15,26 78-22-15,-26-78 1 16,22 60-1-16,-22-60 1 15</inkml:trace>
  <inkml:trace contextRef="#ctx0" brushRef="#br3" timeOffset="914149.1692">17974 630 104 0,'-23'-56'41'15,"23"56"1"-15,0 0-1 16,0 0-38-16,0 0-1 15,-56 58-1-15,56-58 0 16,-30 55-4-16,30-55-2 16,-31 59-17-16,31-59-18 15,-25 57-1-15,25-57-2 16,0 0 1-16</inkml:trace>
  <inkml:trace contextRef="#ctx0" brushRef="#br4" timeOffset="923083.9558">12359 11405 1 0</inkml:trace>
  <inkml:trace contextRef="#ctx0" brushRef="#br4" timeOffset="923789.0968">12159 11679 39 0,'0'0'32'0,"12"-7"-1"16,1 4 0-16,-2-3-25 15,14 7-2-15,-2-1-2 16,9 6 0-16,1 2 0 16,5 3-1-16,5 3 0 15,4 2 0-15,4 3 2 16,8 2-3-16,9-2 3 15,7 1-2-15,7-4 0 16,11 6 1-16,3-5 0 0,6 4-2 16,10-3 1-16,9 2 0 15,3 2 0-15,7 3 0 16,4 2 1-16,11 0-1 15,8 0-1-15,5-2 1 16,4 0-1-16,5-1 1 16,12-6-1-16,3 1 1 15,3-4 0-15,11 0-1 16,0 0 1-16,3 2 0 15,4 3-1-15,4 1 1 16,-6 4-1-16,3 1 1 16,5 4-1-16,-4 1 1 15,3 0-1-15,1-1 1 16,2 0-1-16,-2-1 1 0,7-1 0 15,5 1-1-15,-3-5 1 16,1 5-1-16,-1-1 0 16,4 5 0-16,-10 0 1 15,-2 3-2-15,-9 3 1 16,-7 5 1-16,-5 2-2 15,-8 0 2-15,-7 2-2 16,-8-7 2-16,2-2-2 16,-7-4 2-16,-6-4-2 15,-6-8 2-15,-5-3-2 16,-2-3 2-16,-8-2-3 15,-15-2-1-15,-5 8-13 16,-23-11-17-16,-7 6-1 0,-27-8-2 16,-13 5 0-16</inkml:trace>
  <inkml:trace contextRef="#ctx0" brushRef="#br4" timeOffset="925288.3966">11145 13752 10 0,'32'-2'28'0,"13"16"-1"16,-1 6 3-16,8 6-24 16,3 21-1-16,1 5 0 15,6 12-1-15,3 1 0 16,9 7-1-16,5-3 0 15,15 4 0-15,5-6 0 16,11 1 1-16,7-11-1 16,15 4 1-16,5-5-1 15,10 0 1-15,-1 1-2 16,8 2-1-16,1-2-1 15,12 7 0-15,-1-2 1 0,2 7-2 16,-1 5 1-16,2 1 0 16,2 1 0-16,3 0 1 15,-3 0 0-15,6 1 0 16,1-2-1-16,5 0 1 15,2 2 0-15,8 2-2 16,-1 3 1-16,4 3 0 16,4 6-1-16,3 3 1 15,0 0 1-15,3 7-2 16,3-2 2-16,0-1-1 15,4-1 1-15,1-3-1 16,8-1 1-16,0-6 1 16,-1 0-2-16,11-9 2 15,2-1 0-15,0-3 0 0,6-5-1 16,-4-1 2-16,-4-5-3 15,-5-6 0-15,-1 2-5 16,-22-7-5-16,-100-27-25 16,1 2 0-16,-7-6-1 15,0-3 0-15</inkml:trace>
  <inkml:trace contextRef="#ctx0" brushRef="#br4" timeOffset="926190.577">9218 15193 42 0,'-7'-13'34'16,"7"13"0"-16,-3-13-1 0,3 13-32 15,13 18-1-15,3 4 1 16,1 9-1-16,6 6 1 15,2 6-1-15,2 8 0 16,7 5 0-16,4 5 1 16,3 3 0-16,7 7 1 15,5 2 1-15,8 9-1 16,4 1 1-16,14 11 1 15,-3-2 0-15,12 8 0 16,6-2-1-16,8 9 0 16,9-3-1-16,10 1-1 15,1-3 1-15,10 0 0 16,9 0-1-16,5-1 1 15,4 1-1-15,8-9 1 0,-2 1-3 16,5-3 3-16,11 0-2 16,-86-49 1-16,12 8-1 15,4 0-1-15,11 7 1 16,2 0 0-16,11 7-1 15,0 1-1-15,13-5 1 16,-3 1-2-16,10 4-1 16,-4-3-1-16,8 5-2 15,-9-4 0-15,9 4 0 16,-10-6-5-16,12 1-12 15,-16-5-16-15,-4-11 4 16,-9-9 1-16</inkml:trace>
  <inkml:trace contextRef="#ctx0" brushRef="#br1" timeOffset="930333.4054">11685 12953 29 0,'23'11'27'16,"6"6"0"-16,2-4 1 15,5 2-26-15,8 2 1 16,1-4 0-16,11 6 0 16,-2-4 2-16,9 8-1 15,-1-4 1-15,9 5 0 16,0-6-1-16,6 7 0 15,2-6-1-15,8 4 0 16,3-4 0-16,7 2-1 16,3-2 1-16,8 4-2 0,-3-2 1 15,5 4-2-15,3 2 1 16,1 3 0-16,-2 3-1 15,-1 3 0-15,-1 2 0 16,2 1 2-16,2 3-2 16,4 0 1-16,-1-1-1 15,-1 0 1-15,2-4-1 16,1 4 0-16,2-5 0 15,3 0 1-15,0-3-1 16,-3 1 1-16,-2 0-2 16,2 1 0-16,1-2 1 15,5 0 0-15,2-2 0 16,-2 1-1-16,2 0 1 15,3-1-1-15,4 0 1 0,7-2 0 16,-3 1 0-16,-1 0 1 16,0 3 0-16,7-1-1 15,1 2 1-15,3 0 0 16,-5 2 0-16,1-2 0 15,2 0 0-15,2-2 0 16,-2 1-1-16,0-2 1 16,-6 0-1-16,5 0 0 15,-2 0 1-15,2 2-2 16,-2-5 1-16,-6 2 0 15,1-1 0-15,-1-1-1 16,0 0 1-16,-6-3 0 16,-9 1 0-16,-7-1 0 15,-9 2 0-15,-8-1-1 16,-9 1-1-16,-14 0-5 0,-6 13-15 15,-21-15-13-15,-4 7-1 16,-18-11-1-16,-5 4 0 16</inkml:trace>
  <inkml:trace contextRef="#ctx0" brushRef="#br1" timeOffset="931219.5826">10774 14818 22 0,'22'16'30'0,"10"4"1"15,7 2-2-15,4-4-23 16,18 7-1-16,3-2 0 16,14 10-1-16,6-1-2 0,9 8 1 15,-1 5-2-15,8 7 2 16,1 6-3-16,5 4 2 15,3 4 0-15,2 7-1 16,-2-1 1-16,6 7 0 16,-2-4 0-16,9 6 0 15,3 0 0-15,7 3-1 16,-4 5 0-16,4 3-1 15,0 2-1-15,3 5 1 16,8 6 0-16,-3 0-1 16,-6 4 0-16,1 4 0 15,-2-5 1-15,8-1 2 16,0-3-1-16,1-3 1 15,-1-10 0-15,6-7 0 0,5-6 1 16,6-10-1-16,1-1 1 16,-80-34-2-16,12 6-1 15,-1 3 0-15,8 5 0 16,1 3-2-16,6 6 2 15,-1 1-2-15,9-3 1 16,-8 2-4-16,8 3 1 16,-11-1-7-16,6-1-27 15,-9-2-1-15,-2-5-1 16</inkml:trace>
  <inkml:trace contextRef="#ctx0" brushRef="#br1" timeOffset="931951.729">7981 15931 30 0,'1'17'32'0,"-1"7"0"16,0 5-1-16,11 6-30 15,-4 10-2-15,8 4 3 16,4 1 1-16,11 9 0 15,4-2 0-15,9 12 1 16,4 1-1-16,9 9 1 16,4-2 0-16,3 12 0 15,-3 5-2-15,10 5 4 16,-7 5-2-16,6 1 2 15,-3-5-2-15,4-7 0 16,-1-5-1-16,2-5 1 16,4-10-2-16,-5-6-1 0,-70-67-4 15,76 68-5-15,-76-68-31 16,75 70-2-16,-75-70 0 15,71 69-1-15</inkml:trace>
  <inkml:trace contextRef="#ctx0" brushRef="#br0" timeOffset="1.16451E6">22256 13221 19 0,'0'0'23'0,"5"-12"-1"16,-5 12-1-16,0 0-19 16,0 0-4-16,11-9 2 15,-11 9 3-15,0 0 1 16,0 0 2-16,0 0 1 15,2-14 3-15,-2 14 1 16,0 0 1-16,0 0-2 16,0 0-2-16,0 0-1 15,0 0-2-15,-2 15 0 16,2-15-2-16,-4 16-1 15,0-4 0-15,2 6 0 16,-3 1 0-16,1 3-1 16,-4-4 1-16,2 2 0 0,1-3 0 15,0-3-1-15,5-14 2 16,-3 10-2-16,3-10 0 15,13-16 1-15,-4 1-1 16,6-3 1-16,1-3-1 16,3-3 0-16,2 1 0 15,-2 0 0-15,1 2-1 16,-3 4 0-16,1 3 1 15,-3 3-1-15,-2 6 0 16,-2 2 0-16,-11 3 0 16,16 12 0-16,-9-1 0 15,-2 5 1-15,-2 4-1 16,0 3-1-16,-1 3 0 15,-2-1-2-15,4 0-2 0,-6-5-5 16,15 8-24-16,-10-15-3 16,10 8 0-16,-13-21 0 15</inkml:trace>
  <inkml:trace contextRef="#ctx0" brushRef="#br0" timeOffset="1.16489E6">22799 13255 51 0,'0'0'32'15,"-8"-18"2"-15,8 18-1 16,-32-5-24-16,19 12-1 16,-10-6 1-16,7 11-3 15,-5-4-1-15,4 9-1 0,0-2-1 16,7 4 0-16,3-1-1 15,7 5-1-15,6-1 0 16,5 0-1-16,4 0 0 16,5-4-1-16,3-3 1 15,2-3 0-15,-2-6 0 16,-1-6 0-16,-3-7 0 15,-4-6 0-15,-1-4 0 16,-4-9 0-16,-5-2 0 16,-3-1 0-16,-2 0 0 15,-2 2 0-15,1 6-2 16,-6 1-2-16,7 20-4 15,-9-17-14-15,11 27-14 16,-2-10 1-16,-2 23-2 0,4-9 1 16</inkml:trace>
  <inkml:trace contextRef="#ctx0" brushRef="#br0" timeOffset="1.16531E6">23227 13275 64 0,'3'-13'35'0,"-3"13"-1"15,-10-19 0-15,-3 15-25 16,-8-3-3-16,-1 7-1 16,-7 2-1-16,2 6-1 15,-4 4 0-15,2 7-1 16,4 5 1-16,3 2-2 15,6 0 1-15,7 2-1 0,4-3 0 16,11-4-1-16,6-9 2 16,8-5-1-16,8-13 0 15,5-7 0-15,6-15 0 16,4-7 0-16,-2-8 0 15,2-6 0-15,-6 0 0 16,-4 0 0-16,-6 3 0 16,-10 8 0-16,-6 10-1 15,-10 14 0-15,-1 14 0 16,-18 12 0-16,1 14-1 15,-4 11 0-15,0 12-1 16,-4 3-2-16,7 4-2 16,-3-7-5-16,15 5-26 15,-2-17 0-15,15 1-1 0,-1-20 0 16</inkml:trace>
  <inkml:trace contextRef="#ctx0" brushRef="#br0" timeOffset="1.16569E6">23476 13302 77 0,'0'0'36'16,"-19"12"-1"-16,17 2 0 15,2-14-30-15,5 23-2 16,6-15 1-16,8-1-2 15,1-5 0-15,7 0 0 16,1-7-1-16,1-1 1 0,-1-8-1 16,-6 1 1-16,-8-2-1 15,-5-2 0-15,-9 1 0 16,-6 0 1-16,-9 2-1 15,-7 5 0-15,-3 7 0 16,-9 8-1-16,2 6 1 16,-2 8-1-16,5 5 0 15,1 5 0-15,13 5 0 16,12-1 0-16,16-1 0 15,17-9 0-15,22-7-2 16,14-12-5-16,30 2-29 16,-2-15-2-16,10 3-1 15,-9-8-2-15</inkml:trace>
  <inkml:trace contextRef="#ctx0" brushRef="#br0" timeOffset="1.1666E6">21190 15280 40 0,'13'-19'34'16,"-12"-1"0"-16,2 9 0 16,-17-3-27-16,1 11-2 15,-13-2 1-15,1 9-1 0,-9 1 1 16,1 10-2-16,-7 3 0 15,2 7 0-15,0 1-2 16,4 6 1-16,7 0-1 16,3 0-1-16,9-3 0 15,6-2 0-15,9-5-1 16,8-6 1-16,12-9-1 15,4-8 1-15,10-9-1 16,9-9 0-16,5-7 0 16,4-5 0-16,-2-4 1 15,-2 2-2-15,-8 1 2 16,-6 8-1-16,-10 10 0 15,-8 10 0-15,-16 4 0 16,3 25 0-16,-14 5 0 0,-3 2 0 16,-2 8-1-16,-2-3 0 15,4 2-1-15,-1-9-4 16,11-1-2-16,4-29-10 15,13 13-18-15,0-24-1 16,16-1 0-16,-3-15 1 16</inkml:trace>
  <inkml:trace contextRef="#ctx0" brushRef="#br0" timeOffset="1.16692E6">21464 15298 59 0,'10'-6'36'16,"-10"6"-1"-16,0 0-9 16,-15 9-16-16,8 11-3 15,-7-3-2-15,4 5-3 16,-1 1 1-16,2-1-1 0,-1-1-1 15,5-3 0-15,4-5 0 16,1-13 0-16,12 9-1 16,-1-14 0-16,4-5 0 15,0-2 1-15,1-4-1 16,2 3 0-16,0-5 0 15,-4 4 0-15,-3 3 1 16,-11 11-1-16,16-13 0 16,-16 13 0-16,0 0 0 15,9 17 0-15,-6-2-1 16,-3 4 0-16,4 6-3 15,-4-5-7-15,14 11-25 16,-9-14 0-16,11 8-2 0,-2-20-1 16</inkml:trace>
  <inkml:trace contextRef="#ctx0" brushRef="#br0" timeOffset="1.16714E6">22147 14840 60 0,'0'0'37'0,"-18"14"-2"16,-8 16 0-16,4 12-29 16,-8 9-6-16,0 11 1 15,-2 8-2-15,-1 1 0 16,6 9-6-16,-4-18-9 15,17 9-18-15,-5-15-2 0,14-3 2 16,-7-20-2-16</inkml:trace>
  <inkml:trace contextRef="#ctx0" brushRef="#br0" timeOffset="1.16746E6">21749 15328 57 0,'-11'-6'37'0,"-4"-2"-1"16,15 8-1-16,-7 12-24 15,7-12-7-15,28 11-2 16,2-10 0-16,8-6 0 16,10-2 0-16,1-5 0 15,3-2-1-15,-5 0 1 0,-2 7-1 16,-10 4 0-16,-7 6-1 15,-13 9 1-15,-9 10-1 16,-7 5 0-16,-5 10 1 16,-6 2 0-16,-3 4-3 15,0-3 2-15,0-3-3 16,5-2-1-16,-3-17-8 15,16 1-25-15,-3-19-2 16,10-15 0-16,-1-15 2 16</inkml:trace>
  <inkml:trace contextRef="#ctx0" brushRef="#br0" timeOffset="1.16759E6">22220 15150 55 0,'-19'-16'35'16,"3"14"-2"-16,-3 4-5 15,0 1-49-15,9 10-11 16,10-13-2-16,-2 27 0 15</inkml:trace>
  <inkml:trace contextRef="#ctx0" brushRef="#br0" timeOffset="1.16791E6">22362 15315 77 0,'-13'22'37'16,"2"11"0"-16,-14-8-11 16,5 8-19-16,-4 0-3 15,3 1-3-15,2-3 1 16,7-4-2-16,6-8 1 15,6-6-2-15,0-13 2 0,18-1-3 16,3-14 2-16,4-6 1 16,0-6-1-16,1-3 2 15,-2-1-2-15,-1 4 2 16,-4 1-1-16,-4 5 0 15,-5 8 0-15,-10 13 0 16,13-6-1-16,-13 6-1 16,-4 25 0-16,0-3 0 15,0 7-2-15,-3-3-6 16,10 16-18-16,-13-19-10 15,16 6-2-15,-8-15 1 16</inkml:trace>
  <inkml:trace contextRef="#ctx0" brushRef="#br0" timeOffset="1.1686E6">22641 15414 49 0,'0'0'33'0,"0"0"1"16,6-15-3-16,-6 15-25 15,0 0-1-15,0 0-2 0,0 0 0 16,0 0-2-16,-14 13 1 15,7-3 1-15,-7 1 0 16,0 8-1-16,-1-2 1 16,1 7-2-16,0 0 1 15,6 1-1-15,3 0 1 16,6 0-2-16,8-2 0 15,3-8-2-15,8-6 1 16,2-7 1-16,-1-6 0 16,2-9 0-16,-4-10 0 15,-2-8 2-15,-6-6-1 16,0-6 2-16,-10-1-2 15,-2-3 1-15,-5 2-1 16,-2 6 0-16,-1 9-1 16,-5 9-2-16,2 18-3 0,-11-2-19 15,15 26-12-15,-7 0-1 16,15 11-1-16,-2-8-1 15</inkml:trace>
  <inkml:trace contextRef="#ctx0" brushRef="#br0" timeOffset="1.16938E6">22952 15415 58 0,'-15'-2'37'16,"-8"-6"-2"-16,2 15 1 16,-11-6-29-16,9 9-2 15,-3 6-1-15,5 8-2 16,0 2 0-16,6 8-1 15,5-1 1-15,9 2-2 0,2-3 2 16,12-6-2-16,5-12 1 16,8-9 1-16,6-18 0 15,6-17 1-15,5-16-2 16,6-17 2-16,-2-11-2 15,1-10 1-15,-6-2-2 16,-5 1 2-16,-6 4-2 16,-4 11 0-16,-11 13 0 15,-7 16 0-15,-7 18 1 16,-2 23-1-16,-13 10 0 15,0 24 0-15,-3 19-1 16,-5 14 0-16,2 12-1 16,-2 3 0-16,6 6-4 15,-1-18-9-15,20 7-23 0,-8-24-1 16,19-4 0-16,-1-24-1 15</inkml:trace>
  <inkml:trace contextRef="#ctx0" brushRef="#br0" timeOffset="1.16976E6">23269 15509 70 0,'-11'15'38'15,"-3"-11"-1"-15,19 10 1 16,9-12-34-16,5-3-1 15,9-7-1-15,6 0 1 16,2-5-2-16,2-2 2 16,-4-2-2-16,-7-1 2 0,-7-2-2 15,-8-1 0-15,-13 3 0 16,-10 2 0-16,-11 2 0 15,-9 6 0-15,-7 6 0 16,-8 12 1-16,-5 12-1 16,0 12 0-16,3 11 0 15,4 8 0-15,9 4 0 16,15-2-1-16,18-6 0 15,17-16-1-15,26-16-2 16,13-20-2-16,26-7-14 16,-8-35-21-16,22 0 0 15,-9-21-2-15,7 4-1 0</inkml:trace>
  <inkml:trace contextRef="#ctx0" brushRef="#br0" timeOffset="1.18969E6">21741 13589 64 0,'0'0'34'15,"0"0"-1"-15,0 0-7 16,0 25-19-16,-7-4-1 16,6 12-1-16,-9 5-1 15,7 11 0-15,-2 1-3 16,4 7 1-16,0-4-1 15,1-6-1-15,2-7 0 16,2-9 0-16,-2-14 1 16,-2-17-1-16,0 0 2 15,12-16-1-15,-9-12 0 16,-1-9 1-16,-2-9 0 15,0-8-1-15,3-6 0 0,-1 1 0 16,3 1-1-16,5 8 0 16,2 5 0-16,2 10 0 15,4 11 1-15,4 14-1 16,2 8 0-16,2 12 0 15,-3 6-1-15,-3 7 2 16,-3 3-1-16,-5 4 0 16,-5 3 0-16,-10 1 0 15,-6 1 0-15,-9-1 0 16,-9 0 0-16,-2-4-1 15,-1-4-1-15,-4-7-1 16,8 4-7-16,-3-18-15 16,19 8-10-16,10-13 0 15,0 0-1-15,20 3 0 16</inkml:trace>
  <inkml:trace contextRef="#ctx0" brushRef="#br0" timeOffset="1.1899E6">22116 13803 59 0,'8'-14'33'16,"-8"14"0"-16,6-12-1 15,-6 12-23-15,0 0-1 16,-13 18-3-16,3-5-2 16,3 8 0-16,0 4-2 15,1 4 1-15,3 0-2 16,1 3 0-16,1 1-1 15,2-4-4-15,10 5-20 0,-11-17-10 16,9 2-1-16,-9-19-1 16</inkml:trace>
  <inkml:trace contextRef="#ctx0" brushRef="#br0" timeOffset="1.1902E6">22137 13731 73 0,'0'0'36'15,"0"-18"-1"-15,13 18 2 16,-13 0-31-16,22-8-2 16,-3 4-1-16,7 2 0 15,-2 2-1-15,3 3-1 16,-1 1 0-16,-6 7 0 0,-1 5-1 15,-9 5 0-15,-2 7 1 16,-9 6-1-16,-7 5-1 16,-7 6 2-16,-12 5-2 15,-2-2 0-15,-2-2-1 16,-2-8-2-16,9 1-7 15,-5-21-26-15,16-3 0 16,3-22-2-16,23-7 2 16</inkml:trace>
  <inkml:trace contextRef="#ctx0" brushRef="#br0" timeOffset="1.1904E6">22523 13892 82 0,'0'0'37'0,"0"0"-1"15,17 1-1-15,3-4-32 16,6-3-3-16,1-4-7 16,12 11-21-16,-12-8-7 15,7 10 0-15,-15-3-3 16</inkml:trace>
  <inkml:trace contextRef="#ctx0" brushRef="#br0" timeOffset="1.19058E6">22538 14097 71 0,'-11'21'36'0,"1"-15"-1"16,20 3 1-16,3-15-31 15,14-5-6-15,18 1-32 16,-7-11-2-16,12 3-1 15,-4-7 0-15</inkml:trace>
  <inkml:trace contextRef="#ctx0" brushRef="#br0" timeOffset="1.19096E6">23104 13689 75 0,'14'-14'37'16,"-11"-1"-1"-16,-3 15 0 15,0 0-33-15,-13 30-1 0,0 1-1 16,-2 9 1-16,-4 4-2 16,0 5-1-16,7 5-7 15,-4-17-26-15,19 0-1 16,3-22-1-16,19-7 1 15</inkml:trace>
  <inkml:trace contextRef="#ctx0" brushRef="#br0" timeOffset="1.19114E6">23499 13593 82 0,'-33'26'37'16,"-2"21"-1"-16,-15 1 0 15,9 17-31-15,-10 4-4 16,3 5-2-16,4 1-2 0,-1-16-19 15,19 3-14-15,2-19-1 16,19-3-2-16,5-22 1 16</inkml:trace>
  <inkml:trace contextRef="#ctx0" brushRef="#br0" timeOffset="1.1915E6">23476 13974 51 0,'-12'7'34'0,"12"-7"1"16,0 0 0-16,17 8-13 16,-1-20-17-16,8 0-2 0,-1-2 0 15,3 2-1-15,-3 1 0 16,-1 5-1-16,-7 5 0 15,-5 5 0-15,-8 8-1 16,-4 8 1-16,-7 4-1 16,-5 1-1-16,-7 6 1 15,-2 2 0-15,-1-2 0 16,0 0 0-16,2-5 0 15,7-5 0-15,8-4 1 16,7-17 0-16,16 12 0 16,8-18-1-16,11-4-1 15,5-10-4-15,19 3-30 16,-8-11-1-16,7 6-3 15,-9-5 3-15</inkml:trace>
  <inkml:trace contextRef="#ctx0" brushRef="#br0" timeOffset="1.19186E6">24016 13591 88 0,'-10'-15'38'15,"10"15"-1"-15,-11 2 0 16,11 16-32-16,-1 8-2 16,5 9-1-16,2 7-1 15,7 7-1-15,-2 5 0 16,6 5 0-16,-2 2-3 15,-1-5-3-15,3 7-10 16,-12-17-23-16,5 2 2 16,-12-14-3-16,6-1 2 15</inkml:trace>
  <inkml:trace contextRef="#ctx0" brushRef="#br0" timeOffset="1.19207E6">24096 13931 97 0,'-32'8'40'0,"6"22"0"16,-15-1-5-16,3 11-32 16,1 4-3-16,3 1-2 15,4 0-2-15,6-14-13 16,16 9-21-16,-3-19-2 15,17 0 0-15,-6-21 0 16</inkml:trace>
  <inkml:trace contextRef="#ctx0" brushRef="#br0" timeOffset="1.19318E6">21618 16070 43 0,'0'-25'34'0,"7"13"2"16,-7-10-8-16,14 12-18 16,-11-7-3-16,9 8-2 15,-12 9-1-15,11 0-1 16,-8 13-1-16,-3 13 0 15,-3 10-1-15,0 11 0 16,-3 5 0-16,1 4-1 16,0 4 0-16,-2 0-1 15,4-6 1-15,1-5-1 16,1-11 1-16,4-13 0 15,2-9 0-15,-5-16-1 16,15-7 1-16,-7-11 0 16,0-12-1-16,-2-6 3 0,-1-10-2 15,-3-4 2-15,-2-5-2 16,0-1 2-16,0 1-1 15,0 1 0-15,2 2 0 16,3 9-1-16,3 6 0 16,1 9 0-16,5 6 0 15,1 9 0-15,4 9 0 16,2 7 0-16,1 8 0 15,-3 4 0-15,1 8 0 16,-3 2 0-16,-6 6 0 16,-6 7 0-16,-7 1 0 15,-8 2 1-15,-7-4-2 16,-8-4 1-16,4-4-1 0,-4-11-2 15,10 2-8-15,-5-28-24 16,20 8-1-16,4-29-1 16,16 9 1-16</inkml:trace>
  <inkml:trace contextRef="#ctx0" brushRef="#br0" timeOffset="1.19342E6">22181 16008 62 0,'0'0'37'15,"-16"-2"0"-15,16 2-3 16,-11 3-27-16,11-3-3 16,-3 15-1-16,5 7-1 0,-2 10-1 15,0 10-2-15,-2 11 1 16,-2 7-1-16,0 6-1 15,-3-3-3-15,6 10-9 16,-13-26-23-16,15 0 0 16,-7-24-1-16,16-7 0 15</inkml:trace>
  <inkml:trace contextRef="#ctx0" brushRef="#br0" timeOffset="1.19372E6">22185 16118 57 0,'-16'2'36'16,"16"-2"0"-16,14 4-2 0,4-1-29 16,10-8-1-16,10 3 0 15,0-3-2-15,3 4 1 16,-5 2-1-16,-3 11 0 15,-11 7-1-15,-11 10-2 16,-13 9 1-16,-12 7 0 16,-11 7 0-16,-11 8-1 15,-7 0 1-15,-2-5 0 16,1-5-1-16,4-11-2 15,14-3-4-15,-3-25-29 16,29-11-1-16,0 0-1 16,21-31 0-16</inkml:trace>
  <inkml:trace contextRef="#ctx0" brushRef="#br0" timeOffset="1.19394E6">22647 16369 40 0,'0'0'36'0,"0"0"3"16,26-1-3-16,-11-15-19 16,15 6-10-16,-6 0-6 15,2 0-1-15,2 10-14 16,-14-7-20-16,6 14-3 15,-20-7-1-15,15 12 1 16</inkml:trace>
  <inkml:trace contextRef="#ctx0" brushRef="#br0" timeOffset="1.1941E6">22613 16502 63 0,'-7'11'38'15,"7"-11"0"-15,0 0-1 16,20-5-37-16,1-15-17 15,18 13-19-15,-4-13 0 16,13 12-2-16,-3-10 0 16</inkml:trace>
  <inkml:trace contextRef="#ctx0" brushRef="#br0" timeOffset="1.19462E6">23199 16109 55 0,'0'-11'35'0,"0"11"1"15,-2 16-8-15,6 11-19 16,-9 0-2-16,3 15-3 15,-3 4-1-15,1 8-1 16,-3 5-1-16,-1 1-1 0,2-5-2 16,2-9-6-16,13 5-28 15,-9-20 0-15,14 2-2 16,-5-21 1-16</inkml:trace>
  <inkml:trace contextRef="#ctx0" brushRef="#br0" timeOffset="1.19498E6">23672 16128 56 0,'3'-10'36'0,"5"23"0"16,-16-2-4-16,15 12-24 16,-6 0-2-16,7 8-3 15,2 1 0-15,4 5-1 16,3 1-1-16,0-2-1 15,4 0-1-15,-1 0-3 16,2 11-12-16,-7-20-20 16,7 9-1-16,-15-15-1 0,6 5 0 15</inkml:trace>
  <inkml:trace contextRef="#ctx0" brushRef="#br0" timeOffset="1.19517E6">23771 16431 57 0,'-9'30'37'0,"-8"0"-2"16,3 14-1-16,-9-3-32 15,4-1-4-15,9 7-29 16,-9-14-4-16,12 3-2 15,-6-15 0-15</inkml:trace>
  <inkml:trace contextRef="#ctx0" brushRef="#br0" timeOffset="1.19652E6">20943 17574 50 0,'-5'-14'30'0,"5"14"-5"16,-2-19-2-16,2 19-10 15,0-21-4-15,0 21-2 16,0-14-1-16,0 14-2 15,0 0 0-15,0 0-2 16,0 16 0-16,0 3 0 16,-4 5 0-16,4-24 0 15,0 0 1-15,1 61-2 16,-1-61 0-16,-2 53-1 0,2-53 1 15,-1 55 0 1,1-55 0-16,-1 53-1 0,1-53 1 16,0 44-1-16,0-44 0 15,0 0 3-15,0 0-1 16,11 38 0-16,-11-38-2 15,-2-29 0-15,0-8-2 16,6-16 3-16,-5-8-1 16,5 0-2-16,-2 5 0 15,5 11 0-15,4 0 2 16,6 7-1-16,5 5 1 15,3 10 0-15,4 7 0 16,2 9 0-16,1 10 0 16,0 5 1-16,-2 7-1 15,-7 1 0-15,-5 7 0 16,-8 2 0-16,-6 1 1 0,-8 1-1 15,-9 0 0-15,-5-4 0 16,-5 0 0-16,-4-4 0 16,-2-1-1-16,1-8 0 15,5 2-1-15,1-8-3 16,13 9-5-16,-9 1-28 15,23-3 1-15,-5-11-1 16,21 17 0-16</inkml:trace>
  <inkml:trace contextRef="#ctx0" brushRef="#br0" timeOffset="1.19718E6">21388 17543 54 0,'0'0'35'0,"0"-15"0"16,0 15-10-16,0 0-19 15,0 0-1-15,-1 15-1 16,2-1 0-16,-5 3 0 16,4 8-1-16,0-25-2 15,0 0 1-15,-5 52-2 16,5-52 3-16,0 0-2 0,-3 71-2 15,3-71 1-15,-1 46 0 16,1-46-1-16,0 0 3 16,2 57 0-16,-2-57-6 15,0 0 2-15,0 0 1 16,0 0-1-16,-1 36 4 15,1-36-2-15,3-28-3 16,-3-5 1-16,0-14 3 16,-6-2 1-16,3 4-1 15,-4 5 1-15,5 7-4 16,5 5 4-16,3 1-1 15,8 2 1-15,9 3-1 16,1 5 0-16,6 3 1 16,4 2-1-16,2 9 0 15,-2 5 0-15,-2 5-1 0,-8 9 1 16,-5 6 0-16,-9 7-1 15,-6 3 1-15,-9 3-1 16,5-35 1-16,0 0-1 16,-25 61 0-16,25-61 0 15,0 0 1-15,-50 63-1 16,50-63 0-16,0 0 0 15,-53 47 1-15,53-47 0 16,-38 20-2-16,11-12-7 16,2-4-21-16,16-11-9 15,4-8-1-15,21 3 1 16</inkml:trace>
  <inkml:trace contextRef="#ctx0" brushRef="#br0" timeOffset="1.19746E6">21964 17617 65 0,'0'0'39'16,"0"0"-2"-16,0 0 0 16,9-11-35-16,-9 11 0 15,20-2-2-15,-6 1-1 16,2 2-2-16,-2-1-3 0,9 13-14 15,-12-8-16-15,6 6-2 16,-17-11 0-16,19 23 2 16</inkml:trace>
  <inkml:trace contextRef="#ctx0" brushRef="#br0" timeOffset="1.19763E6">22002 17733 55 0,'0'0'38'0,"0"0"-1"16,-25 14-2-16,25-14-24 15,0 0-10-15,12 1-4 16,1-2-17-16,-13 1-15 0,0 0-1 16,76-9 1-16,-37-3-3 15</inkml:trace>
  <inkml:trace contextRef="#ctx0" brushRef="#br0" timeOffset="1.1983E6">22475 17429 34 0,'5'-15'32'16,"-2"-1"2"-16,8 3-6 16,-16 1-19-16,5 12-2 15,0 0 0-15,0 0 0 16,5 28-1-16,-8 2 2 15,-4 7-4-15,3 8 0 0,-4 6-2 16,8-51 0-16,-7 55-1 16,7-55 2-16,-2 59-4 15,2-59-5-15,7 52-30 16,-7-52 0-16,0 0-1 15,25 56 0-15</inkml:trace>
  <inkml:trace contextRef="#ctx0" brushRef="#br0" timeOffset="1.19854E6">22843 17339 33 0,'0'0'35'0,"0"0"0"16,-9 11-1-16,9 8-22 16,-15 4-9-16,8 3-1 15,-1 2-2-15,1-3-3 16,11 4-10-16,-4-12-20 15,13-5-2-15,0-13 1 16,13-7-1-16</inkml:trace>
  <inkml:trace contextRef="#ctx0" brushRef="#br0" timeOffset="1.19872E6">23070 17330 54 0,'-17'24'38'0,"1"10"-2"0,-11-1 0 16,11 7-28-16,-11 1-6 15,5 1-2-15,22-42-6 16,-22 51-23-16,22-51-5 16,-18 46-2-16,18-46 0 15</inkml:trace>
  <inkml:trace contextRef="#ctx0" brushRef="#br0" timeOffset="1.19908E6">23080 17660 46 0,'-15'3'36'0,"15"-3"1"16,0 0-2-16,14-15-24 15,0 6-5-15,9 0-3 16,-1-1 0-16,4 4 0 15,-4 4-1-15,-3 4 0 16,-9 8-1-16,-6 1 0 16,-8 5 0-16,4-16 0 15,0 0 2-15,0 0-2 16,-37 51 2-16,37-51-2 15,0 0 0-15,0 0 0 16,-52 55 0-16,52-55 1 16,0 0-4-16,0 0 6 15,0 0-6-15,0 0 3 0,-3 51-4 16,3-51-22-16,0 0-13 15,0 0-1-15,60 12-2 16</inkml:trace>
  <inkml:trace contextRef="#ctx0" brushRef="#br0" timeOffset="1.19983E6">23561 17411 53 0,'-14'-17'38'15,"9"3"-1"-15,-1-7 0 0,13 11-32 16,-7 10-1-16,13-6 0 15,0 12 0-15,4 9-1 16,2 8 0-16,5 5 1 16,0 10-2-16,2 3 1 15,-2 4-1-15,-24-45 0 16,24 51-1-16,-24-51 0 15,30 53 1-15,-30-53-3 16,0 0-2-16,46 68-8 16,-46-68-27-16,0 0 0 15,47 56-1-15,-47-56 1 16</inkml:trace>
  <inkml:trace contextRef="#ctx0" brushRef="#br0" timeOffset="1.20005E6">23828 17644 44 0,'-7'-22'35'0,"-3"2"4"15,7 8-1-15,-12 5-24 16,15 7-6-16,-18 13-1 16,18-13-3-16,0 0-2 15,0 0-1-15,-50 66 0 16,50-66-2-16,0 0 3 15,-50 65-3-15,50-65-11 16,-24 48-25-16,24-48 0 16,0 0-1-16,-11 52 0 15</inkml:trace>
  <inkml:trace contextRef="#ctx0" brushRef="#br0" timeOffset="1.20022E6">24148 17777 81 0,'0'0'44'0,"0"0"1"15,0 0-4-15,0 0-36 16,47 30-5-16,-47-30-5 16,0 0-30-16,0 0-8 15,18 2 0-15,-22-20-2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2T21:25:55.24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3325 7248 100 0,'19'-7'35'0,"9"3"2"15,-4-10-6-15,11 5-27 16,7-7-2-16,10 3 1 16,0-3-1-16,0 3-1 15,-7 3 0-15,-4 2-1 16,-12 6 0-16,-12 4 0 15,-17-2 1-15,-16 18 1 16,-15-5 0-16,-16 3 0 16,-14-1 0-16,-10 0 1 15,-5-3 0-15,0-2 0 0,5-6-1 16,10-1 0-16,12-4-1 15,16 0 0-15,20-3 0 16,27 0-1-16,24-4 0 16,19 1 0-16,19-4 0 15,13 1 0-15,9-4 0 16,3-3-1-16,-4 3-2 15,-16-2-1-15,-12 10-14 16,-30-10-20-16,-20 9-2 16,-32-1 0-16,-17 10-1 15</inkml:trace>
  <inkml:trace contextRef="#ctx0" brushRef="#br0" timeOffset="751.0751">3594 9645 98 0,'-32'16'40'15,"-2"-10"1"-15,12 3-2 16,-2-5-29-16,11-6-7 16,13 2-1-16,12-15-1 15,18 0-1-15,18-4 0 16,17-4 0-16,15-1 0 15,8-1-1-15,3 5 1 16,-4-1 0-16,-10 8 0 16,-19 7 1-16,-22 11 0 15,-29 6 0-15,-28 10 1 16,-30 2 0-16,-17 5 0 15,-14 2 0-15,-12 0 0 16,0 1-1-16,6-8 0 16,14-4 0-16,15-8-1 0,25-2-1 15,19-11-3-15,35 4-14 16,11-26-22-16,31 3-1 15,3-11-2-15,20 2-1 16</inkml:trace>
  <inkml:trace contextRef="#ctx0" brushRef="#br0" timeOffset="1631.1631">1924 8638 61 0,'-13'-21'37'0,"-8"1"-1"0,-3 9 1 15,-13-4-13-15,-1 15-19 16,-16 1 0-16,0 16-1 15,-9 7 1-15,-2 14 0 16,-5 13 0-16,8 7-2 16,7 5 1-16,13 2-1 15,20-5 0-15,22-10-1 16,26-20-1-16,28-22-1 15,33-31 0-15,22-24 1 16,14-29-1-16,4-21 0 16,0-19 0-16,-8-14 1 15,-18-6-1-15,-23-2 1 16,-32 0-1-16,-25 7 1 0,-22 12-1 15,-17 18 1-15,-15 21-1 16,-11 31 1-16,-5 34-1 16,-3 38 1-16,4 48-1 15,3 41-1-15,7 38 1 16,15 23-1-16,16 14 0 15,14-4-7-15,32-3-29 16,2-31-4-16,24-21 0 16,5-37-2-16</inkml:trace>
  <inkml:trace contextRef="#ctx0" brushRef="#br0" timeOffset="2113.2113">952 7316 96 0,'31'-17'39'15,"24"12"3"-15,19-15-4 16,30 5-32-16,5-1-2 15,22-3-1-15,14 2-5 16,-2-9-32-16,10 10-4 16,-8-6 0-16,-3 10-2 0</inkml:trace>
  <inkml:trace contextRef="#ctx0" brushRef="#br0" timeOffset="2381.2381">1685 6586 104 0,'0'0'38'0,"-13"16"1"16,19 32 0-16,-2 23-37 16,4 27 0-16,-2 20-3 15,-8 24-4-15,6 27-31 16,-17-5-1-16,4 6-3 15,-3-16-1-15</inkml:trace>
  <inkml:trace contextRef="#ctx0" brushRef="#br0" timeOffset="2854.2854">2037 9742 89 0,'-4'-71'38'15,"8"23"0"-15,-4 5 1 16,6 33-28-16,-7 20-7 15,1 32 0-15,-6 29-2 16,-1 31 0-16,-7 25-2 16,-1 26 0-16,-3 23-2 15,0 8 0-15,2-2-6 16,-1-19-22-16,16-11-9 15,1-32 0-15,16-21-1 16</inkml:trace>
  <inkml:trace contextRef="#ctx0" brushRef="#br0" timeOffset="3253.3253">1548 10444 96 0,'-34'-6'37'0,"19"7"1"0,1-7-4 15,28 3-30-15,19-3 0 16,26 0-1-16,21-6 1 16,19-4-3-16,20-4 1 15,15-7-2-15,15 0-2 16,-2-14-10-16,5 12-24 15,-19-5-3-15,-10 12 1 16,-24-1-1-16</inkml:trace>
  <inkml:trace contextRef="#ctx0" brushRef="#br0" timeOffset="3532.3532">2242 10177 87 0,'0'0'39'16,"-38"10"-2"-16,-7 25-1 15,-29 11-31-15,-12 22-1 16,-12 10-4-16,-5 5-1 16,12 9-15-16,8-18-20 15,27-14-1-15,18-26-2 16,38-34 0-16</inkml:trace>
  <inkml:trace contextRef="#ctx0" brushRef="#br0" timeOffset="3936.3936">1976 6904 87 0,'-22'66'40'16,"-22"7"0"-16,-11 22-1 16,-20 4-11-16,-12 13-28 15,2 14-19-15,-9-17-19 16,18-7-2-16,9-23-1 15,30-18 0-15</inkml:trace>
  <inkml:trace contextRef="#ctx0" brushRef="#br0" timeOffset="5808.5808">21838 850 39 0,'0'0'33'0,"-56"-46"0"16,60 68 1-16,-27 43-19 16,6 46-11-16,4 45 1 15,-5 16 2-15,3 17-2 16,1 25 0-16,0 21 0 15,9 0 0-15,-8 17-2 16,0 24-2-16,-6 25 0 16,-3 72 0-16,-10-18 1 0,-3 22-1 15,-6 26 3-15,-5 16-2 16,-1 49 2-16,3-13 0 15,-1 16-1-15,6 0 2 16,4 22-1-16,7 13 0 16,1 15-3-16,4 42 0 15,-1-48-2-15,-3 46 3 16,-8 17-3-16,-4-13-1 15,-9 103-2-15,-4-30 0 16,-2 24-1-16,-1-7 3 16,10-23 1-16,13-27-5 15,9-58 3-15,17-74-26 16,29-125-11-16,9-36-2 15,25-102 0-15</inkml:trace>
  <inkml:trace contextRef="#ctx0" brushRef="#br1" timeOffset="13755.3754">21336 8487 57 0,'0'0'34'0,"5"-18"0"0,-10 4 0 16,5 14-23-16,-14-23-2 15,5 18-1-15,-16-4-1 16,0 14-2-16,-9-1 0 15,-5 11-1-15,-7 8-1 16,3 11 0-16,-4 3-1 16,3 4 0-16,7 2-1 15,8-1 1-15,11-2 0 16,15-3-1-16,14-10 1 15,16-9-1-15,16-12-1 16,10-8 0-16,9-12 0 16,2-8-1-16,-1-5 0 15,-2-9 0-15,-13-1 0 0,-13-1 0 16,-17 2 2-16,-13 2-1 15,-16 4 0-15,-12 7 1 16,-13 5-1-16,-8 10 0 16,-6 11 1-16,1 6-1 15,-7 12 1-15,9 5-1 16,1 9 0-16,10 0 1 15,10 3-1-15,14-1 2 16,11-1 0-16,15-4-1 16,16-9 1-16,11-6-1 15,10-8-1-15,4-9 0 16,2-7 0-16,-1-9-1 15,-7-6 0-15,-8-8 0 16,-14-2-1-16,-16-2 1 0,-10 1 1 16,-15 2 0-16,-11 8 1 15,-16 5-1-15,-5 10 0 16,-6 10 0-16,-1 12 0 15,3 8 1-15,5 6-1 16,9 4 0-16,13 2 1 16,14-2 0-16,19-6 1 15,15-3-1-15,15-10 0 16,11-9-1-16,8-11 0 15,6-7 1-15,-3-7 0 16,-4-4-1-16,-12-5-1 16,-12 3 1-16,-19 0 1 15,-13 7 0-15,-18 6 0 16,-14 8-1-16,-12 9 1 15,-3 5-1-15,-2 4 0 0,1 5 0 16,12 4-1-16,5-2-2 16,15 1-6-16,2-15-29 15,28 1-2-15,1-15-2 16,19-8-1-16</inkml:trace>
  <inkml:trace contextRef="#ctx0" brushRef="#br1" timeOffset="14835.4834">21599 4802 58 0,'-2'-29'38'0,"-11"-2"-2"16,-3 8 2-16,-14-7-20 16,-1 19-12-16,-9 1 0 15,0 13-1-15,-9 7-1 16,3 9-2-16,1 7 0 15,7 7 0-15,8 2-1 16,13 2 0-16,11-3-1 0,14 1 0 16,13-9 0-16,9-5 1 15,11-11-1-15,6-6 0 16,4-9 1-16,-2-7 0 15,0-8 0-15,-10-4 0 16,-9-4 0-16,-9 0-1 16,-13 0 1-16,-11 0 0 15,-11 7-1-15,-9 5 1 16,-9 7-1-16,-4 6 0 15,-2 8 0-15,1 7 1 16,5 3-1-16,5 4 0 16,11 4 0-16,9-2 0 15,14 0 0-15,9-4 0 16,14-3 0-16,7-7 1 15,7-6-1-15,1-3 1 0,-1-8 0 16,-5-3 0-16,-6-5 0 16,-11-1 0-16,-13-3 0 15,-9 1-1-15,-15 4 1 16,-10 4-1-16,-5 3 0 15,-4 4 0-15,1 4-2 16,0-1-1-16,11 4-5 16,-2-14-29-16,28-2-3 15,7-23 0-15,21-10-3 16</inkml:trace>
  <inkml:trace contextRef="#ctx0" brushRef="#br1" timeOffset="15737.5736">22078 828 29 0,'0'0'30'15,"0"0"2"-15,0 0-1 16,0 0-15-16,-47 28-8 15,47-28 1-15,0 0 1 16,0 0 4-16,0 0-4 16,-54-33 1-16,54 33-3 15,0 0-1-15,0 0-1 16,-58-46-1-16,58 46-3 15,0 0 0-15,-71-14 0 0,71 14-1 16,-54 8 0-16,54-8-1 16,-55 20 0-16,55-20 1 15,0 0 1-15,-63 53 0 16,63-53 0-16,0 0-1 15,-27 68 1-15,27-68-1 16,0 0-1-16,0 0-1 16,46 50 0-16,-46-50 0 15,53-6 1-15,-53 6-1 16,53-22 0-16,-53 22 2 15,0 0 0-15,52-50 0 16,-52 50 0-16,0 0-1 0,0 0 1 16,-17-59-1-16,17 59 0 15,0 0 0-15,-62-11 0 16,62 11-1-16,0 0 1 15,-59 23-1-15,59-23 1 16,0 0-1-16,0 0 1 16,0 0 1-16,0 0 0 15,51 50 0-15,-51-50 0 16,55-9 1-16,-55 9-1 15,52-24 2-15,-52 24-2 16,0 0 1-16,51-48-2 16,-51 48 0-16,0 0 0 15,0 0 0-15,0 0-2 16,0 0-3-16,0 0-2 15,-63-51-26-15,63 51-11 0,0 0-1 16,0 0-2-16</inkml:trace>
  <inkml:trace contextRef="#ctx0" brushRef="#br0" timeOffset="28079.8077">21397 6610 93 0,'-13'-14'36'0,"13"14"0"16,-24 0 1-16,11 10-31 15,-12-2-2-15,2 7-1 16,-1 3-1-16,4 1 0 15,3 1-2-15,6 2 1 16,7-3-2-16,7 0 2 16,9-4-1-16,5-2 0 15,6-8 0-15,3-2 1 16,4-7 0-16,-1-5 0 15,-2-6 0-15,0-5 0 16,-8-2 0-16,-5-2 0 16,-8 1 0-16,-4 1-1 15,-10 6 1-15,-5 5 0 16,-7 5 0-16,-7 8 0 0,-2 7 0 15,-4 9 1-15,0 6-1 16,4 5 0-16,4 2-1 16,8 0 1-16,10 0-1 15,11-6 0-15,13-3 0 16,8-8 0-16,11-8 0 15,7-7 0-15,3-10 1 16,1-5-1-16,-4-7 1 16,-5-3-1-16,-9-5 1 15,-11 2-1-15,-8 1 1 16,-15 5 0-16,-11 7-1 15,-10 7 1-15,-7 9-1 16,-7 7 1-16,-5 5 0 16,3 8 0-16,4 1-1 15,5 2 1-15,13 0 0 0,11-4-1 16,13-4 1-16,15-7-1 15,14-6 0-15,10-5 1 16,5-5-1-16,-1-2 1 16,-2-4 0-16,-10 0 1 15,-7 1-2-15,-18 4 0 16,-10 9 0-16,-24-6 0 15,-5 9 0-15,-2-1 0 16,1 3 0-16,2-2-4 16,9 2-1-16,9-14-11 15,25 5-22-15,9-13-3 16,27 2 0-16,7-11-2 15</inkml:trace>
  <inkml:trace contextRef="#ctx0" brushRef="#br0" timeOffset="29401.9399">21680 2687 69 0,'13'-21'35'0,"-11"-7"2"16,2 6-2-16,-17-2-24 16,3 12-3-16,-12-2-2 15,-1 13-1-15,-9 3-1 16,1 8-1-16,1 3 0 15,3 4-2-15,6 3 1 16,9 3 0-16,6-2-1 16,13-2 1-16,9-1 0 15,8-1 0-15,7-7-1 16,4-1 1-16,0-3 0 15,-1-5-1-15,-4-3 0 16,-5-4 0-16,-8-3 0 0,-8-4-2 16,-8-2 2-16,-7 3-2 15,-5-2 1-15,-4 1-1 16,-4 4 1-16,-1 3-2 15,2 6 3-15,-1 3 0 16,2 5-1-16,4 3 2 16,5 4-2-16,6-1 2 15,4 2-1-15,5-4 0 16,6-3 0-16,5-3 0 15,4-6-1-15,5-7 1 16,3-7-1-16,1-7 0 16,-3-5 1-16,0-2-1 15,-7-6 0-15,-4 3 0 0,-9 3 1 16,-10 4-1-16,-8 9 0 15,-10 9-1-15,-4 12-1 16,-8 5-1-16,9 14-5 16,-7-11-20-16,18 23-15 15,2-8 3-15,19 7-4 16,7-5 3-16</inkml:trace>
  <inkml:trace contextRef="#ctx0" brushRef="#br2" timeOffset="37740.7737">22089 8524 87 0,'13'-8'32'16,"-16"-13"0"-16,3 21 0 16,-10-32-19-16,7 20-5 0,-13-5-2 15,4 7-2-15,-6 1 0 16,-4 10-2-16,-3 7 0 15,-3 10 0-15,-5 12-1 16,0 9 1-16,-3 9 1 16,2 8 0-16,6 3 0 15,11 0-1-15,13-3 0 16,17-6 0-16,17-13 0 15,16-10-2-15,20-12 0 16,13-16 0-16,3-10-1 16,2-12 1-16,-11-10-2 15,-12-7 1-15,-17-3-1 16,-18-4-1-16,-24 1-1 15,-17-2 2-15,-15 1-4 0,-11 0 1 16,1 11-2-16,-4-9-7 16,17 22-25-16,4-3 2 15,20 12-2-15,8 2 1 16</inkml:trace>
  <inkml:trace contextRef="#ctx0" brushRef="#br2" timeOffset="37996.7993">22569 8374 81 0,'-4'-19'41'0,"4"19"-2"15,5-21 1-15,7 21-25 16,-12 0-10-16,25 30-1 0,-7 1 0 15,1 13-1-15,0 5-1 16,-1 4 0-16,3 3-1 16,-1-3-1-16,4 0-2 15,-5-19-8-15,15 1-27 16,-12-15-3-16,11-3 1 15,-8-16-2-15</inkml:trace>
  <inkml:trace contextRef="#ctx0" brushRef="#br2" timeOffset="38149.8146">22714 8799 117 0,'-50'34'41'16,"12"8"0"-16,1-12-8 0,13-2-37 15,28 4-33-15,1-19-3 16,15-2 0-16,5-14-1 15</inkml:trace>
  <inkml:trace contextRef="#ctx0" brushRef="#br2" timeOffset="38905.8902">22144 6484 3 0,'0'0'23'0,"0"0"2"15,0-15 1-15,0 15-11 16,0 0 2-16,0-13-5 15,0 13-2-15,0 0-3 16,0 0-8-16,14-2-10 16,-14 2-13-16,0 0-4 15,0 0 0-15,0 0 1 16</inkml:trace>
  <inkml:trace contextRef="#ctx0" brushRef="#br2" timeOffset="39460.9457">22153 6488 44 0,'0'0'30'16,"0"0"1"-16,0 0-6 15,0 0-9-15,14-4-4 16,-14 4 0-16,0 0-4 16,1-16-2-16,-1 16-1 15,0 0-1-15,0 0 1 16,0 0-1-16,0 0 0 15,0 0 0-15,0 0-1 16,0 0 0-16,0 0-1 16,9-12 0-16,-9 12 0 0,0 0 0 15,0 0 0-15,-14-2-1 16,14 2 1-16,-15 4-1 15,5-2 0-15,-3 1 0 16,4 5 0-16,9-8 0 16,-19 12-1-16,19-12 0 15,-8 12 0-15,8-12 0 16,0 0 0-16,7 11 0 15,-7-11 0-15,14 0 0 16,-14 0 0-16,15-3 1 16,-15 3-1-16,13-6 1 15,-13 6-1-15,6-11 1 16,-6 11-1-16,0 0 0 15,7-15 1-15,-7 15-1 0,0 0 0 16,3-11 0-16,-3 11 0 16,0 0 0-16,0 0 0 15,9-12 0-15,-9 12 0 16,0 0-1-16,0 0 1 15,0 0 1-15,12-4-2 16,-12 4 1-16,0 0-2 16,0 0-3-16,-13 4-30 15,12 7-4-15,1-11 0 16,-14 8-2-16</inkml:trace>
  <inkml:trace contextRef="#ctx0" brushRef="#br2" timeOffset="40020.0016">22213 6521 71 0,'-10'-10'33'0,"10"10"0"16,-12-15 1-16,12 15-26 15,-6-15 0-15,6 15-1 16,-3-13-1-16,3 13 0 16,0 0-1-16,0 0-1 15,0 0 0-15,0 0-1 16,-5 14-1-16,1 1 0 0,-1 7-1 15,-4 8 0-15,-5 7 0 16,-2 5 0-16,-1 1-2 16,1-5-1-16,9 0-6 15,0-23-27-15,25-10-4 16,8-26 1-16,18-13-1 15</inkml:trace>
  <inkml:trace contextRef="#ctx0" brushRef="#br2" timeOffset="40250.0246">22669 6151 107 0,'-7'29'38'15,"-5"4"1"-15,4 13-2 16,-4 8-35-16,-11 15 1 15,-6 10-2-15,-14 14 2 16,-12 7-2-16,-9 2 0 16,-4 1-3-16,-3-11-3 15,14-3-32-15,0-20-3 16,24-12 2-16,7-27-3 15</inkml:trace>
  <inkml:trace contextRef="#ctx0" brushRef="#br2" timeOffset="40805.0801">22562 6870 118 0,'0'0'40'0,"0"0"1"15,-12 24-1-15,-6-22-36 16,9 9-2-16,2 1 0 15,0 1 0-15,1 0-1 16,1 1 1-16,2-1-1 16,2 1 1-16,-1 1-2 15,4-1 0-15,-4-3 0 16,4 0 0-16,-2-11 0 15,0 13 0-15,0-13 0 16,0 0 0-16,0 0 0 16,0 0 0-16,-13 10 0 0,13-10 0 15,0 0 0-15,-12 0 0 16,12 0 0-16,0 0 0 15,0 0 0-15,0 0 0 16,0 0 0-16,5-13 0 16,7 7 0-16,4-1 0 15,3 0 0-15,8-2 0 16,4 1 0-16,2 2 0 15,3 0 0-15,-3 2 0 16,-3 0 0-16,-4 4 0 16,-5-1 0-16,-4 2 0 15,-6-1 0-15,-11 0 0 16,0 0 0-16,0 0 0 15,0 0 0-15,-14-2 0 0,3 0 0 16,-2-2 0-16,3 2 0 16,-3-5-2-16,13 7-17 15,-14-8-20-15,14 8-3 16,-3-20 0-16,3 20-1 15</inkml:trace>
  <inkml:trace contextRef="#ctx0" brushRef="#br2" timeOffset="41258.1254">22509 7048 110 0,'-21'-2'38'0,"21"2"3"16,-20-3-4-16,20 3-30 16,0 0-3-16,0 0-1 15,14-13 1-15,1 10-2 16,6 1 0-16,8 1 0 15,6 2-1-15,-1 4 0 16,3 0 0-16,-3 3 1 16,-5 4-2-16,-8 2 0 15,-10 4 0-15,-15 2 0 16,-11 2 0-16,-14 8 0 15,-12 1 0-15,-7 5 0 16,-7-1 0-16,0 3 0 16,0-1 0-16,10-2 0 0,11-4 0 15,15-6 0-15,16-4 0 16,20-7 0-16,17-5 0 15,21-10 0-15,12-4-2 16,8-6-1-16,7-5-1 16,0-13-6-16,7 6-23 15,-17-19-9-15,-1 5 2 16,-15-11-2-16</inkml:trace>
  <inkml:trace contextRef="#ctx0" brushRef="#br2" timeOffset="41527.1523">23250 6536 119 0,'0'0'43'15,"-12"7"0"-15,14 7-1 16,-4 7-39-16,12 2 0 15,4 9-1-15,2 11-2 16,-2 6 0-16,-2 9 0 16,1 4 0-16,2 0 0 15,-3 2 0-15,-1-7 0 16,6-4-5-16,-6-14-5 15,17 2-29-15,-14-23-4 16,9 1 2-16,-12-17-1 16</inkml:trace>
  <inkml:trace contextRef="#ctx0" brushRef="#br2" timeOffset="41693.1689">23277 7079 123 0,'-25'12'41'0,"-4"0"0"15,17 20-1-15,-7-4-38 16,6 7-2-16,6 5-2 15,-1-3-4-15,22 7-30 16,-10-12-5-16,12 3 0 16,1-18-1-16</inkml:trace>
  <inkml:trace contextRef="#ctx0" brushRef="#br2" timeOffset="46336.6332">22211 4613 90 0,'7'-18'40'0,"6"13"0"16,-15-9-1-16,13 13-33 15,-11 1-3-15,-14 6-1 16,8 16 0-16,-3 11-1 15,0 13-1-15,-3 11 0 16,-1 10 2-16,-2 12-2 16,0 5 0-16,-1-5-5 0,10 11-16 15,-4-25-18-15,11-3 2 16,-1-20-4-16,17-10 0 15</inkml:trace>
  <inkml:trace contextRef="#ctx0" brushRef="#br2" timeOffset="46632.6628">22784 4430 107 0,'0'0'39'15,"3"-15"2"-15,-3 15-5 16,22 19-34-16,-4 3 0 16,3 8 0-16,7 16 0 15,-4 12 0-15,-1 11 0 16,1 8-1-16,-2 4 0 15,-3 2 0-15,-4-8-3 16,4 0-2-16,-9-21-10 16,16-2-23-16,-15-23-3 15,9-5 1-15,-10-22-2 16</inkml:trace>
  <inkml:trace contextRef="#ctx0" brushRef="#br2" timeOffset="46799.6795">23024 4867 108 0,'-40'29'41'15,"0"24"0"-15,-12 2-1 16,12 4-39-16,0 11-5 16,1-20-20-16,24 6-14 15,1-22-1-15,21-6-2 16,6-26-1-16</inkml:trace>
  <inkml:trace contextRef="#ctx0" brushRef="#br2" timeOffset="47426.7422">22132 2360 81 0,'9'-26'39'0,"-4"-2"-3"0,8 14 3 16,-9-9-33-16,-4 23-1 15,14 5 0-15,-7 20-1 16,-8 10-1-16,-5 12 0 15,-3 9-1-15,-1 5 1 16,-4 6-2-16,-4 1-1 16,4-3-3-16,1-16-4 15,17 0-30-15,-7-21-1 16,17-1-1-16,0-25-2 15</inkml:trace>
  <inkml:trace contextRef="#ctx0" brushRef="#br2" timeOffset="47635.7631">22616 2140 105 0,'4'-11'39'0,"-15"1"1"15,11 10-2-15,-23 13-36 16,8 0-2-16,4 4-1 15,1 5-1-15,6 3-2 16,-1-4-5-16,22 8-27 16,-4-15-2-16,22 1 0 15,0-15-1-15</inkml:trace>
  <inkml:trace contextRef="#ctx0" brushRef="#br2" timeOffset="47809.7805">22973 2146 94 0,'-31'38'37'16,"-18"9"2"-16,1 24-2 15,-16 1-32-15,6 6 0 16,0 1-4-16,7 0-1 16,15 2-12-16,4-22-24 15,18-2-2-15,8-25 1 16,21-1-2-16</inkml:trace>
  <inkml:trace contextRef="#ctx0" brushRef="#br2" timeOffset="48162.8158">22970 2607 107 0,'-26'11'39'15,"26"-11"0"-15,-19 7-2 16,19-7-36-16,0 0 0 15,0 0 1-15,-10 13-1 16,10-13 2-16,-1 14-2 16,1-2 2-16,-5 0-1 15,-4 3 0-15,-4 3 0 16,-3 5 1-16,-6-2-2 15,-1 4 0-15,0-3 0 16,2-3-1-16,6-1 0 16,6-3 0-16,9-15 0 15,18 5-1-15,12-8 0 16,11-12-3-16,11 8-7 0,-8-18-15 15,19 14-14-15,-12-9 1 16,3 12-3-16,-10-10 2 16</inkml:trace>
  <inkml:trace contextRef="#ctx0" brushRef="#br2" timeOffset="48898.8894">22470 884 93 0,'0'0'41'0,"0"0"2"16,0 0-3-16,22-62-36 15,-22 62-2-15,0 0 0 0,58-37-1 16,-58 37 1-16,0 0 0 15,69-14-1-15,-69 14 0 16,0 0 0-16,0 0 1 16,47 35 1-16,-47-35 0 15,0 0-1-15,-10 76 1 16,10-76-1-16,-19 65 0 15,19-65 0-15,-16 67-4 16,16-67-1-16,2 55-7 16,-2-55-16-16,0 0-15 15,50 44-3-15,-50-44-1 16,67 3 1-16</inkml:trace>
  <inkml:trace contextRef="#ctx0" brushRef="#br2" timeOffset="49203.9199">23498 672 98 0,'0'0'42'15,"0"0"-1"-15,0 0 1 16,0 0-39-16,0 0 0 16,0 0 0-16,0 0-1 15,0 0 0-15,0 0-1 16,49 41 0-16,-49-41-3 15,0 0 1-15,45 79-2 0,-45-79-4 16,33 64-23-16,-33-64-11 16,43 63 3-16,-43-63-4 15,43 54 5-15</inkml:trace>
  <inkml:trace contextRef="#ctx0" brushRef="#br2" timeOffset="49364.936">23766 1023 110 0,'0'0'43'15,"-58"-29"2"-15,58 29-4 16,-56 18-40-16,41-6-3 16,-39 21-5-16,19 14-25 15,0 9-9-15,18 1-1 0,10-9-1 16</inkml:trace>
  <inkml:trace contextRef="#ctx0" brushRef="#br2" timeOffset="49910.9906">23666 2143 103 0,'-7'-13'42'15,"-7"-7"-1"-15,14 20-1 16,-13-14-36-16,13 14-2 16,5 20 0-16,4 7 0 15,3 11-1-15,4 10-1 16,3 11 1-16,0 7-1 15,4 4 1-15,-1 0-1 16,2-1-2-16,-7-9-2 16,11 6-15-16,-15-29-18 15,6 1-4-15,-7-24 2 16,5-3-3-16</inkml:trace>
  <inkml:trace contextRef="#ctx0" brushRef="#br2" timeOffset="50094.0089">23768 2518 115 0,'-29'22'44'0,"-12"3"-1"16,7 25-1-16,-13-6-38 16,8 12-3-16,5 3-3 15,2-7-5-15,17 16-18 16,-8-21-15-16,18-1-2 15,3-20-1-15,20-3-1 16</inkml:trace>
  <inkml:trace contextRef="#ctx0" brushRef="#br2" timeOffset="52128.2123">22121 9478 94 0,'0'0'35'0,"0"0"2"16,10 31-3-16,-20 5-27 15,5 20-1-15,-5 16-1 16,1 16-1-16,-6 12-1 16,6 11 1-16,-6 4-4 15,0-4 1-15,0-2-5 16,-2-19-4-16,8-6-30 15,-3-25 0-15,11-14-1 16,-4-28-1-16</inkml:trace>
  <inkml:trace contextRef="#ctx0" brushRef="#br2" timeOffset="52544.2539">22107 9478 78 0,'-21'-36'39'0,"6"22"-3"15,-6 7 2-15,2 25-11 16,-7 2-24-16,4 15 1 16,-7 8-1-16,-2 14 0 15,-3 7 0-15,3 6 0 16,2-4-1-16,6-4 0 15,7-11-1-15,12-12 0 16,13-22-1-16,11-18 0 16,12-21 1-16,6-15-1 15,6-12 1-15,5-11-1 0,-1-6 0 16,-1-1 0-16,-4 6 0 16,-6 4 0-16,-6 11 0 15,-4 13 0-15,-9 12 0 16,1 17 1-16,-4 17 0 15,-3 17 0-15,-2 20-1 16,-2 16-1-16,4 20-3 16,-8 1-12-16,15 26-24 15,-12-5 0-15,9 12-2 16,-8-6 0-16</inkml:trace>
  <inkml:trace contextRef="#ctx0" brushRef="#br2" timeOffset="53012.3007">22377 11216 91 0,'-29'17'38'0,"-4"19"0"16,-10 2 1-16,4 16-35 15,-2 2-1-15,7 8 3 16,1-3-2-16,10-1 0 15,3-11-2-15,15-8 2 16,8-17-2-16,14-15-1 16,8-17 0-16,10-15-2 0,3-17 2 15,6-10-2-15,0-11 2 16,1-5-1-16,0-3 1 15,-4 2 0-15,-7 10 1 16,0 10-2-16,-6 16 2 16,-2 14-1-16,-2 18-1 15,-5 20 1-15,-5 15 0 16,-4 16-1-16,-4 9 0 15,-3 8 2-15,-2 1-4 16,-1-4-2-16,13 4-17 16,-13-32-9-16,16-3-13 15,0-27 1-15,12-10-2 16,-3-24-1-16</inkml:trace>
  <inkml:trace contextRef="#ctx0" brushRef="#br3" timeOffset="60499.0493">3097 8402 48 0,'-17'-11'31'0,"4"5"1"16,0-5-1-16,13 11-17 15,-17-8-8-15,17 8-1 16,0 0 0-16,0 0-1 15,10 4-2-15,8-1 0 16,5 0 0-16,13 1 0 16,11-5 0-16,12 2 0 15,10-3 0-15,11-1-1 16,12-1 0-16,10 3-1 15,14 1 0-15,6 3 0 16,9 2 0-16,8 2 0 0,18-2-1 16,14 2 1-16,19-3 0 15,18-3 0-15,20-6 0 16,24-2-1-16,21-1 2 15,21-2-2-15,18 2 2 16,17 1-1-16,14 2 1 16,8 5-1-16,8 1 1 15,6 3-1-15,9-1 1 16,8-2-1-16,9 2 1 15,9-3 0-15,57-4-1 16,-36 1 1-16,9-2 0 16,9 2 0-16,6-4 1 15,45 7-1-15,-37 0 0 16,1 7 0-16,-51 1 1 0,48 3-1 15,37 3 0-15,-33 4 1 16,1-1-1-16,-45-1 0 16,46-2 0-16,-8-4 0 15,0-4 0-15,-11-5-1 16,-52-3-1-16,21-4 1 15,-26-1 0-15,-21 1-1 16,-34-1 1-16,-30 3-1 16,-34 7-2-16,-40-5-5 15,-31 12-27-15,-43-9-2 16,-33 4 0-16,-39-12-2 15</inkml:trace>
  <inkml:trace contextRef="#ctx0" brushRef="#br3" timeOffset="62121.2115">18243 8661 62 0,'39'-41'35'0,"-6"-9"-2"16,0-5 0-16,0-12-26 15,2-1-4-15,0-12-1 16,1-5-1-16,0-10 0 16,1-8-1-16,-3-10 0 15,-1-6 0-15,-3-8 0 0,-2-8 2 16,-9-8 1-16,-1-6 1 15,-10-9 1-15,-1 6-1 16,-9-14 2-16,-3-2-1 16,-9-12-1-16,5 0-2 15,-11-9 2-15,2-1-3 16,-8-4-1-16,-5 0 1 15,-6 4-3-15,-14 8-1 16,-11 16 0-16,-19 8-3 16,-8 33-32-16,-29 11 0 15,-7 25 0-15,-20 13-2 16</inkml:trace>
  <inkml:trace contextRef="#ctx0" brushRef="#br3" timeOffset="63048.3042">2473 8770 79 0,'-15'4'32'15,"15"-4"0"-15,0 0-1 16,0 0-34-16,22-10 0 16,2 0 1-16,10-4 3 15,9-1 3-15,5-7-1 16,12-4-1-16,7-7 2 15,11-5-1-15,9-7 0 16,14-2 0-16,12-8 0 16,17 0-2-16,22-12 1 15,16-2 0-15,22-7-1 16,23-7 0-16,23-9 0 15,19-9 0-15,28-8-2 16,26-11 1-16,26-6 0 0,25-12 0 16,77-13 1-16,-18-10-1 15,28-6 1-15,56-11-1 16,46-14 0-16,-18-9 2 15,32-13 0-15,23-6-1 16,-29-5-2-16,76-8 2 16,23 0-1-16,-3 5 2 15,-45-1 0-15,43 4-2 16,-5 9 1-16,-3 1-2 15,10 2 1-15,0 5 0 16,-54 4-1-16,-27 4 0 16,13 1-1-16,-20 9 1 15,-33 9 1-15,-38 18 0 0,-56 19 1 16,-69 21 0-16,-24 21-1 15,-53 18-2-15,-55 32-6 16,-53 12-27-16,-35 20-1 16,-44 1 0-16,-27 9-4 15</inkml:trace>
  <inkml:trace contextRef="#ctx0" brushRef="#br3" timeOffset="64150.4144">13867 4908 77 0,'23'11'37'15,"15"8"-1"-15,14-1-1 16,20 16-35-16,21 18 1 0,11 18 0 15,10 23 0-15,3 23 0 16,-8 19 2-16,-9 23-1 16,-18 18 2-16,-27 20-2 15,-32 13 1-15,-24 9 2 16,-35 3-3-16,-31 4 1 15,-29-4-2-15,-21-8 0 16,-12-11-4-16,-11-20-5 16,8-20-31-16,-2-26-2 15,21-24 2-15,15-31-2 16</inkml:trace>
  <inkml:trace contextRef="#ctx0" brushRef="#br3" timeOffset="64784.4778">16289 5747 40 0,'-1'-25'28'16,"-8"0"1"-16,-7 3 2 0,-6 9-22 15,-11-7-2-15,1 16-1 16,-16-8 7-16,5 19-1 16,-19-1-2-16,3 20-2 15,-13 8-1-15,-5 19-2 16,-6 16 0-16,0 22-1 15,-2 12-1-15,9 16 0 16,11 2 0-16,18-3 1 16,21-5-3-16,29-8 2 15,24-15-3-15,28-20 2 16,27-23-2-16,21-20 2 15,14-21-2-15,10-17 0 16,0-18 0-16,3-21-2 16,-5-15 0-16,-7-17-1 15,-16-13 2-15,-24-14-1 0,-29-4 0 16,-24-8 2-16,-24 3 0 15,-25 9-1-15,-23 15 2 16,-20 20 1-16,-16 27-1 16,-12 34 1-16,-6 30 1 15,-1 34-1-15,4 24 1 16,12 15 0-16,19 6 0 15,33 2-1-15,47-14 0 16,50-22-3-16,61-17-5 16,37-34-32-16,66-17-4 15,17-22 0-15,18-14-2 16</inkml:trace>
  <inkml:trace contextRef="#ctx0" brushRef="#br3" timeOffset="68316.831">2201 11945 70 0,'0'0'37'0,"0"0"-1"16,0 0 1-16,0 0-33 15,-3 28-1-15,-1 6 0 16,-7 4-1-16,1 14 1 15,-5 3-1-15,1 7 1 16,-2-4-1-16,-1-4 1 16,4-8-1-16,4-10 0 15,2-12 0-15,10-14 0 16,-3-10-1-16,24-21 0 15,0-12-1-15,8-11 1 16,1-9 0-16,6-7-1 16,2-2 1-16,2 1 0 15,-2 7 0-15,-2 9 0 0,-5 13 0 16,-5 12 0-16,-2 17 0 15,-8 14 0-15,-1 13-1 16,-8 13 1-16,-1 12-1 16,-4 7-1-16,-2 6-1 15,-1 2-1-15,8 3-6 16,-9-21-23-16,21 3-9 15,-4-19 0-15,16-7-1 16</inkml:trace>
  <inkml:trace contextRef="#ctx0" brushRef="#br3" timeOffset="69045.9039">3148 11445 73 0,'0'0'38'15,"4"-21"-2"-15,7 26 2 16,-11-5-32-16,21 29-1 15,-2 3-2-15,6 13 2 16,-1 10-3-16,7 13 2 16,-2 8-2-16,2 7-1 15,-3 3 0-15,-1 0-1 16,2-4 1-16,-2-5-4 15,4-6-1-15,-3-17-5 16,10-4-28-16,-10-23-1 16,2-4 0-16,-9-24-1 0</inkml:trace>
  <inkml:trace contextRef="#ctx0" brushRef="#br3" timeOffset="69225.9219">3448 12012 94 0,'-51'43'40'0,"-10"7"1"15,11 15-2-15,-9 5-36 16,9-5-2-16,13-2-3 16,9-15-5-16,31 2-31 15,0-23-1-15,23-4-1 16,4-18-1-16</inkml:trace>
  <inkml:trace contextRef="#ctx0" brushRef="#br3" timeOffset="69880.9874">4257 11804 71 0,'9'24'41'16,"-9"-24"-1"-16,29 16 2 15,-7-26-22-15,7 10-16 16,6-4-2-16,11 3 0 16,3-4 0-16,8-2-2 15,-2 6-1-15,-2-3-2 0,-2 8-4 16,-10-8-23-16,3 13-10 15,-13-9-1-15,-3 8 1 16</inkml:trace>
  <inkml:trace contextRef="#ctx0" brushRef="#br3" timeOffset="70062.0055">4352 12148 95 0,'-44'42'39'0,"11"-18"2"15,31-3-2-15,2-21-37 16,46-6 0-16,15-8-3 15,12-10-5-15,24 7-30 16,-7-10-3-16,16 12 0 16,-6-4-2-16</inkml:trace>
  <inkml:trace contextRef="#ctx0" brushRef="#br3" timeOffset="71465.1458">5986 11822 74 0,'-18'-9'40'0,"-23"-2"-2"15,-7 11 2-15,-21-4-34 16,-5 14 1-16,-8 2-1 15,2 13-3-15,-2 5 1 16,6 13-2-16,13 3 1 16,14 5-2-16,21-2 1 15,22-6-2-15,26-13 1 0,23-11 0 16,21-19-1-1,18-21 1-15,13-23 0 0,14-20 0 16,2-19 0-16,3-15 0 16,-8-11-1-16,-12-8 1 15,-12 0 0-15,-13-2-1 16,-18 9 1-16,-17 10 1 15,-14 18-1-15,-12 18 1 16,-14 22-1-16,-6 25 0 16,-9 26-1-16,-5 32 0 15,-3 31 0-15,-4 25-1 16,1 17-1-16,1 14 1 15,9 7-4-15,7-15-12 16,22 4-22-16,-4-21-3 16,22-13-1-16,3-27-1 15</inkml:trace>
  <inkml:trace contextRef="#ctx0" brushRef="#br3" timeOffset="71781.1774">6915 12183 96 0,'-37'16'44'0,"15"6"0"16,-1-18-2-16,23-4-35 15,0 0-12-15,-1-36-23 16,30 16-13-16,-5-11-1 16,11 2-3-16,-4-7 2 15</inkml:trace>
  <inkml:trace contextRef="#ctx0" brushRef="#br3" timeOffset="72215.2208">7921 11684 73 0,'-14'-3'41'0,"-14"-2"-2"15,0 6 1-15,-15-1-22 16,-9 7-17-16,0 1 1 16,2 7 1-16,3 3-1 15,2 9 1-15,9-2-2 16,9 2 0-16,16-2 0 15,12-3-1-15,13-4 0 16,13-4-1-16,11-2 1 16,9-5-2-16,-1 0 3 0,1 2 0 15,-6 1 0-15,-8 6 0 16,-11 7 0-16,-15 9 0 15,-18 6-1-15,-13 5 1 16,-7 5 0-16,-6-2-1 16,2-4-2-16,4-9 0 15,16-10-6-15,2-27-25 16,38-6-8-16,9-28 0 15,25-5-1-15</inkml:trace>
  <inkml:trace contextRef="#ctx0" brushRef="#br3" timeOffset="72399.2392">8370 11650 100 0,'-4'21'39'16,"-13"16"5"-16,-15-1-5 16,12 12-35-16,-13 3-2 15,1 6-1-15,5 0-1 16,2-2-4-16,9 4-4 15,-5-22-32-15,24-1-1 16,-1-20 0-16,18-8 0 16</inkml:trace>
  <inkml:trace contextRef="#ctx0" brushRef="#br3" timeOffset="72824.2817">8471 11394 97 0,'-16'-8'41'0,"-6"5"0"0,9 14 0 15,-9-6-37-15,23 11-1 16,9-1 0-16,14 6-1 16,3 3 0-16,6 9 0 15,-5 5 0-15,1 6 1 16,-9 8-2-16,-8 4 0 15,-12 5 0-15,-10 3 0 16,-12-2 0-16,-5 1-1 16,-2-9 1-16,5-6-2 15,3-14 1-15,11-10 1 16,10-24-1-16,17-9 0 15,17-18 1-15,13-12-1 0,8-9 0 16,4-5 0-16,1-3 1 16,0 6-1-16,-8 9 1 15,-9 10-1-15,-12 16 0 16,-12 13 3-16,-12 18-4 15,-9 12 0-15,-8 12 0 16,-6 5-3-16,4 9 0 16,0-3-5-16,18 11-15 15,-3-22-21-15,25 1 2 16,4-17-1-16,24-6 2 15</inkml:trace>
  <inkml:trace contextRef="#ctx0" brushRef="#br3" timeOffset="73425.3418">10157 11560 72 0,'19'-42'40'15,"-9"-10"-2"-15,-5 7 2 16,-19-6-26-16,-1 10-10 15,-16 4 0-15,-6 12 0 16,-17 12 0-16,-7 17-1 16,-7 17 1-16,-4 17-1 0,0 13-1 15,6 13 0-15,6 5 0 16,11 11 2-16,14-2-3 15,17-1-1-15,20-7 1 16,18-12-1-16,24-13 1 16,20-17-1-16,20-14 0 15,13-21-3-15,14-12 3 16,1-18 0-16,2-10 0 15,-4-13 0-15,-15-10-1 16,-15-3 2-16,-24-6-2 16,-15-2 1-16,-24 3 0 15,-22 5 0-15,-22 9 1 16,-19 12-1-16,-17 14 1 15,-11 18-1-15,-11 18 1 0,-4 19 0 16,0 17 0-16,9 12 1 16,13 10-1-16,14 5 0 15,21-1-1-15,28-4 1 16,27-11-1-16,27-10-1 15,25-9-3-15,9-20-8 16,33 5-16-16,-13-24-15 16,9 2 0-16,-10-12-3 15,-2 0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13/06/2014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988819"/>
              </p:ext>
            </p:extLst>
          </p:nvPr>
        </p:nvGraphicFramePr>
        <p:xfrm>
          <a:off x="214283" y="762001"/>
          <a:ext cx="8750332" cy="5967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introduced to a visitor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teachers mix ideas between schools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Wake up our knowledge from Wednesday by talking to our neighbor about what the next picture tells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two point interference is all about, what causes it, what it looks like and what is detected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Step the explanation up by including “Path Difference (PD)” in our sentences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DISCUSS the concept in exam questions.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Pathfinder books in the stand to explore WHY the pattern exists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ability to DISCUSS the concept in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twin slit and/or diffraction grating plus LASER to see a real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this effect can be seen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introduced to the Y13 formula because we are clever enough to handle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path difference and the angle of the nodal 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antinodal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&amp; have some HRT PLUS extra for those who want a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when Waves, unit 5 is due.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2200" y="1126800"/>
              <a:ext cx="4230000" cy="273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920" y="1120320"/>
                <a:ext cx="4250160" cy="27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197960" y="2776680"/>
              <a:ext cx="1344960" cy="2277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85000" y="2771640"/>
                <a:ext cx="1362960" cy="229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4379760" y="4015440"/>
              <a:ext cx="626400" cy="2451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66800" y="4004280"/>
                <a:ext cx="642240" cy="247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124" t="14000" r="45000" b="40000"/>
          <a:stretch/>
        </p:blipFill>
        <p:spPr>
          <a:xfrm>
            <a:off x="161925" y="228600"/>
            <a:ext cx="8502926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518920"/>
              </p:ext>
            </p:extLst>
          </p:nvPr>
        </p:nvGraphicFramePr>
        <p:xfrm>
          <a:off x="533400" y="228601"/>
          <a:ext cx="8094663" cy="58148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124" t="14000" r="45000" b="40000"/>
          <a:stretch/>
        </p:blipFill>
        <p:spPr>
          <a:xfrm>
            <a:off x="161925" y="228600"/>
            <a:ext cx="8502926" cy="662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187800" y="79200"/>
              <a:ext cx="6028560" cy="650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2760" y="63000"/>
                <a:ext cx="6048360" cy="653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832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8124" t="14000" r="45000" b="40000"/>
          <a:stretch/>
        </p:blipFill>
        <p:spPr>
          <a:xfrm>
            <a:off x="26504" y="997071"/>
            <a:ext cx="7534275" cy="587418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98160" y="34560"/>
              <a:ext cx="8721720" cy="663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8440" y="19440"/>
                <a:ext cx="8737920" cy="66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439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720" y="241920"/>
              <a:ext cx="8256960" cy="5833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4800" y="226080"/>
                <a:ext cx="8270280" cy="585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08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19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3813</TotalTime>
  <Words>374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200</cp:revision>
  <dcterms:created xsi:type="dcterms:W3CDTF">2006-08-16T00:00:00Z</dcterms:created>
  <dcterms:modified xsi:type="dcterms:W3CDTF">2014-06-12T21:51:20Z</dcterms:modified>
</cp:coreProperties>
</file>