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334" r:id="rId5"/>
    <p:sldId id="335" r:id="rId6"/>
    <p:sldId id="336" r:id="rId7"/>
    <p:sldId id="337" r:id="rId8"/>
    <p:sldId id="33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2:39:07.0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3213 10471 57 0,'0'0'32'0,"-11"-6"-1"16,11 6-3-16,-6 14-21 15,1 1-3-15,5 12-1 16,-6 3 1-16,6 12 1 16,-6 4-3-16,2 7 1 15,-4-1-1-15,3 1 1 16,-4-7-1-16,3-4 0 15,1-8-1-15,-2-8 0 16,4-9 0-16,2-7 0 16,1-10-1-16,4-11 1 15,1-11-1-15,2-8 1 0,-2-11 0 16,4-8 0-16,-3-13 1 15,3-8-1-15,-1-3 1 16,7-4 0-16,-1 1 1 16,7 5-2-16,2 6 1 15,4 8-1-15,5 12 1 16,2 10-1-16,1 12-1 15,-2 9 0-15,-3 10 0 16,-3 6 0-16,-5 8 0 16,-6 8 0-16,-4 3 0 15,-8 9 0-15,-8 4-1 16,-10 4 0-16,-7 0 0 15,-7 2 1-15,-5 0-1 16,-2 0 1-16,-3-3-1 0,4-3 2 16,4-4-2-16,8 0 2 15,7-3-1-15,9-1 0 16,8-4 0-16,10 1 0 15,8 0 1-15,2 2-1 16,5-2 1-16,4 2 0 16,-5-2-1-16,3 1 1 15,-3-2-1-15,-4 0-1 16,0-1-2-16,-6-10-5 15,9 8-27-15,-10-14-2 16,5 3 1-16,-4-10-2 16</inkml:trace>
  <inkml:trace contextRef="#ctx0" brushRef="#br0" timeOffset="368.0368">3638 10830 71 0,'0'0'34'16,"0"0"1"-16,0 0 0 15,22-1-31-15,-6-1 0 16,11 2 0-16,-1-7 0 16,6 1 0-16,0-4-1 15,2-1-1-15,-5-6 0 16,-4 1 0-16,-7-2 0 15,-3-1 0-15,-12-3-1 16,-6 3 1-16,-10-1 0 16,-7 5-1-16,-5 2 1 0,-6 12-1 15,-4 6 1-15,-1 10-1 16,-3 9 0-16,5 7 0 15,3 7 0-15,9 3 0 16,7-1-1-16,12-3-1 16,14-4-1-16,13-12-1 15,23-1-7-15,5-19-27 16,25-2-1-16,3-13-1 15,13-1 0-15</inkml:trace>
  <inkml:trace contextRef="#ctx0" brushRef="#br0" timeOffset="5464.5464">4634 10318 61 0,'0'-33'37'16,"-4"4"-3"-16,-16-1 2 16,2 11-25-16,-16-2-4 15,3 13-2-15,-6 1 0 16,2 14-2-16,-2 5 0 15,6 17-1-15,4 10-2 16,3 9 1-16,4 10-1 16,4 12 1-16,2 7-2 15,5 6 1-15,2 2-1 16,1-4 0-16,6-4-4 15,-5-14-2-15,12-2-29 16,-12-22-3-16,10-11 3 16,-5-28-1-16</inkml:trace>
  <inkml:trace contextRef="#ctx0" brushRef="#br0" timeOffset="5646.5646">4133 10700 85 0,'-20'-9'36'15,"-2"0"0"-15,11 10 1 16,11-1-32-16,0 0-2 15,18 0-1-15,13-4-2 16,16-3-2-16,6-11-18 16,19 6-17-16,4-7 1 15,12 4-3-15,0-2 1 16</inkml:trace>
  <inkml:trace contextRef="#ctx0" brushRef="#br0" timeOffset="6187.6187">4865 10581 92 0,'-21'-2'39'0,"-1"-5"-2"15,5 6-1-15,5 1-39 16,12 0-5-16,0 0-29 16,12-5 1-16,9 15-2 15,-3-6 1-15</inkml:trace>
  <inkml:trace contextRef="#ctx0" brushRef="#br0" timeOffset="6338.6338">4885 10895 81 0,'-33'25'38'16,"5"1"-1"-16,-2-16 0 0,11-6-30 15,6-3-8-15,8-15-8 16,23 5-26-16,1-12-1 16,11 4-2-16,3-8 0 15</inkml:trace>
  <inkml:trace contextRef="#ctx0" brushRef="#br0" timeOffset="7035.7035">5429 10566 52 0,'-7'-26'34'15,"6"6"0"-15,-4 2 0 16,5 18-25-16,-2-18-1 16,2 18-2-16,0 0-1 15,-2 22-1-15,1-1-2 16,-1 8-1-16,1 8 1 15,0 9 0-15,-1 4-1 16,1 4 0-16,-3-2 0 0,2-4 0 16,-3-3 0-16,3-8 0 15,0-9-1-15,-1-10 1 16,3-18 0-16,0 0 0 15,0 0 0-15,7-21-1 16,-1-6 1-16,2-10 0 16,0-7 0-16,0-5 0 15,2-6-1-15,-1-5 1 16,0 1 0-16,0 3-1 15,2 5 2-15,-2 6-3 16,5 6 2-16,1 8-3 16,7 8 3-16,0 8-1 15,7 7 0-15,0 5-2 0,2 6 2 16,1 2 1-16,-2 8-2 15,-3 3 2-15,-7 6-1 16,-6 6 0-16,-10 3-1 16,-14 6 3-16,-9 1-3 15,-14 5 2-15,-7-2-1 16,-9 2 0-16,1-6-2 15,-3-6-4-15,21 1-20 16,-1-17-11-16,23-1 1 16,8-14-3-16,25-5 2 15</inkml:trace>
  <inkml:trace contextRef="#ctx0" brushRef="#br0" timeOffset="7568.7568">6013 10833 60 0,'-9'-15'35'0,"-2"7"0"16,-8-5 0-16,-2 12-25 15,-12-7-2-15,5 13-2 16,-9 0-1-16,4 11 0 0,-4 3-2 15,3 8-1-15,3 0 0 16,7 4 0-16,5-3-1 16,6-2 1-16,13-3-1 15,10-8-1-15,8-7 1 16,11-8-1-16,8-9 1 15,2-6-1-15,7-6 1 16,-2-3-1-16,-7-2 1 16,-1-2 0-16,-9 5-1 15,-5 0 0-15,-9 6 1 16,-6 4 0-16,-7 13-1 15,0 0 0-15,-16 1 0 16,2 13 0-16,1 4 0 16,2 5 0-16,1 2-2 0,5 1 1 15,12-1-4-15,1-8-1 16,18 6-5-16,1-20-21 15,21 3-4-15,-2-13-2 16,13-1 1-16</inkml:trace>
  <inkml:trace contextRef="#ctx0" brushRef="#br0" timeOffset="8070.807">6475 10806 70 0,'-15'-10'35'0,"-1"12"2"16,-18-1-1-16,11 14-25 15,-17-3-4-15,5 10-1 16,-3 0-2-16,5 3 0 15,3-1-2-15,10 2 0 16,8-7-1-16,10-2 1 0,14-6-1 16,8-5-1-16,8-8 1 15,4-3-1-15,9-9 0 16,-2-5 0-16,-1-4 0 15,-1-6 0-15,-3-1 0 16,-4-2 1-16,-8 3-1 16,-2 3 0-16,-6 4 0 15,-4 7 0-15,-10 15 0 16,0 0 0-16,-4 28 0 15,-7 5-1-15,-3 15 1 16,-5 11-2-16,1 9 1 16,-4 10-1-16,0 0 2 0,0 0-2 15,1-4 2 1,0-6-1-16,4-11 1 0,1-11 1 15,1-12-1-15,2-15 1 16,1-14 0-16,4-17-1 16,3-13 1-16,2-12-1 15,4-11 1-15,4-8-2 16,4-10 2-16,5-1 1 15,2 5-2-15,4 4 0 16,2 8-2-16,-1 5-2 16,9 18-13-16,-10-2-18 15,11 18-3-15,-6-3-2 16,8 11 2-16</inkml:trace>
  <inkml:trace contextRef="#ctx0" brushRef="#br0" timeOffset="8418.8418">6810 10977 88 0,'0'0'37'16,"0"0"1"-16,5-14-1 15,12-1-32-15,10-9-1 16,11-4-2-16,4-4 0 15,4-2 0-15,-2 0-1 16,-2 1 0-16,-11 6 0 16,-9 5 0-16,-13 5 0 15,-9 17 0-15,-23-5 1 16,-5 17-1-16,-10 9 1 0,-4 7-1 15,-3 7 1-15,3 3-1 16,3 3-1-16,8-2 2 16,13-4-2-16,15-8 0 15,16-9-2-15,16-11 0 16,20-4-8-16,1-19-28 15,23-1-2-15,-1-13 1 16,13-2-2-16</inkml:trace>
  <inkml:trace contextRef="#ctx0" brushRef="#br0" timeOffset="8922.8922">7536 10505 86 0,'-34'27'37'0,"5"-12"2"16,20-4-1-16,9-11-31 16,20-2-5-16,15-12 0 15,14 1-1-15,4-3 0 16,4 1 0-16,-3 0 0 15,-2 5 0-15,-10 3 0 16,-10 8 0-16,-15 6 0 16,-11 5 1-16,-14 3-1 15,-9 8 1-15,-7-1-1 16,-4 5 0-16,-5 0-1 15,4 2 1-15,5-4-1 16,9-3 0-16,10-4 0 0,16-5 0 16,12-7 0-16,15-4 1 15,11-2-2-15,7-2 1 16,-1-1 0-16,-3 1 1 15,-8 6 0-15,-10 5 0 16,-17 8 0-16,-14 5 0 16,-22 8 0-16,-13 3 1 15,-15 7-1-15,-8-2 0 16,-6 0-1-16,7-6 0 15,3-3-1-15,15-12-1 16,22-5-5-16,10-23-23 16,36 2-10-16,6-19-1 15,28-2-1-15,3-18 1 16</inkml:trace>
  <inkml:trace contextRef="#ctx0" brushRef="#br0" timeOffset="9252.9252">8638 10444 94 0,'0'0'39'0,"-34"13"3"15,4 12-3-15,-20 4-34 16,4 10-1-16,-6 8 0 16,0 10 0-16,3 1-1 15,6 3-1-15,12-4 0 16,9 0-1-16,13-9 0 15,13-7 0-15,14-10-1 16,10-13 0-16,6-13 0 16,5-6 0-16,-1-11 0 0,-5-9 0 15,-7-6 0-15,-13-2 0 16,-13-5 1-16,-17 3-1 15,-14 1 0-15,-9 6 0 16,-7 7-1-16,-4 5-1 16,8 9-2-16,4-4-6 15,26 16-27-15,2-9-5 16,23 9 1-16,12-7-2 15</inkml:trace>
  <inkml:trace contextRef="#ctx0" brushRef="#br0" timeOffset="9941.9941">9510 11030 48 0,'-14'8'34'15,"2"-8"3"-15,12 0 0 16,-27-6-21-16,16 5-4 16,-11-12-5-16,2 4 1 15,-9-11-4-15,-1 1 2 16,-8-8-4-16,-2-5 0 15,-4-8-1-15,-1-6 0 16,2-9 0-16,0-1 0 16,11-4-1-16,3-3 0 15,15 0 1-15,6 2-3 16,12 7 3-16,12 3-1 15,9 7 1-15,7 9-1 16,6 7 1-16,1 9-1 0,-3 10 1 16,-2 12 0-16,-9 10-2 15,-7 13 2-15,-12 12-3 16,-12 11 3-16,-14 11-2 15,-8 11 1-15,-12 5 0 16,-4 3 1-16,-3 1 0 16,1-2 0-16,8-8 0 15,9-7-1-15,11-12 1 16,18-12-1-16,17-15 1 15,21-15-1-15,21-12 0 16,14-16-2-16,18-6-3 16,0-22-19-16,16 5-15 15,-8-12 0-15,5 6-2 0,-18-8 0 16</inkml:trace>
  <inkml:trace contextRef="#ctx0" brushRef="#br0" timeOffset="10493.0492">9844 10514 96 0,'-16'-1'39'0,"16"1"1"0,-13-3-2 16,13 3-37-1,23-16 0-15,3 6 0 0,8 0-1 16,7 2 1-16,3-1-1 15,2 3 1-15,-4 1 0 16,-3 5-1-16,-10 5 1 16,-11 3 1-16,-13 8-2 15,-10 6 1-15,-15 7 0 16,-8 3 1-16,-10 3-1 15,0 1 0-15,-2-1 0 16,4-4 0-16,11-3-1 16,12-8 1-16,17-10-1 15,15-5 0-15,17-8 1 16,8-1-1-16,8-4 0 0,-1 1 0 15,-2 1 1 1,-11 7-1-16,-10 8 1 0,-19 10 0 16,-18 9 0-16,-14 3 0 15,-12 8-1-15,-10 1 1 16,-6 3-1-16,-1-4-1 15,3-3 1-15,11-8-3 16,14-7 1-16,11-11-6 16,28 1-18-16,3-25-19 15,25 1 6-15,1-17-2 16,15-2 0-16</inkml:trace>
  <inkml:trace contextRef="#ctx0" brushRef="#br0" timeOffset="10785.0784">10495 10525 96 0,'0'0'40'16,"0"0"0"-16,0 0-2 16,21-15-34-16,2 2-1 15,13 3 1-15,2-2-1 16,5 2-1-16,-1 2 0 15,-2 7 0-15,-6 4-1 16,-7 11 1-16,-11 8-1 16,-13 8 0-16,-12 7-1 15,-11 9 1-15,-9 7-1 16,-7 3 1-16,-6 2-1 15,0-1 0-15,2-1-2 16,3-12-8-16,26 2-27 0,-2-20-8 16,24-11 4-16,10-15-3 15</inkml:trace>
  <inkml:trace contextRef="#ctx0" brushRef="#br0" timeOffset="10926.0925">11052 10863 99 0,'-43'1'17'15,"8"0"-15"-15,9-7-2 16,3-8-41-16,18-11 0 16</inkml:trace>
  <inkml:trace contextRef="#ctx0" brushRef="#br0" timeOffset="12431.243">10269 7608 48 0,'-56'6'31'16,"-7"1"1"-16,-10-3 0 15,-10-11-24-15,-3 12-1 16,-16-3-2-16,-8 6 0 16,-14-7 1-16,-4 7-2 15,-10-5 0-15,5 8 0 16,-14-7 0-16,1 2 0 15,-6-6-1-15,4 1 0 16,2-5 0-16,2-1-1 16,-2-4 0-16,0 0-1 15,4-4 0-15,4 4-1 16,1 2 0-16,1 2 0 15,-6 5 0-15,2 6 0 16,6 3-1-16,1 6 1 0,2 4 0 16,-1 0 0-16,7 4 0 15,4 1 0-15,15 0 0 16,5 0 0-16,10-2 0 15,11 2 1-15,13-1-1 16,14 2 0-16,11 0-1 16,10 0 1-16,10 5-1 15,4 2 1-15,12 4-1 16,2-3-1-16,8 3 1 15,5 0 0-15,9-2 0 16,6 0 0-16,8-2 0 16,8-2 1-16,11-1-1 15,13-2 1-15,11-1 0 16,9-1 0-16,10-2 0 0,9 1 0 15,10-5 0-15,16-3 0 16,9-2 0-16,3-5 1 16,9-5 0-16,8-1-1 15,7-3 0-15,3-2 1 16,2-4 0-16,-6 4-1 15,4-2 1-15,-3 3-1 16,-6 2 0-16,-8 2 1 16,-4 0-1-16,-3 3 0 15,-3 1 0-15,-4-1 0 16,-1-3 0-16,-2 1 0 15,3-7 0-15,5 1 1 16,1-6-1-16,-1-3 0 16,0 0 0-16,2-4 0 15,-1 1 0-15,-2-3 0 0,-8 2-1 16,-4-1 1-16,-7 1 0 15,-11-3 0-15,-6 6 0 16,-13-4-1-16,-12 1 2 16,-11-2-1-16,-12 1 1 15,-10-2-1-15,-12-3 1 16,-12 0 0-16,-9-6 0 15,-10-3 1-15,-11-3-1 16,-12-2 1-16,-10-8-1 16,-11-2 0-16,-11-2 0 15,-16-2 0-15,-18 7-1 16,-23 7 0-16,-19 7 0 0,-26 12 0 15,-22 16-1-15,-17 6-1 16,-10 17-6-16,-10-6-27 16,19 4-2-16,10-15-2 15,30-12-1-15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2:53:21.5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12015 12171 55 0,'-22'0'39'15,"10"2"-1"-15,-5-12 1 16,17 10-19-16,-15-1-16 16,15 1-1-16,-6 28 2 15,10 7 0-15,-5 9-1 16,4 14 2-16,-2-1-2 15,3 1 0-15,7-6-1 16,6-14 0-16,13-28-1 16,19-32-1-16,23-43 1 15,20-41-2-15,34-36-1 16,17-39-1-16,30-34-10 15,-4-59-24-15,16-34-5 0,-10-41-2 16,-11-24-1-16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27:11.50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10856 803 89 0,'0'0'35'16,"7"-71"0"-16,-7 71-8 15,0 0-26-15,1-64 1 16,-1 64 0-16,0 0 2 15,0 0-1-15,0 0 0 16,0 0-1-16,0 0 0 16,4 75 1-16,-4-75-1 15,1 80 0-15,-3-49-1 16,4 82 1-16,0 10-2 15,3 5 2-15,-13-11-3 16,6-1 1-16,-3-2 0 16,5-6 0-16,6-19 0 0,-1 1 0 15,4-1 0-15,0 3-1 16,0 1 2-16,0 7-1 15,-1-1 0-15,-1 2 1 16,-2 8-1-16,-1-1 1 16,-3 3-1-16,0 4 1 15,-1 0-1-15,2-3 2 16,-2 0-1-16,3 1-2 15,1-2 2-15,1-1-1 16,2 2 0-16,0-2 0 16,0 2 0-16,2-2 0 15,-1 2 0-15,-1 2 0 16,2 2-1-16,-2-1 1 0,-2 0-1 15,1 2 0-15,-3 3 2 16,-2-1-2-16,-1 2 2 16,-1-1-2-16,-1-2 2 15,-1 3-1-15,-1-4 4 16,-1-4-4-16,4-4 2 15,-1-4 0-15,1-5-1 16,1-9 1-16,-2-7 0 16,2-12-1-16,0-3-2 15,0-11 0-15,-1-6-1 16,-1-4-1-16,1-5 1 15,0 1 1-15,-2 1-1 16,2 0 1-16,2 4-3 16,0-6 0-16,14 8-28 0,-9-14-2 15,12-1-3-15,-3-12-1 16</inkml:trace>
  <inkml:trace contextRef="#ctx0" brushRef="#br0" timeOffset="1267.1267">11014 7688 66 0,'0'0'33'16,"6"-18"0"-16,-5 7-1 16,-1 11-25-16,4-12-2 15,-4 12-2-15,0 0 1 16,7 20-1-16,-10-1-1 15,3 10 0-15,-5 5 0 16,2 8 0-16,-1 1-2 0,2 12 1 16,-2-1-1-1,6 4 0-15,-1 3 0 0,3 4 0 16,0 6 0-16,2 6 0 15,-1 3 0-15,4 3 1 16,-5 4 1-16,3 4-1 16,-4 6 1-16,0 2-1 15,-3 3 1-15,3 4 0 16,-6 2 0-16,4 6-1 15,-2 1 1-15,0 3 0 16,0 7 0-16,1 1 0 16,0 3-2-16,1-1 3 15,2 3-3-15,-3 0 2 16,5-1-3-16,-2-4 3 0,4-3-4 15,-1-1 1 1,2-2 1-16,-2-2-1 0,1 1 1 16,2-2-1-16,-3 0 0 15,-1-1 2-15,-1 5-1 16,-1 5 0-16,-2 0 0 15,-1 0 1-15,0 2-1 16,0 0-1-16,0 2 1 16,1-1-2-16,-1 3 2 15,3-1 0-15,0 0-1 16,1 5 0-16,0 3 1 15,0 2 0-15,1 5 0 16,1 0-1-16,0 2 1 16,-2 6-1-16,2 0 0 15,-4 0 0-15,1 2 0 0,-3-1 0 16,-3 3 0-16,-2-5-1 15,0-6-5-15,-8-23-32 16,13-10 0-16,-4-30-3 16,8-21 0-16</inkml:trace>
  <inkml:trace contextRef="#ctx0" brushRef="#br0" timeOffset="4987.4986">10941 7745 1 0,'0'0'8'15,"13"-11"2"-15,-13 11 0 16,0 0 1-16,0 0 2 15,11-14 1-15,-11 14 1 0,0 0 1 16,0 0-1-16,0 0-2 16,0 0-2-16,0 0-3 15,0 0-1-15,0 0-1 16,0 0-2-16,0 0-1 15,0 0-1-15,11-5 1 16,-11 5-2-16,0 0 0 16,0 0 1-16,10 11 0 15,-10-11 0-15,10 8 1 16,-10-8 0-16,13 9 0 15,-13-9 0-15,16 6 0 16,-3-1-1-16,1-4 0 16,2 0 0-16,0-3 0 15,5 2-1-15,0-3 0 0,0 2 0 16,2 0 0-16,-3 1 0 15,1 0 0-15,0 4 0 16,-3-1-1-16,5 1 1 16,-3-1 0-16,4 0 0 15,3-1-1-15,0-2 1 16,3-3-1-16,-1 0 1 15,1-2-1-15,1 1 1 16,0-1 0-16,-1-1-1 16,-2 2 0-16,-2 1 1 15,-4 1-1-15,-1 0 1 16,-3 1-1-16,-2-1 0 15,-2 2 0-15,-1 0 0 16,-3-1 0-16,-10 1 0 0,12 0 0 16,-12 0 1-16,0 0-1 15,0 0 0-15,12-1 1 16,-12 1-1-16,0 0 0 15,0 0 1-15,0 0-1 16,0 0 0-16,0 0 0 16,0 0 0-16,0 0 0 15,0 0 0-15,0 0 0 16,0 0 0-16,10 4 0 15,-10-4 0-15,0 0 0 16,14 1 0-16,-14-1 0 16,0 0 0-16,10-4 0 15,-10 4 1-15,0 0-1 16,0 0 1-16,0 0 0 15,0 0-1-15,0 0 1 0,0 0-1 16,0 0 1-16,0 0-1 16,0 0 1-16,0 0-1 15,0 0 0-15,-3 12 0 16,3-12 0-16,-6 18 1 15,3-4-1-15,-3 5 0 16,-2 4 0-16,1 3 0 16,-1 6 0-16,-2 2 0 15,1 4-1-15,0 2 0 16,0 3 0-16,3 1 0 15,1 0 1-15,1-1-1 16,1 1 0-16,2 2 0 0,0-4 1 16,0 3 0-16,1 2 0 15,-1 3 0-15,-2 0 0 16,0 6 1-16,2 0-2 15,-4 2 2-15,3 4 0 16,1 0-1-16,-2 0 1 16,1 1-1-16,1 0 1 15,-2 3 0-15,0 0 0 16,-1 2-1-16,0 3 0 15,-1 6 0-15,-1 0 1 16,2 2 0-16,-1 3-1 16,0 1 1-16,3 1 0 15,1 1 0-15,0-1 0 16,2-3-1-16,2 3-1 15,-1-1 1-15,0 1-2 0,3 5 3 16,-4-3-3-16,1 2 3 16,0 3-3-16,-2-3 3 15,3 0-1-15,-1 1-2 16,-1 0 1-16,1-3 0 15,2 0 0-15,1 0 0 16,2 0 0-16,-2 0 2 16,3 1-1-16,1 0 1 15,-2 0-1-15,1 0 0 16,-1 4 0-16,-3 2-1 15,0 4 2-15,-2-3-3 16,0 5 2-16,-1 2-2 16,-3 0 1-16,3 2 2 15,-2-2-2-15,1 2 1 0,0 1 0 16,2 0-1-16,1-2 1 15,-2 4-1-15,1-2 1 16,3 0 0-16,-2-1 0 16,1-1-1-16,-3-1 0 15,2 0 1-15,-1-1-1 16,3-1 0-16,0-1 1 15,-1-2-1-15,0-4 0 16,1-1 0-16,1-2 1 16,-1-5-1-16,4-2 1 15,-4-5-1-15,-1-3 0 16,4-3 0-16,-3-3 1 15,0-3-1-15,-1-2 0 16,0-3 1-16,-1-3 0 0,1 1 0 16,-4-3 0-16,3 1 0 15,-4 0 1-15,1 3-2 16,-2-1 2-16,0-1-2 15,0-3 2-15,1-1-2 16,1-9 1-16,0-3-1 16,0-13 0-16,0-10-2 15,0-18-2-15,1-12-15 16,8-3-18-16,-14-24-1 15,10-1-2-15,-10-19 1 16</inkml:trace>
  <inkml:trace contextRef="#ctx0" brushRef="#br0" timeOffset="7172.7172">11047 6889 15 0,'0'0'23'16,"0"0"1"-16,10-10-4 16,-10 10-1-16,0 0-7 15,0 0 0-15,0 0-1 0,0 0-2 16,0 0 0-16,0 0-1 15,0 0 1-15,0 0-2 16,0 0-2-16,0 0 0 16,0 0-1-16,0 0-1 15,0 0 0-15,0 0-1 16,-11-9 0-16,11 9 0 15,0 0-1-15,0 0 1 16,-13-9-1-16,13 9 0 16,0 0 0-16,0 0 0 15,-9-11 0-15,9 11 0 16,0 0 0-16,0 0 0 15,12-5 0-15,-1 6 0 16,4-1 0-16,4 0 1 16,3 0-1-16,5 0 0 0,2 0-1 15,5 0 1-15,2-2 0 16,0 2-1-16,1 0 1 15,4 1 0-15,-2-1-1 16,3 1 1-16,-3 0 0 16,-3 1-1-16,-2-2 1 15,-5 2-1-15,-3 1 1 16,-5 1-1-16,-6-2 0 15,-1 2 1-15,-14-4-1 16,13 4 1-16,-13-4-1 16,0 0 0-16,0 0 1 15,0 0-1-15,0 0 1 16,0 0-1-16,0 0 0 15,0 0 0-15,-5-10 0 0,5 10 1 16,0 0-2-16,0 0 1 16,0 0 1-16,0 0-1 15,0 0 0-15,0 0 0 16,0 0-1-16,0 0 2 15,0 0-1-15,0 0 0 16,0 0 0-16,-8-11 0 16,8 11 0-16,0 0-1 15,0-10 2-15,0 10-1 16,0-15 0-16,0 2 0 15,0 2 0-15,0-4 0 16,0 0 0-16,0-4 0 16,0 0 0-16,0-1 0 15,-1-3 0-15,0 0 0 0,-1-3 0 16,-1-1-2-16,2-3 2 15,-2 1-2-15,1-2 2 16,0 0-1-16,2-5 1 16,4 0-1-16,-2 0 1 15,6-3 0-15,-2-3 0 16,3-1 1-16,0-4-1 15,2-2 0-15,-2 0 0 16,1-1 0-16,0 1-2 16,-2-1 4-16,-1 3-4 15,0-2 3-15,-1 1-3 16,-1 1 1-16,-1-3-1 15,2 2 1-15,-3-2 1 0,1 0-2 16,0-6 2-16,2 3-2 16,-1-1 2-16,-1-2 0 15,0 0 1-15,-2-1 0 16,2 0-2-16,-2 0 1 15,-1 1-1-15,1 0 1 16,-1 1-1-16,1-2 1 16,-2 3-1-16,1-2 0 15,-1-1 1-15,1-2 0 16,-1 2 1-16,1-2-1 15,0 0 0-15,-2 0 1 16,-1-1-1-16,1 0 2 16,-2-1-2-16,2 1 1 15,-1-1 0-15,0-2 0 0,2-3 0 16,0 2-1-16,-2-2 1 15,2-1-1-15,-2 0 0 16,1 0 0-16,-1 0 1 16,-1 0-1-16,0-2 0 15,0 1 1-15,1-1-1 16,0 0 1-16,-1 0-1 15,1-2 0-15,2 2 0 16,-2-2 0-16,2 1 0 16,1 0-1-16,-2-3 1 15,-1 1-1-15,0-4 1 16,0 1 0-16,-1 2 0 15,1-1-1-15,0-1 1 16,0 3 1-16,1-1-1 16,1-2 1-16,-2 4-2 0,4-6 3 15,-2 2-2-15,3-1 2 16,-2 3-2-16,-1-6 2 15,1 5-2-15,-1 74 1 16,0-76 1-16,0 76-2 16,4-78 1-16,-4 78-2 15,-5-84 2-15,5 84-2 16,0-87 2-16,0 87-2 15,-1-106 1-15,-1 52-1 16,-2-6 1-16,2 1 1 16,-3-5-1-16,4 1 1 15,0-2-1-15,-4-4 0 16,3 5-1-16,-1 3 2 15,1 2-1-15,0 1 0 0,2 58-1 16,-4-97 1-16,4 97-2 16,-4-78 1-16,4 78-1 15,0 0-3-15,-12-60-6 16,12 60-24-16,0 0-4 15,0 0 0-15,0 0-1 16</inkml:trace>
  <inkml:trace contextRef="#ctx0" brushRef="#br0" timeOffset="7467.7467">11647 731 79 0,'0'0'37'0,"0"0"-1"16,0 0 1-16,0 0-35 15,0 0 1-15,0 0-1 16,-69 58-1-16,19 4 1 16,-15 45-5-16,-5 9-7 15,9 5-25-15,6-9 2 16,11-36-3-16,24-12 0 15</inkml:trace>
  <inkml:trace contextRef="#ctx0" brushRef="#br0" timeOffset="7666.7666">11631 1576 91 0,'-46'85'35'0,"-16"8"0"15,-2 13-2-15,-5 2-33 16,0 7-1-16,2 1 1 15,5-4-2-15,16 0-10 16,0-18-20-16,26-5-3 16,8-23 2-16,18-11-2 15</inkml:trace>
  <inkml:trace contextRef="#ctx0" brushRef="#br0" timeOffset="7870.787">11533 2810 68 0,'-18'53'34'0,"-5"16"1"15,-15 6 0-15,0 18-26 16,-14 0-5-16,4 10 0 16,-3-5-1-16,4 2-1 15,4-5-2-15,8-12-5 16,20-4-21-16,0-22-8 15,17-8 0-15,4-20-2 16</inkml:trace>
  <inkml:trace contextRef="#ctx0" brushRef="#br0" timeOffset="8099.8099">11599 3971 46 0,'-1'56'30'0,"-11"6"2"15,-6 14-2-15,-11 0-20 16,-3 20-4-16,-12-1 0 15,4 9-1-15,-8-2 0 16,9 1-4-16,-1-9 0 16,9-11-6-16,16-2-12 15,6-23-14-15,15-12 0 16,8-17-3-16,15-13 3 0</inkml:trace>
  <inkml:trace contextRef="#ctx0" brushRef="#br0" timeOffset="8276.8275">11657 5144 43 0,'0'43'31'15,"-13"6"2"-15,-3 14-1 16,-13-4-13-16,-4 20-11 16,-11 0-2-16,0 5-1 15,-4 0-2-15,-3-2-1 16,7 0-3-16,0-16-9 15,15 3-22-15,3-20 1 16,16-5-1-16,6-15-1 16</inkml:trace>
  <inkml:trace contextRef="#ctx0" brushRef="#br0" timeOffset="8483.8483">11525 6243 75 0,'-27'67'32'0,"-12"6"1"15,-5 10 2-15,-6 3-31 16,1 5 2-16,-2-7-3 16,8-4 0-16,10-11-6 15,4-17-25-15,18-17-5 16,14-25 0-16,15-19-2 15</inkml:trace>
  <inkml:trace contextRef="#ctx0" brushRef="#br0" timeOffset="8984.8984">11518 7999 71 0,'-27'2'35'16,"6"23"-2"-16,-12 12-1 16,-3 17-30-16,-8 9-1 0,0 14 0 15,0 4-1-15,2 7 1 16,6 0-4-16,-2-13-15 15,15 2-14-15,5-13 0 16,15-10-2-16,4-21 0 16</inkml:trace>
  <inkml:trace contextRef="#ctx0" brushRef="#br0" timeOffset="9194.9194">11529 8785 72 0,'-43'71'36'15,"-14"10"-1"-15,-5 16 0 0,-10 10-30 16,0 5-3-16,4 2 0 16,8-2 0-16,5-4-4 15,10-19-10-15,19-7-21 16,9-20 0-16,21-17-2 15,10-18 1-15</inkml:trace>
  <inkml:trace contextRef="#ctx0" brushRef="#br0" timeOffset="9418.9418">11446 10065 70 0,'-16'67'34'0,"-10"4"-2"0,-2 11 2 16,-10-3-31-16,7 8 1 15,-4-4-3-15,6 2 2 16,3-5-2-16,5-9-1 16,10-3-4-16,2-21-24 15,17-5-5-15,7-18-4 16,15-10 3-16</inkml:trace>
  <inkml:trace contextRef="#ctx0" brushRef="#br0" timeOffset="9619.9617">11676 11086 83 0,'-38'79'36'0,"-5"13"-1"16,-16-1-2-16,1 11-28 0,-5 3-2 15,1 2-1-15,4 1-1 16,4-4-2-16,8-6-1 15,10-15-6-15,22-2-26 16,1-22-4-16,19-6 1 16,5-20 0-16</inkml:trace>
  <inkml:trace contextRef="#ctx0" brushRef="#br0" timeOffset="9802.9802">11562 12587 65 0,'-19'92'36'0,"-17"2"-1"0,2 17 1 15,-12-5-32-15,7 10-1 16,-2-7-2-16,6-6-2 16,15 0-14-16,2-25-20 15,17-8 0-15,7-21-2 16,15-13 1-16</inkml:trace>
  <inkml:trace contextRef="#ctx0" brushRef="#br0" timeOffset="10004.0003">11661 13905 48 0,'-38'98'37'16,"-12"4"-1"-16,-1 6 0 0,-10-12-14 15,5 13-22-15,2-9 0 16,5-8-1-16,12-5-5 15,2-25-22-15,24-4-9 16,5-18-1-16,22-11 1 16</inkml:trace>
  <inkml:trace contextRef="#ctx0" brushRef="#br0" timeOffset="10163.0162">11618 14909 57 0,'-23'62'37'0,"-14"5"-1"15,-3 13-1-15,-5 7-38 0,-8-4-31 16,9 3-1-16,0-11-2 16,10-7-1-16</inkml:trace>
  <inkml:trace contextRef="#ctx0" brushRef="#br1" timeOffset="15232.5231">8753 1131 40 0,'0'0'26'15,"0"0"1"-15,0 0-2 16,-6 43-19-16,15 2-4 16,-11 9 0-16,-2 7 0 0,-3 14 1 15,7 17 2-15,-5 8-2 16,1 10 1-16,-1-2-1 15,-5 9 0-15,5 8-1 16,-3 8 1-16,4 10-2 16,-2 8-1-16,1 5 1 15,-3 11-1-15,2 13 1 16,1 7 0-16,-2 9 1 15,-3 8-1-15,3 6-1 16,-1 7 2-16,2 5-1 16,-1 2 3-16,4 6-2 15,-2-1 0-15,5 3 0 16,0 0 1-16,3 1 0 15,0-2 0-15,4 6-1 16,0-1-1-16,0 6 1 0,3 4-1 16,0 5 0-16,-2 4-2 15,5 2 1-15,-2-1-1 16,0 0 0-16,-1 4 1 15,0 3 1-15,0 2-1 16,-3 6 1-16,-3 5-1 16,-4 8 2-16,-2 5-2 15,-3 7 0-15,-5 5 0 16,-4 3 3-16,-2 4-5 15,-2 12 2-15,5 8 0 16,-1 6 0-16,1 9 0 16,6 2-1-16,5 0 0 15,3-4-2-15,2-12 2 16,4-17-2-16,0-22-1 0,-1-32-3 15,11-20-8-15,-10-45-22 16,8-34 1-16,-4-48-3 16,6-46 2-16</inkml:trace>
  <inkml:trace contextRef="#ctx0" brushRef="#br1" timeOffset="16249.6248">6242 1376 42 0,'0'0'27'0,"0"0"1"15,7 15-1-15,-7-3-8 16,0 17-14-16,-6 8-1 15,4 15 2-15,-7 11-1 16,3 15-1-16,-7 12 2 16,8 15-3-16,-10 8 1 15,6 12-2-15,-1 11 1 16,3 12-2-16,1 12-1 15,2 14 1-15,0 13-2 16,2 18 2-16,-2 17-2 16,-1 13 1-16,0 16-2 15,-2 10 0-15,-1 10 2 16,-1 7-1-16,0 4 3 15,4 6-2-15,0 2 2 16,4 3 0-16,0-2 1 0,4 2-1 16,3 1 0-16,2-1 0 15,5 1-3-15,1 1 2 16,1 5 0-16,5 4-2 15,-1 9 1-15,1 13 2 16,-3 8-3-16,-3 10 2 16,-6 2-1-16,-4 7-1 15,-9 4 0-15,-6 8 1 16,-9-1-2-16,-3 3 1 15,0 4 1-15,0 3-2 16,4 3 1-16,3 0 1 16,4-9-2-16,7-11 1 15,10-19-2-15,3-20 1 16,5-25-3-16,2-28-4 0,5-24-4 15,-9-43-22-15,12-25-2 16,-12-41-1-16,2-35 1 16</inkml:trace>
  <inkml:trace contextRef="#ctx0" brushRef="#br1" timeOffset="17201.72">3988 1712 4 0,'-1'42'22'15,"2"28"3"-15,-8 13-2 16,-4 27-7-16,8 17-3 15,-12 18 1-15,12 15-4 16,-5 10-2-16,8 21-1 16,-7 10-1-16,8 19 0 15,-5 10-2-15,5 19 0 16,-4 8-1-16,1 16 0 15,-8 14 3-15,5 14-3 16,-5 7 2-16,5 12-4 16,-4 4 4-16,5 5-3 15,-1 5 1-15,3 0 1 16,1-5-3-16,2-2 1 15,1-5-1-15,3 3 2 16,-1-3-2-16,2 11 1 0,0 5-2 16,-1 14 1-16,-3 2-1 15,1 7-1-15,-5 0 0 16,1 2 1-16,-3-3-1 15,3-9-1-15,4-4 2 16,6-8-2-16,0 2 1 16,7-4 1-16,2 2-2 15,5-2-2-15,-1-5 0 16,-1-4 1-16,-3-13-2 15,-5-9-1-15,-5-28 0 16,-8-38-4-16,0-44-4 16,-21-68-22-16,7-66 0 15,-16-70-2-15,1-65 2 16</inkml:trace>
  <inkml:trace contextRef="#ctx0" brushRef="#br1" timeOffset="18052.8051">1551 1858 69 0,'0'0'34'0,"0"0"-2"15,13 7 0-15,-2 11-31 16,-6 10 1-16,-1 16 0 15,-1 12 0-15,1 19 0 16,-3 24-1-16,1 20 2 16,-5 21-2-16,1 14 1 15,-3 20-2-15,5 14 0 16,-4 19 1-16,4 9 0 15,0 10 0-15,2 14-1 16,2 6 1-16,1 13-1 16,-1 8 1-16,-1 12 0 15,1 10 2-15,-3 14-3 0,-5 11 3 16,1 8-1-16,-4 8 0 15,0 4 2-15,-2 3-3 16,0 3 2-16,-1-2-2 16,6 4 1-16,-4 2-1 15,8 6 0-15,-3 6-2 16,6 8 1-16,1 5-1 15,-2 8 0-15,3 5-1 16,-4 3 0-16,0-3 0 16,-1-8 0-16,-2-6 1 15,-3-7-1-15,1-16 0 16,0-14 0-16,2-25 1 15,6-25-1-15,2-27-4 16,3-43-11-16,14-25-20 0,-2-43-1 16,14-35-1-16,-7-41-1 15</inkml:trace>
  <inkml:trace contextRef="#ctx0" brushRef="#br1" timeOffset="19371.937">480 4822 71 0,'0'0'34'0,"0"0"0"15,15-13-1-15,4 9-29 16,3 5-3-16,8 0 0 16,10-1-1-16,9 2 2 15,9-4 0-15,12 2 0 16,12-2 0-16,11 1 0 0,7-4-1 15,11 4 0 1,7-2 1-16,9 3-1 0,10-1 0 16,1 2-1-16,3-2 1 15,5-1-1-15,9 1 0 16,3-4 0-16,2-1 1 15,1-3-2-15,2-4 2 16,0 0-1-16,3 1 0 16,-5 0 0-16,-6 4 0 15,2 0-1-15,-3 3 1 16,-8 3 0-16,-5 4 0 15,-10 3 0-15,-3-2-1 16,-5 2 2-16,-2 1-1 16,-11-2 0-16,-8 2 0 15,-5-2 0-15,-7-2 0 0,-5-1 0 16,-11-1 1-16,-11-2-1 15,-11 2 0-15,-9-1 0 16,-10-1 1-16,-7 1 0 16,-13-3 0-16,-13 4 0 15,0 0 1-15,-11-17-1 16,-12 6 0-16,-6-3 0 15,-8-3 1-15,-6-1-2 16,-8-1 1-16,-4-2-1 16,-6-1 0-16,-4 3 1 15,-1-1-1-15,0 2 0 16,0 0 0-16,5 1 0 15,4 2 1-15,5 1-1 16,8-2 0-16,7 2 0 0,7 1 0 16,9 2 0-16,3 2 0 15,8-1 0-15,10 10 0 16,0 0-1-16,0 0 1 15,17 3-1-15,3 8 1 16,5 3-1-16,10 3 0 16,9 4 2-16,11-1-2 15,7 1 2-15,8-2-2 16,4 0 2-16,8-1-2 15,3 1 2-15,-3-1-1 16,3 0 0-16,-9 3-1 16,-5 2 1-16,-11 7 0 15,-9 5 1-15,-18 5-1 16,-9 3 0-16,-22 9 0 0,-15 7 1 15,-19 4 1-15,-17 7-1 16,-13 3 2-16,-15 2-2 16,-10-2 1-16,-5-3-1 15,-3-7 1-15,2-7-1 16,7-10-1-16,11-14-1 15,13-8-3-15,10-23-8 16,30-4-25-16,5-22-2 16,26-8-1-16,10-13-1 15</inkml:trace>
  <inkml:trace contextRef="#ctx0" brushRef="#br1" timeOffset="24794.4791">10665 1450 13 0,'5'25'20'0,"-8"-2"1"15,5 7-12-15,1 3 3 16,-3-3-2-16,6 3 0 16,-6-1-1-16,6 1 0 15,-10-3-2-15,9 4-1 0,-10-3 1 16,9 0-3-16,-9-1 1 15,6 5-1-15,-4-5 1 16,3 3-2-16,-5 3 1 16,6 2-1-16,-4 0 0 15,2 1-2-15,1-2 1 16,1 2-2-16,0 0 1 15,2 1-1-15,-3-6 0 16,5 2 0-16,-2-1 0 16,0 3 2-16,0 1-4 15,2 2 4-15,-2 1-1 16,0 4 1-16,1 1-1 15,0 3 1-15,-3-1-1 16,4 6 0-16,-5-3 0 0,4-1 1 16,1 1-2-16,-3 1 1 15,3-1-1-15,-2 1 0 16,4-1 0-16,-3 1 1 15,0 1-1-15,1 3 0 16,-2 2 1-16,1 1 0 16,-5 4 0-16,2 1-1 15,-6-1 1-15,2 4 0 16,-3 1-1-16,-1-1 2 15,0-2-2-15,1 4 1 16,-3-1 0-16,2 0 0 16,-1 0 0-16,1-2-1 15,2 2 0-15,1 2 0 16,1-5 0-16,0 1-1 15,1-1 1-15,-1-1-1 0,0-2 1 16,2-2 0-16,-2 1 0 16,1 0-1-16,1 1 3 15,-3-1-3-15,1 3 2 16,-2 2-1-16,3 0 1 15,-1-3-2-15,0 1 3 16,1-2-2-16,2-2-1 16,0 0 1-16,-1-4 0 15,3-4 3-15,-1-1-4 16,0-1 2-16,1 1 1 15,-1-2-1-15,0 2 1 16,-2 2-1-16,0 1 1 16,3 0-3-16,-2 4 3 0,-2-3-2 15,3 3 0-15,-1-4 0 16,-1-2 0-16,1 0-1 15,0-1 1-15,0-3 2 16,0-1-2-16,0 3 2 16,1-1-2-16,0 1 1 15,1 1 0-15,3 4 2 16,-4-2-3-16,2 1 0 15,1 1 0-15,-3-1 0 16,1 4 0-16,-3-4-2 16,0 3 2-16,0-1-2 15,0 1 1-15,0 2 0 16,-1 1 0-16,1 1 0 15,-2 1 1-15,2 0 1 0,1-1-2 16,0 2 2-16,1 3-2 16,-3-4 0-16,-1-1 0 15,3 2 0-15,0-2 0 16,-2 1 0-16,0 2 0 15,-1 1 0-15,0 0 1 16,2-3 0-16,-2 3 0 16,2 1 1-16,2 1 0 15,-2-3-1-15,2 1 2 16,0 1-2-16,1-3 2 15,0 5-2-15,-1-3 2 16,1 4-2-16,0-5 0 16,-1 3 1-16,1 0-1 15,-1 3 0-15,0-1 1 0,-1-1 0 16,0 5 0-16,-1 4 0 15,0 0-1-15,-1 4 2 16,-2 2-2-16,2 2 1 16,1 0-2-16,0 1 1 15,2 0 0-15,-1-1 0 16,2 1-1-16,3-3 2 15,-2-3-2-15,2-2 2 16,-1-2-1-16,2 1 0 16,0-3 0-16,0-5-2 15,-3 2 1-15,3 2 0 16,-4 3 0-16,1 2 0 15,-2 3 0-15,0 1 1 16,-1 5 1-16,-1 0-2 0,1 1 2 16,0 1-2-16,0 4 1 15,0-2 0-15,0 1 0 16,0 4-1-16,0 0 0 15,1 3 2-15,-1 5-2 16,-1 0 1-16,1 6 0 16,-1 0 0-16,-4 4 0 15,2 0-2-15,0 2 2 16,-2 3 0-16,1 3 0 15,-1-3 0-15,1 3-1 16,-1-2 0-16,2 0 0 16,-1 6 1-16,1-4 0 15,2-2 0-15,-1-3-1 16,2 1 0-16,2-3 1 15,-2 3-1-15,0-1 1 0,2-1 0 16,-3-2-1-16,0 0 0 16,1 0 0-16,-2-6-2 15,5-2-5-15,-13-31-28 16,19-11-2-16,-5-34-2 15,7-26 1-15</inkml:trace>
  <inkml:trace contextRef="#ctx0" brushRef="#br1" timeOffset="26401.6397">12216 6270 44 0,'0'0'27'15,"0"0"2"-15,0 0-5 0,13-4-17 16,-13 4-1-16,0 0 0 15,3 12 0-15,-3-12-1 16,13 12-1-16,-13-12 0 16,16 17-1-16,-4-7 0 15,-12-10 1-15,23 16-1 16,-12-7 0-16,2 3-1 15,-1-1-1-15,2 4 1 16,0 0-1-16,2 4-1 16,-1-1 1-16,1 2-1 15,-1 3 0-15,3 1 2 16,-1 2-2-16,2 0 2 15,3-1-2-15,-3 1 2 16,3 1-2-16,-1-2 2 0,-1 0-2 16,-2 3 0-16,-1 2 0 15,-2 5 1-15,-6 3-1 16,0 9 0-16,-2 5 0 15,-3 2 0-15,-1 6 0 16,0-2-2-16,-3 0 0 16,1 0 1-16,-1-6-1 15,1-6 0-15,0-2 1 16,2-3-1-16,0-5 1 15,-1 1 2-15,-1-1-1 16,-1 4 0-16,-1 1-1 16,-4 4 2-16,-1 4-2 15,-5-1 2-15,-3 4-2 0,-3 0 2 16,-3 5-2-1,0-2 0-15,0-1 1 0,0-3-1 16,3 0-7-16,-4-19-25 16,10-9-1-16,11-23-1 15,-7-12 2-15</inkml:trace>
  <inkml:trace contextRef="#ctx0" brushRef="#br1" timeOffset="27253.7251">11868 6677 34 0,'1'-13'24'0,"-4"-7"-2"15,9 4 2-15,5-6-23 16,4-6-1-16,3-4-5 15,11-4-1-15,2-6-5 16,13-3-5-16,3-2-6 16,5-11 0-16,9 3-1 15</inkml:trace>
  <inkml:trace contextRef="#ctx0" brushRef="#br1" timeOffset="27468.7466">13183 5321 6 0,'121'-109'21'0,"9"5"0"16,-10-6 2-1,4 1-16-15,-1 3-3 0,-1 1-3 16,-3 5-1-16,4 0-1 16,-6 1 0-16,-4 6-1 15,-4 0 1-15,-5 9 0 16,-4 1 1-16,-3 5 1 15,-2 1-3-15,-7 1-15 16,4 9-3-16,-11-9 0 16</inkml:trace>
  <inkml:trace contextRef="#ctx0" brushRef="#br1" timeOffset="27637.7635">16091 2900 85 0,'60'-32'35'0,"-9"-8"-3"0,4 8 0 16,-4-15-35-16,7-22-17 15,18 0-13-15,4-10-2 16,16-1-1-16,3-14-1 16</inkml:trace>
  <inkml:trace contextRef="#ctx0" brushRef="#br1" timeOffset="27790.7788">18027 1402 66 0,'110'-70'34'0,"-4"-6"-2"16,13-7 1-16,7-27-28 15,7 5-5-15,-7-4-9 0,14-3-19 16,-5 1-4-16,7 2-2 16,-12 5 2-16</inkml:trace>
  <inkml:trace contextRef="#ctx0" brushRef="#br1" timeOffset="28535.8533">11921 8198 69 0,'14'0'35'0,"-14"0"-1"16,17 14 0-16,-5-9-38 15,11 9-12-15,0-9-16 16,12-1-2-16,5 0 0 15,8 0 0-15</inkml:trace>
  <inkml:trace contextRef="#ctx0" brushRef="#br1" timeOffset="28722.872">12729 8661 37 0,'47'58'31'0,"3"-6"1"16,1-1-1-16,-6-8-23 15,11 5-2-15,0-7 0 16,7 2-3-16,1-5-7 15,1-6-17-15,7 4-8 16,3 0-2-16,7-1 1 16</inkml:trace>
  <inkml:trace contextRef="#ctx0" brushRef="#br1" timeOffset="28903.8901">14570 9813 29 0,'89'68'30'15,"3"2"-1"-15,-4-1 0 16,-7-6-16-16,10 11-3 15,-8-13-3-15,7 4 0 16,2-13-6-16,5-9-10 16,9-3-20-16,10-6-1 15,0-6-1-15,2-3 1 16</inkml:trace>
  <inkml:trace contextRef="#ctx0" brushRef="#br1" timeOffset="29067.9065">17357 11179 51 0,'101'69'31'0,"-6"-8"3"16,2 1-2-16,-1-11-26 16,5 0-6-16,13-8-26 15,-5-3-3-15,13-5-3 16,2-2 1-16</inkml:trace>
  <inkml:trace contextRef="#ctx0" brushRef="#br1" timeOffset="29240.9238">20010 12376 78 0,'125'85'36'0,"-9"-10"-2"16,11 3 1-16,1-13-33 0,13-11-14 15,14 1-21-15,2-10-1 16,8 2-3-16,2-11 1 15</inkml:trace>
  <inkml:trace contextRef="#ctx0" brushRef="#br1" timeOffset="29391.9389">23242 13770 83 0,'98'65'39'16,"-18"-17"-3"-16,-1-7 1 15,-16-12-46-15,-8-25-27 16,9-10 1-16,-14-22-3 0,-6-11 1 15</inkml:trace>
  <inkml:trace contextRef="#ctx0" brushRef="#br1" timeOffset="31773.177">13824 5061 12 0,'-14'-6'21'0,"14"6"1"16,-10-5-3-16,10 5-7 15,0 0-4-15,-9-15-5 0,9 15 1 16,0 0-3-16,0 0 3 16,1-15-1-16,-1 15 3 15,0 0 0-15,0 0 1 16,0 0-1-16,0 0 1 15,0 0-2-15,9 12 0 16,-9-12-2-16,5 13 0 16,-5-13 0-16,13 15-1 15,-13-15 0-15,18 18-2 16,-18-18 2-16,20 21-3 15,-10-9 3-15,2 2-2 16,-2 2 0-16,0 2-1 16,2 2 2-16,-2 3-1 15,1 3 1-15,-1 3-1 16,0 1 2-16,0 2-2 0,2 3 1 15,1 0 0-15,2-2-1 16,4 3 1-16,0-3 0 16,3 1 0-16,0-2 0 15,0 1 0-15,3 3 0 16,-2 3 2-16,2 2-2 15,-3-1 0-15,0 3 1 16,0 2-1-16,1 3 0 16,-1 3 0-16,1-3 1 15,-2 1-3-15,3 2 2 16,2 0-1-16,-1-1 0 15,2 1 1-15,-3-3-2 16,3 2 2-16,-1-1-1 16,0 0 1-16,0 0-1 0,-4 0 2 15,0 2-2-15,1 0 2 16,-4 2-2-16,0 2 1 15,-3-2-1-15,-1 1 1 16,-1 4-2-16,-4-3 2 16,3 0-2-16,-6 4 2 15,1-2-2-15,-1 0-1 16,-2-1 1-16,-2-2-1 15,2-1 1-15,-1 1 0 16,0 0 0-16,1-4-1 16,-1 1 2-16,-3-2 0 15,3 0 0-15,-2-2 0 16,-4 2-1-16,0-4 2 15,-3-1-2-15,0 1 2 0,-1 1-1 16,2-1-1-16,-4 1 2 16,1-2-2-16,2 0 1 15,-1 1 0-15,1-2 0 16,0 1 0-16,-1-6-1 16,1-3 2-16,1 1-2 15,-1-1 2-15,2-2-2 16,-4 2 1-16,1-2 0 15,-1 1 0-15,-1-1 0 16,0 2 0-16,-4-2 0 16,1 1 0-16,0-1 2 15,-3 4-2-15,2 0 1 16,-1 0-1-16,-1 1 2 0,1-1-2 15,-2 1 1 1,1 2-1-16,-3 4 0 0,-2-3 0 16,-3 5 0-16,0 3 0 15,-4 2 0-15,1 3 0 16,0 1 0-16,-3-1 0 15,1 2 0-15,1 1 1 16,1 1-1-16,1-4 0 16,6 2-2-16,-7-15-5 15,21 2-26-15,-7-21 1 16,11-22-4-16,9-14 0 15</inkml:trace>
  <inkml:trace contextRef="#ctx0" brushRef="#br1" timeOffset="33245.3242">15585 3529 64 0,'0'0'35'15,"-9"15"-2"-15,9-15-1 16,0 0-18-16,0 0-12 16,11-4-2-16,0 6 0 0,1 3 1 15,2 3-1-15,4 3 0 16,-2 1 1-16,1 6-1 15,2 0 1-15,2 5-1 16,-1 1 0-16,4 2 1 16,-1 1-1-16,2 3 0 15,1 3 1-15,3 0-1 16,1 5 0-16,1 2 0 15,2 4 0-15,0 4 1 16,1 0-1-16,1 6-1 16,-5 3 1-16,3 1 0 15,-2 1-1-15,2 1 1 16,4 1-1-16,-2-1 0 15,3 4 1-15,0-2-1 16,3 1 1-16,-1 2-1 0,2 0 1 16,0 3-1-16,-1-2 2 15,1 7-1-15,-3 1 1 16,2 1-1-16,-3 1 1 15,-1-2-1-15,-2 1 1 16,-1-1-1-16,-5 1 0 16,0-3 2-16,-3 0-1 15,-3-3 0-15,1 1-1 16,-5 2 1-16,-1 0 0 15,0 2 0-15,-3-1-1 16,-1-1-1-16,-3 2 0 16,0 2 1-16,-4 0 0 15,1 1 2-15,-2 0-3 16,-4 2 3-16,1 2-2 0,-3 1 2 15,0 1-3-15,0-1 3 16,-2 3-2-16,1-1-1 16,-1 1 0-16,1-4 0 15,-1 4 1-15,0-2-1 16,2 1 0-16,-1-1 0 15,-2-1 1-15,0-2 1 16,1 5-1-16,-5-2 0 16,0 0 0-16,3 0 0 15,-6 1 0-15,0 2 0 16,1 1 1-16,-2 2-2 15,-2-2 2-15,3-1-1 16,-2 1 1-16,2-1-1 0,0-2 1 16,0-3-1-16,0-3 1 15,-1-1-1-15,1-2 0 16,-2-1-1-16,1 1 1 15,-1-4 1-15,-2 2-2 16,-3 1 2-16,1 1-1 16,-4 0 0-16,-3 1 0 15,-1 1 2-15,-5 0-2 16,-4 3-1-16,1-2-1 15,-4 2 2-15,2-3-2 16,-2-1 2-16,3-4-3 16,1-17-6-16,10 0-26 15,3-23 3-15,7-15-3 16,12-17 1-16</inkml:trace>
  <inkml:trace contextRef="#ctx0" brushRef="#br1" timeOffset="34605.4602">17742 1956 58 0,'0'0'31'15,"0"0"0"-15,15 0-1 16,-15 0-29-16,22 11 0 15,-7 1 0-15,5 5 0 16,-2 7 1-16,4 5-2 16,-2 3 1-16,4 3-1 15,-2 2 1-15,3 6-1 0,-2 2 1 16,3 4-1-16,-1 2 0 15,2 7 1-15,1 2 1 16,5 8 1-16,-4 3-2 16,0 6 1-16,2 4 1 15,-2 3-1-15,1 4-1 16,-1 3 1-16,-1 2-2 15,-2 7 0-15,1-2 1 16,-1 2-1-16,-2 5 1 16,1 3-1-16,0 2 2 15,1 2-1-15,-1 1 0 16,-2 3-1-16,1 5 1 15,2 1-1-15,-3 2 0 16,0 0-1-16,-5 1 3 0,2 3-3 16,-1 0 2-16,-3-1-1 15,1-2 1-15,2-1-1 16,-4-4 4-16,3-3-2 15,1 0-1-15,1-5 1 16,2-3 0-16,0-3 0 16,2-1-1-16,1-2 1 15,0 1-3-15,1 1 3 16,-2-2-2-16,-4 3 2 15,-2 1-3-15,-4 0 3 16,-3 5-2-16,-5-2 0 16,-2 2 0-16,-4 1-1 15,-4 1 1-15,1 1 0 16,-7-1 0-16,0 2-1 0,-3-2 0 15,0 2 1-15,-3 1 0 16,-1 0 0-16,-2-3-1 16,1 3 1-16,-2-6 2 15,0 1-2-15,-2 0 2 16,3-4-2-16,-1 0 2 15,0-6-2-15,-2 2 2 16,3-4-2-16,-3 3 0 16,-3 0 1-16,2 1-2 15,-2 0 2-15,-3 2-1 16,-1 3 0-16,-4-2-2 15,0 3 3-15,-3 1-2 16,-1-3 1-16,-2 0-1 16,-4-6 2-16,-3-2-4 15,-3-4 2-15,-1-8 0 0,-2-5 0 16,-3-5-1-16,1-6 0 15,-1-1 1-15,2-7-1 16,4-4 2-16,2-3 1 16,-1-4-1-16,6-6 1 15,2-4-1-15,4-9-1 16,10-6-3-16,-2-22-24 15,28-6-6-15,-13-36-2 16,33-21-3-16</inkml:trace>
  <inkml:trace contextRef="#ctx0" brushRef="#br1" timeOffset="36024.602">19153 1165 71 0,'0'0'35'0,"-42"-81"-1"16,42 81 1-16,0 0-34 15,0 0-2-15,0 0 1 16,0 0 0-16,0 0 0 16,52-20 1-16,-52 20 0 15,0 0-1-15,75 55 1 16,-30-14 1-16,2 11-2 15,-1 9 2-15,-6-8-2 16,1 11 2-16,-2 2-2 16,1 1-1-16,0-1 2 15,2 1-1-15,0 1 0 16,4 2 0-16,1 4 1 0,-1 1-2 15,0 1 3-15,2 1-2 16,-2 3 1-16,2 5 0 16,-1 0 0-16,4 4 0 15,1-1 1-15,3 4 0 16,2 3-2-16,-3 1 2 15,3 0-1-15,-2 4 0 16,-2 0 0-16,-2 5-2 16,-4-5 1-16,-3 6 0 15,-1 2 0-15,-6 2 0 16,1 1 1-16,-3 1-2 15,1 1 1-15,-4 1 0 16,1 4 0-16,0-1-1 16,0 2 0-16,-2-1 1 15,-1-2 1-15,0 1-2 0,2 0 2 16,-3 0 0-16,-1-3 0 15,1-1-1-15,-1 0 1 16,-2-2 1-16,3-1-1 16,-5-4 1-16,0 2 0 15,-2-2-1-15,-1-1 1 16,-1-2 0-16,-2-1-1 15,-3 2 1-15,-2 1-3 16,-2-4 3-16,-2 3-3 16,-1-3 2-16,-6 1-1 15,-2 5-1-15,0-2 1 16,-3 1-1-16,-6 5 0 15,0 1 0-15,-4-1 0 16,-1 6 0-16,-6 2 0 0,0-2 1 16,-4 6-1-16,-3 0 1 15,-4 0-1-15,-4 2 1 16,-2 2 2-16,0-3-2 15,-2 1 1-15,1-2 0 16,-1-1 1-16,5 1-1 16,0-1 1-16,4-1-2 15,0 1 0-15,0 0 2 16,-3 0-2-16,2 2 1 15,-4-3-3-15,-3 4 4 16,-1-1-4-16,-4 0 2 16,-4-3-1-16,-6-3 1 15,-1 2-2-15,-3-5 0 16,-2 2 1-16,-4-3 0 0,2-2 0 15,-4 0-1-15,1 0 2 16,-2 3 0-16,1-2 1 16,-1 3-1-16,-3-3 0 15,-4 0 0-15,0-7 0 16,1-7-1-16,5-8-4 15,2-27-13-15,15-2-18 16,4-30 0-16,21-14-1 16,6-30 0-16</inkml:trace>
  <inkml:trace contextRef="#ctx0" brushRef="#br1" timeOffset="37858.7855">21346 228 5 0,'0'0'23'0,"0"0"0"16,0 0-5-16,-56-47-9 0,56 47-4 16,0 0-1-16,0 0-1 15,-59-65-1-15,59 65 2 16,0 0 2-16,-44-53 5 15,44 53 1-15,0 0-1 16,-50-55 0-16,50 55 1 16,0 0-1-16,-51-8-1 15,51 8-4-15,0 0-3 16,0 0-1-16,-50 0 0 15,50 0-1-15,0 0 0 16,0 0 0-16,0 0-1 16,0 0 0-16,0 0 1 15,0 0-1-15,0 0 1 16,0 0-1-16,0 0 1 0,0 0 0 15,27 0-1-15,-27 0 0 16,42 48 0-16,-42-48 0 16,51 83-1-16,-51-83 1 15,60 101 0-15,-25-44-1 16,-1 3 1-16,2 5-1 15,3 1 2-15,-1 3 1 16,1 1-2-16,24 42 2 16,14 35-2-16,-1 0 2 15,-3-10-2-15,-4-10 2 16,1-16-2-16,-6-6-1 15,-4-1 2-15,-8-7-1 16,0 1 0-16,0 1-1 0,-2-1 2 16,-2 9-2-1,0 1 1-15,-3 3 1 0,1 6-1 16,2 2 1-16,-3 1-1 15,3 4 1-15,1 1-1 16,0-2 1-16,-1 1 0 16,1-2-2-16,0-2 1 15,1-1 1-15,-2 1-1 16,1 0 0-16,0-1 1 15,-2 2-1-15,2 0 0 16,-3 3 0-16,-1 3 0 16,-2 0-1-16,-1 1 2 15,0 4-1-15,-8-2 1 16,2 0 0-16,-3-1 0 15,-3 2-1-15,1-3 3 0,-3 0-2 16,0 1 0-16,-3-1 0 16,0-1 0-16,-1 1 0 15,-3 0-1-15,-4 1 2 16,1 1-2-16,-3 2 1 15,-3-1-2-15,-4 3 1 16,-3 0-1-16,-5 3 0 16,-2 1 0-16,-2-2 1 15,0 4-2-15,-3 1 0 16,-1-2 1-16,-2 1 0 15,1-2 0-15,1-3 1 16,-2 0 0-16,-1-1-1 16,-2-4 2-16,1 1-1 15,-6 3 1-15,0-1 0 0,-7 3 1 16,-2 1-1-16,-2 3 0 15,-5 3 1-15,-3-1-2 16,1 3 1-16,-5-4-1 16,2 1 1-16,0-2-3 15,-1-8 3-15,0 0-3 16,3-6 0-16,-2-5-1 15,-2-4 2-15,3-4-1 16,-2-1 1-16,-2-3-1 16,-2-1 2-16,-3-1 0 15,-3 0-1-15,-1 0 2 16,-3-1-1-16,-4-1 0 15,-2 0 0-15,-1-3 1 16,1 1-2-16,-1-8 1 0,3 0 0 16,3-4 0-16,2-6-1 15,6-7 1-15,1-7 0 16,2-6 0-16,6-5-1 15,1-5 1-15,5-5 1 16,2-6-1-16,4-8-1 16,7-4-2-16,7-20-5 15,12-12-27-15,12-15-2 16,12-19 0-16,0-25-3 15</inkml:trace>
  <inkml:trace contextRef="#ctx0" brushRef="#br1" timeOffset="45238.5232">23901 323 4 0,'0'0'23'0,"0"0"-5"16,0 0 0-16,0 0 0 15,0 0-3-15,0 0-1 16,0 0-1-16,0 0-2 15,0 0-3-15,0 0-2 16,0 0-1-16,0 0-2 16,0 0-1-16,0 0 0 15,50 45 0-15,-50-45-2 16,0 0 1-16,0 0 0 15,39 63 0-15,-39-63-1 0,0 0 1 16,41 60 0-16,-41-60-1 16,0 0 3-16,51 67-3 15,-51-67 1-15,0 0-1 16,59 75 1-16,-59-75 0 15,0 0-1-15,59 80 0 16,-59-80 0-16,40 55 0 16,-40-55 1-16,41 59 0 15,-41-59 1-15,37 62-1 16,-37-62 0-16,33 62 0 15,-33-62 2-15,32 64-2 16,-13-40-1-16,8 42 1 16,-4-3 0-16,1-3-1 15,-4-8 1-15,1-5-1 0,-4-1 1 16,-2 1-1-16,-4-4 1 15,-2-3-1-15,1 0 0 16,-3-1 1-16,2 3-1 16,-1-3 1-16,-1 4-1 15,2-3 1-15,1 0-1 16,-1 1 2-16,1-2-2 15,1 3 0-15,-2 0 0 16,1-4 0-16,1 2 0 16,-1-3 0-16,1 2-1 15,-3 1 1-15,1 1 0 16,-1 0-1-16,1 1 2 15,0 4-1-15,-6 2 0 16,2 0 0-16,-1 3 1 16,-1 0-1-16,0-1 1 0,1 4 0 15,-2-3-1-15,2 0 1 16,3-3 0-16,3-1-1 15,-1-1 0-15,0-3 0 16,0 4 0-16,1-8 0 16,0 2 0-16,2 1 0 15,-2 0 1-15,2 2-2 16,-3 0 1-16,4 0 0 15,-3 0 0-15,-1 3 0 16,2-2 0-16,-2 0 0 16,0 0 0-16,1-1 0 15,-1 1 0-15,0-1 0 16,-1-2 0-16,3 1 0 15,-2-4 0-15,1 0 0 0,2-2 0 16,-2 1 0-16,3-1 0 16,-1 2 0-16,-1-2 0 15,0 3 0-15,-2 2 0 16,-1 2-1-16,0 1 0 15,-1 3 1-15,-1 0-1 16,0 2 1-16,-2 1-1 16,6-1 1-16,-1 0 0 15,0-1 0-15,2-3 1 16,-1-1 0-16,2-1 0 15,0-3-1-15,0 2 1 16,-4 0-1-16,0-2 0 16,-1 5 0-16,0 2 0 15,-2-1 1-15,-2 2-1 0,-2-1 1 16,3 1-2-16,-3 0 2 15,4 0-1-15,-4-4 0 16,3 1 0-16,1-1 0 16,3-2 0-16,-2 0 0 15,3-4 0-15,1 1 0 16,1-2 0-16,1 0 0 15,-3 6 0-15,4-1 0 16,-3 2 0-16,-1-1 1 16,1 1-1-16,-1 2 1 15,-3 1-1-15,2 1 1 16,0-3-1-16,-1 1 0 15,2-1 1-15,0 2-2 16,2-3 2-16,0 1-1 16,3-1 0-16,0 0 0 0,0 2 0 15,0 1 1-15,-1 2-1 16,-2 0 1-16,-1 3 0 15,-5 1-1-15,0 5 2 16,-5-1-1-16,-2 2 1 16,-5 0-2-16,1 4 2 15,-3 0-1-15,1 2 0 16,-4 0-1-16,2 2 0 15,-3 0 1-15,-1 2-1 16,2 2 0-16,-2 2 0 16,1 0 0-16,-2-1 0 15,1 1 1-15,-5 3-1 0,5-4-1 16,-1 1 0-16,1-4 0 15,0-1 1-15,0-1-1 16,2 1 0-16,-5-1 0 16,6-2 1-16,-2 0 0 15,0-3 1-15,2 2 0 16,-2-3 0-16,0 2 0 15,1-2-2-15,-3-2 2 16,-1 1-2-16,1-2 1 16,2 1-1-16,0-2 1 15,2 5-1-15,-1-3 1 16,0 2-1-16,5-1 1 15,0 1 2-15,-2 0-2 16,2-1 2-16,0 1-2 16,0 0 2-16,-1-1-2 0,0 2 2 15,0-2-2-15,0 0 1 16,-1 0-1-16,1 0 1 15,-2-1-1-15,0 1 0 16,-1-1-1-16,-1 0 2 16,2 1-2-16,1-2 1 15,-3 0-1-15,-1 0 1 16,3 1 0-16,-3-4 0 15,2 1-1-15,-3-3 2 16,0 1-1-16,0-1 0 16,-3 0 0-16,-1 0 0 15,1-3-1-15,-2 1 0 16,0 4 0-16,-1-6 0 15,1 3 0-15,1-2 0 0,1 0 0 16,1-3 0-16,0 0 1 16,1 1 0-16,1-3 0 15,-2 2 0-15,2-1 0 16,0-1 0-16,-1 1 0 15,-1-3 2-15,0 5-2 16,1-3-1-16,0-4 1 16,1 2-1-16,0-3 1 15,0-1-1-15,0-2 0 16,1 2-1-16,1-4 1 15,-1 0 1-15,1-2-1 16,-2 4 1-16,2 1 0 16,-3-1 0-16,1 2 0 15,-1-2 0-15,0 0 0 0,-2 0 2 16,0 1-2-16,-2 0 1 15,0 2-1-15,-1-4 0 16,-1 2 0-16,0-2 0 16,-1 2 1-16,-1-1-3 15,-1 1 2-15,-1-1-1 16,2 0 1-16,-2 0 1 15,-1 1-1-15,1 0 0 16,-2 0 0-16,-2 2 0 16,5 1 0-16,-4-2 1 15,-1 1-2-15,-2 0 1 16,0 2 0-16,-1-2-1 15,0 2 0-15,1-3 1 16,0 1-1-16,0-1 0 0,1-1 1 16,0 2 0-16,-1-3 0 15,2 0 1-15,-4-1-1 16,1 2 0-16,-2 0 1 15,0 0-1-15,-1-1 1 16,2 0-1-16,1-3 0 16,2 1 0-16,2-5-1 15,4-2 1-15,3-5-2 16,3-4 1-16,5-3-3 15,-3-9-2-15,16-8-2 16,-18-8-21-16,23-8-5 16,-5-25-3-16,15-13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1:28:38.61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10878 7352 49 0,'4'-16'29'0,"-2"-3"-4"16,3 1 1-16,-4-2-12 15,2 2-5-15,-5-1-2 16,5 5-2-16,-6-5 1 0,5 10-2 15,-5-2 0-15,3 11-1 16,-4-13 0-16,4 13 0 16,0 0 1-16,0 0-1 15,-9 16 0-15,9 3-2 16,-5 5 1-16,4 8-1 15,-3 6 2-15,3 8-3 16,-2 7 2-16,2 10-2 16,-1 1 1-16,2 5 1 15,0 5-1-15,0 3-1 16,1 6-1-16,0 3 0 15,0 4 1-15,4 1-1 16,-2 3 1-16,0 7-1 16,0-1 1-16,2 5 0 0,-4-2 2 15,1 2-2-15,-2 1 2 16,-1-4-1-16,2-4 0 15,0-1 0-15,-1-3 1 16,4-2-2-16,-1-3 1 16,2-3 1-16,1-4-1 15,1-4 1-15,1-7-2 16,-2-12 1-16,3-8-3 15,-4-18-3-15,5-1-18 16,-10-32-13-16,0 0-1 16,9-31-1-16,-9-3 0 15</inkml:trace>
  <inkml:trace contextRef="#ctx0" brushRef="#br0" timeOffset="935.0935">10945 7311 29 0,'0'0'26'0,"2"-13"1"16,-2 13 1-16,0 0-16 15,0 0-3-15,0 0 0 16,-6-12-1-16,6 12 0 15,0 0-3-15,0 0 1 16,-2-17 0-16,2 17-1 16,0 0-1-16,6-10-1 15,-6 10 0-15,0 0-1 16,16 1 0-16,-16-1-3 0,19 14 2 15,-6-6-1-15,3-1 0 16,4-1 0-16,2-3 0 16,5-3 1-16,-1-3 0 15,8-4 2-15,2-1-3 16,-2 0 1-16,3 1-1 15,1 2 2-15,-4 5-1 16,0 5-4-16,-1 4 3 16,0 1-2-16,-2 4 2 15,-1 0-2-15,2 0 2 16,1-4-2-16,0-2 2 15,1-5 1-15,3-3-1 16,5-3 0-16,-1-2 1 16,0-5 0-16,2 2 0 0,-1-1 0 15,1 0-1-15,-5 1 2 16,-2 2-1-16,-5 3-1 15,-4 0-1-15,-10-1-3 16,2 11-11-16,-19-7-18 16,0 0-2-16,0 0 0 15,-1 16 0-15</inkml:trace>
  <inkml:trace contextRef="#ctx0" brushRef="#br0" timeOffset="1779.1779">11902 7317 18 0,'0'0'25'0,"-12"-7"1"15,12 7 1-15,-14-15-13 16,14 15-7-16,-12-14 1 16,12 14 0-16,-9-18 0 15,9 18-1-15,-8-21-1 16,8 21 0-16,-6-21 0 15,6 21 0-15,-5-14-2 16,5 14 0-16,0 0-3 16,-11-9 0-16,11 9 0 15,0 0-1-15,-11-1 0 16,11 1 0-16,0 0 0 0,-11 1 0 15,11-1 0-15,0 0-1 16,0 0 1-16,-10 1 0 16,10-1 0-16,0 0 0 15,0 0 0-15,0 0 0 16,-9 12 0-16,9-12 0 15,-4 24-1-15,4-6-1 16,-2 7 2-16,-1 4-2 16,1 6 2-16,-1 9-1 15,2 9 0-15,-2 10 0 16,1 8 1-16,0 8 1 15,-3 10-1-15,3 4 0 16,1 2 0-16,0 1 0 0,2-4 0 16,0-4 0-1,1-5 0-15,2-1 0 0,1-6 0 16,-1-1 1-16,0 1 0 15,-1 1-1-15,2 1 2 16,-4 4-2-16,1-2 2 16,2 2-2-16,-2-2 2 15,2 1-1-15,-2-6-1 16,1 0 1-16,-3-5 1 15,0-2 0-15,-3-4 0 16,-1-4 0-16,0-4 0 16,-2 0 0-16,-1-2-1 15,1-1 1-15,2 1-2 16,2 5 0-16,2 2 0 0,2 2 0 15,0 6-1 1,5-3 2-16,-4-3-1 0,3-7 0 16,-2-9 0-16,1-11 1 15,0-15-1-15,-3-10 2 16,-2-11-2-16,5-23-5 15,2 7-17-15,-9-16-15 16,5 3 4-16,-8-9-4 16,4 5 1-16</inkml:trace>
  <inkml:trace contextRef="#ctx0" brushRef="#br0" timeOffset="2271.2271">11818 10090 75 0,'-15'9'33'0,"2"-3"-2"15,3 0 1-15,-3-6-31 16,13 0-1-16,-19-5 2 16,19 5 0-16,-15-9 0 15,15 9 1-15,-17-2 0 16,5 4 1-16,-6-1 0 15,0 5 0-15,-8-2-1 16,-6 6 0-16,-4-5 0 0,-5 4-1 16,-6-4 0-16,0 0 0 15,-2-3-1-15,3-1 1 16,1-2-1-16,4-1 0 15,5-2 0-15,6 3 0 16,4-1-1-16,2 2 1 16,2 2-1-16,3 5 0 15,-1 4 1-15,0 1-1 16,2 3 0-16,0 4 0 15,3-3 0-15,4-3-2 16,11-13-1-16,-13 3-3 16,23-11-25-16,-1-22-6 15,10-5 1-15,1-15-2 16</inkml:trace>
  <inkml:trace contextRef="#ctx0" brushRef="#br0" timeOffset="2544.2543">11097 9646 77 0,'-17'-5'34'16,"3"4"-2"-16,-2-2 0 15,4 5-30-15,-1 5 1 16,9 12 0-16,-2 6 0 16,5 14 1-16,-4 10-1 15,5 13 1-15,-1 4-1 0,2 7-1 16,0 5-7-16,-3-10-27 15,8-6-4-15,-3-16 2 16,5-16-3-16</inkml:trace>
  <inkml:trace contextRef="#ctx0" brushRef="#br0" timeOffset="2674.2673">11287 9881 96 0,'-23'43'14'15,"-9"12"-11"-15,-11 0-3 16,-8-7-38-16,4-22 0 15</inkml:trace>
  <inkml:trace contextRef="#ctx0" brushRef="#br1" timeOffset="8936.8936">546 785 8 0,'0'0'24'0,"0"0"2"15,0 0-5-15,0 0-2 16,0 0-5-16,0 0-2 15,0 0-1-15,0 0-4 16,0 0-1-16,0 0-2 16,0 0-1-16,4 69-1 15,-4-69 0-15,9 56 2 0,-9-56-2 16,6 71 3-16,-32-57-3 15,42 81 0-15,3 9 0 16,-4 0 1-16,-10-15-2 16,3 3 0-16,4 2-1 15,-4-5-1-15,-2-10 2 16,2 5-2-16,-4 6 2 15,3 6-2-15,-2 10 2 16,-3 8-2-16,-1 7 2 16,3 10 1-16,-7 6 0 15,1 7 1-15,-4 7-2 16,2 9 0-16,-4 3 0 15,2 7 1-15,-3 4-1 16,-1 3-1-16,2 5 0 16,0 6-1-16,-1 3 0 0,-2 0 1 15,3 5 1-15,0 2-2 16,0 5 1-16,2 3 0 15,-1 2 1-15,2 3 0 16,-2 7 0-16,2 6 0 16,-1 0-1-16,-1-2 1 15,1 2-1-15,5 0 1 16,-2-6-1-16,2-5-1 15,2-7 1-15,1-5 0 16,0-5 0-16,5-4 1 16,0-6-1-16,-1 0 0 15,2 0 1-15,-2-1-1 16,1 4 1-16,1-2-1 15,0 0 0-15,0-4 0 0,0 3-1 16,3-5 2-16,-1-6-2 16,4-2 1-16,0-7-3 15,1 1 1-15,0-4 0 16,0-1 1-16,3-3-2 15,-3-3 0-15,2-1 1 16,-5 2 1-16,0-2 0 16,1-6 1-16,-1-2 0 15,2 0-2-15,-5-1 2 16,0-2 0-16,2-3 0 15,-2-2-1-15,0-2 0 16,-2 1 1-16,1-1-1 16,1-6 1-16,0 2-1 15,0-5-1-15,0-1 2 0,-2 2 0 16,0-3-1-16,0-1 0 15,0-2 0-15,-1 2-3 16,-2 0 3-16,0 2 0 16,-2-2 0-16,2-1 0 15,-2-1 0-15,-1-1 0 16,0-1 1-16,-1-2 0 15,-1-5 0-15,-1-12-1 16,5-8-4-16,-12-23-23 16,16-13-5-16,-9-28-1 15,2-30-1-15</inkml:trace>
  <inkml:trace contextRef="#ctx0" brushRef="#br1" timeOffset="10417.0416">2885 671 46 0,'0'0'31'0,"0"0"1"15,0 0-1-15,0 0-21 16,0 0-4-16,22 73-2 15,-22-73 0-15,6 75 0 16,18 9 1-16,-22 24 0 16,-5 10-1-16,4 13 0 15,-11-10-2-15,4 4 0 16,2-4-1-16,1-1-2 0,4-7 2 15,2 7-3-15,-3 11 2 16,2 7 0-16,-1 12 0 16,-1 4 1-16,0 9-1 15,0 2 1-15,-2 9 0 16,-2 3 0-16,2 4 0 15,1 0 1-15,0 3-2 16,2 5 0-16,1 1 0 16,1 2-1-16,2-1 2 15,-1 3-2-15,0-3 1 16,0 3-1-16,-1-3 2 15,0 1 0-15,-2-3 1 0,2 2-1 16,-2 1 0-16,2 1 1 16,-1 2 0-16,0-1-1 15,0 1-2-15,2 1 3 16,-1-4-3-16,4 0 2 15,-3-4-2-15,4-4 0 16,3-1 0-16,-1-4 2 16,1 2 0-16,-1-1-2 15,-1 3 2-15,0 0-1 16,-3 5 0-16,-2 6 1 15,-3 0-1-15,0 3 0 16,-2-1-2-16,-3 0 3 16,1-4-3-16,1-4 2 15,-1-8-2-15,7-2 0 16,-3-8 0-16,4-1 2 0,6-3-1 15,1-6-2-15,5 1 2 16,-3 3 0-16,2 3 1 16,4 1-1-16,-3 5 1 15,0 2-1-15,-2-1 0 16,1 5 1-16,-5 1-1 15,2 3 1-15,1 0-1 16,-4-1 0-16,0 1 0 16,-2 1 0-16,-1-5-1 15,0 1 3-15,-5-6-3 16,-2-5 1-16,0-9 0 15,-3-11 1-15,-1-9-4 16,-3-21-6-16,11-7-21 16,-15-28-6-16,10-17-1 0,-7-32 0 15</inkml:trace>
  <inkml:trace contextRef="#ctx0" brushRef="#br1" timeOffset="11845.1844">5157 955 52 0,'-4'-54'29'16,"4"54"1"-16,0 0 0 15,0 0-24-15,-11-65 1 16,11 65-2-16,0 0 0 15,0 0 1-15,0 0-3 16,0 0 1-16,0 0-1 16,0 0 0-16,0 0-2 15,0 0 1-15,-12 70 0 16,30 31 1-16,-1 24-2 0,2 17 0 15,-14-5-1-15,5 19 1 16,-2 4-1-16,-3 2-1 16,-1-18 0-16,1 5 0 15,-2 5 1-15,1 3 0 16,0 7-1-16,-4 4 2 15,4 10-1-15,-3 6 0 16,0 7 1-16,-1 7-1 16,1 5 0-16,0 6-1 15,0 2 1-15,2 1-1 16,-2 3 2-16,5 1-2 15,-4 4 2-15,3 1-1 16,-1 3 2-16,-1-1-1 16,2 0 2-16,-1 1-1 0,2-1-1 15,-1-4 0-15,2-3-1 16,2-3 2-16,-3-8-2 15,6 1 0-15,0-5-2 16,-1 2 1-16,0 0 1 16,0 4 2-16,0 4-2 15,-3 3-1-15,1 6 2 16,-1 5-1-16,-1 1 2 15,0-2-2-15,3 1-1 16,0-5 2-16,0-8-2 16,3-5 1-16,3-11-1 15,0-6 0-15,2-3-1 16,-2-6 3-16,2-5-2 15,-1 1 0-15,2-1 0 0,-2 5 0 16,-3-2 1-16,-3-1-1 16,1 0 1-16,-2-1-2 15,-3 0 1-15,0-3 1 16,-2-2-2-16,-1 0 3 15,-3-2-2-15,3-6 0 16,-4 0-1-16,3 2 2 16,-1-3-2-16,0-4 2 15,-3-4-2-15,1-3-1 16,0 0 2-16,0-1 0 15,1-6-1-15,-1-4-1 16,-1-6 3-16,1-6-3 16,1-14 0-16,-2-33-7 15,12-19-24-15,-8-44-4 16,7-33 1-16,2-46 0 0</inkml:trace>
  <inkml:trace contextRef="#ctx0" brushRef="#br1" timeOffset="13189.3187">7431 878 48 0,'0'0'29'15,"0"0"2"-15,7-53-8 16,-7 53-11-16,0 0-2 16,0 0-1-16,0 0-1 15,0 0-2-15,0 0-1 16,0 0-1-16,0 0 0 15,0 0 0-15,0 0-2 16,38 54 0-16,-23-19 0 16,-14 50-1-16,4 15 1 15,0 22-2-15,-8 2 0 16,2 7 1-16,0 5-2 15,0 5 1-15,3-13 0 0,-1 10 0 16,2 9 0-16,0 11 0 16,-1 5 1-16,3 13-1 15,-3 10 0-15,1 8 0 16,-2 11 1-16,-2 5-2 15,2 6 1-15,-4 6-1 16,0 7 0-16,1 7 1 16,-5 8 0-16,1 6 0 15,-1 2-1-15,-1 8 3 16,1-2-3-16,0-1 4 15,2 0-1-15,2 1-2 16,2-6 2-16,-1-2 0 16,6-2-2-16,-2 1-1 15,4 2 1-15,-2 5 0 16,1 1-1-16,-1 3 1 0,-1 4-1 15,-2 5 2-15,-1 1 1 16,-1-4-2-16,-2-1 2 16,-1-10-3-16,2-9 3 15,-3-11-3-15,4-4 1 16,0-17-1-16,2-2 1 15,-1-5-1-15,3-6 0 16,2 0-1-16,2 5 1 16,1 0 0-16,2 3 0 15,-1 1 0-15,4-2-2 16,-2 1 2-16,0-4 0 15,-1 1 0-15,2-7-1 16,-1-1 2-16,2-4-1 0,-5-4 0 16,4-2 0-16,-2-3-1 15,1-4 1-15,0-6 0 16,-3-4 0-16,0-12 0 15,6-3-1-15,-1-10 1 16,2-9 1-16,2-8-1 16,3-7-1-16,3-9 0 15,3-11-2-15,2-3-3 16,-11-31-14-16,13-1-15 15,-9-31-2-15,6-28 1 16</inkml:trace>
  <inkml:trace contextRef="#ctx0" brushRef="#br1" timeOffset="14782.478">9634 1024 39 0,'0'0'28'16,"5"-65"2"-16,-5 65 0 16,0 0-22-16,0 0 0 15,0 0 0-15,0 0-1 16,0 0 1-16,0 0 0 15,0 0-2-15,-7 17-1 16,10 53-1-16,4 16-1 16,0 18 1-16,-14-1-2 15,3 11-1-15,-3 14-1 16,-3 6 1-16,-1-18-1 15,4 3-1-15,1 3 2 16,0 4-2-16,4 5 1 16,3 7 2-16,-2 6-2 0,3 4 0 15,1 9 1-15,-2 8-1 16,1 4 1-16,-1 5 0 15,-1 3-1-15,-2 3 0 16,-2 6 0-16,3-1-1 16,-3 5 1-16,1 0 0 15,2 5 1-15,0 0-1 16,-2 3 1-16,5 1 0 15,-3-1 1-15,2-3-1 16,0-3 2-16,-1-3-1 16,-1-3-1-16,3-4 2 15,-2-3-2-15,0-3-1 16,0 0-1-16,2 1 1 15,-2-2-1-15,-1 4-1 16,0 0 1-16,-1 3-1 0,1-1 1 16,-3 0 1-16,2-3 0 15,-3-1-1-15,3 2 2 16,0-3-1-16,-1 2 2 15,-1-1-1-15,1 0 1 16,-1-2-1-16,4 0-2 16,0 1 2-16,-3-2-2 15,6-4 3-15,-4-6-4 16,4-4 1-16,-1-2-1 15,3 0 2-15,0-4 0 16,-4-5 0-16,5-2 0 16,-4 2-2-16,3 1 2 0,-2 0 1 15,0-1-1-15,1-2 0 16,1 6 0-16,-1-1-2 15,1 1 2-15,-1-3 0 16,1-1-1-16,1 1 0 16,0-4 1-16,0-5 0 15,-1-8 0-15,0-7-1 16,-3-6 1-16,4-2-1 15,-5-5 1-15,2-9-1 16,-2-6 1-16,0-4 0 16,-5-3 0-16,3-5-1 15,-1-3 1-15,-2-4-1 16,-1-3 1-16,2-1-1 15,-1-2 1-15,-1 1-1 16,3 0 1-16,-2-2-1 0,0 1 1 16,0-4 1-16,-1 0-1 15,1-4 0-15,-1-9 0 16,3-6-1-16,-2-10-1 15,0-13-4-15,10-2-14 16,-6-25-19-16,4-11 0 16,-4-16-1-16,8-9 0 15</inkml:trace>
  <inkml:trace contextRef="#ctx0" brushRef="#br1" timeOffset="16096.6095">11725 912 44 0,'0'0'32'0,"0"0"1"16,-17-58-1-16,17 58-21 16,0 0-4-16,0 0-1 0,0 0-1 15,0 0-3-15,0 0 1 16,0 0 1-16,-8 81-2 15,-7-34 2-15,26 45-2 16,-3 8 2-16,-1 13-2 16,-9-9 0-16,2 13-1 15,0-3-1-15,-6-2 1 16,4-9-2-16,-1-2 2 15,3 2-2-15,2 0 1 16,1 2 1-16,2-3-1 16,4 6 1-16,1-7-1 15,0 5 1-15,-1 1-1 16,-1 4 2-16,-1-1-2 15,-2 0 0-15,-5 4 1 16,0 4 0-16,-4 5-1 0,-1 4 1 16,-1 1 0-16,0 4 0 15,-5 0 0-15,4 3 0 16,-2-4 0-16,0-1-1 15,2-6 0-15,-1-2-1 16,0-4 2-16,2-1-2 16,0 2 2-16,1-8-1 15,0-1 2-15,1-2-2 16,-2-2 1-16,-1-3 0 15,4-4 1-15,-2-2-1 16,1-2 1-16,0-1-1 16,0 0 1-16,1-6 0 15,0 0-1-15,3 0-1 16,-3-2 0-16,3-6 2 0,-1-4-2 15,2-4 2-15,-2-2-2 16,1-3 1-16,-1-6-1 16,0-1 3-16,2-5-3 15,1-1 1-15,-2-2-1 16,4-6 0-16,1 1-1 15,-3 1-1-15,3-3 1 16,-1-4-1-16,-2 1 1 16,1-4-1-16,0-4 1 15,-2-6-1-15,-1-7 1 16,0-8-1-16,0-13-4 15,0 0-16-15,4-13-16 16,-6-10 2-16,6-3-2 16,-5-8 0-16</inkml:trace>
  <inkml:trace contextRef="#ctx0" brushRef="#br1" timeOffset="17600.7598">11685 10383 25 0,'-5'-22'24'0,"5"22"3"16,-5-22 1-16,-1 8-16 16,6 14-2-16,-3-15-1 15,3 15 0-15,0 0-1 16,0 0 0-16,-10-9 0 0,10 9-2 15,0 0-1-15,0 0-2 16,0 0 0-16,-11 6 0 16,11-6-2-16,0 0 0 15,0 0 0-15,0 0 0 16,0 0 0-16,-1 17 0 15,3-2-1-15,2 8 1 16,-1 9 0-16,2 10 0 16,-4 5 0-16,3 7 0 15,-1 4 0-15,0 3-1 16,0-2 1-16,3-4 0 15,-1 1-2-15,1-4 0 16,2 0 0-16,0-1 0 16,3 4 1-16,0 5-2 15,0 2 2-15,2 8-1 0,-7 5 1 16,3 4 3-16,-1 2-2 15,-4 2-1-15,-1 0 1 16,-1 1-1-16,-3-4 1 16,-1 1-1-16,-1-1 1 15,1-1-1-15,-3-2 0 16,2-1 1-16,-3 4-1 15,-2 0 1-15,1-1-1 16,0 4 0-16,0 1-1 16,-1 3 1-16,2 2 0 15,-3 1 0-15,4 1 0 16,-1 1-1-16,2-1 1 15,-1 1 0-15,1 2 0 16,-1-7 0-16,0 2 0 0,1-2 0 16,1-4-1-16,-1 0 2 15,1-3-2-15,-1-1 0 16,-1-2 1-16,2 1-1 15,-1-1 0-15,1 1 1 16,-1-2 0-16,0-2 0 16,0-3 0-16,1 2 0 15,-1-3 0-15,1-4 0 16,-1-1-1-16,2-3 1 15,1 0 0-15,0 1-1 16,3-4 1-16,-2 3 0 16,3-1 0-16,-2-2 0 15,2-1 0-15,-2-2 1 16,0-6-1-16,-2-5 0 0,3-10-2 15,-3-15-2-15,7-8-9 16,-11-29-22-16,15-7-4 16,-5-27-1-16,10-12 0 15</inkml:trace>
  <inkml:trace contextRef="#ctx0" brushRef="#br1" timeOffset="20334.0331">13390 7218 18 0,'0'0'21'0,"0"0"-7"16,0 0-4-16,0 0 0 15,0 0 2-15,0 0-1 16,0 0 1-16,0 0-3 0,0 0-2 15,0 0-1-15,0 0-1 16,0 0 0-16,0 0 0 16,3 16-2-16,-3-16-2 15,0 0 2-15,0 0 1 16,0 0 0-16,0 0 0 15,0 0 0-15,0 0 1 16,0 0-2-16,-2-12 1 16,2 12-1-16,2-19-1 15,-1 6 1-15,-1-3-2 16,3-2 2-16,-3-5-2 15,2 4 1-15,-2-9-1 16,0-1 0-16,1-5 0 16,1-2 0-16,-2-7 0 15,4-1-1-15,-4-5 1 0,2-2-1 16,-2-1 1-16,0-3-2 15,-2-5 2-15,1 0-2 16,0-2 2-16,-3-3-2 16,2-1 1-16,1-3-1 15,-3-5 2-15,3 1-1 16,-2-2-2-16,-1 0 3 15,2-5-2-15,1 4 1 16,-3-2-1-16,2 0 0 16,-2 1 0-16,3-3 0 15,-1-4 2-15,0-2-3 16,2-1 1-16,-2-3 1 0,2-2 0 15,0-2 0-15,2-3-1 16,-2 1 2-16,2-1-2 16,0 0 2-16,-1 0-1 15,3 2 1-15,-2-2 0 16,0 0 0-16,1 0 0 15,-1 1 0-15,-1 1-1 16,-2-2 1-16,1-2 0 16,0 2-1-16,0-1 1 15,-2-1-1-15,1 1 0 16,-1 0 1-16,1 1-1 15,-1 0 1-15,2-1-1 16,0 0-1-16,1 0 2 16,1-1-2-16,0-1 1 15,2 0-1-15,2 2 1 0,1-3-1 16,1 3 2-16,1-2 1 15,2 5-2-15,-2-1 2 16,1-1-1-16,0 3 1 16,-7 46-1-16,4-4 1 15,-3 1-2-15,3-8 0 16,-3 2 1-16,1-4-2 15,-2 1 2-15,2-2-2 16,0 3-1-16,-3-22-10 16,3 17-24-16,-5 0-1 15,0 11 0-15,0 53-2 16</inkml:trace>
  <inkml:trace contextRef="#ctx0" brushRef="#br1" timeOffset="21701.1698">13310 10201 15 0,'4'-12'28'16,"-4"1"2"-16,0 0 1 15,0 11-15-15,0-12-2 16,0 12 0-16,0 0-2 16,0 0-1-16,0 0-3 15,5 10-2-15,-5-10-2 16,0 25-1-16,0-7-3 15,1 6 1-15,2 6-1 16,1 7 1-16,1 3-2 16,1 7 2-16,1 5-2 15,1 2 1-15,1 8 0 16,0 3 1-16,-3 8-1 15,-1 2-1-15,-1 3 1 16,0 9-1-16,-4 3 1 0,0 7-1 16,-3 1 2-16,6 3-1 15,-7 3 2-15,5 2-2 16,-1 5 1-16,0 4 0 15,-1 3 0-15,1 4 0 16,-1 6 0-16,0 3-3 16,-3 5 3-16,0 6-1 15,-1 2 0-15,3 3 1 16,-5-1-2-16,2 5 1 15,1 0 0-15,0 7 0 16,2-3-1-16,-3 4 0 16,4 3 0-16,0-2 1 15,0 4-2-15,2-3 1 16,-2 4-1-16,0-4 1 15,-1 4 0-15,1-3 1 0,-1 3 0 16,-2 3-2-16,-1-2 2 16,2 0 0-16,-4-8-1 15,4-9 0-15,2-13-1 16,-5-34-14-16,12-20-20 15,-3-45-2-15,9-31-1 16,1-43 0-16</inkml:trace>
  <inkml:trace contextRef="#ctx0" brushRef="#br1" timeOffset="22993.2991">15002 10362 24 0,'0'0'28'16,"-3"-14"-1"-16,3 14 2 16,3-15-18-16,-6 0-1 15,3 15-1-15,1-16 0 16,-1 16-2-16,0 0-1 15,0 0 0-15,0 0-1 16,9 16 0-16,-11-2-1 16,4 8 0-16,-2 3-2 15,5 8 0-15,-4 4-1 16,4 8 1-16,-1 4-1 15,2 8 0-15,2 6 0 0,0 4 0 16,3 6-1-16,0 4-1 16,1 5 1-16,2 5-1 15,2 6 1-15,-2 2-1 16,1 5 1-16,1 1 1 15,-1 7-1-15,-2 5 0 16,-4 6 1-16,-2 6-1 16,-1 4 0-16,0 5 0 15,-5 4 0-15,-2 9-1 16,0 1 1-16,1 7 1 15,0-1-1-15,-2 7 0 16,4 6 0-16,-4 3 2 16,2 9-3-16,-1 3 1 15,-1 4-1-15,0 1 1 0,-3 3-1 16,1 0 1-16,0 0-1 15,2-4 0-15,0 2 1 16,2 0-1-16,3-2 0 16,1 3 0-16,3 1 1 15,0 5-1-15,2-5 2 16,0-2-3-16,-2-8 2 15,0-7 0-15,-4-10 0 16,0-18-1-16,4-23-3 16,-5-39-11-16,13-21-22 15,-8-49 0-15,15-30-2 16,0-49 0-16</inkml:trace>
  <inkml:trace contextRef="#ctx0" brushRef="#br1" timeOffset="24330.4328">16808 10192 31 0,'0'0'28'16,"7"18"1"-16,-8 0 1 15,0-7-16-15,5 16-1 16,-4-3-3-16,7 17-1 16,-3 3-2-16,7 16-2 15,-2 6-2-15,2 11 0 16,-2 10-2-16,2 9-1 15,-5 6 1-15,2 6-1 16,-4 0 1-16,0 4-1 0,0-1 1 16,0 7 0-16,-1-2 1 15,2 9-1-15,0 3 0 16,0 5 0-16,2 7-1 15,-1 6 0-15,-2 10 0 16,-2 8-2-16,1 6 3 16,-3 8-1-16,2 3 1 15,-4 9-1-15,-2 2 1 16,3 7 0-16,-4-3-1 15,2 3 1-15,-2-2-2 16,4 0 0-16,-3 0 0 16,3 4 0-16,0 1 0 15,0 4 0-15,0 4 0 16,1 4-2-16,1 7 4 15,0-5-2-15,0-4 1 0,0-13-1 16,-2-17 1-16,0-24-2 16,1-26-2-16,-2-39-6 15,11-36-24-15,-9-44-2 16,14-33-3-16,-1-51 1 15</inkml:trace>
  <inkml:trace contextRef="#ctx0" brushRef="#br1" timeOffset="25652.565">18666 10203 26 0,'0'0'28'16,"0"0"-1"-16,0 0 1 16,0 0-10-16,0 0-5 15,-4-13-3-15,4 13-1 16,0 0-3-16,0 0 1 15,0 0-3-15,0 0 1 16,0 0-4-16,0 26 1 16,0 0-1-16,3 13 0 15,-2 11-1-15,3 11 2 16,-5 10-2-16,1 7 2 0,0 6-1 15,1 6-2-15,-2 2 1 16,4 6 0-16,-1 4 0 16,4 3-1-16,2 4 1 15,0 7 0-15,2 2 0 16,0 8 1-16,2 4 0 15,-1 8 0-15,0 2-1 16,-2 4-1-16,-3 6 1 16,-1 6-1-16,-2 4 0 15,-1 2 2-15,-2 1-2 16,-1 4 1-16,-4-4 1 15,4 3 0-15,-3-3-2 16,0 0 1-16,-1-2 0 16,4-1 1-16,-3 1-2 0,1-3 0 15,1 1 1-15,-1-1-1 16,0 2 1-16,2 0 0 15,-5 2 0-15,3 3-1 16,-2-2 2-16,-2 5-2 16,1-1 2-16,3 8-2 15,-2-1 1-15,4-1 0 16,-3-6 0-16,4-1 0 15,-3 0 1-15,3-9 0 16,3 1-2-16,-2-87 0 16,2 2-3-16,-2-5-18 15,11 0-12-15,-7-13-2 16,4-17-2-16,14 26 0 15</inkml:trace>
  <inkml:trace contextRef="#ctx0" brushRef="#br1" timeOffset="26904.6902">20598 10286 30 0,'-1'-10'27'0,"1"10"-2"15,0 0 4-15,0 0-17 16,0 0-2-16,0 0 1 15,0 0-3-15,6 26-1 16,-9-5-1-16,6 12 2 16,-5 7-4-16,3 12 2 0,-3 2-3 15,0 13 0-15,0 5 0 16,1 9-1-16,-4 5-1 15,3 7-1-15,-1 6 0 16,-1 4 0-16,1 0 0 16,1 2 1-16,4 4-1 15,1-3-1-15,2 1 2 16,3 4 0-16,2-3-1 15,-2 4 0-15,3 4 0 16,-2 5-3-16,-3 6 3 16,-3 7 0-16,1 4 0 15,-4 2 0-15,-3 4-1 16,3 5 1-16,-1-2 1 15,1 3 0-15,0 0-2 0,5 0 1 16,-2-4-1-16,4 0 1 16,4-1-1-16,0-4 1 15,1 0-2-15,2 0 0 16,-3 1 2-16,0 2-1 15,-2 2 1-15,-2 1-1 16,-2 7 1-16,-2 4-1 16,-3 0 2-16,-2 2-2 15,0-2 1-15,-2 2-1 16,1-1 1-16,1-5-1 15,0-9 1-15,1-8 0 16,2-2 0-16,1-9 0 16,0-2 0-16,1-15-2 15,6-4-7-15,-9-14-25 0,10-9-2 16,-6-21-2-16,8-14 0 15</inkml:trace>
  <inkml:trace contextRef="#ctx0" brushRef="#br1" timeOffset="28251.8249">22810 10369 32 0,'-2'-20'25'0,"2"20"3"15,0 0-4-15,-7-13-12 16,7 13-2-16,0 0 0 15,2 13-1-15,-2-13-2 16,0 20-2-16,-2-8-1 16,4 6 2-16,-3-3-3 15,4 9 1-15,-2 2-1 16,3 7-1-16,-1 7 0 15,3 10 1-15,-6 7-1 16,5 11 0-16,-5 5-1 16,-1 14-1-16,-5 3 1 15,0 10-1-15,-2 2 1 0,2 5 0 16,-2 0 0-16,5 5 0 15,-1-1 0-15,4 4 0 16,0-1 0-16,4 5-1 16,0 3 0-16,2 5-2 15,-1 8 3-15,2 4-3 16,-2 7 1-16,0 5 1 15,-2 4 0-15,2 8-1 16,-3 2 2-16,0 4-1 16,-2 3 0-16,-3 4 0 15,0-1 0-15,0 1-1 16,0 1 0-16,-1 3 0 15,1 0 0-15,2 2 0 16,0 5 0-16,0 4 0 16,1 6 0-16,-2-1-1 0,2 3 2 15,-1 1-1-15,1-5 1 16,-1-5-1-16,-1-8 1 15,1-6 0-15,-4-8 0 16,4-2 2-16,-3-84-2 16,7 6 1-16,-6-8 0 15,3 3-1-15,3-3-3 16,-2 2-17-16,5-13-16 15,-3-1-3-15,6-13-1 16,1-8 3-16</inkml:trace>
  <inkml:trace contextRef="#ctx0" brushRef="#br1" timeOffset="29595.9593">25072 10309 52 0,'0'0'31'16,"0"0"1"-16,0 0-1 15,0 0-21-15,0 0-3 16,0 0-2-16,0 0-1 16,-3 22-2-16,4-5 0 0,1 10-1 15,-1 4 1-15,3 12 0 16,-4 4 0-16,0 9 1 15,-1 7-1-15,-3 8 1 16,0 5-1-16,1 10 0 16,-5 2-1-16,2 12 0 15,-2 2 0-15,0 8 0 16,-1 4-1-16,1 4 0 15,-1 2 1-15,2 5-1 16,-4 3 1-16,2 3 0 16,0 5 0-16,0 4-1 15,-1 4 0-15,0 5 1 16,-3 10-1-16,-1 3 1 15,0 3-1-15,-1 5-1 0,1 3 0 16,3 1 1-16,-2 3-1 16,4-2 0-16,0-8 0 15,6-1 1-15,2-4-2 16,2-3 1-16,1-5 0 15,1-1 1-15,0-1-1 16,1 7 0-16,-2 5 1 16,-2 4-1-16,0 2 1 15,0 1-1-15,-1 5 1 16,1-2-1-16,1-10 0 15,1-10 1-15,-1-6 0 16,7-8 0-16,-1-1 1 16,2-7 0-16,-3 1 0 15,-1-67 0-15,-3 5 1 16,2 0-1-16,-1 5 0 0,-1-7-3 15,1 1-8-15,-4-5-24 16,7-9-3-16,-6-56-1 16,0 42-2-16</inkml:trace>
  <inkml:trace contextRef="#ctx0" brushRef="#br1" timeOffset="31277.1274">15053 7386 2 0,'0'0'19'16,"0"0"-2"-16,-15-1-8 15,15 1-7-15,-10-12-4 16,10 12-1-16,-11-19-2 0,11 19 3 15,-8-20 3-15,8 20 5 16,-11-12 1-16,11 12 4 16,-12-3 1-16,12 3 1 15,-12 7-1-15,12-7-3 16,-12 14-2-16,12-14-1 15,-12 18-1-15,12-18 1 16,-9 18 0-16,9-18 0 16,-7 10 0-16,7-10 0 15,0 0-1-15,0 0 0 16,0 0-1-16,-12-4-1 15,12 4 0-15,0-17-1 0,0 6 0 16,-1-7 1-16,2 0-1 16,-1-11 1-16,0-1 0 15,-2-7 0-15,1-2 0 16,-2-8-1-16,-1-2 1 15,-1-7-3-15,-1-5 2 16,-1-3-1-16,-1-2-1 16,3-4 0-16,-4-4 0 15,1-2 1-15,1-1-3 16,-1-1 3-16,1-4-2 15,-2-5 2-15,0 0-2 16,-3-5 0-16,4 3 3 16,-3-6-3-16,2-2 1 15,-1-6-1-15,0 3 1 16,3-6-1-16,0-2 2 0,2-5-1 15,0-3-2-15,3-1 1 16,0-7 2-16,3 1-2 16,2-4 3-16,0 0-3 15,3 0 1-15,-1-3 1 16,5-4 0-16,-3 2 0 15,4-4-1-15,1-2 1 16,-1 2 0-16,4-3-1 16,-4 0 0-16,4-1 0 15,0 0 0-15,0 0 0 16,-2 1-1-16,2 2 1 15,0 2-1-15,0 0 1 16,-1 2-1-16,0 4 2 16,-3 6 1-16,-1 5-1 0,-4 5 2 15,0 6-2-15,-6 54 2 16,0-3-2-16,-1 2 1 15,-1-3-1-15,-2 0-2 16,1-3 2-16,-1 2-1 16,1-4-3-16,-3-16-21 15,0 4-15-15,-2 11 1 16,0 3-2-16,8 60 1 15</inkml:trace>
  <inkml:trace contextRef="#ctx0" brushRef="#br1" timeOffset="32406.2403">16651 7577 37 0,'0'0'27'0,"0"19"3"15,0-19 0-15,-12 4-20 16,12-4-1-16,0 0 0 16,0 0 1-16,-13-12-2 15,13 12-2-15,-7-26-1 16,6 9-2-16,-3-9 0 15,4-3-1-15,-2-8 0 0,4-5 0 16,-1-11 0-16,1-2 0 16,-1-11 0-16,0-4 1 15,-1-9-2-15,0-2 2 16,-2-5-2-16,-1 0 0 15,-2-3 0-15,-3-1-2 16,-1-1 2-16,3 0-2 16,-4-8 1-16,4-2-1 15,0-3 0-15,1-6 3 16,4-6-2-16,2-1 0 15,1-11 0-15,0-2-1 16,1-4 0-16,3-1 3 16,-3-5-3-16,0 0-1 0,1-9 2 15,0-3 1-15,3 1-1 16,0-2 2-16,0-1-2 15,2-4-1-15,5-1 2 16,1 1 0-16,-1 1-1 16,3 2 0-16,0 1-1 15,2 1 0-15,1 3 0 16,-4-4 0-16,1 7 1 15,0-2-1-15,-1 4 0 16,-2-2 1-16,1 6 0 16,-5 2 2-16,1 4-1 15,-5 4 2-15,-4 71-2 16,2-7 2-16,-4 1-3 15,0-6-2-15,1 9-5 0,-2-8-26 16,1 7-4-16,1 2-2 16,4-5 0-16</inkml:trace>
  <inkml:trace contextRef="#ctx0" brushRef="#br1" timeOffset="33465.3462">18691 7770 42 0,'2'-13'28'16,"-2"-5"2"-16,0-3 0 15,3 1-19-15,-10-10-2 16,9 7 1-16,-9-10-2 15,5 8-1-15,-3-10-1 16,4 5-1-16,-5-8-1 16,3 3-1-16,-1-10-1 15,1-1 0-15,1-6 0 16,0-4 1-16,-1-6-2 15,0-4 2-15,-2-8-2 16,3-4 1-16,-3-5-1 16,1-9-1-16,0-3 1 0,1-6-3 15,1-8 3-15,-1-6-2 16,2-3-1-16,1-5 2 15,0-9 0-15,5-2-2 16,-2-10 2-16,4-8 0 16,1-5-2-16,0-7 1 15,4-9 1-15,2-8 0 16,1-5 0-16,0-5 1 15,2-1-1-15,0-1 0 16,-1-5 0-16,-1 6 2 16,-1 4-2-16,-2 4 0 15,-2 1 0-15,1 3-1 16,-1 0 1-16,1 5-1 15,2 0 1-15,5 0 1 16,4-1-1-16,3 3 2 0,-10 90-2 16,0-6 1-16,1 7-4 15,-1-6-11-15,3 11-23 16,-5 1-3-16,0 9 1 15,-1 4 1-15</inkml:trace>
  <inkml:trace contextRef="#ctx0" brushRef="#br1" timeOffset="34607.4603">20664 7534 5 0,'-11'-12'21'15,"-5"-3"1"-15,2 7-7 16,14 8-1-16,-16-6 1 15,16 6-3-15,0 0-3 16,-10 19-2-16,10-19 0 0,1 17-2 16,-1-17 0-16,4 20 1 15,-4-20-1-15,6 17 0 16,-6-17 1-16,7 18-2 15,-7-18 0-15,4 20 0 16,-4-20-1-16,5 22-1 16,-5-11-1-16,1 3 0 15,-1-3 0-15,-1-1 1 16,1-10 0-16,-2 13-1 15,2-13 1-15,0 0 1 16,0 0-1-16,0 0 0 16,-12-5 0-16,12 5-1 0,-2-22 0 15,2 0 0 1,0-6-1-16,0-6 1 0,0-10-1 15,1-9 1-15,-1-9 0 16,1-10 0-16,-2-6 1 16,1-6-1-16,-4-9 1 15,3-6-1-15,-2-3 1 16,-1-8-2-16,2-2 1 15,0-3-2-15,1-9 2 16,1-4-2-16,2-4 0 16,-1-3-1-16,4-5 1 15,0-4 0-15,-1-6 0 16,2-2 2-16,-1 0-4 15,1 2 3-15,-3-3 0 16,2-1 0-16,-1-1 1 0,0-1 0 16,2-3-1-16,1 0 1 15,1-3 0-15,5-4 1 16,-1-1-2-16,7-4 2 15,0-5-1-15,2-3-2 16,2-4 2-16,-2-2-2 16,1 1 2-16,-3-1-1 15,-1 0 0-15,-5 5 1 16,-3 3-1-16,-9 92 2 15,1-7-1-15,2 9-3 16,-1-6-4-16,-3 2-9 16,5-1-23-16,-3 9-1 15,3 2-1-15,-3 7 0 16</inkml:trace>
  <inkml:trace contextRef="#ctx0" brushRef="#br1" timeOffset="35673.5669">22740 7578 47 0,'0'0'29'16,"0"0"2"-16,0 0-1 16,4 13-14-16,-4-13-7 0,0 0-3 15,-2 11 1-15,2-11-2 16,0 0-1-16,6 10-1 15,-6-10 0-15,0 0-1 16,4-17 0-16,-2 2 0 16,-1-8-1-16,1-7 1 15,0-8-1-15,0-6 1 16,-2-14 1-16,1-3-1 15,-2-9 1-15,1-4-1 16,-3-9 1-16,-2-7-1 16,0-8 1-16,1-6-2 15,-4-3 0-15,2-6-1 16,-3-11 1-16,4-4-2 15,-3-5 1-15,1-7 0 16,1-5 0-16,3-5-1 0,-2-7 0 16,0-3 2-16,2-1-3 15,2 1 1-15,1-4 1 16,1 1-2-16,-1-4 1 15,3 2 2-15,2 2-1 16,0-1-1-16,4-3 1 16,-1-2 2-16,4-2-2 15,-1 1 1-15,1-4-1 16,3 0 0-16,0-5 0 15,1-2 0-15,0-1 0 16,3 1 0-16,-2 1 0 16,2-2 1-16,-9 92 0 15,0-7 0-15,-2 4-1 16,2-8-2-16,-3 10-1 0,-1-7-8 15,1 8-23-15,-6-1-6 16,2 16 1-16,-3 0-2 16</inkml:trace>
  <inkml:trace contextRef="#ctx0" brushRef="#br1" timeOffset="36837.6832">25227 7710 35 0,'0'0'30'15,"0"0"1"-15,0 0-2 16,0 0-6-16,0 0-7 16,0 0-2-16,-8-15-6 15,8 15-2-15,-5-17-3 16,-1 3-1-16,-5-7-1 15,4-5 0-15,-1-10 0 16,1-6-2-16,2-10 2 0,-1-9-1 16,6-8 1-16,2-6 0 15,4-9 1-15,2-6-1 16,-2-7 1-16,3-7-1 15,-3-5 0-15,5-7-1 16,-5-5 1-16,0-9-2 16,0-4 1-16,0-6 0 15,-4-6 0-15,1 0-1 16,-1-7 1-16,-2-7 1 15,0 1-2-15,-2-1 1 16,-1-3 0-16,3 0-1 16,-4-3 1-16,4-7 1 15,3 1-1-15,0-1 0 16,4-4 0-16,1 0 1 0,2-3-1 15,0-1 0-15,2-1 0 16,1-3-1-16,5-2 1 16,-2 3-1-16,3-1 1 15,-1 3 0-15,2 1 0 16,1 2 1-16,-2 5-1 15,-9 92 2-15,0-10-1 16,0 7 0-16,2-9-1 16,-2 4 0-16,0-6 0 15,-1 3-4-15,0-6-3 16,-2-33-17-16,0 14-15 15,-3 12 0-15,-2 0-1 16,-3 12 1-16</inkml:trace>
  <inkml:trace contextRef="#ctx0" brushRef="#br1" timeOffset="46502.6498">13406 7229 30 0,'0'0'15'16,"0"0"4"-16,0 0-1 16,0 0 4-16,-5-11-8 15,5 11 1-15,0 0-3 16,12-3-1-16,-12 3-2 15,0 0-2-15,4-10-2 16,-4 10-1-16,0 0-2 16,0 0 0-16,0 0-1 15,0 0 0-15,0 0 0 16,0 0-1-16,0 0 1 15,3 15 0-15,-3-15-1 0,2 17 1 16,-4-4 0-16,2 2-2 16,-1-1 2-16,1 1-2 15,-2 0 1-15,-1-2-1 16,-2 1 1-16,0 0-1 15,-6-3 1-15,0-1 0 16,-3 1 1-16,-4 0 1 16,0-1-2-16,-1 1 1 15,0-2 0-15,2 0-1 16,3 0 0-16,3-3 0 15,11-6 1-15,-11 6-2 16,11-6-3-16,0 0-28 16,12-6-2-16,-2-4-1 15,5 4-1-15</inkml:trace>
  <inkml:trace contextRef="#ctx0" brushRef="#br1" timeOffset="47952.7946">14893 7207 18 0,'0'0'26'16,"-1"-14"2"-16,1 14-1 0,11-8-12 15,-11 8-2-15,5-11 0 16,-5 11-1-16,0 0-3 15,-2-13-2-15,2 13-1 16,0 0-1-16,0 0-2 16,0 0 0-16,-5 12-1 15,5-12-1-15,5 12 0 16,-5-12 0-16,9 14 0 15,-9-14 0-15,12 21 0 16,-7-5-1-16,-1 1-1 16,-4 2 1-16,-1 0-1 15,-4 3 1-15,0 1-1 16,-6-1 1-16,0 2-1 15,-1-5 1-15,3-1 0 0,-2 1 0 16,3-1 1-16,0 0-1 16,2-3 0-16,4 0 0 15,-2 0 1-15,3-3-1 16,-1 0 0-16,1-3 0 15,1-9 1-15,-8 18-1 16,8-18 1-16,-12 15-1 16,12-15 1-16,-17 13 0 15,17-13-1-15,-16 9 1 16,16-9-1-16,-13 7 0 15,13-7 1-15,0 0-1 16,-9 11 0-16,9-11 0 16,0 0 0-16,-3 11 0 15,3-11 0-15,0 0 0 16,-2 14 0-16,2-14 0 0,-2 10 0 15,2-10 0-15,0 0 0 16,-7 15 0-16,7-15 0 16,-6 11 0-16,6-11 0 15,-9 12 0-15,9-12 0 16,-9 18 0-16,9-18 0 15,-8 17 0-15,8-17 0 16,-3 14 0-16,3-14 0 16,-1 11 0-16,1-11 0 15,0 0 0-15,0 0 0 16,0 0 1-16,-5 11-1 15,5-11 0-15,0 0 0 16,-11 9 0-16,11-9 0 16,-12 12-1-16,12-12 1 0,-10 10 0 15,10-10 0-15,0 0 0 16,-5 13-1-16,5-13 2 15,0 0-2-15,17-2 1 16,-17 2 0-16,19-11 0 16,-4 2 0-16,3-5 1 15,1-1-1-15,-1-2 0 16,3-3 0-16,-1-3 0 15,-4 0 0-15,2-1 1 16,-7-3-1-16,-4 3 0 16,-2-2 0-16,-4 1 0 15,-2 4 0-15,-2 1-2 16,1-2-3-16,9 10-24 0,-7-4-4 15,8 6-2-15,-2-2-2 16</inkml:trace>
  <inkml:trace contextRef="#ctx0" brushRef="#br1" timeOffset="48951.8947">16639 7380 25 0,'-12'1'26'0,"12"-1"-1"16,-15 1 2-16,15-1-19 0,-14 0 1 15,14 0 0-15,0 0-1 16,0 0-2-16,0 0 0 16,0 0-1-16,12 6 0 15,-12-6 0-15,9 8-1 16,-9-8 0-16,8 14-2 15,-4-2 0-15,-4-1 0 16,1 5 0-16,-2-1-1 16,1 3 0-16,0 0 0 15,0 3 0-15,1-2-1 16,4 1 1-16,-2 2 0 15,2-1 0-15,1-1-1 16,2 0 0-16,-1 1 1 16,0-3-1-16,-2 2 0 0,-1-3 1 15,-3-1-1-15,-3 2 0 16,-3-1 1-16,-4 1-1 15,-5-1 0-15,0 1 1 16,-5-2-1-16,3 3 1 16,-2-3-1-16,-1 0 0 15,4-3 0-15,2 0 1 16,-1 0-1-16,4-3 0 15,10-10 0-15,-14 15 0 16,14-15-2-16,-11 11-1 16,11-11-1-16,-19 7-2 15,19-7-7-15,-25 10-19 16,13-5-1-16,-2-5-1 15,14 0 2-15</inkml:trace>
  <inkml:trace contextRef="#ctx0" brushRef="#br1" timeOffset="49598.9594">12411 7485 82 0,'10'2'36'15,"-10"-2"-3"-15,10 6 0 16,-10-6-38-16,25 12-12 0,-10-10-16 15,11 5-1-15,4-6-1 16,9 4 1-16</inkml:trace>
  <inkml:trace contextRef="#ctx0" brushRef="#br1" timeOffset="49777.9773">13444 7704 39 0,'70'19'31'0,"-1"-2"1"16,-4-3-2-16,1 3-18 15,-7-7-6-15,5 3-4 16,-2 1-13-16,-4-1-18 16,-3-3-2-16,-3 0 0 0,-1 2 0 15</inkml:trace>
  <inkml:trace contextRef="#ctx0" brushRef="#br1" timeOffset="49945.994">15038 8046 65 0,'59'18'33'0,"0"-2"-1"16,-5-9-12-16,-7 5-47 16,9 0-3-16,3-3-2 15,3 1 0-15</inkml:trace>
  <inkml:trace contextRef="#ctx0" brushRef="#br1" timeOffset="50097.0092">16586 8320 51 0,'89'22'27'15,"-2"6"1"-15,-6-8-7 16,0 7-39-16,0-1-9 16,-1-5 1-16,7 7-2 15</inkml:trace>
  <inkml:trace contextRef="#ctx0" brushRef="#br1" timeOffset="50259.0252">18874 8873 60 0,'92'29'31'0,"-1"1"0"16,-5-6-3-16,4 3-38 16,7-5-15-16,0-5-3 15,9 1-3-15,3-2 0 16</inkml:trace>
  <inkml:trace contextRef="#ctx0" brushRef="#br1" timeOffset="50414.0409">21163 9354 79 0,'93'25'34'16,"2"-1"-1"-16,2 0-12 0,0-7-49 16,6-1-3-16,5-2-4 15,11 1 2-15</inkml:trace>
  <inkml:trace contextRef="#ctx0" brushRef="#br1" timeOffset="50552.0547">23399 9778 66 0,'115'27'34'15,"-5"-4"-3"-15,-1-7-13 16,2-2-36-16,-1 2-12 16,6-2-3-16,0-5-1 15</inkml:trace>
  <inkml:trace contextRef="#ctx0" brushRef="#br1" timeOffset="51836.183">16670 7619 14 0,'6'-13'16'16,"8"4"-6"-16,-5-4 0 15,4-1-6-15,-1 4 1 16,-5-3 2-16,-7 13 1 0,11-16 3 16,-11 16-1-16,8-12 0 15,-8 12-1-15,0 0 0 16,0 0-3-16,3-12 0 15,-3 12-2-15,0 0 1 16,0 0-1-16,0 0-1 16,0 0 1-16,-2 15 0 15,5-1 0-15,-6-4-1 16,3 10 1-16,-4 3-1 15,1 5-1-15,-5 2 0 16,-1 3-1-16,-4 3 1 16,-1 2-1-16,-3 0 0 15,1-1 0-15,-4-2 0 16,3 0 0-16,-2-3-1 0,3-2 1 15,-6 0 0-15,2 0-1 16,2-2 1-16,-3-3-1 16,1-2 1-16,-1-1-1 15,2-3 1-15,5-3-1 16,1-6 0-16,13-10 0 15,-15 13-1-15,15-13 1 16,0 0 0-16,0 0 0 16,-2 12 0-16,2-12 0 15,1 11 0-15,-1-11 1 16,-1 20-1-16,-2-10 0 15,0 0 1-15,-2 1-1 16,5-11 0-16,-7 16 0 16,7-16 0-16,0 0-2 0,0 0-20 15,0 0-11-15,15-9-1 16,-5-7-1-16,8-6-1 15</inkml:trace>
  <inkml:trace contextRef="#ctx0" brushRef="#br1" timeOffset="53219.3212">18777 7429 31 0,'-11'-15'23'0,"11"15"0"15,-22-12-1-15,10 6-18 16,12 6-3-16,-21-7-1 16,21 7 0-16,-18-5 2 15,18 5 2-15,-13-4 3 16,13 4 0-16,0 0 1 15,0 0 0-15,0 0 1 16,0 0-2-16,-14-6-1 16,14 6-2-16,0 0 0 0,0 0-2 15,0 0-1-15,0 0 1 16,-10 4-1-16,10-4 1 15,0 0 0-15,2 13 0 16,-2-13 1-16,4 15-1 16,-4-15-1-16,4 24 1 15,-3-9 0-15,1 2-1 16,-4 0-1-16,2 4 1 15,-2 0-1-15,0 0 1 16,1-2-1-16,1 3 0 16,0-1 1-16,3 1-1 15,1-1 0-15,3 0 1 16,1-1-1-16,1 0 1 0,0-1-1 15,3-1 1-15,-1-3-1 16,-1-2 0-16,-2 0 0 16,0-1 1-16,-2 0-1 15,-3-1 1-15,-2-1-1 16,-1 3 1-16,-2-2 0 15,0 1-1-15,-1-1 1 16,0 2-1-16,-1 0 1 16,1 1-1-16,3 1 0 15,-2-2 1-15,0 1-1 16,2-1 0-16,2 1 0 15,-4 3 1-15,4-4-1 16,-2 2 1-16,0 0 0 16,0-1-2-16,0 0 2 15,-3 1-1-15,3-1 0 0,-3-2-1 16,0 2 2-16,0-2-2 15,-2 1 1-15,1 1 1 16,-1 0-1-16,0 0 1 16,0 1-1-16,0-2 1 15,0 1-1-15,2 1 1 16,-1-1-1-16,1 0 0 15,2-1 0-15,-2-2 0 16,3 1 0-16,-1-1 0 16,0 1 0-16,-1-2 1 15,0 3-1-15,-3-2 0 16,0 0 0-16,-1 3 0 15,-1-1 0-15,-1 1 1 16,1 1-1-16,-1-2 0 0,1 1 0 16,2 0 0-16,0-3 0 15,-1 1 0-15,6-12 0 16,-4 17 0-16,4-17 0 15,-7 16 0-15,7-16 0 16,-12 16 0-16,12-16 0 16,-17 20 1-16,4-11-1 15,5 0 0-15,-5 3 0 16,13-12 0-16,-14 15 0 15,14-15-2-15,0 0-2 16,0 0-8-16,17 4-24 16,-17-4-1-16,29-11 1 15,-15-1-2-15</inkml:trace>
  <inkml:trace contextRef="#ctx0" brushRef="#br1" timeOffset="54539.4534">20561 7525 10 0,'0'0'5'0,"17"-16"-2"16,-17 16-2-16,11-9-1 15,-11 9 0-15,0 0 2 16,0 0 1-16,12-5 1 16,-12 5 2-16,0 0 4 15,0 0 2-15,15 0 2 16,-15 0 1-16,13-1-2 15,-13 1 0-15,12-3-3 16,-12 3 0-16,0 0-1 16,0 0 0-16,13 1-2 15,-13-1-1-15,0 0 0 0,-2 12 0 16,5 1 0-16,-3-13-2 15,0 26-1-15,0-9 0 16,3 6-1-16,-1-1-1 16,1 5 1-16,2 1-1 15,0 2 0-15,-2-1-1 16,2 0 1-16,-1 1 0 15,-3 0 0-15,1-4-1 16,0 3 1-16,-6-3 0 16,4-2-1-16,-1 1 1 15,1 2 0-15,0-3 0 16,0 1-1-16,0-2 0 15,1 1 0-15,2-1 0 16,1-3 0-16,-2 0 0 0,1-2 0 16,-2-3 0-16,3-1 0 15,-4 2 1-15,0-1-1 16,-1 0 0-16,-2-1 0 15,0 1 1-15,-2 1-1 16,2-1 0-16,-2 3 0 16,2-5 1-16,-1 4-1 15,1-2 0-15,0-3 1 16,1 2-1-16,0-2 0 15,2 0 0-15,-2 2 0 16,2-2 0-16,0 0 0 16,-1 1 0-16,1 0 0 15,-2 1 0-15,-1 1 0 16,-3 0 0-16,0 0 1 0,-1 0-1 15,0 0 0-15,-1 2 0 16,1-1 0-16,0 0 0 16,-1-1 0-16,1 2 0 15,-1 0 0-15,2-1 0 16,-3 0 0-16,1-1 1 15,-2 2-1-15,3-2 0 16,-1-1 1-16,-1 1 1 16,2 0-1-16,-1-1 1 15,0 2-1-15,-1 0 1 16,2 0-2-16,-3 0 2 15,0 0-2-15,-3-2 0 16,4 0-1-16,-1 0 1 16,-3-5 0-16,4 2 0 15,-2-2 0-15,1 0 0 0,-1 1 0 16,0 2 0-16,-1-2-1 15,3 2-1-15,9-12-3 16,-4 16-19-16,4-16-13 16,25-10 0-16,-4-8 0 15,14-6-2-15</inkml:trace>
  <inkml:trace contextRef="#ctx0" brushRef="#br1" timeOffset="55976.597">22703 7499 8 0,'0'0'19'0,"8"-16"1"15,-8 16 0-15,6-12-6 16,-6 12-2-16,6-11-4 15,-6 11-1-15,9-12-1 16,-9 12 1-16,14-13 0 0,-12 3 1 16,-2 10 0-16,11-11 0 15,-11 11 0-15,0 0 0 16,11-7 0-16,-11 7-3 15,0 0 0-15,0 0-2 16,0 0-1-16,0 0 0 16,0 0-1-16,0 11 1 15,0-11-1-15,4 19 0 16,-2-4 1-16,1 3-1 15,0 4 0-15,-2 3 0 16,0 3 0-16,-1 4-1 16,2 1 1-16,-2 2-1 15,2 0 1-15,-1-2-1 16,1 1 0-16,3-3 1 0,1-3-1 15,2 0 0-15,-4-2 0 16,2-2 1-16,-1 0-1 16,-2-2 0-16,-1 4 1 15,-4-1-1-15,0 0-1 16,0-2 1-16,-2-1 0 15,1 1 0-15,0-2-1 16,1 0 1-16,1-6-1 16,0 2 1-16,1-1 0 15,-1-1 1-15,-2 1-1 16,2 2 0-16,-3-2 1 15,1 2-1-15,-1 0 0 16,-3 2 0-16,1 0 1 16,-2 0-1-16,1 1 0 0,-1 0 0 15,1 1 0-15,-2-1 1 16,0 3-1-16,1-2 0 15,-1 0 1-15,1 1-1 16,1-3 1-16,0 0-1 16,0 0 1-16,1-3-1 15,0-1 1-15,2 1-1 16,-3 1 0-16,0-2 0 15,0 3 1-15,-1-2-1 16,0 2 1-16,-1 1 0 16,-2 1 0-16,2 0 1 15,0-2-2-15,-1 1 2 16,2-1-1-16,-3 1 0 0,0-2-1 15,2 2 0-15,-2-1 0 16,0 0 0-16,-2 1 0 16,-1-2 0-16,0 3 1 15,4-1-1-15,-3-1 0 16,2 0 0-16,-2 0 0 15,4-1 0-15,-2-4 0 16,2 0 0-16,1 2 0 16,0-2 0-16,-2 0 0 15,3 0 0-15,-2 1 0 16,1 1 0-16,-1 1 0 15,-2 1 0-15,2-3 0 16,0 1 0-16,0-3 0 16,2-2 0-16,7-11-1 15,-11 14 0-15,11-14-1 0,0 0 0 16,0 0 0-16,0 0 1 15,0 0-1-15,-9 13 1 16,9-13-1-16,-6 10 2 16,6-10-2-16,-6 14 0 15,6-14-4-15,0 0-22 16,0 0-7-16,18-15-1 15,-7-7-1-15</inkml:trace>
  <inkml:trace contextRef="#ctx0" brushRef="#br1" timeOffset="57320.7315">25266 7643 11 0,'0'0'18'15,"0"0"0"-15,-12-15-8 0,12 15 1 16,0 0 3-16,0 0-1 15,5-17 1-15,-5 17-1 16,0 0 0-16,11 7-2 16,-11-7-2-16,4 12-1 15,-4-12-1-15,0 26-3 16,-4-11 0-16,2 5-1 15,-1 1-1-15,1 6 1 16,-2-3-2-16,4 3 1 16,-3-2-1-16,5 3 0 15,-4-2 0-15,4 4 0 16,-4 0-1-16,4 0 0 15,-4-2 0-15,4 1 0 16,-4-2 0-16,2 2 0 0,-1-4 1 16,2 0-2-16,-1-3 2 15,0 1 0-15,0 0 0 16,0-3-1-16,0 1 0 15,0 0 1-15,0 1-1 16,2-3 0-16,-1 2 0 16,-1-1 1-16,1-1-1 15,-1 2 0-15,0 0 0 16,1 0 0-16,-1-1 0 15,0 1 1-15,1-1-1 16,-1 1 0-16,-1-2 0 16,1 0 0-16,-2 0 0 15,-1 0 0-15,-1-2 0 16,-2 1 1-16,-1 2-1 15,0-3 0-15,0 1 0 0,0-1 0 16,3 0 1-16,-3-3-1 16,4 1 2-16,-1-1-2 15,0-1 1-15,3 2-1 16,-4-3 2-16,1 4-3 15,-6-2 1-15,0 1-1 16,1 2 1-16,-5 1-1 16,2 0 1-16,-2 0-1 15,1 1 0-15,-1 1 1 16,4-1 0-16,1 2 1 15,0-1-1-15,1 0 1 16,-3 0-1-16,2 2 1 0,-1-4-1 16,0 2 1-16,0 0 0 15,-1 0 0-15,1 1-1 16,-2 2 1-16,0 0 0 15,-1 1-1-15,-1 4 0 16,-1-1 1-16,-1-2-1 16,2 2 1-16,-1-3-1 15,2-2 1-15,1-2-1 16,3-2 0-16,0-2 1 15,2-2-1-15,2 1 0 16,-3-3 1-16,0 2 0 16,-3 0 0-16,-2 2 0 15,-3 0 0-15,-1-1 0 16,-3-4-4-16,10 8-21 15,-8-17-12-15,18-2-2 0,-11-13-1 16,19-4 0-16</inkml:trace>
  <inkml:trace contextRef="#ctx0" brushRef="#br1" timeOffset="58326.8321">11841 10217 48 0,'10'-15'6'15,"12"0"-5"-15,4-2-1 0,-1-6-28 16</inkml:trace>
  <inkml:trace contextRef="#ctx0" brushRef="#br1" timeOffset="58529.8524">13092 9688 36 0,'68'-21'30'15,"-4"-3"-1"-15,1 2 0 16,3-1-21-16,8-2-15 16,8 0-18-16,1-8-3 15,9 1-2-15,5-8 1 0</inkml:trace>
  <inkml:trace contextRef="#ctx0" brushRef="#br1" timeOffset="58663.8658">15590 8954 68 0,'128'-24'32'0,"-10"-5"-5"16,9 0-24-16,-9-1-31 16,-1-2-3-16,8 0 0 15</inkml:trace>
  <inkml:trace contextRef="#ctx0" brushRef="#br1" timeOffset="58796.8791">17986 8321 73 0,'144'-38'21'16,"-6"-6"-21"-16,1-3 0 15,4 4-31-15,3-5-1 16</inkml:trace>
  <inkml:trace contextRef="#ctx0" brushRef="#br1" timeOffset="62308.2302">13404 10201 25 0,'0'0'27'0,"-10"11"2"16,10-11-9-16,0 0 0 15,0 0-1-15,0 0-10 16,-10 7-3-16,10-7 0 15,0 0-1-15,0 0 1 16,0 0-2-16,0 0 1 16,0 0 0-16,0 0-1 15,0 0 0-15,0 0 0 16,0 0-1-16,0 0-1 15,-11-4-1-15,11 4 0 16,0 0 0-16,-9-14-1 16,9 14 0-16,-3-18 0 15,4 8 0-15,1-1 0 0,-1-4 1 16,1 1-1-16,-1-2 0 15,1 1 0-15,-5-2 0 16,1 2 0-16,-2-1 1 16,-1 1-1-16,-1-1 0 15,1 1 0-15,-1-1 0 16,1 0 0-16,0 2 1 15,2 0-1-15,0 0 0 16,0 2 0-16,0 0 1 16,-2 2-1-16,-2-2 0 15,-1 2 0-15,0-5 1 16,1 4-1-16,-1-1 0 15,-1-2 1-15,0 0-1 16,1 3 1-16,3-1-1 16,-2 1 1-16,7 11-1 0,-15-19 0 15,15 19 1-15,-20-11-1 16,9 6 1-16,-1 1-1 15,-2 1 0-15,1-3 0 16,0 3 1-16,2-3-1 16,11 6 0-16,-16-11-1 15,16 11-1-15,-6-11-2 16,6 11-15-16,0 0-18 15,18 15 0-15,-18-15-2 16,25 17 1-16</inkml:trace>
  <inkml:trace contextRef="#ctx0" brushRef="#br1" timeOffset="63487.3481">15119 10577 27 0,'14'-6'30'15,"-14"6"1"-15,0 0-1 16,0 0-13-16,1-13-8 16,-1 13-2-16,0 0-1 15,0 0-2-15,0 0 0 0,0 0-1 16,-7-11 1-1,7 11-2-15,0 0-1 0,3-14 1 16,-3 14-1-16,3-16 0 16,1 4 0-16,0 1-1 15,1-4 1-15,-2 1-1 16,-2-1 1-16,1-1 0 15,-5 0 0-15,-1-2-1 16,-6-1 1-16,1 1-1 16,-4-2 1-16,0-2 0 15,-1-1 0-15,2-2 0 16,-2 0 0-16,1-1 1 15,2-4-2-15,-1 1 2 16,2-2-1-16,-3-2-1 16,1 0 1-16,0-2-1 0,-1 3 1 15,0 0-1-15,-2-2 0 16,0 3 0-16,0 0 1 15,-1 2-2-15,0-1 2 16,2 4-1-16,-1-2 0 16,1 0 0-16,1 3 0 15,1-2 0-15,2 3 0 16,1-2-1-16,-2 1 1 15,2 4-1-15,0-3 0 16,0 1 1-16,-3 1-1 16,0 3 0-16,2-1 2 15,-3 1-1-15,3-1 0 16,-1 0 1-16,0 2-1 15,0-2 0-15,1 1 1 0,-3-2-1 16,3 1 1-16,0 3-1 16,0-1 1-16,1 3-1 15,-1 1 1-15,2 1-2 16,8 13-1-16,-18-18-5 15,18 18-27-15,0 0-1 16,0 0 0-16,0 0-1 16</inkml:trace>
  <inkml:trace contextRef="#ctx0" brushRef="#br1" timeOffset="64691.4685">16879 10393 6 0,'0'0'21'16,"-13"5"1"-16,13-5-4 16,0 0-7-16,0 0 1 15,0 0 1-15,0 0-1 16,0 0 0-16,2-12-2 15,-2 12 0-15,0 0 0 16,17-5-3-16,-17 5 1 16,0 0-3-16,1-14 0 15,-1 14-2-15,0 0 0 16,-3-14-2-16,3 14 2 15,-8-20-1-15,5 8 0 16,1-2 0-16,-2-2 0 16,3-3-1-16,1-3 2 0,0-1-1 15,-2 0-1-15,0-1 0 16,2-5 0-16,-1 1-1 15,-6-1 1-15,2-3-1 16,-4 2 1-16,0 0-1 16,-2 0 1-16,-1-2-1 15,-2 2 0-15,1-1 0 16,2 1 0-16,-2 0 0 15,1 0 0-15,1 0 0 16,-2 0 1-16,0 4-1 16,1-3 0-16,-2 0 0 15,-2 1 0-15,-1-1 0 16,-2 2 0-16,4-1 0 15,-5 0 0-15,-1 0 0 0,1 0 0 16,1-1 0-16,0-1 0 16,1 1 0-16,-1-1 0 15,3 0 0-15,-2 0 0 16,5 1 0-16,-1 2 0 15,0-1 0-15,3 2 0 16,-3 0 0-16,4 3 0 16,0-1 0-16,-1 1 0 15,1 0 0-15,2 2 0 16,-2-1 0-16,2 1 0 15,0 2 0-15,-3 0 0 16,-1 1 0-16,1-2 0 16,-1 3 0-16,-1 0-1 15,-1 2 2-15,-1-1-3 16,1-1 3-16,-1 4-2 0,1-1 1 15,-1 0-1-15,1 0 1 16,4 5-4-16,-6-10-13 16,16 19-18-16,-12-19-2 15,12 19 0-15,0-16-1 16</inkml:trace>
  <inkml:trace contextRef="#ctx0" brushRef="#br1" timeOffset="65989.5983">18803 10403 22 0,'-14'-3'29'16,"14"3"-1"-16,0 0 2 16,-7-10-12-16,0-2-5 15,7 12-5-15,4-15-2 16,-4 15-3-16,9-19 1 15,-9 19-3-15,7-23 2 0,-5 12 0 16,-2-1 2-16,1 0-1 16,-2 1 0-16,0 0 0 15,-4-4-1-15,4 4 2 16,-2-3-3-16,2 1 0 15,-2-3-1-15,2-1 0 16,0-3 1-16,2 0-2 16,-2-1 1-16,2-5 0 15,-2 2-1-15,0-3 1 16,-4-1-1-16,2 0 1 15,-5 0-1-15,-2 1 1 16,0-1-1-16,-3 1 1 16,2 0-1-16,-2-1 1 15,-1 2-1-15,2-2 0 16,0-2 1-16,1 1-1 0,2-1 0 15,0-2 0-15,-1 2 0 16,1-1 0-16,-3 0 0 16,3-1 0-16,-2 2 0 15,-1-1-1-15,0 0 2 16,0 1-1-16,-2-2 0 15,0 0 0-15,0-3 0 16,0 3 1-16,1-1-1 16,1 5 0-16,1-4 1 15,-2 5-1-15,4-1 0 16,0 2 0-16,1 1 1 15,0 2-1-15,0-1 0 16,2 1 0-16,-1 2 1 16,0 0-1-16,0 2 0 0,-1 0 0 15,1 1 1-15,-4 0-1 16,0 3 1-16,-3 0-1 15,-1 0-1-15,-2 0 1 16,-1 2-2-16,0 0 3 16,-1 4-3-16,3-1 2 15,-3-1-2-15,4 1 1 16,0 1 0-16,-2-2-2 15,6 8-4-15,-8-8-27 16,19 11 0-16,-21-12-2 16,21 12-1-16</inkml:trace>
  <inkml:trace contextRef="#ctx0" brushRef="#br1" timeOffset="67589.7583">20670 10596 0 0,'-11'0'19'15,"11"0"3"-15,-12 0-5 16,12 0-2-16,0 0 0 15,-15-10-1-15,15 10-1 16,0 0-2-16,1-10-1 16,-1 10-1-16,4-13-1 0,-5 4-2 15,1 9-2-15,2-12 0 16,-2 12 0-16,-1-15-2 15,1 15 0-15,-4-15 0 16,4 15-1-16,-3-20 0 16,2 10 0-16,-1-4 0 15,4 2 0-15,-2-3 0 16,1 1 0-16,0-1 0 15,0 1 0-15,0-2 1 16,0 1-2-16,-1 0 2 16,2 0-3-16,-5-1 3 15,2 0-1-15,-1-3 1 16,-1 3-2-16,1-3 1 15,0 2 1-15,1-4-2 0,-2 4 2 16,3-4-1-16,0 3-1 16,0-4 1-16,0 4-1 15,0-4 1-15,0 1-1 16,-2 0 0-16,0 0 1 15,-1-2-1-15,1 0 0 16,-1 1 1-16,0-1-1 16,0-1 0-16,2-1 0 15,-3-2 0-15,3 1 0 16,-1-1 1-16,2 1-1 15,-1-2 0-15,-1 0 0 16,-2 3 1-16,-1 1-1 16,0-2 1-16,-2 3-2 0,1-1 1 15,-3 0-1 1,4 2 1-16,-3-2 0 0,1 1-1 15,0 0 1-15,0 2-1 16,0-1 1-16,-1 1 1 16,0 3-1-16,-2-2 0 15,1 2 1-15,-3 1-1 16,0 2 0-16,-2 1 0 15,1 0 1-15,-2 1-1 16,2 3 0-16,0-3 0 16,2 0 1-16,2 1-1 15,-1-3 0-15,2 0 1 16,1-2-1-16,0 4 0 15,2-2 1-15,-2 1-1 0,-2 1 0 16,3 0 1-16,-3 3-1 16,9 10 0-16,-17-16 0 15,17 16 0-15,-18-20 0 16,18 20 0-16,-14-16 0 15,14 16 0-15,-10-11 0 16,10 11 0-16,-5-12 0 16,5 12-4-16,0 0-7 15,0 0-24-15,-14 1 0 16,8 12-1-16,-6-6-1 15</inkml:trace>
  <inkml:trace contextRef="#ctx0" brushRef="#br1" timeOffset="69017.9011">22923 10810 41 0,'-19'-14'27'0,"19"14"1"16,-19-11-1-16,19 11-23 15,0 0 1-15,-8-15-1 16,8 15 1-16,0 0-1 0,19-9-1 15,-19 9 1-15,11-6 1 16,-11 6 0-16,12-3-1 16,-12 3 1-16,0 0-1 15,0 0-1-15,0 0 0 16,-12-8-1-16,12 8 0 15,0 0-1-15,-7-13-1 16,7 13 1-16,-2-17 0 16,4 3 0-16,3 0 0 15,-3-3 1-15,2 0-1 16,-4-4 0-16,1 0 0 15,-2-2 1-15,-1-1-1 16,-4 0 0-16,0 1-1 16,-1-5 1-16,-2 3-1 0,3-2 1 15,-2 0-3-15,-2 0 4 16,0-1-4-16,-1-1 3 15,1-2-1-15,-2 1 1 16,2-2-1-16,0 0 1 16,0-1 1-16,2-2-2 15,1-1 2-15,0 0-2 16,2-1 0-16,-1 1 1 15,0 1-1-15,-2-1 0 16,0 1 0-16,-2 1 1 16,-1 0-1-16,-1 1 0 15,0 3 1-15,-2-1-1 16,1 2 0-16,0-1 1 0,-1 3-2 15,0-1 1-15,1 1-1 16,-1 2 0-16,1-1 1 16,-1 0-1-16,0 3 1 15,-2-1-1-15,2 2 1 16,-2 1 0-16,-3 0 0 15,4 0 1-15,-3 4-1 16,-1-4 0-16,3 3 0 16,-2-1 0-16,3 1 0 15,0-1 1-15,1 0-1 16,2-1 1-16,-2 2-1 15,1 1 0-15,1-2 1 16,1 3-1-16,0-1 0 16,0-1 1-16,0 1-1 0,0-1 0 15,-3 1-1-15,0-1 1 16,0 0 0-16,-1-1 0 15,0 3 0-15,-1 1 0 16,-2 0-1-16,5 1 1 16,-1 1 0-16,1 2 0 15,0-2-1-15,13 13-2 16,-22-27-18-16,22 27-15 15,-9-14 1-15,9 14-3 16,0 0 1-16</inkml:trace>
  <inkml:trace contextRef="#ctx0" brushRef="#br1" timeOffset="70292.0285">25148 10631 36 0,'0'0'25'0,"0"0"0"16,-5 14 1-16,5-14-21 0,0 0 1 16,9-4 0-16,-9 4 0 15,13-9 2-15,-13-1 0 16,11 5 0-16,-11 5-2 15,10-13 1-15,-10 13-3 16,3-17-1-16,-3 17 0 16,1-17-1-16,-1 17 0 15,-1-20-1-15,1 10 0 16,0-2-1-16,0-3 1 15,0 3 0-15,0-6 0 16,1 4 0-16,-1-3 0 16,0 0 0-16,0-2 0 15,2 3 0-15,-4-3 1 16,-1-1-2-16,1 0 1 0,-1 2-1 15,-3-4 1-15,2-1-1 16,-1 0 1-16,1-1-1 16,-1-3 0-16,0 1 1 15,-3-2-1-15,1-2 1 16,-1-1-1-16,2-1 0 15,1-1 0-15,-1-1 0 16,0-1 0-16,0-1 0 16,3 1 0-16,0-2 1 15,-1 1-1-15,0-2 1 16,-2 2-1-16,1 2 1 15,-3-2-1-15,-2 0-1 16,-2 1 1-16,-1 1-1 16,0 0 0-16,-1 0 0 15,0-1 1-15,0 0-1 0,0 1 0 16,3-4 1-16,-2 1 1 15,2-1-1-15,-2 2 1 16,-1 2-1-16,0 0 1 16,-3 1-1-16,-2 3 1 15,-1 1-1-15,2 3 1 16,-2-1-1-16,-1 2 0 15,2 0 0-15,0 1 1 16,3 2-1-16,2 2 0 16,1-2-2-16,5 5-2 15,-5-6-9-15,16 11-23 16,-11-3 2-16,8 15-4 15,-4-22 3-15</inkml:trace>
  <inkml:trace contextRef="#ctx0" brushRef="#br1" timeOffset="80675.0667">18672 6550 41 0,'-37'3'23'15,"2"13"0"-15,-5 6-9 16,0 4-15-16,2 7 2 15,1 8-3-15,-6 4 3 16,3 8-1-16,-7 4 2 16,-1 4 0-16,-1 4 1 15,-3 1 0-15,2 6 0 16,-3-1 1-16,5 6-1 15,2 4 0-15,5 5-1 0,2 6-1 16,4 5 0-16,2 10-1 16,4 2 1-16,1 7 0 15,2 8-1-15,3-1 0 16,2 3 0-16,2 5 2 15,2 1-3-15,-1-2 3 16,3 3-2-16,4-4 1 16,1-4-1-16,3 5 1 15,-1 0 0-15,7 0-1 16,0 2 2-16,-1 3-3 15,4 1 2-15,-1 3-3 16,-1 4 4-16,0-3-3 16,3-3 2-16,-5-6-4 15,4-3 1-15,1-9 1 16,1-5 0-16,4-9 0 0,3-4-1 15,7-10 1-15,5-4 0 16,6-7 2-16,7-9 0 16,9-7-1-16,10-9 2 15,12-6-1-15,8-11-2 16,5-13 1-16,10-11-1 15,9-14 2-15,5-17-1 16,6-17 0-16,5-18-1 16,0-20 2-16,-4-16 0 15,1-17 1-15,0-9 2 16,-8-15-2-16,-5-11 0 15,-2-9 0-15,-5-5-1 16,-7-8 2-16,-4-6 0 16,-8-8-1-16,-7-10-3 0,-7-5 3 15,-9-3-3-15,-11-6 2 16,-10-5-1-16,-6-4 0 15,-11 3 0-15,-11 1-1 16,-8 3 2-16,-11 4-1 16,-11 7 2-16,-17 9-1 15,-8 11 2-15,-14 10-1 16,-10 12 0-16,-10 11-1 15,-8 20 0-15,-13 24-1 16,-7 21 1-16,-4 23-1 16,-4 19-2-16,1 23-1 15,1 12-3-15,15 18-13 16,8-2-10-16,22-5-2 0,24-10 1 15,22-18-1-15</inkml:trace>
  <inkml:trace contextRef="#ctx0" brushRef="#br1" timeOffset="81675.1667">21151 6929 50 0,'-41'0'25'0,"-8"-1"0"15,2 10-1-15,-1 3-24 16,4 4 0-16,2 5 0 16,5 4 0-16,-3 6 1 15,2 11-1-15,1 10 0 16,-3 9 0-16,-2 10 0 15,-1 15 0-15,-3 7 0 16,-1 7 1-16,0 4-1 16,-4 2 1-16,1 1 0 15,-1-3 0-15,5-1 1 16,-3-7 1-16,10 0-1 0,-1 0 1 15,11 2 0-15,2 1 0 16,9 7 0-16,7 2 0 16,6 8-1-16,6 5 0 15,5 3-2-15,7 2 2 16,5 6-1-16,2-5-1 15,4-3 1-15,3-6-1 16,3-6 0-16,6-8-1 16,3-8 2-16,8-6-3 15,4-8 3-15,4-4-3 16,7-8 3-16,7-6-2 15,5-5 2-15,5-10-1 0,10-8 1 16,5-18 0-16,3-20 0 16,2-31 1-16,5-32-1 15,-7-42 4-15,2-39-2 16,-6-52 2-16,-8-32-3 15,-11-33 2-15,-5-21-3 16,-17-14 1-16,-14-5 0 16,-17 4-1-16,-16 20-1 15,-22 20 1-15,-13 28 1 16,-14 29 0-16,-14 34 1 15,-10 40-3-15,-7 37 0 16,-9 45-3-16,-8 34 0 16,-1 43-5-16,-6 15-12 15,7 28-13-15,3 8-1 16,11 3-1-16,11-11 1 0</inkml:trace>
  <inkml:trace contextRef="#ctx0" brushRef="#br1" timeOffset="85318.531">22730 7409 25 0,'-53'65'23'0,"-11"3"1"16,1 22 1-16,-7 9-22 15,1 8 1-15,6 15 1 16,-7 0 1-16,8 12 1 0,-13-5 1 15,7 10-2-15,-4-6 1 16,9 19 0-16,-1 4 0 16,12 15-1-16,5 4-1 15,15 10 0-15,13 0-5 16,19 5 3-16,19-5-4 15,17-5 3-15,14-14-3 16,15-10 1-16,12-14-3 16,15-12 1-16,8-15 1 15,11-16-2-15,4-21 2 16,0-26-1-16,6-27 3 15,6-26-2-15,2-36 4 16,4-26 1-16,-1-40-1 0,0-29 0 16,-6-32 2-16,-1-28-2 15,-10-29 0-15,-13-25-1 16,-21-18-2-16,-22-12 0 15,-30-10 1-15,-26-3 0 16,-28 2-1-16,-27 16 0 16,-28 23 0-16,-24 32 1 15,-18 39 1-15,-12 42-2 16,-10 52 0-16,-10 49 0 15,-6 52-2-15,-3 34-1 16,8 35-7-16,2 9-23 16,22 4-2-16,9-11-1 15,25-15 0-15</inkml:trace>
  <inkml:trace contextRef="#ctx0" brushRef="#br1" timeOffset="93332.3323">11792 7128 41 0,'0'0'31'0,"-11"11"3"16,7-21-1-16,11-4-8 15,1-25-11-15,21-7-5 0,7-24-1 16,22-9-2-16,12-17-1 16,16-3-4-16,6-8 1 15,8 2-2-15,4 3 0 16,-3 8-3-16,-1 16-6 15,-17 5-25-15,-3 16-1 16,-20 5 0-16,-6 14-3 16</inkml:trace>
  <inkml:trace contextRef="#ctx0" brushRef="#br1" timeOffset="94038.4027">13791 5528 51 0,'8'-17'32'0,"-8"0"1"15,-2 2 0-15,-14-7-22 16,5 14-1-16,-17-5-2 16,1 14-1-16,-13 6-2 15,0 14 0-15,-7 11-2 16,2 18 1-16,-1 5-2 15,7 7 2-15,7 1 0 16,10-4-1-16,12-8 0 16,17-9-1-16,15-21-1 15,18-23 2-15,15-25-1 0,12-21-3 16,6-18 1-16,3-19-1 15,0-14 0-15,-7-12 1 16,-12-2-1-16,-13 2 0 16,-16 6 0-16,-14 8 2 15,-12 14-2-15,-10 16 2 16,-9 22-2-16,-8 21 1 15,-2 29 0-15,-3 24 1 16,3 30 0-16,0 22-1 16,11 16 1-16,5 5-2 15,10 7 1-15,10-10-1 16,14-7-2-16,9-27-3 15,17-6-6-15,0-34-23 16,16-11-1-16,-8-23-2 0,7-9 0 16</inkml:trace>
  <inkml:trace contextRef="#ctx0" brushRef="#br1" timeOffset="94225.4216">14329 5174 88 0,'-22'16'35'15,"6"22"-1"-15,-3 8 0 16,4 17-32-16,7 1-2 15,6 2 1-15,7-3-1 16,7-13 2-16,9-13-6 16,2-27-10-16,13-10-20 15,-5-24-1-15,5-9 0 16,-9-20 0-16</inkml:trace>
  <inkml:trace contextRef="#ctx0" brushRef="#br1" timeOffset="94353.4344">14291 4735 96 0,'-30'-43'36'0,"11"25"0"15,2 11-4-15,17 7-64 16,0 0-3-16,29 2-2 16,14-1-1-16</inkml:trace>
  <inkml:trace contextRef="#ctx0" brushRef="#br1" timeOffset="94653.4644">15259 4304 78 0,'-37'-36'37'0,"-10"-8"0"16,-1 12 1-16,-7-2-30 15,7 22-1-15,0 8-1 16,6 23-3-16,2 14 0 15,9 25-1-15,7 19-1 16,8 20-2-16,3 17 1 16,11 10-1-16,6 10 1 15,9 0-1-15,4-5 1 16,8-12-5-16,13-6-17 15,-7-33-16-15,10-14 2 16,-11-29-2-16,1-14-1 0</inkml:trace>
  <inkml:trace contextRef="#ctx0" brushRef="#br1" timeOffset="94827.4818">14772 5113 83 0,'-19'-7'38'15,"5"0"-1"-15,14 7 0 16,15-7-25-16,10-8-10 15,14-10-5-15,13-17-3 16,22-1-29-16,0-19 0 16,12 7-3-16,-4-9 1 15</inkml:trace>
  <inkml:trace contextRef="#ctx0" brushRef="#br1" timeOffset="95104.5095">15658 4061 97 0,'-28'-54'37'16,"3"16"3"-16,-14-1-3 16,7 17-32-16,-10 14 0 15,6 26 0-15,-4 19-3 16,6 26 0-16,-1 16-1 15,4 18-1-15,8 10 0 16,8 9 0-16,13 0 0 16,10-5-1-16,13-11 0 0,7-15-3 15,20-9-3-15,-5-26-29 16,15-7-1-16,-12-25-1 15,2-4-2-15</inkml:trace>
  <inkml:trace contextRef="#ctx0" brushRef="#br1" timeOffset="95930.5921">15317 4726 101 0,'-25'-4'38'0,"25"4"1"15,-15 8-1-15,26-12-36 16,11-6-1-16,11-13 0 15,12-6-1-15,6-9 0 0,9-4 0 16,2-3-1-16,-2 1 1 16,-1 4-1-16,-10 6 0 15,-7 9 0-15,-12 12 1 16,-6 12 0-16,-10 8 0 15,-6 12 1-15,-6 9 0 16,-1 10 0-16,-1 6 0 16,0 8 0-16,4 4 0 15,1 0 0-15,0-2-1 16,8-6 1-16,-3-6-1 15,2-10 1-15,-2-10-1 16,2-15 0-16,-12-7 1 16,14-29-1-16,-12-4 1 15,-4-12-1-15,-2-11 1 0,-3-5-1 16,-1-6 1-16,0 4-1 15,0 5 1-15,-1 9-1 16,3 5 1-16,4 12 0 16,6 7-1-16,8 9 1 15,3 6-1-15,7 4 1 16,6-1 0-16,8-3-1 15,4-2 0-15,5-3 1 16,0-4-1-16,1 0 0 16,-8 0 1-16,-1-3-1 15,-9 4 1-15,-7 0 0 16,-10 3-1-16,-10 5 1 15,-1 10 0-15,-19-6 0 16,0 13 0-16,-5 8 0 0,-3 8-1 16,-3 9 1-16,2 7-1 15,5 4 0-15,3 2 1 16,6 1-1-16,9-3 0 15,8-9 0-15,10-6 0 16,7-15 0-16,6-12 0 16,7-10 0-16,1-14 1 15,0-7-1-15,-2-10 1 16,-1-2 0-16,-9-4-1 15,-3 1 1-15,-6 7-1 16,-8 4 1-16,-5 12-1 16,-2 10 0-16,2 12-1 15,-9 10 1-15,5 11-2 0,0 9 0 16,9 4-2-16,4-1-1 15,11 5-2-15,3-18-5 16,27 7-16-16,-5-28-11 16,20-3 1-16,-5-21-1 15,11-3 2-15</inkml:trace>
  <inkml:trace contextRef="#ctx0" brushRef="#br1" timeOffset="96152.6143">17014 3849 104 0,'-18'0'38'16,"-17"4"1"-16,7 21-1 15,-6 4-32-15,2 12-2 16,2 6-1-16,8 3 0 16,7 1-1-16,12-3-1 0,13-10-1 15,11-12-1-15,17-15-1 16,8-20-2-16,12-14-1 15,-1-27-6-15,17-4-22 16,-15-24-5-16,6-4 0 16,-15-22-2-16</inkml:trace>
  <inkml:trace contextRef="#ctx0" brushRef="#br1" timeOffset="96321.6312">17343 3142 97 0,'-16'33'38'0,"-13"14"1"15,12 28-3-15,1-1-29 16,5 10-3-16,4 2-1 15,8 3-2-15,7-5 0 0,4-12-6 16,10 6-15-16,-5-27-18 16,9-1 0-16,-12-23-1 15,9-6-1-15</inkml:trace>
  <inkml:trace contextRef="#ctx0" brushRef="#br1" timeOffset="96669.666">17230 3645 79 0,'-11'13'39'16,"-1"-7"0"-16,15 4 1 16,-3-10-17-16,20-20-20 15,9 1-1-15,9-4 1 0,5-5-2 16,3-1 2-16,-2-2-2 15,-1 4 0-15,-6 2 0 16,-7 8 1-16,-8 5-1 16,-8 8 0-16,-14 4 0 15,12 18 0-15,-9 8 1 16,-2 5-2-16,1 9 2 15,2 5-2-15,2 7 0 16,3-1-1-16,6-4 0 16,3-9-4-16,9-6-3 15,-3-28-18-15,13-1-14 16,-11-29 0-16,10-3-2 15,-9-24 2-15</inkml:trace>
  <inkml:trace contextRef="#ctx0" brushRef="#br1" timeOffset="96803.6794">17756 3035 81 0,'-26'13'38'16,"-2"1"-3"-16,9 8-3 16,11-7-52-16,1-3-15 15,21 5-2-15,4-8 0 16</inkml:trace>
  <inkml:trace contextRef="#ctx0" brushRef="#br1" timeOffset="97440.7429">18101 3162 74 0,'-17'13'41'0,"3"17"-2"0,-18-6 1 16,16 18-14-16,-8-7-23 16,2 9 0-16,7 2-1 15,8 1 0-15,7-2 0 16,8-4-2-16,10-6 1 15,8-9-1-15,4-8 0 16,5-12-1-16,1-12-1 16,0-15 1-16,-3-7-1 15,-7-12 1-15,-3-10-1 16,-12-5 1-16,-4-3 0 15,-9 1 1-15,-6 4 1 16,-5 8-1-16,-4 7 1 16,1 8 0-16,1 9 0 15,4 6 0-15,7 6 0 0,4 9 0 16,18-17 0-16,3 9 0 15,8-3 0-15,2 3 0 16,4 0 0-16,1 4-1 16,-4 2 1-16,-4 9 0 15,-6 4 0-15,-5 6 0 16,-6 2 0-16,-3 7-1 15,-6 2 1-15,1 1-1 16,-2-1 0-16,-2-1 0 16,1-9 0-16,2-2 0 15,-2-16 0-15,15 0 0 16,-3-15 0-16,6-11 1 15,4-9 0-15,2-7-1 16,4-7 1-16,2-1 0 16,-1 2 0-16,-6 10 1 0,-2 2 0 15,-2 17 0-15,-1 10-1 16,0 11 0-16,-3 12 1 15,0 11-2-15,3 9 0 16,2 0 0-16,8 9-2 16,3-3-3-16,11 10-10 15,-13-26-13-15,17 9-15 16,-12-20 0-16,9-2-2 15,-6-18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2:41:42.2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588 3590 18 0,'13'2'23'0,"-13"-2"-13"0,10 5 2 16,1-3 0-16,-11-2 0 16,22 1-5-16,-7-3-3 15,3 2-1-15,2-2-1 16,3 2-1-16,-2-2 0 15,5 2 0-15,-2-2 1 16,5 3 0-16,-6-5 2 16,9 1 1-16,0-4 0 15,7 4 1-15,0-10 0 16,12 7-1-16,-2-6 0 15,9 4-1-15,-4-3-1 16,4 4 0-16,0 2-2 16,3 0 0-16,-5 2-1 15,2 1 1-15,0-1-1 0,2-1 0 16,5 1 0-16,2 0 0 15,2-2 1-15,1-2-1 16,5 2 0-16,-2 0 0 16,-3 0 0-16,4 4 0 15,-5 2 0-15,0 3-1 16,-4 2 1-16,-1 3 0 15,-3 0-1-15,-1 2 1 16,-2 1 1-16,-2 0-1 16,-3 3 1-16,2 2-3 15,-7-2 3-15,3-3-2 16,-7 2 1-16,4 2-1 15,-2-2 0-15,0 2 1 16,2-3 0-16,-6 3 0 0,5 1 0 16,-4 2 1-16,0 0-1 15,1 2 0-15,-2 3 0 16,-2-1 0-16,-2 4 0 15,3-3 0-15,-4 0 0 16,4 1 0-16,-4-1-1 16,0 1 1-16,1 2 0 15,-2-2-1-15,0-1 1 16,1 5 0-16,-2 1-1 15,-3 2 2-15,0 0-1 16,1 2 0-16,-3 1 0 16,2 2-1-16,1 1 1 15,-2 1-1-15,-1 0 1 16,2 1-1-16,-4 3 1 0,3-1-1 15,-2 0 1-15,-2-2 0 16,-1 6 0-16,-1 0 0 16,0 1 0-16,-1 1-1 15,1 2 1-15,-3 0 0 16,-1 3 1-16,0 2-1 15,-2 0 1-15,-1 2-2 16,1 3 2-16,-4 2-1 16,-1 2 2-16,1 4-3 15,0 0 1-15,-2 2 0 16,1-1-1-16,-4 5 1 15,6 0 2-15,-2 0-1 16,-1 3 0-16,1-1 0 0,1 4 1 16,2 3-2-16,-4 1 2 15,2-2-1-15,-2 4-1 16,3-3 1-16,-3 2-1 15,2 2 2-15,0-5-2 16,-2 3 1-16,3-3-1 16,0 0 1-16,-1 1-2 15,0-1 1-15,-2-1-1 16,0-3 1-16,-4 1 0 15,0 2-1-15,-4 2 1 16,-3 0 0-16,-2-1-1 16,-1-1 2-16,-3 4-2 15,-3 1 0-15,1-2 1 16,0 1-1-16,0-1 0 15,-2 4 0-15,2 1 1 0,-2 1-1 16,3-2 2-16,2 3 0 16,-3 2 0-16,1 1-1 15,0 1 1-15,-1-1-1 16,-2 2 1-16,1 2-1 15,0 4 0-15,-2-1 0 16,-2 3 0-16,1-3 1 16,2 5-1-16,-2-3 1 15,0 0-1-15,2-2 0 16,-3 0-1-16,3-2 1 15,1 1-1-15,1-2 1 16,1-2-1-16,1-2 1 16,1-1-1-16,0-2 1 15,3-1-1-15,0-2 0 0,3-3 0 16,0-2-1-16,2-2 1 15,3 2 0-15,0-1 0 16,0-1 0-16,4-1 1 16,-4-2 1-16,3 0-1 15,-1 0 0-15,1-1 0 16,0 1 0-16,0 1 0 15,2-1 0-15,-3 3-1 16,7-3 0-16,-3 2 1 16,3 1 0-16,2-5-1 15,-1 1 1-15,1-2 0 16,0-2 0-16,7 0 0 15,-2 0 0-15,3-1 0 16,2-4 1-16,-2 0-2 0,4 0 2 16,0-3-2-16,1 2 1 15,0-3-1-15,-1 0 1 16,2 1-1-16,2-1 1 15,0 2 0-15,2-2 0 16,1-2 0-16,3-1 0 16,-1 0 0-16,3-4 0 15,2 0-1-15,1-1 0 16,1-6 0-16,3 1 0 15,-1-1 0-15,1-3 0 16,4 1 1-16,0 0-1 16,3-3 1-16,2-2 0 15,2 2 0-15,3-2 0 0,2-1 0 16,5-1 0-16,0-4 0 15,5-1 1-15,5-3-2 16,1-1 1-16,5-2 0 16,5 3-2-16,-1-4 2 15,2 1-2-15,2-3 2 16,1 3-1-16,-2 1 2 15,2-2-2-15,2 2 1 16,1-3 1-16,2 2 1 16,1-2-1-16,4-2 0 15,4 1 0-15,3-2 0 16,2 0 0-16,4 0 1 15,1-2 0-15,1-3-1 16,4 5 0-16,2-3 0 0,-1 1 0 16,1-5 1-1,1 5-1-15,1-4-1 0,2-3 1 16,2 0 0-16,1-1-1 15,2-6 1-15,2 0 0 16,0-4-1-16,3 0 1 16,0-2-1-16,-1 1 1 15,-2-3-1-15,4 2 1 16,-2 1-1-16,1 0 0 15,-3 0 0-15,0 0 0 16,2 1 0-16,0-2 0 16,4 1 0-16,-5-2 0 15,3-3-1-15,-3-1 1 16,4-3 0-16,0-2 0 15,-1 0 0-15,-2 0 0 0,-3-2 0 16,-1 2 0-16,0 1 0 16,2 2 0-16,-5 1 0 15,-2 3 0-15,-3 2-1 16,-3-1 1-16,6 3 0 15,-1 0 0-15,-5-1-1 16,-2 1 1-16,-4 0-1 16,1 0 1-16,0-2 0 15,-2 0-1-15,-2 1 1 16,-5-1 0-16,3-1-1 15,-3 0 1-15,-1 1 0 16,4-2 0-16,-2-2-1 16,-2-1 1-16,-1-1 0 15,1 1-1-15,-1-5 1 0,2 1 0 16,4-3 0-16,-1-2 0 15,1-4 0-15,3-3 0 16,5-2 1-16,2-4-1 16,5 0 0-16,-2-5 0 15,5 2 1-15,-6-1-1 16,3-2 0-16,-1 3 0 15,1-1 0-15,-4 0 0 16,0 2 0-16,-6 0 0 16,-2 0 0-16,0-2 0 15,0 2 0-15,-1-3 0 16,-4-3 1-16,-1 0 0 15,-3-3-1-15,0 0 1 16,0-4 0-16,0 0 0 0,-5-5-1 16,0-1 1-16,1 1 0 15,-2-4-2-15,-3 0 2 16,2-2-2-16,1 0 1 15,-2-2 0-15,-1-2 0 16,-2-1-1-16,-2-2 2 16,-1-4 0-16,-2-2-1 15,0-5 1-15,-6-4 0 16,1-3 0-16,-4-2 0 15,-1-1 0-15,-4 0 1 16,-6-2-1-16,-2 0 0 16,-6 3 0-16,-5-3-1 15,-4-2 1-15,-5 0 0 16,-1-5 0-16,-2 3 0 15,-1-6-2-15,-2-1 1 0,-1-4 1 16,-3-4-1-16,-1 0 1 16,-3-1-1-16,-5 2 1 15,-8-2-1-15,0 1 1 16,-7 2-1-16,-5 1 1 15,-4 2-1-15,-2-2 1 16,-2-1-1-16,-1 0 1 16,0 0-1-16,2 0 2 15,-1-5 0-15,0-1 0 16,1-2-1-16,-1 1 1 15,-4-2 0-15,0-3-2 16,-4 0 2-16,-5-2-2 16,-1-2 1-16,-4 2-1 15,-3 0 2-15,-2-1-2 0,-4 1 0 16,-2 3 1-16,0-6-1 15,1 3-1-15,0 2 1 16,-4 3-1-16,5-1 1 16,-1 5-1-16,0-1 0 15,1 1 1-15,0 4-1 16,-2-1 2-16,1-1-2 15,0 3 1-15,-2-2-1 16,1 2 2-16,-1-1-1 16,1 0 1-16,1-1 0 15,0-1 0-15,3-1 0 16,1 2-1-16,-2-1 1 15,3-3 0-15,2 1 0 0,-3-2 0 16,0 2 0-16,1 1 0 16,-2 1-1-16,0-2 1 15,-1 1 0-15,-2 1-3 16,-1-2 3-16,2 3-2 15,-2-1 1-15,-1 0 0 16,0 0-1-16,1-2 1 16,2 1-1-16,4-1 0 15,1-1-1-15,1 3 1 16,3-3-1-16,4 0 1 15,2-1 0-15,4 5-1 16,-1-5 1-16,4 3 1 16,2 1-1-16,0 2 1 15,3 2 0-15,0 0 0 0,3 1 0 16,0 4 1-16,6-1 0 15,2-1 0-15,4 5-1 16,0 3 1-16,6 1 0 16,5 2-1-16,2 3 0 15,3 4 0-15,1 2 0 16,2 6 1-16,0 2-2 15,3 1 2-15,0 2-2 16,2 8 2-16,0 4 0 16,4 2-2-16,1 5 2 15,4 5-1-15,6 2 0 16,4 4 0-16,5 6 1 15,2-3-1-15,5 2 0 16,6 3 0-16,3-4 1 0,1 0 0 16,0 3-1-16,0-1 1 15,-3 2-1-15,-1 2 0 16,-5 1-1-16,-4 1 0 15,-5 6-1-15,-3 2 0 16,-1 5 0-16,-1 0 1 16,0 5 0-16,0-1-3 15,10 12-24-15,-6-11-7 16,4 5 0-16,-8-4-4 15</inkml:trace>
  <inkml:trace contextRef="#ctx0" brushRef="#br0" timeOffset="2100.21">14274 15983 36 0,'0'0'32'16,"12"-3"2"-16,-12 3-10 15,-9 20-22-15,2 3 0 16,0 17 0-16,-4 13 0 15,-2 19-1-15,-3 14 1 0,-1 15-1 16,-2 5-1-16,2-1 0 16,5 2-2-16,-2-21-21 15,14-6-11-15,2-18 0 16,11-28-1-16</inkml:trace>
  <inkml:trace contextRef="#ctx0" brushRef="#br0" timeOffset="2800.28">14268 15963 43 0,'-20'-3'37'16,"7"9"1"-16,3-3-2 15,10-3-31-15,5 11-6 16,14-8 1-16,15-3 0 16,12 0 1-16,11-2 0 15,14 0 0-15,7-1-1 16,15-1 1-16,15 0 0 15,9-2 0-15,7 0-1 16,9-1 1-16,8-1-1 16,11-2 0-16,7-2 1 15,5-5-1-15,1-2 1 16,2-2-1-16,-4-1 0 15,-1 2 0-15,-7 3 1 0,-12 5-1 16,-14 5 0-16,-10 10 0 16,-17 6 0-16,-13 12 0 15,-19 10 0-15,-12 11 2 16,-11 13-2-16,-11 15 0 15,-10 15 0-15,-5 18 0 16,-8 12 1-16,-5 9-1 16,-5 9 0-16,0 3 0 15,-2 2 0-15,1-12 1 16,-1-8-1-16,5-18 1 15,1-14-1-15,4-14 1 16,0-14-1-16,-2-12 0 16,-1-11 0-16,-4-5 0 15,-12-5-1-15,-13-4 1 0,-16 0 0 16,-15-2 0-16,-23-5 0 15,-20 1-1-15,-29-1 2 16,-20-5-1-16,-23-2 1 16,-19-5 0-16,-19-6-1 15,-19-3 1-15,-12 0-1 16,-8-5 1-16,7 2-1 15,2 3 1-15,10-1-2 16,17 9 1-16,21 3-2 16,23-3-8-16,43 1-27 15,25-9-2-15,37-10-1 16,28-15-1-16</inkml:trace>
  <inkml:trace contextRef="#ctx0" brushRef="#br0" timeOffset="3184.3184">15009 16670 54 0,'-10'17'36'0,"-8"5"0"16,3 28-15-16,0-1-21 15,0 14 1-15,2 10 0 16,5 10 0-16,6 4-5 16,-5-5-15-16,12-3-16 15,-3-13-1-15,3-15 0 16</inkml:trace>
  <inkml:trace contextRef="#ctx0" brushRef="#br0" timeOffset="3385.3385">14638 16771 47 0,'-32'-23'40'0,"12"15"0"16,5-1-1-16,15 9-31 15,22-1-7-15,8-4-1 16,18 2-1-16,7-4-6 15,25 11-28-15,-9-7-3 16,8 13-2-16,-11-3 1 16</inkml:trace>
  <inkml:trace contextRef="#ctx0" brushRef="#br0" timeOffset="4256.4256">15425 17011 48 0,'-45'29'39'16,"0"9"0"-16,-7-8 0 16,12 13-34-16,-3-9-3 15,14 4 0-15,13 2 0 16,17-3-1-16,15-4 0 15,15-5-1-15,17-6-1 16,9-11 0-16,9-10 0 16,0-10 0-16,0-15 0 15,-5-6 1-15,-8-7 0 0,-11-5 0 16,-16-1 1-16,-11 0-1 15,-17 3 1-15,-10 3-1 16,-11 3 2-16,-6 11-2 16,-2 4 1-16,1 6-1 15,3 6 0-15,6 3 1 16,11 6-1-16,10-2 0 15,14 11 0-15,12-11 1 16,11 6-1-16,13-10 0 16,8-2 1-16,10 2-1 15,1-5 0-15,-2 4 0 16,-8-2 0-16,-7 7 0 15,-10 3 1-15,-11 5-1 16,-15 7 0-16,-10 1 1 16,-9 10-1-16,-8-1 1 0,-2 7-1 15,0-6 0-15,-1 1 1 16,3-1-1-16,4-4 0 15,6-3 0-15,7-5 0 16,6-6 0-16,7-4 0 16,9-4 0-16,3-4-1 15,6-4 1-15,2-4-1 16,2-2 1-16,-2 0-1 15,-4-3 1-15,-3 3 0 16,-9 2 0-16,-7-1 0 16,-16 13 0-16,14-8 0 15,-14 8 0-15,-9 10 0 16,-1 6 0-16,0 6 1 15,0 7-1-15,1 9 0 0,4 0 0 16,5 1 1-16,7-2-1 16,4-3 0-16,10-8 1 15,10-10-1-15,8-10 0 16,5-16 0-16,7-10 1 15,1-9-1-15,0-10 0 16,-6-5 0-16,-5-2 0 16,-11-1 0-16,-10 4 0 15,-9 6-1-15,-10 7 0 16,-7 10 0-16,-5 6-2 15,2 9-1-15,-6 1-4 16,12 15-16-16,-8-9-14 16,14 9 1-16,-3-11-2 15</inkml:trace>
  <inkml:trace contextRef="#ctx0" brushRef="#br0" timeOffset="4616.4616">16880 17121 52 0,'-6'24'38'0,"-5"-1"-1"16,12 8-3-16,-7 0-32 16,2 3-1-16,6-3 1 15,3-2-1-15,4-3 2 16,3-6-1-16,2-4 0 15,5-9 0-15,2-11 0 0,-1-6 0 16,2-10 0 0,2-1 0-16,-4-7 0 0,1 1-1 15,-3-4-1-15,-1 4 1 16,-2 6-1-16,-2 2 0 15,-2 9 0-15,1 4 0 16,-12 6 0-16,20 11 0 16,-11 2 0-16,0 5-2 15,5 7-2-15,-8-2-14 16,16 11-20-16,-12-7 0 15,16 3-3-15,-4-8 1 16</inkml:trace>
  <inkml:trace contextRef="#ctx0" brushRef="#br0" timeOffset="6907.6907">17721 15459 24 0,'0'-14'32'0,"0"14"1"16,0 0-4-16,-20 1-22 16,11 21 1-16,-10 0 0 0,7 16-3 15,-7 3 0-15,6 15-2 16,0 1 1-16,7 10-1 15,1-1 0-15,6 0-2 16,4-8 0-16,10-4 1 16,6-15 0-16,8-13-1 15,1-16 0-15,7-14 0 16,1-15 0-16,2-10 0 15,0-8 0-15,-4-3 0 16,-7-3 0-16,-4 4-1 16,-6 2 1-16,-5 9-1 15,-6 10 1-15,-3 8-1 16,-5 10 0-16,-1 11 0 0,-2 12 0 15,3 9 0-15,0 6 0 16,1 6 0-16,4 2 0 16,3-1 0-16,6-4 0 15,3-9 0-15,7-12 1 16,2-12-1-16,4-16 1 15,5-14 0-15,0-20 1 16,0-10-1-16,-4-12 0 16,-6-8 0-16,-6-3-1 15,-4 1 1-15,-7 10-2 16,-6 7 0-16,-3 19-3 15,-5 8 0-15,6 30-5 16,-14-13-24-16,19 30-5 16,-5-2-1-16,11 15 2 0</inkml:trace>
  <inkml:trace contextRef="#ctx0" brushRef="#br0" timeOffset="7365.7365">18735 15764 46 0,'-20'-3'35'16,"-11"-1"2"-16,11 15-3 15,-21-4-27-15,7 12 0 16,-6 0 0-16,9 12-2 15,0-1-2-15,9 4 0 0,4-2-2 16,14-1 0-16,5-6 0 16,8 0 0-16,11-8-1 15,6-4 1-15,2-8-1 16,6-2 1-16,-2-8-1 15,0-4 0-15,-5-8 0 16,0-3 1-16,-2-4-1 16,-4-4 0-16,-4 2 0 15,0 1 0-15,-8 5 0 16,2 1 1-16,-11 19-1 15,12-6 0-15,-12 17 0 16,0 12 0-16,-1 7 0 16,-3 4 0-16,-2 9 0 15,0 8-1-15,4-5 0 16,3-2-1-16,8-5-3 0,2-17-5 15,16 2-16-15,-2-29-11 16,11-1-2-16,-4-23 1 16</inkml:trace>
  <inkml:trace contextRef="#ctx0" brushRef="#br0" timeOffset="7553.7553">19089 15880 53 0,'-13'12'36'0,"5"11"-1"15,-3-2-6-15,3 20-24 16,-4 4-3-16,4 4 2 15,-1 1-3-15,7-5-1 16,2-5 0-16,2-13-2 16,9-6-5-16,-11-21-27 0,21-21-1 15,-7-18-3-15,4-10 3 16</inkml:trace>
  <inkml:trace contextRef="#ctx0" brushRef="#br0" timeOffset="7689.7689">19059 15335 79 0,'-17'-4'37'0,"1"5"-6"16,-1 6-38-16,17-7-28 16,-9 4-4-16,9-4 2 15</inkml:trace>
  <inkml:trace contextRef="#ctx0" brushRef="#br0" timeOffset="8033.8033">19307 15503 38 0,'-20'-15'35'0,"20"15"2"16,-8-24-17-16,8 24 4 16,0 0-18-16,0 0 0 0,-1 11 1 15,6 13-3-15,-4 9 1 16,4 13-4-16,0 8 1 15,-1 13-1-15,3 8 0 16,-3 7-2-16,2 4 0 16,-4-3-2-16,8 1-2 15,-9-24-21-15,15 2-11 16,-6-24 0-16,12-11-1 15</inkml:trace>
  <inkml:trace contextRef="#ctx0" brushRef="#br0" timeOffset="8357.8357">19712 15660 55 0,'-18'9'36'16,"-14"6"-1"-16,4 24-5 15,-19-2-22-15,7 10-1 16,-6-5-2-16,9 3 0 15,1-11-1-15,5-1 0 16,10-11-1-16,6-4 0 16,11-8-1-16,4-10-1 15,20 6 0-15,7-12 0 16,7 2-1-16,5-3 0 15,4 1 0-15,3 2 0 16,1 4-1-16,-6 2-1 16,-2 9-1-16,-10 0-1 15,0 10-4-15,-14-12-10 16,5 20-20-16,-9-17 0 0,4 7 0 15,-15-19 1-15</inkml:trace>
  <inkml:trace contextRef="#ctx0" brushRef="#br0" timeOffset="8552.8552">19932 15904 64 0,'0'0'36'0,"-16"3"-7"16,15 18-1-16,-13 0-22 15,5 11-3-15,0 9 1 16,4 8-3-16,0 4 0 15,4-1-1-15,3 0 0 16,1-13-8-16,14-2-27 16,-9-19-1-16,6-14 0 0,-2-24 1 15</inkml:trace>
  <inkml:trace contextRef="#ctx0" brushRef="#br0" timeOffset="8696.8696">20007 15430 74 0,'-29'-32'38'0,"3"24"-1"15,-1 4-19-15,2 15-47 16,12 10-6-16,0-8-3 16,18 2 0-16</inkml:trace>
  <inkml:trace contextRef="#ctx0" brushRef="#br0" timeOffset="9070.907">20185 15446 56 0,'-5'-16'35'0,"5"16"-12"15,0 0 6-15,10 0-20 16,-10 0 1-16,0 36-1 15,-5-3-2-15,0 24-3 16,-5 9 0-16,3 16-3 16,-4 9 1-16,5 9-2 15,0 3 0-15,3-7-6 16,12 8-13-16,-4-30-19 15,15-11 0-15,-3-27-2 16,12-10 1-16</inkml:trace>
  <inkml:trace contextRef="#ctx0" brushRef="#br0" timeOffset="9408.9408">20554 15734 62 0,'-29'28'38'0,"-13"5"-2"15,-1 12 1-15,-7-4-36 16,0 1 1-16,1-5-1 16,9-2 2-16,2-6-1 15,10-2 0-15,9-7 0 16,15-2 1-16,7-7-2 15,12-3 1-15,8-4-2 16,11-3 1-16,4 0-1 16,4-1 0-16,2 0 0 15,1 6 0-15,-4 0 0 16,-2 6 0-16,-6 7 0 0,-7 0 0 15,-4 8-3-15,-4-6-3 16,9 10-31-16,-16-17-1 16,7 9-2-16,-7-18 0 15</inkml:trace>
  <inkml:trace contextRef="#ctx0" brushRef="#br0" timeOffset="9932.9932">20985 16032 57 0,'-30'-1'39'0,"-10"-4"-1"16,7 14-2-16,-7-4-31 16,-1 8-1-16,1 8-1 15,6 9 1-15,2 1-2 16,8 6-1-16,6-3 1 15,9 0-2-15,11-8 1 16,11-5-2-16,11-15 2 0,6-10-2 16,11-14 2-16,4-7 0 15,2-8-1-15,-1 0 1 16,-6-3-1-16,-4 4 2 15,-9 5-2-15,-7 10 0 16,-7 13 0-16,-7 15 1 16,-7 10-1-16,-3 10-1 15,0 6 1-15,-2 2-2 16,5 5-1-16,-2-14-11 15,19 8-25-15,-8-22-1 16,11-3-1-16,0-19 1 16</inkml:trace>
  <inkml:trace contextRef="#ctx0" brushRef="#br0" timeOffset="10616.0615">21353 16106 56 0,'-6'28'39'16,"-5"-4"-3"-16,7 17-5 15,-10-8-27-15,0 5-2 16,0-5 2-16,2-1-3 15,1-6 1-15,5-3-2 16,1-7 1-16,2-3 0 16,3-13-1-16,0 0 1 15,13 2 0-15,-13-2-1 16,14-23 1-16,-6 5 0 15,-1-4 0-15,2-6 2 16,-1-4-2-16,2 1 1 16,-3-4-2-16,0 6 2 15,0 3-2-15,0 4 2 16,-2 8-1-16,-5 14-1 0,0 0 0 15,9 15 1-15,-8 3-1 16,3 4-1-16,-2 0 1 16,6 0-1-16,1-2 1 15,5-11-1-15,6-7 1 16,3-8 0-16,4-10 1 15,3-5 1-15,4-6-2 16,-2-1 2-16,-1-2-1 16,-5 2 1-16,-5 7-2 15,-4 2 0-15,-4 12 1 16,-13 7-1-16,11 11 0 15,-9 9 1-15,-5 9-1 16,-1 8-2-16,-1 6 2 16,-1 4-2-16,4 3-2 0,-5-14-11 15,15 13-24-15,-13-21-1 16,13 0-1-16,-3-17 0 15</inkml:trace>
  <inkml:trace contextRef="#ctx0" brushRef="#br0" timeOffset="11166.1165">21980 16210 32 0,'13'-7'37'0,"-9"-8"-1"16,-4 15-1-16,0 0-22 15,0 0-7-15,-18 15-1 16,9 8-3-16,-6 3 2 15,2 8-2-15,-1 3 0 16,5 1-1-16,3-4 1 16,5 1-1-16,7-10 1 15,8-6-1-15,9-12 0 16,5-11 0-16,7-10 0 0,4-10 0 15,1-6 0-15,-1-7 1 16,-6 0-1-16,-4 1 1 16,-8 1-1-16,-5 10 1 15,-5 5 0-15,-11 20 0 16,0 0-2-16,0 0 0 15,-5 21 0-15,2 6-2 16,-3 12 2-16,3 0-2 16,3 5-1-16,-1-4-3 15,12 13-17-15,-5-27-14 16,13 3-3-16,-6-23 0 15,15-4-1-15</inkml:trace>
  <inkml:trace contextRef="#ctx0" brushRef="#br0" timeOffset="11467.1466">22677 15611 58 0,'-11'20'39'16,"11"18"-2"-16,-4-7-11 15,9 19-19-15,-8 4-2 16,6 10-1-16,-5 8-1 0,0 5-2 15,-3 0-1-15,2-2 0 16,-3-2-1-16,1-6-1 16,2-2-2-16,-3-23-13 15,11 1-21-15,-8-20 2 16,15-7-2-16,-12-16 1 15</inkml:trace>
  <inkml:trace contextRef="#ctx0" brushRef="#br0" timeOffset="11812.1811">22870 16062 56 0,'-29'8'38'15,"7"16"-1"-15,-14-4-2 16,14 9-28-16,-2 0-4 16,8 3-2-16,3-2 1 15,8-1-1-15,8-4 0 16,5-5-1-16,6-3 1 15,4-4-1-15,3-3 0 16,2-2 2-16,-1-1-2 16,1 0 1-16,-1 0-1 15,5 1 1-15,-2 1-1 16,0-1-1-16,3 3-1 15,1-7-5-15,12 9-30 16,-13-13-1-16,7 7-2 0,-10-13 1 16</inkml:trace>
  <inkml:trace contextRef="#ctx0" brushRef="#br0" timeOffset="12322.2321">23391 16278 55 0,'-20'-17'38'0,"8"14"-4"0,-22-9-2 15,9 16-26-15,-9-3 2 16,5 11-5-16,-2 2 1 16,3 8-2-16,2 4 0 15,4 4-1-15,4 2 0 16,3 5 0-16,7-3 0 15,3 0 0-15,9-5 0 16,5-5 0-16,5-4-1 16,7-10 0-16,2-10 0 15,5-10 0-15,4-11 0 16,1-8 0-16,1-4 0 15,0-9 2-15,-4 3-1 16,-4 1 0-16,-5 6 0 0,-4 7 1 16,-8 10-1-16,-9 15-1 15,0 0 0-15,-11 31-1 16,-6 2 0-16,0 11 0 15,-3 5 0-15,3 2-1 16,3 1 0-16,6-7-1 16,13-6-2-16,3-20-7 15,24 3-27-15,-5-25 0 16,17-4-2-16,-3-18 2 15</inkml:trace>
  <inkml:trace contextRef="#ctx0" brushRef="#br0" timeOffset="12774.2773">23726 16338 43 0,'-14'-1'33'16,"3"9"-9"-16,0-18 3 15,11 10-22-15,0 0 2 16,0 0 0-16,0 0 0 15,0 0 1-15,5 19-1 16,0 5 2-16,-10 3-3 16,3 11-1-16,-8 4-3 15,6 3 0-15,-6 1 0 16,6-3-1-16,4-5-1 15,4-7 1-15,10-11 0 16,7-12-1-16,10-18 0 16,6-11 1-16,8-13-1 15,3-9 0-15,2-6 1 0,-4-4-2 16,-4 1 2-16,-7 3-1 15,-12 7 0-15,-7 11 0 16,-12 13 1-16,-4 18-1 16,-19-2 1-16,4 21-1 15,-1 12 0-15,0 15 1 16,1 9-1-16,4 7 0 15,5-2 0-15,4-2 0 16,7-2-3-16,-1-21-10 16,18 6-26-16,-14-31-1 15,11-5-3-15,-7-22 0 16</inkml:trace>
  <inkml:trace contextRef="#ctx0" brushRef="#br1" timeOffset="78710.8703">2963 3632 14 0,'-18'5'30'16,"2"-5"-1"-16,0 0 2 16,4 3-14-16,-1-9-5 15,13 6-4-15,-14-5-2 16,14 5-2-16,0 0-1 15,10 0-1-15,3-1 0 16,11 1-1-16,4-3-1 16,14 1 1-16,6-2-1 15,13-2 2-15,8-1-2 16,6 1 1-16,8 0-1 0,3 1 0 15,5 0 1-15,0 4-1 16,4-3 0-16,4 4 0 16,-4 0 0-16,4 2 0 15,1-2 0-15,4 0 1 16,-1-2 0-16,5 1 0 15,6-2 0-15,-1 0 2 16,1 0-2-16,3 0 1 16,-1 0-1-16,4 1 0 15,4 2 1-15,1 0-1 16,3 1 0-16,1 0 0 15,7 0 0-15,9-1 0 0,7-2 0 16,8-1 0 0,4-2-1-16,7-4 1 0,4 1 0 15,6-2-1-15,-1 1 1 16,-2 0-1-16,-3 0 1 15,-7 3-1-15,-4 1 0 16,-11 3 0-16,-1-1 0 16,-5 2 0-16,-3-2-1 15,-3 2 1-15,-4-4-1 16,2-1 1-16,0-3 0 15,1-1 0-15,-7-3 0 16,-8-2-2-16,-8 4-1 16,-21-9-6-16,-4 13-19 15,-31-7-5-15,-20 9-2 16,-30-3 1-16</inkml:trace>
  <inkml:trace contextRef="#ctx0" brushRef="#br1" timeOffset="79581.9574">3572 4139 23 0,'0'0'28'0,"23"-13"0"16,-23 13 1-16,17-18-18 0,-4 15-3 16,-13 3-2-16,19-7-1 15,-19 7-1-15,20-5-1 16,-10-1 0-16,8 3-1 15,-1-5 1-15,6 1-1 16,1-3 0-16,8 1-1 16,2-2 1-16,5 3-1 15,5 1 0-15,4 3 0 16,6 0 0-16,7 3 0 15,8 1-1-15,3 1 0 16,9-2 2-16,9 0-2 16,9-1 1-16,9-1-1 15,1-1 3-15,9 2-3 16,2 2 1-16,8 0 0 0,4 4 0 15,0 4 0-15,1 1-1 16,-1 4 0-16,5 1 1 16,7-1-1-16,5-1 0 15,4-2 1-15,3-1-1 16,9-5 0-16,5 0 1 15,10-2-1-15,2-6 1 16,1 2 0-16,-2-2 0 16,2 0 0-16,-2 0 0 15,-1-2 0-15,-5 0 1 16,-3 2-1-16,0-1-1 15,-7-1 0-15,5-2 0 16,-6 0 0-16,-3 0-2 16,-13-8-2-16,-10 4-3 0,-19-14-13 15,-7 11-13-15,-23-12-1 16,-20 7-1-16,-19-6 1 15</inkml:trace>
  <inkml:trace contextRef="#ctx0" brushRef="#br1" timeOffset="83698.369">17611 3372 47 0,'-21'-1'30'0,"5"1"3"15,3-3-3-15,13 3-26 16,0 0-1-16,0 0 0 16,0 0 1-16,0 0 0 15,12-7-1-15,3 10 0 16,2-9 1-16,7 5 0 15,4-4-1-15,6 3 0 16,-1-3-1-16,8 2-1 16,0 1 0-16,5 2-1 15,6 1 1-15,1 3-1 16,10 1 0-16,5 2 0 0,10 0 0 15,10 2 1-15,10-2-1 16,12 2 1-16,11-2 0 16,9-1 0-16,10 1 0 15,6-2 0-15,8 0 0 16,6 1 1-16,3-2-1 15,1 5 0-15,-1-3 0 16,2 4 0-16,-4 0 0 16,-3 0-1-16,-10 2 1 15,-4-3-1-15,-11-1 0 16,-7-1 0-16,-12-5 1 15,-12 1-1-15,-18-4 0 16,-13-4 1-16,-14 0-1 16,-14-2 1-16,-11 2 0 15,-12-2-1-15,-8 1 1 0,-12 6-1 16,0 0 0-16,11-10-1 15,-11 10 1-15,0 0-2 16,0 0-2-16,0 0-6 16,0 0-25-16,0 0-2 15,-15 0 0-15,-3-7-2 16</inkml:trace>
  <inkml:trace contextRef="#ctx0" brushRef="#br1" timeOffset="84637.4629">17987 4226 20 0,'0'0'28'0,"0"0"2"15,0 0 0-15,0 0-18 16,-8-11-3-16,8 11 0 16,0 0-2-16,14-3-2 15,-14 3-2-15,13-6 0 16,-13 6-2-16,12-6 0 15,-12 6-1-15,10-5 1 16,-10 5-1-16,0 0 1 16,0 0-1-16,0 0 1 15,0 0 0-15,0 0-1 0,0 0 1 16,0 0 0-16,0 0-1 15,0 0 1-15,17-6-1 16,-3 5 1-16,5-2-1 16,5 0 1-16,9 0 0 15,5 1 1-15,2-1-1 16,10 2 0-16,2 0 1 15,10-1-1-15,1 1 1 16,10-1-1-16,8 0 1 16,13 1-1-16,7-4 1 15,13 3 0-15,5-3-1 16,9 2 1-16,9-2-1 0,4 4 1 15,2 0-1-15,1 0 0 16,0 1 0-16,2 1 0 16,-2-1-1-16,0 2 1 15,-8 2-1-15,-2-1 0 16,-9-2 1-16,-6 2-1 15,-9-2 0-15,-12-1 0 16,-12 0 0-16,-12-1 1 16,-16-2-1-16,-10 2 0 15,-13-1 1-15,-12 1-1 16,-9 0 0-16,-14 1 0 15,0 0 0-15,0 0-1 16,0 0-1-16,-21-4-2 16,11 10-5-16,-14-8-28 15,11 4 1-15,-5-7-3 0,7 2 3 16</inkml:trace>
  <inkml:trace contextRef="#ctx0" brushRef="#br1" timeOffset="101506.1496">17831 3351 5 0,'0'0'25'15,"0"0"2"-15,1 12-2 0,-4-2-10 16,3-10-8-16,-5 15 1 15,5-15 0-15,0 13-1 16,0-13-1-16,0 0 1 16,0 0-1-16,14-4 0 15,-14 4 0-15,0 0-1 16,0 0-1-16,10-6 0 15,-10 6-1-15,0 0-1 16,-10 15 1-16,10-15-1 16,-14 15 0-16,14-15 0 15,-20 12 0-15,10-7-1 16,-4-5 0-16,1-2 1 15,-2-3-2-15,1 2 1 16,-4-2 0-16,-3 0-1 0,-1 1 1 16,-6 3-1-16,-3 2 0 15,-6 2 1-15,-5 1-1 16,-4 3 0-16,-6-1 0 15,-2 0 1-15,-1-2-1 16,-2 1 1-16,-3 0-1 16,1-3 1-16,-5 1 0 15,-2 2-1-15,-5 2 1 16,-5 1-1-16,-3 2 0 15,-2 0 1-15,0 0 0 16,-3 0-1-16,2-2 2 16,2-1-2-16,4-1 1 15,-3-5-1-15,4-1 1 16,2-1 0-16,-1-2-1 0,3-3 0 15,4 1 0-15,-2 2 0 16,5-1 0-16,2 1 1 16,5 1-1-16,3 2 0 15,3 0 0-15,4-2-1 16,4 1-1-16,3-6-2 15,16 11-12-15,0-16-21 16,13 8 0-16,2-9-1 16,9 13 1-16</inkml:trace>
  <inkml:trace contextRef="#ctx0" brushRef="#br1" timeOffset="102109.2099">15390 3516 29 0,'7'-12'28'0,"-3"1"3"16,3-2-2-16,-7 13-17 15,9-21-2-15,-9 21 2 16,0 0-3-16,14-3 1 16,-14 3-4-16,0 9-1 15,0-9 0-15,-7 28-3 16,2-9 1-16,2 10-3 15,-2 8 2-15,-4 9-1 16,-2 7 1-16,1 9 0 16,-3 6-1-16,-1-3 1 15,3 1-2-15,1-9 1 0,5-9 0 16,2-12-1-16,8-14-2 15,-5-22 0-15,23 1-2 16,-10-17-1-16,5 1-1 16,-7-14-3-16,5 14-4 15,-17-13-8-15,1 28-8 16,1-18-6-16,-1 18 3 15,-16 3 1-15</inkml:trace>
  <inkml:trace contextRef="#ctx0" brushRef="#br1" timeOffset="102743.2733">15380 4019 59 0,'0'0'34'15,"0"0"-1"-15,0 0-2 16,-5-11-24-16,5 11-1 15,0 0-1-15,0 0 0 16,0 0-1-16,0 0-1 16,0 0 0-16,13 15-1 15,-3-11 0-15,8 0-1 16,4-2 0-16,7-1 0 15,8-1 0-15,7-3-1 16,8-1 0-16,7-1 1 16,9-2-1-16,6 0 0 15,4-1 0-15,1 1 0 16,7-1 0-16,-2 3 0 0,2-1 0 15,2-1 0-15,0 1 0 16,2 1-1-16,3 2 1 16,-1 1 0-16,0 3 0 15,1 2 0-15,-3 3 0 16,1 3 0-16,-7 3 0 15,1 2-1-15,-4-2 1 16,0 3 1-16,-2-1-1 16,1-1 0-16,-5-4 1 15,1 0-1-15,0-5 1 16,-2 0-1-16,-5-1 0 15,5-2 1-15,-5 1-1 16,-1 0 0-16,-5 1 0 16,-1 3 0-16,-2-2 0 0,-3 2 1 15,-2-4-1-15,-4 2 0 16,0-3 1-16,0-1-1 15,1-4 1-15,0-4-1 16,1 0 0-16,0-1 0 16,0 1 0-16,-1 0 0 15,-1 2 0-15,-7 3-2 16,1 10-5-16,-20-5-30 15,9 8 1-15,-16-4-4 16,1 4 2-16</inkml:trace>
  <inkml:trace contextRef="#ctx0" brushRef="#br1" timeOffset="104142.4132">14556 4020 33 0,'0'0'31'0,"0"0"1"15,0 0 0-15,5-17-20 16,-5 17-3-16,0 0-1 15,0-13-2-15,-5 0-1 16,5 13 0-16,-4-29-2 16,5 6 0-16,-2-10 0 15,3-2-1-15,-2-9 0 16,6-1-1-16,-3-2 2 15,3 0-2-15,-3 5 0 16,4 9 1-16,-7 5 0 0,5 10-1 16,-5 5 1-16,0 13-1 15,0 0 0-15,0 0 0 16,-14 12-1-16,14-12 0 15,-6 11-1-15,6-11 1 16,0 0 0-16,0 0-1 16,0 0 1-16,0 0 0 15,14-12-1-15,-14 12 1 16,9-12 0-16,-9 12 0 15,0 0 1-15,0 0-1 16,0 0 0-16,-12-10 1 16,-1 5 0-16,1-1 1 15,-6-4-1-15,-1 1 2 16,-3-1-3-16,-3 4 2 15,-6 2 0-15,-4 5-1 0,-3 6 1 16,-4 6-2-16,-1 1 1 16,1 3-1-16,3-3 1 15,2-5-3-15,10-3-2 16,5-17-5-16,22 11-28 15,-8-34 0-15,17 13-2 16,-1-10 0-16</inkml:trace>
  <inkml:trace contextRef="#ctx0" brushRef="#br2" timeOffset="209085.9065">14442 4059 2 0,'0'0'15'0,"0"0"-3"16,0 0-11-16,0 0 0 15,0 0 2-15,-13-5 3 16,13 5 2-16,-12 6 2 15,12-6 1-15,-15 6 0 16,15-6 2-16,-11 5-4 16,11-5-3-16,-11 10-4 15,11-10-3-15,-8 13-2 16,8-2-1-16,0-11-1 15,-1 20 1-15,1-20-1 16,0 15 2-16,0-15-1 16,0 0 1-16,0 0-4 0,15 0-12 15,-3-1-2-15,-12 1 0 16</inkml:trace>
  <inkml:trace contextRef="#ctx0" brushRef="#br1" timeOffset="232348.2325">14281 3571 50 0,'0'0'28'0,"0"0"-2"15,0 0-3-15,-18 6-15 16,18-6-1-16,-10 9 0 15,10-9 0-15,-13 10-1 16,13-10-1-16,-13 5 0 16,13-5-2-16,-14 1 0 15,14-1-1-15,-21-1-1 16,8 1 0-16,-5-1 0 15,0 1 0-15,-7 1 0 16,1 0 0-16,-6 4 0 16,0 1 1-16,-4 0-1 15,2-1 1-15,-4 1-1 0,0 0 0 16,2-2 0-16,2 1 1 15,-1-4-1-15,4 0 1 16,1-2-1-16,3-1 0 16,3-2 1-16,4 1-1 15,1-3 0-15,5 3-1 16,1-3 1-16,2 1-1 15,9 5 0-15,-20-9 0 16,11 7 1-16,-4 0-1 16,3 2 0-16,-2-2 0 15,1 4 0-15,11-2 0 16,-19 1 1-16,19-1-1 15,-15 1 0-15,15-1 0 16,-16 1 0-16,16-1 0 16,-16-1 0-16,16 1 1 0,-19-1-1 15,19 1 0-15,-17-1 0 16,17 1 0-16,-15-4 0 15,15 4 1-15,0 0-1 16,-14-2 0-16,14 2 0 16,0 0 0-16,0 0 0 15,0 0 0-15,0 0 0 16,0 0 1-16,0 0-1 15,0 0 0-15,0 0 0 16,0 0 0-16,0 0 0 16,0 0 0-16,-3 15 0 15,3-3 0-15,4 3 0 0,-2 6 1 16,2 7-1-16,-4 7 0 15,-1 6 0-15,-1 5 0 16,-1 5 0-16,-4 0 1 16,1 2-1-16,-1-3 0 15,1-1-1-15,1-5 2 16,0-4-2-16,0-7 1 15,2-4-1-15,2-4 1 16,0-7 0-16,1-3-1 16,-3-5 1-16,3-10-1 15,0 13 1-15,0-13 0 16,0 0 0-16,0 0-1 15,0 0 1-15,0 0 1 16,0 0 0-16,0 0 0 16,0 0-1-16,0 0-1 0,0 0 1 15,0 0 0-15,0 0 0 16,14 3-1-16,-14-3 1 15,22 3-1-15,-3-2 1 16,0-2 0-16,8-3 1 16,2 3-1-16,1-1 1 15,7-2-1-15,1-1 1 16,4-2 0-16,1 0-1 15,-1 0 1-15,1-1 0 16,-2 0-1-16,0 0 0 16,-3 2 0-16,-3 2 1 15,0 3-1-15,-3 1 0 16,-2 0 0-16,0 1 0 15,0-2 0-15,3 0 0 0,0-2 0 16,3-1 0-16,1-2 0 16,0 1 1-16,2 0-1 15,-2 3 0-15,0 2 0 16,-2 2 0-16,-2 3 0 15,-5 0 0-15,-3 4 1 16,-1-3-2-16,-5 1 1 16,0-3 0-16,-3-2 0 15,0-3-1-15,-2-5 0 16,0 0-1-16,-3-5-3 15,2 9-9-15,-8-15-23 16,-5 17 1-16,6-19-3 16,-6 19 2-16</inkml:trace>
  <inkml:trace contextRef="#ctx0" brushRef="#br1" timeOffset="233284.3261">12515 3600 30 0,'-2'-10'24'16,"2"10"-1"-16,-1-12-1 16,-6 1-3-16,7 11-3 15,-3-15-3-15,3 15-3 16,-2-11-1-16,2 11-1 15,0 0-2-15,0 0-2 16,-3-14 0-16,3 14-1 16,0 0 0-16,2 12-1 15,-1 1 0-15,0 10 0 16,2 8-2-16,-3 14 2 15,-3 7-2-15,0 12 2 0,-3 4-2 16,-2 4 1-16,1-3-1 16,-2-3 2-16,0-9-2 15,4-12 0-15,1-4 0 16,2-14-2-16,5-3-3 15,-3-24-6-15,8 19-26 16,-8-19 0-16,0 0 0 16,0 0 0-16</inkml:trace>
  <inkml:trace contextRef="#ctx0" brushRef="#br1" timeOffset="234075.4052">12652 3436 30 0,'0'0'28'0,"0"0"2"15,0 0-5-15,-4 15-10 16,4-15-2-16,0 0-1 16,0 0-3-16,-8 12-1 0,8-12-2 15,0 0-1-15,-11 5-1 16,11-5 0-16,-18 5-1 15,18-5-3-15,-24 11 3 16,9-3-3-16,-6-3 1 16,-1 5-1-16,-5-5 2 15,-2 2-2-15,-3 0 1 16,-3-1 0-16,-10-2 0 15,1-1 0-15,-6-3 0 16,-2 0 0-16,-2 0-1 16,-3-1 1-16,-3-1 0 15,-2 0 0-15,2 1 0 16,-4 2-1-16,-4 4 0 15,-5 0 0-15,-6 4 1 0,-4-1-1 16,-1 2 0-16,-5 1 0 16,-1-1 1-16,-3-1-1 15,0-2 0-15,1-1 0 16,-1-4 1-16,2-1-1 15,1-1 0-15,2 0 1 16,1 0-1-16,1 0 0 16,2 0 0-16,2 2 1 15,0-1-2-15,3 0 1 16,1-2 0-16,3 0 0 15,4-5 0-15,5 0 0 16,0-2 1-16,10 0-1 16,3-4 0-16,6 3 0 15,5 1 1-15,4 2-1 0,2 2 0 16,6 1-1-16,1 6-1 15,2-3-4-15,12 17-20 16,-8-11-11-16,13 9-1 16,-4-8 0-16,14 9 0 15</inkml:trace>
  <inkml:trace contextRef="#ctx0" brushRef="#br1" timeOffset="235104.5081">12366 4309 58 0,'-15'3'37'0,"2"0"-2"16,-7-4 1-16,0 1-20 15,-7-5-12-15,2 2-1 16,-6-2-2-16,-4 2 1 0,-2-2-1 15,-6 2 0-15,-3-3 0 16,-1 5 2-16,-7-5-2 16,-2 6 2-16,-9-5-1 15,-1 4 1-15,-5-3-2 16,-3 1 1-16,-5-2-1 15,-1-1 0-15,-4 0-1 16,-2-1 1-16,-1-1-1 16,-2 0 1-16,-4 1-1 15,-2 1 0-15,-1 2 0 16,-1-1 0-16,-1 2 1 15,-1-1-1-15,-4 1 0 16,1-3 0-16,1 1 1 16,0-2 0-16,4-4-1 0,1 0 1 15,2-1 0-15,2-3 0 16,2 0 0-16,5 1 0 15,2 0-1-15,3 1 0 16,4 5-2-16,0-3-6 16,15 12-29-16,-5-4-3 15,17 9 1-15,1-3-2 16</inkml:trace>
  <inkml:trace contextRef="#ctx0" brushRef="#br2" timeOffset="253950.3925">5924 969 64 0,'-59'-4'33'0,"10"0"-2"16,49 4 0-16,-65-13-29 15,65 13-2-15,0 0 1 16,0 0 0-16,0 0-1 16,0 0 0-16,0 0 1 15,77-36 0-15,-25 37-1 16,9 2 2-16,13-1-1 15,13 1-1-15,14 1 2 16,10-1 0-16,14 1-2 16,14-1 0-16,15-2 0 15,12 3-1-15,16-4 0 16,10 0-1-16,13-1 1 15,13-2 0-15,37-1 1 16,-10-1 1-16,11-5-1 0,18-1 0 16,11-1 0-16,11-3 1 15,14 0-1-15,7-4 2 16,33 1-1-16,-12 1-1 15,24-2 1-15,-7 1 0 16,8 0 0-16,6 1 1 16,9 1-1-16,2 1 0 15,-12-2 1-15,25-1-2 16,9-2 0-16,21-2 2 15,-14-1-2-15,7-4 0 16,1-1 1-16,3 4-2 16,-2 0 2-16,5 0 1 15,-22 2-1-15,15 2 0 16,18 2 0-16,-27 4 0 0,-10 4 0 15,-7 3 1-15,-15 2-2 16,-14 5-2-16,-19 6-15 16,-36 4-19-16,-8 2 1 15,-24 5-2-15,-30 1 0 16</inkml:trace>
  <inkml:trace contextRef="#ctx0" brushRef="#br2" timeOffset="254787.4762">6599 2465 10 0,'85'-12'21'15,"9"-4"1"-15,20 8-7 16,14 4-6-16,14-3 2 15,23 6 0-15,5-7-2 16,19 7-3-16,5-7-1 16,16 7 0-16,4-8-1 0,17 7-1 15,5-7-1-15,14 5 0 16,11-2 0-16,11 2-1 15,18-5 0-15,11 3 1 16,16-7 0-16,10 3-1 16,16-7 1-16,10 2 0 15,12-4 0-15,12 4-1 16,3-2 0-16,7 3 0 15,2 2 0-15,0 3 0 16,3 0-1-16,1 2 1 16,2-1-1-16,3-1 0 15,-2-6 0-15,10-1 2 16,0-5-1-16,10 0 0 0,41-6 1 15,-36 0 0 1,28-2 1-16,-29 2 1 0,-4-1-2 16,-9 4 0-16,-7-2 1 15,-10 6-1-15,-62 0-1 16,36 2 0-16,-51 0-7 15,8-4-25-15,-14 2-3 16,-26-3 0-16,-26-2-1 16</inkml:trace>
  <inkml:trace contextRef="#ctx0" brushRef="#br2" timeOffset="261251.1225">12595 3516 35 0,'13'-8'30'0,"-13"8"3"15,11-6-4-15,3 14-10 16,-14-8-4-16,19 4-12 15,-4-1-1-15,11 5 2 0,6-9 0 16,18 1-1-16,7-9 1 16,15-2-1-16,12-6 0 15,7-1 0-15,4-3-1 16,1 1-3-16,1 15-6 15,-16-6-28-15,-5 15 2 16,-16-1-4-16,-9 6 2 16</inkml:trace>
  <inkml:trace contextRef="#ctx0" brushRef="#br2" timeOffset="262185.2159">14745 3455 58 0,'-12'1'31'15,"12"-1"1"-15,-12 0-2 16,12 0-23-16,0 0-1 15,22 1 1-15,1-9-1 16,17 5 0-16,3-14 1 16,18 8-1-16,3-9-1 15,8 3-2-15,0 1-4 16,-6-8-13-16,-1 19-22 15,-14-3 0-15,-5 13-2 16,-16-5-1-16</inkml:trace>
  <inkml:trace contextRef="#ctx0" brushRef="#br2" timeOffset="264586.456">14609 4502 17 0,'12'-12'16'0,"-12"12"0"15,0 0 0-15,11-7-2 16,-11 7 0-16,0 0-2 0,0 0-3 15,0 0-2-15,-14 4-2 16,14-4-1-16,0 0 0 16,2 22-1-16,3-11 1 15,6 10-1-15,3 1 1 16,6 11 0-16,1 2 0 15,9 5 0-15,3-3-1 16,8-4 0-16,7-17 1 16,14-14-2-16,12-18 1 15,13-16-2-15,10-16-4 16,1-20-28-16,5-3 0 15,-4-3-4-15,-8 7 2 16</inkml:trace>
  <inkml:trace contextRef="#ctx0" brushRef="#br2" timeOffset="265217.5191">14652 4267 10 0,'0'0'14'16,"-9"13"-3"-16,-7-2 0 15,2 12-23-15,-6 2-2 16,1 11 1-16</inkml:trace>
  <inkml:trace contextRef="#ctx0" brushRef="#br2" timeOffset="265480.5454">13890 5217 26 0,'-149'172'31'16,"-19"13"0"-16,-16 15 1 16,-10 18-17-16,-19 5-7 15,-7 20-3-15,-11 8-1 16,-8 13 1-16,-16 11-5 15,-5 11 0-15,-11 6-1 16,-6 8 0-16,-5 15 1 16,-7 9 2-16,-4 6-2 15,0 9 3-15,-5-1-1 16,1 3 2-16,-3 5-4 0,-2 9 5 15,-3 3-6-15,9-1-2 16,12 5-17-16,11-18-14 16,19-12-1-16,25-22-2 15</inkml:trace>
  <inkml:trace contextRef="#ctx0" brushRef="#br2" timeOffset="266750.6724">15607 4187 33 0,'0'0'25'0,"0"0"2"15,0 0-4-15,0 0-9 16,10-5-6-16,-10 5-4 16,19 18-4-16,-6-3 1 15,4 4-2-15,-2 9-2 16,6 8 1-16,0 3 0 15,3 8 1-15,0 7 0 16,3 5 1-16,3 5 0 16,6 3 1-16,3 3 1 15,5 4 1-15,7 5-1 16,4 3 0-16,6 8-1 15,3 7 1-15,5 4-2 0,4 9 2 16,5 6-2-16,3 6 0 16,3 4 1-16,1 7 0 15,2 2 1-15,4 4-1 16,1 8 3-16,3 5-2 15,6 8 2-15,-3 10-3 16,4 11 1-16,1 10-1 16,1 15 1-16,0 10-2 15,-2 14 0-15,2 9 1 16,-2 13 0-16,-1 6 2 15,4 8-2-15,-1 4 4 16,10 2-4-16,4 3 1 16,10-3 2-16,4-4-5 15,7-6 1-15,8-9-2 0,9-1 4 16,6-8-3-16,2-3 0 15,0-2 0-15,9-6-2 16,2 3-1-16,-2-2-1 16,5 5-9-16,-8-12-20 15,3-10 1-15,-12-21-1 16,-11-26 2-16</inkml:trace>
  <inkml:trace contextRef="#ctx0" brushRef="#br2" timeOffset="268116.809">13880 5668 4 0,'-13'-10'28'0,"13"10"1"15,-10-9-2-15,5-2-8 16,5 11-5-16,0 0-2 16,0 0-4-16,0 0-3 15,0 0-2-15,1 19-1 16,5-3 1-16,-2 2-2 15,5 4 2-15,0 1-2 16,0 4 1-16,4 2 1 0,1 4-2 16,2-1 2-16,3 2-4 15,3 2 4-15,4-1-3 16,4 2 2-16,7-2-3 15,3-1 1-15,8-2 0 16,9-4 0-16,9-3 1 16,4-3-1-16,5-1 0 15,7-7 0-15,6-2 0 16,7-4 0-16,7-3 0 15,7-4 0-15,1-4 0 16,9-6 1-16,4-9-1 16,6-7 0-16,8-9 1 15,3-7-1-15,-4-9 1 16,1-6-3-16,-4-11 1 0,2-1-7 15,-16-9-14-15,-1 5-10 16,-14 0-2-16,-14 6 1 16</inkml:trace>
  <inkml:trace contextRef="#ctx0" brushRef="#br2" timeOffset="269047.9021">12559 7077 3 0,'21'1'19'16,"-21"-1"2"-16,14 2-11 15,-4 5 1-15,-10-7 2 16,15 15 2-16,-15-15-2 16,14 15-1-16,-14-15-1 15,13 13-1-15,-13-13-2 16,13 10 0-16,-13-10-3 0,19 12 0 15,-7-6-2-15,3 4 0 16,2 6-1-16,4 4-4 16,0 4 2-16,5 6-2 15,3 2 2-15,3 5-1 16,6 1 0-16,5 4 0 15,3-2 1-15,7 0 1 16,6-2 0-16,8 0 0 16,5-2 1-16,9-3-2 15,9-3 1-15,10-4 0 16,9-4-1-16,6 0 0 15,7-5 1-15,10 0-1 0,6-3 0 16,2 2 1 0,-1-4-1-16,7-1 0 0,1-1 1 15,6-3-1-15,0-5 1 16,-1-6 0-16,0-5 0 15,9-9 0-15,-2-10 0 16,2-6 1-16,-4-10-1 16,-1-5 0-16,3-6 0 15,-3-5 0-15,1-8-1 16,-9-7 0-16,0 2-7 15,-5-12-25-15,2-7-1 16,-12-6 0-16,-10-1-1 16</inkml:trace>
  <inkml:trace contextRef="#ctx0" brushRef="#br2" timeOffset="269942.9916">11548 8078 8 0,'-5'-23'21'15,"5"23"0"-15,0 0-6 16,0 0-13-16,16 27 0 15,-10-7 2-15,3 9-1 16,-2 4 2-16,3 9 0 16,-1-2 0-16,5 12 2 15,-1-4 0-15,7 9 1 16,-1-2 0-16,10 9 0 15,-1-2 1-15,10 8-3 16,-1-4 1-16,15 6-3 16,0-3 0-16,13 6-3 15,7-3 2-15,7 4-3 16,5-3 0-16,7-1 1 0,7-2-1 15,10-4 1-15,8-5 1 16,8-4 1-16,5-9-1 16,15-7 0-16,11-10 0 15,12-6 0-15,9-8 0 16,11-3 1-16,6-8-2 15,8-2 0-15,5-5 0 16,10-4-1-16,2-2 1 16,6-4 0-16,6-5-1 15,7-7 0-15,1-7 1 16,9-6-1-16,2-7 1 15,-1-7-1-15,6-7 0 16,-5-4-2-16,-5 0-2 16,-10-9-8-16,1 4-22 0,-18-5 2 15,-16 6-3-15,-16 1 1 16</inkml:trace>
  <inkml:trace contextRef="#ctx0" brushRef="#br2" timeOffset="270859.0832">10108 9984 28 0,'42'43'27'0,"3"-4"0"0,7 6 1 16,4 4-20-16,7-4-2 16,14 11 1-16,3-3-2 15,10 11 1-15,0-5-2 16,11 7 0-16,5-3-1 15,9 5 1-15,6-2-2 16,5 2 1-16,4-1-2 16,10-1-1-16,7 1 1 15,8-3-2-15,4 1 1 16,2 0-1-16,7 0 1 15,7-3-1-15,6-3 1 16,6-7 1-16,9-5-1 16,9-5 1-16,13-10-1 15,9-7 1-15,7-5-1 16,8-6 1-16,9-7-1 0,4-5 0 15,4-3 0-15,5-8 0 16,-2-12 0-16,1-9 0 16,3-14 0-16,3-13 1 15,3-13 0-15,2-10-1 16,-5-13 3-16,-1-3 0 15,-5-1-3-15,-12-6-7 16,-4 14-24-16,-20 4 1 16,-25 10-4-16,-22 8 3 15</inkml:trace>
  <inkml:trace contextRef="#ctx0" brushRef="#br2" timeOffset="271813.1786">9018 11571 16 0,'51'60'20'15,"6"5"1"-15,3 3 1 16,10 10-2-16,1-3-4 16,17 11-4-16,1-3-5 15,18 6-4-15,4-4-1 16,12 1 0-16,14-3-2 15,13-2 1-15,11-4-1 0,10-5 0 16,7-3 0-16,13-2 0 16,9-2 0-16,7-1 0 15,6 2 1-15,1-1-1 16,3 4 0-16,4 1 0 15,3-3 1-15,0 0 0 16,3-8 1-16,13-4 0 16,-1-12-1-16,14-5 0 15,8-17 0-15,9-10 1 16,9-7-3-16,3-15-3 15,10 3-2-15,-6-12-2 16,10 3-2-16,-10-8 0 16,3 8 1-16,-11-10 1 15,3 3 3-15,-8-7 4 16,-9-10 3-16,3-5 4 0,-11-17 1 15,4-11 1-15,-7-20-1 16,2-8-1-16,-10-19-4 16,-2-10-23-16,-14-10-7 15,-14 1-1-15,-23 1-1 16</inkml:trace>
  <inkml:trace contextRef="#ctx0" brushRef="#br2" timeOffset="272768.2741">7581 12663 27 0,'0'0'28'0,"-8"12"-1"15,8-12 2-15,5 15-29 16,-5-15 0-16,14 17 1 16,0-7 0-16,4 5 1 15,2 3 0-15,4 7 0 16,1 1-1-16,4 9 1 15,2 5-1-15,2 7 1 16,3 4-1-16,1 7 0 16,9 4-1-16,0 5 0 15,5 1 1-15,6 2-1 16,9-1 1-16,4 1 0 15,10-2 0-15,7 0 0 16,4-6 1-16,6 0 0 0,6-3 0 16,8 0 0-16,3-3-1 15,2 3-1-15,3-2 1 16,4 1-1-16,3 0 1 15,-2 2-2-15,2 1 2 16,-3 3-1-16,-3-4 0 16,2 2 2-16,-5-4 0 15,3 0 0-15,-1-2 0 16,-1-2-1-16,-2-5 0 15,2 1 0-15,-1-5 0 16,7 1-1-16,2 3-1 16,0-2-1-16,3 1-1 15,2 1-1-15,8 8-7 16,-5-6-22-16,12 1-1 0,-2-5 0 15</inkml:trace>
  <inkml:trace contextRef="#ctx0" brushRef="#br3" timeOffset="278918.8891">12557 4539 55 0,'0'0'31'15,"-14"-3"-5"-15,14 3-4 16,0 0-15-16,0 0-3 15,-11 6 0-15,14 8-1 16,-3 1-2-16,4 9 1 16,5 6-1-16,1 9 1 15,5 2 0-15,4 7 0 16,4 1-1-16,7-3 1 0,7-5 0 15,12-3 2-15,7-12-2 16,15-11 1-16,5-15-1 16,12-11 0-16,5-16 1 15,7-9-2-15,-1-8-2 16,-9-12-16-16,-4 13-16 15,-16 0-1-15,-14 11-2 16,-24 5 0-16</inkml:trace>
  <inkml:trace contextRef="#ctx0" brushRef="#br3" timeOffset="279952.9925">12432 4616 10 0,'4'-29'18'16,"9"13"-1"-16,-12-4-7 16,7 4-12-16,-2-1 0 15,-1 3 2-15,-5 14 0 16,8-15 1-16,-8 15 1 15,0 0 1-15,0 0-5 16,5-12-11-16,-5 12-5 16,0 0-1-16</inkml:trace>
  <inkml:trace contextRef="#ctx0" brushRef="#br3" timeOffset="280571.0543">12421 4435 13 0,'0'0'26'0,"0"0"2"16,0 0-1-16,-12 5-13 15,12-5-5-15,-5 12-1 16,5-12-3-16,-6 19-2 16,1-7-1-16,-4 6-1 15,1 0 0-15,-3 3-1 16,0 5 1-16,-4 4-2 15,-2 3 0-15,-3 7-3 0,-8 4 2 16,-3 7-1-16,-10 4 2 16,-4 12 2-16,-10 4-1 15,-9 12 1-15,-7 10 1 16,-12 6 2-16,-6 14-1 15,-17 8 2-15,-3 13-2 16,-14 6 0-16,-10 10-1 16,-12 6 0-16,-11 11 3 15,-8 4-3-15,-3 6 2 16,-10 8-3-16,-5 4 0 15,-3 7 0-15,-2 7 0 16,-2 2-2-16,-2 7 0 16,2 4 0-16,-2 2-1 15,-4 3 2-15,3 7 0 0,-6 5 0 16,-5 4 1-16,-2 9 0 15,-2 0 0-15,-8 6-1 16,-3 6 2-16,-3 4-4 16,-4 4 2-16,-7 5-3 15,-2 4 1-15,2 2-3 16,-6-2 1-16,5 12-10 15,3-9-19-15,9-6 0 16,8-15 1-16,17-20-1 16</inkml:trace>
  <inkml:trace contextRef="#ctx0" brushRef="#br3" timeOffset="282089.2061">13863 4811 10 0,'11'3'13'15,"2"3"2"-15,-3-2 1 16,0 1-9-16,1 5-2 15,-4 0-1-15,2 6 0 16,-2 5 1-16,0 7 2 16,-2 2-2-16,3 8-1 15,-1 3 1-15,4 5-2 16,1 5 2-16,5 4-2 15,2 0-1-15,5 3-2 16,3 0 1-16,2 4 0 16,2 5-1-16,5 2 3 0,1 2-2 15,2 4 0-15,5 4 0 16,5 5 0-16,-1 5 0 15,4 3 0-15,0 4 0 16,3 3-1-16,3 5 1 16,0 7 2-16,-1 3-3 15,4 5 3-15,1 4-3 16,3 9 2-16,5 2-2 15,3 9 0-15,0 6-1 16,0 2 1-16,5 10-1 16,1 3 0-16,-1 8 1 15,2 7 0-15,4 6 2 16,1 4-2-16,2 7 2 15,5 4-2-15,-1 4 2 0,7 7 0 16,1 3-2-16,6 3 3 16,2-2-4-16,3 3 2 15,2-4-3-15,3 1 3 16,5-7-3-16,3-3 2 15,2-7 0-15,2-2-2 16,-4 2 1-16,0 0 1 16,3-1 1-16,1 4-1 15,-2-1 1-15,-1 3-2 16,-3 1 1-16,2 4 1 15,-5-4 0-15,5-2-2 16,-5-4 1-16,0-2 0 16,-9-10-2-16,-3-14-2 0,-1-13-20 15,-9-26-8-15,-7-26 2 16,-8-28-1-16</inkml:trace>
  <inkml:trace contextRef="#ctx0" brushRef="#br3" timeOffset="283860.3832">14269 5550 4 0,'0'0'6'0,"-5"19"-4"16,5-19 1-16,-4 12 2 16,4-12 5-16,0 0 5 15,-3 15 2-15,3-15 0 0,0 0 0 16,0 0-4-16,0 0-2 15,-14 5-3-15,14-5-4 16,-15 19-2-16,5-4 0 16,-5 3-3-16,0 6 3 15,-5-1-1-15,2 4 2 16,-6-1-1-16,0 3 2 15,-5-7-1-15,-2 5-2 16,-3-1 3-16,-4 0-4 16,-7 5 3-16,-10 3-4 15,-2 4 2-15,-10 1-2 16,-2 5 1-16,-6-1 1 15,-6-1 1-15,2 0 0 16,-5-10 1-16,6-1 0 16,-6-10 1-16,5-1 0 0,-5-12-1 15,6-3 0-15,-2-8-1 16,-1 0 0-16,1-9-1 15,0 1 0-15,0-8-1 16,-1-2 1-16,0-5-1 16,-2-5 0-16,2-5 0 15,1-6 0-15,5-1-2 16,-2-8 3-16,5-1-3 15,7-8 3-15,4 1-4 16,7-3-3-16,11 4-28 16,-1-1-1-16,7 8 1 15,2 3-3-15</inkml:trace>
  <inkml:trace contextRef="#ctx0" brushRef="#br3" timeOffset="284897.4869">14842 7016 54 0,'4'11'28'15,"-4"-11"-5"-15,0 0-1 16,0 0-17-16,-14 10-2 0,14-10-2 15,-16 9 0-15,4-1-1 16,-1 2 2-16,-5 3 1 16,-1 6 0-16,-5 5 0 15,-2 6-1-15,-12 2 1 16,0 7-1-16,-14 0 1 15,-1 7-3-15,-13 0 1 16,0 6-1-16,-10-4 0 16,-4 2 1-16,-4 1-1 15,-2-1 1-15,-4-1-1 16,-6-1 1-16,-3-2-1 15,-3-6 0-15,-2-5 1 16,0-5 0-16,-5-6 0 16,0-5 0-16,0-7 0 0,-1-4 2 15,1-7-2-15,-1-4 1 16,0-3-1-16,-2-4 1 15,-2-7-1-15,1-1 0 16,5-6 1-16,-2-6-1 16,0-8 0-16,2-4 0 15,-3-7 0-15,3-4 0 16,1-7 1-16,4-1-1 15,1-6 1-15,4 3 0 16,2 0-1-16,2 0 0 16,8 7-3-16,1-6-19 15,13 9-13-15,2 0 0 16,10 7-2-16,9-1 0 15</inkml:trace>
  <inkml:trace contextRef="#ctx0" brushRef="#br3" timeOffset="285867.5839">15678 8556 57 0,'-11'19'31'0,"5"-7"-1"15,2 0-3-15,-9-6-26 16,1 0-1-16,0 3-1 16,-7 0 1-16,-4 4-1 15,-7 6 1-15,-8 7 1 16,-10 7-2-16,-9 3 2 15,-10 7 0-15,-12 3 1 0,-4 3-1 16,-11 5 2-16,-7 3-1 16,-9-2-1-16,-10 1 0 15,-8 1 0-15,-3 4 0 16,-8-2-1-16,-10 0 1 15,-8-1-1-15,-6-1 2 16,-3-4-1-16,-2-3 0 16,-2-7 0-16,0-6 1 15,-2-9-1-15,8-3 2 16,-1-14-2-16,0-3 0 15,4-9 0-15,0-2 0 16,3-9 0-16,2-3 1 16,-1-6-1-16,1-6 1 0,9-8-2 15,6-4 1-15,1-10-1 16,3-8 0-16,3-7 0 15,7-5-1-15,7-8 1 16,3-3-1-16,5-5 1 16,-2-4 0-16,5-1-1 15,5-1 1-15,3 0 0 16,3-1-2-16,6 6-7 15,1 0-21-15,11 9-3 16,8 1-1-16,12 8 0 16</inkml:trace>
  <inkml:trace contextRef="#ctx0" brushRef="#br3" timeOffset="287016.6988">16166 9802 65 0,'0'0'31'16,"-11"4"-3"-16,-1 3-6 16,-3 9-20-16,-5 7-1 15,-4 10-1-15,-7 7 0 16,-10 11 1-16,-7 8-2 15,-10 9 3-15,-8 2-2 16,-10 7 2-16,-6 2 0 16,-7 4 0-16,-12-3 0 15,-4 6 0-15,-10-7 0 16,-3 2 0-16,-8-2-2 15,-11-3-1-15,-10-4 1 16,-4 2-1-16,-6-1 0 16,-5-1 0-16,-10 0 1 0,-3-1-1 15,-6 0 2-15,1-7 0 16,-3-1 0-16,-1-7 1 15,-1-9-1-15,6-6 1 16,0-10 1-16,1-10 0 16,0-11-1-16,2-5-1 15,4-12 0-15,-2-9-2 16,4-12 2-16,1-6-2 15,4-11 1-15,0-5-1 16,-1-8 1-16,3-4 0 16,4-4 0-16,-4-1 0 15,-3-2 0-15,-4 1 2 16,4 1-2-16,-3-1 2 15,1 2-2-15,0 1 2 0,2-5-2 16,7-5 2-16,5-3-2 16,8-6-2-16,9-7 2 15,7-15-8-15,26-2-24 16,7-13-1-16,14-1-1 15,10-5-2-15</inkml:trace>
  <inkml:trace contextRef="#ctx0" brushRef="#br3" timeOffset="288469.8441">16955 11039 20 0,'0'0'25'0,"0"0"1"16,-14 2 2-16,2-5-9 15,7 13-4-15,-11-10-4 16,16 0-2-16,-20 15-4 15,11-3-3-15,-5 2 0 16,-2 4-2-16,-6 10-1 16,-7 5 1-16,-10 9-1 15,-6 5 0-15,-10 8 1 16,-10 6 0-16,-5 3 0 15,-10 3 2-15,-4-1 0 16,-5 2 1-16,-9-2-2 0,-1 2 0 16,-7-1 1-16,-1 4-2 15,-7 0 1-15,-1 4-4 16,-7 0 2-16,-4 0 0 15,1 0 0-15,-4 0 2 16,-1-1-1-16,-7-4 0 16,-2-3 0-16,-3-2 1 15,2-3-1-15,-1 2 0 16,-3-2 0-16,-4 0 1 15,1-1-1-15,0-1 0 16,1 0-1-16,-3 0 0 16,-4 3 0-16,-3-5-1 15,1 0 1-15,4-7-1 16,-1-1 1-16,-4-5-1 0,0-6 2 15,3-4 0-15,5-10 0 16,0-5 0-16,-3-8 1 16,2-3 0-16,1-9-1 15,2-4 0-15,0-4 1 16,-4-5-1-16,0-3 0 15,-2-2 0-15,1-4 0 16,-3-2-1-16,-6-2 1 16,-3-3 0-16,-1-3 0 15,-3-5 0-15,-5-4 0 16,2-5 2-16,-4-9-1 15,0-2 0-15,-3-10 1 16,3-5-1-16,-2-8 1 16,4-6 0-16,1-4-1 0,-2-3 0 15,4-9 0-15,6-1 0 16,12-5-1-16,-3 1 0 15,8-4-2-15,4 1 1 16,17 6-10-16,-5-8-22 16,15 10 0-16,-5-2-2 15,8 8 0-15</inkml:trace>
  <inkml:trace contextRef="#ctx0" brushRef="#br3" timeOffset="289721.9693">17684 12342 15 0,'0'0'23'16,"1"14"-2"-16,-6-4-2 16,5-10-9-16,-16 27-3 15,2-18 0-15,4 10 0 16,-12-7-1-16,2 10 1 15,-10-1-2-15,-5 11-2 16,-10 2-1-16,-7 7-2 16,-9 9 0-16,-9 5-1 0,-11 10 1 15,-8 6-1-15,-6 2 1 16,-8 3 1-16,-10 5 0 15,-2 2-1-15,-9-1 2 16,-6 3-1-16,-10-2 1 16,-4 1-1-16,-7-1 0 15,2 1 1-15,-6-5-1 16,-7 1 1-16,-4-5-2 15,-2-1 0-15,-2-6 0 16,-4-2 0-16,-7-5 0 16,-4-1-1-16,-5-3 1 15,-4-3-1-15,-4-1 2 16,-4-1-1-16,-8-2 0 0,-2 0 0 15,-2 1 1 1,-8-2-2-16,-5 2 1 0,-2-4-1 16,-3-3 1-16,-7-1-1 15,0-3 1-15,-4-3-1 16,-9-7 1-16,3-5 0 15,-6-4 0-15,0-13-1 16,9-1-7-16,-7-13-23 16,10-7-3-16,7-12 1 15,5-7 0-15</inkml:trace>
  <inkml:trace contextRef="#ctx0" brushRef="#br3" timeOffset="311970.1939">15226 10702 55 0,'-12'-8'33'16,"3"5"-7"-16,-5 12 3 0,-7-4-20 16,5 11-2-16,-6-6-1 15,9 12 0-15,-5-7-1 16,8 8 0-16,0-4-1 15,11 6 0-15,1-4-1 16,9 1-1-16,4-3 0 16,5 0-1-16,5-7 0 15,4-7-1-15,3-6 0 16,2-8 0-16,1-12 1 15,-4-6-1-15,-1-4 0 16,-4-5 1-16,-9 0 0 16,-3 2-1-16,-9 4 1 15,-9 5-1-15,-9 7 1 16,-5 13 0-16,-9 8 0 15,-3 13 0-15,-9 9 0 0,1 4 0 16,-3 8 0-16,5 3 1 16,6 0-1-16,8-4 0 15,9-6-1-15,16-10 1 16,10-9 0-16,15-11-1 15,10-13 1-15,9-8-1 16,4-10 0-16,2-6 1 16,-2-4 0-16,-8-2 0 15,-11 2 0-15,-11 7 0 16,-17 4 0-16,-12 13 0 15,-17 8 1-15,-8 13 0 16,-14 12 0-16,0 8 0 16,-5 4-1-16,6 1 0 15,7 1 0-15,12 0 0 0,11-6-1 16,13-6-1-16,17-7-5 15,0-13-31-15,25 0-3 16,-7-15-1-16,12 1-1 16</inkml:trace>
  <inkml:trace contextRef="#ctx0" brushRef="#br4" timeOffset="335258.5225">14782 10083 49 0,'-16'-6'32'15,"-1"4"2"-15,-4-3-2 0,4 9-21 16,-7-13-1-16,9 9-1 15,-8-10-3-15,8 6-1 16,-4-7-1-16,5 3-1 16,-3-1 0-16,3 1 0 15,-4 3-2-15,0 5 1 16,-7 3 0-16,-1 5 0 15,-6 3-1-15,-2 8 1 16,-4 4-1-16,1 2 0 16,-2 4 1-16,4 1-1 15,1 1-1-15,5 3 0 16,5-3-1-16,2 2 2 15,7 1-2-15,2-1 1 16,3 1-1-16,3 0 2 16,3 3-2-16,2 0 2 0,2 0-1 15,3 2 0-15,3-2 0 16,3 0 1-16,1 1-1 15,5-2 0-15,2-2 0 16,4-1 0-16,7-5 0 16,4-3 1-16,8-6-1 15,5-7 0-15,8-8 0 16,6-6 0-16,6-11 1 15,3-9-1-15,2-9 0 16,2-1 0-16,-3-7 0 16,-5 0 0-16,-3-3 1 15,-2 2-1-15,-10 4 0 16,-4 1 0-16,-9 4 0 15,-5-3 0-15,-9 3 2 0,-4-5-4 16,-9-1 4-16,-9-7-2 16,-5-3 1-16,-7-7 0 15,-7-4 0-15,-9-1 0 16,-6 4-1-16,-9 5 1 15,-5 11-1-15,-12 9 0 16,0 17-2-16,-4 9-1 16,5 15-2-16,0-3-11 15,16 20-23-15,6-7 1 16,13 5 1-16,10-5-3 15</inkml:trace>
  <inkml:trace contextRef="#ctx0" brushRef="#br4" timeOffset="335560.5527">14464 10280 98 0,'0'0'38'15,"0"0"4"-15,-19-2-5 16,19 2-33-16,0 0-6 16,0 0-6-16,25-5-29 0,-14-3-2 15,11 5 2-15,-1-10-4 16</inkml:trace>
  <inkml:trace contextRef="#ctx0" brushRef="#br4" timeOffset="335860.5827">14833 10209 82 0,'0'0'39'0,"-13"-8"-2"16,13 8 1-16,0 0-30 15,-4-12-2-15,4 12-1 16,0 0-2-16,0-12-2 15,0 12-1-15,0 0-3 16,0 0-7-16,0 0-26 16,0 0-3-16,4 15 2 15,-4-15-3-15</inkml:trace>
  <inkml:trace contextRef="#ctx0" brushRef="#br4" timeOffset="336152.6119">14737 10256 64 0,'1'-16'37'0,"1"4"-1"16,-4 0 0-16,2 12-26 15,0 0-5-15,0 0-1 16,0 0-1-16,0 0 0 16,-8 14-1-16,7 3-1 15,0 1-1-15,1 3 0 16,3 3-2-16,-1-2-2 15,10 10-16-15,-6-11-15 0,5 6-2 16,-1-9 0-16,2 3 1 16</inkml:trace>
  <inkml:trace contextRef="#ctx0" brushRef="#br4" timeOffset="336678.6645">14512 10522 62 0,'0'0'33'0,"-3"-11"0"16,3 11-10-16,0 0-13 15,-4-10-3-15,4 10-1 16,0 0-2-16,0 0-1 16,0 0-1-16,13 6 0 15,-13-6 1-15,9 22-1 16,-4-5 0-16,4 4 1 15,-2 4-1-15,4 3 0 0,0-1-1 16,5 0 1-16,3-8-1 16,5-3 1-16,5-12-1 15,4-7 1-15,1-9-1 16,5-7 0-16,-1-7 0 15,-1-2 0-15,-4-1 0 16,-7-1-1-16,-4 4 0 16,-8 3-2-16,-5 7-1 15,-9-4-7-15,0 20-28 16,-2-14 1-16,2 14-3 15,0 0 2-15</inkml:trace>
  <inkml:trace contextRef="#ctx0" brushRef="#br5" timeOffset="363303.3267">13250 10622 40 0,'0'0'31'15,"-17"13"2"-15,17-13-5 16,-10 17-17-16,-3-10-4 15,12 6-2-15,-6 0-2 16,7 2 0-16,-1 1-1 16,1-2 0-16,3-1 0 15,3 1 1-15,-6-14-1 16,16 13 1-16,-4-13 0 15,3 0-1-15,-1-7 1 16,1-2-1-16,1-5 0 16,-1-3-1-16,-4-2 0 15,-2-2 0-15,-4-3 0 16,-5 4-1-16,-3-3 1 0,-3 4-1 15,-4 3 1-15,-4 7-1 16,0 1 0-16,-2 7 1 16,-1 5-1-16,3 7 0 15,-1 3 0-15,2 3 0 16,4 4 0-16,3 2 1 15,2 0-1-15,4-1 0 16,4 0 0-16,1-5 1 16,4-1-1-16,2-3 0 15,4-5 1-15,2-4-1 16,1-7 1-16,1-3-1 15,0-8 1-15,0-2-1 16,-1-4 1-16,-4-4-1 0,-3-3 1 16,-2 3-1-16,-4-3 1 15,-4 4-1-15,-6 5 0 16,-2 3 1-16,-3 6-1 15,-4 6 0-15,-2 6 0 16,-2 6 0-16,-1 4 0 16,2 5 0-16,4 2 0 15,0 2 0-15,2 0 0 16,10 0 1-16,4-1-1 15,3-1 0-15,5-3 0 16,4-2 0-16,2-4 0 16,4-3 1-16,1-2-1 15,0-5 0-15,-2-5 0 16,0-6 0-16,-4-3 1 0,-2-5-1 15,-5-2 0-15,-2-3 1 16,-7-1 0-16,-5 3-1 16,-3 1 1-16,-3 6 0 15,-4 3-1-15,-2 8 1 16,0 6-1-16,-2 2 1 15,3 7-1-15,2 4 0 16,2 4 0-16,5-2 0 16,2 4 0-16,1-2 1 15,9-4-1-15,4-1 0 16,5-3 0-16,5-2 0 15,3-6 0-15,0-3 0 16,1-5 0-16,1-2 1 16,-4-3 0-16,-4 0-1 15,-6-3 2-15,-9 1-1 0,-7-1 0 16,-6 4 0-16,-5 0 0 15,-4 4-1-15,-2 2 1 16,2 2-1-16,4 6-2 16,2-7-8-16,13 15-26 15,2-14-4-15,-2 19 0 16,2-19-1-16</inkml:trace>
  <inkml:trace contextRef="#ctx0" brushRef="#br5" timeOffset="367721.7685">12333 10080 60 0,'0'0'35'16,"-19"-23"0"-16,19 23 0 15,-25-25-25-15,25 25-3 16,-23-16-1-16,8 17-1 15,-7-2-1-15,-1 6-2 16,-4 3 0-16,-4 6 0 16,-4 1 0-16,0 3-1 15,1 0 1-15,0 2 0 16,3-2-1-16,4 2 1 15,2-2-1-15,3-1 0 16,2 3 0-16,4 3-1 16,-3 0 0-16,5 2 1 15,0 3-1-15,2 1 0 0,0 0-1 16,3 0 2-16,0 0-2 15,4-1 2-15,-1 1-1 16,4-3 1-16,-2 0-1 16,4-1 0-16,3-1 0 15,-3 0 0-15,1-1 1 16,2 3-1-16,2-4 0 15,0 0 0-15,0-2 0 16,1 0 0-16,1 1 0 16,2-4 0-16,5 0 1 15,0-4-1-15,1 0 0 16,5-1 0-16,-2-1 1 15,6 0-1-15,2 0 0 0,1-1 0 16,-1 2 0-16,3-2 0 16,-1 1 0-16,-1 0 0 15,3-3 0-15,0 0 0 16,1-2 0-16,2-4 0 15,0-3 0-15,3-4 0 16,3-4 0-16,2-5 0 16,-1-2 1-16,1-5-1 15,-2 1 0-15,-2-3 0 16,-3-4 1-16,0 2-1 15,-4-1 0-15,-3-1 0 16,-3 0 0-16,-1-1 0 16,-2 3 1-16,0-4-1 15,-2 0 0-15,-2 2 0 0,-1-2 0 16,-2-2 0-16,0 0 0 15,-5-3 0-15,-3 0 1 16,-1-2-1-16,-4-1 1 16,-2 1-1-16,-8-2 1 15,3 2-1-15,-6-1 1 16,-2 6-1-16,-3-1 1 15,-5 7-1-15,-5 3 1 16,-4 4-1-16,-6 6 0 16,-5 3 0-16,-1 2 0 15,-1 2 0-15,2-1-1 16,4-3-1-16,7-1-1 15,7-8-4-15,24 18-19 16,-18-18-13-16,18 18 0 0,7-12-2 16,8 16 2-16</inkml:trace>
  <inkml:trace contextRef="#ctx0" brushRef="#br5" timeOffset="368140.8104">12177 10332 96 0,'0'0'42'15,"0"0"-1"-15,-15-8 0 16,15 8-37-16,-8-11 0 15,8 11-2-15,0 0-1 16,-3-12-5-16,3 12-1 0,0 0-12 16,0 0-24-16,11-13 1 15,2 18-1-15,-13-5-1 16</inkml:trace>
  <inkml:trace contextRef="#ctx0" brushRef="#br5" timeOffset="368509.8473">12544 10287 52 0,'0'0'39'0,"0"0"-3"16,0 0 3-16,7-15-19 16,-7 15-11-16,0 0-2 15,0 0 0-15,0 0-2 16,0 0-2-16,0 0-1 15,0 0-1-15,0 0-2 16,0 0-3-16,6 11-26 16,-6-11-11-16,0 0 2 15,0 0-3-15</inkml:trace>
  <inkml:trace contextRef="#ctx0" brushRef="#br5" timeOffset="368996.896">12377 10320 54 0,'14'-21'37'15,"-14"21"-3"-15,12-19 3 16,-12 19-25-16,7-12-4 16,-7 12-2-16,0 0-2 15,-3 19 0-15,-1-6-3 16,-2 4 0-16,1 3-1 15,1 4 1-15,-2 0-1 0,4 0 0 16,-3 3-1-16,1-6-2 16,7 6-8-16,-8-12-25 15,10-2 1-15,-5-13-2 16,10 6 1-16</inkml:trace>
  <inkml:trace contextRef="#ctx0" brushRef="#br5" timeOffset="369592.9556">12090 10730 33 0,'-14'17'33'16,"14"-17"0"-16,-14 12 0 15,11-1-12-15,3-11-12 16,0 0-1-16,-11 11-2 16,11-11-1-16,0 0-1 15,3 15-1-15,-3-15 1 16,0 0-1-16,12-5 0 15,-1-2 0-15,1-8 0 16,8-1-1-16,0-4 0 0,4-1 0 16,2-5-1-16,0 3 0 15,-1 1 0-15,-1 3-1 16,-4 4 0-16,-5 3 0 16,-1 4 0-16,-2 5 0 15,-12 3 0-15,17-3 0 16,-17 3 0-16,18 4 1 15,-5-2-1-15,-3 3 0 16,4-1 1-16,-1 4 0 16,0 2-1-16,-2 2 1 15,-1 2 0-15,-1 2 0 16,-3 3-1-16,-3 0 1 15,-2 1-1-15,-1-3 0 0,0-3 0 16,0-2 0-16,0-2-4 16,0-10-13-16,14-7-20 15,-6-3-1-15,3 0-1 16,-3-6-2-16</inkml:trace>
  <inkml:trace contextRef="#ctx0" brushRef="#br5" timeOffset="451564.7009">13467 9552 45 0,'0'-12'33'15,"0"12"2"-15,-9-15-1 16,9 15-18-16,-31 3-11 15,12 6 0-15,-7-1 1 16,5 10-1-16,-7-2 0 16,7 4-1-16,-1-2-1 15,8 2 0-15,10-5 0 0,4 0-1 16,12-8-1-16,8 0 0 15,4-6 0-15,8-1-1 16,0-4 1-16,3-1-1 16,-6-8 0-16,-1-2 0 15,-9-2 0-15,-5-3-1 16,-9-2 1-16,-8-1 0 15,-8 2 0-15,-7 5 0 16,-6 6 1-16,-4 5 0 16,-4 10 0-16,-2 7 0 15,2 9 1-15,2 6 0 16,3 2-1-16,9 3 1 15,4-1-1-15,11-1 0 16,9-7 0-16,8-6 0 0,9-7 0 16,9-9-1-16,1-7 0 15,3-7 1-15,-1-5 0 16,-6-4 0-16,-6-3-1 15,-5-2-1-15,-12 4 1 16,-9 3 0-16,-9 4 0 16,-6 6 0-16,-6 3 0 15,-3 7 0-15,2 5 0 16,2 1 1-16,8 4 0 15,5 0 0-15,6 0 0 16,4-10 0-16,19 15 0 16,-2-11 0-16,3 0 0 15,1-1 1-15,-3-2-2 16,1-1-1-16,-9 1 1 0,-10-1-2 15,0 0-1-15,0 0-4 16,-6 15-29-16,-8-16-3 16,14 1-1-16,-23-2-1 15</inkml:trace>
  <inkml:trace contextRef="#ctx0" brushRef="#br5" timeOffset="453487.7009">16408 13259 60 0,'3'-13'35'16,"-3"13"0"-16,0 0-4 0,-21-3-29 15,7 9 1 1,-4-1-1-16,1 8 2 0,-2 1-1 16,2 1-2-16,2 0 1 15,6 1 0-15,2-3 0 16,7 2-2-16,4-4 1 15,3 0 0-15,5-3 0 16,3-1-1-16,-1-2 1 16,5-2-1-16,-3-3 1 15,1-4 0-15,-3-5-1 16,-2-3 2-16,-4-4-1 15,-6-2 1-15,-2-1-1 16,-6 2 1-16,-4 1-1 16,-4 3 1-16,-6 9-1 15,-2 7-1-15,-2 10 1 0,0 4-2 16,-4 8 2-16,4 7-1 15,2 1 0-15,1 3 0 16,7-3 0-16,5 1 0 16,6-10 0-16,7-5 0 15,9-12 0-15,7-8 0 16,7-10 0-16,9-8 0 15,0-10 0-15,6-5 0 16,-4-4 1-16,-6 3 1 16,-5 1-2-16,-11 7 1 15,-11 7 0-15,-5 20 1 16,-27-3-2-16,-2 14 1 15,-6 8 0-15,-2 3-1 16,4 4 1-16,0 0-1 0,9-1 0 16,10-5 0-16,9-6 0 15,5-14 0-15,33 3 0 16,-3-8 0-16,6-5 0 15,3-5 0-15,-4 1 0 16,-4 1 0-16,-8 1 0 16,-9 5 0-16,-14 7-1 15,-12 2-1-15,-8 10-2 16,-9-3-5-16,9 8-28 15,-11-6-2-15,10 2-2 16,-1-9 2-16</inkml:trace>
  <inkml:trace contextRef="#ctx0" brushRef="#br5" timeOffset="454622.7009">16737 11320 70 0,'0'0'35'16,"-19"-4"-2"-16,5 17-6 16,-14-4-24-16,-2 9 1 15,-6 1-1-15,4 7 1 16,-2 1-1-16,10 2 0 15,1-3 0-15,14-1 0 16,9-4-1-16,14-2 0 16,9-9-1-16,11-4 0 15,8-7 0-15,1-3 0 0,0-5 0 16,-4-4 0-16,-6-2 0 15,-7-2 0-15,-12-1-1 16,-9-1 1-16,-14 3 0 16,-6 3 0-16,-12 4 0 15,-5 3-1-15,-4 4 1 16,-1 8 0-16,-1 4 0 15,6 5-1-15,3 2 1 16,9 3-1-16,10 0 1 16,7-2-1-16,12-1 0 15,10-5 1-15,8-6-1 16,4-4 0-16,7-6 0 15,0-4 1-15,-2-7-1 16,-1-4 1-16,-7-3 0 0,-8-1-1 16,-9-1 1-16,-9 2-1 15,-12 3 1-15,-6 4-1 16,-12 5 1-16,-6 5-1 15,-3 4 0-15,-2 5 0 16,2 1 0-16,6 3 0 16,6 3 0-16,7-2 0 15,18-9 0-15,4 12 0 16,16-12 0-16,9-6 1 15,9 1-1-15,5-5 0 16,0-3 0-16,-2-2 1 16,-7 2 0-16,-8 3-1 15,-15 3 1-15,-11 7-1 16,-17 1 1-16,-11 7-1 15,-9 4 0-15,-2 2 0 0,1 2-2 16,-1-5-3-16,20 10-21 16,-1-20-13-16,20-1-1 15,5-10-2-15,18 0 0 16</inkml:trace>
  <inkml:trace contextRef="#ctx0" brushRef="#br5" timeOffset="461299.7009">11844 14138 45 0,'0'0'33'0,"0"0"-8"16,0 0 3-16,-18-3-22 15,18 3-1-15,-19 14-1 16,14-1-1-16,-8-2 1 0,5 4-1 15,-2-1 0-15,6 1 0 16,0-3 0-16,7 0-1 16,-3-12 1-16,16 10-2 15,-1-14 0-15,2-3 0 16,4-5 0-16,2-3 0 15,-2-4 0-15,1-1-1 16,-6 0 1-16,-2-1-1 16,-6 4 1-16,-5 2 0 15,-8 4 0-15,-7 7-1 16,-6 4 2-16,-5 7-1 15,-6 5 0-15,-4 6 1 16,3 5-1-16,0 2 0 16,5-1 0-16,6 4 0 0,6-5 0 15,13-2 0-15,10-6-1 16,6-5 1-16,8-8-1 15,5-3 1-15,4-8-1 16,0-5 1-16,1-2-1 16,-6-5 1-16,-5 2-1 15,-8 0 1-15,-6 2 0 16,-8 5-1-16,-1 12 1 15,-19-7 0-15,0 11 0 16,-5 5 0-16,-1 4 0 16,2 3-1-16,0 1 1 15,3 4-1-15,6-4 0 16,5 0 1-16,7-4-3 15,2-13-4-15,23 8-32 0,-11-18-2 16,13-4-1-16,2-17 0 16</inkml:trace>
  <inkml:trace contextRef="#ctx0" brushRef="#br5" timeOffset="462185.7009">12790 13392 34 0,'5'-19'32'0,"8"1"-2"15,-8-8-1-15,5 11-15 16,-10-11-4-16,9 12-1 15,-9-6-2-15,0 20 1 16,-4-14-3-16,4 14-1 16,-19 7 0-16,7 7-1 15,-6 5 0-15,0 3-2 16,-1 3 1-16,4 3-2 15,0-3 1-15,5 0 0 16,5-3 0-16,7-4-1 16,6-6 0-16,7-4 1 15,3-5-1-15,4-6 1 16,2-4-1-16,2-4 0 0,-1-4 1 15,-1-4-1-15,-2-2 1 16,-4 0-1-16,-7-2 1 16,-4 5 0-16,-4 1-1 15,-9 6 1-15,-7 2 0 16,-5 11 0-16,-7 6 0 15,-5 6-1-15,-2 2 1 16,-2 7-2-16,3 1 2 16,5 0-1-16,6-2 0 15,6-3 0-15,11-7 0 16,14-7 1-16,10-7-1 15,13-10 0-15,9-10 0 16,8-3 0-16,-1-5 1 16,1-1 0-16,-7 2-1 0,-9 5 1 15,-14 4-1-15,-21 20 1 16,0 0 0-16,-37 11-1 15,-5 11 1-15,-3 5-2 16,-2 1 0-16,4-5-4 16,20 7-25-16,6-25-10 15,17-5 0-15,32-24-2 16</inkml:trace>
  <inkml:trace contextRef="#ctx0" brushRef="#br5" timeOffset="463695.7009">13329 12197 42 0,'-1'-13'33'0,"1"13"-2"15,0 0-2-15,-11 8-15 16,-4-7-5-16,5 14-2 15,-8-2-1-15,5 8-1 16,-3-2-2-16,3 2-1 16,0 1 0-16,4-1 0 15,3-3 0-15,10-4-1 16,-4-14 1-16,21 13-1 15,-6-14 0-15,4-5 0 16,1-4 1-16,2-2-1 0,-1-4 0 16,-5 0 0-16,-2-4 0 15,-5 3 0-15,-4-1 0 16,-4 4-1-16,-4-1 2 15,3 15-1-15,-17-17 0 16,6 15 0-16,-5 4 0 16,2 5 0-16,-5 5 0 15,2 4 0-15,1 1-1 16,2 1 1-16,2 0-2 15,4-2 1-15,10 3-5 16,-2-19-30-16,14 11-3 16,4-19-1-16,8-5-2 15</inkml:trace>
  <inkml:trace contextRef="#ctx0" brushRef="#br3" timeOffset="471295.7009">15142 8850 46 0,'0'0'30'15,"0"0"4"-15,0 0-2 16,0 0-24-16,-14 10 0 0,-1-9 1 16,3 15 0-16,-7-9-3 15,3 12-1-15,-3-5-1 16,9 9 0-16,2-5-2 15,7 1 1-15,5-5-2 16,11-4 1-16,10-5-1 16,7-5 0-16,5-8 0 15,6-6 0-15,-4-7 1 16,2-3-1-16,-7-2 0 15,-11-2 0-15,-11 5-1 16,-10 3 1-16,-15 8 0 16,-11 9-1-16,-13 9 1 15,-8 9-1-15,-5 6 1 0,2 4-1 16,2 4 1-16,6 2-1 15,13-3 1-15,16-5-1 16,11-6 1-16,19-8 0 16,15-7 0-16,13-7-1 15,7-5 1-15,5-7 0 16,-2-4 0-16,-5-3 0 15,-8 0 0-15,-14 2 0 16,-14 2-1-16,-14 7 1 16,-17 1 0-16,-16 10 0 15,-10 4-1-15,-6 4 1 16,0 5-1-16,4-2 0 15,5 5 0-15,14-5 0 16,10 0 0-16,14-9 1 0,24-1-1 16,8-5 0-1,4-5 1-15,0 4 0 0,0-4 0 16,-10 6 0-16,-13 3-1 15,-13 2 1-15,-26 13-1 16,-10 0 1-16,-10 5-1 16,-2-5-2-16,4 5-4 15,0-17-29-15,28 4-5 16,7-14 0-16,24-3-2 15</inkml:trace>
  <inkml:trace contextRef="#ctx0" brushRef="#br3" timeOffset="472454.7009">11894 8850 76 0,'-2'-16'35'0,"-3"5"0"15,-9-7-8-15,14 18-21 0,-21-18-3 16,10 15 1-16,-2-2-1 16,2 6 0-16,-3 1-1 15,3 9 0-15,2 3 1 16,1 3-2-16,1 2 2 15,2 5-3-15,3-1 2 16,3 0-1-16,3-3 1 16,3-3-2-16,3-7 1 15,4-5 0-15,4-7 0 16,2-5 0-16,2-9 0 15,-1-2 0-15,1-7-2 16,-3-1 2-16,-4-2-2 16,-5 2 2-16,-4 1-2 15,-6 4 2-15,-7 5-2 0,-6 6 1 16,-2 6 1-16,-5 5-1 15,-6 6 1-15,3 9-1 16,-2 4 2-16,4 3-2 16,3 1 1-16,10 1 0 15,5-2 1-15,9-2-2 16,9-5 2-16,10-6-1 15,5-7 0-15,4-3-1 16,4-9 1-16,-4 0 0 16,-1-9-2-16,-5 2 2 15,-10-4-2-15,-6 3 2 16,-8 1-2-16,-8 3 1 15,-10 6-1-15,-2 1 1 0,-7 7-1 16,-4 3-1-16,5 15-9 16,-8-8-27-16,11 10-1 15,-4-5-1-15,9 6-1 16</inkml:trace>
  <inkml:trace contextRef="#ctx0" brushRef="#br3" timeOffset="473775.7009">10108 11115 65 0,'-17'1'34'0,"5"0"1"15,12-1-10-15,-31 10-19 16,16 1 0-16,-10 1-1 16,2 5 0-16,-6 2-2 15,9 2 1-15,-2-1-1 16,12 0 0-16,4-5-1 15,13-2 0-15,8-7-1 0,11-5 1 16,4-5-1 0,3-4 0-16,5-6 0 0,-5-1 0 15,-2-1-1-15,-6 0 1 16,-6-1 0-16,-9 4-1 15,-10 13 1-15,-5-14-1 16,-12 14 1-16,-3 4 0 16,-6 6-1-16,-1 3 0 15,-5 2 1-15,3 5-1 16,5 0 1-16,6 3-1 15,7-4 0-15,9 0 1 16,9-4-1-16,9-3 1 16,6-6-1-16,6-5 1 15,3-6-1-15,0-9 1 0,2-2 0 16,-5-6 0-16,-4-3 0 15,-7-2-1-15,-6 3 1 16,-5-3 0-16,-9 4 0 16,-5 5 0-16,-5 4-1 15,-4 4 1-15,-5 8-1 16,-1 7 1-16,-3 5-1 15,3 7 0-15,0 3 0 16,2 4-1-16,10 9-7 16,-4-10-31-16,20 5-1 15,-1-10-1-15,14-3-2 16</inkml:trace>
  <inkml:trace contextRef="#ctx0" brushRef="#br3" timeOffset="475159.7009">10428 12660 43 0,'-8'-12'36'0,"8"12"0"16,-25-23-4-16,25 23-19 15,-24-15-6-15,24 15 1 16,-26-6-2-16,15 11-2 16,-3-1-1-16,5 7-1 0,-2 0 0 15,4 3 0-15,1 2-1 16,5-1 0-16,4-3 0 15,-3-12 0-15,17 12 0 16,-1-13 0-16,3-5-1 16,3-4 1-16,0-6 0 15,2-2-1-15,-4-2 1 16,-3 0 1-16,-3-1-2 15,-5 3 2-15,-6 3-1 16,-3 15 1-16,-12-13-2 16,-2 16 1-16,-6 6 0 15,-2 7-1-15,-3 7 0 16,2 4 0-16,-2 1 1 15,7 2-1-15,3-3 0 0,9-3 1 16,6-5 0-16,9-8 0 16,5-9-1-16,8-6 1 15,6-9-1-15,1-4 1 16,0-6 0-16,0-2-1 15,-8 0 1-15,-4 1 0 16,-11 3 0-16,-6 7 1 16,-10 5-2-16,-5 8 1 15,-6 7-1-15,-4 5 1 16,2 5-1-16,0 4-1 15,8 11-5-15,-5-14-31 16,20 10-5-16,3-13 1 16,9-4-3-16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3:14:27.6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10396 9783 70 0,'14'-24'35'0,"-4"6"0"15,-8-2 1-15,-2 20-31 16,-4-17-1-16,4 17 1 16,-18 6-1-16,0 13 1 15,-10 8-2-15,-5 14-1 16,-9 11 0-16,-2 9 0 15,-7 6-2-15,2-2 0 16,2 1-4-16,6-17-12 16,16-4-21-16,7-22 1 15,18-13-2-15,0-10 1 16</inkml:trace>
  <inkml:trace contextRef="#ctx0" brushRef="#br0" timeOffset="172.0172">10188 9848 98 0,'-2'15'40'0,"-5"3"0"15,14 13-2-15,1-5-32 16,19-1-2-16,20-8-2 16,16-10-2-16,27-4-4 15,8-18-32-15,30 1-3 16,4-10-1-16,14 3-1 15</inkml:trace>
  <inkml:trace contextRef="#ctx0" brushRef="#br0" timeOffset="718.0718">11696 9738 70 0,'-3'-16'37'16,"3"16"-2"-16,-18-10 2 16,7 22-30-16,-17 5-1 0,-3 17-2 15,-11 11-2-15,-7 12 0 16,-4 7-2-16,-2 3 1 15,3 6-3-15,3-10-3 16,14-2-4-16,4-24-14 16,19-4-11-16,7-22-3 15,15-9 1-15,3-17 0 16</inkml:trace>
  <inkml:trace contextRef="#ctx0" brushRef="#br0" timeOffset="856.0856">11386 10021 59 0,'9'-44'36'0,"2"16"2"15,-13 5 0-15,2 23-19 16,0 0-8-16,21 18-2 15,-6 0-3-15,19 7-3 16,17 3-2-16,10-11-5 0,31 5-32 16,7-11-3-16,24-3 0 15,2-15-2-15</inkml:trace>
  <inkml:trace contextRef="#ctx0" brushRef="#br0" timeOffset="1255.1255">12899 9802 70 0,'15'-21'37'0,"0"8"-2"16,-8 1 2-16,-7 12-30 16,0 0-1-16,-24 15-2 15,-7 10-1-15,-5 12-1 16,-11 10 0-16,-4 7-1 15,-4 5-2-15,2-2 1 16,6-2-2-16,5-11-3 16,19 0-11-16,3-21-22 0,15-9 3 15,5-14-2-15,11-13 1 16</inkml:trace>
  <inkml:trace contextRef="#ctx0" brushRef="#br0" timeOffset="1406.1406">12583 10052 75 0,'3'-20'38'0,"-9"2"-1"15,6 18 1-15,-10-19-27 16,10 19-3-16,11 10-2 15,6 2-2-15,8 0-2 16,10 2-1-16,14 7-9 16,5-10-28-16,14 4-3 15,-2-10 0-15,8 2-2 16</inkml:trace>
  <inkml:trace contextRef="#ctx0" brushRef="#br0" timeOffset="1789.1789">14067 9677 68 0,'-15'6'36'16,"-3"7"-2"-16,-9 1 2 16,-2 4-24-16,-9 7-10 15,-1 11 0-15,-9 4 0 16,1 10-1-16,-6 2 0 15,4 1-1-15,3 0-5 16,1-15-12-16,19 0-18 16,4-14-1-16,10-10 0 15,12-14 1-15</inkml:trace>
  <inkml:trace contextRef="#ctx0" brushRef="#br0" timeOffset="1954.1954">13645 9857 88 0,'0'-10'38'15,"0"10"1"-15,0 0-2 16,-16 3-29-16,27 13-2 15,3 2-2-15,14 0-2 16,10 1-2-16,9-4-3 16,21 8-29-16,1-16-7 15,17 4 1-15,3-10-2 16</inkml:trace>
  <inkml:trace contextRef="#ctx0" brushRef="#br0" timeOffset="2360.236">14841 9786 74 0,'0'0'38'0,"0"0"-2"16,0 0 2-16,0 0-31 15,-18 16-3-15,3 8 0 16,-11 5-1-16,-5 12-1 15,-9 3-1-15,-2 7 0 16,-6-2-1-16,1-1 0 16,6-6-2-16,3-14-4 15,22-1-29-15,-2-22-1 16,18-5 0-16,5-18-1 15</inkml:trace>
  <inkml:trace contextRef="#ctx0" brushRef="#br0" timeOffset="2511.2511">14581 9963 71 0,'6'-30'37'0,"0"14"0"16,-7 0 2-16,1 16-24 0,0 0-6 15,2 25-3 1,8-6-2-16,9 2-2 0,12 0-2 16,3-4-6-16,23 6-30 15,3-13-2-15,17 0 0 16,-1-12-1-16</inkml:trace>
  <inkml:trace contextRef="#ctx0" brushRef="#br0" timeOffset="2840.284">15820 9790 90 0,'-16'12'37'16,"-13"3"-1"-16,-4 11-1 15,-15 5-33-15,0 13 0 16,-6 4-1-16,-1 2 0 16,1 1-1-16,4-3 0 15,11 2-5-15,2-20-12 16,20-5-18-16,6-15-1 15,11-10 0-15,16-18 0 16</inkml:trace>
  <inkml:trace contextRef="#ctx0" brushRef="#br0" timeOffset="2991.2991">15528 9908 88 0,'5'-23'38'15,"5"16"1"-15,-10 7 1 16,28 6-31-16,-7 1-3 16,12 6-3-16,11 1-3 15,7-11-16-15,13 9-20 16,-1-7-3-16,6-2 0 15,-9-6-2-15</inkml:trace>
  <inkml:trace contextRef="#ctx0" brushRef="#br0" timeOffset="8918.8918">12605 9154 59 0,'0'0'35'16,"-4"14"0"-16,-2-2-1 15,6 12-24-15,-14 1-4 0,4 16-1 16,-11 2 0-16,1 13 1 16,-3 2-1-16,0 2 0 15,1-7-1-15,4-2 0 16,3-13-1-16,7-8 0 15,8-20 0-15,0-10-1 16,26-30-2-16,-1-7 0 16,4-13 0-16,1-12 0 15,4-8 1-15,2-5-2 16,-1-1 1-16,-1 6 0 15,-5 5 1-15,0 12-1 16,-4 13 1-16,-2 12 0 16,-2 16-1-16,-3 17 1 15,-3 17 0-15,-3 16-1 0,-3 10 1 16,-2 12-1-16,0 10 0 15,1 1 0-15,-1 4 0 16,2-5 0-16,4-4-2 16,-4-9-1-16,6-4-3 15,-10-22-21-15,10 0-13 16,-12-17 2-16,-3-14-3 15,0 0 2-15</inkml:trace>
  <inkml:trace contextRef="#ctx0" brushRef="#br0" timeOffset="9099.9099">12616 9494 89 0,'-21'8'39'0,"4"-3"-2"0,12 7 3 16,5-12-37-16,15 9 0 15,16-15-3-15,15-11-1 16,18-2-2-16,4-19-9 15,17 7-25-15,-4-13-1 16,10 5-1-16,-14-4 0 16</inkml:trace>
  <inkml:trace contextRef="#ctx0" brushRef="#br0" timeOffset="9729.9729">13387 9286 63 0,'8'-16'36'0,"-8"16"0"15,0 0-1-15,0 0-24 16,2 14-1-16,-2 8-4 15,-6-5-1-15,1 11-1 16,-1 2-1-16,-1 3 0 16,1 0-1-16,-3 0 0 15,4-4-1-15,0-4 1 16,4-5-1-16,2-9 0 15,-1-11 0-15,19-7 0 16,-3-11 0-16,8-7 0 16,2-8 0-16,4-5 0 15,1-2 0-15,-1 0 0 16,-2 0 0-16,-6 12-1 15,-4 3 1-15,0 10-1 0,-18 15 1 16,15 6-1-16,-15 15 1 16,0 5-1-16,0 8 0 15,-1 3 0-15,2 3-2 16,2-5 0-16,12-1-4 15,0-16-4-15,25-2-27 16,-9-21-2-16,17-2 0 16,-2-18-2-16</inkml:trace>
  <inkml:trace contextRef="#ctx0" brushRef="#br0" timeOffset="9932.9932">14159 8936 91 0,'-13'-5'38'0,"4"20"0"16,-11 10 1-16,6 17-33 15,-5 9-3-15,4 10 0 16,-1 5-2-16,5 4 1 16,2 0-3-16,3-4-1 15,6-1-5-15,-8-20-27 16,16-3-5-16,-6-19 1 15,9-7-2-15</inkml:trace>
  <inkml:trace contextRef="#ctx0" brushRef="#br0" timeOffset="10249.0248">13942 9223 100 0,'0'0'39'0,"0"0"2"15,1 22-5-15,18-21-33 16,10 1 0-16,9-4 0 15,8-2-1-15,9 0 0 16,2-7-2-16,1 3 1 16,-2 0-1-16,-5 3 0 15,-8 3 0-15,-5 2 1 16,-11 6-1-16,-13 9 0 15,-7 4 0-15,-13 9 1 16,-5 2-1-16,-8 6 0 16,-2 0 0-16,1 2-1 15,1-7-2-15,11 5-10 0,-4-22-25 16,24-4-2-16,-3-17 0 15,20-6-1-15</inkml:trace>
  <inkml:trace contextRef="#ctx0" brushRef="#br0" timeOffset="10687.0686">14632 9036 101 0,'-24'8'40'0,"7"9"0"15,0-6-1-15,7 3-37 16,16-3-1-16,9 2-1 15,8-2 1-15,6 3 0 16,5-1 1-16,-1 3-1 0,0 3 1 16,-3 4 0-1,-10 1 0-15,-6 5 1 0,-13 2-1 16,-5 1 0-16,-7 1 0 15,-3 0-1-15,-4-7 0 16,6-3-1-16,-1-6 0 16,13-17 1-16,0 0-1 15,0 0 0-15,30-21-1 16,1-6 1-16,8-9 0 15,2 0 0-15,6-4 1 16,-5 2-2-16,-2 7 2 16,-4 7-1-16,-10 10 0 15,-7 11 1-15,-10 13-1 16,-6 10-1-16,-8 6 0 15,-4 8-1-15,1 5-2 0,-2 0-2 16,11 8-8-16,-6-19-17 16,24 4-10-16,0-13 1 15,21-4-1-15</inkml:trace>
  <inkml:trace contextRef="#ctx0" brushRef="#br0" timeOffset="11030.1029">15554 9233 98 0,'-20'-23'40'0,"1"14"1"15,-15-1 0-15,1 18-33 16,-4 3-3-16,5 13 0 16,-2 4-2-16,10 11-1 15,5 3 0-15,11 0-1 0,10 2 0 16,10-5-1-16,9-9 0 15,10-8 0-15,7-9 0 16,4-13 0-16,4-10 0 16,-4-8 1-16,1-9-1 15,-5-10 0-15,-10-5 0 16,-8-4 0-16,-6 0 0 15,-13 5 0-15,-7 2-1 16,-6 10-1-16,-5 7 0 16,-3 8-1-16,4 15-2 15,0 1-5-15,21 24-17 16,-10-14-12-16,20 12-1 15,3-9-1-15,17 4 1 16</inkml:trace>
  <inkml:trace contextRef="#ctx0" brushRef="#br0" timeOffset="11423.1422">16025 9185 112 0,'-30'3'42'16,"-15"-3"0"-16,1 15 0 15,-12-1-37-15,6 9-1 16,3 7-1-16,6 5-1 15,12 2 1-15,12-4-3 16,19-5 0-16,16-7 0 16,16-11 0-16,15-11 0 15,8-13 0-15,8-11 0 16,1-12 0-16,3-12 0 15,-4-6 0-15,-9-9 0 0,-9 0 0 16,-7-3 0-16,-9 7 0 16,-10 8 0-16,-9 13 0 15,-10 15 0-15,-13 18 0 16,-7 17 0-16,-7 19 0 15,-7 13 0-15,-2 15 0 16,4 4 0-16,4 5 0 16,7-3-5-16,13 1-4 15,0-20-13-15,30 8-8 16,-8-23-11-16,16-5 0 15,1-20-2-15,8-5 3 16</inkml:trace>
  <inkml:trace contextRef="#ctx0" brushRef="#br0" timeOffset="11772.1771">16421 9252 111 0,'-7'24'42'16,"-4"-9"0"-16,14 7-1 15,2-7-36-15,13-3-1 16,7-5-2-16,6-5 0 15,5-8 0-15,7-6-2 16,0-8 1-16,-2-5-1 16,0-2 0-16,-6-3 0 15,-5-1 0-15,-7 3-1 16,-7 5 1-16,-9 3 0 15,-8 9 0-15,-12 7 0 0,-9 8 0 16,-6 11 0-16,-6 7 1 16,0 5-1-16,0 5 0 15,5 2 1-15,10 1-2 16,9-5-1-16,21 1-4 15,3-22-12-15,32 8-11 16,-6-20-12-16,27-4 0 16,3-15-2-16,15-5 2 15</inkml:trace>
  <inkml:trace contextRef="#ctx0" brushRef="#br0" timeOffset="12083.2082">17267 9079 124 0,'-33'10'43'0,"-11"-2"0"0,6 8-2 16,5-3-37-16,-1 7-4 15,3 0 0-15,11 5 0 16,7-1 0-16,10 0 0 16,7 0 0-16,9-1 0 15,6-2 0-15,3-2 0 16,2-6 0-16,0 0 0 15,-3-3 0-15,-2 1 0 16,-6 0 0-16,-9 3 0 16,-6 2 0-16,-9 3 0 15,-6 0 0-15,-7 6 0 16,-4-4 0-16,-1 1 0 15,0 3-7-15,-3-16-9 16,18 12-12-16,-12-21-9 16,13 2-6-16,2-14-1 0,13 0 2 15</inkml:trace>
  <inkml:trace contextRef="#ctx0" brushRef="#br0" timeOffset="21176.1174">9874 9960 23 0,'0'0'27'15,"17"-12"0"-15,-5 9-1 16,-12 3-13-16,20-6-2 15,-20 6-4-15,16 2-1 16,-16-2-4-16,13 11 0 16,-13-11-1-16,18 18 0 15,-7-9 0-15,4-2 1 16,1-2-1-16,5-2 1 15,1-5 1-15,5-1 0 16,-2-6 0-16,4 3 0 0,-4-6-1 16,2 6 2-16,-1-2-3 15,2 2 1-15,-3 3-2 16,0 2 1-16,-2 0 0 15,6 0-1-15,-1-2 0 16,6 0 0-16,2-2 0 16,1-2 0-16,4 0 1 15,4 2-1-15,0 0 0 16,3 0 0-16,-1 5 1 15,-3 3-1-15,-3-1 0 16,2 3 0-16,-5 3 0 16,1 0 0-16,0 0 0 15,-1 0 0-15,3-1 0 16,2-3 0-16,2 1 0 0,3-2 1 15,5-5 0-15,4 2-1 16,0-3 2-16,5-2-1 16,-1 0 0-16,2 0 1 15,-1-1-1-15,1 2 0 16,-5-1-1-16,-1 1 1 15,0 1-1-15,0-1 0 16,-3 0 1-16,7-1-1 16,-3-1 1-16,0 2 0 15,2-1-1-15,-3 3 1 16,-4-2-1-16,0 7 1 15,-3 0-1-15,-4 3 1 16,-3 1-1-16,-1 3 0 16,-2 1 0-16,2-2 0 0,2 0 0 15,1-2 0-15,6-2 0 16,5-4 0-16,2-1 0 15,3-3 0-15,2 0 0 16,2-3 0-16,1 3 0 16,0-1 0-16,-3 3 1 15,0 3-1-15,-2 1 0 16,2 0 0-16,-1 2 0 15,4 1 0-15,-1-2 0 16,0 0 0-16,1 0 0 16,-2 1 0-16,0-2 0 15,-1 3 0-15,-5-1 0 16,-1 2 1-16,0-2-1 15,1 5 0-15,0-4 0 0,1 3 0 16,2-3 0-16,1 1 1 16,0-2-1-16,2-2 0 15,3-1 0-15,0-2 1 16,0-3-1-16,1 3 0 15,-2-1 1-15,4-1-1 16,2 1 1-16,4-2-1 16,0 0 0-16,1-1 1 15,4-4-1-15,3 0 0 16,2-2 0-16,-1-3 1 15,7 1-1-15,-1-2 1 16,1 1-1-16,3 2 1 16,-5 0-1-16,2 5 0 15,-2 2 1-15,-4 1-1 0,3 3 0 16,-2 0 0-16,-1 4 0 15,-1-2 0-15,5 2 0 16,-1-2 1-16,2-1-1 16,0-2 0-16,6 0 0 15,0-1 0-15,2-3 1 16,5 0-1-16,-3 1 0 15,2-2 0-15,-1 2 1 16,2 1-1-16,-2 1 0 16,-4-1 1-16,0 2-1 15,-3 1 0-15,-1-1 0 16,-1 2 0-16,1 0 0 15,-2-2 0-15,-2 0 1 16,3 2-1-16,-2-2 0 0,3-1 0 16,0-3 0-16,2 2 0 15,0-5 1-15,5 1-1 16,-1-1 0-16,0-2 1 15,2 4-1-15,-1 0 0 16,2-1 0-16,-1 2 0 16,1 1 1-16,-1 1-1 15,-3 1 0-15,-1 1 0 16,2-3 0-16,-2 2 1 15,2-1-1-15,-1 0 1 16,0-1-1-16,1 1 1 16,-3 0-1-16,2-1 0 15,-5 2 1-15,-1 1-1 16,0-1 0-16,-6 2 0 0,-4 0 0 15,0 1 0-15,-2-1 0 16,-1 1 0-16,-2 0 0 16,2-1 1-16,0-2-1 15,0 1 0-15,-3-2 0 16,3 0 1-16,-1 1-1 15,0-2 0-15,0 1 1 16,-4 0-1-16,1 3 0 16,-3 0 0-16,-1 2 0 15,-6 0 0-15,0-1 1 16,-3 2-1-16,-2 1 0 15,4-1 0-15,-1 0 0 16,4-1-1-16,0-1 1 16,3 0 0-16,1 0 0 0,-5-2 0 15,0 4-3-15,-11-8-3 16,4 10-29-16,-20-9-2 15,-7 5 0-15,-15-11-2 16</inkml:trace>
  <inkml:trace contextRef="#ctx0" brushRef="#br0" timeOffset="22475.2473">18627 9053 85 0,'4'-12'33'16,"-4"-2"1"-16,0 14-7 15,0 0-21-15,0 0-2 16,0 0-2-16,-5 30 1 16,-7-3 0-16,2 13 0 0,-5 5-1 15,0 11 0-15,-7 3 0 16,2 6 0-16,-4-3 0 15,2 0 1-15,2-11-2 16,4-7 2-16,1-13-1 16,5-10 0-16,10-21-1 15,1-11 2-15,9-19-1 16,6-10-1-16,2-17 1 15,2-8-2-15,4-12 2 16,3-2-2-16,-1-2 1 16,1 2 0-16,5 6 0 15,-8 8 0-15,3 14-2 16,-2 10 2-16,-2 11-3 15,2 15 4-15,-3 13-2 16,-1 13 1-16,-2 12 0 0,2 13-1 16,-5 13 2-16,2 14-2 15,-8 12 1-15,-1 6-1 16,-4 5-1-16,-3 2 0 15,-1-3 0-15,-3-10-1 16,2-8-2-16,-1-20-2 16,10-5-23-16,-9-27-9 15,0-15-1-15,0 0 0 16,1-30 1-16</inkml:trace>
  <inkml:trace contextRef="#ctx0" brushRef="#br0" timeOffset="22649.2647">18598 9344 102 0,'-19'0'37'15,"19"0"1"-15,0 0-1 16,19 7-33-16,6-14-2 16,16-5-1-16,9-1-2 15,6-10-4-15,14 9-27 16,-10-12-6-16,4 10 1 15,-14-1-2-15</inkml:trace>
  <inkml:trace contextRef="#ctx0" brushRef="#br0" timeOffset="23069.3067">19164 9269 82 0,'10'15'37'15,"-10"-15"-2"-15,5 16 2 16,-9-5-29-16,8 13-2 15,-9-2 1-15,2 11-2 16,-6-2-1-16,1 6-1 16,-5-1 0-16,4-5 0 15,-4-3-1-15,5-9 0 16,2-7 0-16,6-12-1 15,0 0 0-15,26-30 0 16,-2-2 0-16,5-7-1 16,7-7 1-16,-1-2-1 15,2 2 1-15,-2 4 0 16,-7 9-1-16,-6 7 1 0,-6 11-1 15,-4 14 1-15,-7 12-1 16,-3 9 1-16,-3 12-1 16,0 5 0-16,-3 6 0 15,3 8-1-15,1 2 0 16,0-3-1-16,6 2-4 15,-4-18-20-15,17 2-13 16,-3-16-1-16,12-7-1 16,1-20 0-16</inkml:trace>
  <inkml:trace contextRef="#ctx0" brushRef="#br0" timeOffset="23461.3459">19950 8827 83 0,'11'-19'38'16,"-7"-4"-2"-16,3 9 2 15,-17-3-34-15,10 17 2 16,-1 11 0-16,-1 11-1 15,-5 9 1-15,-1 13-4 16,-1 11 2-16,1 10-2 0,-3 6 1 16,1 7-3-16,0-2 0 15,1-1 0-15,3-6-1 16,-1-8-3-16,7-3-4 15,-9-25-24-15,15-3-7 16,-6-17 1-16,0-13-1 16</inkml:trace>
  <inkml:trace contextRef="#ctx0" brushRef="#br0" timeOffset="23632.363">19770 9275 97 0,'-19'-12'37'0,"-6"-2"2"15,15 13-2-15,-4-2-29 0,14 3-4 16,16-3-1-16,7 2-1 15,7-2-1-15,5-1-3 16,9 9-6-16,-3-10-28 16,7 10-2-16,-5-6 0 15,2 8-2-15</inkml:trace>
  <inkml:trace contextRef="#ctx0" brushRef="#br0" timeOffset="23850.3848">20238 9239 103 0,'-14'10'38'0,"7"13"2"16,-9-5-2-16,6 11-33 0,-1 2-2 16,7 7 0-1,-6 0 0-15,5 3-1 0,-4-3-1 16,4-3-2-16,4-3-3 15,-6-20-17-15,15 2-17 16,-8-14-1-16,24-20 0 16,-7-11-2-16</inkml:trace>
  <inkml:trace contextRef="#ctx0" brushRef="#br0" timeOffset="23993.3991">20298 8960 77 0,'-19'1'37'16,"5"11"-3"-16,6 10-11 0,5-1-37 15,10 0-21-15,4-1-1 16,13-1-1-16</inkml:trace>
  <inkml:trace contextRef="#ctx0" brushRef="#br0" timeOffset="24430.4428">20572 9194 94 0,'0'0'38'15,"-16"-10"0"-15,16 10 0 16,-15-7-31-16,15 7-2 15,0 0 0-15,-7 14-1 16,3 2-1-16,4 9-1 16,-3 9 1-16,-2 4-1 15,-3 7 0-15,-1 4-1 0,-3-2 1 16,-1-2-1-16,1-4 0 15,2-9 0-15,1-8 0 16,9-11 0-16,0-13-1 16,23-13 0-16,2-10 0 15,2-11-1-15,5-9 1 16,6-8-1-16,0-5 2 15,-2 3-2-15,-2 4 2 16,-9 7-1-16,-5 10 0 16,-4 8 1-16,-4 14 0 15,-12 10-1-15,4 19 0 16,-4 8 0-16,-2 4 0 15,0 6 0-15,4 2-1 16,0 0-1-16,6 2-3 0,2-15-4 16,17 11-20-16,-10-22-11 15,15 1 0-15,-4-17-2 16,10 1 2-16</inkml:trace>
  <inkml:trace contextRef="#ctx0" brushRef="#br0" timeOffset="24764.4762">21159 9267 77 0,'-7'-11'39'15,"-14"1"0"-15,5 16 1 16,-13-9-17-16,7 23-15 16,-8 2-3-16,6 11 0 15,1 5-1-15,5 7 0 16,8-1-2-16,7 1 1 0,9-6-1 15,8-3 0-15,5-8 0 16,8-10-2-16,5-10 0 16,0-13 0-16,5-12 0 15,-3-8 0-15,-2-8 0 16,-6-9-2-16,-3-4 2 15,-8-1-2-15,-3-3 1 16,-9 11-2-16,-3 7 1 16,-6 7-1-16,6 25-2 15,-17-13-2-15,13 32-11 16,-10-10-15-16,17 19-7 15,-4-6 1-15,15 7-1 16</inkml:trace>
  <inkml:trace contextRef="#ctx0" brushRef="#br0" timeOffset="25164.5162">21671 9287 108 0,'1'-12'39'16,"-16"-6"1"-16,5 16-5 15,-26-4-27-15,7 12-2 16,-9 7-1-16,4 10-2 15,2 7 0-15,5 4 0 16,6 2-2-16,14 0 1 16,12-5 0-16,12-8-2 15,12-10 0-15,12-13 0 16,6-13 0-16,7-14 0 0,5-14 0 15,-5-12 0-15,3-6 0 16,-7-6 0-16,-6-2 0 16,-5-3 0-16,-5 12 0 15,-9 6 0-15,-11 10 0 16,-8 18 0-16,-6 24 0 15,-21-1 0-15,-5 26 0 16,-2 19 0-16,-3 9 0 16,0 9 0-16,6 6 0 15,7-3-2-15,18 1-5 16,6-21-13-16,31 8-10 15,-4-29-10-15,20 0-1 16,2-19-2-16,11-6 3 16</inkml:trace>
  <inkml:trace contextRef="#ctx0" brushRef="#br0" timeOffset="25533.5531">22369 9248 111 0,'-20'-18'40'0,"-3"18"2"16,-19-1-1-16,8 12-36 15,-15 11-1-15,3 9-1 16,0 6 0-16,8 3 0 15,8 2 0-15,11-3-3 16,15-3 0-16,7-10 0 16,17-7 0-16,4-11 0 15,10-8 0-15,4-10 0 16,0-10 0-16,3-8 0 15,-5-6 0-15,-3-8 0 16,-4-4 0-16,-8 3 0 0,-5 4 0 16,-5 5 0-16,-7 8 0 15,-5 12 0-15,1 14 0 16,-14 12 0-16,4 12 0 15,0 7 0-15,2 6 0 16,5 2 0-16,5-1 0 16,5-6-4-16,16-2-9 15,-5-29-14-15,26 3-7 16,-4-22-9-16,17-5 1 15,-4-24-1-15</inkml:trace>
  <inkml:trace contextRef="#ctx0" brushRef="#br0" timeOffset="25716.5714">22936 8816 125 0,'-23'0'42'0,"-4"27"1"16,-19 7-5-16,0 26-34 16,-5 9-1-16,3 9-3 15,6 6 0-15,10-4 0 16,9-1 0-16,9-21-14 15,28 11-20-15,-5-28-8 16,14-5-1-16,-2-18 0 16</inkml:trace>
  <inkml:trace contextRef="#ctx0" brushRef="#br0" timeOffset="26721.6719">20439 10102 94 0,'18'-7'37'15,"-7"0"-1"-15,8 21-4 16,-16-2-26-16,-2 17-3 0,-8 7 0 15,-2 12 0-15,-8 6-1 16,1 12 1-16,-4-1-3 16,3 2 2-16,1-9-3 15,7-4 2-15,12-11-4 16,2-20-13-16,20-2-22 15,2-20 1-15,20-5-2 16,0-22 0-16</inkml:trace>
  <inkml:trace contextRef="#ctx0" brushRef="#br0" timeOffset="26899.6897">20864 10378 99 0,'-13'21'38'0,"-7"4"1"15,5 14-2-15,-8 0-32 0,6 5-2 16,4-1-2-16,6-1 0 16,6-3-2-16,3-14-5 15,17-1-30-15,-5-18-2 16,12-6 0-16,2-16-2 15</inkml:trace>
  <inkml:trace contextRef="#ctx0" brushRef="#br0" timeOffset="27336.7334">20946 10186 95 0,'-20'-5'38'16,"1"6"-3"-16,9 15 3 15,-4-7-33-15,18 9-4 0,3-1 2 16,13 3 0-16,-2-2 0 15,10 8 1-15,-1-6-2 16,3 5 1-16,-6-1-2 16,-1 4 4-16,-8-1-5 15,-6 6 2-15,-6-4-1 16,-6 4 0-16,-3-4 0 15,-4-3 0-15,1-4-1 16,-3-5 1-16,5-4-1 16,7-13 0-16,0 0 0 15,10-10 0-15,7-7 0 16,9-4-1-16,0-6 1 15,5-1 0-15,1 3 0 0,-2 1 0 16,0 7 1-16,-8 7-1 16,-6 9 0-16,-5 10 0 15,-9 10 0-15,-3 4 0 16,-3 8-1-16,-1 1-1 15,3 6-3-15,-3-13-7 16,17 13-18-16,-9-22-10 16,20 1-1-16,-3-16 0 15</inkml:trace>
  <inkml:trace contextRef="#ctx0" brushRef="#br0" timeOffset="27718.7716">21625 10499 108 0,'-12'17'39'16,"15"3"1"-16,-3-20-6 16,18 14-30-16,9-14 0 15,13-4-1-15,5-10 0 16,6-4 0-16,-1-6-2 15,2-2 1-15,-5-2 0 16,-11-3-1-16,-10 3 2 16,-12 2-5-16,-13 4 4 15,-10 6-1-15,-12 8 1 16,-10 8-1-16,-6 10-1 15,-4 12 1-15,-3 8-1 16,3 9 3-16,3 5-3 16,8 3 0-16,11-1 0 0,14-4 0 15,17-8 0-15,15-11 0 16,21-8-2-16,9-13-6 15,25 3-19-15,-9-24-8 16,18 7-7-16,-5-9 0 16,7 5-2-16</inkml:trace>
  <inkml:trace contextRef="#ctx0" brushRef="#br0" timeOffset="27886.7884">22584 10612 104 0,'-20'19'43'15,"-6"-13"0"-15,8 3-3 16,-4-26-24-16,11 7-17 15,11 10-5-15,-13-35-24 0,19 21-12 16,-11-8 0-16,9 2-1 16,-9-4 0-16</inkml:trace>
  <inkml:trace contextRef="#ctx0" brushRef="#br0" timeOffset="30049.0046">9679 8914 66 0,'-15'6'31'0,"5"-6"-5"15,10 0-5-15,-14 5-15 16,14-5-2-16,0 0 0 16,0 0-1-16,0 0-1 15,0 0-1-15,14 4 1 16,-4-3-2-16,4 0 1 15,2-1-1-15,5 0 0 16,4-1 1-16,4-2 1 16,5-4-1-16,7-5 1 15,2 1 0-15,5-8-2 0,3 2 2 16,4-5-2-16,3 0 1 15,3-5-1-15,5 2 0 16,1-4 0-16,6-3 0 16,5-5 1-16,8-2 0 15,0-4 1-15,5-1-1 16,-1-3 1-16,5 2-1 15,-1 0 1-15,4 1-1 16,1 2 0-16,-1 1-1 16,3 0 1-16,2-2 0 15,0 2 0-15,4-3 0 16,5-2-1-16,0-3 1 15,3-3 0-15,1-1 0 16,2 0-1-16,3 0 0 16,3-2 1-16,6 1-1 0,-3-1 0 15,0 5 0-15,-2 1 1 16,5 0-1-16,5 1 1 15,0 0 1-15,-3-3-2 16,1 1 2-16,1-4-1 16,5-3 2-16,3-4-2 15,-3 2 1-15,2-1-2 16,0 0 1-16,2 2 0 15,7 2-1-15,-1-3 0 16,-1 5-1-16,0 1 1 16,6 0-2-16,2-2 2 15,2 0-1-15,-1-3 1 0,2 0-1 16,4-1 1-16,3-2 0 15,1-2 1-15,-2 4-1 16,1-1 1-16,2 3 1 16,0 4-4-16,-4 2 4 15,1 1-3-15,3 1-1 16,-1-3 1-16,4-1 0 15,2-5 0-15,7-4-2 16,8-6 4-16,5-6-3 16,10 1 1-16,0-5 3 15,5-1-3-15,4-3 2 16,2 1-2-16,-4-2 2 15,-2 1-2-15,0-1 2 16,-3-1 0-16,-2 1-1 16,-7 0 2-16,3 3 0 0,-4 0 0 15,-7 4 0-15,-2 0 0 16,-8 3 0-16,-8 5-1 15,-10 3 1-15,-7 6-1 16,-17 6 0-16,-20 10 0 16,-18 5-1-16,-13 9 0 15,-19 7-2-15,-17 8 0 16,-16 1-3-16,-5 14-8 15,-28-1-23-15,0 0-1 16,0 0 0-16,-18-1-2 16</inkml:trace>
  <inkml:trace contextRef="#ctx0" brushRef="#br0" timeOffset="31452.1449">9004 7612 59 0,'0'0'33'16,"0"0"-2"-16,8-15 0 16,6 5-26-16,-1-9-2 15,6 1-1-15,7-7 0 16,7-1 0-16,6-5 0 15,6-5-1-15,7-4 0 16,4-2 1-16,4-3-1 16,6-3 1-16,1-3-1 0,5-1 1 15,3-3-1-15,6 3 0 16,5-6 2-16,6-2-2 15,3-5 1-15,5-2-1 16,8-7 2-16,4 1-3 16,7-5 3-16,0-4-3 15,4-3 3-15,4-3-3 16,1 0 2-16,7 2 0 15,2-4-3-15,-1-1 0 16,1-3 0-16,2 1 1 16,4-6-2-16,3 1 1 15,0-5-2-15,1-3 2 16,1 0 1-16,5-1 1 15,3-5-1-15,6 0 1 0,-3-2-1 16,7 1 2-16,2-2 0 16,2-3-1-16,-3-2 0 15,2 1 1-15,1-2 0 16,-1 2-1-16,-2 2 0 15,-2-1-1-15,-1 0 1 16,1 1 0-16,-2 0-1 16,-1 7 0-16,-5-3 0 15,5 2-1-15,-4-3 1 16,0-6-1-16,-4 5 1 15,-1-3-2-15,-2 0 2 16,0 0 1-16,-4 2-1 16,-2 1 3-16,-7 2-3 0,1 7 3 15,-2 7-2 1,-1-1 2-16,-8 2-3 0,-63 52 2 15,1-6-1-15,4 3-1 16,7-4 1-16,-2 3-2 16,5-5 1-16,-1 8-2 15,3-3 2-15,-7 3-3 16,5-19 0-16,-10 16-7 15,3 2-28-15,-12 5-1 16,-3 6-1-16,-10 10 1 16</inkml:trace>
  <inkml:trace contextRef="#ctx0" brushRef="#br0" timeOffset="33201.3198">10104 11282 40 0,'38'-5'29'16,"4"2"2"-16,0-1-2 15,3-1-26-15,4 6-2 16,1 2 1-16,3 5-1 15,-4 3 0-15,4 4 1 16,-2 4 0-16,5 1 0 16,-2 1 1-16,6 3 0 15,0-4 1-15,8 4-1 16,0-4 1-16,10 3-1 0,0-1 0 15,10 2-1-15,0-1 0 16,6 4-1-16,1-3-1 16,4 5 1-16,2-5 0 15,3 1-1-15,3-1 1 16,4-3 1-16,0-1 0 15,2 3 0-15,4-5 0 16,-1 3-2-16,6 0 1 16,-2 2-1-16,-5 1 1 15,2 3-2-15,-4 0 1 16,4 3-2-16,-1 0 2 15,4 0 0-15,-3 0 0 16,3-2 0-16,1 1 1 16,2 1-1-16,7-4 1 0,2 4 0 15,-3 0-1-15,2 4 1 16,-3 0-1-16,2 3 1 15,2 0-1-15,-3 4 2 16,-3 1-2-16,-2 1-1 16,-5-2 1-16,4 1 0 15,0-2 0-15,4-1-1 16,-4-1 1-16,0-1-1 15,1 0 0-15,2-1 2 16,5 2-1-16,-1 5 0 16,-4-3 0-16,-1 4 1 15,0 0-1-15,4 2 0 16,-1-1 1-16,2-1-1 0,-1-3 0 15,-2-2 0-15,5-2 0 16,5-2 0-16,6-4 0 16,1-2 0-16,3-3 0 15,8 0 0-15,5-2 0 16,4-1 0-16,0 1 1 15,1 1-1-15,-4 3 1 16,-3 3-1-16,-2 6 0 16,-9 2 0-16,-9 3 0 15,-5 2 1-15,-5 0-1 16,-3 0 0-16,-3 1 0 15,-4-2 0-15,-3 1-1 16,0-4 0-16,2 0 1 16,0-1-1-16,0 1 1 0,-4 2-2 15,1-1 2-15,-2 2-1 16,-1-1 1-16,-2 1 0 15,-1 3-2-15,-7-4-1 16,-2-1-4-16,-12-13-13 16,2 7-14-16,-12-12-3 15,-9-2 1-15,-17-10 0 16</inkml:trace>
  <inkml:trace contextRef="#ctx0" brushRef="#br0" timeOffset="34524.4521">10035 12798 18 0,'30'40'29'16,"-2"-4"0"-16,8-2-12 16,5 9-5-16,-5-7-2 15,13 11-1-15,0-9-3 16,7 8-2-16,0-3 1 0,9 5-2 15,-3-3 0-15,7 6 0 16,-1-5 0-16,9 8-1 16,-4-6 2-16,8 6-2 15,-1-2 0-15,4 2 1 16,2 0-1-16,3 3 2 15,1-1-3-15,4 4 1 16,-5 1-1-16,1 4 0 16,-3-2-1-16,2 4 0 15,-2-1 1-15,3 1-1 16,2 1 0-16,1-5 1 15,0-1-1-15,8 1 2 16,0-5-2-16,6-1 2 16,0 0-2-16,1-2 0 0,1-2 0 15,1 2-1-15,2 1 1 16,3-2-1-16,2 3 1 15,-2 2-1-15,-1-1 1 16,3 3 0-16,1-2-1 16,1-1 1-16,5-1 0 15,0 2 1-15,-4-1-1 16,-2-2-2-16,-1 2 2 15,-1 2-1-15,1 3 1 16,-1 5-2-16,-5 5 2 16,-5 0-2-16,1 0 1 15,-2 6 1-15,5-2 0 16,-1-2-2-16,4-4 4 15,-3 1-4-15,3-3 4 0,4-1-4 16,1 1 4-16,5-5-4 16,2-1 2-16,-1-2 0 15,1 3 0-15,-1-1 0 16,1-1 0-16,2-4 2 15,1-1-2-15,-3-2 2 16,2-1-1-16,-2 0 0 16,-1-3 0-16,1-7 1 15,0-3-1-15,-7 0 0 16,0-3-1-16,-9-1 1 15,-4-3-2-15,-6-3 1 16,-6 3-4-16,-18-2-3 16,-75-32-11-16,75 49-18 15,-75-49-1-15,57 50-4 16</inkml:trace>
  <inkml:trace contextRef="#ctx0" brushRef="#br0" timeOffset="36005.6002">14861 11766 42 0,'0'0'32'0,"16"9"1"16,-16 5-1-16,-5 10-16 15,-8 5-15-15,-9 6-1 16,-4 3 3-16,-2 9-1 16,-5-9 3-16,8 2 0 0,-1-10 0 15,8-5 0-15,3-10-1 16,15-15 0-16,0 0-2 15,11-18 0-15,6-11 0 16,10-7-1-16,-3-10 1 16,12-5 2-16,-1-3-3 15,3 1 2-15,-1 5-2 16,-3 4 1-16,-5 9 0 15,-2 13 0-15,-3 14-1 16,-6 15 0-16,-2 15 0 16,-8 14-2-16,0 14 2 15,-5 11-1-15,-3 8 0 16,0 6 0-16,0 2 0 15,0-2-2-15,-1-7 0 0,2-10 0 16,5-5-5-16,-9-29-22 16,18 3-10-16,-15-27 0 15,21-3 0-15</inkml:trace>
  <inkml:trace contextRef="#ctx0" brushRef="#br0" timeOffset="36469.6466">14890 12045 77 0,'-23'4'39'15,"-1"-1"0"-15,24-3 0 16,0 0-34-16,9 11-2 16,13-14-1-16,14-1-1 15,10-2 1-15,8-2-1 16,5 3 0-16,2-1-1 0,-3 2 0 15,-3 4 1-15,-9 7-1 16,-7 4 1-16,-14 2-1 16,-9 9 1-16,-10 1 0 15,-8 4-1-15,-7 1 1 16,-5 2-1-16,-4-4 1 15,1 0-1-15,0-7 1 16,3-5-1-16,14-14 1 16,0 0-1-16,0 0 1 15,14-20 0-15,9-2-1 16,7-3 1-16,5-1-1 15,1-1 1-15,-2 5-1 16,0 6 0-16,-6 9 1 0,-6 8-1 16,-7 8 0-16,-6 10 0 15,-4 6 1-15,-4 4-1 16,-1 2 0-16,-4-1-1 15,5-1-2-15,-1-8-3 16,12 1-7-16,-12-22-26 16,33-6 0-16,-8-17-2 15,16 0 1-15</inkml:trace>
  <inkml:trace contextRef="#ctx0" brushRef="#br0" timeOffset="36680.6677">16010 11829 87 0,'-9'-6'38'0,"-1"27"0"0,-10 4 2 15,5 16-37-15,-6 6-1 16,2 11-2-16,1 3 1 16,0 3-2-16,2 1 2 15,1-4-2-15,3-3-2 16,1-11 0-16,11 1-10 15,-12-21-26-15,15-6 0 16,-3-21-1-16,0 0 3 16</inkml:trace>
  <inkml:trace contextRef="#ctx0" brushRef="#br0" timeOffset="36987.6984">15817 12123 86 0,'-19'-6'38'0,"11"17"1"15,-4-9-3-15,10 14-30 16,5-3-2-16,11 2 0 15,10-6-1-15,5 0 0 16,4-3-1-16,6 0 0 16,2-4 0-16,-2 3-1 15,-3-2 0-15,-7 5 0 16,-6 4 0-16,-6 5-1 15,-9 4 0-15,-6 4 0 16,-8 6 0-16,-1 2 1 16,-3 2-2-16,-4-4 1 15,5 1-4-15,-2-12 0 16,11 3-7-16,0-23-25 15,0 0-4-15,20-24-1 16,9 0 0-16</inkml:trace>
  <inkml:trace contextRef="#ctx0" brushRef="#br0" timeOffset="37455.7452">16219 11981 81 0,'-17'-8'39'16,"3"16"-1"-16,1-3 0 15,11 9-35-15,4-3-2 16,6 4-1-16,3 0-1 15,8 2 0-15,0 5-1 16,5 3 0-16,0 2 0 16,-2 4 0-16,-2 4 0 15,-6 3 1-15,-4 1 1 16,-3 2 2-16,-7-3 0 0,-2 0 1 15,-5-8 0-15,0 1 1 16,-3-10-1-16,5-2 1 16,-1-7-1-16,6-12-1 15,0 0 0-15,0 0 0 16,11-3-1-16,3-9-1 15,4-4 2-15,4-3-2 16,2-3 1-16,3 0-1 16,-1 2 1-16,1 1-1 15,-6 3 0-15,0 6 1 16,-5 2-1-16,-1 6 1 15,-15 2-1-15,14 21 0 16,-14-1-1-16,-2 5 2 0,-1 6-3 16,-1 3-1-16,1 3-2 15,2-5-2-15,16 6-8 16,-8-14-23-16,20 3-2 15,-2-15-1-15,13 1 3 16</inkml:trace>
  <inkml:trace contextRef="#ctx0" brushRef="#br0" timeOffset="37792.7789">16941 12498 64 0,'3'-21'39'16,"-3"21"-1"-16,-1-24 2 15,1 24-27-15,-12-6-6 16,12 6-2-16,-22 13-2 0,12 1 1 15,-6 1-2-15,5 5-1 16,0 2 0-16,4 2 0 16,3 1 0-16,4-2-1 15,6-4 0-15,3-5 0 16,5-3 0-16,6-7 0 15,2-4 0-15,0-7 0 16,1-7 0-16,-1-3 1 16,-4-6-1-16,-4-3 1 15,-2-3-2-15,-9-1 0 16,-2 1 0-16,-4 1-1 15,1 9-2-15,-8 1-2 16,10 18-6-16,-18-7-24 16,18 7-4-16,-5 14 2 0,12 2-1 15</inkml:trace>
  <inkml:trace contextRef="#ctx0" brushRef="#br0" timeOffset="38250.8247">17471 12583 73 0,'-26'-9'40'16,"-2"5"-1"-16,-10-8 0 15,6 8-30-15,-11-3-4 16,4 10 1-16,-7 1-2 15,5 9 0-15,-1 4-1 16,7 9-2-16,2 1 1 0,11 4-2 16,8-1 2-16,11-2-3 15,12-5 2-15,14-10 0 16,13-10-1-16,16-10 1 15,9-12-1-15,7-12 0 16,4-12 1-16,-1-9 0 16,-4-6 0-16,-5-4 0 15,-15-2 0-15,-8 1 0 16,-12 8 0-16,-13 9 0 15,-11 12-1-15,-11 19 0 16,-11 19 1-16,-13 19 0 16,-5 17-2-16,-7 17 2 15,-1 9-3-15,5 4 0 0,7 5-2 16,11-7-2-16,21 0-7 15,6-22-13-15,29 4-14 16,7-23-3-16,20 1 2 16,3-16 1-16</inkml:trace>
  <inkml:trace contextRef="#ctx0" brushRef="#br0" timeOffset="38851.8848">17862 12785 65 0,'-24'-2'39'16,"10"3"-2"-16,-3-10 3 0,17 9-30 16,-21-17-3-16,12 11 0 15,-10-5-2-15,4 7 0 16,-11 1-2-16,1 9 0 15,-7 6-1-15,0 7 0 16,-4 5-1-16,5 6 1 16,8 0-1-16,9 1 0 15,11-5 0-15,12-5 0 16,16-9 0-16,11-9-1 15,11-7 1-15,6-6-1 16,4-8 1-16,-2-2-1 16,-7-1 0-16,-5 0 0 15,-14 4 0-15,-9 4 0 16,-7 5 1-16,-13 8-1 0,0 0 0 15,-14 22 0-15,1-2-1 16,2 5 1-16,2 1-1 16,1 3-1-16,11-4-1 15,6-9 0-15,19-6-3 16,6-18-4-16,18-1-3 15,-4-28-10-15,22 6-10 16,-14-27 10-16,15 8 9 16,-14-18 5-16,-1 4 7 15,-12 7 6-15,-20-1 7 16,-3 26 9-16,-25-3 10 15,4 35-6-15,-27 1-9 16,2 33-5-16,-15 9-4 16,2 16-3-16,-3 8-1 0,7 5-3 15,4 3-4-15,3-17-15 16,21 8-18-16,-2-17-1 15,17-5-2-15,2-14 0 16</inkml:trace>
  <inkml:trace contextRef="#ctx0" brushRef="#br0" timeOffset="39408.9405">19232 12693 73 0,'15'12'39'16,"-20"8"-2"-16,-2 16 2 15,-16 9-33-15,4 8-3 16,-10 7 0-16,2 5-1 16,-4-1 0-16,4 2-1 15,1-8-1-15,9-8 0 16,7-7-3-16,7-13-2 15,19-4-27-15,-2-22-5 16,21-6-2-16,1-16 0 0</inkml:trace>
  <inkml:trace contextRef="#ctx0" brushRef="#br0" timeOffset="39579.9576">19439 13062 81 0,'-23'16'38'16,"0"14"0"-16,-12 1 0 15,7 12-31-15,-1-2-5 16,5-2-1-16,4-2-2 15,6-7-3-15,13 5-14 16,1-22-20-16,15-7 0 16,1-15-1-16,16-8 0 15</inkml:trace>
  <inkml:trace contextRef="#ctx0" brushRef="#br0" timeOffset="39992.9989">19557 12869 80 0,'-13'-3'39'16,"-5"2"-1"-16,11 14 1 15,-5 2-32-15,16 4-2 16,2 2-2-16,9 3 1 16,0 1-2-16,4 6 1 15,-4-1 0-15,-2 7-2 16,-7 0 1-16,-6 5-1 15,-6-7-1-15,-7 5 1 16,3-7-1-16,-5-4 0 16,1-6 0-16,4-7 0 15,10-16 0-15,0 0 0 0,13-2-1 16,9-14 1-16,6-5 1 15,6-3-1-15,1-2 1 16,1 4 0-16,-4 4-1 16,-8 3 1-16,-4 10-1 15,-10 6 1-15,-6 11-2 16,-9 8 1-16,-1 5-2 15,-4 6-1-15,3 6-1 16,0-4-2-16,7 14-10 16,-9-19-18-16,19 8-6 15,-2-17-1-15,14 0 0 16</inkml:trace>
  <inkml:trace contextRef="#ctx0" brushRef="#br0" timeOffset="40378.0374">19986 13270 73 0,'-19'26'38'0,"12"5"1"15,0-7 1-15,21 0-33 16,-2-13-1-16,12-2-2 15,6-14-1-15,10-3-1 16,1-8-1-16,6-10 0 16,0-3 0-16,-4-4 0 15,-4 0 0-15,-6 2-1 16,-11 0 1-16,-11 7 1 0,-9 4-1 15,-15 10 1-15,-12 6 0 16,-8 11-1-16,-8 8 0 16,-5 10 1-16,0 8-1 15,2 4-1-15,9 4 1 16,7-1-2-16,13 0 0 15,14-7-1-15,17-4-2 16,11-15-8-16,26 5-9 16,-1-21-19-16,20 1 0 15,4-19-2-15,18 0 1 16</inkml:trace>
  <inkml:trace contextRef="#ctx0" brushRef="#br0" timeOffset="40685.0681">20823 13171 92 0,'-44'0'39'0,"-2"18"3"16,-16-5-3-16,8 19-33 15,-2-9-3-15,11 2-1 16,8 0-1-16,13 0 0 16,16-6 0-16,12 0-1 15,16-8 1-15,8 0-1 16,7-2 0-16,0-1 0 15,-1 3 1-15,0 1-1 16,-11 4 1-16,-9 7-1 16,-13 7 1-16,-12 5 0 15,-11 3 0-15,-12 4 0 16,-10 1-1-16,-10 0 0 0,1-5-3 15,-2-15-7-15,14 7-6 16,-3-28-5-16,31 7-19 16,3-18-3-16,27 1 0 15,7-16 1-15</inkml:trace>
  <inkml:trace contextRef="#ctx0" brushRef="#br0" timeOffset="40828.0824">20625 13666 103 0,'-24'18'44'0,"-19"-11"-1"16,6 5-2-16,-3-3-43 15,7-23-12-15,33 14-7 16,-28-22-21-16,29 8-2 16,4-5-1-16,9 5 0 15</inkml:trace>
  <inkml:trace contextRef="#ctx0" brushRef="#br1" timeOffset="47140.7136">9064 6452 21 0,'0'-13'23'0,"0"13"0"15,7-11-10-15,-7 11-3 0,0 0-3 16,2-14-1-16,-2 14-1 16,0 0-1-16,0 0 1 15,0 0-1-15,0 0 1 16,0 0 1-16,0 0-1 15,12-7 1-15,4-7-1 16,-1-7-1-16,8-2-1 16,6-7 0-16,6-2-1 15,3-5 0-15,4 1-2 16,2-1 1-16,0 1-1 15,0-1 1-15,1 0 1 16,3-2-3-16,1-1 3 16,3-2-2-16,6-7 4 15,3-2-4-15,7-2 0 0,3-5 0 16,4-4-1-16,-3-3 4 15,6-3-4-15,-2-3 3 16,1 3-4-16,-7-2 2 16,1 1 2-16,0-2-2 15,0 3 1-15,1 0-2 16,-2 2 2-16,-3-1-2 15,0 2 1-15,-3 0 2 16,-2 6-3-16,-3-1 2 16,-3 1-1-16,-3 2 1 15,-3 1 1-15,1 2-2 16,4 0 2-16,-2 0-2 15,4 4 2-15,-1-5-2 16,1 1 2-16,1-3-2 0,2 2 1 16,-2 1 0-16,-1-1-1 15,-3-1 2-15,-1 2-2 16,-1-2 1-16,-1 4 0 15,-2 0 0-15,4 0 0 16,-1-1-1-16,1 2 1 16,0-2 0-16,2-1 0 15,-1 1-1-15,-2-1 0 16,2 0 1-16,-1-3-1 15,1 3 1-15,0-5-1 16,0 1 1-16,3 2-1 16,0-3 0-16,5 3-1 15,4-4 1-15,0 1-1 0,1-5 1 16,2 2-1-16,3 0 1 15,-1-2-1-15,2 3 2 16,-1-1-1-16,3-1 1 16,2 0 0-16,2 3 0 15,2 0-1-15,-2 2 0 16,-2-4 2-16,3-1-3 15,-5-2 3-15,0 2-1 16,-2-4 0-16,-3-1 0 16,2-3 0-16,-72 71 1 15,78-76-1-15,-78 76 1 16,77-82-1-16,-77 82 1 15,80-81-2-15,-80 81 1 16,82-82-1-16,-82 82 0 0,84-81 0 16,-84 81-1-16,80-95 1 15,-80 95 0-15,74-85 0 16,-74 85-1-16,72-78-6 15,-72 78-23-15,72-67-8 16,-72 67 0-16,60-52-2 16</inkml:trace>
  <inkml:trace contextRef="#ctx0" brushRef="#br1" timeOffset="48915.8911">8855 8486 32 0,'2'-14'26'0,"4"1"2"15,5 1-1-15,4 1-22 16,1-6-1-16,7 6-1 16,1-7 1-16,5 6-1 15,1-7-1-15,5 4 0 16,6-6 0-16,6 0 0 15,3-6 0-15,7-2 0 16,3-4-1-16,7-4 2 16,1-2-2-16,7-1 1 0,2-2-1 15,3-1 0-15,5 0 0 16,6-3 0-16,-2-2 0 15,5-1 0-15,1-1 0 16,4-6 0-16,2 1 1 16,6-2-1-16,-3-2 1 15,3 1 1-15,3-4-2 16,0 4 3-16,2-4-2 15,6 4 0-15,-3-3-1 16,0 0 1-16,-2-2 0 16,2 1-1-16,-2 0 0 15,6-1 0-15,0-4-1 16,-2 0-1-16,-5-1 1 15,4 2 0-15,-2-4 1 0,4 2-2 16,1-3 2-16,0 2-2 16,-4 1 3-16,2 2 0 15,-1 1-3-15,2 1 2 16,1 2-2-16,4 0 2 15,-4 1-2-15,0-2 0 16,-2 1 0-16,2-1 0 16,4-2 2-16,1 0-2 15,-4 0 2-15,-2 0-3 16,2 3 3-16,-2 1 1 15,1 1-3-15,3 2 1 16,-1 2-1-16,-2-2 2 16,0-2-2-16,1-1 1 15,2-5-1-15,5-1 1 0,2-3 1 16,-5-3 0-16,3-3 0 15,2 0 0-15,5-1 0 16,4 0 0-16,2 2 0 16,-4-2-1-16,-1 0 1 15,4-1-1-15,5 2 0 16,-2 2 0-16,-3-2 0 15,-2 3 0-15,1 2 0 16,1 0 0-16,1 3-1 16,-5-3 1-16,-2-1 0 15,-2 2 0-15,-2-3 0 16,5 3 0-16,-3 2 1 15,-4-2-1-15,-2 4 1 16,-2 4-1-16,1-1 0 16,2 2-1-16,-2-1 1 0,-3-4-1 15,-2-4 2-15,-1 1-2 16,-1-3 2-16,-2 2-1 15,2-2 2-15,-6 3 0 16,-2 3-1-16,-1 6 1 16,-7 9-1-16,3 0 1 15,-6 5-3-15,-1 3 2 16,-4 0-1-16,-3 2 0 15,-3 2-1-15,-1-4 1 16,-3 3-1-16,-2-1 2 16,-3 2-1-16,-5 0 0 15,-3 3-1-15,-7-2-3 16,3 9-14-16,-16 0-18 15,-5 9 1-15,-19 3-3 0,-9 11 1 16</inkml:trace>
  <inkml:trace contextRef="#ctx0" brushRef="#br1" timeOffset="50680.0675">9679 9497 35 0,'0'0'29'0,"23"-2"-1"15,-10-4 1-15,7-5-19 16,1 4-7-16,0-2 0 15,4-1 1-15,2 0-1 16,2 3-1-16,0-2 0 16,3 4 1-16,-1-1-2 15,3 4 1-15,1-2-1 16,3 0 0-16,-1-2 1 15,5-1-1-15,4-5 0 16,3-1 0-16,4-4 0 16,6-3 1-16,4-1-1 15,7-3 0-15,3 0 0 16,7 2-1-16,1 0 1 15,2 1-1-15,1 1 2 0,4-1-2 16,0 0 1-16,6 1 0 16,-2 1 0-16,1-2 1 15,0 0-1-15,2 2 1 16,-3 0 0-16,0 3 0 15,-1 1-1-15,-1 0 0 16,-1 2 1-16,3 0-2 16,-5 0 1-16,3-2 1 15,1-2-4-15,2-1 2 16,2-4-1-16,2 1 2 15,6-7-2-15,2-2 2 16,4-2-2-16,1-2 1 16,4-2 2-16,8 2-1 0,0-3 0 15,-1 1 0-15,0 2 0 16,0 2-1-16,0 2 1 15,3 4-1-15,2-1 1 16,-3 3-1-16,-3 1 1 16,-2 1-1-16,1 1 1 15,1 4-1-15,3 1 1 16,-4-1 0-16,-4 2 0 15,2 2-1-15,0 4 1 16,3 0 0-16,4-2 0 16,0 0-1-16,-1-1 1 15,1 1-1-15,3-4 0 16,4-3 0-16,4 0 0 15,-1 1 1-15,-2-3-2 0,-1 0 2 16,1 0-2-16,7 1 2 16,2 0 0-16,0-1-1 15,-4-3 1-15,5 1 0 16,7-2 0-16,3-3-1 15,4 0 1-15,-2-7-1 16,6 1 1-16,4-5-1 16,5 0 1-16,0-2-1 15,-4 1 1-15,5 0-1 16,0 3 0-16,0-1 1 15,-3 6-1-15,-1 0 0 16,0 1 0-16,1 0 0 16,2-3 0-16,-4-1 1 15,4 1-1-15,-1-2 1 0,2 1 0 16,-2-2 0-16,-2-1 0 15,0 1 0-15,-3 3 0 16,-6 2-1-16,-7 1 1 16,-2 0-1-16,-5 2 0 15,-3 3 0-15,-9 2 1 16,-6 2-1-16,-4 0 1 15,-2 1-1-15,-2 4-1 16,-6-2-1-16,-8 9-4 16,-17-13-19-16,-2 16-13 15,-20-6 1-15,-12 5-2 16,-22-1 1-16</inkml:trace>
  <inkml:trace contextRef="#ctx0" brushRef="#br1" timeOffset="52536.2531">9552 10825 28 0,'15'1'28'16,"-1"-2"2"-16,0 1-2 16,3 0-15-16,-3-4-7 15,10 4-1-15,0-3-2 16,4 2-1-16,1-2 0 0,5 2-1 15,2 0 0-15,3 1 0 16,3 0 0-16,3 2 0 16,0-1 0-16,4 1 1 15,0-1 0-15,5 2 0 16,-1-1-1-16,4 2 1 15,-2-1 0-15,5 4-1 16,1-2 1-16,5 5-2 16,5-1 1-16,1 1-1 15,1-1 0-15,3 0 0 16,3 0 1-16,3-1-1 15,4-2 0-15,3 1 0 16,5-2 1-16,1 1-1 16,0-2 0-16,6 2 2 0,-2 1-1 15,2 0-1-15,-2 2 1 16,1 3-1-16,-2-1 1 15,-1 2-1-15,3-1 1 16,-3 1-3-16,0 0 2 16,5-2-1-16,2-1 1 15,1-2-1-15,0-3 2 16,5 1-2-16,-1-6 2 15,5 2 0-15,4-2 0 16,2 0 0-16,0 2 0 16,-3-1 0-16,1 2-1 15,-2 3 1-15,5-1-1 16,2 2 0-16,-3-1 0 15,-4 2 0-15,-2 3 0 0,-1-1 0 16,0-1-1-16,1 3 1 16,0 1 0-16,-4 1 1 15,-3 1-1-15,-1 2 0 16,-2 1-1-16,2 3 2 15,-2 1-2-15,4 1 2 16,-3-1-2-16,-1 2 2 16,5-2-2-16,1-1 1 15,4-2 0-15,5-2 1 16,4-4-1-16,-1 0 0 15,2 0 0-15,4-2 0 16,5 0 0-16,4 1 1 16,1 0-1-16,-4 1 0 15,-2-2 0-15,0 4 0 16,3-1 0-16,-1 1 0 0,-2-1 0 15,-1-2 0-15,2 2 0 16,5-3 0-16,6-1 0 16,2 0 0-16,-1 0 0 15,-2-2 0-15,3 2 0 16,1 0 1-16,-3 1-1 15,-3 0 0-15,-8 2 0 16,1 1 2-16,-2-1-1 16,0-1 1-16,-4 1-1 15,-3 0 1-15,3 0-1 16,-4 2-2-16,3-3 2 15,1 1-3-15,-4-2 2 0,0 1-2 16,-2-1 2-16,0 0-3 16,3-3 4-16,-1-4-1 15,-2 2 0-15,-1-1 0 16,-1-2 1-16,-1 1-1 15,0-3 0-15,-1 0 0 16,-3 1 0-16,-5 1 0 16,-4-1 0-16,-7 1 0 15,-6 4 0-15,-6 1 0 16,-12 4-1-16,-9-1 0 15,-10 8-3-15,-12-5-1 16,-3 11-18-16,-15-9-10 16,-4 4-1-16,-12-10 0 15,-3 2-1-15</inkml:trace>
  <inkml:trace contextRef="#ctx0" brushRef="#br1" timeOffset="58739.8734">10542 12333 9 0,'0'0'8'16,"11"5"2"-16,-11-5 3 15,0 0 0-15,11-3 0 16,-11 3-1-16,0 0 3 16,0 0-8-16,0 0 0 15,13-6-2-15,-13 6 0 16,19 13-1-16,-3-1 1 15,-2-2-1-15,8 6 1 16,-4-7-1-16,7 8-1 16,-3-5 0-16,3-1-2 15,-2-1 1-15,3 2-2 16,-2-2 0-16,3 0 0 15,-1 1 1-15,1 0-2 16,4 1 3-16,2 0-1 0,-1 0 0 16,4 2 1-16,-2-3-1 15,2 0 0-15,-3-2 0 16,2 0-1-16,-3-2 1 15,2 2-1-15,-5-2 0 16,3 1 0-16,1 0 0 16,-1 2 1-16,-1-1-1 15,4 1 0-15,-3 4 0 16,2-1 0-16,1 2 1 15,-1 1-1-15,3 3 0 16,0 3 1-16,1 1-1 16,0 2 1-16,-2 2-1 15,4 0 0-15,-3 3 1 16,1 0-1-16,0 0 1 0,-1-1 0 15,-2-3 0-15,3 3 0 16,0-3-1-16,3 3 1 16,-1-1 2-16,4 2-3 15,-4 0 1-15,3-1-1 16,-2 1 1-16,1 0-1 15,-3-3 1-15,2 3-1 16,-5-4 1-16,1-1-1 16,0-1 1-16,0 3 0 15,4 2 0-15,-1 0-1 16,2 4 1-16,3 0-1 15,1 1 1-15,3 0 0 16,1 0-1-16,0-1 1 16,0-2-1-16,-2-1 1 0,0-1 0 15,0-1-1-15,1 0 1 16,-4-2-1-16,1 3-1 15,0-1 1-15,-1-1-1 16,2 3 0-16,1-1 1 16,-1 1-1-16,3 1 1 15,1 2 0-15,1-5 1 16,2 5 0-16,-1-1-1 15,2 1 1-15,2 1-1 16,-2-2 0-16,-1-1 0 16,-1 0 0-16,2-1-1 15,-2-2 2-15,-1 0-2 16,1-3 2-16,1 0-1 15,3 2 1-15,-1-3-1 16,2 3 1-16,1-2-1 0,2 4 0 16,-4-1-1-16,3 2-1 15,-1-2 1-15,0 4-1 16,1-1 1-16,1 2-1 15,0-1 2-15,2 2-2 16,0 0 2-16,1 3 1 16,-2 0-1-16,1 1 0 15,2 3 0-15,-4 0 0 16,1 0 0-16,1 0 0 15,1-2 0-15,2-2 1 16,0 0-1-16,0-5 1 16,-2 1-1-16,0-5-1 15,1-1 1-15,0 0-1 16,-2-3 1-16,-2 0-1 0,-2 0 1 16,3 0-2-16,-2 2 2 15,2-2 1-15,0 2-1 16,1 2 0-16,1 0 0 15,0 2 1-15,2 2-1 16,-1 0 1-16,-1 0-1 16,-1 1 1-16,0 0 0 15,-1 0-1-15,1-1 1 16,2-1-1-16,-3-2 0 15,1 1 1-15,1-2-1 16,-3 3 1-16,0-1-1 16,2 1 0-16,-2-1 0 15,0 0-1-15,0 0 2 0,0 2-2 16,2-1 1-16,2-3 0 15,0 0 0-15,0 0 0 16,3 1 0-16,0 0 0 16,1-1 0-16,0 2 1 15,1 1-1-15,-1 0 0 16,1 1 1-16,0 1-1 15,1-1 0-15,-3-1 1 16,4-1-1-16,1-2 0 16,-1 0 0-16,-4-2 1 15,3-1-1-15,-2 3 0 16,1 0 0-16,1-2 2 15,-1 2-2-15,0-1 1 16,0 2-1-16,1-5 0 0,3 4 0 16,-2-2 0-16,0-1 0 15,-2 0-1-15,1 4 1 16,-3 1-1-16,3 1 1 15,1 3 1-15,-3 1-1 16,0-3 1-16,0 1-1 16,3-2 0-16,-2-1 0 15,-1 0 0-15,-2-3 0 16,2-1 0-16,-1-1 0 15,3 2 0-15,2 1 0 16,-2 1 1-16,2 3-1 16,-73-32 0-16,78 36 0 15,-78-36 0-15,90 42-1 16,-90-42 1-16,92 52 1 0,-38-27 0 15,1 5 0-15,2 2 0 16,-1-6 0-16,6 4 0 16,4 1 0-16,-1-1-2 15,1 1 1-15,4-1-2 16,1 3 2-16,-3-6-1 15,2 1-3-15,-8-2-15 16,3-4-16-16,-9-1-2 16,-2-6-3-16,-54-15 0 15</inkml:trace>
  <inkml:trace contextRef="#ctx0" brushRef="#br1" timeOffset="60345.0339">15603 7813 76 0,'-3'-19'35'0,"3"19"0"15,0-15 1-15,0 15-33 16,-2-13-1-16,2 13 1 15,0 0 0-15,4 21 1 16,-6 3-2-16,2 8 1 16,-1 4-1-16,-3 12 1 15,3-1 0-15,-3 4-2 16,2-9 1-16,0-5-1 15,1-9 1-15,6-7-1 16,-5-21 1-16,15 4-3 16,-4-23 2-16,3-9 0 15,-1-8 0-15,4-6 1 0,-2-8-1 16,3 1 1-1,-4-6-1-15,2 5 1 0,-7 5-1 16,5 8 0-16,-4 3 0 16,2 10 0-16,-2 6 0 15,2 7-1-15,1 9 0 16,1 8 1-16,-1 9-1 15,5 7 1-15,-1 11-2 16,1 5 1-16,0 9-2 16,-2 6 1-16,2 5-2 15,-3-6-4-15,10 6-8 16,-11-17-22-16,14-3-3 15,-6-15 1-15,10-8 0 16</inkml:trace>
  <inkml:trace contextRef="#ctx0" brushRef="#br1" timeOffset="60736.073">16331 7753 89 0,'-6'-22'36'0,"-2"8"0"15,-6 0 1-15,4 11-33 16,-8 0 0-16,8 11-1 15,-4 6 0-15,7 9 0 16,-1 6-1-16,8 9 1 16,1 2-1-16,7 8 1 15,3-1-1-15,7-3-1 16,2-6 1-16,3-7-1 15,4-11 0-15,2-8 0 0,-2-14 0 16,0-15-2-16,-5-11 1 16,-2-9 1-16,-9-7-2 15,-6-8 1-15,-9-2-1 16,-8-1 0-16,-7 5-1 15,-4 6 0-15,-5 15-1 16,-2 5-1-16,2 19-1 16,1 5-1-16,13 18-2 15,-1-5-13-15,18 14-17 16,3-3 2-16,17 1-2 15,9-9 2-15</inkml:trace>
  <inkml:trace contextRef="#ctx0" brushRef="#br1" timeOffset="61133.1127">16963 7561 97 0,'-25'-7'39'0,"-5"14"0"15,-13-2-1-15,0 14-32 16,-6 2-2-16,4 10 0 15,2 7 0-15,10 5-1 16,5 0 0-16,13-1-1 16,11-5 0-16,15-7-1 15,15-12 1-15,9-15-1 16,7-16 0-16,5-14 0 15,2-16 0-15,2-12-1 16,-5-8 1-16,-4-6 0 0,-11-1-1 16,-5 1 0-16,-8 1 0 15,-3 10 2-15,-10 12-2 16,-4 10 1-16,-3 15-1 15,2 21-1-15,-17 12 0 16,7 19 0-16,0 20 0 16,-1 8-4-16,8 11 0 15,-2-3-3-15,18 10-9 16,-7-22-13-16,22 1-9 15,-4-19-1-15,18-5 0 16,-1-21 2-16</inkml:trace>
  <inkml:trace contextRef="#ctx0" brushRef="#br1" timeOffset="61535.1529">17474 7517 95 0,'-26'-16'38'0,"-1"16"1"15,-11 5-1-15,3 13-31 16,-4 8-1-16,7 11-1 15,3 1-1-15,11 7 0 16,6-4-1-16,9-1-1 16,12-7 0-16,10-7-1 15,7-12 0-15,9-13 0 16,3-16 0-16,5-11-1 15,-1-10 1-15,-2-8-1 16,-4-4 1-16,-7-5-1 16,-7 1 1-16,-8 3-1 15,-7 11 1-15,-5 7-1 0,-5 12 0 16,3 19 0-16,-19-3 0 15,8 22 0-15,0 12 0 16,1 8-1-16,5 6 0 16,4 1-2-16,9-3-1 15,4-12-3-15,23-2-12 16,-10-37-11-16,21-5-10 15,-2-26-1-15,14-10 0 16,-4-20 0-16</inkml:trace>
  <inkml:trace contextRef="#ctx0" brushRef="#br1" timeOffset="61705.1699">18004 6791 116 0,'-19'36'41'16,"-8"19"0"-16,5 26-1 15,-3 6-37-15,9 9-1 16,6 1-1-16,5-1-3 15,9-3-4-15,1-24-19 16,19 2-14-16,-1-22-3 16,10-6 0-16,-4-21-1 15</inkml:trace>
  <inkml:trace contextRef="#ctx0" brushRef="#br1" timeOffset="62209.2203">18715 6746 106 0,'-4'-12'40'0,"7"25"0"16,-8 3 0-16,7 18-35 15,0 7-2-15,1 15-1 16,3 8 0-16,2 13-1 15,-2 6 0-15,2 3-1 16,1-2 0-16,2-5-2 16,5-8-1-16,0-18-4 15,16-4-16-15,-5-32-16 16,16-12-1-16,-5-23 1 15,8-7-2-15</inkml:trace>
  <inkml:trace contextRef="#ctx0" brushRef="#br1" timeOffset="62384.2378">19184 7170 110 0,'-13'19'39'16,"5"15"0"-16,-5-1 0 16,9 7-37-16,-4 1-1 15,7 7-1-15,-1-2-1 16,4-5-5-16,11 7-24 15,-4-19-8-15,6-6-2 16,0-19 0-16</inkml:trace>
  <inkml:trace contextRef="#ctx0" brushRef="#br1" timeOffset="62832.2826">19349 6904 120 0,'0'0'41'0,"0"0"1"15,9 17-2-15,1 0-36 16,-1 4 0-16,5 6 0 16,-2 4-4-16,0 7 0 15,-3 7 0-15,1 2 0 16,-5 3 0-16,0 2 0 15,-4-4 0-15,0-4 0 0,0-6 0 16,0-10 0-16,5-14 0 16,-6-14 0-16,24-20 0 15,-3-10 0-15,3-13 0 16,5-7 0-16,2-9 0 15,-1-1 0-15,0-1 0 16,-4 8 0-16,-2 10 0 16,-8 12 0-16,-3 13 0 15,-13 18 0-15,17 6 0 16,-10 15 0-16,-2 10 0 15,1 7 0-15,3 9 0 16,2-3 0-16,4 1-4 16,1-8-6-16,16 4-11 15,-16-25-9-15,23 7-9 0,-9-20-3 16,7-6 1-16,-3-17 2 15</inkml:trace>
  <inkml:trace contextRef="#ctx0" brushRef="#br1" timeOffset="63206.32">20051 7055 114 0,'-9'22'41'16,"-1"-6"-1"-16,13 7 0 15,2-10-36-15,9-2-1 16,8-7 0-16,8-5 0 15,5-11-1-15,7-4-1 16,-1-9 1-16,4-7-2 16,-4-1 2-16,-4-5-2 0,-6-1 0 15,-5 1 0-15,-12 3 0 16,-7 6 0-16,-11 8 0 15,-7 12 0-15,-9 8 0 16,-6 11 0-16,-5 14 0 16,-5 10 0-16,3 9 0 15,1 4 0-15,7 5 0 16,6-1 0-16,14-9 0 15,10-8-2-15,20-9-4 16,9-23-8-16,29 3-10 16,-9-31-10-16,25-3-7 15,-2-19 0-15,11 0 0 16</inkml:trace>
  <inkml:trace contextRef="#ctx0" brushRef="#br1" timeOffset="63522.3516">20948 6621 130 0,'-38'8'43'0,"0"17"-2"15,-14-1-4-15,8 8-33 16,4 3-4-16,7-2 0 16,5-1 0-16,13-5 0 15,15-6 0-15,15-9 0 16,10-9 0-16,12-10 0 15,3-2 0-15,2 1 0 16,-3 1 0-16,-4 0 0 16,-11 8 0-16,-8 12 0 15,-17 11 0-15,-8 5 0 0,-10 10 0 16,-6 0 0-16,-3 4 0 15,-2-4 0-15,8-1 0 16,-2-21-14-16,28 6-12 16,-4-23-7-16,21-3-10 15,11-16-1-15,24-1 0 16,3-15 1-16</inkml:trace>
  <inkml:trace contextRef="#ctx0" brushRef="#br1" timeOffset="63681.3675">21379 6948 137 0,'-26'11'45'15,"1"4"-1"-15,-6-16-15 0,-3-1-29 16,18-6 0 0,-6-13-12-16,22 21-19 0,-8-23-11 15,10 11-3-15,-4-1-1 16,2 0 2-16</inkml:trace>
  <inkml:trace contextRef="#ctx0" brushRef="#br2" timeOffset="69369.9363">24351 9124 59 0,'0'0'34'16,"0"0"0"-16,0 0-3 16,0 0-19-16,0 0-5 15,-10 12 0-15,9 6-2 16,-8 1 0-16,2 12-2 15,-6 4 0-15,-1 10 0 16,-1 5 1-16,-2 4-1 16,-3-1 0-16,2 0 1 0,-1-2-1 15,5-5 0-15,0-7-1 16,5-1 0-16,2-10-1 15,4-5 0-15,3-7 0 16,2-2 0-16,-2-14 0 16,11 10-1-16,-11-10 1 15,17 0-1-15,-7-2 0 16,1 1 0-16,0 1-1 15,-11 0-1-15,22 4-1 16,-22-4-2-16,22 11-2 16,-22-11-7-16,22 11-23 15,-22-11 0-15,23 13 0 16,-12-15 0-16</inkml:trace>
  <inkml:trace contextRef="#ctx0" brushRef="#br2" timeOffset="69887.9881">24481 9584 44 0,'0'0'31'15,"0"0"2"-15,-11-9 1 16,11 9-13-16,0 0-6 16,0 0-4-16,-19 12-3 15,16 4-1-15,-9-1-2 16,4 8-1-16,-1 4-1 15,2 3 0-15,1-1-2 16,5 2 1-16,2-3 0 16,6-5-1-16,2-5 0 15,5-6-1-15,2-9 1 16,4-6-1-16,-1-10 0 15,0-8 0-15,-2-6-1 16,-6-5 0-16,1-3 0 16,-10-5 0-16,-2 4-1 0,-7 4 0 15,-1 6 0-15,-5 4 0 16,-1 13-1-16,0 1-1 15,14 8-3-15,-26 7-27 16,24 6-1-16,2-13 0 16,2 24 0-16</inkml:trace>
  <inkml:trace contextRef="#ctx0" brushRef="#br2" timeOffset="70301.0294">24661 9585 67 0,'5'-13'35'0,"-5"13"-2"0,0 0 3 15,0 0-23-15,-5-14-5 16,5 14 0-16,0 0-2 16,-3 19-1-16,-3-5-2 15,2 5 1-15,-5 1-1 16,4 5-1-16,0 1 0 15,2-2-1-15,1-2 1 16,10-5-1-16,4-7 0 16,8-5 0-16,8-8-1 15,6-7 0-15,2-6 0 16,4-4 0-16,-1-4 0 15,-5-3 0-15,-2 0 0 16,-7 6-1-16,-9 0 2 16,-6 3-2-16,-7 6 1 0,-3 12 0 15,0 0 0-15,-20 2 1 16,5 14-1-16,0 2 0 15,1 9-1-15,2 1 0 16,2 6-2-16,1-7-4 16,17 10-25-16,-8-18-6 15,16 9 0-15,1-18-2 16</inkml:trace>
  <inkml:trace contextRef="#ctx0" brushRef="#br2" timeOffset="70820.0813">25200 9648 68 0,'-11'-4'36'0,"-6"-5"-1"15,4 5 2-15,-7-9-23 16,10 15-5-16,-11-6-1 16,5 12-2-16,-6 1-2 15,2 10 0-15,-1 3-1 16,4 7 0-16,2-1 0 15,5 4-1-15,5-5 0 16,11-4 0-16,8-7-1 16,11-9 0-16,7-12 0 15,7-10 0-15,4-11-1 16,-3-6 1-16,-2-13-1 0,-2 1 0 15,-4-8 0-15,-8-3-1 16,-4 0 1-16,-5-2-1 16,-5 2 1-16,-1 4 0 15,-5 8 0-15,-4 12 0 16,-4 12 1-16,4 19 0 15,-19 9 0-15,5 20 1 16,0 14-1-16,-5 15 1 16,4 7-2-16,-3 6 1 15,4 1-2-15,2-8-2 16,11 4-5-16,-6-24-21 15,18 8-12-15,-6-24 0 16,14-1-2-16,-5-19 2 0</inkml:trace>
  <inkml:trace contextRef="#ctx0" brushRef="#br2" timeOffset="71948.1941">24037 6641 75 0,'-25'6'35'16,"8"5"-1"-16,-11 1 1 15,8 10-24-15,-10-6-4 16,11 5-1-16,-2-6-1 16,8 3-1-16,7-8-1 15,6-10 0-15,13 14-2 16,8-13 0-16,5-1-1 15,5 0 1-15,2 2-1 16,1 1 0-16,-5 3 0 16,-6 2 0-16,-9 7 0 0,-10 4 0 15,-7 2 0-15,-9 3 1 16,-6 1-1-16,-5-1 1 15,1-5-1-15,0-1 1 16,7-6-2-16,2-7-1 16,13-5-5-16,0 0-29 15,8-20-1-15,7-4 1 16,13 0-2-16</inkml:trace>
  <inkml:trace contextRef="#ctx0" brushRef="#br2" timeOffset="72323.2316">24272 6681 78 0,'-14'-4'37'0,"14"4"-2"0,-12 4 2 16,11 11-23-16,1-15-6 15,-8 27-1-15,0-8-2 16,6 10-1-16,-7-1-1 15,6 5-1-15,1-1 0 16,-1-1 0-16,6-6-1 16,1-7 0-16,-4-18 0 15,26 7 0-15,-4-14-1 16,4-9 0-16,1-10 0 15,1-5 0-15,-5-4 0 16,-3-2 0-16,-7 4 0 16,-9 0-1-16,-10 5 2 0,-8 6-1 15,-5 7 0-15,-8 8-1 16,2 5 0-16,-1 3 0 15,9 7-2-15,2-5-4 16,19 12-19-16,-4-15-12 16,25 9 0-16,-1-14 1 15,18 2-2-15</inkml:trace>
  <inkml:trace contextRef="#ctx0" brushRef="#br2" timeOffset="72569.2562">24885 6345 89 0,'-15'-34'36'0,"-4"11"0"16,-10-3 1-16,5 11-29 0,-9 1-2 16,4 13-1-16,-3 8-2 15,4 13 0-15,4 10-1 16,1 15 0-16,4 9 0 15,4 11-1-15,6 8-2 16,4 0 0-16,5 5-4 16,-1-10-4-16,9 3-27 15,-7-17-1-15,10-2-1 16,-8-16-1-16</inkml:trace>
  <inkml:trace contextRef="#ctx0" brushRef="#br2" timeOffset="72757.275">24524 6761 98 0,'-14'-14'37'16,"-2"1"2"-16,16 13-3 16,-15-4-27-16,15 4-4 15,17 2-3-15,7-7-2 16,12 1-6-16,-2-15-30 15,25 1-2-15,-1-12-1 16,10 2 0-16</inkml:trace>
  <inkml:trace contextRef="#ctx0" brushRef="#br2" timeOffset="72976.2969">25020 6332 83 0,'-18'8'37'15,"5"10"0"-15,-3 6 0 16,3 18-26-16,-2-5-5 15,6 13 0-15,-7 2-1 16,7 8-2-16,-1-2-1 16,2 3-1-16,0-3-3 15,-2-13-7-15,10 1-28 16,-4-14-1-16,9-7 0 15,-5-25-1-15</inkml:trace>
  <inkml:trace contextRef="#ctx0" brushRef="#br2" timeOffset="73133.3126">24892 6680 112 0,'-4'-19'40'0,"13"8"-1"16,2-6-1-16,12 2-35 15,9-4-5-15,5-9-27 16,17 1-10-16,-4-7-1 15,6 2 0-15</inkml:trace>
  <inkml:trace contextRef="#ctx0" brushRef="#br2" timeOffset="73899.3892">24046 3238 51 0,'-4'-22'36'16,"4"22"-1"-16,0-22 1 16,0 22-12-16,0 0-11 15,-3 20-4-15,-4-3-2 16,5 13-2-16,-5 6-2 15,0 8-2-15,-4 8 1 16,2-1-2-16,-1 7 0 16,-3-4-3-16,9 7-7 0,-3-14-26 15,12 1-2-15,-3-17 1 16,11 1-2-16</inkml:trace>
  <inkml:trace contextRef="#ctx0" brushRef="#br2" timeOffset="74260.4253">24209 3525 92 0,'0'0'36'15,"-19"5"1"-15,12 10 1 16,-8-4-32-16,8 12 0 15,-3 0-2-15,6 5-1 16,0 2-1-16,5-1-1 0,6-3 0 16,3-1-1-16,5-8 0 15,4-7 0-15,4-7 0 16,2-8 0-16,-1-9-1 15,-1-4 1-15,-3-4 0 16,-4-6 0-16,-4 2 0 16,-8-3 0-16,-6 2 0 15,-6 5 0-15,-2 0-1 16,-4 7 1-16,-1 2-2 15,0 1-2-15,15 12-2 16,-24-10-27-16,24 10-5 16,0 0 1-16,15 5-1 15</inkml:trace>
  <inkml:trace contextRef="#ctx0" brushRef="#br2" timeOffset="74650.4643">24450 3506 94 0,'0'0'37'15,"-10"-5"2"-15,10 16-4 16,0-11-28-16,-12 27-2 16,6-7 0-16,1 6-2 15,-1 2 0-15,2 2-1 16,0 1-1-16,4-5 1 15,2-4-1-15,4-2-1 16,-6-20 1-16,24 10 0 0,-5-17-1 16,0-5 1-16,3-7 0 15,0-4 0 1,-1-3 0-16,-2-3-1 0,-3 0 0 15,-4 6 0-15,-3 2 0 16,-3 6 0-16,-4 1-1 16,-2 14 0-16,0 0 1 15,0 0-1-15,-11 20 0 16,7-4-1-16,0 6-2 15,1-1-1-15,8 13-8 16,-9-13-23-16,17 7-3 16,-6-13 1-16,16 4-1 15</inkml:trace>
  <inkml:trace contextRef="#ctx0" brushRef="#br2" timeOffset="75065.5058">24882 3575 94 0,'-12'-6'38'15,"-11"-3"1"-15,6 11-1 16,-12-2-30-16,11 9-2 16,-4 1-1-16,7 6-2 15,1 2-1-15,7 2 0 16,4-4 0-16,11 0-1 15,8-8-1-15,7-3 1 16,6-12-1-16,5-7 0 16,2-9 0-16,1-7 1 15,-2-8-1-15,-2-5 2 0,-2-8-2 16,-7 1 2-16,-4-6-1 15,-4 4 0-15,-4 5 1 16,-7 3-1-16,-1 13 1 16,-8 12-1-16,4 19 0 15,-19 10-1-15,1 21 2 16,2 11-2-16,-1 10 0 15,3 4-2-15,7 4 1 16,2-2-4-16,10-2-3 16,-6-24-16-16,22 7-15 15,-10-23-4-15,10-5 1 16,-8-19-1-16</inkml:trace>
  <inkml:trace contextRef="#ctx0" brushRef="#br2" timeOffset="75820.5813">24038 639 69 0,'0'0'37'0,"0"0"1"16,0 0-1-16,-48-19-27 15,48 19-2-15,0 0-3 16,0 0-1-16,0 0-1 15,-50 33 0-15,50-33-2 16,0 0 0-16,0 0-2 16,0 0 2-16,0 0-1 15,-16 57 1-15,16-57-1 16,0 0 0-16,0 0 1 0,0 0-1 15,52 43 1-15,-52-43 0 16,0 0-1-16,0 0 1 16,50 45 0-16,-50-45-1 15,0 0 2-15,0 0-2 16,18 62-1-16,-18-62-1 15,0 0-3-15,0 0-6 16,0 0-27-16,0 0-1 16,0 0-2-16,0 0 1 15</inkml:trace>
  <inkml:trace contextRef="#ctx0" brushRef="#br2" timeOffset="76213.6206">24231 697 59 0,'50'-52'40'0,"-50"52"-1"16,0 0 1-16,0 0-19 16,0 0-14-16,0 0-2 15,0 0 0-15,0 0-1 16,0 0-2-16,0 0-1 15,0 0 1-15,0 0-2 16,-45 63 1-16,45-63 0 16,0 0-1-16,-1 54 0 15,1-54 0-15,0 0-1 16,0 0 1-16,0 0 1 15,33 58-1-15,-33-58 0 16,0 0 1-16,0 0 0 0,0 0 0 16,52-36 0-16,-52 36-1 15,0 0 0-15,15-55 0 16,-15 55-2-16,0 0-1 15,0 0-4-15,3-65-16 16,-3 65-18-16,0 0 0 16,0 0 1-16,0 0-1 15</inkml:trace>
  <inkml:trace contextRef="#ctx0" brushRef="#br2" timeOffset="76692.6685">24808 422 78 0,'2'-58'40'16,"-2"58"-1"-16,0 0 1 16,0 0-31-16,-12-68-2 15,12 68-2-15,0 0-1 16,0 0 0-16,-23-54-2 15,23 54 1-15,0 0 0 16,0 0-1-16,0 0 0 16,0 0 0-16,-54-22-1 15,54 22 1-15,0 0-1 0,0 0 0 16,0 0 0-16,-51 72-1 15,51-72 1-15,-18 64-1 16,18-64 0-16,-19 83 0 16,19-83 0-16,-14 94-1 15,14-94 0-15,-10 101 1 16,10-101 0-16,-5 98-2 15,5-98 0-15,-1 94-3 16,1-94-3-16,4 78-17 16,-4-78-15-16,4 57-3 15,-4-57 0-15,0 0 1 16</inkml:trace>
  <inkml:trace contextRef="#ctx0" brushRef="#br2" timeOffset="76950.6943">24564 724 88 0,'0'0'41'16,"0"0"1"-16,-40-59-1 15,40 59-34-15,0 0-2 16,0 0-1-16,0 0 0 15,0 0-1-15,0 0-2 16,0 0 0-16,61-42-2 16,-61 42-1-16,0 0-6 15,76-11-18-15,-76 11-15 0,51-5-1 16,-51 5-1-16,50-4 1 15</inkml:trace>
  <inkml:trace contextRef="#ctx0" brushRef="#br2" timeOffset="77391.7384">25039 382 73 0,'9'-66'40'0,"-9"66"1"16,0 0 0-16,0 0-30 15,0 0-3-15,0 0-3 16,0 0-1-16,0 0-1 15,0 0 0-15,0 0-1 16,0 0-1-16,10 59 1 16,-10-59-1-16,-10 62 0 15,10-62 0-15,-14 76-1 16,14-76-1-16,-14 89 2 0,14-89-2 15,-14 92-2-15,14-92-1 16,-10 91-5-16,10-91-21 16,-6 75-10-16,6-75-2 15,-5 56-1-15</inkml:trace>
  <inkml:trace contextRef="#ctx0" brushRef="#br2" timeOffset="77649.7642">24948 777 96 0,'0'0'43'0,"-34"-68"0"0,34 68 0 16,0 0-35-1,0 0-4-15,0 0-1 0,0 0 1 16,0 0-2-16,0 0-1 15,57-57-2-15,-57 57-1 16,50-9-2-16,-50 9-5 16,65-15-17-16,-65 15-17 15,62-15 0-15,-62 15 0 16,60-10 0-16</inkml:trace>
  <inkml:trace contextRef="#ctx0" brushRef="#br2" timeOffset="79142.9135">23994 11876 57 0,'0'0'35'16,"1"-22"1"-16,-1 22 1 16,-16-13-24-16,16 13-4 15,-22 2-3-15,8 6 0 16,-6 1-2-16,0 8-2 15,-2 2 0-15,4 0-2 16,-1 0 1-16,4 1 0 16,4-3-1-16,3-2 1 15,4-2-1-15,4-13 0 0,11 16 1 16,-1-13-1-16,5-2 0 15,5-2 0-15,1 0 1 16,1 1-1-16,-3 1 0 16,-1 3 1-16,-7 4-1 15,-5 2 0-15,-7 5 1 16,-7 5-1-16,-6 2 1 15,-6 5-1-15,-2 2 1 16,-2 1-1-16,1-2 0 16,1-3 0-16,8-3-2 15,1-11-2-15,14 4-9 16,-1-15-24-16,19-15 0 15,-2-6 0-15,14 0-2 16</inkml:trace>
  <inkml:trace contextRef="#ctx0" brushRef="#br2" timeOffset="79519.9512">24155 11978 74 0,'-4'-21'37'0,"4"21"-2"16,-16-18-1-16,16 18-23 15,-17-6-4-15,17 6-2 16,-19 7-1-16,12 4-1 15,-7 3 0-15,3 11-1 16,0 1 0-16,-1 5 0 16,2 4 0-16,3-1-1 15,4 0 0-15,7-6 0 16,9-7-1-16,8-8 0 15,7-11 0-15,8-12-1 0,3-5 0 16,3-11 0-16,1-2 0 16,-8-7 1-16,-5 0 0 15,-11 2-1-15,-11 4 1 16,-10 4 0-16,-12 4 0 15,-9 4 0-15,-5 5-1 16,-2 4 0-16,-1 7-2 16,1-3-1-16,15 14-13 15,-5-11-19-15,20 1-2 16,10-3-1-16,18 2 1 15</inkml:trace>
  <inkml:trace contextRef="#ctx0" brushRef="#br2" timeOffset="79836.9829">24693 11628 88 0,'-13'-24'37'0,"6"9"1"16,-11-6 1-16,14 4-33 15,-11 3-2-15,-1 10 1 16,-2 5-2-16,-1 10 0 16,-1 8 0-16,-1 10 0 15,1 7-1-15,-1 13 1 16,1 5-3-16,2 6 0 15,-1 4 0-15,4 0-2 0,4 1 0 16,4-3-2-16,3-3 0 16,0-17-9-16,16 10-10 15,-12-24-15-15,15-3 0 16,-15-25-1-16,21 13 2 15</inkml:trace>
  <inkml:trace contextRef="#ctx0" brushRef="#br2" timeOffset="80053.0045">24363 11911 82 0,'-18'-9'39'16,"18"9"-1"-16,-19 2 1 15,19-2-30-15,7 13-4 0,7-6 0 16,7-4-2-16,4-2 0 15,9-3-3-15,7-5 0 16,6-2-4-16,-3-12-7 16,16 12-26-16,-15-13-3 15,6 7 1-15,-9-7 0 16</inkml:trace>
  <inkml:trace contextRef="#ctx0" brushRef="#br2" timeOffset="80315.0307">24966 11631 87 0,'-11'2'38'0,"8"12"1"0,-9-2 0 16,8 10-30-16,-12 10-4 15,7 4-2-15,-5 9 0 16,-1 6-2-16,-1 2-1 16,0 4-1-16,1 1-1 15,-3-3-6-15,17 2-19 16,-15-15-12-16,14-2 1 15,-6-17-2-15,15-3 1 16</inkml:trace>
  <inkml:trace contextRef="#ctx0" brushRef="#br2" timeOffset="80555.0547">24666 11912 106 0,'-13'-10'41'0,"13"10"1"16,11 0-3-16,14 1-33 15,5-2-3-15,9 1 0 16,4-3-2-16,1 1-1 16,3 0-2-16,-3-2-2 15,-3 9-6-15,-16-14-17 16,13 16-15-16,-20-10 0 15,10 9 0-15,-8-7 0 16</inkml:trace>
  <inkml:trace contextRef="#ctx0" brushRef="#br2" timeOffset="127499.7487">23981 14545 25 0,'1'-28'31'0,"1"7"2"16,-2-5-2-16,7 13-16 15,-11-11-3-15,4 24-2 16,3-14-3-16,-3 14 0 0,-1 13-3 16,1 9-1-16,-7 8 0 15,1 10-1-15,-3 13-1 16,-2 7-1-16,-5 4 0 15,3 6-1-15,-5-2 0 16,3-5-2-16,6-2-3 16,-6-20-18-16,16 0-11 15,-5-20-1-15,15 0 1 16,0-23-1-16</inkml:trace>
  <inkml:trace contextRef="#ctx0" brushRef="#br2" timeOffset="127859.7847">24132 14765 35 0,'4'-19'35'15,"-12"1"1"-15,8 18-1 16,-14-9-18-16,10 23-7 16,-8-1-4-16,4 11-3 15,-4 1-1-15,4 7-1 16,0 0 0-16,7 3 0 15,2-5-1-15,7-2 0 16,5-6 0-16,7-9 1 16,5-7-1-16,3-8 0 15,4-8 0-15,1-8-1 16,-3-6 1-16,-2-4 0 15,-10-5 0-15,-3-1 1 16,-9 1 0-16,-6 2 0 0,-10 4 0 16,-4 4 1-1,-6 8-2-15,-1 7 1 0,4 7-2 16,-2 0-2-16,10 11-4 15,0-7-11-15,13 13-18 16,-4-16 0-16,29 21-2 16,-8-17 2-16</inkml:trace>
  <inkml:trace contextRef="#ctx0" brushRef="#br2" timeOffset="128213.8201">24487 14734 43 0,'0'0'35'15,"-8"-12"2"-15,-3 5-2 16,11 7-18-16,-19 7-9 0,14 4-1 15,-7-2-4-15,6 10 0 16,-2 1-1-16,2 8-1 16,-1 1 0-16,5 1 0 15,-1-3-1-15,6-3 1 16,5-4 0-16,3-8 0 15,7-9 0-15,5-9-1 16,4-9 1-16,2-4-1 16,2-10 2-16,-1-2-1 15,-3-2 0-15,-5 2 1 16,-4 6-1-16,-4 6 1 15,-14 19-1-15,0 0 1 16,0 0-2-16,-12 29-1 16,-1 2-1-16,-4 6-2 15,7 6-4-15,-5-12-21 0,19 11-9 16,0-16-2-16,21-2 1 15</inkml:trace>
  <inkml:trace contextRef="#ctx0" brushRef="#br2" timeOffset="128588.8576">25036 14844 63 0,'-27'9'38'0,"-15"-5"-2"16,11 16 0-16,-8-5-29 15,12 10-3-15,0-2 0 16,12 6-1-16,9-5-1 0,12-3 0 16,11-7-1-16,12-8 0 15,9-14-1-15,10-11 1 16,2-9 1-16,1-11-1 15,-5-8 1-15,-5-5 1 16,-8-4 0-16,-6-3 0 16,-9-2 0-16,-8 5 0 15,-8 3-1-15,-3 12-1 16,-9 14 1-16,-2 17-2 15,-8 19 0-15,-1 19-1 16,-4 24-2-16,-3 13-2 16,9 23-13-16,-8-5-22 15,15 16-2-15,-1-9-2 16,22 8 2-16</inkml:trace>
  <inkml:trace contextRef="#ctx0" brushRef="#br2" timeOffset="129354.9342">24097 17999 45 0,'0'0'40'15,"0"0"-2"-15,0 0 1 16,0 0-29-16,0 0-4 15,0 0-4-15,-51-35 1 16,51 35-1-16,0 0-1 16,0 0 2-16,-56 23-2 15,56-23 0-15,0 0 0 16,0 0 2-16,-56 40-2 15,56-40 2-15,0 0-2 16,0 0-2-16,-28 42 1 16,28-42-2-16,0 0 3 15,0 0-1-15,0 0 0 0,0 0-1 16,52 26 1-16,-52-26 0 15,0 0 1-15,0 0-1 16,0 0 0-16,50 45 0 16,-50-45-1-16,0 0 0 15,-3 49 1-15,3-49-1 16,0 0 1-16,-25 58 2 15,25-58-4-15,0 0-1 16,-33 47-5-16,33-47-22 16,0 0-10-16,0 0 1 15,0 0-2-15</inkml:trace>
  <inkml:trace contextRef="#ctx0" brushRef="#br2" timeOffset="129785.9773">24231 18102 25 0,'55'-40'37'16,"-55"40"2"-16,0 0-2 16,0 0-17-16,0 0-11 15,0 0-1-15,0 0-3 16,0 0 1-16,0 0-3 15,0 0-1-15,0 0 0 16,0 0-3-16,0 0 2 16,0 0 0-16,0 0-1 15,-30 44-2-15,30-44 2 16,0 0-2-16,1 43 2 0,-1-43 1 15,0 0-1-15,0 0-1 16,0 0 1-16,59 35 3 16,-59-35-2-16,0 0 3 15,0 0-4-15,58-23 3 16,-58 23-3-16,0 0 2 15,21-50-3-15,-21 50 1 16,-3-41 0-16,3 41 0 16,-15-42-1-16,15 42-2 15,0 0 1-15,0 0-8 16,-51-45-29-16,51 45-1 15,0 0-1-15,0 0-1 16</inkml:trace>
  <inkml:trace contextRef="#ctx0" brushRef="#br2" timeOffset="130352.0339">24963 17620 48 0,'-9'-26'38'0,"4"1"0"15,-8-2-1-15,2 4-27 16,-9 3-3-16,4 5-1 16,-6 6-1-16,2 6-2 15,-4 6 1-15,2 8-1 0,-1 10-1 16,2 9 1-16,21-30-2 15,0 0 0-15,-35 73 1 16,35-73-2-16,-25 72 1 16,25-72-2-16,-24 87 2 15,24-87-1-15,-21 84-2 16,21-84-2-16,-14 80-19 15,14-80-18-15,-13 71-1 16,13-71 1-16,-9 59-1 16</inkml:trace>
  <inkml:trace contextRef="#ctx0" brushRef="#br2" timeOffset="130579.0566">24559 18004 60 0,'0'0'42'0,"0"0"2"16,-28-45-2-16,28 45-32 15,0 0-3-15,0 0-3 16,0 0-1-16,-1-47-2 16,1 47-1-16,0 0-1 15,52-22 1-15,-52 22-2 16,60-15-3-16,-60 15-15 15,70-12-21-15,-70 12 0 16,72-11 0-16,-72 11 0 16</inkml:trace>
  <inkml:trace contextRef="#ctx0" brushRef="#br2" timeOffset="131159.1146">25179 17613 46 0,'7'-10'36'15,"-3"-2"2"-15,-4 12-1 16,3-18-24-16,-3 18-5 16,0 0-2-16,11-1-2 15,-11 1 0-15,-4 19 0 16,-1-1-1-16,5-18 0 15,0 0 0-15,-7 48-2 16,7-48 1-16,-12 51-1 0,12-51 0 16,-17 65-1-16,17-65 1 15,-21 71-1-15,21-71-1 16,-23 70 0-16,23-70 0 15,-22 67-1-15,22-67-1 16,-21 61-1-16,21-61-5 16,-23 57-21-16,23-57-10 15,0 0-3-15,-25 47 3 16</inkml:trace>
  <inkml:trace contextRef="#ctx0" brushRef="#br2" timeOffset="131557.1544">24997 17907 59 0,'0'0'44'15,"0"0"-3"-15,0 0 2 16,0 0-33-16,0 0-3 16,0 0-1-16,58-39-2 15,-58 39 0-15,0 0-1 16,66-24-2-16,-66 24 0 15,60-19-1-15,18 3 0 16,-5-3 0-16,0 4 0 0,-14 0 0 16,-4-4 1-16,-15 2-1 15,-8 8 0-15,-23 1 0 16,-9 8-1-16,-18 2 0 15,-4-1-1-15,-4 2-1 16,-1-3-2-16,3 6-3 16,-5-5-11-16,29-1-23 15,-18 2 0-15,18-2 0 16,0 0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11/06/2014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hyperlink" Target="http://www.youtube.com/watch?v=IZgYswtwlT8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7343"/>
              </p:ext>
            </p:extLst>
          </p:nvPr>
        </p:nvGraphicFramePr>
        <p:xfrm>
          <a:off x="214283" y="762001"/>
          <a:ext cx="8750332" cy="6035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Witness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clip of waves AND introduce the idea of superposition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2"/>
                        </a:rPr>
                        <a:t>http://www.youtube.com/watch?v=IZgYswtwlT8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superposition actually is and what it looks like in real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notes on P36 and P37 (top) to get an accurate description of superposition plus interference (both types)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superposition is DEFINED as and how it can be handled in an exam situation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Listen to a sad story of a fictional seaside town in a bay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superposition leads to interference (both types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twin slit plus LASER to see a real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this effect can be seen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links from our web page to get to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site where we can “play”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for, and handle, qualitative exam questions: “If x then…”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Waves Unit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exam-type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27160" y="2738160"/>
              <a:ext cx="3011760" cy="141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14200" y="2724120"/>
                <a:ext cx="3038760" cy="143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99480" y="3782520"/>
              <a:ext cx="510480" cy="732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85800" y="3776760"/>
                <a:ext cx="529920" cy="75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807417"/>
              </p:ext>
            </p:extLst>
          </p:nvPr>
        </p:nvGraphicFramePr>
        <p:xfrm>
          <a:off x="533400" y="228601"/>
          <a:ext cx="8094663" cy="5761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800" y="0"/>
              <a:ext cx="9029520" cy="5720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720" y="-13680"/>
                <a:ext cx="905364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8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209520"/>
              <a:ext cx="9012600" cy="620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240" y="205920"/>
                <a:ext cx="9034200" cy="621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22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138240"/>
              <a:ext cx="8457840" cy="622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440" y="125280"/>
                <a:ext cx="8474760" cy="624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37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124" t="14000" r="45000" b="40000"/>
          <a:stretch/>
        </p:blipFill>
        <p:spPr>
          <a:xfrm>
            <a:off x="161925" y="228600"/>
            <a:ext cx="8502926" cy="6629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187800" y="79200"/>
              <a:ext cx="6028560" cy="650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2760" y="63000"/>
                <a:ext cx="6048360" cy="653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70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39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3708</TotalTime>
  <Words>351</Words>
  <Application>Microsoft Office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194</cp:revision>
  <dcterms:created xsi:type="dcterms:W3CDTF">2006-08-16T00:00:00Z</dcterms:created>
  <dcterms:modified xsi:type="dcterms:W3CDTF">2014-06-11T03:56:10Z</dcterms:modified>
</cp:coreProperties>
</file>