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71" r:id="rId3"/>
    <p:sldId id="257" r:id="rId4"/>
    <p:sldId id="334" r:id="rId5"/>
    <p:sldId id="335" r:id="rId6"/>
    <p:sldId id="33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1:16:38.35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10065 4184 11 0,'-3'-12'28'16,"0"1"3"-16,-3-3 1 15,6 14-11-15,-11-22 0 16,11 22-8-16,-8-20-2 16,8 20-1-16,-6-10-2 15,8 20-2-15,-9 8-1 16,6 17 0-16,-7 9-1 15,2 11 0-15,-1-4 0 16,7-4-1-16,12-27 1 16,23-40 0-16,30-55-1 15,39-56-1-15,44-52-1 16,32-54-9-16,39-24-29 15,1-28-5-15,2 8 0 0,-19 14-2 16</inkml:trace>
  <inkml:trace contextRef="#ctx0" brushRef="#br0" timeOffset="583">10910 5946 92 0,'0'0'37'16,"-5"15"1"-16,6 17 0 16,-2 5-33-16,0 8-1 15,3-7 1-15,11-2 0 16,11-27 0-16,22-26 2 15,22-48-5-15,32-42 1 16,34-54-4-16,26-37-3 16,36-22-34-16,-3-33-4 15,6-4-1-15,-22-6-2 16</inkml:trace>
  <inkml:trace contextRef="#ctx0" brushRef="#br0" timeOffset="1417">12478 7283 49 0,'-9'-16'37'16,"-2"-1"0"-16,11 17 0 15,-17-17-14-15,13 33-15 16,-2 3-2-16,2 24 0 15,-2 5 0-15,5 15-2 16,-2-6-1-16,7 1 0 16,7-22 0-16,19-25 2 15,21-46 0-15,33-46 0 16,39-56-2-16,38-47-4 15,41-28-21-15,10-45-14 16,14-13-6-16,-17-14-1 0,-20 9-3 16</inkml:trace>
  <inkml:trace contextRef="#ctx0" brushRef="#br0" timeOffset="3756">12318 8818 39 0,'-24'-2'29'15,"-9"-3"4"-15,4-9-3 16,-2 6-21-16,-4-12-5 15,3 3 1-15,-6-7-2 16,0 6 0-16,-4-5 0 16,-6 7 0-16,-4-4-1 0,-3 4-1 15,-8-3 1-15,-6 7 0 16,-8-5 1-16,-4 4-1 15,-8-3 1-15,3 2 0 16,-9-2 0-16,0 3 0 16,-5-3 0-16,-1 6 0 15,-3-1-1-15,1 6 0 16,-2 1-1-16,-3 3 0 15,3 2 0-15,-5 2 0 16,0 2-1-16,4-2 1 16,0 1 0-16,4-1 0 15,1-1-1-15,3 2 1 16,0-1 0-16,3 2 0 15,1 1 0-15,5 2-1 16,-1 2 1-16,3 6 0 0,2 2-1 16,4 5 0-16,4 2 0 15,5 5 0-15,2 2 0 16,8 3 0-16,2 2 1 15,2 3-1-15,3 2 1 16,3-1-1-16,5 3 1 16,-1 1-1-16,6 0 2 15,3 2-2-15,4 2 0 16,6 1 0-16,4 4 0 15,2 0 1-15,9 0-2 16,7 4 1-16,6-3 1 16,4 3-1-16,8-2 1 15,6-2-1-15,10 2 0 0,3-3 1 16,7 0-1-16,4-4 1 15,7 0-2-15,3 0 1 16,2 0 0-16,9-8 0 16,2 1 1-16,7-6-1 15,7-4 0-15,6-6 1 16,7-3-1-16,7-2 0 15,6-8 0-15,3 0 0 16,5-4 0-16,6-1 1 16,5-1-1-16,2-4 0 15,2-2 0-15,1-2 0 16,2-3 0-16,10-3 0 15,0-6 0-15,-1-3 0 16,-2-6 0-16,3-5 0 0,1-7 0 16,4-2 0-16,0-7 1 15,-7-4-2-15,-3-6 2 16,1-2-1-16,-2-4-1 15,-5-1 0-15,-7-2 1 16,-12-5-1-16,-8-1 0 16,-7 3 0-16,-13-1 0 15,-14 1 0-15,-12 0 2 16,-13 2-1-16,-13 3 1 15,-12 1 0-15,-13 2 0 16,-7 2 0-16,-16 2-2 16,-6 0 1-16,-12 2-1 15,-9-2 2-15,-11 1-2 16,-11-1 1-16,-8 3-1 0,-11-1 1 15,-8 2 1-15,-7 6-1 16,-9 6 1-16,-14 9 0 16,-7 14-1-16,-10 14 1 15,-5 17-1-15,-10 11 0 16,-5 12-2-16,-8-11-14 15,17 4-21-15,6-29-2 16,25-23-1-16,20-33-2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1:36:09.93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6840 11852 70 0,'-21'-9'40'15,"0"-6"-1"-15,10 13 1 16,-7-2-38-16,15 17 1 15,4 12 0-15,8 22-1 16,3 25 0-16,3 14-1 16,-3 15 0-16,3-3-1 15,1-8 2-15,12-28 0 16,18-61 2-16,29-68 0 15,48-84 1-15,54-76-3 16,65-72-1-16,34-57-34 16,45-29-4-16,-5-12-3 15,-10 30-2-15</inkml:trace>
  <inkml:trace contextRef="#ctx0" brushRef="#br0" timeOffset="631.0631">9302 14305 46 0,'-10'-21'39'16,"10"21"-2"-16,-12 6 1 16,13 35-28-16,-12 10-3 15,8 26 0-15,-6-1-1 16,5 1-2-16,10-26 1 15,25-38 0-15,38-79 0 16,53-87-2-16,72-93-2 16,60-85-36-16,79-46-4 15,33-39-1-15,10-13-3 16</inkml:trace>
  <inkml:trace contextRef="#ctx0" brushRef="#br0" timeOffset="1314.1314">9433 15915 34 0,'10'-6'40'0,"5"21"1"16,-5 9-1-16,6 35-25 15,-14-4-6-15,11 21 0 16,-10-9-2-16,10-3-1 15,15-30-1-15,32-55 0 16,45-77-1-16,57-85-2 16,112-83-6-16,22-101-33 0,92-67-4 15,34-68-1-15,9-37-2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1:27:11.50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10856 803 89 0,'0'0'35'16,"7"-71"0"-16,-7 71-8 15,0 0-26-15,1-64 1 16,-1 64 0-16,0 0 2 15,0 0-1-15,0 0 0 16,0 0-1-16,0 0 0 16,4 75 1-16,-4-75-1 15,1 80 0-15,-3-49-1 16,4 82 1-16,0 10-2 15,3 5 2-15,-13-11-3 16,6-1 1-16,-3-2 0 16,5-6 0-16,6-19 0 0,-1 1 0 15,4-1 0-15,0 3-1 16,0 1 2-16,0 7-1 15,-1-1 0-15,-1 2 1 16,-2 8-1-16,-1-1 1 16,-3 3-1-16,0 4 1 15,-1 0-1-15,2-3 2 16,-2 0-1-16,3 1-2 15,1-2 2-15,1-1-1 16,2 2 0-16,0-2 0 16,0 2 0-16,2-2 0 15,-1 2 0-15,-1 2 0 16,2 2-1-16,-2-1 1 0,-2 0-1 15,1 2 0-15,-3 3 2 16,-2-1-2-16,-1 2 2 16,-1-1-2-16,-1-2 2 15,-1 3-1-15,-1-4 4 16,-1-4-4-16,4-4 2 15,-1-4 0-15,1-5-1 16,1-9 1-16,-2-7 0 16,2-12-1-16,0-3-2 15,0-11 0-15,-1-6-1 16,-1-4-1-16,1-5 1 15,0 1 1-15,-2 1-1 16,2 0 1-16,2 4-3 16,0-6 0-16,14 8-28 0,-9-14-2 15,12-1-3-15,-3-12-1 16</inkml:trace>
  <inkml:trace contextRef="#ctx0" brushRef="#br0" timeOffset="1267.1267">11014 7688 66 0,'0'0'33'16,"6"-18"0"-16,-5 7-1 16,-1 11-25-16,4-12-2 15,-4 12-2-15,0 0 1 16,7 20-1-16,-10-1-1 15,3 10 0-15,-5 5 0 16,2 8 0-16,-1 1-2 0,2 12 1 16,-2-1-1-1,6 4 0-15,-1 3 0 0,3 4 0 16,0 6 0-16,2 6 0 15,-1 3 0-15,4 3 1 16,-5 4 1-16,3 4-1 16,-4 6 1-16,0 2-1 15,-3 3 1-15,3 4 0 16,-6 2 0-16,4 6-1 15,-2 1 1-15,0 3 0 16,0 7 0-16,1 1 0 16,0 3-2-16,1-1 3 15,2 3-3-15,-3 0 2 16,5-1-3-16,-2-4 3 0,4-3-4 15,-1-1 1 1,2-2 1-16,-2-2-1 0,1 1 1 16,2-2-1-16,-3 0 0 15,-1-1 2-15,-1 5-1 16,-1 5 0-16,-2 0 0 15,-1 0 1-15,0 2-1 16,0 0-1-16,0 2 1 16,1-1-2-16,-1 3 2 15,3-1 0-15,0 0-1 16,1 5 0-16,0 3 1 15,0 2 0-15,1 5 0 16,1 0-1-16,0 2 1 16,-2 6-1-16,2 0 0 15,-4 0 0-15,1 2 0 0,-3-1 0 16,-3 3 0-16,-2-5-1 15,0-6-5-15,-8-23-32 16,13-10 0-16,-4-30-3 16,8-21 0-16</inkml:trace>
  <inkml:trace contextRef="#ctx0" brushRef="#br0" timeOffset="4987.4987">10941 7745 1 0,'0'0'8'15,"13"-11"2"-15,-13 11 0 16,0 0 1-16,0 0 2 15,11-14 1-15,-11 14 1 0,0 0 1 16,0 0-1-16,0 0-2 16,0 0-2-16,0 0-3 15,0 0-1-15,0 0-1 16,0 0-2-16,0 0-1 15,0 0-1-15,11-5 1 16,-11 5-2-16,0 0 0 16,0 0 1-16,10 11 0 15,-10-11 0-15,10 8 1 16,-10-8 0-16,13 9 0 15,-13-9 0-15,16 6 0 16,-3-1-1-16,1-4 0 16,2 0 0-16,0-3 0 15,5 2-1-15,0-3 0 0,0 2 0 16,2 0 0-16,-3 1 0 15,1 0 0-15,0 4 0 16,-3-1-1-16,5 1 1 16,-3-1 0-16,4 0 0 15,3-1-1-15,0-2 1 16,3-3-1-16,-1 0 1 15,1-2-1-15,1 1 1 16,0-1 0-16,-1-1-1 16,-2 2 0-16,-2 1 1 15,-4 1-1-15,-1 0 1 16,-3 1-1-16,-2-1 0 15,-2 2 0-15,-1 0 0 16,-3-1 0-16,-10 1 0 0,12 0 0 16,-12 0 1-16,0 0-1 15,0 0 0-15,12-1 1 16,-12 1-1-16,0 0 0 15,0 0 1-15,0 0-1 16,0 0 0-16,0 0 0 16,0 0 0-16,0 0 0 15,0 0 0-15,0 0 0 16,0 0 0-16,10 4 0 15,-10-4 0-15,0 0 0 16,14 1 0-16,-14-1 0 16,0 0 0-16,10-4 0 15,-10 4 1-15,0 0-1 16,0 0 1-16,0 0 0 15,0 0-1-15,0 0 1 0,0 0-1 16,0 0 1-16,0 0-1 16,0 0 1-16,0 0-1 15,0 0 0-15,-3 12 0 16,3-12 0-16,-6 18 1 15,3-4-1-15,-3 5 0 16,-2 4 0-16,1 3 0 16,-1 6 0-16,-2 2 0 15,1 4-1-15,0 2 0 16,0 3 0-16,3 1 0 15,1 0 1-15,1-1-1 16,1 1 0-16,2 2 0 0,0-4 1 16,0 3 0-16,1 2 0 15,-1 3 0-15,-2 0 0 16,0 6 1-16,2 0-2 15,-4 2 2-15,3 4 0 16,1 0-1-16,-2 0 1 16,1 1-1-16,1 0 1 15,-2 3 0-15,0 0 0 16,-1 2-1-16,0 3 0 15,-1 6 0-15,-1 0 1 16,2 2 0-16,-1 3-1 16,0 1 1-16,3 1 0 15,1 1 0-15,0-1 0 16,2-3-1-16,2 3-1 15,-1-1 1-15,0 1-2 0,3 5 3 16,-4-3-3-16,1 2 3 16,0 3-3-16,-2-3 3 15,3 0-1-15,-1 1-2 16,-1 0 1-16,1-3 0 15,2 0 0-15,1 0 0 16,2 0 0-16,-2 0 2 16,3 1-1-16,1 0 1 15,-2 0-1-15,1 0 0 16,-1 4 0-16,-3 2-1 15,0 4 2-15,-2-3-3 16,0 5 2-16,-1 2-2 16,-3 0 1-16,3 2 2 15,-2-2-2-15,1 2 1 0,0 1 0 16,2 0-1-16,1-2 1 15,-2 4-1-15,1-2 1 16,3 0 0-16,-2-1 0 16,1-1-1-16,-3-1 0 15,2 0 1-15,-1-1-1 16,3-1 0-16,0-1 1 15,-1-2-1-15,0-4 0 16,1-1 0-16,1-2 1 16,-1-5-1-16,4-2 1 15,-4-5-1-15,-1-3 0 16,4-3 0-16,-3-3 1 15,0-3-1-15,-1-2 0 16,0-3 1-16,-1-3 0 0,1 1 0 16,-4-3 0-16,3 1 0 15,-4 0 1-15,1 3-2 16,-2-1 2-16,0-1-2 15,0-3 2-15,1-1-2 16,1-9 1-16,0-3-1 16,0-13 0-16,0-10-2 15,0-18-2-15,1-12-15 16,8-3-18-16,-14-24-1 15,10-1-2-15,-10-19 1 16</inkml:trace>
  <inkml:trace contextRef="#ctx0" brushRef="#br0" timeOffset="7172.7172">11047 6889 15 0,'0'0'23'16,"0"0"1"-16,10-10-4 16,-10 10-1-16,0 0-7 15,0 0 0-15,0 0-1 0,0 0-2 16,0 0 0-16,0 0-1 15,0 0 1-15,0 0-2 16,0 0-2-16,0 0 0 16,0 0-1-16,0 0-1 15,0 0 0-15,0 0-1 16,-11-9 0-16,11 9 0 15,0 0-1-15,0 0 1 16,-13-9-1-16,13 9 0 16,0 0 0-16,0 0 0 15,-9-11 0-15,9 11 0 16,0 0 0-16,0 0 0 15,12-5 0-15,-1 6 0 16,4-1 0-16,4 0 1 16,3 0-1-16,5 0 0 0,2 0-1 15,5 0 1-15,2-2 0 16,0 2-1-16,1 0 1 15,4 1 0-15,-2-1-1 16,3 1 1-16,-3 0 0 16,-3 1-1-16,-2-2 1 15,-5 2-1-15,-3 1 1 16,-5 1-1-16,-6-2 0 15,-1 2 1-15,-14-4-1 16,13 4 1-16,-13-4-1 16,0 0 0-16,0 0 1 15,0 0-1-15,0 0 1 16,0 0-1-16,0 0 0 15,0 0 0-15,-5-10 0 0,5 10 1 16,0 0-2-16,0 0 1 16,0 0 1-16,0 0-1 15,0 0 0-15,0 0 0 16,0 0-1-16,0 0 2 15,0 0-1-15,0 0 0 16,0 0 0-16,-8-11 0 16,8 11 0-16,0 0-1 15,0-10 2-15,0 10-1 16,0-15 0-16,0 2 0 15,0 2 0-15,0-4 0 16,0 0 0-16,0-4 0 16,0 0 0-16,0-1 0 15,-1-3 0-15,0 0 0 0,-1-3 0 16,-1-1-2-16,2-3 2 15,-2 1-2-15,1-2 2 16,0 0-1-16,2-5 1 16,4 0-1-16,-2 0 1 15,6-3 0-15,-2-3 0 16,3-1 1-16,0-4-1 15,2-2 0-15,-2 0 0 16,1-1 0-16,0 1-2 16,-2-1 4-16,-1 3-4 15,0-2 3-15,-1 1-3 16,-1 1 1-16,-1-3-1 15,2 2 1-15,-3-2 1 0,1 0-2 16,0-6 2-16,2 3-2 16,-1-1 2-16,-1-2 0 15,0 0 1-15,-2-1 0 16,2 0-2-16,-2 0 1 15,-1 1-1-15,1 0 1 16,-1 1-1-16,1-2 1 16,-2 3-1-16,1-2 0 15,-1-1 1-15,1-2 0 16,-1 2 1-16,1-2-1 15,0 0 0-15,-2 0 1 16,-1-1-1-16,1 0 2 16,-2-1-2-16,2 1 1 15,-1-1 0-15,0-2 0 0,2-3 0 16,0 2-1-16,-2-2 1 15,2-1-1-15,-2 0 0 16,1 0 0-16,-1 0 1 16,-1 0-1-16,0-2 0 15,0 1 1-15,1-1-1 16,0 0 1-16,-1 0-1 15,1-2 0-15,2 2 0 16,-2-2 0-16,2 1 0 16,1 0-1-16,-2-3 1 15,-1 1-1-15,0-4 1 16,0 1 0-16,-1 2 0 15,1-1-1-15,0-1 1 16,0 3 1-16,1-1-1 16,1-2 1-16,-2 4-2 0,4-6 3 15,-2 2-2-15,3-1 2 16,-2 3-2-16,-1-6 2 15,1 5-2-15,-1 74 1 16,0-76 1-16,0 76-2 16,4-78 1-16,-4 78-2 15,-5-84 2-15,5 84-2 16,0-87 2-16,0 87-2 15,-1-106 1-15,-1 52-1 16,-2-6 1-16,2 1 1 16,-3-5-1-16,4 1 1 15,0-2-1-15,-4-4 0 16,3 5-1-16,-1 3 2 15,1 2-1-15,0 1 0 0,2 58-1 16,-4-97 1-16,4 97-2 16,-4-78 1-16,4 78-1 15,0 0-3-15,-12-60-6 16,12 60-24-16,0 0-4 15,0 0 0-15,0 0-1 16</inkml:trace>
  <inkml:trace contextRef="#ctx0" brushRef="#br0" timeOffset="7467.7467">11647 731 79 0,'0'0'37'0,"0"0"-1"16,0 0 1-16,0 0-35 15,0 0 1-15,0 0-1 16,-69 58-1-16,19 4 1 16,-15 45-5-16,-5 9-7 15,9 5-25-15,6-9 2 16,11-36-3-16,24-12 0 15</inkml:trace>
  <inkml:trace contextRef="#ctx0" brushRef="#br0" timeOffset="7666.7666">11631 1576 91 0,'-46'85'35'0,"-16"8"0"15,-2 13-2-15,-5 2-33 16,0 7-1-16,2 1 1 15,5-4-2-15,16 0-10 16,0-18-20-16,26-5-3 16,8-23 2-16,18-11-2 15</inkml:trace>
  <inkml:trace contextRef="#ctx0" brushRef="#br0" timeOffset="7870.787">11533 2810 68 0,'-18'53'34'0,"-5"16"1"15,-15 6 0-15,0 18-26 16,-14 0-5-16,4 10 0 16,-3-5-1-16,4 2-1 15,4-5-2-15,8-12-5 16,20-4-21-16,0-22-8 15,17-8 0-15,4-20-2 16</inkml:trace>
  <inkml:trace contextRef="#ctx0" brushRef="#br0" timeOffset="8099.8099">11599 3971 46 0,'-1'56'30'0,"-11"6"2"15,-6 14-2-15,-11 0-20 16,-3 20-4-16,-12-1 0 15,4 9-1-15,-8-2 0 16,9 1-4-16,-1-9 0 16,9-11-6-16,16-2-12 15,6-23-14-15,15-12 0 16,8-17-3-16,15-13 3 0</inkml:trace>
  <inkml:trace contextRef="#ctx0" brushRef="#br0" timeOffset="8276.8276">11657 5144 43 0,'0'43'31'15,"-13"6"2"-15,-3 14-1 16,-13-4-13-16,-4 20-11 16,-11 0-2-16,0 5-1 15,-4 0-2-15,-3-2-1 16,7 0-3-16,0-16-9 15,15 3-22-15,3-20 1 16,16-5-1-16,6-15-1 16</inkml:trace>
  <inkml:trace contextRef="#ctx0" brushRef="#br0" timeOffset="8483.8483">11525 6243 75 0,'-27'67'32'0,"-12"6"1"15,-5 10 2-15,-6 3-31 16,1 5 2-16,-2-7-3 16,8-4 0-16,10-11-6 15,4-17-25-15,18-17-5 16,14-25 0-16,15-19-2 15</inkml:trace>
  <inkml:trace contextRef="#ctx0" brushRef="#br0" timeOffset="8984.8984">11518 7999 71 0,'-27'2'35'16,"6"23"-2"-16,-12 12-1 16,-3 17-30-16,-8 9-1 0,0 14 0 15,0 4-1-15,2 7 1 16,6 0-4-16,-2-13-15 15,15 2-14-15,5-13 0 16,15-10-2-16,4-21 0 16</inkml:trace>
  <inkml:trace contextRef="#ctx0" brushRef="#br0" timeOffset="9194.9194">11529 8785 72 0,'-43'71'36'15,"-14"10"-1"-15,-5 16 0 0,-10 10-30 16,0 5-3-16,4 2 0 16,8-2 0-16,5-4-4 15,10-19-10-15,19-7-21 16,9-20 0-16,21-17-2 15,10-18 1-15</inkml:trace>
  <inkml:trace contextRef="#ctx0" brushRef="#br0" timeOffset="9418.9418">11446 10065 70 0,'-16'67'34'0,"-10"4"-2"0,-2 11 2 16,-10-3-31-16,7 8 1 15,-4-4-3-15,6 2 2 16,3-5-2-16,5-9-1 16,10-3-4-16,2-21-24 15,17-5-5-15,7-18-4 16,15-10 3-16</inkml:trace>
  <inkml:trace contextRef="#ctx0" brushRef="#br0" timeOffset="9619.9619">11676 11086 83 0,'-38'79'36'0,"-5"13"-1"16,-16-1-2-16,1 11-28 0,-5 3-2 15,1 2-1-15,4 1-1 16,4-4-2-16,8-6-1 15,10-15-6-15,22-2-26 16,1-22-4-16,19-6 1 16,5-20 0-16</inkml:trace>
  <inkml:trace contextRef="#ctx0" brushRef="#br0" timeOffset="9802.9802">11562 12587 65 0,'-19'92'36'0,"-17"2"-1"0,2 17 1 15,-12-5-32-15,7 10-1 16,-2-7-2-16,6-6-2 16,15 0-14-16,2-25-20 15,17-8 0-15,7-21-2 16,15-13 1-16</inkml:trace>
  <inkml:trace contextRef="#ctx0" brushRef="#br0" timeOffset="10004.0003">11661 13905 48 0,'-38'98'37'16,"-12"4"-1"-16,-1 6 0 0,-10-12-14 15,5 13-22-15,2-9 0 16,5-8-1-16,12-5-5 15,2-25-22-15,24-4-9 16,5-18-1-16,22-11 1 16</inkml:trace>
  <inkml:trace contextRef="#ctx0" brushRef="#br0" timeOffset="10163.0162">11618 14909 57 0,'-23'62'37'0,"-14"5"-1"15,-3 13-1-15,-5 7-38 0,-8-4-31 16,9 3-1-16,0-11-2 16,10-7-1-16</inkml:trace>
  <inkml:trace contextRef="#ctx0" brushRef="#br1" timeOffset="15232.5231">8753 1131 40 0,'0'0'26'15,"0"0"1"-15,0 0-2 16,-6 43-19-16,15 2-4 16,-11 9 0-16,-2 7 0 0,-3 14 1 15,7 17 2-15,-5 8-2 16,1 10 1-16,-1-2-1 15,-5 9 0-15,5 8-1 16,-3 8 1-16,4 10-2 16,-2 8-1-16,1 5 1 15,-3 11-1-15,2 13 1 16,1 7 0-16,-2 9 1 15,-3 8-1-15,3 6-1 16,-1 7 2-16,2 5-1 16,-1 2 3-16,4 6-2 15,-2-1 0-15,5 3 0 16,0 0 1-16,3 1 0 15,0-2 0-15,4 6-1 16,0-1-1-16,0 6 1 0,3 4-1 16,0 5 0-16,-2 4-2 15,5 2 1-15,-2-1-1 16,0 0 0-16,-1 4 1 15,0 3 1-15,0 2-1 16,-3 6 1-16,-3 5-1 16,-4 8 2-16,-2 5-2 15,-3 7 0-15,-5 5 0 16,-4 3 3-16,-2 4-5 15,-2 12 2-15,5 8 0 16,-1 6 0-16,1 9 0 16,6 2-1-16,5 0 0 15,3-4-2-15,2-12 2 16,4-17-2-16,0-22-1 0,-1-32-3 15,11-20-8-15,-10-45-22 16,8-34 1-16,-4-48-3 16,6-46 2-16</inkml:trace>
  <inkml:trace contextRef="#ctx0" brushRef="#br1" timeOffset="16249.6248">6242 1376 42 0,'0'0'27'0,"0"0"1"15,7 15-1-15,-7-3-8 16,0 17-14-16,-6 8-1 15,4 15 2-15,-7 11-1 16,3 15-1-16,-7 12 2 16,8 15-3-16,-10 8 1 15,6 12-2-15,-1 11 1 16,3 12-2-16,1 12-1 15,2 14 1-15,0 13-2 16,2 18 2-16,-2 17-2 16,-1 13 1-16,0 16-2 15,-2 10 0-15,-1 10 2 16,-1 7-1-16,0 4 3 15,4 6-2-15,0 2 2 16,4 3 0-16,0-2 1 0,4 2-1 16,3 1 0-16,2-1 0 15,5 1-3-15,1 1 2 16,1 5 0-16,5 4-2 15,-1 9 1-15,1 13 2 16,-3 8-3-16,-3 10 2 16,-6 2-1-16,-4 7-1 15,-9 4 0-15,-6 8 1 16,-9-1-2-16,-3 3 1 15,0 4 1-15,0 3-2 16,4 3 1-16,3 0 1 16,4-9-2-16,7-11 1 15,10-19-2-15,3-20 1 16,5-25-3-16,2-28-4 0,5-24-4 15,-9-43-22-15,12-25-2 16,-12-41-1-16,2-35 1 16</inkml:trace>
  <inkml:trace contextRef="#ctx0" brushRef="#br1" timeOffset="17201.72">3988 1712 4 0,'-1'42'22'15,"2"28"3"-15,-8 13-2 16,-4 27-7-16,8 17-3 15,-12 18 1-15,12 15-4 16,-5 10-2-16,8 21-1 16,-7 10-1-16,8 19 0 15,-5 10-2-15,5 19 0 16,-4 8-1-16,1 16 0 15,-8 14 3-15,5 14-3 16,-5 7 2-16,5 12-4 16,-4 4 4-16,5 5-3 15,-1 5 1-15,3 0 1 16,1-5-3-16,2-2 1 15,1-5-1-15,3 3 2 16,-1-3-2-16,2 11 1 0,0 5-2 16,-1 14 1-16,-3 2-1 15,1 7-1-15,-5 0 0 16,1 2 1-16,-3-3-1 15,3-9-1-15,4-4 2 16,6-8-2-16,0 2 1 16,7-4 1-16,2 2-2 15,5-2-2-15,-1-5 0 16,-1-4 1-16,-3-13-2 15,-5-9-1-15,-5-28 0 16,-8-38-4-16,0-44-4 16,-21-68-22-16,7-66 0 15,-16-70-2-15,1-65 2 16</inkml:trace>
  <inkml:trace contextRef="#ctx0" brushRef="#br1" timeOffset="18052.8051">1551 1858 69 0,'0'0'34'0,"0"0"-2"15,13 7 0-15,-2 11-31 16,-6 10 1-16,-1 16 0 15,-1 12 0-15,1 19 0 16,-3 24-1-16,1 20 2 16,-5 21-2-16,1 14 1 15,-3 20-2-15,5 14 0 16,-4 19 1-16,4 9 0 15,0 10 0-15,2 14-1 16,2 6 1-16,1 13-1 16,-1 8 1-16,-1 12 0 15,1 10 2-15,-3 14-3 0,-5 11 3 16,1 8-1-16,-4 8 0 15,0 4 2-15,-2 3-3 16,0 3 2-16,-1-2-2 16,6 4 1-16,-4 2-1 15,8 6 0-15,-3 6-2 16,6 8 1-16,1 5-1 15,-2 8 0-15,3 5-1 16,-4 3 0-16,0-3 0 16,-1-8 0-16,-2-6 1 15,-3-7-1-15,1-16 0 16,0-14 0-16,2-25 1 15,6-25-1-15,2-27-4 16,3-43-11-16,14-25-20 0,-2-43-1 16,14-35-1-16,-7-41-1 15</inkml:trace>
  <inkml:trace contextRef="#ctx0" brushRef="#br1" timeOffset="19371.937">480 4822 71 0,'0'0'34'0,"0"0"0"15,15-13-1-15,4 9-29 16,3 5-3-16,8 0 0 16,10-1-1-16,9 2 2 15,9-4 0-15,12 2 0 16,12-2 0-16,11 1 0 0,7-4-1 15,11 4 0 1,7-2 1-16,9 3-1 0,10-1 0 16,1 2-1-16,3-2 1 15,5-1-1-15,9 1 0 16,3-4 0-16,2-1 1 15,1-3-2-15,2-4 2 16,0 0-1-16,3 1 0 16,-5 0 0-16,-6 4 0 15,2 0-1-15,-3 3 1 16,-8 3 0-16,-5 4 0 15,-10 3 0-15,-3-2-1 16,-5 2 2-16,-2 1-1 16,-11-2 0-16,-8 2 0 15,-5-2 0-15,-7-2 0 0,-5-1 0 16,-11-1 1-16,-11-2-1 15,-11 2 0-15,-9-1 0 16,-10-1 1-16,-7 1 0 16,-13-3 0-16,-13 4 0 15,0 0 1-15,-11-17-1 16,-12 6 0-16,-6-3 0 15,-8-3 1-15,-6-1-2 16,-8-1 1-16,-4-2-1 16,-6-1 0-16,-4 3 1 15,-1-1-1-15,0 2 0 16,0 0 0-16,5 1 0 15,4 2 1-15,5 1-1 16,8-2 0-16,7 2 0 0,7 1 0 16,9 2 0-16,3 2 0 15,8-1 0-15,10 10 0 16,0 0-1-16,0 0 1 15,17 3-1-15,3 8 1 16,5 3-1-16,10 3 0 16,9 4 2-16,11-1-2 15,7 1 2-15,8-2-2 16,4 0 2-16,8-1-2 15,3 1 2-15,-3-1-1 16,3 0 0-16,-9 3-1 16,-5 2 1-16,-11 7 0 15,-9 5 1-15,-18 5-1 16,-9 3 0-16,-22 9 0 0,-15 7 1 15,-19 4 1-15,-17 7-1 16,-13 3 2-16,-15 2-2 16,-10-2 1-16,-5-3-1 15,-3-7 1-15,2-7-1 16,7-10-1-16,11-14-1 15,13-8-3-15,10-23-8 16,30-4-25-16,5-22-2 16,26-8-1-16,10-13-1 15</inkml:trace>
  <inkml:trace contextRef="#ctx0" brushRef="#br1" timeOffset="24794.4792">10665 1450 13 0,'5'25'20'0,"-8"-2"1"15,5 7-12-15,1 3 3 16,-3-3-2-16,6 3 0 16,-6-1-1-16,6 1 0 15,-10-3-2-15,9 4-1 0,-10-3 1 16,9 0-3-16,-9-1 1 15,6 5-1-15,-4-5 1 16,3 3-2-16,-5 3 1 16,6 2-1-16,-4 0 0 15,2 1-2-15,1-2 1 16,1 2-2-16,0 0 1 15,2 1-1-15,-3-6 0 16,5 2 0-16,-2-1 0 16,0 3 2-16,0 1-4 15,2 2 4-15,-2 1-1 16,0 4 1-16,1 1-1 15,0 3 1-15,-3-1-1 16,4 6 0-16,-5-3 0 0,4-1 1 16,1 1-2-16,-3 1 1 15,3-1-1-15,-2 1 0 16,4-1 0-16,-3 1 1 15,0 1-1-15,1 3 0 16,-2 2 1-16,1 1 0 16,-5 4 0-16,2 1-1 15,-6-1 1-15,2 4 0 16,-3 1-1-16,-1-1 2 15,0-2-2-15,1 4 1 16,-3-1 0-16,2 0 0 16,-1 0 0-16,1-2-1 15,2 2 0-15,1 2 0 16,1-5 0-16,0 1-1 15,1-1 1-15,-1-1-1 0,0-2 1 16,2-2 0-16,-2 1 0 16,1 0-1-16,1 1 3 15,-3-1-3-15,1 3 2 16,-2 2-1-16,3 0 1 15,-1-3-2-15,0 1 3 16,1-2-2-16,2-2-1 16,0 0 1-16,-1-4 0 15,3-4 3-15,-1-1-4 16,0-1 2-16,1 1 1 15,-1-2-1-15,0 2 1 16,-2 2-1-16,0 1 1 16,3 0-3-16,-2 4 3 0,-2-3-2 15,3 3 0-15,-1-4 0 16,-1-2 0-16,1 0-1 15,0-1 1-15,0-3 2 16,0-1-2-16,0 3 2 16,1-1-2-16,0 1 1 15,1 1 0-15,3 4 2 16,-4-2-3-16,2 1 0 15,1 1 0-15,-3-1 0 16,1 4 0-16,-3-4-2 16,0 3 2-16,0-1-2 15,0 1 1-15,0 2 0 16,-1 1 0-16,1 1 0 15,-2 1 1-15,2 0 1 0,1-1-2 16,0 2 2-16,1 3-2 16,-3-4 0-16,-1-1 0 15,3 2 0-15,0-2 0 16,-2 1 0-16,0 2 0 15,-1 1 0-15,0 0 1 16,2-3 0-16,-2 3 0 16,2 1 1-16,2 1 0 15,-2-3-1-15,2 1 2 16,0 1-2-16,1-3 2 15,0 5-2-15,-1-3 2 16,1 4-2-16,0-5 0 16,-1 3 1-16,1 0-1 15,-1 3 0-15,0-1 1 0,-1-1 0 16,0 5 0-16,-1 4 0 15,0 0-1-15,-1 4 2 16,-2 2-2-16,2 2 1 16,1 0-2-16,0 1 1 15,2 0 0-15,-1-1 0 16,2 1-1-16,3-3 2 15,-2-3-2-15,2-2 2 16,-1-2-1-16,2 1 0 16,0-3 0-16,0-5-2 15,-3 2 1-15,3 2 0 16,-4 3 0-16,1 2 0 15,-2 3 0-15,0 1 1 16,-1 5 1-16,-1 0-2 0,1 1 2 16,0 1-2-16,0 4 1 15,0-2 0-15,0 1 0 16,0 4-1-16,0 0 0 15,1 3 2-15,-1 5-2 16,-1 0 1-16,1 6 0 16,-1 0 0-16,-4 4 0 15,2 0-2-15,0 2 2 16,-2 3 0-16,1 3 0 15,-1-3 0-15,1 3-1 16,-1-2 0-16,2 0 0 16,-1 6 1-16,1-4 0 15,2-2 0-15,-1-3-1 16,2 1 0-16,2-3 1 15,-2 3-1-15,0-1 1 0,2-1 0 16,-3-2-1-16,0 0 0 16,1 0 0-16,-2-6-2 15,5-2-5-15,-13-31-28 16,19-11-2-16,-5-34-2 15,7-26 1-15</inkml:trace>
  <inkml:trace contextRef="#ctx0" brushRef="#br1" timeOffset="26401.6399">12216 6270 44 0,'0'0'27'15,"0"0"2"-15,0 0-5 0,13-4-17 16,-13 4-1-16,0 0 0 15,3 12 0-15,-3-12-1 16,13 12-1-16,-13-12 0 16,16 17-1-16,-4-7 0 15,-12-10 1-15,23 16-1 16,-12-7 0-16,2 3-1 15,-1-1-1-15,2 4 1 16,0 0-1-16,2 4-1 16,-1-1 1-16,1 2-1 15,-1 3 0-15,3 1 2 16,-1 2-2-16,2 0 2 15,3-1-2-15,-3 1 2 16,3 1-2-16,-1-2 2 0,-1 0-2 16,-2 3 0-16,-1 2 0 15,-2 5 1-15,-6 3-1 16,0 9 0-16,-2 5 0 15,-3 2 0-15,-1 6 0 16,0-2-2-16,-3 0 0 16,1 0 1-16,-1-6-1 15,1-6 0-15,0-2 1 16,2-3-1-16,0-5 1 15,-1 1 2-15,-1-1-1 16,-1 4 0-16,-1 1-1 16,-4 4 2-16,-1 4-2 15,-5-1 2-15,-3 4-2 0,-3 0 2 16,-3 5-2-1,0-2 0-15,0-1 1 0,0-3-1 16,3 0-7-16,-4-19-25 16,10-9-1-16,11-23-1 15,-7-12 2-15</inkml:trace>
  <inkml:trace contextRef="#ctx0" brushRef="#br1" timeOffset="27253.7251">11868 6677 34 0,'1'-13'24'0,"-4"-7"-2"15,9 4 2-15,5-6-23 16,4-6-1-16,3-4-5 15,11-4-1-15,2-6-5 16,13-3-5-16,3-2-6 16,5-11 0-16,9 3-1 15</inkml:trace>
  <inkml:trace contextRef="#ctx0" brushRef="#br1" timeOffset="27468.7466">13183 5321 6 0,'121'-109'21'0,"9"5"0"16,-10-6 2-1,4 1-16-15,-1 3-3 0,-1 1-3 16,-3 5-1-16,4 0-1 16,-6 1 0-16,-4 6-1 15,-4 0 1-15,-5 9 0 16,-4 1 1-16,-3 5 1 15,-2 1-3-15,-7 1-15 16,4 9-3-16,-11-9 0 16</inkml:trace>
  <inkml:trace contextRef="#ctx0" brushRef="#br1" timeOffset="27637.7635">16091 2900 85 0,'60'-32'35'0,"-9"-8"-3"0,4 8 0 16,-4-15-35-16,7-22-17 15,18 0-13-15,4-10-2 16,16-1-1-16,3-14-1 16</inkml:trace>
  <inkml:trace contextRef="#ctx0" brushRef="#br1" timeOffset="27790.7788">18027 1402 66 0,'110'-70'34'0,"-4"-6"-2"16,13-7 1-16,7-27-28 15,7 5-5-15,-7-4-9 0,14-3-19 16,-5 1-4-16,7 2-2 16,-12 5 2-16</inkml:trace>
  <inkml:trace contextRef="#ctx0" brushRef="#br1" timeOffset="28535.8533">11921 8198 69 0,'14'0'35'0,"-14"0"-1"16,17 14 0-16,-5-9-38 15,11 9-12-15,0-9-16 16,12-1-2-16,5 0 0 15,8 0 0-15</inkml:trace>
  <inkml:trace contextRef="#ctx0" brushRef="#br1" timeOffset="28722.872">12729 8661 37 0,'47'58'31'0,"3"-6"1"16,1-1-1-16,-6-8-23 15,11 5-2-15,0-7 0 16,7 2-3-16,1-5-7 15,1-6-17-15,7 4-8 16,3 0-2-16,7-1 1 16</inkml:trace>
  <inkml:trace contextRef="#ctx0" brushRef="#br1" timeOffset="28903.8901">14570 9813 29 0,'89'68'30'15,"3"2"-1"-15,-4-1 0 16,-7-6-16-16,10 11-3 15,-8-13-3-15,7 4 0 16,2-13-6-16,5-9-10 16,9-3-20-16,10-6-1 15,0-6-1-15,2-3 1 16</inkml:trace>
  <inkml:trace contextRef="#ctx0" brushRef="#br1" timeOffset="29067.9065">17357 11179 51 0,'101'69'31'0,"-6"-8"3"16,2 1-2-16,-1-11-26 16,5 0-6-16,13-8-26 15,-5-3-3-15,13-5-3 16,2-2 1-16</inkml:trace>
  <inkml:trace contextRef="#ctx0" brushRef="#br1" timeOffset="29240.9238">20010 12376 78 0,'125'85'36'0,"-9"-10"-2"16,11 3 1-16,1-13-33 0,13-11-14 15,14 1-21-15,2-10-1 16,8 2-3-16,2-11 1 15</inkml:trace>
  <inkml:trace contextRef="#ctx0" brushRef="#br1" timeOffset="29391.9389">23242 13770 83 0,'98'65'39'16,"-18"-17"-3"-16,-1-7 1 15,-16-12-46-15,-8-25-27 16,9-10 1-16,-14-22-3 0,-6-11 1 15</inkml:trace>
  <inkml:trace contextRef="#ctx0" brushRef="#br1" timeOffset="31773.177">13824 5061 12 0,'-14'-6'21'0,"14"6"1"16,-10-5-3-16,10 5-7 15,0 0-4-15,-9-15-5 0,9 15 1 16,0 0-3-16,0 0 3 16,1-15-1-16,-1 15 3 15,0 0 0-15,0 0 1 16,0 0-1-16,0 0 1 15,0 0-2-15,9 12 0 16,-9-12-2-16,5 13 0 16,-5-13 0-16,13 15-1 15,-13-15 0-15,18 18-2 16,-18-18 2-16,20 21-3 15,-10-9 3-15,2 2-2 16,-2 2 0-16,0 2-1 16,2 2 2-16,-2 3-1 15,1 3 1-15,-1 3-1 16,0 1 2-16,0 2-2 0,2 3 1 15,1 0 0-15,2-2-1 16,4 3 1-16,0-3 0 16,3 1 0-16,0-2 0 15,0 1 0-15,3 3 0 16,-2 3 2-16,2 2-2 15,-3-1 0-15,0 3 1 16,0 2-1-16,1 3 0 16,-1 3 0-16,1-3 1 15,-2 1-3-15,3 2 2 16,2 0-1-16,-1-1 0 15,2 1 1-15,-3-3-2 16,3 2 2-16,-1-1-1 16,0 0 1-16,0 0-1 0,-4 0 2 15,0 2-2-15,1 0 2 16,-4 2-2-16,0 2 1 15,-3-2-1-15,-1 1 1 16,-1 4-2-16,-4-3 2 16,3 0-2-16,-6 4 2 15,1-2-2-15,-1 0-1 16,-2-1 1-16,-2-2-1 15,2-1 1-15,-1 1 0 16,0 0 0-16,1-4-1 16,-1 1 2-16,-3-2 0 15,3 0 0-15,-2-2 0 16,-4 2-1-16,0-4 2 15,-3-1-2-15,0 1 2 0,-1 1-1 16,2-1-1-16,-4 1 2 16,1-2-2-16,2 0 1 15,-1 1 0-15,1-2 0 16,0 1 0-16,-1-6-1 16,1-3 2-16,1 1-2 15,-1-1 2-15,2-2-2 16,-4 2 1-16,1-2 0 15,-1 1 0-15,-1-1 0 16,0 2 0-16,-4-2 0 16,1 1 0-16,0-1 2 15,-3 4-2-15,2 0 1 16,-1 0-1-16,-1 1 2 0,1-1-2 15,-2 1 1 1,1 2-1-16,-3 4 0 0,-2-3 0 16,-3 5 0-16,0 3 0 15,-4 2 0-15,1 3 0 16,0 1 0-16,-3-1 0 15,1 2 0-15,1 1 1 16,1 1-1-16,1-4 0 16,6 2-2-16,-7-15-5 15,21 2-26-15,-7-21 1 16,11-22-4-16,9-14 0 15</inkml:trace>
  <inkml:trace contextRef="#ctx0" brushRef="#br1" timeOffset="33245.3242">15585 3529 64 0,'0'0'35'15,"-9"15"-2"-15,9-15-1 16,0 0-18-16,0 0-12 16,11-4-2-16,0 6 0 0,1 3 1 15,2 3-1-15,4 3 0 16,-2 1 1-16,1 6-1 15,2 0 1-15,2 5-1 16,-1 1 0-16,4 2 1 16,-1 1-1-16,2 3 0 15,1 3 1-15,3 0-1 16,1 5 0-16,1 2 0 15,2 4 0-15,0 4 1 16,1 0-1-16,1 6-1 16,-5 3 1-16,3 1 0 15,-2 1-1-15,2 1 1 16,4 1-1-16,-2-1 0 15,3 4 1-15,0-2-1 16,3 1 1-16,-1 2-1 0,2 0 1 16,0 3-1-16,-1-2 2 15,1 7-1-15,-3 1 1 16,2 1-1-16,-3 1 1 15,-1-2-1-15,-2 1 1 16,-1-1-1-16,-5 1 0 16,0-3 2-16,-3 0-1 15,-3-3 0-15,1 1-1 16,-5 2 1-16,-1 0 0 15,0 2 0-15,-3-1-1 16,-1-1-1-16,-3 2 0 16,0 2 1-16,-4 0 0 15,1 1 2-15,-2 0-3 16,-4 2 3-16,1 2-2 0,-3 1 2 15,0 1-3-15,0-1 3 16,-2 3-2-16,1-1-1 16,-1 1 0-16,1-4 0 15,-1 4 1-15,0-2-1 16,2 1 0-16,-1-1 0 15,-2-1 1-15,0-2 1 16,1 5-1-16,-5-2 0 16,0 0 0-16,3 0 0 15,-6 1 0-15,0 2 0 16,1 1 1-16,-2 2-2 15,-2-2 2-15,3-1-1 16,-2 1 1-16,2-1-1 0,0-2 1 16,0-3-1-16,0-3 1 15,-1-1-1-15,1-2 0 16,-2-1-1-16,1 1 1 15,-1-4 1-15,-2 2-2 16,-3 1 2-16,1 1-1 16,-4 0 0-16,-3 1 0 15,-1 1 2-15,-5 0-2 16,-4 3-1-16,1-2-1 15,-4 2 2-15,2-3-2 16,-2-1 2-16,3-4-3 16,1-17-6-16,10 0-26 15,3-23 3-15,7-15-3 16,12-17 1-16</inkml:trace>
  <inkml:trace contextRef="#ctx0" brushRef="#br1" timeOffset="34605.4602">17742 1956 58 0,'0'0'31'15,"0"0"0"-15,15 0-1 16,-15 0-29-16,22 11 0 15,-7 1 0-15,5 5 0 16,-2 7 1-16,4 5-2 16,-2 3 1-16,4 3-1 15,-2 2 1-15,3 6-1 0,-2 2 1 16,3 4-1-16,-1 2 0 15,2 7 1-15,1 2 1 16,5 8 1-16,-4 3-2 16,0 6 1-16,2 4 1 15,-2 3-1-15,1 4-1 16,-1 3 1-16,-1 2-2 15,-2 7 0-15,1-2 1 16,-1 2-1-16,-2 5 1 16,1 3-1-16,0 2 2 15,1 2-1-15,-1 1 0 16,-2 3-1-16,1 5 1 15,2 1-1-15,-3 2 0 16,0 0-1-16,-5 1 3 0,2 3-3 16,-1 0 2-16,-3-1-1 15,1-2 1-15,2-1-1 16,-4-4 4-16,3-3-2 15,1 0-1-15,1-5 1 16,2-3 0-16,0-3 0 16,2-1-1-16,1-2 1 15,0 1-3-15,1 1 3 16,-2-2-2-16,-4 3 2 15,-2 1-3-15,-4 0 3 16,-3 5-2-16,-5-2 0 16,-2 2 0-16,-4 1-1 15,-4 1 1-15,1 1 0 16,-7-1 0-16,0 2-1 0,-3-2 0 15,0 2 1-15,-3 1 0 16,-1 0 0-16,-2-3-1 16,1 3 1-16,-2-6 2 15,0 1-2-15,-2 0 2 16,3-4-2-16,-1 0 2 15,0-6-2-15,-2 2 2 16,3-4-2-16,-3 3 0 16,-3 0 1-16,2 1-2 15,-2 0 2-15,-3 2-1 16,-1 3 0-16,-4-2-2 15,0 3 3-15,-3 1-2 16,-1-3 1-16,-2 0-1 16,-4-6 2-16,-3-2-4 15,-3-4 2-15,-1-8 0 0,-2-5 0 16,-3-5-1-16,1-6 0 15,-1-1 1-15,2-7-1 16,4-4 2-16,2-3 1 16,-1-4-1-16,6-6 1 15,2-4-1-15,4-9-1 16,10-6-3-16,-2-22-24 15,28-6-6-15,-13-36-2 16,33-21-3-16</inkml:trace>
  <inkml:trace contextRef="#ctx0" brushRef="#br1" timeOffset="36024.6021">19153 1165 71 0,'0'0'35'0,"-42"-81"-1"16,42 81 1-16,0 0-34 15,0 0-2-15,0 0 1 16,0 0 0-16,0 0 0 16,52-20 1-16,-52 20 0 15,0 0-1-15,75 55 1 16,-30-14 1-16,2 11-2 15,-1 9 2-15,-6-8-2 16,1 11 2-16,-2 2-2 16,1 1-1-16,0-1 2 15,2 1-1-15,0 1 0 16,4 2 0-16,1 4 1 0,-1 1-2 15,0 1 3-15,2 1-2 16,-2 3 1-16,2 5 0 16,-1 0 0-16,4 4 0 15,1-1 1-15,3 4 0 16,2 3-2-16,-3 1 2 15,3 0-1-15,-2 4 0 16,-2 0 0-16,-2 5-2 16,-4-5 1-16,-3 6 0 15,-1 2 0-15,-6 2 0 16,1 1 1-16,-3 1-2 15,1 1 1-15,-4 1 0 16,1 4 0-16,0-1-1 16,0 2 0-16,-2-1 1 15,-1-2 1-15,0 1-2 0,2 0 2 16,-3 0 0-16,-1-3 0 15,1-1-1-15,-1 0 1 16,-2-2 1-16,3-1-1 16,-5-4 1-16,0 2 0 15,-2-2-1-15,-1-1 1 16,-1-2 0-16,-2-1-1 15,-3 2 1-15,-2 1-3 16,-2-4 3-16,-2 3-3 16,-1-3 2-16,-6 1-1 15,-2 5-1-15,0-2 1 16,-3 1-1-16,-6 5 0 15,0 1 0-15,-4-1 0 16,-1 6 0-16,-6 2 0 0,0-2 1 16,-4 6-1-16,-3 0 1 15,-4 0-1-15,-4 2 1 16,-2 2 2-16,0-3-2 15,-2 1 1-15,1-2 0 16,-1-1 1-16,5 1-1 16,0-1 1-16,4-1-2 15,0 1 0-15,0 0 2 16,-3 0-2-16,2 2 1 15,-4-3-3-15,-3 4 4 16,-1-1-4-16,-4 0 2 16,-4-3-1-16,-6-3 1 15,-1 2-2-15,-3-5 0 16,-2 2 1-16,-4-3 0 0,2-2 0 15,-4 0-1-15,1 0 2 16,-2 3 0-16,1-2 1 16,-1 3-1-16,-3-3 0 15,-4 0 0-15,0-7 0 16,1-7-1-16,5-8-4 15,2-27-13-15,15-2-18 16,4-30 0-16,21-14-1 16,6-30 0-16</inkml:trace>
  <inkml:trace contextRef="#ctx0" brushRef="#br1" timeOffset="37858.7855">21346 228 5 0,'0'0'23'0,"0"0"0"16,0 0-5-16,-56-47-9 0,56 47-4 16,0 0-1-16,0 0-1 15,-59-65-1-15,59 65 2 16,0 0 2-16,-44-53 5 15,44 53 1-15,0 0-1 16,-50-55 0-16,50 55 1 16,0 0-1-16,-51-8-1 15,51 8-4-15,0 0-3 16,0 0-1-16,-50 0 0 15,50 0-1-15,0 0 0 16,0 0 0-16,0 0-1 16,0 0 0-16,0 0 1 15,0 0-1-15,0 0 1 16,0 0-1-16,0 0 1 0,0 0 0 15,27 0-1-15,-27 0 0 16,42 48 0-16,-42-48 0 16,51 83-1-16,-51-83 1 15,60 101 0-15,-25-44-1 16,-1 3 1-16,2 5-1 15,3 1 2-15,-1 3 1 16,1 1-2-16,24 42 2 16,14 35-2-16,-1 0 2 15,-3-10-2-15,-4-10 2 16,1-16-2-16,-6-6-1 15,-4-1 2-15,-8-7-1 16,0 1 0-16,0 1-1 0,-2-1 2 16,-2 9-2-1,0 1 1-15,-3 3 1 0,1 6-1 16,2 2 1-16,-3 1-1 15,3 4 1-15,1 1-1 16,0-2 1-16,-1 1 0 16,1-2-2-16,0-2 1 15,1-1 1-15,-2 1-1 16,1 0 0-16,0-1 1 15,-2 2-1-15,2 0 0 16,-3 3 0-16,-1 3 0 16,-2 0-1-16,-1 1 2 15,0 4-1-15,-8-2 1 16,2 0 0-16,-3-1 0 15,-3 2-1-15,1-3 3 0,-3 0-2 16,0 1 0-16,-3-1 0 16,0-1 0-16,-1 1 0 15,-3 0-1-15,-4 1 2 16,1 1-2-16,-3 2 1 15,-3-1-2-15,-4 3 1 16,-3 0-1-16,-5 3 0 16,-2 1 0-16,-2-2 1 15,0 4-2-15,-3 1 0 16,-1-2 1-16,-2 1 0 15,1-2 0-15,1-3 1 16,-2 0 0-16,-1-1-1 16,-2-4 2-16,1 1-1 15,-6 3 1-15,0-1 0 0,-7 3 1 16,-2 1-1-16,-2 3 0 15,-5 3 1-15,-3-1-2 16,1 3 1-16,-5-4-1 16,2 1 1-16,0-2-3 15,-1-8 3-15,0 0-3 16,3-6 0-16,-2-5-1 15,-2-4 2-15,3-4-1 16,-2-1 1-16,-2-3-1 16,-2-1 2-16,-3-1 0 15,-3 0-1-15,-1 0 2 16,-3-1-1-16,-4-1 0 15,-2 0 0-15,-1-3 1 16,1 1-2-16,-1-8 1 0,3 0 0 16,3-4 0-16,2-6-1 15,6-7 1-15,1-7 0 16,2-6 0-16,6-5-1 15,1-5 1-15,5-5 1 16,2-6-1-16,4-8-1 16,7-4-2-16,7-20-5 15,12-12-27-15,12-15-2 16,12-19 0-16,0-25-3 15</inkml:trace>
  <inkml:trace contextRef="#ctx0" brushRef="#br1" timeOffset="45238.5234">23901 323 4 0,'0'0'23'0,"0"0"-5"16,0 0 0-16,0 0 0 15,0 0-3-15,0 0-1 16,0 0-1-16,0 0-2 15,0 0-3-15,0 0-2 16,0 0-1-16,0 0-2 16,0 0-1-16,0 0 0 15,50 45 0-15,-50-45-2 16,0 0 1-16,0 0 0 15,39 63 0-15,-39-63-1 0,0 0 1 16,41 60 0-16,-41-60-1 16,0 0 3-16,51 67-3 15,-51-67 1-15,0 0-1 16,59 75 1-16,-59-75 0 15,0 0-1-15,59 80 0 16,-59-80 0-16,40 55 0 16,-40-55 1-16,41 59 0 15,-41-59 1-15,37 62-1 16,-37-62 0-16,33 62 0 15,-33-62 2-15,32 64-2 16,-13-40-1-16,8 42 1 16,-4-3 0-16,1-3-1 15,-4-8 1-15,1-5-1 0,-4-1 1 16,-2 1-1-16,-4-4 1 15,-2-3-1-15,1 0 0 16,-3-1 1-16,2 3-1 16,-1-3 1-16,-1 4-1 15,2-3 1-15,1 0-1 16,-1 1 2-16,1-2-2 15,1 3 0-15,-2 0 0 16,1-4 0-16,1 2 0 16,-1-3 0-16,1 2-1 15,-3 1 1-15,1 1 0 16,-1 0-1-16,1 1 2 15,0 4-1-15,-6 2 0 16,2 0 0-16,-1 3 1 16,-1 0-1-16,0-1 1 0,1 4 0 15,-2-3-1-15,2 0 1 16,3-3 0-16,3-1-1 15,-1-1 0-15,0-3 0 16,0 4 0-16,1-8 0 16,0 2 0-16,2 1 0 15,-2 0 1-15,2 2-2 16,-3 0 1-16,4 0 0 15,-3 0 0-15,-1 3 0 16,2-2 0-16,-2 0 0 16,0 0 0-16,1-1 0 15,-1 1 0-15,0-1 0 16,-1-2 0-16,3 1 0 15,-2-4 0-15,1 0 0 0,2-2 0 16,-2 1 0-16,3-1 0 16,-1 2 0-16,-1-2 0 15,0 3 0-15,-2 2 0 16,-1 2-1-16,0 1 0 15,-1 3 1-15,-1 0-1 16,0 2 1-16,-2 1-1 16,6-1 1-16,-1 0 0 15,0-1 0-15,2-3 1 16,-1-1 0-16,2-1 0 15,0-3-1-15,0 2 1 16,-4 0-1-16,0-2 0 16,-1 5 0-16,0 2 0 15,-2-1 1-15,-2 2-1 0,-2-1 1 16,3 1-2-16,-3 0 2 15,4 0-1-15,-4-4 0 16,3 1 0-16,1-1 0 16,3-2 0-16,-2 0 0 15,3-4 0-15,1 1 0 16,1-2 0-16,1 0 0 15,-3 6 0-15,4-1 0 16,-3 2 0-16,-1-1 1 16,1 1-1-16,-1 2 1 15,-3 1-1-15,2 1 1 16,0-3-1-16,-1 1 0 15,2-1 1-15,0 2-2 16,2-3 2-16,0 1-1 16,3-1 0-16,0 0 0 0,0 2 0 15,0 1 1-15,-1 2-1 16,-2 0 1-16,-1 3 0 15,-5 1-1-15,0 5 2 16,-5-1-1-16,-2 2 1 16,-5 0-2-16,1 4 2 15,-3 0-1-15,1 2 0 16,-4 0-1-16,2 2 0 15,-3 0 1-15,-1 2-1 16,2 2 0-16,-2 2 0 16,1 0 0-16,-2-1 0 15,1 1 1-15,-5 3-1 0,5-4-1 16,-1 1 0-16,1-4 0 15,0-1 1-15,0-1-1 16,2 1 0-16,-5-1 0 16,6-2 1-16,-2 0 0 15,0-3 1-15,2 2 0 16,-2-3 0-16,0 2 0 15,1-2-2-15,-3-2 2 16,-1 1-2-16,1-2 1 16,2 1-1-16,0-2 1 15,2 5-1-15,-1-3 1 16,0 2-1-16,5-1 1 15,0 1 2-15,-2 0-2 16,2-1 2-16,0 1-2 16,0 0 2-16,-1-1-2 0,0 2 2 15,0-2-2-15,0 0 1 16,-1 0-1-16,1 0 1 15,-2-1-1-15,0 1 0 16,-1-1-1-16,-1 0 2 16,2 1-2-16,1-2 1 15,-3 0-1-15,-1 0 1 16,3 1 0-16,-3-4 0 15,2 1-1-15,-3-3 2 16,0 1-1-16,0-1 0 16,-3 0 0-16,-1 0 0 15,1-3-1-15,-2 1 0 16,0 4 0-16,-1-6 0 15,1 3 0-15,1-2 0 0,1 0 0 16,1-3 0-16,0 0 1 16,1 1 0-16,1-3 0 15,-2 2 0-15,2-1 0 16,0-1 0-16,-1 1 0 15,-1-3 2-15,0 5-2 16,1-3-1-16,0-4 1 16,1 2-1-16,0-3 1 15,0-1-1-15,0-2 0 16,1 2-1-16,1-4 1 15,-1 0 1-15,1-2-1 16,-2 4 1-16,2 1 0 16,-3-1 0-16,1 2 0 15,-1-2 0-15,0 0 0 0,-2 0 2 16,0 1-2-16,-2 0 1 15,0 2-1-15,-1-4 0 16,-1 2 0-16,0-2 0 16,-1 2 1-16,-1-1-3 15,-1 1 2-15,-1-1-1 16,2 0 1-16,-2 0 1 15,-1 1-1-15,1 0 0 16,-2 0 0-16,-2 2 0 16,5 1 0-16,-4-2 1 15,-1 1-2-15,-2 0 1 16,0 2 0-16,-1-2-1 15,0 2 0-15,1-3 1 16,0 1-1-16,0-1 0 0,1-1 1 16,0 2 0-16,-1-3 0 15,2 0 1-15,-4-1-1 16,1 2 0-16,-2 0 1 15,0 0-1-15,-1-1 1 16,2 0-1-16,1-3 0 16,2 1 0-16,2-5-1 15,4-2 1-15,3-5-2 16,3-4 1-16,5-3-3 15,-3-9-2-15,16-8-2 16,-18-8-21-16,23-8-5 16,-5-25-3-16,15-13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1:28:38.61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10878 7352 49 0,'4'-16'29'0,"-2"-3"-4"16,3 1 1-16,-4-2-12 15,2 2-5-15,-5-1-2 16,5 5-2-16,-6-5 1 0,5 10-2 15,-5-2 0-15,3 11-1 16,-4-13 0-16,4 13 0 16,0 0 1-16,0 0-1 15,-9 16 0-15,9 3-2 16,-5 5 1-16,4 8-1 15,-3 6 2-15,3 8-3 16,-2 7 2-16,2 10-2 16,-1 1 1-16,2 5 1 15,0 5-1-15,0 3-1 16,1 6-1-16,0 3 0 15,0 4 1-15,4 1-1 16,-2 3 1-16,0 7-1 16,0-1 1-16,2 5 0 0,-4-2 2 15,1 2-2-15,-2 1 2 16,-1-4-1-16,2-4 0 15,0-1 0-15,-1-3 1 16,4-2-2-16,-1-3 1 16,2-3 1-16,1-4-1 15,1-4 1-15,1-7-2 16,-2-12 1-16,3-8-3 15,-4-18-3-15,5-1-18 16,-10-32-13-16,0 0-1 16,9-31-1-16,-9-3 0 15</inkml:trace>
  <inkml:trace contextRef="#ctx0" brushRef="#br0" timeOffset="935.0935">10945 7311 29 0,'0'0'26'0,"2"-13"1"16,-2 13 1-16,0 0-16 15,0 0-3-15,0 0 0 16,-6-12-1-16,6 12 0 15,0 0-3-15,0 0 1 16,-2-17 0-16,2 17-1 16,0 0-1-16,6-10-1 15,-6 10 0-15,0 0-1 16,16 1 0-16,-16-1-3 0,19 14 2 15,-6-6-1-15,3-1 0 16,4-1 0-16,2-3 0 16,5-3 1-16,-1-3 0 15,8-4 2-15,2-1-3 16,-2 0 1-16,3 1-1 15,1 2 2-15,-4 5-1 16,0 5-4-16,-1 4 3 16,0 1-2-16,-2 4 2 15,-1 0-2-15,2 0 2 16,1-4-2-16,0-2 2 15,1-5 1-15,3-3-1 16,5-3 0-16,-1-2 1 16,0-5 0-16,2 2 0 0,-1-1 0 15,1 0-1-15,-5 1 2 16,-2 2-1-16,-5 3-1 15,-4 0-1-15,-10-1-3 16,2 11-11-16,-19-7-18 16,0 0-2-16,0 0 0 15,-1 16 0-15</inkml:trace>
  <inkml:trace contextRef="#ctx0" brushRef="#br0" timeOffset="1779.1779">11902 7317 18 0,'0'0'25'0,"-12"-7"1"15,12 7 1-15,-14-15-13 16,14 15-7-16,-12-14 1 16,12 14 0-16,-9-18 0 15,9 18-1-15,-8-21-1 16,8 21 0-16,-6-21 0 15,6 21 0-15,-5-14-2 16,5 14 0-16,0 0-3 16,-11-9 0-16,11 9 0 15,0 0-1-15,-11-1 0 16,11 1 0-16,0 0 0 0,-11 1 0 15,11-1 0-15,0 0-1 16,0 0 1-16,-10 1 0 16,10-1 0-16,0 0 0 15,0 0 0-15,0 0 0 16,-9 12 0-16,9-12 0 15,-4 24-1-15,4-6-1 16,-2 7 2-16,-1 4-2 16,1 6 2-16,-1 9-1 15,2 9 0-15,-2 10 0 16,1 8 1-16,0 8 1 15,-3 10-1-15,3 4 0 16,1 2 0-16,0 1 0 0,2-4 0 16,0-4 0-1,1-5 0-15,2-1 0 0,1-6 0 16,-1-1 1-16,0 1 0 15,-1 1-1-15,2 1 2 16,-4 4-2-16,1-2 2 16,2 2-2-16,-2-2 2 15,2 1-1-15,-2-6-1 16,1 0 1-16,-3-5 1 15,0-2 0-15,-3-4 0 16,-1-4 0-16,0-4 0 16,-2 0 0-16,-1-2-1 15,1-1 1-15,2 1-2 16,2 5 0-16,2 2 0 0,2 2 0 15,0 6-1 1,5-3 2-16,-4-3-1 0,3-7 0 16,-2-9 0-16,1-11 1 15,0-15-1-15,-3-10 2 16,-2-11-2-16,5-23-5 15,2 7-17-15,-9-16-15 16,5 3 4-16,-8-9-4 16,4 5 1-16</inkml:trace>
  <inkml:trace contextRef="#ctx0" brushRef="#br0" timeOffset="2271.2271">11818 10090 75 0,'-15'9'33'0,"2"-3"-2"15,3 0 1-15,-3-6-31 16,13 0-1-16,-19-5 2 16,19 5 0-16,-15-9 0 15,15 9 1-15,-17-2 0 16,5 4 1-16,-6-1 0 15,0 5 0-15,-8-2-1 16,-6 6 0-16,-4-5 0 0,-5 4-1 16,-6-4 0-16,0 0 0 15,-2-3-1-15,3-1 1 16,1-2-1-16,4-1 0 15,5-2 0-15,6 3 0 16,4-1-1-16,2 2 1 16,2 2-1-16,3 5 0 15,-1 4 1-15,0 1-1 16,2 3 0-16,0 4 0 15,3-3 0-15,4-3-2 16,11-13-1-16,-13 3-3 16,23-11-25-16,-1-22-6 15,10-5 1-15,1-15-2 16</inkml:trace>
  <inkml:trace contextRef="#ctx0" brushRef="#br0" timeOffset="2544.2544">11097 9646 77 0,'-17'-5'34'16,"3"4"-2"-16,-2-2 0 15,4 5-30-15,-1 5 1 16,9 12 0-16,-2 6 0 16,5 14 1-16,-4 10-1 15,5 13 1-15,-1 4-1 0,2 7-1 16,0 5-7-16,-3-10-27 15,8-6-4-15,-3-16 2 16,5-16-3-16</inkml:trace>
  <inkml:trace contextRef="#ctx0" brushRef="#br0" timeOffset="2674.2674">11287 9881 96 0,'-23'43'14'15,"-9"12"-11"-15,-11 0-3 16,-8-7-38-16,4-22 0 15</inkml:trace>
  <inkml:trace contextRef="#ctx0" brushRef="#br1" timeOffset="8936.8936">546 785 8 0,'0'0'24'0,"0"0"2"15,0 0-5-15,0 0-2 16,0 0-5-16,0 0-2 15,0 0-1-15,0 0-4 16,0 0-1-16,0 0-2 16,0 0-1-16,4 69-1 15,-4-69 0-15,9 56 2 0,-9-56-2 16,6 71 3-16,-32-57-3 15,42 81 0-15,3 9 0 16,-4 0 1-16,-10-15-2 16,3 3 0-16,4 2-1 15,-4-5-1-15,-2-10 2 16,2 5-2-16,-4 6 2 15,3 6-2-15,-2 10 2 16,-3 8-2-16,-1 7 2 16,3 10 1-16,-7 6 0 15,1 7 1-15,-4 7-2 16,2 9 0-16,-4 3 0 15,2 7 1-15,-3 4-1 16,-1 3-1-16,2 5 0 16,0 6-1-16,-1 3 0 0,-2 0 1 15,3 5 1-15,0 2-2 16,0 5 1-16,2 3 0 15,-1 2 1-15,2 3 0 16,-2 7 0-16,2 6 0 16,-1 0-1-16,-1-2 1 15,1 2-1-15,5 0 1 16,-2-6-1-16,2-5-1 15,2-7 1-15,1-5 0 16,0-5 0-16,5-4 1 16,0-6-1-16,-1 0 0 15,2 0 1-15,-2-1-1 16,1 4 1-16,1-2-1 15,0 0 0-15,0-4 0 0,0 3-1 16,3-5 2-16,-1-6-2 16,4-2 1-16,0-7-3 15,1 1 1-15,0-4 0 16,0-1 1-16,3-3-2 15,-3-3 0-15,2-1 1 16,-5 2 1-16,0-2 0 16,1-6 1-16,-1-2 0 15,2 0-2-15,-5-1 2 16,0-2 0-16,2-3 0 15,-2-2-1-15,0-2 0 16,-2 1 1-16,1-1-1 16,1-6 1-16,0 2-1 15,0-5-1-15,0-1 2 0,-2 2 0 16,0-3-1-16,0-1 0 15,0-2 0-15,-1 2-3 16,-2 0 3-16,0 2 0 16,-2-2 0-16,2-1 0 15,-2-1 0-15,-1-1 0 16,0-1 1-16,-1-2 0 15,-1-5 0-15,-1-12-1 16,5-8-4-16,-12-23-23 16,16-13-5-16,-9-28-1 15,2-30-1-15</inkml:trace>
  <inkml:trace contextRef="#ctx0" brushRef="#br1" timeOffset="10417.0416">2885 671 46 0,'0'0'31'0,"0"0"1"15,0 0-1-15,0 0-21 16,0 0-4-16,22 73-2 15,-22-73 0-15,6 75 0 16,18 9 1-16,-22 24 0 16,-5 10-1-16,4 13 0 15,-11-10-2-15,4 4 0 16,2-4-1-16,1-1-2 0,4-7 2 15,2 7-3-15,-3 11 2 16,2 7 0-16,-1 12 0 16,-1 4 1-16,0 9-1 15,0 2 1-15,-2 9 0 16,-2 3 0-16,2 4 0 15,1 0 1-15,0 3-2 16,2 5 0-16,1 1 0 16,1 2-1-16,2-1 2 15,-1 3-2-15,0-3 1 16,0 3-1-16,-1-3 2 15,0 1 0-15,-2-3 1 0,2 2-1 16,-2 1 0-16,2 1 1 16,-1 2 0-16,0-1-1 15,0 1-2-15,2 1 3 16,-1-4-3-16,4 0 2 15,-3-4-2-15,4-4 0 16,3-1 0-16,-1-4 2 16,1 2 0-16,-1-1-2 15,-1 3 2-15,0 0-1 16,-3 5 0-16,-2 6 1 15,-3 0-1-15,0 3 0 16,-2-1-2-16,-3 0 3 16,1-4-3-16,1-4 2 15,-1-8-2-15,7-2 0 16,-3-8 0-16,4-1 2 0,6-3-1 15,1-6-2-15,5 1 2 16,-3 3 0-16,2 3 1 16,4 1-1-16,-3 5 1 15,0 2-1-15,-2-1 0 16,1 5 1-16,-5 1-1 15,2 3 1-15,1 0-1 16,-4-1 0-16,0 1 0 16,-2 1 0-16,-1-5-1 15,0 1 3-15,-5-6-3 16,-2-5 1-16,0-9 0 15,-3-11 1-15,-1-9-4 16,-3-21-6-16,11-7-21 16,-15-28-6-16,10-17-1 0,-7-32 0 15</inkml:trace>
  <inkml:trace contextRef="#ctx0" brushRef="#br1" timeOffset="11845.1844">5157 955 52 0,'-4'-54'29'16,"4"54"1"-16,0 0 0 15,0 0-24-15,-11-65 1 16,11 65-2-16,0 0 0 15,0 0 1-15,0 0-3 16,0 0 1-16,0 0-1 16,0 0 0-16,0 0-2 15,0 0 1-15,-12 70 0 16,30 31 1-16,-1 24-2 0,2 17 0 15,-14-5-1-15,5 19 1 16,-2 4-1-16,-3 2-1 16,-1-18 0-16,1 5 0 15,-2 5 1-15,1 3 0 16,0 7-1-16,-4 4 2 15,4 10-1-15,-3 6 0 16,0 7 1-16,-1 7-1 16,1 5 0-16,0 6-1 15,0 2 1-15,2 1-1 16,-2 3 2-16,5 1-2 15,-4 4 2-15,3 1-1 16,-1 3 2-16,-1-1-1 16,2 0 2-16,-1 1-1 0,2-1-1 15,-1-4 0-15,2-3-1 16,2-3 2-16,-3-8-2 15,6 1 0-15,0-5-2 16,-1 2 1-16,0 0 1 16,0 4 2-16,0 4-2 15,-3 3-1-15,1 6 2 16,-1 5-1-16,-1 1 2 15,0-2-2-15,3 1-1 16,0-5 2-16,0-8-2 16,3-5 1-16,3-11-1 15,0-6 0-15,2-3-1 16,-2-6 3-16,2-5-2 15,-1 1 0-15,2-1 0 0,-2 5 0 16,-3-2 1-16,-3-1-1 16,1 0 1-16,-2-1-2 15,-3 0 1-15,0-3 1 16,-2-2-2-16,-1 0 3 15,-3-2-2-15,3-6 0 16,-4 0-1-16,3 2 2 16,-1-3-2-16,0-4 2 15,-3-4-2-15,1-3-1 16,0 0 2-16,0-1 0 15,1-6-1-15,-1-4-1 16,-1-6 3-16,1-6-3 16,1-14 0-16,-2-33-7 15,12-19-24-15,-8-44-4 16,7-33 1-16,2-46 0 0</inkml:trace>
  <inkml:trace contextRef="#ctx0" brushRef="#br1" timeOffset="13189.3188">7431 878 48 0,'0'0'29'15,"0"0"2"-15,7-53-8 16,-7 53-11-16,0 0-2 16,0 0-1-16,0 0-1 15,0 0-2-15,0 0-1 16,0 0-1-16,0 0 0 15,0 0 0-15,0 0-2 16,38 54 0-16,-23-19 0 16,-14 50-1-16,4 15 1 15,0 22-2-15,-8 2 0 16,2 7 1-16,0 5-2 15,0 5 1-15,3-13 0 0,-1 10 0 16,2 9 0-16,0 11 0 16,-1 5 1-16,3 13-1 15,-3 10 0-15,1 8 0 16,-2 11 1-16,-2 5-2 15,2 6 1-15,-4 6-1 16,0 7 0-16,1 7 1 16,-5 8 0-16,1 6 0 15,-1 2-1-15,-1 8 3 16,1-2-3-16,0-1 4 15,2 0-1-15,2 1-2 16,2-6 2-16,-1-2 0 16,6-2-2-16,-2 1-1 15,4 2 1-15,-2 5 0 16,1 1-1-16,-1 3 1 0,-1 4-1 15,-2 5 2-15,-1 1 1 16,-1-4-2-16,-2-1 2 16,-1-10-3-16,2-9 3 15,-3-11-3-15,4-4 1 16,0-17-1-16,2-2 1 15,-1-5-1-15,3-6 0 16,2 0-1-16,2 5 1 16,1 0 0-16,2 3 0 15,-1 1 0-15,4-2-2 16,-2 1 2-16,0-4 0 15,-1 1 0-15,2-7-1 16,-1-1 2-16,2-4-1 0,-5-4 0 16,4-2 0-16,-2-3-1 15,1-4 1-15,0-6 0 16,-3-4 0-16,0-12 0 15,6-3-1-15,-1-10 1 16,2-9 1-16,2-8-1 16,3-7-1-16,3-9 0 15,3-11-2-15,2-3-3 16,-11-31-14-16,13-1-15 15,-9-31-2-15,6-28 1 16</inkml:trace>
  <inkml:trace contextRef="#ctx0" brushRef="#br1" timeOffset="14782.4781">9634 1024 39 0,'0'0'28'16,"5"-65"2"-16,-5 65 0 16,0 0-22-16,0 0 0 15,0 0 0-15,0 0-1 16,0 0 1-16,0 0 0 15,0 0-2-15,-7 17-1 16,10 53-1-16,4 16-1 16,0 18 1-16,-14-1-2 15,3 11-1-15,-3 14-1 16,-3 6 1-16,-1-18-1 15,4 3-1-15,1 3 2 16,0 4-2-16,4 5 1 16,3 7 2-16,-2 6-2 0,3 4 0 15,1 9 1-15,-2 8-1 16,1 4 1-16,-1 5 0 15,-1 3-1-15,-2 3 0 16,-2 6 0-16,3-1-1 16,-3 5 1-16,1 0 0 15,2 5 1-15,0 0-1 16,-2 3 1-16,5 1 0 15,-3-1 1-15,2-3-1 16,0-3 2-16,-1-3-1 16,-1-3-1-16,3-4 2 15,-2-3-2-15,0-3-1 16,0 0-1-16,2 1 1 15,-2-2-1-15,-1 4-1 16,0 0 1-16,-1 3-1 0,1-1 1 16,-3 0 1-16,2-3 0 15,-3-1-1-15,3 2 2 16,0-3-1-16,-1 2 2 15,-1-1-1-15,1 0 1 16,-1-2-1-16,4 0-2 16,0 1 2-16,-3-2-2 15,6-4 3-15,-4-6-4 16,4-4 1-16,-1-2-1 15,3 0 2-15,0-4 0 16,-4-5 0-16,5-2 0 16,-4 2-2-16,3 1 2 0,-2 0 1 15,0-1-1-15,1-2 0 16,1 6 0-16,-1-1-2 15,1 1 2-15,-1-3 0 16,1-1-1-16,1 1 0 16,0-4 1-16,0-5 0 15,-1-8 0-15,0-7-1 16,-3-6 1-16,4-2-1 15,-5-5 1-15,2-9-1 16,-2-6 1-16,0-4 0 16,-5-3 0-16,3-5-1 15,-1-3 1-15,-2-4-1 16,-1-3 1-16,2-1-1 15,-1-2 1-15,-1 1-1 16,3 0 1-16,-2-2-1 0,0 1 1 16,0-4 1-16,-1 0-1 15,1-4 0-15,-1-9 0 16,3-6-1-16,-2-10-1 15,0-13-4-15,10-2-14 16,-6-25-19-16,4-11 0 16,-4-16-1-16,8-9 0 15</inkml:trace>
  <inkml:trace contextRef="#ctx0" brushRef="#br1" timeOffset="16096.6095">11725 912 44 0,'0'0'32'0,"0"0"1"16,-17-58-1-16,17 58-21 16,0 0-4-16,0 0-1 0,0 0-1 15,0 0-3-15,0 0 1 16,0 0 1-16,-8 81-2 15,-7-34 2-15,26 45-2 16,-3 8 2-16,-1 13-2 16,-9-9 0-16,2 13-1 15,0-3-1-15,-6-2 1 16,4-9-2-16,-1-2 2 15,3 2-2-15,2 0 1 16,1 2 1-16,2-3-1 16,4 6 1-16,1-7-1 15,0 5 1-15,-1 1-1 16,-1 4 2-16,-1-1-2 15,-2 0 0-15,-5 4 1 16,0 4 0-16,-4 5-1 0,-1 4 1 16,-1 1 0-16,0 4 0 15,-5 0 0-15,4 3 0 16,-2-4 0-16,0-1-1 15,2-6 0-15,-1-2-1 16,0-4 2-16,2-1-2 16,0 2 2-16,1-8-1 15,0-1 2-15,1-2-2 16,-2-2 1-16,-1-3 0 15,4-4 1-15,-2-2-1 16,1-2 1-16,0-1-1 16,0 0 1-16,1-6 0 15,0 0-1-15,3 0-1 16,-3-2 0-16,3-6 2 0,-1-4-2 15,2-4 2-15,-2-2-2 16,1-3 1-16,-1-6-1 16,0-1 3-16,2-5-3 15,1-1 1-15,-2-2-1 16,4-6 0-16,1 1-1 15,-3 1-1-15,3-3 1 16,-1-4-1-16,-2 1 1 16,1-4-1-16,0-4 1 15,-2-6-1-15,-1-7 1 16,0-8-1-16,0-13-4 15,0 0-16-15,4-13-16 16,-6-10 2-16,6-3-2 16,-5-8 0-16</inkml:trace>
  <inkml:trace contextRef="#ctx0" brushRef="#br1" timeOffset="17600.7599">11685 10383 25 0,'-5'-22'24'0,"5"22"3"16,-5-22 1-16,-1 8-16 16,6 14-2-16,-3-15-1 15,3 15 0-15,0 0-1 16,0 0 0-16,-10-9 0 0,10 9-2 15,0 0-1-15,0 0-2 16,0 0 0-16,-11 6 0 16,11-6-2-16,0 0 0 15,0 0 0-15,0 0 0 16,0 0 0-16,-1 17 0 15,3-2-1-15,2 8 1 16,-1 9 0-16,2 10 0 16,-4 5 0-16,3 7 0 15,-1 4 0-15,0 3-1 16,0-2 1-16,3-4 0 15,-1 1-2-15,1-4 0 16,2 0 0-16,0-1 0 16,3 4 1-16,0 5-2 15,0 2 2-15,2 8-1 0,-7 5 1 16,3 4 3-16,-1 2-2 15,-4 2-1-15,-1 0 1 16,-1 1-1-16,-3-4 1 16,-1 1-1-16,-1-1 1 15,1-1-1-15,-3-2 0 16,2-1 1-16,-3 4-1 15,-2 0 1-15,1-1-1 16,0 4 0-16,0 1-1 16,-1 3 1-16,2 2 0 15,-3 1 0-15,4 1 0 16,-1 1-1-16,2-1 1 15,-1 1 0-15,1 2 0 16,-1-7 0-16,0 2 0 0,1-2 0 16,1-4-1-16,-1 0 2 15,1-3-2-15,-1-1 0 16,-1-2 1-16,2 1-1 15,-1-1 0-15,1 1 1 16,-1-2 0-16,0-2 0 16,0-3 0-16,1 2 0 15,-1-3 0-15,1-4 0 16,-1-1-1-16,2-3 1 15,1 0 0-15,0 1-1 16,3-4 1-16,-2 3 0 16,3-1 0-16,-2-2 0 15,2-1 0-15,-2-2 1 16,0-6-1-16,-2-5 0 0,3-10-2 15,-3-15-2-15,7-8-9 16,-11-29-22-16,15-7-4 16,-5-27-1-16,10-12 0 15</inkml:trace>
  <inkml:trace contextRef="#ctx0" brushRef="#br1" timeOffset="20334.0332">13390 7218 18 0,'0'0'21'0,"0"0"-7"16,0 0-4-16,0 0 0 15,0 0 2-15,0 0-1 16,0 0 1-16,0 0-3 0,0 0-2 15,0 0-1-15,0 0-1 16,0 0 0-16,0 0 0 16,3 16-2-16,-3-16-2 15,0 0 2-15,0 0 1 16,0 0 0-16,0 0 0 15,0 0 0-15,0 0 1 16,0 0-2-16,-2-12 1 16,2 12-1-16,2-19-1 15,-1 6 1-15,-1-3-2 16,3-2 2-16,-3-5-2 15,2 4 1-15,-2-9-1 16,0-1 0-16,1-5 0 16,1-2 0-16,-2-7 0 15,4-1-1-15,-4-5 1 0,2-2-1 16,-2-1 1-16,0-3-2 15,-2-5 2-15,1 0-2 16,0-2 2-16,-3-3-2 16,2-1 1-16,1-3-1 15,-3-5 2-15,3 1-1 16,-2-2-2-16,-1 0 3 15,2-5-2-15,1 4 1 16,-3-2-1-16,2 0 0 16,-2 1 0-16,3-3 0 15,-1-4 2-15,0-2-3 16,2-1 1-16,-2-3 1 0,2-2 0 15,0-2 0-15,2-3-1 16,-2 1 2-16,2-1-2 16,0 0 2-16,-1 0-1 15,3 2 1-15,-2-2 0 16,0 0 0-16,1 0 0 15,-1 1 0-15,-1 1-1 16,-2-2 1-16,1-2 0 16,0 2-1-16,0-1 1 15,-2-1-1-15,1 1 0 16,-1 0 1-16,1 1-1 15,-1 0 1-15,2-1-1 16,0 0-1-16,1 0 2 16,1-1-2-16,0-1 1 15,2 0-1-15,2 2 1 0,1-3-1 16,1 3 2-16,1-2 1 15,2 5-2-15,-2-1 2 16,1-1-1-16,0 3 1 16,-7 46-1-16,4-4 1 15,-3 1-2-15,3-8 0 16,-3 2 1-16,1-4-2 15,-2 1 2-15,2-2-2 16,0 3-1-16,-3-22-10 16,3 17-24-16,-5 0-1 15,0 11 0-15,0 53-2 16</inkml:trace>
  <inkml:trace contextRef="#ctx0" brushRef="#br1" timeOffset="21701.1699">13310 10201 15 0,'4'-12'28'16,"-4"1"2"-16,0 0 1 15,0 11-15-15,0-12-2 16,0 12 0-16,0 0-2 16,0 0-1-16,0 0-3 15,5 10-2-15,-5-10-2 16,0 25-1-16,0-7-3 15,1 6 1-15,2 6-1 16,1 7 1-16,1 3-2 16,1 7 2-16,1 5-2 15,1 2 1-15,1 8 0 16,0 3 1-16,-3 8-1 15,-1 2-1-15,-1 3 1 16,0 9-1-16,-4 3 1 0,0 7-1 16,-3 1 2-16,6 3-1 15,-7 3 2-15,5 2-2 16,-1 5 1-16,0 4 0 15,-1 3 0-15,1 4 0 16,-1 6 0-16,0 3-3 16,-3 5 3-16,0 6-1 15,-1 2 0-15,3 3 1 16,-5-1-2-16,2 5 1 15,1 0 0-15,0 7 0 16,2-3-1-16,-3 4 0 16,4 3 0-16,0-2 1 15,0 4-2-15,2-3 1 16,-2 4-1-16,0-4 1 15,-1 4 0-15,1-3 1 0,-1 3 0 16,-2 3-2-16,-1-2 2 16,2 0 0-16,-4-8-1 15,4-9 0-15,2-13-1 16,-5-34-14-16,12-20-20 15,-3-45-2-15,9-31-1 16,1-43 0-16</inkml:trace>
  <inkml:trace contextRef="#ctx0" brushRef="#br1" timeOffset="22993.2991">15002 10362 24 0,'0'0'28'16,"-3"-14"-1"-16,3 14 2 16,3-15-18-16,-6 0-1 15,3 15-1-15,1-16 0 16,-1 16-2-16,0 0-1 15,0 0 0-15,0 0-1 16,9 16 0-16,-11-2-1 16,4 8 0-16,-2 3-2 15,5 8 0-15,-4 4-1 16,4 8 1-16,-1 4-1 15,2 8 0-15,2 6 0 0,0 4 0 16,3 6-1-16,0 4-1 16,1 5 1-16,2 5-1 15,2 6 1-15,-2 2-1 16,1 5 1-16,1 1 1 15,-1 7-1-15,-2 5 0 16,-4 6 1-16,-2 6-1 16,-1 4 0-16,0 5 0 15,-5 4 0-15,-2 9-1 16,0 1 1-16,1 7 1 15,0-1-1-15,-2 7 0 16,4 6 0-16,-4 3 2 16,2 9-3-16,-1 3 1 15,-1 4-1-15,0 1 1 0,-3 3-1 16,1 0 1-16,0 0-1 15,2-4 0-15,0 2 1 16,2 0-1-16,3-2 0 16,1 3 0-16,3 1 1 15,0 5-1-15,2-5 2 16,0-2-3-16,-2-8 2 15,0-7 0-15,-4-10 0 16,0-18-1-16,4-23-3 16,-5-39-11-16,13-21-22 15,-8-49 0-15,15-30-2 16,0-49 0-16</inkml:trace>
  <inkml:trace contextRef="#ctx0" brushRef="#br1" timeOffset="24330.4328">16808 10192 31 0,'0'0'28'16,"7"18"1"-16,-8 0 1 15,0-7-16-15,5 16-1 16,-4-3-3-16,7 17-1 16,-3 3-2-16,7 16-2 15,-2 6-2-15,2 11 0 16,-2 10-2-16,2 9-1 15,-5 6 1-15,2 6-1 16,-4 0 1-16,0 4-1 0,0-1 1 16,0 7 0-16,-1-2 1 15,2 9-1-15,0 3 0 16,0 5 0-16,2 7-1 15,-1 6 0-15,-2 10 0 16,-2 8-2-16,1 6 3 16,-3 8-1-16,2 3 1 15,-4 9-1-15,-2 2 1 16,3 7 0-16,-4-3-1 15,2 3 1-15,-2-2-2 16,4 0 0-16,-3 0 0 16,3 4 0-16,0 1 0 15,0 4 0-15,0 4 0 16,1 4-2-16,1 7 4 15,0-5-2-15,0-4 1 0,0-13-1 16,-2-17 1-16,0-24-2 16,1-26-2-16,-2-39-6 15,11-36-24-15,-9-44-2 16,14-33-3-16,-1-51 1 15</inkml:trace>
  <inkml:trace contextRef="#ctx0" brushRef="#br1" timeOffset="25652.565">18666 10203 26 0,'0'0'28'16,"0"0"-1"-16,0 0 1 16,0 0-10-16,0 0-5 15,-4-13-3-15,4 13-1 16,0 0-3-16,0 0 1 15,0 0-3-15,0 0 1 16,0 0-4-16,0 26 1 16,0 0-1-16,3 13 0 15,-2 11-1-15,3 11 2 16,-5 10-2-16,1 7 2 0,0 6-1 15,1 6-2-15,-2 2 1 16,4 6 0-16,-1 4 0 16,4 3-1-16,2 4 1 15,0 7 0-15,2 2 0 16,0 8 1-16,2 4 0 15,-1 8 0-15,0 2-1 16,-2 4-1-16,-3 6 1 16,-1 6-1-16,-2 4 0 15,-1 2 2-15,-2 1-2 16,-1 4 1-16,-4-4 1 15,4 3 0-15,-3-3-2 16,0 0 1-16,-1-2 0 16,4-1 1-16,-3 1-2 0,1-3 0 15,1 1 1-15,-1-1-1 16,0 2 1-16,2 0 0 15,-5 2 0-15,3 3-1 16,-2-2 2-16,-2 5-2 16,1-1 2-16,3 8-2 15,-2-1 1-15,4-1 0 16,-3-6 0-16,4-1 0 15,-3 0 1-15,3-9 0 16,3 1-2-16,-2-87 0 16,2 2-3-16,-2-5-18 15,11 0-12-15,-7-13-2 16,4-17-2-16,14 26 0 15</inkml:trace>
  <inkml:trace contextRef="#ctx0" brushRef="#br1" timeOffset="26904.6902">20598 10286 30 0,'-1'-10'27'0,"1"10"-2"15,0 0 4-15,0 0-17 16,0 0-2-16,0 0 1 15,0 0-3-15,6 26-1 16,-9-5-1-16,6 12 2 16,-5 7-4-16,3 12 2 0,-3 2-3 15,0 13 0-15,0 5 0 16,1 9-1-16,-4 5-1 15,3 7-1-15,-1 6 0 16,-1 4 0-16,1 0 0 16,1 2 1-16,4 4-1 15,1-3-1-15,2 1 2 16,3 4 0-16,2-3-1 15,-2 4 0-15,3 4 0 16,-2 5-3-16,-3 6 3 16,-3 7 0-16,1 4 0 15,-4 2 0-15,-3 4-1 16,3 5 1-16,-1-2 1 15,1 3 0-15,0 0-2 0,5 0 1 16,-2-4-1-16,4 0 1 16,4-1-1-16,0-4 1 15,1 0-2-15,2 0 0 16,-3 1 2-16,0 2-1 15,-2 2 1-15,-2 1-1 16,-2 7 1-16,-2 4-1 16,-3 0 2-16,-2 2-2 15,0-2 1-15,-2 2-1 16,1-1 1-16,1-5-1 15,0-9 1-15,1-8 0 16,2-2 0-16,1-9 0 16,0-2 0-16,1-15-2 15,6-4-7-15,-9-14-25 0,10-9-2 16,-6-21-2-16,8-14 0 15</inkml:trace>
  <inkml:trace contextRef="#ctx0" brushRef="#br1" timeOffset="28251.8249">22810 10369 32 0,'-2'-20'25'0,"2"20"3"15,0 0-4-15,-7-13-12 16,7 13-2-16,0 0 0 15,2 13-1-15,-2-13-2 16,0 20-2-16,-2-8-1 16,4 6 2-16,-3-3-3 15,4 9 1-15,-2 2-1 16,3 7-1-16,-1 7 0 15,3 10 1-15,-6 7-1 16,5 11 0-16,-5 5-1 16,-1 14-1-16,-5 3 1 15,0 10-1-15,-2 2 1 0,2 5 0 16,-2 0 0-16,5 5 0 15,-1-1 0-15,4 4 0 16,0-1 0-16,4 5-1 16,0 3 0-16,2 5-2 15,-1 8 3-15,2 4-3 16,-2 7 1-16,0 5 1 15,-2 4 0-15,2 8-1 16,-3 2 2-16,0 4-1 16,-2 3 0-16,-3 4 0 15,0-1 0-15,0 1-1 16,0 1 0-16,-1 3 0 15,1 0 0-15,2 2 0 16,0 5 0-16,0 4 0 16,1 6 0-16,-2-1-1 0,2 3 2 15,-1 1-1-15,1-5 1 16,-1-5-1-16,-1-8 1 15,1-6 0-15,-4-8 0 16,4-2 2-16,-3-84-2 16,7 6 1-16,-6-8 0 15,3 3-1-15,3-3-3 16,-2 2-17-16,5-13-16 15,-3-1-3-15,6-13-1 16,1-8 3-16</inkml:trace>
  <inkml:trace contextRef="#ctx0" brushRef="#br1" timeOffset="29595.9593">25072 10309 52 0,'0'0'31'16,"0"0"1"-16,0 0-1 15,0 0-21-15,0 0-3 16,0 0-2-16,0 0-1 16,-3 22-2-16,4-5 0 0,1 10-1 15,-1 4 1-15,3 12 0 16,-4 4 0-16,0 9 1 15,-1 7-1-15,-3 8 1 16,0 5-1-16,1 10 0 16,-5 2-1-16,2 12 0 15,-2 2 0-15,0 8 0 16,-1 4-1-16,1 4 0 15,-1 2 1-15,2 5-1 16,-4 3 1-16,2 3 0 16,0 5 0-16,0 4-1 15,-1 4 0-15,0 5 1 16,-3 10-1-16,-1 3 1 15,0 3-1-15,-1 5-1 0,1 3 0 16,3 1 1-16,-2 3-1 16,4-2 0-16,0-8 0 15,6-1 1-15,2-4-2 16,2-3 1-16,1-5 0 15,1-1 1-15,0-1-1 16,1 7 0-16,-2 5 1 16,-2 4-1-16,0 2 1 15,0 1-1-15,-1 5 1 16,1-2-1-16,1-10 0 15,1-10 1-15,-1-6 0 16,7-8 0-16,-1-1 1 16,2-7 0-16,-3 1 0 15,-1-67 0-15,-3 5 1 16,2 0-1-16,-1 5 0 0,-1-7-3 15,1 1-8-15,-4-5-24 16,7-9-3-16,-6-56-1 16,0 42-2-16</inkml:trace>
  <inkml:trace contextRef="#ctx0" brushRef="#br1" timeOffset="31277.1274">15053 7386 2 0,'0'0'19'16,"0"0"-2"-16,-15-1-8 15,15 1-7-15,-10-12-4 16,10 12-1-16,-11-19-2 0,11 19 3 15,-8-20 3-15,8 20 5 16,-11-12 1-16,11 12 4 16,-12-3 1-16,12 3 1 15,-12 7-1-15,12-7-3 16,-12 14-2-16,12-14-1 15,-12 18-1-15,12-18 1 16,-9 18 0-16,9-18 0 16,-7 10 0-16,7-10 0 15,0 0-1-15,0 0 0 16,0 0-1-16,-12-4-1 15,12 4 0-15,0-17-1 0,0 6 0 16,-1-7 1-16,2 0-1 16,-1-11 1-16,0-1 0 15,-2-7 0-15,1-2 0 16,-2-8-1-16,-1-2 1 15,-1-7-3-15,-1-5 2 16,-1-3-1-16,-1-2-1 16,3-4 0-16,-4-4 0 15,1-2 1-15,1-1-3 16,-1-1 3-16,1-4-2 15,-2-5 2-15,0 0-2 16,-3-5 0-16,4 3 3 16,-3-6-3-16,2-2 1 15,-1-6-1-15,0 3 1 16,3-6-1-16,0-2 2 0,2-5-1 15,0-3-2-15,3-1 1 16,0-7 2-16,3 1-2 16,2-4 3-16,0 0-3 15,3 0 1-15,-1-3 1 16,5-4 0-16,-3 2 0 15,4-4-1-15,1-2 1 16,-1 2 0-16,4-3-1 16,-4 0 0-16,4-1 0 15,0 0 0-15,0 0 0 16,-2 1-1-16,2 2 1 15,0 2-1-15,0 0 1 16,-1 2-1-16,0 4 2 16,-3 6 1-16,-1 5-1 0,-4 5 2 15,0 6-2-15,-6 54 2 16,0-3-2-16,-1 2 1 15,-1-3-1-15,-2 0-2 16,1-3 2-16,-1 2-1 16,1-4-3-16,-3-16-21 15,0 4-15-15,-2 11 1 16,0 3-2-16,8 60 1 15</inkml:trace>
  <inkml:trace contextRef="#ctx0" brushRef="#br1" timeOffset="32406.2403">16651 7577 37 0,'0'0'27'0,"0"19"3"15,0-19 0-15,-12 4-20 16,12-4-1-16,0 0 0 16,0 0 1-16,-13-12-2 15,13 12-2-15,-7-26-1 16,6 9-2-16,-3-9 0 15,4-3-1-15,-2-8 0 0,4-5 0 16,-1-11 0-16,1-2 0 16,-1-11 0-16,0-4 1 15,-1-9-2-15,0-2 2 16,-2-5-2-16,-1 0 0 15,-2-3 0-15,-3-1-2 16,-1-1 2-16,3 0-2 16,-4-8 1-16,4-2-1 15,0-3 0-15,1-6 3 16,4-6-2-16,2-1 0 15,1-11 0-15,0-2-1 16,1-4 0-16,3-1 3 16,-3-5-3-16,0 0-1 0,1-9 2 15,0-3 1-15,3 1-1 16,0-2 2-16,0-1-2 15,2-4-1-15,5-1 2 16,1 1 0-16,-1 1-1 16,3 2 0-16,0 1-1 15,2 1 0-15,1 3 0 16,-4-4 0-16,1 7 1 15,0-2-1-15,-1 4 0 16,-2-2 1-16,1 6 0 16,-5 2 2-16,1 4-1 15,-5 4 2-15,-4 71-2 16,2-7 2-16,-4 1-3 15,0-6-2-15,1 9-5 0,-2-8-26 16,1 7-4-16,1 2-2 16,4-5 0-16</inkml:trace>
  <inkml:trace contextRef="#ctx0" brushRef="#br1" timeOffset="33465.3462">18691 7770 42 0,'2'-13'28'16,"-2"-5"2"-16,0-3 0 15,3 1-19-15,-10-10-2 16,9 7 1-16,-9-10-2 15,5 8-1-15,-3-10-1 16,4 5-1-16,-5-8-1 16,3 3-1-16,-1-10-1 15,1-1 0-15,1-6 0 16,0-4 1-16,-1-6-2 15,0-4 2-15,-2-8-2 16,3-4 1-16,-3-5-1 16,1-9-1-16,0-3 1 0,1-6-3 15,1-8 3-15,-1-6-2 16,2-3-1-16,1-5 2 15,0-9 0-15,5-2-2 16,-2-10 2-16,4-8 0 16,1-5-2-16,0-7 1 15,4-9 1-15,2-8 0 16,1-5 0-16,0-5 1 15,2-1-1-15,0-1 0 16,-1-5 0-16,-1 6 2 16,-1 4-2-16,-2 4 0 15,-2 1 0-15,1 3-1 16,-1 0 1-16,1 5-1 15,2 0 1-15,5 0 1 16,4-1-1-16,3 3 2 0,-10 90-2 16,0-6 1-16,1 7-4 15,-1-6-11-15,3 11-23 16,-5 1-3-16,0 9 1 15,-1 4 1-15</inkml:trace>
  <inkml:trace contextRef="#ctx0" brushRef="#br1" timeOffset="34607.4604">20664 7534 5 0,'-11'-12'21'15,"-5"-3"1"-15,2 7-7 16,14 8-1-16,-16-6 1 15,16 6-3-15,0 0-3 16,-10 19-2-16,10-19 0 0,1 17-2 16,-1-17 0-16,4 20 1 15,-4-20-1-15,6 17 0 16,-6-17 1-16,7 18-2 15,-7-18 0-15,4 20 0 16,-4-20-1-16,5 22-1 16,-5-11-1-16,1 3 0 15,-1-3 0-15,-1-1 1 16,1-10 0-16,-2 13-1 15,2-13 1-15,0 0 1 16,0 0-1-16,0 0 0 16,-12-5 0-16,12 5-1 0,-2-22 0 15,2 0 0 1,0-6-1-16,0-6 1 0,0-10-1 15,1-9 1-15,-1-9 0 16,1-10 0-16,-2-6 1 16,1-6-1-16,-4-9 1 15,3-6-1-15,-2-3 1 16,-1-8-2-16,2-2 1 15,0-3-2-15,1-9 2 16,1-4-2-16,2-4 0 16,-1-3-1-16,4-5 1 15,0-4 0-15,-1-6 0 16,2-2 2-16,-1 0-4 15,1 2 3-15,-3-3 0 16,2-1 0-16,-1-1 1 0,0-1 0 16,2-3-1-16,1 0 1 15,1-3 0-15,5-4 1 16,-1-1-2-16,7-4 2 15,0-5-1-15,2-3-2 16,2-4 2-16,-2-2-2 16,1 1 2-16,-3-1-1 15,-1 0 0-15,-5 5 1 16,-3 3-1-16,-9 92 2 15,1-7-1-15,2 9-3 16,-1-6-4-16,-3 2-9 16,5-1-23-16,-3 9-1 15,3 2-1-15,-3 7 0 16</inkml:trace>
  <inkml:trace contextRef="#ctx0" brushRef="#br1" timeOffset="35673.567">22740 7578 47 0,'0'0'29'16,"0"0"2"-16,0 0-1 16,4 13-14-16,-4-13-7 0,0 0-3 15,-2 11 1-15,2-11-2 16,0 0-1-16,6 10-1 15,-6-10 0-15,0 0-1 16,4-17 0-16,-2 2 0 16,-1-8-1-16,1-7 1 15,0-8-1-15,0-6 1 16,-2-14 1-16,1-3-1 15,-2-9 1-15,1-4-1 16,-3-9 1-16,-2-7-1 16,0-8 1-16,1-6-2 15,-4-3 0-15,2-6-1 16,-3-11 1-16,4-4-2 15,-3-5 1-15,1-7 0 16,1-5 0-16,3-5-1 0,-2-7 0 16,0-3 2-16,2-1-3 15,2 1 1-15,1-4 1 16,1 1-2-16,-1-4 1 15,3 2 2-15,2 2-1 16,0-1-1-16,4-3 1 16,-1-2 2-16,4-2-2 15,-1 1 1-15,1-4-1 16,3 0 0-16,0-5 0 15,1-2 0-15,0-1 0 16,3 1 0-16,-2 1 0 16,2-2 1-16,-9 92 0 15,0-7 0-15,-2 4-1 16,2-8-2-16,-3 10-1 0,-1-7-8 15,1 8-23-15,-6-1-6 16,2 16 1-16,-3 0-2 16</inkml:trace>
  <inkml:trace contextRef="#ctx0" brushRef="#br1" timeOffset="36837.6834">25227 7710 35 0,'0'0'30'15,"0"0"1"-15,0 0-2 16,0 0-6-16,0 0-7 16,0 0-2-16,-8-15-6 15,8 15-2-15,-5-17-3 16,-1 3-1-16,-5-7-1 15,4-5 0-15,-1-10 0 16,1-6-2-16,2-10 2 0,-1-9-1 16,6-8 1-16,2-6 0 15,4-9 1-15,2-6-1 16,-2-7 1-16,3-7-1 15,-3-5 0-15,5-7-1 16,-5-5 1-16,0-9-2 16,0-4 1-16,0-6 0 15,-4-6 0-15,1 0-1 16,-1-7 1-16,-2-7 1 15,0 1-2-15,-2-1 1 16,-1-3 0-16,3 0-1 16,-4-3 1-16,4-7 1 15,3 1-1-15,0-1 0 16,4-4 0-16,1 0 1 0,2-3-1 15,0-1 0-15,2-1 0 16,1-3-1-16,5-2 1 16,-2 3-1-16,3-1 1 15,-1 3 0-15,2 1 0 16,1 2 1-16,-2 5-1 15,-9 92 2-15,0-10-1 16,0 7 0-16,2-9-1 16,-2 4 0-16,0-6 0 15,-1 3-4-15,0-6-3 16,-2-33-17-16,0 14-15 15,-3 12 0-15,-2 0-1 16,-3 12 1-16</inkml:trace>
  <inkml:trace contextRef="#ctx0" brushRef="#br1" timeOffset="46502.6498">13406 7229 30 0,'0'0'15'16,"0"0"4"-16,0 0-1 16,0 0 4-16,-5-11-8 15,5 11 1-15,0 0-3 16,12-3-1-16,-12 3-2 15,0 0-2-15,4-10-2 16,-4 10-1-16,0 0-2 16,0 0 0-16,0 0-1 15,0 0 0-15,0 0 0 16,0 0-1-16,0 0 1 15,3 15 0-15,-3-15-1 0,2 17 1 16,-4-4 0-16,2 2-2 16,-1-1 2-16,1 1-2 15,-2 0 1-15,-1-2-1 16,-2 1 1-16,0 0-1 15,-6-3 1-15,0-1 0 16,-3 1 1-16,-4 0 1 16,0-1-2-16,-1 1 1 15,0-2 0-15,2 0-1 16,3 0 0-16,3-3 0 15,11-6 1-15,-11 6-2 16,11-6-3-16,0 0-28 16,12-6-2-16,-2-4-1 15,5 4-1-15</inkml:trace>
  <inkml:trace contextRef="#ctx0" brushRef="#br1" timeOffset="47952.7948">14893 7207 18 0,'0'0'26'16,"-1"-14"2"-16,1 14-1 0,11-8-12 15,-11 8-2-15,5-11 0 16,-5 11-1-16,0 0-3 15,-2-13-2-15,2 13-1 16,0 0-1-16,0 0-2 16,0 0 0-16,-5 12-1 15,5-12-1-15,5 12 0 16,-5-12 0-16,9 14 0 15,-9-14 0-15,12 21 0 16,-7-5-1-16,-1 1-1 16,-4 2 1-16,-1 0-1 15,-4 3 1-15,0 1-1 16,-6-1 1-16,0 2-1 15,-1-5 1-15,3-1 0 0,-2 1 0 16,3-1 1-16,0 0-1 16,2-3 0-16,4 0 0 15,-2 0 1-15,3-3-1 16,-1 0 0-16,1-3 0 15,1-9 1-15,-8 18-1 16,8-18 1-16,-12 15-1 16,12-15 1-16,-17 13 0 15,17-13-1-15,-16 9 1 16,16-9-1-16,-13 7 0 15,13-7 1-15,0 0-1 16,-9 11 0-16,9-11 0 16,0 0 0-16,-3 11 0 15,3-11 0-15,0 0 0 16,-2 14 0-16,2-14 0 0,-2 10 0 15,2-10 0-15,0 0 0 16,-7 15 0-16,7-15 0 16,-6 11 0-16,6-11 0 15,-9 12 0-15,9-12 0 16,-9 18 0-16,9-18 0 15,-8 17 0-15,8-17 0 16,-3 14 0-16,3-14 0 16,-1 11 0-16,1-11 0 15,0 0 0-15,0 0 0 16,0 0 1-16,-5 11-1 15,5-11 0-15,0 0 0 16,-11 9 0-16,11-9 0 16,-12 12-1-16,12-12 1 0,-10 10 0 15,10-10 0-15,0 0 0 16,-5 13-1-16,5-13 2 15,0 0-2-15,17-2 1 16,-17 2 0-16,19-11 0 16,-4 2 0-16,3-5 1 15,1-1-1-15,-1-2 0 16,3-3 0-16,-1-3 0 15,-4 0 0-15,2-1 1 16,-7-3-1-16,-4 3 0 16,-2-2 0-16,-4 1 0 15,-2 4 0-15,-2 1-2 16,1-2-3-16,9 10-24 0,-7-4-4 15,8 6-2-15,-2-2-2 16</inkml:trace>
  <inkml:trace contextRef="#ctx0" brushRef="#br1" timeOffset="48951.8947">16639 7380 25 0,'-12'1'26'0,"12"-1"-1"16,-15 1 2-16,15-1-19 0,-14 0 1 15,14 0 0-15,0 0-1 16,0 0-2-16,0 0 0 16,0 0-1-16,12 6 0 15,-12-6 0-15,9 8-1 16,-9-8 0-16,8 14-2 15,-4-2 0-15,-4-1 0 16,1 5 0-16,-2-1-1 16,1 3 0-16,0 0 0 15,0 3 0-15,1-2-1 16,4 1 1-16,-2 2 0 15,2-1 0-15,1-1-1 16,2 0 0-16,-1 1 1 16,0-3-1-16,-2 2 0 0,-1-3 1 15,-3-1-1-15,-3 2 0 16,-3-1 1-16,-4 1-1 15,-5-1 0-15,0 1 1 16,-5-2-1-16,3 3 1 16,-2-3-1-16,-1 0 0 15,4-3 0-15,2 0 1 16,-1 0-1-16,4-3 0 15,10-10 0-15,-14 15 0 16,14-15-2-16,-11 11-1 16,11-11-1-16,-19 7-2 15,19-7-7-15,-25 10-19 16,13-5-1-16,-2-5-1 15,14 0 2-15</inkml:trace>
  <inkml:trace contextRef="#ctx0" brushRef="#br1" timeOffset="49598.9594">12411 7485 82 0,'10'2'36'15,"-10"-2"-3"-15,10 6 0 16,-10-6-38-16,25 12-12 0,-10-10-16 15,11 5-1-15,4-6-1 16,9 4 1-16</inkml:trace>
  <inkml:trace contextRef="#ctx0" brushRef="#br1" timeOffset="49777.9773">13444 7704 39 0,'70'19'31'0,"-1"-2"1"16,-4-3-2-16,1 3-18 15,-7-7-6-15,5 3-4 16,-2 1-13-16,-4-1-18 16,-3-3-2-16,-3 0 0 0,-1 2 0 15</inkml:trace>
  <inkml:trace contextRef="#ctx0" brushRef="#br1" timeOffset="49945.9941">15038 8046 65 0,'59'18'33'0,"0"-2"-1"16,-5-9-12-16,-7 5-47 16,9 0-3-16,3-3-2 15,3 1 0-15</inkml:trace>
  <inkml:trace contextRef="#ctx0" brushRef="#br1" timeOffset="50097.0092">16586 8320 51 0,'89'22'27'15,"-2"6"1"-15,-6-8-7 16,0 7-39-16,0-1-9 16,-1-5 1-16,7 7-2 15</inkml:trace>
  <inkml:trace contextRef="#ctx0" brushRef="#br1" timeOffset="50259.0254">18874 8873 60 0,'92'29'31'0,"-1"1"0"16,-5-6-3-16,4 3-38 16,7-5-15-16,0-5-3 15,9 1-3-15,3-2 0 16</inkml:trace>
  <inkml:trace contextRef="#ctx0" brushRef="#br1" timeOffset="50414.0409">21163 9354 79 0,'93'25'34'16,"2"-1"-1"-16,2 0-12 0,0-7-49 16,6-1-3-16,5-2-4 15,11 1 2-15</inkml:trace>
  <inkml:trace contextRef="#ctx0" brushRef="#br1" timeOffset="50552.0547">23399 9778 66 0,'115'27'34'15,"-5"-4"-3"-15,-1-7-13 16,2-2-36-16,-1 2-12 16,6-2-3-16,0-5-1 15</inkml:trace>
  <inkml:trace contextRef="#ctx0" brushRef="#br1" timeOffset="51836.1831">16670 7619 14 0,'6'-13'16'16,"8"4"-6"-16,-5-4 0 15,4-1-6-15,-1 4 1 16,-5-3 2-16,-7 13 1 0,11-16 3 16,-11 16-1-16,8-12 0 15,-8 12-1-15,0 0 0 16,0 0-3-16,3-12 0 15,-3 12-2-15,0 0 1 16,0 0-1-16,0 0-1 16,0 0 1-16,-2 15 0 15,5-1 0-15,-6-4-1 16,3 10 1-16,-4 3-1 15,1 5-1-15,-5 2 0 16,-1 3-1-16,-4 3 1 16,-1 2-1-16,-3 0 0 15,1-1 0-15,-4-2 0 16,3 0 0-16,-2-3-1 0,3-2 1 15,-6 0 0-15,2 0-1 16,2-2 1-16,-3-3-1 16,1-2 1-16,-1-1-1 15,2-3 1-15,5-3-1 16,1-6 0-16,13-10 0 15,-15 13-1-15,15-13 1 16,0 0 0-16,0 0 0 16,-2 12 0-16,2-12 0 15,1 11 0-15,-1-11 1 16,-1 20-1-16,-2-10 0 15,0 0 1-15,-2 1-1 16,5-11 0-16,-7 16 0 16,7-16 0-16,0 0-2 0,0 0-20 15,0 0-11-15,15-9-1 16,-5-7-1-16,8-6-1 15</inkml:trace>
  <inkml:trace contextRef="#ctx0" brushRef="#br1" timeOffset="53219.3214">18777 7429 31 0,'-11'-15'23'0,"11"15"0"15,-22-12-1-15,10 6-18 16,12 6-3-16,-21-7-1 16,21 7 0-16,-18-5 2 15,18 5 2-15,-13-4 3 16,13 4 0-16,0 0 1 15,0 0 0-15,0 0 1 16,0 0-2-16,-14-6-1 16,14 6-2-16,0 0 0 0,0 0-2 15,0 0-1-15,0 0 1 16,-10 4-1-16,10-4 1 15,0 0 0-15,2 13 0 16,-2-13 1-16,4 15-1 16,-4-15-1-16,4 24 1 15,-3-9 0-15,1 2-1 16,-4 0-1-16,2 4 1 15,-2 0-1-15,0 0 1 16,1-2-1-16,1 3 0 16,0-1 1-16,3 1-1 15,1-1 0-15,3 0 1 16,1-1-1-16,1 0 1 0,0-1-1 15,3-1 1-15,-1-3-1 16,-1-2 0-16,-2 0 0 16,0-1 1-16,-2 0-1 15,-3-1 1-15,-2-1-1 16,-1 3 1-16,-2-2 0 15,0 1-1-15,-1-1 1 16,0 2-1-16,-1 0 1 16,1 1-1-16,3 1 0 15,-2-2 1-15,0 1-1 16,2-1 0-16,2 1 0 15,-4 3 1-15,4-4-1 16,-2 2 1-16,0 0 0 16,0-1-2-16,0 0 2 15,-3 1-1-15,3-1 0 0,-3-2-1 16,0 2 2-16,0-2-2 15,-2 1 1-15,1 1 1 16,-1 0-1-16,0 0 1 16,0 1-1-16,0-2 1 15,0 1-1-15,2 1 1 16,-1-1-1-16,1 0 0 15,2-1 0-15,-2-2 0 16,3 1 0-16,-1-1 0 16,0 1 0-16,-1-2 1 15,0 3-1-15,-3-2 0 16,0 0 0-16,-1 3 0 15,-1-1 0-15,-1 1 1 16,1 1-1-16,-1-2 0 0,1 1 0 16,2 0 0-16,0-3 0 15,-1 1 0-15,6-12 0 16,-4 17 0-16,4-17 0 15,-7 16 0-15,7-16 0 16,-12 16 0-16,12-16 0 16,-17 20 1-16,4-11-1 15,5 0 0-15,-5 3 0 16,13-12 0-16,-14 15 0 15,14-15-2-15,0 0-2 16,0 0-8-16,17 4-24 16,-17-4-1-16,29-11 1 15,-15-1-2-15</inkml:trace>
  <inkml:trace contextRef="#ctx0" brushRef="#br1" timeOffset="54539.4534">20561 7525 10 0,'0'0'5'0,"17"-16"-2"16,-17 16-2-16,11-9-1 15,-11 9 0-15,0 0 2 16,0 0 1-16,12-5 1 16,-12 5 2-16,0 0 4 15,0 0 2-15,15 0 2 16,-15 0 1-16,13-1-2 15,-13 1 0-15,12-3-3 16,-12 3 0-16,0 0-1 16,0 0 0-16,13 1-2 15,-13-1-1-15,0 0 0 0,-2 12 0 16,5 1 0-16,-3-13-2 15,0 26-1-15,0-9 0 16,3 6-1-16,-1-1-1 16,1 5 1-16,2 1-1 15,0 2 0-15,-2-1-1 16,2 0 1-16,-1 1 0 15,-3 0 0-15,1-4-1 16,0 3 1-16,-6-3 0 16,4-2-1-16,-1 1 1 15,1 2 0-15,0-3 0 16,0 1-1-16,0-2 0 15,1 1 0-15,2-1 0 16,1-3 0-16,-2 0 0 0,1-2 0 16,-2-3 0-16,3-1 0 15,-4 2 1-15,0-1-1 16,-1 0 0-16,-2-1 0 15,0 1 1-15,-2 1-1 16,2-1 0-16,-2 3 0 16,2-5 1-16,-1 4-1 15,1-2 0-15,0-3 1 16,1 2-1-16,0-2 0 15,2 0 0-15,-2 2 0 16,2-2 0-16,0 0 0 16,-1 1 0-16,1 0 0 15,-2 1 0-15,-1 1 0 16,-3 0 0-16,0 0 1 0,-1 0-1 15,0 0 0-15,-1 2 0 16,1-1 0-16,0 0 0 16,-1-1 0-16,1 2 0 15,-1 0 0-15,2-1 0 16,-3 0 0-16,1-1 1 15,-2 2-1-15,3-2 0 16,-1-1 1-16,-1 1 1 16,2 0-1-16,-1-1 1 15,0 2-1-15,-1 0 1 16,2 0-2-16,-3 0 2 15,0 0-2-15,-3-2 0 16,4 0-1-16,-1 0 1 16,-3-5 0-16,4 2 0 15,-2-2 0-15,1 0 0 0,-1 1 0 16,0 2 0-16,-1-2-1 15,3 2-1-15,9-12-3 16,-4 16-19-16,4-16-13 16,25-10 0-16,-4-8 0 15,14-6-2-15</inkml:trace>
  <inkml:trace contextRef="#ctx0" brushRef="#br1" timeOffset="55976.5971">22703 7499 8 0,'0'0'19'0,"8"-16"1"15,-8 16 0-15,6-12-6 16,-6 12-2-16,6-11-4 15,-6 11-1-15,9-12-1 16,-9 12 1-16,14-13 0 0,-12 3 1 16,-2 10 0-16,11-11 0 15,-11 11 0-15,0 0 0 16,11-7 0-16,-11 7-3 15,0 0 0-15,0 0-2 16,0 0-1-16,0 0 0 16,0 0-1-16,0 11 1 15,0-11-1-15,4 19 0 16,-2-4 1-16,1 3-1 15,0 4 0-15,-2 3 0 16,0 3 0-16,-1 4-1 16,2 1 1-16,-2 2-1 15,2 0 1-15,-1-2-1 16,1 1 0-16,3-3 1 0,1-3-1 15,2 0 0-15,-4-2 0 16,2-2 1-16,-1 0-1 16,-2-2 0-16,-1 4 1 15,-4-1-1-15,0 0-1 16,0-2 1-16,-2-1 0 15,1 1 0-15,0-2-1 16,1 0 1-16,1-6-1 16,0 2 1-16,1-1 0 15,-1-1 1-15,-2 1-1 16,2 2 0-16,-3-2 1 15,1 2-1-15,-1 0 0 16,-3 2 0-16,1 0 1 16,-2 0-1-16,1 1 0 0,-1 0 0 15,1 1 0-15,-2-1 1 16,0 3-1-16,1-2 0 15,-1 0 1-15,1 1-1 16,1-3 1-16,0 0-1 16,0 0 1-16,1-3-1 15,0-1 1-15,2 1-1 16,-3 1 0-16,0-2 0 15,0 3 1-15,-1-2-1 16,0 2 1-16,-1 1 0 16,-2 1 0-16,2 0 1 15,0-2-2-15,-1 1 2 16,2-1-1-16,-3 1 0 0,0-2-1 15,2 2 0-15,-2-1 0 16,0 0 0-16,-2 1 0 16,-1-2 0-16,0 3 1 15,4-1-1-15,-3-1 0 16,2 0 0-16,-2 0 0 15,4-1 0-15,-2-4 0 16,2 0 0-16,1 2 0 16,0-2 0-16,-2 0 0 15,3 0 0-15,-2 1 0 16,1 1 0-16,-1 1 0 15,-2 1 0-15,2-3 0 16,0 1 0-16,0-3 0 16,2-2 0-16,7-11-1 15,-11 14 0-15,11-14-1 0,0 0 0 16,0 0 0-16,0 0 1 15,0 0-1-15,-9 13 1 16,9-13-1-16,-6 10 2 16,6-10-2-16,-6 14 0 15,6-14-4-15,0 0-22 16,0 0-7-16,18-15-1 15,-7-7-1-15</inkml:trace>
  <inkml:trace contextRef="#ctx0" brushRef="#br1" timeOffset="57320.7315">25266 7643 11 0,'0'0'18'15,"0"0"0"-15,-12-15-8 0,12 15 1 16,0 0 3-16,0 0-1 15,5-17 1-15,-5 17-1 16,0 0 0-16,11 7-2 16,-11-7-2-16,4 12-1 15,-4-12-1-15,0 26-3 16,-4-11 0-16,2 5-1 15,-1 1-1-15,1 6 1 16,-2-3-2-16,4 3 1 16,-3-2-1-16,5 3 0 15,-4-2 0-15,4 4 0 16,-4 0-1-16,4 0 0 15,-4-2 0-15,4 1 0 16,-4-2 0-16,2 2 0 0,-1-4 1 16,2 0-2-16,-1-3 2 15,0 1 0-15,0 0 0 16,0-3-1-16,0 1 0 15,0 0 1-15,0 1-1 16,2-3 0-16,-1 2 0 16,-1-1 1-16,1-1-1 15,-1 2 0-15,0 0 0 16,1 0 0-16,-1-1 0 15,0 1 1-15,1-1-1 16,-1 1 0-16,-1-2 0 16,1 0 0-16,-2 0 0 15,-1 0 0-15,-1-2 0 16,-2 1 1-16,-1 2-1 15,0-3 0-15,0 1 0 0,0-1 0 16,3 0 1-16,-3-3-1 16,4 1 2-16,-1-1-2 15,0-1 1-15,3 2-1 16,-4-3 2-16,1 4-3 15,-6-2 1-15,0 1-1 16,1 2 1-16,-5 1-1 16,2 0 1-16,-2 0-1 15,1 1 0-15,-1 1 1 16,4-1 0-16,1 2 1 15,0-1-1-15,1 0 1 16,-3 0-1-16,2 2 1 0,-1-4-1 16,0 2 1-16,0 0 0 15,-1 0 0-15,1 1-1 16,-2 2 1-16,0 0 0 15,-1 1-1-15,-1 4 0 16,-1-1 1-16,-1-2-1 16,2 2 1-16,-1-3-1 15,2-2 1-15,1-2-1 16,3-2 0-16,0-2 1 15,2-2-1-15,2 1 0 16,-3-3 1-16,0 2 0 16,-3 0 0-16,-2 2 0 15,-3 0 0-15,-1-1 0 16,-3-4-4-16,10 8-21 15,-8-17-12-15,18-2-2 0,-11-13-1 16,19-4 0-16</inkml:trace>
  <inkml:trace contextRef="#ctx0" brushRef="#br1" timeOffset="58326.8321">11841 10217 48 0,'10'-15'6'15,"12"0"-5"-15,4-2-1 0,-1-6-28 16</inkml:trace>
  <inkml:trace contextRef="#ctx0" brushRef="#br1" timeOffset="58529.8524">13092 9688 36 0,'68'-21'30'15,"-4"-3"-1"-15,1 2 0 16,3-1-21-16,8-2-15 16,8 0-18-16,1-8-3 15,9 1-2-15,5-8 1 0</inkml:trace>
  <inkml:trace contextRef="#ctx0" brushRef="#br1" timeOffset="58663.8658">15590 8954 68 0,'128'-24'32'0,"-10"-5"-5"16,9 0-24-16,-9-1-31 16,-1-2-3-16,8 0 0 15</inkml:trace>
  <inkml:trace contextRef="#ctx0" brushRef="#br1" timeOffset="58796.8791">17986 8321 73 0,'144'-38'21'16,"-6"-6"-21"-16,1-3 0 15,4 4-31-15,3-5-1 16</inkml:trace>
  <inkml:trace contextRef="#ctx0" brushRef="#br1" timeOffset="62308.2302">13404 10201 25 0,'0'0'27'0,"-10"11"2"16,10-11-9-16,0 0 0 15,0 0-1-15,0 0-10 16,-10 7-3-16,10-7 0 15,0 0-1-15,0 0 1 16,0 0-2-16,0 0 1 16,0 0 0-16,0 0-1 15,0 0 0-15,0 0 0 16,0 0-1-16,0 0-1 15,-11-4-1-15,11 4 0 16,0 0 0-16,-9-14-1 16,9 14 0-16,-3-18 0 15,4 8 0-15,1-1 0 0,-1-4 1 16,1 1-1-16,-1-2 0 15,1 1 0-15,-5-2 0 16,1 2 0-16,-2-1 1 16,-1 1-1-16,-1-1 0 15,1 1 0-15,-1-1 0 16,1 0 0-16,0 2 1 15,2 0-1-15,0 0 0 16,0 2 0-16,0 0 1 16,-2 2-1-16,-2-2 0 15,-1 2 0-15,0-5 1 16,1 4-1-16,-1-1 0 15,-1-2 1-15,0 0-1 16,1 3 1-16,3-1-1 16,-2 1 1-16,7 11-1 0,-15-19 0 15,15 19 1-15,-20-11-1 16,9 6 1-16,-1 1-1 15,-2 1 0-15,1-3 0 16,0 3 1-16,2-3-1 16,11 6 0-16,-16-11-1 15,16 11-1-15,-6-11-2 16,6 11-15-16,0 0-18 15,18 15 0-15,-18-15-2 16,25 17 1-16</inkml:trace>
  <inkml:trace contextRef="#ctx0" brushRef="#br1" timeOffset="63487.3481">15119 10577 27 0,'14'-6'30'15,"-14"6"1"-15,0 0-1 16,0 0-13-16,1-13-8 16,-1 13-2-16,0 0-1 15,0 0-2-15,0 0 0 0,0 0-1 16,-7-11 1-1,7 11-2-15,0 0-1 0,3-14 1 16,-3 14-1-16,3-16 0 16,1 4 0-16,0 1-1 15,1-4 1-15,-2 1-1 16,-2-1 1-16,1-1 0 15,-5 0 0-15,-1-2-1 16,-6-1 1-16,1 1-1 16,-4-2 1-16,0-2 0 15,-1-1 0-15,2-2 0 16,-2 0 0-16,1-1 1 15,2-4-2-15,-1 1 2 16,2-2-1-16,-3-2-1 16,1 0 1-16,0-2-1 0,-1 3 1 15,0 0-1-15,-2-2 0 16,0 3 0-16,0 0 1 15,-1 2-2-15,0-1 2 16,2 4-1-16,-1-2 0 16,1 0 0-16,1 3 0 15,1-2 0-15,2 3 0 16,1-2-1-16,-2 1 1 15,2 4-1-15,0-3 0 16,0 1 1-16,-3 1-1 16,0 3 0-16,2-1 2 15,-3 1-1-15,3-1 0 16,-1 0 1-16,0 2-1 15,0-2 0-15,1 1 1 0,-3-2-1 16,3 1 1-16,0 3-1 16,0-1 1-16,1 3-1 15,-1 1 1-15,2 1-2 16,8 13-1-16,-18-18-5 15,18 18-27-15,0 0-1 16,0 0 0-16,0 0-1 16</inkml:trace>
  <inkml:trace contextRef="#ctx0" brushRef="#br1" timeOffset="64691.4685">16879 10393 6 0,'0'0'21'16,"-13"5"1"-16,13-5-4 16,0 0-7-16,0 0 1 15,0 0 1-15,0 0-1 16,0 0 0-16,2-12-2 15,-2 12 0-15,0 0 0 16,17-5-3-16,-17 5 1 16,0 0-3-16,1-14 0 15,-1 14-2-15,0 0 0 16,-3-14-2-16,3 14 2 15,-8-20-1-15,5 8 0 16,1-2 0-16,-2-2 0 16,3-3-1-16,1-3 2 0,0-1-1 15,-2 0-1-15,0-1 0 16,2-5 0-16,-1 1-1 15,-6-1 1-15,2-3-1 16,-4 2 1-16,0 0-1 16,-2 0 1-16,-1-2-1 15,-2 2 0-15,1-1 0 16,2 1 0-16,-2 0 0 15,1 0 0-15,1 0 0 16,-2 0 1-16,0 4-1 16,1-3 0-16,-2 0 0 15,-2 1 0-15,-1-1 0 16,-2 2 0-16,4-1 0 15,-5 0 0-15,-1 0 0 0,1 0 0 16,1-1 0-16,0-1 0 16,1 1 0-16,-1-1 0 15,3 0 0-15,-2 0 0 16,5 1 0-16,-1 2 0 15,0-1 0-15,3 2 0 16,-3 0 0-16,4 3 0 16,0-1 0-16,-1 1 0 15,1 0 0-15,2 2 0 16,-2-1 0-16,2 1 0 15,0 2 0-15,-3 0 0 16,-1 1 0-16,1-2 0 16,-1 3 0-16,-1 0-1 15,-1 2 2-15,-1-1-3 16,1-1 3-16,-1 4-2 0,1-1 1 15,-1 0-1-15,1 0 1 16,4 5-4-16,-6-10-13 16,16 19-18-16,-12-19-2 15,12 19 0-15,0-16-1 16</inkml:trace>
  <inkml:trace contextRef="#ctx0" brushRef="#br1" timeOffset="65989.5983">18803 10403 22 0,'-14'-3'29'16,"14"3"-1"-16,0 0 2 16,-7-10-12-16,0-2-5 15,7 12-5-15,4-15-2 16,-4 15-3-16,9-19 1 15,-9 19-3-15,7-23 2 0,-5 12 0 16,-2-1 2-16,1 0-1 16,-2 1 0-16,0 0 0 15,-4-4-1-15,4 4 2 16,-2-3-3-16,2 1 0 15,-2-3-1-15,2-1 0 16,0-3 1-16,2 0-2 16,-2-1 1-16,2-5 0 15,-2 2-1-15,0-3 1 16,-4-1-1-16,2 0 1 15,-5 0-1-15,-2 1 1 16,0-1-1-16,-3 1 1 16,2 0-1-16,-2-1 1 15,-1 2-1-15,2-2 0 16,0-2 1-16,1 1-1 0,2-1 0 15,0-2 0-15,-1 2 0 16,1-1 0-16,-3 0 0 16,3-1 0-16,-2 2 0 15,-1-1-1-15,0 0 2 16,0 1-1-16,-2-2 0 15,0 0 0-15,0-3 0 16,0 3 1-16,1-1-1 16,1 5 0-16,1-4 1 15,-2 5-1-15,4-1 0 16,0 2 0-16,1 1 1 15,0 2-1-15,0-1 0 16,2 1 0-16,-1 2 1 16,0 0-1-16,0 2 0 0,-1 0 0 15,1 1 1-15,-4 0-1 16,0 3 1-16,-3 0-1 15,-1 0-1-15,-2 0 1 16,-1 2-2-16,0 0 3 16,-1 4-3-16,3-1 2 15,-3-1-2-15,4 1 1 16,0 1 0-16,-2-2-2 15,6 8-4-15,-8-8-27 16,19 11 0-16,-21-12-2 16,21 12-1-16</inkml:trace>
  <inkml:trace contextRef="#ctx0" brushRef="#br1" timeOffset="67589.7583">20670 10596 0 0,'-11'0'19'15,"11"0"3"-15,-12 0-5 16,12 0-2-16,0 0 0 15,-15-10-1-15,15 10-1 16,0 0-2-16,1-10-1 16,-1 10-1-16,4-13-1 0,-5 4-2 15,1 9-2-15,2-12 0 16,-2 12 0-16,-1-15-2 15,1 15 0-15,-4-15 0 16,4 15-1-16,-3-20 0 16,2 10 0-16,-1-4 0 15,4 2 0-15,-2-3 0 16,1 1 0-16,0-1 0 15,0 1 0-15,0-2 1 16,0 1-2-16,-1 0 2 16,2 0-3-16,-5-1 3 15,2 0-1-15,-1-3 1 16,-1 3-2-16,1-3 1 15,0 2 1-15,1-4-2 0,-2 4 2 16,3-4-1-16,0 3-1 16,0-4 1-16,0 4-1 15,0-4 1-15,0 1-1 16,-2 0 0-16,0 0 1 15,-1-2-1-15,1 0 0 16,-1 1 1-16,0-1-1 16,0-1 0-16,2-1 0 15,-3-2 0-15,3 1 0 16,-1-1 1-16,2 1-1 15,-1-2 0-15,-1 0 0 16,-2 3 1-16,-1 1-1 16,0-2 1-16,-2 3-2 0,1-1 1 15,-3 0-1 1,4 2 1-16,-3-2 0 0,1 1-1 15,0 0 1-15,0 2-1 16,0-1 1-16,-1 1 1 16,0 3-1-16,-2-2 0 15,1 2 1-15,-3 1-1 16,0 2 0-16,-2 1 0 15,1 0 1-15,-2 1-1 16,2 3 0-16,0-3 0 16,2 0 1-16,2 1-1 15,-1-3 0-15,2 0 1 16,1-2-1-16,0 4 0 15,2-2 1-15,-2 1-1 0,-2 1 0 16,3 0 1-16,-3 3-1 16,9 10 0-16,-17-16 0 15,17 16 0-15,-18-20 0 16,18 20 0-16,-14-16 0 15,14 16 0-15,-10-11 0 16,10 11 0-16,-5-12 0 16,5 12-4-16,0 0-7 15,0 0-24-15,-14 1 0 16,8 12-1-16,-6-6-1 15</inkml:trace>
  <inkml:trace contextRef="#ctx0" brushRef="#br1" timeOffset="69017.9011">22923 10810 41 0,'-19'-14'27'0,"19"14"1"16,-19-11-1-16,19 11-23 15,0 0 1-15,-8-15-1 16,8 15 1-16,0 0-1 0,19-9-1 15,-19 9 1-15,11-6 1 16,-11 6 0-16,12-3-1 16,-12 3 1-16,0 0-1 15,0 0-1-15,0 0 0 16,-12-8-1-16,12 8 0 15,0 0-1-15,-7-13-1 16,7 13 1-16,-2-17 0 16,4 3 0-16,3 0 0 15,-3-3 1-15,2 0-1 16,-4-4 0-16,1 0 0 15,-2-2 1-15,-1-1-1 16,-4 0 0-16,0 1-1 16,-1-5 1-16,-2 3-1 0,3-2 1 15,-2 0-3-15,-2 0 4 16,0-1-4-16,-1-1 3 15,1-2-1-15,-2 1 1 16,2-2-1-16,0 0 1 16,0-1 1-16,2-2-2 15,1-1 2-15,0 0-2 16,2-1 0-16,-1 1 1 15,0 1-1-15,-2-1 0 16,0 1 0-16,-2 1 1 16,-1 0-1-16,-1 1 0 15,0 3 1-15,-2-1-1 16,1 2 0-16,0-1 1 0,-1 3-2 15,0-1 1-15,1 1-1 16,-1 2 0-16,1-1 1 16,-1 0-1-16,0 3 1 15,-2-1-1-15,2 2 1 16,-2 1 0-16,-3 0 0 15,4 0 1-15,-3 4-1 16,-1-4 0-16,3 3 0 16,-2-1 0-16,3 1 0 15,0-1 1-15,1 0-1 16,2-1 1-16,-2 2-1 15,1 1 0-15,1-2 1 16,1 3-1-16,0-1 0 16,0-1 1-16,0 1-1 0,0-1 0 15,-3 1-1-15,0-1 1 16,0 0 0-16,-1-1 0 15,0 3 0-15,-1 1 0 16,-2 0-1-16,5 1 1 16,-1 1 0-16,1 2 0 15,0-2-1-15,13 13-2 16,-22-27-18-16,22 27-15 15,-9-14 1-15,9 14-3 16,0 0 1-16</inkml:trace>
  <inkml:trace contextRef="#ctx0" brushRef="#br1" timeOffset="70292.0285">25148 10631 36 0,'0'0'25'0,"0"0"0"16,-5 14 1-16,5-14-21 0,0 0 1 16,9-4 0-16,-9 4 0 15,13-9 2-15,-13-1 0 16,11 5 0-16,-11 5-2 15,10-13 1-15,-10 13-3 16,3-17-1-16,-3 17 0 16,1-17-1-16,-1 17 0 15,-1-20-1-15,1 10 0 16,0-2-1-16,0-3 1 15,0 3 0-15,0-6 0 16,1 4 0-16,-1-3 0 16,0 0 0-16,0-2 0 15,2 3 0-15,-4-3 1 16,-1-1-2-16,1 0 1 0,-1 2-1 15,-3-4 1-15,2-1-1 16,-1 0 1-16,1-1-1 16,-1-3 0-16,0 1 1 15,-3-2-1-15,1-2 1 16,-1-1-1-16,2-1 0 15,1-1 0-15,-1-1 0 16,0-1 0-16,0-1 0 16,3 1 0-16,0-2 1 15,-1 1-1-15,0-2 1 16,-2 2-1-16,1 2 1 15,-3-2-1-15,-2 0-1 16,-2 1 1-16,-1 1-1 16,0 0 0-16,-1 0 0 15,0-1 1-15,0 0-1 0,0 1 0 16,3-4 1-16,-2 1 1 15,2-1-1-15,-2 2 1 16,-1 2-1-16,0 0 1 16,-3 1-1-16,-2 3 1 15,-1 1-1-15,2 3 1 16,-2-1-1-16,-1 2 0 15,2 0 0-15,0 1 1 16,3 2-1-16,2 2 0 16,1-2-2-16,5 5-2 15,-5-6-9-15,16 11-23 16,-11-3 2-16,8 15-4 15,-4-22 3-15</inkml:trace>
  <inkml:trace contextRef="#ctx0" brushRef="#br1" timeOffset="80675.0667">18672 6550 41 0,'-37'3'23'15,"2"13"0"-15,-5 6-9 16,0 4-15-16,2 7 2 15,1 8-3-15,-6 4 3 16,3 8-1-16,-7 4 2 16,-1 4 0-16,-1 4 1 15,-3 1 0-15,2 6 0 16,-3-1 1-16,5 6-1 15,2 4 0-15,5 5-1 0,2 6-1 16,4 5 0-16,2 10-1 16,4 2 1-16,1 7 0 15,2 8-1-15,3-1 0 16,2 3 0-16,2 5 2 15,2 1-3-15,-1-2 3 16,3 3-2-16,4-4 1 16,1-4-1-16,3 5 1 15,-1 0 0-15,7 0-1 16,0 2 2-16,-1 3-3 15,4 1 2-15,-1 3-3 16,-1 4 4-16,0-3-3 16,3-3 2-16,-5-6-4 15,4-3 1-15,1-9 1 16,1-5 0-16,4-9 0 0,3-4-1 15,7-10 1-15,5-4 0 16,6-7 2-16,7-9 0 16,9-7-1-16,10-9 2 15,12-6-1-15,8-11-2 16,5-13 1-16,10-11-1 15,9-14 2-15,5-17-1 16,6-17 0-16,5-18-1 16,0-20 2-16,-4-16 0 15,1-17 1-15,0-9 2 16,-8-15-2-16,-5-11 0 15,-2-9 0-15,-5-5-1 16,-7-8 2-16,-4-6 0 16,-8-8-1-16,-7-10-3 0,-7-5 3 15,-9-3-3-15,-11-6 2 16,-10-5-1-16,-6-4 0 15,-11 3 0-15,-11 1-1 16,-8 3 2-16,-11 4-1 16,-11 7 2-16,-17 9-1 15,-8 11 2-15,-14 10-1 16,-10 12 0-16,-10 11-1 15,-8 20 0-15,-13 24-1 16,-7 21 1-16,-4 23-1 16,-4 19-2-16,1 23-1 15,1 12-3-15,15 18-13 16,8-2-10-16,22-5-2 0,24-10 1 15,22-18-1-15</inkml:trace>
  <inkml:trace contextRef="#ctx0" brushRef="#br1" timeOffset="81675.1667">21151 6929 50 0,'-41'0'25'0,"-8"-1"0"15,2 10-1-15,-1 3-24 16,4 4 0-16,2 5 0 16,5 4 0-16,-3 6 1 15,2 11-1-15,1 10 0 16,-3 9 0-16,-2 10 0 15,-1 15 0-15,-3 7 0 16,-1 7 1-16,0 4-1 16,-4 2 1-16,1 1 0 15,-1-3 0-15,5-1 1 16,-3-7 1-16,10 0-1 0,-1 0 1 15,11 2 0-15,2 1 0 16,9 7 0-16,7 2 0 16,6 8-1-16,6 5 0 15,5 3-2-15,7 2 2 16,5 6-1-16,2-5-1 15,4-3 1-15,3-6-1 16,3-6 0-16,6-8-1 16,3-8 2-16,8-6-3 15,4-8 3-15,4-4-3 16,7-8 3-16,7-6-2 15,5-5 2-15,5-10-1 0,10-8 1 16,5-18 0-16,3-20 0 16,2-31 1-16,5-32-1 15,-7-42 4-15,2-39-2 16,-6-52 2-16,-8-32-3 15,-11-33 2-15,-5-21-3 16,-17-14 1-16,-14-5 0 16,-17 4-1-16,-16 20-1 15,-22 20 1-15,-13 28 1 16,-14 29 0-16,-14 34 1 15,-10 40-3-15,-7 37 0 16,-9 45-3-16,-8 34 0 16,-1 43-5-16,-6 15-12 15,7 28-13-15,3 8-1 16,11 3-1-16,11-11 1 0</inkml:trace>
  <inkml:trace contextRef="#ctx0" brushRef="#br1" timeOffset="85318.531">22730 7409 25 0,'-53'65'23'0,"-11"3"1"16,1 22 1-16,-7 9-22 15,1 8 1-15,6 15 1 16,-7 0 1-16,8 12 1 0,-13-5 1 15,7 10-2-15,-4-6 1 16,9 19 0-16,-1 4 0 16,12 15-1-16,5 4-1 15,15 10 0-15,13 0-5 16,19 5 3-16,19-5-4 15,17-5 3-15,14-14-3 16,15-10 1-16,12-14-3 16,15-12 1-16,8-15 1 15,11-16-2-15,4-21 2 16,0-26-1-16,6-27 3 15,6-26-2-15,2-36 4 16,4-26 1-16,-1-40-1 0,0-29 0 16,-6-32 2-16,-1-28-2 15,-10-29 0-15,-13-25-1 16,-21-18-2-16,-22-12 0 15,-30-10 1-15,-26-3 0 16,-28 2-1-16,-27 16 0 16,-28 23 0-16,-24 32 1 15,-18 39 1-15,-12 42-2 16,-10 52 0-16,-10 49 0 15,-6 52-2-15,-3 34-1 16,8 35-7-16,2 9-23 16,22 4-2-16,9-11-1 15,25-15 0-15</inkml:trace>
  <inkml:trace contextRef="#ctx0" brushRef="#br1" timeOffset="93332.3323">11792 7128 41 0,'0'0'31'0,"-11"11"3"16,7-21-1-16,11-4-8 15,1-25-11-15,21-7-5 0,7-24-1 16,22-9-2-16,12-17-1 16,16-3-4-16,6-8 1 15,8 2-2-15,4 3 0 16,-3 8-3-16,-1 16-6 15,-17 5-25-15,-3 16-1 16,-20 5 0-16,-6 14-3 16</inkml:trace>
  <inkml:trace contextRef="#ctx0" brushRef="#br1" timeOffset="94038.4029">13791 5528 51 0,'8'-17'32'0,"-8"0"1"15,-2 2 0-15,-14-7-22 16,5 14-1-16,-17-5-2 16,1 14-1-16,-13 6-2 15,0 14 0-15,-7 11-2 16,2 18 1-16,-1 5-2 15,7 7 2-15,7 1 0 16,10-4-1-16,12-8 0 16,17-9-1-16,15-21-1 15,18-23 2-15,15-25-1 0,12-21-3 16,6-18 1-16,3-19-1 15,0-14 0-15,-7-12 1 16,-12-2-1-16,-13 2 0 16,-16 6 0-16,-14 8 2 15,-12 14-2-15,-10 16 2 16,-9 22-2-16,-8 21 1 15,-2 29 0-15,-3 24 1 16,3 30 0-16,0 22-1 16,11 16 1-16,5 5-2 15,10 7 1-15,10-10-1 16,14-7-2-16,9-27-3 15,17-6-6-15,0-34-23 16,16-11-1-16,-8-23-2 0,7-9 0 16</inkml:trace>
  <inkml:trace contextRef="#ctx0" brushRef="#br1" timeOffset="94225.4216">14329 5174 88 0,'-22'16'35'15,"6"22"-1"-15,-3 8 0 16,4 17-32-16,7 1-2 15,6 2 1-15,7-3-1 16,7-13 2-16,9-13-6 16,2-27-10-16,13-10-20 15,-5-24-1-15,5-9 0 16,-9-20 0-16</inkml:trace>
  <inkml:trace contextRef="#ctx0" brushRef="#br1" timeOffset="94353.4344">14291 4735 96 0,'-30'-43'36'0,"11"25"0"15,2 11-4-15,17 7-64 16,0 0-3-16,29 2-2 16,14-1-1-16</inkml:trace>
  <inkml:trace contextRef="#ctx0" brushRef="#br1" timeOffset="94653.4644">15259 4304 78 0,'-37'-36'37'0,"-10"-8"0"16,-1 12 1-16,-7-2-30 15,7 22-1-15,0 8-1 16,6 23-3-16,2 14 0 15,9 25-1-15,7 19-1 16,8 20-2-16,3 17 1 16,11 10-1-16,6 10 1 15,9 0-1-15,4-5 1 16,8-12-5-16,13-6-17 15,-7-33-16-15,10-14 2 16,-11-29-2-16,1-14-1 0</inkml:trace>
  <inkml:trace contextRef="#ctx0" brushRef="#br1" timeOffset="94827.4818">14772 5113 83 0,'-19'-7'38'15,"5"0"-1"-15,14 7 0 16,15-7-25-16,10-8-10 15,14-10-5-15,13-17-3 16,22-1-29-16,0-19 0 16,12 7-3-16,-4-9 1 15</inkml:trace>
  <inkml:trace contextRef="#ctx0" brushRef="#br1" timeOffset="95104.5095">15658 4061 97 0,'-28'-54'37'16,"3"16"3"-16,-14-1-3 16,7 17-32-16,-10 14 0 15,6 26 0-15,-4 19-3 16,6 26 0-16,-1 16-1 15,4 18-1-15,8 10 0 16,8 9 0-16,13 0 0 16,10-5-1-16,13-11 0 0,7-15-3 15,20-9-3-15,-5-26-29 16,15-7-1-16,-12-25-1 15,2-4-2-15</inkml:trace>
  <inkml:trace contextRef="#ctx0" brushRef="#br1" timeOffset="95930.5921">15317 4726 101 0,'-25'-4'38'0,"25"4"1"15,-15 8-1-15,26-12-36 16,11-6-1-16,11-13 0 15,12-6-1-15,6-9 0 0,9-4 0 16,2-3-1-16,-2 1 1 16,-1 4-1-16,-10 6 0 15,-7 9 0-15,-12 12 1 16,-6 12 0-16,-10 8 0 15,-6 12 1-15,-6 9 0 16,-1 10 0-16,-1 6 0 16,0 8 0-16,4 4 0 15,1 0 0-15,0-2-1 16,8-6 1-16,-3-6-1 15,2-10 1-15,-2-10-1 16,2-15 0-16,-12-7 1 16,14-29-1-16,-12-4 1 15,-4-12-1-15,-2-11 1 0,-3-5-1 16,-1-6 1-16,0 4-1 15,0 5 1-15,-1 9-1 16,3 5 1-16,4 12 0 16,6 7-1-16,8 9 1 15,3 6-1-15,7 4 1 16,6-1 0-16,8-3-1 15,4-2 0-15,5-3 1 16,0-4-1-16,1 0 0 16,-8 0 1-16,-1-3-1 15,-9 4 1-15,-7 0 0 16,-10 3-1-16,-10 5 1 15,-1 10 0-15,-19-6 0 16,0 13 0-16,-5 8 0 0,-3 8-1 16,-3 9 1-16,2 7-1 15,5 4 0-15,3 2 1 16,6 1-1-16,9-3 0 15,8-9 0-15,10-6 0 16,7-15 0-16,6-12 0 16,7-10 0-16,1-14 1 15,0-7-1-15,-2-10 1 16,-1-2 0-16,-9-4-1 15,-3 1 1-15,-6 7-1 16,-8 4 1-16,-5 12-1 16,-2 10 0-16,2 12-1 15,-9 10 1-15,5 11-2 0,0 9 0 16,9 4-2-16,4-1-1 15,11 5-2-15,3-18-5 16,27 7-16-16,-5-28-11 16,20-3 1-16,-5-21-1 15,11-3 2-15</inkml:trace>
  <inkml:trace contextRef="#ctx0" brushRef="#br1" timeOffset="96152.6143">17014 3849 104 0,'-18'0'38'16,"-17"4"1"-16,7 21-1 15,-6 4-32-15,2 12-2 16,2 6-1-16,8 3 0 16,7 1-1-16,12-3-1 0,13-10-1 15,11-12-1-15,17-15-1 16,8-20-2-16,12-14-1 15,-1-27-6-15,17-4-22 16,-15-24-5-16,6-4 0 16,-15-22-2-16</inkml:trace>
  <inkml:trace contextRef="#ctx0" brushRef="#br1" timeOffset="96321.6312">17343 3142 97 0,'-16'33'38'0,"-13"14"1"15,12 28-3-15,1-1-29 16,5 10-3-16,4 2-1 15,8 3-2-15,7-5 0 0,4-12-6 16,10 6-15-16,-5-27-18 16,9-1 0-16,-12-23-1 15,9-6-1-15</inkml:trace>
  <inkml:trace contextRef="#ctx0" brushRef="#br1" timeOffset="96669.666">17230 3645 79 0,'-11'13'39'16,"-1"-7"0"-16,15 4 1 16,-3-10-17-16,20-20-20 15,9 1-1-15,9-4 1 0,5-5-2 16,3-1 2-16,-2-2-2 15,-1 4 0-15,-6 2 0 16,-7 8 1-16,-8 5-1 16,-8 8 0-16,-14 4 0 15,12 18 0-15,-9 8 1 16,-2 5-2-16,1 9 2 15,2 5-2-15,2 7 0 16,3-1-1-16,6-4 0 16,3-9-4-16,9-6-3 15,-3-28-18-15,13-1-14 16,-11-29 0-16,10-3-2 15,-9-24 2-15</inkml:trace>
  <inkml:trace contextRef="#ctx0" brushRef="#br1" timeOffset="96803.6794">17756 3035 81 0,'-26'13'38'16,"-2"1"-3"-16,9 8-3 16,11-7-52-16,1-3-15 15,21 5-2-15,4-8 0 16</inkml:trace>
  <inkml:trace contextRef="#ctx0" brushRef="#br1" timeOffset="97440.7431">18101 3162 74 0,'-17'13'41'0,"3"17"-2"0,-18-6 1 16,16 18-14-16,-8-7-23 16,2 9 0-16,7 2-1 15,8 1 0-15,7-2 0 16,8-4-2-16,10-6 1 15,8-9-1-15,4-8 0 16,5-12-1-16,1-12-1 16,0-15 1-16,-3-7-1 15,-7-12 1-15,-3-10-1 16,-12-5 1-16,-4-3 0 15,-9 1 1-15,-6 4 1 16,-5 8-1-16,-4 7 1 16,1 8 0-16,1 9 0 15,4 6 0-15,7 6 0 0,4 9 0 16,18-17 0-16,3 9 0 15,8-3 0-15,2 3 0 16,4 0 0-16,1 4-1 16,-4 2 1-16,-4 9 0 15,-6 4 0-15,-5 6 0 16,-6 2 0-16,-3 7-1 15,-6 2 1-15,1 1-1 16,-2-1 0-16,-2-1 0 16,1-9 0-16,2-2 0 15,-2-16 0-15,15 0 0 16,-3-15 0-16,6-11 1 15,4-9 0-15,2-7-1 16,4-7 1-16,2-1 0 16,-1 2 0-16,-6 10 1 0,-2 2 0 15,-2 17 0-15,-1 10-1 16,0 11 0-16,-3 12 1 15,0 11-2-15,3 9 0 16,2 0 0-16,8 9-2 16,3-3-3-16,11 10-10 15,-13-26-13-15,17 9-15 16,-12-20 0-16,9-2-2 15,-6-18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1357223"/>
              </p:ext>
            </p:extLst>
          </p:nvPr>
        </p:nvGraphicFramePr>
        <p:xfrm>
          <a:off x="214283" y="762001"/>
          <a:ext cx="8750332" cy="5425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Establish a due date for Waves, Units 2 and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30 minutes of HRT on Waves, Units 2 and 3 PLUS marking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concept of diffraction (as opposed to refraction)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diffraction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link between the amount of diffraction and the relationship between wavelength and gap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affects diffraction and which way around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4 for HW and set a due date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improve the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6320" y="947160"/>
              <a:ext cx="2054880" cy="273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1920" y="941400"/>
                <a:ext cx="2074320" cy="275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435760" y="3660480"/>
              <a:ext cx="1769760" cy="2208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22440" y="3654000"/>
                <a:ext cx="1788120" cy="222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807417"/>
              </p:ext>
            </p:extLst>
          </p:nvPr>
        </p:nvGraphicFramePr>
        <p:xfrm>
          <a:off x="533400" y="228601"/>
          <a:ext cx="8094663" cy="5761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800" y="0"/>
              <a:ext cx="9029520" cy="572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720" y="-13680"/>
                <a:ext cx="905364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8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920" y="209520"/>
              <a:ext cx="9012600" cy="620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240" y="205920"/>
                <a:ext cx="9034200" cy="621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22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37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3548</TotalTime>
  <Words>304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190</cp:revision>
  <dcterms:created xsi:type="dcterms:W3CDTF">2006-08-16T00:00:00Z</dcterms:created>
  <dcterms:modified xsi:type="dcterms:W3CDTF">2014-06-10T01:38:28Z</dcterms:modified>
</cp:coreProperties>
</file>