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6" r:id="rId2"/>
    <p:sldId id="271" r:id="rId3"/>
    <p:sldId id="257" r:id="rId4"/>
    <p:sldId id="330" r:id="rId5"/>
    <p:sldId id="331" r:id="rId6"/>
    <p:sldId id="332" r:id="rId7"/>
    <p:sldId id="33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5T22:06:06.09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443 6709 31 0,'-40'0'23'16,"14"5"1"-16,-6-12 0 15,11 3-22-15,1-2-1 16,20 6-2-16,-12-6 1 15,12 6 0-15,0 0 0 16,22-5 0-16,-3 5 0 16,4 0-1-16,9 0 0 15,1 0-2-15,7-1-1 0,10 2 0 16,5-2-1-16,10 2 0 15,6-2 1-15,13 0 2 16,9 1 0-16,12 0 1 16,12 1 0-16,7-1 2 15,13-1-1-15,15 1 1 16,8 0-1-16,10-3 0 15,12 3-1-15,11 0 1 16,10 1 0-16,12-1 0 16,7 2 0-16,48-4 0 15,-25 1 0-15,11-3 0 16,11-2 0-16,9-6 0 15,16-4 1-15,7-2-1 16,12-4 1-16,-29-5 0 16,41 2 2-16,16-4 0 0,1 5 1 15,16-3 0-15,1 8 0 16,4-3 2-16,4 9-2 15,8-1 1-15,4 6-1 16,4-2 0-16,11 7-1 16,0-4 2-16,17 5-1 15,-3-2-1-15,16 4 0 16,40-2-1-16,-28 3 0 15,18-1-1-15,-21 4 1 16,4 0-2-16,-9 0 0 16,5 1 0-16,-5-3 0 15,-34-2 0-15,47-3 0 16,-26-6 0-16,31-8 0 15,29-4 1-15,-19-8 0 0,2-9 2 16,12-3-3-16,1-5 5 16,8 5-1-16,39-3 1 15,-43 7 0-15,-6 0 0 16,-4 8-2-16,-10 6-2 15,-11 6-1-15,-11 12-17 16,-30-4-13-16,-60 7-3 16,22 1 0-16,-58 1 0 15</inkml:trace>
  <inkml:trace contextRef="#ctx0" brushRef="#br0" timeOffset="3245.3245">1208 6872 39 0,'-26'8'23'15,"10"4"1"-15,-8-5-2 16,11 0-23-16,-7 4-2 0,9 1-1 15,-3-1 0-15,2 2 3 16,12-13 0-16,-15 18 3 16,15-18 2-16,-9 11 3 15,9-11 1-15,0 0 2 16,0 15 1-16,0-15-1 15,0 0-1-15,0 0-2 16,0 0-2-16,0 0 0 16,0 0-2-16,0 0-2 15,0 0 1-15,0 0-1 16,0 0 0-16,0-18 0 15,7 4 0-15,1-9 1 0,3-4-1 16,1-5 1-16,4-7-1 16,3-4 0-16,3-4-1 15,-1-5 1-15,3-2-1 16,1 0 0-16,1-3 0 15,2-4 0-15,-1-3 0 16,6-5 1-16,1-1-2 16,2-4 1-16,5-2 1 15,3-3-2-15,5-1 0 16,1-1 0-16,5 2 1 15,5-1-1-15,3 1 0 16,3 0 1-16,-2 0-2 16,4 3 3-16,0-1 0 15,1 1-2-15,2 0 1 16,1 1-1-16,3-1 2 0,6 0-2 15,5-1 1-15,-1 1 0 16,6-2-1-16,0 6 1 16,3 4 0-16,0 2 0 15,-3 7 0-15,0 6 0 16,-1 5 0-16,-1 7 0 15,-3 6 0-15,-1 2 0 16,-2 7 0-16,0 5 0 16,-1 5 0-16,3 2-1 15,-1 4 1-15,3 3-1 16,-1 6 1-16,2 1 0 15,0 4 0-15,2 5 0 16,-2 3 0-16,0 5 0 16,-3 2 0-16,1 8 0 0,-1 3-1 15,-3 4 1-15,0 2 0 16,-4 4-1-16,-1 4 1 15,0 2 0-15,-4 3-1 16,1 1 1-16,1 4 0 16,3 4 0-16,-3 2 0 15,-2 3 0-15,3 2 0 16,-6 4 1-16,-1 5-2 15,-6 2 2-15,-1 4-2 16,-6 4 2-16,0 1-1 16,-3 4 0-16,-3 3-1 15,1 2 3-15,-5 2-1 16,2 5 0-16,-4-4 0 0,-1 2 1 15,-4-1-2-15,-1 1 1 16,1-5 1-16,-2-2-2 16,1-1 1-16,-2-5-1 15,0 0 1-15,0-1-1 16,2-1 1-16,0-2-1 15,0-4 0-15,1 4-1 16,2-2 1-16,2-2 0 16,0-1 0-16,2 2 0 15,-1 0-1-15,1 0 1 16,2 2 0-16,-2-3-1 15,1-1 1-15,1 4 0 16,1-4-1-16,2-3 1 16,4-3-1-16,2-1 1 0,4-5-1 15,4 1 1-15,3-5 0 16,4-2 0-16,0-4 0 15,3 0 0-15,-1-2 0 16,1-6 0-16,2-2 1 16,3-2 0-16,4-8-1 15,3-5 1-15,2-4-1 16,5-9 1-16,2-8 0 15,8-5-1-15,2-7 0 16,5-8-1-16,-1-4 1 16,5-6-1-16,-1-5 1 15,3-7-1-15,2-2 1 16,5-7 0-16,-4-5 0 15,-3-6 0-15,1-5-1 0,-1-5 1 16,0-8 0-16,0-8 0 16,-4-5 1-16,-5-9-1 15,-5-4 1-15,0-6-1 16,-10-5 1-16,0-6 0 15,-6-1 1-15,-8-3-1 16,-5 1 0-16,-3-7 0 16,-4 3 0-16,-7 0-1 15,-2 1 0-15,-4 0 0 16,-3 1-1-16,-3 2 1 15,0 0-1-15,-2 2 0 16,1 3 1-16,-1-2-1 16,3 0 1-16,3-1-1 15,2-2 0-15,6 2 0 16,5-1 2-16,2 1-2 0,5 1-1 15,0 2 1-15,6 5 2 16,-1 4-2-16,3 5 1 16,3 7-1-16,-2 6 0 15,9 3 2-15,1 7 0 16,2 6-1-16,1 2 1 15,2 8 0-15,3 6-1 16,2 6 1-16,1 3 0 16,0 5-1-16,1 4 0 15,-1 6 0-15,3 5 0 16,0 3 0-16,0 6 0 15,4 6 0-15,-3 5 0 16,-2 7 0-16,2 6 0 16,-6 7-1-16,0 7 1 0,-4 6 0 15,-2 6 0-15,-2 6 0 16,-2 7 0-16,-3 2 0 15,-2 5-1-15,1 1 1 16,1 3-1-16,-5 2 1 16,2 4-1-16,-2 4 1 15,0 0-1-15,3 5 1 16,-3 2-1-16,1 3 2 15,-1 7-1-15,-3 5 0 16,-3 2 0-16,-3 1 1 16,-4 1-2-16,-3 7 2 15,-4-1-1-15,2 2 0 16,0-2 1-16,-3 2 0 15,-2-1-1-15,1 0 1 0,-4 1 0 16,2-3-1-16,-4 4 2 16,0-1-3-16,-5 1 3 15,0 3-2-15,-1-1 1 16,1 3-1-16,3 3 0 15,0-2 0-15,2 1-1 16,0 4 0-16,4-2 0 16,1 0 1-16,0-6-1 15,1 4 1-15,1-5 1 16,0-3-1-16,3-1 0 15,3-4 0-15,5-6 0 16,6-3 0-16,5-5 0 16,3-8 0-16,7-4 1 15,5-4 0-15,7-7-1 16,9-9 1-16,1-3-1 0,9-7 2 15,3-5-2-15,6-4 1 16,4-5-1-16,5-8 0 16,-1-7 0-16,-3-7 0 15,1-9 0-15,0-9 0 16,3-12 0-16,-3-8-2 15,-4-13 2-15,-5-11-1 16,2-7 1-16,-5-11-2 16,0-9 2-16,-5-6-1 15,-7-8 1-15,-1-4 2 16,-7-9-1-16,-1-4 0 15,-6-6 0-15,-3-4 0 0,-4-5 0 16,-5-2 1-16,-3-4 0 16,-5-1-1-16,-5-2 0 15,2-2 0-15,-6 1 0 16,0-2 1-16,-3 1-1 15,0-5 0-15,3 2 0 16,1-2-2-16,0 1 0 16,0-1 0-16,-3-1 0 15,-3 2 1-15,-1 1 0 16,-8 5-2-16,-6 3 1 15,-5 3 1-15,-6 9 1 16,-7 7-1-16,-3 6 1 16,-2 9-1-16,-3 6 0 15,2 9 1-15,4 6-1 16,1 5 1-16,7 7-1 0,6 5 1 15,8 1-1-15,5 8 0 16,6 2 0-16,4 7 0 16,1 5 0-16,0 8-2 15,-3-1-2-15,6 21-12 16,-18-12-20-16,4 7 0 15,-14-8-1-15,-1 5-1 16</inkml:trace>
  <inkml:trace contextRef="#ctx0" brushRef="#br0" timeOffset="11354.1353">4083 4135 41 0,'7'-18'33'0,"6"-1"2"16,-7-10-9-16,10 16-7 16,-15-17 0-16,12 15-9 15,-13-5-2-15,3 10-4 0,-3 10 0 16,-11-7-2-16,0 13 0 15,1 9 0-15,-5 3-1 16,-3 8-1-16,7 3 0 16,-2 4 1-16,4 1-1 15,4-2 1-15,2-2-1 16,7-6 0-16,1-6 0 15,4-6 1-15,3-10-1 16,2-9 1-16,3-12 0 16,-2-7-1-16,0-9 1 15,-1 0 0-15,-2-6 0 16,-5 4-1-16,-4 0 1 15,-3 10 0-15,-5 8-1 16,-5 15 1-16,-9 11-1 0,0 11 1 16,-3 7-1-16,0 9 1 15,3 3-2-15,2 4 2 16,7-2-1-16,10-5 0 15,13-12 0-15,9-6 1 16,10-11-1-16,6-11 0 16,5-9 1-16,-5-4-1 15,-3-6 2-15,-9-3-2 16,-13 2 2-16,-12 2-1 15,-18 5 0-15,-12 9 0 16,-13 5 0-16,-3 5 0 16,-1 5-1-16,3 1-1 15,13 4-2-15,11-15-9 16,36 8-25-16,15-23-3 0,30-1-1 15,16-17-2-15</inkml:trace>
  <inkml:trace contextRef="#ctx0" brushRef="#br0" timeOffset="12601.26">14258 3878 81 0,'-13'0'35'0,"2"6"-1"15,-7-7 0-15,6 6-30 16,-3 1-2-16,5 5 1 15,-4 1 0-15,7 4-1 16,0-1 0-16,7 2 0 16,3-5 0-16,7 2 0 15,1-8-1-15,6-4 1 16,2-10-1-16,4-3 1 15,1-13 0-15,2-2-1 16,-2-4 0-16,-2-3 0 0,-2-2 0 16,-4 1-1-16,-5 7 1 15,-7 3-1-15,-8 12 1 16,-8 11 0-16,-8 9 1 15,-4 12-1-15,-5 5 0 16,0 3 0-16,2 3-1 16,7 1 1-16,2-8 0 15,12-3 0-15,6-21-1 16,19 8 1-16,0-16-1 15,5-6 1-15,-1-4-1 16,-1-2 0-16,-6-1 0 16,-9 3-1-16,-9 5-1 15,-10 6-1-15,-3 13-4 16,-13-9-24-16,17 16-8 15,-8-13 0-15,19 0-1 0</inkml:trace>
  <inkml:trace contextRef="#ctx0" brushRef="#br0" timeOffset="12887.2886">14366 2748 77 0,'0'0'36'0,"0"0"-1"16,-9 40 1-16,-8 5-32 15,2 22 0-15,-6 16-2 16,2 14 0-16,2 15-9 16,-2-6-28-16,16 5 0 15,-3-14-2-15,8-6 1 16</inkml:trace>
  <inkml:trace contextRef="#ctx0" brushRef="#br0" timeOffset="13593.3592">4173 2771 63 0,'0'0'37'0,"14"23"2"16,-10 0-2-16,4 26-13 15,-5 6-22-15,2 20-1 16,0 14-1-16,-3 14-3 16,-2 20-6-16,-8-3-28 15,7 4 2-15,-9-10-3 16,8-3 3-16</inkml:trace>
  <inkml:trace contextRef="#ctx0" brushRef="#br0" timeOffset="14381.438">3226 3342 52 0,'15'-12'28'15,"9"1"2"-15,19 5-2 16,9-1-27-16,14 1 0 15,19 3 0-15,11-3 1 16,22 3 1-16,11-5-2 16,19 1 2-16,16-5-2 15,19 3 1-15,18-4 0 16,18 1 0-16,18-5 0 15,17 0 1-15,19-4-1 16,19 3 1-16,18-3 2 16,14 1-2-16,12 1 0 15,3 5-1-15,9 1 0 16,3 6 0-16,2 1-1 15,3 2 1-15,1 1-2 0,6 0 1 16,8-5 0-16,9 1 0 16,5-5 0-16,50-3 0 15,-36-4 0-15,3-2 0 16,-5-2 1-16,-2 3-1 15,-13 1 0-15,-13 5-1 16,-22 4 0-16,-64 4-1 16,17 7-4-16,-33-10-15 15,-19 16-16-15,-39-12 1 16,-26 3-2-16,-36-7 2 15</inkml:trace>
  <inkml:trace contextRef="#ctx0" brushRef="#br0" timeOffset="14841.484">14845 2568 83 0,'0'0'39'16,"-18"22"-3"-16,-15 16 3 15,-36 16-35-15,-11 12-2 16,-19 14-2-16,-19 8-1 16,-10 16-7-16,-19-16-24 15,17 4-3-15,6-22-2 0,29-11-1 16</inkml:trace>
  <inkml:trace contextRef="#ctx0" brushRef="#br0" timeOffset="15508.5507">4725 2890 91 0,'-25'22'36'16,"-19"9"1"-1,-9 30-1-15,-16 15-34 0,-10 15-1 16,-11 14-1-16,-5-1-6 15,8 11-27-15,-1-19-2 16,16-10-2-16,12-29-1 16</inkml:trace>
  <inkml:trace contextRef="#ctx0" brushRef="#br0" timeOffset="16010.6009">8087 1972 92 0,'-5'-15'37'0,"5"15"-2"16,0 0 2-16,15 15-36 16,-5 15-1-16,5 7 0 15,6 11 0-15,4 10 1 16,2 8-2-16,1 6 1 15,6 4-2-15,-2-1-1 16,2-2-2-16,-6-12-5 16,6 6-25-16,-10-17 1 15,3-4-2-15,-12-16 2 16</inkml:trace>
  <inkml:trace contextRef="#ctx0" brushRef="#br0" timeOffset="16178.6177">8300 2400 101 0,'-44'3'38'16,"5"31"2"-16,-5 3-3 16,12 16-34-16,0 10-6 15,-3-8-28-15,20 15-7 16,1-16 1-16,16-2-4 15</inkml:trace>
  <inkml:trace contextRef="#ctx0" brushRef="#br0" timeOffset="17549.7548">8996 8780 58 0,'0'0'34'0,"0"0"-3"16,0 0 1-16,-14 6-27 16,6 7-1-16,-10-2 4 15,6 12-2-15,-9-6 0 0,5 6-2 16,-2-5 2-16,7 3-3 15,0-8 2-15,10-1-3 16,1-12-1-16,16-1 0 16,2-12-2-16,4-4 1 15,0-5-1-15,0-4 2 16,0 0-2-16,-5-3 2 15,-5 4-1-15,-4 2 1 16,-8 4 0-16,-4 7 0 16,4 12 0-16,-18-10 0 15,3 15 0-15,-1 6 0 16,-2 4 0-16,1 5 0 15,1 2 1-15,2 5-1 16,6 0 2-16,3-1-3 16,8-5 3-16,8-2-3 0,6-6 2 15,8-6-1-15,2-9-1 16,5-7 1-16,-3-4-2 15,-4-4 2-15,-8-4-1 16,-6 2 0-16,-15-3 0 16,-7 5 1-16,-12 4-2 15,-8 4 2-15,0 2 0 16,0 2-1-16,5 5-1 15,6-2-3-15,20 2-22 16,0 0-14-16,37 1 1 16,4-11-4-16,22-4 1 15</inkml:trace>
  <inkml:trace contextRef="#ctx0" brushRef="#br0" timeOffset="18697.8694">19930 8858 79 0,'0'0'36'0,"0"0"-1"15,0 0-1-15,-17 5-27 16,17-5-1-16,-17 15-2 15,6 1 0-15,-8 3-2 16,2 4 1-16,-4 0-1 16,1 3 0-16,4-3-1 15,7-1 1-15,4-6-1 0,5-16 1 16,21 10-1-16,2-17-1 15,6-9 1-15,8-5 0 16,0-3-1-16,-3-4 1 16,-4-2 0-16,-6 1 0 15,-10 5 0-15,-12 10 1 16,-13 5-1-16,-11 10 0 15,-10 6 1-15,-7 4 0 16,1 8-1-16,0 2 0 16,7-3 0-16,11-3-1 15,15-5 1-15,16-4 0 16,18-8-1-16,11-4 0 15,9-6 1-15,4 1-1 0,-3-3 0 16,-9 2 0-16,-12 1 0 16,-16 5 0-16,-13 6-1 15,-25 5-2-15,-5 8-2 16,-13-11-19-16,8 15-16 15,-10-7 1-15,11 5-1 16,0-7-1-16</inkml:trace>
  <inkml:trace contextRef="#ctx0" brushRef="#br0" timeOffset="19433.9432">9285 9290 53 0,'-15'-14'36'0,"15"14"0"16,-16-8-1-16,15 22-9 15,1-14-19-15,5 32-2 16,4 0-1-16,6 20-1 16,0 15 0-16,0 18 0 15,-7 20-2-15,-4 14 2 16,-9 10-4-16,-11 8 3 15,-7 2-3-15,-5-4 1 16,-1-7-5-16,-2-20 0 16,18-11-24-16,0-29-9 0,18-18 1 15,2-25-2-15</inkml:trace>
  <inkml:trace contextRef="#ctx0" brushRef="#br0" timeOffset="20035.0033">8851 10147 13 0,'0'0'25'16,"26"-10"1"-16,-7 11-10 15,-6-7 1-15,7 9 0 16,-5-6-1-16,6 9-4 15,-3-6-3-15,10 9-3 16,0-3-2-16,10 6-2 16,9-2-1-16,10 3 0 15,12-1-1-15,14-1 1 16,21-3-1-16,20 0 0 15,23-5 0-15,20-3 0 16,27-7 0-16,18-1 1 16,27-2-1-16,22 1 0 15,19 1 0-15,15 5 0 0,12 1 1 16,17 7 1-16,9 2-1 15,18 5 0-15,49 1 1 16,-29 6-1-16,12-3 0 16,12 5 2-16,12-2-1 15,11 3 0-15,10 0-1 16,37 1 1-16,-66 0-1 15,44 0 2-15,-2-1-2 16,1-1 0-16,34-4 0 16,-45-3 0-16,27-6-1 15,-81-4 0-15,16-4 0 16,-21-6-3-16,-25 2-2 15,-35-13-18-15,-63 8-10 16,1-7-1-16,-74 5-2 16,-8-5 2-16</inkml:trace>
  <inkml:trace contextRef="#ctx0" brushRef="#br0" timeOffset="20711.0709">19969 9534 58 0,'5'14'33'15,"-4"14"2"-15,5 21 0 16,-11 16-14-16,5 29-14 15,-14 22-3-15,4 23 1 0,-13 16-3 16,0 10 2 0,-5-2-5-16,0-6 0 0,6-18-1 15,6-21-5-15,18-20-29 16,3-28-1-16,19-23 0 15,5-27-2-15</inkml:trace>
  <inkml:trace contextRef="#ctx0" brushRef="#br0" timeOffset="20929.0927">20430 9944 97 0,'-59'36'38'0,"-12"38"1"15,-24 16-3-15,-4 28-32 16,-13 12-1-16,1 17-1 16,6 3-11-16,2-14-28 15,17-8-3-15,7-23 0 16,17-20-1-16</inkml:trace>
  <inkml:trace contextRef="#ctx0" brushRef="#br0" timeOffset="21582.158">9626 9876 85 0,'14'-6'37'0,"-26"6"0"16,-5 21 1-16,-26 12-30 16,-12 25-3-16,-25 18-3 15,-14 23 0-15,-15 14-3 16,-6 7-3-16,7 7-33 15,-4-15-1-15,17-11-1 16,14-27 1-16</inkml:trace>
  <inkml:trace contextRef="#ctx0" brushRef="#br0" timeOffset="23198.3194">14759 9400 75 0,'14'-12'37'0,"-11"1"-2"16,-3 11 1-16,11 22-32 15,-5 12 0-15,-3 10 0 16,4 16 1-16,0 9-3 0,3 13 1 15,3 4-1-15,1 1 1 16,2-6-2-16,3-7 0 16,4-7-5-16,-1-23-7 15,13-1-24-15,-11-23-1 16,7-7 0-16,-10-20-2 15</inkml:trace>
  <inkml:trace contextRef="#ctx0" brushRef="#br0" timeOffset="23341.3338">14950 9846 87 0,'-45'-5'36'15,"-12"18"1"-15,6 27 0 16,-6 12-30-16,6 21-4 16,6 7-6-16,0 0-31 0,20-1-4 15,10-14 1-15,17-17-4 16</inkml:trace>
  <inkml:trace contextRef="#ctx0" brushRef="#br1" timeOffset="31042.1039">6594 5567 44 0,'0'0'17'0,"0"0"2"15,0 0 1-15,4 21-3 16,-11-8-4-16,13 19-4 15,-9 5-1-15,10 21-1 16,-3 12 0-16,3 21-1 16,-7 15 0-16,1 20-3 15,-4 11 1-15,-1 13 0 16,-5 1-3-16,-2-1 1 15,0-7-2-15,0-10 1 16,3-15-2-16,1-15 1 16,4-19-4-16,-3-23-13 15,8-9-16-15,-3-17-1 16,2-12-1-16,-1-23 1 15</inkml:trace>
  <inkml:trace contextRef="#ctx0" brushRef="#br1" timeOffset="34670.4667">16894 5806 16 0,'0'0'20'16,"0"-16"3"-16,0 16-1 16,0 0-11-16,7-13-5 0,-7 13 3 15,0 0 1-15,11 3 0 16,-11-3 1-16,7 34-2 15,-9-4 1-15,8 23-4 16,-7 13 3-16,1 20-6 16,-5 16 2-16,0 17-2 15,-8 9-1-15,0 5 2 16,-3 0-3-16,-1-8-1 15,8-7-9-15,-6-20-25 16,10-13 1-16,1-22-4 16,6-13 3-16</inkml:trace>
  <inkml:trace contextRef="#ctx0" brushRef="#br1" timeOffset="35834.583">16908 6834 13 0,'0'0'26'15,"-11"-3"1"-15,11 3 0 16,-10 3-11-16,-3-6-3 16,13 3-3-16,-21-1-1 15,11 3-3-15,-6-5-1 16,-1 3-2-16,-3-2-1 15,-7 0-1-15,-5 2-1 16,-8 4 0-16,-6 2 1 16,-6-2-1-16,-10 4 1 15,-5 3 1-15,-9-1-1 0,-3 4 1 16,-10-2 0-16,-2 0 1 15,-6-3-2-15,-3 4 0 16,-6 0 0-16,-2-1 0 16,-9 2 0-16,-5 0-1 15,0-1 0-15,-5 3 0 16,-3-1 0-16,-4-2 1 15,-2-1-1-15,-7-1 0 16,3-2 0-16,1-2 0 16,-2-1 0-16,-7-4 0 15,-2 0-1-15,-8-3 0 16,3 3-1-16,-8-3 1 15,-6 4-2-15,-6-1 2 16,-4 1-1-16,-1 2 1 16,-5 1 1-16,-1-1 0 0,-1 1 0 15,-1 1 1-15,-2-1 0 16,1-1 0-16,-3-1 0 15,-2 0 1-15,1-1-1 16,-2 2-1-16,-1-2 0 16,-2 2 0-16,0 1 0 15,1 0 0-15,-2-1-1 16,1 3 1-16,2-1 0 15,4 1 1-15,1-4-1 16,6 2 1-16,1-6 0 16,9 4 1-16,3-5 0 15,5 0-1-15,1-4 1 16,5 2 0-16,6 0-2 15,6 1 1-15,-3 2 0 0,5 1-1 16,3 4 0-16,9-2-1 16,7 3 1-16,4 0-1 15,11-1-1-15,0-3-2 16,24 3-2-16,1-12-7 15,25 7-13-15,4-10-6 16,17 2-1-16,8-4 0 16</inkml:trace>
  <inkml:trace contextRef="#ctx0" brushRef="#br1" timeOffset="36382.6377">6950 7139 10 0,'20'-2'24'0,"-20"2"2"16,15-7 3-16,-15 7-13 15,-29 13-3-15,7 6 0 16,-28-4 1-16,1 23-1 16,-26-5 0-16,-1 18-3 15,-22 2-2-15,-2 13-3 16,-9 3-2-16,1 4-5 0,5 5-4 15,0-14-26-15,24-3-3 16,9-17-1-16,33-15-1 16</inkml:trace>
  <inkml:trace contextRef="#ctx0" brushRef="#br1" timeOffset="37396.7391">17135 6584 76 0,'0'0'37'0,"-20"17"-4"16,2 14 0-16,-16 4-28 16,-9 20-1-16,-17 9-2 15,-13 12 1-15,-14 10-3 16,-9 1-2-16,-1-1 0 0,-2-15-11 15,17-4-21-15,9-22-1 16,22-14-1-16,16-18-1 16</inkml:trace>
  <inkml:trace contextRef="#ctx0" brushRef="#br1" timeOffset="38147.8144">9978 6673 80 0,'0'0'36'16,"15"-1"-2"-16,-15 1 2 16,27 4-30-16,-27-4-3 15,27 20 1-15,-11-2-1 16,5 9 0-16,-3 7 0 15,2 8-1-15,-3 6-1 16,-2 4 0-16,1-2-2 16,-3-2-1-16,0 0-3 15,-6-19-9-15,7 5-22 16,-7-14 0-16,6-6-1 15,-13-14 1-15</inkml:trace>
  <inkml:trace contextRef="#ctx0" brushRef="#br1" timeOffset="38336.8333">10217 6890 91 0,'-38'28'36'15,"-10"3"-1"-15,2 12 1 16,-4-3-33-16,5-1-4 15,11 5-19-15,8-16-15 16,14-5 1-16,12-23-3 16,15 8 0-16</inkml:trace>
  <inkml:trace contextRef="#ctx0" brushRef="#br1" timeOffset="43521.3517">5969 5043 46 0,'0'0'29'0,"-7"-12"3"16,7 12-4-16,-20 0-21 15,4 1-2-15,3 11 0 16,-4-4 1-16,3 9-3 16,1-2 2-16,6 5-3 15,2-1 3-15,10 1-3 16,5-2 1-16,5-3-2 15,3-4 0-15,2-4 1 16,2-6-1-16,2-2 1 16,-1-8-1-16,-4-2 1 15,-4-6-2-15,-5-2 2 16,-3 0-2-16,-3 0 1 0,-8 1-1 15,-1 2 2-15,-5 4-2 16,-4 6 1-16,-3 5 1 16,-3 9-1-16,-2 3 0 15,0 3 0-15,1-1 1 16,5 2-2-16,5-1 2 15,5-2-2-15,6-12 2 16,10 12-2-16,8-12 2 16,3-5-2-16,3-3 0 15,1 0 1-15,-3-4-1 16,-4 2 2-16,-9-1-1 15,-9 11 0-15,0 0 0 16,-24-5 0-16,1 10-1 16,-1-1-2-16,7 8-7 0,4-14-29 15,13 2 1-15,26-17-3 16,19-7-2-16</inkml:trace>
  <inkml:trace contextRef="#ctx0" brushRef="#br1" timeOffset="44753.4749">16266 5030 50 0,'-3'-12'31'16,"-4"-1"1"-16,7 13 0 15,-19-23-22-15,19 23-6 16,-23-7 1-16,11 11-1 16,-9 0 2-16,4 10-1 15,-7-2 1-15,4 7-2 0,-2-2 1 16,7 3-2-16,3-5 1 15,7 1-2-15,5-6 1 16,0-10-3-16,23 9 1 16,-4-11-1-16,5-1-1 15,-2-3 2-15,0-3-2 16,-4-2 4-16,-4-1-4 15,-2-2 2-15,-7 0-2 16,-2 2 2-16,-6 1 0 16,3 11 0-16,-17-12 0 15,7 13-1-15,-5 3 1 16,1 5 0-16,0 3 1 15,2 0-1-15,3 3 0 16,3-4-2-16,10 4-3 0,-4-15-32 16,11 4-2-16,1-13 1 15,5-1-4-15</inkml:trace>
  <inkml:trace contextRef="#ctx0" brushRef="#br1" timeOffset="45567.5563">5999 4485 14 0,'0'0'28'16,"-9"-13"0"-16,9 3 4 15,0 10-19-15,0-25 0 16,0 25-1-16,0-20-1 16,0 20-2-16,-7-13-3 15,7 13 0-15,-11 16-3 16,8 13 0-16,-2 16-2 15,4 19 0-15,0 19-2 16,3 17 2-16,1 13-1 16,-1 12-1-16,0 11-2 15,-6-3-3-15,1 9-7 0,-13-14-17 16,7-5-1-16,-7-13-4 15,6-8 2-15</inkml:trace>
  <inkml:trace contextRef="#ctx0" brushRef="#br1" timeOffset="46872.6868">5368 5208 17 0,'50'2'24'0,"3"-2"-1"15,4-2-10-15,10 6-2 16,6-1-2-16,12 3-3 16,6-2 0-16,13 3-3 15,13-6-1-15,11 2 0 16,12-6 1-16,20 2 0 15,9-8 1-15,14 2 0 16,10-7 0-16,10 2 0 16,7-2 1-16,4 3 0 15,5-2-3-15,0 3 2 16,1-2-2-16,7 4 0 15,1 0-4-15,4-1 4 16,5 2-4-16,5-2 2 16,5-3-2-16,11 0 1 15,1 0 0-15,1-1-1 0,3 2 3 16,-2 2-2-16,-5-2 2 15,-2 3-2-15,-5 2 2 16,-7 2-1-16,-2 3 0 16,-5-4 0-16,0 3-1 15,0-5 0-15,1 1 1 16,-7-3-1-16,-3-2 0 15,-3 0 1-15,-9-2 0 16,-6 3 0-16,-15-2 1 16,-6 2 0-16,-15 2 0 15,-7 3 0-15,-12 1 0 16,-9 4 0-16,-7-1 0 15,-1-1 0-15,-7 2 0 16,-6-1-1-16,-5-1 0 0,-3-5 0 16,-7 0 0-16,-7-3-1 15,-4-4 0-15,-14-1 1 16,-5-1-1-16,-9 1 1 15,-9 0 0-15,-8 1-1 16,-9 5 0-16,-12-3-5 16,-3 13-4-16,-17-4-18 15,-11 3-2-15,0 0-1 16,4 16 1-16</inkml:trace>
  <inkml:trace contextRef="#ctx0" brushRef="#br1" timeOffset="47487.7483">16398 4310 48 0,'-15'-16'31'16,"-1"0"2"-16,0 5-2 15,-2-3-23-15,7 8-3 16,-3 3-1-16,14 3-1 0,-20 17 0 15,15 7-3 1,-2 15 2-16,2 16-2 0,-5 19 3 16,1 18-2-16,-6 12 2 15,-2 13-3-15,-3 9 2 16,-2 3-1-16,-1 0 0 15,-2-8-1-15,6-8-2 16,-3-20-12-16,13-1-19 16,-1-16 1-16,9-15-3 15,1-19 2-15</inkml:trace>
  <inkml:trace contextRef="#ctx0" brushRef="#br1" timeOffset="48223.8218">6250 4869 46 0,'14'-19'32'16,"-3"6"0"-16,2 12 0 15,-13 1-26-15,2 33-1 16,-20 1 1-16,-8 26-2 16,-19 10 1-16,-13 17-1 15,-15 12-2-15,-7 1-4 0,1 8-14 16,3-19-16-16,19-13-2 15,14-21-1-15,29-23-1 16</inkml:trace>
  <inkml:trace contextRef="#ctx0" brushRef="#br1" timeOffset="48740.8736">8691 4161 75 0,'-9'19'34'0,"10"-3"-2"16,8 15 2-16,9 3-32 15,4 9-2-15,8 10 0 16,8 7 0-16,1 4 0 15,2 4-1-15,0 3 1 16,-6-5-4-16,3 8-7 16,-19-14-18-16,-1-1-3 15,-6-9-2-15,-6-5 2 16</inkml:trace>
  <inkml:trace contextRef="#ctx0" brushRef="#br1" timeOffset="48944.894">8983 4556 60 0,'-37'30'39'0,"0"19"-2"15,-9 4 0-15,2 15-15 16,-4 1-21-16,6-1-2 15,12 7-20-15,1-19-15 16,19-5 0-16,4-18-3 16,19-8 2-16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5T22:09:37.80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</inkml:brush>
  </inkml:definitions>
  <inkml:trace contextRef="#ctx0" brushRef="#br0">12432 11523 76 0,'3'-23'39'0,"-2"6"-1"16,-2-1 0-16,0 1-40 16,1 17-8-16,10 0-27 15,8 11 0-15,-2 0-2 16,2 7 1-16</inkml:trace>
  <inkml:trace contextRef="#ctx0" brushRef="#br1" timeOffset="15506.5505">1048 9466 57 0,'15'-33'34'15,"4"6"0"-15,-8-3 0 16,3 14-18-16,-10-1-8 16,-4 17-2-16,0 0-1 15,8 29 0-15,-15 4-1 16,0 17-1-16,-1 6-1 15,1 15 0-15,-4 5-1 16,3 9 0-16,-1 1 0 16,1 2 0-16,0-4-2 15,3-6 1-15,4-8-3 16,-3-15-6-16,18-2-19 15,-9-26-9-15,15-9 1 0,-8-22-1 16</inkml:trace>
  <inkml:trace contextRef="#ctx0" brushRef="#br1" timeOffset="15779.5778">675 9349 98 0,'-44'4'39'15,"-1"0"2"-15,18 11-2 16,-1 0-34-16,27-5-1 16,21-3-2-16,19-1 0 15,22-4 0-15,23 0 0 0,18-5-1 16,16 1-1-16,13-4-2 15,7-5-1-15,9 8-4 16,-8-14-29-16,2 15-2 16,-26-8-1-16,-6 12-2 15</inkml:trace>
  <inkml:trace contextRef="#ctx0" brushRef="#br1" timeOffset="16003.6002">1729 9651 98 0,'-26'12'38'16,"22"2"0"-16,4-14 0 0,42-15-34 15,2-1-3-15,13 2 1 16,5-3-2-16,2 1 0 15,1 4-5-15,-12-3-8 16,-6 22-25-16,-20 1 1 16,-12 16 0-16,-21 1-2 15</inkml:trace>
  <inkml:trace contextRef="#ctx0" brushRef="#br1" timeOffset="16163.6162">1716 10031 105 0,'-37'29'38'15,"8"-17"1"-15,29-12-2 0,0 0-35 16,39-13-2-1,15-3-5-15,11-19-21 0,23 10-12 16,8-14 1-16,22 5-2 16,6-10 0-16</inkml:trace>
  <inkml:trace contextRef="#ctx0" brushRef="#br1" timeOffset="16580.6578">3160 9357 57 0,'7'-22'36'16,"-6"3"-1"-16,-1 19 0 15,0 0-9-15,-2 29-21 16,-3 2-2-16,5 20 1 15,-5 7-2-15,4 14 0 0,-5 6 0 16,-1 6-1-16,3-2 0 16,-1-5-2-16,6 1-8 15,-9-19-26-15,12-7 0 16,-4-19-1-16,8-11-1 15</inkml:trace>
  <inkml:trace contextRef="#ctx0" brushRef="#br1" timeOffset="16768.6767">2983 9773 108 0,'0'0'38'0,"-7"13"2"15,19-1-2-15,7-7-34 0,10-4-3 16,11-6-2-16,13-8-5 15,18 0-25-15,-1-18-8 16,14-5 0-16,-2-10-1 16</inkml:trace>
  <inkml:trace contextRef="#ctx0" brushRef="#br1" timeOffset="17152.7151">3809 9071 96 0,'-39'30'39'0,"8"20"0"15,-8 3 0-15,14 14-34 16,0 5-1-16,5 7-1 16,0 3 1-16,5 5-1 0,1-2 0 15,3-4 0-15,3-11-2 16,1-5 1-16,3-13-1 15,4-11 0-15,4-10-1 16,4-16 0-16,4-12 1 16,3-13-1-16,1-8 0 15,1-8-1-15,1-1 1 16,-2-4 0-16,-2 4 0 15,-4 3 0-15,-3 14 0 16,-7 10 0-16,6 10 0 16,-7 13-1-16,1 9 0 15,-1 5-1-15,9 4-1 16,1-5-3-16,16 9-15 15,2-23-17-15,16-2-3 0,3-19 1 16,12-3 0-16</inkml:trace>
  <inkml:trace contextRef="#ctx0" brushRef="#br1" timeOffset="17489.7488">4186 9759 100 0,'-23'9'40'0,"13"12"1"16,-6-5-2-16,14 0-29 15,4 1-7-15,14-3-1 16,8-5 0-16,8-3-1 16,7-7 0-16,3-7-1 0,0-6-1 15,-1-4 1-15,-8-4 0 16,-10-3-1-16,-10 2 1 15,-15 0-1-15,-13 6 1 16,-12 7 0-16,-10 8 0 16,-10 10 1-16,-6 9 0 15,-2 11 0-15,2 5 0 16,6 9 0-16,11 2 0 15,17-2-2-15,19 0-3 16,14-23-20-16,33 10-14 16,13-18-4-16,28-5 2 15,15-17-3-15</inkml:trace>
  <inkml:trace contextRef="#ctx0" brushRef="#br1" timeOffset="18225.8224">5210 9840 75 0,'0'0'37'0,"15"-5"-1"0,-15 5 1 15,-4 15-28-15,-9-3-2 16,6 12-1-16,-7 0-2 16,4 7-2-16,-2 5 1 15,5 4-1-15,0-2-1 16,4-1 0-16,5-4 0 15,-1-6-1-15,6-6 1 16,-1-8-1-16,-6-13 1 16,14-3 0-16,-10-12 0 15,3-8 0-15,-2-10 0 16,2-10 0-16,0-10 0 15,1-9-2-15,6-7 2 16,3 1-2-16,6 0 0 16,5 5 0-16,1 8 1 0,5 9-1 15,1 15 0-15,-3 12 1 16,0 16 1-16,-3 11-1 15,-4 9 1-15,-6 9 0 16,-1 9 0-16,-9 3-1 16,-4 9 1-16,-7 0 0 15,-6 1-1-15,-8 1 0 16,-8-3 0-16,-6-6 1 15,-6-4-1-15,-1-6 1 16,-4-5 0-16,4-7 0 16,4-8-1-16,4-1 1 15,4-3-1-15,6 3 0 16,3 6 0-16,3 8 1 0,0 13-1 15,-5 8-1-15,0 11 0 16,-5 10 1-16,-2 5-1 16,-1-2 0-16,3-3-3 15,2-12-4-15,18-5-30 16,0-22-2-16,18-13 0 15,7-23-1-15</inkml:trace>
  <inkml:trace contextRef="#ctx0" brushRef="#br1" timeOffset="18916.8914">5711 9844 99 0,'5'15'39'15,"-5"-15"0"-15,31 5-1 16,-4-13-35-16,9-1 0 16,5-7-1-16,0-4 0 15,0-4-1-15,-3-3-1 16,-5-3 1-16,-9 0-1 15,-8 0 0-15,-9 1-1 16,-9 5 1-16,-10 8-1 16,-10 7 2-16,-10 13-1 15,-9 11 0-15,-4 11 2 16,-4 11-1-16,2 9 1 15,-1 2 0-15,10 7 0 0,8-4-1 16,12-3 1-16,16-8-2 16,17-9 1-16,19-11-1 15,12-12-1-15,15-9 0 16,8-13 0-16,9-5-1 15,-1-8-1-15,0-3 1 16,-10-4-2-16,-7 5 2 16,-15 3 0-16,-9 5 1 15,-12 7 0-15,-14 7 1 16,-10 7 1-16,-7 15 1 15,-5 7 0-15,-5 8-1 16,1 10 2-16,-4 2-2 16,5 2 1-16,0 0 0 15,5-6-1-15,3-6 0 16,7-9 1-16,4-10-1 0,-4-13 0 15,26-14 1-15,-9-8-1 16,2-12 0-16,0-8 0 16,0-9 0-16,-2-4-1 15,-1 1 1-15,-3 4-1 16,-4 6 0-16,-2 9 0 15,0 7-1-15,2 8 0 16,2 12-2-16,0 4-1 16,7 7-4-16,-2-9-15 15,19 13-18-15,-6-9 2 16,14 5-2-16,-5-11 1 15</inkml:trace>
  <inkml:trace contextRef="#ctx0" brushRef="#br1" timeOffset="19089.9088">6839 9666 97 0,'-15'11'40'16,"0"15"0"-16,-11-2 0 15,4 7-31-15,-2 4-5 16,3 5-1-16,4 0-1 16,2-1-2-16,9 1-2 15,4-12-2-15,12 6-8 16,-5-24-26-16,19-2-3 15,-4-18 2-15,10-4-2 16</inkml:trace>
  <inkml:trace contextRef="#ctx0" brushRef="#br1" timeOffset="19235.9234">6926 9376 86 0,'3'18'28'15,"13"6"-26"-15,6-1-5 16,12 0-33-16,2-4 0 15</inkml:trace>
  <inkml:trace contextRef="#ctx0" brushRef="#br1" timeOffset="19562.9561">7329 9710 117 0,'-22'13'40'16,"-12"-7"1"-16,8 18-9 15,-8-8-29-15,6 9 0 16,4 2 0-16,7 3-1 0,6 3-1 15,8-1 0-15,12-3-1 16,7-7 1-16,8-11-1 16,11-9 0-16,5-8 0 15,-1-11 0-15,-1-8-1 16,-4-8 1-16,-4-7-1 15,-9-3-1-15,-7 0 0 16,-11 0-1-16,-2 5 0 16,-8 5-1-16,0 10 1 15,-6 5-3-15,13 18-1 16,-24-12-19-16,24 12-13 15,-1 15 2-15,13 0-1 0,6-8 1 16</inkml:trace>
  <inkml:trace contextRef="#ctx0" brushRef="#br1" timeOffset="19920.9919">7937 9669 100 0,'-10'5'40'16,"-26"-1"3"-16,-5 15-2 15,-14-8-32-15,2 19-3 16,1 1-1-16,6 8-2 15,8-3-1-15,12 4 0 16,17-8-1-16,18-4 0 16,16-13-1-16,13-17 2 15,14-18-2-15,9-14 0 16,9-15 0-16,-2-14 0 0,2-12 0 15,-9-10 0-15,-4-5 0 16,-12 4-2-16,-10 14 1 16,-11 13 0-16,-12 18 1 15,-15 22-1-15,-8 24 1 16,-12 23 0-16,-9 21-1 15,-2 12 0-15,0 10-4 16,-2-10-11-16,20 13-24 16,-5-19-1-16,22-4-2 15,2-19 0-15</inkml:trace>
  <inkml:trace contextRef="#ctx0" brushRef="#br1" timeOffset="52169.2164">8360 9986 81 0,'13'-3'40'15,"-13"3"-1"-15,-2 30 1 16,-9-7-32-16,2 11-2 15,-6 1-3-15,2 4-2 16,5 9-18-16,-7-12-20 16,4 2-3-16,-5-5 1 15,2-1-4-15</inkml:trace>
  <inkml:trace contextRef="#ctx0" brushRef="#br1" timeOffset="74083.6609">9588 9147 69 0,'4'-41'34'0,"-6"11"-1"15,-14 9-1-15,-5 22-29 16,-13 17 0-16,-4 28 0 15,-13 25 1-15,1 23 0 16,-6 17-1-16,7 13 2 16,5 2-2-16,17-5-2 15,19-7-8-15,13-28-27 16,28-18-1-16,13-29 0 15,20-17-2-15</inkml:trace>
  <inkml:trace contextRef="#ctx0" brushRef="#br1" timeOffset="74444.5887">9796 9621 87 0,'-22'41'37'0,"-1"5"-1"15,5 9 0-15,1-1-34 16,8 1 1-16,3-3-1 16,3-4 0-16,2-7 0 15,5-11-1-15,1-14 0 16,-5-16 0-16,20-10 0 0,-6-18 0 15,-1-14 0-15,1-8 0 16,-4-8 0-16,-1-7 1 16,-4 4-2-16,-2 6 1 15,-1 6 0-15,-2 13 0 16,1 7-1-16,8 10-1 15,6 10-1-15,5 2-5 16,25 18-16-16,-7-14-15 16,19 8 2-16,-1-7-4 15,11 5 3-15</inkml:trace>
  <inkml:trace contextRef="#ctx0" brushRef="#br1" timeOffset="74759.5257">10183 9701 96 0,'-15'30'37'0,"6"-13"2"16,16 0-3-16,11-11-33 16,15-6-2-16,9-8 1 15,10-5 0-15,3-4-1 16,1-4-1-16,-7 0 1 15,-8 1-1-15,-16 2 0 16,-15 5 0-16,-10 13 0 16,-26-10 0-16,-5 12 0 15,-13 6 0-15,-3 6 0 16,-2 7 0-16,3 3 1 0,10 7 0 15,8 0-1-15,14 1-1 16,19 2-5-16,9-11-29 16,24 1-4-16,12-16 2 15,17-2-3-15</inkml:trace>
  <inkml:trace contextRef="#ctx0" brushRef="#br1" timeOffset="75037.4701">11305 8978 83 0,'-31'-24'38'15,"-2"22"0"-15,-15 6 2 16,2 24-33-16,-7 10-1 15,5 21-1-15,2 10-2 16,9 15 0-16,7 9 0 16,11 5-1-16,11 4-1 15,8-3-1-15,13-2-2 16,2-18-5-16,16-1-28 15,-10-28-4-15,4-9-1 16,-9-25 0-16</inkml:trace>
  <inkml:trace contextRef="#ctx0" brushRef="#br1" timeOffset="75187.4399">10808 9563 102 0,'-22'-21'38'16,"7"-1"2"-16,15 22-1 15,31-17-36-15,14 1-5 16,35 6-33-16,10-15-4 15,33 5 0-15,13-15-3 16</inkml:trace>
  <inkml:trace contextRef="#ctx0" brushRef="#br1" timeOffset="75924.2925">12191 9457 81 0,'0'0'38'0,"-1"17"-2"15,-5 7 1-15,-8 5-32 16,1 12 0-16,-2 6-1 16,1 11 0-16,-4 2 0 0,4 4 0 15,0-4-1-15,5-7 0 16,2-6-2-16,3-11 0 15,3-14 0-15,1-22 0 16,10-3 0-16,1-24 0 16,-2-11 0-16,0-13-1 15,1-10 0-15,-5-9-1 16,2-9 0-16,2 0 0 15,-3 5 0-15,1 8 0 16,2 9 0-16,1 12 0 16,7 12 1-16,4 13 0 15,6 14 0-15,5 11 0 16,2 8-1-16,1 7 1 15,1 4 0-15,-1 6 0 16,-4 2 0-16,-7 3 0 0,-10 4 1 16,-12 2 0-16,-10 0-1 15,-12-1 1-15,-11 2 0 16,-8-3 0-16,-10 0 1 15,-3-4-1-15,-1 0-1 16,0 0 0-16,1 5 0 16,6 3 0-16,7 6 0 15,1 10 0-15,8 6-1 16,4 10 1-16,4 5-2 15,3-2-1-15,13 2-5 16,-5-17-28-16,20-4-5 16,2-22 3-16,19-13-3 0</inkml:trace>
  <inkml:trace contextRef="#ctx0" brushRef="#br1" timeOffset="76374.2027">12820 9433 95 0,'0'0'41'15,"-27"3"-1"-15,7 11-1 16,-4 3-36-16,-5 8 0 15,-3 3 0-15,3 9 0 16,0 5-1-16,3 6 1 0,5 1-1 16,9-1 0-16,5-3 0 15,10-5 0-15,8-8-2 16,9-8 0-16,9-16 0 15,10-13 0-15,0-12 0 16,7-11 0-16,-3-10 1 16,0-9-1-16,-6-3 0 15,-6-3-1-15,-6 4 0 16,-8 5 0-16,-5 10 0 15,-9 11 0-15,-3 23 1 16,-18 0-1-16,4 25 1 16,-6 10 1-16,2 15-2 15,1 4 0-15,8 10-1 16,8-4-2-16,15 4-5 0,1-26-20 15,25 6-12-15,1-21 2 16,19-10-1-16</inkml:trace>
  <inkml:trace contextRef="#ctx0" brushRef="#br1" timeOffset="76795.1185">13404 9562 95 0,'-33'-27'39'0,"0"20"1"15,-15 6 0-15,2 17-33 16,-6 6-1-16,4 15-1 15,3 4-1-15,10 8-1 16,11 0 0-16,13-4-1 16,15-4 0-16,17-11-1 15,9-9-1-15,12-12 1 0,5-11-1 16,4-13-1-16,0-9 1 15,-5-8 0-15,-6-6 0 16,-7-1-1-16,-5-1 0 16,-8 5 0-16,-6 5 0 15,-6 11-1-15,-8 19 2 16,0 0 0-16,-9 25 0 15,-4 20 0-15,-3 21 0 16,-6 16 2-16,-6 17-3 16,-5 10 2-16,0 10-2 15,-2-2 2-15,-2-4-2 16,-1-10 1-16,-1-15 0 15,4-18 0-15,6-22 0 0,3-22-1 16,9-20-2-16,3-29-6 16,23-9-24-16,-8-30-11 15,21-9 5-15,-2-28-5 16</inkml:trace>
  <inkml:trace contextRef="#ctx0" brushRef="#br1" timeOffset="77140.0494">13532 9790 108 0,'23'26'40'16,"1"-18"2"-16,16 4-5 15,4-20-34-15,13-6 0 0,7-10-1 16,2-6-1-16,2-4 0 15,-7-3-2-15,-6 1 2 16,-16 1-2-16,-15 4 1 16,-14 4 0-16,-21 6 0 15,-15 8 0-15,-14 9 2 16,-12 13 0-16,-10 7 1 15,-3 10 0-15,1 11 0 16,8 7 0-16,12 5 0 16,15 0-3-16,17-2 0 15,21-8 0-15,22-8-3 16,12-18-11-16,29 5-25 15,-5-23-4-15,19-3 0 16,-2-17-2-16</inkml:trace>
  <inkml:trace contextRef="#ctx0" brushRef="#br1" timeOffset="80565.3643">14616 9376 93 0,'31'-16'38'16,"11"1"1"-16,1-6-3 15,0 5-36-15,12 0 1 16,-2 5-1-16,-2 4 0 15,-11 2 0-15,-13 7 1 16,-12 6 0-16,-15 5-1 16,-13 4 1-16,-11 6-1 15,-10 4 1-15,-1 1 0 16,-3 3 0-16,5-4-1 15,9-1 1-15,11-1-1 0,13-5 0 16,18-4 0-16,12-2-1 16,14-4 2-16,5 2-1 15,8-1 0-15,-6 2 1 16,-9 2 0-16,-13 7 0 15,-19 5 0-15,-20 7 1 16,-17 2-2-16,-14 1 2 16,-6 1-2-16,-2-8-1 15,6-2-3-15,10-21-6 16,33-7-26-16,-1-14-3 15,34-10 1-15,12-16-1 16</inkml:trace>
  <inkml:trace contextRef="#ctx0" brushRef="#br1" timeOffset="80865.3043">15605 9323 99 0,'-14'-1'39'16,"-11"22"1"-16,-19 9-1 16,-4 16-33-16,-11 14-3 15,5 11 0-15,9 3-1 16,12 1 1-16,14-7-2 15,24-10 1-15,20-17-1 16,20-19 1-16,20-19-1 16,13-20-1-16,7-16 1 15,0-13-1-15,-6-13 1 16,-12-9-3-16,-18-2 1 15,-17-3-2-15,-19 4 0 16,-19 2-2-16,-16 15 0 0,-16 8-1 16,1 22-2-16,-15 0-19 15,13 26-12-15,2 4 2 16,14 13-1-16,13-2 1 15</inkml:trace>
  <inkml:trace contextRef="#ctx0" brushRef="#br1" timeOffset="81132.2509">16124 9042 102 0,'0'0'39'0,"16"1"2"15,-12 14-1-15,9 18-35 16,1 14-3-16,8 11 0 15,-1 12 0-15,2 9 0 0,-4 6-1 16,-3 3 1-16,-7 4-1 16,-5-5 0-16,-17-4 0 15,-7-7-1-15,-7-9-2 16,-10-11-2-16,5-5-32 15,-13-20-4-15,7-8-1 16,-1-22-1-16</inkml:trace>
  <inkml:trace contextRef="#ctx0" brushRef="#br1" timeOffset="81497.1779">17303 9545 92 0,'10'-18'40'16,"-2"1"1"-16,9 14-3 15,-7 0-19-15,2 18-19 0,-7 12 1 16,0 6 0-16,-6 12-1 16,-5 2-2-16,-1 6-3 15,-6-11-9-15,14 5-24 16,-3-20 0-16,16-8-2 15,-1-22 0-15</inkml:trace>
  <inkml:trace contextRef="#ctx0" brushRef="#br1" timeOffset="81650.1473">17479 9232 102 0,'-37'-28'37'16,"12"15"-1"-16,7 6-4 15,18 7-39-15,9 5-28 0,20 4-1 16,21 3 0-16,3 0-2 15</inkml:trace>
  <inkml:trace contextRef="#ctx0" brushRef="#br1" timeOffset="81939.0895">17872 9391 103 0,'-11'18'39'15,"-12"-12"1"-15,2 7-1 16,-10-4-32-16,8 5-2 16,-2 1-2-16,7 7-1 15,-2 1 0-15,6 6 0 16,5 1-1-16,10 2 0 15,8-2-1-15,10-3 0 16,4-3 0-16,11-4 1 0,-1-5-1 16,3-4 0-16,-2 2-1 15,-10-2 2-15,-7 3-1 16,-12 5 0-16,-13 0-1 15,-8 8 0-15,-10 2-1 16,-3 1-2-16,3 10-13 16,-3-15-21-16,14 2-3 15,3-15 0-15,12-12-1 16</inkml:trace>
  <inkml:trace contextRef="#ctx0" brushRef="#br1" timeOffset="82659.9451">19159 9492 88 0,'0'-14'38'0,"0"14"0"0,0 0 0 16,-6 10-28-16,-8 5-6 15,2 13 0-15,-7 3-1 16,2 7-1-16,-1 1 0 15,3 2-1-15,2-8 0 16,5-2 1-16,3-8-2 16,8-10 1-16,-3-13-1 15,24-6 1-15,-4-14-1 16,3-10 0-16,0-8 1 15,4-7-1-15,-5-8 0 16,2-2 0-16,-6 1 1 16,-1 5-1-16,-5 7 0 15,-6 9 1-15,-1 13-1 16,-5 20 1-16,0 0 0 15,-7 19 0-15,-1 9-1 0,3 8 1 16,4 1-1-16,4 3 0 16,7-4 0-16,6-5 1 15,11-8-1-15,7-6 1 16,8-12 0-16,2-7-1 15,5-9 1-15,1-6-1 16,-6-4 1-16,-2-3-1 16,-4 1 0-16,-10 2 0 15,-7 6 0-15,-7 7 1 16,-14 8-1-16,5 14 0 15,-14 9 0-15,-4 9 1 16,-6 7-2-16,1 9 0 16,3 6-2-16,1-7-3 15,20 15-17-15,-4-22-15 0,18 0-3 16,0-16 0-16,18-4 0 15</inkml:trace>
  <inkml:trace contextRef="#ctx0" brushRef="#br1" timeOffset="83004.8763">19925 9568 107 0,'20'17'39'0,"3"-6"1"16,21 4-3-16,5-8-34 15,11-1 0-15,6-9-1 16,-2 0-1-16,-7-5 1 0,-4-2-2 16,-12-6 1-16,-17 0 0 15,-15-4-1-15,-11 2 1 16,-14-2-1-16,-12 3 2 15,-6 5-1-15,-9 8 0 16,-3 6 0-16,-3 12 0 16,3 8 0-16,1 10 1 15,2 5-1-15,11 5-1 16,11 3-2-16,8-4-1 15,21 1-7-15,5-20-24 16,33 0-7-16,9-19 1 16,21 0-2-16</inkml:trace>
  <inkml:trace contextRef="#ctx0" brushRef="#br1" timeOffset="83365.8041">20831 9485 109 0,'-47'-7'40'16,"0"15"2"-16,-12-1-1 15,11 12-35-15,-9 7-2 16,8 8 0-16,3 7-1 16,11 0 0-16,13 2-2 15,16-4 1-15,13-4-2 16,15-10 0-16,12-8 0 15,12-11 0-15,6-11 0 16,5-10 0-16,-2-9 0 16,0-8 0-16,-6-5 0 15,-4-4 0-15,-6 2 0 0,-10 5-2 16,-8 6 1-16,-8 10 0 15,-13 18 1-15,0 0-1 16,-13 22 0-16,-6 5 0 16,1 11-2-16,-3-1-2 15,12 11-9-15,-5-18-20 16,28 3-7-16,3-21 2 15,24-3-3-15</inkml:trace>
  <inkml:trace contextRef="#ctx0" brushRef="#br1" timeOffset="83673.7423">21408 9430 114 0,'-32'-4'40'16,"3"11"1"-16,-5-1-2 15,6 11-35-15,13 1-1 16,11 5-1-16,9 0 0 15,9 3 0-15,6-2-1 16,8 1 0-16,0-3 1 16,-1-1-1-16,-9 1-1 15,-5 0 1-15,-13 1-1 16,-11 2 0-16,-10 2 2 15,-10-1-2-15,-3 2-2 16,-7-3 1-16,7 0-1 16,4-7-2-16,13 2-7 15,0-23-20-15,29 7-10 0,4-19 0 16,22-4-1-16,7-13 2 15</inkml:trace>
  <inkml:trace contextRef="#ctx0" brushRef="#br1" timeOffset="84037.6697">21715 9410 112 0,'-11'16'42'16,"-16"1"0"-16,3 20 0 16,-8-2-38-16,6 8 0 15,4-1 0-15,3 3-1 16,5-4-1-16,10-4-2 15,8-7 0-15,11-12 0 16,12-11 0-16,13-12 0 0,7-12 0 16,8-12 0-16,6-9 0 15,0-6 0-15,-3-5 0 16,-7 3 0-16,-6 3 0 15,-14 7 0-15,-11 9 0 16,-12 15 0-16,-8 12 0 16,-17 13 0-16,-1 13 0 15,-1 8 0-15,-2 8 0 16,6 1 0-16,7 3-4 15,8-8-1-15,16 2-4 16,-1-24-10-16,29 8-19 16,-5-22-3-16,19-4 0 15,-6-17 1-15</inkml:trace>
  <inkml:trace contextRef="#ctx0" brushRef="#br1" timeOffset="84340.6091">22444 9508 107 0,'-16'-10'40'0,"1"20"0"15,-10 0 0-15,4 17-32 16,0 0-3-16,4 10-1 15,3 0-2-15,4 5 1 16,5-7-2-16,3-2 0 16,4-9 0-16,4-9 0 15,-6-15-1-15,24-6 0 16,-6-12 2-16,1-11-2 15,3-10 0-15,0-8 0 16,0-3-2-16,-1-2 1 16,1 1 1-16,-3 7-1 0,-3 6 0 15,0 9 0-15,-2 9 0 16,5 8 0-16,1 12-3 15,1 2-3-15,13 17-13 16,-14-13-17-16,18 9-5 16,-7-7 1-16,11 3-1 15</inkml:trace>
  <inkml:trace contextRef="#ctx0" brushRef="#br1" timeOffset="84680.5411">22796 9485 96 0,'-35'20'41'0,"-1"-9"1"15,17 11-1-15,5-14-21 0,18 6-16 16,16-4-2-16,15-1 0 16,10-2-2-16,9-3 1 15,5-4-1-15,2-4 0 16,-8-3 0-16,-6-3 0 15,-9-4-1-15,-14-1 0 16,-11-5 1-16,-15 2-1 16,-11 2 1-16,-9 2 0 15,-9 6 1-15,-4 7-1 16,-7 9 1-16,-1 7 0 15,5 9 0-15,0 7-1 16,10 6-2-16,7 1 0 16,17 8-9-16,0-19-15 15,32 7-13-15,1-18-2 0,24-1-1 16,4-18 1-16</inkml:trace>
  <inkml:trace contextRef="#ctx0" brushRef="#br1" timeOffset="84988.4795">23453 9498 93 0,'-32'-10'41'15,"-3"18"1"-15,-19 1 0 16,11 17-21-16,-3-2-15 16,10 5-2-16,12-2-1 15,15-2 0-15,13-5-3 16,17-9 0-16,15-9 0 15,11-10 0-15,7-13 0 16,6-8-2-16,-2-11 1 16,2-11-1-16,-1-9 2 0,-2-6-2 15,-3-2 2-15,-6 8-2 16,-6 6 2-16,-13 12 0 15,-11 14 0-15,-18 28 0 16,-15 9-2-16,-22 26-3 16,-10 21-15-16,-38-6-13 15,-5 20-9-15,-24-4 1 16,-11 9-2-16</inkml:trace>
  <inkml:trace contextRef="#ctx0" brushRef="#br1" timeOffset="85706.3359">4966 10623 89 0,'-56'-7'35'0,"1"9"-5"15,1 7-28-15,17 1-36 0,9-2-1 16,18-3-1-16</inkml:trace>
  <inkml:trace contextRef="#ctx0" brushRef="#br1" timeOffset="89121.6527">4955 10970 56 0,'0'0'35'15,"13"11"0"-15,-13-11-8 16,-7 38-2-16,-10-12-17 15,5 11-4-15,-8-4 0 16,7 10-2-16,-6-6 0 16,6-4-6-16,13 3-30 15,-3-15-1-15,14-4-2 16,0-11-1-16</inkml:trace>
  <inkml:trace contextRef="#ctx0" brushRef="#br1" timeOffset="89579.5611">5329 10954 67 0,'2'-20'36'0,"-2"20"1"16,8-16 1-16,-8 16-18 16,11 3-15-16,-11-3 0 15,7 21-2-15,-8 0 0 16,-5 7-1-16,2 3-1 15,-7 2 0-15,4 3-1 16,-3-6 1-16,5-4-2 16,5-6 2-16,0-20-2 15,21 5 2-15,3-21-1 16,12-10 1-16,1-7 1 0,5-5 0 15,1-3 0-15,-1 1 0 16,-3 8 0-16,-8 2 0 16,-4 8 1-16,-11 9-2 15,2 10 0-15,-6 11 0 16,-5 9 0-16,-4 11-1 15,-2 5-2-15,-5 7 0 16,0 0-5-16,7 10-16 16,-13-16-18-16,12-2-1 15,-4-18-3-15,21-9 3 16</inkml:trace>
  <inkml:trace contextRef="#ctx0" brushRef="#br2" timeOffset="94096.6575">7270 10820 59 0,'0'0'36'16,"0"0"-1"-16,-14 13 0 15,-15 17-20-15,-21 2-8 16,-1 13-3-16,-14-4 2 16,9 6-3-16,0-9 0 15,11-4-1-15,16-11 0 16,22-7-2-16,22-13 1 15,22-9-1-15,15-7 1 16,14 1-1-16,6-2 1 0,-1 5-1 16,-5 0 0-16,-15 11 1 15,-13 6-1-15,-17 8 0 16,-19 8-1-16,-16 5 1 15,-9 1-2-15,-9 0-2 16,0 4-9-16,-7-17-25 16,16-4 1-16,3-14-2 15,20 1 0-15</inkml:trace>
  <inkml:trace contextRef="#ctx0" brushRef="#br2" timeOffset="94454.5859">7643 11023 81 0,'0'0'37'0,"2"11"0"0,9-11-1 16,9-1-32-16,13-7-2 15,7 0 0-15,3-7 1 16,4 0 1-16,-3-4-3 15,-7 0 1-15,-12 0 0 16,-11 0-1-16,-9 3 2 16,-15 2-1-16,-9 4 0 15,-13 7 0-15,-8 6 0 16,-5 7-1-16,-5 5 1 15,1 10-1-15,3 7-1 16,3 3-1-16,11 3 1 16,11 3-2-16,16-5 1 0,20-7-4 15,26-2-4-15,0-18-30 16,34-4 0-16,3-14 0 15,21-6-2-15</inkml:trace>
  <inkml:trace contextRef="#ctx0" brushRef="#br2" timeOffset="94654.5459">8495 10898 98 0,'-46'12'38'0,"6"10"3"15,-10-4-2-15,10 12-36 16,1 1-1-16,4 3-1 15,10 0 0-15,7 0-2 16,17-5 1-16,14-7-4 0,25-5-2 16,4-18-31-16,30-2-3 15,3-14 0-15,14-4 0 16</inkml:trace>
  <inkml:trace contextRef="#ctx0" brushRef="#br2" timeOffset="95245.4277">8894 10909 98 0,'-50'15'39'15,"5"12"1"-15,-12 0-1 16,17 5-36-16,0 1 0 16,16 1-3-16,12-4 2 15,16-1-3-15,14-8 1 16,12-6-1-16,11-10 1 0,5-6 0 15,5-7-1-15,-1-6 0 16,-4-8 0-16,-7-1 1 16,-8-3-1-16,-8-4 2 15,-7 0-2-15,-6 5 2 16,-8-3-1-16,-1 6 2 15,-3 5-1-15,1 1 0 16,2 4 0-16,-1 12 0 16,17-14 1-16,-1 11-1 15,5 2 0-15,5-2 0 16,3 4 1-16,2 2-1 15,-3 4 0-15,-4 0 0 16,-4 5 0-16,-4 4-1 16,-7 4 1-16,-8 4-1 0,-5 5 0 15,-8 1-1-15,-3 1 1 16,-2 0-2-16,-2-4 2 15,6-4-2-15,4-8 2 16,9-15-1-16,0 0 1 16,25-17-1-16,-1-10 1 15,6-5 2-15,2-6-1 16,2 0 1-16,-2-2-1 15,-5 9 1-15,-6 5-2 16,-8 12 3-16,-13 14-2 16,11 2-1-16,-11 14 0 15,-2 10-1-15,2 3 0 16,3 1-3-16,7 4-1 15,4-8-7-15,23 2-27 16,-7-13-4-16,16 0 2 0,-1-14-3 16</inkml:trace>
  <inkml:trace contextRef="#ctx0" brushRef="#br2" timeOffset="95592.3583">9867 10940 93 0,'-29'-16'39'0,"1"11"3"15,-10-1-3-15,10 18-31 16,-5-4-4-16,5 9 0 15,5 3-1-15,8 4-2 16,11-2 0-16,15-4 0 16,13-5 0-16,11-5 0 0,7-8 0 15,9-8 0-15,3-10 0 16,2-5 2-16,-3-10-3 15,-8-1 2-15,-7-9-1 16,-6-3-1-16,-6-1 1 16,-4 1-1-16,-7 6 0 15,-8 9 0-15,-6 15-1 16,-1 16 1-16,-24 22 0 15,-1 14-1-15,-4 12 0 16,1 9-2-16,8 7-2 16,1-8-10-16,27 6-24 15,2-23-4-15,26-4 1 16,5-20-2-16</inkml:trace>
  <inkml:trace contextRef="#ctx0" brushRef="#br2" timeOffset="95906.2954">10497 10823 102 0,'-29'4'40'0,"5"14"1"16,-5-2-2-16,1 10-35 15,12-2 0-15,8 3-1 16,7-5-1-16,11-4 0 15,9-4-1-15,12-6 0 16,2-4-1-16,3 1 1 16,-3 0-1-16,-7 0 0 15,-11 6 0-15,-5 3-1 16,-15 3 1-16,-6 4-1 0,-10-2 1 15,-2 0-1-15,-1-2 0 16,2-8-4-16,8 3-6 16,-6-21-20-16,20 9-12 15,-9-35-1-15,14 7 1 16</inkml:trace>
  <inkml:trace contextRef="#ctx0" brushRef="#br3" timeOffset="99779.5207">11543 10366 56 0,'0'0'35'15,"-10"-15"3"-15,10 15-3 16,-20-18-11-16,8 20-15 16,-11 0-3-16,1 19-1 0,-17 15-1 15,-10 23 1-15,-17 19-4 16,-9 18 2-16,-18 15-3 15,-8 12-1-15,-6 3 1 16,3-8-2-16,12-11-2 16,13-24-4-16,34-11-30 15,10-31-1-15,32-16-1 16,23-30 0-16</inkml:trace>
  <inkml:trace contextRef="#ctx0" brushRef="#br3" timeOffset="100247.4271">11844 10821 85 0,'-3'-14'37'15,"-8"11"1"-15,-16 1 1 16,-2 13-33-16,-18 5-2 16,-1 13 0-16,-13 3-1 15,4 11-1-15,0 2 0 16,13 1-1-16,8-1 1 15,14-3-2-15,17-6 0 16,19-9-3-16,20-6-1 16,11-15-5-16,27-2-30 15,-2-12 0-15,16-3-1 16,-6-14-1-16</inkml:trace>
  <inkml:trace contextRef="#ctx0" brushRef="#br3" timeOffset="100914.2937">12236 10859 53 0,'0'0'35'0,"1"-11"-1"15,-1 11-7-15,0 0-9 16,0 0-4-16,0-19-5 15,0 19-2-15,0 0-2 16,0 0-1-16,0 0-1 16,-5 22 0-16,0 1-1 15,-1 9 0-15,-3 7 0 16,2 2-1-16,1-1 0 15,6 0-1-15,4-9 0 16,10-9 0-16,7-14 1 16,12-14-2-16,8-14 2 0,9-8 1 15,3-13-1-15,-2-4 1 16,3-7-1-16,-10 3 1 15,-7 5-1-15,-7 8 0 16,-12 11 0-16,-7 13-2 16,-11 12 1-16,-2 27 1 15,-8 11-2-15,-4 15 0 16,-3 15 0-16,-5 13 0 15,-5 9 1-15,-2 4 0 16,-3 1 0-16,-2-4 0 16,-4-12 0-16,1-9 3 15,-1-17-2-15,1-17-1 16,3-15-2-16,2-23-3 15,16-11-6-15,-5-28-26 0,24-7-4 16,-1-18-2-16,21-8 1 16</inkml:trace>
  <inkml:trace contextRef="#ctx0" brushRef="#br3" timeOffset="101193.2377">13174 10895 94 0,'0'0'40'16,"-23"7"1"-16,-9-6-1 15,4 8-35-15,-16 4 0 0,-3 8-2 16,0 1-1-16,6 4-1 15,6 1 0-15,9-1-1 16,19-2 0-16,14-9-1 16,22-8 0-16,16-15-3 15,21-4-3-15,1-27-25 16,26 3-7-16,-3-19 0 15,8 0-2-15</inkml:trace>
  <inkml:trace contextRef="#ctx0" brushRef="#br3" timeOffset="101358.2049">13632 10466 100 0,'-44'24'41'0,"2"29"0"16,-14 7-1-16,10 19-33 16,-4 0-5-16,11 2-2 0,5 0-2 15,12-9-3-15,18 0-5 16,1-22-30-16,25-2-2 15,3-17 0-15,16-7 0 16</inkml:trace>
  <inkml:trace contextRef="#ctx0" brushRef="#br3" timeOffset="101699.1367">13636 10951 93 0,'-10'13'39'16,"13"9"1"-16,-1-8-1 15,20 4-34-15,3-7-1 0,11-4-3 16,5-10 1-16,8-6 1 16,-5-6-1-16,2-6 0 15,-10-6 0-15,-8-1 0 16,-11-4-1-16,-13 2 1 15,-13 4-1-15,-15 8 0 16,-13 6 0-16,-11 14 0 16,-6 10 0-16,-7 14 0 15,4 7-1-15,4 7 0 16,13 5-1-16,13-1-3 15,27 3-9-15,13-18-28 16,40 1-2-16,18-18 0 16,34-4-1-16</inkml:trace>
  <inkml:trace contextRef="#ctx0" brushRef="#br3" timeOffset="102367.0031">15013 10993 81 0,'15'-32'40'0,"2"9"0"16,-19 0 1-16,-3 10-35 16,-15 7-2-16,-6 12 0 15,-6 9-1-15,-5 10-1 16,-7 6 1-16,10 6-2 15,1 2 1-15,14 1-2 16,10-1 1-16,14-6-2 16,12-6 1-16,18-8 1 15,8-8-1-15,11-10-1 16,6-8 1-16,-1-8-1 15,-6-6 1-15,-6-5-1 16,-11-5 2-16,-14-2 0 16,-10 1-1-16,-13-1 2 15,-10 3-1-15,-3 2 1 0,-3 3-1 16,3 6 1-16,4 3-2 15,5 4 0-15,5 12 1 16,24-10-1-16,5 11 1 16,5 4-1-16,8 5 1 15,2 6-1-15,0 6 0 16,-5 7-2-16,-9 7 2 15,-11 7-1-15,-10 0 0 16,-9 3 0-16,-7-2 0 16,-8-4 0-16,-1-9 1 15,1-5 1-15,2-13-1 16,13-13 1-16,-3-9-1 15,14-14 0-15,9-11 1 16,6-7-1-16,3-6 2 16,2-8-1-16,3 2-1 0,-1-1-2 15,1 15-12-15,-16-7-21 16,12 14-5-16,-8 0 0 15,15 13-3-15</inkml:trace>
  <inkml:trace contextRef="#ctx0" brushRef="#br3" timeOffset="102882.8999">16864 10879 61 0,'18'-14'41'0,"-13"-1"-4"16,-5 15 3-16,-15-13-22 15,2 24-7-15,-16-3-2 16,-1 9-3-16,-8 4-2 16,4 3-2-16,1-1-1 0,9 1-2 15,13-3 0-15,11-5-1 16,11-3 1-16,18-5-1 15,13-2 1-15,6-2-1 16,7 1 2-16,-5 1 1 16,-2 2-1-16,-10 4 0 15,-13 6 1-15,-14 3-1 16,-17 5 0-16,-15 2 0 15,-6 2-1-15,-9-4-1 16,3 3-3-16,-2-19-12 16,15 7-22-16,3-16 0 15,17-1-3-15,10-22 2 16</inkml:trace>
  <inkml:trace contextRef="#ctx0" brushRef="#br3" timeOffset="103218.8327">17153 11043 86 0,'-11'9'40'16,"14"3"0"-16,-3-12 0 16,34 7-37-16,-1-8-1 15,11-3 0-15,7-2 0 16,3-5-1-16,-3-1 2 15,-3-2 1-15,-7-2-2 16,-16 1 1-16,-13-4 0 16,-14 4 0-16,-15 0-1 15,-8 5 1-15,-10 4-2 0,-7 5 0 16,-5 8 0-16,-2 9-1 15,3 6-1-15,4 8 0 16,11 3 0-16,10 3-2 16,14 0-1-16,15-6-4 15,31 6-14-15,6-22-20 16,24-2 2-16,7-15-1 15,17-5-1-15</inkml:trace>
  <inkml:trace contextRef="#ctx0" brushRef="#br3" timeOffset="103423.7917">17931 10905 114 0,'-61'14'41'0,"7"14"0"0,-10-2-2 15,9 9-37-15,8-2 0 16,11 4-2-16,13 0-1 15,15-7-2-15,24-2-2 16,14-19-6-16,33 3-28 16,3-17-3-16,19-3 1 15,0-13-2-15</inkml:trace>
  <inkml:trace contextRef="#ctx0" brushRef="#br3" timeOffset="104120.6523">18253 10910 96 0,'-28'-5'38'0,"8"9"3"16,-8-5-3-16,10 12-32 15,-10 1-1-15,4 12-3 16,-5 2 1-16,3 7-2 15,3 1 0-15,7 4-2 16,7-4 1-16,10-4-2 16,13-6 2-16,10-8 0 15,12-9-1-15,7-8 0 16,7-11-2-16,-2-7-1 15,2-4 2-15,-5-12-2 16,-7-1 1-16,-9-2 2 16,-10 1 0-16,-10 3 2 15,-10 5 0-15,-8 6 3 16,-10 7-1-16,-2 9 2 0,-4 5-2 15,4 7 0-15,4 5 0 16,7 2 0-16,10 0-1 16,11-2-1-16,10-1 0 15,12-3 0-15,4-1-1 16,4-3 1-16,-1-2 0 15,1 1 0-15,-7-1 0 16,-7 4 0-16,-6-2 1 16,-9 8-2-16,-10 4 0 15,-5 2-2-15,-7 5 2 16,-3 2-2-16,-7 5 1 15,5-2-1-15,-5 4 1 0,7-7 0 16,-1-3 1 0,11-6 0-16,3-14 0 0,17 2-1 15,6-15 1-15,3-7 0 16,10-8 1-16,-1-3 2 15,4-4-2-15,-3 2 1 16,-6 5 0-16,-6 5 0 16,-9 10-1-16,-15 13 1 15,0 0-4-15,4 26-1 16,-12 0 0-16,-1 2-3 15,6 10-3-15,-3-15-16 16,25 13-17-16,0-18 1 16,22 4-1-16,4-15 2 15</inkml:trace>
  <inkml:trace contextRef="#ctx0" brushRef="#br3" timeOffset="104473.5817">19287 10897 113 0,'-37'-6'44'0,"-15"4"-2"15,9 21-3-15,-9 5-37 16,6 12-1-16,3 5 0 16,10 4-2-16,11 0 1 15,15-3-1-15,13-9 0 16,12-11 0-16,12-15 2 15,10-12-1-15,12-12 2 16,0-17-3-16,5-9 3 16,-1-12 0-16,-3-8-1 0,-2-3 1 15,-8 2 0-15,-8 6 0 16,-13 11-2-16,-10 17 4 15,-12 18-4-15,-12 19 0 16,-11 19 0-16,-6 16 0 16,0 11-3-16,2 5-1 15,8 3-1-15,9-13-7 16,27 6-21-16,1-24-10 15,23-6 0-15,6-20-1 16</inkml:trace>
  <inkml:trace contextRef="#ctx0" brushRef="#br3" timeOffset="104771.5221">19837 10843 112 0,'-33'5'42'0,"-16"0"-1"16,11 14 1-16,-10-2-36 15,18 7-3-15,9 1-1 16,16-1-3-16,13-5 2 15,14-2-3-15,14-5 3 16,5-4-3-16,3 0 2 16,-2-2-1-16,-11 1 0 15,-13 5 2-15,-14 5-2 16,-18 7 2-16,-14 3-2 15,-11 4 2-15,-5 0-3 16,-2-1 0-16,8 1-4 16,-4-19-18-16,28 5-16 15,0-17-3-15,14 0-1 0,20-26 1 16</inkml:trace>
  <inkml:trace contextRef="#ctx0" brushRef="#br3" timeOffset="107051.0661">22092 10908 96 0,'1'-13'37'16,"-1"13"3"-16,0 0-2 15,10 9-31-15,-16 6-3 16,2 12-2-16,-7 0 0 16,0 8-1-16,-5 4 1 15,2 2-2-15,0-2 1 16,3-2-2-16,6-6 2 15,5-6 0-15,8-10-1 16,7-7 1-16,8-11-1 16,9-9 1-16,4-7-1 15,5-9 1-15,-3-4 0 16,1-3 1-16,-5-1 0 0,-6 5 0 15,-5 5-1-15,-9 6 1 16,-4 7-1-16,-10 13 1 16,0 0-3-16,5 23-1 15,-10-1 2-15,5 7-2 16,0 3 1-16,5 2-1 15,5-1 1-15,7-4 0 16,3-5 1-16,8-6 1 16,2-9 0-16,4-9-1 15,2-9 1-15,-3-11 0 16,0-8 0-16,-4-7-1 15,-5-8 1-15,-1-2 1 16,-4 1-2-16,-6 3 0 16,-3 6-1-16,-3 6-1 0,2 12-3 15,-6 7-2-15,13 21-20 16,-16-11-15-16,17 29 2 15,-6-11-2-15,15 9 2 16</inkml:trace>
  <inkml:trace contextRef="#ctx0" brushRef="#br3" timeOffset="107424.9913">23101 10980 98 0,'-17'-18'39'16,"-1"9"2"-16,-19-4-1 15,3 14-32-15,-10 4-3 16,-2 13-1-16,-2 3 0 15,5 9-2-15,2 3 1 0,11 3-2 16,10-1 0-16,13-3-1 16,13-6 1-16,16-9-2 15,11-9 2-15,11-9-1 16,9-10 1-16,0-5-1 15,-2-5 1-15,-3-5-1 16,-9-4 2-16,-14 4-1 16,-7 3 0-16,-14 7 1 15,-4 16-2-15,-19-9 0 16,1 15 0-16,-3 6-2 15,3 9 1-15,2 1-3 16,10 5 1-16,6-6-4 16,17 4-2-16,-2-17-11 0,28 9-15 15,-9-16-7-15,18 0 2 16,-8-13-1-16</inkml:trace>
  <inkml:trace contextRef="#ctx0" brushRef="#br3" timeOffset="107691.9379">23430 11000 96 0,'-7'-17'40'16,"7"17"1"-16,-18 0-1 15,11 16-32-15,-5 3-3 16,5 9-2-16,0 4-1 16,6 3-1-16,2-1 1 15,4-4-2-15,5-5 2 16,5-5-1-16,3-10 0 15,4-10 0-15,4-11-1 16,-2-7 0-16,0-9 0 0,-2-10-1 16,1-2 0-16,-6-7-1 15,4 5-2-15,-10-4-5 16,11 17-17-16,-14-6-13 15,7 21 0-15,-10 1-1 16,9 13 1-16</inkml:trace>
  <inkml:trace contextRef="#ctx0" brushRef="#br3" timeOffset="108019.8723">23754 11059 91 0,'0'0'40'0,"24"-7"0"0,-10 0 0 15,15 5-32-15,-5-8-1 16,9 2-2-16,-5-3-1 16,0-2 0-16,-6-2-2 15,-4-1 0-15,-6-3-1 16,-8 1 0-16,-7 3 0 15,-2 0-1-15,-10 6 1 16,-5 4-1-16,-7 9 1 16,-6 8 0-16,-5 9 0 15,-1 7-1-15,-2 5 0 16,6 2-1-16,6 1 0 15,12-4-2-15,17-2-1 16,10-16-7-16,34 3-24 0,0-19-6 16,27-4-2-16,6-14-2 15</inkml:trace>
  <inkml:trace contextRef="#ctx0" brushRef="#br3" timeOffset="110617.3527">21845 10335 78 0,'21'-13'36'0,"-21"13"1"16,0 0 0-16,-48 30-23 15,-13 31-8-15,-31 21-4 16,-21 27 4-16,-26 19-5 15,-16 20 2-15,-10 9-1 16,3-2 0-16,6-12-1 16,19-17-2-16,24-16-4 15,23-32-28-15,40-11-6 16,20-34 0-16,34-18-2 15</inkml:trace>
  <inkml:trace contextRef="#ctx0" brushRef="#br4" timeOffset="140946.2857">1385 11676 62 0,'-10'-29'36'0,"-8"-5"-1"15,1 10-1-15,-13-2-26 0,5 12-3 16,-3 5 0-16,0 13-2 16,-5 13-1-16,-1 12 0 15,0 13 0-15,3 14 1 16,-2 12-2-16,3 13-1 15,5 12 1-15,-3 9-1 16,7 3 0-16,4 1 0 16,0-5 0-16,5-8-4 15,5-9 1-15,-5-22-8 16,13-4-25-16,-8-26 0 15,6-8-1-15,-10-24 0 16</inkml:trace>
  <inkml:trace contextRef="#ctx0" brushRef="#br4" timeOffset="141125.2499">634 12248 82 0,'6'-12'40'15,"17"16"-2"-15,4-13 1 16,22-4-35-16,9 6-4 15,15-4-2-15,14 6-5 16,-6-14-28-16,22 13-1 16,-6-9-2-16,6 12-1 15</inkml:trace>
  <inkml:trace contextRef="#ctx0" brushRef="#br4" timeOffset="141358.2033">1965 12169 87 0,'0'0'39'15,"0"0"-1"-15,29-11-1 16,-4-1-36-16,4 3-3 15,8 1-1-15,-4-5-6 16,8 17-27-16,-16-6-1 16,3 13-2-16,-28-11 2 15</inkml:trace>
  <inkml:trace contextRef="#ctx0" brushRef="#br4" timeOffset="141509.1731">1870 12436 83 0,'-17'16'39'0,"17"-16"-2"16,11-4 1-16,16-15-34 15,21-13-8-15,27 5-31 16,2-12-1-16,16 5-1 16,1-10-2-16</inkml:trace>
  <inkml:trace contextRef="#ctx0" brushRef="#br4" timeOffset="141884.0981">3179 11654 61 0,'2'-48'37'0,"1"20"-1"15,-10 5-2-15,7 23-26 16,-21 15-3-16,7 16 0 15,-1 15-1-15,1 16-2 0,1 12 1 16,1 9-2-16,0 7 1 16,4 6-1-16,4-7 0 15,2-4-3-15,2-8-1 16,0-18-7-16,13-5-26 15,-7-21 0-15,7-11-2 16,-13-22 1-16</inkml:trace>
  <inkml:trace contextRef="#ctx0" brushRef="#br4" timeOffset="142082.0583">2898 12201 96 0,'-19'4'39'15,"16"12"1"-15,3-16-5 16,12 12-32-16,13-11-2 0,17-4-2 15,15-8-1-15,13-12-3 16,14 1-8-16,-1-22-26 16,9 3 1-16,-7-15-2 15,0 7 1-15</inkml:trace>
  <inkml:trace contextRef="#ctx0" brushRef="#br4" timeOffset="142432.9883">3663 11582 85 0,'-27'18'38'0,"5"21"2"15,-7 0-1-15,7 15-34 16,-1 5-1-16,3 8-2 16,3 0 2-16,2 7-2 0,2-3 0 15,4-2-2-15,2-8 1 16,6-8-2-16,1-10 2 15,5-7 0-15,3-17-1 16,6-13 0-16,7-15 1 16,5-15 0-16,3-9-1 15,1-7 0-15,1-4 1 16,-1 0-1-16,-6 6 0 15,-3 7 0-15,-4 14-1 16,-6 15 1-16,-6 12 0 16,-3 14-1-16,-1 10 0 15,-1 4-1-15,1 7-1 16,7-4-2-16,6 5-5 15,-7-17-28-15,20-2-1 0,0-18 0 16,11-5-1-16</inkml:trace>
  <inkml:trace contextRef="#ctx0" brushRef="#br4" timeOffset="142766.9213">4052 12112 88 0,'1'23'39'16,"-5"-7"0"-16,17 7 0 15,1-11-36-15,10 0 0 16,5-9 0-16,4-3-1 16,0-9-1-16,1-6 0 0,-5-3-1 15,-4-8 1-15,-8 2 0 16,-13 0-1-16,-9 3 0 15,-12 6 0-15,-8 7 0 16,-11 9 0-16,-6 7 1 16,-2 9 0-16,0 4-1 15,2 11 1-15,8 0 0 16,11 4-1-16,13-3-1 15,15-6-4-15,24 6-16 16,3-20-18-16,25 1-1 16,7-19-1-16,21-1 0 15</inkml:trace>
  <inkml:trace contextRef="#ctx0" brushRef="#br4" timeOffset="143190.8365">5492 11581 74 0,'5'-38'38'0,"-18"1"-1"15,0 19-3-15,-15-3-28 16,0 17 0-16,-10 9-1 16,0 16-1-16,-10 11-1 15,1 14 1-15,-2 13-2 16,4 8 0-16,2 12 0 15,5 6-1-15,5 6 0 16,9 2 0-16,10-3-1 16,5-9-4-16,21-7-2 15,-3-22-5-15,19-5-29 16,-8-23 1-16,13-9-1 15,-10-21 0-15</inkml:trace>
  <inkml:trace contextRef="#ctx0" brushRef="#br4" timeOffset="143634.7479">4889 12082 92 0,'0'0'40'16,"-17"5"0"-16,30 1-1 15,6-8-36-15,18-5-1 16,11-2-1-16,8-2 1 15,5-1-1-15,1-1 0 16,-1 4 0-16,-5 3 0 16,-8 6-1-16,-14 9 0 15,-8 7 1-15,-14 6-1 16,-9 7 1-16,-7 4-1 15,-7 8 1-15,-3-1-1 16,0 2 1-16,2-5-1 0,-1-5 0 16,6-6 0-16,1-7 0 15,7-9 0-15,-1-10 0 16,15-14 1-16,0-10 0 15,3-8-1-15,-1-6 0 16,2-6 1-16,-1-2 0 16,1 1-1-16,-6 3 0 15,-4 10 0-15,-1 8 0 16,-2 5 0-16,1 8-1 15,-7 11-1-15,25-8-1 16,-10 3-3-16,16 14-10 16,-10-13-23-16,20 7-1 15,-9-10-1-15,10 9 1 16</inkml:trace>
  <inkml:trace contextRef="#ctx0" brushRef="#br4" timeOffset="143987.6773">5801 12147 94 0,'0'9'39'0,"15"6"1"16,4-20-3-16,13 0-34 15,9-8 0-15,8-3-1 16,1-6-1-16,3-5 0 15,-5 0-1-15,-6-3 0 16,-16 5 0-16,-12 1 0 16,-16 4 0-16,-14 8 0 0,-14 9 0 15,-17 5 1-15,-3 13 0 16,-6 10 1-16,-6 4-1 15,7 15 0-15,5 1 0 16,12 6-1-16,13-4 1 16,16 1-1-16,17-10-1 15,16-10-1-15,24-6-3 16,9-23-8-16,21 0-26 15,-1-19-1-15,10-3-1 16,-8-15-1-16</inkml:trace>
  <inkml:trace contextRef="#ctx0" brushRef="#br4" timeOffset="144452.5841">6497 11988 97 0,'-17'6'40'16,"-11"-6"2"-16,5 13-4 15,-8-7-34-15,0 13-1 16,-6 2 0-16,0 10-1 15,1 3 0-15,3 3-1 16,6 1 0-16,9-2 0 16,12-6 0-16,12-8-1 15,14-10 1-15,14-12-1 16,9-13 1-16,8-11-1 15,1-9 0-15,-1-5 1 16,-2-2-1-16,-8-4 0 16,-5 6 1-16,-8 1-1 0,-8 11 0 15,-11 6 0-15,-9 20 1 16,0 0-1-16,-16 23 0 15,-10 17 0-15,-8 18 0 16,-6 11 0-16,-4 13 0 16,-1 5 0-16,1 1-1 15,6-5 1-15,9-11 0 16,10-12 0-16,15-19 0 15,12-17-1-15,11-21 2 16,14-17-2-16,7-16 0 16,6-14 0-16,3-8-5 15,-3-16-6-15,9 10-4 16,-21-22-6-16,18 21-10 15,-22-9-10-15,5 13-1 16,-6-1 1-16</inkml:trace>
  <inkml:trace contextRef="#ctx0" brushRef="#br4" timeOffset="145083.4581">6992 11987 79 0,'-11'-10'40'15,"11"10"-2"-15,0 0 2 16,-9 11-35-16,0 0-1 15,1 7 0-15,-4 5-1 16,2 6 0-16,-4 2-1 0,3 6 0 16,2-4 0-16,3 1 0 15,8-7-1-15,3-2 0 16,8-14-1-16,10-9 1 15,7-11 0-15,4-10-1 16,3-8 1-16,0-6-1 16,-2-7 1-16,1 1-1 15,-5 0 0-15,-8 3 0 16,-3 10-1-16,-7 5 1 15,-5 11 0-15,-8 10-1 16,0 0 1-16,-3 31 0 16,-2 1-1-16,-4 8 0 15,5 8-1-15,-2-1-2 16,10 4-1-16,0-18-10 0,22 4-23 15,-7-20-3 1,17-5 0-16,1-24 0 0</inkml:trace>
  <inkml:trace contextRef="#ctx0" brushRef="#br4" timeOffset="145754.3239">7522 12069 83 0,'-8'22'41'0,"0"-10"-1"15,17 3 0-15,1-9-35 16,20-7-3-16,5-8 1 16,9-3-1-16,-2-5 0 0,5-3-1 15,-9-4-1-15,-4-2 0 16,-9 3 1-16,-12 0-1 15,-13 3 0-15,-6 3 0 16,-11 4 0-16,-8 6 1 16,-7 7-1-16,-6 8 1 15,-3 9-1-15,-1 10 1 16,2 5-1-16,4 7 1 15,7 2-1-15,12 1 1 16,11-5-1-16,15-6 0 16,17-7 0-16,15-14-1 15,13-10 0-15,8-8 0 16,5-8-1-16,5-9 1 15,0-2-1-15,-8-3 1 16,-9 0 0-16,-8 4 1 0,-13 2 1 16,-8 5 0-16,-11 4 0 15,-15 15 1-15,0 0-1 16,-11 1 1-16,-11 16-1 15,0 10 0-15,-5 6 0 16,1 5-1-16,0 4 0 16,5-1 1-16,3-6-1 15,7-4 1-15,10-12-1 16,1-19 1-16,19 3-1 15,4-24 1-15,6-7-1 16,4-10 1-16,3-3-1 16,2-2 0-16,-3 3 0 15,-3 4 0-15,-8 9 0 16,-4 16 0-16,-9 6 0 0,-11 5 0 15,9 23-1-15,-9 0-2 16,6 7 0-16,-1-2-3 16,16 14-10-16,-9-23-16 15,23 10-9-15,1-17 0 16,13 0-1-16</inkml:trace>
  <inkml:trace contextRef="#ctx0" brushRef="#br4" timeOffset="145971.2805">8753 11913 88 0,'-31'-1'41'16,"-15"3"1"-16,2 17 0 16,-13 3-34-16,8 10-4 0,6 3-2 15,7 7 0-15,14 0-1 16,14-3 0-16,20-8-2 15,14-10-1-15,20-8-2 16,8-20-7-16,21 5-19 16,-7-25-12-16,9-1 1 15,-9-15-2-15</inkml:trace>
  <inkml:trace contextRef="#ctx0" brushRef="#br4" timeOffset="146450.1845">9050 11896 93 0,'-24'18'41'0,"-12"1"2"16,6 12-2-16,-5-5-36 15,7 8-2-15,9-3-2 16,8 1 1-16,10-4-1 0,10-7 0 16,12-10 0-16,9-6-1 15,4-10 0-15,8-9 0 16,2-5 0-16,-1-9 0 15,-2 0 0-15,-3-5 0 16,-4 4-1-16,-8 2 1 16,-4 3 0-16,-7 8 0 15,-15 16 0-15,0 0 0 16,0 0 0-16,-5 33 0 15,-9 6 0-15,-2 18 0 16,-10 15 1-16,-1 18 0 16,-7 10-2-16,-2 9 1 0,-7 2 0 15,-1-2 0-15,0-8 0 16,0-14 0-16,1-17 0 15,5-20 0-15,4-23 0 16,8-18 1-16,5-21 0 16,8-18-1-16,9-17 1 15,7-18-1-15,12-14 0 16,11-7 0-16,10-1-1 15,4 1 0-15,9 9-4 16,-9-3-6-16,22 27-5 16,-17-3-8-16,21 24-16 15,-12 0-2-15,11 12-2 16,2-1 2-16</inkml:trace>
  <inkml:trace contextRef="#ctx0" brushRef="#br4" timeOffset="345346.3975">9867 11995 81 0,'1'27'40'0,"-12"-6"-2"15,-7 12 1-15,-2 4-38 16,-6 1-2-16,5 8-3 16,-2-15-10-16,10 12-23 15,1-16-1-15,14 1 0 16,5-18 0-16</inkml:trace>
  <inkml:trace contextRef="#ctx0" brushRef="#br4" timeOffset="345581.3505">9957 11696 95 0,'-15'2'40'15,"-3"-7"0"-15,18 5-3 16,-14-7-37-16,14-6-7 16,17 9-30-16,-6-8-2 15,7 10 1-15,-6-5-4 16</inkml:trace>
  <inkml:trace contextRef="#ctx0" brushRef="#br4" timeOffset="345948.2771">10245 11797 74 0,'-2'10'38'15,"4"7"-5"-15,-7 2 5 16,4 7-34-16,-7 2 1 15,4 9-2-15,-6-5 1 16,3 4 0-16,0-5-2 16,5-2 1-16,2-11-2 15,0-18 1-15,20 6-1 0,2-24 0 16,7-13 0-16,8-13 0 15,2-7-1-15,4-1 1 16,-1 1-1-16,-4 5 2 16,-6 14-2-16,-7 14 3 15,-5 16-2-15,-9 22 0 16,-8 13 1-16,-5 14-3 15,-4 9 0-15,0 2-4 16,19 7-32-16,-12-9-5 16,18-4 1-16,1-18-1 15</inkml:trace>
  <inkml:trace contextRef="#ctx0" brushRef="#br4" timeOffset="348141.8383">11661 11756 62 0,'0'0'35'0,"-1"-16"0"15,1 16 3-15,0 0-34 16,0 0-2-16,-8 16 1 16,5 3-1-16,-3 2 2 15,2 9-1-15,-3-3-1 16,3 7-1-16,3-2 2 15,2-2-3-15,3-7 1 0,6-1 1 16,4-11-1-16,5-3 0 16,3-8-1-16,4-5 0 15,0-7 1-15,2-4-1 16,-2-4 0-16,-2-1-1 15,-1 1 1-15,-5 3 0 16,-6 0-1-16,0 6 1 16,-12 11 0-16,13-9 0 15,-13 9 1-15,2 15-1 16,-2 2 1-16,0 3 0 15,0 4-1-15,5 6 1 16,-1-1-1-16,5-2 0 16,8-2 0-16,4-8 1 15,2-9 0-15,7-7-1 16,1-10 1-16,2-8 0 0,-2-8 0 15,-3-3 0-15,-5-4 0 16,-7-2-1-16,-4 5-1 16,-8-1-2-16,2 10-3 15,-12-4-6-15,6 24-25 16,7-15-1-16,-7 15-1 15,13 8 1-15</inkml:trace>
  <inkml:trace contextRef="#ctx0" brushRef="#br4" timeOffset="348552.7561">12549 11807 78 0,'-35'-1'39'0,"4"14"-1"15,-11-3 2-15,3 8-35 16,0 6-1-16,9 7-2 16,5-4 1-16,9 4-1 15,7-1 0-15,13-3-1 16,10-7 0-16,8-7-1 15,10-7 1-15,6-10-1 16,3-8 1-16,1-6-1 16,-2-4 1-16,-5-5-1 15,-5-1 1-15,-7 3-1 16,-11 2 0-16,-4 5 0 0,-7 4 0 15,-1 14 0-15,-10-7-1 16,-2 15 1-16,1 7-1 16,0 7 0-16,2 4-2 15,3 1-1-15,8 6-3 16,1-14-9-16,13 7-24 15,2-14 2-15,16-2-2 16,-2-14 2-16</inkml:trace>
  <inkml:trace contextRef="#ctx0" brushRef="#br4" timeOffset="348801.7063">12931 11849 66 0,'0'0'38'0,"-28"9"-1"0,14 9 1 15,-3 3-28-15,8 9-5 16,-3 1-1-16,12 4 0 15,0-2-1-15,6 2 0 16,5-9-1-16,6-3 1 16,1-12-1-16,4-9 0 15,5-13 0-15,1-11-1 16,2-10-1-16,-1-6-1 15,1-1-3-15,-7-14-6 16,9 12-29-16,-18-3 3 16,1 15-4-16,-12 2 2 15</inkml:trace>
  <inkml:trace contextRef="#ctx0" brushRef="#br4" timeOffset="349162.6341">13204 12018 80 0,'0'0'40'16,"18"6"-1"-16,-18-6 1 16,21-8-34-16,-6-5-3 15,5-2-1-15,8-3 0 16,9-5-2-16,5 0 1 15,0-2-1-15,1-1 0 16,-3 6 2-16,-9 1-2 16,-7 6 2-16,-24 13-2 15,0 0 0-15,-22 0 0 0,-12 11 0 16,-8 8 1-16,-3 3-3 15,-4 5 3-15,4 3-2 16,11 2 1-16,7 0 1 16,15-2 0-16,10-2-2 15,16-7-1-15,9-10-5 16,27-1-30-16,-5-16-3 15,16-2 1-15,-4-12-2 16</inkml:trace>
  <inkml:trace contextRef="#ctx0" brushRef="#br4" timeOffset="349440.5785">13740 11852 94 0,'-22'10'39'0,"-9"-3"2"16,13 11-3-16,-2-6-36 15,14 4 0-15,9-2 0 16,9 1-1-16,10-4 0 15,9-1 1-15,7-4-2 16,0 0 1-16,-1-4-1 16,-3 3 1-16,-9-1-1 15,-6 4 1-15,-14 6-1 16,-9 6 1-16,-12 3-2 15,-9 3 1-15,-4 4-1 16,-3-2-2-16,3 6-8 16,-8-15-28-16,17-1-2 15,1-14 1-15,19-4-2 16</inkml:trace>
  <inkml:trace contextRef="#ctx0" brushRef="#br4" timeOffset="349905.4855">14622 11579 66 0,'-47'47'38'15,"-11"20"-1"-15,-21 6 3 16,4 15-33-16,-11 1 0 15,12 3-2-15,7-6-3 0,11-14-7 16,32-6-31-16,11-23-1 16,23-11-1-16,14-23-2 15</inkml:trace>
  <inkml:trace contextRef="#ctx0" brushRef="#br4" timeOffset="350596.3471">14940 11871 69 0,'1'-15'38'0,"-1"15"0"15,0 0 0-15,-12-7-31 16,-4 10-2-16,-1 10-1 15,-7 2 0-15,0 7 0 16,-4 1-2-16,2 1 0 16,1 0 0-16,10-1 0 15,11-6-1-15,7-3 0 16,10-3-1-16,11-4 0 15,6-3 0-15,4 1-1 0,2 1 1 16,-8 2 0-16,-8 6 0 16,-10 7-1-16,-11 4 1 15,-12 3 0-15,-11 5 0 16,-7-4-1-16,-3-2 0 15,0-6-1-15,12-6-5 16,1-24-26-16,21 9-6 16,12-38 0-16,16 7-1 15</inkml:trace>
  <inkml:trace contextRef="#ctx0" brushRef="#br4" timeOffset="350920.2825">15122 12009 81 0,'-10'18'40'0,"-2"-10"-1"0,15 3 0 15,-3-11-34-15,30 0-2 16,4-9 0-16,11-5-2 16,4-2 0-16,3-3-1 15,-1 2 1-15,-6 0-1 16,-10 2 0-16,-12 3 0 15,-23 12 0-15,4-12 1 16,-22 11-1-16,-11 4 1 16,-9 2 0-16,-5 5 0 15,-4 2 0-15,1 8 0 16,6 1 0-16,8 5 0 15,11 3-2-15,12 1 0 0,16 2-2 16,8-12-8-16,27 9-28 16,-4-17 0-16,21 3-1 15,-2-17-1-15</inkml:trace>
  <inkml:trace contextRef="#ctx0" brushRef="#br4" timeOffset="351138.2389">15847 11903 85 0,'-32'7'40'0,"-16"1"0"16,4 18 1-16,-11 5-34 16,10 6-2-16,2 4-2 15,13 3 0-15,8-3-2 16,16-4-1-16,20-12-1 0,16-12-3 15,22-5-7-15,1-24-27 16,27-1-3-16,-5-23 1 16,11 6-1-16</inkml:trace>
  <inkml:trace contextRef="#ctx0" brushRef="#br4" timeOffset="351731.1203">16148 11900 92 0,'-29'15'40'16,"-19"-1"1"-16,11 17 0 15,-9-3-36-15,14 9-1 16,5-1-2-16,14 3 0 15,12-6-1-15,13-3-1 16,12-7-1-16,8-9 0 16,8-8-2-16,0-11 0 0,3-5-1 15,-7-10 1-15,-5-5 0 16,-10-5 0-16,-7-3 0 15,-3-2 1-15,-8 3 2 16,-3 0 0-16,-3 4 1 16,3 2-1-16,3 8 1 15,3 3 1-15,4 7-1 16,4 4 1-16,3 6 0 15,0 5 1-15,0 2-1 16,-2 5 0-16,-2 1 0 16,-4 4 1-16,-3 3-2 15,-6 1 1-15,-1 0-1 16,-4 4 0-16,-4-3 0 15,0 0 0-15,-3-2-1 0,0-1 1 16,3-5-1-16,1-3 0 16,8-13 0-16,-9 14 0 15,9-14-1-15,7-11 1 16,3-5 0-16,8-6 0 15,5-3 0-15,7-9 0 16,3 2 0-16,5-4 0 16,0 4 0-16,-1 4 0 15,-5 8 0-15,-3 7 0 16,-9 12 0-16,-10 6 0 15,-7 12 0-15,-9 8 0 16,-3 5-1-16,-3 6 0 16,3 2-2-16,-2 0-1 0,12 1-3 15,-1-17-9-15,27 10-24 16,-5-21 0-16,15 1 0 15,-1-17 0-15</inkml:trace>
  <inkml:trace contextRef="#ctx0" brushRef="#br4" timeOffset="352069.0526">16908 11986 96 0,'-29'-11'41'16,"4"15"1"-16,-16-2-1 16,1 17-37-16,2 4-1 15,7 10-1-15,2 3 0 16,12 2 0-16,10-6-1 15,14-2 0-15,9-11-1 16,9-14 0-16,10-11 0 0,7-14 0 16,2-15 0-16,3-6 0 15,-2-9-1-15,-2-5 1 16,-7-4 0-16,-2 3 1 15,-9 5-1-15,-5 9 1 16,-7 11-1-16,-11 14 3 16,-2 17-3-16,-13 15 1 15,-6 15-1-15,-3 13-2 16,-5 10 0-16,0-3-8 15,18 17-12-15,-11-21-21 16,21 3 1-16,4-18-1 16,19-3 1-16</inkml:trace>
  <inkml:trace contextRef="#ctx0" brushRef="#br4" timeOffset="352926.8811">18013 11925 67 0,'-14'-10'37'15,"-14"0"0"-15,0 14-2 16,-13-4-25-16,1 13-2 16,-7 1-1-16,5 12-1 15,-1 0-2-15,12 6-1 16,3 0-1-16,13 2 0 0,12-4-1 15,12-3 0 1,14-7 0-16,12-8-1 0,12-7 0 16,8-9 1-16,-1-7-1 15,4-7-1-15,-7-6 1 16,-6-2-1-16,-12-3 1 15,-12 0-1-15,-13 2 0 16,-13 3 1-16,-8 3 0 16,-9 5 0-16,-2 5 1 15,-3 4-1-15,6 3 1 16,6 7 0-16,15-3 0 15,-8 12 0-15,19-1-1 16,10 1 1-16,8 0-1 16,3 5 0-16,5 2 1 15,0 4-1-15,-1 1 0 0,-7 4 1 16,-4 2-1-16,-8 3 0 15,-7 0 1-15,-6-3-1 16,-6-3 0-16,-1-5 1 16,-3-6-1-16,6-16 1 15,-11 6-1-15,12-21 1 16,3-6-1-16,8-9 1 15,4-6 0-15,3-4 0 16,4-3 1-16,2 1-1 16,1 4 0-16,4 5 0 15,-6 8-1-15,4 2-2 16,2 9-4-16,-7-3-11 15,16 17-17-15,-10-7-8 16,12 6 0-16,-5-5-2 0</inkml:trace>
  <inkml:trace contextRef="#ctx0" brushRef="#br4" timeOffset="353360.7943">19665 11672 89 0,'7'-13'38'0,"-7"13"0"16,0 0-1-16,-7 25-30 15,-5-1-3-15,3 13 0 16,-8 7 0-16,-2 11-2 15,-3 5 1-15,3 8-2 16,3 1 0-16,0-1-3 16,9-7 0-16,6-9-3 0,16-1-7 15,-5-23-27-15,18-3 1 16,-3-23-1-16,12-5 0 15</inkml:trace>
  <inkml:trace contextRef="#ctx0" brushRef="#br4" timeOffset="353527.7609">19649 11898 107 0,'0'0'38'0,"-7"-11"1"16,18 19-11-16,5-7-28 15,10-5-5-15,20 9-16 16,-4-18-17-16,14 5 1 15,-7-10-1-15,12 1 0 16</inkml:trace>
  <inkml:trace contextRef="#ctx0" brushRef="#br4" timeOffset="353706.7251">20067 11620 86 0,'-29'20'36'0,"3"21"3"16,-4 6-2-16,8 12-31 15,-3 7-3-15,5 7-2 16,3-2-1-16,6-1-4 15,16 2-8-15,-1-20-27 16,15-3 2-16,1-20-1 16,12-5 1-16</inkml:trace>
  <inkml:trace contextRef="#ctx0" brushRef="#br4" timeOffset="354344.5975">20162 12008 95 0,'-11'12'39'0,"-3"-5"1"15,19 9-2-15,-5-16-34 16,27 15-2-16,5-12 0 16,12-6 0-16,4-2-1 15,1-6 0-15,1-1-1 16,-8-7 0-16,-8 2 1 15,-10-2-1-15,-13 1 0 16,-13 1-1-16,-12 2 1 0,-9 3 0 16,-7 6 1-16,-5 5-1 15,-4 7 0-15,1 7 1 16,-1 6-1-16,8 8 1 15,9 3-1-15,8 2 1 16,14-3 0-16,13 0-1 16,14-8 1-16,8-5-1 15,11-9 0-15,5-7 0 16,3-6 0-16,-4-7 1 15,-5-1-1-15,-6-4 0 16,-10 3 0-16,-10-1 1 16,-10 5-1-16,-9 11 0 15,0 0 0-15,-18 7 0 16,1 12 0-16,-1 6 0 0,-2 5 0 15,1 6 0-15,2 0 0 16,6-3 0-16,5-4 1 16,6-8-1-16,7-10 1 15,6-12 0-15,6-14 0 16,6-7-1-16,-1-11 1 15,5-8 0-15,-2-3-1 16,-2-1 1-16,-1 2-1 16,-2 3 0-16,-3 8 0 15,-3 4-1-15,3 8 0 16,-1 2-1-16,2 9-2 15,3-4-2-15,12 10-8 16,-10-19-13-16,21 8-14 16,-5-10 2-16,12 1-1 0,-8-8 2 15</inkml:trace>
  <inkml:trace contextRef="#ctx0" brushRef="#br4" timeOffset="354517.5627">21266 11641 81 0,'-17'9'42'16,"-7"5"-3"-16,6 16 3 15,-12 5-23-15,5 8-15 16,-3 7-1-16,1 7-1 15,2 3 0-15,3 3-6 16,7-2 0-16,0-9-6 16,17 8-16-16,-7-23-13 15,8-1 0-15,-3-25-2 16,13-3 2-16</inkml:trace>
  <inkml:trace contextRef="#ctx0" brushRef="#br4" timeOffset="354690.5283">20999 11875 112 0,'-12'6'42'0,"-4"-2"0"16,19 15-1-16,8-11-39 16,10-1-3-16,17 0-4 15,2-12-12-15,19 9-22 16,-3-11-3-16,10 4 0 15,-9-7 0-15</inkml:trace>
  <inkml:trace contextRef="#ctx0" brushRef="#br4" timeOffset="355079.4505">21518 11902 107 0,'0'0'41'16,"-11"1"0"-16,26-1-1 15,9-7-39-15,10-1 0 16,3 0-1-16,6 1 1 16,-3 3-1-16,-2 4 0 15,-10 3 0-15,-8 5 1 16,-16 3-1-16,-9 4 1 15,-15 5 0-15,-11 3 0 16,-8 5 0-16,-7 2 0 16,-6 4 1-16,0 5-1 0,4 1 0 15,10 1-1-15,10-4 1 16,12-2-1-16,17-8 0 15,17-8-1-15,22-10-1 16,11-10-1-16,16-7-2 16,-1-18-7-16,18 14-16 15,-19-22-13-15,5 10 0 16,-19-9-1-16,-4 9 2 15</inkml:trace>
  <inkml:trace contextRef="#ctx0" brushRef="#br4" timeOffset="355350.3963">21414 12071 94 0,'0'0'41'16,"-14"7"1"-16,31 0-1 15,7-13-32-15,23 2-4 16,6-1-2-16,10-3-3 15,6 1-4-15,-8-11-16 16,12 9-20-16,-18-7-2 16,-1 9 0-16,-20-4-1 0</inkml:trace>
  <inkml:trace contextRef="#ctx0" brushRef="#br4" timeOffset="355531.3601">22167 12163 115 0,'0'0'43'16,"-5"-10"-1"-16,3-7-6 16,2-7-53-16,17 14-23 15,-9-10-2-15,3 10-1 16,-11-4-1-16</inkml:trace>
  <inkml:trace contextRef="#ctx0" brushRef="#br4" timeOffset="356335.1993">19885 12493 85 0,'10'3'38'16,"5"-3"1"-16,18 5 1 0,12-6-33 15,34 8-3-15,23-6 0 16,24 4-1-16,21-2-1 16,19 1-1-16,16-5 0 15,10 1 0-15,0-6-1 16,-3-1 1-16,-5 1 0 15,-11-2 0-15,-13 0-1 16,-17 1 1-16,-22 4 0 16,-17 0-1-16,-28 6-2 15,-26 1-2-15,-23 12-7 16,-27-16-26-16,-16 25-4 15,-20-17 1-15,-4 7-2 16</inkml:trace>
  <inkml:trace contextRef="#ctx0" brushRef="#br2" timeOffset="362843.8291">1787 13364 60 0,'2'-14'36'0,"-2"14"-2"16,0 0 2-16,0 0-30 15,-17 3-1-15,15 9-1 16,-4 5 0-16,6 16-1 16,0 7 0-16,5 19-1 15,-3 12 0-15,1 12-1 0,-3 12 0 16,-1 5-2-16,-3-1 0 15,-2-5-3-15,5-11-4 16,-9-27-27-16,17-12-1 16,-2-28-3-16,12-19 2 15</inkml:trace>
  <inkml:trace contextRef="#ctx0" brushRef="#br2" timeOffset="363075.8291">1365 13453 86 0,'-44'-7'39'16,"26"12"0"-16,18-5 0 0,0 0-34 16,50-15-2-16,16 4-1 15,17-5-1-15,10 2-1 16,10 1-1-16,6-3-2 15,0 13-4-15,-9-13-16 16,2 24-16-16,-17-10 0 16,0 15-1-16,-17-6 0 15</inkml:trace>
  <inkml:trace contextRef="#ctx0" brushRef="#br2" timeOffset="363293.8291">2365 13650 81 0,'0'0'39'0,"0"0"-1"16,0 0 0-16,24 0-34 16,3-7-2-16,7 0-1 15,2 2 0-15,2 2-1 16,-2 2-3-16,3 13-19 15,-12-7-16-15,-3 12 1 16,-16-2-3-16,-3 12 2 16</inkml:trace>
  <inkml:trace contextRef="#ctx0" brushRef="#br2" timeOffset="363451.8291">2311 14072 87 0,'0'0'37'15,"0"0"2"-15,24-12-1 0,20-12-36 16,16-8-3-16,9-14-9 15,14 11-27-15,2-11 0 16,12 8-2-16,-1-7 0 16</inkml:trace>
  <inkml:trace contextRef="#ctx0" brushRef="#br2" timeOffset="363778.8291">3875 13063 99 0,'0'0'39'0,"0"0"0"16,0 32-12-16,-13 7-26 15,-2 12-1-15,0 9 0 16,-3 6 0-16,3 4-4 15,1-9-5-15,18 2-29 16,0-20 0-16,21-5-1 16,6-19 1-16</inkml:trace>
  <inkml:trace contextRef="#ctx0" brushRef="#br2" timeOffset="364346.8291">5173 13136 61 0,'0'0'38'0,"0"0"-1"16,-33 1 1-16,-5 29-21 16,-28 7-12-16,-17 20-1 15,-22 17-1-15,-16 23 0 16,-14 14-2-16,-11 15 1 15,-3 5-1-15,10-2-1 16,15-2-2-16,20-15-1 16,24-10-5-16,19-35-24 15,40-10-7-15,19-34-1 16,35-15 0-16</inkml:trace>
  <inkml:trace contextRef="#ctx0" brushRef="#br2" timeOffset="364947.8291">5026 14174 51 0,'21'-11'35'16,"-12"-14"2"-16,-1 8-4 15,-22-18-23-15,5 4-1 16,-15-11-3-16,-4 4 0 16,-8-2-2-16,-5 7 1 15,-9 10 0-15,0 13-2 0,-8 12 1 16,0 20-1-16,-1 16 0 15,4 20-2-15,2 17 0 16,4 15 0-16,10 12 0 16,8 3-1-16,8 3-2 15,11-8-1-15,10-4 1 16,9-11-2-16,9-14-1 15,4-20-4-15,14-5-9 16,-5-28-24-16,9-7 2 16,-9-20-2-16,2-4 2 15</inkml:trace>
  <inkml:trace contextRef="#ctx0" brushRef="#br2" timeOffset="365134.8291">4261 14533 87 0,'0'0'43'16,"-1"14"0"-16,26-3-1 15,8-13-39-15,11-7-1 16,19-9-2-16,11-7-2 16,14 0-3-16,-2-18-10 15,21 16-24-15,-12-14-2 16,6 11-3-16,-9-4 1 15</inkml:trace>
  <inkml:trace contextRef="#ctx0" brushRef="#br2" timeOffset="365877.8291">7525 14381 38 0,'0'0'36'15,"-20"2"0"-15,-7-8-1 16,-19-12-19-16,-7-3-14 16,-11-11 1-16,-3-5-1 15,-11-15 3-15,1-8-1 16,-4-19 0-16,6-9 0 15,8-15 0-15,9 0-1 16,15-7 0-16,11 3 0 16,17 3-2-16,18 6 0 0,14 11 0 15,13 15-1-15,9 14 1 16,5 11-1-16,5 15 0 15,-1 13 0-15,-2 16 0 16,-6 14 0-16,-6 15 0 16,-13 17 1-16,-10 13-2 15,-11 13 1-15,-13 13 1 16,-11 11-1-16,-14 8 2 15,-10 8-1-15,-7 4 1 16,0-1-1-16,0-7 0 16,8-4 1-16,13-15-1 15,19-16 0-15,22-19-1 16,28-25-1-16,26-19-1 15,26-24-3-15,27-6-11 0,9-30-25 16,25-1 2-16,-5-14-3 16,13 5 2-16</inkml:trace>
  <inkml:trace contextRef="#ctx0" brushRef="#br2" timeOffset="366399.8291">9437 13295 47 0,'5'-28'38'0,"-14"-4"0"0,-5 4 0 16,-23-4-24-16,3 17-5 16,-13 0-3-16,-2 14-1 15,-11 9-1-15,1 18-1 16,-4 16-1-16,3 19 0 15,4 14 0-15,5 12 0 16,11 10-1-16,7 9 0 16,9 0 0-16,11-2-2 15,10-3-1-15,5-16-3 16,17 3-22-16,-7-30-14 15,13-5 1-15,-8-23-2 16</inkml:trace>
  <inkml:trace contextRef="#ctx0" brushRef="#br2" timeOffset="366584.8291">8700 13963 89 0,'-5'-16'42'15,"20"12"1"-15,6-10-2 16,25 3-40-16,16-6 0 15,15-7-4-15,20 10-20 16,-1-17-18-16,13 10 1 16,0-8-2-16,5 10 1 15</inkml:trace>
  <inkml:trace contextRef="#ctx0" brushRef="#br2" timeOffset="366800.8291">9881 13784 88 0,'-8'10'41'16,"8"-10"0"-16,0 0-2 16,39-18-38-16,-5 3-2 15,7-3-1-15,5 0-3 16,9 14-9-16,-11-11-26 15,4 13 1-15,-16-3-2 16,-6 15 1-16</inkml:trace>
  <inkml:trace contextRef="#ctx0" brushRef="#br2" timeOffset="366951.8291">9810 14072 82 0,'-38'30'41'16,"24"-1"-1"-16,7-19 1 15,27-6-39-15,19-15-4 16,19-15-3-16,35-2-30 15,-3-11-4-15,20-3 0 16,6-10-2-16</inkml:trace>
  <inkml:trace contextRef="#ctx0" brushRef="#br2" timeOffset="367334.8291">11888 12847 93 0,'0'-16'40'0,"0"16"2"16,0 23-1-16,-11 16-38 15,4 10-2-15,1 10 1 0,1 12-1 16,-5 6-1-16,2 4 1 16,0-3-2-16,3-1-2 15,4-9-2-15,10 9-27 16,-8-19-10-16,12 0 2 15,-4-13-3-15</inkml:trace>
  <inkml:trace contextRef="#ctx0" brushRef="#br2" timeOffset="367602.8291">11493 13996 87 0,'-22'14'42'0,"26"1"1"16,14-22-1-16,26-6-39 16,29-11-1-16,26 0 1 15,14-8 0-15,9 2-1 16,5-1-1-16,-3 0-1 15,-5 7-2-15,-16 3-3 16,-6 21-27-16,-35-6-10 16,-13 17 1-16,-25-3-3 15</inkml:trace>
  <inkml:trace contextRef="#ctx0" brushRef="#br2" timeOffset="367936.8291">12058 14253 76 0,'0'0'41'0,"-14"16"-1"16,10 12 1-16,-3 3-36 16,0 15-1-16,0 6-1 15,3 14-1-15,-6 5-1 16,3 4 0-16,0 0-1 15,-2 1 0-15,5-3 0 0,-2-9-2 16,2-5 0-16,-1-13-2 16,7-4-4-16,-11-25-24 15,17 4-8-15,-8-21-1 16,0 0-1-16</inkml:trace>
  <inkml:trace contextRef="#ctx0" brushRef="#br2" timeOffset="368251.8291">11533 14398 92 0,'-13'3'45'0,"22"3"0"0,13-16-1 16,23-6-41-16,32-13 0 15,25-2 0-15,15-5-1 16,10-2 0-16,2 2-2 16,-2 2 1-16,-9 5-2 15,-9 9 1-15,-24 8 0 16,-17 7-1-16,-20 5-1 15,-15 2 0-15,-13 5 0 16,-20-7-1-16,10 14-1 16,-10-14-3-16,-9 16-13 15,-7-23-21-15,16 7-1 16,-16-13-1-16,13 1 1 15</inkml:trace>
  <inkml:trace contextRef="#ctx0" brushRef="#br5" timeOffset="627147.8291">13342 12811 76 0,'-68'-17'39'0,"5"-1"-1"15,-6-11 1-15,4 4-37 16,-5-3-2-16,2 2 1 16,2 0-1-16,-1 3 1 15,-6 0-1-15,-1 0 1 0,-7 2-1 16,-5 0 0-16,-9 0 0 15,-7 3 0-15,-8 4 1 16,-9 0-2-16,-8 2 1 16,-8 1 0-16,-5 3 1 15,-4 1 0-15,-2 2 0 16,-1 2-1-16,-7 2 1 15,3 1 0-15,-3 5-1 16,4 4 2-16,-1 2-2 16,-1 6 1-16,3 1-1 15,1 4 1-15,7 2-1 16,6 2 0-16,2-3-1 15,2 1 0-15,7-3 0 16,9 0 0-16,-1-2 1 0,7-1-1 16,2 1 1-16,0 4 0 15,3 0 1-15,0 8-1 16,3 6 1-16,3 7-1 15,3 7 0-15,4 5 1 16,4 5-1-16,7 6 0 16,10 2 0-16,7 0 0 15,12 1 0-15,9 0 0 16,12 3 0-16,13 4 0 15,11 2-1-15,7 0 1 16,7 6-1-16,7 4 1 16,4 3-1-16,2 4 1 15,0 5-1-15,-2 1 1 16,1 2-1-16,0-2 0 0,-3-1 0 15,7-3 1-15,3-4 0 16,1-3-1-16,2-4 1 16,7-3-1-16,0 0 1 15,1 4 0-15,7-5 0 16,-7 4 1-16,4 0-1 15,7-1-1-15,5-4 1 16,11-7 0-16,15-9 0 16,15-8 0-16,22-16 1 15,23-8-2-15,20-16 2 16,22-11 0-16,22-8 0 15,8-5 0-15,16-3 0 16,2 2-1-16,1 6 0 16,0 3 1-16,-3 7-1 0,-11 10 0 15,-9 4-1-15,-5 2 1 16,-4 3 0-16,-7-5 0 16,-3-7-1-16,-3-5 0 15,-1-11 1-15,1-13 0 16,-1-14-1-16,0-13 1 15,-7-16 0-15,-3-14 1 16,-7-9-1-16,-7-16 1 16,-19-17 0-16,-13-11-1 15,-15-11 1-15,-16-17 1 16,-19-14-1-16,-18-11 1 15,-17-13-1-15,-21-14 1 16,-19-5 0-16,-17-3 0 16,-24-3 0-16,-18 3-1 0,-23 8 0 15,-25 15 1-15,-24 15-1 16,-25 30 0-16,-28 26 0 15,-20 31 1-15,-16 35-2 16,-18 30-2-16,6 29-1 16,12 6-9-16,49 12-27 15,38-22-2-15,76-16-1 16,66-29-3-16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5T22:17:53.708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2171 2036 93 0,'-2'-16'38'15,"19"-7"-1"-15,5-17 1 16,19-7-37-16,11-1-2 16,11-2 1-16,8 3 0 0,-3 6 1 15,-4 14-1-15,-11 15 0 16,-8 21 1-16,-10 19-2 15,-13 18 2-15,-8 17-1 16,-12 19 2-16,-3 11-2 16,1 5 1-16,0 9-1 15,9-6 1-15,5-9 0 16,15-12-1-16,8-14 0 15,11-28 0-15,12-20 1 16,7-27 1-16,5-20-1 16,2-21 1-16,-1-18 0 15,-9-12 0-15,-7-9 1 16,-13-1-1-16,-9 1 1 15,-10 4-3-15,-8 5 3 16,-6 11-3-16,-1 15 2 0,3 8-3 16,5 10 1-16,10 10-1 15,9 9-2-15,12 15-6 16,-4 1-24-16,21 11-7 15,-8 3-1-15,6 11 0 16</inkml:trace>
  <inkml:trace contextRef="#ctx0" brushRef="#br0" timeOffset="204">4220 1997 106 0,'0'0'41'0,"18"7"-2"15,5-16 0-15,16 0-40 16,15-2-1-16,5 0-4 16,13 7-22-16,-12-1-10 15,-3 12-1-15,-19 1 0 16</inkml:trace>
  <inkml:trace contextRef="#ctx0" brushRef="#br0" timeOffset="361">4125 2388 107 0,'-37'32'41'15,"17"-19"0"-15,29-4-1 16,27-16-39-16,28-14-4 16,25 0-6-16,12-21-19 0,34 9-12 15,4-18 0-15,20 7-2 16</inkml:trace>
  <inkml:trace contextRef="#ctx0" brushRef="#br0" timeOffset="796">7183 1343 102 0,'0'0'37'16,"-32"-90"2"-16,32 90-1 16,-70-99-35-16,70 99 0 15,-95-77-2-15,38 52 0 16,-5 5 1-16,-2 18 0 15,25 29 1-15,-97 45-1 16,3 36-2-16,8 21 1 16,18 32 0-16,26 29 0 15,16 15-2-15,22-1-1 16,28-41-1-16,7-18-1 0,15-22-5 15,1-32-27-15,21-23-4 16,-1-41 1-16,13-19-1 16</inkml:trace>
  <inkml:trace contextRef="#ctx0" brushRef="#br0" timeOffset="986">5938 2087 121 0,'-11'3'43'16,"24"11"0"-16,7-8-2 15,32-3-40-15,24-5-2 16,20-3-2-16,26 2-10 16,-4-10-25-16,27 8-4 0,-6-3 1 15,7 15-3-15</inkml:trace>
  <inkml:trace contextRef="#ctx0" brushRef="#br0" timeOffset="1136">7496 2479 119 0,'-35'20'42'0,"14"-2"-2"16,-3-15-14-16,11-23-64 16,21-2-4-16,6-16-1 15,18 1-2-15</inkml:trace>
  <inkml:trace contextRef="#ctx0" brushRef="#br0" timeOffset="1540">8343 1446 96 0,'0'0'39'0,"0"0"0"15,-25-55-1-15,30 32-35 16,-5 23 0-16,32 12 0 16,-4 24-1-16,16 27 0 15,5 15 1-15,7 21-1 16,-1 17 0-16,-1 8-2 15,-4-5 1-15,-1 3-2 16,-5-9 1-16,-5-11-2 16,1-10-3-16,-9-22-5 15,12-7-28-15,-18-27-3 16,8-8 1-16,-16-27-1 15</inkml:trace>
  <inkml:trace contextRef="#ctx0" brushRef="#br0" timeOffset="1758">8678 1955 107 0,'-46'40'39'0,"-15"0"2"16,5 20-3-16,-4 1-37 15,3 10 0-15,8 1-1 16,11 2-1-16,15-1-4 16,5-18-33-16,33 3-1 15,9-20-1-15,22-1 0 16</inkml:trace>
  <inkml:trace contextRef="#ctx0" brushRef="#br1" timeOffset="42688">11086 1687 92 0,'0'0'37'0,"0"0"0"15,0 16 0-15,-10 13-38 16,5 14 2-16,-4 7-1 16,4 8 1-16,-5 8-1 15,3 0 1-15,0-3-3 0,5-3-1 16,-2-17-8-16,7-1-26 15,-4-14 0-15,5-3 0 16,-4-25-1-16</inkml:trace>
  <inkml:trace contextRef="#ctx0" brushRef="#br1" timeOffset="43230">10701 1611 96 0,'0'0'40'0,"-10"-17"0"15,22 12-1-15,5 13-36 16,16-18-3-16,16 1-1 16,10-2 1-16,12 1-2 0,2-3-1 15,11 4-2-15,-5-5 1 16,3 2-1-16,-5-1 1 15,-4 1 0-15,-12-3 2 16,-7 1 0-16,-6 3 3 16,-9-2 0-16,-6 8 2 15,-14 3-1-15,-2 8 2 16,-13 8-1-16,1 11 0 15,-10 6 0-15,1 14 1 16,-8 6-2-16,2 9 0 16,-4 0 1-16,1 3-2 15,0-6 1-15,4-4-1 16,1-7 1-16,4-8-2 15,4-11 1-15,4-9 1 0,4-8-2 16,6-7 1-16,1-9 0 16,6-3 0-16,0-7-1 15,3-2 1-15,-1-1 0 16,0 0-1-16,-2 5 0 15,-1 6 0-15,-6 7 0 16,-3 6 0-16,-1 7-1 16,-6 7 0-16,-3 0-1 15,1 3 0-15,1 3-4 16,-4-10-6-16,12 9-25 15,-11-24-2-15,26 21 0 16,-6-24 0-16</inkml:trace>
  <inkml:trace contextRef="#ctx0" brushRef="#br1" timeOffset="43575">12222 1912 94 0,'0'0'36'15,"6"10"2"-15,5 3 0 16,2-4-36-16,9 0 1 15,8-2-1-15,8-2 1 16,4-5-1-16,5-2 0 16,-3-9 0-16,0 1-1 15,-12-6-1-15,-7 1 2 16,-13-5-2-16,-10 2 1 15,-12 5-1-15,-12 3 1 0,-10 6-1 16,-7 5 0-16,-6 11 2 16,-2 7-1-16,-1 7 1 15,8 5-1-15,7 2 0 16,16 5 0-16,19-3 0 15,19-6-3-15,28-8-2 16,18-20-13-16,41 6-23 16,9-16-1-16,23-1 0 15,-1-13-1-15</inkml:trace>
  <inkml:trace contextRef="#ctx0" brushRef="#br1" timeOffset="44252">13735 1810 93 0,'10'-9'39'15,"-10"9"0"-15,0 0 0 16,0 0-36-16,-10 11-2 16,-1 5 1-16,2 8-2 0,-2 5 2 15,-1 3-2-15,2 3 1 16,0 3-1-16,5 1 2 15,1-8-2-15,8-3 0 16,6-9 0-16,5-8 0 16,8-9 1-16,6-8-1 15,4-9 1-15,1-8-1 16,2-2 2-16,-1-4-2 15,-1-2 1-15,-5 3-2 16,-6 3 1-16,-6 5 0 16,-4 5-1-16,-13 15 1 15,11-10-1-15,-11 10 1 0,4 16 0 16,-6 0 0-1,4 5 0-15,0 1 0 0,5 2 1 16,1-1-1-16,4 1 1 16,5-8-1-16,2-1 1 15,2-9 0-15,2-5-1 16,5-8 1-16,-4-8-1 15,-1-2 1-15,0-13-1 16,0 0-1-16,-3-8 2 16,-2 4-3-16,-5-3 1 15,1 8-2-15,-3 2 0 16,1 10-5-16,-9-4-13 15,12 21-18-15,-15 0 0 16,22 12 0-16,-13 0 0 16</inkml:trace>
  <inkml:trace contextRef="#ctx0" brushRef="#br1" timeOffset="44665">14747 1848 82 0,'0'0'39'0,"-1"-17"-1"16,1 17 0-16,-36-3-31 15,12 7-1-15,-10 1 0 16,3 6-3-16,-6 4 1 16,2 6-2-16,3 0 1 15,6 1-1-15,5 2 0 16,10-1-1-16,7-3-1 15,10-1 1-15,8-5-1 0,7-6 0 16,6-3 0-16,4-6 0 16,2-5 0-16,1-8 1 15,-1-5-1-15,-6-5 0 16,-2-2 0-16,-3-3 0 15,-5 1 0-15,-5 3 0 16,-4 3 0-16,-2 7 0 16,-6 15 0-16,0 0 0 15,0 0 0-15,-7 21 0 16,2 2-1-16,1 2 0 15,3 4-2-15,1-1-1 16,13 0-6-16,-8-12-27 16,20 2-4-16,-3-12 2 15,13 0-3-15</inkml:trace>
  <inkml:trace contextRef="#ctx0" brushRef="#br1" timeOffset="45000">15150 1815 98 0,'0'0'38'0,"-18"13"3"16,12 5-2-16,-14-2-36 16,10 10-2-16,-3-2 1 15,5 7 0-15,0 0-1 16,3 0 0-16,4-1 0 15,2-3-2-15,4-6 2 16,4-5-1-16,5-11 0 16,5-6 1-16,2-9 0 0,4-10-1 15,2-5 1-15,-1-5 0 16,0-7-2-16,-2-6 1 15,1 4-2-15,-6-1-1 16,0 8-2-16,-10-3-1 16,8 17-5-16,-15-7-19 15,11 21-9-15,-13 4 1 16,16 11-1-16</inkml:trace>
  <inkml:trace contextRef="#ctx0" brushRef="#br1" timeOffset="45363">15571 1926 90 0,'14'17'37'0,"-14"-17"2"16,5 14-1-16,-5-14-32 15,3 11-2-15,7-12-1 16,9-2 0-16,5-5-2 15,8-3 1-15,2-1-1 16,0-2 0-16,3-2 0 16,-7-3 0-16,-7 1 0 15,-4 0 1-15,-16 4-2 16,-12 3 0-16,-11 7 1 15,-11 4 0-15,-7 8-1 16,-5 7 1-16,-5 8 0 16,2 7-1-16,3 3 2 15,6 7-1-15,11-5 0 16,9 2-1-16,17-8 0 0,14-4-3 15,17-8-2-15,8-21-17 16,23 4-19-16,4-19 1 16,13-1-2-16,-6-12 0 15</inkml:trace>
  <inkml:trace contextRef="#ctx0" brushRef="#br1" timeOffset="45971">16778 1823 89 0,'8'13'39'0,"-1"-1"-2"15,-7-12 2-15,16 22-36 16,-2-12-3-16,7-2 1 16,5-4 0-16,7-5 0 15,5-6 1-15,3-4-1 16,1-9 0-16,-4-1 1 15,-7-5-1-15,-5-2 1 16,-10-1-1-16,-9-1 1 16,-16 6-1-16,-9 5 1 15,-10 5-1-15,-10 7 0 16,-9 13 0-16,-6 10-1 15,-2 9 2-15,2 8-2 16,3 6 1-16,10 4-1 16,15 0 0-16,18-1-1 0,19-8 0 15,18-5-1-15,24-9-2 16,10-12-3-16,23 0-6 15,-9-21-17-15,27 6-10 16,-14-12 2-16,8-1-2 16</inkml:trace>
  <inkml:trace contextRef="#ctx0" brushRef="#br1" timeOffset="46482">17654 1753 104 0,'-25'9'39'0,"-13"-2"1"15,8 17-9-15,-8-9-26 16,3 5-2-16,3 0 1 15,2 4-2-15,4-1 0 0,8 0-1 16,5 0 0-16,8-2 0 16,6-5-1-16,10-1 0 15,5-7 0-15,7-3 0 16,5-3 1-16,3-7-1 15,3-5 0-15,3-8 0 16,1-4 0-16,2-10 1 16,-5-6-1-16,1-5 1 15,-3 4-1-15,-4-3 0 16,-5 8 0-16,-11 6 0 15,-10 16-1-15,-3 12 0 16,-32 24 1-16,-6 14-1 16,-16 13 1-16,-8 19-1 15,-14 11 1-15,-2 16-1 0,-3 4 1 16,1 8 0-16,8-8 0 15,9-2 2-15,16-11-1 16,14-13 0-16,16-15-1 16,16-21 3-16,15-22-4 15,15-19 1-15,16-21 0 16,13-16-3-16,10-19 1 15,5-11-1-15,8-11 1 16,1-11-4-16,4 2 2 16,-8-2-2-16,5 20-17 15,-25-2-15-15,0 22-2 16,-20 4 1-16,3 18-1 15</inkml:trace>
  <inkml:trace contextRef="#ctx0" brushRef="#br1" timeOffset="46925">18270 1730 93 0,'0'0'40'15,"-12"-14"1"-15,12 14-2 16,-28 15-35-16,9 4-3 16,0 9 2-16,-1 6-2 15,-2 2 0-15,3 5 0 16,3-7 0-16,4 0 0 0,11-10 0 15,6-4 0-15,11-12 0 16,7-9 0-16,8-9 0 16,8-7 0-16,1-7 0 15,3-7 0-15,0-5-1 16,-3-2 1-16,-3 3-1 15,-4 4 1-15,-12 6-2 16,-7 10 1-16,-14 15-1 16,0 0 1-16,-1 15-1 15,-10 8 0-15,0 3-1 16,-2 3-1-16,5 5 0 15,0-5-2-15,11-1-2 16,1-14-14-16,20 7-18 16,0-13 0-16,18 1-1 0,0-13 1 15</inkml:trace>
  <inkml:trace contextRef="#ctx0" brushRef="#br1" timeOffset="47286">18918 1790 90 0,'-21'-16'39'0,"1"13"0"16,-16 2 2-16,8 16-31 15,-11 1-6-15,2 10-1 16,1 4 0-16,4 2-2 16,8 1 2-16,7 2-2 15,11-9 0-15,6-3 0 16,14-9-1-16,8-7 0 15,8-8 1-15,4-7-1 0,3-9 0 16,2-5 0-16,0-6 0 16,-4-4-1-16,-2 1 1 15,-9 3 0-15,-5 4-1 16,-9 7 1-16,-10 17-1 15,0 0 1-15,0 0 0 16,-14 11-1-16,5 9 0 16,1 0 0-16,7 3-1 15,3-4-2-15,14-3-5 16,-1-18-12-16,27 4-19 15,-4-15 1-15,20-4-2 16,-2-16 1-16</inkml:trace>
  <inkml:trace contextRef="#ctx0" brushRef="#br1" timeOffset="47487">19617 1345 102 0,'0'0'41'15,"-37"19"1"-15,4 31-2 16,-18 18-38-16,-7 25-1 15,-8-1-1-15,24-14-1 16,10-9-2-16,1-11-1 16,16-3-9-16,-10-22-28 15,18-5 1-15,-6-16 1 16,13-12-3-16</inkml:trace>
  <inkml:trace contextRef="#ctx0" brushRef="#br1" timeOffset="47790">19214 1648 74 0,'0'-13'40'15,"12"18"1"-15,-5 6 0 16,14 14-14-16,-2-9-24 16,15 1 0-16,5-6-1 15,11 0 0-15,6-8 0 16,5-5-2-16,3-7 1 15,-2-3 0-15,-7 1-1 16,-9-3 1-16,-11 5-1 16,-7 2 0-16,-14 8 0 15,-14-1 1-15,-11 26-1 16,-9-1-1-16,-5 3 2 15,-3 5-3-15,1 1 1 0,1 0-3 16,12-1-7-16,-8-17-25 16,28 4-5-16,-6-20 0 15,28 9-2-15</inkml:trace>
  <inkml:trace contextRef="#ctx0" brushRef="#br1" timeOffset="47932">20013 1331 106 0,'-17'-19'36'0,"-1"8"-12"16,-1 19-23-16,4 2-40 16,15 14-2-16,0 3 0 0</inkml:trace>
  <inkml:trace contextRef="#ctx0" brushRef="#br1" timeOffset="48653">20297 1657 99 0,'-30'-1'41'15,"0"10"1"-15,-12-3-2 16,9 8-34-16,-10 3-2 16,5 10-2-16,-1 3 1 15,7 5-1-15,8 2-1 16,5 2 0-16,10-2 0 15,9 3-2-15,8-11 1 0,4-2 0 16,8-11-1-16,5-9 1 16,4-8 0-16,-2-12-1 15,2-5 1-15,-1-13 0 16,-3-4-2-16,-2-10 2 15,-2-2-2-15,-3 3 2 16,-2 4-2-16,-4 3 2 16,-3 6 0-16,-4 8 0 15,-1 8 1-15,-4 15 1 16,11-2-1-16,-11 2 0 15,17 18 1-15,-3-6-1 16,4 2 0-16,5 1 0 16,3-1 0-16,-1 1 0 15,2-2 0-15,-3 1 0 16,-6 2 1-16,-4 0-1 0,-10 3 0 15,-7 0 0-15,-11 4 0 16,-1-1 1-16,-4-1-2 16,-3-1 0-16,2-1 0 15,5-2 0-15,4-6 0 16,11-11 0-16,4 11 0 15,11-13 0-15,9-6 0 16,5-7 0-16,6-5 0 16,7-9 0-16,5-4 0 15,4-3 0-15,-2-1 0 16,-3 3 0-16,-5 6 0 15,-5 3 0-15,-9 10 0 0,-8 12 0 16,-19 3 0-16,7 28 0 16,-19 0 0-16,1 5 0 15,-4 3 0-15,4 2 0 16,1 0 0-16,4-6 0 15,15-3-4-15,6-16-8 16,29 6-11-16,-7-22-5 16,33 4-16-16,-5-9 1 15,17 3-1-15,-9-11 3 16</inkml:trace>
  <inkml:trace contextRef="#ctx0" brushRef="#br1" timeOffset="48789">21400 1940 128 0,'-15'11'44'16,"-9"-9"-1"-16,12 4-3 0,12-6-44 15,-20-11-12 1,20 11-17-16,0 0-10 0,13-8-1 16,-13 8-1-16</inkml:trace>
  <inkml:trace contextRef="#ctx0" brushRef="#br2" timeOffset="93433">1830 3682 20 0,'16'-7'27'15,"-10"-6"0"-15,-6 13 3 16,10-8-17-16,-15-6 2 15,5 14-8-15,-6-13 1 16,6 13 0-16,0 0 1 16,0 0 0-16,-11 23-3 15,9 10 0-15,-6 9-1 16,3 13 1-16,-4 3-3 15,7 5 2-15,4-8-2 16,14-5 1-16,14-20 0 16,16-20-1-16,15-23 0 15,15-19-1-15,12-17-1 0,5-13-2 16,7-3-4-16,-21-16-31 15,-1 18-2-15,-23 1 0 16,-18 18-2-16</inkml:trace>
  <inkml:trace contextRef="#ctx0" brushRef="#br2" timeOffset="93656">2045 4117 101 0,'-11'46'37'0,"9"10"2"16,-9-12-4-16,8 2-35 0,4-3 0 16,5-3-3-16,7-3-3 15,-8-13-30-15,23-3-1 16,-4-17-1-16,13-3-1 15</inkml:trace>
  <inkml:trace contextRef="#ctx0" brushRef="#br2" timeOffset="93884">2949 3718 78 0,'0'0'40'15,"-19"18"-2"-15,-6 14 0 0,-4 17-20 16,-9 18-18-16,-2 9 1 16,0 8-2-16,3-2-1 15,12 1-3-15,6-22-23 16,23-2-9-16,11-28 0 15,26-17-1-15</inkml:trace>
  <inkml:trace contextRef="#ctx0" brushRef="#br2" timeOffset="94190">3488 3659 94 0,'-19'-6'39'16,"-4"32"0"-1,-11 12 0-15,0 28-32 0,-3 7-2 16,10 7-2-16,7 0 0 15,19-5 0-15,11-11-2 16,17-16 1-16,15-21 0 16,11-21-1-16,5-28 1 15,3-16-1-15,1-20-1 16,-10-15 0-16,-8-7 0 15,-15-10-1-15,-13 0-1 16,-15 4 0-16,-11 17-2 16,-16 14 1-16,-6 24-3 15,-10 14-3-15,5 38-27 16,-9 8-4-16,13 26 1 15,8 2-1-15</inkml:trace>
  <inkml:trace contextRef="#ctx0" brushRef="#br2" timeOffset="95288">5443 3948 90 0,'-1'-28'38'15,"15"6"-2"-15,1-14 1 16,17 1-35-16,6-4-1 16,8 2 0-16,0 3 0 15,-1 8 0-15,-4 12 0 0,-8 13 0 16,-7 16 0-16,-12 19 0 15,-10 14 0-15,-4 16 1 16,-9 8-1-16,0 8 1 16,1-4-1-16,3-1 1 15,11-12-1-15,15-15 2 16,9-22-1-16,15-21 0 15,13-23 0-15,10-15 0 16,5-18 1-16,3-13-1 16,-13-8 0-16,-8-3 0 15,-16-2 0-15,-11 1-1 16,-17 5 0-16,-9 8 1 15,-7 11-2-15,-4 8 1 0,2 13-2 16,6 8 1-16,15 12-2 16,10 8-1-16,19 11-4 15,8-7-16-15,30 23-16 16,0-12-3-16,24 9 2 15,-2-9-2-15</inkml:trace>
  <inkml:trace contextRef="#ctx0" brushRef="#br2" timeOffset="95492">7192 3689 83 0,'-45'13'42'15,"22"9"-2"-15,4-18 1 0,31 1-14 16,15-5-26-16,19-3-1 15,13 1-1-15,5-5-3 16,12 8-5-16,-14-10-29 16,6 11-2-16,-18-3 1 15,-6 12-2-15</inkml:trace>
  <inkml:trace contextRef="#ctx0" brushRef="#br2" timeOffset="95642">7139 4012 125 0,'-59'38'40'16,"14"-23"0"-16,38-1-11 15,32-21-31-15,23-23-16 16,47 6-19-16,7-18-4 0,26 3 0 16,9-12-1-16</inkml:trace>
  <inkml:trace contextRef="#ctx0" brushRef="#br2" timeOffset="96378">9083 3487 85 0,'-23'-10'37'0,"-18"-6"0"16,2 12 2-16,-15 1-34 15,3 12 0-15,-2 8 0 16,2 15-1-16,1 10-1 15,7 10 0-15,9 6-1 16,11 2 0-16,13-4 0 16,16-8-1-16,16-14 1 15,21-20-1-15,14-23 1 16,21-25-1-16,13-24 0 15,8-14 0-15,5-19 0 0,-7-10 0 16,-11-7-1 0,-12 0 1-16,-15 5-1 0,-20 14 1 15,-19 14-1-15,-17 22 0 16,-17 25 0-16,-9 25-1 15,-13 28 1-15,-4 31 0 16,-5 26-1-16,-1 16 0 16,7 11 0-16,8-2-3 15,19 10-8-15,4-21-22 16,32 0-6-16,2-26-1 15,20-6-1-15</inkml:trace>
  <inkml:trace contextRef="#ctx0" brushRef="#br2" timeOffset="96648">8530 4330 104 0,'-14'8'41'16,"33"-8"2"-16,21-24-3 15,41-8-37-15,20-10-1 16,19-2-1-16,12-2-1 15,0 5-3-15,-1 10-5 16,-19-2-28-16,-3 29-5 16,-29 0 1-16,-17 23-2 0</inkml:trace>
  <inkml:trace contextRef="#ctx0" brushRef="#br2" timeOffset="97045">9310 4323 83 0,'14'-21'37'15,"-14"21"0"-15,-18 6 0 16,-13 24-33-16,-10 9 0 15,-1 21 0-15,-11 14 1 16,1 16-2-16,-4 3 2 16,13 9-2-16,1-6 2 15,18-2-3-15,12-11 1 16,16-12-3-16,18-22 1 15,15-19-4-15,19-15-1 16,0-29-15-16,12 0-21 16,-12-19 1-16,-6-2-2 15,-22-13 0-15</inkml:trace>
  <inkml:trace contextRef="#ctx0" brushRef="#br2" timeOffset="97195">8848 4915 112 0,'-15'8'42'0,"28"3"1"16,28-22-3-16,27-11-41 15,26 0-9-15,3-22-9 16,26 12-17-16,-14-14-7 16,1 8 0-16,-13-3-1 15</inkml:trace>
  <inkml:trace contextRef="#ctx0" brushRef="#br2" timeOffset="101111">10871 3923 93 0,'13'22'38'0,"-15"6"2"16,-3 20-3-16,-13 7-34 15,-6 6-5-15,0 12-4 16,-6-9-31-16,15-3-1 15,1-26-1-15,20-12-1 16</inkml:trace>
  <inkml:trace contextRef="#ctx0" brushRef="#br2" timeOffset="106150">2633 5195 92 0,'-18'-21'37'16,"-18"4"0"-16,-5 16 0 15,-14 6-35-15,-7 14 0 16,-7 13 0-16,-1 21 2 16,-11 16-1-16,1 17 0 15,-1 16 2-15,9 13-1 16,12 6 0-16,16 4-2 15,17-1 0-15,14-11-3 16,26-11-1-16,9-20-5 16,29-13-28-16,-4-27-5 15,12-11 0-15,-11-30-1 16</inkml:trace>
  <inkml:trace contextRef="#ctx0" brushRef="#br2" timeOffset="106830">1851 6015 112 0,'-4'10'40'16,"34"-4"1"-16,12-15-3 16,15-2-36-16,23-5-2 15,16-3 1-15,8-4-2 16,1 3 1-16,-7 4 0 15,-11 2 0-15,-15 9 1 16,-14 7-1-16,-18 6 1 16,-19 10-1-16,-18 9 3 15,-18 4-2-15,-10 9-1 16,-10 6 1-16,-2 0-1 0,1 3 0 15,5-5 0-15,8-3 0 16,18-11 1-16,20-12-1 16,18-15 0-16,19-16 0 15,9-12 0-15,9-9 0 16,-2-8 0-16,-4-6-1 15,-12 0 1-15,-16-1-1 16,-17 9 0-16,-17 6 0 16,-20 10 1-16,-7 9 0 15,-11 9 1-15,-2 4-1 16,3 5 1-16,7 2 0 15,11 2 0-15,17-7-1 16,14 6 1-16,18-8-1 0,15-2 1 16,14 3-1-1,2 4 0-15,6 5 1 0,-7 8-1 16,-5 9 1-16,-14 9-1 15,-12 8 1-15,-16 6-1 16,-9 3 0-16,-13-4 1 16,-9-6-1-16,-1-6 1 15,-2-12 0-15,7-16 0 16,12-7 0-16,0-34 0 15,13-6 2-15,10-11-3 16,6-8 0-16,5-5 0 16,-1 4 0-16,1 6-2 15,-4 5-3-15,1 26-8 16,-11-7-5-16,17 34-9 0,-10-9-11 15,22 18-3 1,8-9-2-16,31 10 2 0</inkml:trace>
  <inkml:trace contextRef="#ctx0" brushRef="#br2" timeOffset="107224">5159 5344 72 0,'14'-36'40'15,"1"16"-1"-15,-13 1 1 16,5 29-23-16,-9 17-11 16,0 22-2-16,-9 16-1 15,-3 21 0-15,-2 9 0 16,1 5-1-16,0 4-2 15,5-14-5-15,17-2-24 16,-2-31-10-16,23-10 1 0,7-30-3 16,17-12-1-16</inkml:trace>
  <inkml:trace contextRef="#ctx0" brushRef="#br2" timeOffset="107885">6205 5570 87 0,'0'0'38'0,"0"0"0"16,4 14-1-16,-15 7-34 15,-3 11-1-15,-1 8 0 16,1 7 2-16,-1 4 0 15,6 0-1-15,0-3 2 16,11-5-3-16,5-7 2 16,15-16-2-16,9-12 1 15,10-15-3-15,9-9-2 0,2-13 3 16,3-7-2-16,-2-4 0 15,-2 0-1-15,-13 2 1 16,-6 9 0-16,-10 8 0 16,-8 10 1-16,-14 11-1 15,5 23 0-15,-10 5 2 16,-2 8 2-16,-2 6-2 15,4 3 1-15,1-2 0 16,4-5 0-16,11-9 0 16,8-14 1-16,9-15-1 15,6-14-4-15,8-13 4 16,6-14-2-16,0-9-1 15,0-8 0-15,-5-2-1 16,-8 4-1-16,-3 2-1 0,-9 10 0 16,-9 5-6-16,6 25-11 15,-17-5-19-15,11 22 1 16,-14-3-2-16,25 18 3 15</inkml:trace>
  <inkml:trace contextRef="#ctx0" brushRef="#br2" timeOffset="108291">7420 5627 79 0,'0'0'38'0,"-17"-10"-1"16,-6 22 2-16,-18 1-30 15,0 18-2-15,-10 2-1 16,1 9 0-16,-2 5 0 0,5 3-1 15,9-4 0-15,13-1-1 16,14-10-1-16,17-14 0 16,21-14-1-16,16-13-1 15,16-13-3-15,9-8 3 16,5-11-2-16,2-7 0 15,-5 0 0-15,-9 3 0 16,-12 7-1-16,-13 6 2 16,-18 9 0-16,-18 20-2 15,0 0 2-15,-18 16 0 16,-7 10-1-16,-4 7 3 15,5 5-1-15,2 4 0 16,8-4 1-16,11-3-2 0,12-6 0 16,12-13-3-16,16-5-1 15,3-20-13-15,22 9-14 16,-11-22-9-16,10 3-2 15,-9-18 1-15,2 7 0 16</inkml:trace>
  <inkml:trace contextRef="#ctx0" brushRef="#br2" timeOffset="108532">7964 5785 97 0,'-18'25'41'16,"8"10"0"-16,-7-6-1 16,6 7-34-16,4-8 1 15,7 0-3-15,4-7 1 16,7-6-2-16,8-10 0 15,7-10-1-15,5-9-3 0,2-10 3 16,8-11-3-16,-2-7-1 16,0-4 0-16,-4-3-2 15,0 3-1-15,-12-2-4 16,5 19-10-16,-21-7-21 15,7 22 0-15,-14 2 0 16,0 12-1-16</inkml:trace>
  <inkml:trace contextRef="#ctx0" brushRef="#br2" timeOffset="108883">8341 5861 109 0,'27'2'40'0,"-6"-9"-1"16,9 11-8-16,-3-13-24 15,7 0-3-15,5-11 0 16,-1 1-4-16,0-7 3 16,1-5-4-16,0-2 2 15,-9-3-3-15,-9 0 3 16,-6 0-2-16,-18 8 2 15,-7 5-1-15,-10 8 1 16,-6 11 0-16,-8 12 0 16,-1 14 0-16,-3 13 0 15,4 9 2-15,10 4-2 16,9 4 0-16,14-3 1 15,11-6-3-15,19-5-1 16,8-17-4-16,24 1-15 0,-8-28-12 16,20 1-8-16,-8-15 1 15,11 1-4-15</inkml:trace>
  <inkml:trace contextRef="#ctx0" brushRef="#br2" timeOffset="108997">9107 5861 106 0,'-28'43'42'0,"-2"18"-1"15,-7-5-3-15,6-6-36 16,13 10-27-16,-1-21-16 15,18-3-1-15,2-20-1 16,16-9 0-16</inkml:trace>
  <inkml:trace contextRef="#ctx0" brushRef="#br2" timeOffset="109823">10533 5632 76 0,'-23'-14'38'16,"-1"12"0"-16,-15 2 0 16,7 21-32-16,-16 5-1 15,4 17 1-15,-2 6 1 16,8 10-2-16,2 0 0 15,16 3 0-15,12-12-1 16,19-14 0-16,16-19 0 16,17-18-3-16,18-23-2 15,17-25 3-15,12-15-3 0,5-16 0 16,-1-9 0-16,-8-4 0 15,-9-4 0-15,-12 8 0 16,-14 12 2-16,-20 17-3 16,-18 18 3-16,-14 24-1 15,-11 25 1-15,-11 26-1 16,-6 24 0-16,-4 22 0 15,-1 8-1-15,7 6 1 16,10 6-2-16,10-14-4 16,31 0-21-16,-1-27-12 15,24-12 0-15,5-28 0 16,19-10-2-16</inkml:trace>
  <inkml:trace contextRef="#ctx0" brushRef="#br2" timeOffset="110004">11543 5629 112 0,'20'-14'42'16,"4"9"0"-16,-1-10-2 16,6 1-41-16,17 2-3 15,1-5-4-15,14 19-19 16,-18-12-14-16,-1 18 1 15,-15-2-2-15,-4 14 2 16</inkml:trace>
  <inkml:trace contextRef="#ctx0" brushRef="#br2" timeOffset="110153">11486 5941 120 0,'-34'22'41'16,"13"-17"1"-16,32-7-1 16,22-25-43-16,26-10-3 15,36 10-18-15,0-20-14 16,28 3-6-16,2-4 0 15,13 6 1-15</inkml:trace>
  <inkml:trace contextRef="#ctx0" brushRef="#br2" timeOffset="110553">12771 5080 95 0,'0'0'38'0,"-3"13"3"16,11 15-3-16,-9 8-34 15,17 8-3-15,7 12 2 16,12 10-2-16,1 10 2 15,3 9-1-15,2 3-1 0,1 0 1 16,-5-3 0-16,-2-5 0 16,-3-8-3-16,-10-11-2 15,-2-5-3-15,-12-29-18 16,5-1-14-16,-13-26-2 15,14 2-1-15,-13-25 3 16</inkml:trace>
  <inkml:trace contextRef="#ctx0" brushRef="#br2" timeOffset="110710">13060 5721 96 0,'-41'8'39'16,"-9"11"3"-16,3 26-4 16,-10 3-28-16,6 13-5 15,7 3-2-15,8-2-2 0,14-1-5 16,6-16-35-16,27-6-1 15,14-20 0-15,26-9-2 16</inkml:trace>
  <inkml:trace contextRef="#ctx0" brushRef="#br2" timeOffset="111460">14584 5991 96 0,'-23'-10'36'15,"-1"-5"-1"-15,-10-11-2 16,-3-5-30-16,-5-13-4 16,-3-8 1-16,0-13 0 15,-3-7 0-15,8-12 1 16,6-4-1-16,10-4 1 15,13 1-1-15,13 3 0 16,16 6 2-16,15 7-1 0,16 11 0 16,8 11-1-16,3 13 2 15,1 15-1-15,-5 15 0 16,-8 19 0-16,-12 17 0 15,-24 23 1-15,-20 19 0 16,-23 16 1-16,-16 15-1 16,-16 12 1-16,-10 3 1 15,-6-2 1-15,9-5-1 16,11-10-1-16,17-15 0 15,27-20 0-15,30-20-2 16,39-24-2-16,25-21-5 16,39-7-16-16,-1-27-16 15,35-5-5-15,2-15 0 16,14 2-1-16</inkml:trace>
  <inkml:trace contextRef="#ctx0" brushRef="#br2" timeOffset="112128">16032 4975 73 0,'-25'16'36'0,"-14"7"1"16,0 18 1-16,-12 7-29 15,5 17-3-15,-7 5 2 16,14 10-3-16,1 1 1 16,15 4-2-16,11-4-2 15,18-8 0-15,18-12-3 16,14-14-1-16,16-5-3 15,0-24-16-15,11 1-18 0,-9-19 2 16,-3-4-3-16,-18-14 2 16</inkml:trace>
  <inkml:trace contextRef="#ctx0" brushRef="#br2" timeOffset="112302">15631 5482 104 0,'-17'-7'40'0,"17"7"1"16,33-9-1-16,27 7-38 15,16-10-4-15,14-8-4 16,28 12-22-16,-6-14-11 16,8 12 0-16,-10-3-2 15,-1 12 1-15</inkml:trace>
  <inkml:trace contextRef="#ctx0" brushRef="#br2" timeOffset="112445">16777 5435 94 0,'21'-13'35'15,"-3"2"-6"-15,12 0-28 16,-6-1-37-16,9 9-1 16,-7-1 0-16</inkml:trace>
  <inkml:trace contextRef="#ctx0" brushRef="#br2" timeOffset="112610">16469 5752 113 0,'-34'17'39'0,"33"-2"3"15,20-23-7-15,29-16-48 16,37 3-25-16,6-11-4 16,22 0 3-16,4-10-5 15</inkml:trace>
  <inkml:trace contextRef="#ctx0" brushRef="#br2" timeOffset="112970">17911 5048 97 0,'-4'-10'38'15,"4"20"1"-15,-12 4-2 16,2 20-35-16,-1 11 2 15,-2 15-2-15,-5 10 1 16,0 7-1-16,-3 11 0 16,9-3 1-16,-2-2-2 0,8-9-1 15,5-7-2-15,1-17-4 16,17-5-25-16,-10-25-7 15,12-9-1-15,-19-11-2 16</inkml:trace>
  <inkml:trace contextRef="#ctx0" brushRef="#br2" timeOffset="113241">17416 5143 115 0,'-21'-15'44'0,"21"15"-1"16,32-9-1-16,31-10-39 15,23 11-3-15,29 0 2 0,20-1-3 16,9 1 2-16,3 4-3 16,0 4 2-16,-10 5 0 15,-15 5-1-15,-20 3 0 16,-24-2-2-16,-17 1 1 15,-23-5-3-15,-14 4-2 16,-24-11-14-16,0 0-15 16,-32-13-5-16,3 7-1 15,-13-8 1-15</inkml:trace>
  <inkml:trace contextRef="#ctx0" brushRef="#br2" timeOffset="114217">1625 7547 85 0,'37'-27'36'0,"-13"-1"1"15,-4 15 0-15,-20 13-32 16,0 0-1-16,-30 13 1 16,-1 18 0-16,-16 3-1 15,0 7-1-15,-3 2 0 16,6 2-1-16,9-5-1 15,14-5 1-15,16-5-2 16,20-14 1-16,22-6-2 16,18-6 1-16,14-4 0 15,7 0 0-15,2-3 0 16,-3 4 1-16,-14 4-1 15,-13 7 1-15,-23 8-1 0,-22 6 1 16,-24 5-1-16,-13 6-1 16,-5-1 0-16,-3-5-4 15,7-1-1-15,3-21-17 16,32-9-16-16,0 0 1 15,34-25-1-15,13-16 1 16</inkml:trace>
  <inkml:trace contextRef="#ctx0" brushRef="#br2" timeOffset="114480">2431 7502 104 0,'-4'26'40'0,"-16"22"0"16,-16 9-1-16,2 18-33 15,-6 8-3-15,11 1 0 0,7-5-1 16,17-6 0-16,17-19 0 15,20-20-1-15,19-26 1 16,16-21-1-16,9-24 1 16,2-17-1-16,-7-14 1 15,-13-9-1-15,-15-4-2 16,-26 3-1-16,-20 14-3 15,-26 5-4-15,-9 29-9 16,-24 5-19-16,11 27-5 16,-1 6 2-16,19 17-1 15</inkml:trace>
  <inkml:trace contextRef="#ctx0" brushRef="#br2" timeOffset="115111">3756 7972 98 0,'29'-16'38'0,"6"-11"-1"15,13 5 0-15,-1-4-35 16,6 0 0-16,-2 4 0 15,-2 7 0-15,-11 8 0 16,-5 11-1-16,-14 13 1 16,-9 13-1-16,-8 15 0 15,-9 10-1-15,-5 10 1 16,0 5 0-16,2 2 0 15,9-3-1-15,9-12 1 16,12-14 0-16,15-23 1 16,12-19 0-16,12-19 0 0,6-18 0 15,5-19 0-15,-3-12 1 16,-9-6-1-16,-6-4 0 15,-16 2 0-15,-8 8-1 16,-10 5 0-16,-10 9 0 16,-3 13 0-16,-4 12-2 15,6 7 1-15,10 6-2 16,15 8-1-16,7 0-3 15,17 7-2-15,3-13-16 16,24 15-15-16,-1-9-2 16,13 4 0-16,-9-6-1 15</inkml:trace>
  <inkml:trace contextRef="#ctx0" brushRef="#br2" timeOffset="115307">5368 7765 111 0,'-23'16'40'15,"26"4"1"-15,9-20-1 16,29-3-37-16,15-8-2 16,9-1-1-16,9-2-3 15,-3-5-4-15,6 17-19 16,-20-10-15-16,-6 15 1 15,-27-1-2-15,-13 15 2 16</inkml:trace>
  <inkml:trace contextRef="#ctx0" brushRef="#br2" timeOffset="115434">5339 8133 109 0,'-52'32'40'0,"28"-5"0"16,24-27-3-16,42-18-48 16,32-6-25-16,14-15-4 15,33 0 0-15,13-15-1 16</inkml:trace>
  <inkml:trace contextRef="#ctx0" brushRef="#br2" timeOffset="116951">6834 7043 67 0,'-3'-11'35'15,"-2"-4"0"-15,5 15 1 0,-1-22-25 16,11 25-4-16,2 0-1 16,9 13-1-16,3 9 0 15,9 13-2-15,3 12 1 16,5 10-2-16,4 8 1 15,3 6-2-15,-2 1 1 16,5 2-1-16,-2-7-1 16,0-3 1-16,-2-11-3 15,-4-9 0-15,-1-6-4 16,-10-20-18-16,4 1-14 15,-16-17 0-15,-2-2-1 16,-13-13 0-16</inkml:trace>
  <inkml:trace contextRef="#ctx0" brushRef="#br2" timeOffset="117312">7181 7397 39 0,'0'0'30'0,"0"0"1"0,-15-8 0 16,15 8-16-16,-19 7-3 16,13 5 0-16,-15-4-3 15,4 13-1-15,-13-3-1 16,3 10 0-16,-9-2-2 15,4 8-1-15,-4-2-2 16,2 4-2-16,5 2-4 16,-4-10-12-16,13 11-21 15,-4-10 0-15,11 5-1 16,-2-10-1-16</inkml:trace>
  <inkml:trace contextRef="#ctx0" brushRef="#br2" timeOffset="118461">6438 8156 65 0,'0'0'38'0,"-13"-1"-2"16,13 1 2-16,0 0-27 15,4-18-3-15,22 8-1 16,16-8-1-16,28 2-1 15,25-6-2-15,23 5 1 16,20-3-1-16,19 5 0 16,16 3-1-16,4 3-1 15,-3 5 0-15,-12 1 0 16,-16 2 0-16,-16-1-2 0,-16 1 0 15,-22-5-2-15,-21 5-5 16,-31-11-28-16,-7 9-4 16,-28-8 1-16,-5 11-2 15</inkml:trace>
  <inkml:trace contextRef="#ctx0" brushRef="#br2" timeOffset="118920">7306 8373 80 0,'0'-15'37'0,"0"15"0"16,0 0 0-16,-4 13-32 0,0 7-2 15,2 17 1-15,-1 8-1 16,2 11 0-16,-4 8 1 16,2 9-2-16,-3 1 1 15,2-4-3-15,2-4 1 16,0-11-4-16,6-6-1 15,-5-26-23-15,15 0-12 16,-3-23 1-16,5-7-2 16,-7-21 2-16</inkml:trace>
  <inkml:trace contextRef="#ctx0" brushRef="#br2" timeOffset="119119">7013 8421 109 0,'-29'-23'41'16,"29"23"1"-16,3-20-6 0,30 10-32 15,22 0-1-15,22-3-1 16,18-2-1-16,12 0-1 16,13 2-2-16,-3-2-4 15,8 13-30-15,-21-7-5 16,-8 9 0-16,-23 0-2 15</inkml:trace>
  <inkml:trace contextRef="#ctx0" brushRef="#br2" timeOffset="120354">10103 7686 70 0,'11'-18'38'15,"-17"6"-3"-15,-9 13 3 16,-22 2-18-16,-6 22-16 16,-9 5-1-16,-1 12 0 15,-2 4 0-15,6 9 0 16,11 0 0-16,16-2-1 15,16-8-1-15,26-9 0 16,23-11 0-16,14-12-1 16,18-16 0-16,10-9 2 15,0-10-2-15,0-8 1 16,-11-6 0-16,-17-1-1 0,-19-2 0 15,-22 2 1-15,-17 5-2 16,-17 4 1-16,-11 4-1 16,-9 8 2-16,-1 3 0 15,2 6-1-15,9 6 1 16,9 4 1-16,19-3-1 15,9 13 0-15,19-5 0 16,12 3 0-16,12 1-1 16,7 4 1-16,-1 4-1 15,-1 3 0-15,-11 6 0 16,-7 6 0-16,-20 4-1 15,-11-1 1-15,-12 0-1 16,-10-6 1-16,-7-4-1 0,-1-10 1 16,1-13 0-16,7-12 2 15,14-14 0-15,14-10 0 16,16-9 0-16,13-8 0 15,12-5 0-15,5 0-1 16,4 5-2-16,-4 1-4 16,-1 21-10-16,-17-6-23 15,2 19-4-15,-12 1 0 16,5 12 0-16</inkml:trace>
  <inkml:trace contextRef="#ctx0" brushRef="#br2" timeOffset="120887">11496 7623 87 0,'19'-38'37'16,"18"2"0"-16,11-7 0 15,11 8-33-15,0 2-1 16,3 12 0-16,-14 6 0 16,-8 14 0-16,-15 9-1 0,-11 15 0 15,-14 14 1-15,-10 15-1 16,-13 9 1-16,4 7-1 15,-6 1 0-15,9 2 0 16,7-12 0-16,14-7 0 16,13-17-2-16,18-20 1 15,15-17 0-15,14-18 0 16,6-15 0-16,2-13 0 15,-6-10 0-15,-5-3 0 16,-11-4 0-16,-15 1 0 16,-13 3 0-16,-12 4 0 15,-7 4 0-15,-4 12 1 16,2 4-1-16,1 10 0 15,10 7-2-15,4 4-1 16,19 16-10-16,-2-11-19 0,18 22-12 16,1-9 0-16,14 16-1 15,2-7 0-15</inkml:trace>
  <inkml:trace contextRef="#ctx0" brushRef="#br2" timeOffset="121121">12912 7534 104 0,'-9'-13'41'0,"23"6"1"15,5-12-1-15,21 13-37 16,8-6-2-16,8 2-3 15,9 4-2-15,-6 0-4 16,6 16-20-16,-23-7-13 16,-4 9-1-16,-20-3 0 15,-8 11 0-15</inkml:trace>
  <inkml:trace contextRef="#ctx0" brushRef="#br2" timeOffset="121264">12914 7803 110 0,'-41'20'40'0,"28"-3"2"16,13-17-2-16,45-10-40 15,18-3-6-15,9-19-15 16,27 11-19-16,1-10-1 0,18 3-1 16,-3-4 1-16</inkml:trace>
  <inkml:trace contextRef="#ctx0" brushRef="#br2" timeOffset="121724">14245 7138 113 0,'-13'-18'39'0,"13"18"3"16,-2-15-4-16,2 15-35 15,19 17-1-15,4 9-3 16,5 11 2-16,7 7-2 15,7 11 2-15,9 5-2 16,3 5 1-16,5 2 0 16,4-4-1-16,-1-7 2 0,-3-4-3 15,-4-10-2-15,-7 3-5 16,-19-22-21-16,3 5-10 15,-20-14-1-15,-1-3-1 16,-11-11 2-16</inkml:trace>
  <inkml:trace contextRef="#ctx0" brushRef="#br2" timeOffset="121910">14613 7567 100 0,'-36'26'39'16,"-2"19"1"-16,-15 3-1 15,-5 12-37-15,0 3-1 16,7 3-1-16,4 1-2 0,11-23-15 16,30 5-22-16,10-25 0 15,32-10 0-15,15-18-3 16</inkml:trace>
  <inkml:trace contextRef="#ctx0" brushRef="#br2" timeOffset="122308">15894 7380 75 0,'-25'21'37'0,"-18"8"-1"15,-4 15 0-15,-14-2-21 16,0 10-15-16,2 5 0 16,4-3-2-16,11 1-7 0,0-13-27 15,23-9 1-15,7-19-1 16,14-14 1-16</inkml:trace>
  <inkml:trace contextRef="#ctx0" brushRef="#br2" timeOffset="122475">15606 7546 103 0,'9'-22'41'16,"-9"0"1"-16,0 22-1 15,0 0-33-15,22 2-2 16,3 9-4-16,14 2-2 16,14 4-6-16,5-8-11 15,28 18-13-15,-6-15-12 16,12 6 0-16,0-10 0 0,11 5-1 15</inkml:trace>
  <inkml:trace contextRef="#ctx0" brushRef="#br2" timeOffset="123029">17258 6879 91 0,'0'0'37'0,"-20"28"1"16,9 17 2-16,-11 4-32 15,9 18-3-15,-4 6 0 16,6 9-2-16,-2 1 0 16,8-4-3-16,8-8 0 15,1-10-4-15,18 2-6 16,-5-23-27-16,20 2-3 15,-5-19 1-15,10 2-1 16</inkml:trace>
  <inkml:trace contextRef="#ctx0" brushRef="#br2" timeOffset="123310">16786 7879 109 0,'0'0'41'0,"18"9"0"16,21-26-1-16,32 1-35 15,28-9-3-15,25 0 0 16,14-3 0-16,4 1-2 15,0 7-1-15,-3 2-2 16,-13 16-3-16,-24-4-9 16,-15 21-23-16,-32-2-4 0,-16 8 2 15,-25-3-1-15</inkml:trace>
  <inkml:trace contextRef="#ctx0" brushRef="#br2" timeOffset="123877">17364 8077 89 0,'0'0'36'0,"-20"2"2"16,16 19 1-16,-11-2-32 16,7 22-1-16,-7 4 0 15,4 16-1-15,-3 8-2 16,5 11 1-16,-4 1-1 15,2 6-1-15,3-5 0 16,-1-6-2-16,9-9-1 16,2-17-3-16,7-9-2 15,-8-24-24-15,16-5-11 16,-5-24 1-16,4-9-1 15</inkml:trace>
  <inkml:trace contextRef="#ctx0" brushRef="#br2" timeOffset="124096">16912 8191 123 0,'0'0'42'16,"9"-13"2"-16,29 10-3 15,17-9-38-15,29-2-1 16,21-5-2-16,13 3 0 15,6-1 0-15,3 5 0 16,-6 6-8-16,-15-9-9 16,-1 24-7-16,-41-11-11 15,-5 10-8-15,-26-8 0 16,-5 5 0-16</inkml:trace>
  <inkml:trace contextRef="#ctx0" brushRef="#br2" timeOffset="127931">18468 6761 92 0,'-25'-13'37'16,"-8"2"-2"-16,-8-11-3 15,-1 8-31-15,1-1 0 16,-2-1-1-16,3-3 1 0,2-1-1 15,-1-7 0-15,1 2 0 16,0-2 1-16,-4 4-2 16,-4 1 2-16,-4 7 0 15,-10 7 1-15,-6 12 0 16,-14 8-1-16,-6 9 3 15,-6 6-3-15,-5 7 2 16,-5 4-2-16,2 8 2 16,-3 2-2-16,-1 4 1 15,6 5-1-15,5 4 0 16,3 4 0-16,9 11-1 15,8 2 0-15,6 7-1 16,8 8 1-16,11 4 0 0,8 4-1 16,5 3 0-16,6 2 1 15,2 5 2-15,1 2-2 16,-1 3 0-16,-2 4 0 15,0 0 0-15,-5 2 2 16,3 3-2-16,1-3 1 16,8-5-1-16,10-4 1 15,11-6 0-15,16-9 1 16,19-7-1-16,20-6 0 15,18-6-1-15,22-5 0 16,17-10 1-16,16-7-1 16,10-9 1-16,15-12-1 15,8-13 0-15,8-15 0 16,6-16 1-16,2-15-1 15,3-15-1-15,6-19 1 0,-2-10 0 16,-5-13 0-16,0-11 0 16,-11-10-1-16,-7-5 0 15,-14-10 0-15,-16-10 1 16,-21-7-1-16,-17-5 1 15,-20-6-1-15,-21-7 1 16,-20-5 1-16,-20-1 1 16,-21 7-1-16,-17 4-1 15,-25 5 2-15,-20 10 0 16,-26 7-1-16,-12 13 1 15,-15 10-1-15,-11 15 0 16,-5 10 0-16,-5 16-1 16,10 15-1-16,5 11-4 15,21 30-14-15,4-2-20 0,23 19-2 16,11-3 0-16,33 4-3 15</inkml:trace>
  <inkml:trace contextRef="#ctx0" brushRef="#br2" timeOffset="133212">18935 7344 92 0,'27'-23'39'16,"11"-19"0"-16,21-3-1 16,2-16-29-16,20-3-7 15,7 3-4-15,-1-2-5 16,-2 19-28-16,-24 6-2 15,-13 19-1-15,-29 10-1 16</inkml:trace>
  <inkml:trace contextRef="#ctx0" brushRef="#br2" timeOffset="133386">18959 7565 106 0,'32'5'38'0,"16"-30"1"16,25-6-5-16,12-14-37 15,6-15-30-15,18 1-4 16,-8-3 1-16,-3 7-3 16</inkml:trace>
  <inkml:trace contextRef="#ctx0" brushRef="#br2" timeOffset="133882">20654 6279 87 0,'-7'-65'35'15,"-4"13"0"-15,-15 6 0 16,-3 21-32-16,-14 15 0 16,0 25 1-16,-10 18-1 15,2 27 1-15,-5 18-2 16,6 18 3-16,2 9-4 15,10 6 3-15,9 1-4 0,8-10 1 16,19-1-22-16,2-25-15 16,12-13-1-16,2-24-2 15,8-13 0-15</inkml:trace>
  <inkml:trace contextRef="#ctx0" brushRef="#br2" timeOffset="134046">20055 6808 115 0,'0'0'42'15,"31"-14"0"-15,29 7-1 16,18-1-34-16,20-20-22 16,34 3-22-16,-5-9-6 15,14 3 3-15,-10-4-5 16</inkml:trace>
  <inkml:trace contextRef="#ctx0" brushRef="#br2" timeOffset="135227">1828 10328 92 0,'-27'16'39'0,"-19"2"-4"16,-3 16 4-16,-15-6-34 15,9 8-1-15,-1-8-2 16,12 3 1-16,10-3-2 0,15-4 0 15,16-3-1-15,17-5 1 16,19-5-1-16,14-1 0 16,11-1 0-16,1 1 0 15,2 3 1-15,-6 2 0 16,-6 6-1-16,-17 5 0 15,-17 5 0-15,-15 5 0 16,-17 3-1-16,-9-3-2 16,2-1-4-16,-6-20-12 15,18 3-19-15,1-21 1 16,24-7-2-16,6-23 2 15</inkml:trace>
  <inkml:trace contextRef="#ctx0" brushRef="#br2" timeOffset="135489">2384 10303 94 0,'-17'28'36'16,"-6"20"5"-16,-16 11-5 16,3 23-29-16,-6 1-3 15,13 5 0-15,10-4-1 16,12-7 0-16,11-12 0 15,19-18-1-15,13-25 0 16,18-22-1-16,9-20-1 16,2-16 1-16,-1-14-1 15,-10-11 0-15,-7-4-2 16,-17-4-3-16,-10 9-6 15,-33-6-26-15,0 18-4 16,-17 0-1-16,3 16 1 0</inkml:trace>
  <inkml:trace contextRef="#ctx0" brushRef="#br2" timeOffset="136067">3659 10659 100 0,'14'-25'39'16,"21"7"0"-16,-1-6-1 15,1 9-35-15,8-1-1 16,6 12 0-16,-2 9-1 16,-9 14 0-16,-7 14-1 15,-11 12 1-15,-8 10 0 16,-7 5-1-16,-7 7 0 15,-2 3 0-15,-2-4 0 16,7-6-1-16,8-12 0 0,9-14 0 16,12-16 1-16,8-19-1 15,12-15 3-15,2-15 1 16,1-19 0-16,0-10 1 15,-6-13-1-15,-4-3 1 16,-15-2-1-16,-4 3 0 16,-9 0 0-16,-2 8-3 15,-4 14 1-15,0 14-1 16,1 14-1-16,8 7-2 15,10 12 0-15,13 6-3 16,18 14-9-16,-1-13-6 16,31 13-20-16,-5-14 0 15,11 5-1-15,-6-7 1 16</inkml:trace>
  <inkml:trace contextRef="#ctx0" brushRef="#br2" timeOffset="136267">5089 10737 112 0,'-4'10'40'16,"28"-4"1"-16,11-21-3 16,27 0-38-16,11-6-1 15,3-2-4-15,7 13-23 16,-20-10-11-16,-6 17-1 15,-27 1 0-15,-16 15 0 16</inkml:trace>
  <inkml:trace contextRef="#ctx0" brushRef="#br2" timeOffset="136391">5075 10980 109 0,'-50'41'41'15,"15"-23"-1"-15,34-5 0 16,19-18-38-16,35-14-5 16,36-3-8-16,12-21-27 15,31 5-2-15,9-13-1 16,20 6-2-16</inkml:trace>
  <inkml:trace contextRef="#ctx0" brushRef="#br2" timeOffset="136962">6563 10291 79 0,'-1'-15'40'0,"1"15"0"15,9 10-3-15,4 21-27 16,-7 5-4-16,11 16 0 15,4 10-2-15,7 13-1 16,3 2-2-16,5 3 1 16,2-2-1-16,1-3-2 0,1-7-1 15,-5-11-3-15,3-6-5 16,-17-18-29-16,10-6-1 15,-12-17-1-15,4-7 2 16</inkml:trace>
  <inkml:trace contextRef="#ctx0" brushRef="#br2" timeOffset="137135">6831 10754 106 0,'-63'18'39'16,"6"22"2"-16,-7 3-5 15,7 14-34-15,6 3-1 16,11-6-4-16,13-2-1 0,10-22-28 15,34-2-8-15,9-20-1 16,31-8 0-16</inkml:trace>
  <inkml:trace contextRef="#ctx0" brushRef="#br2" timeOffset="137285">7478 10996 113 0,'-44'12'37'0,"3"-9"-10"15,11-5-26-15,7-11-42 16,23-3 0-16,12-10-2 16</inkml:trace>
  <inkml:trace contextRef="#ctx0" brushRef="#br2" timeOffset="137660">8595 10044 112 0,'-36'-42'41'0,"-18"7"0"0,-2 32-11 16,-11 6-26-16,2 21 0 15,-2 19-1-15,3 17-2 16,7 12 1-16,10 13 0 15,5 8-2-15,13 4 1 16,10-1-2-16,9-1 1 16,8-3-3-16,7-11 1 15,8-6-4-15,-2-22-7 16,16-1-23-16,-14-28-7 15,6-8 3-15,-19-16-1 16</inkml:trace>
  <inkml:trace contextRef="#ctx0" brushRef="#br2" timeOffset="137803">7924 10748 109 0,'-26'-38'41'15,"18"12"1"-15,10-9-2 16,27 10-34-16,21 1-3 16,28-2-3-16,21 4-7 15,1-6-31-15,23 10-4 16,-7-2 0-16,0 13-2 15</inkml:trace>
  <inkml:trace contextRef="#ctx0" brushRef="#br2" timeOffset="138727">3802 12613 75 0,'0'0'38'16,"-3"-21"0"-16,16 10 0 15,-6-6-34-15,10 0-1 16,2 2-1-16,4 3 0 16,-3 8-1-16,-3 11 1 15,-3 9 0-15,-5 14-1 16,-5 11 1-16,-4 13 1 15,-1 5-1-15,1 8 0 16,1-1-1-16,9-1 1 0,5-8-1 16,8-10 0-16,11-15 0 15,9-17 0-15,8-17 0 16,3-14 1-16,2-14-1 15,-4-11 0-15,-6-7 1 16,-6-4-1-16,-10-3 0 16,-10 0 0-16,-10 1 0 15,-9 5 0-15,-6 4-1 16,2 2 1-16,0 6 0 15,5 4-1-15,7 6-1 16,12 3-1-16,10 12-5 16,5-10-21-16,27 22-12 15,-7-6-2-15,16 11-2 16,-1-2 1-16</inkml:trace>
  <inkml:trace contextRef="#ctx0" brushRef="#br2" timeOffset="138930">5143 12605 99 0,'-15'-7'41'0,"15"7"1"16,3-24-3-16,19 8-37 15,10-2-1-15,11 1-1 16,3 2-2-16,3 5-1 15,2 16-10-15,-16-9-26 16,5 18-1-16,-23-3-1 16,-3 13 0-16</inkml:trace>
  <inkml:trace contextRef="#ctx0" brushRef="#br2" timeOffset="139065">5135 12831 93 0,'-46'31'39'0,"4"-17"2"16,28-4-1-16,14-10-35 15,27-28-5-15,28 3-7 16,8-12-30-16,24 5-4 15,-2-6 0-15,20 7-1 16</inkml:trace>
  <inkml:trace contextRef="#ctx0" brushRef="#br2" timeOffset="139726">6658 11955 76 0,'-21'-28'40'0,"2"6"0"15,-13-6-1-15,12 12-32 16,-18 8-4-16,5 9 0 15,-4 11 1-15,1 16-2 16,-4 19 1-16,2 22-3 16,0 13 2-16,1 16-2 15,6 7 1-15,2 7 0 16,8 1-1-16,5-3-1 15,10-6-1-15,6-23-2 16,16 0-10-16,-7-32-26 16,15-8 0-16,-13-25-1 15,5-8 0-15</inkml:trace>
  <inkml:trace contextRef="#ctx0" brushRef="#br2" timeOffset="139884">5960 12708 95 0,'-15'-13'41'16,"27"7"1"-16,9-8-1 15,26 1-39-15,19-5-2 16,14-6-5-16,23 6-33 16,-1-8-2-16,8 7-2 15,-11-3 0-15</inkml:trace>
  <inkml:trace contextRef="#ctx0" brushRef="#br2" timeOffset="140276">7093 12790 88 0,'-11'20'41'0,"-3"-12"1"15,14-8-4-15,-8 12-40 16,7-35-20-16,23 9-18 16,-3-11 0-16,8 2-2 15,-1-12 1-15</inkml:trace>
  <inkml:trace contextRef="#ctx0" brushRef="#br2" timeOffset="140643">7540 12015 78 0,'-1'-23'40'15,"-9"0"0"-15,10 23 0 16,0 0-36-16,0 0 0 15,14 32-1-15,4 15 1 16,-2 11-1-16,9 14-1 0,1 13 0 16,6 6-2-16,4 3 1 15,4 1-2-15,4-9 0 16,0-14-3-16,9-2-5 15,-14-23-30-15,17-2-1 16,-14-23-1-16,-1-4-1 16</inkml:trace>
  <inkml:trace contextRef="#ctx0" brushRef="#br2" timeOffset="140825">7832 12606 90 0,'-47'22'41'0,"-6"10"2"16,8 26-2-16,-10 8-37 0,9 0-5 15,12 2-1-15,6-12-10 16,19 6-28-16,4-19-1 16,16-10-1-16,8-22-1 15</inkml:trace>
  <inkml:trace contextRef="#ctx0" brushRef="#br3" timeOffset="145334">3313 11871 48 0,'29'-3'33'0,"2"-3"2"16,7-6-3-16,13 3-25 15,11-8-4-15,17 5 1 16,13-3-2-16,16 3 0 16,12 2-2-16,15-2 0 15,16 4 0-15,13-1-1 16,12 0 1-16,11 0 1 15,9-3 1-15,9 2 1 16,7-5-1-16,11 0 0 0,-3-5 1 16,4 4-1-16,5-6 1 15,-1 0-2-15,-3 0 1 16,4 1 0-16,0 2-1 15,-5 1 0-15,-4 1-1 16,0 2 1-16,-15 1 0 16,-6 3-1-16,-17 0 0 15,-14 3 0-15,-18-1 0 16,-14 2 1-16,-19 0-1 15,-19 2 0-15,-18 0 0 16,-17 1 0-16,-14 1 1 16,-13 1 0-16,-15-1 0 15,-7 2-1-15,-14 1 1 16,0 0 0-16,0 0-1 0,-19-4 1 15,6 6-1-15,-2 0 0 16,0 4 0-16,-1 6 0 16,-3 4 0-16,4 7 1 15,-1 13-1-15,2 11 3 16,0 10-2-16,3 16 0 15,-4 15 0-15,2 19-1 16,-1 15 2-16,-1 15-1 16,-4 13 0-16,-1 8-3 15,0 6 2-15,3 1 1 16,0-5 0-16,3-11-1 15,4-12 0-15,2-13-1 16,6-16 1-16,2-15 0 0,1-12 0 16,2-14 0-16,1-12 0 15,-1-12 0-15,2-11 0 16,-3-10 0-16,0-7-1 15,-2-15 1-15,0 0 0 16,0 0-1-16,0 0 1 16,-18-7-1-16,7-2 1 15,-7 0 0-15,-1-2 0 16,-3 1 0-16,-4 1-1 15,-10 1 1-15,-7 1 0 16,-9 5-1-16,-15-1 1 16,-14 3 0-16,-12 3-1 15,-17 2 1-15,-14 3 0 16,-15 4-1-16,-16 3 1 15,-16 2 0-15,-5 5 0 0,-17 2 1 16,-12 3-2-16,-6 4 2 16,-15 1-2-16,-6 2 0 15,-6-1 0-15,-8-1 1 16,-3 0-1-16,2-1 0 15,0-6 1-15,2-3-2 16,12-1 3-16,6-6-1 16,13-1 0-16,17-4 0 15,15-2 0-15,18-4 0 16,20-3 0-16,17-2 0 15,14-5 0-15,19-3-1 16,21-4 1-16,15-4-1 16,16-7 0-16,13-3 2 15,11-4-1-15,12-9 0 0,10-2 1 16,3-5-1-16,4-9 1 15,-1-4 0-15,-2-7 0 16,-2-5-2-16,-4-10 2 16,-3-10-1-16,-4-12 1 15,3-13-1-15,-2-7 1 16,2-10-1-16,2-2 1 15,2-1-1-15,2 3 1 16,-1 7-1-16,-2 13 0 16,-2 16 0-16,-3 11 0 15,-6 15 0-15,-2 7 1 16,-3 6-2-16,-2 10 1 15,2-1-1-15,6 14-6 16,-5-4-25-16,26 19-5 0,-1 4 2 16,18 18-5-16</inkml:trace>
  <inkml:trace contextRef="#ctx0" brushRef="#br3" timeOffset="146271">11973 12181 75 0,'0'0'39'15,"1"24"-3"-15,-3 2 2 16,3 8-36-16,-5 10 0 16,1 8 0-16,-2 10 1 15,-3 5-1-15,0 7 1 16,-1-5 0-16,3-4-1 15,1-10 0-15,2-12-1 0,1-16 0 16,2-27 0-16,11 0-1 16,2-28 0-16,4-15 0 15,3-14 1-15,0-10-1 16,4-12 0-16,4-7 0 15,0-4 0-15,1 3 0 16,-2 7-1-16,2 10 1 16,-3 9 0-16,1 16-1 15,-3 11 1-15,1 18 0 16,2 14-1-16,-3 13 1 15,-1 10 0-15,2 4 0 16,-5 9 0-16,-2 3 0 16,-3 2 0-16,-8-1 0 15,-5-1 1-15,-9-1-1 0,-8-8 0 16,-8 1 1-16,-7-7-1 15,-7-6 1-15,-2-2 0 16,-3-5 0-16,3-1 0 16,5-5 0-16,5-1 0 15,8-1 0-15,7-1-1 16,14 0 1-16,0 0-1 15,0 0-2-15,0 0-4 16,29 23-25-16,-11-18-10 16,9 5 2-16,0-6-3 15</inkml:trace>
  <inkml:trace contextRef="#ctx0" brushRef="#br3" timeOffset="147053">12790 12147 72 0,'8'-17'39'0,"-8"17"0"16,6-24 0-16,-6 24-33 16,0 0-2-16,0 0 0 15,-13 27-1-15,2 11 0 16,0 9-1-16,-3 10 0 15,-2 9-1-15,-1 4 1 16,0 0-1-16,3-6 0 16,0-7 0-16,4-10 0 15,3-11-1-15,0-13 0 16,7-23 0-16,0 0 1 15,9-20-1-15,4-16 0 16,2-11 0-16,1-14 1 16,6-13-1-16,0-11 0 15,3-6 0-15,0 3 0 0,3 8 0 16,-4 8 0-16,2 11-1 15,-2 12 1-15,0 18-1 16,2 16 1-16,-3 15 0 16,-2 12 0-16,-4 11 0 15,-2 9 0-15,-4 4 0 16,-1 9 0-16,-5 0 0 15,-5 3 0-15,-5-1-1 16,-6-4 1-16,-6-5 0 16,-5-8 0-16,-4-4 0 15,-2-9 0-15,-1-6 0 16,1-3 1-16,4-2-1 15,4-1 0-15,6 4 0 0,7 3 1 16,8 4-1-16,9 6 1 16,4 2-1-16,6 4 1 15,6 0-2-15,6 0 0 16,7-5-3-16,-1-7-2 15,14 5-11-15,-7-24-23 16,11-1 1-16,-4-16-3 16,7 0 3-16</inkml:trace>
  <inkml:trace contextRef="#ctx0" brushRef="#br3" timeOffset="147872">13507 12238 90 0,'-11'-18'40'16,"-15"2"1"-16,5 18-1 15,-8 3-35-15,2 12 0 0,3 11-2 16,2 5-1-16,1 9 0 15,9 5 0-15,3-1-1 16,9-1 0-16,6-5-1 16,11-7 1-16,11-14-1 15,10-10 1-15,10-14-2 16,6-14 0-16,7-13 0 15,0-11 0-15,-3-12 1 16,-5-7-1-16,-10-1 0 16,-16 3-1-16,-15 6 2 15,-14 7-1-15,-16 10 1 16,-11 13 1-16,-9 13-1 15,-2 13 1-15,5 8 0 16,5 8-1-16,14 4 1 16,15 3-1-16,19-4 1 0,16-1-1 15,18-5 1-15,14-5-1 16,9-7 0-16,2-3 0 15,-1-6 0-15,-10 0 0 16,-10-3 0-16,-14 1 0 16,-15 1 1-16,-27 7-1 15,0 0 1-15,-15 14-1 16,-16 9 1-16,-8 7 0 15,-2 9-1-15,-2 7 2 16,6 3-2-16,12 5 2 16,8-3-2-16,20-8 0 15,16-10 0-15,14-11 0 0,14-15 0 16,10-12 0-1,2-12 0-15,0-13-1 0,-5-12 1 16,-9-5 0-16,-17-7 0 16,-13-3 0-16,-14 4 0 15,-15 5-2-15,-7 6 2 16,-7 9-1-16,-1 12 1 15,1 6-2-15,11 14 0 16,17 1-2-16,4 10-2 16,12-6-1-16,24 9-5 15,-1-16-4-15,27 13-16 16,-10-23 2-16,15 10 17 15,-14-8 7-15,-3-2 6 16,-9 5 3-16,-17-9 5 16,1 17 5-16,-27-13 15 0,5 26 2 15,-22-10-17-15,7 23-5 16,-7 2-4-16,1 13-1 15,-2 5-1-15,0 6 1 16,2 7-3-16,5-3 1 16,4-1-3-16,4-11-2 15,6-1-5-15,-7-26-25 16,22-4-7-16,-1-20 0 15,8-8 0-15</inkml:trace>
  <inkml:trace contextRef="#ctx0" brushRef="#br3" timeOffset="148059">14758 11950 102 0,'14'-6'43'0,"15"7"-1"0,4-9 0 15,21 0-41-15,10-1-2 16,6-2-1-16,-3 6-3 15,-11-9-11-15,-5 19-24 16,-27-3-1-16,-11 10-2 16,-25-3 2-16</inkml:trace>
  <inkml:trace contextRef="#ctx0" brushRef="#br3" timeOffset="148202">14695 12237 101 0,'-28'42'42'0,"13"-19"0"15,32-4-1-15,14-17-40 0,27-15-5 16,30 5-15-16,0-20-22 15,16 6 0-15,-1-5-2 16,12 10 1-16</inkml:trace>
  <inkml:trace contextRef="#ctx0" brushRef="#br3" timeOffset="148337">15930 12378 107 0,'-21'1'43'0,"3"-2"-2"15,-4-9-12-15,3-34-62 16,19 17-9-16,-4-9-2 15,13 8-2-15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8T23:44:14.87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21647 6207 62 0,'-9'-17'34'16,"0"4"0"-16,-4-10-6 16,13 23-11-16,-32-28-4 15,15 26-5-15,-12 1-3 16,1 15-1-16,-4 8-2 15,-4 13 0-15,-2 10-2 16,0 10 2-16,1 3-1 16,8 2 1-16,10-6-1 15,12-6 1-15,8-12 0 16,15-12-1-16,15-22 0 0,9-17 0 15,11-12-1-15,6-12 0 16,0-9 0-16,3-1 0 16,-7-2 0-16,-4 5 0 15,-11 11 0-15,-7 11 0 16,-7 17 0-16,-7 15 0 15,-7 20-1-15,-7 17 1 16,-5 18-1-16,-2 13 2 16,-3 15-1-16,0 9 1 15,-4 0-1-15,1 1 1 16,0-6-1-16,-3-5 1 15,-1-9-2-15,-3-12 1 16,-2-12 0-16,-6-13-1 16,-2-9 0-16,-10-14-2 0,0-11 0 15,-6-25-4-15,9-2-10 16,-10-27-19-16,12-11 0 15,-1-19-1-15,15-8 0 16</inkml:trace>
  <inkml:trace contextRef="#ctx0" brushRef="#br0" timeOffset="277">22340 5644 85 0,'0'0'35'0,"0"26"3"16,-13 6 0-16,2 20-33 15,-7 17-1-15,-2 16 0 16,-1 10-1-16,3 9-1 15,-1 1 0-15,1-1-4 16,10-5-5-16,-4-21-20 16,24-7-10-16,3-24 3 15,12-12-4-15,7-25 3 16</inkml:trace>
  <inkml:trace contextRef="#ctx0" brushRef="#br0" timeOffset="635">22670 6263 88 0,'-7'-41'36'16,"-6"16"1"-16,-12 3 0 15,-1 21-27-15,-11 7-3 16,3 18-2-16,-3 7-1 16,3 7 0-16,0 5-2 15,8 4 1-15,4-5-1 16,9-1 0-16,8-6 0 15,6-8 0-15,11-6-2 16,7-11 1-16,10-10-1 16,5-12 0-16,8-7 0 15,0-5-1-15,6-8 2 16,-6-3-2-16,-3 2 1 15,-5 1 0-15,-8 7 0 0,-7 8 0 16,-19 17 0-16,0 0-1 16,-9 9 0-16,-10 17 0 15,-5 9-1-15,-2 2 0 16,7 9-2-16,-1-8-9 15,21 5-24-15,4-13-1 16,21-3-1-16,8-17 0 16</inkml:trace>
  <inkml:trace contextRef="#ctx0" brushRef="#br0" timeOffset="975">23226 6226 103 0,'-42'-2'38'0,"0"14"1"0,-11 3-2 15,6 8-31-15,-6 7-2 16,12 3-1-16,4-1 0 16,11 1-2-16,11-2 1 15,14-5-1-15,15-8-1 16,14-4 1-16,11-7-2 15,11-4 2-15,4-1-1 16,-2-4 0-16,-2 1 0 16,-9 4 0-16,-11 4 1 15,-14 4-1-15,-15 5 1 16,-13 5 0-16,-14 4-1 15,-4-2 0-15,-1 0-2 0,-1-8-2 16,14 5-18-16,-1-20-15 16,19 0-3-16,20-25 0 15,17 2-1-15</inkml:trace>
  <inkml:trace contextRef="#ctx0" brushRef="#br0" timeOffset="1277">23734 6156 92 0,'0'0'38'15,"-24"-6"0"-15,4 16 1 16,-12 2-21-16,4 5-15 16,-6 3 0-16,9 0-1 15,1 1 0-15,6 0 0 16,11-2-1-16,10-1 0 0,9-1-1 15,13 0 0-15,6 4 0 16,1 1 1-16,-3 6-1 16,-5 2 1-16,-13 0 0 15,-6 4 0-15,-15-3 0 16,-9 2 0-16,-10-7-1 15,-5-6-1-15,3-5-4 16,-8-19-27-16,21 3-9 16,1-14 1-16,14-1 0 15</inkml:trace>
  <inkml:trace contextRef="#ctx0" brushRef="#br0" timeOffset="2125">21332 7529 63 0,'0'0'35'0,"1"-22"0"15,-1 22 0-15,0 0-25 16,0 0-2-16,-20 21-2 0,14 13-1 15,-6 10-1-15,2 14-2 16,-5 12 0-16,4 10 0 16,-4 4-1-16,3 1 0 15,2-6 0-15,3-8-1 16,1-12 1-16,4-8-2 15,4-18 1-15,0-10 1 16,6-12-1-16,2-13 0 16,4-9 0-16,-3-9 0 15,5-9 0-15,-1-2 0 16,2-6 0-16,1 1 0 15,0-5 1-15,1 5 0 16,2 5-1-16,3 8 2 16,1 7-2-16,0 8 2 0,1 9-2 15,0 7 0-15,-3 11 0 16,-2 5-1-16,-6 7 1 15,-6 5-1-15,-9 3 1 16,-11 1-1-16,-9 3 1 16,-9-3 1-16,-9 0-1 15,-2-6 0-15,-2-7-1 16,-1-13-4-16,12-1-17 15,-2-24-16-15,23-8 1 16,3-15-2-16,21-5 0 16</inkml:trace>
  <inkml:trace contextRef="#ctx0" brushRef="#br0" timeOffset="2358">21914 7555 85 0,'-13'33'37'0,"0"15"0"16,-9 6 0-16,1 19-30 16,-6 2-3-16,4 10-1 15,-6 3 0-15,6 0-2 16,-3-4-1-16,8-9-3 15,9 0-8-15,-1-25-27 16,22-6 1-16,5-21 0 16,18-11-2-16</inkml:trace>
  <inkml:trace contextRef="#ctx0" brushRef="#br0" timeOffset="2659">22159 8062 99 0,'-16'-3'38'0,"-15"3"2"16,8 19-5-16,-7-4-30 15,6 10-2-15,1 3 0 16,4 5-1-16,5 1-1 16,10 0 1-16,4 1-1 15,9-4-1-15,4-6 1 16,5-4-1-16,2-9 0 15,1-8 1-15,1-11-1 0,-3-9 0 16,0-10 0-16,-5-8 0 16,-5-5-1-16,-3-5-2 15,-1 2 0-15,-5-6-2 16,1 16-4-16,-12-6-23 15,11 21-8-15,-5 3 1 16,5 14-1-16</inkml:trace>
  <inkml:trace contextRef="#ctx0" brushRef="#br0" timeOffset="2943">22635 8061 73 0,'-28'-3'38'15,"-4"11"-1"-15,-12-2 2 16,2 14-27-16,-8-2-5 16,7 17 0-16,-1-4-1 15,12 13-1-15,6-4-1 16,12 2-1-16,12-4-1 15,13-7-1-15,15-7-2 16,10-14-2-16,16-7-2 16,2-26-18-16,15 2-16 15,-6-20 0-15,7-1-3 16,-13-12 2-16</inkml:trace>
  <inkml:trace contextRef="#ctx0" brushRef="#br0" timeOffset="3126">22903 7628 104 0,'-11'13'39'15,"-12"13"1"-15,4 23 0 16,-7 7-35-16,5 8-3 16,0 5 0-16,4 6-1 15,0 3-1-15,4-3-3 16,8 2-4-16,-4-13-31 15,20-8-2-15,-1-14 0 16,13-10-2-16</inkml:trace>
  <inkml:trace contextRef="#ctx0" brushRef="#br0" timeOffset="3410">23040 8010 109 0,'-42'9'41'16,"6"16"0"-16,-12-5-2 15,15 12-36-15,1-4-1 16,14-2-1-16,7-4 1 16,11-1 0-16,10-1-1 15,7-5 1-15,7-5-1 16,5-1 0-16,7-4-1 15,2-4 1-15,3-1-2 16,1-3 0-16,4 1-3 16,-8-7-7-16,19 12-28 0,-15-8-2 15,7 8-1 1,-7-6-1-16</inkml:trace>
  <inkml:trace contextRef="#ctx0" brushRef="#br0" timeOffset="3553">23549 8302 118 0,'-21'3'43'0,"4"5"1"15,-9-14-3-15,3 1-40 16,8-1-7-16,-4-20-15 16,21 16-21-16,-12-5-3 15,10 15 0-15,0 0-1 16</inkml:trace>
  <inkml:trace contextRef="#ctx0" brushRef="#br1" timeOffset="10291">16980 12042 4 0,'-12'-8'20'0,"12"8"-7"15,-13-4-3-15,13 4-1 16,-11-5 0-16,11 5-3 16,-13-5-1-16,13 5-1 15,-12-5 1-15,12 5-1 0,0 0 2 16,-14-12 0-16,14 12 0 15,0 0 0-15,0 0 0 16,0 0-1-16,0 0-1 16,0 0 0-16,-2 13-2 15,2-13-1-15,0 0 1 16,0 0-1-16,0 0 0 15,0 0 0-15,12 15 0 16,-1-6 0-16,8 4 0 16,2 2 0-16,5 4 1 15,6 4-2-15,2 3 1 16,0 0 0-16,4 2 0 0,-5-4-1 15,3 3 1 1,-2-5 0-16,0 1-1 0,3-5 1 16,-3 2 0-16,1-5-1 15,3 0 1-15,-1-3-1 16,0 1 1-16,-1-1-2 15,-3-1 2-15,3 4-2 16,-2 1 0-16,-1 2 1 16,0 2-1-16,-2 1 1 15,0 3-1-15,1-1 2 16,-1 3-3-16,-1 0 2 15,2 0 1-15,3 4-1 16,0 1 1-16,3 0-1 16,0 3 0-16,3 1 0 15,1-2 1-15,-1 0-1 16,-1 0 0-16,-1-3 0 0,-1 0 1 15,-2-4-1-15,0-1 0 16,1-1 0-16,3 0 0 16,-1-2 0-16,3 0-1 15,5 0 1-15,1-1-1 16,3 3 1-16,0 1-1 15,2 0 1-15,-3 3-1 16,1 0 0-16,0 4 1 16,-3 2 0-16,0 2 0 15,-1-2 0-15,2 3 1 16,-3-1-1-16,-1 2 0 15,-2-1 0-15,1 0 0 16,3-2 0-16,-1 0 1 0,-2-3-1 16,1 3 0-16,1-5 0 15,1 1 1-15,-3-1-2 16,1-1 1-16,-6 2-1 15,2-1-1-15,-3 2 2 16,-3 1-2-16,2 1 1 16,1 1 0-16,-3-1 1 15,2 3-1-15,0 0 1 16,0 0 1-16,3 2-1 15,0-1 0-15,0 3 0 16,0-3 0-16,4 3 0 16,0 0 1-16,4-2-1 15,-1 2 0-15,3-3 0 16,-1 4 0-16,3-2-1 0,3 2-1 15,2 2 1-15,1-1 0 16,7 7 0-16,1 0 0 16,2 3 1-16,3-4 0 15,-3 2 0-15,-2 0 1 16,-6-4 0-16,-3-2 1 15,-6-4-2-15,-1 1 2 16,-5-4-2-16,0-2 2 16,1 2-1-16,-1-2-1 15,5 2 1-15,4 2-1 16,7-1 1-16,4 4-1 15,4 1 1-15,4 6-2 16,3 1 1-16,3 2 1 16,-3 1-1-16,0 3 1 15,-6-4-1-15,-5-2 1 0,-6 1-1 16,-2-3 1-16,-5-5-1 15,1 0-1-15,-2-2 1 16,4 0-1-16,6 2 0 16,3 0 0-16,4-4 1 15,3-1-3-15,0-1 0 16,-11-15-12-16,2 5-17 15,-19-12-2-15,-13-2 0 16</inkml:trace>
  <inkml:trace contextRef="#ctx0" brushRef="#br1" timeOffset="11740">19009 13421 17 0,'0'0'26'0,"-14"12"0"16,14-12-14-16,-9 10-1 15,9-10 0-15,0 0 0 16,-15 7-2-16,15-7-2 16,0 0-1-16,-1 11-2 15,1-11 0-15,4 18 0 16,2 1-2-16,7 8 1 15,2 8-2-15,6 8 0 16,4 8 0-16,5 6 0 16,3 6-1-16,4 7 1 15,-2-4-1-15,1 6 1 16,-3-4-1-16,1 0 1 15,-8-9 0-15,-1-4 0 16,-8-14 0-16,-4-12 1 0,-7-15-1 16,-6-14-1-16,-11-19 1 15,-4-15-1-15,-6-12 0 16,-6-13 0-16,-5-6 1 15,0-5 2-15,-1-1-2 16,3 3 0-16,1 1 0 16,3 4 1-16,5 5-1 15,5 10 0-15,4 1-1 16,-1 6 0-16,5 1 1 15,1 3-2-15,3 3 2 16,-1 3-1-16,3 3 0 16,2 3 1-16,2 3 0 15,3 8-1-15,-5 14 1 16,24-6 1-16,-6 16-1 0,10 6 1 15,5 8-1-15,6 4 0 16,7 2 0-16,8 3 0 16,6-2 0-16,9 0 0 15,7-4 0-15,1-5-1 16,3-3 1-16,5 0-1 15,-4-1 0-15,-3-4-2 16,-3 6-2-16,-13-13-17 16,1 13-14-16,-18-6-1 15,-2 1-2-15,-20-11 0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8T23:53:38.126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16980 12042 4 0,'-12'-8'20'0,"12"8"-7"15,-13-4-3-15,13 4-1 16,-11-5 0-16,11 5-3 16,-13-5-1-16,13 5-1 15,-12-5 1-15,12 5-1 0,0 0 2 16,-14-12 0-16,14 12 0 15,0 0 0-15,0 0 0 16,0 0-1-16,0 0-1 16,0 0 0-16,-2 13-2 15,2-13-1-15,0 0 1 16,0 0-1-16,0 0 0 15,0 0 0-15,12 15 0 16,-1-6 0-16,8 4 0 16,2 2 0-16,5 4 1 15,6 4-2-15,2 3 1 16,0 0 0-16,4 2 0 0,-5-4-1 15,3 3 1 1,-2-5 0-16,0 1-1 0,3-5 1 16,-3 2 0-16,1-5-1 15,3 0 1-15,-1-3-1 16,0 1 1-16,-1-1-2 15,-3-1 2-15,3 4-2 16,-2 1 0-16,-1 2 1 16,0 2-1-16,-2 1 1 15,0 3-1-15,1-1 2 16,-1 3-3-16,-1 0 2 15,2 0 1-15,3 4-1 16,0 1 1-16,3 0-1 16,0 3 0-16,3 1 0 15,1-2 1-15,-1 0-1 16,-1 0 0-16,-1-3 0 0,-1 0 1 15,-2-4-1-15,0-1 0 16,1-1 0-16,3 0 0 16,-1-2 0-16,3 0-1 15,5 0 1-15,1-1-1 16,3 3 1-16,0 1-1 15,2 0 1-15,-3 3-1 16,1 0 0-16,0 4 1 16,-3 2 0-16,0 2 0 15,-1-2 0-15,2 3 1 16,-3-1-1-16,-1 2 0 15,-2-1 0-15,1 0 0 16,3-2 0-16,-1 0 1 0,-2-3-1 16,1 3 0-16,1-5 0 15,1 1 1-15,-3-1-2 16,1-1 1-16,-6 2-1 15,2-1-1-15,-3 2 2 16,-3 1-2-16,2 1 1 16,1 1 0-16,-3-1 1 15,2 3-1-15,0 0 1 16,0 0 1-16,3 2-1 15,0-1 0-15,0 3 0 16,0-3 0-16,4 3 0 16,0 0 1-16,4-2-1 15,-1 2 0-15,3-3 0 16,-1 4 0-16,3-2-1 0,3 2-1 15,2 2 1-15,1-1 0 16,7 7 0-16,1 0 0 16,2 3 1-16,3-4 0 15,-3 2 0-15,-2 0 1 16,-6-4 0-16,-3-2 1 15,-6-4-2-15,-1 1 2 16,-5-4-2-16,0-2 2 16,1 2-1-16,-1-2-1 15,5 2 1-15,4 2-1 16,7-1 1-16,4 4-1 15,4 1 1-15,4 6-2 16,3 1 1-16,3 2 1 16,-3 1-1-16,0 3 1 15,-6-4-1-15,-5-2 1 0,-6 1-1 16,-2-3 1-16,-5-5-1 15,1 0-1-15,-2-2 1 16,4 0-1-16,6 2 0 16,3 0 0-16,4-4 1 15,3-1-3-15,0-1 0 16,-11-15-12-16,2 5-17 15,-19-12-2-15,-13-2 0 16</inkml:trace>
  <inkml:trace contextRef="#ctx0" brushRef="#br0" timeOffset="1">19009 13421 17 0,'0'0'26'0,"-14"12"0"16,14-12-14-16,-9 10-1 15,9-10 0-15,0 0 0 16,-15 7-2-16,15-7-2 16,0 0-1-16,-1 11-2 15,1-11 0-15,4 18 0 16,2 1-2-16,7 8 1 15,2 8-2-15,6 8 0 16,4 8 0-16,5 6 0 16,3 6-1-16,4 7 1 15,-2-4-1-15,1 6 1 16,-3-4-1-16,1 0 1 15,-8-9 0-15,-1-4 0 16,-8-14 0-16,-4-12 1 0,-7-15-1 16,-6-14-1-16,-11-19 1 15,-4-15-1-15,-6-12 0 16,-6-13 0-16,-5-6 1 15,0-5 2-15,-1-1-2 16,3 3 0-16,1 1 0 16,3 4 1-16,5 5-1 15,5 10 0-15,4 1-1 16,-1 6 0-16,5 1 1 15,1 3-2-15,3 3 2 16,-1 3-1-16,3 3 0 16,2 3 1-16,2 3 0 15,3 8-1-15,-5 14 1 16,24-6 1-16,-6 16-1 0,10 6 1 15,5 8-1-15,6 4 0 16,7 2 0-16,8 3 0 16,6-2 0-16,9 0 0 15,7-4 0-15,1-5-1 16,3-3 1-16,5 0-1 15,-4-1 0-15,-3-4-2 16,-3 6-2-16,-13-13-17 16,1 13-14-16,-18-6-1 15,-2 1-2-15,-20-11 0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8T23:56:38.643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FFFFFF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12959 4779 6 0,'0'0'6'15,"0"0"2"-15,-4-13 0 16,4 13-1-16,0 0-1 15,0 0 1-15,0 0 0 16,0 0 0-16,0 0 0 16,0 0-2-16,0 0-1 15,-6 13-1-15,6-13 1 0,0 0-3 16,0 0 0-16,5 10 0 15,-5-10 0-15,0 0-1 16,8 12 0-16,-8-12 1 16,0 0-1-16,11 13 0 15,-11-13 1-15,4 11-1 16,-4-11 0-16,1 12 1 15,-1-12-1-15,5 14 0 16,-5-14 1-16,7 20-1 16,-5-10 0-16,8 3 1 15,-7 1 1-15,5 0-1 16,-2 3 1-16,1-2-1 15,-1 1 0-15,0-1 0 0,0 0 1 16,0 0-4-16,0-1 2 16,0 1-2-16,1-1 2 15,1 2-2-15,-1-1 2 16,1 0-1-16,1 1 0 15,-1-1 1-15,0 3 1 16,2-3-1-16,-2 4 0 16,-1-3 0-16,0 5 0 15,-1-5 0-15,-2 6 0 16,2-4 0-16,-1 2 0 15,2-1 0-15,-2 3 0 16,3 0 0-16,2-1 0 16,0 4 0-16,-1-2 0 15,1 4 1-15,4-3-1 0,-4 2 0 16,4-3 0-16,-5 2 1 15,2-1-1-15,-1-3 2 16,-1 0-1-16,3-2 2 16,-4 0-3-16,4 4 4 15,-1-2-2-15,3 2 2 16,-2-4-2-16,3 7-2 15,0-6 2-15,-3 5-3 16,2-5 3-16,-1 0-3 16,-1-3 1-16,-2 2-1 15,-1-2 1-15,2-1 0 16,-2-1 0-16,2 1 1 15,0 2 0-15,1-1 0 16,-1 3-1-16,4 0 1 0,-1 2 0 16,-1 1 0-16,-1 1 0 15,1 2 0-15,1-3-1 16,-1 2 0-16,-2-3 0 15,-2 0 1-15,5-2-2 16,-4-2 2-16,-1-3-1 16,4-1 0-16,-2 1 0 15,2-2 1-15,0-2-1 16,2 2 1-16,-1 0-1 15,1-2 1-15,3 6-1 16,-2 1 1-16,0 0 0 16,0 4 0-16,-1 1-1 15,0 2 1-15,0-1-1 16,-1 3 1-16,-2-1 0 0,3-2 0 15,-3 1-1-15,3-1 1 16,0 1 0-16,1 0 1 16,1 1-1-16,3 6 0 15,0-1 0-15,2 4 1 16,-3 4-2-16,5 2 2 15,-5-1-2-15,3 5 1 16,-1-4 0-16,-2 0 1 16,-1 0-2-16,2-4-1 15,-3-3 2-15,-1-2-2 16,1-3 2-16,0 0-2 15,-4-1 1-15,2 1-1 16,1-3 1-16,0-1 1 16,2 4-1-16,-1-2 1 15,-2 2-1-15,2-2 0 0,2 1 0 16,0 1 0-16,-3-2 1 15,0 1-1-15,0-1 0 16,2 2 1-16,-2-1-1 16,1 2 0-16,-1 1 1 15,4 4-1-15,0 1 0 16,4 1 1-16,-2 7-1 15,1 2-1-15,2-3 2 16,1 4-2-16,-5-4 2 16,6 0-1-16,-8 0 1 15,3-3 0-15,3-2 0 16,-2 0 0-16,0 6 0 15,4 1 0-15,3 3 0 0,2 4 0 16,4 3 1-16,2 3-2 16,3 1 2-16,1 0-2 15,-3-3 2-15,-1 1-2 16,-3-1 2-16,-1 1-2 15,-4-2 0-15,-1-3 1 16,-5 0-1-16,3 0 1 16,-1-1 0-16,3-1 0 15,0-1-1-15,0-1 0 16,-1-4 0-16,0-1 1 15,0-4-1-15,-4-2 1 16,0-2-1-16,-2 0 0 16,1 1 0-16,2 3 2 15,-2 3-2-15,6 6 1 0,2 4-1 16,4 3 1-16,0 2-1 15,1 1 1-15,-3-4-1 16,-3-3 1-16,0-6-3 16,-3-3 2-16,-8-6-2 15,-1-4 2-15,-2-2-2 16,-2 1 2-16,4 0-2 15,1 6 2-15,4 3-1 16,5 3 2-16,1 5-2 16,4 0 2-16,-1 4-1 15,1-4 0-15,-4-1 0 16,-5-6 1-16,-4-5-1 15,-4-6 1-15,-5-4 0 16,-3-3 0-16,-3-2 0 0,1 0 0 16,0 2-1-16,1 0-2 15,1 1 1-15,2 0-1 16,2 1 1-16,2 0-2 15,0-2 3-15,-1 1-3 16,-1-1 3-16,-2 3 1 16,2-1-1-16,0 4 1 15,-1 4-1-15,3 2 0 16,0 1 1-16,2 3-1 15,3 1 0-15,0-1 1 16,2 1-1-16,0-2 1 16,-1-4-1-16,0 0 0 15,-4-1 1-15,1-2 0 16,-2 1 0-16,-3-1 1 15,1 0-2-15,-4 0-1 0,0 1 1 16,0 3-1-16,1-2 2 16,-1 1-3-16,0-1 2 15,2-2-2-15,1-3 2 16,0-2 0-16,-1-5 1 15,1-2-1-15,-3-6 0 16,-1-2 0-16,-8-11 0 16,6 13 0-16,-6-13 0 15,0 0 0-15,-9 17 0 16,9-17 0-16,-10 19 0 15,4-6 1-15,0-1-1 16,1-2-1-16,4 3-4 0,-10-12-28 16,11-1 0-16,0 0-2 15,-16-20 0-15</inkml:trace>
  <inkml:trace contextRef="#ctx0" brushRef="#br0" timeOffset="1303">14715 7890 57 0,'0'0'33'15,"0"0"-2"-15,7 21-9 16,-7-21-14-16,-6 24-2 16,-1-8-1-16,6 10-1 15,-5 7 0-15,4 9-2 16,-3 10 0-16,3 14 0 15,-4 9 1-15,3 9-1 16,-2-5 0-16,5-3 1 16,-3-12-1-16,5-10 0 15,-1-21-1-15,-1-33 1 16,5-15-1-16,-1-34-1 15,1-21 1-15,1-12-1 16,-1-14 2-16,1-4-1 0,0-1 0 16,-1 8 1-16,-1 14-1 15,2 17 0-15,-1 15 0 16,-1 16 1-16,1 19-1 15,-5 12 0-15,19 15-1 16,-4 9 1-16,4 14 0 16,9 8 0-16,9 6 0 15,7 7-1-15,9 3 1 16,5-1-1-16,4-2 0 15,2-7-4-15,6-1-29 16,-13-19-4-16,2-3-2 16,-13-13-1-16</inkml:trace>
  <inkml:trace contextRef="#ctx0" brushRef="#br1" timeOffset="97448">7422 5896 57 0,'0'0'34'16,"16"5"-1"-16,-14 11 1 15,2 16-26-15,-13 7 0 16,5 17-4-16,-9 8-1 16,0 13-2-16,-5 8-1 15,-1 1 2-15,1-3-3 16,4-9-2-16,15-5-23 15,1-18-6-15,13-13-2 16,7-17 0-16</inkml:trace>
  <inkml:trace contextRef="#ctx0" brushRef="#br1" timeOffset="97648">7827 6387 70 0,'0'0'36'15,"0"0"-2"-15,-16 23 0 16,-4 5-30-16,6 9 0 15,-2 1-2-15,3 5 0 16,3-5-1-16,4-4-2 16,11-3-7-16,-5-16-23 15,17-11-3-15,4-19-1 16,4-10 1-16</inkml:trace>
  <inkml:trace contextRef="#ctx0" brushRef="#br1" timeOffset="97780">7884 6064 77 0,'-31'-47'36'0,"0"15"-2"0,-2 9 1 15,10 18-34-15,13 16-18 16,10-11-16-16,15 24-1 16,11-6-1-16,17 6 0 15</inkml:trace>
  <inkml:trace contextRef="#ctx0" brushRef="#br1" timeOffset="98268">8450 6319 83 0,'12'21'36'0,"-25"-16"-1"15,-4 5 1-15,-12-2-32 0,-3 6-1 16,-7 2 1 0,1 9 0-16,-5 2-1 0,6 4 2 15,4-2-2-15,13-3 1 16,7-3-2-16,13-8 0 15,13-10-1-15,13-11 0 16,14-11 0-16,7-8-2 16,3-8 2-16,7-5-2 15,-2-2 2-15,-5 1-2 16,-6 5 1-16,-9 7 0 15,-8 9 0-15,-10 14-1 16,-17 4 1-16,6 33-1 16,-17 8 1-16,-4 10 0 15,-3 14 0-15,-1 11 1 16,-3 6-1-16,-1 2 1 0,2 0-1 15,0-3 2-15,6-9-2 16,-1-9 0-16,1-11 1 16,0-11-1-16,1-12 0 15,-1-14 0-15,-1-12-1 16,1-16-1-16,1-14 1 15,0-14-1-15,2-12 0 16,2-20-3-16,6-4-2 16,0-22-16-16,18 6-14 15,1-6-1-15,11 7 0 16,9-1-1-16</inkml:trace>
  <inkml:trace contextRef="#ctx0" brushRef="#br1" timeOffset="98682">9173 5683 88 0,'-21'16'39'15,"-10"6"-1"-15,3 15 3 16,-2 8-35-16,-2 16-1 15,-2 11 0-15,3 14-1 16,2 7 0-16,0 7-2 16,7-2 2-16,7-3-2 15,3-7-1-15,10-15 0 16,5-14 0-16,8-16 0 15,7-19 0-15,8-17 1 16,5-13-2-16,1-11 0 0,6-15 0 16,-4-4 0-16,-1-4 0 15,-1-1-1-15,-5 4 2 16,-6 9-2-16,-7 8 1 15,-4 13 0-15,-10 7 0 16,5 17-1-16,-2 6 0 16,-2 2-1-16,10 2-2 15,1-5-1-15,20 2-13 16,-4-21-19-16,20-3-3 15,-4-20 1-15,16-5 0 16</inkml:trace>
  <inkml:trace contextRef="#ctx0" brushRef="#br1" timeOffset="98884">9758 5850 81 0,'-15'26'39'16,"-16"15"2"-16,6 28-2 15,-9-2-16-15,8 15-20 16,2 2 1-16,10 5-2 15,2-4-2-15,8-7-1 16,10-3-10-16,-6-25-17 16,17-3-11-16,-6-21 1 15,10-8-3-15,-6-23 2 16</inkml:trace>
  <inkml:trace contextRef="#ctx0" brushRef="#br1" timeOffset="99034">9620 6297 93 0,'-14'-31'41'16,"15"12"0"-16,2-1-2 15,14 11-21-15,10 3-19 16,3-11-23-16,29 17-13 16,-1-8-3-16,18 12 0 15,2-6-2-15</inkml:trace>
  <inkml:trace contextRef="#ctx0" brushRef="#br1" timeOffset="99669">10710 6343 88 0,'5'-17'36'0,"-17"18"1"16,-17-1 0-16,2 15-29 0,-20 0-3 15,1 12-1-15,-9 5 0 16,3 6 1-16,4 1-2 15,6-1 1-15,12-1-1 16,12-4 1-16,13-8-2 16,14-10 1-16,14-9-2 15,13-10-1-15,8-7 0 16,8-9-1-16,5-5 1 15,-3-5-1-15,-1-2 1 16,-9 0-2-16,-5 2 2 16,-9 7-1-16,-10 7 1 15,-10 9 0-15,-10 7 0 16,0 23 0-16,-10 11 0 15,-5 11 1-15,1 15-1 16,-4 10 2-16,-1 11-2 0,-1 6 2 16,3 1-2-16,-1-4 2 15,1-8-2-15,-2-5-1 16,-1-14 1-16,-3-11-1 15,0-17 1-15,-1-17-2 16,2-13-1-16,2-25-6 16,18-3-25-16,-4-26-4 15,19-7-2-15,5-21-1 16</inkml:trace>
  <inkml:trace contextRef="#ctx0" brushRef="#br1" timeOffset="100026">11227 6394 95 0,'18'7'39'0,"-18"-7"1"16,4 16-1-16,-21-7-31 16,2 11-2-16,-13 3-3 15,1 11 2-15,-7 5-2 16,1 5 1-16,0 3-3 15,8 2 3-15,6-2-3 16,14-5 2-16,12-8-2 16,11-9 0-16,15-17 1 15,13-11-2-15,7-16 0 16,4-11 0-16,0-9 0 15,-10-9 0-15,-5-4 0 16,-15-1-2-16,-14 3 1 0,-17 6-1 16,-15 7 0-16,-12 10-2 15,-7 11 1-15,-6 6-1 16,7 12-3-16,0-4-11 15,23 16-19-15,14-14-4 16,6 24 2-16,17-14-2 16</inkml:trace>
  <inkml:trace contextRef="#ctx0" brushRef="#br1" timeOffset="100364">11696 6559 111 0,'-14'4'38'0,"11"5"3"0,3-9-4 15,12-9-35 1,14-2 0-16,10 2-1 0,4-7 0 16,8 2-1-16,-1 1 1 15,0-4 0-15,-9 2-1 16,-10 0 1-16,-14 1 0 15,-13 3 0-15,-1 11 0 16,-28-14 0-16,-2 15 0 16,-9 6-1-16,-7 8 1 15,-1 13-1-15,-1 6 0 16,4 4 2-16,10 5-2 15,10 2 0-15,21-4-3 16,15-7-2-16,32 2-25 16,5-24-8-16,29-5-3 0,8-16 0 15,14-7-1-15</inkml:trace>
  <inkml:trace contextRef="#ctx0" brushRef="#br1" timeOffset="100640">12495 6338 110 0,'-62'1'41'0,"2"13"1"15,-9-4-2-15,22 5-36 16,4 4 0-16,24-3-2 16,19-1 0-16,24-4 0 15,20-2-1-15,13 2-1 16,11-1 1-16,-3 4 0 15,-5 0-1-15,-15 5 0 16,-16 6 1-16,-21 2 1 0,-20 6-2 16,-14-1 2-16,-12 1-2 15,-8-4 0-15,-1 1-5 16,-5-16-6-16,23 8-26 15,-8-16-4-15,19-1-1 16,3-10-1-16</inkml:trace>
  <inkml:trace contextRef="#ctx0" brushRef="#br1" timeOffset="101281">7471 7717 89 0,'-17'-8'37'16,"4"10"0"-16,-11-1 1 15,-2 11-36-15,-12 6 0 16,-2 10 0-16,-8 3 0 15,4 1 1-15,0 2-2 16,9-5 0-16,13-6 1 16,18-7-1-16,14-7 0 15,20-7 0-15,15-4 0 16,9-1-1-16,4 1 0 15,2 6 1-15,-8 5 0 16,-11 13-1-16,-14 8 1 0,-15 8-1 16,-18 7 0-16,-11 5 0 15,-11-4 0-15,-3-2-1 16,3-8-2-16,2-17-1 15,21-3-16-15,5-30-18 16,26-12 0-16,13-24-2 16,23-11 1-16</inkml:trace>
  <inkml:trace contextRef="#ctx0" brushRef="#br1" timeOffset="101474">7997 7124 109 0,'-31'-1'39'15,"1"32"1"-15,-13 18-1 16,-4 20-36-16,6 11-1 15,9 15-1-15,5 4-1 16,8 4 0-16,10-2-2 16,8-7-3-16,21 1-14 15,-5-24-18-15,22-10-4 16,1-24 1-16,14-13-2 15</inkml:trace>
  <inkml:trace contextRef="#ctx0" brushRef="#br1" timeOffset="102264">8214 7680 93 0,'-21'5'40'0,"-13"5"0"0,7 22 0 16,-10 7-30-16,4 6-5 15,4 3-2-15,7 7 1 16,7-4-2-16,14-4 0 15,14-9-1-15,11-9 0 16,17-14-1-16,8-12 0 16,13-10 0-16,6-16 0 15,-1-9 1-15,-3-8-1 16,-7-6-1-16,-11-4 1 15,-15-1 0-15,-12 6 0 16,-17 4-1-16,-12 7 1 16,-14 10 0-16,-5 10 0 15,-4 9 0-15,2 8 0 16,4 9 1-16,11 1-1 0,14 2 1 15,12-1 0-15,14-2-1 16,10-2 1-16,9-4-1 16,3-5 1-16,3-2-1 15,-4 0 1-15,-7 0-1 16,-6-2 0-16,-9 2 1 15,-8 2-1-15,-15-1 1 16,10 12-1-16,-14 2 0 16,-5 4 0-16,-2 7 0 15,0 3 0-15,2 3 0 16,-2 7-1-16,6-4 1 15,3 0-1-15,5-4 1 16,8-8-1-16,7-10 1 16,10-9 0-16,5-8 1 15,8-13-1-15,1-4 2 0,5-10-2 16,-2-3 1-16,1-1 1 15,-9 2-2-15,-6 4 0 16,-8 7 0-16,-8 6 1 16,-15 17-1-16,0 0 0 15,0 0 0-15,-11 32 0 16,-2-2 0-16,-2 8-1 15,4 4 0-15,6-1 0 16,5-2 1-16,8-6-1 16,8-10 1-16,9-8 0 15,9-15 0-15,4-14 2 16,4-13-1-16,1-7 0 0,0-11 2 15,-6-5-3-15,-4-8 0 16,-6-3 0-16,-7 5-3 16,-9 0-1-16,1 9-4 15,-12-2-7-15,15 19-18 16,-16-7-8-16,11 15 0 15,3-6-1-15</inkml:trace>
  <inkml:trace contextRef="#ctx0" brushRef="#br1" timeOffset="102490">9862 7233 106 0,'0'0'42'0,"-14"3"-1"16,-2 21-2-16,-15-1-32 15,2 20-3-15,-5 9-1 0,4 14-1 16,1 5-1-16,8 7-1 15,8 0-1-15,4-6 0 16,12-4-3-16,7-11-4 16,19 4-19-16,-1-30-14 15,15-5 1-15,-5-22-2 16,14-3 2-16</inkml:trace>
  <inkml:trace contextRef="#ctx0" brushRef="#br1" timeOffset="102918">10094 7796 103 0,'0'0'40'16,"-22"-17"1"-16,6 24 0 15,-10-1-33-15,7 12-4 16,-1 4-1-16,10 4-1 0,5-2 0 16,10-1 0-16,10-6-1 15,8-4-1-15,7-10 1 16,6-6-1-16,5-9 1 15,2-8-1-15,2-8 0 16,-5-3 0-16,0-4 1 16,-5 2-1-16,-6 3 0 15,-8 9 0-15,-9 11 0 16,-12 10 0-16,-12 30 0 15,-11 16-1-15,-10 17 0 16,-7 20 0-16,-5 15 0 16,-3 9 0-16,2 5 0 15,4-6 0-15,5-8 0 16,8-16 1-16,6-15 0 0,6-18 0 15,3-25 0-15,3-20 0 16,5-19 0-16,2-16 1 16,-1-16-1-16,5-14-1 15,8-11 0-15,4-7-2 16,11-2 0-16,0-4-6 15,13 21-11-15,-10-6-19 16,19 22 0-16,3 3-2 16,17 17 0-16</inkml:trace>
  <inkml:trace contextRef="#ctx0" brushRef="#br1" timeOffset="103264">11365 7844 85 0,'7'-11'40'0,"-10"0"0"15,3 11 0-15,0 0-25 16,0 0-12-16,-18 29-1 15,3 1 0-15,-6 4-2 16,-1 9 0-16,-1 2 0 0,2-1-3 16,9 1-6-16,0-17-25 15,24 0-7-15,5-19 1 16,19-5-1-16</inkml:trace>
  <inkml:trace contextRef="#ctx0" brushRef="#br1" timeOffset="103654">11517 7577 102 0,'-14'-12'40'0,"14"12"0"16,-3 10 0-16,10 6-35 15,11 1-2-15,7 7 0 16,3 3 0-16,2 9 1 0,-2 1-2 15,-4 3 0-15,-4 4-1 16,-9 1-1-16,-7 0 0 16,-4-1 0-16,-1-8 0 15,-5-3 0-15,3-12-1 16,4-10 1-16,-1-11 0 15,31-14 1-15,-2-9 0 16,7-12 0-16,6-3-1 16,4-6 1-16,0 1 0 15,-3 8 0-15,-6 8-1 16,-9 10 0-16,-8 13 0 15,-20 4 0-15,11 31 0 16,-18 0-1-16,-4 11-5 0,-11-4-7 16,14 23-18-16,-18-15-11 15,13 5-2-15,-5-12-1 16,9 0 1-16</inkml:trace>
  <inkml:trace contextRef="#ctx0" brushRef="#br1" timeOffset="104361">8550 8932 82 0,'-24'-27'39'15,"0"7"-1"-15,-10 0 2 16,6 12-32-16,-16 5-2 16,3 14-2-16,-2 9-1 15,3 12 0-15,3 5 0 0,4 9 0 16,8 3-1-16,11-1 0 15,9-4 0-15,13-1 0 16,12-13-1-16,13-8 0 16,5-12 0-16,12-11 0 15,1-13-1-15,3-13 0 16,-5-6 1-16,-4-7-1 15,-6-1 1-15,-6-1-1 16,-9-3 0-16,-5 10 0 16,-7 6 0-16,-7 12 0 15,-5 17 0-15,0 0 0 16,-5 34 0-16,-3 10 0 15,1 20 0-15,0 12 0 16,-3 15 0-16,2 7 2 0,1 2-2 16,-1 8 1-16,-4-9 0 15,-2-5 0-15,-3-11 0 16,-4-11 1-16,-2-16-2 15,-4-13 0-15,-2-18-1 16,-2-21-2-16,5-18-2 16,1-32-8-16,23-3-17 15,-8-31-12-15,21-15 0 16,-1-25-2-16,21-10 3 15</inkml:trace>
  <inkml:trace contextRef="#ctx0" brushRef="#br1" timeOffset="104571">8926 8440 99 0,'3'31'40'0,"0"20"1"16,-11 3-2-16,1 19-37 15,-2 7 2-15,3 10-2 16,0 3 0-16,4 2-1 15,3-1-2-15,6-10-2 16,14-2-8-16,-4-25-24 16,25-6-4-16,0-23-1 15,14-11-1-15</inkml:trace>
  <inkml:trace contextRef="#ctx0" brushRef="#br1" timeOffset="104945">9460 8988 95 0,'-16'-30'39'16,"0"12"2"-16,-13 6-2 15,6 15-31-15,-12 4-4 16,4 10 1-16,-3 5-2 16,5 12-1-16,0 1 1 15,11 7-1-15,5-4 0 16,11 1 0-16,10-6-1 15,10-8 0-15,14-14-1 16,6-11 1-16,9-12-1 16,3-12 0-16,5-10 0 15,-4-7 0-15,-4-3 1 16,-9-1-1-16,-5 7 0 0,-10 2 1 15,-9 11-1-15,-11 11 0 16,-3 14 0-16,-16 10 0 16,-1 10 0-16,0 9-1 15,4 7-1-15,2 0-2 16,11 6-2-16,4-15-7 15,30 10-17-15,-4-22-11 16,27-1 0-16,5-20-1 16,16-4 2-16</inkml:trace>
  <inkml:trace contextRef="#ctx0" brushRef="#br1" timeOffset="105269">10320 8827 89 0,'-28'-11'39'0,"-2"17"1"0,-15-3 2 16,7 9-31-16,-10 5-5 15,11 7-1-15,3 0-1 16,11 4-1-16,9-2 0 16,12-5-1-16,16-3-1 15,11-5-1-15,11-3 0 16,7-2 0-16,1 0 0 15,-3 0 0-15,-5 0 0 16,-10 6 0-16,-13 3 0 16,-12 7 1-16,-11 2-1 15,-11 4 0-15,-7 0 0 16,0-3 0-16,-1-1-1 15,5-8-2-15,9-3-5 16,5-22-14-16,25 4-18 0,1-20-3 16,20 1 1-16,2-16-1 15</inkml:trace>
  <inkml:trace contextRef="#ctx0" brushRef="#br1" timeOffset="105596">10806 8639 95 0,'0'0'41'16,"-13"-13"0"-16,-4 23 0 15,-23 12-37-15,11 0-1 16,-4 2 0-16,7 7 0 16,1 1 0-16,9 1-1 15,13-2 1-15,7-4-2 16,14-2 0-16,7-6 0 0,8 1 0 15,0-3-1-15,3-1 0 16,-6 2 0-16,-7 1 1 16,-6 3-1-16,-10 5 1 15,-12 3-1-15,-14 0 1 16,-5 5 0-16,-8 1-1 15,-3-2 1-15,0-3-3 16,2-11-3-16,15 7-11 16,-3-26-19-16,21-1-8 15,24-14 1-15,16-2-3 16</inkml:trace>
  <inkml:trace contextRef="#ctx0" brushRef="#br1" timeOffset="105730">11166 9036 111 0,'-21'-10'42'16,"-8"0"-2"-16,0 0-7 15,0 9-65-15,1-16-8 16,8 4-2-16,-2-2-1 16</inkml:trace>
  <inkml:trace contextRef="#ctx0" brushRef="#br1" timeOffset="107111">1996 12399 56 0,'0'0'36'0,"0"0"-1"15,-9-11 0-15,13 24-22 16,-9 0-9-16,9 14-1 15,-3 14-1-15,1 13-1 16,-2 14 1-16,-1 14 0 16,0 7-1-16,-1 2 0 15,2-4-1-15,2-9-3 16,12-6-9-16,0-25-24 15,14-14 1-15,2-25-2 16,16-13 2-16</inkml:trace>
  <inkml:trace contextRef="#ctx0" brushRef="#br1" timeOffset="107299">2455 12836 53 0,'-4'-14'37'16,"4"14"-1"-16,-26 11 0 16,10 19-11-16,-6 3-22 15,1 7-1-15,4 5-1 16,3 5 0-16,5-2-1 15,4-9-2-15,13-1-4 16,-2-23-19-16,15-2-10 16,1-23-1-16,11-9-1 15,-2-20 0-15</inkml:trace>
  <inkml:trace contextRef="#ctx0" brushRef="#br1" timeOffset="107442">2464 12566 63 0,'-28'-29'35'15,"-3"9"0"-15,11 15-2 16,1 7-29-16,19-2-4 15,14 24-11-15,9-12-21 16,20 5-1-16,4-5-2 16,14 6 1-16</inkml:trace>
  <inkml:trace contextRef="#ctx0" brushRef="#br1" timeOffset="107892">2972 12702 62 0,'-15'22'37'0,"-14"-9"-1"15,2 13 2-15,-14 1-26 16,3 11-5-16,-4 1-2 15,7 5 0-15,0-3-2 16,10 0 1-16,11-9-2 16,9-8 0-16,15-14 0 15,12-10-1-15,8-13 1 16,11-8-2-16,6-10 1 15,5-7-1-15,-2-5 1 16,0-2-1-16,-5 3 0 16,-6 1 0-16,-8 8 0 15,-6 6-1-15,-9 9 1 16,-16 18 0-16,13 4 0 15,-18 22 0-15,-3 21 0 0,-6 16 0 16,-5 17-1-16,1 13 1 16,-2 12-1-16,1 6 1 15,0-3 0-15,0-3 0 16,3-13-1-16,0-12 2 15,1-18-1-15,-4-19 1 16,-4-22 0-16,2-20-1 16,-2-22 0-16,2-19-2 15,5-16-1-15,7-19-2 16,9-4-8-16,0-31-19 15,23 10-5-15,-1-15-2 16,20 9-1-16</inkml:trace>
  <inkml:trace contextRef="#ctx0" brushRef="#br1" timeOffset="108318">3591 12195 86 0,'-10'10'38'16,"1"13"2"-16,-12 0-1 15,-1 16-34-15,3 7-2 16,1 15 1-16,-1 9-1 16,0 8 0-16,3 6-1 15,2-1 0-15,2-3-1 16,5-4 0-16,7-10 0 15,4-14-1-15,7-12 1 16,6-18-1-16,7-20 0 0,8-15 0 16,4-12 1-16,4-9-1 15,-2-8 0-15,0 0 0 16,-4 3 0-16,-4 6 0 15,-9 11 1-15,-7 14-1 16,-14 8 0-16,8 23 0 16,-12 6 1-16,-3 9-1 15,2 2-1-15,2 4 0 16,4-4-2-16,9-9-1 15,13-7-3-15,6-26-6 16,26 1-16-16,-5-29-10 16,16-4-1-16,-4-23 0 15,6-2 2-15</inkml:trace>
  <inkml:trace contextRef="#ctx0" brushRef="#br1" timeOffset="108486">4287 12466 79 0,'-14'-13'38'16,"-2"29"0"-16,-10 12 1 15,7 24-30-15,-7 9-4 16,4 10-2-16,1 6-1 15,7 3-1-15,5-3-1 16,10-10-2-16,9-6-4 16,0-23-5-16,19-1-23 15,-12-26-3-15,11-9-1 16,-12-22-2-16</inkml:trace>
  <inkml:trace contextRef="#ctx0" brushRef="#br1" timeOffset="108621">4224 12845 81 0,'-26'-53'38'0,"7"14"0"15,-4-1-1-15,9 13-30 16,4 5-3-16,14 9-1 15,11 10-4-15,6-7-13 16,20 20-23-16,-2-7-1 16,18 9-2-16,2-7 0 15</inkml:trace>
  <inkml:trace contextRef="#ctx0" brushRef="#br1" timeOffset="109319">5632 12696 72 0,'-16'-7'39'15,"-3"13"-1"-15,-15-5 0 0,-4 11-33 16,-6 0-1-16,3 10 0 15,-3-1 0-15,2 7 0 16,2-2-1-16,9 7 0 16,8-1-2-16,8-1 1 15,11-3-1-15,13-4 0 16,7-7-1-16,9-5 1 15,9-10-1-15,5-9 0 16,6-10 1-16,1-7-1 16,-2-8 0-16,-3-3 0 15,-1-2 1-15,-9-2-1 16,-4 4 0-16,-8 5 0 15,-4 6 0-15,-5 10 0 16,-10 14 0-16,0 0 0 0,0 35 0 16,-10 9 1-16,0 18-1 15,-5 13 0-15,2 12 0 16,0 7 0-16,-3 1 0 15,5-1 0-15,-3-10 0 16,1-10 0-16,-1-15 0 16,-2-13 0-16,-5-19 1 15,-1-13-1-15,-1-17-1 16,0-19-2-16,8-8-3 15,1-28-8-15,23 6-14 16,-4-25-12-16,22-3 0 16,2-8-2-16,21 5 2 15</inkml:trace>
  <inkml:trace contextRef="#ctx0" brushRef="#br1" timeOffset="109665">6182 12657 80 0,'0'0'41'0,"-8"24"-2"15,-18-3 1-15,0 12-34 16,-9 8-2-16,4 8 0 16,-2 6-1-16,8 1 0 15,6-1-1-15,14-3 1 16,13-10-2-16,14-11 1 15,14-16-1-15,9-16-1 16,9-18 1-16,4-15-1 0,-1-12 0 16,-7-12 0-16,-10-7 0 15,-11-2 0-15,-16-1-1 16,-17 10 1-16,-13 7-1 15,-13 13 1-15,-8 12-1 16,-4 11-2-16,4 12-1 16,0 8-2-16,21 19-13 15,-2-18-12-15,30 17-9 16,6-14-2-16,22 7 1 15</inkml:trace>
  <inkml:trace contextRef="#ctx0" brushRef="#br1" timeOffset="110021">6618 12765 86 0,'-29'16'41'0,"15"9"0"16,-1-16 1-16,11 2-38 15,19-9 0-15,15-6-2 16,11-6-1-16,11-6 0 15,8-6 0-15,-2-5 0 16,0-2-1-16,-6 2 1 16,-11-4 0-16,-15 6 0 15,-15 0 0-15,-18 9 1 16,-9 3-1-16,-17 11 1 15,-10 9-1-15,-4 8-1 16,-5 12 0-16,1 9-1 16,5 8 1-16,7 4-1 15,15 7 0-15,12-5-1 0,20 0 0 16,18-11-2-16,24-1-6 15,7-29-12-15,33 9-14 16,-4-26-5-16,14-5-2 16,-5-19 2-16</inkml:trace>
  <inkml:trace contextRef="#ctx0" brushRef="#br1" timeOffset="110310">7471 12607 85 0,'-34'-5'40'0,"-15"-1"1"15,7 15 0-15,-10 8-36 16,20-3-4-16,10 0 1 15,14 2 0-15,13-3-1 16,15 1 0-16,14-3 0 16,6 1 0-16,3 3 0 0,-1 3 0 15,-9 5 0-15,-7 5 0 16,-15 5 0-16,-14 8 1 15,-12 1-1-15,-9 1 0 16,-13-3-1-16,-6-4 1 16,1-5-1-16,4-8-1 15,6-6-3-15,7-20-6 16,25 3-14-16,0 0-18 15,9-22 0-15,7-8-3 16,13 1 2-16</inkml:trace>
  <inkml:trace contextRef="#ctx0" brushRef="#br1" timeOffset="111047">8801 12663 48 0,'-12'-13'39'0,"-1"7"-1"16,-13-1 1-16,0 14-19 15,-16-9-14-15,0 9 0 16,-11 0-1-16,1 5 0 15,-3 1-1-15,9 6-1 16,2-1 0-16,13 5-1 16,12 4-1-16,11-3-1 15,19 2 1-15,12-1-1 16,9-5 1-16,11-3-1 15,6-7 1-15,4-7-1 0,-1-8 1 16,-2-7 0-16,-4-8 0 16,-3 0-1-16,-9-5 1 15,-7-1-1-15,-3 4 1 16,-9 1-1-16,-5 7 0 15,-10 14 0-15,0 0 0 16,-7 28 1-16,-14 12-2 16,-10 17 2-16,-8 13-1 15,-8 16 1-15,-8 7-1 16,-1 3 1-16,0-4-1 15,10-5 1-15,8-16-1 16,16-12 1-16,13-21-1 16,18-20 0-16,19-19 0 15,12-18 0-15,17-15 0 0,4-12-2 16,12-9 0-16,2-8-1 15,3 3-2-15,-5-5-4 16,10 21-13-16,-27-14-10 16,9 21-7-16,-17-3-3 15,-1 11 2-15</inkml:trace>
  <inkml:trace contextRef="#ctx0" brushRef="#br1" timeOffset="111476">9446 12641 83 0,'-12'-5'42'0,"12"5"-1"0,-30 16 1 15,12 7-37-15,-6 4-2 16,0 10 0-16,-2 3-1 15,6 7 0-15,3 0 0 16,8-4-1-16,12-6 0 16,11-9 0-16,12-15 0 15,11-10 0-15,8-13 0 16,5-11-1-16,3-11 1 15,1-9-1-15,-6 0 1 16,-4-1-1-16,-10 4 1 16,-8 5-1-16,-7 6 0 15,-7 8 0-15,-12 19 0 16,0 0 1-16,0 0-1 15,-15 34 0-15,3 0 0 0,-3 8 0 16,3 3-1-16,2 5 0 16,7-2-2-16,7-8-2 15,12-4-4-15,-3-26-13 16,33 7-11-16,-11-27-8 15,20-4-1-15,-6-18 1 16</inkml:trace>
  <inkml:trace contextRef="#ctx0" brushRef="#br1" timeOffset="111663">10174 12656 68 0,'2'-23'40'0,"-2"23"-1"16,0 0 2-16,-11 24-29 16,-4 5-6-16,1 17 0 0,-5 2-3 15,5 11-1-15,-1-2 0 16,7-2-1-16,6-8-2 15,2-16-5-15,22-1-18 16,-9-31-16-16,17-7 0 16,-3-21-2-16,14-8 1 15</inkml:trace>
  <inkml:trace contextRef="#ctx0" brushRef="#br1" timeOffset="111791">10320 12404 78 0,'-15'-15'40'0,"-5"10"-3"16,6 1-15-16,10 18-51 15,4-14-8-15,23 28-4 0,3-13 2 16</inkml:trace>
  <inkml:trace contextRef="#ctx0" brushRef="#br1" timeOffset="112046">10838 12620 70 0,'-21'2'43'15,"-16"-5"-1"-15,3 8 1 16,-12-12-24-16,6 18-14 15,-4 6 0-15,7 13-1 16,1 6-1-16,11 10-1 16,9 4-1-16,13-1 0 15,13-1-1-15,15-8 0 0,16-9-2 16,10-18-2-16,15-7-7 15,-6-33-14-15,22 3-15 16,-15-23-3-16,9-4 0 16,-20-15 0-16</inkml:trace>
  <inkml:trace contextRef="#ctx0" brushRef="#br1" timeOffset="112234">11198 12229 87 0,'-27'6'41'15,"16"27"3"-15,-9 8-3 16,8 20-32-16,-3 2-6 15,6 11 0-15,-1 6-1 16,4 0-2-16,2 2-1 16,2-8-5-16,15 4-20 0,-10-26-16 15,12-7 0-15,2-22-1 16,12-13 1-16</inkml:trace>
  <inkml:trace contextRef="#ctx0" brushRef="#br1" timeOffset="112509">11410 12592 92 0,'-41'5'43'0,"8"13"1"16,-10-4-1-16,13 4-38 15,1 2-3-15,9 2 1 16,9-3 0-16,9 3-1 15,9-5-1-15,7 0-1 0,8-4 1 16,6 1 0-16,1-2-1 16,4-1 0-16,0-2-1 15,1-2-2-15,2-1-2 16,-3-13-6-16,17 16-16 15,-18-22-16-15,21 3 0 16,-9-15-1-16,9 0 1 16</inkml:trace>
  <inkml:trace contextRef="#ctx0" brushRef="#br1" timeOffset="112726">11877 12298 87 0,'-41'23'42'0,"4"21"3"16,-7 5-2-16,9 14-33 15,0 2-6-15,6 5 0 16,7-4-2-16,5 1-1 16,14-6-3-16,7-14-3 15,24 1-9-15,-9-30-19 16,23-3-11-16,-1-25 1 15,19 1-1-15</inkml:trace>
  <inkml:trace contextRef="#ctx0" brushRef="#br1" timeOffset="113143">12135 12760 87 0,'-31'16'43'16,"3"9"1"0,-3-8-2-16,10 9-35 0,5-5-5 15,9 2 1-15,4-5-2 16,10-2 0-16,7-4-1 15,9-5 0-15,4-6-1 16,4-8 1-16,5-8 0 16,0-5 0-16,0-5 0 15,-2-4 0-15,-1 3 0 16,-5 1 0-16,-6 6 0 15,-6 12 0-15,-16 7 0 16,1 17 0-16,-16 17 0 16,-9 15 0-16,-8 17 1 15,-12 15-1-15,-12 7 1 0,-1 6-2 16,-1-1 1-16,5-5 0 15,4-10 0-15,8-17-1 16,12-19 1-16,14-24-1 16,15-18 0-16,19-22 1 15,9-14-1-15,8-16 1 16,6-15-2-16,1-12-2 15,6 2-11-15,-21-21-16 16,5 17-11-16,-24-1 1 16,-3 17-2-16</inkml:trace>
  <inkml:trace contextRef="#ctx0" brushRef="#br1" timeOffset="113721">2026 14156 71 0,'6'-18'41'0,"-6"18"-3"0,0 0 2 16,-7 26-36-16,-3 2-2 15,-4 11-1-15,-2 12-1 16,1 6 0-16,0 5-1 16,2-4-2-16,6 3-10 15,-4-24-23-15,17-8-1 16,-6-29-2-16,29-11 0 15</inkml:trace>
  <inkml:trace contextRef="#ctx0" brushRef="#br1" timeOffset="114149">2117 13944 74 0,'-28'-21'39'16,"5"19"0"-16,-5 1-4 16,9 9-33-16,5 6-2 0,9 1-1 15,13 1-1-15,9-2 0 16,10 2-1-16,6 1 1 15,10 3 0-15,0 1 0 16,2 4 0-16,-2 4 1 16,-10 1 1-16,-3 4 0 15,-10 2 0-15,-8 5 1 16,-9-3 0-16,-8 5 1 15,-4-5 1-15,-4-1-1 16,1-8 0-16,1-4 1 16,2-12-1-16,9-13 1 15,7-13-1-15,9-16-1 16,8-10 1-16,9-7 0 0,2-7 1 15,4 2 0-15,-3 3-1 16,-4 10 0-16,-3 11 0 16,-7 16-1-16,-7 14 0 15,-8 17 0-15,-2 13-1 16,-4 10-2-16,5 10-1 15,2-7-11-15,19 15-17 16,-6-19-9-16,19-2-2 16,5-19 0-16</inkml:trace>
  <inkml:trace contextRef="#ctx0" brushRef="#br1" timeOffset="114713">4019 14116 56 0,'-30'-13'39'0,"4"15"-2"15,-16 1 2-15,9 15-29 0,-15 4-4 16,3 16-2-16,1 5-1 16,2 7-1-16,7 2 0 15,11-2 0-15,10-7 0 16,19-10-1-16,12-15 1 15,20-16 0-15,15-16-1 16,12-14 0-16,4-10 0 16,6-8 0-16,-5-1 0 15,-6-4 0-15,-12 5-1 16,-10 8 2-16,-17 4-1 15,-6 10 1-15,-16 7-2 16,-2 17 2-16,-12 2-2 16,0 19 1-16,-3 12-1 0,-2 13-2 15,1 16 2-15,2 4-1 16,8 7 0-16,3-7-2 15,16-5-2-15,11-18-2 16,25-7-16-16,-2-37-15 16,30-10-2-16,-4-27-2 15,17-7 2-15</inkml:trace>
  <inkml:trace contextRef="#ctx0" brushRef="#br1" timeOffset="114886">4830 14065 73 0,'-33'-6'41'0,"1"21"-2"16,-8 6 1-16,6 20-34 15,-2 4-4-15,6 5-2 0,7 3 1 16,7-2-3-16,9-3-1 16,8-13-3-16,23 3-22 15,-7-29-10-15,20-10-2 16,-4-24 0-16</inkml:trace>
  <inkml:trace contextRef="#ctx0" brushRef="#br1" timeOffset="115276">4815 13748 81 0,'-30'-19'39'16,"10"22"0"-16,1 1 1 16,20 11-37-16,5 6-1 15,11 1-1-15,11 4 0 16,7 6 1-16,0 3-1 0,8 8 0 15,-8 4 0-15,-5 5-1 16,-11 5 1-16,-7 3-1 16,-12-2 0-16,-4-1 0 15,-3-7 1-15,-5-8-2 16,-2-9 1-16,5-10 0 15,3-14 1-15,6-9-1 16,12-21 0-16,4-7 0 16,4-5 1-16,3-10 0 15,2-5 0-15,3-4 1 16,0-5 0-16,-2 2 0 15,-1 4 0-15,2 4-1 16,-1 4-1-16,2 5-2 16,6 14-2-16,-1-2-9 0,19 22-17 15,-11-2-11-15,15 16 0 16,-11 0-2-16</inkml:trace>
  <inkml:trace contextRef="#ctx0" brushRef="#br1" timeOffset="115494">5928 14326 85 0,'-23'11'41'0,"9"4"-3"16,0 0-15-16,-18-15-63 16,32 0-1-16,0 0-1 15,0 0-1-15</inkml:trace>
  <inkml:trace contextRef="#ctx0" brushRef="#br2" timeOffset="122206">16771 10374 3 0,'0'0'3'16,"0"-12"-1"-16,0 12-1 16,0 0-2-16,0 0 1 0,0 0 0 15,-5-13 1-15,5 13 0 16,0 0-1-16,3-10-1 15,-3 10 1-15,0 0 0 16,1-10 0-16,-1 10 0 16,0 0 0-16,0 0 1 15,0 0 2-15,0 0 3 16,0 0 2-16,0 0 1 15,0 0 2-15,0 0 1 16,0 0 1-16,0 0-2 16,0 0 2-16,0 0-5 15,0 0 0-15,0 0-1 16,0 0-1-16,0 0-1 15,0 0 0-15,10 16-1 16,-10-16 0-16,4 16-1 0,-4-16 0 16,1 24-1-16,-1-10 1 15,2 7-1-15,-2 0 0 16,3 4 0-16,-5 4-1 15,4 3 1-15,-4-1-1 16,4 3 1-16,-2-3-1 16,0 2 0-16,-2-3 1 15,4-1-2-15,-2-1 1 16,0-3 0-16,0-1-1 15,1 3 0-15,-1-5 1 16,0 0-1-16,1 1-1 16,-2 1-1-16,0-3 2 15,-4 2-3-15,4 0 2 16,-3 0-1-16,2-1 2 0,0 1-2 15,-1-1 3-15,1 1 0 16,2 0-1-16,0 0 1 16,-2 3 0-16,3 0 0 15,-1 0 0-15,1 2 1 16,-1 0-2-16,1-3 1 15,-2 0 0-15,0-1 0 16,1-3-1-16,0 1 1 16,-1 0-1-16,3 0 0 15,-2 0 1-15,1 2-1 16,3 2 1-16,0-1-1 15,-2 2 1-15,1-2 0 16,-3-1-1-16,1 0 2 0,-1-1-2 16,0-2 2-16,-1 2-2 15,0-2-1-15,-3 1 2 16,1 0-3-16,1 1 3 15,-2 2-4-15,2 3 4 16,-2 0-3-16,3 0 2 16,1 1 1-16,-1 0 0 15,1 2 0-15,0-3-1 16,1 1 1-16,-1-4-1 15,0 0 1-15,0 2-1 16,0-3 1-16,-1 3-1 16,-1-1 0-16,0 2 1 15,1 0-1-15,0 2 0 16,1-3 1-16,0 3-1 0,1-2 0 15,2 1 0-15,1-3-1 16,-3 0 1-16,4 1-1 16,0-1 1-16,-2 0-1 15,0 2 1-15,-1 2-1 16,-2-1 1-16,-1-1 1 15,-2 5-1-15,1 0 0 16,-1 1 0-16,-1-1 1 16,-1 1-1-16,2-2 0 15,-2 0 0-15,3-3 1 16,0 1-1-16,1 0 0 15,-2-4 0-15,2 4 1 16,1 0-1-16,2 2 0 16,-2-2 0-16,0 2 0 15,0 1 0-15,-1 0 0 0,-1 0 0 16,1-1-1-16,0 1 1 15,-1-2 0-15,0 2 0 16,1-2 0-16,0 4 0 16,-3 1 1-16,3 2-1 15,0 2 1-15,-1 2-1 16,1 0 1-16,1 0 0 15,-3-1 0-15,3-2 0 16,1-1 0-16,1-2-1 16,-4 1 1-16,2-3-1 15,3-1 0-15,-3-2 0 16,-3 0 0-16,2-3 0 15,0-3 0-15,-2-3 0 16,1-7-1-16,-1-2 1 0,3-13 1 16,-5 16-1-16,5-16 0 15,0 0 0-15,0 0 0 16,0 0 0-16,0 0-1 15,0 0 1-15,0 0 0 16,0 0-2-16,-10-22-4 16,10 22-29-16,0-33 0 15,0 12-3-15,-11-9 0 16</inkml:trace>
  <inkml:trace contextRef="#ctx0" brushRef="#br2" timeOffset="123461">16785 11429 25 0,'0'0'29'16,"0"0"2"-16,0 0-3 15,-16-14-17-15,16 14-1 16,0 0-3-16,8-10-1 16,-8 10 0-16,0 0-1 15,11-5-1-15,0 13 1 0,-11-8 0 16,24 14-2-16,-8-8 0 15,8 1 0-15,3-6-1 16,7-2-1-16,4-5 0 16,2-3 0-16,5-2-1 15,0 0 1-15,1 0-1 16,-5 4 1-16,-5 4-1 15,-4 5 0-15,-6 4 0 16,-8 3 1-16,-5 5-1 16,-4-2 0-16,-8 1 1 15,1-1-1-15,-4-2 1 16,2-10-1-16,-5 11 0 15,5-11 1-15,0 0-1 16,0 0 0-16,0 0 1 0,-11-3-1 16,11 3 0-16,0 0 0 15,-11 7 0-15,7 6 1 16,-4 5-1-16,-1 11 2 15,-4 7-1-15,1 16 2 16,-5 7-2-16,2 9 0 16,-5 4 0-16,1 1-1 15,2-6 1-15,3-9-3 16,9-10-3-16,-2-32-31 15,21-12 0-15,0-26-1 16,13-14-3-16</inkml:trace>
  <inkml:trace contextRef="#ctx0" brushRef="#br2" timeOffset="126000">12914 2826 8 0,'0'0'10'16,"0"0"-1"-16,0 0 1 16,0 0-1-16,0 0-1 15,0 0-1-15,0-15 0 16,0 15 1-16,0 0 1 15,0 0-2-15,1-10 1 16,-1 10-1-16,0 0 1 16,0 0-1-16,2-10 0 15,-2 10-2-15,0 0-1 16,0 0-1-16,0 0-1 15,0 0 0-15,0 0 2 0,0 0-1 16,0 0 0-16,10 1 1 16,-10-1 0-16,2 16 0 15,-5-5 1-15,6 6-2 16,-6 0-1-16,4 5 1 15,-2 1-2-15,0 6 1 16,-2 0-1-16,3 0 1 16,-1 4-1-16,-1 1 0 15,2 0-1-15,2 0 1 16,-2-1 0-16,2 1-1 15,-1 1 0-15,-1-1 1 16,0 2-1-16,0-3 1 16,-2 1-1-16,-1 0 0 15,2-2 0-15,5 1 0 0,-4-3 1 16,3 1-2-16,-1-2 2 15,5 1-2-15,-2-1 2 16,2-1-1-16,-4 1 1 16,-1-1-1-16,-1 1 0 15,-2 1 1-15,-3 4-1 16,0-4 1-16,-2 1-1 15,0 0 0-15,1-1 1 16,1-1-1-16,0 0 0 16,3-1 1-16,1-1-1 15,1 3 0-15,2-2 1 16,-2 2-1-16,-1 1 0 15,2-1 1-15,-2 0-1 16,-2 1-1-16,-1-4 1 0,-1 0 0 16,0-1 0-16,-2 0-1 15,3-3 2-15,0 2-2 16,-1 1 2-16,2 0 0 15,1 2-1-15,-1 3 1 16,1 0-1-16,1-1 1 16,0 4 0-16,0-2-1 15,0 0 1-15,0 0-1 16,-1 0 1-16,2-2-1 15,-3-2 1-15,0 3-1 16,0 2 0-16,0-1 1 16,0-2-1-16,3 2 0 15,-1-1 1-15,-3 2-1 0,4 0 1 16,-2-2-1-1,2 2 1-15,-2-5-1 0,2 4 1 16,-2-2 0-16,-1 0-1 16,2 0 0-16,-3-1 0 15,2 0 0-15,-2 1 0 16,0 1 1-16,-1 1-1 15,1-1 0-15,1 1 0 16,-2-1 0-16,3 1 0 16,0 5 0-16,1-1 0 15,-1 0 2-15,1-2-2 16,0 2 1-16,-1-1 0 15,-1 3 0-15,1 0 1 16,-2 2-1-16,-2 3 1 16,3 4-3-16,-2 5 3 0,0 3-2 15,1 0 1-15,0 0-1 16,1-1 0-16,0-3 1 15,2-2-1-15,-3-1 0 16,3-2 0-16,-1-1 1 16,0 2-1-16,-1 0 2 15,-1 1-2-15,0-2 1 16,0-1-1-16,0-4 3 15,0-1-3-15,1-8 0 16,0-5 0-16,1-3 0 16,1-8 0-16,0-5 0 15,0-11 0-15,2 14 0 16,-2-14-1-16,0 0 1 15,0 0 0-15,0 0-1 0,0 0-2 16,0 0-1-16,0 0-17 16,-7-16-16-16,7 2-1 15,-9-11 1-15,9-5-3 16</inkml:trace>
  <inkml:trace contextRef="#ctx0" brushRef="#br2" timeOffset="127156">13073 4290 28 0,'0'0'28'0,"0"0"1"16,-13-10-1-16,13 10-18 16,-11 2-3-16,11-2 1 15,0 0-2-15,-18-6 1 16,18 6-2-16,0 0 1 15,0 0 0-15,-15-6 0 0,15 6-1 16,0 0 0-16,0 0-1 16,0 0-1-16,0 0-1 15,0 0 0-15,0 0-1 16,0 0 0-16,2 14 0 15,-2-14 0-15,15 8 0 16,-5-3-1-16,4-2 1 16,2-2 0-16,5 2-1 15,1-3 1-15,6 1-1 16,0-2 1-16,0-3-1 15,3 2 0-15,-1-2 1 16,-1 2-1-16,-2 0 1 16,-2-1-1-16,0 3 0 15,-6 0 0-15,0 3 1 0,-5 0-1 16,-2 2 0-16,-12-5 0 15,19 9 0-15,-19-9 1 16,10 9-1-16,-10-9 0 16,0 0 0-16,0 0 0 15,0 0 0-15,0 0 0 16,0 0 1-16,0 0-1 15,0 0 0-15,0 0 1 16,0 0-1-16,0 0 0 16,0 0 0-16,0 0 1 15,0 0-1-15,0 0 0 16,0 0 1-16,0 0-1 15,0 0 0-15,0 0 0 0,-1 15 1 16,-2-3-1-16,2 9 0 16,-3 5 1-16,-1 14-1 15,0 4 1-15,-2 7-1 16,0 3 1-16,1 0 0 15,-2-5-1-15,3-4 1 16,1-11 0-16,-1-9-1 16,5-8 0-16,0-17-1 15,0 0 1-15,0 0-2 16,9-21 1-16,-4 4-2 15,1 1 1-15,-3-3-2 16,-3 19-4-16,1-29-24 16,-1 29-5-16,0 0 0 15,0 0-1-15</inkml:trace>
  <inkml:trace contextRef="#ctx0" brushRef="#br2" timeOffset="128861">13629 3459 44 0,'0'0'30'0,"0"-13"2"16,0 13 0-16,-2-17-21 16,2 17-3-16,0 0 0 15,0 0 1-15,0 0 0 16,-1 25-4-16,-6-5 1 15,5 14-3-15,-6 3 0 16,2 8-1-16,-3 2 0 16,2 5-1-16,-1-2 0 15,2-7 1-15,-2-7-1 16,3-5 0-16,3-10 0 15,-1-8 0-15,3-13 0 0,0 0 0 16,10-22 0-16,-3-2-1 16,3-9 1-16,0-5 0 15,3-7 0-15,5-4 0 16,0-6 0-16,5 0 0 15,2 0 0-15,1 1 0 16,2 0-1-16,1 11 1 16,-1 5-1-16,-3 11 1 15,1 7 0-15,-5 15-1 16,-3 14 1-16,-2 12 0 15,-4 12-1-15,1 13 0 16,-4 8 2-16,-1 8-2 16,-2 3 0-16,-3 3 0 15,-2-2 0-15,2-7 0 0,1-4-1 16,-4-12-2-16,10-4-4 15,-10-22-17-15,15 5-14 16,-15-22-1-16,28 8-1 16,-18-17 0-16</inkml:trace>
  <inkml:trace contextRef="#ctx0" brushRef="#br2" timeOffset="131218">17186 10882 48 0,'0'0'30'16,"0"0"1"-16,0 0 0 15,0 0-25-15,-3 13 0 16,-3-3 0-16,6 12-2 15,-9-3 0-15,8 8-2 16,-6-4 3-16,6 4-3 16,-3-4 0-16,2 0-1 0,-1-7 1 15,3-3 0-15,0-13-1 16,3 14 0-16,-3-14 0 15,0 0 0-15,12-15 0 16,-4 1 0-16,4-7 1 16,3-3 2-16,1-5-1 15,2-1 1-15,3-1-1 16,2 2 1-16,-2 0-1 15,-1 7 1-15,-1 4-3 16,-1 6 0-16,-4 9 0 16,0 8 0-16,-5 6 0 15,-3 12-2-15,0 4 0 16,-3 5-1-16,1 5 1 15,-3 2-1-15,2 0 0 0,-2-4-3 16,9 2-6-16,-10-19-25 16,14 2-1-16,-3-16 0 15,10-1-3-15</inkml:trace>
  <inkml:trace contextRef="#ctx0" brushRef="#br2" timeOffset="131932">17733 11002 11 0,'-3'-16'27'15,"3"16"4"-15,-8-16 1 16,1 4-15-16,7 12-3 15,-20-8-2-15,20 8 0 16,-26 5-6-16,15 5 2 16,-7-5-4-16,3 9 1 15,-3 0-1-15,6 7-3 16,-5 0 1-16,8 3-2 15,3 1 2-15,6 0 0 16,4-1-1-16,5-1 1 16,6-4-1-16,6-5-1 15,6-6 1-15,1-6-1 16,2-8 1-16,-1-5-1 15,-2-10 0-15,1-4 0 0,-8-5 2 16,-4-3-2-16,-8-1 2 16,-7 1 1-16,-6 3-2 15,-7 4 2-15,-8 7-1 16,-2 7 1-16,-3 7-3 15,-1 5 3-15,2 8-4 16,4 1-3-16,8 5-2 16,12-14-10-16,3 20-22 15,11-14-2-15,15 2 1 16,2-12-1-16</inkml:trace>
  <inkml:trace contextRef="#ctx0" brushRef="#br2" timeOffset="132315">18074 10968 64 0,'-6'11'32'16,"-7"-2"0"-16,6 6 3 16,-10-2-30-16,10 8 1 15,-3-4-1-15,4 7-1 16,-2-4-1-16,5 1 0 15,-3-5 0-15,4-1-1 16,-1-4-1-16,3-11 1 16,0 0-2-16,0 0 1 15,0 0 0-15,12-16-1 16,-3 0 0-16,-1-6 0 15,1-2 2-15,2-1-1 0,-1-4 1 16,2 2 1-16,-5 3 0 16,3 3 0-16,-2 4-1 15,3 2 2-15,-1 3-4 16,3 5 3-16,4 3-3 15,0 0 0-15,6 4-2 16,-4-2-3-16,9 9-4 16,-12-10-20-16,11 13-8 15,-8-4-3-15,1 8 0 16</inkml:trace>
  <inkml:trace contextRef="#ctx0" brushRef="#br2" timeOffset="132896">18410 10955 62 0,'0'0'39'16,"0"0"-2"-16,-1-10 2 16,1 10-29-16,0 0 0 15,0 0-6-15,-9 17-2 16,4-2 0-16,1 8-3 15,-5 2 1-15,4 6-1 16,-6-2 1-16,5 1-1 16,-2-4 2-16,3-3 1 15,0-6-1-15,4-6 0 16,1-11 0-16,0 0 0 15,19-20-1-15,-5-2 0 16,3-5 2-16,1-6-2 16,2-4 2-16,-1 1 0 0,-5 0 0 15,1 8 1-15,-4 2-1 16,-3 10 1-16,-6 6-3 15,-2 10 3-15,0 0-2 16,-3 18-2-16,0-1 0 16,3 2-1-16,4 1 0 15,-1-2 0-15,6-3 0 16,0-4 0-16,7-4 2 15,1-9-1-15,5-4 2 16,0-3 2-16,2-4-1 16,-1-3 1-16,-4 2 0 15,0 1 0-15,-6 1-3 16,-13 12 3-16,16-15-2 0,-16 15-1 15,0 0 0-15,-2 12-1 16,-2 3 0-16,2 3-2 16,1 6 1-16,1 3-2 15,4 4-2-15,-4-7-10 16,23 10-20-16,-11-16-3 15,15 3 0-15,-3-13 0 16</inkml:trace>
  <inkml:trace contextRef="#ctx0" brushRef="#br2" timeOffset="133314">19113 10992 75 0,'0'0'39'0,"-20"-23"-1"16,9 16 3-16,-10-1-32 15,6 9-2-15,-5-1-3 16,2 10-1-16,-5 4-1 16,4 6-2-16,-2 2 1 15,6 5-1-15,4 0 0 16,5-2 1-16,5-1-1 15,8-3 1-15,4-7 0 16,7-6 0-16,5-7-1 16,1-7 1-16,3-6-1 15,-3-7 0-15,4-1 2 16,-7-5-2-16,0 0 2 15,-7 3 0-15,-3 2-1 0,-6 5 1 16,-5 15-1-16,4-11-1 16,-4 11-1-16,-5 13 1 15,1 4-2-15,1 0-1 16,5 5 0-16,-2-3-3 15,10 5-1-15,-10-24-8 16,33 21-23-16,-18-24 0 16,15 0-1-16,-3-19 0 15</inkml:trace>
  <inkml:trace contextRef="#ctx0" brushRef="#br2" timeOffset="133502">19547 10564 102 0,'-15'21'37'0,"-7"12"2"15,8 19-2-15,-1 8-33 16,0 7-3-16,2 2-1 16,2 0-2-16,9 0-6 15,-6-15-27-15,16-5-4 16,-2-17-1-16,10-9-2 15</inkml:trace>
  <inkml:trace contextRef="#ctx0" brushRef="#br2" timeOffset="134666">14334 3441 64 0,'-14'-10'35'15,"14"10"0"-15,-14-5-1 16,14 5-22-16,-16 1-7 15,16-1-2-15,-15 5 1 16,15-5 0-16,-17 15-1 16,12-1-1-16,-8 3 2 15,3 7-1-15,-1 5 1 16,0 8-2-16,0 2 1 0,4 4-2 15,4-1 1-15,5 0-1 16,6-5-1-16,12-10 1 16,5-12-1-16,11-10 0 15,8-13 1-15,8-15-1 16,3-13 1-16,2-8-1 15,-6-10 1-15,-5-2-1 16,-11-3 1-16,-12 6-1 16,-16 3 0-16,-14 10 1 15,-20 10-1-15,-10 14 0 16,-12 11 0-16,-6 11 0 15,-3 10 0-15,5 8-1 16,5 9 0-16,11 1-2 16,22 8-6-16,6-22-19 0,33 10-11 15,7-18 0-15,21-1-2 16,5-13 2-16</inkml:trace>
  <inkml:trace contextRef="#ctx0" brushRef="#br2" timeOffset="135134">14943 3451 88 0,'0'0'37'15,"0"0"0"-15,-7 27 1 16,3-9-33-16,6 7-2 16,-1 6 0-16,2 7-1 15,-3 6 1-15,0 7-1 16,-1 1 1-16,0-1-1 15,-1-5-1-15,1-5 1 16,-2-10-2-16,5-12 1 16,-2-19 0-16,0 0 0 15,12-24-1-15,-2-8 1 16,-2-10 0-16,1-8 0 15,-1-7 0-15,-1-1 0 16,-2 2-1-16,-1 7 2 16,-4 8-2-16,3 6 1 0,-2 8 0 15,3 6 0 1,7 5 0-16,7 3 0 0,7 2-1 15,7 0 0-15,6 4-2 16,3-3-3-16,10 14-9 16,-15-14-16-16,9 22-10 15,-15-7 0-15,1 15-2 16,-13-5 1-16</inkml:trace>
  <inkml:trace contextRef="#ctx0" brushRef="#br2" timeOffset="135752">15445 3477 80 0,'4'-15'38'0,"-4"15"0"16,0 0 0-16,0 0-28 15,6 10-3-15,-7 10-2 16,-4-2 0-16,2 9-2 15,-4 5 0-15,-1 3-1 16,-1 1 1-16,-1 1-2 16,1-3 1-16,2-6-1 15,2-4-1-15,2-7 0 16,3-17 0-16,0 0 0 15,14 1 0-15,-4-17 0 16,3-7 0-16,1-4 0 16,0-7 0-16,-3-4 1 15,2-4-1-15,-4 3 1 16,1 2-2-16,-5 3 2 0,0 6-2 15,0 6 2-15,-2 7-2 16,-3 15 2-16,0 0-1 16,19-5-1-16,-11 16 1 15,2 3 0-15,4 2 0 16,0 0-1-16,5 0 1 15,1-6 0-15,4-2 0 16,0-6 0-16,4-6 1 16,0-4-1-16,-1-6 1 15,2-3-1-15,-6-1 1 16,-3 1-1-16,-2 2 1 15,-7 4-1-15,-11 11 0 16,14-11 0-16,-14 11 0 16,5 20 1-16,-8 5-1 0,1 4 0 15,0 10 0-15,-1 4 0 16,3 3-1-16,0-2-2 15,11-2-2-15,0-17-5 16,25 4-12-16,-11-27-16 16,21 0-2-16,-4-18 1 15,10 2 0-15</inkml:trace>
  <inkml:trace contextRef="#ctx0" brushRef="#br2" timeOffset="136206">16374 3473 91 0,'9'-18'36'0,"-9"18"2"16,5-19 0-16,-5 19-34 0,0-22 1 16,0 22-1-16,-12-18 0 15,12 18 0-15,-28 0 0 16,7 13-1-16,-8 5 0 15,-4 12-1-15,-4 5 2 16,2 5-3-16,-1 4 2 16,6-1-2-16,7-3 1 15,9-7-1-15,13-8 1 16,12-12-2-16,11-8 1 15,14-11-2-15,6-8 2 16,4-10-2-16,5-6 0 16,-3-6 1-16,-5-2-1 15,-5 3 1-15,-9 0-1 16,-7 5 2-16,-7 4-2 0,-8 7 1 15,-7 19 0-15,0 0 0 16,0 0 0-16,-16 23 0 16,8 6 0-16,2 3 0 15,3 6-1-15,3-3-1 16,7-2 0-16,10-12-3 15,13-7-4-15,1-29-9 16,27-2-11-16,-8-33-12 16,16-8 0-16,-5-21-1 15,9-6 2-15</inkml:trace>
  <inkml:trace contextRef="#ctx0" brushRef="#br2" timeOffset="136385">17042 2754 110 0,'-25'60'44'0,"-14"10"-1"16,10 26 0-16,-2-2-38 15,7 7-4-15,8-1 1 16,6-9-3-16,13-4-2 16,2-17-7-16,16 5-8 15,-16-29-18-15,14 1-7 16,-9-20 0-16,4-5-1 15</inkml:trace>
  <inkml:trace contextRef="#ctx0" brushRef="#br3" timeOffset="149383">820 1794 20 0,'0'-12'27'16,"0"12"2"-16,0 0 0 15,0 0-13-15,0 0-2 16,0 0-2-16,0 0-3 16,-4 15 0-16,2 4-4 0,-7 3 0 15,-1 10-4-15,-3 5 2 16,0 6-3-16,-1 9 2 15,1 4-3-15,0 2 2 16,5 1-1-16,3-2 1 16,2-3-1-16,3-3 0 15,1-4 0-15,2-13 0 16,1-3 1-16,1-8-1 15,5-7 1-15,3-7-1 16,3-7 0-16,5-7 1 16,2-3 0-16,6-6-1 15,6 2 1-15,3-4-1 16,2 4 1-16,1 2-1 0,2 4 0 15,1 9-4-15,-8-6-9 16,7 14-20-16,-12-6 0 16,3 5-1-16,-10-8 0 15</inkml:trace>
  <inkml:trace contextRef="#ctx0" brushRef="#br3" timeOffset="149644">1416 2242 30 0,'0'-24'26'15,"4"9"0"-15,-4-4 3 16,-6 2-17-16,6 17-1 16,-3-22-2-16,3 22 1 0,0 0-2 15,-2 29 1 1,-3-13-2-16,7 16-2 0,-3 5-3 15,4 10 0-15,-2 5-2 16,2-2 0-16,0-3 0 16,2-9-2-16,4-1-8 15,-4-25-23-15,9-12 0 16,0-21-2-16,3-12 1 15</inkml:trace>
  <inkml:trace contextRef="#ctx0" brushRef="#br3" timeOffset="149804">1434 1904 75 0,'-22'-6'33'0,"6"6"-3"16,2 4-3-16,-1-3-45 15,15-1-12-15,15 18 0 16,4-5-3-16,8 2 2 15</inkml:trace>
  <inkml:trace contextRef="#ctx0" brushRef="#br3" timeOffset="150345">2007 2212 72 0,'-23'-4'34'16,"-4"2"0"-16,0 7-1 0,-13-4-27 15,5 10-1-15,-7 2 0 16,3 9 0-16,1 2-2 16,9 8 1-16,3-2-2 15,10 3 0-15,11-6 0 16,9-2-1-16,11-10 0 15,13-11 0-15,10-11 0 16,9-9-1-16,4-8 1 16,2-6-1-16,-1-5 1 15,-3-2-1-15,-6-2 1 16,-7 5 1-16,-11 2-2 15,-9 9 2-15,-6 8-2 16,-10 15 1-16,0 0-2 16,-12 21 1-16,0 18-1 0,-3 19 0 15,0 19 1-15,-1 12-1 16,1 14 1-16,2 0 0 15,3 2 1-15,4-2 0 16,1-11 0-16,2-12 0 16,-2-18 0-16,1-12 0 15,-7-17 0-15,1-12-1 16,-8-11 1-16,-4-13-1 15,-3-11-1-15,-4-11-2 16,6-10 0-16,-4-15-2 16,10-4-1-16,-2-17-4 15,23 6-26-15,-7-10-2 16,18 5 2-16,4-7-2 15</inkml:trace>
  <inkml:trace contextRef="#ctx0" brushRef="#br3" timeOffset="150833">2578 1622 92 0,'-12'-13'38'15,"12"13"2"-15,-16 5-2 16,16 7-34-16,-8 8-1 16,6 10-1-16,0 10 1 15,1 11-2-15,-3 9 1 16,1 12-1-16,0 4 0 0,3 9-1 15,-1-7 1-15,1-2-2 16,4-9 1-16,-1-7 0 16,4-15 0-16,6-13-2 15,5-17 2-15,1-16 1 16,5-14-1-16,4-13 1 15,-1-11 0-15,-1-6 0 16,-4-4 1-16,0-3-1 16,-4 8 1-16,-4 5-1 15,-5 10 0-15,-2 8 0 16,-7 21 0-16,0 0-1 15,13 31 0-15,-10 3 0 0,0 6-1 16,1 7 0-16,3 2 0 16,1-1-2-16,7-5-1 15,2-16-3-15,14 1-11 16,-11-29-20-16,19-2-2 15,-8-24 0-15,12-5 0 16</inkml:trace>
  <inkml:trace contextRef="#ctx0" brushRef="#br3" timeOffset="151013">3235 1706 88 0,'-10'6'36'16,"0"28"0"-16,-6 12 2 15,8 14-34-15,-8 9-2 16,5 6-2-16,6 2 0 0,2-6-2 15,8-2-8-15,-2-21-27 16,11-2 2-16,-7-19-4 16,7-9 2-16</inkml:trace>
  <inkml:trace contextRef="#ctx0" brushRef="#br3" timeOffset="151199">3105 2039 108 0,'0'0'42'16,"2"-21"0"-16,15 16-2 15,0-4-36-15,15-2-1 16,6-2-2-16,12-4-1 16,11 1-6-16,-4-16-14 0,23 14-19 15,-11-5-3-15,6 9-1 16,-10-1 0-16</inkml:trace>
  <inkml:trace contextRef="#ctx0" brushRef="#br3" timeOffset="152035">3930 1629 38 0,'6'-17'32'0,"0"3"2"15,-6 14 0-15,8-17-17 16,-8 17-9-16,4 15 1 15,1 8-1-15,-7 7-1 16,6 14-1-16,-4 8-2 16,6 8-1-16,-2 3 0 15,0 9-2-15,3-3 2 16,-1-1-4-16,1-9 3 15,-1-7-2-15,0-10 1 16,-2-8-2-16,-1-10 2 0,3-9-2 16,-6-15 2-16,11-1-1 15,-2-14 1-15,0-6-1 16,3-8 0-16,1-5 2 15,3-2-1-15,0-3 0 16,3 4-1-16,2 4 1 16,1 4-1-16,-3 9 1 15,3 6-1-15,1 8 0 16,1 4 0-16,-3 7 1 15,1 5-2-15,-3 7 2 16,-5 3-1-16,-1 4-1 16,-10 4 1-16,-4 1 0 15,-9 3 0-15,-6 3-1 16,-11-2 2-16,-6-2-2 0,-2-3 0 15,-5-6 0-15,8 2-8 16,-7-21-20-16,21 2-9 16,3-19 0-16,20-1-2 15</inkml:trace>
  <inkml:trace contextRef="#ctx0" brushRef="#br3" timeOffset="152425">4514 2139 76 0,'-7'22'38'16,"11"0"-3"-16,-2-12 3 0,13 4-29 15,0-13-5-15,10-4 0 16,2-12-2-16,6-1 2 15,-7-6-3-15,4-2 2 16,-7-2-2-16,-5 1 2 16,-9-1-2-16,-8 5 1 15,-9 4 0-15,-6 8-2 16,-7 6 2-16,-3 5-1 15,-7 8 0-15,2 13 0 16,-1 6 0-16,2 7-1 16,5 4 0-16,4 2 0 15,11-2 0-15,8-2-2 16,13-10 1-16,10-7-1 15,14-10-2-15,7-12 0 0,17-2-8 16,-5-22-16-16,12 6-10 16,-8-15 1-16,1 3-2 15</inkml:trace>
  <inkml:trace contextRef="#ctx0" brushRef="#br3" timeOffset="152756">5098 2019 82 0,'-13'-4'36'0,"-2"8"0"15,6 18 1-15,-11-2-27 16,6 12-5-16,-4 3 0 15,7 5-2-15,-3-2 0 16,5 2-1-16,1-5 1 16,4-7-2-16,4-9 0 15,6-5 1-15,-6-14-1 16,23-7-1-16,-5-10 1 0,4-10-1 15,0-8 1-15,6-3 0 16,-4-4 0-16,0 3 1 16,-2 3-2-16,-6 8 2 15,-5 9-2-15,-1 7 2 16,-10 12-2-16,7 19 0 15,-9 3-1-15,4 3-1 16,3 5-1-16,2-1-3 16,18 7-10-16,-10-19-20 15,26 5-3-15,-3-19 0 16,21-1-2-16</inkml:trace>
  <inkml:trace contextRef="#ctx0" brushRef="#br3" timeOffset="153133">5645 2048 109 0,'-48'7'40'16,"8"17"0"-16,-11-1 0 16,3 11-37-16,10-1 1 15,10 4-3-15,12-2 2 16,16-7-3-16,17-7 2 15,16-12-3-15,12-13 2 16,12-17 0-16,7-12-1 16,1-14 2-16,-1-9-1 15,-4-7 0-15,-8-6 0 16,-11-3 2-16,-14 3-3 15,-4 2 4-15,-13 13-4 0,-7 11 0 16,-10 15 0-16,-9 16 0 16,-7 24 0-16,-2 18 0 15,-1 19 0-15,-3 13-3 16,11 9-1-16,3 6-3 15,16 3-8-15,-3-20-12 16,31 1-13-16,0-19-2 16,18-11 1-16,4-18-1 15</inkml:trace>
  <inkml:trace contextRef="#ctx0" brushRef="#br3" timeOffset="153451">6337 1910 113 0,'-26'7'39'0,"-16"3"1"15,8 14-1-15,-7-2-36 16,9 3-1-16,7 2 0 16,10 4 0-16,9-8-1 15,14 1 0-15,8-10 0 16,13 0-1-16,6-7 1 15,2 3-1-15,-2-4 1 16,-4-1-1-16,-6 5 2 16,-14 0-2-16,-11 10 1 15,-11-1-1-15,-14 5 0 16,-4-1-1-16,-4 1 0 15,-4-4-3-15,11 3-9 16,-10-23-9-16,36 0-19 0,-20-6-1 16,25-8-2-16,7-15 2 15</inkml:trace>
  <inkml:trace contextRef="#ctx0" brushRef="#br3" timeOffset="154716">946 3122 63 0,'1'-13'35'15,"-1"13"0"-15,0 0 0 16,0 0-18-16,0 0-11 15,-4 22-1-15,1 4-1 16,3 14-1-16,-2 9-1 0,4 13-2 16,-3 5 1-16,1 6-1 15,0 0 1-15,2-2-2 16,0-4-1-16,-2-15-7 15,14-1-25-15,-12-21 0 16,7-5-1-16,-9-25-2 16</inkml:trace>
  <inkml:trace contextRef="#ctx0" brushRef="#br3" timeOffset="155678">835 3507 92 0,'-31'-13'38'0,"9"13"-1"16,0-5 0-16,16 16-31 0,6-11-2 15,0 0-2-15,33-9-2 16,4-2 0-16,11-5 0 16,11 0-1-16,9-1 1 15,2-3 0-15,1 2 0 16,-4 1 0-16,-6 6 0 15,-9 4 0-15,-10 6 0 16,-14 4 0-16,-10 6-1 16,-11 5 1-16,-8 7 0 15,-8 4 0-15,-5 5 0 16,-5 6-1-16,-3 3 2 15,2 5-1-15,-4 0 1 16,9-2 0-16,1-2 1 0,12-7-1 16,8-3 0-1,9-10 1-15,12-10 0 0,7-13-2 16,5-10 1-16,3-9-1 15,2-9 0-15,-3-6 1 16,-7-7 0-16,-9 1 0 16,-11 1-1-16,-12 5 1 15,-12 6 0-15,-9 9 0 16,-10 8-1-16,-7 9 1 15,2 6-1-15,0 7 0 16,5 4-1-16,8 3 1 16,14-2-1-16,7-13 0 15,30 10 0-15,4-13 0 16,10-6 0-16,9-6 0 0,5-6 0 15,0 1 0-15,1-1 0 16,-9 3 1-16,-8 7 0 16,-7 5 0-16,-13 9 0 15,-11 9 0-15,-9 10 0 16,-7 7-1-16,-9 9 2 15,-1 2-1-15,0 5 1 16,0-1-1-16,6-5 1 16,7-4-1-16,9-11 1 15,8-9 0-15,7-14 0 16,11-10-1-16,1-11 1 15,6-6 0-15,0-10-1 16,-3-3 1-16,-2 0 0 16,-7 0 0-16,-7 7-1 15,-6 7 1-15,-2 6-1 0,-13 19 0 16,0 0 0-16,0 0-1 15,0 33 1-15,-2-1-1 16,-1 7 1-16,5 4-1 16,1 2 1-16,5-3-1 15,6-3 1-15,2-6 0 16,7-10 0-16,0-13 1 15,6-10-1-15,-2-12 0 16,1-13 0-16,-1-8 2 16,-1-13-2-16,-2-6 1 15,-3-9 0-15,-2-1-1 16,-4 1 0-16,-2 2 0 15,-1 10-3-15,-5 7-2 16,3 17-4-16,-12 0-10 0,18 30-19 16,-16-5 0-16,17 26-2 15,-8-6 2-15</inkml:trace>
  <inkml:trace contextRef="#ctx0" brushRef="#br3" timeOffset="156392">2891 3343 92 0,'-23'3'38'0,"-14"-3"0"15,4 18 1-15,-5-7-33 16,5 15 0-16,-6 1-2 0,8 9-1 15,3 2 1-15,10 0-2 16,11 1 0-16,7-4-1 16,15-4 0-16,8-8-1 15,13-8 1-15,3-9 0 16,4-12-1-16,0-7-1 15,-1-6 1-15,-5-11-1 16,-6-6 1-16,-7-3 0 16,-5-4-1-16,-5 1 1 15,-7-1 0-15,-1 5 1 16,-6 8-1-16,0 6 1 15,-4 11-1-15,4 13 0 16,-10 8 1-16,5 14-2 16,4 7 1-16,0 3 0 15,2 4 0-15,5 0-1 0,5-5 1 16,7-7-1-16,6-8 1 15,5-10 0-15,3-8 0 16,4-8 0-16,0-5 0 16,-2 0 1-16,-5 0-1 15,-4-1 1-15,-4 4-1 16,-7 5 0-16,-14 7 0 15,6 10 0-15,-6 10 1 16,-6 6-2-16,-1 5 2 16,0 2-1-16,1 1 0 15,-1 0 0-15,6-3 1 16,2-9 0-16,3-10-1 0,-4-12 1 15,21-12-1 1,-7-10 1-16,4-13-1 0,1-10 1 16,0-7-1-16,1-4 1 15,-3-3-2-15,-3 4 1 16,1 8-1-16,-5 8-1 15,-1 13-2-15,0 5-1 16,5 15-2-16,-4-2-3 16,17 25-8-16,-13-15-16 15,21 13-5-15,-5-9 1 16,10 7-1-16</inkml:trace>
  <inkml:trace contextRef="#ctx0" brushRef="#br3" timeOffset="156775">3844 3286 83 0,'0'0'38'0,"-20"-5"-1"15,6 17 1-15,-12-7-30 16,5 15-2-16,-8 3 0 16,5 11 0-16,-4 4-1 15,9 7-1-15,-1 1-1 16,8-3 0-16,8-5-1 15,8-7-1-15,10-15 1 16,8-12-2-16,7-19 0 16,9-17 1-16,3-17-1 15,4-11 0-15,0-10 0 16,-2-6 1-16,-3-2-1 15,-5 2 0-15,-7 7 0 16,-6 14 1-16,-9 17-1 0,-5 15-1 16,-8 23 1-16,0 0-1 15,-21 38 0-15,7 8 0 16,3 14-1-16,0-1-2 15,9 5-1-15,5-7-3 16,24 4-9-16,-6-36-8 16,25 5-15-16,-4-27 0 15,12-8-1-15,-3-24 3 16</inkml:trace>
  <inkml:trace contextRef="#ctx0" brushRef="#br3" timeOffset="157074">4398 3074 102 0,'-27'4'40'0,"4"18"1"0,-7-3-3 15,4 16-33-15,6 1-1 16,8 2-2-16,4-1 0 16,13-4 0-16,9-8-1 15,8-4-1-15,6-6 0 16,3-6 0-16,-2-3 1 15,-4-1 0-15,-6 2-1 16,-9 2 1-16,-11 8 0 16,-11 4-1-16,-7 4 1 15,-8 5-1-15,-2 1 1 16,-1 1-3-16,2-2 0 15,0-10-7-15,17 8-6 16,-7-29-9-16,18 1-17 0,6-15-1 16,8-5-2-16,2-19 2 15</inkml:trace>
  <inkml:trace contextRef="#ctx0" brushRef="#br3" timeOffset="157659">5420 2801 87 0,'0'0'36'0,"0"0"0"16,-19 6 2-16,11 12-34 15,-1 8 0-15,1 14 0 16,-5 11-1-16,-1 17-1 15,-3 10-1-15,-1 12 0 16,0 1 0-16,3 0-2 16,2-7 0-16,4-13-3 15,10-8-3-15,-7-33-14 16,17-1-16-16,-11-29-1 15,19 0 1-15,-13-24 0 16</inkml:trace>
  <inkml:trace contextRef="#ctx0" brushRef="#br3" timeOffset="157833">5215 3387 94 0,'-26'-19'37'15,"11"15"2"-15,-1-4-2 16,16 8-29-16,0 0-4 16,0 0-2-16,29-14 0 15,2-6-2-15,12-2-2 16,6-11-4-16,19 5-15 15,-9-19-15-15,11 4-1 16,-8-10-1-16,4 11 0 16</inkml:trace>
  <inkml:trace contextRef="#ctx0" brushRef="#br3" timeOffset="158226">5801 2724 76 0,'-19'2'38'0,"8"16"1"15,-11 0-2-15,9 20-12 16,-5-2-21-16,3 10 1 15,-1 7-2-15,3 10 0 16,-5 5-1-16,5 9 0 16,0-2 0-16,2-2-1 15,4-5-1-15,3-7 0 16,4-11 1-16,3-11-2 15,3-11 1-15,7-13 1 16,3-14-1-16,2-12 0 16,2-6 1-16,3-6 0 15,-4-3-1-15,0-3 1 0,-4 5-1 16,-2 3 1-16,-2 8-1 15,-11 13 0-15,0 0-1 16,8 23 1-16,-7 1-1 16,-2 3-1-16,5 3-1 15,1-5-2-15,5 2-1 16,7-20-7-16,17 9-10 15,-10-25-17-15,15 3 4 16,-5-20-2-16,10 5 1 16</inkml:trace>
  <inkml:trace contextRef="#ctx0" brushRef="#br3" timeOffset="158561">6056 3322 88 0,'-14'15'37'16,"-2"-8"0"-16,11 13 0 15,0-9-25-15,14 1-8 16,6-6-1-16,11-3-1 15,6-8 0-15,7-2 0 16,1-8-1-16,1-2 1 16,-6-7 0-16,-3 0-1 15,-13 1 0-15,-10-2 1 16,-11 6-1-16,-15 2 0 15,-8 9 0-15,-6 8 0 16,-5 9 0-16,-1 11 0 16,-2 12 0-16,9 8-1 15,5 7 1-15,10 7-1 0,10-3 0 16,16-4-4-16,20 0-6 15,4-27-7-15,31 8-10 16,-6-29-15-16,21-1 3 16,5-23-3-16,17-1 1 15</inkml:trace>
  <inkml:trace contextRef="#ctx0" brushRef="#br3" timeOffset="159208">7084 3164 87 0,'0'0'36'0,"0"0"0"0,-3-12 1 16,3 12-32-16,-5 18-1 16,1 12 0-16,-9 5-1 15,1 11 1-15,-3 3-2 16,-1 8 0-16,1-3 0 15,5-2 0-15,0-12-1 16,7-9 0-16,4-13 0 16,-1-18 0-16,26-6 0 15,-4-15 0-15,1-12 0 16,6-5 1-16,-3-11-1 15,3-2 1-15,-2 4-1 16,-3 2 0-16,-6 8 0 16,-4 7-1-16,-5 12 1 15,-9 18-1-15,0 0 1 0,11 13-1 16,-8 12 0-16,-2 8-1 15,5 4 0-15,3 6-1 16,5 1-2-16,6-10-3 16,17 7-7-16,-7-29-11 15,23 8-12-15,-9-21-1 16,14 1 0-16,-7-16 0 15</inkml:trace>
  <inkml:trace contextRef="#ctx0" brushRef="#br3" timeOffset="160396">7724 3252 92 0,'-19'-14'37'15,"-11"-2"0"-15,6 22 1 16,-13 1-29-16,4 16-4 0,2 9-1 16,2 8-1-16,5 6-1 15,5 6 0-15,9 0-1 16,5-5 0-16,15-7 0 15,8-9 0-15,15-9 0 16,6-13-1-16,11-13 0 16,3-10 2-16,1-13-2 15,0-6 1-15,-6-10 0 16,-11-2 0-16,-8-5-1 15,-12 2 1-15,-17 4 0 16,-11 4-1-16,-8 6 0 16,-10 8 1-16,-4 10-1 15,-3 5 0-15,1 8 0 0,4 7 0 16,8 6 1-16,8 2-1 15,10 3 0-15,11-1 0 16,13-2 0-16,11 0 1 16,8-1-1-16,7-4 0 15,4 0 0-15,-1-1 0 16,-1 5 0-16,-4 3 1 15,-7 4-1-15,-9 6 0 16,-9 6 0-16,-8 7 0 16,-6 6 1-16,-5 0-2 15,-4 2 2-15,-4-6-2 16,-1 0 1-16,1-9 0 15,3-6 0-15,0-10 0 16,6-14 0-16,0 0 0 0,10-22 0 16,1-7 0-16,2-10 1 15,2-7-1-15,0-8 1 16,0-3 0-16,-1 2-1 15,-5 4 1-15,0 8 0 16,-6 9-1-16,0 8 0 16,0 8 0-16,1 8 0 15,-4 10 0-15,21-12 0 16,-3 6 0-16,5 4-1 15,6-3 0-15,6 0-1 16,4-2-1-16,1 6 0 16,1-3-1-16,-3 6 0 15,-3 3 0-15,-4 4 1 16,-9 1 0-16,-5 3 2 15,-8 6 0-15,-9-1 1 0,-1 4 1 16,-7 1 0-16,1 3 0 16,-5 1 1-16,4 3-1 15,-4 1 1-15,2 3-1 16,3-3 1-16,-2 1-1 15,4-6 1-15,0-2-1 16,2-8 1-16,3-4-1 16,0-12 0-16,11-11 0 15,0-7 0-15,3-9 0 16,1-4-1-16,2-6 1 15,2-3 0-15,-1-2-1 16,-3 4 1-16,-1 5-1 16,-4 6 0-16,-5 8 0 15,0 8 1-15,-5 11-1 0,0 0 0 16,5 21 0-16,-5 1 0 15,2 1 0-15,-1 5 0 16,3-2 0-16,1-3 0 16,6-3 0-16,5-9 0 15,3-6 0-15,4-10 1 16,3-8-1-16,2-12 0 15,6-5 0-15,-2-5 1 16,-3 0-1-16,-3 0 0 16,-3 1 0-16,-6 6 1 15,-4 7-1-15,-5 9 0 16,-8 12 0-16,0 0 0 15,1 15-1-15,-3 11 0 16,0 4-1-16,0 9-2 0,4 1-1 16,7 8-6-16,-3-11-3 15,13 10-6-15,-6-26-6 16,19 9-10-16,-7-25-2 15,8 0 1-15,-4-14 0 16</inkml:trace>
  <inkml:trace contextRef="#ctx0" brushRef="#br3" timeOffset="160779">9356 3187 99 0,'0'0'39'16,"-29"4"1"-16,11 18-1 15,-14 4-32-15,0 11-2 16,-3 3-1-16,7 4-1 15,1 1 0-15,10 3-2 0,9-9 1 16,6-7-1-16,12-12 0 16,10-11-2-16,11-11 2 15,4-11-1-15,2-10 0 16,3-8 1-16,-3-6-1 15,-3-6 1-15,-1 2-1 16,-11 0 1-16,-5 8-1 16,-5 4 0-16,-5 8 0 15,-7 21 0-15,0 0 0 16,-5 17-1-16,2 13 1 15,-2 7-1-15,6 4-1 16,0 3-1-16,11-2-2 0,2-15-4 16,21-4-7-16,-7-35-6 15,26 8-7-15,-9-37-10 16,14-4-2-16,-6-22 3 15,4-3 1-15</inkml:trace>
  <inkml:trace contextRef="#ctx0" brushRef="#br3" timeOffset="160951">9950 2831 110 0,'-32'37'42'0,"5"25"1"16,-9 0-6-16,12 18-33 16,4 2-2-16,10 1-2 15,9-8-3-15,2-14-7 16,19 6-8-16,-15-33-11 15,13 3-12-15,-12-22-1 0,2-3-1 16,-8-12 1-16</inkml:trace>
  <inkml:trace contextRef="#ctx0" brushRef="#br3" timeOffset="162101">754 4759 64 0,'6'-30'35'0,"4"6"-1"16,-8 0 1-16,3 11-27 16,-6-6-1-16,1 19-2 15,0-11 0-15,0 11-1 16,-11 13 0-16,4 5-1 15,-3 3 0-15,0 7 0 16,0 6-1-16,2 5 0 16,-1 5 0-16,10-2 0 15,5 0-3-15,4-2 1 0,5-6 0 16,5-6 0-16,6-13 0 15,3-12-1-15,5-11 1 16,0-10 1-16,3-12 0 16,0-9-1-16,-3-10 1 15,-1 4 0-15,-6-3 0 16,-4 4-1-16,-8 5 1 15,-5 8-1-15,-4 7 1 16,-5 12-1-16,-1 12 0 16,-7 11 0-16,3 10 1 15,-1 10-1-15,5 7 0 16,3 5 0-16,2 1 0 15,7-2 1-15,4-1-1 0,5-8 1 16,2-9 0-16,4-7 0 16,1-9 0-16,-2-9 0 15,-3-12 1-15,1-7-1 16,-2-11 0-16,-3-9 0 15,0-8 0-15,-3-3-1 16,-2-2-1-16,-4-4-2 16,3 9-4-16,-9-7-7 15,15 27-10-15,-18-8-14 16,13 17-3-16,-6 1 1 15,7 11 0-15</inkml:trace>
  <inkml:trace contextRef="#ctx0" brushRef="#br3" timeOffset="162517">1771 4336 80 0,'9'-12'38'0,"-9"-5"-1"16,0 17 2-16,-11-12-30 15,11 12-2-15,-16 24-1 16,7 1-2-16,-5 10 0 15,3 15-2-15,-5 9 0 16,0 11-1-16,0 5 1 16,2 1-1-16,5 1-1 15,6-6 1-15,-1-6-1 16,6-12 0-16,7-13 1 15,3-10-2-15,6-16 2 16,5-13-1-16,2-14 1 16,5-6-1-16,-1-11 2 0,0-1-1 15,-3-4-1-15,-3 3 1 16,-6 5 0-16,-4 8-1 15,-5 9 0-15,-8 10 0 16,0 0 0-16,11 27-1 16,-8-4 0-16,5 3-1 15,6 4-2-15,-2-4-2 16,18 6-7-16,-14-22-8 15,25 14-11-15,-17-22-8 16,11 1 0-16,-6-13 1 16</inkml:trace>
  <inkml:trace contextRef="#ctx0" brushRef="#br3" timeOffset="163168">2202 4880 93 0,'-18'2'36'15,"18"-2"1"-15,0 0-1 16,0 0-33-16,25 5-1 15,1-10-1-15,2-5 1 16,7-4 0-16,-1-5 0 16,1-2 0-16,-4-3 0 15,-5 1 0-15,-7 1-1 16,-10 2 0-16,-9 5 0 15,0 15-1-15,-27-9 1 16,3 13-1-16,-4 13 0 16,-3 7 0-16,-4 10 1 15,4 8-1-15,5 3 0 0,7 3 1 16,6 2-1-16,13-9 0 15,12-5 0-15,13-13-1 16,16-12 0-16,11-16-1 16,10-7-3-16,1-19-4 15,13 4-7-15,-15-25-10 16,10 17 5-16,-22-14 9 15,-5 13 6-15,-16 2 4 16,-13 9 4-16,-7 13 4 16,-16 1 9-16,7 26 9 15,-24-8-4-15,16 24-8 16,-13-2-6-16,9 7-2 15,1-2-2-15,5 4 0 0,1-8 0 16,8-3-1-16,5-9 0 16,4-9 0-16,5-10 1 15,2-8-1-15,4-11 0 16,3-5 0-16,0-7-1 15,-2-2 0-15,1-1 1 16,-5 2-1-16,0 6-1 16,-7 6 1-16,0 13 0 15,-12 8 0-15,11 17 0 16,-10 10 0-16,-1 8-1 15,1 6-1-15,3 8-2 16,-2-8-10-16,18 11-7 16,-10-22-13-16,20 0-5 15,2-17-2-15,12-6 2 0</inkml:trace>
  <inkml:trace contextRef="#ctx0" brushRef="#br3" timeOffset="163569">3730 4767 78 0,'8'-21'39'0,"-8"1"-2"16,0 20 1-16,6-17-32 16,-6 17-1-16,0 28-1 15,-3 3-1-15,-2 8-2 16,-2 6 1-16,-2 6-2 15,5 1-1-15,3 0 0 16,0-15-7-16,12 2-12 16,-4-27-17-16,13-10 0 15,1-19-3-15,10-11 2 16</inkml:trace>
  <inkml:trace contextRef="#ctx0" brushRef="#br3" timeOffset="163722">3790 4219 98 0,'-24'-16'39'0,"10"19"0"16,3-2-2-16,11-1-40 16,20 14-7-16,-5-17-25 15,24 10-1-15,5-10-2 16,14 4 0-16</inkml:trace>
  <inkml:trace contextRef="#ctx0" brushRef="#br3" timeOffset="163936">4243 4202 85 0,'-17'29'35'15,"3"17"1"-15,-3 2 0 16,5 18-32-16,0 10-1 16,7 12-1-16,-1 3 0 15,4 5-1-15,5-6 1 16,1-8-1-16,4-5-3 15,-4-21-9-15,11-6-25 16,-10-22 0-16,4-10 0 16,-9-18-3-16</inkml:trace>
  <inkml:trace contextRef="#ctx0" brushRef="#br3" timeOffset="164070">4111 4714 103 0,'0'-14'40'15,"3"3"0"-15,17 14-4 16,11 2-46-16,-1-18-19 15,27 8-11-15,7-8 1 16,24-5-3-16</inkml:trace>
  <inkml:trace contextRef="#ctx0" brushRef="#br3" timeOffset="165533">1169 5716 74 0,'-23'-3'36'0,"4"7"-1"16,-14 1 0-16,4 9-29 15,-10 0-2-15,2 9-1 16,-4 0 1-16,5 1-2 16,3-2 1-16,5 0-2 15,8-5 2-15,12-3-2 16,8-14 1-16,18 11-1 15,8-11 0-15,11-1-1 16,10 1 1-16,1-2 0 16,1 3 0-16,-1 3 0 0,-9 4 0 15,-10 8 0-15,-13 7 0 16,-14 8 0-16,-15 4 0 15,-11 5 0-15,-3-2-1 16,-4-2 0-16,4-6-1 16,0-12-1-16,17-9-4 15,4-28-17-15,29-4-14 16,7-23 0-16,18-6-2 15,1-17 1-15</inkml:trace>
  <inkml:trace contextRef="#ctx0" brushRef="#br3" timeOffset="165740">1509 5465 89 0,'-12'12'36'16,"-8"5"1"-16,8 13 0 16,-6 6-34-16,4 15 0 15,2 7 0-15,6 6-1 16,4 6 0-16,1 2-2 15,7 2-1-15,2-10-3 16,11 4-7-16,-5-26-25 16,18-7 0-16,-2-21 0 15,10-11-2-15</inkml:trace>
  <inkml:trace contextRef="#ctx0" brushRef="#br3" timeOffset="166541">1839 5805 87 0,'-13'-14'36'16,"-11"5"-1"-16,-1 19 1 0,-9 2-26 15,6 14-5-15,-2 7 0 16,9 8-1-16,0 3-1 16,6 6 0-16,7-2 0 15,11-7-1-15,8-4 0 16,12-10-1-16,10-14 0 15,8-15 0-15,8-13 0 16,2-11-1-16,5-11 1 16,-5-7 1-16,-5-8-3 15,-7-1 0-15,-10 4 0 16,-9 4 1-16,-11 7-1 15,-5 8 0-15,-9 7 0 16,-4 6-1-16,-2 11 2 16,0 3 0-16,11 3 0 0,-16 8 0 15,16-8 0-15,4 13 0 16,8-8 0-16,4-2 0 15,7-3 0-15,4-1 0 16,2-3 0-16,1 1 0 16,-1-2 0-16,-4 1 0 15,-3 0 0-15,-3 1 1 16,-9 5-1-16,-10-2 0 15,12 19 0-15,-12 3 1 16,-8 6 1-16,1 8-1 16,-3 6 0-16,-2 0 0 15,4 3 1-15,1-3-1 16,6-8 1-16,4-11-1 15,11-12-1-15,13-15 0 0,7-12 0 16,9-9 1-16,7-11-2 16,7-9 0-16,-1-2 0 15,-3 0 1-15,-5 5-1 16,-6 7 1-16,-12 5-2 15,-8 11 2-15,-8 11 0 16,-14 8 0-16,3 17 0 16,-6 7 1-16,-6 9 1 15,4 3-2-15,1 7 2 16,-1 1-2-16,10-4 2 15,0-2-1-15,9-8 1 16,1-14-1-16,7-6-1 16,3-14 1-16,1-10-1 0,1-9 0 15,-3-11-1-15,2-7 0 16,-2-6 0-16,-5-4-1 15,-1 2-1-15,-4-2-2 16,2 8-3-16,-10 0-6 16,13 24-6-16,-18-10-9 15,13 24-10-15,-14 5-2 16,25-4 1-16,-9 9 2 15</inkml:trace>
  <inkml:trace contextRef="#ctx0" brushRef="#br3" timeOffset="166892">3357 5642 82 0,'0'0'39'0,"0"0"-1"0,0 0 0 16,0 0-30-16,-20 4-1 16,10 8-3-16,-8 1 1 15,8 6-1-15,-5 1-2 16,10 2 1-16,5-1-2 15,9 3 1-15,6-8-1 16,7 1 0-16,9-8-1 16,1 2 1-16,2 1 0 15,-3-4 0-15,-3 6 2 16,-7-2-2-16,-11 10 2 15,-10 3-2-15,-10 7 2 16,-9 1-2-16,-5 2 1 16,-4 1-2-16,2-5-1 15,-1-6-2-15,9-3-3 16,-1-21-7-16,19-1-7 0,4-16-7 15,16-6-14-15,-3-15-1 16,13-4-2-16,-1-15 2 16</inkml:trace>
  <inkml:trace contextRef="#ctx0" brushRef="#br3" timeOffset="167612">4498 5728 63 0,'0'0'36'16,"-23"-13"-1"-16,10 11 2 15,-10-5-29-15,4 10-1 16,-7 1-1-16,2 14-1 15,-3 3 2-15,1 12-2 16,2 5 0-16,4 5-1 16,4 0 0-16,10-1-2 15,5-8 2-15,11-12-2 16,10-13-1-16,9-18 0 15,7-21-2-15,4-13 1 16,8-17 0-16,1-13 0 16,-3-6-1-16,-4-6 1 0,-5-3-1 15,-7 6 1-15,-9 9 1 16,-6 11 0-16,-11 15 0 15,-6 15-1-15,-10 20 1 16,-1 22-1-16,-8 19 1 16,-1 21-1-16,3 13 0 15,3 12-1-15,8 9-1 16,4 3 1-16,15-4-1 15,7-15-2-15,17-5-2 16,3-26-7-16,21 1-9 16,-10-27-14-16,12-9-1 15,-8-20-1-15,2-4 0 16</inkml:trace>
  <inkml:trace contextRef="#ctx0" brushRef="#br3" timeOffset="168395">5070 5635 70 0,'-10'-28'37'0,"1"11"0"15,-8 2 1-15,3 19-22 16,-9 4-11-16,5 12-2 15,-2 5 0-15,2 13-1 16,5 2 2-16,3 4-1 16,4 0 1-16,10-4-1 15,5-3 1-15,6-7-1 16,6-9 0-16,6-14-1 15,3-11-4-15,2-7 4 16,1-14-3-16,-2-8 0 16,-4-5-1-16,-4-6 2 15,-7 1-2-15,-4 0 2 16,-9 5 0-16,-5 2-2 0,-7 10 3 15,0 6-1-15,-2 4 0 16,11 16 0-16,-18-13 0 16,18 13-1-16,0 0 1 15,0 0 0-15,26 13 0 16,-8-10 0-16,9 3 0 15,0-4 0-15,3 1 1 16,-1 1 0-16,-4-3-1 16,-1 3 1-16,-8 2 0 15,-2 2 0-15,-7 3 0 16,-4 3-1-16,-8 7 0 15,-2 1 1-15,-3 4-1 16,-3 8 1-16,4-2-1 16,-1 1 0-16,3-4 2 0,5-3-1 15,7-6-2-15,8-9 2 16,7-10-1-16,4-11-1 15,5-8 1-15,2-6 0 16,4-4-2-16,-3-3 1 16,-2-1 1-16,-5 1 0 15,-4 9 0-15,-7 1 0 16,-5 7 0-16,-9 14 0 15,0 0 0-15,0 0 0 16,0 0 0-16,-3 27 0 16,0-4 0-16,-2 6-1 15,4 0 1-15,2-1 1 16,3-1-1-16,3-9 1 15,4-6-1-15,1-6 0 0,4-12 0 16,0-10 0-16,1-8 1 16,0-6-2-16,-3-6 1 15,1-2-1-15,-2 1 0 16,-3-3-2-16,1 11-1 15,-6-4-6-15,8 23-6 16,-15-12-5-16,19 28-6 16,-17-6-5-16,15-1-7 15,-3 4 0-15,7 5 3 16</inkml:trace>
  <inkml:trace contextRef="#ctx0" brushRef="#br3" timeOffset="168749">6028 5499 90 0,'-9'17'38'15,"-7"-3"2"-15,3 16 0 16,-14 4-33-16,12 7-2 16,-1-3-1-16,3 9 0 15,2-8-1-15,5-1 0 16,5-9-2-16,8-9 2 15,6-15-2-15,5-13 0 16,6-8-1-16,3-14 0 16,1-4 1-16,-1 1-1 15,-2-4 1-15,-4 5-2 16,-4 8 2-16,-3 7-1 15,-14 17 0-15,14-1 1 0,-13 16-1 16,0 11-1-16,3 7-1 16,-2 5 0-16,5 12-5 15,-3-9-6-15,18 16-6 16,-18-27-6-16,25 14-9 15,-13-26-7-15,11-3-1 16,-2-13 1-16</inkml:trace>
  <inkml:trace contextRef="#ctx0" brushRef="#br4" timeOffset="173096">1184 7048 51 0,'0'0'29'15,"0"0"2"-15,-13-14 0 16,13 14-14-16,-26-17-12 15,14 10 2-15,-12-7-1 16,4 11 1-16,-12-4-1 16,4 10-1-16,-7 4 0 15,2 12 0-15,-5 1-2 16,9 11-1-16,-2 3 0 15,6 3-1-15,7-1-1 16,4-2 1-16,13-5-1 16,5-11 1-16,10-8 0 15,9-11-1-15,11-12 1 16,9-9 0-16,4-10 0 0,6-9 0 15,-7 0 1-15,0-2-1 16,-5 5 0-16,-8 5-1 16,-11 5 1-16,-7 9 0 15,-15 19-1-15,0 0 0 16,0 11 1-16,-9 15-1 15,-1 7 0-15,2 4-1 16,2 4 0-16,1 4 1 16,9 1-2-16,1-11-2 15,16-4-2-15,-1-24-23 16,14 0-8-16,-1-18 0 15,14-1 0-15</inkml:trace>
  <inkml:trace contextRef="#ctx0" brushRef="#br4" timeOffset="173471">1642 6925 91 0,'0'0'34'16,"-15"4"0"-16,-4 11 0 16,5 16-28-16,-5 3-3 15,4 12 1-15,-3 2-1 16,4 8-1-16,-1-2 1 15,3-3-1-15,2-6 0 16,4-8-2-16,1-10 1 16,7-11-1-16,-2-16 1 15,17-16 0-15,-2-15-1 16,8-9 1-16,6-10 0 15,0-5 1-15,1-1-2 16,2 0 2-16,-3 8-1 0,-3 12 0 16,-8 10 0-16,-1 16-1 15,-5 13 0-15,1 12 1 16,-3 10-2-16,3 6 0 15,3 5-1-15,6 3-1 16,10 3-3-16,-2-16-6 16,17 1-23-16,-2-15-2 15,12-4 0-15,-5-16 0 16</inkml:trace>
  <inkml:trace contextRef="#ctx0" brushRef="#br4" timeOffset="173818">2405 6930 104 0,'-32'-13'36'16,"2"17"2"-16,-16 3-1 15,9 15-30-15,-8 6-2 16,7 10-1-16,5 2-1 16,9 5-1-16,7-6 0 15,17-3 0-15,13-12-1 16,13-15 0-16,12-17 0 15,13-15 0-15,4-16 0 16,8-13 0-16,-2-11 0 16,-3-10 0-16,-7-2 0 15,-9 1-1-15,-12 4 1 16,-11 11-2-16,-11 11 1 15,-13 16-1-15,-9 19 0 16,-9 22 1-16,-5 22 0 16,-1 20 1-16,1 18-2 15,4 6 1-15,10 9-5 0,7-9-4 16,30 9-10-16,-5-26-19 15,26-6-2-15,2-24-1 16,19-8 0-16</inkml:trace>
  <inkml:trace contextRef="#ctx0" brushRef="#br4" timeOffset="174367">3086 6927 88 0,'0'0'35'0,"7"-24"0"16,-7 24 2-16,0 0-31 15,0 0 0-15,4 12-2 0,1 13-1 16,-5 7 0-16,3 11 0 15,2 4 0-15,1 11 0 16,0-4-1-16,3 0-1 16,1-7 0-16,5-6 0 15,0-15 0-15,6-10 0 16,4-16 0-16,1-15 0 15,4-15 0-15,2-9 1 16,-2-13-1-16,0-4 1 16,-2-5-1-16,-5-2-1 15,-2 6-1-15,-9 5-4 16,2 15-5-16,-13-4-17 15,9 23-11-15,-7-3-1 16,8 14-1-16,-11 7 0 0</inkml:trace>
  <inkml:trace contextRef="#ctx0" brushRef="#br4" timeOffset="174577">3759 6769 106 0,'10'26'38'0,"-18"-4"1"15,1 16-2-15,-10 6-32 16,3 7-2-16,0 0-1 15,5 3 0-15,1-1-2 16,6-6 1-16,7-6-3 16,4-15-1-16,11-9-5 15,-4-22-21-15,17-5-8 16,-4-17-1-16,5-4-1 0,-5-17 2 15</inkml:trace>
  <inkml:trace contextRef="#ctx0" brushRef="#br4" timeOffset="174705">3855 6692 80 0,'-33'-39'37'0,"9"15"-3"15,-1 3 1-15,12 12-21 16,13 9-19-16,0 0-30 16,20 6 1-16,4 0-1 15,18 9-2-15</inkml:trace>
  <inkml:trace contextRef="#ctx0" brushRef="#br4" timeOffset="174982">4381 6933 103 0,'-20'8'38'0,"-11"-8"2"16,3 9-1-16,-14 1-32 15,4 7-2-15,-2 1-1 16,0 10 0-16,3 3 0 15,5 6-2-15,7 3-1 16,13 3 0-16,10-2-1 16,14-4 0-16,13-5-2 15,11-6-1-15,12-8-2 16,2-21-10-16,18 3-16 0,-12-22-9 15,5-1 0-15,-10-15-2 16</inkml:trace>
  <inkml:trace contextRef="#ctx0" brushRef="#br4" timeOffset="175341">4561 6983 102 0,'-17'22'38'16,"-3"-1"2"-16,11 9-2 15,-1-2-31-15,17-6-4 16,8-8-1-16,14-6 0 15,9-8 0-15,12-8 0 16,3-11-1-16,3-6-1 16,-2-5 2-16,-6-4-2 15,-11-1 1-15,-12 1 0 0,-19 6 0 16,-14 9 0-16,-18 11-1 15,-12 11 1-15,-13 12 0 16,-7 15 0-16,-4 15 0 16,0 12 0-16,8 5 1 15,10 3-1-15,15-2-1 16,17-5 1-16,20-12-1 15,21-16-2-15,25-13-2 16,10-26-8-16,29-3-6 16,-11-24-18-16,19-2-6 15,-9-15 0-15,-3-1-2 16</inkml:trace>
  <inkml:trace contextRef="#ctx0" brushRef="#br4" timeOffset="176012">856 8353 92 0,'2'-25'38'15,"5"10"-1"-15,-8-8-1 16,3 13-33-16,-2 10-1 16,0 0 2-16,0 0-2 0,8 25 1 15,-4 5-2-15,2 13 2 16,0 6-2-16,4 9 1 15,2 3 0-15,2 1-1 16,3-4 0-16,3-5 1 16,4-9-1-16,3-12 1 15,0-10-2-15,2-12 1 16,0-13-1-16,0-13 0 15,-1-15 1-15,-3-12-1 16,0-11 0-16,-7-9-1 16,-1-5 2-16,0-3-1 15,-2 2-1-15,-3 3-1 16,1 12-2-16,-6 1-6 0,14 26-14 15,-13-3-13 1,11 20-3-16,-5 4 0 0,5 14 0 16</inkml:trace>
  <inkml:trace contextRef="#ctx0" brushRef="#br4" timeOffset="176989">1617 8453 88 0,'-1'18'36'16,"6"7"1"-16,-2-13 1 15,14 3-31-15,2-13-1 16,13 1-1-16,4-12-1 16,9-2-1-16,3-10-1 15,3-4 0-15,-6-3 0 0,-2-3-1 16,-10 1 0-16,-8 0 0 15,-15 2 0-15,-10 5-1 16,-12 7 1-16,-12 6-1 16,-12 6 0-16,-8 10 0 15,-6 10 0-15,-1 11 0 16,4 8 0-16,4 9 0 15,6 6 0-15,16 1 1 16,17-3-1-16,16-5 0 16,20-9 0-16,12-9 0 15,18-16-2-15,10-10 0 16,9-10-2-16,2-13-3 15,4 2-3-15,-11-17-9 16,2 12-12-16,-27-11 11 0,5 15 10 16,-26-2 4-16,-7 9 3 15,-10 7 5-15,-13 9 3 16,0 0 10-16,-22 18 13 15,14 10-11-15,-15-3-7 16,10 11-4-16,-2 0-2 16,6 2 0-16,-2-3-2 15,7-2 0-15,2-9 0 16,5-5-1-16,-3-19 0 15,21 7 0-15,-8-21 0 16,4-10 0-16,-1-8 0 16,1-8 0-16,-2-8 0 15,-1-4-1-15,-6-2 1 16,0 1-1-16,-5 7 0 0,0 3 0 15,-2 10 0-15,4 4-1 16,4 12 1-16,6 6 0 16,6 8 0-16,4 5 0 15,6 2 0-15,4 0 0 16,5 0 0-16,-1-1 0 15,1-2 0-15,-2-1 0 16,-7-2 1-16,-2 1-1 16,-10-2 1-16,-6 1 0 15,-13 2-1-15,0 0 1 16,-15 6 0-16,-4 2 0 15,-2 4 0-15,-3 5 0 16,2 4-1-16,2 5 1 16,4 3 0-16,6 2-1 15,8-1 1-15,10 0-1 0,8-4 0 16,12-7 0-16,5-3 0 15,7-5 0-15,1-3 0 16,4-5 0-16,-7 3 0 16,-5 2 0-16,-11 4 1 15,-14 7-1-15,-8 7 0 16,-15 1 0-16,-6 6 0 15,-8-3 0-15,-1 2-1 16,0-8-2-16,4-1-4 16,2-15-5-16,24 3-11 15,0-11-16-15,12-21 0 16,10-6-3-16,18 0 3 15</inkml:trace>
  <inkml:trace contextRef="#ctx0" brushRef="#br4" timeOffset="177411">3676 8112 106 0,'-40'4'41'0,"2"12"0"16,-14 4 0-16,-1 8-37 15,-1 9 0-15,4 9-1 16,5 1-1-16,13 6 1 16,12-5-1-16,16 0-1 15,17-9 0-15,14-14 0 0,13-11-1 16,8-14 0-16,3-13 1 15,1-12-1-15,-5-11 0 16,-8-7 0-16,-9-4 1 16,-6 0-1-16,-7 5 0 15,-7 4 0-15,-3 10 0 16,-7 11 1-16,0 17-1 15,0 0 0-15,-15 30-1 16,9 7 1-16,2 7-1 16,3 8-2-16,9 3-1 15,6-6-6-15,21 5-4 16,-3-21-5-16,27 4-17 15,-5-24-5-15,11-5-1 16,-3-14 1-16</inkml:trace>
  <inkml:trace contextRef="#ctx0" brushRef="#br4" timeOffset="177537">4220 8589 120 0,'-20'8'42'0,"6"7"0"16,-10-11-5-16,-1-5-47 16,25 1-7-16,-28-2-12 15,28 2-14-15,-16-11-1 16,16 11 0-16,3-23 0 15</inkml:trace>
  <inkml:trace contextRef="#ctx0" brushRef="#br4" timeOffset="378501">16822 10367 12 0,'0'0'22'15,"0"0"-1"-15,5-11-9 16,-5 11-5-16,0 0 0 16,0 0 2-16,0 0 0 15,10-8-1-15,-10 8 0 16,0 0 0-16,0 0 0 15,0 0-1-15,-5-11-1 16,5 11-1-16,0 0 0 16,-5-15-3-16,0 2 3 15,5 13-2-15,-8-23 1 16,4 12 0-16,0-3 0 15,2 2-1-15,-7-2 0 16,9 14 1-16,-11-17-3 0,11 17 0 16,-19-17 1-16,19 17-1 15,-22-14 0-15,12 7 0 16,-4-1 0-16,-1 2 0 15,1-1 0-15,0 3 0 16,-3-2 0-16,2 4 0 16,-4-2-1-16,4 3 1 15,0 1 0-15,-2 0-1 16,2 1 1-16,-2 1-1 15,0 1 1-15,-2 0 0 16,1-1-1-16,2 4 1 16,-3-3 0-16,2 0 0 15,3 0 0-15,0 0-1 16,2-1 0-16,2 0 1 0,10-2-1 15,-17 5 0-15,17-5 0 16,-15 7 1-16,15-7-1 16,-14 7 0-16,14-7 1 15,-17 11-1-15,17-11 0 16,-18 14 0-16,7-6 1 15,1 3-3-15,-2 0 3 16,0 1-2-16,-1 2 0 16,3-3 1-16,1 1-1 15,0-2 0-15,0 0 0 16,9-10 2-16,-14 19-2 15,14-19 1-15,-10 16 0 16,10-16 0-16,-13 16 0 16,13-16 1-16,-11 13-1 0,11-13 0 15,-9 14 1-15,9-14-1 16,-13 9 0-16,13-9 1 15,0 0-1-15,-14 9 1 16,14-9-1-16,0 0 0 16,0 0-1-16,0 0 0 15,0 0-2-15,0 0-1 16,12 13-3-16,-12-13-20 15,14-7-9-15,-14 7 1 16,16-13-3-16,-8 0 1 16</inkml:trace>
  <inkml:trace contextRef="#ctx0" brushRef="#br4" timeOffset="379651">16374 9149 44 0,'0'0'29'15,"0"0"0"-15,-18 8 0 16,18-8-22-16,-19 15-2 0,8-1 1 15,-3-1-1-15,-1 6 0 16,-3 0-1-16,3 5 0 16,-6 0 0-16,7 7-1 15,-2 2 0-15,2 1-1 16,2 0 0-16,6 3-2 15,2-2 1-15,4 1 1 16,1-3-1-16,6 0 0 16,3-7-1-16,5-2 1 15,6-3 0-15,4-5 0 16,1-8 0-16,4-5 0 15,4-11-1-15,1-7 1 16,2-7 0-16,-4-8-1 16,1-6 1-16,0-4-1 0,-4-5 1 15,-6-3 0-15,-4 0-1 16,-6 1 1-16,-6 2 0 15,-5 2-1-15,-5 2 1 16,-7 4-1-16,-6 4 1 16,-4 7 0-16,-5 3-1 15,-2 8 1-15,-2 1 0 16,1 7 0-16,-4 4-1 15,6 4 1-15,-2 6 0 16,4 5-1-16,2 7 1 16,2 10 0-16,-5 3 0 15,5 9 0-15,-1 2-1 16,2 4 1-16,1-2-1 0,6-1 1 15,1-3 0-15,12-10-1 16,8-8 0-16,10-7 1 16,10-8-1-16,10-9 0 15,11-3-4-15,-3-14-29 16,16 4-2-16,-9-8-2 15,0 6 0-15</inkml:trace>
  <inkml:trace contextRef="#ctx0" brushRef="#br4" timeOffset="380266">16646 9646 66 0,'0'0'32'16,"-9"-13"0"-16,9 13-2 16,3-20-25-16,9 8-3 15,1-3 2-15,4 2-2 16,0 1 0-16,2 3-1 15,-4 0 0-15,-1 7 0 16,-14 2 1-16,10 19 1 16,-12-3-1-16,-5 7 0 15,-5 2 1-15,-3 5 0 16,-2 0-1-16,2 1 1 0,0-5-1 15,7-1-1-15,3-8 1 16,9-2-1-16,6-8 0 16,5-4-2-16,7-3-3 15,-5-13-24-15,10 4-7 16,-6-8 1-16,1 5-3 15</inkml:trace>
  <inkml:trace contextRef="#ctx0" brushRef="#br4" timeOffset="382203">16786 13012 4 0,'0'0'28'0,"0"0"1"15,0 0 2-15,-10 0-14 16,10 0-4-16,0 0-3 15,-17-9-2-15,17 9-2 16,0 0-2-16,0 0-1 16,0 0-1-16,0 0-1 15,0 0 1-15,-6-10-1 16,6 10 0-16,0 0 0 15,0 0 0-15,12 5 1 16,-12-5-1-16,15 18 0 16,-5-5 0-16,2 1 0 15,1 1 1-15,4 3-1 0,0-3-1 16,4-3 1-16,4-1-1 15,3-3 0-15,3-3 1 16,2-1-1-16,-1-3 1 16,3 0 0-16,2-3-1 15,-1 0 0-15,-3-2 1 16,0-2-1-16,1-2 0 15,1-3 1-15,-1-5-1 16,3-6 1-16,-5-5-1 16,2 0 1-16,-2-8 0 15,-3 0-1-15,-2-3 1 16,-6 4-1-16,-5-2 1 15,-1 5 0-15,-7 2-1 16,-2 4 0-16,-5 2 1 16,0 4-1-16,-1 2 0 0,0 1 0 15,3 1 0-15,-2-2 0 16,5 4 0-16,2-1 0 15,1 0 0-15,0 2 0 16,-1 1 0-16,-8 11 1 16,17-13-1-16,-17 13 0 15,0 0 1-15,0 0-1 16,0 0 0-16,0 14 0 15,0-14 0-15,-12 10-1 16,12-10-1-16,0 0-3 16,-6 11-8-16,6-11-20 15,0 0-2-15,1-14-1 16,-1 14 1-16</inkml:trace>
  <inkml:trace contextRef="#ctx0" brushRef="#br4" timeOffset="383188">17612 13348 20 0,'-1'-11'28'0,"1"11"1"16,0 0 1-16,-19-18-20 15,19 18-2-15,-14-4 1 16,14 4-1-16,-19 6-2 15,8 5-1-15,-7-2 0 16,3 10-1-16,-8 2-1 16,-1 7-1-16,-3 4 1 15,0 4 0-15,-1 3-2 16,4 4 1-16,0-2 0 0,7 3-1 15,8-2 0-15,7-2 0 16,10-4-1-16,7-2 1 16,8-5-1-16,7-4 1 15,6-6-1-15,0-6 0 16,3-8 1-16,-2-8-1 15,-1-5 0-15,-1-11 1 16,-2-9-1-16,-6-9 0 16,-1-11 1-16,-3-1-1 15,-7-5 1-15,-3-4-1 16,-4 1 0-16,-6 1 0 15,-9 6 1-15,-3 8 0 16,-10 6-1-16,0 9 2 16,-6 10-2-16,-3 10 2 15,-1 8-1-15,-1 12 0 0,3 7 0 16,0 6-1-16,3 6 1 15,5 2-1-15,7 0 0 16,5-1 0-16,11-2 0 16,5-5 0-16,8-5 0 15,5-5 0-15,10-5 0 16,2-8-1-16,12-2-4 15,-4-17-10-15,12 10-22 16,-7-11 1-16,5 10-2 16,-6-8 1-16</inkml:trace>
  <inkml:trace contextRef="#ctx0" brushRef="#br4" timeOffset="383739">17949 13793 37 0,'11'-7'31'0,"-11"7"2"15,0 0-1-15,0 0-21 16,0 0-4-16,0 0-2 15,0 0-1-15,0 0-1 16,0 0 0-16,0 0-1 16,0 0 2-16,0 14-2 15,1 2 1-15,-2 3 0 16,2 13 0-16,-6 0-1 15,5 7 0-15,-6 0 0 16,4 4 0-16,0-7-1 0,1-3-1 16,-1-5 1-16,4-9-2 15,1-5 1-15,-3-14 0 16,10 12-3-16,-7-26-15 15,8 9-18-15,-9-11 0 16,7 2-3-16,-9-5 2 16</inkml:trace>
  <inkml:trace contextRef="#ctx0" brushRef="#br4" timeOffset="667266">7322 14540 38 0,'5'-21'36'15,"0"9"3"-15,-10-1-3 16,5 13-18-16,-27 7-14 16,1 8 0-16,-12 7 0 15,-1 9 1-15,-9 3-2 16,3 6 0-16,0-3-2 15,7-1 1-15,11-7-1 16,12-4 0-16,16-9-2 16,13-7 2-16,12-6-1 15,14-2 0-15,5-1 0 0,3 2 0 16,-2 3 1-16,-2 5-1 15,-11 5 1-15,-11 9-2 16,-12 8 2-16,-13 2-2 16,-9 4 1-16,-7-5-2 15,1-1 0-15,-2-11-2 16,16 1-20-16,4-22-14 15,11-15-2-15,7-15-1 16,22-5 2-16</inkml:trace>
  <inkml:trace contextRef="#ctx0" brushRef="#br4" timeOffset="667619">7683 14570 67 0,'0'0'41'0,"-16"9"-3"16,2 15 2-16,-8 0-36 15,3 9 0-15,1 3-2 16,1 9 0-16,2-4-1 15,5 2 0-15,10-7-1 16,7-4 0-16,6-11 0 16,11-14 0-16,14-15 0 15,3-13 2-15,10-13-1 16,3-8 0-16,-1-8 1 15,1-4-1-15,-6 0 1 16,-8 4 0-16,-12 9-1 16,-7 8 0-16,-12 13-1 15,-9 20 0-15,0 0 1 16,-17 25-1-16,2 7 0 15,-4 11-1-15,4 6 0 0,1 3-2 16,11 0-1-16,3-13-6 16,24-1-30-16,-3-20-1 15,20-7-2-15,0-22 2 16</inkml:trace>
  <inkml:trace contextRef="#ctx0" brushRef="#br4" timeOffset="668061">8530 14102 73 0,'-14'2'41'16,"-14"13"0"-16,4 24 0 0,-9 12-35 16,5 10-2-16,0 5-1 15,8 7 0-15,2 2-1 16,5-1 0-16,8-3-2 15,4-8 0-15,5-6 0 16,5-15-1-16,3-10 1 16,5-16-2-16,7-15 2 15,5-13 1-15,-1-10-1 16,0-10 1-16,2-7-1 15,-1-4 1-15,-2-3 0 16,-1 3 0-16,-3 7-1 16,-2 6-1-16,1 8 1 15,1 9 0-15,1 10 0 16,-1 9 0-16,-4 12 1 15,-2 7-1-15,-8 11 0 0,-8 5 1 16,-11 7-2-16,-14 0 1 16,-9 2-1-16,-8-3 0 15,-7-7 0-15,0-7-1 16,2-11-1-16,11-17-3 15,20-5-7-15,2-26-27 16,36-7 0-16,11-15-1 16,24-2 1-16</inkml:trace>
  <inkml:trace contextRef="#ctx0" brushRef="#br4" timeOffset="668395">9178 14471 61 0,'-16'23'41'0,"-20"-9"0"16,7 7 1-16,-13-8-23 15,4 6-15-15,3-3-1 16,5 1-1-16,7-1-1 16,10 2 1-16,9-3-1 15,15-3-1-15,7-1 1 16,10-2-1-16,6-2 1 15,4-3-1-15,-4 2 0 16,0 1 1-16,-7 1-1 16,-7 6 0-16,-10 2 0 15,-9 3 0-15,-8 1 1 16,-5 2-3-16,-3 1 1 15,-4-5-2-15,7 1-1 16,-3-16-9-16,15-3-28 0,14-3 0 16,11-13-2-16,2-14 2 15</inkml:trace>
  <inkml:trace contextRef="#ctx0" brushRef="#br4" timeOffset="668580">9654 14034 83 0,'-14'25'42'15,"-16"12"-2"-15,4 28 0 16,-7 5-38-16,1 12 0 16,6 2-1-16,3 4-1 15,5-1-4-15,7-14-7 0,12 0-31 16,-1-19 1-16,11-7-1 15,-4-23 0-15</inkml:trace>
  <inkml:trace contextRef="#ctx0" brushRef="#br4" timeOffset="668745">9393 14539 82 0,'-16'-12'41'16,"16"12"0"-16,0 0 1 15,22 18-41-15,5-7-1 16,11-9-10-16,22 10-31 15,6-10 0-15,19 3 0 16,3-10-1-16</inkml:trace>
  <inkml:trace contextRef="#ctx0" brushRef="#br4" timeOffset="669230">10210 14592 66 0,'-12'-1'41'15,"-14"-3"-1"-15,-1 10 1 16,-22 0-35-16,6 5-2 15,-4 3-1-15,-2 8 0 0,-3 6-1 16,5 3 0-16,6 0 0 16,11 3-1-16,8-3 1 15,16-5-1-15,17-7 0 16,19-10 0-16,14-11 0 15,9-11 1-15,8-9-1 16,7-7 1-16,-5-7-1 16,-2-1 1-16,-13-1-1 15,-9 5 0-15,-12 2 0 16,-9 10-1-16,-13 8 0 15,-5 13 1-15,-13 5-2 16,-4 13 1-16,-1 7 0 16,-3 7-1-16,5 5-1 15,2 2 0-15,9-2-1 0,10-5-1 16,13-4-4-16,2-23-15 15,21 4-20-15,-1-18 1 16,13-4 0-16,-3-15 2 16</inkml:trace>
  <inkml:trace contextRef="#ctx0" brushRef="#br4" timeOffset="669542">10607 14635 93 0,'-3'-19'40'0,"3"19"3"16,-27-11-12-16,9 20-25 16,-6 6-3-16,2 9-1 15,4 5 0-15,3 1-2 16,6 2 0-16,5-2 0 15,9-5 0-15,4-4-1 16,5-8 1-16,9-10 0 16,1-11 1-16,4-4 0 0,3-13 0 15,0-5 1-15,1-4-1 16,2-4 1-16,-5 0-2 15,-2 1 2-15,-2 8-2 16,-6 8 0-16,-5 11 0 16,-3 9 0-16,-6 12 0 15,-2 9 0-15,-3 12-2 16,-5 3-2-16,7 5-2 15,-7-11-10-15,22 10-26 16,-8-16-1-16,14-1-1 16,3-15 1-16</inkml:trace>
  <inkml:trace contextRef="#ctx0" brushRef="#br4" timeOffset="669880">11312 14527 88 0,'-26'11'42'15,"-10"-3"0"-15,8 18-13 16,-5-8-23-16,0 5 0 16,0-3-3-16,6 6 1 15,5-4-1-15,6 3-1 0,9-5-1 16,14-4-1-16,13-9 1 15,15-1-2-15,15-5-1 16,9-9-2-16,12 8-8 16,-8-21-23-16,15 9-7 15,-7-10-1-15,2 7-1 16</inkml:trace>
  <inkml:trace contextRef="#ctx0" brushRef="#br4" timeOffset="670232">11660 14593 64 0,'-18'16'41'16,"-6"-5"-2"-16,16 5 3 16,-8-5-36-16,21 0-1 15,-5-11-2-15,32 3 0 16,-5-9-1-16,4-4 1 15,5-6-2-15,1-4 1 16,-1-4-1-16,-6-3 0 16,-6-1 0-16,-8-1-1 15,-7 3 1-15,-10 7-1 16,-12 7 1-16,-4 12 0 15,-14 12 0-15,-3 10 0 16,-8 12 0-16,3 9 0 16,-2 5 0-16,6 1-1 15,12-1 0-15,10-6-2 0,16-5-1 16,11-18-10-16,33 8-20 15,1-27-10-15,22-4 0 16,10-14-1-16</inkml:trace>
  <inkml:trace contextRef="#ctx0" brushRef="#br4" timeOffset="670685">12709 14301 77 0,'-10'-12'42'0,"10"12"-2"16,-18 9 1-16,5 13-39 15,3 12-1-15,0 8 1 0,-1 10-2 16,-1 5 0-16,5 5-1 16,1-4-1-16,10-1-2 15,-1-23-13-15,23 3-24 16,-3-23-1-16,19-8 2 15,1-22 0-15</inkml:trace>
  <inkml:trace contextRef="#ctx0" brushRef="#br4" timeOffset="671033">12785 13905 75 0,'-78'13'41'15,"7"36"0"-15,-9 18-2 0,11 29-32 16,3 14-4-16,15 14-1 15,10 0-1-15,19-2-1 16,23-10 1-16,24-15 0 16,31-23-1-16,30-28 0 15,25-29 1-15,17-26-1 16,11-28 1-16,-3-20 0 15,-11-22 0-15,-20-10 1 16,-26-10-1-16,-30-5 1 16,-40-2-1-16,-26-2 0 15,-24 2-1-15,-19 4-2 16,-13 18 1-16,-12 16-1 15,3 22-1-15,0 13-5 0,26 33-28 16,1 9-5-16,28 27 0 16,13 3-1-16</inkml:trace>
  <inkml:trace contextRef="#ctx0" brushRef="#br4" timeOffset="671334">13628 14439 79 0,'-11'-17'41'0,"22"6"-2"16,12-14 2-16,17-1-39 15,14-2-2-15,7 2-2 16,8 13-21-16,-12-5-15 15,-4 14-1-15,-16 1-2 16,-8 13 2-16</inkml:trace>
  <inkml:trace contextRef="#ctx0" brushRef="#br4" timeOffset="671480">13611 14617 80 0,'-9'14'41'0,"9"-14"-3"15,40-7 2-15,12-10-39 16,9-17-24-16,20 8-15 15,4-6 0-15,12 1-2 16,-2-2 0-16</inkml:trace>
  <inkml:trace contextRef="#ctx0" brushRef="#br4" timeOffset="671945">14650 14282 75 0,'-37'-5'39'16,"-11"3"0"-16,6 19-3 15,-11 0-31-15,6 16 0 16,-1 4-2-16,7 9 1 16,8 0-2-16,13-1 1 15,16-6 0-15,18-7-1 16,16-13 0-16,16-12-1 15,12-15 1-15,8-12-2 16,6-9 1-16,-1-8-1 16,-7-3 1-16,-9-3-1 15,-13-1 0-15,-11 5 0 0,-14 5 0 16,-10 9 0-16,-10 10 0 15,-9 15 0-15,-7 12 1 16,-4 13-1-16,-4 13 0 16,4 7 0-16,2 6-1 15,8 0-1-15,11 0-2 16,6-12-4-16,29 2-21 15,-3-25-12-15,24-1 1 16,-1-21-2-16</inkml:trace>
  <inkml:trace contextRef="#ctx0" brushRef="#br4" timeOffset="672126">15218 14407 77 0,'-25'-11'40'16,"4"20"-1"-16,-11 1 0 0,14 16-34 15,-10 7-3-15,7 9-1 16,2 3 0-16,9 0 0 15,9-1-4-15,8-14-3 16,23-2-30-16,-8-23-3 16,15-7-1-16,-1-21 1 15</inkml:trace>
  <inkml:trace contextRef="#ctx0" brushRef="#br4" timeOffset="672509">15303 14055 82 0,'-26'-26'40'0,"11"22"0"0,-3 2-1 15,17 14-35-15,3 9-4 16,11 8 0-16,8 5-1 16,5 11 0-16,2 6 0 15,3 4 0-15,-6 5 0 16,-2 4 1-16,-5-1 0 15,-13-1 0-15,-2-5 0 16,-7-9 1-16,-2-9-1 16,-2-12 2-16,0-14-1 15,8-13 1-15,-7-15 0 16,15-11 0-16,-1-15 1 15,7-4-1-15,1-11 1 16,4 2-1-16,-1 0 0 16,2 7 0-16,1 9-1 0,2 8 0 15,1 10 0-15,2 10-2 16,5 11-1-16,-1-2-6 15,17 16-7-15,-10-18-20 16,13 14-7-16,-8-12-1 16,8 4-1-16</inkml:trace>
  <inkml:trace contextRef="#ctx0" brushRef="#br4" timeOffset="673343">7534 15520 40 0,'0'0'38'0,"0"0"-2"16,-19 13 2-16,-4-7-31 16,2 13-2-16,-9-1 1 15,5 5-3-15,-4-4 1 16,5 2-2-16,3-4 0 15,8-4-1-15,13-13 0 16,0 0-1-16,14 8 0 16,12-14 0-16,8 1 0 15,5-1 0-15,1 0 0 16,-1 4 0-16,-6 3 1 0,-6 5-1 15,-10 4 1-15,-10 6-1 16,-13 1 1-16,-6 5-1 16,-6-1 1-16,-7-1-2 15,5-1 0-15,-4-11-5 16,19 6-30-16,-8-20-2 15,13 6-3-15,10-25 2 16</inkml:trace>
  <inkml:trace contextRef="#ctx0" brushRef="#br4" timeOffset="673718">7922 15418 50 0,'-7'12'39'0,"-1"15"-1"0,-14-1 0 16,12 15-32-16,-15-3-2 15,7 9 0-15,-1-5-1 16,5-1-1-16,8-9 1 16,11-7-2-16,7-13 0 15,14-8 1-15,8-14-1 16,5-10 0-16,9-9 0 15,-2-8 1-15,0-3 0 16,-2-1-1-16,-8 1 1 16,-8 5-1-16,-8 6 0 15,-6 8 0-15,-10 9-1 16,-4 12 1-16,0 0-1 15,-11 27 0-15,4 0 0 0,-1 6-1 16,2 5 0-16,5-2-2 16,9 1-2-16,2-22-14 15,19 4-22-15,4-20 1 16,14-7-3-16,1-18 3 15</inkml:trace>
  <inkml:trace contextRef="#ctx0" brushRef="#br4" timeOffset="674162">8696 15100 63 0,'-19'20'40'16,"-10"9"0"-16,7 20 1 0,-12 6-37 15,13 10 0 1,5 3 0-16,6 3-2 0,3-1 0 15,6-4-1-15,3-10 0 16,5-8-2-16,3-11 2 16,5-13-2-16,0-13 1 15,2-10 1-15,-2-12-1 16,4-10 0-16,-3-9 0 15,-1-3 1-15,1-9 0 16,-4-3 0-16,2 1 0 16,-3 3 0-16,3 7-1 15,-1 8 1-15,2 8-1 16,0 7 1-16,0 13-1 15,1 12-1-15,-3 10 2 16,-2 6-2-16,-6 5 1 16,-4 0 0-16,-5 0 0 0,-8 0-1 15,-10-5 1-15,-3-3-1 16,-8-6 0-16,0-3 0 15,-3-7-2-15,0-6-1 16,10 2-7-16,-6-20-23 16,32 13-7-16,-14-22 0 15,31 9 0-15</inkml:trace>
  <inkml:trace contextRef="#ctx0" brushRef="#br4" timeOffset="674499">9174 15457 60 0,'0'0'40'0,"-17"17"1"0,-7-9 0 16,5 9-30-16,-9 0-7 16,4 2-2-16,-2 1 1 15,7 2-2-15,5-3 1 16,9-1-1-16,7-3 0 15,15-6-1-15,6-7 1 16,7-1-1-16,6-2 1 16,1 0-1-16,-2 0 0 15,-6 3 1-15,-6 5-1 16,-9 6 1-16,-14 4 0 15,-6 6-1-15,-7 1 0 16,-2-2 0-16,1-2-1 16,4-7-1-16,10-13-4 0,0 0-11 15,22-21-24-15,-1-9 0 16,18-1-2-16,0-18 3 15</inkml:trace>
  <inkml:trace contextRef="#ctx0" brushRef="#br4" timeOffset="674680">9575 15261 72 0,'-1'-29'42'0,"2"16"-1"15,-13 10 0-15,9 15-36 16,-10 13-1-16,2 14-1 16,-3 10-2-16,2 8-1 15,1 6 0-15,1 2-2 16,6 0-1-16,-1-14-8 15,14 5-29-15,-13-16-1 0,12-6-1 16,-8-22 1-16</inkml:trace>
  <inkml:trace contextRef="#ctx0" brushRef="#br4" timeOffset="674868">9437 15511 65 0,'-15'-24'42'16,"15"24"0"-16,-13-19 0 15,25 26-31-15,1-3-7 16,11 0-2-16,8 0-1 15,11-3-1-15,12-3-2 16,6-6-4-16,14 10-20 16,-7-17-16-16,0 8 2 15,-11-3-3-15,-4 7 2 16</inkml:trace>
  <inkml:trace contextRef="#ctx0" brushRef="#br4" timeOffset="675514">9976 15484 58 0,'-19'9'40'15,"-4"-12"0"-15,8 8 2 16,-9-12-33-16,6 13-5 15,-6-1 2-15,0 12-3 16,-5 2 1-16,0 10-1 16,-2 3 0-16,-1 10-2 15,3-4 2-15,7 2-2 16,6-10 0-16,13-8 1 15,14-11-2-15,14-16 1 16,9-11-1-16,13-14 0 16,6-9 0-16,4-9 1 0,-4 4-1 15,-10 1 0-15,-5 9 0 16,-16 7 0-16,-12 10 0 15,-10 17 1-15,-13 11-1 16,-6 10 0-16,-3 5 0 16,5 5-1-16,3 1 1 15,7 0-1-15,10-5 2 16,9-9-2-16,10-9 1 15,7-9 0-15,8-8 0 16,5-7 0-16,-2-5-1 16,0-1 2-16,-5-3-1 15,-7 8 0-15,-7-1 0 16,-5 9 1-16,-16 8-1 15,0 0 0-15,-2 24 0 0,-8-2 1 16,-4 8-1-16,0 3-1 16,-2 4 1-16,5-2 0 15,2-4 0-15,4-3 0 16,10-13 0-16,-5-15-1 15,26-9 2-15,-3-15-1 16,4-7 0-16,3-8 0 16,6-6 0-16,-4-5 1 15,-3 11-1-15,-4 3 1 16,-6 14-2-16,-7 13 2 15,-12 9-1-15,0 15 0 16,-9 8-1-16,-4 8-3 16,6 11-6-16,-10-11-5 0,22 21-9 15,-16-28-14-15,24 10-5 16,1-18 0-16,12 1 0 15</inkml:trace>
  <inkml:trace contextRef="#ctx0" brushRef="#br4" timeOffset="675822">10819 15495 63 0,'0'0'41'16,"-20"-2"1"-16,9 19 0 15,-17-6-33-15,3 19-5 16,-2 4 1-16,-1 5-3 15,4 0 1-15,8-1-1 16,8-5-1-16,12-10-1 16,16-10-3-16,8-17-7 15,26 10-18-15,-9-27-14 16,14 4 0-16,-1-18-1 15</inkml:trace>
  <inkml:trace contextRef="#ctx0" brushRef="#br4" timeOffset="676152">11065 15564 73 0,'-13'16'41'0,"-2"-12"1"16,15-4-1-16,0 0-38 16,0 0-1-16,23 4 0 15,-2-10-1-15,3-5-1 16,4 2 2-16,-5-4-2 15,-3-2 1-15,-6 1-1 16,-7 0 1-16,-7-2-1 16,-7 2 1-16,-7 4 0 15,-7 3 0-15,-4 6 0 16,-4 9-1-16,-6 8 2 15,2 10-2-15,0 6 2 16,4 7-2-16,6 1 1 16,10 3-2-16,12-5 1 0,9-7-5 15,26-1-7-15,-4-30-14 16,31 5-18-16,7-21 1 15,19-2-2-15,3-17 3 16</inkml:trace>
  <inkml:trace contextRef="#ctx0" brushRef="#br4" timeOffset="676700">12125 15503 56 0,'0'0'40'0,"12"-23"-1"0,19 10 2 15,1-6-37-15,13 2-2 16,3 1 2-16,1 7-2 15,-10 3 1-15,-9 11 0 16,-14 6-1-16,-12 12 0 16,-17 7 1-16,-12 10-2 15,-13 2 1-15,-5 6 0 16,-1-2-1-16,4-1 0 15,9-6 1-15,12-7-2 16,19-11 1-16,16-7-1 16,19-13 0-16,16-13-2 15,15-4-1-15,1-14-3 16,20 11-17-16,-17-25-18 15,6 9 0-15,-15-10-1 0,1 7 1 16</inkml:trace>
  <inkml:trace contextRef="#ctx0" brushRef="#br4" timeOffset="677038">12374 15188 68 0,'-77'25'42'0,"-6"10"-1"15,13 18 1-15,-1 8-36 16,18 10-3-16,15 2 0 15,19 9-1-15,16-4 0 16,23 1-1-16,23-6 0 16,18-11 0-16,18-14-2 15,12-16 1-15,9-17 0 16,1-17 0-16,-7-20 0 0,-7-14 0 15,-17-16 0-15,-14-12 0 16,-24-3 0-16,-18-5 1 16,-17-2-1-16,-15-4 0 15,-12-1-1-15,-10 5-1 16,-8 12 0-16,-2 7 0 15,5 15-1-15,-2 7-7 16,22 34-18-16,-4 2-12 16,20 20-2-16,4 2 2 15</inkml:trace>
  <inkml:trace contextRef="#ctx0" brushRef="#br4" timeOffset="677316">13057 15476 62 0,'0'0'40'0,"0"0"-2"16,30-15 1-16,9 2-36 16,10 2-1-16,8 0-1 15,3 4-1-15,4 8-7 16,-19-7-31-16,2 14 0 15,-20-2-1-15,-7 9 0 16</inkml:trace>
  <inkml:trace contextRef="#ctx0" brushRef="#br4" timeOffset="677467">13117 15640 78 0,'-23'8'42'0,"28"4"-2"16,10-19-3-16,22-2-38 15,21 3-10-15,5-17-29 16,22 5 1-16,4-10-1 15,15 3 0-15</inkml:trace>
  <inkml:trace contextRef="#ctx0" brushRef="#br4" timeOffset="678249">14191 15496 49 0,'-23'-5'42'15,"-14"-6"-3"-15,5 13 3 16,-15-3-30-16,8 11-7 16,-4 4-1-16,6 7-2 15,0 2 1-15,8 7-2 16,9-1 0-16,9 0 0 0,8-4 0 15,11-4-1-15,16-7 0 16,5-6 0-16,8-8 0 16,3-5 0-16,4-8 0 15,-1-2 0-15,-4-2-1 16,-4-5 1-16,-7 1 0 15,-5 1 3-15,-7-2-3 16,-3 2 1-16,-6 3-1 16,-1 4 2-16,-6 13-3 15,0 0 3-15,0 0-2 16,-12 30-2-16,5 13 2 15,-2 15-1-15,-1 12 1 16,-3 11-1-16,-1 11 1 16,-1 0-3-16,1-2 3 0,-3-6 0 15,-3-11 1-15,0-11-2 16,-5-17 2-16,0-16-1 15,-1-20 1-15,0-15 0 16,2-14-2-16,2-18 0 16,7-11-1-16,3-14-3 15,12 3-12-15,-8-27-18 16,22 15-4-16,-2-9-3 15,11 15 2-15</inkml:trace>
  <inkml:trace contextRef="#ctx0" brushRef="#br4" timeOffset="678480">14632 15124 73 0,'0'0'41'0,"-21"11"-2"16,3 21 2-16,-19 8-38 15,8 7-1-15,-3 12-1 16,4 8-1-16,3 3-1 16,7-4-1-16,12 4-3 15,2-22-23-15,26 8-11 16,-4-19-3-16,22-5 2 15</inkml:trace>
  <inkml:trace contextRef="#ctx0" brushRef="#br4" timeOffset="678850">14828 15468 72 0,'-35'7'44'16,"-18"-4"-4"-16,12 18 3 15,-6-1-39-15,8 5-1 16,1 4 1-16,12 2-3 15,9-1 1-15,12-4-2 16,15-5 1-16,12-8-2 16,11-7 1-16,9-8 0 15,8-9-1-15,2-6 1 16,-1-8 0-16,-1-5 2 15,-8-1-2-15,-6 0 1 16,-10-1-1-16,-7 7 1 0,-9 5-1 16,-9 9 1-16,-1 11-1 15,-16 10 0-15,-2 11 0 16,-3 9-2-16,1 8 0 15,1 4-1-15,5 4-2 16,5-9-6-16,16 11-9 16,-5-31-17-16,26 5-4 15,2-23 0-15,21-4 0 16</inkml:trace>
  <inkml:trace contextRef="#ctx0" brushRef="#br4" timeOffset="679186">15296 15350 67 0,'-29'-2'41'15,"-15"-1"-3"-15,7 16 3 16,-10-6-35-16,10 16-2 16,1 1-1-16,8 5 0 15,8 1-1-15,5 0-2 16,12-5 1-16,14-2-1 15,9-6 0-15,9-5-1 16,6-2 1-16,4-4-2 16,2-1 2-16,-4 0 0 15,-5 2 0-15,-10 3 0 16,-8 2 0-16,-9 7 0 15,-10 0 0-15,-6 9 0 16,-13-2 0-16,1 1 0 16,-1 2-2-16,1-7-1 0,8 2-6 15,-5-26-15-15,20 2-15 16,10-8-1-16,19-7-2 15,-1-18 1-15</inkml:trace>
  <inkml:trace contextRef="#ctx0" brushRef="#br4" timeOffset="679510">15727 15223 67 0,'-25'23'42'0,"-16"0"-2"15,5 14 2-15,-12-7-34 16,10 4-5-16,2-1-1 15,12-2 1-15,9-7-3 16,13-2 1-16,15-8 0 0,8-2-1 16,8-1 1-16,5 1-3 15,-2 3 3-15,-5 3-2 16,-5 6 2-16,-11 7-1 15,-11 5 1-15,-11 5-1 16,-7 2 1-16,-9 0 0 16,-2-2-1-16,2-5-1 15,0-3-4-15,-1-18-7 16,21 6-6-16,-13-30-16 15,20 9-8-15,5-23-2 16,8 2 0-16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09/06/2014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2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customXml" Target="../ink/ink4.xml"/><Relationship Id="rId7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0673057"/>
              </p:ext>
            </p:extLst>
          </p:nvPr>
        </p:nvGraphicFramePr>
        <p:xfrm>
          <a:off x="214283" y="762000"/>
          <a:ext cx="8750332" cy="5707693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reflection of a wave from a “hard” boundary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hard boundary is and how waves behave when they hit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reflection of a wave from a “soft” boundary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soft boundary is and how waves behave when they hit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Take 90 sec to finish the shortest unit in the book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Not all units are the same amount of work!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water waves behave in the ripple tank AND draw the link with light waves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water waves behave AND use the visible to infer the invisible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light behaves with flat &amp; curved mirrors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Revise our Y9 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light behaves when it enters and leaves a rectangular block AND examine the link between that and the picture on the bottom of page 33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waves behave when their speed changes AND how this affects both the ray and the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wavefronts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how bending can cause bouncing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waves can be converged, diverged and forced to undergo Total Internal Reflection (TIR)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begin unit 3 on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1911822"/>
              </p:ext>
            </p:extLst>
          </p:nvPr>
        </p:nvGraphicFramePr>
        <p:xfrm>
          <a:off x="533400" y="228601"/>
          <a:ext cx="8094663" cy="565580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 13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Newton’s Laws of 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Friction and Tension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22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Torque and equilibrium, momentum, change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Friday 23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Impulse, Change of Momentum and conservation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29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Projectile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Wed the 4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Circular motion.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 the 6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 the 13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Wave Properties, definitions and relationships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5120" y="76200"/>
              <a:ext cx="8530200" cy="3317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6840" y="62520"/>
                <a:ext cx="8543160" cy="3335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90800" y="3222720"/>
              <a:ext cx="8445960" cy="25477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75680" y="3210480"/>
                <a:ext cx="8477280" cy="2573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2470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2560" y="370800"/>
              <a:ext cx="7201800" cy="4757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7440" y="355680"/>
                <a:ext cx="7226640" cy="4785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1059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0" y="1676400"/>
            <a:ext cx="5105400" cy="259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085080" y="2031840"/>
              <a:ext cx="2459520" cy="39074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75000" y="2022840"/>
                <a:ext cx="2479320" cy="3920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2438400" y="58200"/>
              <a:ext cx="2246400" cy="16182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428320" y="48480"/>
                <a:ext cx="2260440" cy="1631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255960" y="569160"/>
              <a:ext cx="6781320" cy="53272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41560" y="557640"/>
                <a:ext cx="6803640" cy="5352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4204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979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3483</TotalTime>
  <Words>393</Words>
  <Application>Microsoft Office PowerPoint</Application>
  <PresentationFormat>On-screen Show (4:3)</PresentationFormat>
  <Paragraphs>60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183</cp:revision>
  <dcterms:created xsi:type="dcterms:W3CDTF">2006-08-16T00:00:00Z</dcterms:created>
  <dcterms:modified xsi:type="dcterms:W3CDTF">2014-06-09T00:09:39Z</dcterms:modified>
</cp:coreProperties>
</file>