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56" r:id="rId2"/>
    <p:sldId id="271" r:id="rId3"/>
    <p:sldId id="257" r:id="rId4"/>
    <p:sldId id="33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04/06/2014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3850376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 for those who have not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finished – last period on mechanics. We will start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 tomorrow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opportunities to set up a strong track record in assessments.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Extra challenge questions for those who have finished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extend our thinking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how to find old exam papers for revising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usefulness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website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2955385"/>
              </p:ext>
            </p:extLst>
          </p:nvPr>
        </p:nvGraphicFramePr>
        <p:xfrm>
          <a:off x="533400" y="228601"/>
          <a:ext cx="8094663" cy="49078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Impulse, Change of Momentum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 the 4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6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70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3321</TotalTime>
  <Words>256</Words>
  <Application>Microsoft Office PowerPoint</Application>
  <PresentationFormat>On-screen Show (4:3)</PresentationFormat>
  <Paragraphs>48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173</cp:revision>
  <dcterms:created xsi:type="dcterms:W3CDTF">2006-08-16T00:00:00Z</dcterms:created>
  <dcterms:modified xsi:type="dcterms:W3CDTF">2014-06-04T04:20:20Z</dcterms:modified>
</cp:coreProperties>
</file>