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56" r:id="rId2"/>
    <p:sldId id="335" r:id="rId3"/>
    <p:sldId id="271" r:id="rId4"/>
    <p:sldId id="257" r:id="rId5"/>
    <p:sldId id="330" r:id="rId6"/>
    <p:sldId id="331" r:id="rId7"/>
    <p:sldId id="332" r:id="rId8"/>
    <p:sldId id="333" r:id="rId9"/>
    <p:sldId id="334" r:id="rId10"/>
    <p:sldId id="336" r:id="rId11"/>
    <p:sldId id="337" r:id="rId12"/>
    <p:sldId id="33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03T02:48:18.54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9287 4082 91 0,'18'9'39'16,"-7"4"-2"-16,2 23 1 16,-15 15-37-16,2 18-1 15,-2 13 0-15,2 3 1 16,4-10 1-16,14-16 0 15,20-42 1-15,33-53-1 16,42-59 0-16,47-59 0 16,49-53-2-16,30-46-12 15,32-9-25-15,-2-17-3 16,-9 22 0-16,-32 23-2 15</inkml:trace>
  <inkml:trace contextRef="#ctx0" brushRef="#br0" timeOffset="691.0691">11879 5319 86 0,'9'43'38'0,"-9"11"1"15,0 26 0-15,-7 1-32 0,5 4 0 16,4-15-3-16,19-24 4 15,27-58-4-15,41-66 0 16,56-77-3-16,61-72-6 16,72-50-35-16,28-46-2 15,23-21 0-15,-18-4-3 16</inkml:trace>
  <inkml:trace contextRef="#ctx0" brushRef="#br0" timeOffset="1654.1654">11616 8263 77 0,'0'0'37'16,"20"13"0"-16,-16 11 0 15,-1 18-34-15,-4 10-1 16,2 11 1-16,-4 1 1 15,8 1 0-15,6-17 1 16,18-22 0-16,27-51 1 16,39-52-1-16,51-64-1 15,55-54-1-15,95-50-5 16,-5-46-35-16,40-24-2 15,-6-18-1-15,-17 10-3 16</inkml:trace>
  <inkml:trace contextRef="#ctx0" brushRef="#br0" timeOffset="12036.2035">11449 11159 50 0,'13'-18'36'0,"-4"3"-1"16,-4-2 1-16,1 6-25 16,-6 11-3-16,0 0-1 15,10 44-1-15,2 31 3 16,-16 25-2-16,1 27-1 15,-12 3 0-15,3 3-2 16,5-27 0-16,20-46-2 16,38-73 1-16,51-80-3 15,117-98 3-15,28-88-5 16,86-61-7-16,38-76-22 15,45-26-9-15,-10-14-2 16,-28 14-2-16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30T00:36:03.44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13357 16108 32 0,'14'-25'35'0,"-6"1"1"15,-8 24-1-15,1-16-30 16,-1 16-1-16,-8 11 1 15,6 11 0-15,-7 6-1 16,-1 14 0-16,1 6 1 16,3 10-2-16,2 6 0 15,4 4-1-15,6-6 1 16,5-1-2-16,9-17 1 15,11-15 0-15,11-21-1 16,11-18 0-16,7-24-1 0,6-13 2 16,2-19-2-16,-1-8 1 15,-5-3 0-15,-7 4-1 16,-11 10-1-16,-13 13 2 15,-12 19-1-15,-9 18 0 16,-10 13 0-16,-5 36 0 16,-4 9 0-16,-7 10-1 15,4 8-1-15,-5-2-5 16,15 15-18-16,-8-24-13 15,18 6-2-15,2-26 0 16</inkml:trace>
  <inkml:trace contextRef="#ctx0" brushRef="#br0" timeOffset="361">14271 16291 44 0,'-21'10'36'15,"7"15"0"-15,-5 2-1 16,4 13-32-16,0 3 1 15,2 8-2-15,3-8 2 16,8 0-1-16,4-10 0 16,4-8-1-16,10-16-1 15,2-11 1-15,5-16-1 16,7-13 0-16,0-6-1 15,6-5 1-15,-1-3-1 16,-4 1 1-16,-4 7-1 16,-1 9 0-16,-8 12 1 15,-4 14-1-15,-6 13 0 0,-4 15 1 16,-4 13-1-16,-2 7-1 15,4 5 1-15,-2-3-2 16,9-2-2-16,-2-13-5 16,17-2-26-16,-8-28-2 15,16-4-1-15,-6-28 1 16</inkml:trace>
  <inkml:trace contextRef="#ctx0" brushRef="#br0" timeOffset="534">14802 16361 53 0,'-7'48'37'15,"-8"0"-1"-15,4 13 0 16,-3-7-33-16,8 0 0 16,1-9-1-16,1-12-4 0,13-9-6 15,-8-36-26-15,17-8-2 16,0-28-1-16,12-6 0 15</inkml:trace>
  <inkml:trace contextRef="#ctx0" brushRef="#br0" timeOffset="693">14927 16030 47 0,'-16'-44'36'16,"1"27"1"-16,-12 9-1 15,11 19-27-15,-7 3-3 16,8 5-5-16,12-4-6 16,3-15-8-16,26-5-23 15,-1-14-1-15,22 2 1 0,-2-13 1 16,14 12 25-16</inkml:trace>
  <inkml:trace contextRef="#ctx0" brushRef="#br0" timeOffset="826">15104 15900 0 0,'41'8'13'16,"-24"0"23"-16,3 23 3 16,-23 0-2-16,1 28 1 15,-20-4-25-15,8 22-7 16,-9 4-1-16,8 10-3 15,-4-2 0-15,7-5-2 16,1-4-1-16,7-19-4 16,13 0-26-16,-9-29-7 15,14-7-2-15,-14-25 1 16</inkml:trace>
  <inkml:trace contextRef="#ctx0" brushRef="#br0" timeOffset="985">15047 16489 63 0,'-16'-16'40'0,"-7"-6"1"16,23 22-1-16,-10-12-35 15,10 12-1-15,29-10-1 16,2-2-5-16,16 8-10 16,-5-19-26-16,24 11-1 15,1-12-2-15,14 7 1 16</inkml:trace>
  <inkml:trace contextRef="#ctx0" brushRef="#br0" timeOffset="1337">16126 16106 57 0,'13'-14'40'15,"-13"14"-2"-15,12 29 0 16,-20 18-33-16,4 22-2 16,-7 14 0-16,0 12-2 0,-6 1-1 15,3-6-1-15,4-12-2 16,2-20-3-16,20-12-30 15,-7-33-2-15,23-18 0 16,-1-37 0-16</inkml:trace>
  <inkml:trace contextRef="#ctx0" brushRef="#br0" timeOffset="1502">16509 16021 65 0,'0'0'40'16,"-8"48"-2"-16,-12 6 2 15,2 33-34-15,-5 5-3 16,3 8-1-16,2-4-1 15,-1-11-7-15,22-6-32 16,-9-26 0-16,12-10-3 0,4-32 0 16</inkml:trace>
  <inkml:trace contextRef="#ctx0" brushRef="#br0" timeOffset="60053">18074 16094 41 0,'-16'-5'37'16,"16"5"1"-16,-23 0-1 15,23 0-19-15,-16-4-14 16,16 4-2-16,0 0 1 16,18-4-1-16,4 26-1 15,6 17 0-15,1 18 0 16,-1 20-1-16,-6 17 1 15,-5 11 0-15,-12 5-1 16,-8-1 0-16,-5-15 0 16,-1-21-2-16,9-16-4 0,-5-39-25 15,24-13-7-15,2-30-1 16,15-15 1-16</inkml:trace>
  <inkml:trace contextRef="#ctx0" brushRef="#br0" timeOffset="60285">18072 16220 62 0,'-43'20'40'15,"7"-23"-3"-15,36 3 2 16,1-34-36-16,34-3-1 0,23-6 0 15,18-1-2-15,9 3 1 16,5 4-3-16,0 14-1 16,-9 6-8-16,-4 22-26 15,-23 2 0-15,-10 19-2 16,-25-5 1-16</inkml:trace>
  <inkml:trace contextRef="#ctx0" brushRef="#br0" timeOffset="60489">18034 16635 70 0,'-21'34'41'0,"21"-34"-2"0,9 9 0 15,22-25-40-15,16-11-2 16,15-3-1-16,1-8-4 15,13 11-7-15,-14-14-20 16,8 17-2-16,-15-5-1 16,-2 14 1-16</inkml:trace>
  <inkml:trace contextRef="#ctx0" brushRef="#br0" timeOffset="61003">18728 16430 46 0,'9'23'36'16,"-11"-3"2"-16,6 14-3 15,-13-7-24-15,10 15-3 16,-7 1-3-16,2 4-1 15,-7 1-2-15,3-2 0 16,-1-5 0-16,0-4-1 0,3-8 0 16,2-10 0-16,4-19-1 15,0 0 0-15,17-15 0 16,-6-13 0-16,3-10 0 15,0-9 0-15,1-11 1 16,0-3-1-16,2-3 0 16,3 6 0-16,1 6 0 15,3 10 1-15,2 11-1 16,0 15 0-16,3 15 0 15,-1 10-2-15,0 12-1 16,-4 2-1-16,4 9-5 16,-7-12-4-16,16 10-3 15,-11-27-4-15,16 13-5 16,-11-27 3-16,13 10 9 0,-11-19 5 15,9 3 6-15,-9 0 6 16,-7-7 5-16,2 20 8 16,-17-12 5-16,8 29-3 15,-19-13-5-15,3 37-3 16,-12-4-3-16,3 18-1 15,-5 2-1-15,-1 10-3 16,-1-3 0-16,4 1-1 16,3-6-2-16,6-18-1 15,12-1-15-15,-1-32-19 16,18-7-3-16,2-25-1 15,10-9 0-15</inkml:trace>
  <inkml:trace contextRef="#ctx0" brushRef="#br0" timeOffset="61142">19569 16055 71 0,'-47'-29'39'16,"10"24"-3"-16,-3 4-3 16,8-4-53-16,32 5-16 15,-3 10-1-15,31-4-2 16,5-8-1-16</inkml:trace>
  <inkml:trace contextRef="#ctx0" brushRef="#br0" timeOffset="62606">22184 16119 61 0,'3'16'38'0,"13"12"0"16,-6-3-1-16,8 14-37 15,3 3 1-15,-2 12 0 16,-1 6 0-16,-8 2-1 16,-8 4 1-16,-5 1 0 15,-12-2 0-15,-10 6 1 16,-8-3-1-16,-10-8 0 15,-4-8-3-15,-6-18-2 16,17-4-30-16,-11-30-3 16,15-11-3-16,-2-33 1 15</inkml:trace>
  <inkml:trace contextRef="#ctx0" brushRef="#br0" timeOffset="62773">21899 16085 72 0,'0'0'40'0,"-24"6"-1"16,21 18-3-16,3-24-33 15,18 9-1-15,16-13-2 16,14-9-2-16,21-1-5 16,2-17-26-16,29 12-5 15,-3-14-2-15,13 19 2 16</inkml:trace>
  <inkml:trace contextRef="#ctx0" brushRef="#br0" timeOffset="63208">22767 16453 59 0,'0'0'40'16,"-21"6"-1"-16,21-6 1 15,-7 17-35-15,0 0-1 16,-3 11-1-16,1 9 0 15,-7 7-2-15,3 8 1 16,-1 2-1-16,4 1 0 16,8-3-2-16,7-8 2 15,9-13-1-15,5-10 0 16,14-13 0-16,6-9 0 15,7-15 0-15,5-12-1 16,0-8 2-16,2-9-1 16,-8-1 0-16,-5 3 0 0,-10 3 1 15,-9 4-1-15,-9 11 0 16,-8 13 0-16,-4 12 0 15,-18 18 0-15,3 12 1 16,-3 4-1-16,3 11 0 16,5 4 0-16,2 3-1 15,7-10-2-15,5 1-1 16,7-15-2-16,15 2-8 15,-9-26-25-15,19 0 0 16,-7-22-2-16,13-2 2 16</inkml:trace>
  <inkml:trace contextRef="#ctx0" brushRef="#br0" timeOffset="63552">23408 16690 31 0,'3'-24'36'16,"-3"24"0"-16,-3-16 0 0,-2 29-21 16,-10-1-9-16,3 7-2 15,-5 4 0-15,2 6 1 16,-2 1-2-16,4 0 1 15,0-2-2-15,8-6 1 16,3-6 0-16,2-16-2 16,23 1 1-16,0-14-1 15,8-11-1-15,4-8 0 16,3-6 1-16,-3-3-1 15,-3 1 0-15,-6 2 0 16,-6 7 0-16,-6 8 0 16,-9 10 1-16,-5 13-1 15,0 0 0-15,-12 21 1 0,3 2-1 16,1 3 0-16,1 5-1 15,0 2-1-15,3 1 0 16,2-3-3-16,8 11-13 16,-12-19-18-16,16 5-3 15,-7-14-2-15,8 1 2 16</inkml:trace>
  <inkml:trace contextRef="#ctx0" brushRef="#br0" timeOffset="63975">23804 16707 56 0,'-18'17'39'0,"15"6"-2"16,3-23 2-16,5 16-35 15,15-16 0-15,16-2 0 16,9-12-1-16,17-2 0 16,3-13 0-16,4-4-2 15,-3-9 1-15,-1 2-1 16,-12-5 0-16,-14 2-1 15,-20 3 0-15,-16 4 0 16,-17 12 0-16,-15 14 0 16,-16 15 1-16,-6 20-1 15,-8 15 2-15,-2 14-1 16,6 15 0-16,3 9 1 0,11 2-1 15,14-7 1-15,23-9-2 16,18-19 0-16,26-19-1 16,20-20-2-16,24-14-3 15,5-29-12-15,29 4-22 16,-11-14-1-16,6 6-2 15,-18-8 1-15</inkml:trace>
  <inkml:trace contextRef="#ctx0" brushRef="#br0" timeOffset="64126">24897 16773 71 0,'-23'36'42'0,"-10"-14"0"16,8 1 0-16,-7-17-37 16,9-8-6-16,11-5-6 15,-2-22-14-15,26 8-20 0,-5-12 0 16,12-1-2-16,-4-15 0 15</inkml:trace>
  <inkml:trace contextRef="#ctx0" brushRef="#br0" timeOffset="79871">20938 15848 27 0,'0'0'33'16,"2"-11"1"-16,-2 11-1 15,-38 23-27-15,11 11-1 16,-13 10 1-16,-3 27-1 16,-13 19-1-16,-2 28 0 0,-6 12 0 15,6 13-1-15,8-1 0 16,13-3 1-16,22-11-3 15,15-19 1-15,30-27-3 16,20-30 2-16,28-27-1 16,16-31-1-16,12-23 0 15,-1-20-1-15,-7-18 0 16,-16-14 0-16,-25-13 3 15,-30-3-2-15,-38 4 2 16,-30 17 0-16,-30 18 2 16,-14 24-1-16,-14 25-1 15,0 22-4-15,20 27-31 16,8 3-2-16,29 3-3 0,25-16 0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30T00:20:14.58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1905 1267 68 0,'23'-59'36'15,"-23"59"1"-15,25-6-2 16,-29 31-28-16,-2 33-2 15,-7 22 0-15,-21-15-2 16,12 18-1-16,13 1-1 16,12-9 0-16,11-16 0 15,8-14 0-15,8-15 0 16,8-14 0-16,5-14 0 15,7-13-1-15,3-17 1 16,2-11 0-16,-1-13-1 16,2-9 2-16,-56 61-1 0,51-66-2 15,-51 66 3-15,46-67-2 16,-46 67 2-16,40-56-2 15,-40 56 0-15,27-35 0 16,-6 18 0-16,-3 21 1 16,-9 20-2-16,-1 19 1 15,-5 14-1-15,4 11 1 16,5 1 0-16,11-17 0 15,5-17 1-15,10-19 0 16,4-22 1-16,5-18 0 16,2-22 0-16,-49 46 0 15,53-68 1-15,-53 68-5 16,50-85 0-16,-31 36-10 15,4-2-16-15,-23 51-12 16,33-92 2-16,-33 92-4 0</inkml:trace>
  <inkml:trace contextRef="#ctx0" brushRef="#br0" timeOffset="662">3395 1564 87 0,'-22'23'37'16,"-4"3"-1"-16,-9 4 2 15,3 13-33-15,-2-10-1 16,7 1-1-16,7-2 1 0,11-1-3 15,8-5 1-15,10-6-2 16,13-9 1-16,12-11-1 16,6-8 0-16,7-11 1 15,-2-6-2-15,-1-10 2 16,-6-3-1-16,-7-3 1 15,-12-2-1-15,-10 1 0 16,-11 9 0-16,-8 7 1 16,-6 4-1-16,-6 10 1 15,-6 9 0-15,5 5-1 16,-1 7 0-16,10 2 1 15,9 0-1-15,5-11 0 16,24 14 1-16,7-16-1 0,9-6 0 16,11-3 1-16,7-2-1 15,1 1 1-15,-4 3-1 16,-3 9 0-16,-9 6 0 15,-7 16 0-15,-13 8 0 16,-13 13-1-16,-9 8 1 16,-9 2-1-16,-8 3 1 15,-2-6-1-15,-1-9 1 16,0-11-1-16,8-11 2 15,11-19 2-15,-1-29-2 16,12-6 2-16,4-11-1 16,9-10 1-16,-2-5-1 15,4-3 2-15,-4 4-2 16,1 13-1-16,-8 10 1 0,1 6-2 16,-5 11 0-16,1 5-2 15,4 11-2-15,-16 4-10 16,0 0-23-16,47-20-3 15,-47 20 1-15,53-21-2 16</inkml:trace>
  <inkml:trace contextRef="#ctx0" brushRef="#br0" timeOffset="850">4472 1077 103 0,'0'0'40'0,"0"0"2"15,15 17-3-15,-11 41-35 16,-15 24-2-16,2 37 0 15,-19-11-2-15,17 22 0 0,8 2-5 16,3-15-31-16,24-36-4 16,0-28-1-16,12-14 0 15</inkml:trace>
  <inkml:trace contextRef="#ctx0" brushRef="#br0" timeOffset="1167">4897 1414 104 0,'-17'-41'41'16,"-11"23"2"-16,-12 16-4 0,-2 22-26 16,-11 14-12-1,3 15 2-15,6 0-1 0,20-2-1 16,12-10-1-16,15-7 1 15,18-6 0-15,12-8 0 16,10-4 0-16,9-3 0 16,1-4 0-16,3-2 1 15,-4 1-2-15,-7 1 0 16,-6 5 0-16,-9 2 0 15,-6 3 0-15,-2 1-4 16,-3 3-5-16,-19-19-23 16,33 24-11-16,-15-18 1 15,15-1-1-15</inkml:trace>
  <inkml:trace contextRef="#ctx0" brushRef="#br0" timeOffset="1798">6453 1980 88 0,'0'0'36'0,"-8"-17"-3"16,-13 3 2-16,-7-2-34 15,-10-6-1-15,-9-7 1 16,-10-5 0-16,-9-7 1 16,-7-10-1-16,2-11 2 15,71 62 0-15,-72-77 1 16,72 77 0-16,-66-94-2 15,41 45 2-15,1-5-4 16,6 3 3-16,7-5-3 0,6 3 2 16,6-5-2-16,5 2 0 15,2 0 0-15,-8 56 0 16,34-87 1-16,-34 87 0 15,41-55 0-15,-41 55-1 16,0 0 2-16,59 37 0 16,-31 47 2-16,-22 32-2 15,-14 31 1-15,-37-21-2 16,5 18 2-16,-1-14-2 15,19-19 0-15,25-37-2 16,28-27-1-16,33-23-4 16,16-38-26-16,43-16-8 15,7-22 0-15,20-10-1 16</inkml:trace>
  <inkml:trace contextRef="#ctx0" brushRef="#br0" timeOffset="2149">7525 1370 108 0,'-30'-61'40'16,"30"61"0"-16,0 0-2 15,-22-22-37-15,12 29-2 16,6 23 1-16,-10 14 0 16,8 29 0-16,-3 10-1 15,9 10 0-15,0-1-2 16,0-24-6-16,14-13-26 15,-6-21-3-15,16-13 1 16,-5-25-3-16</inkml:trace>
  <inkml:trace contextRef="#ctx0" brushRef="#br0" timeOffset="2346">7549 1297 100 0,'0'0'40'16,"-16"-49"1"-16,16 49-2 15,0 0-25-15,24-76-15 16,-24 76-3-16,48-48-5 16,-48 48-22-16,81-31-9 15,-81 31 1-15,91-17-3 16</inkml:trace>
  <inkml:trace contextRef="#ctx0" brushRef="#br0" timeOffset="2548">7492 1628 113 0,'-19'15'38'16,"30"-9"2"-16,16-20-2 16,20-12-38-16,31-11 1 15,12-4-2-15,-39 19-1 16,1-2-5-16,0-3-23 15,-2 5-8-15,44-14-1 16,-23 12-1-16</inkml:trace>
  <inkml:trace contextRef="#ctx0" brushRef="#br0" timeOffset="2732">7660 1908 107 0,'-37'43'39'16,"12"-23"1"-16,30-10-3 15,13-15-36-15,29-21 1 16,22-14-2-16,15-11 0 15,11-6-3-15,5-8-2 16,8 2-9-16,-13-5-22 16,3 11-2-16,-22 4 0 15,-9 15-2-15</inkml:trace>
  <inkml:trace contextRef="#ctx0" brushRef="#br0" timeOffset="3058">8524 1454 97 0,'-30'27'38'0,"5"8"1"15,-8-1-1-15,6 17-31 16,-5-5-3-16,4 4-1 15,3 1 0-15,4 0-1 0,3-4 0 16,8-9-1-16,8-8 2 16,9-16-3-16,10-19 2 15,10-16 0-15,9-16-1 16,7-12 2-16,1-11-2 15,4-8 2-15,-2-4-1 16,-2 1 0-16,-44 71 0 16,41-60-2-16,-14 10 0 15,0 17 0-15,-16 15 0 16,3 21 0-16,-14 18 0 15,7 19 0-15,-13 6-2 16,5 14 0-16,6 5-4 16,-2-5-4-16,18 0-21 15,-11-15-10-15,19-7 0 0,-2-17-1 16,10-6 1-16</inkml:trace>
  <inkml:trace contextRef="#ctx0" brushRef="#br0" timeOffset="4139">8950 1656 102 0,'2'17'39'16,"-2"-17"1"-16,22 20-3 15,2-18-33-15,18-5 0 16,5-5-1-16,10-9 0 15,-2-6 0-15,-1-5-1 0,-6-4 0 16,-10-2 0-16,-13-2-1 16,-13 4 0-16,-20 3 0 15,-12 9-1-15,-11 10 1 16,-9 11-1-16,-5 14-1 15,-5 12 1-15,4 10-1 16,2 8 0-16,7 3 0 16,13 8 0-16,14-6 1 15,14-5-1-15,18-14 1 16,17-10 0-16,16-12 0 15,10-12 0-15,8-11 1 16,2-10 0-16,-2-8-1 16,-6-1 2-16,-10-2-1 15,-11 4 0-15,-13 7 0 0,-10 3-1 16,-12 10 1-16,-11 11-1 15,0 0 0-15,-18 19 0 16,3 7-1-16,-4 6 0 16,-1 7 1-16,0 3-2 15,2-2 2-15,5-3-1 16,5-7 1-16,7-10-1 15,1-20 1-15,15 1 1 16,-2-21-1-16,8-10 1 16,0-9-1-16,3-7 2 15,0 0-2-15,2-3 2 16,-3 3-2-16,-1 9 1 15,-1 11-1-15,0 6 0 16,-2 10 0-16,2 9 0 0,1 4 0 16,6 7 0-16,1 3-1 15,8 1 1-15,5-5 0 16,2-1 0-16,2-4 0 15,2-8 0-15,-5-3 0 16,-3-4 0-16,-5-3 1 16,-10 0 0-16,-8 3-1 15,-11 0 1-15,-6 11-1 16,-17-6 1-16,-6 12-1 15,-10 9 0-15,-7 7 0 16,-3 5 1-16,-1 6-1 16,4 7 0-16,7 2 0 15,8 1-1-15,14-4 1 16,11-7-1-16,16-6 1 15,11-9 0-15,9-16 0 0,3-11 0 16,4-12 1-16,1-8 0 16,-2-8-1-16,-5-4 3 15,-7 2-3-15,-4 1 0 16,-9 11 0-16,-7 7 0 15,-10 21 0-15,0 0-2 16,-9 30 1-16,-7 21-1 16,-7 17 1-16,-7 24-1 15,-3 11 1-15,-2 19-1 16,-2 6 2-16,0 6-1 15,1-12 0-15,2-11 2 16,2-20-1-16,7-19 1 16,1-18-1-16,0-28 2 15,6-25-1-15,3-22-1 0,2-21 1 16,7-22-2-16,4-15 2 15,7-19-5-15,8-5 0 16,5-11-9-16,19 14-15 16,-17-6-9-16,22 26-5 15,2 6 0-15,18 21-1 16</inkml:trace>
  <inkml:trace contextRef="#ctx0" brushRef="#br0" timeOffset="4819">10738 1609 98 0,'0'0'40'0,"0"0"1"15,-18 20-1-15,3 8-34 16,-9 7 0-16,3 3-4 16,2 3 1-16,4 3-1 15,8-6 0-15,15-1-2 16,10-13 2-16,15-11-2 15,9-15 1-15,6-11 1 0,8-15-1 16,-3-10 1-16,0-6-1 16,-3-5 1-16,-10-7-2 15,-7 2 2-15,-8 3-2 16,-5 9 0-16,-9 7 0 15,-2 18-1-15,-9 17 1 16,0 0-1-16,-2 45 0 16,-9 14-1-16,1 19 1 15,-7 25 0-15,0 19 0 16,-6 16 0-16,2 7 0 15,-4 3 1-15,-1-6 0 16,1-12 1-16,-4-14-1 16,0-21 1-16,-4-24 0 0,3-27 2 15,-2-29-2-15,2-26 0 16,3-26 0-16,7-25-1 15,11-28 0-15,13-21-1 16,15-11 1-16,14-6 0 16,11 6 0-16,7 3-2 15,10 18-1-15,2 5-3 16,18 28-18-16,-16 5-6 15,17 24-12-15,-2 7-1 16,10 14 0-16,-1 2 1 16</inkml:trace>
  <inkml:trace contextRef="#ctx0" brushRef="#br0" timeOffset="4930">11902 1852 120 0,'-47'11'39'0,"-9"-9"-18"0,10-4-21 15,2-9-43-15,11 5-1 16,8-5-2-16</inkml:trace>
  <inkml:trace contextRef="#ctx0" brushRef="#br1" timeOffset="9404">2531 2289 61 0,'0'0'33'0,"11"-12"-2"16,2 11 0-16,1-2-28 15,11 2-1-15,6-4 0 16,5 7 2-16,4-2 0 0,6 4-2 15,3-1-1-15,4 3 0 16,4-1 0-16,8 2 0 16,7-3-1-16,9 0 1 15,10-3-1-15,9 0 1 16,7-4 0-16,12-1 0 15,11-2 0-15,4 2 0 16,7 1-1-16,2 1 1 16,3 2 0-16,10 1 0 15,2 2-1-15,2 0 1 16,2-2 0-16,7 3 0 15,6-6 1-15,1 1-1 16,6-2 1-16,3 1 0 16,0-3 0-16,4 4-1 0,-2-2 0 15,-3 3 0-15,-1 2 0 16,-1 2-1-16,-4 1 0 15,-2-1 0-15,-2-1 0 16,1-3-1-16,-1-3 1 16,-3-2 0-16,3-3 0 15,-4-4 0-15,2-3 0 16,-5-1 0-16,-3 0 0 15,-1 2 0-15,-5-2 1 16,-5 4 0-16,-12 0 0 16,-3 2 0-16,-8 2 0 15,-4 4 0-15,-15-1-1 16,-9 4 2-16,-10-1-2 15,-9 0 1-15,-11 0 0 0,-8-4-1 16,-15 2 1-16,-8-2 0 16,-12 3 0-16,-6-3 0 15,-9 3-1-15,-14 3-4 16,0 0-15-16,-10 0-18 15,-6 10-1-15,-9-7-1 16,4 8-1-16</inkml:trace>
  <inkml:trace contextRef="#ctx0" brushRef="#br2" timeOffset="25973">1389 2923 91 0,'2'-15'36'0,"-2"15"-1"16,0 0 1-16,-9 33-33 16,-2 3-1-16,2 23 0 15,0 15-1-15,-3 16-1 16,-1 13 0-16,1 4 0 15,-2 1 0-15,1 1 0 0,7-9-1 16,0-18-4-16,16-10-24 16,-5-24-5-16,12-21-1 15,-1-28-2-15</inkml:trace>
  <inkml:trace contextRef="#ctx0" brushRef="#br2" timeOffset="26207">1367 2998 107 0,'0'0'38'0,"0"0"1"15,27-1-4-15,-1-9-35 0,21-5 0 16,16-5-1-16,13-2 1 15,11 0-1-15,0-3-4 16,5 14-10-16,-16-5-21 16,-4 22 0-16,-21 4-1 15,-14 19-1-15</inkml:trace>
  <inkml:trace contextRef="#ctx0" brushRef="#br2" timeOffset="26400">1473 3564 89 0,'-21'11'37'0,"21"-11"0"16,15-11-1-16,25-13-25 16,14-6-11-16,17-6 1 0,9 0-1 15,6-3-1-15,3 12-3 16,-19-4-29-16,3 20-3 15,-24 8 0-15,-17 20 0 16</inkml:trace>
  <inkml:trace contextRef="#ctx0" brushRef="#br2" timeOffset="26576">1396 3954 103 0,'-18'13'37'15,"18"-13"1"-15,23-13-5 16,16-10-32-16,21-9-2 15,16-18-8-15,22 1-25 0,1-15-1 16,11 2-1-16,1-11-2 16</inkml:trace>
  <inkml:trace contextRef="#ctx0" brushRef="#br2" timeOffset="26927">2429 3518 98 0,'-28'60'38'16,"-6"-8"0"-16,7 5-1 15,3-11-33-15,6-2-2 16,3-11 0-16,6-4 1 16,1-8-1-16,9-10-1 15,-1-11 0-15,18-7 0 0,4-12 0 16,1-9 0-16,5-11 0 15,3-6 0-15,2-6 0 16,2-3 0-16,-2-2 0 16,-1 8-1-16,-5 8 0 15,0 11 1-15,-6 14-1 16,-3 15 0-16,0 18 1 15,-8 16-2-15,-1 12 1 16,1 8-1-16,-1 6-1 16,1-1-2-16,10 4-8 15,-10-21-25-15,16-1-2 16,-6-26 1-16,11-3-3 15</inkml:trace>
  <inkml:trace contextRef="#ctx0" brushRef="#br2" timeOffset="27964">2952 3642 98 0,'-4'10'38'0,"11"3"0"16,-7-13 0-16,37 2-36 15,-9-9-1-15,11-3 2 16,4-13-1-16,6-5 1 15,-1-7-2-15,-1-3 1 16,-10-3-2-16,-10 0 2 16,-15 7-2-16,-12 8 0 15,-17 13 1-15,-12 11-1 16,-12 17 0-16,-8 13-1 15,0 14 2-15,0 7-1 0,5 9 1 16,9 0-1-16,13-4 1 16,16-6 0-16,17-11 1 15,21-17-2-15,20-15 1 16,14-14 0-16,14-13-2 15,6-8 2-15,1-5-2 16,-2-5 1-16,-11 4-1 16,-13 6 2-16,-16 8-2 15,-16 9 1-15,-18 13 0 16,-11 14 0-16,-12 12 1 15,-10 11-2-15,-5 7 2 16,0 4-1-16,-2 4 1 16,4-4-1-16,8-6-1 0,8-13 2 15,10-15-2-15,-1-14 2 16,25-22-1-16,-2-13 0 15,6-15-1-15,2-6 1 16,0-9 0-16,0-2 0 16,-3 4 0-16,-5 13 0 15,-6 7-2-15,-3 13 3 16,-4 16-2-16,-10 14 1 15,18 7 0-15,-7 12 0 16,4 1-1-16,7 3 1 16,10 0 0-16,11-5 0 15,8-7 1-15,2-5-1 16,6-6 0-16,-1-6 0 15,-5-3 0-15,-6-4 0 0,-11 0 0 16,-13-2-1-16,-13 1 1 16,-11 1 0-16,-14 7 1 15,-12 4-1-15,-11 7 1 16,-6 8-1-16,-7 9 2 15,3 11-1-15,0 6 0 16,5 7 0-16,14 2 0 16,10 4 0-16,15-8 0 15,19-4 0-15,13-14-1 16,10-12 0-16,10-15 1 15,3-14-1-15,3-14 0 16,-3-13 1-16,-5-6-1 16,-9-4 0-16,-9-3 0 15,-9 6 0-15,-10 9-1 16,-5 10 1-16,-8 17-1 0,4 13 0 15,-22 37 1-15,5 16-1 16,0 32 0-16,2 18 1 16,3 23-1-16,-2 7 0 15,7 7 1-15,2-3-1 16,2-5 0-16,2-15 1 15,-5-20 0-15,-1-20 0 16,-2-24 1-16,-10-16-1 16,-5-21 0-16,-4-19 0 15,-1-19-2-15,-5-24-3 16,11-4-14-16,-10-37-19 15,14-2-2-15,-1-19-1 16,18 6-1-16</inkml:trace>
  <inkml:trace contextRef="#ctx0" brushRef="#br2" timeOffset="28587">4807 3556 87 0,'16'-4'40'15,"-16"4"-1"-15,3 22 0 16,-16-4-33-16,7 14-2 15,-6 2 0-15,3 8 0 16,0 1-1-16,7 2-2 16,3-6 1-16,7-6-1 15,8-10 0-15,7-14 0 16,9-13-1-16,5-13 0 15,3-12 1-15,3-13-1 16,-1-8 0-16,1-6 1 16,-3-6-1-16,-6 5 1 15,-4 3-2-15,-7 7 1 0,-4 15-1 16,-9 15 1-16,-10 17 0 15,7 25-2-15,-9 24 2 16,-3 20-1-16,-2 25 1 16,0 21 0-16,-3 13 0 15,-1 9-1-15,-2 0 2 16,-2 1-1-16,-5-10 0 15,-6-12 1-15,-5-18 0 16,-6-20 0-16,-6-21 0 16,-10-19 0-16,0-22-2 15,1-23-1-15,5-16-3 16,-4-34-18-16,22-7-17 15,3-27-1-15,18-10 0 0,11-15-1 16</inkml:trace>
  <inkml:trace contextRef="#ctx0" brushRef="#br2" timeOffset="28912">6047 3474 106 0,'0'0'38'16,"18"13"1"-16,-14 7-2 16,-6 17-35-16,1 8-1 15,0 9-1-15,-4 6 1 16,3-4-4-16,1 1-2 15,-7-21-31-15,19-4-3 16,1-29 2-16,16-11-3 16</inkml:trace>
  <inkml:trace contextRef="#ctx0" brushRef="#br2" timeOffset="29064">6217 3107 112 0,'-31'25'35'16,"5"6"-10"-16,12-7-25 15,26 1-38-15,10-16 1 16,29 2-2-16</inkml:trace>
  <inkml:trace contextRef="#ctx0" brushRef="#br2" timeOffset="29353">6722 3402 115 0,'-49'48'39'15,"-11"-14"1"-15,13 8-3 16,0-13-33-16,14 1-2 15,14-6 1-15,14-1-3 0,18-6 1 16,17-6-1-16,12-2 0 16,9-2 0-16,2 4 1 15,-2-2-1-15,-7 0 1 16,-7 5-1-16,-16 6 1 15,-19 5-1-15,-17 5 0 16,-16 6 0-16,-12 2-1 16,-10 0 0-16,-1-1-4 15,-6-17-10-15,16 6-24 16,0-23-1-16,24-3-1 15,5-19-1-15</inkml:trace>
  <inkml:trace contextRef="#ctx0" brushRef="#br2" timeOffset="29736">8120 2868 101 0,'11'14'39'15,"0"31"-1"-15,-16 9-2 16,-3 23-33-16,-1 13-2 15,-1 13 0-15,-5 4 0 16,0-2-1-16,1-4-1 16,4-16-4-16,17-1-15 15,0-32-17-15,11-9 0 16,-4-24-1-16,9-9 0 15</inkml:trace>
  <inkml:trace contextRef="#ctx0" brushRef="#br2" timeOffset="29924">7945 3551 111 0,'-11'1'39'0,"15"9"1"16,-4-10-3-16,35-6-36 15,6-10-1-15,13-12-3 16,18-6-3-16,3-21-6 15,17 6-24-15,-9-18-2 16,5 6 0-16,-14-9 0 16</inkml:trace>
  <inkml:trace contextRef="#ctx0" brushRef="#br2" timeOffset="30269">8725 2825 104 0,'-21'30'38'16,"-15"5"2"-16,7 24 1 0,-9 1-35 15,10 16-3-15,3 7-1 16,6 4 0-16,2 2 0 15,3 1-1-15,6-3 0 16,3-7 0-16,2-12 0 16,0-10-1-16,3-13 1 15,4-15-1-15,1-15 1 16,7-14-1-16,0-15 0 15,2-11 1-15,4-11-1 16,2-7 1-16,-2 1-1 16,3 0 1-16,-2 5-2 15,-3 11 2-15,0 9-2 16,-1 12 0-16,-1 14 1 15,-2 10-1-15,0 12-2 0,1 1-1 16,6 7-3-16,-5-11-17 16,15 9-15-16,-5-20 1 15,13 3-2-15,-5-23-1 16</inkml:trace>
  <inkml:trace contextRef="#ctx0" brushRef="#br2" timeOffset="30600">9097 3509 99 0,'0'0'38'16,"-2"13"1"-16,19-1-1 16,-3-9-35-16,15 1-1 15,8-5-1-15,10-3 0 16,2-8 1-16,1-5-1 0,-3-5-1 15,-4-5 2-15,-14 0-2 16,-13-2 1-16,-16 3 0 16,-17 6 0-16,-19 9 1 15,-13 14-1-15,-12 9 1 16,-4 15 0-16,-3 11 0 15,3 10 0-15,7 6 0 16,13 3-1-16,16-4-1 16,18-8-2-16,24-7-3 15,15-21-17-15,41 3-18 16,8-22-1-16,30-3-1 15,12-17-1-15</inkml:trace>
  <inkml:trace contextRef="#ctx0" brushRef="#br2" timeOffset="31134">10674 3459 88 0,'-9'-18'39'16,"0"12"0"-16,-21-5 0 16,8 12-33-16,-21 1 0 15,1 12-3-15,-5 6 1 16,-2 12-3-16,4 5 1 15,3 3-1-15,9 3 1 16,8 2-2-16,10-6 1 16,11-1 0-16,13-11-1 15,12-11 1-15,11-12-1 16,10-9 1-16,4-12 0 15,7-9-1-15,-2-8 0 16,-1-2 1-16,-7-5-1 16,-5 4 1-16,-8 3-1 0,-6 7 1 15,-11 5-1-15,-7 11 0 16,-6 11 0-16,0 0-1 15,-2 20 1-15,-3 4-3 16,3 6 0-16,2-3-5 16,14 16-11-16,-7-20-19 15,21 5-1-15,-5-24 0 16,16 1-2-16</inkml:trace>
  <inkml:trace contextRef="#ctx0" brushRef="#br2" timeOffset="31623">11204 2796 104 0,'-43'60'40'15,"8"27"3"-15,-5 3-4 16,14 9-36-16,1 5 0 15,10 2-1-15,4-10 0 16,11-5-1-16,5-15 0 16,4-14 0-16,3-16-1 15,4-16 0-15,-2-16 0 16,1-16 0-16,-2-13 0 15,-2-13 0-15,-2-8-1 16,-2-8 2-16,3-5-1 16,-3-5 0-16,3 4-1 0,-1 6 1 15,3 8-1 1,1 11 2-16,5 10-2 0,3 13 1 15,2 12 0-15,0 10 0 16,4 9 0-16,-4 3 0 16,3 4 0-16,-4-3-1 15,-8 3 1-15,-5-5 0 16,-13-2 0-16,-11-2-1 15,-6-5 1-15,-10-2-1 16,-7-2 0-16,-4-6-1 16,2-2-2-16,1-8-1 15,17 0-5-15,3-22-12 16,19 20-15-16,19-33 0 15,17 14-1-15,5-13 2 16</inkml:trace>
  <inkml:trace contextRef="#ctx0" brushRef="#br2" timeOffset="31819">11580 3480 82 0,'35'-18'38'16,"0"14"0"-16,-22-8 0 15,2 19-23-15,-15-7-5 16,-10 15-5-16,-1 3-2 16,-1 7-2-16,-1 8 0 15,-1 4-1-15,1 2 1 16,3 2-2-16,6-4 1 16,4-8-2-16,9-8-2 15,-9-21-10-15,38-9-23 16,-15-23-3-16,16-1 1 15,-10-24 0-15</inkml:trace>
  <inkml:trace contextRef="#ctx0" brushRef="#br2" timeOffset="31959">11748 2870 106 0,'-13'-4'38'16,"0"1"-1"-16,11 16-3 16,13 0-44-16,4-16-25 15,21 4-3-15,2-16 0 16,18 5-1-16</inkml:trace>
  <inkml:trace contextRef="#ctx0" brushRef="#br2" timeOffset="32177">12212 2663 103 0,'-17'24'42'0,"-12"1"-1"15,6 25 1-15,-6 3-37 16,4 14-1-16,2 11-1 16,2 12 1-16,1 8-2 15,5 1-2-15,5-2 0 16,5-9-1-16,7-6-2 15,6-17-3-15,12-10-4 16,-4-36-18-16,25-2-12 16,-9-29 0-16,16-6-1 15,-8-22 1-15</inkml:trace>
  <inkml:trace contextRef="#ctx0" brushRef="#br2" timeOffset="32350">12422 3307 110 0,'0'0'39'15,"-15"37"2"-15,-8-8-4 0,4 16-34 16,-5 3 0-16,8 2-2 15,3-3 1-15,6-6-3 16,11-10 0-16,3-15-5 16,17-2-18-16,-6-30-17 15,15-2 2-15,-5-22 0 16,12-5-2-16</inkml:trace>
  <inkml:trace contextRef="#ctx0" brushRef="#br2" timeOffset="32503">12589 2777 114 0,'-11'4'36'16,"-3"0"-3"-16,14-4-18 0,0 0-53 16,18-5-1-16,11-1 1 15,0-11-1-15</inkml:trace>
  <inkml:trace contextRef="#ctx0" brushRef="#br2" timeOffset="32673">12952 2615 100 0,'-1'36'41'0,"-23"0"0"16,6 25-1-16,-9 4-36 15,1 15 1-15,-2 12-2 16,2 11 0-16,-3 1-1 16,7 1-3-16,9-7-3 15,-5-16-11-15,17 1-23 16,-8-26-3-16,13-9 1 0,-4-31-2 15</inkml:trace>
  <inkml:trace contextRef="#ctx0" brushRef="#br2" timeOffset="32870">12689 3165 112 0,'-13'2'40'0,"17"15"1"15,-4-17-2-15,20 11-39 16,13-4-3-16,13-4-1 15,17 5-7-15,-4-18-26 16,16 10-3-16,-7-18 1 0,10 9-2 16</inkml:trace>
  <inkml:trace contextRef="#ctx0" brushRef="#br2" timeOffset="33216">13335 3139 105 0,'-16'39'39'0,"-15"1"2"16,8 16-1-16,-8-2-36 15,14 6-1-15,3-6 0 16,10-1-1-16,6-12 0 15,12-14-1-15,9-15-1 16,11-17 1-16,4-16-2 16,3-14 2-16,3-15-1 15,4-5 0-15,-2-4 0 16,-6 6 0-16,-6 6 1 0,-7 12-1 15,-13 19 0-15,-14 16 1 16,-5 37 0-16,-15 19-1 16,-11 23 1-16,-9 15 0 15,-10 26-1-15,-6 9 1 16,-1 3-1-16,1-5 0 15,3-9-1-15,0-13-1 16,5-16-1-16,3-27-3 16,12-14-7-16,-10-39-16 15,18-6-13-15,-5-29 1 16,10-13-1-16,-4-32 1 15</inkml:trace>
  <inkml:trace contextRef="#ctx0" brushRef="#br2" timeOffset="33680">14554 2952 98 0,'0'0'38'0,"7"14"0"15,-13 2-6-15,-1 17-31 16,-3 14-2-16,-3 13 2 15,-6 11-1-15,-1 11 1 16,-5 3 0-16,2-1-1 16,3-2 0-16,2-10-5 15,19-4-29-15,-8-27-4 16,15-8 2-16,-8-33-2 0</inkml:trace>
  <inkml:trace contextRef="#ctx0" brushRef="#br2" timeOffset="34115">14315 3435 103 0,'-15'12'38'16,"15"10"0"-16,3-11-6 15,19 4-31-15,16-3-1 16,13-4 0-16,11-4 1 15,9-2-1-15,4-6 1 16,-3-1 0-16,-2-1 0 16,-13 1 0-16,-10 0 0 15,-15 3 0-15,-12 1 0 0,-20 1 0 16,0 0 1-16,-17 17-1 15,-9-3 1-15,-3 4-1 16,-3 7 0-16,3 1 0 16,3 8 0-16,9-1 0 15,9 2 0-15,16-4 0 16,10-5 0-16,13-4-1 15,9-8 1-15,8-10 0 16,0-10-1-16,3-10 1 16,-4-10 0-16,-8-6-1 15,-11-6-1-15,-13-1 1 16,-12 0-3-16,-15 0 0 0,-8 13-10 15,-21-8-15-15,9 23-12 16,-9-2 0-16,9 17-1 16,-1-4 1-16</inkml:trace>
  <inkml:trace contextRef="#ctx0" brushRef="#br2" timeOffset="34761">16207 3446 93 0,'-13'-13'39'15,"-18"-6"-1"-15,1 18 0 16,-21 1-33-16,3 10-2 0,-5 6 1 16,1 10-2-16,3 10 0 15,6 7-1-15,9 3 1 16,12-1-1-16,14-4 0 15,14-5 0-15,13-11 0 16,16-12 0-16,11-14 0 16,10-15 0-16,5-18 0 15,7-11 1-15,2-17-2 16,-1-6 1-16,-8-7-1 15,-8-2 0-15,-10 2-1 16,-7 9 1-16,-13 12 1 16,-10 12-2-16,-10 19 1 15,-3 23 0-15,-28 19 0 16,4 19 1-16,-4 20-2 0,-1 5 0 15,7 11-1-15,4 0-2 16,18 2-4-16,7-21-9 16,30 1-21-16,4-26-2 15,25-3 1-15,2-24 0 16</inkml:trace>
  <inkml:trace contextRef="#ctx0" brushRef="#br2" timeOffset="35047">16929 3401 102 0,'-22'-21'38'0,"2"17"2"15,-16 0-3-15,2 15-32 16,-3 8-2-16,4 11 0 16,1 4 0-16,12 6-2 15,6-4 2-15,14 3-2 0,12-8 1 16,14-6-1-16,14-11 1 15,8-12-1-15,4-9-1 16,1-10 0-16,0-8 0 16,-9-5 1-16,-11-7-2 15,-12-1 0-15,-12-3-2 16,-11 2 0-16,-8 6-3 15,-16-9-11-15,12 25-18 16,-15-10-6-16,12 17 1 16,-3-5-2-16</inkml:trace>
  <inkml:trace contextRef="#ctx0" brushRef="#br2" timeOffset="35676">17928 3336 86 0,'0'0'38'16,"0"0"-1"-16,0 0 2 15,-5 21-35-15,5 2-1 0,-4 8 0 16,3 8 0-16,-5 4 0 15,-2 2-1-15,3 0 0 16,3-6-1-16,3-4 0 16,7-10 0-16,9-9-1 15,6-15 0-15,7-8 0 16,7-12 0-16,5-8 0 15,0-6 0-15,1-6 0 16,-2-2 1-16,-6 2-2 16,-6 6 1-16,-6 5-1 15,-8 7 2-15,-5 11-1 16,-10 10 0-16,0 0 0 15,4 25 0-15,-8 1 1 16,2 5-2-16,2 4 2 0,0 3-1 16,6-2 1-16,2-2-1 15,10-9 1-15,2-9 0 16,7-11-1-16,3-11 2 15,6-10-2-15,-3-12 1 16,0-9 0-16,-3-4 0 16,-5-8-2-16,-4 0 1 15,-3 4-4-15,-9 2 0 16,2 14-5-16,-9-6-14 15,14 28-16-15,-9-5-1 16,12 20 0-16,0-1 1 16</inkml:trace>
  <inkml:trace contextRef="#ctx0" brushRef="#br2" timeOffset="36312">19135 3323 98 0,'-41'15'40'0,"-17"-4"1"15,7 14-1-15,-2 0-36 16,3 10-1-16,6 2 1 16,14 3-3-16,13 1 1 15,17-6-2-15,20-2 1 16,15-9-1-16,12-8 0 15,9-9-1-15,4-8 0 16,3-12 0-16,-3-6-1 0,-11-9 2 16,-9-4-2-16,-12-5 2 15,-13 0-2-15,-10-1 2 16,-8 3 0-16,-8 4 1 15,-4 6 0-15,0 5-1 16,1 6 1-16,14 14-1 16,-13-12 1-16,13 12 0 15,25 6-1-15,-1 3 1 16,5 1-1-16,4 5 1 15,2 1-1-15,3 5 1 16,-2 2 0-16,-6 5 0 16,-8 3 0-16,-4 0-1 15,-10 3 1-15,-6 0 0 16,-4-1 0-16,-3-3-2 15,-2-2 2-15,-2-5-1 16,3-6 0-16,0-5 0 0,6-12 0 16,0 0 0-16,23-15 1 15,-4-9-1-15,1-9 1 16,5-2 0-16,-1-8-1 15,4-2 1-15,-2 2-1 16,-8 5 1-16,-4 7-1 16,-3 8 0-16,-2 8 0 15,-9 15-1-15,14-8 1 16,-14 8-2-16,28 5-2 15,-9-9-3-15,24 10-12 16,-10-27-9-16,23 11-11 16,-7-25-1-16,16 6-1 15,-10-24 2-15</inkml:trace>
  <inkml:trace contextRef="#ctx0" brushRef="#br2" timeOffset="36496">20274 2796 110 0,'-18'17'41'15,"-16"11"2"-15,5 29-3 16,-3 4-38-16,4 19 1 15,2 8-2-15,8 6 0 16,4 0 0-16,6 0-2 16,9-6-1-16,4-13-3 15,17-1-13-15,-14-35-14 16,17-2-9-16,-3-25 0 15,13-6-2-15</inkml:trace>
  <inkml:trace contextRef="#ctx0" brushRef="#br2" timeOffset="36767">20371 3330 102 0,'-19'0'43'0,"-16"-3"0"16,12 14-1-16,-13-13-35 15,15 9-4-15,2-1 1 16,6 2-2-16,13-8 0 15,-13 21 0-15,15-4-1 16,9 0-1-16,5 5 1 16,7 1-1-16,7 4 1 15,9-2-1-15,12-1-1 16,4-5-3-16,13 4-7 15,-6-17-10-15,23 14-10 0,-12-20-11 16,12 12-2-16,-12-13 0 16,2 8 1-16</inkml:trace>
  <inkml:trace contextRef="#ctx0" brushRef="#br2" timeOffset="36895">21047 3725 120 0,'-35'5'43'0,"11"1"-1"15,-6-12-5-15,-2-11-56 16,32 17-21-16,-12-21-3 15,12 21-1-15,-18-8-1 16</inkml:trace>
  <inkml:trace contextRef="#ctx0" brushRef="#br3" timeOffset="85512">1182 5118 76 0,'-3'-51'36'0,"4"9"1"15,-6 4-1-15,4 14-30 16,-7 13-3-16,8 11-1 15,-21 35 1-15,3 11-2 16,-7 20 2-16,0 15-3 0,-3 9 2 16,6 6-1-16,2-2 1 15,10-6-1-15,14-12 0 16,13-10 1-16,15-25-1 15,11-15 0-15,9-23 0 16,5-17 0-16,9-15-1 16,-2-12 1-16,-2-9-1 15,-5-6 0-15,-9 0 0 16,-8 4-1-16,-9 9 1 15,-5 9-2-15,-9 12 2 16,-6 17-1-16,-11 5 0 16,2 33 1-16,-8 8 0 15,-1 9 0-15,3 9 0 16,3 5 1-16,4 0-1 0,10-8 2 15,11-15-1-15,12-17 1 16,11-22 1-16,11-18-1 16,1-24 0-16,8-18 1 15,-6-17-1-15,-1-9-2 16,-10-5 1-16,-13-2-1 15,-9 5-3-15,-12 5 1 16,-6 17-4-16,-11 6-2 16,6 28-6-16,-17 0-16 15,12 30-8-15,2 12 0 16,10 19 1-16</inkml:trace>
  <inkml:trace contextRef="#ctx0" brushRef="#br3" timeOffset="86135">2657 5412 67 0,'0'0'38'16,"-22"-4"-2"-16,-9 2 2 16,-2 10-15-16,-13-2-18 15,5 12-1-15,-4 4 0 16,7 13-1-16,4 5 0 15,12 6-1-15,9 3-1 16,14 3 1-16,14-9-1 16,15-3-1-16,12-15 0 15,14-14 1-15,2-14-2 16,5-12 1-16,-4-17 0 0,-7-12-1 15,-7-6 0 1,-12-8 0-16,-14 1 1 0,-15-2-1 16,-10 7 1-16,-7 5-1 15,-8 11 2-15,-1 13-1 16,-2 8 1-16,1 11-1 15,8 9 1-15,10 8 0 16,11 1 0-16,13 0-1 16,11 0 1-16,13-3 0 15,10-4-1-15,5 0 0 16,4-2 0-16,-4-1 0 15,-6 5 0-15,-6 10 0 16,-13 11-1-16,-13 9 1 16,-14 12 0-16,-15 8 0 0,-6 4 2 15,-3-2-1 1,-3-4 1-16,1-11-1 0,5-14 0 15,9-22 1-15,11-21 0 16,10-21-1-16,8-15-2 16,9-10 2-16,0-7-1 15,3-4 0-15,-2 1 1 16,-2 12-2-16,-7 12 1 15,-8 11-1-15,-2 11-1 16,-6 11-1-16,-8 10-2 16,14-1-6-16,7 10-27 15,-7-16-2-15,14 0 0 16,-1-17 0-16</inkml:trace>
  <inkml:trace contextRef="#ctx0" brushRef="#br3" timeOffset="86323">3763 4772 95 0,'-17'37'38'0,"4"25"2"16,-6 13-2-16,6 25-35 16,4 11 1-16,7 8-2 15,4-2-1-15,6-5-3 16,12-3-8-16,-1-29-27 15,15-12-1-15,-7-33 0 16,10-22-2-16</inkml:trace>
  <inkml:trace contextRef="#ctx0" brushRef="#br3" timeOffset="86577">3934 5168 110 0,'-44'51'41'0,"-4"-5"2"16,15 10-2-16,4-14-38 15,11-1-1-15,16-10-1 16,8-5 0-16,14-8 0 16,9-3 0-16,7-7-1 15,6 0 0-15,1-1 0 16,2-4 0-16,-1 3-3 15,-3-6-2-15,6 14-13 16,-13-21-17-16,14 9-8 16,-8-12 1-16,11 5-2 0</inkml:trace>
  <inkml:trace contextRef="#ctx0" brushRef="#br3" timeOffset="86953">5488 5269 93 0,'-19'-7'40'15,"19"7"-1"-15,-7 12-1 16,4 14-36-16,1 10-1 16,-4 12 0-16,-5 11 0 15,0 3 0-15,1 6-3 16,3-2-1-16,6 1-9 15,-2-31-24-15,18-12-2 16,2-27-1-16,16-16-1 16</inkml:trace>
  <inkml:trace contextRef="#ctx0" brushRef="#br3" timeOffset="87104">5547 4930 98 0,'-41'7'39'0,"8"16"-2"16,6 2-7-16,14-12-66 15,26 11-2-15,13-14-1 16,25 3 0-16</inkml:trace>
  <inkml:trace contextRef="#ctx0" brushRef="#br3" timeOffset="87418">6176 5134 79 0,'-41'19'41'15,"0"10"-2"-15,-11-9 1 16,9 16-21-16,1-8-17 15,10 2-1-15,10 3-1 16,13-2 1-16,13-6-1 16,11-4 0-16,18-6 0 15,10-5 0-15,8-3 0 16,2 0 0-16,-1-6 0 15,-9 5 1-15,-10 6-1 16,-11 7 0-16,-17 10 0 16,-19 8 1-16,-16 13-1 15,-12 3 2-15,-4 2 0 16,-4-4-4-16,10 3-9 0,-3-23-25 15,21-4-4-15,6-26 2 16,21-13-4-16</inkml:trace>
  <inkml:trace contextRef="#ctx0" brushRef="#br3" timeOffset="88058">7760 5266 82 0,'-21'-15'39'16,"5"11"-2"-16,-14-2 0 15,-10 12-34-15,3 8-1 16,-2 13 1-16,-9 11-1 0,1 12 1 16,-1 5-1-16,9 4 0 15,8-5 0-15,14-3 0 16,17-16 0-16,18-15-1 15,24-22 1-15,19-23-1 16,17-23 1-16,12-17-1 16,6-17-1-16,-2-10 1 15,-6-8 0-15,-10-1 0 16,-16 6-2-16,-16 11 2 15,-19 16-1-15,-13 15 0 16,-15 25 1-16,-13 24-1 16,-9 26-1-16,-10 26 1 15,-6 26 0-15,-2 19-1 0,2 16 1 16,4 4-3-16,19 2-2 15,9-11-5-15,31-1-25 16,9-29-4-16,25-10 0 16,10-27 0-16</inkml:trace>
  <inkml:trace contextRef="#ctx0" brushRef="#br3" timeOffset="88727">8548 5330 95 0,'-50'-28'39'16,"3"20"1"-16,-11 6-1 15,6 21-34-15,1 11-2 16,11 14 0-16,7 7-1 16,11 7-1-16,13-1 0 15,15 1 0-15,16-6 0 0,17-13 1 16,19-14-1-16,9-12-1 15,9-18-1-15,2-10 1 16,0-13-1-16,-6-12 0 16,-11-8 0-16,-15-3-2 15,-18 1 2-15,-12-2 0 16,-16 4 1-16,-11 9 0 15,-11 6 1-15,-6 12 0 16,-1 5 0-16,0 7 0 16,6 9 0-16,7 5 0 15,16-5 0-15,2 15 0 16,21-9-1-16,11 0 1 0,11-3-1 15,7 4 0 1,2-1 1-16,2 2-1 0,-6 4 0 16,-6 5 0-16,-11 7 1 15,-12 6-1-15,-13 8 0 16,-10 4 1-16,-10 3-1 15,-10 5 0-15,-5 2 0 16,0-7 2-16,0-4-2 16,3-11 3-16,14-17-2 15,10-13-1-15,14-21 0 16,11-14 1-16,12-18 0 15,10-6-3-15,5-12 3 16,2-6-3-16,1 8 3 16,-6 8 0-16,-11 10-1 15,-7 15 1-15,-10 17-1 0,-11 19 1 16,-10 20-1-16,-8 17 0 15,-8 16 0-15,-1 4 0 16,3 9-2-16,4-4-2 16,14 4-3-16,4-27-8 15,26 8-14-15,-3-30-10 16,22-10-3-16,-1-18 0 15,12-8 1-15</inkml:trace>
  <inkml:trace contextRef="#ctx0" brushRef="#br3" timeOffset="89048">9706 5386 104 0,'-16'33'39'0,"1"-7"1"16,15 8-7-16,8-8-31 15,7-3 0-15,8-4 0 16,6-8-1-16,2-9 1 15,-2-5-1-15,-1-9 0 16,-8-5 0-16,-6-7 0 16,-10-7 0-16,-10 0 0 15,-6-2-1-15,-9 6 1 16,-5 8-1-16,-7 14 0 15,-2 10 1-15,-1 16-1 16,-2 14 0-16,4 13 0 16,6 9 1-16,9 3-4 15,8-7 0-15,19 2-6 16,5-22-20-16,30 0-11 0,10-17 1 15,27-10-2-15,6-18-1 16</inkml:trace>
  <inkml:trace contextRef="#ctx0" brushRef="#br3" timeOffset="89799">10823 5435 72 0,'14'-13'37'0,"-5"-1"-1"0,4 14 0 15,-13 0-32-15,7 11-1 16,-10 12 1-16,0 8-1 16,-9 7 0-16,2 10 0 15,-8 2-1-15,4 3 3 16,2-6-3-16,5-5 2 15,6-8-3-15,8-11 2 16,8-12-2-16,9-19 2 16,8-13-3-16,9-10-2 15,2-10 2-15,4-5-2 16,-4-4 3-16,-3 0-3 15,-5 3 2-15,-3 11-3 16,-9 9 4-16,-8 11-1 16,-5 16 0-16,-4 11 0 15,-5 16 0-15,-2 9 0 0,0 13 0 16,1 1 3-16,0 3-3 15,6-1 4-15,3-8-3 16,10-8 4-16,1-12-3 16,9-12 2-16,5-24-1 15,5-10-4-15,2-15 3 16,-2-8-3-16,0-11 2 15,-9-5-4-15,-4-4 1 16,-7-3-5-16,-2 13-2 16,-19-12-17-16,13 18-15 15,-8-5 2-15,11 10-4 16,0-4 4-16</inkml:trace>
  <inkml:trace contextRef="#ctx0" brushRef="#br3" timeOffset="90213">12139 4652 92 0,'14'16'39'16,"-27"7"2"-16,-2 19-2 16,-14 8-35-16,3 11 0 15,-4 12 0-15,4 11-1 16,-3 5 0-16,2 4-1 15,3-3 0-15,3-2-1 16,5-8 1-16,3-12-2 16,5-10 0-16,3-11 0 15,4-14 0-15,5-15 0 16,7-12 0-16,4-12 1 0,4-12-1 15,5-9 0-15,2-8 1 16,5-7-1-16,-4 3 1 16,-1 1-1-1,-2 10 0-15,-5 7 1 0,-4 13-1 16,-15 8 0-16,13 28 0 15,-11 3 0-15,-3 12-2 16,1 8 1-16,7 4-3 16,1-2 2-16,13 0-5 15,-1-18-5-15,26 8-16 16,-13-24-11-16,17-3 0 15,-4-22 1-15,8-8 0 16</inkml:trace>
  <inkml:trace contextRef="#ctx0" brushRef="#br3" timeOffset="90839">12527 5459 97 0,'-11'15'38'16,"-5"-3"1"-16,15 11 0 15,-1-6-36-15,19-4-1 16,8-8 0-16,14-2 0 15,8-10 0-15,11-7-1 16,5-7 0-16,-1-5 0 16,-5-7-1-16,-5-1 1 15,-16-3-1-15,-13 1 1 16,-16 5-1-16,-17 4 1 0,-17 8-1 15,-10 8 1 1,-7 13-1-16,-5 13 1 0,-2 13-1 16,4 10 0-16,3 10 0 15,13 4 1-15,11 0-1 16,14-4 1-16,15-4-1 15,18-12 1-15,12-12-1 16,18-12 1-16,9-14-1 16,5-8 1-16,1-10-1 15,-4-3 0-15,-7-4 1 16,-10 2-1-16,-12 2 0 15,-15 6 1-15,-11 8-1 16,-13 13 0-16,-13 8 0 16,-6 12 1-16,-5 8-1 15,-1 3-1-15,0 6 1 0,3 0 0 16,8-4 0-16,10-12 1 15,12-11-1-15,11-12 1 16,12-13-1-16,9-10 1 16,6-11 0-16,3-9 0 15,-1-4 0-15,-4 3-1 16,-3 6 1-16,-11 11-1 15,-8 14 1-15,-11 17-1 16,-11 18-1-16,-9 13-1 16,-2 18-2-16,-9 3-5 15,16 21-8-15,-15-19-9 16,24 13-14-16,2-18 0 15,24-4-1-15,11-14 1 16</inkml:trace>
  <inkml:trace contextRef="#ctx0" brushRef="#br3" timeOffset="91627">14172 5607 81 0,'32'-17'38'0,"20"1"-1"16,6-13 0-16,12 2-34 15,-3-4-1-15,0 2 0 16,-6-2-1-16,-13 2 1 15,-18-1-1-15,-13 3 1 16,-20 2 0-16,-13 7 0 16,-19 1 0-16,-8 10 1 15,-11 7-1-15,-8 14 0 16,-4 13 1-16,0 13-1 15,8 9-1-15,7 7 0 16,15 6 0-16,18 0 2 16,19-7-2-16,24-9 1 15,19-11-1-15,19-13 1 0,15-17-1 16,7-10-1-16,7-13 1 15,-2-6-3-15,-9-8 2 16,-5-2-2-16,-18-1 3 16,-11 0-3-16,-11 6 3 15,-15 5-1-15,-11 8 1 16,-10 16-1-16,0 0 0 15,-21 7 1-15,-2 17-1 16,-2 9 0-16,-7 7 0 16,5 0 2-16,2 0-2 15,4-4 2-15,6-4-2 16,12-10 2-16,9-8-1 15,8-16 1-15,8-16-1 16,8-8-3-16,6-8 3 0,4-6-3 16,2-5 3-16,1 0-3 15,-5 1 3-15,-1 9-3 16,-8 8 2-16,-6 13 0 15,-9 12 0-15,-3 12 0 16,-9 13-1-16,-4 13 1 16,-1 11-3-16,-4 1 2 15,7 9-4-15,-4-13-10 16,22 14-11-16,-11-24-14 15,21 0 0-15,-1-24 0 16,13-9 1-16</inkml:trace>
  <inkml:trace contextRef="#ctx0" brushRef="#br3" timeOffset="92706">15468 5504 100 0,'-24'7'40'15,"13"9"0"-15,11-16-1 16,-2 17-36-16,23-12 0 15,11-3-2-15,11-5 1 16,8-4-1-16,6-7 0 16,-3-3-1-16,-3-6 1 15,-5-4-1-15,-15-1 1 16,-8 0-1-16,-17-3 1 15,-11 3-1-15,-11 4 1 16,-10 6-1-16,-5 8 0 0,-6 11 0 16,-5 11 0-16,0 12 1 15,4 9-2-15,5 10 2 16,7 4-1-16,12 1 0 15,12 0 1-15,11-4-1 16,15-8 0-16,14-9 1 16,11-12-1-16,10-10 0 15,6-8 0-15,1-6 0 16,-2-7 1-16,-5-7-1 15,-8 2 0-15,-7-3 0 16,-13 4 0-16,-11 5 0 16,-20 15 0-16,9-13 0 15,-20 17 0-15,-4 9 0 16,-7 5 0-16,0 7 0 15,0 2-1-15,1 1 1 0,8 0 0 16,8-6 2-16,11-12-2 16,10-9 0-16,10-11 0 15,6-15 1-15,4-4-1 16,4-13 0-16,-4-6 1 15,0-4-3-15,-9 2 2 16,-4 7 0-16,-9 8 0 16,-3 7 0-16,-8 13 0 15,-3 15-1-15,0 0 1 16,-4 17-1-16,0 8 1 15,5 1 0-15,3 4-1 16,0-2 1-16,6-3 0 16,7-4 0-16,5-8 0 15,7-8 0-15,7-5 0 0,-1-8 0 16,2-7 1-16,2-4-1 15,-4-4 1-15,-5-2-1 16,-7-2 1-16,-9 4 0 16,-9 2-1-16,-8 5 1 15,-8 8-1-15,-8 9 1 16,-2 8-1-16,-2 8 0 15,1 11 0-15,-1 5 0 16,8 3-1-16,5 1 1 16,10-2 0-16,4-4 0 15,7-7 0-15,5-8 0 16,4-9 0-16,4-8 0 15,1-8 0-15,2-9 0 0,-1-6 0 16,-1-5 0-16,-4-3-1 16,-1 0 1-16,-3 4-1 15,-4 3 0-15,-5 11 0 16,-8 14 0-16,-1 15 0 15,-11 19 0-15,-5 28 1 16,-8 17 0-16,-9 21 0 16,-7 13 1-16,-5 10-1 15,-3 0 2-15,-4-2-1 16,-2-4 1-16,-1-18 0 15,0-16 1-15,7-22-1 16,3-20 0-16,7-20-2 16,5-22-3-16,12-12-6 15,-2-33-7-15,27-2-9 0,-12-40-9 16,24-2-8-16,1-10-2 15,21 2 3-15</inkml:trace>
  <inkml:trace contextRef="#ctx0" brushRef="#br3" timeOffset="93315">17139 5491 96 0,'0'0'39'16,"0"0"2"-16,-10 21-2 15,-5 2-35-15,-2 11-2 16,0 2 3-16,-1 6-3 15,4-1 0-15,5 1 0 16,8-7 0-16,9-11-1 16,10-7 3-16,11-17-3 15,9-10-1-15,9-12 1 16,2-9-1-16,1-6 1 15,-1-7-2-15,-3-2 2 0,-6 4-4 16,-7 3 4-16,-8 8-4 16,-7 11 3-16,-18 20-1 15,11 12 1-15,-17 25 0 16,-5 19 1-16,-7 19 0 15,-5 18 0-15,-3 13 0 16,-9 11 0-16,-1 1 1 16,-4 1-1-16,-8-8 2 15,1-9-3-15,-6-13 3 16,-4-15-3-16,-2-18 2 15,-3-18-3-15,1-23 0 16,9-14-6-16,-4-30-12 16,27-2-8-16,-8-29-16 15,23-12 1-15,9-26-2 0,18-6 2 16</inkml:trace>
  <inkml:trace contextRef="#ctx0" brushRef="#br3" timeOffset="93825">18672 5502 71 0,'4'-14'38'0,"-4"3"-1"15,-13-7 1-15,-3 10-31 16,-11-4-1-16,-4 12-1 15,-9 4 1-15,0 11-2 0,-4 7-1 16,2 5 0-16,4 6 0 16,6 4-2-16,12 1 0 15,10-5 1-15,14-3-3 16,13-10 1-16,21-9-4 15,8-20-11-15,24 4-20 16,-4-22-5-16,18-4 1 16,-7-17-4-16</inkml:trace>
  <inkml:trace contextRef="#ctx0" brushRef="#br3" timeOffset="94211">19131 4842 72 0,'-22'-1'40'0,"6"26"-1"16,-11 11 3-16,6 18-27 15,-2 11-11-15,7 12-2 16,1 8 1-16,2 5-1 16,1-1 1-16,3 0-2 15,0-6 0-15,3-10 2 16,1-12-3-16,4-12 2 15,2-14-1-15,7-15 1 16,7-17-2-16,9-15 1 16,1-11-1-16,4-5-2 15,5-9 2-15,2-1-2 16,-3-3 3-16,0 7-3 15,-8 9 2-15,1 12 0 0,-8 10 0 16,-4 11 1-16,-5 11-2 16,2 8 0-16,-3 12-1 15,-1-5 1-15,10 4-5 16,-1-12-3-16,23 5-16 16,-9-26-13-16,24-1-1 15,-3-19-1-15,9-5 3 16</inkml:trace>
  <inkml:trace contextRef="#ctx0" brushRef="#br3" timeOffset="94916">19728 5457 90 0,'-34'-12'39'16,"0"17"0"-16,-12 3 2 15,5 13-34-15,-6 5-2 0,2 16-2 16,4 1 0-16,7 4 1 16,10 0-3-16,10-2 2 15,13-8-3-15,13-6 2 16,14-10-1-16,14-14 1 15,7-9-2-15,9-9 0 16,1-9 0-16,-1-9-1 16,-1-4 1-16,-7-6-2 15,-7-3 2-15,-10 4-2 16,-5 0 2-16,-10 6-2 15,-8 9 2-15,-7 7 1 16,-1 16-2-16,-14 1 1 16,-1 16 0-16,-1 4 0 15,0 5-1-15,3 7 0 0,7-3-1 16,6-2-1-16,12-4-1 15,4-13-2-15,19 1-3 16,-2-19-3-16,21 8-7 16,-17-25-2-16,17 12 6 15,-17-16 7-15,3 8 6 16,-9-1 3-16,-16 0 4 15,0 11 4-15,-20-10 8 16,5 20 3-16,-11-7-4 16,11 7-7-16,-27 16-3 15,12 4-2-15,0 2-1 16,-1 8-1-16,0 3 0 15,5 1 1-15,2-1-2 16,1-2 1-16,7-5-1 16,2-8 2-16,-1-18-3 0,16 7 3 15,0-22-3-15,5-8-1 16,1-7 2-16,5-6-2 15,-1-5 2-15,5-1-2 16,-7 2 1-16,-4 4-2 16,-2 9 3-16,-4 7-2 15,-14 20 1-15,12-9 0 16,-9 24-1-16,-6 4-2 15,5 11-1-15,-3 5-2 16,12 12-8-16,-7-15-8 16,25 15-7-16,-12-17-9 15,19-3-2-15,1-8 3 16,9-7 0-16</inkml:trace>
  <inkml:trace contextRef="#ctx0" brushRef="#br3" timeOffset="95381">20728 5511 93 0,'-11'-23'40'0,"-15"-1"0"15,6 17 0-15,-19 6-35 16,10 12 0-16,-3 10-2 16,2 11 0-16,-1 8-2 15,8 8 3-15,6-2-4 16,6-1 2-16,10-5-2 15,7-5 1-15,10-11-1 16,6-10 2-16,10-13-2 16,-1-8 0-16,4-11 1 0,-1-7-3 15,2-7 3-15,-4-5-3 16,-1 0 2-16,-7 2-2 15,-2 5 2-15,-6 5-3 16,-3 12 3-16,-13 13-1 16,8 12 0-16,-15 19 1 15,-5 18 1-15,-6 13 1 16,-5 14-1-16,-5 8 1 15,-4 7-1-15,-1 1 1 16,-1-2 0-16,0-11 1 16,-1-11-3-16,4-14 1 15,2-13 0-15,5-17 0 16,2-14-1-16,5-15-2 15,8-15 0-15,2-17-4 0,18-5-9 16,-10-30-8-16,25 1-8 16,-4-23-10-16,20 2-1 15,-2-5-1-15,12 7 3 16</inkml:trace>
  <inkml:trace contextRef="#ctx0" brushRef="#br3" timeOffset="95734">21010 5638 99 0,'-14'26'40'0,"-2"-15"1"16,16 1-1-16,0-12-38 15,19-2 0-15,11-7-1 16,10-3 0-16,6-6 0 0,6-8 0 15,-1 1-1-15,-3-4 1 16,-7 0 1-16,-7 1-1 16,-10 0 0-16,-13 8 0 15,-11 4 0-15,0 16 0 16,-27-7 0-16,0 21 0 15,-7 9 0-15,-7 8-1 16,6 7 0-16,0 7 0 16,9 1-1-16,7-3 2 15,16-4-5-15,11-13-1 16,28 3-16-16,-5-31-6 15,31 4-13-15,-1-22-2 0,17-1 1 16,-3-13-1 0</inkml:trace>
  <inkml:trace contextRef="#ctx0" brushRef="#br3" timeOffset="96004">21887 5378 95 0,'-28'6'42'0,"-21"2"1"16,3 13-3-16,-7 2-22 15,12 0-17-15,12 2 0 16,13-3-1-16,16 0 1 15,14-6-2-15,10-2 1 16,10 0 0-16,3-2 0 16,-3-1 0-16,-2 3 0 15,-7 4 0-15,-11 4 0 16,-10 2 2-16,-15 4-2 15,-7 1 2-15,-9 3-2 0,-8 1-2 16,3 5-10-16,-12-21-12 16,14 8-17-16,-7-11 0 15,13-2 0-15,0-11-1 16</inkml:trace>
  <inkml:trace contextRef="#ctx0" brushRef="#br3" timeOffset="97335">2270 6715 81 0,'-2'-45'35'0,"-2"1"-1"16,-5-8 1-16,0 7-29 15,-11-9-2-15,2 11-1 0,-4 4 1 16,0 15-2-16,-5 15 0 16,-2 21 0-16,-3 24 1 15,-2 23 0-15,0 22-2 16,2 21 1-16,2 16-1 15,4 13-1-15,7 5 0 16,6 0 1-16,9-8-4 16,6-17-5-16,17-7-26 15,-7-29-3-15,11-16 1 16,-9-29-1-16</inkml:trace>
  <inkml:trace contextRef="#ctx0" brushRef="#br3" timeOffset="98508">1671 7260 108 0,'-25'-17'36'0,"25"17"4"16,-8-20-4-16,39 10-34 15,16-6 0-15,18-5-1 16,14-7 0-16,14-3 0 15,11-2 0-15,7-1 0 16,2 1 0-16,-10 5-1 16,-15 6 1-16,-13 7-1 15,-18 7 1-15,-14 9-1 16,-19 10 1-16,-19 7-1 15,-16 10 0-15,-11 7 1 0,-10 5 0 16,-1 8-1-16,-6 4 1 16,4 0 0-16,3-3-1 15,12-3 0-15,8-8 1 16,14-5-1-16,11-11 0 15,11-14 0-15,10-11 0 16,8-17 1-16,3-11-1 16,2-12 1-16,-1-7 0 15,-7-9 0-15,-9-4-1 16,-9 3 1-16,-10 2-1 15,-10 9 1-15,-13 13-1 16,-6 11 0-16,-10 12 0 16,-1 12 0-16,-3 9 0 15,7 10 1-15,6 5-1 16,10 1 0-16,14-2 0 0,14-4 1 15,13-6-1-15,12-4 0 16,12-4 0-16,0-4 0 16,9 0 0-16,-7-1 0 15,-4 6 0-15,-7 3 0 16,-10 8 0-16,-10 7 1 15,-17 8-1-15,-5 9 0 16,-12 2 0-16,-7 2 0 16,-3 1 0-16,-2-5 0 15,0-5-1-15,6-7 0 16,2-11 1-16,11-17-1 15,0 0 1-15,16-25 0 16,4-7 0-16,1-6 1 16,6-7-1-16,0-2 1 0,-2-1 0 15,-4 5 0-15,-3 5-1 16,-4 11 1-16,-7 7 0 15,-1 8-1-15,-6 12 0 16,0 0 0-16,0 0 0 16,12 14 0-16,1-6 0 15,6-2 0-15,7-2 1 16,7-2-1-16,5-2 0 15,3-3 1-15,1-1-1 16,1-3 0-16,-1 0 0 16,-7 0 0-16,-5 0 0 15,-7-1 0-15,-6 0 1 16,-4 1-1-16,-13 7 0 15,14-15 0-15,-14 15 0 0,0 0 0 16,0 0 0-16,0 0 0 16,-10 15 0-16,5 3 0 15,-2 5-1-15,5 4 1 16,1-2 0-16,1 0 0 15,7-3 0-15,2-10 0 16,9-10 0-16,2-6 1 16,4-9-1-16,3-8 0 15,1-4 2-15,-2-4-2 16,0 0 0-16,-4 2 0 15,-6 4 0-15,-1 4 0 16,-6 9 0-16,-9 10 0 16,0 0 0-16,10 21 0 15,-13 3 0-15,1 5 0 16,-4 6 0-16,4 5 0 0,-1 5-2 15,-4-10-9-15,12 13-5 16,-19-22-9-16,21 11-5 16,-17-16-14-16,11-3 0 15,-1-18 0-15,0 0 5 16</inkml:trace>
  <inkml:trace contextRef="#ctx0" brushRef="#br3" timeOffset="99192">3950 7397 81 0,'-14'19'37'0,"0"-10"-2"16,14-9 2-16,-14 0-28 0,23-17-2 15,10-17-3-15,15-8 1 16,5-15-2-16,11-4 0 15,4-7 0-15,6 2-1 16,-4 4 0-16,-4 12 0 16,-9 16 0-16,-11 14-2 15,-8 21 1-15,-12 19 0 16,-9 15-1-16,-7 11 0 15,-3 14-2-15,-2 0-2 16,9 9-12-16,-4-17-22 16,16-4-2-16,2-19 0 15,17-11 0-15</inkml:trace>
  <inkml:trace contextRef="#ctx0" brushRef="#br3" timeOffset="99603">5453 6401 91 0,'-46'81'40'16,"-30"24"0"-16,-11 26 0 15,-24 12-36-15,-2 8 1 16,0 2-2-16,11-11 1 16,15-11-7-16,15-31-9 15,34-13-25-15,16-27-3 16,31-24 1-16,21-29-1 15</inkml:trace>
  <inkml:trace contextRef="#ctx0" brushRef="#br3" timeOffset="99912">5781 6624 88 0,'-9'40'35'16,"-4"19"0"-16,-13 8 1 0,-1 8-34 15,-10 10-1-15,0 8-1 16,-1-1 0-16,3-5-1 16,8-2-6-16,-2-13-28 15,19-11 1-15,2-17-1 16,11-13-2-16</inkml:trace>
  <inkml:trace contextRef="#ctx0" brushRef="#br3" timeOffset="101083">5523 7132 99 0,'-10'-4'37'16,"-1"1"1"-16,11 3-1 0,7 12-34 15,13-9-2-15,11-2-1 16,11 1 0-16,6-2 1 15,7-3-1-15,3-2 1 16,-4 1 0-16,-3 1-1 16,-8 0 2-16,-8 0 0 15,-10-1 1-15,-9 2-1 16,-16 2 0-16,0 0 0 15,0 0 1-15,-15 8-1 16,0 4-1-16,-2 5 0 16,2 3 0-16,0 5-1 15,6 3 0-15,3-1 0 16,7-2 0-16,8-7 0 15,9-9 0-15,7-11 0 16,8-10 0-16,5-7 1 0,2-11-1 16,2-7 0-16,2-2 1 15,-7 3-1-15,-2 4 0 16,-9 5 0-16,-6 10-1 15,-20 17 1-15,0 0-1 16,-2 39 0-16,-19 13-1 16,-7 19 1-16,-5 18 1 15,-6 16-1-15,-1 9 1 16,0 3-1-16,7-4 0 15,3-12 1-15,4-15 0 16,8-21-1-16,6-24 1 16,9-27 0-16,3-14 0 15,11-36 1-15,4-10 0 16,5-13-1-16,3-12 1 0,1-10 0 15,5-2-1-15,0-2 0 16,0 5-1-16,-1 8-1 16,-1 10 0-16,-2 12-1 15,0 11 0-15,5 13-3 16,-4 6 0-16,9 14-2 15,-6-5-2-15,12 11 0 16,-10-8 1-16,12 6 0 16,-11-4 4-16,2 1 3 15,-4 4 5-15,-13-3 2 16,4 10 5-16,-21-6-1 15,11 22 0-15,-21-9 1 16,7 12-2-16,-13-1-1 16,3 9-2-16,-3-3-2 0,4 4 0 15,-1-4-1-15,5-3 0 16,2-5-1-16,5-3 0 15,1-19 0-15,1 12 0 16,-1-12-1-16,13-23 0 16,-4 1 1-16,7-11-1 15,-4-5 0-15,6-8 0 16,2-2 0-16,1-1 1 15,0 1-1-15,2 4 0 16,-1 5 0-16,0 8 1 16,3 9-1-16,-1 8-1 15,0 8 1-15,2 7 0 16,-1 7 0-16,-2 4 0 0,2 6-1 15,-5 2 1 1,-7 8 0-16,-2-2 0 0,-10 5-1 16,-8 3-1-16,-8-1 2 15,-5 1-1-15,-9-2 2 16,-3-2-2-16,-4-3 2 15,0-7-2-15,1-4 2 16,8-3 0-16,0-5-1 16,7-3 0-16,2 1 0 15,6 2 0-15,2 7 0 16,0 10 0-16,0 11 0 15,-2 11 0-15,-3 11-1 16,-3 5-1-16,0 7-4 16,-7-13-12-16,14 17-8 0,-12-29-11 15,15-6-4-15,0-21-1 16,8-18 1-16</inkml:trace>
  <inkml:trace contextRef="#ctx0" brushRef="#br3" timeOffset="101550">7286 7261 99 0,'0'0'38'15,"16"12"2"-15,-2-13-3 16,9 3-35-16,4-9-1 16,7-2 0-16,4-5 1 15,2-4-1-15,2-5 1 16,-1-4 0-16,-8-2-1 15,-7-1 1-15,-8 0 0 16,-13 6-1-16,-10 3 0 16,-10 10 1-16,-13 8-1 15,-5 13 1-15,-14 12-1 16,5 11 0-16,-2 6 0 0,3 8-1 15,9 3 1-15,12-1-1 16,15-7-2-16,11-13-6 16,31 2-17-16,-3-22-16 15,28-3 1-15,11-23-2 16,18-2 1-16</inkml:trace>
  <inkml:trace contextRef="#ctx0" brushRef="#br3" timeOffset="101978">9229 6495 102 0,'-33'-4'39'15,"-14"10"0"-15,-2 27 0 16,-10 17-37-16,5 19 1 16,1 13-1-16,8 12 1 15,8 4-2-15,16 2-2 16,14-5-2-16,16-20-16 15,26-5-20-15,12-23 1 16,23-9-2-16,8-17-1 16</inkml:trace>
  <inkml:trace contextRef="#ctx0" brushRef="#br3" timeOffset="102435">9677 7214 79 0,'-13'10'37'0,"13"-10"-1"16,0 0 1-16,19-6-18 16,13-11-18-16,11-5 0 15,10-5 1-15,3-7 0 16,2 0 0-16,-7-3 0 15,-4 2 0-15,-15 3 1 16,-13 5-1-16,-21 6 0 0,-17 4 0 16,-15 9 0-16,-11 12 0 15,-10 7 0-15,-5 11 0 16,-2 8-1-16,5 5 0 15,8 6 0-15,13 5 1 16,15-1-2-16,17 0-1 16,19-8 0-16,18-6-3 15,26-4 0-15,11-17-4 16,25 6-10-16,-7-20-20 15,16-1 0-15,-6-14 1 16,2 0-2-16</inkml:trace>
  <inkml:trace contextRef="#ctx0" brushRef="#br3" timeOffset="102909">10557 7027 95 0,'-25'-19'37'0,"-17"1"2"16,3 17-1-16,-14 2-29 16,10 18-1-16,-5 7-3 15,11 10-1-15,2 7-1 16,11 3-2-16,8 1 0 15,13-5-1-15,13-9 1 16,9-8-2-16,14-13 2 16,10-11 0-16,4-10-1 15,9-14 2-15,-1-6-1 16,0-7 0-16,-5-6-1 15,-6 0 2-15,-8-2-3 16,-6 5 1-16,-12 5 0 16,-4 9-1-16,-13 13 1 15,-1 12-1-15,-15 22 0 0,-6 18-1 16,-5 22 1-16,-9 19 0 15,-4 22 0-15,-4 13 0 16,-4 5 0-16,2 2-1 16,0-4 1-16,2-10 1 15,4-14-1-15,1-17 1 16,-1-23-1-16,3-20 1 15,1-18-1-15,2-22 1 16,4-21 1-16,4-14 1 16,5-16-2-16,8-13-1 15,15-14-1-15,6-13-5 16,23 12-14-16,-8-15-7 15,20 24-12-15,-6 2 0 16,12 20-1-16,-5 10 2 0</inkml:trace>
  <inkml:trace contextRef="#ctx0" brushRef="#br3" timeOffset="103406">12020 6876 73 0,'40'-27'36'16,"-11"-7"0"-16,-11 8 1 15,-25-3-26-15,2 10-2 16,-23 1 0-16,-2 14-3 15,-17 7 0-15,-1 16-1 16,-11 15-1-16,3 13 0 0,-1 13-1 16,9 9 0-16,7 7-2 15,16 0-1-15,13-2 0 16,20-9-1-16,21-17-1 15,19-18-4-15,23-11-3 16,8-34-16-16,24-7-13 16,-5-19 0-16,7-4-1 15,-16-17 0-15</inkml:trace>
  <inkml:trace contextRef="#ctx0" brushRef="#br3" timeOffset="103772">12531 6672 88 0,'-19'-15'38'0,"-13"11"1"16,7 22 1-16,-9 7-18 0,6 21-15 15,-4 10-3-15,4 10-1 16,-2 7-1-16,2 8-3 16,1-3 2-16,2-1-1 15,2-11 0-15,8-7-1 16,3-11 1-16,7-13-1 15,9-14 1-15,11-17 1 16,10-19 0-16,5-9 1 16,4-8-1-16,6-7 1 15,-1 1-1-15,-5 1 1 16,-2 6-1-16,-7 11 0 15,-7 15 1-15,-10 16-6 16,-5 11 3-16,-7 11-1 16,-3 8 1-16,-2 4-2 15,4 1 0-15,1-5-4 0,12 0-2 16,-5-27-11-16,30 7-9 15,-8-23-11-15,17-6-1 16,-3-15 0-16,11-3 2 16</inkml:trace>
  <inkml:trace contextRef="#ctx0" brushRef="#br3" timeOffset="104585">12693 7192 112 0,'-24'11'39'15,"9"13"-2"-15,2-9 1 16,12 3-37-16,12-5 1 15,11-5-1-15,10-7-1 16,7-7 1-16,7-2 0 0,1-7 2 16,-2-3-3-16,-3-3 2 15,-10 0-1-15,-10 2 0 16,-12 1-1-16,-15 5 1 15,-10 3-1-15,-12 6 0 16,-9 6 0-16,-4 6 0 16,-4 8 0-16,-2 11-2 15,5 6 2-15,3 4-2 16,9 4 2-16,10 1-1 15,15-6 0-15,14-5-2 16,17-6 0-16,16-14 0 16,16-7-2-16,6-14-3 15,14 1-3-15,-8-21-2 16,15 8-2-16,-19-15 0 0,0 7 5 15,-19-3 8-15,-16 3 2 16,-10 5 5-16,-18 3 4 16,-4 22 4-16,-22-15 1 15,5 33-1-15,-16-6-2 16,5 16-6-16,-4 1-1 15,7 7-2-15,4-4 0 16,6 1-2-16,6-3 0 16,6-9 2-16,6-5-1 15,10-10 0-15,3-9-1 16,4-9 1-16,2-4 0 15,3-6 0-15,1-9 1 16,-3 1 0-16,-2-1-1 0,-4 2 1 16,-4 6-1-16,-4 3 1 15,-3 9-1-15,-6 11 0 16,0 0-1-16,0 11-3 15,0 4 2-15,2 3-1 16,2-1 1-16,4-1 0 16,6-1 0-16,5-9-1 15,5-6 3-15,5-6 2 16,4-8-2-16,5-5 2 15,1-4-2-15,1-3 2 16,-6 1-1-16,-5 2 1 16,-8 8-2-16,-5 3 0 15,-16 12 0-15,3 12 0 16,-11 10 1-16,-7 5-4 0,1 9 1 15,-3-1-3-15,6 8-4 16,-5-13-10-16,22 17-9 16,-11-27-6-16,20 7-9 15,-2-14-1-15,16-1 1 16</inkml:trace>
  <inkml:trace contextRef="#ctx0" brushRef="#br3" timeOffset="105245">14351 6979 56 0,'0'0'35'16,"0"0"0"-16,0 0 1 16,-22 17-23-16,22 17 0 15,-14-4-2-15,14 18-5 16,-9-1-2-16,9 5-1 0,-5-2 0 15,7-2-2 1,-2-6 0-16,2-4-2 0,-2-9 2 16,2-10 0-16,-2-19-1 15,0 0 1-15,0 0-1 16,5-25 2-16,-3-7-1 15,0-10 1-15,2-10-1 16,1-8 1-16,3-10 0 16,1-4 0-16,5-6-1 15,4 1 0-15,3 5-1 16,6 7 0-16,3 10 0 15,1 13 0-15,2 14 0 16,1 17 1-16,0 15-1 16,-5 15 0-16,0 9 1 15,-2 7-1-15,-4 7 0 16,-7 2 1-16,-3 4-1 0,-9 1 0 15,-9-1 0-15,-11-1 1 16,-12-5-1-16,-11-4 0 16,-8-4 0-16,-4-8 0 15,3-4-3-15,4-15-6 16,21 6-14-16,-1-21-15 15,24 10-1-15,21-22-1 16,19 10-1-16</inkml:trace>
  <inkml:trace contextRef="#ctx0" brushRef="#br3" timeOffset="105404">14893 7258 103 0,'-21'20'38'15,"9"-2"0"-15,0-9-4 16,12-9-48-16,11-15-24 15,2-6 2-15,18 2-2 16,-2-12 0-16</inkml:trace>
  <inkml:trace contextRef="#ctx0" brushRef="#br3" timeOffset="105615">15272 6911 112 0,'-11'18'39'0,"-13"4"1"16,9 13-3-16,-9 4-34 0,5 9-1 15,3 4-1-15,-1 1-2 16,6-1 0-16,1-4-2 16,10-4-3-16,-2-15-8 15,21 2-24-15,-8-20-3 16,10-5 1-16,-3-16 0 15</inkml:trace>
  <inkml:trace contextRef="#ctx0" brushRef="#br3" timeOffset="105805">15311 6844 114 0,'5'-15'40'16,"-1"0"0"-16,12 11-3 15,4-4-35-15,8 3-2 0,7-1 0 16,3-1-2-16,5 15-14 15,-15-10-21-15,6 12-3 16,-16-2 1-16,-2 11-2 16</inkml:trace>
  <inkml:trace contextRef="#ctx0" brushRef="#br3" timeOffset="105988">15353 7093 104 0,'-7'13'39'0,"7"-13"0"16,19 0-2-16,4-8-36 15,15-3 0-15,9 1-3 16,0-3-3-16,12 11-21 0,-15-6-12 16,-5 9 1-16,-15 1-2 15,-13 11 1-15</inkml:trace>
  <inkml:trace contextRef="#ctx0" brushRef="#br3" timeOffset="106141">15239 7395 92 0,'-20'13'38'0,"16"0"0"15,4-13 1-15,39-7-35 16,0-4-5-16,3-15-23 16,14 10-12-16,-1-6-1 15,3 3-1-15,-10-4-1 16</inkml:trace>
  <inkml:trace contextRef="#ctx0" brushRef="#br3" timeOffset="106619">16244 7143 94 0,'22'-7'40'16,"6"-7"-1"-16,10 3-1 15,4 1-28-15,5-6-9 0,4 2-1 16,2 1 1-16,-3 9-3 16,-9-5-8-16,2 14-27 15,-17-2-2-15,-5 8 1 16,-21-11-2-16</inkml:trace>
  <inkml:trace contextRef="#ctx0" brushRef="#br3" timeOffset="106815">16142 7361 103 0,'5'12'38'0,"14"-13"2"15,21-2-3-15,14-10-36 0,16-6 0 16,11 1-5-16,-1-15-13 15,7 11-20-15,-6-8 0 16,-3 4-1-16,-16-1-1 16</inkml:trace>
  <inkml:trace contextRef="#ctx0" brushRef="#br3" timeOffset="107110">16652 7002 108 0,'15'3'40'15,"3"-7"1"-15,18 7-1 16,2-5-36-16,9 4-1 0,-1 1 1 16,1 8 0-16,-6 3-1 15,-6 8-1-15,-11 5 0 16,-9 10-1-16,-16 7 0 15,-10 1-1-15,-15 6 0 16,-13 3 0-16,-10-3-1 16,-4-3-1-16,-2-2-2 15,0-17-8-15,20 10-15 16,-9-21-15-16,22-7-1 15,5-14 0-15,17 3 0 16</inkml:trace>
  <inkml:trace contextRef="#ctx0" brushRef="#br3" timeOffset="109639">17909 6792 68 0,'-14'-8'36'16,"-6"1"-1"-16,-4 9 2 15,-13-4-25-15,9 17-3 16,-16 1-3-16,6 16-1 0,-8 3-1 16,5 12-1-16,0 3 0 15,6 6 0-15,6-3-1 16,10 4-2-16,8-4 2 15,13-7-2-15,11-8 1 16,13-8-1-16,9-11 0 16,9-12-1-16,8-12 2 15,0-10 0-15,4-9-1 16,-4-6 2-16,-7-1-3 15,-8-1 2-15,-8 6-1 16,-8 2 1-16,-11 9-1 16,-10 15-1-16,0 0 1 15,-11 6 0-15,-2 12-1 16,-1 7 1-16,1 4-1 15,4 0-2-15,8 4-2 0,1-12-12 16,19 3-20-16,1-11-3 16,11-1 2-16,2-15-3 15</inkml:trace>
  <inkml:trace contextRef="#ctx0" brushRef="#br3" timeOffset="109969">18243 7159 95 0,'0'0'36'15,"-24"20"0"-15,11 2-1 16,-4 0-32-16,5 7-1 16,0-1 0-16,2 2-1 15,5-3 0-15,0-1 0 0,3-7 1 16,5-6-1-16,-3-13 1 15,13 0-1-15,1-11 1 16,0-9-2-16,3-9 1 16,4-1 1-16,0-6-2 15,1 1 1-15,0-1-1 16,-3 6 1-16,0 3-1 15,-2 7 0-15,0 8-2 16,-2 3-2-16,5 12-5 16,-8-10-16-16,16 16-13 15,-4-7 0-15,10 6 0 16,2-6 1-16</inkml:trace>
  <inkml:trace contextRef="#ctx0" brushRef="#br3" timeOffset="110528">18737 7088 95 0,'-22'5'37'15,"-13"-5"2"-15,5 12-1 16,-8-6-31-16,5 13-1 16,0-2-2-16,7 10 0 15,3-2-2-15,6 4 0 16,9-1 0-16,10-2-2 15,11-4 1-15,8-5-1 16,6-6 1-16,7-8-3 16,3-7 3-16,2-5 0 15,-2-6-1-15,-3-4 0 16,-6-4 0-16,-4 2 1 15,-5-4-1-15,-5 2 2 0,-4 3-2 16,-8 0 0-16,1 8 0 16,-3 12 0-16,0-15 0 15,0 15 0-15,0 0 0 16,0 14 0-16,2 1 0 15,0 5-1-15,-1 7 1 16,3 3-1-16,1 0 1 16,-5 1-1-16,2 0 2 15,0-2-2-15,2-5 1 16,1-8-1-16,-5-16 2 15,22 10-1-15,-5-17 0 16,5-7 0-16,4-9 0 16,1-4 1-16,2-4 0 15,-1-2 0-15,-4-2 0 0,-3 3 1 16,-4 2-1-16,-5 3 0 15,-5 6 0-15,-4 5-2 16,-3 16-1-16,3-14-2 16,-3 14-5-16,0 0-14 15,9 26-8-15,-8-16-10 16,9 10 1-16,-3-7-1 15</inkml:trace>
  <inkml:trace contextRef="#ctx0" brushRef="#br3" timeOffset="110738">19305 7148 98 0,'0'0'39'16,"1"-17"0"-16,-1 17 0 16,0 0-34-16,-11 10 0 0,4 10-1 15,4 8-1-15,-5 4-1 16,1 7-1-16,-4 0 0 15,7 2-2-15,1-1-4 16,-4-19-19-16,17 2-16 16,-10-23 1-16,28 9-2 15,-9-20 0-15</inkml:trace>
  <inkml:trace contextRef="#ctx0" brushRef="#br3" timeOffset="111540">19156 7156 73 0,'1'-11'35'0,"-1"11"0"15,-1-17 0-15,1 17-27 16,5-18-1-16,-5 18 0 15,7-9-1-15,-7 9-1 16,0 0-1-16,9 27 0 16,-12-1-1-16,1 10 0 15,-2 8 0-15,-2 4-2 16,1 3 2-16,3-2-2 15,1-7 1-15,6-4 0 16,2-17 0-16,11-12 1 16,2-15-1-16,8-10 0 15,2-15 0-15,1-8 0 0,1-5-1 16,-2-6 1-16,-2-2-2 15,-3 4 0-15,-6 4-1 16,-2 4 0-16,-4 13-4 16,-4-3-6-16,10 27-16 15,-19 3-14-15,11-4 0 16,-11 4-2-16,9 18 2 15</inkml:trace>
  <inkml:trace contextRef="#ctx0" brushRef="#br3" timeOffset="113102">20096 6877 71 0,'9'-18'36'15,"-1"8"0"-15,-8 10 0 16,0 0-24-16,0 0-8 15,-10 35 0-15,-3 1 0 16,1 19 2-16,-7 9-3 16,1 8 0-16,-4 3 0 15,5 7-1-15,2-10 0 16,2-8-1-16,1-11 0 15,8-9 0-15,-1-17 0 16,8-12 0-16,-3-15 1 16,13-16-1-16,-1-12 0 15,1-12 0-15,3-11 0 0,1-10 0 16,0-8 0-1,2-8 0-15,2-2 0 0,-3-1 0 16,-1 2-1-16,4 5 1 16,1 10 0-16,6 9-2 15,4 11 2-15,5 15-1 16,6 12 0-16,1 13 0 15,2 10 0-15,3 9 0 16,-5 6 0-16,-5 4 0 16,-10 6 0-16,-9 4 0 15,-13 2 0-15,-14-1 1 16,-14-1-1-16,-12-3 0 15,-10-4 1-15,-8-1-1 16,-7-6 0-16,2-7-1 16,6-4-3-16,4-6-1 0,24 6-15 15,-1-14-18-15,23 3-2 16,26-7-1-16,19 4 1 15</inkml:trace>
  <inkml:trace contextRef="#ctx0" brushRef="#br3" timeOffset="113327">20924 6907 110 0,'-10'5'39'0,"-11"1"1"15,3 16-2-15,-14 10-35 16,6 5-1-16,-1 10-1 15,1 10 0-15,-1 3-1 0,5 1-1 16,5-2 0-16,7-11-5 16,15 4-15-16,-1-24-19 15,16-9 1-15,-1-19 0 16,14-8-2-16</inkml:trace>
  <inkml:trace contextRef="#ctx0" brushRef="#br3" timeOffset="113535">20903 6921 116 0,'-14'-16'41'0,"14"16"0"16,0 0-1-16,15-11-37 15,13 5-1-15,14-1-3 0,10-1-1 16,5-4-3-16,13 13-22 15,-12-9-13-15,0 5 0 16,-16 2 0-16,-7 8-2 16</inkml:trace>
  <inkml:trace contextRef="#ctx0" brushRef="#br3" timeOffset="113704">20873 7218 121 0,'-17'15'39'16,"22"-4"1"-16,16-20-11 15,22 2-27-15,15-3-2 16,3-8-3-16,8 11-7 16,-15-10-27-16,3 10-2 0,-20-2 0 15,-13 11 0-15</inkml:trace>
  <inkml:trace contextRef="#ctx0" brushRef="#br3" timeOffset="113883">20751 7446 104 0,'0'0'39'0,"18"7"1"16,12-14-2-16,27-7-37 16,4 1-1-16,13-4-4 15,18 9-22-15,-4-8-12 16,7 4-1-16,-7-2 0 0,2 8 1 15</inkml:trace>
  <inkml:trace contextRef="#ctx0" brushRef="#br3" timeOffset="113998">21683 7318 102 0,'-47'4'36'15,"-4"3"-6"-15,2 4-25 16,-2-3-42-16,4 6-2 16,2-2 0-16</inkml:trace>
  <inkml:trace contextRef="#ctx0" brushRef="#br3" timeOffset="114186">20411 7603 107 0,'-51'15'37'16,"18"-11"-2"-16,29-14-12 16,36-2-62-16,21-14 0 15,29 1-2-15,10-12 3 16</inkml:trace>
  <inkml:trace contextRef="#ctx0" brushRef="#br3" timeOffset="114559">21782 6459 110 0,'-1'-14'41'0,"-1"4"0"15,12 18 0-15,0 3-37 16,13 10 0-16,8 4-2 16,10 9 2-16,3 5-1 15,3 8 2-15,2 5-5 16,-1 8 0-16,-6 8 0 15,-8 7 0-15,-13 8 0 16,-12 6 0-16,-17 4 0 16,-17 4 0-16,-18 1 0 15,-14-4 0-15,-11-6 0 16,-1-9 0-16,3-12 0 0,4-15 0 15,16-5-11-15,7-31-6 16,34 0-7-16,-2-32-13 16,33-5-7-16,3-16-1 15,16-9 1-15</inkml:trace>
  <inkml:trace contextRef="#ctx0" brushRef="#br2" timeOffset="174116">1506 8589 81 0,'5'-13'36'15,"-2"0"-1"-15,-3 13 1 16,0 0-36-16,-5 19 1 16,-3 7 1-16,-2 16 1 15,-6 8 1-15,0 16 0 16,-2 6 0-16,3 8-1 15,3 0 1-15,6 2-1 16,9-8-1-16,9-11-2 16,16-16 0-16,12-17 1 15,13-20-1-15,14-21 1 16,7-19-1-16,5-17 2 0,1-15-1 15,-1-9 1-15,-8-5-2 16,-6-1 1-16,-15 3-1 16,-13 6 1-16,-10 10-1 15,-10 12 1-15,-6 14-1 16,-10 16 0-16,-1 16 1 15,-13 25 1-15,3 16-1 16,-1 12 0-16,2 9 0 16,5 7-2-16,6 4-1 15,5-9-7-15,26-1-27 16,-3-18-3-16,25-12 0 15,-1-16-1-15</inkml:trace>
  <inkml:trace contextRef="#ctx0" brushRef="#br2" timeOffset="174483">2801 8865 94 0,'-25'22'38'16,"-7"5"2"-16,4 15-1 15,-8 7-26-15,8 4-10 16,4 0-1-16,6 0 0 15,2-3-1-15,10-5 0 16,7-13 0-16,9-8 0 16,6-16 0-16,9-12-1 15,2-14 1-15,2-11-1 16,3-9 1-16,1-7-1 0,-4-5 1 15,1-3-1-15,-2 1-1 16,-6 7 2-16,-4 7-1 16,-5 9 0-16,-4 14 0 15,-9 15 1-15,0 0-1 16,4 28 0-16,-7 4 0 15,2 6-2-15,3 7-1 16,4-5-3-16,11 5-5 16,-5-17-25-16,22 3-2 15,0-19 0-15,15-3-1 16</inkml:trace>
  <inkml:trace contextRef="#ctx0" brushRef="#br2" timeOffset="174664">3387 8978 96 0,'0'-22'37'0,"0"22"0"16,0 0-2-16,-12 14-29 15,-3 16-1-15,1 18-1 16,-4 5-2-16,5 8-2 16,3 1-1-16,4-3-2 15,12 2-16-15,-2-29-18 16,18-10 1-16,-2-29-2 15,14-14-1-15</inkml:trace>
  <inkml:trace contextRef="#ctx0" brushRef="#br2" timeOffset="174813">3535 8361 102 0,'-18'-28'36'16,"6"17"-1"-16,12 11-6 15,-8-16-61-15,26 15-5 16,11-8 0-16,20 3-1 15</inkml:trace>
  <inkml:trace contextRef="#ctx0" brushRef="#br2" timeOffset="175008">4092 8208 98 0,'0'29'38'0,"-19"10"2"16,-1 20-1-16,-14 14-35 16,8 11 1-16,-3 10-1 15,2 12-1-15,-1 5-1 16,7 0-1-16,4-3-1 0,4-10-3 15,11-2-10-15,-7-21-25 16,13-12-2-16,-4-21 1 16,12-14-2-16</inkml:trace>
  <inkml:trace contextRef="#ctx0" brushRef="#br2" timeOffset="175432">3851 8837 100 0,'0'0'38'0,"30"17"2"16,6-15-3-16,18 4-34 16,15-5-1-16,12-4 0 15,5-2-3-15,2-1 2 0,-8 0-2 16,-12 2 2-16,-16 2-1 15,-17 0 1-15,-21 4 2 16,-14-2-1-16,-20 15 1 16,-7-2-1-16,-8 6 1 15,-1 0-1-15,5 1 0 16,7 2-2-16,14 1 0 15,11-2 0-15,13-3 0 16,12-2-1-16,12 1 1 16,4-2 0-16,-1 1 0 15,-4 3 0-15,-8 5 1 16,-11 4-1-16,-14 2 1 0,-13 6 0 15,-11-2-1 1,-11 1 0-16,-4 1-2 0,-3-12-5 16,10 4-31-16,-5-18-3 15,13-1 0-15,4-17-2 16</inkml:trace>
  <inkml:trace contextRef="#ctx0" brushRef="#br2" timeOffset="176117">6153 8929 90 0,'-23'-5'36'16,"-12"-2"2"-16,-3 15-11 15,-18-5-20-15,7 15 0 16,-12 4-1-16,3 14-1 15,-2 5-1-15,10 7 0 16,5-2-2-16,13 4 1 16,12-5-1-16,12-4-1 15,16-9 0-15,12-10-1 16,13-12 0-16,9-10 0 15,6-13 1-15,3-9-1 16,-2-10 0-16,2-6 0 16,-4-3 1-16,-3-5-1 15,-8 3 0-15,-5 2-1 16,-6 6 1-16,-6 6 0 0,-4 11-1 15,-15 18 1-15,0 0 0 16,-4 15 0-16,-6 14 0 16,-4 12 0-16,-1 5 0 15,2 4 0-15,9-1-1 16,6-3 0-16,20-10-2 15,9-17-2-15,24-4-6 16,-2-28-27-16,20-2-1 16,-6-20 0-16,6 0-1 15</inkml:trace>
  <inkml:trace contextRef="#ctx0" brushRef="#br2" timeOffset="176398">6618 9057 86 0,'-19'37'36'0,"-8"3"1"0,8 10 1 16,-2-8-32-16,7 8-2 15,4-11 0-15,7-1-1 16,3-11 0-16,11-10-1 16,3-17 0-16,6-12-1 15,4-15 1-15,-1-11-1 16,-1-12 0-16,1-6 0 15,-7-7 0-15,-3-2-1 16,-6 5 0-16,-6 8 1 16,-2 7-1-16,-3 9 0 15,3 13 0-15,2 10 0 16,-1 13-3-16,25-4-9 0,4 20-25 15,7-5-3-15,17 9 1 16,2-7-2-16</inkml:trace>
  <inkml:trace contextRef="#ctx0" brushRef="#br2" timeOffset="176735">7218 9003 96 0,'-10'22'38'0,"12"-10"2"16,21 3-2-16,9-12-34 16,11-3-1-16,12-9-1 15,2-3 0-15,1-4-1 0,-7-3 0 16,-8 0 0-16,-15-3-1 15,-15-1 1-15,-17 4-1 16,-11 4 1-16,-16 7 0 16,-13 7 0-16,-7 8 0 15,-4 9 1-15,0 9 0 16,3 13-1-16,10 3 1 15,10 4-1-15,15 0-2 16,24 1-5-16,11-12-31 16,33 0-4-16,12-16 0 15,36-4-1-15</inkml:trace>
  <inkml:trace contextRef="#ctx0" brushRef="#br2" timeOffset="177277">9726 8280 80 0,'16'-7'37'16,"-16"7"1"-16,15 4-1 15,-15-4-31-15,24 26-3 16,-6-3 0-16,4 14 0 15,-3 6 0-15,3 14-1 16,-8 6 0-16,-4 11 1 16,-12 2 0-16,-10 4-1 15,-14-2 1-15,-10-2-1 0,-14-5 1 16,-5-7-2-16,-7-11 0 15,0-12-3-15,4-8-8 16,-1-26-27-16,15-8-3 16,6-24 0-16,16-10-2 15</inkml:trace>
  <inkml:trace contextRef="#ctx0" brushRef="#br2" timeOffset="177472">9437 8305 86 0,'-14'8'41'15,"14"9"0"-15,0-17 1 16,6 11-22-16,17-10-18 0,20-3-2 16,20-4-1-16,18-6-2 15,21 9-7-15,0-11-27 16,24 15-4-16,-4-2 1 15,8 14-3-15</inkml:trace>
  <inkml:trace contextRef="#ctx0" brushRef="#br2" timeOffset="178186">10802 8675 95 0,'-57'32'40'0,"1"10"2"16,-6-4-1-16,12 7-35 15,3-1-1-15,13 3-2 0,14-2 1 16,15-3-2-16,13-7 0 16,17-8-1-16,20-9-1 15,11-13 0-15,9-12 0 16,2-11-1-16,2-11 1 15,-4-13-1-15,-8-5-2 16,-14-7 1-16,-14 1-1 16,-16-4 2-16,-12 3-2 15,-14 7 2-15,-7 10-1 16,-11 10 2-16,-3 11 0 15,0 9 0-15,5 9 1 16,6 11-1-16,12 3 0 0,14 3 0 16,14-1 1-16,16-2-1 15,14-4-1-15,10-3 2 16,6-5-1-16,7-4 0 15,-3-4 0-15,-3-2 1 16,-13-1-1-16,-10-1 2 16,-12 0-1-16,-8 3 0 15,-21 5 0-15,0 0 1 16,-10 13-1-16,-10 7 0 15,-5 10 1-15,-3 9-1 16,0 5 0-16,2 6 0 16,7-1 1-16,6 1-1 15,13-8 0-15,9-7 0 16,16-17-1-16,14-11 1 15,11-12-1-15,7-14 1 0,4-13-2 16,0-10 1-16,0-6-1 16,-9-3 1-16,-7 0-1 15,-10 8 0-15,-11 5 0 16,-12 11 1-16,-10 14 0 15,-2 13 0-15,-19 12 0 16,3 13 0-16,-5 10 1 16,0 3-1-16,4 6-1 15,8-5-2-15,10 0-1 16,6-19-13-16,24 3-21 15,2-24-3-15,20-3 0 16,0-20 0-16</inkml:trace>
  <inkml:trace contextRef="#ctx0" brushRef="#br2" timeOffset="178366">12287 8281 81 0,'-7'-15'39'16,"-21"19"0"-16,-1 33 1 15,-17 15-29-15,3 21-6 16,-5 8 0-16,6 8-3 15,5 6-3-15,3-13-16 16,20 8-21-16,1-16-1 16,16-6 1-16,-1-18-3 15</inkml:trace>
  <inkml:trace contextRef="#ctx0" brushRef="#br2" timeOffset="178721">12137 8870 98 0,'0'0'38'0,"0"0"3"16,5 22-3-16,18-20-36 16,10 4 0-16,7-6 0 15,16-5-1-15,-2-5-1 16,5-5 0-16,-2-5-1 15,-7-3 1-15,-7-5-2 16,-12 0 2-16,-12-1-1 16,-14 1 1-16,-9 8 1 15,-12 6 0-15,-11 9 0 0,-8 11 1 16,-8 12-1-16,-2 12 1 15,-4 10 1-15,7 5-1 16,3 4 1-16,15 0-3 16,15-3 0-16,11-13-5 15,35 1-31-15,0-26-5 16,25-6 0-16,0-17-1 15</inkml:trace>
  <inkml:trace contextRef="#ctx0" brushRef="#br2" timeOffset="179012">12963 8622 112 0,'-37'8'41'0,"3"18"1"0,-7-8-12 16,11 7-28-16,3 3 0 15,13-3 0-15,10-3-1 16,11-1 0-16,7-8-1 15,10 1 0-15,1-9 2 16,8 6-1-16,-4-8 1 16,2 5-2-16,-7 0 2 15,-5 0-2-15,-4 7 2 16,-13 3-2-16,-6 6 0 15,-13 1 0-15,-2 5 0 16,-8 0-1-16,-1 1-1 16,-3-8-5-16,17 4-32 15,-9-14-3-15,16-2 1 16,7-11-2-16</inkml:trace>
  <inkml:trace contextRef="#ctx0" brushRef="#br2" timeOffset="179606">13160 9125 92 0,'18'4'39'16,"-18"-4"2"-16,8 35-3 15,-21 0-35-15,-3-1-1 16,-5 12-3-16,-9-2-5 15,4 10-31-15,-14-3-1 16,6 1-1-16,-3-10 0 16</inkml:trace>
  <inkml:trace contextRef="#ctx0" brushRef="#br2" timeOffset="180266">3271 10484 76 0,'0'0'37'0,"0"0"-1"16,0 0 1-16,13 32-32 15,-21-6 0-15,2 13 0 16,-8 4 0-16,-1 11 0 15,-6-1-2-15,-1 0 0 0,0-7-1 16,2-6 0-16,6-9 0 16,5-11-1-16,9-20 0 15,0 0 0-15,13-13 0 16,5-13 0-16,8-9 0 15,3-8-1-15,7-9 1 16,1-2-1-16,2 1 0 16,1 5 0-16,-4 9 0 15,-3 10 0-15,-7 16 1 16,-6 11-1-16,-4 15 0 15,-7 12 0-15,-5 12-1 16,-2 5 0-16,1 7-2 16,3-1-2-16,10 4-5 15,-4-14-27-15,20-1-2 0,4-19 1 16,16-4-1-16</inkml:trace>
  <inkml:trace contextRef="#ctx0" brushRef="#br2" timeOffset="180635">4081 10548 70 0,'-37'-17'38'0,"-2"17"0"16,-12 1 1-16,4 22-13 16,-7 0-20-16,6 11-2 15,6 6 0-15,9 5-1 16,7 1-1-16,12-2 0 15,10-5-1-15,13-5 0 16,13-9-1-16,13-12 1 0,8-9-1 16,11-11 0-16,2-14 0 15,3-8 1-15,-3-6-1 16,-5-6 0-16,-5 0 0 15,-10-1 0-15,-12 8 0 16,-9 2 0-16,-7 15 0 16,-8 17 1-16,-13-2-1 15,-2 18 0-15,-4 13 0 16,-3 8 0-16,2 3-1 15,1 3-1-15,10 2-3 16,6-15-6-16,23 1-26 16,0-20-3-16,22-3 1 15,1-19-2-15</inkml:trace>
  <inkml:trace contextRef="#ctx0" brushRef="#br2" timeOffset="181151">4578 10624 99 0,'-28'15'39'0,"0"17"1"15,-6-6-2-15,4 9-33 16,4-1-2-16,10 2 0 16,0-4-2-16,11-2 1 15,5-8-2-15,5-7 1 16,7-10-1-16,5-7 0 15,4-9 1-15,4-8-1 16,1-10 0-16,1-3 0 0,0-7 1 16,-4-2-1-16,-2-1 0 15,-3 4 0-15,-4 3 1 16,-4 8-1-16,-3 6 0 15,-3 7 1-15,-4 14-1 16,0 0 1-16,3 15 0 16,0 2-1-16,-1 5 1 15,6 1-1-15,4-1 1 16,5-5-1-16,7-3 1 15,8-9-1-15,5-10 1 16,2-3-1-16,3-9 1 16,-3-3-1-16,-3-2 1 15,-3 4 0-15,-10-2-1 16,-6 6 1-16,-5 8-1 15,-12 6 1-15,4 12-1 0,-8 8 0 16,-6 6 0-16,1 10-1 16,-1 4 0-16,-2 5 0 15,5 3-3-15,0-7-1 16,11 5-8-16,-9-20-26 15,24 4-2-15,-6-20 1 16,13-2-1-16</inkml:trace>
  <inkml:trace contextRef="#ctx0" brushRef="#br2" timeOffset="181510">5204 10701 99 0,'-11'11'38'0,"12"7"2"0,-1-5-2 16,14 2-34-16,8-5 0 15,14-1-1-15,3-9 0 16,12-2-1-16,-1-8 0 16,1-4-1-16,-5-5 0 15,-4-1 0-15,-11-7-1 16,-10 1 0-16,-10-2 1 15,-11 1-1-15,-12 5 1 16,-7 4-1-16,-8 8 0 16,-10 10 1-16,-6 11 0 15,-5 15 0-15,-2 6 0 16,3 10 1-16,9 6-1 15,4 1 0-15,18 1-1 16,15-9-2-16,26-4-3 16,17-18-10-16,27 4-24 0,3-20-3 15,19 0 1-15,-3-17-1 16</inkml:trace>
  <inkml:trace contextRef="#ctx0" brushRef="#br2" timeOffset="181850">6029 10649 117 0,'-30'3'42'15,"-12"-5"0"-15,5 21-1 16,-2-2-39-16,5 7-1 16,4 9 0-16,12 2 1 15,4 1-2-15,14-2 0 0,11-8 1 16,10-10-1-16,10-11 0 15,9-14 0-15,7-18 1 16,5-12-1-16,3-13 0 16,-2-12 0-16,0-9 1 15,-3-6-3-15,-6 2 3 16,-5 6-1-16,-13 10 1 15,-6 13-2-15,-12 21 2 16,-8 27-2-16,-21 7 1 16,-5 31 1-16,-8 16-2 15,-3 12 0-15,2 10-4 16,-3-8-9-16,23 10-26 15,-5-18-1-15,22-5 1 16,8-20-4-16</inkml:trace>
  <inkml:trace contextRef="#ctx0" brushRef="#br2" timeOffset="182411">7526 10604 88 0,'-5'-32'39'0,"-13"0"-1"16,1 17 0-16,-20 2-29 15,6 19-2-15,-8 10-3 16,0 14 0-16,-3 8-2 16,3 8 0-16,2 1 0 15,7 2 0-15,11-1-1 16,9-7 0-16,14-10 0 15,15-10 1-15,13-18-2 16,11-10 1-16,9-13-1 16,7-8 0-16,1-9 1 15,1-7-1-15,-3-1 1 0,-9 2-1 16,-7 4 0-16,-9 8 0 15,-12 11 0-15,-10 12 0 16,-11 8 0-16,-10 29-1 16,-1 3 1-16,-4 9-1 15,5 6-2-15,2-1-2 16,22 10-11-16,-1-21-23 15,32-2-1-15,5-21 0 16,24-5-2-16</inkml:trace>
  <inkml:trace contextRef="#ctx0" brushRef="#br2" timeOffset="182625">8638 10069 102 0,'-60'-24'39'16,"-4"28"3"-16,-12 16-3 15,-1 29-35-15,-6 16-1 16,5 18 0-16,5 12-2 16,13 4 0-16,11 3-2 15,14-5-1-15,19-2-11 16,2-19-26-16,26-4-3 15,1-24-1-15,13-11 2 16</inkml:trace>
  <inkml:trace contextRef="#ctx0" brushRef="#br2" timeOffset="182814">7885 10717 116 0,'0'0'40'15,"-13"-13"1"-15,29 19-6 16,16-17-34-16,16-5-1 15,20-2-4-15,8-15-8 16,20 6-27-16,0-12-2 16,12 4 1-16,-8-12-4 15</inkml:trace>
  <inkml:trace contextRef="#ctx0" brushRef="#br2" timeOffset="182993">8866 10080 110 0,'-25'27'40'0,"-12"11"0"16,2 20-1-16,-5 9-38 15,2 10 1-15,0 9-3 16,4 1 2-16,8-2-3 16,7-8-2-16,19-5-34 15,-6-16-2-15,13-6 0 16,-4-19-1-16</inkml:trace>
  <inkml:trace contextRef="#ctx0" brushRef="#br2" timeOffset="183180">8513 10582 113 0,'-13'-9'41'0,"13"9"0"16,17-4-7-16,12 6-32 15,14-2 0-15,12-5-3 16,13 8-4-16,-7-16-32 15,17 9-4-15,-6-8 1 16,0 7-3-16</inkml:trace>
  <inkml:trace contextRef="#ctx0" brushRef="#br2" timeOffset="183747">9135 10637 104 0,'-14'20'40'15,"2"-10"1"-15,12-10-1 0,17 20-39 16,6-25-1-16,12-5 1 15,2-3-1-15,4-4 0 16,-2-2-1-16,-5-1 1 16,-7-1 0-16,-11-2 0 15,-10 0 0-15,-7 1 0 16,-11 2 1-16,-10 6 0 15,-4 5 1-15,-10 5 0 16,0 11-1-16,-4 7 1 16,2 11 0-16,4 3-1 15,10 9 0-15,10-1 0 16,11 0 0-16,17-3-1 15,12-6 1-15,13-7-1 16,8-7 0-16,5-6 1 16,5-7-1-16,-4-5 0 0,-2 0 1 15,-13 1-1-15,-5 0 0 16,-9 5 0-16,-9 5 1 15,-9 6-2-15,-8 5 1 16,-8 6 0-16,-5 1-1 16,0 3 1-16,-1-1-1 15,1-3 1-15,1-5 0 16,8-7 0-16,6-11 1 15,0 0 0-15,19-27 1 16,-3-2-1-16,6-7 0 16,0-5 0-16,4-7 0 15,-1-1 0-15,1 3-1 16,-3 1 0-16,-2 4-2 15,-3 12-3-15,-5-4-12 0,14 19-21 16,-14-5-4-16,14 14-1 16,-3-5 0-16</inkml:trace>
  <inkml:trace contextRef="#ctx0" brushRef="#br2" timeOffset="184232">11115 10234 87 0,'0'0'38'15,"0"0"-1"-15,0 0 1 16,-6 23-34-16,10 4-2 15,3 5 0-15,5 14 2 0,-2 6-2 16,0 8 1 0,-5 6-1-16,-1 3 2 0,-13 0-2 15,-11 0 1-15,-10-6-1 16,-11-5 0-16,-10-11-1 15,-2-14-1-15,-7-8-3 16,-3-22-6-16,17-7-30 16,-3-20-2-16,13-9 1 15,3-23-1-15</inkml:trace>
  <inkml:trace contextRef="#ctx0" brushRef="#br2" timeOffset="184428">10636 10198 116 0,'12'14'42'0,"7"2"2"15,2-16-2-15,13-1-39 16,20-10 0-16,18-4-2 16,9-7 0-16,14-4-2 15,13 3-2-15,1 0-2 16,4 19-6-16,-20-4-27 15,12 21-4-15,-19 1 0 16,-1 16-1-16</inkml:trace>
  <inkml:trace contextRef="#ctx0" brushRef="#br2" timeOffset="184849">12086 10472 96 0,'-47'24'41'0,"-19"-1"1"15,1 14-1-15,-17 4-33 16,7 10-2-16,-7 1-1 16,11 3-1-16,7-2-2 15,19-4 0-15,19-9-1 16,23-7 0-16,25-17 0 15,23-15-1-15,21-15 0 16,13-14 0-16,10-10 0 16,4-9 0-16,-6-6 0 15,-11-6 0-15,-11-2 0 16,-14 1 0-16,-18 7 0 15,-13 9-1-15,-16 11 1 0,-14 13 0 16,-11 16 0-16,-4 14 1 16,-4 16-1-16,-3 14 0 15,5 6-1-15,4 3 1 16,12 4-2-16,10-6-2 15,21-3-2-15,8-18-5 16,28 5-19-16,-3-28-11 16,18 0 0-16,-6-19-1 15,7-5 2-15</inkml:trace>
  <inkml:trace contextRef="#ctx0" brushRef="#br2" timeOffset="185367">12582 10527 100 0,'0'0'38'15,"-30"4"3"-15,13 16-4 0,-6 5-32 16,1 9 0-16,-3 6-2 15,7 3 0-15,0 1-1 16,3-3-1-16,7-6 0 16,4-7 1-16,6-10-2 15,-2-18 1-15,21-2 0 16,-2-18-1-16,5-10 1 15,0-10-1-15,0-7 0 16,2-6 0-16,-3-3 1 16,-3 3-1-16,-4 7 0 15,-6 6 0-15,-2 10 0 16,-4 11 0-16,-4 19 1 15,0 0-1-15,-2 21 0 16,-2 7 0-16,3 6 0 16,1 2 1-16,2 1-1 0,6-4 0 15,3-4 0-15,7-10 0 16,4-8 1-16,7-11-1 15,4-10 0-15,4-9 0 16,3-8 1-16,0-4-1 16,-2-3 1-16,-2 1-1 15,-6 4 0-15,-6 4 1 16,-6 13-1-16,-18 12 0 15,5 15 0-15,-14 13 0 16,-6 10 1-16,-5 10-1 16,-2 7 0-16,-1 5 0 15,5 2-2-15,-1-8 0 16,13 1-5-16,1-24-14 0,27 10-12 15,-6-28-12-15,13-2 4 16,1-18-2-16</inkml:trace>
  <inkml:trace contextRef="#ctx0" brushRef="#br2" timeOffset="185698">13129 10625 99 0,'-13'6'40'0,"-2"-3"2"15,11 13-2-15,4-3-34 16,14 1-4-16,13-4 0 15,12 0-1-15,12-7 0 16,6-5 0-16,6-5-1 16,2-7 0-16,-7-4 0 0,-6-4 0 15,-13-6 0-15,-11 0 0 16,-16-1 0-16,-13 5 1 15,-18 5-1-15,-9 6 1 16,-12 9 1-16,-7 14-1 16,-5 8 0-16,1 11 1 15,4 7-1-15,7 6 0 16,15 3-1-16,12-2-2 15,22-4-3-15,5-20-15 16,34 3-20-16,3-19-2 16,21-5 0-16,-1-19-1 15</inkml:trace>
  <inkml:trace contextRef="#ctx0" brushRef="#br2" timeOffset="185960">13859 10477 106 0,'-40'25'41'0,"-7"-5"1"16,8 14-2-16,-2-4-37 15,20 2 0-15,12-3-2 16,17-6-1-16,15-1 0 16,13-7-1-16,8-2 0 15,5-4 1-15,-5-1 0 16,-8 1 0-16,-12 3 0 15,-12 0 0-15,-15 5 0 16,-11-2 1-16,-10 3-2 16,-11-3-1-16,5 7-7 15,-16-16-24-15,18 5-8 16,-2-11 0-16,14 1-1 0</inkml:trace>
  <inkml:trace contextRef="#ctx0" brushRef="#br2" timeOffset="186794">14889 10208 78 0,'5'-37'38'16,"-8"1"1"-16,4 15 0 15,-3 2-32-15,2 19-1 16,0 0-1-16,-8 27-1 15,-2 8-2-15,2 13 0 16,-4 10-1-16,-1 12 1 16,-1 5-2-16,0 3 1 15,4-6-1-15,3-5 0 16,3-9 1-16,4-14 0 15,3-16-1-15,2-15 1 16,-5-13 0-16,13-24-1 16,-9-10 1-16,-3-12-1 0,-1-8 0 15,-3-12-1-15,2-7 2 16,1-7-1-16,1-2 1 15,4 5-2-15,2 5 3 16,3 11-3-16,7 8 3 16,3 13-1-16,8 13-1 15,2 16 1-15,4 14-1 16,4 12 0-16,3 9 1 15,-2 9-1-15,-3 8 0 16,-13 7-1-16,-9 6 0 16,-14 2 1-16,-15 3-1 15,-16 1 1-15,-10-6-1 16,-10-2 0-16,-1-8-2 15,2-13 0-15,12-3-4 0,2-29-19 16,36 1-14-16,-1-18 1 16,31-1-2-16,7-14 3 15</inkml:trace>
  <inkml:trace contextRef="#ctx0" brushRef="#br2" timeOffset="187095">15239 10373 62 0,'25'2'36'0,"-9"13"-1"16,-18 2 3-16,-6 21-22 15,-12-6-8-15,4 12-1 16,-8 1-1-16,6 8-1 15,-3-4-1-15,7 3 0 16,3-7-2-16,7-5 0 16,1-8 0-16,8-8-1 15,3-11 0-15,6-11 0 16,2-13 0-16,3-9-1 0,2-10 1 15,-2-7-1-15,-1-9 1 16,-1-4-1-16,-1-5 0 16,-6 2 0-16,3 4 0 15,-3 5 0-15,1 6 0 16,3 7-1-16,2 12-2 15,0 3-5-15,14 18-28 16,-7-5-4-16,6 11-1 16,-4-4 0-16</inkml:trace>
  <inkml:trace contextRef="#ctx0" brushRef="#br2" timeOffset="187454">15569 10527 101 0,'-18'25'41'15,"1"-11"2"-15,22 1-3 16,10-12-33-16,25-7-5 16,13-4 0-16,13-8-1 15,10-4-1-15,-2-3 1 16,0-3-1-16,-10-2 0 15,-12 2 0-15,-19 0-1 16,-19 0 3-16,-14 6-3 16,-19 0 2-16,-9 9-2 15,-16 7 1-15,-7 10 0 16,-5 9 1-16,-2 12-1 15,6 11-1-15,2 4 2 0,13 13-3 16,12-3 3-16,17 2-2 16,16-8-3-16,27 2-7 15,3-27-23-15,30-3-7 16,6-20 1-16,14-8-2 15</inkml:trace>
  <inkml:trace contextRef="#ctx0" brushRef="#br2" timeOffset="187757">16442 10329 99 0,'-44'19'40'0,"-8"2"1"16,7 11 1-16,-3 2-38 0,18-1 0 15,12-2-2-15,15-2-1 16,10-7 0-16,16-2-1 15,6-10 0-15,8-2 0 16,2-4 0-16,-1-2 0 16,-6 0 0-16,-11 2 1 15,-8 4-1-15,-12 4 0 16,-10 8 1-16,-9 2-1 15,-9 5 1-15,-6 3-1 16,-2-2 0-16,0 0-1 16,9-1-5-16,-1-19-14 15,24 5-20-15,3-13-2 16,22-5 2-16,8-15-3 16</inkml:trace>
  <inkml:trace contextRef="#ctx0" brushRef="#br2" timeOffset="188003">17079 10307 100 0,'-21'2'39'0,"-16"3"3"16,1 17-2-16,-18 12-34 16,3 11 0-16,-2 5-4 15,10 7 2-15,5 2-2 16,18-5 1-16,14-7-4 15,17-14-2-15,26-2-13 16,-1-25-24-16,20-8-3 0,-4-20 1 16,12-4-1-16</inkml:trace>
  <inkml:trace contextRef="#ctx0" brushRef="#br2" timeOffset="188589">17473 10448 85 0,'13'-17'38'15,"-13"17"0"-15,-11-12 2 16,-3 19-32-16,-25 1-1 15,1 17-2-15,-11 4 0 16,4 12-1-16,-1 4 0 0,11 4 0 16,8-1-1-16,18-2-1 15,17-9 0-15,19-8-1 16,16-14 0-16,15-11-1 15,5-14 1-15,10-10-1 16,-1-9 0-16,-9-8 0 16,-10-6 0-16,-14-1-1 15,-18 1 1-15,-16 2-2 16,-17 9 1-16,-13 4 0 15,-10 12 0-15,-4 7 0 16,-3 10-2-16,4 1-1 16,17 13-5-16,2-16-17 15,27 11-13-15,10-13 0 16,26-2-2-16,7-14 1 0</inkml:trace>
  <inkml:trace contextRef="#ctx0" brushRef="#br2" timeOffset="188790">18136 9912 112 0,'-34'27'40'0,"-15"13"0"16,4 24-2-16,5 10-37 15,-9 14 1-15,4 8-2 16,7 4 1-16,3-4-3 15,11-8-1-15,13-2-17 16,2-25-18-16,12-8-2 16,1-24 0-16,12-10-1 0</inkml:trace>
  <inkml:trace contextRef="#ctx0" brushRef="#br2" timeOffset="188957">17787 10448 106 0,'-15'-19'39'0,"15"19"1"15,21 0-2-15,10-5-40 16,18 7-11-16,7-17-24 16,17 1-3-16,-2-14 0 15,10-1 2-15</inkml:trace>
  <inkml:trace contextRef="#ctx0" brushRef="#br2" timeOffset="189123">18452 9870 107 0,'-38'68'38'0,"-16"13"1"15,5 25 0-15,-10 4-36 16,10 8-1-16,7-3-3 16,4-14-2-16,24-7-34 15,-6-24-1-15,19-10-1 16,0-25-2-16</inkml:trace>
  <inkml:trace contextRef="#ctx0" brushRef="#br2" timeOffset="189296">18049 10434 126 0,'0'0'42'16,"-5"-13"1"-16,27 25-10 16,9-10-32-16,15-2-4 15,24 11-21-15,-3-16-17 16,15 3-1-16,1-13 0 15,10 5-3-15</inkml:trace>
  <inkml:trace contextRef="#ctx0" brushRef="#br2" timeOffset="189738">19659 10145 106 0,'0'0'37'16,"20"-1"2"-16,-20 1-4 15,16 26-32-15,-6 1-2 16,5 14 2-16,-2 6-1 0,1 14 1 16,-6 4-1-16,-3 7 2 15,-8 2-3-15,-3-1 1 16,-14-5-1-16,-5-7 1 15,-9-9-1-15,-6-14-1 16,-3-8-3-16,-1-22-4 16,14-4-25-16,-9-22-8 15,15-6-1-15,-4-20 0 16</inkml:trace>
  <inkml:trace contextRef="#ctx0" brushRef="#br2" timeOffset="189912">19199 10158 121 0,'0'0'42'15,"13"2"1"-15,11-4-3 16,34-6-36-16,16 5-4 16,18-3-2-16,17 8-6 15,-6-8-25-15,13 19-7 16,-10-1-1-16,0 15-3 15</inkml:trace>
  <inkml:trace contextRef="#ctx0" brushRef="#br2" timeOffset="190643">20280 10465 108 0,'-24'6'40'0,"-11"-8"2"0,8 14-2 16,-11-10-35-16,9 19-2 15,-3 6 0-15,7 7 0 16,2 5-1-16,7 5 0 15,8-2 0-15,14-3-1 16,11-6-1-16,14-10 1 16,13-11-1-16,11-12 0 15,3-13 0-15,4-11 0 16,-4-9 0-16,-5-9 0 15,-8-8 0-15,-12 0-1 16,-12-3 1-16,-12 2-1 16,-8 7 2-16,-7 6-1 15,-4 12-1-15,-3 6 1 16,-1 14 0-16,4 10 0 0,4 9-1 15,6 7 2-15,8 3-3 16,7 4 3-16,10-3-1 16,9-2 0-16,8-7 1 15,9-5-1-15,1-8 0 16,0-4 1-16,-1-7-1 15,-6-4 1-15,-6-3-1 16,-10-1 0-16,-12 1 1 16,-7 1-1-16,-10 15 2 15,0 0-2-15,-19 0 0 16,-1 22 0-16,-3 6 0 15,-1 10 0-15,0 5 0 16,4 6 0-16,4-4 0 16,12-3 0-16,10-9 0 15,13-12 0-15,15-14 0 0,11-14 0 16,8-11 0-16,8-11 0 15,2-11 0-15,-1-8 0 16,-2-3 0-16,-10-1-2 16,-11 8 4-16,-11 6-2 15,-14 11 0-15,-12 13 0 16,-13 18 0-16,-9 14 0 15,-9 16 0-15,-3 7 0 16,1 8 0-16,8 3 0 16,6-3 0-16,15-4 0 15,12-9-4-15,13-15-2 16,25-4-10-16,-6-29-10 15,29 1-15-15,-7-26 0 0,16-4-1 16,-6-19-1-16</inkml:trace>
  <inkml:trace contextRef="#ctx0" brushRef="#br2" timeOffset="190821">21931 9963 114 0,'-40'54'41'0,"-13"9"-1"15,3 23 1-15,-8 1-36 16,10 7-2-16,4 1-2 15,6-9-2-15,11 1-9 16,-1-24-20-16,23-1-10 16,-1-19 0-16,17-11-2 15,3-19 0-15</inkml:trace>
  <inkml:trace contextRef="#ctx0" brushRef="#br2" timeOffset="191161">21788 10559 109 0,'16'13'39'15,"2"-7"1"-15,16 4-1 16,14-4-38-16,8 0 0 16,-3-7 0-16,4-1 1 15,-5-4-1-15,-5-5 0 16,-6-7 0-16,-12-2 0 15,-13-3 0-15,-15-2 0 16,-16 3 0-16,-12 4 1 0,-15 9 0 16,-9 14 1-16,-11 12 0 15,-4 15 0-15,5 11 0 16,4 8-3-16,18 5 0 15,12-1 0-15,24-2 0 16,15-12-3-16,31 1-12 16,-1-27-14-16,30 2-13 15,11-14-2-15,19 0 0 16,8-10-1-16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30T00:25:28.64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1709 1129 73 0,'40'-66'39'16,"-40"66"-2"-16,0 0 2 0,0 0-32 15,29-55 0-15,-29 55 0 16,0 0-2-16,0 0-3 16,0 0 0-16,0 0 1 15,11 58-3-15,6 20 3 16,-14 21-3-16,2 23-1 15,-28-11 1-15,6 27 1 16,-2 3-2-16,0-5-1 16,4-38 2-16,-3-16-1 15,4-16 1-15,3-21 0 16,5-27 0-16,6-18 1 15,6-38 0-15,6-20 2 16,4-16-3-16,0-22 3 16,-7 38-2-16,3-8 1 15,-3-7-1-15,3-8 0 0,0 3 0 16,5-3-1-16,0 2 1 15,3-1-1-15,3 8 1 16,0-7-1-16,-2 1 1 16,6 5-1-16,3 13 0 15,6 1-2-15,-36 59 2 16,76-82-1-16,-76 82 0 15,83-21-1-15,-83 21 3 16,68 43 0-16,-48 18 0 16,9 50 2-16,-34 15-3 15,-28 13 3-15,-44-31-4 16,-15-5 1-16,-4-24-9 0,2-30-29 15,46-32-4-15,9-19 2 16,39-11-2-16</inkml:trace>
  <inkml:trace contextRef="#ctx0" brushRef="#br0" timeOffset="984">2742 1453 102 0,'18'36'40'16,"-22"6"1"-16,-10-1-2 15,-11-6-36-15,4 10-1 16,-2 5 0-16,2 2-1 16,1 4 1-16,-1 4-2 15,-1-1 1-15,0 3-1 0,3-7 1 16,3-9-2-16,3-17 1 15,4-11 1-15,9-18-1 16,-8-18 1-16,15-15-1 16,3-21 1-16,2-10 0 15,4-13 1-15,1-4-1 16,5-8 0-16,3 5 0 15,-25 84 0-15,28-82 1 16,-28 82-1-16,37-69 1 16,-37 69-2-16,51-65 1 15,-51 65-1-15,76-52 1 16,-76 52-2-16,95-39 1 15,-41 27-1-15,2 1 1 16,0 6 0-16,-19 1 0 0,74 8 0 16,-15 2-1-16,-9 16 1 15,-29 4-1-15,-26 14 1 16,-39 0-1-16,-20 7 1 15,-17-3-1-15,-9 10 2 16,0 6-1-16,2 1-1 16,7 3 1-16,11-2 0 15,16-4 0-15,16-6-1 16,24-10 2-16,19-15-2 15,19-18 1-15,16-17 0 16,10-17 0-16,3-18 2 16,-1-10-2-16,-4-12 1 15,-18-4-1-15,-18-5 1 16,-20 0-1-16,-29 74 1 0,2-70 0 15,-2 70-2-15,-23-51 2 16,-24 18-1-16,-10 13 1 16,-9 16-1-16,2 12 0 15,6 10 1-15,14 13-2 16,15 3 2-16,42-8-2 15,21-8 1-15,23-8-1 16,23-9 2-16,15-7-1 16,9-4 0-16,4-6 0 15,-7-1 0-15,-13 2 1 16,-15 4-1-16,-16 1 1 15,-23 8-1-15,-23 7 0 16,-23 9 0-16,-18 10 0 16,-13 10 0-16,-9 7 0 0,-1 10-1 15,0 9 1-15,4 5-1 16,12-1 1-16,14 2-1 15,22-13 1-15,19-3 0 16,24-20 0-16,13-17 0 16,13-17 0-16,7-16 0 15,-3-18 0-15,-2-14 2 16,-11-5-2-16,-16-10 0 15,-17 2-1-15,-18-1 0 16,-17 8-3-16,-17 6 1 16,-3 14-5-16,-13 0-12 15,18 12-21-15,-7 11-1 16,19 11 0-16,12 4 1 0</inkml:trace>
  <inkml:trace contextRef="#ctx0" brushRef="#br0" timeOffset="1246">5431 1154 89 0,'68'-95'39'0,"-68"95"4"16,25-83-1-16,-25 83-15 15,0 0-26-15,-39-52 2 16,-12 74-2-16,-48 33 0 16,3 38 1-16,2 28-3 15,18 17 1-15,20 6-2 0,27-8-3 16,29-20-15-16,10-42-19 15,23-16-3-15,-7-25 0 16,0-13 0-16</inkml:trace>
  <inkml:trace contextRef="#ctx0" brushRef="#br0" timeOffset="1397">4873 1617 95 0,'-44'-31'43'0,"12"14"2"16,5 0-3-16,27 17-12 15,23 0-30-15,20-8 0 16,33-1-21-16,4-4-20 15,30 2-3-15,10-2 1 16,22 1-2-16</inkml:trace>
  <inkml:trace contextRef="#ctx0" brushRef="#br0" timeOffset="1862">6610 1456 113 0,'-29'-15'41'15,"7"14"1"-15,-12 7-2 0,6 2-37 16,-10 20 0-16,3 8 0 16,-1 10-2-16,10 4 0 15,5 5 0-15,15-2 0 16,15-10 0-16,17-8-1 15,17-12 0-15,15-10 1 16,8-17 0-16,2-12 0 16,-2-10 1-16,-6-11-2 15,-12-5 0-15,-17-6 0 16,-16-3 0-16,-18-2 0 15,-17 7 0-15,-8 4 0 16,-6 7 0-16,-3 8 0 0,3 11 0 16,1 10-2-1,13 11-2-15,10 4-5 0,34 1-25 16,5 1-8-16,29-1 1 15,11-3-1-15</inkml:trace>
  <inkml:trace contextRef="#ctx0" brushRef="#br0" timeOffset="2103">7717 1189 97 0,'41'-82'42'15,"-41"82"0"-15,9-73 0 16,-9 73-22-16,0 0-18 15,-54-64 1-15,54 64-1 16,-93 21 1-16,-2 39-3 0,7 28 2 16,4 28-2-16,15 7 0 15,18 10-3-15,24-8-2 16,24-15-7-16,7-37-27 15,29-18-3-15,-7-23 1 16,11-16-1-16</inkml:trace>
  <inkml:trace contextRef="#ctx0" brushRef="#br0" timeOffset="2261">7251 1599 131 0,'-19'-12'44'16,"-5"0"-2"-16,24 12-4 15,0 0-38-15,35-12 0 0,17 3 0 16,7-19-30-16,36 8-13 15,6-7-1-15,27 4-1 16,4-3-1-16</inkml:trace>
  <inkml:trace contextRef="#ctx0" brushRef="#br0" timeOffset="2613">9397 1074 99 0,'0'0'41'0,"-43"-55"2"16,43 55-2-16,0 0-37 16,-72-15-2-16,42 63 1 15,0 29-2-15,9 27 1 16,-3-3-2-16,11 11 2 15,-1-1-4-15,8-17-1 16,7-25 0-16,6-18-5 16,18-13-25-16,-9-23-8 15,12-9 2-15,-6-22-3 16</inkml:trace>
  <inkml:trace contextRef="#ctx0" brushRef="#br0" timeOffset="2814">9240 1210 113 0,'0'0'43'0,"-6"-115"1"16,6 115 0-16,24-103-43 16,-24 103 0-16,54-99-1 15,-54 99-2-15,87-72-4 16,-40 49-22-16,9 10-15 15,-3 8 0-15,4 5 0 16,-57 0 0-16</inkml:trace>
  <inkml:trace contextRef="#ctx0" brushRef="#br0" timeOffset="2997">9122 1392 114 0,'-49'23'42'0,"47"-10"2"15,18-18-3-15,-16 5-37 16,57-15-2-16,-57 15-2 15,90-23 0-15,-37 9-2 16,2 3-5-16,0-1-20 16,6 2-14-16,25-3-1 15,13 12-1-15,-24 8 0 16</inkml:trace>
  <inkml:trace contextRef="#ctx0" brushRef="#br0" timeOffset="3185">9193 1815 109 0,'-27'22'41'0,"27"-22"1"15,18 1-1-15,24-29-39 16,27 3-1-16,12-1-1 16,8-3 0-16,6 3-3 15,-6-1-1-15,2 9-10 16,-21 1-25-16,1 11-2 15,-24 2 0-15,0 3 1 16</inkml:trace>
  <inkml:trace contextRef="#ctx0" brushRef="#br0" timeOffset="3703">10074 1692 99 0,'-3'20'40'16,"-11"3"0"-16,5 9 0 16,-13 1-35-16,5 4-2 15,-3-1 1-15,3-2-2 16,-1-1 0-16,3-6-1 15,3-4 0-15,6-5-1 16,6-18 1-16,-2 15-1 16,2-15 0-16,15-15 0 15,-4-4 0-15,0-4-1 16,0-10 1-16,-2-8 1 15,-3-4-2-15,2-8 2 16,-4 0-1-16,2 0 1 0,2 6-1 16,2 2 2-16,7 10-2 15,4 8 0-15,8 7 1 16,2 12-1-16,4 10 0 15,-3 8-1-15,3 6 1 16,-6 6-1-16,-5 6 0 16,-8 9 0-16,-11 7-1 15,-11 2 1-15,-12 2 0 16,-11-2 0-16,-11-4 1 15,-4 1-1-15,-4-10 2 16,3-7-1-16,2-7 1 16,8-5 0-16,7-2-1 15,11-1 0-15,8 5 0 16,5 9 0-16,2 12 0 15,-3 16-1-15,-9 19 1 0,-8 17 0 16,-6 10-4-16,-12-5-9 16,12 14-26-16,-10-21-1 15,12-9-1-15,8-34 0 16</inkml:trace>
  <inkml:trace contextRef="#ctx0" brushRef="#br0" timeOffset="4027">11280 1365 107 0,'57'-11'41'0,"-57"11"1"16,65-14-4-16,-65 14-42 15,75-13-29-15,-75 13-6 16,71-8-1-16,-71 8 0 15</inkml:trace>
  <inkml:trace contextRef="#ctx0" brushRef="#br0" timeOffset="4199">11263 1693 114 0,'-34'21'41'0,"31"-6"2"16,20-15-3-16,30-14-40 15,25-7-6-15,10-18-15 16,26 4-19-16,5-7-1 15,15 3-1-15,-5 1-1 16</inkml:trace>
  <inkml:trace contextRef="#ctx0" brushRef="#br0" timeOffset="4884">12640 1331 89 0,'-18'-51'40'15,"18"51"1"-15,0 0-1 16,-26-51-35-16,15 42 0 16,-2 22 0-16,-8 16-2 0,1 26 0 15,-6 11-2-15,5 10 1 16,-5 1-1-16,9-7 1 15,-2-20-2-15,9-9 1 16,4-16-1-16,7-14 1 16,-1-11 0-16,24-23-1 15,-6-6 1-15,3-15 0 16,1-6 0-16,-22 50 0 15,24-65 1-15,-24 65-2 16,25-70 2-16,-25 70-2 16,18-69 1-16,-18 69 0 15,17-57 0-15,-17 57-1 16,0 0 0-16,36-68 1 15,-36 53-2-15,12 20 1 0,-6 7 0 16,8 18 0-16,4 0 0 16,18-1 0-16,8-17 1 15,-44-12-1-15,60-3 3 16,-60 3-3-16,81-17 0 15,-81 17 0-15,77-31 0 16,-77 31 0-16,80-35 0 16,-80 35 0-16,66-37 0 15,-66 37 0-15,61-25 0 16,-61 25 0-16,47-1 0 15,-15 15 0-15,-20 10 0 16,-15 22 0-16,-8 13-4 16,0 8-5-16,17 4-15 15,-4-4-17-15,31-20-3 0,4-14 1 16,24-10-1-16</inkml:trace>
  <inkml:trace contextRef="#ctx0" brushRef="#br0" timeOffset="5355">14133 1357 115 0,'0'0'43'16,"-54"-40"1"-16,2 30-2 15,-18 10-39-15,0 20 0 16,-18 7-1-16,12 13-1 15,4 6 1-15,23 5-2 16,16-1 0-16,24-1 0 16,17-11 0-16,21-9 0 0,14-15 0 15,11-6 0-15,8-15 0 16,3-7 0-16,-1-9 0 15,-3-11 0-15,-7-8 0 16,-9-2 0-16,-5 0 0 16,-8 1 0-16,-4 7 0 15,-12 6 0-15,-3 17 0 16,-13 13 0-16,10 23 0 15,-11 14 0-15,-3 20 0 16,-2 13-2-16,-5 10 2 16,-1 6-2-16,-7-2 2 15,-2 4-1-15,-10-9 1 16,-7-6-1-16,-11-12 2 15,-12-12-1-15,-8-12 0 0,-5-13-1 16,-1-14-1-16,4-18-3 16,12-9-5-16,6-32-12 15,38-4-20-15,7-16 0 16,31-2-2-16,14-4 1 15</inkml:trace>
  <inkml:trace contextRef="#ctx0" brushRef="#br0" timeOffset="5538">14436 1759 124 0,'-13'4'44'0,"-8"-10"-4"16,8-5-9-16,17-2-70 15,-12-3-6-15,14 3 2 16,-4-4-3-16</inkml:trace>
  <inkml:trace contextRef="#ctx0" brushRef="#br0" timeOffset="6233">15376 1150 62 0,'15'-59'42'16,"-15"59"-1"-16,0 0 2 15,0 0-14-15,0 0-24 0,0 0 0 16,29-1 0-16,-51 39-2 15,-8 22 0-15,-23 10-1 16,-13 3 0-16,-4 5 0 16,1 7 1-16,1-6-2 15,21-15-1-15,14-12 0 16,9-11-1-16,18-10 1 15,15-13-2-15,15-6 2 16,16-10 0-16,12-5 0 16,14-8 1-16,9-1 0 15,6-3 0-15,6-4 0 16,0 3 1-16,-5 2-3 15,-4 4 1-15,-9 1-1 0,-10-2 0 16,-10 4 0-16,-13-4 1 16,-14-3-1-16,-13-9 1 15,-14-9 0-15,-14-13 0 16,19 45 1-16,-36-59-1 15,36 59 2-15,-56-72-2 16,56 72 1-16,-63-75-3 16,63 75 2-16,-72-72-4 15,72 72-1-15,-62-61-8 16,62 61-15-16,-46-68-14 15,46 68 0-15,0 0 1 16,0 0 0-16</inkml:trace>
  <inkml:trace contextRef="#ctx0" brushRef="#br0" timeOffset="6828">16274 948 72 0,'0'0'42'0,"14"-74"1"16,-14 74-1-16,0 0-16 15,0 0-23-15,0 0 0 16,0 0 1-16,0 0 0 16,-13-2-3-16,-11 72 1 15,-8 27 0-15,-2 17 0 16,-5 10-1-16,-3-18 2 15,4-4-3-15,17-13 1 16,18-41-1-16,15-15 1 16,11-16-1-16,10-15 0 15,6-13 1-15,7-6 1 16,2-10-2-16,-1-8 0 15,-6 1 0-15,-3-1 0 0,-8 5 0 16,-7 6 0-16,-5 6 0 16,-8 8 0-16,2 13 0 15,-5 12 0-15,1 5 0 16,-2 7 0-16,2 3 0 15,2 6 0-15,4 3-2 16,2-5-4-16,5 2-9 16,-8-23-9-16,23 5-17 15,-14-8-2-15,15-4 0 16,-7-12 0-16</inkml:trace>
  <inkml:trace contextRef="#ctx0" brushRef="#br0" timeOffset="6963">16924 1684 122 0,'0'0'42'0,"2"12"2"16,-2-12-3-16,-12-2-42 15,12 2-10-15,-3-15-17 16,3 15-15-16,6-17-1 16,-6 17-1-16,0 0-1 15</inkml:trace>
  <inkml:trace contextRef="#ctx0" brushRef="#br1" timeOffset="18326">1518 12799 42 0,'0'0'32'16,"-11"-19"1"-16,11 19-2 15,9-14-21-15,10 8-7 16,13-1-2-16,13-3 1 15,15 1-1-15,18 1 1 16,11-2-1-16,18-1 1 16,14 1-1-16,13 1 1 15,6-5-1-15,10 0 1 16,9-6-1-16,11-1 2 15,6-8-1-15,5 0 0 16,5-7 0-16,1 2 0 16,-1-1-1-16,-7 4 1 15,-12 5-1-15,-15 9-1 16,-15 9 0-16,-16 7 0 0,-26 9 1 15,-19 5-1-15,-19 5-1 16,-14 3 1-16,-15-1 0 16,-8-2 0-16,-11-4 1 15,-5-3-1-15,-4-11 1 16,0 11-1-16,0-11 2 15,0 0-1-15,0 0 0 16,0 0 0-16,-8 22 0 16,9 15-1-16,2 21 1 15,-2 29-1-15,-3 29 0 16,-4 30-1-16,-5 28 1 15,-1 19 0-15,-8 10-1 16,1 3 0-16,-6-9 0 16,9-13 1-16,0-21-2 15,9-21 2-15,7-25-2 0,8-21 0 16,3-17 0-16,7-18 1 15,-3-16-1-15,0-13 0 16,-1-10 2-16,-3-6-2 16,-11-16 2-16,7 10 0 15,-7-10 0-15,-9-4 0 16,-6-2 0-16,-7-4 0 15,-5-3 0-15,-11-3 0 16,-8-2 0-16,-8 1 2 16,-10-2-2-16,-11 2 1 15,-13 2-1-15,-15 6 2 16,-10 6-2-16,-16 10 0 0,-10 9 0 15,-14 13-1-15,-9 9 1 16,-8 11-1-16,2 10 2 16,4 6-1-16,3 2 1 15,12-2 0-15,9-6 0 16,21-8 0-16,18-14-1 15,17-15 1-15,17-20-1 16,14-17-1-16,18-21 1 16,10-20 0-16,10-18-1 15,3-17 1-15,5-18 2 16,0-16-1-16,0-16 1 15,-1-12-1-15,-2-9 1 16,-3-3 1-16,0-3 0 16,-1 8-1-16,-1 7-1 15,2 16 1-15,1 17-2 0,-1 17-1 16,6 29-9-16,-10 9-26 15,10 24 0-15,-10 11-3 16,8 18 1-16</inkml:trace>
  <inkml:trace contextRef="#ctx0" brushRef="#br1" timeOffset="18977">2877 13698 54 0,'-1'27'36'0,"-4"18"-2"16,3 18 0-16,-6 13-28 15,3 2-4-15,1-2-1 16,1-4 2-16,2-11-2 16,2-10-1-16,2-19 2 15,5-14-1-15,-8-18 0 16,18-20 0-16,-5-13 0 0,2-13 2 15,0-17-1-15,0-5 0 16,0-7 0-16,0 1 0 16,-1 4-1-16,-2 9 1 15,-2 13 0-15,0 15 0 16,-1 17-1-16,1 18 1 15,-1 15-1-15,3 8 1 16,2 5-1-16,3 0 1 16,5-4-1-16,12-8 0 15,8-19 0-15,9-18 0 16,8-14 0-16,7-11 0 15,-1-6 1-15,1-2-1 16,-5 2 0-16,-10 9 1 0,-8 16-1 16,-11 25 1-1,-12 24-1-15,-11 22 0 0,-6 19 0 16,-7 13-1-16,-1 10-4 15,-1-5-7-15,17 5-29 16,-5-24-1-16,23-10-2 16,9-28 0-16</inkml:trace>
  <inkml:trace contextRef="#ctx0" brushRef="#br1" timeOffset="19943">5353 14848 25 0,'27'9'34'0,"11"-2"2"16,11 3-2-16,16-4-23 15,17-2-8-15,29-7-1 16,22-6 0-16,24-6 1 16,25-7 0-16,24-5 0 15,19-1 0-15,17-1-1 16,12 3 1-16,10 4-1 15,6 8 2-15,1 9-3 16,-6 4-1-16,-6 8 1 0,-9 6-2 16,-15 3 1-16,-14-7-5 15,-5 11-19-15,-31-13-12 16,-18-3-1-16,-25-5 0 15</inkml:trace>
  <inkml:trace contextRef="#ctx0" brushRef="#br1" timeOffset="20677">7251 15286 41 0,'-15'7'34'16,"5"-13"1"-16,2-17-2 15,3-11-32-15,10-18 1 0,3-14-2 16,5-15 2-16,-1-10 0 15,2-14 0-15,2-9 0 16,-4-8-1-16,-2-10 1 16,0-7 0-16,-3-9 0 15,-4-7 1-15,5-13-2 16,-4-7 1-16,-1-9-1 15,2-12 3-15,2-7-2 16,-3-12 0-16,6-3 0 16,-1-6-1-16,-2-2 2 15,3-1-1-15,3-1 0 16,0 0 0-16,1 0 1 15,3 1-1-15,0-6-1 16,1-5 1-16,4-2 0 0,-5-7-1 16,1-3 0-16,-3-3-1 15,-1 2-2-15,-8-2 2 16,0 4 1-16,-7 9-2 15,-5 4 1-15,-2 11 0 16,1 7 1-16,-4 12 1 16,-1 12-1-16,4 14 0 15,1 19 0-15,2 17-1 16,3 19-2-16,6 21-4 15,-7 10-8-15,4 24-21 16,1 14-2-16,2 21 1 16,-5 8 0-16</inkml:trace>
  <inkml:trace contextRef="#ctx0" brushRef="#br1" timeOffset="21280">5791 6425 55 0,'59'-10'33'0,"8"4"-2"16,7 9-1-16,7-3-24 15,14 8-1-15,7-5-1 16,14 7 2-16,14-6-3 15,14 2-1-15,12-8 0 16,10-3 0-16,15-7 0 0,11-2 0 16,10-6 0-16,6 0-1 15,4-3 0-15,-2 3 0 16,-4 3 0-16,-3 5 0 15,-9 6-1-15,-10 6 1 16,-13 4-1-16,-16 4 1 16,-13 3-1-16,-13-2 0 15,-12-1-1-15,-18-8-4 16,-10 2-27-16,-24-9-1 15,-15-2-1-15,-22-4-2 16</inkml:trace>
  <inkml:trace contextRef="#ctx0" brushRef="#br1" timeOffset="27776">8471 9178 65 0,'35'-27'35'0,"-3"-1"-2"15,2 6 1-15,-11-7-26 16,1 15-4-16,-11 2 1 15,-1 16-1-15,-17 9 0 16,-2 18 0-16,-18 13-1 16,-5 16 0-16,-12 10 0 15,-5 12-1-15,-6 5 0 16,0 6 0-16,1-7 0 15,5-5 0-15,9-13-1 16,10-10 0-16,16-16 0 16,15-13 0-16,17-17-1 0,19-14 0 15,17-8 1-15,13-8-1 16,8-6 0-16,9 0 0 15,-2 0 1-15,-5 2-1 16,-5 6 0-16,-14 4 0 16,-11 6 0-16,-10 2 0 15,-13-2 0-15,-10-3 0 16,-14-6 0-16,-9-8 0 15,-7-10 0-15,-8-11-1 16,-10-12 1-16,-5-8-1 16,-2-3 1-16,-3 1-1 15,0 5 0-15,6 9 0 16,6 13-1-16,3 9-4 15,27 30-27-15,-16-5-4 0,23 23-1 16,4-1-1-16</inkml:trace>
  <inkml:trace contextRef="#ctx0" brushRef="#br1" timeOffset="28298">9217 8909 81 0,'2'-12'37'16,"-3"-6"-2"-16,1 18 2 16,5-22-34-16,-5 22 2 15,0 0-1-15,0 0 1 16,6 20-2-16,-7 8 0 15,-5 9 1-15,2 14-1 16,-5 11 0-16,-3 12-1 16,1 4-1-16,-2 5 1 15,-2-1 0-15,3-6 0 16,7-12-1-16,0-8 0 15,10-16 1-15,7-17-2 16,8-15 1-16,3-15-1 16,9-11 0-16,2-6 0 0,-1-5 1 15,0-1-1-15,-4 0 1 16,-3 7-1-16,-7 12 2 15,-3 12-1-15,-7 14 0 16,-5 13 0-16,0 8 0 16,-4 7 0-16,3 5-2 15,1-4-2-15,10 7-11 16,-6-27-23-16,23-3-5 15,0-19 1-15,12-6-2 16</inkml:trace>
  <inkml:trace contextRef="#ctx0" brushRef="#br1" timeOffset="31717">4224 2966 81 0,'0'0'38'15,"0"0"-2"-15,17 2 1 16,-19 15-35-16,8 16 0 15,0 12-1-15,-3 14 1 16,0 14-1-16,-4 13 0 16,-3 4-1-16,0 2 0 15,0-2-1-15,3-13-3 16,7-7-7-16,-2-34-23 15,15-15-1-15,1-33-3 16,10-16 1-16</inkml:trace>
  <inkml:trace contextRef="#ctx0" brushRef="#br1" timeOffset="31917">4365 2908 98 0,'-25'13'37'0,"2"-3"2"16,16 5-2-16,1-4-34 15,24-12-1-15,13-9-1 16,15-5 0-16,16-3-1 16,7-4-3-16,12 9-10 15,-10-10-22-15,4 13-3 16,-19-1 1-16,-7 22-2 0</inkml:trace>
  <inkml:trace contextRef="#ctx0" brushRef="#br1" timeOffset="32104">4281 3476 93 0,'-18'36'38'16,"9"-21"-2"-16,23-5 2 15,13-20-36-15,18-7-1 16,15-6-3-16,6-15-5 15,17 9-27-15,-13-10-3 16,1 17 1-16,-19-2-2 0</inkml:trace>
  <inkml:trace contextRef="#ctx0" brushRef="#br1" timeOffset="32780">4362 3804 92 0,'-31'33'36'0,"9"-17"0"16,17-5-1-16,17-15-34 15,17-11-3-15,20-6-2 16,8-11-3-16,25 7-8 16,-6-17-13-16,17 9-4 15,-8-10 1-15,8 15 11 16,-22-9 8-16,-3 12 5 0,-19 2 8 15,-16-2 8 1,-5 16 16-16,-22-4 5 0,-6 13-1 16,0 0-10-16,-13 5-4 15,-8 2-4-15,10 16-4 16,-10 2 0-16,7 12-3 15,-2 5 1-15,4 5-2 16,2 2 0-16,2 1-1 16,1-5 0-16,2-2-1 15,3-9 0-15,1-6 1 16,1-8-2-16,2-10 1 15,-2-10-1-15,0 0 1 16,13-25-1-16,-6-2 0 16,1-7 1-16,0-9-1 0,0-8 0 15,1-8 0-15,2-1 0 16,1-1 1-16,5 5-2 15,2 5 2-15,3 5-1 16,1 10 1-16,6 12-1 16,-1 11 1-16,0 14-1 15,-1 8 1-15,-4 8-1 16,-6 6 0-16,-2 3 1 15,-7 3-1-15,-7 2 1 16,-4 3-1-16,-9-4 1 16,-4 0-1-16,-2 1 1 15,-8 2-2-15,-2 8 2 16,-2 13-2-16,-7 16 0 15,-1 17 1-15,-5 17-1 16,-3 11 0-16,-1 8 0 0,5 0 0 16,8-7-4-16,9-30-8 15,21-11-24-15,9-41-2 16,27-26 0-16,12-35-1 15</inkml:trace>
  <inkml:trace contextRef="#ctx0" brushRef="#br1" timeOffset="33975">6252 3342 104 0,'0'0'39'0,"-14"-11"-1"16,30 7-1-16,8-10-36 16,14-2-1-16,13 1 0 15,11-1 0-15,8 1-1 16,2-1-2-16,8 10-6 0,-11-9-26 15,1 15-2-15,-15-6 0 16,-8 14-1-16</inkml:trace>
  <inkml:trace contextRef="#ctx0" brushRef="#br1" timeOffset="34147">6377 3629 108 0,'-20'21'38'0,"29"-4"1"16,17-24-2-16,31-6-35 15,22-10-4-15,15-8-1 16,26 2-31-16,-12-12-4 16,8 11 1-16,-10-5-3 15</inkml:trace>
  <inkml:trace contextRef="#ctx0" brushRef="#br1" timeOffset="34876">8029 3026 98 0,'1'-19'38'0,"-1"19"1"16,0 0-2-16,0 0-34 15,-12 20-2-15,3 16 1 16,-3 9-1-16,-3 12 1 16,-1 6-1-16,0 4 0 15,3-5 0-15,4-3-1 0,8-13 1 16,10-11 0-16,9-13-1 15,9-15 1-15,10-14-1 16,8-12 0-16,3-8 0 16,2-7 1-16,-3-7-1 15,-3 3 0-15,-3-2 0 16,-9 8 1-16,-8 5-1 15,-4 7 0-15,-6 12 0 16,-14 8 0-16,14 19 0 16,-12 4 0-16,2 7 0 15,0 2 0-15,6 3 1 16,1-1-1-16,7-7 0 15,6-9 0-15,6-12 1 16,5-12-1-16,5-16 1 0,1-10 0 16,1-12 0-1,-4-8-1-15,-2-6 1 0,-8-3 0 16,-6-1-1-16,-9-1 0 15,-3 10-1-15,-8 7-1 16,-1 11-1-16,-5 8-3 16,4 27-3-16,0 0-22 15,0 0-8-15,1 26 1 16,11 9-2-16</inkml:trace>
  <inkml:trace contextRef="#ctx0" brushRef="#br1" timeOffset="35757">9398 3158 92 0,'-25'5'38'0,"5"12"-1"15,-10 0 1-15,4 13-34 16,-1 5-1-16,5 10 0 16,2 1-1-16,4 3-1 15,10-5 1-15,10-3-2 16,11-11 1-16,13-11 0 15,10-16-1-15,7-10 0 16,4-14 0-16,3-11 0 0,-3-8 0 16,-9-8 0-16,-8 0 0 15,-11-3 0-15,-13 6 0 16,-10 1-1-16,-7 10 2 15,-7 8-1-15,-7 9 1 16,3 10-1-16,-2 5 1 16,6 9-1-16,7 3 0 15,9 4 1-15,10-1-1 16,12 1 1-16,7-3-2 15,7 0 2-15,8-1-1 16,-1-1 0-16,0 0 0 16,-5 4 0-16,-7 2 1 15,-6 5-1-15,-10 3 1 16,-7 4-1-16,-9 1 1 0,-8 1 0 15,-2-1-1-15,-2-4 1 16,0-5 0-16,1-2-1 16,12-17 0-16,0 0 0 15,0 0 1-15,9-21-1 16,8-3 0-16,8-8 0 15,2-1 1-15,1 0-1 16,0-2 0-16,-3 4 0 16,-1 5-1-16,-4 3-1 15,4 8-4-15,-7-8-5 16,17 15-26-16,-7-17-2 15,14 6 0-15,-6-13-1 16</inkml:trace>
  <inkml:trace contextRef="#ctx0" brushRef="#br1" timeOffset="35958">10408 2641 97 0,'-22'25'38'16,"8"30"4"-16,-9 1-5 15,8 18-32-15,0 5-3 16,7 11 1-16,2-3-1 15,7-4-2-15,13-5-4 16,0-20-5-16,19-2-27 16,-6-22-3-16,14-7 1 15,-4-26-2-15</inkml:trace>
  <inkml:trace contextRef="#ctx0" brushRef="#br1" timeOffset="36208">10707 2996 105 0,'-34'15'41'15,"-14"1"0"-15,8 15-1 16,-8-3-35-16,12 6-2 16,8-1 0-16,14 1-1 15,13-6 0-15,15-4-1 16,10-7 0-16,17-3-1 15,7-9 1-15,5-4-2 16,7-3-1-16,-4-4-1 16,-1 1-3-16,-14-11-15 15,7 17-18-15,-20-9-2 0,0 11-1 16,-13-8 0-16</inkml:trace>
  <inkml:trace contextRef="#ctx0" brushRef="#br1" timeOffset="36798">12242 3147 94 0,'-28'-16'39'0,"6"20"0"15,-17-2 0-15,5 17-35 16,-14 7 0-16,3 7 0 16,1 5-2-16,9 2 0 15,4 0 0-15,13-5 0 16,14-9-1-16,16-17 0 0,14-14-1 15,17-18 1-15,14-14 0 16,7-11 0-16,2-10 0 16,2-7-1-16,-4-6 2 15,-9 2-2-15,-11 4 0 16,-11 9 1-16,-11 9-1 15,-12 10 0-15,-10 15 0 16,0 22 0-16,-22 10 0 16,6 21 0-16,-6 19-1 15,5 11 1-15,3 13-2 16,6 3-2-16,10 4-2 15,7-13-4-15,28 2-18 16,0-27-10-16,20-5-1 0,-1-24 0 16,13-7 1-16</inkml:trace>
  <inkml:trace contextRef="#ctx0" brushRef="#br1" timeOffset="37438">12924 3164 87 0,'-13'-22'38'16,"-17"-2"0"-16,1 19 2 15,-14 0-25-15,7 14-9 16,-1 8-2-16,4 13-1 15,4 8-1-15,8 7-1 16,9 5 0-16,10-1-1 16,11-4 0-16,11-3 0 15,12-14-1-15,10-10 1 16,9-14 0-16,1-15-1 15,3-13 1-15,-4-12-1 0,-4-9 0 16,-9-6 2-16,-8-3-2 16,-9-3 1-16,-7 5 0 15,-10 6 1-15,-7 6 0 16,-1 12-1-16,-2 6 1 15,0 7 0-15,6 15 0 16,0 0-1-16,0 0 1 16,21 5-1-16,-1 6 1 15,3 3-1-15,5 2 0 16,4 3 1-16,-4 1-1 15,0 5 1-15,-7 0-1 16,-3 5 1-16,-9 2-1 16,-4 1 1-16,-8 4-1 15,-8 1 0-15,0-2 1 0,-7-1-1 16,4-8 0-16,-1-4 0 15,6-7 0-15,9-16 0 16,0 0 0-16,6-13 0 16,11-14 1-16,5-8-1 15,7-4 0-15,4-8 1 16,1-3-1-16,4 2 0 15,-2 5 0-15,-2 6 0 16,-6 9 0-16,-3 9 0 16,-5 13 0-16,-6 12 0 15,-7 10 0-15,-6 15 0 16,-4 5-1-16,-3 7 0 15,2 6-2-15,0-5-3 16,11 10-11-16,-10-28-11 0,26 6-12 16,-3-25 1-16,18-1-3 15,-1-22 2-15</inkml:trace>
  <inkml:trace contextRef="#ctx0" brushRef="#br1" timeOffset="37778">13874 3104 108 0,'-16'16'40'0,"-3"-8"1"16,18 9-2-16,1-17-38 16,28 10 0-16,-2-12 0 15,12-4 0-15,3-8 0 16,2-2 0-16,-2-5 0 15,-5-3 0-15,-10-4 0 0,-7 2-1 16,-14 5 1-16,-11 4 0 16,-15 9 0-16,-11 10 0 15,-10 12 0-15,-6 10 0 16,-2 11-1-16,4 8 1 15,7 6-1-15,10-1-1 16,19 0-3-16,11-13-3 16,32 2-3-16,13-31-16 15,41 4-14-15,12-26-1 16,26-1-2-16,7-17 2 15</inkml:trace>
  <inkml:trace contextRef="#ctx0" brushRef="#br1" timeOffset="38166">15277 2751 96 0,'0'0'38'0,"0"0"1"15,-5 13-1-15,-10 21-36 16,-2 8-1-16,-5 16 1 15,-3 10 0-15,-2 9-1 16,-1 3 0-16,7-1-1 16,7-12-1-16,13-13-2 15,21 2-15-15,5-38-19 16,27-6 0-16,1-31 0 15,18-4-2-15</inkml:trace>
  <inkml:trace contextRef="#ctx0" brushRef="#br1" timeOffset="38339">15640 2977 102 0,'-27'20'37'0,"-13"4"2"16,6 18-3-16,-4-1-34 16,8 9-1-16,7-3-1 15,14-5-3-15,17-2-4 16,6-26-13-16,21-1-17 15,5-24-1-15,14-6 0 16,-1-25 0-16</inkml:trace>
  <inkml:trace contextRef="#ctx0" brushRef="#br1" timeOffset="38474">15710 2454 96 0,'-26'-24'37'0,"13"16"-6"15,13 8-28-15,20-5-40 16,20 6-1-16,8-11-1 15</inkml:trace>
  <inkml:trace contextRef="#ctx0" brushRef="#br1" timeOffset="38714">16403 2160 97 0,'-30'9'40'15,"-16"4"1"-15,6 20-2 16,-13 10-36-16,4 18-1 15,-6 12 0-15,8 11 1 0,-1 10-1 16,13 8 0-16,7-3-2 16,12-4 0-16,17-4-4 15,3-22-12-15,21 6-20 16,-6-22-4-16,15-6 0 15,-11-20-1-15</inkml:trace>
  <inkml:trace contextRef="#ctx0" brushRef="#br1" timeOffset="39047">15915 3007 108 0,'-21'-19'40'16,"21"19"0"-16,8-19-1 0,17 11-38 15,19 0-1-15,16-4-1 16,13-3 0-16,7 2-1 15,5-1 0-15,0 4-1 16,-4 4 0-16,-10 1-1 16,-10 4 1-16,-14 2 1 15,-15 6 1-15,-11-1 1 16,-21-6 1-16,4 20 1 15,-17-9 2-15,-4 5 0 16,-5 2-1-16,-1 5 0 16,1 1-1-16,5 5-1 15,4-1-1-15,4-2-3 16,17 11-19-16,-6-19-16 15,14 2-1-15,1-14-2 0,10-3 0 16</inkml:trace>
  <inkml:trace contextRef="#ctx0" brushRef="#br1" timeOffset="39413">16832 2239 89 0,'12'-10'40'16,"-14"-5"-1"-16,2 15 1 15,0 0-34-15,-15 22-2 16,-8 8-1-16,1 20 0 16,-6 12-2-16,-2 14 2 15,-2 14-2-15,1 9 1 16,3 5-1-16,5 1 1 15,5-5-1-15,2-7 0 16,4-7-1-16,-1-10-3 16,6-12-1-16,-3-15-2 15,11-1-10-15,-14-30-18 16,21-3-5-16,-7-27 1 15,13-4-1-15</inkml:trace>
  <inkml:trace contextRef="#ctx0" brushRef="#br1" timeOffset="39601">16536 2885 112 0,'-16'-10'39'0,"-9"2"1"16,13 23-4-16,4-5-33 16,8-10-2-16,22 17 0 15,11-13-2-15,15 2-1 16,12-11-2-16,12 4-3 15,-3-21-18-15,17 16-13 16,-13-15-1-16,5 9-1 16,-22-9 2-16</inkml:trace>
  <inkml:trace contextRef="#ctx0" brushRef="#br1" timeOffset="39767">17188 2833 106 0,'-32'28'40'0,"10"13"0"15,-11-2-1-15,4 4-37 16,7 5-1-16,11-2-1 15,3-1-2-15,6-12-8 16,22 2-27-16,-6-21-3 16,17-4 1-16,-5-19-3 15</inkml:trace>
  <inkml:trace contextRef="#ctx0" brushRef="#br1" timeOffset="40186">17344 2607 101 0,'0'15'41'0,"0"-15"-1"16,7 34-4-16,6-18-34 16,7 2 2-16,2 4 0 15,1 7 1-15,-3 0-2 16,-4 5-1-16,-8 3 1 15,-7 5-3-15,-9 2 2 16,-7-2-2-16,-6 1 1 16,-1-7-1-16,0-5 1 15,6-8-1-15,7-10 0 16,9-13 0-16,16-11 0 15,11-7 0-15,6-8-1 16,9-6 1-16,3-4 0 0,1 2 1 16,-2 3-1-16,-5 8 1 15,-8 5-1-15,-10 14 1 16,-9 8-1-16,-6 11 0 15,-7 11-1-15,-4 1-1 16,2 10-1-16,1-6-2 16,12 14-4-16,-3-24-14 15,28 13-10-15,-4-24-8 16,24-1 0-16,-4-20-1 15</inkml:trace>
  <inkml:trace contextRef="#ctx0" brushRef="#br1" timeOffset="40570">18181 2874 109 0,'-50'-4'42'0,"1"17"0"0,-11-2 0 16,3 11-39-16,13 7 0 16,11 1-2-16,8 6 0 15,14-7-1-15,16-4 0 16,14-6 0-16,12-10 0 15,9-8-1-15,5-7 1 16,5-10-1-16,-1-6 1 16,-3-3 0-16,-6-1 0 15,-6 2 0-15,-7 6 0 16,-10 5 1-16,-17 13-1 15,0 0 0-15,-1 31 0 16,-17 9 0-16,-6 14 0 0,-6 8 0 16,-5 10 0-16,-4 8 0 15,-1-2 1-15,-2-4-1 16,3-8 1-16,0-14-1 15,4-14 0-15,-1-17-4 16,11-10-5-16,-8-34-13 16,25 8-9-16,-8-30-10 15,14-3-2-15,1-21 0 16,12-5 0-16</inkml:trace>
  <inkml:trace contextRef="#ctx0" brushRef="#br1" timeOffset="40950">19147 2749 91 0,'0'0'40'0,"12"-1"1"16,-5 23-2-16,-14 6-36 15,1 11-1-15,-9 10 2 0,-2 10-3 16,-5 3 0-16,3 1-2 15,7-1-5-15,-2-26-16 16,22 5-16-16,3-29 0 16,19-6-3-16,4-24 2 15</inkml:trace>
  <inkml:trace contextRef="#ctx0" brushRef="#br1" timeOffset="41084">19263 2302 93 0,'-18'-41'30'0,"5"12"-28"16,19 2-3-16,6-8-37 0,25 9-3 16</inkml:trace>
  <inkml:trace contextRef="#ctx0" brushRef="#br1" timeOffset="41298">19746 2039 101 0,'-35'57'40'0,"-12"11"2"15,7 22-3-15,1 6-36 16,1 14 0-16,4 3-1 16,6-3 0-16,9-1-2 15,3-14-1-15,14-9-6 0,-2-31-15 16,15-2-18-16,-4-29-1 15,12-7-1-15,-9-24 2 16</inkml:trace>
  <inkml:trace contextRef="#ctx0" brushRef="#br1" timeOffset="41464">19405 2643 111 0,'14'-13'41'16,"13"-4"2"-16,27 15-1 15,11-7-40-15,17-1-3 16,15 7-5-16,-5-18-20 15,21 20-15-15,-14-9-2 16,1 7-1-16,-17-8-1 16</inkml:trace>
  <inkml:trace contextRef="#ctx0" brushRef="#br1" timeOffset="53368">11279 4534 67 0,'7'-24'39'16,"2"12"-2"-16,-9 12 0 15,-2 12-27-15,-12 14-6 16,5 22-1-16,-6 11 0 15,-1 17-1-15,-2 12 1 16,2 7-2-16,2 3 1 16,6-3-2-16,4-1-4 15,1-22-30-15,16-4-2 16,-4-24-2-16,13-13-1 15</inkml:trace>
  <inkml:trace contextRef="#ctx0" brushRef="#br1" timeOffset="53601">11264 4635 95 0,'0'0'39'15,"16"-18"1"-15,21 3-2 16,10-9-38-16,16-1-2 16,9 0 0-16,5-5-5 15,5 20-22-15,-14-4-9 16,-3 17 1-16,-21-3-1 15</inkml:trace>
  <inkml:trace contextRef="#ctx0" brushRef="#br1" timeOffset="53789">11405 4894 89 0,'-23'13'37'16,"24"-3"0"-16,18-18-1 15,18-1-36-15,19-4 0 16,8-4-3-16,11 6-8 15,-9-5-25-15,3 9 1 16,-20-1-2-16,-9 17 0 16</inkml:trace>
  <inkml:trace contextRef="#ctx0" brushRef="#br1" timeOffset="53941">11337 5307 89 0,'-19'24'36'15,"19"-24"-1"-15,26 2 1 16,14-16-41-16,16-17-28 15,25 3-2-15,3-8 1 16,4 2-4-16</inkml:trace>
  <inkml:trace contextRef="#ctx0" brushRef="#br1" timeOffset="54458">12070 5228 86 0,'-8'45'36'0,"-9"-1"1"16,6 9 0-16,-1-7-31 15,4 5-2-15,-2-6-1 16,3-5 0-16,1-7-2 16,2-4 0-16,2-10 0 15,3-8-1-15,-1-11 0 16,9-11 0-16,-1-8 0 15,1-9 0-15,2-8 0 16,-2-7 0-16,-2-10 1 16,2-4-1-16,-2-2 1 15,1 1-1-15,-1 8-1 16,4 1 2-16,1 8-2 0,8 6 1 15,6 12-2 1,6 7 2-16,5 7-2 0,0 6 2 16,0 4 0-16,-2 4-1 15,-3 5 2-15,-8 4-1 16,-13 4 2-16,-8 3-2 15,-15 4 2-15,-9 0-2 16,-10 3 3-16,-6 2-2 16,-7 2-1-16,-1 4 1 15,-2 2 0-15,7 6 0 16,-2 9 0-16,8 10 0 15,4 7 0-15,5 4 1 16,4 5 0-16,5-3-1 16,8-2-1-16,4-15-4 15,19-2-27-15,-1-29-7 0,17-11 1 16,4-24-3-16</inkml:trace>
  <inkml:trace contextRef="#ctx0" brushRef="#br1" timeOffset="54676">13053 4869 108 0,'0'0'40'16,"24"-13"1"-16,-7-6-10 15,12 8-31-15,12-4 0 16,5-1-1-16,6 7-3 0,-9-10-32 16,8 17-2-16,-16-7 0 15,-2 13-2-15</inkml:trace>
  <inkml:trace contextRef="#ctx0" brushRef="#br1" timeOffset="54833">12958 5134 104 0,'-54'33'41'0,"25"3"1"15,17-23-2-15,34-1-38 16,19-15-3-16,21-20-9 16,20 9-27-16,3-14-2 15,16 4-2-15,-1-9 1 16</inkml:trace>
  <inkml:trace contextRef="#ctx0" brushRef="#br1" timeOffset="55291">14509 4396 93 0,'6'-14'38'15,"-10"2"2"-15,6 25-3 16,-13 11-35-16,4 18 0 16,-6 18-1-16,-4 15 1 15,-6 11-1-15,-5 11 1 16,0 1-1-16,2-2 0 15,4-10 0-15,9-11-3 16,16-14-3-16,-1-27-31 0,31-11-2 16,-1-24 0-16,12-11-3 15</inkml:trace>
  <inkml:trace contextRef="#ctx0" brushRef="#br1" timeOffset="55494">14477 4485 102 0,'-8'-13'41'0,"7"-7"1"16,24 11-2-16,11-19-38 16,23 9 0-16,16-7-2 15,11 1 0-15,7 3-2 0,-2-1-4 16,6 17-31-16,-29-1-3 15,-4 18 0-15,-28 0-1 16</inkml:trace>
  <inkml:trace contextRef="#ctx0" brushRef="#br1" timeOffset="55681">14440 4828 100 0,'-55'34'40'0,"30"-6"1"15,25-28-1-15,29 13-38 16,29-24-1-16,22-9-1 15,20-5 1-15,13-8-3 16,15 11-12-16,-5-13-22 0,3 9-4 16,-14 0 0-16,-2 10-1 15</inkml:trace>
  <inkml:trace contextRef="#ctx0" brushRef="#br1" timeOffset="56045">16398 4628 87 0,'-12'-11'38'0,"12"11"1"16,-25 19-1-16,8 20-34 15,-17 4-2-15,-4 14-1 16,-14 10 1-16,-6 7-2 16,-1 1 2-16,-2-3-3 15,10-5-2-15,6-26-14 16,24-4-19-16,9-26 0 15,12-11-3-15,24-22 3 16</inkml:trace>
  <inkml:trace contextRef="#ctx0" brushRef="#br1" timeOffset="56178">16048 4960 93 0,'-9'-34'38'16,"4"17"1"-16,-12 1-2 15,17 16-30-15,0 0-2 16,1 21-1-16,23-4-3 16,19-3-3-16,23 9-15 15,15-17-20-15,28 6-2 16,6-13-1-16,19 3-1 15</inkml:trace>
  <inkml:trace contextRef="#ctx0" brushRef="#br1" timeOffset="56582">17489 4741 109 0,'-39'-14'41'15,"-17"-5"1"-15,4 20-11 16,-9 6-28-16,-1 14 0 15,3 14 0-15,1 12-1 16,9 7 1-16,8 5-2 16,14-1 2-16,20-8-2 15,17-13 0-15,19-16-1 16,14-19 1-16,19-20-1 15,13-22-1-15,9-20 2 16,7-21-2-16,-2-13 1 16,0-12 0-16,-8-8 2 15,-8 1-1-15,-15 11 1 0,-17 14-1 16,-14 20 1-1,-18 29-1-15,-9 39 0 0,-31 30-1 16,-3 37 0-16,-6 27 0 16,0 18-1-16,6 13 1 15,9 0-6-15,23 2-10 16,-2-32-16-16,30-7-10 15,6-31-1-15,18-19-2 16</inkml:trace>
  <inkml:trace contextRef="#ctx0" brushRef="#br1" timeOffset="58065">15376 5761 78 0,'2'-19'35'0,"-5"-3"1"16,6 9-2-16,-7-8-25 15,9 11-4-15,-6-3 0 16,1 13-2-16,0 12 0 15,-4 12 1-15,-6 12-1 16,0 17 0-16,-5 14 0 0,-4 11 0 16,-3 7-1-16,-2 4 0 15,1-6 0-15,5-10-1 16,3-11-1-16,7-14 0 15,4-15 1-15,9-16-1 16,-5-17 1-16,24-6-1 16,-4-16 1-16,1-8 0 15,3-8 0-15,-1-3-1 16,3-4 1-16,-1 1-1 15,3 4 0-15,0 7 0 16,3 9 0-16,0 13 1 16,0 9-1-16,4 11 0 15,-3 9 0-15,-5 10 0 16,-4 6 0-16,-6 3 0 15,-13 6 0-15,-9-2 0 0,-17 2 1 16,-12-3-1-16,-9-3 0 16,-9-6-1-16,0-5-1 15,0-14-3-15,15 0-11 16,2-24-22-16,29-4-2 15,10-17 0-15,27 1-1 16</inkml:trace>
  <inkml:trace contextRef="#ctx0" brushRef="#br1" timeOffset="58441">15981 6185 94 0,'-20'19'39'15,"3"11"1"-15,-11-8-1 0,8 3-30 16,-4 2-6-16,9 4 0 15,4-6-1-15,9 1 0 16,9-6-1-16,12-6 0 16,9-9 0-16,8-6 0 15,5-11-1-15,3-3 1 16,3-10-1-16,-3-5 0 15,-4-5 1-15,-5-1-1 16,-11 3 0-16,-2 2 1 16,-8 3-1-16,-3 6 0 15,-7 8 1-15,-4 14-1 16,0 0 0-16,-9 22 1 15,0 6-1-15,-1 5 1 0,2 8-2 16,3-2 1-16,7 0-1 16,7-9-3-16,15-2-6 15,1-27-23-15,27-2-7 16,3-24 1-16,23-7-2 15</inkml:trace>
  <inkml:trace contextRef="#ctx0" brushRef="#br1" timeOffset="58636">16925 5724 99 0,'-31'37'40'16,"3"20"2"-16,-11 6-3 15,6 12-36-15,-2 3-1 0,5-1-2 16,8-5-1-16,4-8-4 15,17 0-19-15,-5-26-15 16,16-7 1-16,-10-31-2 16,25 11 2-16</inkml:trace>
  <inkml:trace contextRef="#ctx0" brushRef="#br1" timeOffset="58766">16725 6172 107 0,'-15'-40'39'0,"9"9"2"16,1-2-3-16,18-1-36 15,11 18-22-15,1-8-16 16,21 10-4-16,1-3 0 15,24 9-1-15</inkml:trace>
  <inkml:trace contextRef="#ctx0" brushRef="#br1" timeOffset="59275">18074 6061 102 0,'-31'15'39'16,"-5"-4"1"-16,7 13-2 16,-3 1-36-16,3 6 0 15,1 5-1-15,5 3 1 16,3 1 0-16,7-3-1 15,11-4 0-15,12-13 1 16,15-13-1-16,10-15 0 16,13-17 0-16,12-17 0 15,5-12 1-15,4-14-1 16,-2-5-2-16,-5-4 3 15,-9-2-3-15,-7 5 1 16,-15 9-1-16,-10 12 0 16,-11 14-1-16,-5 15 1 15,-5 24 2-15,-16 9-2 0,0 26 3 16,-3 18 0-16,3 13-1 15,1 11-1-15,8 7-3 16,6-8-7-16,23 1-22 16,-1-19-9-16,20-5 1 15,2-24-3-15</inkml:trace>
  <inkml:trace contextRef="#ctx0" brushRef="#br1" timeOffset="59470">18870 6033 114 0,'-20'-14'41'16,"20"14"0"-16,10-11-2 0,19 2-39 16,0-1-1-16,9-1-3 15,5 4-2-15,-5-10-18 16,13 12-15-16,-14-5 0 15,-3 11-1-15,-16-1 1 16</inkml:trace>
  <inkml:trace contextRef="#ctx0" brushRef="#br1" timeOffset="59613">18877 6181 111 0,'-43'34'39'16,"7"-14"1"-16,25-1-1 16,11-19-38-16,33-2-3 15,22 0-26-15,2-19-10 16,12 5-1-16,-1-6-1 15,6 5 0-15</inkml:trace>
  <inkml:trace contextRef="#ctx0" brushRef="#br1" timeOffset="60184">20296 5699 85 0,'26'-4'37'16,"-13"7"2"-16,-3 16 0 16,-24 6-31-16,-6 9-3 15,-18 8 2-15,-7 11-2 16,-10 1 0-16,-5 7-1 15,1-8 0-15,6-2-2 16,8-6-1-16,16-7-1 16,17-9 1-16,18-9-1 15,18-6-1-15,19-7 1 16,14-1 0-16,12-1 0 15,9-4 0-15,1 0 0 0,1 2 0 16,-6-2 0-16,-7 2 0 16,-10-3 0-16,-11-3 1 15,-12-1-1-15,-12-5 0 16,-12-5 1-16,-11-8-1 15,-12-2 1-15,-10-9 0 16,-8-6-1-16,-9-6 0 16,-3-3 0-16,1-1-3 15,2 2 2-15,4 6-5 16,7 0 0-16,15 19-10 15,-1-9-21-15,26 21-5 16,2-6 2-16,17 12 0 16</inkml:trace>
  <inkml:trace contextRef="#ctx0" brushRef="#br1" timeOffset="60605">21054 5384 95 0,'0'0'40'16,"-20"-14"0"-16,11 33-1 15,-16 6-35-15,9 17-1 16,-1 12-1-16,-1 14 3 15,-1 8 0-15,-3 10-1 0,2 1 0 16,2 2 0-16,-1-7-1 16,9-8 0-16,1-11 1 15,8-14-4-15,9-11 0 16,6-16 0-16,7-16 0 15,7-14 0-15,6-10 0 16,6-8 0-16,-2-4 0 16,2 0 0-16,-8 3 0 15,-3 5 0-15,-6 10 0 16,-7 11 0-16,-3 12 0 15,-7 8 0-15,0 10 0 16,-6-3-7-16,13 22-17 16,-19-17-12-16,13 10-6 15,-12-11 0-15,6 2-2 0</inkml:trace>
  <inkml:trace contextRef="#ctx0" brushRef="#br1" timeOffset="61121">14436 7100 90 0,'16'-10'37'0,"-16"10"0"16,10-10 2-16,-10 10-33 16,-2 21 0-16,-6 7-3 0,-1 13-1 15,-5 10 0-15,-1 11-1 16,-4 9-1-16,3 5 0 15,0 2-1-15,2-5-4 16,13-1-9-16,-4-23-24 16,20-8 0-16,0-24-1 15,16-14-1-15</inkml:trace>
  <inkml:trace contextRef="#ctx0" brushRef="#br1" timeOffset="61310">14604 7085 118 0,'0'0'40'0,"-7"-21"0"16,24 18-3-16,13-5-36 16,13-4 0-16,15-2-3 15,8-2-1-15,8 13-9 16,-9-10-26-16,-1 16-1 15,-17 1-1-15,-11 13 0 16</inkml:trace>
  <inkml:trace contextRef="#ctx0" brushRef="#br1" timeOffset="61474">14534 7449 99 0,'0'0'39'15,"25"0"0"-15,19-19-2 16,18-5-38-16,23 4-6 0,-1-12-31 15,14 5 2-15,-8-3 0 16,1 9-2-16</inkml:trace>
  <inkml:trace contextRef="#ctx0" brushRef="#br1" timeOffset="61648">15376 7380 101 0,'0'0'38'15,"-11"6"2"-15,11-6-3 16,19-16-35-16,10-2-1 15,11 0-3-15,5-7-5 16,8 10-29-16,-4-4-3 16,-5 13 2-16,-13 2-3 0</inkml:trace>
  <inkml:trace contextRef="#ctx0" brushRef="#br1" timeOffset="61806">15300 7632 104 0,'-31'34'40'0,"7"-19"0"16,24-3-1-16,20-20-38 15,13-13-2-15,21 4-20 16,3-18-17-16,11 3-1 16,-2-8 0-16,8 6-2 15</inkml:trace>
  <inkml:trace contextRef="#ctx0" brushRef="#br1" timeOffset="62473">16329 7011 98 0,'12'-10'38'0,"-12"10"1"15,-10 16-2-15,-10 10-31 16,-2 18-3-16,-7 8 1 16,4 10-3-16,-8 4 2 15,9 1-2-15,3-6 1 16,11-6-1-16,11-14 1 15,13-16 0-15,14-12-1 16,10-18 0-16,9-10-1 16,7-11 1-16,2-10-1 15,0-7 1-15,-3-3 0 16,-8 2 0-16,-8 1-1 15,-4 6 1-15,-13 8-1 0,-7 8 1 16,-13 21-1-16,0 0 0 16,5 15-1-16,-12 12 1 15,0 10-1-15,3 6 0 16,1 3 1-16,6 4-1 15,5-4 1-15,6-10-1 16,8-7 1-16,7-12 0 16,4-12 1-16,3-13-1 15,1-11 1-15,0-12-1 16,-6-12 0-16,-3-7 2 15,-5-7-2-15,-3-2 0 16,-2 0-2-16,-6 0-1 16,2 10-3-16,-7-4-6 15,13 30-18-15,-13-2-10 16,7 20 1-16,-14 5-2 0,23 13 3 15</inkml:trace>
  <inkml:trace contextRef="#ctx0" brushRef="#br1" timeOffset="62807">17251 7337 99 0,'0'0'38'16,"3"17"1"-16,-3-17-1 15,20-8-36-15,2-4 0 16,8-2 2-16,4-7-2 15,4 2 1-15,-2-5-2 16,-5 1 1-16,-4-3 0 0,-7 4 0 16,-10 3 0-16,-10 3-1 15,-10 5 1-15,-9 8-1 16,-9 4 1-16,-6 9 0 15,-5 12-1-15,-3 7 0 16,-1 6 0-16,6 1-1 16,10 4 1-16,9-2-2 15,17-4 1-15,13-6-3 16,20-8-1-16,13-17-9 15,24 9-18-15,-8-22-8 16,20 1-2-16,-6-12-2 16</inkml:trace>
  <inkml:trace contextRef="#ctx0" brushRef="#br1" timeOffset="63009">17904 7201 111 0,'-19'30'39'0,"-6"-1"2"16,8 12-3-16,-11-6-34 15,15 7-2-15,4-6-1 16,5-5-1-16,5-5-1 16,9-13-4-16,16 2-20 15,-2-23-14-15,10-4-1 16,-2-14 0-16,8-4 0 15</inkml:trace>
  <inkml:trace contextRef="#ctx0" brushRef="#br1" timeOffset="63127">17986 6960 107 0,'-22'-12'36'15,"5"14"-16"-15,4 5-20 16,14 4-35-16,4 1-2 16,16 6-2-16</inkml:trace>
  <inkml:trace contextRef="#ctx0" brushRef="#br1" timeOffset="63580">18442 7158 106 0,'-25'5'41'15,"-6"-6"-1"-15,3 10 1 0,-12 4-35 16,8 7-3-16,-1 6 2 16,3 7-3-16,2 3 1 15,10 1-2-15,9 0 1 16,10-7-2-16,12-6 0 15,8-10 1-15,10-11-1 16,3-10 0-16,4-8 0 16,4-7-1-16,-4-8 1 15,0-3 1-15,-3 2-2 16,-5-1 2-16,-6 9-2 15,-3 5 1-15,-6 9-1 16,-15 9 1-16,11 27-1 16,-18 10 0-16,-6 17 1 15,-7 18-1-15,-3 12 1 16,-4 9 0-16,-5 1 0 0,-2 1 2 15,-4-6-2-15,1-8 1 16,2-19-1-16,3-19 0 16,9-21-2-16,4-18-1 15,19-4-2-15,-9-47-10 16,32 8-12-16,-9-27-12 15,23-11-2-15,0-18-1 16,13-3 3-16</inkml:trace>
  <inkml:trace contextRef="#ctx0" brushRef="#br1" timeOffset="63932">18977 6935 117 0,'-5'36'42'0,"-19"-11"1"15,1 16-1-15,-6-1-39 16,-7 9 0-16,-3 3 0 15,4 4-1-15,-1-4-2 16,11-3 0-16,7-5 0 16,9-8 0-16,12-12 0 15,10-9 0-15,9-13 0 16,10-10 0-16,6-9 0 15,6-5 0-15,-3-1 0 16,2-2 0-16,-11 3 0 16,-3 2 0-16,-6 12 0 15,-9 7 0-15,-9 12 0 16,-10 15 0-16,-9 11 0 15,-3 6 0-15,0 9 0 0,-5-3-8 16,17 10-12-16,-14-27-7 16,26 5-11-16,-7-37-4 15,32 9-2-15,-5-32 1 16</inkml:trace>
  <inkml:trace contextRef="#ctx0" brushRef="#br1" timeOffset="64263">19506 6912 112 0,'-5'10'40'0,"4"16"2"0,-14 1-1 15,-4 10-36-15,0 8-2 16,0 8 1-16,-4 5-1 15,2 1-1-15,1-2 1 16,0 1-3-16,1-7 0 16,5-5-3-16,3-8 1 15,3-11-1-15,8-9-1 16,0-18 0-16,0 0 0 15,0 0 0-15,16-24 2 16,-8 0-1-16,-1 0 2 16,0 0 0-16,-2 6-2 15,-10-8-15-15,5 26-12 16,0-23-7-16,0 23-2 15,-8-13-1-15</inkml:trace>
  <inkml:trace contextRef="#ctx0" brushRef="#br1" timeOffset="64480">19260 7182 118 0,'0'0'42'15,"11"7"0"-15,7-3-1 16,3-5-40-16,5-2-2 16,13 7-16-16,-10-13-22 15,14 2-2-15,-5-8 0 16,10-3-2-16</inkml:trace>
  <inkml:trace contextRef="#ctx0" brushRef="#br1" timeOffset="64894">20084 7325 110 0,'1'-22'41'0,"20"7"2"16,7-12-4-16,16 2-38 15,16-3-4-15,5-10-13 16,13 14-22-16,-7-2 0 15,1 14-1-15,-16 3-2 0</inkml:trace>
  <inkml:trace contextRef="#ctx0" brushRef="#br1" timeOffset="65061">20165 7489 114 0,'-36'20'40'16,"26"-5"1"-16,10-15-2 15,52-14-41-15,15 2-24 16,10-18-13-16,15 0 0 15,2-4-2-15,15 3 1 16</inkml:trace>
  <inkml:trace contextRef="#ctx0" brushRef="#br1" timeOffset="65712">21499 7102 107 0,'0'0'38'0,"-13"-4"3"16,-1 14-2-16,1 15-34 0,-9 13-3 16,1 10 0-16,-5 6 0 15,2 2-1-15,5-3 0 16,4-5 0-16,7-13 0 15,9-15 0-15,-1-20 0 16,31-10-1-16,-3-17 2 16,5-13-2-16,3-9 2 15,-1-4-1-15,-2-3 0 16,-4-1 1-16,-6 5-1 15,-9 7 1-15,-5 7-2 16,-6 12 2-16,-4 9-2 16,1 17 0-16,0 0 0 15,0 0 0-15,-7 27 0 16,12-7 0-16,5 2 0 0,11-3 0 15,7-2 0-15,8-6 0 16,11-6 0-16,5-8 0 16,5-5 0-16,-2-4 0 15,-2-6 0-15,-6 0 0 16,-7-2 0-16,-9 5 0 15,-7 4 0-15,-10 8 0 16,-14 3 0-16,6 26 0 16,-7 4 0-16,-6 11 0 15,0 10 0-15,2 1 0 16,5 7 0-16,5-11-11 15,19 9-12-15,-6-26-9 16,23 1-11-16,-1-22 2 16,20-4-3-16,-2-15 2 0</inkml:trace>
  <inkml:trace contextRef="#ctx0" brushRef="#br1" timeOffset="65846">22604 7301 120 0,'-20'4'41'0,"-1"-6"-1"16,21 2-7-16,14 1-67 15,3-8-8-15,20 5 2 16,5-6-2-16</inkml:trace>
  <inkml:trace contextRef="#ctx0" brushRef="#br1" timeOffset="66232">23316 7136 99 0,'-43'-16'40'0,"-4"6"3"16,-15-1-2-16,7 19-16 15,-3-4-22-15,1 15-1 16,10 7 0-16,8 8-2 16,12 3 0-16,13 2 0 15,21-3 0-15,13-6 0 16,19-8 0-16,12-13 0 15,10-9 0-15,6-9 0 16,3-13 0-16,-2-4 0 16,-3-6 0-16,-11-1 0 0,-6 1 0 15,-12 4 0 1,-10 8 0-16,-9 10 0 0,-17 10 0 15,-3 32 0-15,-16 9 0 16,-11 17 0-16,-9 12 0 16,-7 10 0-16,-7 5 0 15,-5-3-5-15,2 4-12 16,-20-25-9-16,13 4-11 15,-16-21-7-15,1-9 0 16,-17-14 0-16</inkml:trace>
  <inkml:trace contextRef="#ctx0" brushRef="#br1" timeOffset="66839">11415 8993 85 0,'-18'-7'38'0,"-15"-1"2"16,-2 15-1-16,-24 1-29 16,6 19-4-16,-14 3-2 15,3 9-1-15,-4 0 0 16,8 1-1-16,13-4-1 15,13-3 1-15,20-4-2 16,21-11 1-16,20-3-1 16,17-2-1-16,10 1 1 0,12 2 0 15,-4 3 0-15,-1 7 0 16,-13 2 1-16,-13 11-1 15,-21 3 2-15,-17 4-1 16,-17 0 0-16,-16 2 0 16,-4-7-4-16,-4-11-2 15,17 1-13-15,-6-33-14 16,33 2-9-16,5-38 0 15,36 1 0-15</inkml:trace>
  <inkml:trace contextRef="#ctx0" brushRef="#br1" timeOffset="67109">11859 9133 93 0,'25'-20'39'0,"-14"25"1"16,-28 8 0-16,-7 25-33 0,-17 8-1 16,2 15-2-16,-1 7 0 15,8 6 1-15,11-6-2 16,22-9 0-16,21-18-2 15,21-19 0-15,23-24 0 16,16-20 0-16,9-21-2 16,-1-15 1-16,-9-8 0 15,-13-4-2-15,-21 2 1 16,-27 6-2-16,-27 15-2 15,-30 3-8-15,-5 32-10 16,-29-5-11-16,6 25-8 16,-5 3-1-16,14 14 2 15</inkml:trace>
  <inkml:trace contextRef="#ctx0" brushRef="#br1" timeOffset="67603">12358 10233 96 0,'0'0'41'0,"-13"-6"-1"15,9 25-1-15,-10 13-36 16,9 18-1-16,-3 15-1 0,-1 16 0 15,-1 10-1-15,0 6 0 16,5 0-3-16,0-14 0 16,12-6-8-16,-4-32-30 15,20-16 3-15,1-28-1 16,13-16-1-16</inkml:trace>
  <inkml:trace contextRef="#ctx0" brushRef="#br1" timeOffset="67799">12478 10238 105 0,'-14'-20'41'0,"14"20"0"16,11-15-3-16,6 9-37 0,17-3 0 15,14 0-2-15,10 1-2 16,3-4-6-16,17 12-26 15,-17-6-4-15,2 15 1 16,-19-1-3-16</inkml:trace>
  <inkml:trace contextRef="#ctx0" brushRef="#br1" timeOffset="67983">12421 10649 101 0,'-22'23'38'0,"12"-16"1"16,25-3-1-16,10-13-37 15,19-8-1-15,13 0-2 16,3-7-5-16,17 11-29 0,-16-3-3 16,-3 14 1-16,-20 1-1 15</inkml:trace>
  <inkml:trace contextRef="#ctx0" brushRef="#br1" timeOffset="68153">12457 10945 100 0,'-24'11'38'0,"16"1"2"15,8-12-2-15,32-23-36 16,6 9-3-16,11-8-1 16,12 6-4-16,1-14-15 15,10 12-17-15,-5-2 0 0,-1 8-1 16,-11-1 0-16</inkml:trace>
  <inkml:trace contextRef="#ctx0" brushRef="#br1" timeOffset="68642">13062 10918 79 0,'-12'40'37'0,"-3"1"0"15,6 5 1-15,-5-13-31 16,8 9-4-16,2-10 1 16,5-5-2-16,2-10 0 15,-3-17 0-15,15 6 0 16,-7-18-1-16,-2-7 0 15,-1-5 0-15,-5-6-1 16,0-1 3-16,-2-2-3 0,-1-3 2 16,-1-1-1-1,4-2 1-15,3-4-2 0,9 2 2 16,4-1-1-16,8 1-1 15,11 5 0-15,2 3 0 16,7 7 0-16,1 8 0 16,-2 9 1-16,-7 6-1 15,-6 8 0-15,-10 9 0 16,-16 5 0-16,-8 7 1 15,-16 3-1-15,-8 4 1 16,-9 0-1-16,-2 3 0 16,-4 1 0-16,0 0 0 15,3 1 0-15,6 5-1 16,11 3 1-16,2 10-1 0,7 10 1 15,0 10-1-15,-1 11 2 16,-2 12 0-16,-6 5-1 16,-4 1-1-16,1-5-2 15,0-21-7-15,19-2-14 16,-6-42-16-16,26-21-1 15,8-38-4-15,25-24 4 16</inkml:trace>
  <inkml:trace contextRef="#ctx0" brushRef="#br1" timeOffset="68859">13877 10609 108 0,'0'0'42'16,"13"1"0"-16,10-4-1 15,16-12-39-15,0-3-1 16,11-1-1-16,5 3 0 16,1 3-4-16,-5-7-10 15,10 20-24-15,-22-5-3 16,-6 14 0-16,-19-5-1 15</inkml:trace>
  <inkml:trace contextRef="#ctx0" brushRef="#br1" timeOffset="69019">13924 10878 112 0,'-28'37'41'16,"8"-18"-1"-16,28 1-1 0,18-20-39 16,20-12-3-16,25 4-15 15,-3-17-21-15,20 3-2 16,-3-10 0-16,10-1-1 15</inkml:trace>
  <inkml:trace contextRef="#ctx0" brushRef="#br1" timeOffset="69937">15580 10502 72 0,'-3'-15'39'15,"3"15"-2"-15,0 0 2 16,-15 5-31-16,1 8-1 15,1 13 1-15,-5 4-3 16,1 12-1-16,-2 5 0 16,0 8-2-16,1-1 1 15,5 1-2-15,4-4-1 16,4-6-1-16,5-14 1 0,6-14 1 15,8-15 0-15,5-17-1 16,7-20 0-16,2-12 1 16,3-13 1-16,-1-5 1 15,1-3-3-15,-5 0 0 16,-7 7 0-16,0 9 0 15,-6 12 0-15,-6 11 1 16,-3 15-1-16,-4 14 1 16,0 0 0-16,8 27-1 15,-1-1 1-15,6 6 0 16,6 1 0-16,10-3 0 15,11-8 0-15,13-11-1 16,10-12 1-16,9-14-1 16,4-10 1-16,0-5-1 15,-5-6 0-15,-8 0 1 0,-11 4-1 16,-11 4 0-16,-11 7 0 15,-11 9 1-15,-5 8-1 16,-3 11 0-16,-5 13 0 16,-2 13 1-16,-2 12-1 15,-2 14 0-15,-4 10 0 16,3 5-1-16,0 7-4 15,2-8-3-15,16 2-8 16,-4-25-9-16,33 3-8 16,-4-30-8-16,28-3-2 15,5-24-1-15</inkml:trace>
  <inkml:trace contextRef="#ctx0" brushRef="#br1" timeOffset="70429">17545 10547 105 0,'9'-31'39'16,"-11"-10"2"-16,0 14-4 16,-15-5-33-16,-7 12 0 15,-13 8 0-15,-9 16-1 16,-10 14 0-16,-5 20 0 15,-5 14-1-15,6 13 1 16,5 3-1-16,12 3 1 16,16-3-1-16,17-8-2 15,19-15 0-15,18-20 0 16,20-19 0-16,15-17 0 0,12-19 0 15,1-12 0-15,2-10 0 16,-3-7 0-16,-8-1 0 16,-11 4 0-16,-12 8 0 15,-14 11 0-15,-13 18 0 16,-5 19 0-16,-11 26 0 15,-7 24 0-15,-5 25 0 16,-6 19 0-16,-7 18-2 16,-3 11 1-16,-5 7-1 15,-9-2 1-15,-5-8 0 16,-9-8 1-16,-5-21 0 15,-4-15 3-15,-7-22-4 16,2-21 0-16,0-18-4 0,-1-22-4 16,19-7-8-16,-9-37-7 15,30 5-3-15,-12-39-6 16,28-1-8-16,-2-16-5 15,13-14 7-15</inkml:trace>
  <inkml:trace contextRef="#ctx0" brushRef="#br1" timeOffset="71610">15615 11631 57 0,'8'-34'38'0,"-14"13"-2"15,-13 21 1-15,-23 18-28 16,-4 27-1-16,-24 17-2 15,-3 31-2-15,-10 22 0 16,3 17 0-16,4 9-1 16,19 8-1-16,18-3 0 15,25-9-3-15,33-13-1 16,19-30-8-16,37-14-29 15,11-28 0-15,23-13-1 16,6-26 0-16</inkml:trace>
  <inkml:trace contextRef="#ctx0" brushRef="#br1" timeOffset="71856">16370 12038 79 0,'-10'23'40'16,"-9"19"-2"-16,0 26 2 16,-5 15-38-16,-3 10 0 15,1 7-1-15,4-2 0 0,2-7-2 16,7-16-3-16,13-5-17 15,-2-27-18-15,16-16 1 16,3-25-2-16,9-14 1 16</inkml:trace>
  <inkml:trace contextRef="#ctx0" brushRef="#br1" timeOffset="72058">16235 12132 93 0,'0'0'42'0,"0"0"-1"15,16 3 0-15,14-9-39 16,15 1-2-16,17-1-3 0,4-5-1 16,10 11-18-16,-10-15-17 15,0 10-1-15,-16-5 0 16,-7 12-1-16</inkml:trace>
  <inkml:trace contextRef="#ctx0" brushRef="#br1" timeOffset="72210">16374 12370 89 0,'-4'21'40'16,"4"-21"-2"-16,40 9 2 16,7-17-42-16,10-14-15 15,16 11-21-15,2-7 0 16,14 6-2-16,4-4 1 15</inkml:trace>
  <inkml:trace contextRef="#ctx0" brushRef="#br1" timeOffset="72625">18189 11639 92 0,'0'0'39'0,"30"-3"3"16,-9 16-3-16,2 17-36 15,12 13-2-15,5 13 0 16,-1 13 1-16,-7 17-2 15,-12 9 0-15,-9 7 1 16,-13 3-2-16,-12-2-1 16,-10-7 2-16,-9-9 0 15,-1-12-1-15,-5-19-1 16,15-5-12-16,-6-29-26 15,30-22 1-15,-14-6-1 0,28-23-1 16</inkml:trace>
  <inkml:trace contextRef="#ctx0" brushRef="#br1" timeOffset="72991">19718 10589 95 0,'-28'45'37'15,"-16"8"1"-15,-9 12-2 16,-3-2-36-16,-5 0-3 16,4-3-2-16,2-21-17 15,19-2-15-15,7-21-2 16,29-16 2-16,0 0 0 15</inkml:trace>
  <inkml:trace contextRef="#ctx0" brushRef="#br1" timeOffset="73134">19426 10792 102 0,'12'-15'41'0,"-11"4"-1"16,-1 11 0-16,11 9-34 15,5 7-1-15,9-1-2 16,12 1-3-16,15 4-5 16,3-17-29-16,27 9-6 15,4-16-1-15,12 0-1 16</inkml:trace>
  <inkml:trace contextRef="#ctx0" brushRef="#br1" timeOffset="74192">22085 9737 76 0,'11'-14'36'16,"-8"-1"1"-16,-3 15 1 15,0 0-28-15,2 37-2 16,-15-6 1-16,5 22-1 15,-9 3-3-15,-1 12 0 0,-4 4-2 16,3 5-1-16,-1 0-1 16,3 5 1-16,-2-2-2 15,7 2 1-15,-1 0-2 16,3-2 2-16,6-5-1 15,2-8 0-15,4-9 0 16,2-9 1-16,4-13-1 16,2-16 0-16,5-12 0 15,3-17 0-15,5-14 0 16,5-10 0-16,1-10 0 15,4-7 0-15,1-6 1 16,1-3-1-16,1 5 0 0,-5 5 0 16,-3 14 1-16,-5 11-1 15,-2 14 0-15,-5 15 0 16,-4 12 0-16,1 13 1 15,-3 11-1-15,-1 5 0 16,-1 6 0-16,2-2 1 16,-2 1-1-16,-1-4 0 15,-1-4-2-15,-4-5-1 16,1-1-2-16,-7-15-10 15,16 9-16-15,-12-31-12 16,7 18 3-16,-7-18-2 16</inkml:trace>
  <inkml:trace contextRef="#ctx0" brushRef="#br1" timeOffset="74861">21327 10248 85 0,'12'-21'38'0,"-1"9"1"15,-11 12-3-15,0 0-29 16,-9 17-4-16,-5 14 2 15,-17 12-1-15,-11 17 0 16,-16 11-1-16,-9 13 1 16,-11 4-1-16,-5 3 0 15,3-3-1-15,5-9-2 16,13-11 0-16,22-15-1 15,24-17 0-15,25-16-1 16,26-18 2-16,29-15 0 0,22-6 1 16,15-7 1-16,11-1-1 15,2-1 1-15,-3 3-1 16,-9 7 1-16,-19 6-1 15,-14 5-1-15,-23 3 0 16,-18 2 0-16,-28 2 0 16,1-14-1-16,-23-1 1 15,-14-7 0-15,-6-10 0 16,-3-12-1-16,-2-10 1 15,3-10 0-15,4-1 0 16,8-3-4-16,9 4 3 16,4 3-5-16,17 27-13 15,-10-1-18-15,22 22-3 0,-10 13 0 16,31 5-3-16</inkml:trace>
  <inkml:trace contextRef="#ctx0" brushRef="#br1" timeOffset="76700">21470 12238 76 0,'0'-27'36'16,"3"5"0"-16,-12-7 1 16,0 13-32-16,-10 0 0 15,-3 13-1-15,-9 10 0 16,-5 17 0-16,-9 6 0 15,-2 12 0-15,-1 5-2 16,6 9 1-16,6-1-1 16,13-3-1-16,15-7 0 15,20-11 0-15,17-16-1 0,18-14 1 16,15-16 0-16,10-23-1 15,13-19 0-15,2-13 1 16,-2-13 0-16,-1-4 0 16,-11-7 0-16,-11 2 2 15,-13 6-3-15,-12 8 1 16,-15 17 0-16,-14 13 1 15,-16 19-1-15,-7 23 3 16,-8 22-3-16,-6 22-3 16,-2 20 4-16,4 17-2 15,4 11 0-15,8 6 0 16,16-1-4-16,13-13-5 15,25 4-15-15,-3-33-12 16,22-1-6-16,0-27 1 16,13-8-2-16</inkml:trace>
  <inkml:trace contextRef="#ctx0" brushRef="#br1" timeOffset="76836">22381 12410 117 0,'0'0'41'0,"-29"-8"-1"15,14 10-11-15,-2-9-31 16,2-9-10-16,15 16-25 15,-19-16-4-15,19 16 1 16,-24-7-3-16</inkml:trace>
  <inkml:trace contextRef="#ctx0" brushRef="#br2" timeOffset="80807">12053 11601 56 0,'20'-3'35'15,"9"2"0"-15,6-6 0 16,13 3-30-16,13-7 0 0,16 3 0 15,12-3-2-15,18 0-1 16,7 1-1-16,10 4-1 16,8 3 0-16,8 4 0 15,13 1 0-15,7 2 1 16,10-2-1-16,12 0 1 15,14-5-1-15,16-4 1 16,12-2-1-16,13-4 1 16,9 0-1-16,7 2 0 15,9-1 0-15,-2 8 1 16,0 1-2-16,-2 4 2 15,-1 5-1-15,-1 2 0 16,-3-1 0-16,-2 0 1 16,0-3 0-16,7-3 0 0,-2-2 0 15,10-3 1-15,0-4-1 16,0 1 1-16,1-3 0 15,-2 2-1-15,-8-2 0 16,-2 6 0-16,-9 0 0 16,-15 4 0-16,-8 2-1 15,-12 0 0-15,-11-2 0 16,-5-1 0-16,-8-5 0 15,-5-3 0-15,-6-4 1 16,-2-4-1-16,-7-3 1 16,-10-4-1-16,-9 1 0 15,-15 1 0-15,-22 2 0 16,-23 4-1-16,-18 6-1 0,-25 2-1 15,-14 8-1-15,-18-1-2 16,-13 1-3-16,2 11-4 16,0 4 1-16,-2-15 1 15,-4 15 0-15,4-15-15 16,0 0-7-16,0 0 2 15,0 0 2-15</inkml:trace>
  <inkml:trace contextRef="#ctx0" brushRef="#br2" timeOffset="81944">22805 11387 81 0,'0'0'39'0,"0"0"-2"15,-1-10 1-15,2-10-34 16,4-4-2-16,1-7 0 16,2-5-1-16,3-9 0 15,2-5 2-15,1-7-3 16,0-6 3-16,1-7-2 15,0-3 1-15,-2-6 0 16,-6-5 0-16,0-4 0 16,-2-6-3-16,1-4 3 15,-1-5-2-15,3-5 1 16,1-4 0-16,5-1 0 15,8-4-1-15,2 1-1 0,1 3 1 16,0 1 0-16,2 7-1 16,-6 9 0-16,-4 12 0 15,-6 10 0-15,-9 13 1 16,-4 9 0-16,-5 13 0 15,-5 10 0-15,-1 12 0 16,1 6 0-16,-2 5-1 16,3 6 0-16,11 0 0 15,-15 9 0-15,15-9 0 16,-4 15 0-16,4-15 0 15,0 15 1-15,0-15 0 16,0 12 0-16,0-12 1 16,0 0-1-16,0 0 0 15,-19 10 1-15,4-9-1 16,-8-1-1-16,-8 0 1 0,-14 0-1 15,-12 0 1-15,-15 0-1 16,-14-2 1-16,-18 0-1 16,-14 2 1-16,-19-2 0 15,-13 2 1-15,-14 0-1 16,-11 2 1-16,-14-1-1 15,-11 3 0-15,-9 1 0 16,-14 2 1-16,-7 0-1 16,-7 2 0-16,-11 2 0 15,-6 1 0-15,-3 0 1 16,-5-4-1-16,-4 1 1 15,2 0 0-15,-3-2 0 16,-1-2 0-16,-5 0 0 16,1 1-1-16,-1-1 1 0,-4 2-1 15,1 3-1-15,-5 0 1 16,-3 5-1-16,1 3 0 15,-1 2 1-15,1 5-1 16,2 1 0-16,6 3 0 16,2 0 0-16,15 0 0 15,4-3 1-15,12 0-1 16,15-2 1-16,11-3 0 15,8-2 0-15,15 0 0 16,11-3 0-16,12 1 0 16,16-1 1-16,12 0 1 15,10-1-1-15,15-1 0 16,19-2 0-16,18-4 0 15,16-1 1-15,15-5-1 0,16-2-1 16,14-3 0-16,19 3 0 16,-1-14-1-16,12 4 0 15,1 1 1-15,5 0-1 16,-4 2 0-16,0-1 1 15,-1 5-1-15,-12 3 2 16,18 8 1-16,-12 10 1 16,2 21-1-16,-2 27 0 15,-3 27 0-15,0 31 0 16,-8 29 0-16,-8 27-2 15,-11 16-2-15,-10 19-2 16,-15 3-1-16,-8 3-17 16,-16-28-19-16,9-18-1 15,2-38-2-15,28-35 2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30T00:30:48.75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1843 1091 43 0,'0'0'34'16,"0"0"3"-16,-49-8-1 16,49 8-21-16,0 0-2 15,0 0-5-15,0 0-3 16,0 0 0-16,-16 57 0 15,25 5-1-15,-2 19-3 16,-7-1 2-16,-2 19-1 0,-3 13-1 16,-4 6 0-16,-2-2-1 15,0-27-1-15,-1-7 1 16,-2-14 1-16,5-14-3 15,2-23 2-15,5-20 0 16,3-24 1-16,6-18 1 16,-1-26-2-16,3-17 2 15,-3-21-1-15,-3 38 2 16,0-10-1-16,0-4-1 15,2-4 1-15,-1-5-2 16,3 1 2-16,5 1-1 16,5 1 0-16,1 2 0 15,-1-7 0-15,8 13 0 0,3 1-1 16,5 12 1-1,0 0-2-15,-33 56 1 0,78-67 1 16,-78 67-3-16,75-10 2 16,-75 10 2-16,62 47-1 15,-23 18 1-15,-25 38-2 16,-23 8 1-16,-28 5-4 15,-23-14-2-15,-11-41-32 16,2-5-3-16,29-25 0 16,28-22-1-16</inkml:trace>
  <inkml:trace contextRef="#ctx0" brushRef="#br0" timeOffset="977">2665 1507 75 0,'8'29'36'0,"-7"3"0"15,-10 2 2-15,-1 6-30 16,-10 5-2-16,3 8-1 16,-11 0 2-16,2 4-2 15,-7-4-1-15,6-3-1 16,2-5 0-16,5-10-2 15,5-15 1-15,15-20-1 16,0 0 0-16,-2-26-1 16,18-15 0-16,4-12 1 15,3-12-1-15,4-11 2 16,2-5-2-16,2-3 1 15,-31 84-1-15,34-77 2 0,-34 77 0 16,34-71-1-16,-34 71 0 16,45-53 0-16,-45 53 0 15,56-45 0-15,-56 45 0 16,71-28 0-16,-23 10-2 15,32 16 1-15,-8 5-1 16,5 10 1-16,-11-1-1 16,-8 7 1-16,-22 0-1 15,-15 4 1-15,-26 0 0 16,-12 6 0-16,-13 9 0 15,-12 3 1-15,-8 11-1 16,-6 7 0-16,-3 3 1 16,4 5-1-16,12-6 2 15,11-1-2-15,19-11 2 0,21-9-2 16,23-17 1-16,24-18-1 15,21-23 0-15,16-14 1 16,8-15-1-16,-1-10 2 16,-4-10-2-16,-14-5 1 15,-18 1 1-15,-27 5-2 16,-27 7 0-16,-24 16 0 15,-26 13 0-15,-17 12 0 16,-8 13 0-16,-4 12 0 16,0 9 0-16,12 7 0 15,15 3 0-15,24-3 0 16,25-5-2-16,27-5 2 15,26-9 0-15,18-4 0 16,12-7 0-16,11-3 0 16,0-3 0-16,-6 3 0 0,-12 0 0 15,-18 4 2-15,-20 7-2 16,-17 7 0-16,-24 8 0 15,-17 6 0-15,-16 12 0 16,-7 6 0-16,-6 10 0 16,2 7-2-16,5 0 2 15,8 3-1-15,14-7 1 16,17-4-1-16,15-11 1 15,17-12 0-15,12-17 0 16,10-15 0-16,8-16 0 16,-2-17 1-16,0-12 0 15,-9-11 1-15,-11-4-2 16,-15-8 0-16,-15 2-2 15,-19 4 2-15,-14 10-2 0,-9 13-1 16,-4 19-1-16,-4 6-3 16,16 14-7-16,-5 2-10 15,37 14-14-15,0 4-2 16,32 5 0-16,5-9 1 15</inkml:trace>
  <inkml:trace contextRef="#ctx0" brushRef="#br0" timeOffset="1223">4923 1286 111 0,'0'0'40'0,"57"-82"1"16,-57 82 0-16,30-88-38 0,-30 88-1 15,-8-69 1-15,8 69-1 16,0 0 0-16,-84-21 0 15,17 74 0-15,-4 27-2 16,15 42 0-16,-6 7-1 16,25 22 0-16,17-4-2 15,24-20-4-15,21-29-24 16,-5-35-10-16,9-9 2 15,-10-33-1-15,3-13-2 16</inkml:trace>
  <inkml:trace contextRef="#ctx0" brushRef="#br0" timeOffset="1382">4553 1750 119 0,'-29'-34'43'0,"-7"4"0"0,18 11 0 16,3 9-36-16,15 10-7 16,37-14 0-16,10-1-8 15,39 3-10-15,-4-10-9 16,47 3-14-16,7 1-2 15,26 7 0-15,3 1 0 16</inkml:trace>
  <inkml:trace contextRef="#ctx0" brushRef="#br0" timeOffset="1875">6243 1587 90 0,'-17'-23'40'0,"-8"2"1"16,7 15-1-16,-10 2-13 16,4 10-25-16,1 7 0 15,0 8 0-15,1 5 0 16,2 10 0-16,4 2-1 15,7 4 0-15,6-3 0 16,11-2-1-16,11-8 1 16,11-7-2-16,9-11 2 0,7-12-1 15,2-13 1-15,-3-9 1 16,-4-8-2-16,-11-5 0 15,-11-5 0-15,-16 1 0 16,-13 1 0-16,-12 6 0 16,-1 9 0-16,-6 3 0 15,2 8 0-15,6 4-5 16,21 9-6-16,6-14-11 15,37 9-13-15,3-5-5 16,34 1 0-16,3-8 0 16</inkml:trace>
  <inkml:trace contextRef="#ctx0" brushRef="#br0" timeOffset="2102">7240 1204 100 0,'44'-84'38'0,"-44"84"3"16,4-79 0-16,-4 79-26 15,0 0-12-15,-52-64 1 16,52 64-1-16,-105 20-2 16,12 46 2-16,-5 38-2 15,25 23-1-15,-6-4-1 16,35 24 1-16,21-9-4 15,24-25-4-15,35-36-24 16,-8-29-7-16,16-10 0 16,-20-30 2-16</inkml:trace>
  <inkml:trace contextRef="#ctx0" brushRef="#br0" timeOffset="2252">6669 1686 129 0,'-36'-19'42'16,"0"1"-2"-16,24 10-1 15,12 8-34-15,34-22-7 16,31 2-12-16,11-14-17 15,36 2-10-15,12-7-1 16,32 1-1-16,-74 18-1 16</inkml:trace>
  <inkml:trace contextRef="#ctx0" brushRef="#br0" timeOffset="2583">8550 1223 105 0,'0'0'41'15,"0"0"0"-15,-2-72 0 16,2 72-37-16,0 0-1 16,-9 22-1-16,6 20-1 15,-1 33 1-15,-16 1-2 0,0 32 0 16,-4 1-1-16,9-1-1 15,12-35-1-15,9-21-5 16,26-16-28-16,-4-28-4 16,21-18 2-16,-3-21-1 15</inkml:trace>
  <inkml:trace contextRef="#ctx0" brushRef="#br0" timeOffset="2779">8718 1226 117 0,'-28'-86'43'15,"28"86"0"-15,-8-76-1 16,8 76-40-16,24-68-2 16,-24 68-1-16,59-57-2 0,-59 57-2 15,91-29-8-15,-37 24-26 16,-1-1-2-16,10 5 0 15,-13 1-1-15</inkml:trace>
  <inkml:trace contextRef="#ctx0" brushRef="#br0" timeOffset="2981">8556 1448 113 0,'-54'37'41'16,"45"-17"1"-16,23-16-2 15,38-17-35-15,19-7-4 0,23-5-1 16,-42 11 1-1,5 1-1-15,44-15-2 0,6 4-4 16,-13 12-18-16,-28 6-14 16,-26 15-4-16,-27 12 2 15,-28 11-2-15</inkml:trace>
  <inkml:trace contextRef="#ctx0" brushRef="#br0" timeOffset="3155">8632 1804 83 0,'-44'34'40'15,"16"-13"0"-15,32-6 1 16,14-27-14-16,30-3-23 15,20-10-4-15,19-4 3 16,9-3-4-16,5-6-1 16,7 3-8-16,-20-10-17 15,9 13-12-15,-24 0 0 0,-6 7-3 16,-20-2 1-16</inkml:trace>
  <inkml:trace contextRef="#ctx0" brushRef="#br0" timeOffset="3329">9577 1378 112 0,'-3'14'40'15,"5"10"2"-15,-10 8-2 16,0 6-39-16,-1 13 0 16,3 7-1-16,-2 4 0 15,1 0-4-15,12 4-17 16,-8-16-17-16,23-7-3 15,-2-11 1-15,16-13-2 0</inkml:trace>
  <inkml:trace contextRef="#ctx0" brushRef="#br0" timeOffset="3597">9917 1388 114 0,'-45'-4'42'15,"-8"19"1"-15,-2 17-2 16,0 13-38-16,11-1 1 15,14 1-2-15,12 0 1 16,13-6-2-16,14-7 1 16,13-4-2-16,12-7 0 15,9-4 0-15,4-1 0 0,5-7-3 16,1-6-3-16,8 1-9 15,-13-15-6-15,16 11-11 16,-15-12-11-16,12 8 1 16,-2-13-2-16,13 5 3 15</inkml:trace>
  <inkml:trace contextRef="#ctx0" brushRef="#br0" timeOffset="3816">10731 1322 111 0,'0'0'40'16,"0"0"0"-16,0 0 0 0,0 0-39 15,0 0-1-15,0 0 0 16,73-13-5-16,-73 13-18 15,70-8-17-15,-70 8 0 16,70-5 1-16,-70 5-2 16</inkml:trace>
  <inkml:trace contextRef="#ctx0" brushRef="#br0" timeOffset="3966">10641 1634 115 0,'-40'31'41'0,"30"-4"1"15,10-27-3-15,28 8-39 16,20-11-9-16,3-21-17 15,25 5-13-15,-1-9-2 0,12 4-1 16,-1-5 0-16</inkml:trace>
  <inkml:trace contextRef="#ctx0" brushRef="#br0" timeOffset="4417">11964 762 95 0,'0'0'40'0,"0"0"0"15,0 0-1-15,0 0-37 0,0 0-2 16,0 0 1-16,0 0-1 16,0 0 0-16,0 0-4 15,0 0-10-15,53 75-25 16,-53-75 1-16,0 0-2 15,51 46 2-15</inkml:trace>
  <inkml:trace contextRef="#ctx0" brushRef="#br0" timeOffset="4589">12480 732 93 0,'0'0'39'0,"0"0"2"16,0 0 0-16,21 37-35 15,-44 40-2-15,-20 28-3 16,-10 22-2-16,5 23-17 0,-3-25-21 15,27-12 0-15,21-30-1 16,43-44-1-16</inkml:trace>
  <inkml:trace contextRef="#ctx0" brushRef="#br0" timeOffset="4949">12731 1304 90 0,'0'0'42'15,"-7"-52"2"-15,7 52-3 16,0 0-14-16,0 0-27 16,29-56 0-16,-29 56 0 0,0 0 0 15,59-12 1-15,-59 12-2 16,0 0 1-16,62 23 0 15,-20-5 1-15,-12 5-1 16,-7 10 1-16,-23 10-1 16,-16 9 1-16,-26-2 0 15,-3-1 0-15,5-15-1 16,11-7 0-16,14-6 1 15,16-11-1-15,20-9-1 16,18-8-1-16,20-5-5 16,4-19-10-16,30 2-12 15,-93 29-12-15,94-41 2 16,-40 22-2-16,6-2 0 15</inkml:trace>
  <inkml:trace contextRef="#ctx0" brushRef="#br0" timeOffset="5448">13618 1237 113 0,'36'-23'42'16,"-65"38"1"-16,-13 16-2 16,-7 6-38-16,9 14-1 15,2 1-1-15,17-1 0 16,3-8-1-16,17-4 0 15,6-15 0-15,4-10 0 16,5-12 0-16,4-14 0 16,1-12 0-16,4-12 0 0,-23 36 1 15,0 0-1 1,36-72 2-16,-36 72-2 0,27-57 1 15,-27 57-1-15,22-53 1 16,-22 53-1-16,0 0 1 16,36-61-1-16,-36 61 0 15,0 0-1-15,0 0 2 16,47-41-1-16,-47 41 0 15,0 0 1-15,50-11-1 16,-50 11 2-16,0 0-2 16,62-2 0-16,-62 2 0 15,0 0 0-15,68-2 0 16,-68 2 0-16,0 0 0 15,65-8 0-15,-65 8 0 0,13 8 0 16,13 4 0 0,-6 12 0-16,-12 10 0 0,-7 11-3 15,-1 11-11-15,-9-1-7 16,18 5-7-16,-16-20-11 15,21-5-3-15,-6-12-2 16,12-6 4-16</inkml:trace>
  <inkml:trace contextRef="#ctx0" brushRef="#br0" timeOffset="6023">14532 1241 114 0,'0'0'41'0,"0"0"2"16,0 0-3-16,0 0-40 15,0 0 1-15,0 0-1 16,0 0 0-16,23-46 0 16,-23 46 1-16,0 0-1 0,68 3 1 15,-42 4-1-15,17 20 0 16,-10 8 0-16,-12 13 1 15,-14 8-1-15,-5 9 0 16,-3 2 0-16,6-1 0 16,8-17 0-16,6-12 1 15,6-12 0-15,6-12 0 16,3-13 1-16,3-13-1 15,-3-13 1-15,3-11 0 16,-10-8 1-16,-1-6-3 16,-26 51 0-16,24-53 0 15,-24 53 0-15,17-58 0 16,-17 58 0-16,19-50 0 15,-19 50-5-15,17-48-10 0,-17 48-6 16,0 0-10-16,53-57-13 16,-53 57 3-16,53-34-2 15,-53 34 1-15</inkml:trace>
  <inkml:trace contextRef="#ctx0" brushRef="#br0" timeOffset="17305">15469 571 80 0,'0'0'39'0,"0"0"-2"16,0 0 1-16,0 0-32 16,0 0-2-16,0 0-1 15,0 0 0-15,28-60-1 16,-28 60-1-16,52-16 1 15,-52 16-2-15,56-16 0 16,-56 16 1-16,54-3 0 16,-54 3 0-16,0 0-1 15,57 28 0-15,-57-28 1 16,0 0 0-16,-4 67 1 15,4-67-1-15,-39 63 0 16,39-63 2-16,-60 72-2 0,60-72 1 16,-65 75 0-1,65-75 1-15,-55 72-1 0,55-72-1 16,-26 61 0-16,26-61 0 15,0 0 0-15,28 62 1 16,-28-62-1-16,62 18-1 16,-62-18 0-16,85 7 0 15,-34-6 0-15,0-3 1 16,-2 1 0-16,4-3-1 15,-6-2 1-15,-47 6-1 16,81-9 1-16,-81 9-2 16,56-9 1-16,-56 9 1 15,0 0-2-15,0 0-1 16,0 0-4-16,0 0-10 15,48-13-17-15,-48 13-8 16,0 0-2-16,0 0-1 0</inkml:trace>
  <inkml:trace contextRef="#ctx0" brushRef="#br0" timeOffset="31157">1774 2928 71 0,'2'-14'36'0,"-2"14"-1"16,0 0 1-16,0 0-21 15,1 22-12-15,-2 16 0 16,-5 17-2-16,2 19 1 16,-7 16-1-16,-2 14-1 15,-1 1 0-15,2 3 0 16,3-5-2-16,1-16-3 15,16-7-28-15,-3-30-2 16,13-19 0-16,2-24-1 16</inkml:trace>
  <inkml:trace contextRef="#ctx0" brushRef="#br0" timeOffset="31406">1829 2885 111 0,'-18'-4'41'16,"18"4"-1"-16,15-6-1 16,12-2-37-16,25-7-3 15,19-6-1-15,12 0 0 16,8-6-2-16,7 7-3 15,-10-3-2-15,1 21-12 16,-23-10-19-16,-4 19 2 16,-29-1 1-16,-11 13 0 0</inkml:trace>
  <inkml:trace contextRef="#ctx0" brushRef="#br0" timeOffset="31592">2116 3220 78 0,'-53'49'38'15,"8"-15"-1"-15,20-4 1 16,25-30-16-16,0 0-21 15,51-14-1-15,11-13 0 16,14-3-2-16,9-2-2 16,6 7-2-16,-13-8-20 15,1 22-10-15,-27 5 0 16,-19 20-1-16,-28 9 1 15</inkml:trace>
  <inkml:trace contextRef="#ctx0" brushRef="#br0" timeOffset="31745">1939 3794 104 0,'-52'61'38'0,"17"-23"0"15,34-5-1-15,29-22-35 16,30-15-1-16,24-15-3 16,13-24-15-16,22 4-19 15,0-16-2-15,1 0 1 16,-15-8-2-16</inkml:trace>
  <inkml:trace contextRef="#ctx0" brushRef="#br0" timeOffset="31953">2870 3255 104 0,'-1'23'39'16,"1"-2"1"-16,5 22-2 16,-2 2-34-16,-2 12-3 15,-1 10 1-15,-2 8-1 16,-5 4 0-16,0-5-1 15,1-1-5-15,-1-20-13 16,18-1-21-16,-2-25 0 16,15-11 0-16,4-25-1 15</inkml:trace>
  <inkml:trace contextRef="#ctx0" brushRef="#br0" timeOffset="32187">3132 3486 103 0,'-41'2'38'16,"6"16"2"-16,-8-3 0 15,18 9-35-15,3-2 0 16,12 0-3-16,10-7 2 16,16-2-1-16,12-8 0 15,11-2-1-15,12-3-2 16,5-2 0-16,4 1-1 15,2-6-3-15,1 11-4 16,-9-18-24-16,8 15-10 16,-7-14 1-16,4 5-1 15</inkml:trace>
  <inkml:trace contextRef="#ctx0" brushRef="#br0" timeOffset="32382">3973 3251 107 0,'0'0'41'0,"10"4"1"15,2-14-3-15,17 5-36 16,8-7-2-16,11-2 0 16,6 0-2-16,3-2-1 15,1 14-6-15,-18-9-26 16,7 20-6-16,-27-4 0 15,-7 20-1-15</inkml:trace>
  <inkml:trace contextRef="#ctx0" brushRef="#br0" timeOffset="32534">4001 3532 110 0,'-18'24'41'0,"18"-24"-1"16,12 16 0-16,24-20-38 16,15-7-3-16,15 9-13 15,-4-17-22-15,21 7-4 16,-1-9-1-16,13 6-1 15</inkml:trace>
  <inkml:trace contextRef="#ctx0" brushRef="#br0" timeOffset="33170">5305 3207 86 0,'-6'-36'36'16,"3"-9"0"-16,11 9 1 15,-2-2-32-15,3 8-1 16,1 3 1-16,-1 12 0 16,-9 15-1-16,0 0 0 15,-19 27 0-15,3 13-1 0,-7 13-1 16,0 12 0-16,-2 9-2 15,7 6 2-15,5-3-1 16,12-4 0-16,12-12 0 16,18-15-1-16,13-23 0 15,18-17 1-15,12-21 0 16,6-16 0-16,0-20 0 15,6-10 0-15,-12-5 0 16,-9-4 0-16,-13 4 0 16,-13 5 0-16,-14 11-1 15,-8 10 0-15,-11 20 0 16,-4 20 0-16,-14 19 0 15,1 18 0-15,3 16-1 16,1 12 1-16,9 7 0 0,5 4 0 16,14-3 1-16,10-15-1 15,13-9 1-15,7-23-1 16,11-21 1-16,6-21 1 15,0-21-1-15,-5-21 0 16,-7-10-1-16,-6-10-1 16,-10-4-2-16,-15-9-2 15,-6 11-4-15,-21-6-10 16,11 28-19-16,-17 3-2 15,8 20 1-15,-3 3 0 16</inkml:trace>
  <inkml:trace contextRef="#ctx0" brushRef="#br0" timeOffset="33380">6793 2884 115 0,'0'18'39'16,"0"21"0"-16,-21-9-3 15,4 25-31-15,-6 8-2 16,2 10-1-16,-1 3-1 15,3 5 0-15,1-2-1 16,11-6-2-16,9-6-2 16,-2-23-7-16,23-3-26 15,-9-29-3-15,15-9 1 16,-6-24-1-16</inkml:trace>
  <inkml:trace contextRef="#ctx0" brushRef="#br0" timeOffset="33667">6774 2892 122 0,'-5'-18'41'0,"23"27"1"16,1-6-1-16,34 5-37 16,11 4-2-16,13 5-1 15,9 3 1-15,-2 2-2 16,-3 11 0-16,-15 8 0 15,-19 10 0-15,-29 11 0 16,-29 7 0-16,-28 8 0 16,-27-1 0-16,-15 0 0 15,-11-7 0-15,-1-10 0 16,8-10-4-16,10-24-6 15,33 0-14-15,9-34-16 16,41-5-3-16,15-19 0 0,29-5-1 16</inkml:trace>
  <inkml:trace contextRef="#ctx0" brushRef="#br0" timeOffset="34169">8501 3108 106 0,'3'-11'40'16,"-21"2"-1"-16,-6 20-1 16,-17 3-36-16,-5 15-1 15,-6 7 0-15,3 3 0 16,-1 3-1-16,16-2 0 15,10-4 1-15,16-6-1 16,16-8 1-16,17-8-1 0,14-7 0 16,6-3 1-16,4-2-1 15,-2 0 1-15,-6 3 0 16,-7 5-1-16,-14 3 1 15,-14 8-1-15,-15 3 1 16,-10 3-1-16,-3-1 0 16,-2-1-4-16,7-2-3 15,-5-19-28-15,22-4-4 16,14-8-1-16,22-9-1 15</inkml:trace>
  <inkml:trace contextRef="#ctx0" brushRef="#br0" timeOffset="34719">8974 3127 96 0,'0'0'39'16,"-30"13"2"-16,9 15-2 16,-9 5-29-16,7 11-7 15,-1 9 0-15,5 9-1 16,-1 5 0-16,7 2 0 15,3-1-1-15,4-7 0 16,4-9 0-16,2-12-1 16,3-15 2-16,3-15-2 15,-6-10 1-15,22-30-2 16,-8-7 2-16,3-14-1 15,2-17 1-15,2-11-1 16,0-11 0-16,3-2 0 16,0-3 0-16,-1 9 0 15,4 9 0-15,-3 11 0 0,1 16 0 16,2 18 0-16,-3 14 0 15,1 14 0-15,-1 16 0 16,-2 5 0-16,-2 8 0 16,2 4 0-16,-6 5 0 15,-3 0 0-15,-8 5 0 16,-3 3 0-16,-9-2 0 15,-10 3 0-15,-5 2 0 16,-10 0 0-16,-6 3 0 16,-7 0-1-16,-4 2 2 15,1 5-1-15,-1 0 0 16,2 5 0-16,3 4 1 15,5 6-2-15,7 3 2 0,5 2-1 16,10 0-3-16,2-11-4 16,13 6-13-16,-4-24-18 15,17-3-3-15,2-28-1 16,16-8-1-16</inkml:trace>
  <inkml:trace contextRef="#ctx0" brushRef="#br0" timeOffset="35117">9506 3160 101 0,'0'0'40'16,"-3"23"1"-16,3-23-1 15,32 2-35-15,5-9-4 16,10-2 0-16,11-7 1 16,5 0-1-16,5-9-1 15,-2 2 0-15,-7-3 1 16,-11 0-1-16,-18 4 1 15,-16 1-1-15,-19 3 1 16,-18 7-1-16,-17 7 1 16,-14 9 0-16,-10 9 0 15,-8 12 0-15,2 8-1 16,0 13 2-16,10 5-2 15,12 8 2-15,17-4-2 16,20 1 1-16,19-9-1 0,24-9-1 16,26-6-3-16,12-21-4 15,27 6-18-15,-4-30-14 16,11 3-1-16,-9-18-2 15,1 3 2-15</inkml:trace>
  <inkml:trace contextRef="#ctx0" brushRef="#br0" timeOffset="35596">10206 3274 75 0,'-8'-12'39'15,"21"12"-1"-15,-3-10 2 16,23 13-19-16,2-10-17 16,13 3-1-16,6-4 0 15,3-3-1-15,-1 3-1 16,-3-4 0-16,-6-3 0 15,-9-5-1-15,-11 0 1 16,-14-5-1-16,-15 2 1 16,-13-1-1-16,-10 1 0 15,-14 5 1-15,-8 9-1 0,-6 9 0 16,-6 13 0-16,-2 12 1 15,3 10-1-15,7 11 1 16,10 6-1-16,15 2 1 16,18-2-1-16,16-6 0 15,21-7-2-15,20-13-3 16,26-1-12-16,0-27-22 15,25-1-1-15,-5-17 0 16,9-2 0-16</inkml:trace>
  <inkml:trace contextRef="#ctx0" brushRef="#br0" timeOffset="35921">11042 3112 118 0,'-51'-5'41'0,"2"20"1"16,-15-6-6-16,5 24-32 0,4 8-1 15,8 8-1-15,10 0 0 16,17 0-1-16,22-7 0 15,20-10 0-15,18-14-1 16,17-18 0-16,12-19 1 16,9-18-1-16,1-15 1 15,1-11-1-15,-6-15 2 16,-8-9-2-16,-9-3 0 15,-7 3 0-15,-13 10 0 16,-14 14-3-16,-13 16 3 16,-16 22 0-16,-12 27 0 15,-12 25-1-15,-7 25 0 16,-6 10-2-16,9 21-8 15,-5-10-8-15,26 17-16 0,-3-22-7 16,22 0 0-16,3-24-2 16</inkml:trace>
  <inkml:trace contextRef="#ctx0" brushRef="#br0" timeOffset="36214">11506 3054 103 0,'-2'18'39'16,"4"12"1"-16,-11-1-3 16,3 15-35-16,-1 3-2 15,-2 4-2-15,5 3-5 16,-10-14-29-16,21 3-2 15,-1-18-1-15,20-6 0 16</inkml:trace>
  <inkml:trace contextRef="#ctx0" brushRef="#br0" timeOffset="36633">11742 2938 104 0,'-9'23'40'16,"-2"-10"0"-16,14 9-1 15,13-7-37-15,0 4 1 16,3 2-1-16,3 5 0 16,-6 1 0-16,-2 8 0 15,-7 3-1-15,-6 3 1 16,-5 0-1-16,-6 0 1 15,-4-6-1-15,4-3 0 16,0-10-1-16,10-22 1 16,0 0 0-16,19-15 0 15,4-15-1-15,5-8 1 0,6-6-1 16,4-2 1-16,0-1-1 15,-3 5 0-15,-7 11 1 16,-6 10-1-16,-9 13 0 16,-13 8-1-16,5 22 1 15,-12 7-1-15,2 10-1 16,-1 3-1-16,6 7-4 15,1-11-6-15,25 16-17 16,-6-26-11-16,21 3 0 16,1-20-1-16,12-4 2 15</inkml:trace>
  <inkml:trace contextRef="#ctx0" brushRef="#br0" timeOffset="37039">12539 3081 104 0,'-20'-14'40'15,"-22"3"1"-15,5 24-1 16,-23 0-33-16,11 21-2 15,-2 7-2-15,9 8 0 16,9 1-1-16,16 1 0 16,15-8 0-16,18-9-1 15,14-13-1-15,16-14 0 16,8-17 0-16,7-13 0 15,1-13 0-15,-1-7 0 16,-7-6 0-16,-7-1 0 16,-10 5 0-16,-9 6 0 15,-12 16 0-15,-11 11 0 0,-5 12-1 16,-16 36 1-16,-8 17 0 15,-5 15-1-15,-7 18 0 16,-4 10 1-16,-3 8 0 16,-2 1-1-16,-1-1 1 15,-4-12-1-15,3-11 1 16,-5-17-1-16,5-14-2 15,-3-23-3-15,11-8-11 16,-12-38-12-16,18-3-11 16,-2-33-1-16,16-10-2 15,0-30 0-15</inkml:trace>
  <inkml:trace contextRef="#ctx0" brushRef="#br0" timeOffset="37758">13531 2998 86 0,'0'0'37'15,"14"8"0"-15,-14-8-2 0,-8 33-30 16,-3-10-1-16,3 12 1 15,-7 2 0-15,5 5-2 16,-1-3 0-16,7-2-1 16,5-7 0-16,10-9 0 15,11-14-1-15,13-14 0 16,10-13 0-16,5-10 0 15,5-5 0-15,0-5 0 16,-3-1-1-16,-5-1 0 16,-10 11 1-16,-11 6-1 15,-9 10 1-15,-17 15-1 16,0 0 0-16,-5 26 0 15,-9 3 0-15,-3 7-1 16,4 5-2-16,-1 0-2 16,14 12-11-16,-6-22-22 0,20 2-2 15,0-19-1-15,17 1 0 16</inkml:trace>
  <inkml:trace contextRef="#ctx0" brushRef="#br0" timeOffset="38262">14230 3081 96 0,'-20'14'39'16,"2"15"1"-16,-6-3-1 16,7 15-34-16,-3 0-3 15,6 4 0-15,3-1 0 16,0 0-1-16,4-7 0 15,5-5-1-15,2-8 0 0,2-10 1 16,-2-14-1-16,16-10 0 16,-4-13 1-16,3-12 0 15,0-9-1-15,4-10 1 16,0-8-1-16,3-10 0 15,4-3 0-15,-2 3 0 16,-1 7 0-16,-1 7 0 16,-3 13 0-16,1 9 0 15,0 14 0-15,-3 12 1 16,-2 16-1-16,-3 13 0 15,2 6 0-15,-3 8 1 16,-2 7-2-16,-2 7 2 16,-9 3-1-16,-5 5 0 0,-5 1-1 15,-10 1 1-15,-6-3 0 16,-5-2 0-16,-3-6 0 15,-1-6 1-15,4-4-1 16,3-6-1-16,6-7 1 16,4 2 0-16,6-1 0 15,3 5 0-15,1 9 0 16,-2 8-3-16,-3 11 0 15,-9-1-13-15,14 15-20 16,-12-13-4-16,7 3 1 16,-1-18-3-16</inkml:trace>
  <inkml:trace contextRef="#ctx0" brushRef="#br0" timeOffset="38848">15605 2908 96 0,'-27'-12'40'16,"-2"14"0"-16,-15 2 0 15,0 24-36-15,-11 1-2 16,3 8 1-16,0 8-1 16,5 3 0-16,8-2 0 15,16-1 0-15,19-8-1 16,15-9 0-16,19-15 0 15,16-13-1-15,10-13 1 16,13-14-1-16,3-7 1 16,-2-9-1-16,-4-1 1 0,-10 2-1 15,-11 8 1-15,-8 7-1 16,-13 9 1-16,-13 16 0 15,-11 15-1-15,-11 15 1 16,-5 13-2-16,-6 8-1 16,6 14-9-16,-8-15-19 15,20 12-11-15,-2-16-1 16,19 2-1-16,7-22 1 15</inkml:trace>
  <inkml:trace contextRef="#ctx0" brushRef="#br0" timeOffset="39517">16638 2904 95 0,'-4'-17'39'15,"4"17"1"-15,-10 19-2 16,4 6-33-16,-11 4-2 16,1 9-1-16,-6 5-1 15,3 2 0-15,-2-7-1 0,3 0 2 16,6-10-2-16,5-6 1 15,7-22 0-15,12 1 0 16,5-22 0-16,9-9 0 16,3-7 0-16,2-7-1 15,1-8 1-15,2-1 0 16,-2 6-1-16,-7 4 1 15,-6 10-1-15,-1 8 1 16,-8 10 0-16,-10 15 0 16,9 3-1-16,-4 11 0 15,0 5 0-15,4 2 0 16,5 1 1-16,3 0-1 15,9-1 1-15,5-9-2 0,6-2 2 16,4-7 0-16,0-5-1 16,2-3 0-16,-1-9 0 15,-4 2 1-15,-3-8 0 16,-3 6 0-16,-7-2-1 15,-6 6 1-15,-3 4-1 16,-4 9 0-16,-7 11 0 16,-3 4-1-16,-7 14 0 15,1 2-1-15,-4 10 0 16,3 1-2-16,5 7-2 15,2-10-4-15,19 12-13 16,-8-28-17-16,22 3 0 16,1-23-1-16,12 0 2 15</inkml:trace>
  <inkml:trace contextRef="#ctx0" brushRef="#br0" timeOffset="39878">17715 2897 97 0,'-13'-30'40'0,"3"20"1"16,-14 0-3-16,1 22-31 15,-11 5-3-15,1 15 1 16,-6 9-2-16,2 4-1 16,2 2 0-16,9-1-1 15,7-6 0-15,14-4 0 16,18-15 0-16,13-12 0 15,14-14-1-15,10-8 1 16,6-12-1-16,5-12 1 16,-2-4 0-16,-3-6-1 0,-8 3 0 15,-9 7 2-15,-13 2-2 16,-10 12 1-16,-9 13-1 15,-7 10 0-15,-15 14-1 16,-2 9 0-16,-4 11-1 16,3-1-3-16,6 11-4 15,-2-17-11-15,30 17-12 16,-4-26-9-16,25 1-1 15,6-20-1-15</inkml:trace>
  <inkml:trace contextRef="#ctx0" brushRef="#br0" timeOffset="40171">18352 2816 101 0,'-31'12'41'16,"-13"-6"0"-16,15 17-2 15,4-4-36-15,5 4-2 16,8 2 0-16,12-4-1 15,13 2 0-15,10-6 0 16,11-2 0-16,4-2-1 16,5-5 1-16,0 0 1 15,-7-1-1-15,-4 1 0 16,-11 3 0-16,-11 4 1 15,-10 2-1-15,-9 1 0 16,-8 3 0-16,-8 0-2 16,5-1-2-16,-7-11-7 15,23 13-20-15,4-22-9 16,0 0 0-16,32-31-1 0</inkml:trace>
  <inkml:trace contextRef="#ctx0" brushRef="#br0" timeOffset="40471">19020 2761 109 0,'-33'-2'43'16,"1"21"0"-16,-18-5-1 16,13 0-39-16,-7 9-2 15,7 7-1-15,9-3 0 16,9 3 0-16,18 1-1 15,10-6 0-15,12-3 1 0,9 1 0 16,1-6 0-16,1 0 0 16,-3-2 0-16,-9 0 0 15,-12-1 0-15,-9 1 1 16,-17 1-1-16,-11 4-1 15,-5 2-1-15,-9-3-2 16,4 15-10-16,-10-25-16 16,21 13-12-16,-3-13 1 15,18 3-2-15,2-19 0 16</inkml:trace>
  <inkml:trace contextRef="#ctx0" brushRef="#br0" timeOffset="41140">20696 2203 90 0,'-10'-64'39'16,"-6"18"3"-16,-22 3-3 15,-9 16-34-15,-9 14-2 16,-8 23 1-16,-5 21-2 15,-5 22-2-15,-4 25 0 16,5 15 1-16,2 20 0 16,13 11 0-16,10 5-2 15,10-1 0-15,13 0-3 16,10-18-3-16,26 0-16 15,-2-33-17-15,17-13 1 16,-6-27-1-16,13-16 1 16</inkml:trace>
  <inkml:trace contextRef="#ctx0" brushRef="#br0" timeOffset="42298">19872 2766 101 0,'-18'-19'40'15,"1"0"0"-15,17 19-1 16,25 0-36-16,9 3-1 15,19-2 1-15,13 3-1 16,7 2 1-16,8 2-1 16,-6 0 1-16,-4 5-2 15,-17 4 0-15,-12 2 0 16,-18 4-1-16,-15 4 0 15,-13 0 0-15,-12 4 1 0,-9 1-1 16,0-4 0 0,-1-3 0-16,3-3-1 0,5-4 1 15,7-7 0-15,11-11 0 16,0 0 0-16,26-19 0 15,1-4 0-15,6-11 1 16,4-3-1-16,-1-5 0 16,1-2 1-16,-1 0-1 15,-4 5-1-15,-5 6 0 16,-4 8 0-16,-2 11 1 15,0 6 0-15,-2 9 0 16,6 5 0-16,3 4 0 16,1 3 2-16,3-2-2 15,3-1 2-15,1-2-1 16,-2-5-1-16,-1 0 0 0,-7-4 1 15,-7-3-2-15,-6 1 1 16,-13 3 1-16,0 0-1 16,-32 3-1-16,0 12 2 15,-9 6-2-15,-3 2 1 16,-2 7 0-16,3 3 0 15,7 4 0-15,12-1 0 16,12-1 0-16,22-9 0 16,14-6 0-16,17-6 0 15,10-11 0-15,3-6 1 16,7-11-1-16,1-7 0 15,-10-11-1-15,-9-8 1 16,-12-1 0-16,-14-2-2 16,-11 1 2-16,-9 2-2 0,-11 5 2 15,-7 7-2-15,-1 11 2 16,0 5 0-16,5 11 0 15,6 6 1-15,11-5 0 16,8 22 0-16,15-10 0 16,12 2 1-16,8-4-1 15,7 0 0-15,3-5 0 16,-3-1 0-16,-5-3 0 15,-8 0 0-15,-9 0-1 16,-11 3 0-16,-17-4 1 16,0 14-1-16,-14-4 0 15,-3 7 0-15,-5 4 0 16,1 3-1-16,0 2 1 15,4 0-1-15,5 2 1 0,9-10 0 16,9 0 0-16,4-11-1 16,9-9 1-16,6-7 1 15,5-9-1-15,2-10 1 16,1-5-1-16,0-5 1 15,-4-3-1-15,-3 2 0 16,-5 6 0-16,-5 4-1 16,-4 11 1-16,-12 18 0 15,0 0 1-15,0 0-1 16,-7 23 0-16,2 2 1 15,3-5 1-15,5 6-2 16,6-9 0-16,8-3 0 16,7-11 0-16,9-6 0 0,1-5 0 15,1-7 0 1,0 0 0-16,-3-4 0 0,-6 6 0 15,-9-1 0-15,-3 10 0 16,-14 4 0-16,2 20 0 16,-13 4-4-16,0 19-8 15,-17-9-9-15,9 32-5 16,-26-14-11-16,0 22-6 15,-21-7-2-15,-12 4 2 16</inkml:trace>
  <inkml:trace contextRef="#ctx0" brushRef="#br0" timeOffset="43025">5747 4533 82 0,'18'-6'38'0,"9"-16"0"15,11 6-3-15,2-15-31 16,7 3 1-16,-3-2-1 16,-1 9 1-16,-11 4-3 0,-5 15 1 15,-13 11-2-15,-7 15 1 16,-13 15-1-16,-6 10-1 15,-3 12 0-15,1 5 0 16,2 0 1-16,3-1-1 16,8-6 1-16,12-9 0 15,10-16 1-15,16-14 0 16,7-20 0-16,11-14 0 15,2-17 0-15,0-12 0 16,-5-14 0-16,-6-10 0 16,-10-5 0-16,-9-1 0 15,-13-1-1-15,-9 6 0 16,-1 11-2-16,-8 9-1 15,4 21-7-15,-10 3-11 0,10 24-20 16,8 16-3-16,6 15 0 16,0 0-1-16</inkml:trace>
  <inkml:trace contextRef="#ctx0" brushRef="#br0" timeOffset="43228">6906 4758 96 0,'-34'30'39'0,"-7"-4"1"16,11 14-2-16,-2-2-37 16,14 0 0-16,11 1 0 15,13-7-4-15,17 0-6 16,4-23-28-16,29-7-1 0,3-22-1 15,13-10-1-15</inkml:trace>
  <inkml:trace contextRef="#ctx0" brushRef="#br0" timeOffset="43385">7174 4300 113 0,'-36'-8'39'0,"16"10"-3"15,20-2-23-15,0 0-52 16,22 3 1-16,13-10-3 15,24 8 2-15</inkml:trace>
  <inkml:trace contextRef="#ctx0" brushRef="#br0" timeOffset="43566">7680 4451 98 0,'-5'11'38'0,"5"-11"2"15,14-4-4-15,17-4-35 16,9-2-2-16,7 2-3 15,-4-11-23-15,16 12-11 16,-8-2 0-16,0 10-2 16,-15-2 2-16</inkml:trace>
  <inkml:trace contextRef="#ctx0" brushRef="#br0" timeOffset="43739">7621 4754 95 0,'0'0'38'16,"20"-1"-1"-16,25-8-1 15,18-13-38-15,13-7-1 16,14 5-6-16,-5-10-27 16,14 4-1-16,-6-6 0 15,1 6 0-15</inkml:trace>
  <inkml:trace contextRef="#ctx0" brushRef="#br0" timeOffset="43979">8515 4429 102 0,'-38'14'40'0,"-1"20"1"0,-14 4 0 15,14 17-36-15,-3 6-1 16,13 6-1-16,14 0-1 15,18-5 0-15,19-11-1 16,19-14 0-16,14-20 0 16,13-19-1-16,3-20 0 15,-4-13 0-15,-5-14 0 16,-12-7 0-16,-20-1-1 15,-18-6-1-15,-19 11-3 16,-25-3-6-16,2 30-13 16,-30-4-16-16,9 20-1 15,-6 2-2-15,11 10 1 16</inkml:trace>
  <inkml:trace contextRef="#ctx0" brushRef="#br0" timeOffset="44400">10303 4118 100 0,'0'0'41'0,"0"0"-1"16,-11 15 0-16,-18 26-38 15,1 6-2-15,-9 16 0 16,-1 13-1-16,-7 15 1 16,1 3-2-16,10 2 0 15,9-7-4-15,25 1-18 16,3-29-13-16,19-9-2 15,4-26-1-15,14-11 0 16</inkml:trace>
  <inkml:trace contextRef="#ctx0" brushRef="#br0" timeOffset="44837">9955 4576 98 0,'-34'-7'39'16,"8"-4"2"-16,26 11-3 15,19-1-35-15,25-5 0 16,31-2-2-16,14 0-1 15,19 0 1-15,5 4 0 16,3 1 0-16,-6 6-1 16,-19 4 1-16,-14 4-1 15,-24 5 1-15,-17 2 0 16,-17 1 0-16,-18 1 0 15,-10 1 0-15,-10 3 0 16,-3 2 0-16,0 7 0 0,1 1-1 16,4 8 1-16,8-1-1 15,9 3 0-15,9-6 0 16,15-5 0-16,12-15 1 15,9-12-1-15,11-17 1 16,1-14 0-16,0-17 0 16,-3-10 0-16,-8-8 0 15,-15-4-1-15,-12-1 0 16,-16 3-1-16,-15 8-2 15,-13 7-1-15,-5 19-5 16,-14-6-11-16,16 34-12 16,-9-5-11-16,16 14 1 0,2 1 0 15</inkml:trace>
  <inkml:trace contextRef="#ctx0" brushRef="#br0" timeOffset="45376">12383 4511 94 0,'23'-29'39'15,"19"4"2"-15,0-15-2 16,3 2-37-16,8-3 0 16,-1 7 0-16,-4 6-2 15,-9 9 2-15,-12 11-2 16,-12 13 1-16,-9 13-1 15,-8 14 0-15,-7 9 0 16,-2 11 0-16,0 7 1 16,3 4-1-16,7 1 1 15,12-4 0-15,11-11 0 16,17-6 0-16,14-17 0 0,8-13 0 15,5-16 1-15,0-11-1 16,-2-20 0-16,-4-6 1 16,-11-12-1-16,-12-6 0 15,-13 1-1-15,-7-3 0 16,-8 6-2-16,-2 3 0 15,-6 14-4-15,-6 3-3 16,17 26-14-16,-19-2-17 16,17 18 0-16,-10-8-1 15,22 36 2-15</inkml:trace>
  <inkml:trace contextRef="#ctx0" brushRef="#br0" timeOffset="45543">13492 4598 104 0,'-6'35'40'0,"-15"-6"2"16,7 12-2-16,-4-6-37 15,6 0-1-15,7 2-3 16,6-5-2-16,15 6-10 16,-3-24-21-16,26 3-7 15,1-19 0-15,16-4-1 16</inkml:trace>
  <inkml:trace contextRef="#ctx0" brushRef="#br0" timeOffset="45692">13824 4343 103 0,'-29'-51'41'15,"8"19"0"-15,-2-2-1 16,21 11-38-16,10 13-6 0,2-9-26 16,26 19-9-16,4-8-1 15,15 12-1-15</inkml:trace>
  <inkml:trace contextRef="#ctx0" brushRef="#br0" timeOffset="45872">14439 4324 106 0,'0'0'41'16,"0"0"1"-16,0 0-2 16,33-19-40-16,-1 6-3 0,13 10-10 15,-10-11-24-15,16 15-4 16,-16-3 1-16,1 14-2 15</inkml:trace>
  <inkml:trace contextRef="#ctx0" brushRef="#br0" timeOffset="46015">14297 4690 103 0,'-29'15'40'16,"28"-2"0"-16,16-18-2 16,24-9-42-16,29 4-29 15,-5-17-7-15,9 5 1 16,-6-8-2-16</inkml:trace>
  <inkml:trace contextRef="#ctx0" brushRef="#br0" timeOffset="46610">15321 4307 86 0,'23'-27'39'0,"8"-8"-1"16,16 6 1-16,-1-8-36 15,7 10-1-15,0 6 0 16,-4 6 0-16,-13 12 0 16,-12 14-1-16,-17 13 1 15,-13 16 0-15,-13 12 1 16,-7 15-1-16,-4 7 1 15,6 8-1-15,5-3 0 16,18 0-1-16,16-15 1 16,32-14-1-16,23-21 0 0,22-21 0 15,15-16 0-15,1-18 1 16,-6-14 0-16,-9-12-1 15,-16-7 1-15,-24-1 0 16,-27-2 0-16,-19 3 0 16,-15 3 0-16,-5 4-1 15,2 9 1-15,7 6-4 16,15 14-3-16,7-3-9 15,40 29-12-15,8-8-18 16,37 12 0-16,15-2-2 16,28 1 0-16</inkml:trace>
  <inkml:trace contextRef="#ctx0" brushRef="#br0" timeOffset="57118">2014 6099 70 0,'0'0'35'16,"0"0"0"-16,-2-23 1 16,13 10-20-16,7-13-9 0,11 3-4 15,1-6-2-15,9 3 2 16,1 0-4-16,1 6 1 15,-4 8 0-15,-4 9 0 16,-9 9 0-16,-10 14 0 16,-7 12 3-16,-7 15-4 15,-5 18 3-15,-5 12 0 16,-2 11-2-16,2 4 3 15,4-1-3-15,5-3 3 16,13-11-2-16,12-17 1 16,16-23 0-16,15-22 0 15,11-26 0-15,9-17-1 16,7-23 1-16,1-15-2 15,-7-13 3-15,-7-7-2 0,-17-2 1 16,-14-2 0-16,-15 0-2 16,-13 5 0-16,-14 9 0 15,-5 11 0-15,-9 9-1 16,3 8 0-16,5 10-3 15,6 5-1-15,17 21-7 16,-3-4-19-16,24 19-9 16,-3-2 0-16,16 13-2 15</inkml:trace>
  <inkml:trace contextRef="#ctx0" brushRef="#br0" timeOffset="58178">3546 6474 37 0,'12'-16'32'0,"-2"-5"1"0,-1 2 2 16,-9-9-14-16,9 15-3 16,-18-15-5-16,8 18-3 15,-16-4-2-15,2 15-2 16,-10 6-1-16,-1 15-1 15,-8 10-2-15,1 13-1 16,-6 12 0-16,1 10 1 16,1 8-2-16,5 0 1 15,11 2-5-15,4-14-8 16,21 4-23-16,0-16-2 15,17-8-1-15,2-19-2 16</inkml:trace>
  <inkml:trace contextRef="#ctx0" brushRef="#br0" timeOffset="58345">3207 6854 111 0,'-34'-14'39'16,"14"9"1"-16,7-8-1 15,27-7-33-15,16 1-6 16,19-11-6-16,26-1-30 15,2-14-5-15,12 2 2 16,2-11-3-16</inkml:trace>
  <inkml:trace contextRef="#ctx0" brushRef="#br0" timeOffset="58718">3907 5637 103 0,'0'0'39'16,"10"-15"0"-16,9 12-4 15,3-7-35-15,5 4-1 16,3 3 1-16,-1 3 0 16,-3 5 0-16,-6 5 0 15,-4 7 1-15,-10 4-1 16,-12 6 1-16,-8 3-1 15,-8 5 1-15,-1 0 1 0,1-1 1 16,-1 1-1-16,9-4 0 16,14-5-1-16,17-3-1 15,12-16-13-15,28 5-22 16,0-10-4-16,19 3-1 15,0-9 0-15</inkml:trace>
  <inkml:trace contextRef="#ctx0" brushRef="#br0" timeOffset="58912">4656 6146 110 0,'-26'7'40'15,"26"-7"0"-15,-14 3-1 16,14-3-37-16,43-22-1 0,1 7-3 15,10 2-2-15,-2-9-17 16,10 15-17-16,-15-2-1 16,-4 17 0-16,-23 1-2 15</inkml:trace>
  <inkml:trace contextRef="#ctx0" brushRef="#br0" timeOffset="59054">4446 6588 112 0,'-33'29'42'16,"18"-21"-2"-16,15-8-2 15,34-19-44-15,6-12-32 16,38 1-2-16,6-10-1 16,21 3 0-16</inkml:trace>
  <inkml:trace contextRef="#ctx0" brushRef="#br0" timeOffset="59587">5843 6255 87 0,'-6'-16'36'16,"9"-16"1"-16,16 0 0 16,8-9-34-16,10-2-2 15,5-1 1-15,6 7 0 16,-5 3 0-16,-3 9 0 15,-8 6 0-15,-5 12 0 16,-9 8 0-16,-7 11 0 16,-8 7-1-16,-3 8 1 15,-5 6 0-15,2 6 0 16,-2 3-1-16,5 2 1 15,0-3-1-15,5 0 0 16,6-7 0-16,8-6 0 16,10-12-1-16,11-13 1 0,8-12-1 15,8-14 1-15,4-14 0 16,3-12 0-16,-4-7-2 15,-4-8 3-15,-9-5-4 16,-10 3 1-16,-13 2 0 16,-10 10-1-16,-11 12-2 15,-9 8 0-15,-3 17-2 16,-11 3-6-16,14 28-25 15,-11 1-1-15,13 15 0 16,-1-1-1-16</inkml:trace>
  <inkml:trace contextRef="#ctx0" brushRef="#br0" timeOffset="59866">7049 6335 103 0,'-14'-10'39'15,"-3"12"1"-15,5 14-2 16,-13 4-35-16,-1 15-1 15,1 5-1-15,1 7 1 16,4 4-2-16,8 0 0 16,12-3-5-16,5-17-24 0,29 0-11 15,4-20 3-15,17-8-3 16</inkml:trace>
  <inkml:trace contextRef="#ctx0" brushRef="#br0" timeOffset="60038">7236 6083 106 0,'-24'-9'39'0,"-4"3"2"16,14 13-3-16,1-5-36 15,13-2-5-15,26-5-29 16,-8-8-7-16,13 1-1 15,-2-9-1-15</inkml:trace>
  <inkml:trace contextRef="#ctx0" brushRef="#br0" timeOffset="60429">7591 5615 93 0,'0'0'40'15,"19"-8"0"-15,15 5-2 16,5-2-37-16,11 0-1 0,1-1 1 15,0 5 0-15,-9 3 0 16,-6 5 0-16,-15 1 0 16,-14 7 0-16,-16 5-1 15,-13 6 1-15,-12 2 0 16,-5 4 3-16,0 0-3 15,2 1 1-15,8-3-1 16,10-1 1-16,18-5-2 16,16-10-1-16,21 2-8 15,4-21-14-15,26 9-15 16,-3-15-1-16,16 3-2 15,1-10 0-15</inkml:trace>
  <inkml:trace contextRef="#ctx0" brushRef="#br0" timeOffset="60774">8779 5834 79 0,'28'-12'39'16,"-12"6"-4"-16,-2 19 2 0,-14 10-26 16,-4 12-8-16,-12 11 1 15,-2 12-3-15,-9 4 3 16,-1 2-4-16,4 4-1 15,0-11-12-15,16 2-24 16,0-17 1-16,15-6-2 16,2-15 0-16</inkml:trace>
  <inkml:trace contextRef="#ctx0" brushRef="#br0" timeOffset="60933">8687 6209 110 0,'-19'-13'40'0,"4"-6"0"16,15 19-1-16,20-23-36 0,13 1-6 15,27 9-18-15,4-20-16 16,27 6-4-16,7-11 2 16,20 4-4-16</inkml:trace>
  <inkml:trace contextRef="#ctx0" brushRef="#br0" timeOffset="61384">10145 5840 88 0,'15'-26'35'0,"9"-5"0"15,18 5-1-15,4-3-30 16,11 6-3-16,0 0 3 15,3 9-3-15,-11 10 2 16,-9 15-1-16,-19 7 1 16,-14 11 1-16,-18 7 0 15,-16 10 0-15,-17 3 1 16,-6 7-2-16,-5 1 1 0,1-2 0 15,10-2-1-15,11-4-2 16,11-6 0-16,20-5 0 16,20-10-1-16,17-10-1 15,20-3-3-15,11-14-3 16,25 7-16-16,-7-19-15 15,16 2-2-15,-8-10-1 16,8 6-1-16</inkml:trace>
  <inkml:trace contextRef="#ctx0" brushRef="#br0" timeOffset="61841">11364 5966 102 0,'-49'3'41'15,"-4"15"-1"-15,-17-1 1 16,11 15-34-16,-7 0-2 15,8 6-1-15,10 1-2 16,14-2 1-16,13-2-2 16,23-8 0-16,19-6-1 15,20-9 1-15,12-10-1 16,13-7 0-16,5-10 0 15,1-5 1-15,-2-7-1 16,-7-8 0-16,-11-1 1 0,-6-5-1 16,-12 1-2-16,-10 1 3 15,-5 5-3-15,-11 5 2 16,-1 11 0-16,-7 18 0 15,0 0 0-15,-12 26 0 16,1 9 2-16,-3 9-4 16,3 9 1-16,1-4-10 15,18 10-7-15,-8-22-9 16,24 5-14-16,1-20 0 15,20-5-3-15,-1-16 3 16</inkml:trace>
  <inkml:trace contextRef="#ctx0" brushRef="#br0" timeOffset="62577">12517 5941 95 0,'-33'-12'39'15,"-17"-1"1"-15,-4 13-2 16,-16 7-32-16,5 11-2 0,-4 12 0 15,4 13-1 1,3 4 1-16,14 6-1 0,15-1-2 16,22-3 1-16,23-12 0 15,30-11-1-15,25-22 0 16,25-16 0-16,16-21 0 15,12-14-1-15,5-14-1 16,0-9 3-16,-10-12-3 16,-17-6 0-16,-18-4 0 15,-16 2 0-15,-22 2 0 16,-17 11 0-16,-20 12 2 15,-16 23-2-15,-15 27 2 16,-11 27 0-16,-12 31 0 16,-1 26 1-16,1 22 1 0,4 12-1 15,15 10-1-15,14-5-1 16,24-4-4-16,14-24-7 15,33-6-6-15,-4-29-8 16,27-3-17-16,-2-20 0 16,9-5 0-16,-8-18 0 15</inkml:trace>
  <inkml:trace contextRef="#ctx0" brushRef="#br0" timeOffset="62706">13435 6330 120 0,'-19'5'40'15,"-6"-7"-1"-15,5-8-12 16,20 10-47-16,-24-21-19 15,26 6-1-15,-4-7-2 16,5 6-1-16</inkml:trace>
  <inkml:trace contextRef="#ctx0" brushRef="#br0" timeOffset="68327">14797 5551 70 0,'9'-25'35'0,"-9"6"0"15,0 19 2-15,2-17-33 16,-2 17 0-16,0 0 0 15,12 24 0-15,-8-2 1 16,2 17-2-16,-3 6 0 16,-2 12 2-16,-4 8-1 15,-2 8-1-15,-8 5 0 16,2 0-1-16,-4-3 0 15,0-10 0-15,2-11-1 16,3-10 0-16,5-14-1 0,4-12 1 16,1-18-1-16,14-9 1 15,-3-13-1-15,4-8 1 16,4-9-1-16,3-6 1 15,3-4-2-15,9-1 2 16,4 7-3-16,5 2 4 16,4 13-4-16,4 7 2 15,0 14-1-15,-3 10 1 16,-9 12 2-16,-9 11-4 15,-15 6 4-15,-15 7-4 16,-19 3 4-16,-16 3-2 16,-12 0 0-16,-11-5 0 15,-6 0-1-15,-1-12-2 16,9 0-3-16,4-21-18 15,28 0-14-15,9-15-1 0,24-3-1 16,11-13 1-16</inkml:trace>
  <inkml:trace contextRef="#ctx0" brushRef="#br0" timeOffset="68704">15586 5972 94 0,'0'0'37'0,"-24"12"2"16,4 6-1-16,-16-2-34 15,9 11 0-15,0-1 0 16,6 8-1-16,5-3 0 0,12-2-1 16,12-5-1-1,14-7 1-15,12-9-1 0,11-8-1 16,11-10 1-16,3-9-1 15,0-7 1-15,1-6-1 16,-8-4 1-16,-8 0-1 16,-8 0 0-16,-10 3 1 15,-13 4-2-15,-3 6 1 16,-10 9 0-16,0 14 1 15,-18 4-1-15,3 15 1 16,4 12-1-16,-2 11 0 16,4 8 1-16,4 0-3 15,13 2-3-15,7-17-6 16,28 2-20-16,0-32-9 15,24-7 0-15,3-28-1 16</inkml:trace>
  <inkml:trace contextRef="#ctx0" brushRef="#br0" timeOffset="68883">16631 5556 97 0,'-49'69'40'15,"5"21"2"-15,-7-4-3 16,3 11-37-16,14-1-3 15,6-12-7-15,17 0-27 16,-2-21-2-16,11-11-2 16,2-20-1-16</inkml:trace>
  <inkml:trace contextRef="#ctx0" brushRef="#br0" timeOffset="69033">16346 5988 121 0,'7'-22'40'15,"3"-2"2"-15,22 15-12 16,12-1-35-16,2-11-13 15,29 9-20-15,-2-6-2 16,21 4-1-16,2-3-1 16</inkml:trace>
  <inkml:trace contextRef="#ctx0" brushRef="#br0" timeOffset="69551">17650 5880 94 0,'29'-31'38'16,"9"11"0"-16,-3-6-1 15,8 4-35-15,-9 4 0 16,-1 12-3-16,-8 3 3 15,-8 9-1-15,-12 11 1 0,-9 6 0 16,-6 11 1-16,-6 5-1 16,-8 13 1-16,6 7-1 15,3 1 1-15,9 1-4 16,9-4 2-16,19-2-1 15,16-14 1-15,17-12 0 16,16-15-1-16,5-14 2 16,2-16-1-16,-4-13 0 15,-7-13 0-15,-11-5 1 16,-17-7-1-16,-16-3-1 15,-13-1-1-15,-6 1 2 16,-6 4-4-16,0 6-1 16,3 10-2-16,-1 5-4 15,19 25-20-15,-19 7-9 0,35 1 2 16,-16 9-4-16,9 15 3 15</inkml:trace>
  <inkml:trace contextRef="#ctx0" brushRef="#br0" timeOffset="69748">18725 6128 105 0,'-16'23'39'16,"6"13"1"-16,-7-11-1 15,5 7-36-15,5 1-1 16,4-2-1-16,9 0-3 15,6-10-2-15,16 4-18 16,-2-20-17-16,14-3 1 0,-2-15-3 16,8-3 2-16</inkml:trace>
  <inkml:trace contextRef="#ctx0" brushRef="#br0" timeOffset="69891">18933 5803 96 0,'-5'-13'35'0,"5"13"-13"15,31-8-21-15,-10 0-38 16,17 4-1-16,3-7 0 16</inkml:trace>
  <inkml:trace contextRef="#ctx0" brushRef="#br0" timeOffset="70100">19666 5781 103 0,'0'0'40'16,"14"-11"-2"-16,18-6-4 15,1-5-44-15,35 9-28 16,-4-2-2-16,6 12 2 15,-14-2-3-15</inkml:trace>
  <inkml:trace contextRef="#ctx0" brushRef="#br0" timeOffset="70284">19690 5985 101 0,'-47'19'41'0,"26"3"-1"16,21-22 0-16,20 0-29 15,29-3-11-15,20-9-3 16,22 5-9-16,3-19-24 15,20 6-3-15,-2-9-1 16,8 3-1-16</inkml:trace>
  <inkml:trace contextRef="#ctx0" brushRef="#br0" timeOffset="70584">20863 5605 103 0,'-49'10'41'16,"-3"23"1"-16,-17 3 1 15,5 13-38-15,8 8 0 16,13 9-1-16,16-2 0 15,23 3 0-15,20-9 0 16,22-11-4-16,24-13 0 16,11-19 0-16,9-18 0 15,1-14 0-15,-3-18 0 16,-7-13 0-16,-11-13 0 15,-11-13 0-15,-17-3 0 16,-15 1-3-16,-19 8 0 16,-22 12 0-16,-19 22 0 15,-14 12-6-15,-2 33-7 0,-16 1-4 16,23 33-13-16,-5-5-6 15,22 10-2-15,17-11 0 16</inkml:trace>
  <inkml:trace contextRef="#ctx0" brushRef="#br0" timeOffset="71806">1826 7914 98 0,'0'0'38'0,"-24"-3"0"0,-5 13-1 16,-19 4-33-16,-1 7-2 16,-4 6-2-16,5 4 0 15,5-1 0-15,11 0-1 16,10-3 1-16,13-4-1 15,15-5 1-15,15-4-1 16,14-8 2-16,8 1 0 16,6-2 0-16,5 1-1 15,-5 0 1-15,-3 3 0 16,-10 4-1-16,-12 4 1 15,-18 5-1-15,-15 7 1 16,-13-1-1-16,-9 2-1 16,-3 0-2-16,-1-15-11 15,17 2-23-15,5-17 0 0,30-9-2 16,16-19 1-16</inkml:trace>
  <inkml:trace contextRef="#ctx0" brushRef="#br0" timeOffset="72070">2442 7906 100 0,'-12'9'38'0,"-17"11"1"16,-3 14-1-16,-14 7-33 16,9 5-3-16,6 2 1 15,10 4-1-15,11-2 0 16,17-5-1-16,16-9 0 15,19-15 0-15,11-12 0 0,8-11 0 16,2-11 0-16,1-12 0 16,-10-12-1-16,-11-6-1 15,-14 1-3-15,-27-9-8 16,3 13-20-16,-30-9-7 15,-1 12 0-15,-8-2-1 16</inkml:trace>
  <inkml:trace contextRef="#ctx0" brushRef="#br0" timeOffset="72677">3389 7941 113 0,'23'-13'39'0,"-1"-6"-1"15,11 11-7-15,-1-8-31 16,6 2 0-16,2 4 0 16,-4 2 0-16,-6 3 0 0,-3 6 1 15,-7 4-1-15,-5 9 1 16,-6 9 0-16,-7 13 0 15,-8 6 0-15,0 13-1 16,-4 8 1-16,-1 6-1 16,0 5 0-16,6 0-1 15,6-4 1-15,11-12 0 16,15-11 0-16,13-15 1 15,16-20 0-15,10-19 0 16,6-18 0-16,2-17 1 16,-4-13-1-16,-5-13 1 15,-13-8 0-15,-11-3 0 16,-20-2-1-16,-14 2 1 15,-12-1-1-15,-4 4 0 0,-5 5 0 16,1 12-1-16,3 9-1 16,4 9-4-16,18 25-9 15,-7-2-9-15,21 31-17 16,-3 4-1-16,14 17-1 15,0 2 0-15</inkml:trace>
  <inkml:trace contextRef="#ctx0" brushRef="#br0" timeOffset="76647">21742 6485 78 0,'35'-1'37'15,"-2"-13"-2"-15,7-2 4 16,-15-12-31-16,9 3-1 15,-17-14 1-15,0-1-3 0,-12-15 1 16,-7-7-2-16,-12-14-3 16,-6-14 1-16,-8-7-3 15,-4-10 0-15,-5-4 1 16,-1 2-1-16,-1 6 0 15,8 8 1-15,9 14 1 16,6 16-3-16,10 12 3 16,11 14-1-16,12 12 0 15,11 8 0-15,7 9 0 16,5 7 0-16,4 6 0 15,1 8 0-15,-2 10 0 16,-8 6 0-16,-11 15-1 16,-16 10 1-16,-20 13 0 15,-22 15 0-15,-17 11 2 16,-16 9 1-16,-8 5-1 0,-2 0 0 15,9-3 1-15,18-12-1 16,26-17 0-16,32-19-1 16,36-18-4-16,29-28-5 15,43-6-25-15,-2-28-6 16,18-7-1-16,-7-14 0 15</inkml:trace>
  <inkml:trace contextRef="#ctx0" brushRef="#br0" timeOffset="77166">22371 5639 100 0,'-13'-14'38'15,"13"14"2"-15,9-18-2 16,10 10-35-16,4-4-3 16,5-1 1-16,2 2-1 15,1 3 1-15,-4 4 0 16,-4 7-1-16,-8 8 1 0,-9 12 0 15,-6 9-1-15,-9 12 2 16,-5 9 0-16,-2 7 0 16,-4 1 0-16,5 3 0 15,7-5 0-15,10-10 0 16,14-13 1-16,14-11-2 15,12-20 0-15,11-14 1 16,3-16-1-16,2-11 0 16,-3-17-1-16,-4-10-1 15,-11-5 0-15,-15-7-1 16,-9-1 0-16,-9 0-1 15,-3 8 0-15,-9 8-3 16,2 21-1-16,-12 2-23 16,15 37-9-16,0 0 0 0,-4 16-1 15</inkml:trace>
  <inkml:trace contextRef="#ctx0" brushRef="#br0" timeOffset="77427">23477 5716 98 0,'-22'-23'37'16,"-1"9"2"-16,-11 0-1 15,11 16-35-15,-13 8 2 16,3 16 0-16,-4 10 1 15,0 14-1-15,4 9-1 0,9 10-2 16,5 2 0-16,9 0-2 16,12 1-2-16,3-13-8 15,16 2-28-15,-8-17-3 16,11-6 1-16,-9-16-1 15</inkml:trace>
  <inkml:trace contextRef="#ctx0" brushRef="#br0" timeOffset="77602">23112 6042 125 0,'-13'-8'41'16,"3"-2"1"-16,10 10-2 15,17-5-39-15,7-4-4 0,15 8-10 16,2-16-25-16,18 6-3 15,-3-9 0-15,12 5-2 16</inkml:trace>
  <inkml:trace contextRef="#ctx0" brushRef="#br0" timeOffset="77783">23749 5757 116 0,'-37'2'40'16,"18"4"0"-16,4-14-3 15,15 8-42-15,34 0-11 0,1-14-22 16,15 9-2-16,-3-6 1 16,10 9 0-16</inkml:trace>
  <inkml:trace contextRef="#ctx0" brushRef="#br0" timeOffset="77934">23698 5972 115 0,'-44'17'40'0,"23"0"0"16,21-17-2-16,16-11-39 15,31 8-21-15,10-18-15 16,23 0-4-16,-3-8 2 16,10 2-2-16</inkml:trace>
  <inkml:trace contextRef="#ctx0" brushRef="#br0" timeOffset="78349">24275 5604 105 0,'0'0'39'0,"0"0"2"15,13 1-2-15,-13-1-37 16,32-3 0-16,-10 3-1 16,4 3 1-16,-8 3 0 15,-2 7-1-15,-12 9 1 16,-4 4 0-16,-13 10-1 15,-5 7 1-15,-5 6-1 16,-5 4 0-16,2 3 1 16,4-1-1-16,10-6 0 0,9-8-1 15,16-11 1-15,15-12 0 16,15-18-1-16,8-11 1 15,5-16 0-15,2-11 1 16,-2-10-2-16,-7-10 2 16,-8-1-2-16,-11 1 0 15,-9 2 0-15,-6 11 0 16,-8 6 0-16,-1 8 0 15,1 8 0-15,4 13-4 16,9 13-8-16,-2-11-18 16,21 16-12-16,-1-6-2 15,21 9-1-15,4-6 0 16</inkml:trace>
  <inkml:trace contextRef="#ctx0" brushRef="#br0" timeOffset="79534">4915 7289 101 0,'14'-8'39'16,"-4"-5"0"-16,6 12-1 16,-16 1-37-16,20 4 1 15,-10 0-1-15,3 9 1 16,-8 4-1-16,-5 6 1 15,-4 3 0-15,-3 5 0 16,-3 1 0-16,-4-2 0 16,1 1-1-16,1-3 0 15,1-5 0-15,5-3 0 16,5-7-1-16,1-13 0 0,16 12 1 15,5-17-1 1,7-3-1-16,7-6 0 0,8 2-3 16,1-11-9-16,19 12-25 15,-8-4-2-15,6 8-1 16,-4-2 0-16</inkml:trace>
  <inkml:trace contextRef="#ctx0" brushRef="#br0" timeOffset="79802">5612 7715 97 0,'-23'0'38'0,"11"5"0"16,12-5-1-16,0 0-36 15,32-2-1-15,4 2 0 16,9 3-4-16,-2-9-30 15,11 7-3-15,-2-6 0 16,0 5-1-16</inkml:trace>
  <inkml:trace contextRef="#ctx0" brushRef="#br0" timeOffset="79948">5568 7965 113 0,'-36'26'42'0,"13"-14"-1"15,23-12-2-15,37 3-44 16,3-26-19-16,39 5-15 15,9-10-3-15,19-1 0 16,5-6 0-16</inkml:trace>
  <inkml:trace contextRef="#ctx0" brushRef="#br0" timeOffset="80770">6772 7432 104 0,'9'-17'40'15,"7"-13"1"-15,25 3-2 16,12-3-37-16,19 1-1 15,12 3 0-15,2 4 1 16,-2 12-1-16,-10 6-1 16,-16 20 1-16,-21 11-1 15,-25 11 0-15,-17 15 0 16,-29 11 0-16,-15 14 0 15,-17 4 1-15,-8 3 0 16,-5-8 0-16,10-5 1 16,9-11-1-16,17-12 1 15,22-12 0-15,29-17-1 0,30-15 0 16,28-12 0-16,25-6-2 15,13-6-2-15,21 1-5 16,-4-13-17-16,12 15-16 16,-14-4-1-16,-4 12 0 15,-20-1 0-15</inkml:trace>
  <inkml:trace contextRef="#ctx0" brushRef="#br0" timeOffset="81571">8667 7523 95 0,'-33'-14'38'0,"-14"-2"2"16,-4 13-1-16,-12 3-33 0,2 10-1 15,-5 9 0-15,5 13-1 16,-1 4-1-16,16 7 0 15,8 1-1-15,19 2 0 16,13-4-1-16,17-5 0 16,17-11-1-16,17-11 0 15,14-9 1-15,8-9-1 16,7-12 0-16,-2-8 1 15,-5-11-1-15,-4-3 0 16,-11-4 1-16,-9-1-1 16,-13 1 0-16,-8 1 1 15,-7 9-1-15,-8 6 0 16,-4 9 0-16,-3 16 0 0,0 0 0 15,-10 30 0-15,-1 4 0 16,0 12-1-16,4 8-2 16,0-3-4-16,17 12-13 15,-6-20-20-15,24-1-2 16,6-20 0-16,19-7 0 15</inkml:trace>
  <inkml:trace contextRef="#ctx0" brushRef="#br0" timeOffset="82089">9598 7568 99 0,'-23'-32'38'0,"-2"6"1"15,-17 2 0-15,-1 13-35 16,-13 8 0-16,2 21 0 16,-6 11 0-16,4 19 0 15,2 8 0-15,10 7-1 16,12-1-1-16,21-3 0 15,25-13-1-15,22-15 0 16,20-21-1-16,16-22 1 0,15-22 0 16,6-16-1-16,3-15 1 15,-8-10-1-15,-13-10 1 16,-16-3 0-16,-12 0-1 15,-17 4 2-15,-14 14-2 16,-11 15 0-16,-15 19 0 16,-11 23 0-16,-10 29 0 15,-4 27 0-15,-5 24 0 16,4 18 0-16,6 13 0 15,9-1-8-15,21 6-7 16,2-25-5-16,34 1-9 16,-1-26-14-16,19-12 0 15,3-18-3-15,8-10 4 16</inkml:trace>
  <inkml:trace contextRef="#ctx0" brushRef="#br0" timeOffset="82674">11033 7577 97 0,'31'-8'40'0,"17"2"1"16,9-6-1-16,19-2-34 16,9 2-4-16,12-3-3 15,10 3-3-15,2-7-7 16,5 11-28-16,-16-4-1 15,-8 8 0-15,-26-3 0 16</inkml:trace>
  <inkml:trace contextRef="#ctx0" brushRef="#br0" timeOffset="82847">11325 7815 108 0,'-35'15'40'15,"35"-15"1"-15,34-5-3 16,35-27-38-16,22 2-4 15,18-17-17-15,24 6-19 16,-3-9 1-16,3 3-2 16,-16-3 2-16</inkml:trace>
  <inkml:trace contextRef="#ctx0" brushRef="#br0" timeOffset="83109">12133 7178 118 0,'-11'8'40'16,"11"-8"0"-16,43 15-1 15,11-7-37-15,17 10-4 16,14 3 3-16,4 5-1 16,-4 6 0-16,-9 12 0 15,-20 9 0-15,-23 14 0 16,-23 7 0-16,-28-1 1 15,-23 4 0-15,-21-2 0 16,-11-6-2-16,-4-11-2 16,12-4-17-16,1-28-19 15,29-12-2-15,20-17-1 16,30-15-1-16</inkml:trace>
  <inkml:trace contextRef="#ctx0" brushRef="#br1" timeOffset="87044">7123 8262 61 0,'-13'0'34'0,"13"0"0"16,0 0 1-16,0 0-29 15,27 6-1-15,11-4-1 16,14-7 0-16,26 0 1 15,24-5 0-15,25-3-2 0,19-4 0 16,23 3-1-16,12-1-1 16,8 2 0-16,4 5 0 15,-1 3-1-15,-6 9 0 16,-7 2 0-16,-9 4 0 15,-7 0 0-15,-10-3 0 16,-6-3-3-16,-6 3-24 16,-23-14-10-16,-14 0 1 15,-26-5-2-15</inkml:trace>
  <inkml:trace contextRef="#ctx0" brushRef="#br1" timeOffset="87451">8398 8485 77 0,'28'6'38'16,"-1"-12"-2"-16,18 1 2 15,2-7-33-15,20 2-1 16,3-2 0-16,3 1-2 15,-7 1-1-15,-8 8 0 16,-19 10 0-16,-19 14 0 16,-24 8 0-16,-18 11 0 0,-20 9 1 15,-11 6 0-15,-9 2 2 16,5-2-2-16,10-5 1 15,19-9-2-15,21-16 2 16,27-11-3-16,26-13-3 16,21-22-13-16,33 5-22 15,3-16-3-15,8 1 0 16,-9-9 0-16</inkml:trace>
  <inkml:trace contextRef="#ctx0" brushRef="#br1" timeOffset="88012">3324 8825 65 0,'25'-5'37'0,"-10"3"-2"15,11 7 3-15,1-5-26 16,23 5-3-16,8-8-3 15,31-2-2-15,15-10-1 0,22-5-1 16,12-7-1-16,12-10-2 16,4-2 0-16,-4-1-2 15,-9 13-7-15,-30-4-28 16,-14 16 2-16,-30 2-2 15,-16 12-1-15</inkml:trace>
  <inkml:trace contextRef="#ctx0" brushRef="#br1" timeOffset="88425">3982 9005 104 0,'0'0'39'15,"0"0"1"-15,25-4-2 16,16-15-36-16,3 4-1 16,12-1 0-16,-3 2-1 15,0 7 1-15,-10 5 0 16,-14 10-1-16,-15 10 1 15,-14 14 1-15,-16 8-1 16,-9 9 1-16,-10 5 0 16,1 1 0-16,2-6 0 0,6-3 0 15,16-8-1-15,16-15-1 16,26-13-3-16,16-25-13 15,36-3-21-15,9-20-5 16,26-2 0-16,9-16-1 16</inkml:trace>
  <inkml:trace contextRef="#ctx0" brushRef="#br1" timeOffset="91222">14028 7310 69 0,'-2'-22'35'15,"-8"0"1"-15,-2 4 0 16,-13-2-30-16,3 11 0 15,-15 2 0-15,1 16 1 0,-10 4-3 16,1 11-1-16,-6 2 0 16,6 9-1-16,3-3 0 15,12 3-1-15,8-6 0 16,17-5-2-16,18-8 2 15,16-8 1-15,14-10-2 16,12-7 1-16,11-9 1 16,4-4-1-16,-2-4 1 15,-4-2 0-15,-10 1-1 16,-12 1 1-16,-12 5 0 15,-10 4 0-15,-20 17-2 16,0 0-2-16,0 0 1 16,-19 19-1-16,9 2 1 15,2 5-2-15,8 4-2 16,3-9-15-16,22 11-18 0,6-14 0 15,16 5-1-15,4-11-2 16</inkml:trace>
  <inkml:trace contextRef="#ctx0" brushRef="#br1" timeOffset="91673">14797 7258 83 0,'-14'-22'40'15,"-9"-6"0"-15,-1 11 0 16,-13 5-28-16,1 9-7 16,-5 8-1-16,1 13-3 0,-4 11 1 15,7 9-1-15,2 3-1 16,13 3 0-16,14 1 1 15,16-9-2-15,16-8 2 16,14-18 1-16,16-15-1 16,8-15 1-16,11-21 0 15,1-13 0-15,-1-17 0 16,-2-10 0-16,-8-12 0 15,-6-7 0-15,-10-5-1 16,-9 7-2-16,-15 12 2 16,-11 12-3-16,-10 21 2 15,-11 23-2-15,-7 29 2 16,-13 29 0-16,-5 27 0 15,-2 20 2-15,6 14-2 0,0 11 2 16,11 3-5-16,7-9-3 16,22 4-20-16,-2-24-13 15,20-6-3-15,0-17 0 16,12-10-1-16</inkml:trace>
  <inkml:trace contextRef="#ctx0" brushRef="#br1" timeOffset="92248">16044 7177 79 0,'0'0'39'0,"0"0"0"16,0 0-1-16,20 0-15 15,6-6-21-15,16 2-1 16,9-2-1-16,8-1-2 15,9 7-6-15,-9-7-28 0,9 10-2 16,-13-6 0-16,-8 11-1 16</inkml:trace>
  <inkml:trace contextRef="#ctx0" brushRef="#br1" timeOffset="92401">16140 7379 97 0,'-26'21'38'0,"17"-13"1"16,28-1-2-16,19-6-36 15,19-16-37-15,34 2-1 16,6-10-2-16,9 0 1 16</inkml:trace>
  <inkml:trace contextRef="#ctx0" brushRef="#br1" timeOffset="93009">17199 7064 96 0,'20'-17'37'15,"13"3"2"-15,-4-9-1 16,14 3-34-16,3-4 0 16,7 1-2-16,4 0 0 15,-1 7-1-15,-9 2 0 16,-3 6 0-16,-13 10-1 15,-12 11 1-15,-14 10-1 16,-15 10 1-16,-8 9 0 16,-7 8 0-16,-3 8 1 15,0 4-1-15,2-3 0 16,11 1 0-16,13-9 0 0,15-7 0 15,14-12 0-15,15-11 0 16,13-16 0-16,7-12 0 16,4-15 0-16,0-9 1 15,-6-12-1-15,-7-5 1 16,-12-4-1-16,-10-5 0 15,-7 0-1-15,-8 1 0 16,-5 9 0-16,2 3 0 16,2 6-3-16,4 2-3 15,14 19-24-15,-8-10-9 16,12 16-2-16,-4-4 0 15,7 8-2-15</inkml:trace>
  <inkml:trace contextRef="#ctx0" brushRef="#br1" timeOffset="93360">18592 6676 109 0,'-10'-6'40'16,"10"6"1"-16,22-6-2 16,7 0-36-16,10 2-1 15,9 1-1-15,-4 2 1 16,-3 4 0-16,-12 1-1 0,-11 6-1 15,-22 5 1-15,-18 5-1 16,-13 2 0-16,-12 5 1 16,-6 0-1-16,-2 1 1 15,8-2-1-15,14 0 0 16,20-4 1-16,25-6-1 15,23-5 0-15,25-8-3 16,25 8-10-16,-2-14-24 16,18 6-3-16,-12-9 0 15,-2 10-2-15</inkml:trace>
  <inkml:trace contextRef="#ctx0" brushRef="#br1" timeOffset="93692">17380 7689 107 0,'-25'8'41'0,"25"-8"0"16,29-12 0-16,29-5-38 15,37-7-1-15,28-1-1 0,16 1 0 16,11 2-1-16,3 1-3 16,-6 14-6-16,-24-2-28 15,-9 16-4-15,-33-3 1 16,-21 10-2-16</inkml:trace>
  <inkml:trace contextRef="#ctx0" brushRef="#br1" timeOffset="94044">17736 7867 101 0,'-30'10'39'0,"22"1"2"16,8-11-3-16,24-2-36 0,12 1 0 15,8 1 0-15,-1 1 0 16,-3 3 0-16,-6 4-1 16,-13 6-1-16,-19 7 1 15,-15 7 2-15,-17 3-1 16,-11 5 0-16,-13 3 1 15,2-1 0-15,0-1 0 16,10-1-1-16,20-6 0 16,24-8-2-16,27-7 1 15,26-6-2-15,25-4-2 16,13-10-3-16,20 9-19 15,-11-18-15-15,4 8-4 16,-17-10 1-16,-10 8-1 16</inkml:trace>
  <inkml:trace contextRef="#ctx0" brushRef="#br2" timeOffset="99997">1782 9967 62 0,'0'0'33'0,"-2"-11"-1"16,2 11-1-16,0 0-19 16,0 0-5-16,-7 19 0 15,11 11-2-15,-8 10-2 16,1 12-1-16,-5 14-2 15,-3 11 1-15,2 5-2 16,-3-1 1-16,3-2-6 16,-5-13-27-16,19-9-1 15,3-20 0-15,12-16-2 16</inkml:trace>
  <inkml:trace contextRef="#ctx0" brushRef="#br2" timeOffset="100320">1818 10044 61 0,'-20'-1'34'15,"2"0"-3"-15,18 1 0 16,-14-6-9-16,14 6-23 15,16-12 0-15,1 4 1 16,0-2 2-16,5 3 1 16,-3-5 1-16,4 7 0 15,-7-7 1-15,6 6-1 16,-7-3 1-16,6 3-1 15,2-7-1-15,12-4-2 16,7-1 0-16,14-6-1 0,13-1-2 16,5-6-7-16,10 9-27 15,-7 1 1-15,-4 14-2 16,-18 4 0-16</inkml:trace>
  <inkml:trace contextRef="#ctx0" brushRef="#br2" timeOffset="100532">1930 10396 92 0,'0'0'36'0,"13"-10"1"0,20-5-3 16,10-9-33-16,11-2-1 15,6-2 0-15,1-1-7 16,4 11-24-16,-20 4-3 16,-8 16 0-16,-22 5-4 15</inkml:trace>
  <inkml:trace contextRef="#ctx0" brushRef="#br2" timeOffset="100698">1798 10759 98 0,'0'0'37'0,"0"0"1"15,37-9-2-15,5-16-34 16,20-7-3-16,9-11-3 0,13 5-29 16,-6-12-2-1,5 4-2-15,-8-5-3 0</inkml:trace>
  <inkml:trace contextRef="#ctx0" brushRef="#br2" timeOffset="100884">2592 10212 83 0,'-16'21'36'15,"15"4"-1"-15,-7 2 0 16,7 17-19-16,-8 5-16 16,2 10 0-16,-1 3-1 15,0 2-1-15,12 5-18 16,-5-17-15-16,14-6 0 0,4-21-2 15,10-13 1-15</inkml:trace>
  <inkml:trace contextRef="#ctx0" brushRef="#br2" timeOffset="101110">2783 10364 78 0,'-37'24'41'15,"-2"-4"-4"-15,10 15 4 16,2-5-20-16,16-2-17 15,12-9-1-15,14-4 0 16,10-9-1-16,11-3 0 16,8-6-2-16,6-4-2 15,5 4-7-15,-10-12-28 0,14 11-3 16,-9-7 1-16,11 4-3 15</inkml:trace>
  <inkml:trace contextRef="#ctx0" brushRef="#br2" timeOffset="101299">3610 10283 116 0,'0'-18'39'15,"0"18"3"-15,7-16-4 16,11-10-38-16,10 14-4 15,-3-6-4-15,21 13-28 16,-12-5-3-16,4 12 1 0,-9-3-2 16</inkml:trace>
  <inkml:trace contextRef="#ctx0" brushRef="#br2" timeOffset="101458">3497 10533 74 0,'-38'39'40'15,"6"-16"-1"-15,24-3-1 16,8-20-11-16,32-10-27 15,19 5-16-15,5-21-20 16,16 3-2-16,2-7-1 16,10 0-2-16</inkml:trace>
  <inkml:trace contextRef="#ctx0" brushRef="#br2" timeOffset="102075">4852 10014 100 0,'-2'-32'39'0,"-3"-3"1"0,5 15-2 16,-8-1-32-16,8 21-2 15,-17 11-2-15,3 18 0 16,-8 15 0-16,0 13 0 16,-6 10-2-16,3 7 2 15,1-2-2-15,11-2 1 16,11-11-1-16,19-17 2 15,15-15-3-15,16-20 1 16,14-18 1-16,13-8-2 16,2-16 3-16,0-4-3 15,-4-7 3-15,-8 0-2 16,-16 4 1-16,-10 5-1 0,-12 9 0 15,-11 3 2 1,-9 13-2-16,-7 12 0 0,0 0-1 16,-5 31 1-16,3-2 0 15,7 5 0-15,4 4-2 16,7 3 3-16,7-4-2 15,10-8 1-15,5-9 0 16,5-13-1-16,4-13 1 16,1-12 0-16,-6-12 1 15,-4-12-2-15,-2-7 0 16,-12-12-5-16,-2 11-12 15,-18-16-19-15,5 17-3 16,-10-3 0-16,5 14-2 16</inkml:trace>
  <inkml:trace contextRef="#ctx0" brushRef="#br2" timeOffset="102298">6092 9931 100 0,'0'0'39'15,"-4"10"1"-15,-3 17-2 16,-10 5-31-16,4 13-3 16,-3 8-3-16,6 11 1 15,3 1-4-15,2-2-2 16,12 3-7-16,-2-21-26 15,17-2-4-15,-4-23 2 16,10-8-2-16</inkml:trace>
  <inkml:trace contextRef="#ctx0" brushRef="#br2" timeOffset="102576">6037 9974 110 0,'0'0'40'0,"19"-11"1"16,19 15 0-16,5 1-38 15,17-8-1-15,7 1 0 16,5 4 0-16,-4 6-1 16,-8 6 0-16,-14 12 0 15,-17 9 0-15,-21 10-1 16,-22 8 1-16,-22 6-2 15,-17 2 1-15,-13 2-1 0,-5-2 0 16,3-4-5-16,-4-21-19 16,27 3-15-16,8-25 0 15,37-14-2-15,0 0-1 16</inkml:trace>
  <inkml:trace contextRef="#ctx0" brushRef="#br2" timeOffset="102741">6684 10434 104 0,'-19'45'37'0,"4"7"0"0,3-2-36 15,-8-5-39-15,14 0-1 16,0-12-1-16</inkml:trace>
  <inkml:trace contextRef="#ctx0" brushRef="#br2" timeOffset="103213">8031 9856 99 0,'14'-18'38'15,"-7"4"2"-15,5 19-3 0,-6 9-34 16,1 19-1-16,-7 12 0 15,-1 17-1-15,-7 7 0 16,1 7 0-16,-5 3-2 16,4-7 0-16,6-2-6 15,-6-19-28-15,23-10-6 16,1-25 3-16,10-9-2 15</inkml:trace>
  <inkml:trace contextRef="#ctx0" brushRef="#br2" timeOffset="103411">8140 9789 115 0,'6'-13'41'16,"5"-4"2"-16,23 6-2 15,2-10-39-15,19-3-1 16,10-1-3-16,8-3-4 15,9 18-21-15,-14-8-11 16,-1 20-3-16,-22 2 1 16,-6 16-3-16</inkml:trace>
  <inkml:trace contextRef="#ctx0" brushRef="#br2" timeOffset="103587">8104 10185 111 0,'-34'26'41'16,"17"-18"-1"-16,27-1 0 15,31-16-38-15,12-5-2 0,19-3-1 16,9-4-2-16,12 7-7 16,-12-11-28-16,7 11-1 15,-19-1-1-15,-8 10-1 16</inkml:trace>
  <inkml:trace contextRef="#ctx0" brushRef="#br2" timeOffset="103748">8257 10374 104 0,'-22'33'41'0,"13"-12"-3"16,28 0 3-16,14-11-41 16,14-10-7-16,23 2-31 15,-3-11-1-15,10 1 0 0,2-14-2 16</inkml:trace>
  <inkml:trace contextRef="#ctx0" brushRef="#br2" timeOffset="103929">9021 10110 104 0,'-18'17'40'0,"9"14"0"16,-7 3-2-16,7 9-35 15,2 6-3-15,5-3-3 16,17 8-34-16,-9-12-2 15,17-3-1-15,-2-17-1 16</inkml:trace>
  <inkml:trace contextRef="#ctx0" brushRef="#br2" timeOffset="104166">9196 10168 113 0,'-43'13'41'16,"11"13"1"-16,3-6-1 15,20 1-37-15,10-1-1 16,12-4-1-16,14-2 0 16,11-2 0-16,3-4-2 15,7-3 0-15,4 0-4 0,1-8-4 16,11 7-27-1,-13-16-8-15,9 5 3 0,-4-13-4 16</inkml:trace>
  <inkml:trace contextRef="#ctx0" brushRef="#br2" timeOffset="104370">10138 9974 120 0,'-17'10'43'16,"3"-14"0"-16,14 4-1 15,13-11-41-15,20-3-1 16,13-2-2-16,4-1-2 0,10 16-16 16,-11-12-19-16,2 15-3 15,-21 0 1-15,-7 15-2 16</inkml:trace>
  <inkml:trace contextRef="#ctx0" brushRef="#br2" timeOffset="104514">10028 10288 115 0,'-24'26'41'0,"10"-20"0"15,27-2 0-15,21-18-40 16,17-10-3-16,29 3-31 16,-7-10-8-16,12 4 2 15,-2-8-4-15</inkml:trace>
  <inkml:trace contextRef="#ctx0" brushRef="#br2" timeOffset="105180">11596 9548 65 0,'0'0'37'15,"4"21"0"-15,-4 13 0 16,-7 15-22-16,4 15-12 16,-3 11 0-16,2 10-1 15,3-1 0-15,1-6-3 16,8 2-11-16,-1-21-25 0,8-12 2 15,1-26-4-15,5-18 3 16</inkml:trace>
  <inkml:trace contextRef="#ctx0" brushRef="#br2" timeOffset="105377">11581 9645 100 0,'-19'-19'39'15,"19"19"1"-15,6-18-1 16,21 11-35-16,18-9-1 15,18 0-2-15,11-6 1 16,12-1-5-16,8 7-5 0,-13-10-30 16,5 15-1-16,-25-1-1 15,-9 15-1-15</inkml:trace>
  <inkml:trace contextRef="#ctx0" brushRef="#br2" timeOffset="105541">11652 9865 107 0,'-21'27'39'15,"21"-27"2"-15,30 12-2 16,20-28-37-16,32-8-2 16,24-1-5-16,2-10-31 15,21 3-4-15,-2-7 2 16,3 7-3-16</inkml:trace>
  <inkml:trace contextRef="#ctx0" brushRef="#br2" timeOffset="105738">12945 9602 75 0,'-48'28'40'0,"-10"4"-2"16,-3 16 2-16,-11 6-24 16,5 7-13-16,-1 2-2 15,6 1 1-15,9-3-2 16,9-9-2-16,17-6-6 15,5-23-29-15,22-23 0 16,18-6 0-16,12-17-2 16</inkml:trace>
  <inkml:trace contextRef="#ctx0" brushRef="#br2" timeOffset="105866">12630 9804 101 0,'0'0'38'16,"1"10"2"-16,6 9-2 16,3-2-32-16,16 0-8 15,27 3-34-15,0-7-2 16,23-1-2-16,7-9 0 15</inkml:trace>
  <inkml:trace contextRef="#ctx0" brushRef="#br2" timeOffset="106338">13918 9748 92 0,'-29'-29'39'15,"-8"9"0"-15,-19-1 1 16,2 13-35-16,-16 5 1 15,2 17-1-15,0 8 1 16,6 12-2-16,15 5 0 16,18 6 0-16,18-4-2 15,25-6 0-15,26-11-1 0,20-15 0 16,16-17 0-1,10-15-1-15,2-15 0 0,0-15 0 16,-7-10 0-16,-12-6-1 16,-18-8 1-16,-17-2-1 15,-11 2 1-15,-10 9-2 16,-9 13 2-16,-9 18-1 15,-5 23 2-15,-5 24-1 16,-3 25 0-16,0 26 0 16,3 18-1-16,4 6-4 15,18 20-19-15,-7-21-15 16,16-1-4-16,4-20 1 15,15-10-3-15</inkml:trace>
  <inkml:trace contextRef="#ctx0" brushRef="#br2" timeOffset="106887">14981 10082 100 0,'0'0'39'16,"0"0"0"-16,-23 15-1 16,14 14-38-16,-6 10-3 15,-4 3-6-15,12 8-30 16,-2-2 2-16,15-5-3 15,8-14 1-15</inkml:trace>
  <inkml:trace contextRef="#ctx0" brushRef="#br2" timeOffset="107135">15803 9354 100 0,'-29'19'39'15,"-6"15"1"-15,5 23 0 16,-5 6-37-16,4 16 0 16,8 5-2-16,5 6 1 15,10-1-2-15,5-7 0 16,12-2-11-16,4-21-26 15,16-6-2-15,0-22 0 16,10-12-1-16</inkml:trace>
  <inkml:trace contextRef="#ctx0" brushRef="#br2" timeOffset="107335">15827 9365 109 0,'15'-11'41'0,"7"-1"-1"15,17 5 0-15,12-6-39 16,6 0-3-16,10 8-4 16,-4-9-29-16,6 17-4 15,-14 0 0-15,-8 14-1 16</inkml:trace>
  <inkml:trace contextRef="#ctx0" brushRef="#br2" timeOffset="107525">15756 9856 106 0,'-14'22'39'16,"14"-22"2"-16,43 9-3 16,13-24-34-16,18-1-3 15,11-4-2-15,0-3-3 16,3 12-11-16,-18-8-23 15,-13 16-1-15,-28 1 0 16,-17 17-1-16</inkml:trace>
  <inkml:trace contextRef="#ctx0" brushRef="#br2" timeOffset="107669">15837 10127 107 0,'-45'35'39'16,"22"-2"1"-16,20-17-2 16,35 4-34-16,20-21-3 15,20-7-4-15,21 1-27 16,-6-15-8-16,10 4 0 15,-6-10-2-15</inkml:trace>
  <inkml:trace contextRef="#ctx0" brushRef="#br2" timeOffset="107864">16714 9855 103 0,'-8'25'40'0,"-9"2"0"15,4 15-1-15,-8-6-33 0,4 18-3 16,-1 2-2-16,7-1 0 15,3 2-6-15,1-18-9 16,16 3-27-16,0-14 1 16,15-8-2-16,0-20-1 15</inkml:trace>
  <inkml:trace contextRef="#ctx0" brushRef="#br2" timeOffset="108111">16949 9854 110 0,'-30'2'40'0,"11"22"2"16,-16 0-1-16,9 13-36 16,-1-1-2-16,7 0 0 0,5-6 0 15,11 2 0-15,11-9-1 16,12-3 1-16,8-8-3 15,10-2 0-15,5-6-2 16,5-7-4-16,17 9-21 16,-14-17-13-16,15 2-2 15,-1-13-1-15,13-1-1 16</inkml:trace>
  <inkml:trace contextRef="#ctx0" brushRef="#br2" timeOffset="108304">17786 9721 117 0,'-16'0'42'0,"16"0"-1"16,0 0 0-16,34-7-41 15,1 3-2-15,6-5-4 16,12 12-32-16,-11-7-1 15,5 10-2-15,-17-5 0 16</inkml:trace>
  <inkml:trace contextRef="#ctx0" brushRef="#br2" timeOffset="108450">17695 9974 118 0,'-57'28'41'0,"22"4"2"16,12-17-2-16,23-15-36 0,37 10-5 15,11-19-5-15,32 4-30 16,-3-15-6-16,14 3 0 15,-5-8-2-15</inkml:trace>
  <inkml:trace contextRef="#ctx0" brushRef="#br2" timeOffset="109188">18724 9601 93 0,'1'-17'36'15,"-2"0"2"-15,1 17-1 16,0 0-32-16,-18 21-3 16,0 15 0-16,0 17 3 15,-11 9-1-15,0 12 1 0,-4-1-1 16,8-2 1-16,3-11-2 15,10-10 0-15,11-22-1 16,14-20-1-16,11-22 0 16,12-16-1-16,7-15 0 15,0-10 0-15,0-9 0 16,-5-5 0-16,-6-1 0 15,-7 4 0-15,-9 7 0 16,-9 11-1-16,-7 12 1 16,-8 12-1-16,0 12 1 15,-3 14 0-15,4 12 0 16,3 7 0-16,7 4 0 15,13 1 1-15,12-4 0 16,15-7 1-16,11-7-1 16,14-11 1-16,3-7-1 0,5-8-1 15,-6-7 1-15,-4-2-1 16,-11-2 0-16,-10 1 0 15,-15 5 0-15,-12 7-1 16,-18 16 2-16,0 0-2 16,0 0 1-16,-12 31 0 15,-3 10 0-15,-1 12 1 16,1 9-2-16,1 6 0 15,9 11-6-15,-4-17-13 16,27 11-19-16,-5-18-1 16,16-5-2-16,3-22-2 15</inkml:trace>
  <inkml:trace contextRef="#ctx0" brushRef="#br2" timeOffset="109357">19835 10001 124 0,'-23'15'42'0,"3"-16"-1"16,20 1-4-16,14-5-56 16,6-15-20-16,22 4-1 15,-2-11-2-15,14 9 0 16</inkml:trace>
  <inkml:trace contextRef="#ctx0" brushRef="#br2" timeOffset="109756">20711 9659 111 0,'-11'-28'39'15,"-15"-3"2"-15,-4 14-2 16,-20 3-33-16,0 17-2 15,-11 18-2-15,-1 18 2 16,1 15-1-16,4 14 1 16,12 4-2-16,17-1-2 15,20-7 0-15,24-12 0 16,21-19 0-16,18-15 0 15,15-25 0-15,5-16 0 16,2-14 0-16,-9-11 0 0,-3-7 0 16,-17-3 0-16,-11 4 0 15,-12 8 0-15,-11 10 0 16,-7 14 0-16,-7 22 0 15,0 0 0-15,-17 34 0 16,2 6 0-16,2 20-8 16,-16-13-15-16,20 20-17 15,-19-10-3-15,7 4 0 16,-7-11-2-16</inkml:trace>
  <inkml:trace contextRef="#ctx0" brushRef="#br2" timeOffset="110295">10916 10626 78 0,'0'0'39'16,"47"-10"-1"-16,8-9 2 16,37 0-33-16,20-11 0 15,25 4-1-15,17 0 0 16,18 9-2-16,-3 3-1 15,-3 12-1-15,-14 10-2 0,-23 4-3 16,-25 15-4-16,-33-11-20 16,-15 12-13-16,-31-12 0 15,-12-4-2-15,-13-12 2 16</inkml:trace>
  <inkml:trace contextRef="#ctx0" brushRef="#br2" timeOffset="111204">11284 8966 75 0,'0'-16'35'15,"-5"-1"0"-15,4 6 0 16,-10-1-32-16,11 12 0 15,0 0 0-15,-10-2 0 16,3 14 0-16,1 8 0 16,-3 3 0-16,1 10 0 15,-1-3-1-15,1 2 0 16,3-4 0-16,4-4 0 0,3-11 0 15,-2-13-1-15,23-2 0 16,0-14 1-16,2-9-1 16,5-7 0-16,3-8-2 15,1-3 1-15,-2-2-2 16,1 2 2-16,-8 4-1 15,-5 5 1-15,-4 8-2 16,-6 7 3-16,-10 19-1 16,0 0 0-16,0 0 2 15,3 26-1-15,-4-1 1 16,4 3-1-16,2 1 1 15,5 1-1-15,6-4 2 16,6-5-2-16,5-7 0 16,6-11 0-16,5-8 0 0,3-7 0 15,-1-10-2-15,1-5 1 16,-5 0-1-16,-4-1 1 15,-5 3-1-15,-9 4 1 16,-7 8-1-16,-11 13 1 16,0 0 2-16,-5 27-2 15,-4 0 2-15,-2 3-3 16,4 8-1-16,1-3-4 15,12 12-7-15,-5-20-20 16,23 3-7-16,-2-14 0 16,17-1-1-16</inkml:trace>
  <inkml:trace contextRef="#ctx0" brushRef="#br2" timeOffset="111529">12426 8778 70 0,'1'-29'38'0,"-14"-2"-1"16,2 17 2-16,-17 4-23 15,1 16-10-15,-13 7 2 16,4 19-3-16,-6 7 1 16,7 8-1-16,6-1-1 15,11 2-1-15,13-7 1 16,17-7-2-16,18-16-1 15,13-15 0-15,18-16-1 16,4-12 1-16,7-8-3 16,-5-5 2-16,-4-1-2 15,-14 6 2-15,-9 8-2 16,-16 14 2-16,-13 14-1 0,-13 13 0 15,-3 14-3-15,-12-6-15 16,16 17-15-16,-6-7-7 16,13-1 0-16,9-12-3 15</inkml:trace>
  <inkml:trace contextRef="#ctx0" brushRef="#br2" timeOffset="114098">21524 10021 119 0,'-17'-4'43'0,"-3"-16"-1"16,12 5-1-16,3-8-38 15,4-2-5-15,10 15-13 16,1-12-24-16,9 12-2 16,-8-5-1-16,10 7-1 15</inkml:trace>
  <inkml:trace contextRef="#ctx0" brushRef="#br2" timeOffset="114774">22836 9669 73 0,'12'-19'35'0,"-8"-6"0"16,-8 1-1-16,-18-2-29 16,0 7 1-16,-18-2 0 15,-3 17 1-15,-23 3 0 16,-3 21-1-16,-8 8 0 15,1 17 0-15,1 2 0 16,13 7-1-16,14 1-2 0,25-5 1 16,23-17-2-16,29-14-1 15,31-23 0-15,26-24-1 16,24-18 0-16,13-19 0 15,5-17 0-15,-3-11-2 16,-7-4 2-16,-17-9-1 16,-21 5 1-16,-22 3-1 15,-23 12 1-15,-18 15 1 16,-16 17-1-16,-10 22 1 15,-14 28-1-15,-7 32 1 16,-8 33-1-16,-4 29 1 16,3 20 0-16,4 13 0 15,9 7-2-15,9-1-1 16,22 2-9-16,3-30-24 0,28-14-6 15,5-28 0-15,18-14-2 16</inkml:trace>
  <inkml:trace contextRef="#ctx0" brushRef="#br2" timeOffset="115150">23368 8596 92 0,'21'-6'40'15,"9"3"-1"-15,25 18 0 16,7 11-34-16,17 15-1 16,7 12 0-16,1 19-1 15,-11 16 0-15,-11 15-2 16,-21 13 2-16,-24 10-1 15,-24 12-2-15,-25-1 1 16,-22 4-2-16,-18-9 1 16,-9-7-5-16,-8-31-15 15,9-3-20-15,3-26-2 16,18-19 2-16,6-26-4 15</inkml:trace>
  <inkml:trace contextRef="#ctx0" brushRef="#br2" timeOffset="115653">20112 9019 92 0,'-43'67'38'15,"-19"19"2"-15,-7 31-1 16,-17 13-34-16,7 21 1 0,1 5-2 15,25 2 2-15,19-15-4 16,36-14 0-16,35-16-6 16,34-29-6-16,46-6-29 15,15-29-1-15,28-9-1 16,-7-20 0-16</inkml:trace>
  <inkml:trace contextRef="#ctx0" brushRef="#br3" timeOffset="120281">15351 6941 67 0,'17'-6'33'15,"-17"6"-1"-15,0-15-1 16,0 15-28-16,-14-10-1 16,14 10 2-16,-23-25-1 15,13 14 1-15,-4-8 0 16,0 3 0-16,-2-6-1 15,4-1 0-15,-4-1 0 16,1 3-1-16,-6-3 0 16,1 6-1-16,-4-1 1 15,-3 2-1-15,-4 1 1 16,-4 2-1-16,-5 1 0 15,-1 2 0-15,-5-1 0 16,-4 5 0-16,-8 0-1 0,-1 5 0 16,-9 2 2-16,-4 6 0 15,-5-2-1-15,-2 6 0 16,-3-2 0-16,1 2 1 15,1-1-1-15,3 3 0 16,4-1 0-16,2 4 0 16,4 4-1-16,2 3 0 15,1 8 0-15,1 4 1 16,1 10-1-16,3 6 0 15,2 6 0-15,3 5 0 16,7 7-2-16,3 2 1 16,8-1 0-16,8 2-1 15,8 1 1-15,10-1-1 16,10 4 1-16,14 1-1 15,11-3 2-15,16 1 0 0,12-3 0 16,15 0 0-16,11-2 0 16,10-9 0-16,11-8 0 15,9-11-1-15,9-12 2 16,5-16-1-16,4-16 0 15,4-14 1-15,2-24-1 16,9-18 2-16,-1-22-1 16,-2-15 1-16,-6-20 0 15,-11-6 1-15,-16-18-1 16,-18-5 0-16,-20-3 0 15,-31 5-2-15,-28 15 2 16,-28 18-2-16,-32 17 1 16,-24 24-2-16,-19 32 1 15,-15 22-1-15,-3 26-1 0,0 14-4 16,24 20-32-16,9 2 0 15,36 4-2-15,29-6 0 16</inkml:trace>
  <inkml:trace contextRef="#ctx0" brushRef="#br3" timeOffset="121551">15216 7904 71 0,'21'11'33'0,"5"3"-1"16,4 0-13-16,2 8-19 0,10 11 1 16,7 5-1-16,2 5 2 15,5 9 0-15,2 2 2 16,11 9-1-16,1 0 3 15,13 4-2-15,1-12 1 16,11 1 0-16,6-8-2 16,10-2 0-16,11-8-1 15,3-5 0-15,7-3 0 16,5 3-1-16,4-5 1 15,6 4-2-15,1-4 2 16,0-3-1-16,-1-7 1 16,4-4-1-16,2-15 1 15,3-7 0-15,1-14-2 16,3-6 1-16,1-12-1 15,5-5 1-15,-3-5-2 0,0-3 1 16,-8 5-1-16,4-1 1 16,-5 5 0-16,-4 4 0 15,-9 4 0-15,-4 5 0 16,-4 5 0-16,0 0 0 15,-3 2 0-15,-5-4 0 16,-2 1 0-16,-2-3 0 16,0-8 0-16,4-3 1 15,-6 0 0-15,-5-2 0 16,-5 4 0-16,-8 2 1 15,-9 6-2-15,-7 4 2 16,-11 14-2-16,-10 3 1 16,-8 10-1-16,-5 5 0 15,-3 5 0-15,-4 4 1 0,-2 4-1 16,-4 2 0-16,-3 3-1 15,-5 3 1-15,-6 1 0 16,-5 5 0-16,-9 3 0 16,-2 6 0-16,-8 1 1 15,0 4-1-15,-1 1 0 16,-3 1 1-16,4 0 0 15,-1 2-1-15,2-4 0 16,2-1 1-16,-1-5-1 16,3-2 0-16,-2-5 0 15,1-4 0-15,-2-7 0 16,-1-6 0-16,0-4 0 15,-1-12 0-15,0 11 0 16,0-11 0-16,0 0 0 0,0-13-1 16,0 13 1-16,-1-14 0 15,1 14 0-15,-1-10 0 16,1 10-1-16,0 0 0 15,0 0-6-15,-15-7-26 16,15 7-5-16,-23 3-2 16,7 0 1-16</inkml:trace>
  <inkml:trace contextRef="#ctx0" brushRef="#br3" timeOffset="121912">21698 8567 91 0,'4'-18'39'0,"-2"-6"-1"16,6 2 1-16,-5-5-36 16,6 4-2-16,4 0 0 15,1 9 1-15,-1 7 0 16,-2 17-1-16,-2 12 0 15,-4 17 1-15,-1 11 1 16,-5 11-1-16,-3 7 0 16,4 1 0-16,1-5 1 15,9-11-2-15,7-18 2 16,12-15-2-16,11-28-1 15,17-22 1-15,6-21-1 16,7-19 0-16,3-14-1 0,-3-11 0 16,-6-4-2-16,-11 1-1 15,-6 15-4-15,-16-4-25 16,7 32-8-16,-7 10 1 15,10 23-2-15</inkml:trace>
  <inkml:trace contextRef="#ctx0" brushRef="#br3" timeOffset="123064">23728 8521 73 0,'-68'-34'34'16,"-8"5"-2"-16,-12 3 1 15,-20 13-35-15,0-5-3 16,-3 6 3-16,-7 5 3 16,-6-3 3-16,-2 6 0 15,-2-5 1-15,5 5-1 16,-5-5 1-16,5 5 0 15,-7-3-1-15,6 7 0 16,-3 2-1-16,4 7-1 16,-4 4-1-16,2 7-1 15,-4 6 1-15,2 7-1 16,3 5 0-16,-2 2 0 15,1 3-1-15,5 2 2 16,-1 1 1-16,7 1 0 16,5 0 1-16,6 4-2 0,3 1 1 15,11 3-1-15,3-1 2 16,9 9-2-16,6 2-1 15,6 5 0-15,8 0-1 16,8 2 1-16,8-1 0 16,10 2 1-16,11-1-1 15,8-1 1-15,11-1-1 16,9 0 1-16,7 1-1 15,5 1 1-15,3 3-2 16,0 4 1-16,4 0-2 16,1 0 3-16,4-1-2 15,5 1 1-15,6-5-1 0,8 1 1 16,9-5-1-1,12-6 3-15,8-2-2 0,13-3 1 16,8-3-1-16,4-6 0 16,7 1-1-16,11-6-1 15,5-3 2-15,6-6-2 16,6-6 2-16,10-5-2 15,7-9 1-15,13-9 0 16,9-7 1-16,7-7 1 16,6-10 0-16,3-7 1 15,7-8-1-15,-1-5 1 16,-4-5 0-16,-2-8-1 15,-10-5 1-15,-10-4-1 16,-6-5 0-16,-11-4-2 16,-13-4 2-16,-12-8-2 0,-14-5 2 15,-11-7-1-15,-13-11 2 16,-13-7-2-16,-15-7 1 15,-15-5-2-15,-14-10 2 16,-19 1-1-16,-14-3 1 16,-21 4-2-16,-20 5 2 15,-24 12-1-15,-26 12-1 16,-27 12 2-16,-23 14-2 15,-26 11 1-15,-26 14-3 16,-21 6 0-16,-7 16-12 16,-24-8-24-16,6 14-2 15,-14 1 0-15,1 9-1 16</inkml:trace>
  <inkml:trace contextRef="#ctx0" brushRef="#br3" timeOffset="123676">15393 11596 67 0,'11'-5'39'16,"-11"5"-2"-16,0 0 1 16,0 0-33-16,1 32-1 15,-5 2 0-15,-1 13-1 16,-7 12 0-16,0 16-2 15,-6 8 1-15,3 7-1 16,3-1-1-16,0-8-6 16,13-4-27-16,-4-21-4 15,15-12-1-15,-1-25-1 16</inkml:trace>
  <inkml:trace contextRef="#ctx0" brushRef="#br3" timeOffset="123882">15485 11683 88 0,'0'0'41'0,"3"-17"-2"16,16 15 2-16,8-12-38 15,15 4-2-15,12-4-2 16,7-3-2-16,12 9-23 15,-10-10-13-15,3 13 1 16,-17 0-2-16,-8 13 1 16</inkml:trace>
  <inkml:trace contextRef="#ctx0" brushRef="#br3" timeOffset="124099">15360 12086 88 0,'-17'4'40'0,"17"-4"-1"15,17-10-1-15,12-1-37 16,9-4 1-16,8 1-1 16,4-2-1-16,3 0-4 15,5 15-20-15,-12-11-14 16,-2 12-1-16,-13-6 0 15,-4 11-1-15</inkml:trace>
  <inkml:trace contextRef="#ctx0" brushRef="#br3" timeOffset="124266">15320 12372 89 0,'-26'22'39'16,"25"-4"1"-16,11-18 0 15,20-4-38-15,24-11-3 16,11-15-6-16,23 8-28 15,-1-17-3-15,9 0 0 16,-9-9-3-16</inkml:trace>
  <inkml:trace contextRef="#ctx0" brushRef="#br3" timeOffset="124466">16108 11924 89 0,'0'45'39'16,"-8"4"1"-16,5 18-1 15,-3 3-38-15,-3 10 1 16,-2 5-3-16,2-2-1 16,3-2-6-16,-5-16-30 15,17-10-1-15,1-24 0 16,16-11 0-16</inkml:trace>
  <inkml:trace contextRef="#ctx0" brushRef="#br3" timeOffset="124719">16431 12075 85 0,'-43'24'40'0,"-8"0"0"16,6 13 0-16,-3-12-35 15,16 8-1-15,10-5-2 16,17-3 1-16,12-9-1 15,16-5 0-15,12-6-1 16,9-4 0-16,7-1 0 16,1-1 0-16,0-1-1 15,-3-1-3-15,1 13-5 0,-22-9-31 16,11 13-2-16,-12-9 0 15,6 7 0-15</inkml:trace>
  <inkml:trace contextRef="#ctx0" brushRef="#br3" timeOffset="124916">17158 12110 90 0,'5'-13'41'0,"-5"13"0"16,0 0-2-16,9-19-35 15,5 13-4-15,4-4-3 16,16 9-9-16,0-12-28 16,11 7 2-16,-5-4-3 0,4 6 2 15</inkml:trace>
  <inkml:trace contextRef="#ctx0" brushRef="#br3" timeOffset="125073">17050 12325 95 0,'-32'32'41'0,"9"-16"0"15,26-4-1-15,16-12-38 16,21-19-6-16,34 2-32 16,-4-9-5-16,14 2 2 15,3-9-2-15</inkml:trace>
  <inkml:trace contextRef="#ctx0" brushRef="#br3" timeOffset="125763">18079 11731 73 0,'0'0'42'0,"-15"13"-3"16,6 12 0-16,-15 4-25 16,-1 16-13-16,1 8 0 15,-2 10 0-15,1 4 0 16,0 1-2-16,9-9 2 15,5-7 1-15,6-12-1 16,10-13 0-16,6-18-1 16,8-17 1-16,3-14-1 15,3-11 1-15,-2-8-1 16,2-6 0-16,-7-3 0 15,-2 2 0-15,-4 1 0 16,-4 9 0-16,-4 8 0 16,-1 8 0-16,-2 6 1 0,-1 16-1 15,0 0 0-15,11 0 1 16,1 8-1-16,6 0 1 15,10 0 0-15,5-5 0 16,10-2 1-16,9-4-1 16,5-6 0-16,4-4 0 15,1-4 0-15,-1-2 2 16,-4 3-2-16,-5 1 2 15,-7 4-3-15,-8 8 4 16,-8 7-4-16,-9 8 0 16,-5 14 1-16,-9 8-4 15,-6 13 4-15,-6 6-4 16,-3 8 3-16,-2-2-4 15,5 3-2-15,-4-17-13 0,18 9-20 16,1-22-1-16,19-4-1 16,1-21-2-16</inkml:trace>
  <inkml:trace contextRef="#ctx0" brushRef="#br3" timeOffset="125893">19111 12167 107 0,'0'0'39'0,"-22"-5"-12"16,13-4-27-16,9 9-41 15,-3-28 0-15,19 15-2 16</inkml:trace>
  <inkml:trace contextRef="#ctx0" brushRef="#br3" timeOffset="126454">20293 11864 99 0,'18'-7'42'0,"2"-11"-1"15,12 8 0-15,3-7-41 16,7 1 3-16,1 1-3 15,-2 10 3-15,-4 8-3 16,-9 9-3-16,-7 9 3 16,-7 8-2-16,-8 7 2 15,-3 11-1-15,-3 6 2 16,-1 7-3-16,2-2 4 15,8 3-1-15,9-5 0 16,7-7 1-16,12-12-1 16,11-10 0-16,10-18 0 15,8-16 0-15,0-15 0 16,-1-14 0-16,-8-10 0 0,-11-4-1 15,-13-6 1-15,-12-1-1 16,-14-1 1-16,-6 10 1 16,-8 3-2-16,1 8 3 15,2 7-3-15,8 5 1 16,6 8-4-16,7 0-6 15,22 15-30-15,-7-8-2 16,17 11 0-16,-5-5-1 16</inkml:trace>
  <inkml:trace contextRef="#ctx0" brushRef="#br3" timeOffset="126821">21787 11443 82 0,'-29'5'42'16,"15"7"-2"-16,1-12 1 16,13 0-22-16,26-8-17 15,6 2-1-15,8-2 1 16,6 2-2-16,2 2 1 15,-1 3-1-15,-4 3 1 16,-10 8-1-16,-15 6 0 16,-18 10 1-16,-22 6 0 15,-16 4 3-15,-16 6-3 16,-7 3 3-16,-5-2-2 15,7-1 1-15,12-4-1 0,21-10-2 16,28-8 0-16,29-12-2 16,26-7-2-16,18-13-12 15,25 7-24-15,-10-15-1 16,7 9-1-16,-17-5 2 15</inkml:trace>
  <inkml:trace contextRef="#ctx0" brushRef="#br3" timeOffset="127162">20602 12674 87 0,'0'9'41'16,"27"1"-1"-16,17-15 1 16,31-10-37-16,18-2-1 15,20-3 1-15,10-7-3 16,5 0 1-16,-4 6-5 15,-11-5-7-15,-5 21-28 0,-33-1-1 16,-14 16-2-16,-24-6-1 16</inkml:trace>
  <inkml:trace contextRef="#ctx0" brushRef="#br3" timeOffset="127537">21047 12903 82 0,'-43'19'38'16,"10"-13"-1"-16,33-6 1 15,0 0-36-15,36-1 0 16,15-13 0-16,11 0 0 0,-2 0 1 15,-2 9 0-15,-11 2 0 16,-10 14-1-16,-23 8 0 16,-18 15 0-16,-24 7-1 15,-15 12 2-15,-14 6-1 16,-1 3-1-16,3-3 1 15,13-6-1-15,13-8 1 16,26-10-1-16,26-13 0 16,21-13-1-16,22-13 0 15,11-5 0-15,9-7-7 16,-9-15-11-16,12 10-23 15,-18-10 0-15,-5 9-2 16,-10-3 0-16</inkml:trace>
  <inkml:trace contextRef="#ctx0" brushRef="#br3" timeOffset="130582">12487 14074 66 0,'-24'-8'40'0,"-18"-1"0"16,-5 13 0-16,-16 7-36 15,-6 15 0-15,-9 12 0 16,-3 15 0-16,-1 6-2 15,4 2 0-15,14-2-1 16,20-5 1-16,25-12-1 16,29-16 0-16,31-13-1 15,22-11 0-15,20-6 0 16,5 2 0-16,0 3 0 0,-11 4 0 15,-13 15 0-15,-19 9 0 16,-26 12 0-16,-24 8-1 16,-19 5 1-16,-14-1-1 15,-10-1 0-15,-1-8-2 16,11-8-3-16,5-28-28 15,33-8-7-15,3-15-1 16,32-13 2-16</inkml:trace>
  <inkml:trace contextRef="#ctx0" brushRef="#br3" timeOffset="130868">12994 14285 68 0,'0'0'39'0,"-17"9"-1"0,-21 10 2 15,-2 15-34-15,-13 9-2 16,6 14-1-16,-1 3 0 15,15 6 1-15,8-3-2 16,25-2 0-16,21-15 0 16,22-13-2-16,19-19 1 15,18-15 0-15,6-17-1 16,1-17 1-16,-6-11-1 15,-15-8 1-15,-17-3-1 16,-27 3 0-16,-22 6-3 16,-28 1-2-16,-10 15-5 15,-28-2-30-15,12 17 0 16,-8-2-1-16,17 10 0 15</inkml:trace>
  <inkml:trace contextRef="#ctx0" brushRef="#br3" timeOffset="131245">13984 13923 77 0,'-19'-1'39'16,"9"23"0"-16,-4 12 0 16,3 21-37-16,9 16-1 15,8 19 0-15,7 12-1 16,-2 13 0-16,3 1-2 15,0-1-2-15,4-6-2 16,-8-22-12-16,12-6-20 16,-7-25-1-16,9-18 0 15,-2-29-1-15</inkml:trace>
  <inkml:trace contextRef="#ctx0" brushRef="#br3" timeOffset="131461">14145 14018 86 0,'-5'16'42'16,"5"-16"-2"-16,32 14 2 15,1-22-39-15,20-7-2 16,15-12 1-16,10-3-1 15,6 5-3-15,-3-9-7 16,6 20-24-16,-21-2-8 16,-1 15 2-16,-24 5-3 15</inkml:trace>
  <inkml:trace contextRef="#ctx0" brushRef="#br3" timeOffset="131650">14159 14586 72 0,'-35'31'41'0,"18"-24"-2"15,32-8 2-15,13-10-33 16,24-14-8-16,13-2-1 16,4-4-2-16,9 12-4 15,-17-7-25-15,9 22-6 16,-26 2-1-16,-7 16 1 15</inkml:trace>
  <inkml:trace contextRef="#ctx0" brushRef="#br3" timeOffset="131816">14122 14954 72 0,'-36'25'41'0,"27"-3"-2"16,9-22 2-16,38 4-38 16,8-13-3-16,17-6-2 15,12 2-7-15,-2-11-30 16,12 6 1-16,-8-7-2 15,2 7 0-15</inkml:trace>
  <inkml:trace contextRef="#ctx0" brushRef="#br3" timeOffset="132002">15020 14569 78 0,'-13'24'39'0,"5"22"0"0,-13 5-1 15,8 14-37-15,-4 5-1 16,5 4 0-16,3-1-2 15,1-7-3-15,16-1-26 16,-1-24-9-16,16-11 1 16,4-24 0-16</inkml:trace>
  <inkml:trace contextRef="#ctx0" brushRef="#br3" timeOffset="132256">15245 14680 83 0,'-45'28'43'15,"-11"-3"-4"-15,12 10 2 16,10-7-39-16,4 0 0 16,15-4 0-16,16-3-1 15,17-5 1-15,15-7-1 16,12-7 0-16,11 0 0 15,4-4-1-15,4-1-3 16,2 4-4-16,-14-8-11 16,10 15-23-16,-19-8-1 15,2 8-2-15,-11-9 1 16</inkml:trace>
  <inkml:trace contextRef="#ctx0" brushRef="#br3" timeOffset="132482">15997 14474 85 0,'-19'8'42'0,"-7"-9"-1"15,26 1 0-15,0 0-40 16,0 0-1-16,35-8 0 15,5-5-4-15,10 11-4 16,-7-12-30-16,14 11-2 16,-14-6 0-16,-2 12 0 15</inkml:trace>
  <inkml:trace contextRef="#ctx0" brushRef="#br3" timeOffset="132618">15885 14806 83 0,'-39'48'40'15,"12"-24"-1"-15,29-4 1 16,28-23-40-16,19-18-3 15,25 2-30-15,1-16-4 16,23 2-2-16,1-11-1 16</inkml:trace>
  <inkml:trace contextRef="#ctx0" brushRef="#br3" timeOffset="133099">17373 13945 65 0,'10'-18'39'0,"-10"18"0"16,1 11-3-16,-10 14-33 15,-11 18-1-15,-4 12-1 16,-4 9 0-16,-3 6-2 15,4 2-1-15,3-13-6 16,27-9-27-16,-1-19-1 16,25-11-1-16,8-26 1 15</inkml:trace>
  <inkml:trace contextRef="#ctx0" brushRef="#br3" timeOffset="133286">17840 14022 68 0,'-21'31'37'0,"-17"12"0"16,-3 27-1-16,-12 8-31 15,4 19-1-15,-12 5-3 16,3 5-1-16,2 1-1 16,7-9-2-16,14-1-13 15,5-28-21-15,20-13-1 16,9-28-1-16,23-17 0 15</inkml:trace>
  <inkml:trace contextRef="#ctx0" brushRef="#br3" timeOffset="133594">17774 14743 73 0,'0'0'41'16,"0"0"-1"-16,11-21 0 15,11-4-35-15,17-4-4 16,10 3 1-16,6 2 0 15,-1 9 0-15,-7 12-1 16,-14 16 0-16,-14 14 0 16,-20 14-1-16,-17 11 0 15,-16 9 2-15,-7 4-1 16,-3-1 0-16,4-8 0 15,11-7 0-15,18-16 0 16,24-14 0-16,25-22-2 0,30-9-4 16,6-27-18-16,29 7-18 15,-2-13 0-15,14 5-3 16,1-7 0-16</inkml:trace>
  <inkml:trace contextRef="#ctx0" brushRef="#br3" timeOffset="134286">19103 14493 77 0,'-9'32'40'0,"4"25"-1"15,-16-1-1-15,2 14-36 16,-6 2-1-16,3 2-1 15,-3-4 1-15,4-5-1 16,2-13 0-16,5-16 0 16,11-16 1-16,3-20-1 15,23-15 1-15,3-14-1 0,0-16 0 16,2-6 1-16,-1-7 0 15,-4-3 0-15,-3-2 0 16,-8 7 0-16,-1 8 0 16,-7 8 1-16,0 15-1 15,-2 9-1-15,-2 16 1 16,0 0-1-16,16 20 1 15,2-1 0-15,5-3 0 16,10-2 1-16,10-7-1 16,14-7 0-16,7-9 1 15,6-4-1-15,2-9 0 16,0-2 0-16,-7-1 0 0,-7 4-1 15,-11 1 0 1,-10 3 1-16,-11 7-1 0,-11 9 0 16,-7 12 1-16,-7 12-1 15,-5 10-1-15,-7 14 1 16,-4 9 0-16,1 8-2 15,-1 6 0-15,1-6-4 16,13 3-2-16,-2-27-18 16,28 2-15-16,2-29-1 15,20-11-1-15,5-22 2 16</inkml:trace>
  <inkml:trace contextRef="#ctx0" brushRef="#br3" timeOffset="134691">20241 14631 85 0,'-12'-6'40'16,"12"6"1"-16,22-22-1 16,10 5-37-16,11-5-1 15,8 1 0-15,-1 3 0 16,-1 8-1-16,-9 7 0 15,-6 10 0-15,-13 14 0 16,-12 8-1-16,-10 14 0 16,-5 4-1-16,-4 10 0 15,-3 5 0-15,1-1 0 16,3-2 0-16,4-6 1 15,10-7-1-15,8-17 1 16,8-13 0-16,5-15 1 0,5-15-1 16,2-13 0-16,2-11 0 15,-5-8 1-15,-1-6 1 16,-5-2-1-16,-3-1 0 15,-1-2 0-15,-1 2 0 16,4 0-1-16,2 5-1 16,10 10-4-16,-2-9-12 15,22 26-22-15,-8-1-2 16,13 16-2-16,-1 1 0 15</inkml:trace>
  <inkml:trace contextRef="#ctx0" brushRef="#br3" timeOffset="135142">21589 14008 89 0,'-9'-20'42'16,"18"7"1"-16,7-7-2 0,20-3-40 16,7 7-1-16,11 0 0 15,3 5 0-15,3 8 1 16,-11 10-1-16,-5 13 1 15,-17 6-1-15,-17 11 0 16,-19 9 1-16,-14 10-1 16,-12 5 1-16,-10 3-1 15,-2 1 0-15,5-6 1 16,14-5-1-16,17-7 1 15,25-11-1-15,22-13 0 16,22-10-3-16,15-17-7 16,23 10-25-16,-10-15-7 15,7 9 1-15,-16-7-3 16</inkml:trace>
  <inkml:trace contextRef="#ctx0" brushRef="#br3" timeOffset="135323">22527 15088 62 0,'0'0'36'0,"-19"-11"-31"16,1-9-4-16,-10-1-29 15,2-22-15-15</inkml:trace>
  <inkml:trace contextRef="#ctx0" brushRef="#br4" timeOffset="147947">22886 13481 53 0,'0'0'35'0,"0"0"-1"16,14-20-2-16,0 15-24 15,-14 5-2-15,22-11 0 16,-22 11 0-16,0 0-3 15,0 0 0-15,-22 9-1 16,2-3-1-16,-3 0 0 16,-6 3-1-16,-3-4 0 15,-5-2 1-15,-4 0 0 16,-7-2 0-16,-6 3 1 0,-8-2-1 15,-7 3 1-15,-9 2-1 16,-8 3 0-16,-6 1-1 16,-8 3 1-16,-6 0-1 15,-2 2 0-15,-3-3 0 16,-2-3 0-16,-2-2 0 15,-4-1 0-15,-2-4 0 16,2-3 0-16,-5 1 1 16,-1-4-1-16,-7 2 0 15,-5 2 0-15,-3 1 0 16,-1-1 1-16,-2 2-1 15,0 2 0-15,-6-1 0 16,-1 2 0-16,1-2 0 16,2-3 0-16,-1-3 0 0,0-1 0 15,-2-4 0-15,0-1-1 16,0-2 1-16,-3 1 0 15,-1-2 0-15,-6 3 0 16,-1 2 0-16,-2 4-1 16,-8 1 1-16,-4 4 0 15,-5 1 0-15,-2 0 0 16,-4 1-1-16,-1 1 1 15,-2-2 0-15,3 1 1 16,-3-3-1-16,5 0 0 16,2-2 1-16,5-2-1 15,5-1 1-15,3-3 0 16,4 2-1-16,6-3 1 16,6 0-1-16,5 1 1 0,5-1-1 15,8 1 0-15,13-1 1 16,10 0-1-16,7 3 0 15,14-4 1-15,10 1-1 16,12 0 0-16,12-1 0 16,7 1 0-16,9 0 1 15,9 1-1-15,10 0 0 16,3 2 0-16,10 0 0 15,9 4 0-15,-10-4 0 16,10 4 0-16,0 0 0 16,0 0 0-16,0 0-1 15,10 7 1-15,-10-7 0 16,10 9 0-16,-10-9 1 15,18 21-1-15,-8-6 0 16,1 5 0-16,1 9 0 0,2 7 1 16,-4 10-1-16,-5 7 0 15,0 6 0-15,-7 10 1 16,-6 6-2-16,-5 5 1 15,-5 0-1-15,-1 3 0 16,1-1 1-16,2 1-1 16,3-3 0-16,6-4 1 15,6-2-1-15,4 0 2 16,5-5-1-16,1 1-1 15,5 2 0-15,-4-1 0 16,-2 1 1-16,-1 4-1 16,-5 0 0-16,-2-2 0 15,-3-2 1-15,0-5 1 16,0-2-1-16,0-6-1 0,3-9 1 15,0-6-1-15,3-7 1 16,1-4-1-16,1-5 2 16,1-7-3-16,-1-4 2 15,1-4 0-15,-6-13 0 16,8 16 0-16,-8-16 0 15,0 0 0-15,0 0 0 16,6 12 0-16,-6-12-1 16,0 0 1-16,10 5 0 15,1-2 0-15,5-1 0 16,10-1 0-16,8 0-1 15,11-1 1-15,13 0-1 16,14-1 0-16,14-1 1 16,15-2-1-16,13 0 0 0,16-2 1 15,19-1 0-15,15-2 0 16,18-2-1-16,12 2 1 15,15-1 0-15,11-1 0 16,17 5-1-16,8-1 1 16,5 3 0-16,6 2 0 15,7 3 0-15,0-1 0 16,2 3 0-16,2 1 1 15,1 1-1-15,1-2 0 16,3 0 0-16,-1-3 1 16,-2-2-1-16,-2-1 0 15,-1-4 0-15,-4-4 0 16,-4 1 0-16,-7-2 0 0,-3 0 0 15,-10 1 1-15,-10 0-2 16,-3 2 2-16,-12 3-2 16,-9 0 2-16,-12 3-2 15,-9 3 3-15,-10-2-3 16,-10 2 1-16,-12 0 0 15,-17-1 0-15,-18-1 0 16,-12-1 0-16,-18-1 0 16,-19-2 0-16,-18 3 1 15,-13-2-2-15,-12 1 2 16,-8 0-1-16,-16 4 0 15,14-6 1-15,-14 6-1 16,0 0 0-16,0 0 0 16,0 0 0-16,5-10 1 0,-5 10-2 15,3-15 2-15,1 0-2 16,0-3 2-16,6-9-2 15,5-6 2-15,-2-10-2 16,4-5 2-16,1-8-1 16,1-6 0-16,-3-5 0 15,-2-3 0-15,-4-5 2 16,-6-2-1-16,-3-3 0 15,-6-7 0-15,1-1 0 16,-4 0 0-16,1-3 0 16,-1-1 1-16,3 1-1 15,4 1 0-15,3 2-1 16,6 3 1-16,3 2 0 15,2 2-1-15,1 4 1 16,3 2 0-16,-4 6-1 0,-6 5 0 16,-4 5 0-16,-7 10 1 15,-6 8-1-15,-6 4 0 16,-4 9 1-16,-3 5-1 15,-5 2 1-15,2 7-1 16,1 4 1-16,0 5-1 16,1 7 1-16,-2 10-1 15,-3 5-1-15,-4 11 1 16,-6 5-1-16,-9 8 0 15,-12 1-3-15,1 11-5 16,-15-19-7-16,21 1-8 16,-11-30-9-16,28-12-7 15,13-23-3-15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30T00:33:20.755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2772 1322 74 0,'16'-57'36'15,"-16"57"0"-15,0 0 1 16,0 0-21-16,29-58-12 16,-29 58 0-16,0 0-1 15,9 19 1-15,5 26 1 16,-8 17-1-16,-12 1 0 15,-1 30-3-15,-2 19-1 16,-6 6 0-16,2 13 0 16,1-32 1-16,2-10-2 15,3-19 1-15,4-11-1 16,1-20 1-16,2-14 0 0,0-25 0 15,7-17 1-15,-2-21-1 16,0-20 2-16,-2-18-1 16,1-23 1-16,-3 39-1 15,3-9-1-15,-2-8 1 16,3-3 0-16,2 3 0 15,5-3-1-15,1 3 0 16,4 0 0-16,6 6 0 16,6-4 1-16,-1 5-1 15,8 3 0-15,-36 67-1 16,87-99 1-16,-42 67 0 15,2 3-1-15,0 21 2 16,-47 8 0-16,90 46-1 16,-26 38 1-16,-31 25 0 0,-29 14-1 15,-48-17-3-15,-28-1 0 16,-11-4-17-16,-12-22-15 15,24-21-6-15,11-18-1 16,32-16 0-16</inkml:trace>
  <inkml:trace contextRef="#ctx0" brushRef="#br0" timeOffset="817">3927 1607 96 0,'-29'43'38'0,"-16"8"3"16,-1 15-3-16,0 1-33 16,3 12-1-16,1-2 1 15,13 1-2-15,11-10 0 16,16-7-2-16,18-19 1 15,13-16-2-15,17-19 0 16,12-27 0-16,7-14 0 16,7-20 2-16,-4-11-2 15,-5-13 3-15,-14-3-3 16,-9-6 3-16,-18 5-3 15,-15 6 3-15,-15 9-3 16,-9 11 2-16,-5 15-1 16,-5 11 0-16,5 12 0 15,5 11-1-15,17 7 1 0,3 13-1 16,19-1 2-16,11 3-2 15,13 0 0-15,7-3 0 16,4-1 0-16,3-1 0 16,-6-3 0-16,-4-2 0 15,-9 1 0-15,-9 0 0 16,-9 0 0-16,-10 6 0 15,-8 8 0-15,-9 8 0 16,-7 10 0-16,-8 11 0 16,-3 3 0-16,0 6 0 15,1-1-2-15,6 5 2 16,10-12-1-16,10-7 1 15,16-20 0-15,14-14 1 16,12-14-1-16,10-16 2 0,6-13-2 16,-2-12 0-16,0-9 0 15,-5-4 0-15,-9 5 0 16,-8 2 0-16,-16 8 0 15,-8 12 0-15,-11 13 0 16,-4 19 0-16,-9 12 0 16,0 16 0-16,-1 12 0 15,0 12 0-15,2 5 0 16,6 6 0-16,5-3 0 15,10-7-3-15,9-14 4 16,8-11-1-16,6-20 2 16,9-16-2-16,2-21 0 15,1-20 0-15,0-12 0 16,-5-13 0-16,-9-6 0 0,-4-15 0 15,-30 95 0-15,27-91-8 16,-27 91-7-16,12-90-11 16,-12 90-7-16,16-60-10 15,-11 16 1-15,3 20 0 16</inkml:trace>
  <inkml:trace contextRef="#ctx0" brushRef="#br0" timeOffset="1418">5603 1813 118 0,'9'3'41'16,"19"3"2"-1,-3-14-4-15,35-4-37 0,-7-4-1 16,6-1 1-16,7-8 0 15,-2-2-2-15,-5-2 1 16,-8-2 0-16,-11 2 0 16,-17 0-1-16,-17 6 1 15,-13 6-1-15,-15 11 0 16,-16 10 1-16,-11 12-1 15,-9 15 0-15,-4 9 2 16,-1 13-2-16,5 5 0 16,13 3 0-16,8-3 0 15,24-6 0-15,19-10 0 16,22-10 0-16,21-19 0 0,18-9 0 15,13-15 0 1,10-7 0-16,4-8 0 0,-5-4 0 16,-10 3 0-16,-11 0 0 15,-16 11 0-15,-15 11 0 16,-17 11 0-16,-15 14 0 15,-18 12 0-15,-7 16 0 16,-5 2 0-16,-3 7 0 16,-1-2 0-16,2-5 0 15,7-11 0-15,7-9 0 16,8-15 0-16,5-15 0 15,20-25 0-15,3-11 0 16,10-15 0-16,5-10 0 16,8-13 0-16,7-3 0 15,4 4 0-15,-8-2 0 0,8 20-11 16,-15 1-7-16,22 20-8 15,-23 8-14-15,20 18-5 16,-4 5-1-16,16 6 4 16</inkml:trace>
  <inkml:trace contextRef="#ctx0" brushRef="#br0" timeOffset="1815">8407 1670 108 0,'-1'-13'41'0,"5"23"0"15,-16 11-1-15,4 21-39 16,-9 8-1-16,-1 9-1 15,3 9-1-15,0 3-3 0,9 5-8 16,-1-17-26-16,24-8 0 16,1-19-1-16,19-13 0 15</inkml:trace>
  <inkml:trace contextRef="#ctx0" brushRef="#br0" timeOffset="1969">8582 1507 112 0,'-32'-67'39'0,"2"22"-4"16,2 3-30-16,28 21-43 16,10 16-1-16,27 18-2 15</inkml:trace>
  <inkml:trace contextRef="#ctx0" brushRef="#br0" timeOffset="2274">9258 1578 107 0,'-29'34'41'16,"-22"-2"0"-16,3 6 0 15,-9-6-37-15,15 1-1 16,5-4 0-16,11 1-2 16,13 2 1-16,18-7-2 15,15 0 1-15,17-5-2 16,13 0 2-16,9 0-1 15,2-4 0-15,0 0 0 16,-7-1 0-16,-11 2 0 0,-20 4 1 16,-23 7-1-16,-26 1 0 15,-22 2-1-15,-16 2-1 16,-16 2-2-16,-2 2-6 15,-14-19-10-15,23 9-18 16,-3-24-4-16,24-2 0 16,8-16-2-16</inkml:trace>
  <inkml:trace contextRef="#ctx0" brushRef="#br0" timeOffset="2787">2225 3361 104 0,'0'0'40'0,"-16"-4"1"16,15 30-3-16,-6 14-35 15,4 24-2-15,3 25-1 16,-4 23 1-16,-2 23 0 15,-8 15-1-15,-2 8 0 16,-4-5 0-16,4-11-1 16,4-20-2-16,20-14-16 15,-3-43-21-15,17-29 1 16,6-37-1-16,9-27-2 15</inkml:trace>
  <inkml:trace contextRef="#ctx0" brushRef="#br0" timeOffset="3100">2114 3426 120 0,'4'-20'42'16,"10"3"-1"-16,28 16-1 15,19-7-40-15,24 1 0 16,20 1 0-16,17 7 0 15,1 10-1-15,0 9 1 16,-10 15 1-16,-10 14-1 16,-24 16 0-16,-23 14 0 15,-32 18 0-15,-29 11 0 0,-29 8 1 16,-24 7-1-16,-29 2 0 15,-20-2 0-15,-11-10 0 16,-5-12 0-16,5-17-2 16,9-22-3-16,29-14-10 15,11-39-7-15,51-14-19 16,21-27-1-16,40-15-2 15,23-25 2-15</inkml:trace>
  <inkml:trace contextRef="#ctx0" brushRef="#br0" timeOffset="3340">3666 3569 111 0,'-12'-9'42'0,"-1"24"1"15,-12 2-3-15,3 22-39 16,1 14 1-16,3 21-1 15,-3 17 0-15,-2 14 0 16,1 10 0-16,4 0 0 16,6-5-2-16,6-9-2 15,11-11-3-15,0-36-10 16,27-8-17-16,-7-36-9 15,18-20-1-15,-1-27 0 16</inkml:trace>
  <inkml:trace contextRef="#ctx0" brushRef="#br0" timeOffset="3552">3674 3572 116 0,'9'-12'43'0,"10"-6"1"15,27 9-1-15,13-9-41 16,18-4-1-16,18-5-2 15,4 1 1-15,1 6-3 16,-10 3-3-16,-3 24-10 16,-33-11-9-16,-8 27-17 15,-33-1 0-15,-15 20 0 16,-24-4 0-16</inkml:trace>
  <inkml:trace contextRef="#ctx0" brushRef="#br0" timeOffset="3739">3724 4172 114 0,'-28'31'42'0,"32"-8"0"15,19-30-1-15,24-6-39 16,26-17-1-16,15-5-1 16,6-2-1-16,0-3-1 15,-4 6-4-15,-13-3-10 16,-7 22-24-16,-28 5-2 15,-18 23 1-15,-27 2-1 16</inkml:trace>
  <inkml:trace contextRef="#ctx0" brushRef="#br0" timeOffset="3904">3680 4608 115 0,'-46'41'42'16,"31"-2"2"-16,16-27-3 16,36-9-39-16,15-16-1 15,24-9-2-15,14-5 0 16,5-6-4-16,13 8-12 15,-9-15-19-15,14 10-6 16,-13-2 0-16,3 14-2 16</inkml:trace>
  <inkml:trace contextRef="#ctx0" brushRef="#br0" timeOffset="4249">5232 3548 106 0,'6'-11'42'0,"4"29"1"16,-14 13-4-16,5 21-36 15,-20 21-1-15,-1 17-2 16,-6 12 1-16,-1 11-1 15,0 2-1-15,3-7-1 16,12-7-1-16,7-19-3 0,19-7-15 16,3-38-19-16,19-15 0 15,4-30-2-15,11-13 2 16</inkml:trace>
  <inkml:trace contextRef="#ctx0" brushRef="#br0" timeOffset="4460">5185 3642 117 0,'21'-4'44'0,"14"-15"0"16,33-1-2-16,8-9-41 15,20-10 0-15,15 1-2 16,0 1 0-16,-7 14-3 15,-17 0-9-15,-5 32-8 0,-44-8-16 16,-9 28-5-16,-35 0 0 16,-12 14 0-16</inkml:trace>
  <inkml:trace contextRef="#ctx0" brushRef="#br0" timeOffset="4625">5226 4066 118 0,'-30'42'42'15,"16"-24"1"-15,33-4-2 16,33-22-39-16,16-11-1 15,22-5-4-15,7-11-4 16,16 8-13-16,-9-16-19 0,10 10-3 16,-14-4 0-16,-1 14-1 15</inkml:trace>
  <inkml:trace contextRef="#ctx0" brushRef="#br0" timeOffset="4927">6547 3625 109 0,'-13'-1'40'0,"-10"1"2"0,3 28-2 16,-5 10-37-16,-8 22 1 16,-4 17-1-16,-3 17-1 15,-1 8-1-15,7 3-2 16,8 0-2-16,12-17-9 15,33-1-13-15,0-35-17 16,30-15-1-16,11-30-1 16,24-11 2-16</inkml:trace>
  <inkml:trace contextRef="#ctx0" brushRef="#br0" timeOffset="5459">7283 3614 119 0,'0'0'42'0,"-36"8"0"15,7 28-2-15,-15 8-39 16,-1 13 0-16,-3 16-1 16,-1 8 1-16,-2 5-1 15,4 3 1-15,9-7 0 16,5-8-2-16,10-14 1 15,11-17 0-15,10-21 0 16,15-21 1-16,9-21 0 16,12-23-1-16,5-15 1 15,8-17 1-15,2-15 1 16,0-9-3-16,-1 1 0 15,-8 5 0-15,-6 14 0 16,-9 15 0-16,-7 20 0 0,-6 28 0 16,-12 16 0-16,14 40 0 15,-11 14 0-15,4 14 0 16,5 13 0-16,9 7 0 15,5-1 0-15,9-5 0 16,4-11 0-16,8-10 0 16,0-17 0-16,4-22 0 15,-2-24 0-15,-2-20 0 16,-3-21 0-16,-5-16 0 15,-3-16 0-15,-11-14 0 16,-4-5 0-16,-5-4 0 16,-5 6 0-16,-9 9 0 15,0 21-8-15,-10 3-5 0,13 31-5 16,-13-4-5-16,22 36-12 15,-14-4-7-15,31 18 0 16,-6-5 1-16</inkml:trace>
  <inkml:trace contextRef="#ctx0" brushRef="#br0" timeOffset="5677">8287 3562 119 0,'2'20'43'0,"-11"-8"1"15,7 21-2-15,-15 7-39 16,8 6-1-16,-5 13 0 15,-1 9-2-15,-2 10 0 16,-2 0 0-16,5 0 0 16,3-6-4-16,3-8-4 15,2-22-7-15,20-1-10 0,-14-41-16 16,25 8 0-16,-7-31-3 15,7-7 3-15</inkml:trace>
  <inkml:trace contextRef="#ctx0" brushRef="#br0" timeOffset="5874">8309 3527 124 0,'0'-18'43'0,"15"18"1"16,-1-8-3-16,15 3-38 15,9-2-3-15,8-1-2 16,7 4-1-16,-2-8-4 15,9 16-7-15,-19-17-5 0,9 25-8 16,-27-12-15-16,4 15 0 16,-27-15-1-16,6 29 4 15</inkml:trace>
  <inkml:trace contextRef="#ctx0" brushRef="#br0" timeOffset="6052">8397 3842 111 0,'-42'28'41'15,"18"2"0"-15,9-20-1 16,29-4-37-16,15-9 0 15,14-9-2-15,9-3 1 16,8 0-2-16,4-2-2 16,-5-2-4-16,0 17-10 15,-26-11-17-15,-4 24-9 0,-29-11 2 16,3 34-2-16</inkml:trace>
  <inkml:trace contextRef="#ctx0" brushRef="#br0" timeOffset="6218">8316 4297 118 0,'-27'34'41'0,"26"1"2"15,11-22-3-15,21-7-39 16,21-8 1-16,9-9-4 16,13-2-6-16,2-19-7 15,22 12-12-15,-12-19-14 16,11 8-2-16,-12-14 0 15,0 2-1-15</inkml:trace>
  <inkml:trace contextRef="#ctx0" brushRef="#br0" timeOffset="6711">9719 3439 97 0,'-17'-10'40'15,"-9"0"0"-15,7 19 0 16,-12 4-35-16,10 15-1 15,-1 13 0-15,4 15-1 16,-3 14 0-16,1 16-2 16,0 12 1-16,3 7-2 0,2-1 0 15,3-6-2-15,11-4-3 16,4-24-10-16,21 0-19 15,-6-32-8-15,17-10 0 16,-5-28-1-16</inkml:trace>
  <inkml:trace contextRef="#ctx0" brushRef="#br0" timeOffset="7036">9474 3525 114 0,'-14'-33'42'16,"19"20"1"-16,10-3-2 15,28 12-39-15,15 0-1 0,25 3 0 16,18 2 0-16,13 9-1 16,1 11 1-16,1 11 0 15,-9 14-1-15,-18 10 1 16,-23 18-1-16,-37 9 0 15,-34 10 1-15,-33 6-1 16,-33 1 0-16,-24-2-1 16,-13-8 1-16,-7-9 0 15,3-14 0-15,12-20-3 16,23-16-2-16,23-28-9 15,42-4-3-15,10-35-9 16,39-1-17-16,5-23 0 16,14-7-3-16,3-15 4 15</inkml:trace>
  <inkml:trace contextRef="#ctx0" brushRef="#br0" timeOffset="10775">12147 3815 93 0,'7'-25'37'16,"-4"12"0"-16,-16-5 0 15,-12 15-36-15,-8 6 1 16,-9 15 0-16,-12 9 0 16,-8 21 1-16,-12 8 0 15,4 7 1-15,2 1-1 16,13-1 0-16,14-9-1 15,24-5 0-15,19-18-1 16,25-16 0-16,24-16-1 16,17-16 0-16,17-15 1 15,9-11-1-15,5-8 1 16,-4-9 0-16,-6-2-1 15,-14 1 0-15,-17 5 1 0,-13 8-1 16,-18 9 0-16,-14 12 0 16,-15 13 0-16,-8 14 0 15,-6 16-1-15,-3 14 0 16,3 14-1-16,3 7-2 15,17 10-8-15,-3-11-22 16,31 5-6-16,3-17 1 16,23-5-1-16</inkml:trace>
  <inkml:trace contextRef="#ctx0" brushRef="#br0" timeOffset="11076">13032 3694 95 0,'-21'-19'38'16,"-17"6"1"-16,1 26-1 0,-13 8-30 15,8 12-4-15,3 5 0 16,11 4-2-16,13 1 0 16,11-4 0-16,17-6-2 15,13-7 1-15,11-9-1 16,6-2 0-16,-2-2 0 15,-1 0 0-15,-10 7 1 16,-11 4-1-16,-15 10 0 16,-13 4 0-16,-17 8 0 15,-5 0-2-15,-5 6 0 16,-3-11-5-16,20 3-22 15,-5-24-11-15,27-8-1 16,12-23-1-16,26-9 1 16</inkml:trace>
  <inkml:trace contextRef="#ctx0" brushRef="#br0" timeOffset="11467">14871 3003 81 0,'0'0'42'0,"-4"25"-2"15,0 24 0-15,-9 15-20 16,1 24-20-16,-2 18 0 16,-6 18 0-16,-8 17-1 15,-8 4 0-15,-4 4-1 16,-4-15-3-16,10-8-5 15,-2-33-28-15,19-15-1 16,7-35 0-16,16-24 0 16</inkml:trace>
  <inkml:trace contextRef="#ctx0" brushRef="#br0" timeOffset="11654">14604 3703 107 0,'-26'36'40'16,"7"-8"1"-16,20 6-2 15,10-18-38-15,31-15-2 16,26-7-4-16,12-26-11 16,27-1-20-16,-2-23-3 15,12-4 0-15,-4-22-1 16</inkml:trace>
  <inkml:trace contextRef="#ctx0" brushRef="#br0" timeOffset="12004">15667 2882 104 0,'-33'46'40'15,"4"31"0"-15,-13 5-2 16,4 21-35-16,-5 8 2 16,-1 9-2-16,-5-3 1 15,6 0-2-15,4-9 0 16,9-18 0-16,8-21-1 15,9-15 0-15,13-23 0 16,12-20-1-16,13-23 0 16,10-14 1-16,5-13 0 15,2-3-2-15,1-3 2 16,-1 1-1-16,-9 11 0 0,-3 13 0 15,-8 18 0-15,-7 15-1 16,-4 16 0-16,-9 13 0 16,4 10-3-16,-6 2-2 15,13 9-13-15,-9-17-19 16,19-2-4-16,2-18 1 15,15-10-1-15</inkml:trace>
  <inkml:trace contextRef="#ctx0" brushRef="#br0" timeOffset="12323">16042 3803 108 0,'-19'12'41'0,"23"5"0"0,-4-17-1 15,37 0-34-15,1-4-4 16,14-5-1-16,10-6 0 15,10-9 0-15,1-5 0 16,-5-2-1-16,-10-2 0 16,-11 4 0-16,-18 1 0 15,-20 9 0-15,-17 5 1 16,-20 13 0-16,-17 9 1 15,-7 10-1-15,-9 10 1 16,0 10 0-16,4 8-1 16,11 3 0-16,9 2 1 15,21-6-5-15,23 1-7 16,10-21-7-16,37 10-11 15,1-25-16-15,34-4 1 0,13-17-2 16,28-4 0-16</inkml:trace>
  <inkml:trace contextRef="#ctx0" brushRef="#br0" timeOffset="13129">17836 3727 98 0,'0'0'39'0,"-19"-22"2"15,19 22-2-15,-18 15-36 16,3 9 0-16,-2 13 0 16,-2 10 0-16,-5 9-1 15,5 4 0-15,0 0 0 16,2-4-1-16,6-6 0 15,7-11 0-15,4-15-1 16,0-24 1-16,23 1-1 16,-2-23 1-16,1-13 0 15,1-11-1-15,-2-12 1 16,-1-2 0-16,-3 1-1 15,-2 4 0-15,-2 10 1 16,-5 9-1-16,3 12 0 16,9 8-1-16,9 8 1 0,13 7 0 15,13 2-1-15,13 2 1 16,10-1-1-16,7 3 1 15,-2-3-1-15,-4 1 1 16,-11 1-1-16,-13 1 1 16,-19 1 1-16,-19-1-1 15,-17-5 0-15,-25 14 0 16,-12-8 0-16,-10 2 1 15,-10 4 0-15,-4 5 0 16,-3 3 0-16,9 11 0 16,5 1 1-16,14 8-1 15,13 3 0-15,17-3-1 16,20-3 0-16,15-6 0 0,14-11 0 15,9-12 0-15,9-15 0 16,3-11 1-16,-1-10-1 16,-4-10 1-16,-7-8 0 15,-9-3 0-15,-10-2 1 16,-6 2-2-16,-9 10 0 15,-5 7 0-15,-8 11 0 16,-5 21 0-16,0 0 0 16,-9 26 0-16,3 11-2 15,-1 6 1-15,4 4-1 16,5 0-1-16,14-3-2 15,6-21-5-15,27-4-5 16,-5-35-10-16,31 1-9 16,-8-31-7-16,19-8-2 0,-6-22 2 15</inkml:trace>
  <inkml:trace contextRef="#ctx0" brushRef="#br0" timeOffset="13292">19423 3303 106 0,'-28'55'42'15,"-18"14"0"-15,-1 26-2 16,-12 0-35-16,13 12-5 15,5 1-1-15,11-8-2 16,12-2-4-16,-6-30-23 16,29 3-10-16,-6-29-1 15,12-11-1-15,-11-31 1 16</inkml:trace>
  <inkml:trace contextRef="#ctx0" brushRef="#br0" timeOffset="13473">19042 3736 111 0,'-13'-10'42'0,"0"2"0"15,13 8-1-15,28 15-39 16,4-11-3-16,18 3-2 16,6-6-4-16,19 16-16 15,-10-20-17-15,11 9-1 16,-10-12-1-16,5 6 1 15</inkml:trace>
  <inkml:trace contextRef="#ctx0" brushRef="#br0" timeOffset="13789">19649 3780 103 0,'-6'35'40'16,"0"-11"2"-16,21 5-2 16,4-11-36-16,20-6-1 15,10-9-2-15,10-8 1 16,3-7-1-16,-2-7 0 15,-4 0-1-15,-12-9 0 16,-13 4 0-16,-13 0 0 16,-22 4 1-16,-14 9 0 15,-20 9 0-15,-15 14 1 16,-13 9 0-16,-7 12 0 15,-2 11-1-15,8 4 1 16,12 3-2-16,18-1 0 0,25-7-5 16,20-15-6-16,35 1-7 15,-1-31-10-15,31 3-16 16,3-20 0-16,13-3-1 15,8-11 2-15</inkml:trace>
  <inkml:trace contextRef="#ctx0" brushRef="#br0" timeOffset="14471">20836 3848 101 0,'5'-26'41'0,"6"13"1"15,-2-7-2-15,-2 9-37 16,7 0 0-16,1 16 0 16,-7 10-1-16,-5 14 0 0,-9 11-1 15,-6 9 1-15,1 2-1 16,-2 4 0-16,3-3-1 15,5-6 0-15,10-11 0 16,11-13 0-16,14-16 0 16,14-15 0-16,10-13 0 15,6-9 0-15,2-11 1 16,-1-5-1-16,-6 0 1 15,-8 1-1-15,-11 9 0 16,-13 8 0-16,-11 14 0 16,-12 15-1-16,0 0 1 15,-14 32 0-15,0 3-1 16,4 4 1-16,4 5-1 15,7 1 2-15,10-6-1 16,12-7 1-16,12-12 0 0,10-16 0 16,7-9 0-16,1-16 0 15,0-14 1-15,-3-7-2 16,-5-10 0-16,-8-6-1 15,-9 2-1-15,-12-1-3 16,2 14-4-16,-17-5-11 16,16 30-10-16,-19-7-11 15,13 22 0-15,-11 3 0 16,31 7 1-16</inkml:trace>
  <inkml:trace contextRef="#ctx0" brushRef="#br0" timeOffset="15059">22312 3781 106 0,'-25'14'39'0,"-12"-7"2"16,1 14-2-16,-19-5-33 16,6 9-3-16,-3 4 0 15,7 8 0-15,8 2-1 16,11 0-1-16,17 1 0 15,14-5 0-15,16-5-1 16,12-9-1-16,12-8 0 16,10-11 1-16,3-10-1 15,-4-10 0-15,-4-10 0 16,-7-8 0-16,-7-4 1 15,-11-3 0-15,-9-2 0 16,-9 6 1-16,-5 4-1 16,-4 5 1-16,-1 6 0 0,2 9-1 15,1 5 1-15,0 10 0 16,24-5-1-16,2 9 1 15,6 0 0-15,9 5 0 16,5 4 0-16,0 0 0 16,-4 4 0-16,-7 4 0 15,-11 3 0-15,-9 5 0 16,-17 1-1-16,-10 1 2 15,-6-2-2-15,-7 1 0 16,1-4 0-16,1-8 0 16,7-3 0-16,16-15 0 15,0 0 0-15,16-6 0 16,13-11 0-16,8-4 0 15,6-7 0-15,4-3 0 16,2-5 0-16,-3 2 0 0,-4 0 0 16,-9 1 0-16,-1 3 0 15,-7-4-6-15,4 14-6 16,-15-16-8-16,16 17-9 15,-19-16-11-15,14 7-2 16,-8-14-1-16,12 3 4 16</inkml:trace>
  <inkml:trace contextRef="#ctx0" brushRef="#br0" timeOffset="15245">23310 3256 108 0,'5'14'42'0,"-14"4"1"16,2 25-2-16,-14 12-28 0,6 6-10 15,-4 11 0-15,3 10-1 16,-1 5-2-16,4-2 0 15,7-2-2-15,5-15-7 16,20 4-8-16,-11-33-12 16,28-2-13-16,-1-26-1 15,19-7 0-15,-4-26 1 16</inkml:trace>
  <inkml:trace contextRef="#ctx0" brushRef="#br0" timeOffset="15470">23471 3718 125 0,'-52'24'43'15,"-7"0"1"-15,14 11-1 16,6 2-43-16,22-8 0 0,24-3 0 16,21-3 0-16,14-2 0 15,12-2 0-15,13-2 0 16,5-4 0-16,6 2 0 15,-10-10-12-15,6 12-4 16,-26-19-7-16,6 17-14 16,-27-9-6-16,-16 6-1 15,-28 0 1-15</inkml:trace>
  <inkml:trace contextRef="#ctx0" brushRef="#br0" timeOffset="16013">2505 5757 103 0,'10'54'42'0,"3"18"0"16,-9 1-3-16,-6 9-37 0,-1 7-2 15,-1-5-3-15,5 3-19 16,-12-20-16-16,10-6 0 16,-5-22-1-16,17-18-1 15</inkml:trace>
  <inkml:trace contextRef="#ctx0" brushRef="#br0" timeOffset="16195">2670 5451 105 0,'-47'-24'39'0,"-1"8"0"16,11 18-3-16,14 6-38 16,23-8-6-16,18 14-29 0,19-11-1 15,26 8 0-15,9-7 0 16</inkml:trace>
  <inkml:trace contextRef="#ctx0" brushRef="#br0" timeOffset="16470">3222 5637 88 0,'-14'28'37'0,"-5"9"2"16,-21-11 0-16,4 9-29 15,-9-8-5-15,9-1 0 16,4-2 1-16,9 0-2 16,11-1 0-16,15-4-2 15,12 1 1-15,17-6-1 16,12-1 0-16,12 0-2 15,4 1 0-15,-1 2 1 16,-1 1-1-16,-11 4 1 0,-17 6-1 16,-16 6 1-16,-21 4-1 15,-16 1 0-15,-10 2-3 16,-10-7-2-16,7 6-10 15,-13-25-10-15,24 3-16 16,2-17 0-16,23 0-2 16,9-23 1-16</inkml:trace>
  <inkml:trace contextRef="#ctx0" brushRef="#br0" timeOffset="16996">5292 5750 66 0,'-41'-6'38'15,"-18"1"1"-15,-7 24 0 16,-19 4-10-16,6 17-20 15,-1 4-1-15,13 9-2 16,14-1-1-16,20 0-2 0,24-14 1 16,28-19-2-16,25-19-2 15,25-22 2-15,17-20-4 16,14-19 2-16,6-18-1 15,3-11 1-15,-9-7-1 16,-13 2 0-16,-18 3 0 16,-13 10-1-16,-19 14 3 15,-18 17-1-15,-19 23 0 16,-12 28 0-16,-15 30 0 15,-11 23 0-15,-6 28-1 16,-1 17 1-16,3 13 0 16,7 6-2-16,19 1-1 15,15-17-5-15,34-4-9 16,7-38-10-16,37-11-12 0,3-30 0 15,21-15-1-15,-6-28 2 16</inkml:trace>
  <inkml:trace contextRef="#ctx0" brushRef="#br0" timeOffset="17635">6144 5845 81 0,'-8'-50'37'0,"-11"16"0"15,-24 9 1-15,-3 26-26 16,-13 7-2-16,3 22-2 16,0 8-1-16,5 14-3 15,8 6 1-15,10 6-2 16,19 0 1-16,16-8-2 15,20-7 1-15,17-14-3 16,18-13 0-16,12-16 0 16,9-13-1-16,-1-13 0 0,-2-10 0 15,-9-10-1-15,-15-5-1 16,-13-3 3-16,-16-5-3 15,-11-3 1-15,-7 3-1 16,-6 2 2-16,-3 5-1 16,5 5 2-16,2 5 0 15,10 10-2-15,5 9 3 16,8 8 0-16,3 9 0 15,6 7-1-15,0 9 1 16,-1 7 0-16,-3 7 0 16,-1 4 1-16,-9 3 1 15,-5 4-1-15,-10 4 0 16,-8 6-1-16,-6-2 1 0,-8 2 0 15,-5 1-1 1,-6-6-1-16,2-3 0 0,6-6 0 16,7-14 0-16,13-23 0 15,0 0 0-15,27-32 0 16,6-11 0-16,8-9 1 15,4-8-2-15,2-1-1 16,0 0 1-16,-7 9 0 16,-5 8-1-16,-11 15 1 15,-7 13 0-15,-17 16-1 16,12 19 4-16,-13 4 0 15,-2 16 0-15,-1 7-1 16,4 5 1-16,5 1-1 16,9-5 1-16,10-8-2 15,17-4-3-15,7-17-4 16,17 1-9-16,-9-27-4 0,21 9-7 15,-15-26-10-15,4 1-5 16,-10-10-1-16,-6-3 2 16</inkml:trace>
  <inkml:trace contextRef="#ctx0" brushRef="#br0" timeOffset="18010">7359 5999 111 0,'-12'7'41'15,"12"-7"0"-15,16 2-1 16,4-8-38-16,13-5 0 0,10-4 0 16,4-5-3-16,3-1 3 15,1-6-4-15,-6-2 4 16,-7-7-4-16,-8 0 1 15,-12-1 0-15,-14 3 0 16,-14 4 1-16,-11 7-2 16,-15 11 3-16,-10 16-2 15,-11 14 1-15,-4 19 3 16,2 11 0-16,4 15 0 15,10 5 1-15,13 3-2 16,15-6 1-16,22-10-1 16,24-10-2-16,16-22-7 15,27-2-7-15,-1-35-7 16,25 4-11-16,-8-21-12 0,9-6 0 15,-8-11 0-15,2 0 1 16</inkml:trace>
  <inkml:trace contextRef="#ctx0" brushRef="#br0" timeOffset="19796">9744 5083 90 0,'-59'19'39'16,"-21"22"0"-16,-8 36-1 15,-5 28-34-15,-2 30 1 16,10 20 0-16,14 14-1 16,14 8-1-16,24-3 0 15,37-9-5-15,25-30-25 16,47-18-11-16,20-34 0 15,36-22-4-15,17-33 2 16</inkml:trace>
  <inkml:trace contextRef="#ctx0" brushRef="#br0" timeOffset="20188">10855 5391 68 0,'37'15'38'16,"-9"5"0"-16,1 11 0 15,-9 6-25-15,0 13-8 16,-9 5-1-16,-3 8 2 15,-16 3 0-15,-9 4-2 16,-19-1 1-16,-10 0-1 16,-6-10-1-16,-4-10 0 15,0-9-4-15,-2-28-20 16,15-4-17-16,4-26-2 15,12-8-1-15,7-25 0 16</inkml:trace>
  <inkml:trace contextRef="#ctx0" brushRef="#br0" timeOffset="20386">10354 5464 109 0,'25'18'41'16,"32"7"1"-16,13-23-3 15,31 1-37-15,25-12 0 16,23-12-2-16,8-7-3 15,2-13-7-15,8 11-8 16,-28-19-10-16,-5 18-13 16,-28-1 0-16,-16 15-2 15,-31 4 3-15</inkml:trace>
  <inkml:trace contextRef="#ctx0" brushRef="#br0" timeOffset="20593">12044 5220 88 0,'16'1'38'15,"-15"11"0"-15,-7 21 0 16,-23 16-34-16,-11 27-1 16,-21 22 0-16,-16 25 1 15,-23 20-1-15,-6 7-1 16,1-1 0-16,10-11-5 15,26-7-31-15,16-28-1 16,33-19-4-16,32-35 0 16</inkml:trace>
  <inkml:trace contextRef="#ctx0" brushRef="#br0" timeOffset="20931">12215 6015 117 0,'-64'8'42'16,"-7"21"0"-16,-13 1 0 15,13 12-38-15,10-2-2 16,25 0 0-16,27-7-2 16,29-4 1-16,31-10-1 15,27-8 1-15,14-2-1 16,6-1 0-16,-6 1 0 15,-13 4 2-15,-23 7-2 16,-28 11 0-16,-37 7 0 16,-28 5 0-16,-25 5 0 15,-14 0 0-15,-5-3 0 0,0-11 0 16,14-6 0-16,10-24-7 15,35 1-10-15,11-31-7 16,46 1-6-16,2-22-15 16,29-9 2-16,6-14-2 15,16-14 5-15</inkml:trace>
  <inkml:trace contextRef="#ctx0" brushRef="#br0" timeOffset="21336">13156 5047 95 0,'7'-11'38'16,"24"17"3"-16,8 4-1 15,15 23-38-15,17 17 2 16,13 26-1-16,-5 23 1 16,-8 22 0-16,-20 19 1 15,-18 13-3-15,-26 10 1 0,-22-1-1 16,-24-5 0-16,-16-10 2 15,-13-17-3-15,-4-19-2 16,16-16-11-16,-3-40-5 16,30-6-8-16,-1-38-14 15,30-11-4-15,14-33-3 16,26-8 4-16</inkml:trace>
  <inkml:trace contextRef="#ctx0" brushRef="#br0" timeOffset="24212">2901 7678 101 0,'3'-27'38'16,"-6"3"0"-16,5 11-2 15,-13 5-33-15,11 8-2 16,0 27 1-16,3 8 1 15,-5 20 0-15,5 18-1 0,-7 16 1 16,-3 23-1-16,0 13-1 16,-2 7 1-16,-4 2 0 15,1 1 0-15,0-12-1 16,0-14 0-16,4-18 0 15,4-22-1-15,4-25 2 16,2-23-1-16,-2-21-2 16,20-45 1-16,-9-14 0 15,5-18 0-15,1-20 0 16,0-19 0-16,0-14-1 15,2-9 2-15,1-4 0 16,-1 0-1-16,7 9 1 16,6 8 0-16,13 13-1 15,17 13 1-15,11 18-1 0,14 16 0 16,11 21 0-16,8 21 0 15,0 15 0-15,-5 13 0 16,-14 19 0-16,-22 17 0 16,-32 21 0-16,-28 13 0 15,-32 12 1-15,-34 10-1 16,-29 2 0-16,-26 0 0 15,-14-3-1-15,-3-12-2 16,11-10-5-16,10-27-10 16,38-5-21-16,19-28-3 15,55-13-1-15,23-8 1 16</inkml:trace>
  <inkml:trace contextRef="#ctx0" brushRef="#br0" timeOffset="24422">4332 8094 117 0,'-2'16'41'0,"2"-16"1"15,17-3-2-15,12-14-39 16,15-1-1-16,11-3-3 15,5 1-2-15,13 10-28 16,-18-2-7-16,3 20-1 16,-22-1-1-16</inkml:trace>
  <inkml:trace contextRef="#ctx0" brushRef="#br0" timeOffset="24566">4217 8383 118 0,'-37'23'41'15,"14"-14"1"-15,34-8-4 16,35-14-43-16,11-16-30 15,42 4-6-15,9-12 0 16,25 3-2-16</inkml:trace>
  <inkml:trace contextRef="#ctx0" brushRef="#br0" timeOffset="25311">6753 7543 94 0,'2'-22'40'15,"-5"-1"0"-15,2 12-2 16,-12 10-28-16,3 5-10 15,-1 7 1-15,0 13-1 16,-1 10 1-16,-3 14 0 16,0 10-1-16,5 12 1 15,-1 10 0-15,10 2 0 16,4-2-1-16,13-5 1 15,7-9-1-15,14-16 0 16,11-20 0-16,9-19 0 0,9-27 1 16,5-15 0-16,0-16-1 15,-3-9 2-15,-4-6-2 16,-8-1 2-16,-12-1-2 15,-7 10 1-15,-12 9 0 16,-6 13-1-16,-9 12 0 16,-10 20 0-16,9 12 0 15,-9 14 0-15,0 11-1 16,3 8 1-16,3 2 0 15,6 5 0-15,3-9 1 16,3-5 0-16,10-15 0 16,1-11 1-16,5-16 0 15,2-14 0-15,-2-15 0 16,4-15 0-16,-8-10-1 15,2-10 0-15,-8 0-3 0,-6-1-2 16,0 8-2 0,-13-3-10-16,10 23-24 0,-14 2 0 15,12 19-1-15,-7 4-1 16</inkml:trace>
  <inkml:trace contextRef="#ctx0" brushRef="#br0" timeOffset="25518">8173 7373 108 0,'15'11'40'16,"-24"5"0"-16,0 19-1 16,-8 10-36-16,-5 14 0 15,-3 8-1-15,1 7 0 0,1 1-2 16,5-2-1-16,8-7-3 15,9-13-3-15,20-4-31 16,-5-25-2-16,16-7 1 16,-2-20-2-16</inkml:trace>
  <inkml:trace contextRef="#ctx0" brushRef="#br0" timeOffset="25805">8171 7462 121 0,'5'-10'41'15,"24"10"0"-15,8-12-7 16,23 13-31-16,13 0-2 16,7 9 2-16,3 5-1 0,-3 10-1 15,-11 14 1-15,-20 12-1 16,-20 10-1-16,-28 7 1 16,-25 7-2-16,-24 6 1 15,-21-3 0-15,-21-3-1 16,-9-10 0-16,-1-13-3 15,7-9-2-15,5-23-15 16,29 1-19-16,11-26-2 16,38-4 0-16,14-19-1 15</inkml:trace>
  <inkml:trace contextRef="#ctx0" brushRef="#br0" timeOffset="26165">6694 8804 96 0,'-44'10'39'0,"27"-16"0"16,45-2 0-16,40-18-37 15,48-8 1-15,53-12-1 0,40-6 1 16,41-8-1-16,24-1 1 16,17-2 0-16,3 6-3 15,-12 9-3-15,-29 1-19 16,-29 25-18-16,-48 1 0 15,-43 19-1-15,-53 4-1 16</inkml:trace>
  <inkml:trace contextRef="#ctx0" brushRef="#br0" timeOffset="26549">7939 8774 97 0,'21'-9'40'0,"-21"9"0"16,0 0 0-16,-10 12-34 15,-11 18-4-15,-8 13 2 16,-6 20-2-16,-9 13 1 15,-4 15-2-15,-3 7 1 0,7 5-1 16,8-9 0-16,14-5 1 16,16-13-3-16,17-21-2 15,22-14-5-15,5-32-29 16,20-8-3-16,-6-24 0 15,6-5-1-15</inkml:trace>
  <inkml:trace contextRef="#ctx0" brushRef="#br0" timeOffset="26728">7577 9255 111 0,'-57'19'41'0,"23"7"1"16,11-9-2-16,33 8-37 15,25-24-2-15,26-9-2 16,17-7-1-16,17-7-3 0,14 5-4 15,-3-15-28-15,17 13-3 16,-18-10 1-16,-2 16-2 16</inkml:trace>
  <inkml:trace contextRef="#ctx0" brushRef="#br0" timeOffset="26872">8507 9269 105 0,'-34'39'39'16,"7"14"1"-16,-16-7-1 16,18 4-34-16,-4-9-2 15,12-4-2-15,10-9-4 16,7-28-14-16,21 9-21 15,0-24-3-15,15-5 2 16,-1-23-3-16</inkml:trace>
  <inkml:trace contextRef="#ctx0" brushRef="#br0" timeOffset="27432">8627 8901 109 0,'-5'21'40'15,"-1"-4"3"-15,7 12-3 16,1-7-37-16,8 6 1 15,0 3-1-15,3 4 0 16,-5 8-1-16,-3 7 0 16,-5 3-1-16,-7 4 0 15,-6 2-1-15,-2 0 1 16,-5-7-1-16,2-8 1 15,1-12-1-15,9-16 0 0,8-16 0 16,16-17 0-16,11-19 0 16,7-12 0-16,5-8 0 15,4-7 0-15,1-2 0 16,-5 7 2-16,-6 9-2 15,-9 11 0-15,-7 17 0 16,-17 21 0-16,0 0 0 16,-4 23 0-16,-5 7 0 15,-2 6 0-15,5 1 0 16,8-2 0-16,6-8 0 15,10-11 0-15,12-12 0 16,12-13 0-16,5-12 0 16,8-8 0-16,2-7 0 15,-2-2 0-15,-5 1 0 0,-6 5 0 16,-10 9 0-16,-12 10 0 15,-10 13 0-15,-10 11 0 16,-13 15 0-16,-4 10 0 16,-3 10 0-16,-6 5 0 15,9 7-5-15,-3-10-5 16,20 12-8-16,-8-25-12 15,24-1-12-15,-2-21 0 16,18-5 0-16,-4-20 1 16</inkml:trace>
  <inkml:trace contextRef="#ctx0" brushRef="#br0" timeOffset="27752">9590 9176 113 0,'0'0'42'0,"-8"11"0"15,11 3-1-15,-3-14-38 16,21 18-1-16,4-12 0 15,7-2-1-15,11-8 0 16,4-4-1-16,3-8 1 16,0-7-1-16,-4-7 0 15,-9-7 0-15,-8-4 0 16,-11-7 0-16,-14 0-1 15,-12 6 0-15,-13 12 1 16,-12 15 0-16,-11 16 0 16,-4 23 0-16,-3 16 1 15,0 24 0-15,7 10 1 16,10 7-1-16,16-3-2 0,16-13-2 15,31-3-12-15,-1-33-18 16,27-7-10-16,8-31 1 16,19-15-3-16</inkml:trace>
  <inkml:trace contextRef="#ctx0" brushRef="#br0" timeOffset="28299">11857 7179 109 0,'-98'65'40'0,"-4"40"0"16,-11 30-1-16,6 37-36 16,-3 30-1-16,13 25 0 15,19 8 0-15,26 0 0 16,35-16-2-16,42-27-2 15,43-33-1-15,40-44-11 16,56-27-24-16,22-47-4 16,32-21 1-16,7-37-3 15</inkml:trace>
  <inkml:trace contextRef="#ctx0" brushRef="#br0" timeOffset="28741">12681 7395 92 0,'18'12'38'16,"-4"4"2"-16,11 16-3 15,-6 2-34-15,10 16 0 16,-1 6 0-16,4 7 0 15,-10 4-1-15,-5 4 0 16,-15 6 0-16,-12 0-2 16,-18-2 1-16,-12-4-1 15,-9-2-1-15,-13-13-3 16,8 0-17-16,-8-26-19 0,14-16 1 15,2-21-2-15,17-12 0 16</inkml:trace>
  <inkml:trace contextRef="#ctx0" brushRef="#br0" timeOffset="28935">12388 7385 112 0,'12'-7'43'15,"22"10"-1"-15,2-6-1 16,8-6-40-16,34-4-1 15,17-8-3-15,23 6-14 16,-2-17-19-16,16 9-3 16,-8-7 0-16,10 9-2 0</inkml:trace>
  <inkml:trace contextRef="#ctx0" brushRef="#br0" timeOffset="29118">14015 7271 104 0,'-58'77'37'0,"-9"27"2"15,-23 13-2-15,-13 24-37 16,-11 13 1-16,-2 10 2 16,-4-2-2-16,6-6-3 15,25-9-6-15,10-29-30 16,42-22-1-16,26-31 0 15,38-25-1-15</inkml:trace>
  <inkml:trace contextRef="#ctx0" brushRef="#br0" timeOffset="29424">14031 8210 79 0,'-29'-11'42'16,"-8"20"-1"-16,-19 5 1 15,-1 9-21-15,-1 2-18 16,8 7-1-16,15-4 0 15,20 0 0-15,22-5-1 16,20-6 0-16,26-3 0 16,12 0-1-16,5-1 1 15,1 5-1-15,-6 5 1 16,-17 7-1-16,-19 7 0 0,-23 7 1 15,-22 3 1-15,-12-3-2 16,-8-4 0-16,-5-12-4 16,7-4-5-16,1-31-20 15,28-4-12-15,5-24-1 16,28-10-1-16,6-24 0 15</inkml:trace>
  <inkml:trace contextRef="#ctx0" brushRef="#br0" timeOffset="29717">14636 6940 118 0,'16'3'41'15,"13"27"2"-15,-3-3-4 16,6 28-39-16,9 13 0 15,3 18 1-15,-8 22 0 16,-5 15 0-16,-12 14 0 16,-13 11-2-16,-12 5 1 15,-12 4 1-15,-13-3 0 16,-11-9-1-16,-11-13 2 15,-2-13-3-15,-1-20 1 16,-1-19-4-16,16-13-13 16,-12-36-22-16,23-11-3 15,-1-29-1-15,13-12-2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03T02:38:15.06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2930 831 93 0,'47'-51'40'16,"-47"51"0"-16,0 0-8 15,0 0-32-15,0 0-1 16,0 0 0-16,-56 3 2 15,56-3 1-15,-66 36 0 16,66-36 0-16,-76 49 1 16,76-49-1-16,-72 64 0 0,72-64 0 15,-52 71-1-15,52-71 1 16,-23 75-1-16,23-75-1 15,17 62-1-15,19 17 1 16,24-6-2-16,22-5 2 16,-10-26-1-16,-2 18 2 15,-29 2-2-15,-33 11 2 16,-50 2 1-16,-13 0-1 15,-12-3 1-15,6-10-3 16,8-10-1-16,13-23-14 16,33-13-24-16,19-29 0 15,32-16-3-15,17-16 1 16</inkml:trace>
  <inkml:trace contextRef="#ctx0" brushRef="#br0" timeOffset="684">3766 1348 64 0,'59'-22'36'0,"-59"22"-1"15,0 0 1-15,0 0-32 16,0 0 0-16,29 7 0 15,-33 10 3-15,-4 6-1 16,-1 9-1-16,-5 10-1 16,1 10 0-16,-8 13-3 15,0 8 1-15,-4 1 0 0,1-1-1 16,2-9 0-16,4-5-1 15,3-10 0-15,6-11-1 16,4-15 2-16,5-23-1 16,0 0 0-16,17-23 1 15,-4-14-2-15,1-10 2 16,1-10 0-16,0-11 1 15,1-9-2-15,-16 77 2 16,15-88 0-16,-15 88-2 16,24-86 2-16,-24 86-2 15,29-83 2-15,-29 83-2 16,39-71 1-16,-39 71-1 15,51-60-1-15,-51 60 1 0,64-40-1 16,-64 40 1-16,56-14-1 16,7 22 1-16,-11 15-2 15,-10 25 2-15,-21 12-1 16,-18 8 1-16,-28 4-2 15,-20 3 1-15,-17-14 0 16,-4-2 0-16,0-8 1 16,-2-10-1-16,9-8 1 15,6-9-2-15,11-7 2 16,11-9-1-16,10-5 0 15,8-6 0-15,13 3 1 16,0 0-1-16,-3 22 1 16,7 12 2-16,-3 9-2 15,-4 19 0-15,-8 15 1 16,-11 20-1-16,-8 13 0 0,-15 8-2 15,0 13-13-15,-14-20-24 16,15-8 0-16,-1-24-1 16,24-22-1-16</inkml:trace>
  <inkml:trace contextRef="#ctx0" brushRef="#br0" timeOffset="1148">4522 1794 75 0,'5'46'38'15,"1"6"-3"-15,-8 4 2 16,4-1-36-16,-4-7 3 15,2-5-3-15,-2-15 3 16,3-14-3-16,-1-14 1 16,12-28-1-16,2-18 1 15,9-15 1-15,2-19-1 16,9-18 2-16,-16 45-1 0,4-6 1 15,2 3 0-15,2-1 0 16,-1 5 1-16,0 0-3 16,-25 52 2-16,49-86-2 15,-49 86 0-15,48-61-3 16,-48 61-2-16,53-45-3 15,-11 22-5-15,-42 23-23 16,66-11-8-16,3 16 1 16,10 12-2-16</inkml:trace>
  <inkml:trace contextRef="#ctx0" brushRef="#br0" timeOffset="1346">5796 1541 96 0,'-16'58'38'15,"0"15"0"-15,-8-4 0 16,10-3-38-16,-5-1 1 16,6-8-2-16,6-6-4 15,-1-21-24-15,16-10-10 16,4-25 3-16,10-15-4 15</inkml:trace>
  <inkml:trace contextRef="#ctx0" brushRef="#br0" timeOffset="1482">5839 1348 95 0,'-25'-75'34'0,"25"75"-31"16,-29-74-3-16,29 74-39 15,-18-62-2-15</inkml:trace>
  <inkml:trace contextRef="#ctx0" brushRef="#br0" timeOffset="1849">6252 1298 107 0,'44'67'41'0,"-14"20"0"16,-30 5-3-16,-13 3-38 16,-8-20 0-16,4-7 0 15,2-11 0-15,4-7-1 16,1-13 1-16,8-11 0 0,2-26 0 15,18 1 1-15,5-27 0 16,7-11 1-16,9-10-1 16,5-9 1-16,5-7-1 15,9-2 0-15,3 4-1 16,-2 8 1-16,2 14 0 15,-8 11-2-15,-1 16 1 16,-4 15 0-16,-5 16-1 16,-10 9 0-16,-5 15-1 15,-2 9-2-15,-2 3 1 16,0 3-2-16,11-2-4 15,-5-14-9-15,20 1-22 16,6-15 2-16,15-7-1 16,2-20 2-16</inkml:trace>
  <inkml:trace contextRef="#ctx0" brushRef="#br0" timeOffset="2359">7747 1665 97 0,'-21'-37'39'0,"-9"12"2"16,-20 3-1-16,-3 12-33 15,-11 10-3-15,3 10 0 16,-5 14-1-16,4 14-1 15,1 7-1-15,11 4-1 16,11 0 1-16,15-1-2 16,15-8 1-16,20-4-1 15,16-14 1-15,17-6 0 16,11-15 0-16,9-8-1 15,7-12 1-15,4-8 1 0,-3-10-1 16,-1-2 0-16,-5-7-1 16,-10-6 1-16,-7-1-1 15,-11 1 0-15,-9 7 0 16,-12 14-1-16,-9 18 0 15,-8 13 1-15,-15 36 0 16,-2 21 0-16,-4 32 1 16,0 25-1-16,-3 27 1 15,-2 19 1-15,1 10 0 16,2 5 0-16,-2-7 0 15,-2-6 1-15,-2-23 0 16,0-14 1-16,-4-34 0 16,3-24-1-16,2-37-1 15,3-27 0-15,6-31-1 16,7-30 0-16,7-24-1 0,7-26-2 15,6-23 2-15,11-11-3 16,6-1 2-16,8 4-2 16,4 13 0-16,5 10-2 15,13 20-29-15,-7 12-4 16,13 25-1-16,-4 6 0 15</inkml:trace>
  <inkml:trace contextRef="#ctx0" brushRef="#br0" timeOffset="2697">9164 1474 100 0,'-23'19'40'15,"-12"14"1"-15,-23-1-2 16,-14 5-38-16,-2 4 0 15,0-3 0-15,6-2 0 16,13-7 0-16,18-8-1 16,17-9 0-16,20-12 1 15,39 4-1-15,15-12 0 16,19 0 1-16,7 4 0 15,3 9-1-15,-7 5 3 16,-9 12-2-16,-19 12 2 16,-23 6-1-16,-25 11 1 15,-25 6-3-15,-21-1 2 16,-11-4-3-16,-1-4-4 0,-10-21-30 15,22-6-7-15,5-23-2 16,30-13 0-16</inkml:trace>
  <inkml:trace contextRef="#ctx0" brushRef="#br0" timeOffset="2849">9721 1910 108 0,'10'20'43'15,"-26"-7"-4"-15,-17-7-22 16,-9 2-56-16,-8-18-2 15,5-3-4-15,-4-10 1 16</inkml:trace>
  <inkml:trace contextRef="#ctx0" brushRef="#br0" timeOffset="4037">4097 4737 74 0,'21'178'38'0,"-5"18"1"15,4 22-2-15,-2 22-35 16,-3 20-2-16,-1 22 3 15,-1 20-2-15,-4 15 0 16,-3 8 1-16,-5 12-1 16,3 6 2-16,-6 14-1 15,2 15 3-15,-4 13-4 16,0 15 3-16,-4 3-2 15,0 14-1-15,-3 3 0 0,-2 9-2 16,-3-5 0-16,1-5 0 16,-1-19 0-16,6-9-1 15,2-22 1-15,6-21-1 16,10-31-2-16,4-39-2 15,17-33-10-15,0-53-25 16,14-35-2-16,-2-50 0 16,7-35 2-16</inkml:trace>
  <inkml:trace contextRef="#ctx0" brushRef="#br0" timeOffset="4752">2794 13729 20 0,'37'-2'24'16,"18"14"-1"-16,4-3 2 15,25 8-29-15,14 0 4 16,24-4 2-16,30 4 5 16,23-14 2-16,38 6 1 15,22-14 0-15,41 8 0 16,21-15-1-16,37 9-3 15,20-5-1-15,29 8 0 0,64 1-1 16,-23 8-1-16,24 4 2 16,58 10-2-16,-18 1 0 15,21 7 0-15,21-2 0 16,41-1-1-16,-10-5 0 15,76-4 0-15,26-8-1 16,-62-6 1-16,58-3-1 16,13-8-1-16,10-2 0 15,-13 1 1-15,-15 1-1 16,-21 4 0-16,16 5-1 15,-23 5-1-15,-41 6-2 16,-46-13-9-16,-53 12-26 16,-58-12 0-16,-72-3 0 0,-74-18-1 15</inkml:trace>
  <inkml:trace contextRef="#ctx0" brushRef="#br0" timeOffset="5286">2430 7874 91 0,'6'27'36'16,"-6"13"-1"-16,3 14 0 16,-6 15-34-16,-2 20-2 15,-4 10 1-15,1 10 0 16,-3 1 0-16,0-5-4 15,11-6-21-15,-6-20-9 16,11-21-1-16,3-28-2 16,9-27 2-16</inkml:trace>
  <inkml:trace contextRef="#ctx0" brushRef="#br0" timeOffset="5470">2643 7810 106 0,'8'-25'39'16,"11"16"1"-16,-1 1-2 15,11 5-37-15,12-4-2 16,12-5-1-16,15-1-3 16,3-18-12-16,14 11-21 15,-4-9 0-15,-1 8 0 16,-21 1-2-16</inkml:trace>
  <inkml:trace contextRef="#ctx0" brushRef="#br0" timeOffset="5654">2635 8262 100 0,'-20'20'41'0,"20"-20"-1"16,40-7-1-16,18-22-36 15,29-12-2-15,21-7-2 16,24 5-34-16,-3-4-4 15,0 15 0-15,-17 16-3 16</inkml:trace>
  <inkml:trace contextRef="#ctx0" brushRef="#br0" timeOffset="8895">18031 14832 57 0,'9'-11'39'15,"14"7"-1"-15,6-10-1 0,10 8-34 16,12-3-2-16,7 8 2 16,0 2-2-16,0 7 1 15,-12 9-1-15,-16 10-1 16,-19 9 1-16,-18 14-1 15,-22 9 1-15,-14 7 0 16,-13 2 1-16,-2 0 0 16,0-8-1-16,16-6 0 15,15-18 0-15,21-19 0 16,27-25-1-16,25-20 0 15,24-20 1-15,16-15-2 16,12-9 2-16,2-11-1 16,-8 0 1-16,-11 3 1 0,-19 14 0 15,-25 10 0-15,-24 19-1 16,-25 21 1-16,-24 25 0 15,-16 29 0-15,-12 19-2 16,-4 18 1-16,7 10-1 16,11 7-1-16,22-3 1 15,24-9-3-15,32-17-3 16,21-28-32-16,46-12-2 15,13-31-2-15,21-12 1 16</inkml:trace>
  <inkml:trace contextRef="#ctx0" brushRef="#br0" timeOffset="9060">19437 15185 80 0,'-50'35'41'15,"0"-15"-3"-15,19-8-5 16,17-8-71-16,0-19-2 15,20 1-2-15,-3-11 0 16</inkml:trace>
  <inkml:trace contextRef="#ctx0" brushRef="#br0" timeOffset="11300">19862 14945 48 0,'4'-14'37'16,"-4"14"-2"-16,5-18 1 15,-5 18-33-15,-17 6 0 16,-4 11 0-16,-8 9 0 15,-4 10 1-15,-8 9-2 16,0 9 1-16,1 1-1 0,13 5 0 16,7-5-1-16,16-5 1 15,13-9-2-15,15-11 1 16,14-13-1-16,11-15 0 15,7-14 0-15,2-14 0 16,-4-12 1-16,-5-6-1 16,-8-5 1-16,-9-6-1 15,-13 1 1-15,-8 1 0 16,-9 7-1-16,-4 5 1 15,-6 8-1-15,-2 7 1 16,1 7-1-16,9 19 1 16,-10-10-1-16,10 10 1 15,0 20-1-15,6-1 1 16,3 3-1-16,4 6 0 15,3 1 0-15,1 1 0 0,2 0 0 16,-1 2 0-16,1 1-1 16,-4-2 1-16,-1-1 0 15,-5-3 0-15,-3-3 1 16,-3-1-1-16,-4-4 0 15,-6-4 0-15,7-15 0 16,-15 15 0-16,15-15 1 16,-20-2-1-16,20 2 0 15,-10-23-1-15,12 2 2 16,6-6-1-16,7-3 0 15,7-2 0-15,7-5 1 16,6 2-1-16,3 2 0 16,4 5 0-16,0 5-1 15,-4-1-3-15,11 10-34 0,-15-7 0 16,6 11-3-16,-9-7 2 15</inkml:trace>
  <inkml:trace contextRef="#ctx0" brushRef="#br0" timeOffset="12013">21219 14855 49 0,'0'0'36'0,"0"0"0"15,-3 11-1-15,-20 0-30 16,5 10 0-16,-8-2 0 16,4 11 0-16,-4 0-1 15,8 4 0-15,6-6-1 0,9 1 0 16,12-6-1-16,14-9-1 15,11-8 0-15,7-11 0 16,10-10 0-16,4-8-1 16,5-8 0-16,-4-6 1 15,-2-3-1-15,-5-4 0 16,-5-2 1-16,-4 2 1 15,-5 5-1-15,-7 4 0 16,-7 8 1-16,-3 12-1 16,-18 15-1-16,14 10 2 15,-17 25-3-15,-8 16 0 16,-5 27 0-16,-6 19 1 15,-5 21-1-15,-2 16 0 16,-4 8 2-16,-1-1-2 0,-1-9 1 16,4-6 0-16,0-20 2 15,2-21-1-15,0-24 0 16,0-25 1-16,-2-22-1 15,-2-20 1-15,-1-19-1 16,-5-19-1-16,2-17 0 16,4-20-1-16,1-10-2 15,8-9 0-15,16 4-4 16,6-7-26-16,25 25-7 15,1 1-2-15,24 23 1 16</inkml:trace>
  <inkml:trace contextRef="#ctx0" brushRef="#br0" timeOffset="12179">22209 15265 88 0,'14'14'42'0,"-4"5"1"15,-26-25-7-15,-2 5-38 16,1 3-9-16,-10-15-30 15,9 9 0-15,-10-12-2 16,12 9 1-16</inkml:trace>
  <inkml:trace contextRef="#ctx0" brushRef="#br0" timeOffset="13373">18703 14504 27 0,'-5'-15'33'16,"-11"0"1"-16,-4 8 0 16,-15-6-20-16,-5 13-6 15,-15-9-2-15,-4 9-1 16,-19-2-2-16,-5 4 0 15,-13 4 1-15,-3 8-1 0,-7 8-1 16,1 11 1-16,-1 18-2 16,4 14 0-16,6 17 0 15,11 19 0-15,17 16-1 16,14 15 0-16,24 5 0 15,27 5-2-15,27-6 2 16,31-8 0-16,34-18 1 16,27-20-2-16,26-28 2 15,21-28-1-15,16-33 1 16,7-31 0-16,3-34 0 15,-6-25 1-15,-17-27-1 16,-22-19 0-16,-30-14 0 16,-36-11 2-16,-38-8-2 15,-43-4 1-15,-45 8-1 0,-36 8 0 16,-32 23 0-16,-20 29 1 15,-20 37-5-15,-18 28-10 16,6 62-26-16,-4 29 0 16,18 45-4-16,10 24 1 15</inkml:trace>
  <inkml:trace contextRef="#ctx0" brushRef="#br0" timeOffset="14580">21868 14302 48 0,'-23'-9'34'0,"-12"-5"2"16,-2 6-2-16,-7-4-30 15,-3 4-2-15,-9 2 0 16,-1 7-1-16,-10 5 1 16,-5 9-1-16,-16 2 1 15,-3 12 2-15,-11 7-2 16,-5 9 1-16,-3 5 0 15,0 13 0-15,0 6-1 16,5 10-1-16,6 8 0 16,15 7 0-16,7 6-1 0,13 6 0 15,13 2 0-15,17 6 0 16,21-3 0-16,21 1 0 15,20 1 0-15,20-1-1 16,23-1 1-16,19-3-2 16,19-4 2-16,16-10-3 15,11-9 3-15,10-14-2 16,6-22 2-16,11-20-1 15,4-36 2-15,10-29 1 16,3-38-2-16,5-33 2 16,0-30-1-16,-5-22 2 15,-17-17-2-15,-21-13 1 16,-38-1-1-16,-35 5 1 15,-41 9-1-15,-50 22 1 0,-43 21-1 16,-34 28 0-16,-35 33-1 16,-27 30-1-16,-16 38-3 15,-13 17-8-15,3 45-28 16,-5 8 0-16,17 10-3 15,14-14 2-15</inkml:trace>
  <inkml:trace contextRef="#ctx0" brushRef="#br0" timeOffset="74500">23481 14846 34 0,'9'-15'35'0,"-9"15"1"16,0-13 0-16,-11 22-27 16,-15 4-5-16,-3 15 1 15,-12 8 0-15,-3 21-1 16,-9 12 0-16,0 15-1 15,-5 11 0-15,7 11-1 16,2 4 0-16,14 4-2 16,12-5 1-16,17-8-2 15,24-14-1-15,17-25-8 16,34-5-29-16,8-29 1 0,23-11-2 15,2-27 1-15</inkml:trace>
  <inkml:trace contextRef="#ctx0" brushRef="#br0" timeOffset="75042">23726 15550 51 0,'-17'27'36'0,"-9"2"-2"16,7 17 1-16,-12-1-32 16,5 9-1-16,-4-1 0 0,4 2 0 15,3-6-1-15,5-8 1 16,5-7 0-16,10-15-2 15,3-19 0-15,17-2 0 16,5-20 0-16,3-14 0 16,5-8 1-16,0-7 0 15,-1-5 0-15,-1-3 0 16,-5 3 0-16,-4 5 1 15,-5 7-1-15,-5 11 1 16,-3 9-1-16,-3 11 2 16,-3 13-2-16,0 0 1 15,-5 17 0-15,6 2-1 16,2-5 1-16,8 3-2 15,4-8 1-15,12-4-1 16,7-9 1-16,14-4 0 0,-1-5-1 16,4 2 2-16,-4-1-1 15,-1 6 0-15,-10 6 0 16,-10 6-1-16,-8 9 1 15,-13 8-2-15,-7 4 2 16,-4 2-2-16,-2 1 2 16,1-5-3-16,3-2-2 15,4-23-3-15,11 21-31 16,-6-31-1-16,13 0-2 15,-4-20 1-15</inkml:trace>
  <inkml:trace contextRef="#ctx0" brushRef="#br0" timeOffset="75365">24435 14825 77 0,'0'0'39'16,"0"0"-1"-16,22 10-9 15,-9 5-26-15,7 14 0 16,0 10-1-16,8 11 0 16,1 10-2-16,5 9 0 15,1 4 0-15,3 3 0 16,-2 1 0-16,1-4-2 15,-6-3 2-15,-11-4-2 16,-10-3 1-16,-16-3-1 0,-13 0 1 16,-23 0-1-16,-16 1-1 15,-20-4-1-15,-7 10-8 16,-23-20-23-16,9-2-2 15,-6-16-1-15,11-10 0 16</inkml:trace>
  <inkml:trace contextRef="#ctx0" brushRef="#br0" timeOffset="76370">7090 15205 33 0,'-19'5'35'0,"0"-7"0"0,10 5-2 16,9-3-27-16,0 0-2 15,0 0-1-15,0 0 0 16,18 9-2-16,4 3 0 15,5-3 1-15,15 2 0 16,10-2 0-16,18-1-1 16,23-8 1-16,22-2 0 15,27-11 0-15,27-1 1 16,28-6-2-16,27-2 1 15,23-3-1-15,18 1 0 16,19 2 0-16,10 4 0 16,14 7-1-16,4 0 1 15,7 6-1-15,8 3 0 16,6 2 0-16,5 1 1 0,49 0-1 15,-32-2 1-15,43-3-1 16,-26 1 0-16,3-5 0 16,0 1 0-16,-1-2 0 15,-6 2-1-15,-58 3 0 16,26 0 0-16,-66 4 0 15,8-1 0-15,-39 3 1 16,-39 0-1-16,-38-1 1 16,-40-1 0-16,-39-4 0 15,-35-4 1-15,-33-4-1 16,-29-4 1-16,-21-1-1 15,-25-4 0-15,-19-1 1 16,-14 1-1-16,-9 1 0 16,-9 0 0-16,-1 3 0 0,0-1 1 15,12 4-5-15,6-12-23 16,33 9-9-16,15-11-1 15,29-1 0-15</inkml:trace>
  <inkml:trace contextRef="#ctx0" brushRef="#br0" timeOffset="76790">15935 14749 22 0,'-34'-28'33'0,"-5"-1"1"15,2 5 0-15,-6-1-27 16,9 11 1-16,-4-3 0 15,16 12 0-15,-2-3-1 16,24 8-1-16,0 0 1 16,34 10-2-16,12-3-2 15,15 6 0-15,14 2-1 16,8 6 0-16,1 11-1 15,-7 8-1-15,-21 13 0 16,-28 13 0-16,-33 15 0 16,-35 12 0-16,-38 6 0 15,-24 9 0-15,-23-6 1 0,-10 0 0 16,-4-12-1-16,16-15-1 15,28-15-4-15,22-34-31 16,56-14-4-16,29-32-3 16,46-12 1-16</inkml:trace>
  <inkml:trace contextRef="#ctx0" brushRef="#br0" timeOffset="76934">16661 15392 64 0,'-22'39'43'0,"-10"9"-1"16,-18-14-3-16,-2-27-59 15,13 13-20-15,5-18-2 16,20-3-1-16</inkml:trace>
  <inkml:trace contextRef="#ctx0" brushRef="#br0" timeOffset="79075">1839 12379 54 0,'-23'-32'35'16,"-4"-21"-1"-16,4-10 0 16,-3-24-29-16,5-14-1 15,-5-23 1-15,8-12-1 16,-3-20 0-16,1-10 0 0,3-21-1 15,5-11 0-15,2-13 1 16,4-14-1-16,3-10 0 16,1-11-1-16,2-7 1 15,4-7-3-15,-3 1 2 16,0-3-1-16,-2 1-1 15,-4 6 2-15,-4 3-1 16,2 3-1-16,0 7 1 16,1 3 1-16,6 7-1 15,6 8 0-15,3 8 0 16,9 10-2-16,2 21 2 15,0 19-2-15,2 17 0 16,-7 24-1-16,-3 24 0 16,-11 22 1-16,-7 26-1 15,-11 27 1-15,-7 22 0 0,-8 23 1 16,-3 28 1-16,-4 26 0 15,0 27 0-15,1 24 1 16,1 20 0-16,3 7 0 16,5 1-2-16,2-6 2 15,8-19-2-15,2-23 1 16,6-27 0-16,5-26 0 15,1-33 0-15,4-28-1 16,-1-31 1-16,5-27 0 16,-1-25-1-16,0-21 0 15,-2-24 1-15,0-16-2 16,3-7 0-16,4 4-1 15,3 13 1-15,2 17 0 16,3 25 0-16,2 24 1 0,9 36 0 16,8 34 0-16,3 29 3 15,8 30-2-15,6 29 1 16,11 22 0-16,4 25-1 15,3 16 1-15,2 13-3 16,-8-5-1-16,10 14-22 16,-14-23-15-16,8-11 0 15,-7-24-2-15,10-21 0 16</inkml:trace>
  <inkml:trace contextRef="#ctx0" brushRef="#br0" timeOffset="79827">3102 8742 80 0,'-14'3'38'15,"-7"3"-2"-15,1 13 2 16,-12 6-32-16,0 20-3 15,-7 13 1-15,3 25 0 16,-5 12 0-16,5 20-1 16,3 6 0-16,8 7-2 15,12-1 0-15,9-6 0 0,13-12-1 16,9-17-3-16,19-12-10 15,2-32-23-15,16-15-2 16,4-30 0-16,12-16-1 16</inkml:trace>
  <inkml:trace contextRef="#ctx0" brushRef="#br0" timeOffset="80336">3448 9272 92 0,'-25'22'36'16,"0"14"0"-16,-6 1-1 0,0 11-33 16,-2 4-1-16,2 7 2 15,-1-3-1-15,2-2 1 16,1-5-1-16,4-6-1 15,7-8 1-15,4-10-2 16,6-14 1-16,8-11-1 16,3-18 1-16,10-13-1 15,3-13 0-15,9-7 0 16,4-6 1-16,2-3-1 15,0 1 0-15,-1 7 1 16,-2 9-1-16,-3 17 0 16,-3 13 1-16,-5 15-1 15,-3 15 0-15,-3 11 1 16,-2 12-1-16,0 7 1 15,-1 4 0-15,0-2-1 0,3-3 1 16,-1-5 0-16,1-8 0 16,1-12 1-16,1-12-1 15,2-11 1-15,-2-14 0 16,5-11-1-16,-4-12 0 15,1-7 0-15,-6-12-1 16,2-6-2-16,-2-1-2 16,-8-5-3-16,11 11-21 15,-17-7-11-15,11 11 0 16,-11-2-1-16,7 16 0 15</inkml:trace>
  <inkml:trace contextRef="#ctx0" brushRef="#br0" timeOffset="80641">3704 8771 92 0,'0'0'37'0,"14"24"1"15,-8-5 1-15,12 2-35 16,-4 9-1-16,10 8 0 15,-1 3 2-15,6 8-2 16,0 9-1-16,-2 9 0 16,-6 7-1-16,0 11 1 15,-12 10 0-15,-11 11-1 16,-12 0 0-16,-8 6 1 15,-9-7-1-15,-8-7 0 16,-7-10-3-16,-5-14-1 0,5-6-6 16,-12-31-27-16,20-6-3 15,0-26-2-15,9-10 0 16</inkml:trace>
  <inkml:trace contextRef="#ctx0" brushRef="#br0" timeOffset="83601">4246 13711 17 0,'0'0'28'15,"11"-16"0"-15,-5 5 2 16,-5-2-25-16,9 4 1 16,-6-3-1-16,6 6 0 15,-10 6 0-15,13-11 0 16,-13 11 0-16,0 0 1 15,0 0 0-15,0 0-1 16,0 0-1-16,-11 26 0 16,-13 4 0-16,-8 13 0 15,-19 10-2-15,-11 12 0 0,-14 12 0 16,-11 11-1-16,-5-1 0 15,2 2 0-15,4-9 0 16,11-9-3-16,18-8-6 16,7-26-28-16,30-10 0 15,20-27-2-15,4-18 0 16</inkml:trace>
  <inkml:trace contextRef="#ctx0" brushRef="#br0" timeOffset="83849">3828 13856 79 0,'-19'13'40'16,"9"15"-1"-16,4-12-3 0,15 13-32 15,11-4-1-15,23 5-1 16,9-7 0-16,18-1 0 15,6-8-1-15,14-3-1 16,5-6-2-16,1-4 0 16,4 2-2-16,-10-8-8 15,4 16-26-15,-26-6-2 16,-2 12 0-16,-19-4 0 15</inkml:trace>
  <inkml:trace contextRef="#ctx0" brushRef="#br0" timeOffset="87593">19405 6008 68 0,'-19'8'33'0,"-6"17"-1"15,-6 12 0-15,-13 11-31 0,-5 10 1 16,-11 7 0-16,-4 6-1 16,-3-1-2-16,6-10-6 15,19-7-23-15,5-18-2 16,17-20 0-16,20-15-1 15</inkml:trace>
  <inkml:trace contextRef="#ctx0" brushRef="#br0" timeOffset="87744">19169 6240 85 0,'13'-33'36'0,"-5"13"1"15,-8 2 1-15,0 18-32 16,17-3-3-16,16 4-1 16,22-3-2-16,23-9-10 0,30 9-26 15,11-7 0 1,16 4-2-16,0-5-1 0</inkml:trace>
  <inkml:trace contextRef="#ctx0" brushRef="#br0" timeOffset="92040">4132 13799 42 0,'0'0'27'0,"0"0"2"0,0 0-13 15,0 0-11-15,0 0-1 16,0 0-1-16,0 0 1 15,11 8 0-15,-11-8 0 16,15 1 0-16,-15-1 0 16,18-4 0-16,-18 4-1 15,24-7-1-15,-10 0 0 16,6-1-1-16,-2-1-1 15,5-3 1-15,3-2-1 16,5 0 1-16,4-5-1 16,7-1 0-16,9-5 1 15,8-3-1-15,9-5 0 16,8-5 0-16,14-3 0 15,9-11-1-15,15-5 2 16,9-8-1-16,14-8 1 0,8-8-1 16,10-9 1-16,15-3-1 15,4-7 0-15,8-3 2 16,7-4-2-16,3-6 1 15,8 0-1-15,2-1 0 16,14-2 0-16,1-1 0 16,11-5 1-16,13-6-1 15,10 0 1-15,6-2-1 16,10 0 2-16,6-3 1 15,6-3-3-15,5-4 3 16,3-3-1-16,4 0-3 16,2-5 3-16,11-7-1 0,1-6 1 15,11-6-2-15,-1-3 0 16,4-4-1-16,3-1 1 15,4-3 0-15,4 3-1 16,-4-1 0-16,3 4 0 16,-6 2 0-16,3 3 0 15,-5 10 2-15,1 4-1 16,3 1 0-16,-9 3 2 15,1 4-1-15,-5 5-1 16,-4 2 2-16,-4-1-1 16,-8 0 0-16,-5 3 0 15,-12 5-1-15,-10 3 1 16,-12 5-2-16,-9 5 3 15,-14 6-4-15,-15 8 3 16,-11 7-2-16,-13 11 2 16,-18 9-2-16,-16 11 0 0,-23 6-6 15,-15 17-25-15,-32 6-1 16,-17 14-1-16,-24 6 1 15</inkml:trace>
  <inkml:trace contextRef="#ctx0" brushRef="#br0" timeOffset="93932">12843 9720 62 0,'17'-6'37'16,"-6"-4"-1"-16,-11 10 1 15,8-13-22-15,-8 13-10 16,-33 8 0-16,2 11-1 16,-14 5-1-16,-10 10 0 0,-5 9-1 15,-1 5 1-15,3 3-2 16,9-1 1-16,15-5-1 15,17-5 0-15,22-8-1 16,18-9 0-16,19-9 1 16,16-6-1-16,8-3 0 15,2 1 0-15,0-2 0 16,-5 2 0-16,-12 5 1 15,-13 4-1-15,-19 6 1 16,-17 7-1-16,-16 4 0 16,-11 3 0-16,-10 0-1 15,-6-1 1-15,3-3-4 16,2-18-11-16,15-1-24 15,11-23-1-15,24-7 1 16,11-23 0-16</inkml:trace>
  <inkml:trace contextRef="#ctx0" brushRef="#br0" timeOffset="94148">13561 9252 83 0,'-2'-22'38'15,"-19"19"-1"-15,-5 31 1 16,-7 14-34-16,-4 23-1 15,-8 14 0-15,2 17-1 16,-1 11 0-16,4 5 0 16,8-2-2-16,6-10-3 15,23 0-17-15,4-28-18 16,21-10 1-16,8-28-3 0,22-17 2 15</inkml:trace>
  <inkml:trace contextRef="#ctx0" brushRef="#br0" timeOffset="95001">13877 9767 93 0,'-24'-14'38'0,"-19"7"-1"16,5 19 2-16,-19 5-34 15,11 13 0-15,2 6-2 16,6 10-1-16,9 0 0 15,10 5 0-15,16-4-1 16,13-5 1-16,17-9-2 16,11-10 0-16,12-14 1 0,8-11-1 15,1-14 0-15,1-13-1 16,-4-8 1-16,-8-10-1 15,-8-5 0-15,-15-1 0 16,-11 0 0-16,-12 1 0 16,-7 7 0-16,-12 8 0 15,-5 8 1-15,-1 9 0 16,-2 8 0-16,3 9 1 15,5 7-1-15,7 7 1 16,7 3-1-16,8 2 1 16,10 0-1-16,10 0 1 15,1 1-1-15,8 1 1 16,1-2 0-16,-3 3-1 15,1 6 1-15,-8 2-1 16,-6 5 1-16,-9 10-1 0,-7 2 0 16,-6 4 1-16,-6 2-1 15,-2-1 0-15,-4-4 0 16,4-4 0-16,-2-10 0 15,7-7 0-15,2-10 1 16,4-14-1-16,0 0 0 16,10-17 0-16,-1-9 1 15,0-7-1-15,2-12 0 16,-2-6 0-16,0-10 0 15,2-6 0-15,-2 1 0 16,-2 2 0-16,4 6 0 16,-3 7-1-16,0 13 1 0,4 8 0 15,6 17 1-15,2 10-1 16,-1 10 0-16,6 8 1 15,2 5-1-15,1 4 1 16,0 1-1-16,-4 5 1 16,-6 0-1-16,-13 4 0 15,-5-3 0-15,-11 1 0 16,-11-1 0-16,-9 0 0 15,-6-5 1-15,-6-2-1 16,1-1 0-16,-1-1 0 16,4 2 0-16,0 6 0 15,4 7 0-15,3 12 0 16,0 13-1-16,2 13 1 15,-4 11-1-15,1 9 2 16,4 2-2-16,0-2 1 0,7-4-4 16,3-14-4-16,23-9-30 15,-4-26-4-15,20-13 0 16,6-24-3-16</inkml:trace>
  <inkml:trace contextRef="#ctx0" brushRef="#br0" timeOffset="95402">14636 9864 100 0,'5'15'40'15,"-5"-15"0"-15,28 7-1 16,-8-16-36-16,17-5-2 16,9-7 1-16,3-3 0 15,1-6-1-15,-2-2 0 16,-5-3 0-16,-7 4-2 15,-16 3 1-15,-10 6 0 16,-17 6 1-16,-12 8-1 16,-13 9 2-16,-10 11-1 15,-9 12 1-15,-7 8 1 16,1 11-1-16,5 2 1 15,8 5-2-15,12 0 1 16,11-2-1-16,21-7-1 16,23-11-1-16,18-15-2 15,27-3-6-15,8-22-29 0,29 0-4 16,-1-15 1-16,14-4-1 15</inkml:trace>
  <inkml:trace contextRef="#ctx0" brushRef="#br0" timeOffset="95575">15525 9711 111 0,'-29'12'40'0,"0"-5"1"16,17 5-2-16,12-12-36 15,19-8-3-15,18 2 0 16,10-3-3-16,15 9-8 15,-2-12-27-15,7 6-2 0,-10-4 1 16,-10 9-3-16</inkml:trace>
  <inkml:trace contextRef="#ctx0" brushRef="#br0" timeOffset="95736">15468 9982 118 0,'-36'28'42'0,"22"2"0"15,14-30-1-15,28 9-38 16,15-16-5-16,13-15-23 15,22 10-14-15,2-7-3 16,15 1 0-16,2-5-2 16</inkml:trace>
  <inkml:trace contextRef="#ctx0" brushRef="#br0" timeOffset="103129">16484 9170 77 0,'4'-31'35'15,"2"4"0"-15,-5-1-2 16,5 15-28-16,-7-2-1 15,1 15 1-15,-2 15-1 0,-2 17-1 16,-3 18 0-16,3 15-1 16,-6 17 0-16,5 14 1 15,-5 9-1-15,3 8 0 16,0 0-2-16,4-6 1 15,3-9-3-15,1-18-4 16,16-12-29-16,-4-21-3 16,16-15 1-16,5-27-1 15</inkml:trace>
  <inkml:trace contextRef="#ctx0" brushRef="#br0" timeOffset="103430">16813 9517 96 0,'-33'5'38'16,"2"11"0"-16,-8 0 0 16,5 6-34-16,-4 2-1 15,8 2 1-15,4-1-1 16,7 5 1-16,10-3-2 15,9 2 1-15,9-2-1 16,6 0-1-16,8-1-1 16,3 4 1-16,3-3-1 15,3 1 1-15,-1-1-1 16,0-3-1-16,3-1-1 15,-5-9-5-15,12 2-30 0,-9-13-3 16,7 3 1-16,-6-15-3 16</inkml:trace>
  <inkml:trace contextRef="#ctx0" brushRef="#br0" timeOffset="103655">17297 9704 105 0,'-12'-3'39'0,"12"3"-1"16,0 0 0-16,0 0-37 15,19-10 0-15,3 7-2 16,7 1-2-16,-2-8-18 0,10 11-17 15,-8-4 1-15,5 4-2 16,-14-5 2-16</inkml:trace>
  <inkml:trace contextRef="#ctx0" brushRef="#br0" timeOffset="103821">17223 9895 108 0,'-28'23'39'15,"19"0"2"-15,9-23-2 16,24 5-34-16,13-10-5 15,13-9-5-15,24 3-30 16,-8-11-4-16,13 5 0 16,-8-5-2-16</inkml:trace>
  <inkml:trace contextRef="#ctx0" brushRef="#br0" timeOffset="104706">18338 9670 77 0,'-13'-12'35'0,"-5"7"0"16,-6 2 1-16,-4 9-30 16,-4 0-1-16,3 13 1 15,-5-1-1-15,6 10-1 16,4 3 0-16,9 5-1 15,0 1 0-15,11 2-1 0,9-2-1 16,9-4 0-16,9-6 0 16,5-9 0-16,2-13-1 15,7-11 1-15,2-12-1 16,2-10 1-16,-4-10-1 15,1-6 0-15,-4-2 1 16,-3-1-2-16,-5 5 2 16,-7 7-1-16,-3 9 0 15,-6 12 0-15,-10 14 0 16,-3 10 1-16,-6 20-1 15,-2 15 0-15,-6 18 1 16,-1 14-1-16,-4 14-1 16,-5 8 2-16,3 4-2 15,-2 2 2-15,-4-5-2 16,0-8 2-16,-3-12-2 0,1-13 2 15,2-18-1-15,0-15-1 16,6-15-3-16,-4-31-15 16,17-3-19-16,1-22 0 15,16-10-2-15,0-20-3 16</inkml:trace>
  <inkml:trace contextRef="#ctx0" brushRef="#br0" timeOffset="105436">18819 9686 107 0,'22'15'39'16,"-20"-2"2"-16,2 11-3 0,-12 2-35 15,-3 7 0-15,-6 5-1 16,-1 6 0-16,-2 1-1 15,0 2 0-15,0-4 0 16,3-4-1-16,3-5 1 16,4-9-1-16,3-8 1 15,7-17-1-15,0 0 0 16,9-14 0-16,3-12 0 15,0-9 0-15,5-7 1 16,2-6-1-16,3-5 0 16,1-1 0-16,3 5 0 15,-3 5 0-15,0 8 0 16,2 9 0-16,0 10 0 15,2 8 0-15,2 9 0 0,1 6 0 16,3 3 0-16,7 1 0 16,4 0 0-16,2-4 0 15,5-1 0-15,-1-4 0 16,-4-1 0-16,-5-1 0 15,-8-2 0-15,-13 0 1 16,-20 3-1-16,0 0 0 16,0 0 0-16,-31 4 1 15,-3 6-1-15,-6 5 0 16,-6 6 1-16,-2 5 0 15,-1 8 0-15,4 4 0 16,2 2 0-16,12 2 0 16,10-4-1-16,12-4 1 0,13-8 0 15,14-11-1 1,17-14 0-16,7-11 0 0,11-14 1 15,6-7-1-15,-1-9 0 16,-2-5 0-16,-4-3 0 16,-9 5 0-16,-13 6 1 15,-9 7-1-15,-10 12 0 16,-11 18 0-16,-15 6 0 15,-4 16 0-15,-4 11-1 16,-3 6 0-16,6 7 0 16,2-2-2-16,14 2-1 15,7-13-3-15,27 7-10 16,3-29-17-16,29 3-6 15,4-20 2-15,19-2-2 0</inkml:trace>
  <inkml:trace contextRef="#ctx0" brushRef="#br0" timeOffset="105796">20089 9749 110 0,'-28'-7'38'16,"-17"0"3"-16,7 20-3 16,-11-1-31-16,7 12-3 15,0 6 0-15,9 8-1 16,5 1-1-16,13 0 0 15,10-6-1-15,11-7 0 16,16-15 0-16,12-12-1 16,12-16 1-16,12-17-1 15,3-13 2-15,3-8-2 16,-1-11 0-16,-4-3 0 0,-8-2 0 15,-10 3-2-15,-7 11 2 16,-15 13-1-16,-12 14 1 16,-9 18-1-16,-13 22 1 15,-8 18 1-15,-7 17-2 16,-2 14 2-16,3 9-2 15,2-2 0-15,12 4-3 16,10-13-3-16,28 3-17 16,-3-28-15-16,27-1-2 15,-1-23 1-15,15-3-1 16</inkml:trace>
  <inkml:trace contextRef="#ctx0" brushRef="#br0" timeOffset="105984">20686 9685 110 0,'0'0'38'16,"-24"0"3"-16,9 20-2 15,-7 3-33-15,2 13-2 16,1 2-2-16,0 9 0 16,2-1-1-16,5-3-1 15,3 1-4-15,3-19-8 16,12 5-25-16,-6-20-3 15,17-2 0-15,-6-21-1 16</inkml:trace>
  <inkml:trace contextRef="#ctx0" brushRef="#br0" timeOffset="106104">20649 9480 93 0,'-10'-8'4'16,"-3"9"-4"-16,13-1-1 15,-7 20-32-15</inkml:trace>
  <inkml:trace contextRef="#ctx0" brushRef="#br0" timeOffset="106960">20977 9773 112 0,'-1'13'39'0,"1"-13"0"15,14 4-1-15,8-12-35 16,9 0-1-16,6-5-1 0,0-2-1 15,-1-2 1-15,-1-2-1 16,-5-1 1-16,-11 0-1 16,-13 1 0-16,-11 3 1 15,-9 1-1-15,-10 6 0 16,-10 5 1-16,-8 8 0 15,-5 9 1-15,-4 10 0 16,1 6 0-16,6 6 0 16,7 4 0-16,14-1 0 15,15-1-1-15,16-6 0 16,17-8-1-16,18-8 0 15,10-7 0-15,11-9 0 16,1-8 0-16,-1-4 0 16,-7-5 0-16,-6-3 0 0,-10 0 0 15,-12-1 0-15,-9 3 0 16,-10 2 2-16,-10 17-2 15,-1-12 0-15,1 12 0 16,-22 17-2-16,6 5 4 16,-3 7-4-16,0 3 2 15,1 3 0-15,7-2 0 16,6-5 2-16,7-7-2 15,10-12-2-15,8-12 4 16,10-12-2-16,6-9 0 16,2-9 0-16,-1-5 0 15,-1-4 0-15,-5 3 0 16,-4 3 0-16,-6 6 0 0,-10 10 0 15,-11 20 0-15,0 0 0 16,0 0 0-16,-11 28 0 16,3 0 0-16,3 1 0 15,6 1 0-15,11-2 0 16,7-8 0-16,14-8 0 15,11-11 0-15,8-11 0 16,8-9-2-16,4-11-3 16,3-3-2-16,-7-17-3 15,4 5-4-15,-19-21-4 16,7 11 2-16,-19-15 6 15,0 1 5-15,-8 6 5 16,-11 9 4-16,-2 19 3 16,-16 4 3-16,4 31 6 0,-26 12-1 15,8 28-7-15,-16 18-3 16,-3 12-3-16,-1 7-2 15,0 3-1-15,5 9-5 16,-6-17-16-16,20 9-12 16,-10-16-5-16,14-6-1 15,-1-21 0-15</inkml:trace>
  <inkml:trace contextRef="#ctx0" brushRef="#br0" timeOffset="107107">21970 9684 112 0,'36'-46'38'0,"-1"0"0"15,6 11-4-15,12 12-65 16,-15 0-9-16,2 14 1 0,-14 4 0 16</inkml:trace>
  <inkml:trace contextRef="#ctx0" brushRef="#br0" timeOffset="107883">15023 11008 83 0,'-2'-14'41'16,"2"14"-1"-16,-16-9 0 16,16 9-34-16,0 0-3 15,-11 0-2-15,11 0 0 16,22-5 0-16,6 2-2 15,8-4-2-15,17 10-21 16,-8-11-17-16,9 6 4 16,-13-4-3-16,-6 6 0 0</inkml:trace>
  <inkml:trace contextRef="#ctx0" brushRef="#br0" timeOffset="108043">14892 11197 83 0,'13'14'39'15,"19"-19"-2"-15,22-6-7 16,13-2-67-16,3-5 0 16,13 5-1-16,-3-3 0 15</inkml:trace>
  <inkml:trace contextRef="#ctx0" brushRef="#br0" timeOffset="108530">16106 10945 90 0,'-13'-7'42'0,"-14"-3"-1"0,0 15-1 15,-11 0-37-15,-4 6-2 16,-1 5 0-16,0 6-2 16,0 0 1-16,11 0-1 15,10-1 1-15,10 1-1 16,19-8 1-16,14-4-1 15,15-3 1-15,13-3 0 16,4-1 0-16,4 0 0 16,-5 2 1-16,-7 5-1 15,-14 3 0-15,-10 6 1 16,-18 6-1-16,-13 4 1 15,-11 4-1-15,-11-2 0 16,-3 1-1-16,-2-5 0 16,7-1-5-16,0-19-22 0,23 6-11 15,7-13-1-15,15-16 0 16</inkml:trace>
  <inkml:trace contextRef="#ctx0" brushRef="#br0" timeOffset="109108">16483 11028 69 0,'-26'8'39'16,"4"12"0"-16,-7-2 0 15,4 11-32-15,0 0-3 16,7 7 0-16,2 2-1 15,6 3 0-15,2-2-2 16,4-2 1-16,2-7 0 0,2-1-1 16,0-10 0-16,4-5-1 15,-4-14 1-15,0 0-1 16,6-14 0-16,-2-7 0 15,1-7 1-15,1-7-2 16,2-5 1-16,2-8 0 16,4-5 1-16,4 0 1 15,5 3-1-15,2 2 1 16,3 8-1-16,6 5 2 15,-1 10-2-15,1 9 1 16,-2 12-2-16,-4 12-1 16,-9 12 0-16,-4 5-1 0,-12 10 0 15,-9 4 0-15,-8 5 1 16,-9 6-1-16,-7-2 0 15,-5 0 1-15,-2-3 1 16,0-3 1-16,3-5-1 16,0-7 0-16,1-5 0 15,7-6 0-15,4-4 0 16,2 1 0-16,4-1 0 15,1 1 0-15,2 6 0 16,0 5 1-16,1 7-1 16,-3 4 2-16,-2 9-2 15,0 1-3-15,2-2 0 16,-1-12-8-16,18 7-22 15,-7-22-7-15,18-5 1 16,-1-22-4-16</inkml:trace>
  <inkml:trace contextRef="#ctx0" brushRef="#br0" timeOffset="109477">16783 11056 83 0,'21'-25'39'15,"-16"11"0"-15,-5 14 0 16,-10 26-32-16,-4 4-3 15,-5 5-3-15,2 9 0 16,1 2-1-16,3 3 1 16,0-2 0-16,8-2 1 15,1-8-2-15,2-4 1 16,3-10 0-16,1-8-1 0,-2-15 1 15,13-3-1-15,-1-16 1 16,0-7-1-16,3-11 1 16,4-7-1-16,-1-4 1 15,2-8-1-15,3 3 1 16,-3 0 2-16,0 9-2 15,-3 10 2-15,-3 6-2 16,0 10 0-16,-1 10-2 16,2 4-3-16,6 18-11 15,-10-9-26-15,17 6-1 16,-4-9 0-16,16 7-1 15</inkml:trace>
  <inkml:trace contextRef="#ctx0" brushRef="#br0" timeOffset="109665">17356 11008 100 0,'-28'20'39'0,"4"13"4"16,-13-2-6-16,4 11-32 16,1 0-3-16,7 4 1 15,3-2-1-15,8-6-2 16,11-8-3-16,6-12-3 15,23-1-25-15,-5-26-9 16,16-3-1-16,-4-18-1 16</inkml:trace>
  <inkml:trace contextRef="#ctx0" brushRef="#br0" timeOffset="110079">17490 10852 108 0,'14'-8'41'15,"4"20"2"-15,-9-2-2 16,11 4-35-16,-2 1-2 15,5 7-1-15,-3-1-2 16,3 5-1-16,-9 2 1 16,-5 6-3-16,-5 2 2 15,-9 3-1-15,-7 1-1 16,-4-1 2-16,-2-6 0 15,-3-3 1-15,7-7-1 16,4-8 0-16,10-15 0 16,0 0 0-16,18-17 0 0,5-7-1 15,5-4 1-15,5-4 0 16,-1-2-1-16,2 3 1 15,-5 4 0-15,-5 7-1 16,-3 8 1-16,-7 9 0 16,-3 9 0-16,-5 6-1 15,2 8 0-15,-3 3-2 16,5 6 0-16,3-5-2 15,11 8-5-15,-7-20-16 16,23 12-15-16,-6-17 1 16,13 2-2-16,-3-16 3 15</inkml:trace>
  <inkml:trace contextRef="#ctx0" brushRef="#br0" timeOffset="110475">18277 11092 88 0,'-14'-24'41'0,"5"10"-3"0,-11-4 5 15,20 18-37-15,-35-10-2 16,13 18 0-16,-1 5-1 15,1 9 0-15,0 3-2 16,6 5 1-16,2-1-2 16,9 0 2-16,8-7-1 15,7-5-1-15,8-9 1 16,5-8-1-16,5-8 0 15,3-8 0-15,4-6 0 16,-3-3-1-16,-1-3 3 16,-3 2-3-16,-4 1 0 15,-4 8 1-15,-1 8-1 16,-5 8 1-16,-14 1-1 0,11 32 0 15,-13 7-1-15,-4 14 2 16,-4 11 0-16,-9 10 0 16,-5 4 0-16,-5 3 2 15,-6-4-2-15,-3-3 3 16,0-11-3-16,-4-13-1 15,4-13 0-15,1-14-2 16,8-7-5-16,-6-25-19 16,22 2-13-16,-5-20-3 15,11-4 0-15,-3-16 2 16</inkml:trace>
  <inkml:trace contextRef="#ctx0" brushRef="#br0" timeOffset="111080">19274 11086 69 0,'0'0'37'16,"-1"-18"0"-16,1 18 0 0,-33 2-29 15,5 12-3-15,-12 8 0 16,0 10 0-16,-8 7-2 16,6 5 0-16,4 2-1 15,13-1 0-15,17-5-2 16,14-12-1-16,21-3-5 15,13-29-16-15,27 2-16 16,5-18 0-16,17-3-1 16,-3-13 1-16</inkml:trace>
  <inkml:trace contextRef="#ctx0" brushRef="#br0" timeOffset="111715">19757 11104 83 0,'-40'9'39'0,"1"13"-2"15,-16-6-4-15,8 17-24 16,-9-5-1-16,13 9-1 15,1-4-3-15,15 4-1 16,12-3-1-16,13-5-1 16,15-6 0-16,13-8-1 15,15-10 0-15,8-7 0 16,7-9 0-16,-2-8-1 15,0-6 1-15,-6-5-1 16,-7-3 1-16,-13 1-1 16,-9 1 1-16,-11 1-1 15,-8 6 1-15,-8 2 0 16,-5 7 0-16,-2 1 0 0,4 6 0 15,-1 5 1-15,12 3-1 16,0 0 0-16,0 0 1 16,17 1 0-16,7-2-1 15,6 1 1-15,3 0-1 16,4 0 1-16,-3 2-1 15,-4 4 0-15,-7 4 1 16,-5 5-1-16,-13 6 1 16,-7 4-1-16,-12 6 1 15,-3 0-1-15,-3 3 1 16,-1-4-1-16,-1-2 0 15,6-7 1-15,4-7-1 16,12-14 0-16,0 0 0 16,22-7 0-16,7-12 0 15,4-8 0-15,5-2 0 0,6-4 0 16,-2 1 0-16,-4 2 0 15,-4 5 0-15,-9 6 0 16,-6 6 1-16,-9 10-1 16,-10 3 0-16,-5 18 0 15,-6 1 0-15,-4 4-1 16,6 4-2-16,-4 1-1 15,16 1-4-15,-3-16-15 16,33 10-13-16,-4-19-4 16,17 3-1-16,4-16 2 15</inkml:trace>
  <inkml:trace contextRef="#ctx0" brushRef="#br0" timeOffset="112038">20722 11130 89 0,'-9'-18'39'15,"9"18"-1"-15,-28-18 2 16,28 18-34-16,-24 5-2 15,5 8 0-15,1 2-1 16,-1 5-1-16,3 2-1 16,2 1 1-16,10-2-2 15,5-5 1-15,9-2 0 16,10-8-1-16,7-6 0 15,5-2 0-15,2-3 0 16,-2 0 0-16,-5 2 0 16,-6 4 0-16,-11 5 0 15,-11 7 0-15,-8 5 0 0,-8 5 0 16,-6 2 0-16,0 1 0 15,3 0-2-15,2-8-2 16,13-3-3-16,5-15-18 16,21-14-15-16,3-12 0 15,23-2-1-15,0-17 2 16</inkml:trace>
  <inkml:trace contextRef="#ctx0" brushRef="#br0" timeOffset="112249">21300 10787 109 0,'-11'8'40'15,"-12"15"1"-15,0 25-2 16,-13 4-36-16,2 8-2 0,2 3 0 16,-1 9-2-16,2-1 0 15,1 1-2-15,7-2 0 16,1-10-3-16,12 2-5 15,-8-22-27-15,18-2-2 16,-7-20 0-16,13-9 0 16</inkml:trace>
  <inkml:trace contextRef="#ctx0" brushRef="#br0" timeOffset="112406">20917 11218 68 0,'-22'-43'40'16,"10"13"0"-16,-1 0 1 15,14 20-14-15,3-3-22 16,15 7-2-16,13 4-3 0,9 2-3 15,16 7-6-15,-5-8-28 16,23 9-3-16,-7-6 1 16,8 6-2-16</inkml:trace>
  <inkml:trace contextRef="#ctx0" brushRef="#br0" timeOffset="113127">21573 11139 91 0,'-22'11'39'16,"-12"-5"2"-16,6 9-2 15,-16-3-33-15,12 7-1 16,-4-2 0-16,2 6-2 16,3-1 0-16,9 1-1 15,7-6 0-15,13-2-1 0,2-15-1 16,27 13 1-16,4-15-1 15,3-9 0-15,8-4 0 16,-1-2 0-16,-1-6 0 16,-3 0 0-16,-7-1 0 15,-4 2 0-15,-9 2 0 16,-4 4-1-16,-4 3 1 15,-9 13 0-15,0 0 0 16,0 0 0-16,0 0 1 16,-15 27-1-16,7-4 0 15,-1 3 0-15,5 1-1 16,4-1 1-16,8-2-1 15,7-5-1-15,12-7 0 16,7-10-2-16,10-3 1 0,3-10-2 16,4-1 2-16,0-8-1 15,-2 1 1-15,-9-2 0 16,-6 2 2-16,-10 2 2 15,-11 4 0-15,-13 13 2 16,2-11-1-16,-2 11 1 16,-18 13 0-16,4 3 0 15,-2 1-1-15,1 6 1 16,2 0-2-16,5 1 0 15,3-3 0-15,5-5 0 16,6-5-1-16,4-8 1 16,5-9-1-16,4-4 0 15,3-7 1-15,0-4-1 16,0-1 0-16,-2 1 0 0,-4 2 0 15,-2 4 1-15,-14 15-1 16,15-11 0-16,-15 11 0 16,-1 16 0-16,-2-1 0 15,0 3 0-15,3 1 0 16,1-3 0-16,6-1-1 15,7-9-1-15,8-5-2 16,2-16-6-16,19 10-16 16,-15-23-9-16,19 4-5 15,-7-13-1-15,11 1 1 16</inkml:trace>
  <inkml:trace contextRef="#ctx0" brushRef="#br0" timeOffset="113299">22650 10819 109 0,'-9'30'41'16,"-14"2"-1"-16,-1 20-1 15,-14 8-35-15,3-4-3 16,-2 6-1-16,4-1-2 16,0-4-1-16,0-7-5 15,19 3-21-15,-9-20-10 16,13-1-1-16,0-23-1 15</inkml:trace>
  <inkml:trace contextRef="#ctx0" brushRef="#br0" timeOffset="113451">22397 11138 76 0,'12'-33'42'0,"11"7"-3"0,-4 0 2 16,5 10-17-16,13 8-50 16,-14-10-15-16,10 14 1 15,-11-5-3-15,4 9 1 16</inkml:trace>
  <inkml:trace contextRef="#ctx0" brushRef="#br0" timeOffset="114089">17112 11820 71 0,'9'-13'41'0,"-8"-9"-3"16,4 7 2-16,-16-3-35 16,1 9 2-16,-17 6-3 15,-9 23 3-15,-16 13-4 16,-13 28-2-16,-17 22 1 0,-3 20 1 15,1 11-1-15,11 8-2 16,15-1 1-16,23-6-2 16,32-12 0-16,25-24-3 15,43-13-20-15,10-33-18 16,33-15 2-16,-1-22-2 15,17-10 0-15</inkml:trace>
  <inkml:trace contextRef="#ctx0" brushRef="#br0" timeOffset="114637">17526 12109 87 0,'-11'-1'39'0,"-3"13"0"15,5 16 0-15,-12 6-35 16,-1 9 0-16,-7 6-2 16,-4 10 2-16,-7 2-2 15,2 0 0-15,-1-4-2 16,5-10 1-16,8-9-1 15,5-13-1-15,12-12 2 16,9-13-3-16,15-29 3 16,7-5 0-16,6-10-1 15,5-10 1-15,2-6 0 16,-2-1-1-16,-2 1 1 0,-3 7 0 15,-7 10-1-15,-4 8 0 16,-5 16 0-16,-12 19 0 16,17 13 1-16,-9 20-1 15,1 12-1-15,4 10 3 16,6 3-3-16,1 3 1 15,8 0-1-15,9-11 0 16,2-14 1-16,3-9 0 16,4-14 1-16,-2-18-2 15,-4-13 3-15,1-11 0 16,-9-12 0-16,-5-7 0 15,-8-12-1-15,-4-2 1 16,-4-3-2-16,-3 4 0 16,-3 8-3-16,-5 2-3 15,9 26-12-15,-17-7-15 0,8 32-9 16,11-15 0-16,2 24-1 15</inkml:trace>
  <inkml:trace contextRef="#ctx0" brushRef="#br0" timeOffset="115110">19044 11694 85 0,'-9'13'39'0,"-13"23"-2"16,-29 11 2-16,-7 22-34 15,-23 17-1-15,-9 16-1 0,-13 12 1 16,-6 6-5-16,2-4 2 16,5-4 0-16,20-10-2 15,14-19-2-15,31-16-6 16,13-27-31-16,41-18 2 15,17-24-1-15,30-14-2 16</inkml:trace>
  <inkml:trace contextRef="#ctx0" brushRef="#br0" timeOffset="115697">18979 12278 95 0,'-21'-10'39'0,"21"10"1"16,-16-2-1-16,16 2-36 15,-21 20 0-15,9 4 0 16,-5 9-2-16,-3 12 1 16,-10 8-1-16,-1 4 0 15,-4-1 0-15,3-3-1 16,4-9 0-16,7-10 0 15,8-14 1-15,13-20-2 16,12-8 2-16,14-16-1 16,5-12 1-16,7-6 0 15,3-8 0-15,1-2-1 16,-2 1 1-16,-5 6 0 15,-8 6 0-15,-6 10-1 16,-7 12 1-16,-14 17-2 0,13-7 1 16,-13 7 1-16,3 22-1 15,1-5 1-15,3 0-1 16,3 1 1-16,6-4-1 15,8-5 1-15,5-4-1 16,1-4 1-16,3-5-1 16,0-4 0-16,-1-1 1 15,-2-5-1-15,-3 0 0 16,-7 1 0-16,-5-2 0 15,-3 5 0-15,-12 10 0 16,15-12 0-16,-15 12 1 16,4 18-1-16,-8 5-1 15,-3 11 2-15,-1 7-2 0,-2 8 0 16,-2 4-1-16,0-5-2 15,7 2-2-15,0-23-9 16,23 7-14-16,-6-30-12 16,21-7 0-16,4-22-1 15,16-7 1-15</inkml:trace>
  <inkml:trace contextRef="#ctx0" brushRef="#br0" timeOffset="115959">19825 11777 102 0,'10'21'42'0,"10"13"0"0,-10-1-1 16,18 8-38-16,-8 7 1 15,2 9-4-15,-4 4 3 16,-5 10 0-16,-11 2-2 15,-6 6 0-15,-7-2-1 16,-10-2-1-16,-4-3-1 16,-6-10-1-16,-2-7-3 15,-3-17-7-15,12 5-17 16,-10-26-13-16,11-3 1 15,-2-19-1-15</inkml:trace>
  <inkml:trace contextRef="#ctx0" brushRef="#br1" timeOffset="122757">7499 13365 48 0,'-17'-21'34'0,"1"5"1"15,4 1-2-15,15 4-31 16,-3 11-1-16,25-15 1 15,8 10-1-15,20 4 2 16,13-4-2-16,25 2 1 16,24-8 0-16,25 3-1 15,21-8 1-15,24 3 1 0,18-5-2 16,14 1 0-16,14 2 1 15,10 2 0-15,5 1-1 16,1 4 1-16,4 0 0 16,0 1 0-16,-3-4-1 15,4-2 0-15,-2-3 1 16,-3-6-1-16,-9-3 1 15,-5-3-1-15,-16-1 0 16,-16 3 0-16,-20 3 0 16,-26 3-1-16,-25 4 0 15,-27 4-1-15,-25 7-1 16,-30-2-6-16,-5 9-28 15,-29-2-1-15,-14 0-2 16,0 0 1-16</inkml:trace>
  <inkml:trace contextRef="#ctx0" brushRef="#br1" timeOffset="123742">9894 12581 69 0,'0'0'38'16,"9"11"-1"-16,-9-11 0 15,-4 27-35-15,3-1-1 16,1 14 0-16,-6 1 1 16,3 10-1-16,-4 3 0 15,1-1 1-15,0-9-1 16,3-4 1-16,0-14-1 0,6-12 1 15,-3-14 0-15,19-22-1 16,-6-11 1-16,5-11-1 16,0-5 1-16,2-8-1 15,-1-6 0-15,-3 2 1 16,-1 2-1-16,0 6 0 15,-1 8 0-15,1 6 0 16,0 8-1-16,5 4-2 16,3 16-6-16,-6-4-32 15,17 12 2-15,-5-2-4 16,8 7 3-16</inkml:trace>
  <inkml:trace contextRef="#ctx0" brushRef="#br1" timeOffset="124118">10546 12491 67 0,'-12'11'40'0,"-4"-6"-1"16,6 10 1-16,-8 0-28 15,12 7-7-15,-3 0-1 16,6 9-1-16,-2-1 0 15,7 5-3-15,1-4 2 16,8-5-2-16,3-8 1 16,7-13 0-16,11-14-1 15,7-12 1-15,7-12-1 16,3-10 1-16,3-4-1 0,-4-4 1 15,-2 0-1-15,-7 9 1 16,-8 5-1-16,-8 11 1 16,-11 14-1-16,-12 12 1 15,4 15-1-15,-10 10 1 16,-4 12-1-16,0 2-1 15,1 5-1-15,2-4-2 16,10 4-7-16,-2-21-30 16,20-2 0-16,5-22-1 15,13-4 1-15</inkml:trace>
  <inkml:trace contextRef="#ctx0" brushRef="#br1" timeOffset="124441">11394 12347 73 0,'-16'14'39'15,"5"12"0"-15,-7-3 0 16,5 13-32-16,-2-4-2 16,6 2-1-16,0-3-1 15,5-4-1-15,1-6-1 16,1-6 0-16,2-15 0 15,14 3-1-15,-1-17 1 16,6-6 1-16,2-6-2 16,1-3 2-16,3-2-1 15,-2 4 0-15,-3 1 0 16,-2 7 0-16,-4 10 0 15,-14 9 0-15,16 6-1 0,-12 4 0 16,-1 14-4-16,-6-9-23 16,8 18-14-16,-6-5 0 15,9 6-2-15,-3-7 1 16</inkml:trace>
  <inkml:trace contextRef="#ctx0" brushRef="#br1" timeOffset="125034">12602 12409 86 0,'0'0'40'16,"-15"2"-1"-16,15-2 2 15,20 13-38-15,3-7 0 16,12 2-1-16,15 1 0 16,11-1-1-16,9 3 0 15,5-1 0-15,3 5 0 16,-6 0-1-16,-8 8 0 15,-19 3 0-15,-17 11 0 16,-24 6 0-16,-19 10 0 16,-25 7 0-16,-20 5 0 15,-17 2 0-15,-6-2 0 16,1-6 0-16,4-11-2 15,15-3-6-15,7-26-32 0,31-11 0 16,9-22-2-16,24-10 0 16</inkml:trace>
  <inkml:trace contextRef="#ctx0" brushRef="#br1" timeOffset="126075">5977 12150 63 0,'0'0'37'0,"15"-21"0"15,-1-14 0-15,-4-25-29 16,11-8-4-16,0-19-1 16,6-15 0-16,-1-14-2 15,1-10 0-15,1-9 1 16,-6-10 0-16,-2-11-1 0,-2-10-1 15,-4-9 3-15,-2-10-1 16,-1-11 0-16,0-10 1 16,3-9-1-16,2 4-2 15,1 4 2-15,5 14 0 16,-2 14-2-16,-2 23 1 15,-4 21-2-15,-2 24 1 16,-8 23-1-16,-4 20 2 16,-7 19-2-16,-1 9 1 15,-4 15 0-15,-3 10-1 16,-2 10 1-16,2 11 0 15,-2 15-1-15,-2 12 1 16,0 23 2-16,-7 15-2 16,-2 22 1-16,-5 16-1 0,-4 17 2 15,-5 6-2-15,-2-4 2 16,5-9-1-16,0-17-1 15,9-23 0-15,7-25 1 16,12-32 0-16,13-32-1 16,12-32-1-16,14-21 1 15,11-20-1-15,5-14 1 16,9-15 0-16,3-5-2 15,3 0 2-15,0 6 0 16,-3 15 1-16,-4 16-2 16,-7 22 2-16,-5 21 0 15,-1 32-1-15,-7 23 3 16,-5 24-2-16,-4 19 1 15,-6 20-1-15,1 10 0 0,-4 4-3 16,3 8-3-16,-9-18-29 16,11 4-5-16,3-22-2 15,10-9 0-15</inkml:trace>
  <inkml:trace contextRef="#ctx0" brushRef="#br1" timeOffset="126699">7383 9184 83 0,'0'0'38'15,"-7"-16"-2"-15,5 28-1 16,-6 2-30-16,6 13 0 15,-8 8-2-15,8 13 0 16,-5 6-1-16,0 5 0 16,-1 1-1-16,5-2 2 15,-2-10-1-15,5-7 0 16,-2-13 0-16,4-9 0 15,-2-19 0-15,14-1 0 16,-5-19 0-16,0-8-2 16,3-11 1-16,-2-6 0 15,3-10 0-15,-1-1-2 16,-2-5 1-16,-1 4 0 0,2 5 0 15,-1 4-1-15,3 9-1 16,-1 1-3-16,11 19-5 16,-5-6-28-16,18 13-2 15,-2-3 1-15,14 10-2 16</inkml:trace>
  <inkml:trace contextRef="#ctx0" brushRef="#br1" timeOffset="126896">8066 9021 77 0,'-3'10'39'15,"-1"12"-1"-15,-11-1 0 16,5 9-22-16,-10 7-12 16,3 13-1-16,-2 4-1 0,2 7-1 15,1 1 0-15,2-3-3 16,10 1-6-16,-4-21-27 15,19-8-4-15,-11-31 1 16,34 0-1-16</inkml:trace>
  <inkml:trace contextRef="#ctx0" brushRef="#br1" timeOffset="127340">8149 8877 83 0,'0'0'36'0,"12"21"-3"0,3-10 0 15,11-8-35 1,8 1 0-16,9-8-1 0,5 0 1 16,7-6 0-16,3 2 0 15,-8-4 0-15,-2 2 3 16,-7 4 2-16,-12 2 0 15,-7 10 1-15,-22-6 1 16,-5 26 0-16,-19-4 1 16,-4 10 1-16,-10 1-1 15,4 9-1-15,-4-5 0 16,8 0-1-16,7-7-2 15,11 0 0-15,17-11 0 16,16-4-2-16,12-9 1 16,10-4-1-16,6-2 0 0,-2 1 0 15,-2 3 1 1,-6 5-1-16,-13 9 0 0,-13 10 0 15,-16 3 1-15,-15 11-1 16,-7-1-1-16,-8 2 0 16,0-3-3-16,-1-17-7 15,13-2-27-15,4-24-3 16,23-9 1-16,5-21-2 15</inkml:trace>
  <inkml:trace contextRef="#ctx0" brushRef="#br1" timeOffset="127677">8972 9049 106 0,'-13'23'39'0,"0"-14"2"15,18 5-4-15,7-22-34 16,14-4 0-16,9-7-1 15,10-7 0-15,1-6 0 16,2 1-1-16,-8-1-1 16,-6 0 0-16,-15 5 0 15,-13 5 0-15,-15 8 0 16,-14 12 0-16,-12 11 1 15,-7 7 0-15,-3 14 0 16,1 8 0-16,6 7 1 16,7 0-1-16,13 2 0 15,17-10-1-15,19-8-2 16,19-17-3-16,27-4-27 0,7-30-10 15,30-7 1-15,11-24-1 16</inkml:trace>
  <inkml:trace contextRef="#ctx0" brushRef="#br1" timeOffset="128345">11859 1926 88 0,'6'-12'37'16,"-10"2"2"-16,4 10-2 15,0 0-33-15,-7 29 0 16,1 6-1-16,-1 17-2 0,-4 13 0 15,-2 19-1-15,0 12 0 16,-1 1-4-16,10 8-7 16,-2-19-25-16,18-10-1 15,3-20 1-15,17-16-4 16</inkml:trace>
  <inkml:trace contextRef="#ctx0" brushRef="#br1" timeOffset="128594">12314 2123 91 0,'-29'-10'39'0,"-14"3"1"16,1 17-2-16,-12 4-33 0,10 9-2 15,5 7 0-15,10 1-2 16,11 0 1-16,13-2-2 15,14-5 1-15,16-2-1 16,12-6 0-16,7-1 0 16,7-3 0-16,3-4-2 15,4 0-3-15,-8-15-31 16,7 13-3-16,-14-12 0 15,4 5-2-15</inkml:trace>
  <inkml:trace contextRef="#ctx0" brushRef="#br1" timeOffset="128790">12755 2304 97 0,'0'0'39'15,"11"3"1"-15,3-13-3 16,14 2-36-16,10-2-1 15,10-2 0-15,6 4-4 16,-8-6-31-16,7 13-4 16,-15-4 1-16,-7 13-1 15</inkml:trace>
  <inkml:trace contextRef="#ctx0" brushRef="#br1" timeOffset="128947">12775 2581 103 0,'-22'16'40'0,"22"-1"1"16,11-23-3-16,31-15-38 15,19 0-7-15,8-18-31 16,28 4-2-16,5-11 1 16,18 3-2-16</inkml:trace>
  <inkml:trace contextRef="#ctx0" brushRef="#br1" timeOffset="129481">14091 1980 85 0,'2'-16'38'15,"-2"16"0"-15,0 0 1 16,0 0-33-16,0 0-3 16,-8 16-1-16,2-5 1 0,2 11 0 15,-1 3-1-15,-3 1 0 16,-1 2 1-16,1-1-1 15,-1 0 0-15,2-2-1 16,2-3 1-16,1-6-2 16,0-3 1-16,4-1-1 15,0-12 0-15,0 0 0 16,13 7 0-16,-2-13 1 15,1-6-1-15,1-4 0 16,6-7 0-16,-4-3 2 16,5-7-2-16,-3 0 1 15,6-3-2-15,-7 1-1 16,4 3-2-16,-4-2-4 15,14 12-31-15,-15-1-2 16,11 15 0-16,-9-3-1 0</inkml:trace>
  <inkml:trace contextRef="#ctx0" brushRef="#br1" timeOffset="129698">14619 1889 103 0,'10'-4'39'0,"-10"4"3"16,0 0-9-16,0 0-29 15,0 0-1-15,-4 22 0 16,-5 7-1-16,-3 7-1 16,-1 5-1-16,-1 3-1 15,0 2-2-15,10 0-3 16,-7-12-32-16,23-3-3 0,-1-22 0 15,21-5-1-15</inkml:trace>
  <inkml:trace contextRef="#ctx0" brushRef="#br1" timeOffset="129848">14735 1650 100 0,'-19'4'31'0,"9"-3"-25"16,10-1-7-16,18 4-37 15,13 1-1-15</inkml:trace>
  <inkml:trace contextRef="#ctx0" brushRef="#br1" timeOffset="130126">15159 1777 81 0,'4'17'38'0,"-13"-6"0"16,1 5 1-16,-12-1-29 16,6 1-5-16,-4 0-1 15,5 4 0-15,0-2-1 16,6 1-2-16,6 0 1 15,9-1-1-15,7-2-1 16,12-3 0-16,7 0 1 16,5-2-1-16,1-1 0 15,1 3 1-15,-4-5-1 16,-8 7 0-16,-8 0 0 15,-15 3-2-15,-12 2 0 16,-14-3-2-16,-2 4-5 0,-14-13-26 16,11 7-6-16,-5-15 1 15,13 2-1-15</inkml:trace>
  <inkml:trace contextRef="#ctx0" brushRef="#br1" timeOffset="130483">15557 2023 96 0,'0'0'41'0,"0"0"-1"16,0 0-1-16,23-3-37 15,-5-9-2-15,6-3 1 16,3-4 0-16,3-2 0 0,2-3 0 15,-2-2 1-15,-3 1-1 16,-7 0 2-16,-10 2-2 16,-7 5 2-16,-11 4-1 15,-7 10-1-15,-12 10 1 16,-8 11 0-16,-7 11-1 15,-1 12 0-15,2 5 0 16,3 4-2-16,13-1 1 16,11-2 0-16,22-6-2 15,19-13-1-15,24-3-5 16,10-21-31-16,33 0-4 15,3-17 1-15,15-2-2 16</inkml:trace>
  <inkml:trace contextRef="#ctx0" brushRef="#br1" timeOffset="130800">14001 2769 87 0,'0'0'39'0,"39"0"2"0,25-21 0 16,38-8-28-16,27-10-13 16,23-4 1-16,20-5-1 15,8 2 0-15,-1 4-2 16,-15 8-3-16,-11 21-32 15,-40 0-3-15,-20 25 0 16,-39 3-2-16</inkml:trace>
  <inkml:trace contextRef="#ctx0" brushRef="#br1" timeOffset="131201">14389 3154 80 0,'-9'-13'37'0,"9"13"1"16,2-24 0-16,-2 24-32 16,9-10-3-16,-9 10 1 15,-5 13 0-15,-6 12 1 16,-5 2-1-16,0 9-2 15,-5 4 0-15,3 3 0 16,-3-3-1-16,6-4 0 16,2-5 0-16,8-12-1 15,5-19 1-15,14-1-1 16,5-20 1-16,4-9-1 15,2-6 1-15,2-4 0 16,-1-4 0-16,0-1 0 0,-4 2-1 16,-1 5 1-16,-2 7-1 15,-1 2 0-15,3 6-1 16,2 2-1-16,7 6-3 15,-1-2-3-15,19 14-29 16,-10-10-4-16,8 11 1 16,-7-7 0-16</inkml:trace>
  <inkml:trace contextRef="#ctx0" brushRef="#br1" timeOffset="131547">14966 2944 86 0,'0'0'38'16,"-12"22"-1"-16,-7-11 3 15,9 18-32-15,-10-6-3 16,1 8-1-16,1-3 0 0,6 7-1 15,1-4-1-15,7-1-1 16,6-6 0-16,10-8 0 16,7-11-1-16,10-9 0 15,6-7 0-15,6-13 0 16,3-3 1-16,4-9-1 15,-4-1 1-15,-4 2 0 16,-5 5 0-16,-9 4-1 16,-6 4 1-16,-8 9 0 15,-12 13 0-15,0 0 0 16,-12 9-1-16,-1 10 1 15,2 4-1-15,-2 4 0 16,7 4-2-16,5-3 0 16,10-2-3-16,2-10-5 15,25 4-28-15,-8-21-2 0,16 3-1 16,-5-19 0-16</inkml:trace>
  <inkml:trace contextRef="#ctx0" brushRef="#br1" timeOffset="131870">15657 2899 102 0,'0'0'39'0,"-25"8"1"16,16 15-4-16,-7-4-33 16,1 6 0-16,-3 3-1 15,2 2 1-15,2 0-1 16,4 0 0-16,5-5-1 0,4-9 1 15,1-16-1-15,23 5 0 16,-3-19 0-16,5-7 0 16,3-8 0-16,5-4 0 15,-3-6 0-15,-2 5 1 16,-4 2-1-16,-4 7 1 16,-5 6-1-16,-5 13 0 15,-10 6-1-15,7 15 0 16,-9 12-1-16,-3 1-3 15,3 15-7-15,-10-13-28 16,18 18-3-16,-4-23 0 16,13 6-2-16</inkml:trace>
  <inkml:trace contextRef="#ctx0" brushRef="#br1" timeOffset="132606">17760 1245 87 0,'0'0'39'0,"-3"-34"0"16,-20 33 0-16,-32 32-35 15,-18 39-1-15,-31 41 1 16,-14 38-1-16,-6 19-1 15,17 28-2-15,29-5 2 0,24 2-1 16,25-14 0-16,30-13-3 16,37-22-3-16,23-35-27 15,39-13-7-15,12-42 0 16,21-18-3-16</inkml:trace>
  <inkml:trace contextRef="#ctx0" brushRef="#br1" timeOffset="133379">18074 1552 74 0,'0'0'38'15,"-24"20"-2"-15,11 10 1 16,-6 2-32-16,-5 10-1 15,-3 0 1-15,1 7-1 16,-3-2-1-16,4-2-1 16,1-5 1-16,7-9-3 15,4-8 1-15,4-10 0 16,9-13 0-16,0 0 0 15,6-10-1-15,5-10 0 16,3-5 1-16,1-3 1 16,3-8-2-16,-2 4 2 15,-2 0-2-15,-1 2 1 0,-3 6-1 16,-4 5 1-16,0 8-1 15,-6 11 0-15,11 2 0 16,-3 13-1-16,4 13 1 16,8 3-1-16,2 10 2 15,7 4-2-15,8 7 1 16,6 2 0-16,3-2 0 15,3-6 0-15,3-9 1 16,-4-6 0-16,0-13 1 16,-3-15 0-16,-3-18 1 15,-4-16-1-15,-9-14 0 16,-2-10 2-16,-7-9-4 15,-8-5 2-15,-3 0-3 16,-9 3 0-16,0 12-3 0,-8 2-3 16,10 13-31-16,-13 9-4 15,11 30 1-15,-9-12-2 16</inkml:trace>
  <inkml:trace contextRef="#ctx0" brushRef="#br1" timeOffset="133859">17577 2497 85 0,'5'12'40'15,"7"-11"0"-15,29 7 1 16,21-14-38-16,34-9-1 15,29-10 0-15,27-3 1 16,19-11-1-16,14-3-2 16,1-1-2-16,-8-2-2 15,-13 19-28-15,-37-3-8 16,-27 21 0-16,-37 2-1 15</inkml:trace>
  <inkml:trace contextRef="#ctx0" brushRef="#br1" timeOffset="134536">18205 2766 87 0,'0'0'39'0,"0"0"-1"16,-10-3 0-16,10 3-35 15,-22 26 0-15,7-1 0 0,0 7-1 16,-4 4-1-16,2 5 0 15,4-3 0-15,5 1-1 16,4-7 1-16,7-8-2 16,5-9 1-16,6-12 1 15,4-10-1-15,7-11 0 16,1-7 1-16,2-7-1 15,-2-8 1-15,1-3 0 16,-4 2-2-16,-4 2 2 16,-4 5-1-16,-6 7 1 15,-3 6-2-15,-2 8 2 16,-4 13 0-16,0 0-1 15,0 0 2-15,9 16-2 16,0-4 1-16,5-1 0 0,7-3 0 16,8-3 0-16,8-7 0 15,6-6 0-15,7-7-1 16,3-2 0-16,-6-1 1 15,1-2-2-15,-10 3 1 16,-5 3-1-16,-11 7 2 16,-9 10 0-16,-13-3 0 15,-1 30 1-15,-6-3-1 16,-5 4 0-16,1 6-1 15,2-1 0-15,5 3-4 16,3-16-8-16,24 6-28 16,-4-24-2-16,22-3 0 15,-1-23-1-15</inkml:trace>
  <inkml:trace contextRef="#ctx0" brushRef="#br1" timeOffset="134874">19316 1393 102 0,'5'-31'42'15,"3"15"0"-15,13 28-1 16,2 17-39-16,9 24-1 15,9 14 2-15,12 17-2 16,-5 6 2-16,-1 9-1 16,-11 4-1-16,-9 10-1 15,-18 5 1-15,-15 6 0 0,-17-5 0 16,-15 2 0-16,-11-8-1 15,-5-9 1-15,-1-12-2 16,5-17-1-16,9-15-4 16,-2-31-24-16,25-1-14 15,5-27 1-15,13-1-2 16,9-35 1-16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03T02:41:15.76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1943 1767 35 0,'7'-15'30'0,"-2"3"2"0,-3-3-6 15,11 16-11-15,-13-1-1 16,0 0-6-16,-6 22-1 15,7 1-2-15,-9 14 0 16,4 8-2-16,-8 19 0 16,1 14-2-16,-6 18 1 15,0 19-2-15,-5 11 3 16,5 9 0-16,0 2-1 15,8-2 0-15,9-19 0 16,14-14 1-16,9-31-1 16,15-30 1-16,12-41-1 15,13-29-1-15,3-31 1 16,4-20-1-16,-4-19 0 15,-2-9-1-15,-9 2 1 16,-9 4-1-16,-11 12 0 0,-12 16 0 16,-5 21 0-16,-11 27-1 15,-7 26 0-15,-3 27 1 16,-4 32-1-16,-2 23 1 15,-2 20 0-15,8 4 1 16,4-1-1-16,9-7 2 16,10-17 0-16,15-23 1 15,9-35 0-15,9-26-1 16,10-34 1-16,4-22-2 15,-2-21 1-15,-2-16-2 16,-9-9-1-16,-11-14-4 16,-12 6-8-16,-18-15-26 0,-1 11-2 15,-16 3 2 1,4 21-2-16</inkml:trace>
  <inkml:trace contextRef="#ctx0" brushRef="#br0" timeOffset="254">3601 1834 97 0,'-9'58'39'16,"2"16"-1"-16,-8 0-3 15,2 14-36-15,0 11 1 16,3 10 1-16,-4 9-1 0,2 8 1 16,1-2-2-16,0-13-3 15,10 1-14-15,-1-32-19 16,11-20 0-16,1-31-2 15,9-23 0-15</inkml:trace>
  <inkml:trace contextRef="#ctx0" brushRef="#br0" timeOffset="562">3466 1942 99 0,'-4'-22'40'0,"16"19"-1"16,6 4 1-16,20-5-40 0,9 16-1 15,12 0 1-15,14 8 0 16,7 4 1-16,1 12-1 16,3 8-1-16,-4 10 1 15,-14 14 0-15,-12 13 0 16,-18 12 1-16,-28 8-1 15,-26 7 2-15,-23 1-2 16,-22 2 2-16,-17-6-3 16,-10-15 0-16,-3-9-4 15,-6-29-9-15,21-6-25 16,-1-29 0-16,26-13-1 15,10-24 1-15</inkml:trace>
  <inkml:trace contextRef="#ctx0" brushRef="#br0" timeOffset="932">4843 2464 93 0,'46'-18'40'0,"8"-17"0"15,19 6-1-15,-4-5-37 16,18-4-2-16,11 7-3 16,-8-1-27-16,1 19-8 15,-19 2 0-15,-12 18-1 16</inkml:trace>
  <inkml:trace contextRef="#ctx0" brushRef="#br0" timeOffset="1110">5082 2841 88 0,'-34'15'39'0,"22"-3"4"16,12-12-4-16,39-35-23 16,16 4-16-16,22-12-4 15,28 9-18-15,2-21-18 16,25 6 3-16,-4-5-5 15,11 11 3-15</inkml:trace>
  <inkml:trace contextRef="#ctx0" brushRef="#br0" timeOffset="1531">6842 1872 89 0,'3'31'34'0,"1"18"0"16,-8 10-1-16,7 15-32 15,-5 12-1-15,2 10 1 16,-1 3-1-16,0-4-1 15,4-2-15-15,-4-24-19 16,7-7 1-16,-2-28-2 16,10-18 3-16</inkml:trace>
  <inkml:trace contextRef="#ctx0" brushRef="#br0" timeOffset="1742">6794 1795 112 0,'17'-2'40'0,"6"-1"0"16,25 7-1-16,9-8-38 16,12-3-2-16,13-1 0 15,6-4-4-15,4 6-9 16,-13-7-25-16,-3 13 0 15,-24 0 0-15,-9 13-2 16</inkml:trace>
  <inkml:trace contextRef="#ctx0" brushRef="#br0" timeOffset="1934">6788 2268 106 0,'-1'15'39'0,"31"-2"0"16,19-18-2-16,33-6-37 15,15-4-3-15,10-15-9 16,20 3-26-16,-9-7 2 16,5 7-2-16,-13-4 0 15</inkml:trace>
  <inkml:trace contextRef="#ctx0" brushRef="#br0" timeOffset="2635">7971 2144 85 0,'-25'17'36'15,"8"10"0"-15,-10-8 0 16,8 13-28-16,-9-2-2 16,5 8-2-16,-2 3 0 15,3 4-1-15,1 0-2 16,9 0 1-16,6-4-1 15,12-5-1-15,12-9 1 16,16-14 0-16,8-11-1 0,7-12 0 16,7-15 0-1,4-7 0-15,-4-11 1 0,-6-3-1 16,-10-4 0-16,-11 0-1 15,-14 3 1-15,-15-1 0 16,-10 9 0-16,-10 4 1 16,-5 10 0-16,-7 9 0 15,1 4-1-15,1 11 1 16,7 6 0-16,7 8-1 15,10 4 0-15,9 1 0 16,11-1 0-16,13-2-1 16,8 1 1-16,3-3 0 15,8-1 0-15,0 0 0 16,-2 1 1-16,-2 3-1 0,-8 4 0 15,-9 3 0-15,-7 3 1 16,-9 8-1-16,-9-4 1 16,-2 3-1-16,-7-5 1 15,1-5-1-15,-1-3 1 16,2-9 0-16,7-11 0 15,-5-15 0-15,11-7 0 16,5-9 0-16,3-7 0 16,2-5 0-16,5-4 0 15,2 1-1-15,1 2 0 16,3 10 0-16,-2 5-4 15,1 9-1-15,10 18-8 16,-6-5-25-16,16 16-2 16,-4-5 0-16,18 15-1 15</inkml:trace>
  <inkml:trace contextRef="#ctx0" brushRef="#br0" timeOffset="2996">9098 2185 62 0,'11'-16'38'0,"1"10"-1"0,-14-5 1 16,2 11-24-16,-22 0-3 15,2 9-3-15,-15 1-2 16,0 9-2-16,-6 4-1 15,-2 8 0-15,1 4 0 16,5 5-2-16,6 1 0 16,10 7 0-16,14-8-1 15,12-1-1-15,18-10-2 16,8-12-4-16,28 1-30 15,-3-25-3-15,16 1 1 16,-2-22-2-16</inkml:trace>
  <inkml:trace contextRef="#ctx0" brushRef="#br0" timeOffset="3354">9389 2273 92 0,'-16'24'39'16,"4"-10"0"-16,15 8-1 15,-3-22-36-15,29 14 1 16,0-15 0-16,12-6-1 16,-1-6 0-16,3-4 0 15,-2-5 0-15,-4-3-1 16,-9 0 0-16,-11 0 1 15,-11-2-1-15,-12 4 0 16,-10 4 0-16,-12 9 1 16,-13 9-1-16,-6 8-1 15,-10 8 1-15,0 12 0 0,4 7 0 16,2 13-1-16,14 2 1 15,13-2-2-15,19-3-1 16,21-7-2-16,31 2-12 16,12-27-22-16,33-1-3 15,11-21 0-15,24-1-2 16</inkml:trace>
  <inkml:trace contextRef="#ctx0" brushRef="#br0" timeOffset="3807">10911 2054 83 0,'-22'-8'38'0,"-5"20"-2"15,-12 8 2-15,-2 19-35 16,-13 8-1-16,-4 17-1 15,-7 4-1-15,2 5-1 16,7-5 0-16,5-14-3 16,14-2-3-16,3-30-6 15,30-4-20-15,1-34-1 0,19-1 4 16,-3-27 16-16,15 0 9 15,-9-4 5-15,0-9 6 16,5 21 7-16,-23-9 23 16,12 22 0-16,-13-3-3 15,9 27-16-15,-9-1-7 16,10 15-3-16,5 3-4 15,9 5 0-15,17 0-4 16,11-5-7-16,23 4-29 16,5-15-3-16,21 1 1 15,7-16-2-15</inkml:trace>
  <inkml:trace contextRef="#ctx0" brushRef="#br0" timeOffset="4348">12026 2132 79 0,'0'-29'38'0,"-4"7"-1"15,-16 2 1-15,-9 9-32 16,-13 6-1-16,-5 17 1 0,-10 7-3 15,-6 12 0-15,-4 6 0 16,6 9-1-16,3 2 0 16,16 3-1-16,13-4 0 15,20-3-1-15,17-14 1 16,20-10-1-16,17-16 0 15,15-15 1-15,13-13 0 16,5-18 0-16,5-10 0 16,1-15 1-16,-7 0-1 15,-1-9 1-15,-15 1-2 16,-7-1 3-16,-12 9-3 15,-11 7 3-15,-11 13-3 16,-11 16 2-16,-9 19-2 0,-9 25 0 16,-11 23 1-1,-2 24-2-15,-1 14 1 0,-1 13-2 16,5 14 1-16,7 4-3 15,13-3-3-15,5-21-13 16,26 4-20-16,2-26-1 16,18-7 1-16,-7-28-2 15</inkml:trace>
  <inkml:trace contextRef="#ctx0" brushRef="#br0" timeOffset="4539">12668 2100 110 0,'-16'7'41'0,"-11"7"0"15,7 18-1 1,8 4-39-16,-9 7-1 0,6 1-1 16,6 0-2-16,9 6-7 15,-4-15-29-15,25 4-1 16,-4-22 0-16,16 0-1 15</inkml:trace>
  <inkml:trace contextRef="#ctx0" brushRef="#br0" timeOffset="4689">12729 1789 107 0,'-15'-15'30'15,"6"9"-26"-15,9 6-14 0,19 6-29 16,14 6 0-16</inkml:trace>
  <inkml:trace contextRef="#ctx0" brushRef="#br0" timeOffset="5002">13206 2023 98 0,'-33'11'39'16,"-14"-7"3"-16,5 9-2 15,-3-6-35-15,8 8-1 16,3 2-1-16,11-1-2 15,9 1 0-15,16-2-1 16,16 0 1-16,12-2-2 0,7 0 1 16,5-1-1-16,-1-2 1 15,1 4 0-15,-6 5 0 16,-9 3 1-16,-14 2-1 15,-13 9 0-15,-9 3 0 16,-7 2 0-16,-5-3-1 16,-2-5-3-16,8 0-5 15,-6-26-30-15,21-4-2 16,16-18 0-16,21-11-1 15</inkml:trace>
  <inkml:trace contextRef="#ctx0" brushRef="#br0" timeOffset="5210">13781 1492 113 0,'-45'60'42'0,"3"21"0"15,-10 1-1-15,8 9-41 16,9 2 1-16,8-3-1 15,8-6-1-15,4-5-4 16,14-5-5-16,-1-21-29 16,12 0-3-16,-4-29 0 15,8-1 0-15</inkml:trace>
  <inkml:trace contextRef="#ctx0" brushRef="#br0" timeOffset="5378">13435 1952 114 0,'10'7'41'0,"1"-4"0"16,17 8-4-16,16-5-66 16,7-12-11-16,18 5 0 15,3-7-2-15,17 3 0 16</inkml:trace>
  <inkml:trace contextRef="#ctx0" brushRef="#br0" timeOffset="5879">14282 2032 92 0,'-24'7'39'16,"-18"4"0"-16,-6 14-2 15,-10 1-32-15,-1 10-2 16,-3 2 0-16,7 3-1 16,6 1 0-16,17-2 0 15,16-6-1-15,19-7 0 16,20-8 0-16,20-10-1 0,15-12 1 15,12-11-1-15,5-9 1 16,2-10 0-16,-5-5 0 16,-7-3-1-16,-11-4 1 15,-11 0 0-15,-16 6 0 16,-12 2 0-16,-11 9 0 15,-9 8 0-15,-6 10-1 16,-7 16 0-16,-5 12 0 16,0 11-1-16,4 10 0 15,0 6-3-15,8 7 0 16,3-1-3-16,21 10-25 15,-4-24-10-15,22 3 3 16,1-20-3-16</inkml:trace>
  <inkml:trace contextRef="#ctx0" brushRef="#br0" timeOffset="6256">14859 2081 91 0,'-16'0'39'0,"6"20"1"16,-10-4-1-16,5 7-35 15,-4 11-1-15,4 3-1 16,0-1 0-16,4-2 0 16,2-4-1-16,3-4 0 15,6-8 0-15,5-7 0 16,-5-11 0-16,22-6 0 15,-6-8 0-15,5-7 0 0,-2-7 1 16,5-5-1-16,-5-2 1 16,4 0 0-16,-3 1-1 15,-2 2 0-15,1 7 0 16,-5 5 0-16,2 7-2 15,-1 9 2-15,-1 13-2 16,0 3-1-16,-1 12 0 16,-3 4-2-16,3 9-1 15,-5-7-7-15,17 14-27 16,-13-17-3-16,18 5 2 15,-2-15-2-15</inkml:trace>
  <inkml:trace contextRef="#ctx0" brushRef="#br0" timeOffset="6504">15623 2032 103 0,'-36'-7'42'0,"1"21"1"16,-9-2-1-16,7 12-37 15,-2-1-3-15,9 2-1 16,3 4 0-16,11 2-1 16,11-5 0-16,11-5-2 15,18-4 1-15,9-5-3 16,14 0-5-16,-5-16-29 15,22 3-4-15,-7-15 0 0,6 3-1 16</inkml:trace>
  <inkml:trace contextRef="#ctx0" brushRef="#br0" timeOffset="6865">15776 2117 92 0,'-15'24'37'0,"5"-11"2"16,18 14-1-16,8-19-34 15,19-1 1-15,10-9-2 16,14-3 1-16,6-10-2 16,9-7 1-16,-3-4-1 15,-4-1 0-15,-7-7-1 16,-14-1 0-16,-17-4 0 0,-14 1 0 15,-16 5 0-15,-21 5 0 16,-15 6 1-16,-12 11-1 16,-10 13 0-16,-7 15 0 15,-1 12 0-15,3 20 0 16,8 4 0-16,14 8-1 15,18 0 0-15,22-1-2 16,26-8 0-16,20-7-3 16,31-4-7-16,6-24-28 15,34 0-2-15,4-18 0 16,17-2-2-16</inkml:trace>
  <inkml:trace contextRef="#ctx0" brushRef="#br0" timeOffset="7008">16978 2343 110 0,'-44'13'41'16,"4"-9"-4"-16,16 11-27 16,4-17-52-16,20 2-1 15,0 0-1-15</inkml:trace>
  <inkml:trace contextRef="#ctx0" brushRef="#br0" timeOffset="16260">18277 2012 87 0,'-2'-12'39'0,"3"24"1"0,-12 9-1 15,-1 16-40-15,0 14 1 16,-1 11-1-16,-3 9 1 15,1 7-3-15,6 1 0 16,-2-18-8-16,22 2-26 16,-3-25-1-16,16-13-1 15,2-27 1-15</inkml:trace>
  <inkml:trace contextRef="#ctx0" brushRef="#br0" timeOffset="16428">18350 1678 87 0,'-41'-22'37'16,"15"22"-1"-16,8 10-4 0,18-10-65 16,19 26-3-16,17-9-2 15,23 3 0-15</inkml:trace>
  <inkml:trace contextRef="#ctx0" brushRef="#br0" timeOffset="16711">19028 1884 81 0,'9'12'40'0,"-13"6"-2"16,-23-7 3-16,-2 6-35 15,-10-4-2-15,1 3 0 16,0 0-2-16,8 5 1 16,6 2-2-16,12 2-2 15,12 3 2-15,15-1-2 16,7 1 1-16,7 6-1 0,5-4 1 15,-1-1-1-15,0-3 1 16,-8 2 1-16,-9-5 0 16,-10 0 0-16,-13-4-1 15,-11-1 1-15,-9-6-1 16,-3-1-1-16,-1-2-3 15,-4-16-9-15,16 10-27 16,2-18-1-16,23 6-1 16,9-18 1-16</inkml:trace>
  <inkml:trace contextRef="#ctx0" brushRef="#br0" timeOffset="17054">20492 1448 41 0,'-28'-11'35'15,"1"0"1"-15,11 6-1 16,-6 5-26-16,22 0 2 16,-23 20 2-16,23 10-2 15,-15 10-5-15,6 14-2 16,-3 10 0-16,-1 15-2 15,-3 11 1-15,0 8-3 16,-1 0 2-16,-1 3-4 0,4-3-1 16,-5-18-10-16,17 2-23 15,-9-21-2-15,7-10-1 16,-3-20 0-16</inkml:trace>
  <inkml:trace contextRef="#ctx0" brushRef="#br0" timeOffset="17513">19993 2124 92 0,'-5'-11'40'0,"4"-6"-1"16,19 14 0-16,17-6-37 15,7 1-1-15,13 2-1 16,15-3 1-16,5 3-1 0,5-3 1 15,-5 4-1-15,-2-1 1 16,-15 4-1-16,-8 3 1 16,-13 3 0-16,-14 7 0 15,-11 4 0-15,-7 8-1 16,-11 3 1-16,-3 4 0 15,-4 4 0-15,-1 5-1 16,0-3 1-16,2 1-1 16,4-7 0-16,5-2 1 15,4-9 0-15,6-5 0 16,5-10-1-16,4-9 1 15,1-7-1-15,3-7 1 16,-2-8 0-16,3-5 0 0,-1-5-1 16,1-2 2-1,-2 0-2-15,1 1 1 0,-1 4-1 16,-2 5 1-16,3 7-2 15,-5 3-2-15,4 12-3 16,-5-8-11-16,12 17-23 16,-10-5 0-16,13 9 0 15,-3-10-1-15</inkml:trace>
  <inkml:trace contextRef="#ctx0" brushRef="#br0" timeOffset="17867">21348 1974 105 0,'-7'14'40'0,"-12"-4"1"0,4 17-1 15,-5-1-37-15,-4 7-2 16,-1 2 2-16,1 9-2 16,2-1 0-16,9 3 0 15,8-3 0-15,12-7-1 16,12-11 0-16,10-8 0 15,12-12 1-15,10-12 0 16,8-12 0-16,2-8-1 16,0-8 1-16,-5-5 0 15,-7-2 0-15,-7 4 1 16,-8 5-1-16,-12 4 0 15,-7 9-1-15,-15 20 2 16,0 0-2-16,0 0 0 16,-23 29-1-16,4 0 0 15,-1 9-1-15,2 5-2 0,4 4-2 16,4-11-5-16,23 8-27 15,-3-17-4-15,19 1 0 16,4-20 0-16</inkml:trace>
  <inkml:trace contextRef="#ctx0" brushRef="#br0" timeOffset="18204">22028 2250 96 0,'-14'11'40'0,"2"-8"1"16,12-3-1-16,25 5-31 15,12-13-7-15,17-3 0 16,11-5 0-16,4-4 0 0,0-2 0 16,-3-6-1-16,-10 1 2 15,-15-1-2-15,-17 0 1 16,-20 2-1-16,-14 5 1 15,-19 5-1-15,-13 7 1 16,-11 10-2-16,-9 13 1 16,1 10-1-16,4 7 0 15,9 3 0-15,14 6 0 16,20-3 0-16,24 0-2 15,25-6 0-15,22-12-3 16,35 13-24-16,-6-23-12 16,19 6-2-16,-13-13 1 15,-5 9-2-15</inkml:trace>
  <inkml:trace contextRef="#ctx0" brushRef="#br0" timeOffset="18782">2241 4457 88 0,'27'9'37'0,"-12"8"1"15,-2 23-1-15,-10 15-38 16,-5 14 1-16,-7 18 1 16,-10 10-1-16,-4 6-1 15,-8-10-9-15,6 0-25 16,1-27-1-16,11-19-1 15,4-27 0-15</inkml:trace>
  <inkml:trace contextRef="#ctx0" brushRef="#br0" timeOffset="18940">2291 4012 103 0,'-13'-31'37'15,"13"31"-22"-15,-9-11-14 16,14 22-40-16,17-6-2 15,17 8 1-15</inkml:trace>
  <inkml:trace contextRef="#ctx0" brushRef="#br0" timeOffset="19226">3639 3817 96 0,'-29'-57'38'15,"-4"16"2"-15,-15 3 0 16,-5 23-36-16,-1 17-1 16,0 27 0-16,-4 24 0 15,3 30-1-15,0 23 0 16,7 19 0-16,8 15-2 15,9 9 1-15,9 1-4 16,8-9-1-16,18-6-6 16,-2-29-29-16,22-13-1 15,-1-31 0-15,11-15-1 16</inkml:trace>
  <inkml:trace contextRef="#ctx0" brushRef="#br0" timeOffset="19383">3152 4598 106 0,'3'-29'41'0,"31"13"-1"16,14-4-4-16,9-5-71 16,42 10-6-16,8-8 0 15,27 5-2-15</inkml:trace>
  <inkml:trace contextRef="#ctx0" brushRef="#br0" timeOffset="20067">3251 5717 83 0,'51'-10'39'16,"12"-7"-4"-16,20 5 3 15,6-3-38-15,33-3 0 16,19-1 0-16,20 1-1 16,21 0 1-16,20 1-1 15,17-2 1-15,19 1 0 16,22 0 0-16,16 1 1 15,18-2 0-15,24 3 0 16,22-4 2-16,21 0-1 16,61-6 1-16,-21 1-1 15,23-9 2-15,61 3-2 0,-19-7 1 16,18 1-1-16,36-3 0 15,-8 5 1-15,-31 0-2 16,47 6 1-16,42 3-2 16,-82 7 2-16,36 4-2 15,32 6 1-15,-71 0 1 16,14 5-3-16,-7-1 2 15,-13 0-1-15,-15-1 0 16,-17-6-1-16,-20 0 1 16,-58-8-1-16,16-3 0 15,-21-3 0-15,-37 0 0 16,-23-2 1-16,-76 5-2 15,4-3-1-15,-30 16-13 16,-45-9-24-16,-34 13-1 0,-54-8-2 16,-35 9 1-16</inkml:trace>
  <inkml:trace contextRef="#ctx0" brushRef="#br1" timeOffset="44182">5048 4308 65 0,'10'-15'38'0,"-10"15"-1"15,11-7 0-15,-11 7-22 16,3 22-14-16,-2-1-1 16,1 12 0-16,-1 16 0 15,-4 15 1-15,0 16-1 0,-3 10 0 16,-1 11 0-16,-3-1 1 15,3-2-1-15,2-10-2 16,1-24-10-16,11-12-24 16,3-26 1-16,11-17-1 15,2-22-1-15</inkml:trace>
  <inkml:trace contextRef="#ctx0" brushRef="#br1" timeOffset="44379">4999 4429 87 0,'-15'-32'37'16,"16"11"2"-16,12-3-1 16,22 1-36-16,10 7 0 0,17-2-1 15,12 6-1-15,3 0-3 16,12 18-25-16,-7-5-10 15,-9 16 1-15,-19 2-2 16</inkml:trace>
  <inkml:trace contextRef="#ctx0" brushRef="#br1" timeOffset="44579">5089 4787 89 0,'-14'14'39'0,"14"-14"-1"16,26-4 0-16,15-16-37 15,25 1-2-15,22-3-1 16,14-6-3-16,16 11-20 16,-7-6-11-16,6 10-1 15,-13-1-1-15,-3 13 1 16</inkml:trace>
  <inkml:trace contextRef="#ctx0" brushRef="#br1" timeOffset="45197">6080 4693 88 0,'-43'22'39'0,"-10"4"0"16,8 9 0-16,-7 5-36 16,9 9-1-16,5 0 0 0,14 0 0 15,11-3 1-15,17-5-2 16,16-10-1-16,17-14 2 16,16-13-2-16,17-13 1 15,5-10-1-15,8-9 1 16,-1-8-2-16,-11-6 2 15,-9-3-1-15,-15 1-1 16,-14 1 1-16,-22 5 0 16,-22 7 0-16,-15 7 0 15,-10 10 0-15,-7 8 0 16,-1 9 0-16,2 8 0 15,4 6 0-15,14 4 0 16,15 1 0-16,17 0 1 16,20-7-1-16,15-3 0 0,12-4 1 15,9-1-1-15,4-2 0 16,3 2 1-16,-3 2-1 15,-10 6 0-15,-11 6 0 16,-13 8 1-16,-13 3 0 16,-13 5-1-16,-9-1 1 15,-12 0-1-15,-3-5 1 16,-4-4-1-16,2-7 1 15,2-6-1-15,4-13 0 16,11-12 1-16,9-11-2 16,9-11 2-16,8-8-2 15,3-8 2-15,3-7-1 16,2-1 1-16,1 3-1 15,-7 9-1-15,-3 5 1 0,-3 10 0 16,-1 10-1-16,-3 9-2 16,6 11 0-16,3 0-3 15,15 14-9-15,-1-13-23 16,20 10 0-16,0-12 0 15,13 8 0-15</inkml:trace>
  <inkml:trace contextRef="#ctx0" brushRef="#br1" timeOffset="45414">7713 4625 99 0,'-26'10'37'16,"-18"-9"1"-16,4 19-1 15,-11 1-34-15,5 10 1 16,-5 6-1-16,8 5 0 0,5 3-2 15,9 0 1-15,13 0-2 16,16-8-1-16,16-6-2 16,13-19-7-16,26 0-28 15,4-18-3-15,21-3 2 16,-3-18-3-16</inkml:trace>
  <inkml:trace contextRef="#ctx0" brushRef="#br1" timeOffset="45743">7988 4809 91 0,'-14'26'40'0,"-1"-12"0"16,21 1-1-16,8-20-35 0,16 0-2 15,13-9 0-15,9-4-1 16,6-8 1-16,-1-3-1 15,-5-1 0-15,-6 0 0 16,-17 0 0-16,-9 1-1 16,-16 1 1-16,-16 4 0 15,-15 7 0-15,-15 10 0 16,-10 10 0-16,-8 14 1 15,-6 12-1-15,4 14 1 16,6 8-1-16,10 5 0 16,15 1-1-16,18-5-2 15,26-7-1-15,16-16-5 16,38-7-30-16,8-19-4 15,29-2 3-15,2-18-3 0</inkml:trace>
  <inkml:trace contextRef="#ctx0" brushRef="#br1" timeOffset="46068">9641 4601 88 0,'15'-22'38'16,"-11"4"1"-16,-4 18 0 15,3 14-34-15,-9 11-1 16,-6 11-2-16,1 6 0 16,-3 9 0-16,3 2-1 15,-1 1-1-15,5-5-2 16,12 5-10-16,3-25-24 15,12-6-3-15,2-21-1 16,11-9 0-16</inkml:trace>
  <inkml:trace contextRef="#ctx0" brushRef="#br1" timeOffset="46215">9706 4256 92 0,'-10'-1'24'0,"10"1"-23"16,15 16-1-16,16-5-39 15,7-9 0-15</inkml:trace>
  <inkml:trace contextRef="#ctx0" brushRef="#br1" timeOffset="46503">10318 4468 92 0,'-35'27'38'0,"-16"-9"2"15,3 15-5-15,-1-10-30 16,10 7-1-16,7-4-2 0,15 2 1 15,13-7-2-15,23-5 0 16,18-10-1-16,15-4 1 16,10-4-1-16,4-2 0 15,-3 1 1-15,-10 4-1 16,-13 9 0-16,-20 9 1 15,-21 11-1-15,-21 10 0 16,-15 5-1-16,-9-1-2 16,0 3-3-16,-11-12-30 15,19-2-4-15,0-21 2 16,21-5-3-16</inkml:trace>
  <inkml:trace contextRef="#ctx0" brushRef="#br1" timeOffset="46967">12347 4504 83 0,'-1'-16'38'0,"-9"18"-2"16,-19-2 2-16,-8 11-36 16,-10 6 1-16,-3 12 0 15,-6 5 0-15,-3 11 1 16,1 4-1-16,9 0 0 15,15-2-2-15,15-6 0 16,24-12-3-16,24-20-6 16,37-5-28-16,16-23-5 0,26-3 2 15,7-16-1-15</inkml:trace>
  <inkml:trace contextRef="#ctx0" brushRef="#br1" timeOffset="47620">12804 4571 100 0,'-61'34'40'0,"-5"-8"2"16,19 13-3-16,-2-6-37 16,21 3 0-16,16-1-1 15,14 1-1-15,16-6 1 16,15-7-1-16,13-9 0 15,11-9 0-15,7-9-1 0,-1-12 1 16,1-9 0-16,-11-9-1 16,-6-5 1-16,-10-4-1 15,-18-3 0-15,-8 0 1 16,-13 1 0-16,-10 6-1 15,-4 6 1-15,-5 9 0 16,-1 7 0-16,1 9 0 16,3 8 0-16,18 0 0 15,-10 22 0-15,23-10 1 16,13 4 0-16,9-2 0 15,9-1 0-15,11-3 1 16,4 1-1-16,-3-4 0 16,-5 0 0-16,-7 2 0 15,-10 0 0-15,-9 1-1 16,-14 5 1-16,-11 6-1 0,-10 4 0 15,-9 3 0-15,-3 6 0 16,-2-3 0-16,-2 1-1 16,3-2 1-16,7-5-1 15,7-6 1-15,9-19 0 16,15 3 0-16,9-22 0 15,10-8 1-15,4-9 0 16,6-4 0-16,-1-8 1 16,1-3-1-16,-6 4 0 15,-7 5 0-15,-7 12 0 16,-8 11-1-16,-16 19 0 15,0 0 0-15,4 21 0 16,-9 11 0-16,-1 7 0 16,6 3-1-16,7 2-1 0,10-7-2 15,19-5-4-15,2-29-17 16,27 2-16-16,-1-26 2 15,17-6-2-15,-8-26 1 16</inkml:trace>
  <inkml:trace contextRef="#ctx0" brushRef="#br1" timeOffset="51489">14281 4520 81 0,'-4'-17'39'0,"4"17"-2"15,-28-22-1-15,-3 22-32 16,1 2-1-16,-1 8 0 16,-2 0 0-16,6 5-2 15,9 2 0-15,9 2 0 16,13-2 0-16,10-3-1 15,15 1 0-15,13-1 1 16,4 0-1-16,-3 5 1 16,-5 1-1-16,-3 3 1 0,-13 5-1 15,-14 3 1-15,-14 1 0 16,-12 1 0-16,-10-5 0 15,-1-3-1-15,2-6-1 16,2-12-2-16,25-7-17 16,-14-11-19-16,30-13 1 15,10-18-2-15,19-10 0 16</inkml:trace>
  <inkml:trace contextRef="#ctx0" brushRef="#br1" timeOffset="51706">14831 3850 90 0,'-11'19'40'0,"-7"3"0"0,6 26-1 16,-6 9-30-16,5 10-7 15,3 10-2-15,-3 12 1 16,-2 4-1-16,-6 8-1 15,0-1-1-15,-3-12-6 16,14 0-29-16,-13-20-3 16,14-8 1-16,0-25-2 15</inkml:trace>
  <inkml:trace contextRef="#ctx0" brushRef="#br1" timeOffset="51902">14554 4478 96 0,'0'0'40'0,"14"5"0"16,14-1-2-16,11-6-37 16,12-5-4-16,12 3-2 15,-1-11-9-15,13 9-24 16,-6-6 1-16,4 7-3 15,-8-5 3-15</inkml:trace>
  <inkml:trace contextRef="#ctx0" brushRef="#br1" timeOffset="52611">15261 4389 95 0,'-34'16'39'0,"-14"1"1"16,4 18-3-16,-7-2-31 0,5 8-2 15,3-1 0-15,8 4-1 16,10-4-1-16,12-3 0 15,13-11-1-15,21-13 0 16,13-13-1-16,13-10 0 16,9-7 0-16,4-9 0 15,1-7 1-15,-4-3-1 16,-6-1 0-16,-15 0 0 15,-8 10 0-15,-14 2 1 16,-13 7-1-16,-1 18 0 16,-21-9 0-16,3 19 0 15,-6 9 0-15,6 4 1 16,2 7-1-16,8 3 0 15,6-2 0-15,13-1 0 16,11-8 0-16,10-7 1 0,12-8-1 16,6-6 0-16,3-11 0 15,2-4 1-15,-4-7 0 16,-3-3-1-16,-6-1 1 15,-8 2-1-15,-11 2 1 16,-9 5-1-16,-14 16 0 16,1-12 0-16,-11 21 0 15,-6 6 0-15,-2 7 0 16,-4 6-1-16,2 8 1 15,2 2 0-15,5-4 0 16,6-3 0-16,7-4 0 16,7-9 0-16,8-10 1 15,8-11-1-15,6-12 1 16,1-9 0-16,5-7 0 0,2-7 0 15,-4 0 0-15,-1-2 0 16,-8 9-1-16,-5 4 1 16,-5 8-1-16,-14 19 0 15,10-3 0-15,-11 16 0 16,-4 11 0-16,3 4-1 15,6 5 1-15,4 1-1 16,11-3-2-16,9-10-3 16,18-2-7-16,-6-27-8 15,30 8-9-15,-14-32-11 16,16-1-1-16,-11-21 0 15,4 0 4-15</inkml:trace>
  <inkml:trace contextRef="#ctx0" brushRef="#br1" timeOffset="52766">16565 4110 103 0,'-28'54'39'0,"-14"8"1"16,11 19-1-16,-8 3-35 16,9 5-3-16,8 1 0 15,7-6-3-15,9 4-14 16,5-24-22-16,11-5-3 15,-1-23 0-15,10-11-1 16</inkml:trace>
  <inkml:trace contextRef="#ctx0" brushRef="#br1" timeOffset="52947">16378 4389 116 0,'-5'-16'43'0,"18"19"0"15,8-5-2-15,20 7-40 16,24 3-2-16,17 0-3 15,19 4-4-15,-2-4-30 16,24 12-4-16,-6-7-1 16,1 10-1-16</inkml:trace>
  <inkml:trace contextRef="#ctx0" brushRef="#br1" timeOffset="53074">17555 4699 104 0,'-29'10'43'0,"9"5"0"15,-11-12-2-15,12-17-38 0,19 14-33 16,-25-9-12-16,11 4 0 15,-10-6-3-15</inkml:trace>
  <inkml:trace contextRef="#ctx0" brushRef="#br1" timeOffset="57587">4243 6625 80 0,'1'-23'38'15,"3"10"-3"-15,-8-3 1 16,4 16-24-16,0 0-11 15,-15 5-1-15,7 16 2 16,-3 12 0-16,-1 13-1 16,-1 9 1-16,-2 11 0 15,1 7 1-15,4-1-2 16,7-3 0-16,6-5-1 15,8-11 1-15,8-12-1 16,5-11 0-16,5-17 1 0,6-13-1 16,3-15 0-16,1-11 1 15,-2-11 0-15,1-6-1 16,-4-5 1-16,-1 0-1 15,-7 3 1-15,-4 7-1 16,-3 9 0-16,-5 10 0 16,-1 14 0-16,-13 5-1 15,16 27 1-15,-8 6 0 16,0 8 0-16,2 5 0 15,4 0-1-15,7-4 2 16,3-5 0-16,9-11 0 16,4-17 1-16,4-15 0 15,1-20 1-15,5-10-1 0,-4-14 1 16,-5-6-1-16,-8-4 0 15,-9-4-2-15,-6 4-1 16,-7 5-1-16,-7 11-3 16,-4 0-1-16,1 26-12 15,-3-7-22-15,5 25 1 16,4-19 0-16,14 23-1 15</inkml:trace>
  <inkml:trace contextRef="#ctx0" brushRef="#br1" timeOffset="57805">5513 6624 97 0,'0'0'37'16,"0"0"2"-16,-3 22-3 15,-8 1-32-15,-3 15-3 16,-5 8 1-16,2 13-1 15,-4 5 0-15,2 5-1 16,6-1-3-16,2-9-3 16,17-6-29-16,-4-18-3 15,18-10 1-15,-2-21-2 16</inkml:trace>
  <inkml:trace contextRef="#ctx0" brushRef="#br1" timeOffset="58105">5546 6659 104 0,'-13'-11'39'16,"13"11"-1"-16,18-5 0 16,15 2-35-16,7 3-1 15,12 1-1-15,5 1 2 16,5 4-1-16,-2 4-1 15,-4 7 0-15,-10 4 1 16,-10 12-1-16,-17 6-1 16,-17 7 1-16,-16 8-1 15,-14 3 0-15,-16 2 0 16,-12-2 1-16,-7-3-2 15,-1-9 0-15,11-4-3 16,2-22-8-16,30-5-27 16,21-14-1-16,10-26 0 15,25-12-1-15</inkml:trace>
  <inkml:trace contextRef="#ctx0" brushRef="#br1" timeOffset="58288">6625 6648 99 0,'11'-4'39'0,"2"6"1"15,-13-2-2-15,28 0-34 16,-3-4-3-16,10 1-1 16,6 2-2-16,3-6-8 15,5 9-28-15,-6-1-1 16,-1 8 1-16,-20-1-1 15</inkml:trace>
  <inkml:trace contextRef="#ctx0" brushRef="#br1" timeOffset="58438">6575 6965 111 0,'-40'25'40'15,"20"-2"0"-15,20-23-1 16,18-4-40-16,27-3-7 16,14-14-30-16,25 4-2 15,3-9 1-15,19 3-1 16</inkml:trace>
  <inkml:trace contextRef="#ctx0" brushRef="#br1" timeOffset="58758">8112 6332 95 0,'-10'-12'38'15,"-5"10"0"-15,5 19 0 16,-7 17-37-16,1 11 2 15,2 12-2-15,0 13 1 16,0 5-2-16,0 4 2 0,5-3-4 16,3-8 0-16,11-3-8 15,-4-21-27-15,18-10 0 16,-1-20-1-16,10-13 0 15</inkml:trace>
  <inkml:trace contextRef="#ctx0" brushRef="#br1" timeOffset="58955">8025 6371 104 0,'14'-8'40'0,"6"0"0"15,21 5 0-15,9-6-38 16,20-1-1-16,10 0-2 15,5-4-3-15,7 14-31 0,-18-6-4 16,-2 12 0-16,-23-2-1 16</inkml:trace>
  <inkml:trace contextRef="#ctx0" brushRef="#br1" timeOffset="59136">8045 6692 112 0,'-12'11'40'0,"28"0"0"15,19-18-3-15,25 0-37 16,26-1-2-16,7-7-3 16,18 9-10-16,-6-9-22 15,4 9-2-15,-4-5 2 0,-5 8-4 16</inkml:trace>
  <inkml:trace contextRef="#ctx0" brushRef="#br1" timeOffset="59690">9758 6506 103 0,'-22'7'38'15,"-5"14"1"-15,-13-1-9 16,-4 20-24-16,-12 5-3 15,-2 5 0-15,-2 3-1 16,6-2-2-16,8 0-5 16,5-19-5-16,26-2-27 15,-4-15-1-15,19-15 0 16,11-11 0-16</inkml:trace>
  <inkml:trace contextRef="#ctx0" brushRef="#br1" timeOffset="59819">9387 6679 102 0,'2'-13'39'0,"-2"13"-1"16,18 4-1-16,4 8-31 15,8 2-3-15,12-1-5 16,20 5-32-16,1-7-4 16,20 0 0-16,2-8-1 15</inkml:trace>
  <inkml:trace contextRef="#ctx0" brushRef="#br1" timeOffset="60177">10489 6529 108 0,'-43'7'40'0,"-16"-1"2"16,9 12 0-16,-10 5-37 16,14 7 0-16,5 1-1 15,16 3 0-15,15-5-1 16,15-6-1-16,21-11-2 15,14-9 0-15,13-17 0 16,12-13 0-16,7-12 0 16,5-10 0-16,-1-13 0 15,-4-4 0-15,-6-8 0 16,-8 2 0-16,-11 7 0 15,-12 10 0-15,-15 16 0 16,-17 21 0-16,-18 22 0 16,-13 25 0-16,-16 23 0 15,-6 21 0-15,-4 13 0 0,-3 6-8 16,18 16-30-16,-6-14-1 15,19 1-4-15,3-17 2 16</inkml:trace>
  <inkml:trace contextRef="#ctx0" brushRef="#br2" timeOffset="85788">1304 8216 70 0,'14'-23'37'16,"0"12"0"-16,-14 11 1 15,10 2-29-15,-13 15-2 16,4 24-1-16,-3 14-2 15,-2 16 0-15,-2 16-2 16,-2 13-1-16,1 7 0 16,2 1-2-16,5-1-5 15,-3-17-29-15,21-11-3 16,0-23 1-16,16-15-3 15</inkml:trace>
  <inkml:trace contextRef="#ctx0" brushRef="#br2" timeOffset="86067">2384 8147 75 0,'-7'-63'38'0,"-8"16"0"16,-18 9 1-16,-8 21-21 15,-12 11-15-15,1 27 0 16,-6 18-1-16,0 27 0 16,1 22-1-16,1 18-1 15,3 11 2-15,10 11-1 16,9 2 0-16,11-5-2 15,14-8-1-15,9-24-5 16,23-10-29-16,-1-30-2 0,15-12 0 16,-6-31-2-16</inkml:trace>
  <inkml:trace contextRef="#ctx0" brushRef="#br2" timeOffset="86232">1778 8846 100 0,'-33'-13'39'0,"6"-6"1"16,27 19-2-16,17-19-32 15,22 8-3-15,22-2-6 16,5-14-23-16,30 8-13 16,5-8-1-16,18 3-2 15,-1-1 1-15</inkml:trace>
  <inkml:trace contextRef="#ctx0" brushRef="#br2" timeOffset="86977">3832 8237 62 0,'-10'-16'32'0,"-1"2"-2"16,-4 1 1-16,3 8-28 16,-2-2 1-16,14 7 4 15,-23-4 0-15,23 4-1 16,-27-2 1-16,15 3 0 15,-9-4-2-15,1 3 0 16,-6-3-2-16,-1 4-1 16,-7 3-1-16,0 6 0 0,-4 11-1 15,-2 11 0-15,-2 16 0 16,-1 13 0-16,1 14 0 15,2 10 1-15,2 14-1 16,7 6 0-16,5 2 0 16,10-3 0-16,7-7-2 15,7-11-2-15,15-4-9 16,1-28-26-16,19-12-2 15,-6-28 0-15,10-12-1 16</inkml:trace>
  <inkml:trace contextRef="#ctx0" brushRef="#br2" timeOffset="87164">3109 8906 78 0,'-28'-5'40'0,"19"11"-3"15,9-6 2-15,25-6-15 16,12-2-24-16,20-8-1 15,14-3-4-15,4-12-8 16,17 8-25-16,-1-7 0 16,5 7 0-16,-7-2-1 15</inkml:trace>
  <inkml:trace contextRef="#ctx0" brushRef="#br2" timeOffset="87743">3968 8749 90 0,'-41'28'39'0,"2"9"0"0,-3-2 1 15,9 14-33-15,2-8 0 16,10 6-3-16,12-7-1 16,13-2-1-16,17-15-1 15,16-12 0-15,12-11-1 16,9-15 0-16,4-11-1 15,3-15 0-15,-2-5-1 16,-10-6 1-16,-11-2-1 16,-12 2 1-16,-13 3-1 15,-13 4 2-15,-9 9 0 16,-10 10 0-16,-8 9 1 15,-5 10 1-15,-1 10-1 16,3 5 1-16,6 8-1 16,9 5 0-16,11-1 0 0,13 1 0 15,13-3 0-15,12-2-1 16,9-1 1-16,7-3 0 15,1 1 1-15,1 6-1 16,-9-1 1-16,0 4-1 16,-15 4 0-16,-9 1-1 15,-11 2 1-15,-7-3-1 16,-8 1 0-16,-5-9-1 15,-2 0 1-15,-4-12 0 16,3-6 0-16,4-10 1 16,4-12-1-16,10-9 2 15,4-9-3-15,9-5 1 16,2-7-1-16,7-1 2 15,-1 0-2-15,1 8 0 16,0 8-1-16,-4 5-1 0,4 12-1 16,-4 5-3-16,13 18-9 15,-14-8-17-15,23 15-8 16,-5-7 1-16,16 11-1 15</inkml:trace>
  <inkml:trace contextRef="#ctx0" brushRef="#br2" timeOffset="87990">5456 8578 95 0,'-32'-18'39'16,"8"19"2"-16,-16-3-2 15,-2 18-31-15,-8 5-1 16,1 11-2-16,-2 4 0 0,6 5-1 15,7 2 0-15,13 3-2 16,11-6-1-16,18-10-3 16,23-10 0-16,17-13-4 15,28 3-12-15,-4-27-13 16,23 3-12-16,-7-16-1 15,8-2 0-15,-12-6 3 16</inkml:trace>
  <inkml:trace contextRef="#ctx0" brushRef="#br2" timeOffset="88326">5687 8686 99 0,'-34'25'42'0,"15"5"1"0,4-11-2 16,21 1-36-16,10-11-2 15,19-5-1-15,11-10-1 16,10-6 0-16,5-8-1 15,4-6 0-15,-7-6 0 16,-8-1-1-16,-14-1 2 16,-14 0-2-16,-16 4 1 15,-19 8 0-15,-10 10 1 16,-18 12 0-16,-10 13 0 15,-5 13 1-15,-4 14 0 16,3 8 0-16,4 8 0 16,11 2 0-16,16-1-1 15,18-10-2-15,24-4-2 16,18-21-8-16,36 4-8 0,4-29-7 15,38 3-17-15,0-19 1 16,23 0-1-16,6-13 0 16</inkml:trace>
  <inkml:trace contextRef="#ctx0" brushRef="#br2" timeOffset="88584">7218 8578 93 0,'-13'-7'40'0,"13"7"1"15,-10 7-1-15,12 12-35 0,-3 1-2 16,2 10 0-16,-3 9-1 15,-1 5-1-15,3 5-1 16,0-3-2-16,8 0-5 16,-8-17-25-16,21-2-7 15,-2-21 0-15,11-9-3 16</inkml:trace>
  <inkml:trace contextRef="#ctx0" brushRef="#br2" timeOffset="88742">7251 8170 103 0,'-18'2'39'0,"7"3"0"0,11-5-7 16,19 22-68-16,6-15-4 15,24 4 1-15,5-3-1 16</inkml:trace>
  <inkml:trace contextRef="#ctx0" brushRef="#br2" timeOffset="89034">7747 8466 105 0,'-34'28'41'15,"-13"-12"0"-15,8 11-3 16,0-13-35-16,8-2 0 16,10-1-2-16,21-11 0 15,-6 18 0-15,23-10-1 0,13 0 0 16,7 3 0-16,6 1 0 15,3 4 1-15,-4 3-1 16,-9 5 0-16,-13 6 1 16,-18 6 0-16,-16 5 0 15,-16 2-1-15,-8 0 2 16,-13-2-3-16,3-2-2 15,-3-17-10-15,24 9-15 16,-2-25-13-16,29-6-1 16,-7-12-1-16,28-13 0 15</inkml:trace>
  <inkml:trace contextRef="#ctx0" brushRef="#br2" timeOffset="89561">8853 8442 78 0,'0'0'38'0,"11"16"0"0,-16-2 0 15,3 14-32-15,-9 2-1 16,2 10 0-16,-9 4-1 16,-1 3-1-16,-2-1 1 15,3 1-3-15,0-8 2 16,7-7-2-16,7-11 1 15,5-10-1-15,-1-11-1 16,24-7 0-16,-6-10 0 16,4-11 0-16,2-5-1 15,0-6 2-15,0 1-2 16,-1-3 1-16,-3 6 1 15,0 6-1-15,-4 8 0 16,0 8 1-16,-1 11-1 16,-1 8 1-16,0 10-2 15,1 5 0-15,3 6-2 0,1-5-6 16,18 13-24-16,-9-16-8 15,14 5 2-15,-3-15-3 16</inkml:trace>
  <inkml:trace contextRef="#ctx0" brushRef="#br2" timeOffset="89898">9459 8518 97 0,'-26'0'39'0,"1"14"2"15,-7 1-4-15,5 14-32 16,-2 2-1-16,10 7 0 15,1 1-2-15,11 3 1 16,8-8 0-16,13-5-2 0,13-10 0 16,11-11 0-16,8-12-1 15,4-8 0-15,4-13 1 16,-3-6-1-16,-7-4-1 15,-9-2 1-15,-9-3 1 16,-16 8-1-16,-8 3 1 16,-12 10-1-16,-8 7 0 15,-3 5 0-15,-1 8 0 16,1 4 0-16,6 2-2 15,15-7-1-15,0 0-3 16,16-8-7-16,27 2-17 16,-4-18-12-16,20-4 2 15,-4-13-1-15</inkml:trace>
  <inkml:trace contextRef="#ctx0" brushRef="#br2" timeOffset="90070">10052 8116 94 0,'-24'60'38'16,"-11"11"1"-16,7 17-1 15,-3-6-34-15,11 10-1 16,7 0-1-16,6-7-4 16,12-4-8-16,0-25-28 15,11-10 0-15,-4-23 0 16,6-13-1-16</inkml:trace>
  <inkml:trace contextRef="#ctx0" brushRef="#br2" timeOffset="90213">9777 8489 96 0,'-27'-33'40'15,"18"10"-1"-15,9 8-10 16,12-7-57-16,28 13-11 16,12-5-1-16,26 5-2 15</inkml:trace>
  <inkml:trace contextRef="#ctx0" brushRef="#br2" timeOffset="90567">11312 8404 87 0,'-13'-8'39'0,"-2"14"0"16,-15 2 0-16,-3 17-34 15,-9 5-1-15,3 11 0 16,0 1-2-16,7 4 0 16,10-2-1-16,18-2 0 15,19-11-2-15,18-14-2 0,32-2-8 16,2-18-27-16,26-8-2 15,-1-14 0-15,10-4 0 16</inkml:trace>
  <inkml:trace contextRef="#ctx0" brushRef="#br2" timeOffset="91166">11680 8444 97 0,'-43'42'40'0,"-8"-4"1"15,16 12-1-15,-4-5-37 16,13 4 0-16,13-4 0 15,14-2-2-15,13-9 2 16,13-6-2-16,12-14-1 0,8-8 0 16,8-12-1-16,-1-10 1 15,-1-6-2-15,-4-10 0 16,-11-5 0-16,-9-6 1 15,-8-1 0-15,-9-2 0 16,-8 1 0-16,-4 4 0 16,-2 4 1-16,0 4 0 15,0 8 0-15,5 10 1 16,-3 15 0-16,16-9 1 15,-2 12-1-15,4 7 1 16,0 1-1-16,3 9 1 16,-4 2-1-16,0 3 0 15,-6 5-1-15,-7 5 2 16,-5 0-2-16,-6 1 0 0,-4 1 1 15,-4-5-1-15,-3-4 0 16,4-6 1-16,4-8-1 16,10-14 0-16,0 0 0 15,5-17 0-15,13-6 1 16,5-7-1-16,4-8 0 15,4-4 0-15,3-1 0 16,-3 4 1-16,-3 2-1 16,-6 10 0-16,-5 6 0 15,-4 10 0-15,-13 11 0 16,9 14 1-16,-8 10-2 15,-1 5 1-15,4 6-2 16,3 2 0-16,9 4-4 0,1-13-7 16,25 9-14-16,-8-20-15 15,18-6 1-15,-1-17-1 16,14-4 1-16</inkml:trace>
  <inkml:trace contextRef="#ctx0" brushRef="#br2" timeOffset="91490">12850 8333 107 0,'-34'-4'41'0,"5"17"1"16,-14-4-9-16,6 14-29 16,1 1-1-16,9 6 0 15,7-1-1-15,8-1 0 16,15-6-2-16,11-4 1 0,10-7-2 15,10-7 1-15,3-4 0 16,2-2 0-16,-2-4 0 16,-2 2 0-16,-11 4 0 15,-10 5 0-15,-12 8 0 16,-12 7 0-16,-9 5 0 15,-4 3 0-15,-2 5-1 16,2-3 0-16,5 1-2 16,10-11-2-16,19-2-10 15,0-26-14-15,32 0-12 16,3-21-1-16,20-6 0 15,2-22 2-15</inkml:trace>
  <inkml:trace contextRef="#ctx0" brushRef="#br2" timeOffset="91669">13508 7885 94 0,'-20'22'40'16,"-22"16"0"-16,4 26-1 16,-8 8-34-16,7 15-2 15,3 3-1-15,10 2-2 16,8-2-2-16,1-16-7 15,24-1-29-15,-8-18-3 16,9-13 2-16,-4-22-3 16</inkml:trace>
  <inkml:trace contextRef="#ctx0" brushRef="#br2" timeOffset="91849">13149 8342 91 0,'-11'-17'41'0,"1"2"1"15,10 15-1-15,21-3-32 16,12 7-6-16,16 0-4 15,11 0-2-15,19 5-6 16,-4-11-28-16,21 6-4 16,-6-8 0-16,2 5-1 15</inkml:trace>
  <inkml:trace contextRef="#ctx0" brushRef="#br2" timeOffset="92707">13946 8330 108 0,'-48'7'41'16,"1"11"2"-16,-15-9-12 15,6 16-26-15,-1 3-1 0,6 6 0 16,6 1-2-16,13 0 0 16,16-7-1-16,21-2-1 15,18-12 0-15,18-12 0 16,9-9 0-16,10-11 0 15,2-9-1-15,0-5 1 16,-6-5-1-16,-9-2 0 16,-13 1 1-16,-10 3 0 15,-14 6-1-15,-8 10 1 16,-8 8 0-16,-9 10 0 15,-2 9 0-15,-1 11 0 16,1 7 0-16,2 8 0 16,8-1 0-16,7 0 0 15,8 0 0-15,12-10 0 0,9-8 0 16,8-8 0-16,7-13 0 15,5-9 0-15,3-5 0 16,0-7 0-16,-3-2 0 16,-8-2 0-16,-6 4 1 15,-9 4-1-15,-9 7 0 16,-17 16 1-16,0 0-1 15,0 0 0-15,-20 28 1 16,-1 3-1-16,1 7 0 16,-4 2 0-16,5 3 0 15,5-3 1-15,2-4-1 16,10-10 0-16,7-11 0 15,8-12 0-15,8-12 1 16,7-12-1-16,3-6 0 0,6-7 0 16,-2-4 1-16,2 1-1 15,-9 4 0-15,-4 6 0 16,-8 9 0-16,-7 8 1 15,-9 10-1-15,-1 10 0 16,-4 8 0-16,-2 4 0 16,6 2 0-16,4 0 0 15,7 0 1-15,9-5-1 16,9-9 0-16,11-5-1 15,9-9 1-15,6-7-1 16,7-10 0-16,4-10-1 16,-2-3-1-16,1-9 0 15,-1-4-1-15,-9-15 0 0,2 0-1 16,-8-5 1-16,-3 6 1 15,-12 7 3-15,-9 11 0 16,-12 13 1-16,-15 15 1 16,-10 29 1-16,-16 17 2 15,-6 15-3-15,-8 13 0 16,-1 11-1-16,-2 5-2 15,7-2-6-15,14 10-9 16,-5-28-12-16,22 5-10 16,-5-18-3-16,13-6-1 15,-2-24 1-15</inkml:trace>
  <inkml:trace contextRef="#ctx0" brushRef="#br2" timeOffset="92880">14874 8267 115 0,'-4'-15'44'0,"17"13"0"15,3-6-2-15,22 4-41 16,19 6-6-16,7-10-11 16,33 19-13-16,-4-12-13 15,24 5-1-15,4-4 0 16,15 6-1-16</inkml:trace>
  <inkml:trace contextRef="#ctx0" brushRef="#br2" timeOffset="93556">16487 7778 98 0,'15'-10'39'0,"-15"10"1"15,18 9-1-15,-23 13-37 16,0 16 0-16,-4 19 0 16,0 15-1-16,-7 11 2 15,-2 16-2-15,-3 3 1 16,5 0-2-16,3-6 0 15,8-10-4-15,14-4-6 16,-3-24-27-16,18-12-3 16,-1-26 1-16,7-11-1 15</inkml:trace>
  <inkml:trace contextRef="#ctx0" brushRef="#br2" timeOffset="93752">16314 8338 101 0,'-45'-28'41'0,"17"11"0"16,2 0 0-16,26 17-34 15,5-16-2-15,22 7-4 16,20 0-1-16,12-10-4 16,22 3-5-16,0-20-16 15,19 9-14-15,-8-12-1 16,8 7-1-16,-13-9 2 15</inkml:trace>
  <inkml:trace contextRef="#ctx0" brushRef="#br2" timeOffset="94090">17115 7697 101 0,'-24'11'39'15,"4"21"2"-15,-7 3-2 16,7 14-33-16,-1 10 0 16,3 9-2-16,-1 2 1 15,2 4-2-15,4-4 1 16,-1 0-2-16,7-9 0 15,0-5-1-15,6-13 1 16,5-7-2-16,4-16 0 16,9-13 0-16,7-12 0 15,5-12 0-15,3-7 0 16,1-5 0-16,0 2 0 15,-1-6 0-15,-7 13 0 0,-3 5 0 16,-8 14 0-16,-7 12 0 16,-4 10 0-16,-3 9 0 15,0 7-4-15,0 3 0 16,9 3-4-16,-4-14-13 15,24 7-12-15,-2-19-9 16,11-5 1-16,0-16-2 16</inkml:trace>
  <inkml:trace contextRef="#ctx0" brushRef="#br2" timeOffset="94750">17490 8261 115 0,'-1'11'41'0,"12"-6"1"16,17 13-6-16,6-10-32 15,14 2-1-15,6-5 0 16,5-3-2-16,2-3 0 16,-5-4 0-16,-4-3-1 15,-11-5 0-15,-13 1 0 16,-17-6 0-16,-13 2-1 15,-15 1 1-15,-13 3 0 16,-10 2 0-16,-7 7 0 16,-8 9 1-16,0 5-1 15,2 10 1-15,5 9 0 16,10 5 0-16,12 3 0 15,17 2 1-15,20-3-2 16,18-6 2-16,19-9-2 0,13-8 0 16,13-12 0-16,9-10 0 15,0-8 0-15,-2-7 0 16,-10-5 0-16,-9-3 0 15,-11 1 0-15,-14-1 0 16,-10 6 0-16,-14 4 0 16,-12 7 0-16,-13 8 0 15,-8 12 0-15,-7 9 0 16,-9 9 0-16,1 7 0 15,0 5 0-15,7 1 0 16,5-3 0-16,10-2 0 16,13-14 0-16,13-9 0 15,11-12 0-15,8-12 0 0,5-12 0 16,4-4 0-1,-2-8 0-15,2 0 0 0,-3 0 0 16,-8 4 0-16,-3 5 0 16,-7 13 0-16,-4 9 0 15,-16 8 0-15,15 19 0 16,-14 12 0-16,-4 10 0 15,0 6 0-15,5 10-6 16,-3-8-6-16,24 12-13 16,-9-24-6-16,38 6-5 15,5-21-7-15,28-8-1 16,19-17 3-16</inkml:trace>
  <inkml:trace contextRef="#ctx0" brushRef="#br2" timeOffset="95411">19746 7996 88 0,'0'-15'38'16,"0"15"1"-16,-21-5-1 15,4 23-29-15,-15 1-2 16,7 11-3-16,-8 8 1 15,4 8-2-15,1 5 1 16,4 9-2-16,9 0 1 16,13-5-2-16,12-5 0 15,15-7 0-15,15-16 0 16,11-13-1-16,12-17 0 15,5-17-1-15,0-10 1 16,0-10 0-16,-10-4 1 16,-10-4-2-16,-13 4 2 15,-8 6-1-15,-11 7 0 0,-9 9 0 16,-7 22 0-16,0 0-1 15,0 0 1-15,-9 38 0 16,5-3 0-16,6 10 0 16,4 4 0-16,9 0 1 15,8-4-1-15,10-8 1 16,6-9-1-16,8-17 1 15,5-11 0-15,0-16-1 16,-6-14 1-16,-5-10-1 16,-9-8 0-16,-10-7-2 15,-6 2-2-15,-12-8-3 16,2 19-11-16,-20-17-11 15,18 18-9-15,-11 0-3 16,16 9 0-16,-4 2 1 0</inkml:trace>
  <inkml:trace contextRef="#ctx0" brushRef="#br2" timeOffset="95639">20860 7937 122 0,'11'32'41'0,"-22"-7"0"16,4 16-10-16,-9 2-27 15,1 10-2-15,-4 5 0 16,4 10-2-16,2 2 0 16,4-3-1-16,7-3-1 15,3-7-1-15,9-1-8 16,-9-27-17-16,14-2-13 0,-5-22 0 15,8-7-1-15,-7-19 0 16</inkml:trace>
  <inkml:trace contextRef="#ctx0" brushRef="#br2" timeOffset="95923">20758 7947 116 0,'3'-26'43'0,"12"21"1"15,6 2-2-15,20 10-37 16,9 2-3-16,13 8-1 15,6 6 1-15,4 7-2 16,-5 3 0-16,-4 9-2 16,-16 6 2-16,-19 6-1 0,-25 2 1 15,-25 3-1-15,-26-1 2 16,-19-4-1-16,-15-3 0 15,-8-9-1-15,3-5-4 16,2-17-7-16,32 6-14 16,-1-29-8-16,38 3-9 15,14-14-1-15,25-4-1 16</inkml:trace>
  <inkml:trace contextRef="#ctx0" brushRef="#br2" timeOffset="96283">21870 8193 110 0,'22'-6'43'0,"19"3"-1"0,6-9-2 16,6 0-42-16,17 5-3 15,-3-9-14-15,9 14-22 16,-23-3 1-16,-7 14-1 16,-19-2 0-16</inkml:trace>
  <inkml:trace contextRef="#ctx0" brushRef="#br2" timeOffset="96433">21963 8450 112 0,'-40'14'41'15,"33"0"2"-15,20-20-2 16,28-7-39-16,44-4-5 15,12-16-16-15,33 11-21 16,-12-6-3-16,8 9 0 16,-15-2 0-16</inkml:trace>
  <inkml:trace contextRef="#ctx0" brushRef="#br2" timeOffset="97459">1143 9948 82 0,'2'-22'38'0,"-5"3"-2"15,3 19 0-15,0 0-30 16,4 20-1-16,-5 7 1 16,1 13-2-16,-2 9-1 15,0 11-2-15,-3 7 0 0,2 3 0 16,-3 4-1-16,3-3 0 15,3-2-5-15,0-16-5 16,14-1-28-16,-2-18 2 16,8-9-1-16,-2-23-2 15</inkml:trace>
  <inkml:trace contextRef="#ctx0" brushRef="#br2" timeOffset="97655">1215 9987 103 0,'-13'-20'38'15,"3"0"2"-15,10 20-2 0,16-13-34 16,15 5-2-16,12-6-1 16,16-2-2-16,12 1-4 15,1-9-22-15,11 13-12 16,-12-1 1-16,-1 14-2 15,-23 3 1-15</inkml:trace>
  <inkml:trace contextRef="#ctx0" brushRef="#br2" timeOffset="97836">1301 10355 97 0,'-41'20'37'16,"25"-6"3"-16,16-14 0 15,19-14-39-15,23-9 1 0,20-3-2 16,9 2-2-16,5-9-9 15,6 15-25-15,-14-1-1 16,-4 17 0-16,-23 2-1 16</inkml:trace>
  <inkml:trace contextRef="#ctx0" brushRef="#br2" timeOffset="98314">1279 10677 98 0,'-26'15'38'0,"23"-6"1"16,16-20-3-16,29-12-34 15,15-11-2-15,17-4 0 16,11-8 1-16,2-1-2 16,-1-2 2-16,-6 7-1 0,-12 6 2 15,-13 6-1-15,-17 10 1 16,-12 10 0-16,-16 6-1 15,-10 4 2-15,-4 17-3 16,-6 1 1-16,-5 9-1 16,0 4 1-16,-4 7-1 15,0 1 2-15,2 2-1 16,3 0 1-16,1-5 0 15,7-6 1-15,6-12 0 16,11-15-1-16,11-16 0 16,8-17 0-16,9-13 1 15,11-9-4-15,0-9 3 0,0-4-1 16,-2 4 1-16,-6 7-2 15,-10 13 2-15,-4 11-2 16,-10 16-2-16,-18 14 4 16,13 22-2-16,-11 10-2 15,0 11-1-15,-1 6 0 16,6 10-4-16,5-8-5 15,17 11-9-15,-5-29-10 16,21 2-12-16,4-19 2 16,17-11-1-16,-3-17 2 15</inkml:trace>
  <inkml:trace contextRef="#ctx0" brushRef="#br2" timeOffset="99546">2715 10419 77 0,'-12'17'41'0,"-3"-8"-3"16,13 7 2-16,2-16-21 15,10 7-13-15,9-10-2 0,12-4-1 16,6-7 1-16,8-4-3 16,1-8 2-16,1-4-1 15,1-4 1-15,-7 0-2 16,-8-3 2-16,-14 5-1 15,-9 0-1-15,-13 8 1 16,-12 6-2-16,-8 11 0 16,-13 14 0-16,-7 11 0 15,-2 10-1-15,-2 12 1 16,3 6-1-16,8 3 1 15,12 3-1-15,11-3 2 16,17-10-2-16,20-8 1 16,17-14 1-16,15-10-1 15,12-11 1-15,11-10 0 0,1-7-1 16,2-3 1-16,-12-2 1 15,-8 1-2-15,-12 4 2 16,-14 4-2-16,-15 4 0 16,-21 13 0-16,0 0 0 15,-11 11 0-15,-7 6 0 16,-6 6 0-16,-1 5 0 15,-3 4-2-15,4-1 1 16,3-1 0-16,5-7 1 16,7-9 0-16,9-14 0 15,0 0 0-15,25-25-1 16,0-4 1-16,2-10 1 15,3-4 0-15,4-4 0 16,-3 0-1-16,-1 8 2 16,-4 6-2-16,-6 10 0 0,2 9 0 15,-2 10 0-15,5 10 0 16,1 6 0-16,5 3 0 15,4 2 0-15,13-1-2 16,-1-7 2-16,10-3 0 16,-3-8 0-16,-4-7 0 15,-1-4 0-15,-11-4 2 16,-10-3-2-16,-15 0 0 15,-14 4 0-15,-18 1 0 16,-10 8 0-16,-12 7 0 16,-7 7 0-16,-4 11 0 15,1 7 0-15,6 4 0 16,4 5 0-16,12 1 0 15,14 0 0-15,12-5 0 0,17-8 0 16,12-12 0-16,14-9 0 16,11-9 0-16,2-10 0 15,6-7 0-15,-3-5 0 16,-4-1 0-16,-12 4 0 15,-8 2 0-15,-9 10 0 16,-23 15 0-16,6 18 0 16,-17 20 0-16,-7 19 0 15,-3 24 0-15,-4 16 0 16,0 18 0-16,-2 6 0 15,-1 0 0-15,2-2 0 16,-3-13 0-16,5-16 0 16,-4-22 0-16,1-24 0 0,-2-22-2 15,2-24 2 1,1-21 0-16,4-20 2 0,6-17-2 15,5-16-2-15,7-13 0 16,11-5-2-16,9-2-1 16,17 9-4-16,3-4-2 15,27 23-7-15,-5-9-9 16,25 30-4-16,-10-8-5 15,15 16-2-15,-6 1-1 16,3 6 7-16</inkml:trace>
  <inkml:trace contextRef="#ctx0" brushRef="#br2" timeOffset="99909">4588 10234 122 0,'-14'5'40'0,"-5"13"2"0,-15-4-10 16,4 13-27-16,2 0-1 16,5 4-1-16,5 2-1 15,9-2 1-15,9-8-1 16,9-7-2-16,10-10 0 15,9-11 0-15,5-10 0 16,6-8 0-16,2-8 0 16,5-8 0-16,-2 0 0 15,-4-1 0-15,-3 7 0 16,-6 5 0-16,-4 11 0 15,-8 15 0-15,-7 18 0 16,-8 17 0-16,-9 19 0 16,-5 17 0-16,-8 17 0 15,-5 12 0-15,-6 9 0 16,-4 0 0-16,-4-4 0 0,-2-9 0 15,3-9 0-15,-3-20-10 16,8-12-3-16,-4-26-3 16,15-4-4-16,-13-33-12 15,20 4-4-15,-16-22-10 16,6-11 5-16,-1-13 5 15</inkml:trace>
  <inkml:trace contextRef="#ctx0" brushRef="#br2" timeOffset="102711">5930 9567 66 0,'8'-22'34'16,"-1"3"0"-16,-7 19-1 16,0 0-25-16,4 16-2 15,-8 13 1-15,5 25-1 16,-8 9 0-16,6 16-2 15,-5 15-1-15,1 9 0 16,-3 2-2-16,3 1 1 16,1-6-3-16,0-13-1 0,10-3-28 15,-7-26-7 1,9-11-1-16,-1-24 1 0</inkml:trace>
  <inkml:trace contextRef="#ctx0" brushRef="#br2" timeOffset="103822">5696 10301 101 0,'-35'1'41'0,"5"-10"-2"16,30 9 2-16,4-13-37 15,24-2-2-15,17-4 0 16,17-5 0-16,11-1 0 15,8 2-1-15,2 4 0 0,-1 4-1 16,-6 8 0 0,-11 9 0-16,-16 14 1 0,-10 11-1 15,-14 7-1-15,-13 10 2 16,-11 6-2-16,-8 2 2 15,-2-1-2-15,-5-2 2 16,0-5-2-16,2-11 1 16,3-7 0-16,6-11 1 15,3-15-1-15,11-17 0 16,3-8 1-16,6-10-3 15,1-7 3-15,2-7-1 16,1-3 1-16,-1 2-1 16,-3 1 1-16,-2 10-1 15,-4 6 0-15,0 11 1 16,4 7-1-16,0 9 0 0,2 8 0 15,5 5 1-15,4 4-1 16,8 1 0-16,7 0 0 16,6-2 0-16,2-3 0 15,4-2 0-15,-6-3 0 16,-3-2 0-16,-7-5 0 15,-9 2 0-15,-14-3 1 16,-17 6-1-16,0 0 0 16,-28-6 0-16,-5 11 1 15,-9 5 0-15,-4 8 0 16,-3 4 0-16,1 4-1 15,5 5 1-15,8 0-1 16,9 0 1-16,16-3-1 16,16-9 1-16,16-10-1 0,16-8 0 15,11-9 1-15,10-7-3 16,0-8 4-16,2-6-2 15,-4-4 1-15,-8-3-1 16,-10 0 1-16,-11 2-1 16,-11 2 1-16,-8 6 1 15,-5 7-2-15,-6 9 0 16,2 10 0-16,-21 13 0 15,7 9 0-15,1 8 0 16,0 3 0-16,8 2 0 16,3 0 0-16,12-3 0 15,7-13 0-15,16-7-2 16,7-12 2-16,9-10 0 15,5-8 0-15,3-7 0 16,-1-7 2-16,-4 1-2 0,-9 0 0 16,-9 5 0-16,-8 5 0 15,-12 5 0-15,-14 16 0 16,0 0 0-16,-18 21 0 15,-1 2 0-15,-5 9 0 16,0 1 0-16,3 5 0 16,2-3 0-16,5-5 0 15,7-9 0-15,10-10 0 16,9-15 0-16,9-11 0 15,11-11 0-15,4-8 0 16,7-8 0-16,0-5 0 16,2 1 0-16,-5 1 0 15,-6 8 0-15,-5 7 0 16,-9 9 0-16,-10 14 0 0,-10 7 0 15,7 22 0-15,-12 4 0 16,5 8-2-16,-2 2-3 16,15 11-8-16,-10-15-8 15,25 11-9-15,-11-21-6 16,29 1-7-16,-4-14-1 15,14-4 4-15</inkml:trace>
  <inkml:trace contextRef="#ctx0" brushRef="#br2" timeOffset="104131">8361 10087 106 0,'-21'-12'40'0,"4"13"2"16,-12-2-1-16,6 13-35 0,-5-1-2 15,8 5-2-15,3 3 0 16,6 1 0-16,7-2-1 15,11-3-1-15,7-3 1 16,5-1-1-16,6-2 0 16,-1-1 1-16,0 0-1 15,-2 3 0-15,-7 2 0 16,-5 1 1-16,-12 5-2 15,-7-1 1-15,-5 1-1 16,-2-2 1-16,-2 0-2 16,1-8-1-16,17-9-4 15,-14 0-12-15,39 0-11 16,-4-18-13-16,23 0 3 0,7-11-4 15,15 1 4-15</inkml:trace>
  <inkml:trace contextRef="#ctx0" brushRef="#br2" timeOffset="104389">9301 9686 99 0,'-5'-55'40'0,"-6"19"1"15,-21 3 0-15,1 24-35 16,-18 13 0-16,-3 22-2 15,-5 16 0-15,4 16 0 16,2 11-2-16,6 11 0 16,10 5-1-16,6 0 0 0,9 3-3 15,11-6 1-15,6-5-4 16,0-15-3-16,16 4-19 15,-15-32-6-15,8-1-12 16,-6-33 5-16,0 10-3 16</inkml:trace>
  <inkml:trace contextRef="#ctx0" brushRef="#br2" timeOffset="104590">8703 10036 116 0,'-7'-16'43'15,"7"16"0"-15,0 0 0 16,11 11-38-16,2-3 0 15,13 2-5-15,7 0 0 16,10-4 0-16,10-4 0 0,5-5-5 16,12 3-5-16,-12-20-13 15,16 18-11-15,-20-16-10 16,2 9 2-16,-18-7-1 15</inkml:trace>
  <inkml:trace contextRef="#ctx0" brushRef="#br2" timeOffset="105190">9207 10174 98 0,'-13'23'39'0,"15"2"2"16,-2-25-1-16,34 13-31 16,-2-21-5-16,15-2-1 15,2-11-1-15,4-1 0 16,0-4-1-16,-6-3 0 0,-8 2-1 15,-13 3 0-15,-13 5 1 16,-15 7-1-16,-17 7 1 16,-8 10 0-16,-12 8 1 15,-6 11-1-15,-5 5 1 16,5 8 0-16,7 1-1 15,11 1 1-15,17-3-3 16,13-4 4-16,17-8-3 16,21-10 0-16,12-12 0 15,13-10 0-15,7-6 0 16,2-10 0-16,-2-4 0 15,-5 0 0-15,-9-1 0 16,-15 5 0-16,-10 7 0 0,-12 7 0 16,-22 10 0-16,1 12 0 15,-12 7 0-15,-8 10 0 16,-3 6 0-16,1 3 0 15,1 0 0-15,4-3 0 16,7-3 0-16,9-12 0 16,0-20 0-16,23 6 0 15,4-25 0-15,4-11 0 16,7-12 0-16,0-9 0 15,3-10 0-15,-3-5 0 16,-1 1 0-16,-8 5 0 16,-6 6 0-16,-4 10 0 15,-9 10 0-15,2 12 0 16,-2 14 0-16,1 9 0 0,11 12-11 15,-6-8-4 1,26 19-11-16,-9-22-6 0,37 16-5 16,1-17-6-16,22 3-1 15,12-12 4-15</inkml:trace>
  <inkml:trace contextRef="#ctx0" brushRef="#br2" timeOffset="105806">10523 10162 90 0,'-17'10'38'0,"5"-7"0"15,12-3 1-15,0 0-35 16,39 11-1-16,3-17 0 15,13 0 0-15,3-5 0 16,8-3-1-16,-5-5 0 16,-6 1 0-16,-9-3 0 15,-13 0-1-15,-18 2 0 16,-14 3 0-16,-17 2 1 15,-12 6-1-15,-14 5 0 16,-7 9 0-16,-7 7 0 16,-4 8 0-16,2 6 0 15,6 9 0-15,10 3 0 16,14 2-1-16,21 2-1 0,20-7-2 15,30 1-4-15,12-21-11 16,42 8-18-16,3-20-7 16,26-2 2-16,-1-18-2 15</inkml:trace>
  <inkml:trace contextRef="#ctx0" brushRef="#br2" timeOffset="106174">11542 10038 108 0,'-61'12'42'16,"-18"0"0"-16,11 22-2 15,-8-1-34-15,14 9-2 16,8 0-2-16,22 0 2 16,17-6-3-16,25-11 0 0,22-15 1 15,21-13-2-15,20-19 1 16,8-13 1-16,9-16-2 15,3-13 0-15,-6-11 0 16,-6-7 0-16,-13-5 0 16,-14 1 0-16,-13 6 0 15,-15 8 0-15,-12 14 0 16,-13 18 0-16,-15 26 0 15,-10 22 0-15,-10 27 0 16,-9 23 0-16,-3 21 0 16,-1 11 0-16,7 9 0 15,7-1 0-15,20 3-13 16,-1-25-7-16,37 3-9 15,-12-35-4-15,30-7-12 16,1-22 1-16,14-10 0 0</inkml:trace>
  <inkml:trace contextRef="#ctx0" brushRef="#br2" timeOffset="106527">12236 10047 106 0,'27'-15'40'16,"22"5"-1"-16,6-5-4 16,5-8-47-16,12 17-26 15,-3-2-2-15,-3 14 1 16,-18-3-2-16</inkml:trace>
  <inkml:trace contextRef="#ctx0" brushRef="#br2" timeOffset="106693">12246 10379 117 0,'-41'32'42'0,"31"-5"3"16,22-23-2-16,42-13-41 16,26-6-5-16,21-19-15 15,33 13-14-15,-5-17-14 16,15 9 4-16,-4-2-3 15</inkml:trace>
  <inkml:trace contextRef="#ctx0" brushRef="#br3" timeOffset="114795">13550 9552 64 0,'11'-20'36'0,"-7"3"-1"16,-4 17 1-16,0 0-30 15,-3 17-1-15,-8 13 1 16,0 24 1-16,-7 11-1 16,0 17-2-16,-5 7-1 15,1 11 0-15,-2-3-2 16,3-4 2-16,2-11-3 15,9-15 1-15,1-18-1 16,9-16 1-16,0-33 1 16,14-4-1-16,2-33 1 15,5-15-1-15,-2-18 2 16,5-13-1-16,-4-14 0 15,2-7-1-15,-1-3-1 0,0 8 1 16,-1 9-2-16,0 13 0 16,0 14 1-16,5 21-1 15,1 18 1-15,6 21-1 16,4 24 2-16,-2 19 1 15,5 19-2-15,-2 18 2 16,-1 17-1-16,-2 10 1 16,-5 7-3-16,-2 2 2 15,-6 0-4-15,-5-11-2 16,5-2-15-16,-12-28-20 15,6-15-1-15,-11-27 1 16,6-16-1-16</inkml:trace>
  <inkml:trace contextRef="#ctx0" brushRef="#br3" timeOffset="115223">13770 10128 99 0,'-33'-3'39'0,"5"-4"0"15,28 7 0-15,0 0-34 16,13-7-2-16,23-6 0 15,15-1 0-15,6-3-1 16,5 3 1-16,2 1-1 16,-1 10 0-16,-9 6-1 15,-4 10 0-15,-14 11 0 16,-8 11-1-16,-11 6 0 15,-8 6 0-15,-8 1 0 16,-3-1 0-16,-6-4-1 16,-2-6 1-16,3-9-1 0,-2-9 1 15,9-19 0-15,0 0 0 16,-10-13 2-16,12-14-4 15,3-12 4-15,4-6-2 16,1-8 1-16,2-4-1 16,1 2 1-16,2 5-1 15,2 3 0-15,1 9 1 16,-1 11-1-16,3 4-1 15,5 11-2-15,6 2-1 16,8 10-2-16,-1-10-14 16,18 13-20-16,-4-7-1 15,10 4 1-15,-7-3-1 16</inkml:trace>
  <inkml:trace contextRef="#ctx0" brushRef="#br3" timeOffset="115546">14798 10132 103 0,'-1'24'39'0,"1"-12"1"16,14 0-1-16,9-14-36 16,14-5-1-16,2-12 1 15,3-4-1-15,1-8 1 16,-5 0-1-16,-7-4-1 15,-9 4 1-15,-13 4-1 16,-15 5-1-16,-11 9 1 16,-12 13 0-16,-9 12-1 0,-4 13 0 15,-2 8 0 1,1 13 0-16,2 4-1 0,11 3 1 15,11 0-2-15,12-4 2 16,17-11-2-16,18-15-1 16,26-7-5-16,8-27-23 15,23 2-7-15,5-15-2 16,14-6 0-16</inkml:trace>
  <inkml:trace contextRef="#ctx0" brushRef="#br3" timeOffset="115870">15672 9964 110 0,'-37'4'40'15,"-17"0"2"-15,5 19-1 0,-16 2-37 16,8 16-1-16,4 6-2 16,9 9 2-16,10-2-1 15,14-1-1-15,17-10 0 16,17-13 0-16,18-16 0 15,15-23-1-15,9-16 2 16,9-15-1-16,-1-14 1 16,0-9-2-16,-11 0 0 15,-6-1 0-15,-13 9 0 16,-11 10 0-16,-11 13 0 15,-11 17 0-15,-1 15 0 16,-21 25 0-16,6 14 0 16,-5 12 0-16,3 15-6 15,-3-10-16-15,21 16-21 16,-3-13 0-16,22 0-2 0,8-21 0 15</inkml:trace>
  <inkml:trace contextRef="#ctx0" brushRef="#br3" timeOffset="116425">16795 9871 78 0,'-2'-15'40'16,"2"15"-1"-16,-7 14 1 16,3 19-13-16,-8-3-23 15,3 12-1-15,-5 0 1 16,2 10-3-16,5-3 2 15,6-2-3-15,6-5 0 16,6-9 1-16,12-12 1 16,6-6-3-16,8-12 2 15,5-9 1-15,1-7-1 16,2-9 1-16,-4-7 0 15,-1-7-1-15,-5-3-1 0,-3-6 1 16,-4 5-1-16,-3-3 0 16,-8 8 0-16,-2 5 0 15,-5 11 0-15,-10 19 0 16,0 0 0-16,4 33 0 15,-12 7 0-15,-5 12-2 16,4 6-1-16,0 3 1 16,4 3-3-16,5-13 0 15,14-2-4-15,0-27-12 16,22-1-22-16,-2-25 5 15,14-4 1-15,-5-20-3 16</inkml:trace>
  <inkml:trace contextRef="#ctx0" brushRef="#br3" timeOffset="116762">17565 9974 108 0,'3'-15'38'0,"-9"2"2"16,6 13-3-16,-8 20-31 16,5 5-2-16,-3 5 0 15,-2 8-1-15,2 6-1 16,-2 3-2-16,1-1 0 15,2-3 1-15,1-9-2 16,4-6 1-16,5-14-1 16,-5-14 0-16,24-14 2 15,-6-12 0-15,6-13 1 16,4-4-1-16,-3-8 1 15,2 0-1-15,-7 2 1 0,0 9-1 16,-5 8-1-16,-4 14 0 16,-11 18-1-16,12 4 0 15,-5 19-1-15,-2 8-1 16,5 16-3-16,-1-5-4 15,18 18-18-15,-10-16-12 16,16 3-1-16,-2-17 1 16,10-3-1-16</inkml:trace>
  <inkml:trace contextRef="#ctx0" brushRef="#br3" timeOffset="117132">18167 10077 99 0,'-10'-27'41'15,"-16"-4"-1"-15,4 16 0 16,-14 4-31-16,5 15-3 0,0 8-1 15,2 15-1-15,4 7-1 16,9 8-3-16,9 2 0 16,12-4 1-16,9-3-2 15,12-10 1-15,9-17 1 16,10-16 0-16,5-16-1 15,3-19 2-15,1-17 2 16,1-12-4-16,-4-13 0 16,1-8 0-16,-5-3 0 15,-7 4 0-15,-6 10 0 16,-6 13 0-16,-10 18 0 15,-9 26 0-15,-9 23 0 16,-15 31 0-16,-7 22 0 16,-4 18 0-16,0 15-2 0,1 3-2 15,7 8-6-15,-3-21-12 16,33 7-19-16,-6-21-3 15,21-6 0-15,0-24 0 16</inkml:trace>
  <inkml:trace contextRef="#ctx0" brushRef="#br3" timeOffset="117717">18629 10060 109 0,'-8'24'40'16,"0"-8"1"-16,17 5-1 15,-1-6-34-15,20-8-3 0,7-9 0 16,9-6-1-16,3-10 0 16,1-5-1-16,-3-5 0 15,-7-5-1-15,-9 1 0 16,-11 1 1-16,-13 3-1 15,-10 5 0-15,-14 7 0 16,-10 6 0-16,-4 10 1 16,-6 11-1-16,-2 6 1 15,6 9-1-15,5 5 1 16,9 3-1-16,12 3 1 15,13 1 1-15,15-5-2 16,14-7 0-16,13-5 0 16,8-6 0-16,6-8 0 0,3-5 0 15,-2-5 0-15,-8-3 0 16,-6-2 0-16,-12 2 0 15,-10 2 0-15,-10 5 0 16,-15-1 0-16,-3 24 0 16,-9-1 0-16,-2 7 0 15,-4 3 0-15,4 4 0 16,-1-1-2-16,4-1 2 15,4-9-1-15,10-10 2 16,-3-16-1-16,16-3 2 16,1-18-2-16,-1-9 0 15,3-11 0-15,3-9 0 16,-1-3 0-16,-4-6 0 15,3 3 0-15,-9 0-4 0,8 22-14 16,-16-10-11-16,14 21-13 16,-6-3 0-16,19 16-2 15,3-1 2-15</inkml:trace>
  <inkml:trace contextRef="#ctx0" brushRef="#br3" timeOffset="118062">20813 9359 93 0,'-3'-12'41'0,"3"29"1"15,-9 8-2-15,5 18-22 16,-10 15-15-16,0 16-1 15,-7 15 0-15,-2 10 0 16,-2 3-1-16,3 3 0 16,-1-6-4-16,4-14 2 15,6-4-8-15,-3-29-17 16,18-8-16-16,-3-25 2 15,1-19 1-15,0 0-4 16</inkml:trace>
  <inkml:trace contextRef="#ctx0" brushRef="#br3" timeOffset="118220">20492 10007 120 0,'-15'-1'40'16,"17"14"2"-16,-2-13-2 16,50-3-36-16,0-5-4 15,22-10-3-15,21-8-5 16,1-20-25-16,19 2-7 15,-7-18 0-15,8 2-1 16</inkml:trace>
  <inkml:trace contextRef="#ctx0" brushRef="#br3" timeOffset="118558">21430 9255 112 0,'-30'30'41'16,"-9"12"1"-16,7 23-1 16,-7 7-36-16,9 11-1 15,0 7-1-15,4 3 1 16,5 0-1-16,8-7-3 15,3-8 0-15,7-8 0 16,9-16 0-16,4-15 0 16,7-17 0-16,7-19 0 15,3-15 0-15,3-14 0 16,2-11 0-16,0-6 0 15,1-5 0-15,-3 2 0 16,-6 5 0-16,-2 11 0 16,-6 12 0-16,-2 15 0 15,-7 14 0-15,-5 13 0 16,2 11 0-16,-4 6 0 0,5 9-7 15,-5-14-10-15,17 17-16 16,-10-24-10-16,15 0 2 16,-6-19-2-16</inkml:trace>
  <inkml:trace contextRef="#ctx0" brushRef="#br3" timeOffset="118899">21721 9908 92 0,'0'0'42'0,"-23"7"0"16,17 12-1-16,-2-5-10 15,10 8-27-15,13-6-1 16,11-2-3-16,8-7 0 16,9-7 0-16,5-13 0 0,1-6 0 15,-4-10 0-15,-6-6 0 16,-9-4 0-16,-16 2 0 15,-17 3 0-15,-17 7 0 16,-16 16 0-16,-11 11 0 16,-10 15 0-16,0 13 0 15,3 14 0-15,7 9 0 16,16 2 0-16,16-1 0 15,21-5 0-15,23-13 0 16,23-2-7-16,3-31-17 16,33 4-16-16,-4-17-4 15,12-3 0-15,-10-9-1 16</inkml:trace>
  <inkml:trace contextRef="#ctx0" brushRef="#br3" timeOffset="119667">2058 11340 74 0,'-1'-18'39'0,"1"18"-1"15,1-17 1-15,-1 17-26 16,4 13-10-16,-3 17 0 16,-1 14-1-16,1 12 1 15,-3 14-2-15,2 10 1 16,-3 6-1-16,1-3-2 15,1-5-2-15,2-14-2 16,11-6-17-16,-2-26-19 16,11-12 3-16,-1-26-4 15,6-10 2-15</inkml:trace>
  <inkml:trace contextRef="#ctx0" brushRef="#br3" timeOffset="119851">2050 11352 105 0,'0'0'40'0,"0"0"0"16,30 12-7-16,5-14-32 16,14-6-1-16,14-1-2 15,9-9-3-15,10 14-24 16,-10-14-10-16,3 12 0 15,-18-4-1-15</inkml:trace>
  <inkml:trace contextRef="#ctx0" brushRef="#br3" timeOffset="120039">2195 11665 90 0,'-35'33'40'16,"8"-20"0"-16,24 2-1 15,3-15-36-15,34-13-1 16,17-1-3-16,11-9-2 15,19 8-5-15,-3-17-22 16,19 12-8-16,-7-6 0 16,7 11-2-16</inkml:trace>
  <inkml:trace contextRef="#ctx0" brushRef="#br3" timeOffset="120655">2980 11576 86 0,'-28'22'39'0,"-12"-4"0"15,6 8 2-15,-3-3-36 16,4 8 1-16,-1-2-3 15,7 7 1-15,7-3-1 16,10 0-2-16,10-4 1 16,14-5-4-16,11-6 3 15,7-6-3-15,13-10 3 16,5-9-1-16,4-7 0 15,1-4 1-15,-7-8-1 16,-7-4 1-16,-11-3 0 16,-9 0 0-16,-15 1-1 15,-11 2-1-15,-9 3 1 16,-7 1 0-16,-5 7 0 15,1 5 0-15,1 5 0 16,2 5 0-16,8 8 0 0,14-4 0 16,-7 16 0-16,14-5 0 15,9 0 1-15,8-3-1 16,7 1 1-16,11-1-1 15,3-3 0-15,2 1 1 16,2 2-1-16,-5 3 2 16,-4 6-2-16,-5 7 1 15,-12 3 0-15,-9 5-2 16,-9 3 2-16,-6 2-2 15,-7-2 1-15,-2-5-2 16,0-5 3-16,0-7-3 16,10-18 2-16,-12 7 0 15,12-21 1-15,7-6 2 16,1-11-3-16,5-5 2 0,1-8-2 15,3-1 2-15,3-2-2 16,-1 3 1-16,1 5-1 16,2 4-2-16,4 10 1 15,1 3-2-15,6 11-3 16,0 0-6-16,16 20-12 15,-14-10-17-15,13 16 2 16,-6-8-4-16,9 8 3 16</inkml:trace>
  <inkml:trace contextRef="#ctx0" brushRef="#br3" timeOffset="120909">4063 11604 91 0,'-14'-22'39'0,"3"8"3"15,-11-6-4-15,0 12-32 16,-4 2 0-16,1 14-2 15,-5 8 0-15,0 12-1 16,-2 6 0-16,3 9 0 16,7 0-1-16,7 3 0 15,6-4-1-15,13-6-1 16,11-8 0-16,14-12-3 15,17-10-1-15,5-12-3 16,17 3-13-16,-11-25-20 16,16 6-1-16,-10-12 0 15,-1 7-1-15</inkml:trace>
  <inkml:trace contextRef="#ctx0" brushRef="#br3" timeOffset="121248">4367 11661 98 0,'-13'17'42'0,"-7"-2"-1"15,13 7 1-15,-10-3-38 16,18-4 1-16,6-3-3 15,12-5 0-15,5-6 0 16,9-4-2-16,6-8 0 16,1-5 0-16,2-4 0 15,-2-5-1-15,-7-3 1 16,-7-3-1-16,-11-2 1 15,-14 4 0-15,-10 1 0 16,-15 8 0-16,-9 7 1 16,-10 12 1-16,-2 11-1 0,-4 12 0 15,5 11 0-15,6 10 2 16,8 6-1-16,10 2 0 15,14 0-1-15,12-8-2 16,16-5 0-16,13-13-3 16,19-3-6-16,11-25-11 15,28 6-14-15,-2-25-11 16,18-1 3-16,2-14-1 15</inkml:trace>
  <inkml:trace contextRef="#ctx0" brushRef="#br3" timeOffset="121585">5291 11579 105 0,'0'0'43'16,"28"-7"0"-16,-1-6-3 15,-2 4-39-15,25-6-1 16,10 0-3-16,13 6-6 0,-7-13-29 15,21 10-3-15,-7-7 0 16,15 7-2-16</inkml:trace>
  <inkml:trace contextRef="#ctx0" brushRef="#br3" timeOffset="122121">6519 11500 74 0,'-22'-3'39'0,"-16"2"-1"16,-6 13 2-16,-15-2-31 15,3 17-3-15,-4 2-1 16,8 6-1-16,1 2 0 15,15-5 0-15,13-3-1 16,18-8 0-16,20-13-1 16,21-12-1-16,14-15-1 15,15-15 1-15,7-11 0 16,4-9-2-16,-1-11 2 15,-5-2-1-15,-10 1 1 0,-10 1-1 16,-15 6 1-16,-12 8 0 16,-10 11-1-16,-9 10 1 15,-5 16-1-15,-10 15 1 16,-5 20-1-16,-6 16 0 15,0 17 0-15,2 11 0 16,1 10-1-16,7 2 0 16,10-1-2-16,8-11-4 15,23-1-12-15,-4-28-19 16,26-8-3-16,-3-22-1 15,11-11 0-15</inkml:trace>
  <inkml:trace contextRef="#ctx0" brushRef="#br3" timeOffset="122305">7111 11370 105 0,'-25'12'41'16,"12"21"1"-16,-11-2-6 16,5 19-34-16,4 4 0 15,6 4 0-15,6-5-2 16,8-4 1-16,10-13-4 15,0-19-6-15,22-9-29 16,-14-20-3-16,9-8 0 16,-8-20-2-16</inkml:trace>
  <inkml:trace contextRef="#ctx0" brushRef="#br3" timeOffset="122427">7162 11109 104 0,'-7'12'32'0,"3"8"-31"16,13-3-11-16,9-2-28 15,18 3-2-15</inkml:trace>
  <inkml:trace contextRef="#ctx0" brushRef="#br3" timeOffset="122758">7700 11271 80 0,'9'3'39'16,"-9"-3"0"-16,-15 6 0 16,-20 0-34-16,6 7 0 15,-8 0 0-15,-1 13 1 16,-6 3-2-16,2 4 1 0,-1 3-2 15,14 0 0-15,4-4-1 16,12-6 0-16,15-6-1 16,15-9-1-16,12-7-1 15,11-5 1-15,9-5 0 16,1 1 0-16,-1 2 0 15,-6 6 0-15,-10 10 0 16,-10 8 1-16,-17 8-1 16,-13 8 2-16,-11 5-3 15,-5-4 0-15,-2 3-3 16,-2-16-5-16,17 4-16 15,-3-25-18-15,13-4 2 16,15-23-5-16,14-5 4 16</inkml:trace>
  <inkml:trace contextRef="#ctx0" brushRef="#br3" timeOffset="122973">8326 10858 109 0,'-15'39'44'16,"-18"10"-1"-16,4 16-2 15,-15 5-38-15,15 7-2 16,4 2 0-16,8 3-2 16,4-2-2-16,7-10-3 15,16 2-16-15,-10-24-20 16,10-3 0-16,-5-23-1 0,8-10 0 15</inkml:trace>
  <inkml:trace contextRef="#ctx0" brushRef="#br3" timeOffset="123133">8002 11314 112 0,'-17'-15'43'16,"17"15"1"-16,4-11-2 16,14 8-40-16,11-1-3 15,12-3-3-15,18 7-7 16,-1-16-23-16,27 9-9 15,-4-9 0-15,13 9-1 16</inkml:trace>
  <inkml:trace contextRef="#ctx0" brushRef="#br3" timeOffset="124008">9042 11265 96 0,'-51'5'41'0,"5"12"1"0,-13-3-3 15,4 15-36-15,1 5-1 16,6 11 1-16,3-1 0 15,9 6-1-15,13-4-1 16,14-7 1-16,16-9-1 16,18-10-1-16,18-18 1 15,15-14-1-15,10-14 0 16,7-10 0-16,1-10 0 15,-3-5 0-15,-9-1 1 16,-13 0-2-16,-13 5 2 16,-14 6-1-16,-13 9 0 15,-12 12 0-15,-11 9 0 16,-4 15 0-16,-6 9 0 0,1 14 0 15,0 10 0-15,4 9 0 16,5 3 0-16,7 3 0 16,10-3 0-16,9-7-1 15,9-8-2-15,11-13-1 16,10-7-4-16,-5-25-10 15,20 5-22-15,-15-19-1 16,8 1-1-16,-15-16 11 16,3 10 27-16,-11 2 3 15,-10-2 7-15,0 17 10 16,-19-4 23-16,0 17 0 15,0 0 3-15,-14 10-10 16,-3 3-26-16,1 9-3 16,0 3 0-16,3 5-2 15,-1 0 0-15,3-1 0 0,8-2 0 16,3-8 0-16,6-8 0 15,7-10 0-15,7-14 0 16,3-6-1-16,7-11 1 16,1-5 0-16,2-9-1 15,1 0 1-15,-2 3-1 16,-6 1 1-16,-4 10-1 15,-3 9 0-15,-7 10 0 16,-12 11 0-16,9 19 0 16,-11 7-1-16,0 11 0 15,-4 5-3-15,8 7-2 16,0-7-6-16,25 7-13 15,-10-20-17-15,23-4 0 16,6-21-1-16,11-4 2 0</inkml:trace>
  <inkml:trace contextRef="#ctx0" brushRef="#br3" timeOffset="124214">10325 11239 98 0,'-31'-7'43'0,"1"20"0"15,-17 7-1-15,-3 14-36 16,0 8-2-16,5 9 0 15,2 2-2-15,13 0-1 16,12-3 0-16,13-10-2 16,19-7-2-16,9-16-5 15,24-1-12-15,-4-22-21 16,20-7-2-16,-1-14-2 0,16 0 2 15</inkml:trace>
  <inkml:trace contextRef="#ctx0" brushRef="#br3" timeOffset="124576">10606 11458 99 0,'-34'10'42'16,"17"5"0"-16,4-13-1 15,13-2-39-15,18-5 0 16,16-8-2-16,12-2-1 15,3-6 0-15,8-3 0 16,-4-4-1-16,-5 1 0 0,-9-6 1 16,-10 4 1-16,-9 1 0 15,-13 0 1-15,-10 11 1 16,-18 3 1-16,-6 12 0 15,-10 6 0-15,-6 18 0 16,-4 9 0-16,1 15 0 16,1 6-1-16,10 5 0 15,10-2-2-15,11-2 1 16,19-6-2-16,18-15-2 15,24-3-9-15,1-29-11 16,35 3-19-16,-2-16-2 16,25-6 0-16,4-11-1 15</inkml:trace>
  <inkml:trace contextRef="#ctx0" brushRef="#br3" timeOffset="125191">12011 11347 83 0,'-36'-27'41'0,"-3"15"0"16,-13 1 2-16,4 16-36 15,-13 8-2-15,4 18 0 16,-2 10 0-16,7 11-2 16,6 4-1-16,15-1 2 15,21-5-3-15,15-8 2 16,21-13-2-16,18-16-1 15,15-18 1-15,13-12-1 16,5-13 0-16,-2-11-2 16,-4-4 3-16,-9-8-3 15,-12-2 2-15,-11 1-1 16,-11 7 1-16,-8 3-1 15,-12 13 0-15,-6 10 0 16,-2 21 0-16,-10 9 1 0,1 28-1 16,-6 18 1-16,-4 19 0 15,-4 15 2-15,-3 15-1 16,-3 9-1-16,0 6 1 15,-2-3-1-15,2-8 1 16,1-12-1-16,6-13 1 16,0-18-2-16,6-23 1 15,2-22-1-15,14-20-1 16,-16-32-2-16,15-12 0 15,-3-23-5-15,16-1-8 16,-15-30-13-16,19 3-13 16,-5-11 2-16,17 13-1 15</inkml:trace>
  <inkml:trace contextRef="#ctx0" brushRef="#br3" timeOffset="126429">12651 11376 100 0,'0'0'41'0,"-12"29"1"16,-12-20-9-16,1 13-27 16,-5 2-2-16,1 3-1 15,0 0-1-15,4 3-1 16,5-2 0-16,4-2-1 15,3-3 0-15,4-2 0 16,5-9 0-16,2-12 1 0,0 0-1 16,21-12 0-16,-5-9 0 15,3-7 0-15,3-8 0 16,1-6 0-16,2-1 0 15,-4 0 0-15,2 2-1 16,-6 8 1-16,0 7 0 16,-5 8 0-16,0 10 0 15,1 8 0-15,2 8 0 16,1 4 0-16,9 2 0 15,3-2 0-15,9 1 0 16,4-7 0-16,4-2-1 16,2-6 1-16,1-4 0 15,-5-2 0-15,-7-6 0 16,-7 3 1-16,-14-2-1 0,-15 13 0 15,-1-14 0-15,-21 17 1 16,-9 8-1-16,-12 6 1 16,-6 9 0-16,-3 7 0 15,1 5 0-15,7 4 1 16,7-4-1-16,13 1 0 15,15-9 0-15,18-8-1 16,15-12 0-16,13-11 0 16,12-11 0-16,6-8 0 15,2-9 0-15,-5-4 0 16,-5-1 0-16,-10 2 0 15,-13 3 0-15,-9 6 0 16,-13 7 0-16,-2 16 1 16,-16-7-1-16,1 16 0 15,1 8 0-15,2 4 0 0,3 5-1 16,7 1-1-16,9 1-2 15,6-4-1-15,17 0-4 16,1-18-5-16,24 7-7 16,-10-24-11-16,22 5-8 15,-3-16-1-15,6 5 4 16,-7-8 35-16,-11-3 4 15,-4 10 7-15,-25-11 8 16,6 19 12-16,-29-5 9 16,0 15 3-16,-20-5-4 15,4 19-31-15,-6 6-2 16,2 7 0-16,-4 8-1 15,4 5 1-15,1 2-2 16,2 0 2-16,3-2-2 0,4-5 1 16,3-7-2-16,3-9 1 15,4-19-2-15,13 5-1 16,1-17 0-16,3-9 0 15,0-10 1-15,0-9-2 16,5-8 2-16,-2-6-2 16,2-6 2-16,1 2 0 15,2 3 0-15,3 8 0 16,1 10 0-16,4 8-1 15,0 15 1-15,1 13 0 16,2 12 0-16,-6 9 0 16,-1 4 0-16,-1 4 0 15,-9 1 0-15,-1 0 0 16,-13-2 0-16,-7 2 0 0,-11-4 0 15,-8 1 1-15,-10-4-1 16,-9 0 0-16,-7-2 1 16,-2 0-1-16,0 0 1 15,3 0 0-15,0 7 0 16,7 3 1-16,4 7-1 15,6 2-1-15,7 7 1 16,4 6-2-16,3 2 2 16,2 3-4-16,4-1 2 15,3-4-5-15,2-2-2 16,-5-23-7-16,18 8-8 15,-9-35-15-15,12 2-4 16,0-24-2-16,13-10 2 16</inkml:trace>
  <inkml:trace contextRef="#ctx0" brushRef="#br3" timeOffset="126828">14415 10950 109 0,'-15'6'45'15,"-8"7"-2"-15,6 13-3 16,-6 4-38-16,1 13-2 16,1 6 1-16,2 11-1 15,-1 3 1-15,5 1-2 16,0-1 2-16,6-3 0 0,3-10-1 15,6-9 1-15,4-13-1 16,7-13 0-16,9-15 0 16,6-11 0-16,4-11 0 15,6-8 0-15,4 0 0 16,-3 0-1-16,3 7 1 15,-3 6 1-15,-8 11-1 16,-6 13 0-16,-11 10 0 16,-6 10 1-16,-6 6-1 15,-5 2 0-15,-2 3-2 16,0-7-1-16,8 2-8 15,-3-22-6-15,23 6-12 16,-7-18-14-16,19 2 2 16,-1-10-4-16,11 0 4 15</inkml:trace>
  <inkml:trace contextRef="#ctx0" brushRef="#br3" timeOffset="126965">14860 11565 108 0,'-13'-9'44'16,"-1"-4"0"-16,14 13-2 15,-10-24-42-15,5 0-6 16,12 13-14-16,-13-13-22 15,11 8-2-15,-6-4-2 16,5 11 2-16</inkml:trace>
  <inkml:trace contextRef="#ctx0" brushRef="#br3" timeOffset="128023">17660 11341 31 0,'0'0'30'0,"1"28"1"16,-12 30-4-16,-10 15-17 16,4 38 0-16,-15 21 2 15,6 42-1-15,-11 18-1 16,4 34-4-16,-9 19-1 15,6 21-4-15,0 7 1 16,6 3-2-16,7-4-4 16,-2-15-6-16,17-2-27 15,-4-22-1-15,9-7 0 16,-8-22 2-16</inkml:trace>
  <inkml:trace contextRef="#ctx0" brushRef="#br3" timeOffset="128585">15454 15061 14 0,'52'-1'32'16,"19"8"0"-16,14-2 1 15,27 11-20-15,6-12-4 16,38 8-1-16,19-13-2 15,33-3-2-15,24-10-1 16,31-2-1-16,29-10 2 0,70-4-2 16,-11-4 1-16,24 0-1 15,21-2 1-15,22 6 1 16,48 0-2-16,-21 8 1 15,10 3-2-15,-34 6 2 16,37 4-2-16,-6 4 1 16,-12 5-2-16,-18-2-3 15,-53 8-6-15,-2-15-29 16,-22 7 2-16,-44-13-4 15,-42 0 2-15</inkml:trace>
  <inkml:trace contextRef="#ctx0" brushRef="#br3" timeOffset="129119">17069 14915 29 0,'-19'10'32'0,"19"-10"1"16,0 0 0-16,4 12-24 15,14-25-3-15,30-5 1 16,22-26 0-16,39-21 1 16,42-33 0-16,47-25-2 15,53-36 1-15,49-26-2 16,50-25 1-16,39-17-1 15,39-15-1-15,25 1-2 0,16-1 1 16,7 7 0-16,-7 13-4 16,-24 11-4-16,-16 25-30 15,-52 17-4-15,-45 28 1 16,-60 19-2-16</inkml:trace>
  <inkml:trace contextRef="#ctx0" brushRef="#br3" timeOffset="129702">18834 13679 67 0,'23'3'38'0,"-15"20"-2"15,-9 27 0-15,-21 13-35 16,-4 25-2-16,-13 17 0 16,-5 15 1-16,-9 8 0 15,-2 1 0-15,1-2-1 16,10-9-2-16,20-11-3 15,9-27-29-15,38-24-1 0,25-36-1 16,31-30 1-16</inkml:trace>
  <inkml:trace contextRef="#ctx0" brushRef="#br3" timeOffset="129919">21152 13204 75 0,'18'21'40'0,"-24"35"-2"15,-37 23-1-15,-10 21-35 16,-18 22-1-16,-7 12-1 16,4-1 0-16,9-7-1 15,18-12-2-15,18-26-3 0,38-20-25 16,20-43-7-16,42-33 0 15,20-44 0-15</inkml:trace>
  <inkml:trace contextRef="#ctx0" brushRef="#br3" timeOffset="130119">22730 12369 80 0,'-17'9'39'15,"-11"50"-1"-15,-24 35-2 16,-4 43-29-16,-9 26-4 15,3 24 0-15,-1 18-3 16,10 5-3-16,4 0-3 0,0-21-23 16,20-4-10-16,-1-28-1 15,12-15 0-15</inkml:trace>
  <inkml:trace contextRef="#ctx0" brushRef="#br3" timeOffset="130606">16176 12459 75 0,'0'0'38'16,"-12"31"-1"-16,-2 15 1 15,-9 17-38-15,-4 19 1 16,-3 14-1-16,0 11 1 16,0 0-3-16,2-14-6 15,20-9-29-15,6-28 1 16,17-25-1-16,8-33-1 15</inkml:trace>
  <inkml:trace contextRef="#ctx0" brushRef="#br3" timeOffset="130787">16280 12414 82 0,'-15'-8'41'16,"15"8"-2"-16,11 3-1 15,11-2-36-15,29-4-5 16,6-12-32-16,22 4-1 15,-7-6-2-15,0 4-1 16</inkml:trace>
  <inkml:trace contextRef="#ctx0" brushRef="#br3" timeOffset="130952">16121 12853 83 0,'5'28'40'0,"24"-21"-1"0,31-10 1 16,21-9-38-16,25-11-3 15,23 5-35-15,1-9-1 16,11 8-2-16,-4 3-1 16</inkml:trace>
  <inkml:trace contextRef="#ctx0" brushRef="#br3" timeOffset="131689">22532 15300 60 0,'-44'-9'38'0,"-1"13"1"16,-19-2-1-16,-4 18-32 16,-5 7-3-16,1 15 1 15,3 10-1-15,8 7-2 16,7 6 1-16,18 2-1 15,19-11 0-15,20-10-1 16,25-20 1-16,21-23-2 16,23-25 1-16,20-22 1 0,12-24-1 15,8-17 1-15,2-11-1 16,-4-9 2-16,-10 3-2 15,-17 1 1-15,-15 14 0 16,-23 12 0-16,-20 21 0 16,-19 21 0-16,-18 30 0 15,-17 28 0-15,-15 33 0 16,-12 31 1-16,-6 23-1 15,-1 19-1-15,5 8 0 16,10 1-2-16,22-10-3 16,16-29-16-16,40-13-20 15,15-35-2-15,30-19-1 16,11-34 1-16</inkml:trace>
  <inkml:trace contextRef="#ctx0" brushRef="#br3" timeOffset="131793">23490 15740 67 0,'4'-19'38'16,"-17"-3"-33"-16,-22-9-5 15,-15-1-38-15,-13-19 0 16</inkml:trace>
  <inkml:trace contextRef="#ctx0" brushRef="#br3" timeOffset="132319">19842 13674 77 0,'0'29'39'15,"-15"3"-1"-15,2 17 1 16,-15 11-37-16,-6 13-1 15,-7 16 0-15,-3 11 0 16,-8 10-1-16,6 6 0 16,3-1-3-16,9-12-4 15,28-6-31-15,4-26-1 0,28-23-1 16,14-35 0-1</inkml:trace>
  <inkml:trace contextRef="#ctx0" brushRef="#br3" timeOffset="132545">20585 13314 81 0,'-29'7'40'15,"5"52"-1"-15,-20 25 0 16,2 36-36-16,-13 22-2 15,-5 21 0-15,-3 8-1 16,3 0-1-16,7-5-4 16,8-28-8-16,23-15-26 15,16-37-1-15,34-31-1 0,17-44 0 16</inkml:trace>
  <inkml:trace contextRef="#ctx0" brushRef="#br3" timeOffset="132936">21958 12703 86 0,'-17'60'39'0,"-20"17"-1"15,-11 33 1-15,-11 18-37 16,-9 24-1-16,-4 19-1 15,2 13 0-15,1 4-1 16,10-6-2-16,10-10-2 16,11-31-6-16,30-21-28 15,12-43 1-15,26-34-1 0,16-46 0 16</inkml:trace>
  <inkml:trace contextRef="#ctx0" brushRef="#br3" timeOffset="133159">22726 12581 63 0,'-57'85'39'15,"-20"32"-1"-15,-7 36 0 16,-13 12-14-16,6 16-23 15,10 0-1-15,10 0-2 16,18-3-8-16,6-24-29 16,25-11 0-16,7-28-1 0,20-19 0 15</inkml:trace>
  <inkml:trace contextRef="#ctx0" brushRef="#br3" timeOffset="133762">22852 12043 44 0,'0'0'31'0,"0"0"0"15,0 0 1-15,0 0-24 16,1 32 0-16,-5-10 0 16,9 20 1-16,-7 3-2 15,6 25 1-15,-7 10-1 16,7 25-1-16,-5 20-1 15,2 21-2-15,-5 14 0 16,0 17-2-16,0 8 0 16,4 7-1-16,-2-2-1 15,1-4 0-15,5-16 0 16,-1-15-1-16,5-18 0 15,3-26-3-15,6-13-24 0,-11-39-10 16,8-16 1-16,-10-25-2 16</inkml:trace>
  <inkml:trace contextRef="#ctx0" brushRef="#br3" timeOffset="134431">18305 14375 57 0,'-5'14'37'15,"-9"8"-2"-15,-1 18 1 0,-13 8-29 16,4 15-2-16,-10 4-4 16,3 2-1-16,7 0-4 15,-4-19-32-15,23-12 0 16,9-24-2-16,16-19 2 15</inkml:trace>
  <inkml:trace contextRef="#ctx0" brushRef="#br3" timeOffset="134566">18645 14460 74 0,'-17'30'24'16,"-6"-11"-22"-16,-6-12-2 0,-6-9-40 15,13-11 1-15</inkml:trace>
  <inkml:trace contextRef="#ctx0" brushRef="#br3" timeOffset="136477">1007 12898 59 0,'-5'-12'35'0,"5"12"-2"16,0 0-1-16,-14 21-27 16,1-1-1-16,5 12 2 0,-7 5-2 15,6 14 1-15,-8 6-2 16,8 10 1-16,-2 4-2 15,5 2 1-15,10-5-2 16,13-2 0-16,7-10-1 16,12-17 0-16,10-15 0 15,6-22 0-15,9-20 0 16,1-16 0-16,-2-13 1 15,-4-13-1-15,-9-4 1 16,-8 0-1-16,-13 1 1 16,-6 8 0-16,-11 8-1 15,-5 14 1-15,-8 15 0 16,4 18-1-16,-16 12 0 0,7 15 0 15,0 17 0-15,3 8-1 16,5 10 1-16,4 2 0 16,5-2 0-16,10-5 1 15,5-11-1-15,7-13 1 16,2-14 0-16,9-16 1 15,-1-17 0-15,2-13-1 16,0-16 1-16,-4-8-1 16,-3-10 1-16,-3-8-1 15,-4-1-2-15,-10-1-4 16,2 13-4-16,-18-4-28 15,11 20-1-15,-14-1 0 16,8 21-2-16</inkml:trace>
  <inkml:trace contextRef="#ctx0" brushRef="#br3" timeOffset="136718">2033 12908 67 0,'0'0'38'15,"0"0"-1"-15,0 0 1 16,-5 19-25-16,0 0-8 15,2 14-1-15,-3 5-2 16,2 10 0-16,-1 5-1 16,0 11 0-16,-2-3-1 15,1 0-1-15,2-5 0 16,-1-10-2-16,5-4-5 15,-6-20-28-15,19-6-2 0,-13-16-2 16,29-18 2-16</inkml:trace>
  <inkml:trace contextRef="#ctx0" brushRef="#br3" timeOffset="136980">2018 12960 83 0,'-4'-17'39'15,"5"-4"-1"-15,21 12 1 16,12-5-34-16,8 5-2 15,5 0-1-15,10 9 0 16,0 4 1-16,-3 15-1 16,-13 14 0-16,-14 13-1 15,-17 14-1-15,-20 8 1 16,-16 8-2-16,-14 2 1 0,-11-2-1 15,-2-12 0-15,0-7-2 16,5-19-5-16,26-10-30 16,1-26-1-16,21-2-2 15,9-30 0-15</inkml:trace>
  <inkml:trace contextRef="#ctx0" brushRef="#br3" timeOffset="137176">2742 13157 80 0,'15'11'40'0,"-5"-16"-4"0,9 5 2 16,0-6-36-16,2 1-2 15,2 2-2-15,-2-5-6 16,6 11-28-16,-12-6-1 15,-2 9-1-15,-13-6 1 16</inkml:trace>
  <inkml:trace contextRef="#ctx0" brushRef="#br3" timeOffset="137311">2822 13270 80 0,'-4'17'40'16,"4"-17"-2"-16,0 0 1 16,13 2-35-16,8-21-11 15,15 4-29-15,6-9-2 16,15 2 0-16,5-9-2 15</inkml:trace>
  <inkml:trace contextRef="#ctx0" brushRef="#br3" timeOffset="137800">3643 12690 73 0,'-12'-1'38'0,"10"14"-2"16,-5 1 0-16,4 17-31 15,0 7-3-15,3 12 1 0,-1 7-2 16,1 8 0-16,-5 4-1 16,4 1 1-16,-1-4-5 15,-3-15-5-15,9-3-29 16,-3-19 1-16,7-11-2 15,-8-18 0-15</inkml:trace>
  <inkml:trace contextRef="#ctx0" brushRef="#br3" timeOffset="138001">3607 12747 89 0,'0'0'39'0,"0"0"0"0,12-5 0 15,6-6-39-15,15-4-2 16,9 0-2-16,4-8-6 16,14 11-28-16,-8-2 0 15,1 10-2-15,-12-2 1 16</inkml:trace>
  <inkml:trace contextRef="#ctx0" brushRef="#br3" timeOffset="138213">3647 13004 86 0,'-9'21'39'16,"9"-21"0"-16,15 6 0 0,13-18-37 15,18-5-1-15,10-4 0 16,9-4-2-16,3 6-3 15,-5-10-22-15,3 21-13 16,-15-2 1-16,-10 11-2 16,-20 1 1-16</inkml:trace>
  <inkml:trace contextRef="#ctx0" brushRef="#br3" timeOffset="138384">3659 13292 95 0,'0'11'40'0,"13"-18"0"16,20 3-10-16,13-14-32 0,10-12-4 15,21 8-31-15,-8-10 0 16,9 12-1-16,-12-4-2 15</inkml:trace>
  <inkml:trace contextRef="#ctx0" brushRef="#br3" timeOffset="138835">4347 13011 87 0,'0'0'38'16,"-17"26"0"-16,-2-7-3 15,1 12-33-15,-4 5 0 16,0 6-1-16,-1 2 0 15,4 1 1-15,3-4-2 16,5-7 1-16,7-8 0 16,5-14-1-16,-1-12 1 15,28-12 1-15,-4-16-1 16,4-9 1-16,2-10 0 15,4-6 0-15,-1-4 0 16,-3 6 0-16,-4 5 0 16,-4 11-2-16,-7 6 1 15,-4 11 0-15,-11 18-1 0,14 10 0 16,-11 13 0-16,-3 8 0 15,0 8-1-15,0 4-2 16,7 5-1-16,-3-4-3 16,17 6-15-16,-5-19-19 15,14-5-1-15,-1-18 0 16,11-4 1-16</inkml:trace>
  <inkml:trace contextRef="#ctx0" brushRef="#br3" timeOffset="139911">4734 13124 85 0,'-13'12'39'0,"13"-12"1"0,14 8 0 16,14-11-36-16,0-4-1 15,8-2-1-15,2-6 0 16,5-1 0-16,-5-5 0 15,-4 0-2-15,-8 1 1 16,-8 1 0-16,-14 1-1 16,-8 5 1-16,-11 5-1 15,-11 6 0-15,-7 6 1 16,-5 8-1-16,-3 5 0 15,-2 6 0-15,4 5 1 16,6 2 0-16,8 1 0 16,12-2-1-16,11-5 1 15,17-5 0-15,16-8 0 16,13-9 0-16,12-6-1 0,6-8 1 15,5-5-1-15,2-2 1 16,-8 0-1-16,-9 0 0 16,-7 4 0-16,-13 6 0 15,-14 5 0-15,-7 5 0 16,-11-1 0-16,-11 21 1 15,-4-2-2-15,0 4 1 16,-4 4 0-16,1 0 0 16,4 0-1-16,1-1 1 15,6-7-1-15,4-9 1 16,3-10 0-16,10-7 0 15,3-10 1-15,4-12-2 16,2-1 2-16,2-7-1 0,-2-2 1 16,1 3-1-16,-1 3-1 15,-4 6 1-15,-1 8 0 16,-3 5-1-16,2 8 1 15,1 5 0-15,6 6-1 16,5 2 1-16,4 1 0 16,5 0-1-16,3 0 1 15,2-2 0-15,-1-4 0 16,-1-1 1-16,-7-2-1 15,-9 0 0-15,-7-3 1 16,-14 4-1-16,0 0 1 16,-1-12-1-16,-13 6 0 15,-6 2 0-15,-4 2 0 16,-2 3 0-16,-2 6 0 0,-1 5 0 15,-1 8 1 1,4 5-1-16,2 7 1 0,8 1-1 16,6 1-1-16,11 0 2 15,10-6-1-15,7-8 0 16,9-10 1-16,3-9-1 15,5-10 0-15,1-8 1 16,-1-9 0-16,-4-5-1 16,-3-1 1-16,-4 1-1 15,-7 3 0-15,-3 6-1 16,-14 22 1-16,0 0-1 15,5 12 1-15,-18 22-1 16,-1 14 0-16,-4 13 0 16,-5 12 0-16,-2 8 1 15,2 1 0-15,-4-2 0 0,4-11 1 16,2-13 0-16,5-13 1 15,3-19-1-15,13-24 1 16,-8-18-1-16,16-20-1 16,4-14 0-16,7-9-1 15,3-13-1-15,5 1 0 16,2-4-3-16,6 16 0 15,-6 0-4-15,7 20-6 16,-14-9-10-16,13 23-16 16,-7-1 0-16,4 15 0 15,-7-5 2-15</inkml:trace>
  <inkml:trace contextRef="#ctx0" brushRef="#br3" timeOffset="140383">6011 13011 91 0,'-14'8'41'0,"6"6"2"15,-10-8-2-15,15 7-35 16,-10 2-2-16,4 4-1 15,1 3-1-15,3 2 0 16,5 1-1-16,0 0 0 16,8-3-1-16,3-6 2 15,4-7-2-15,3-7 1 16,6-12-1-16,5-10 0 15,5-7 1-15,2-9-1 16,1-5 1-16,-3-2-1 16,-1 3-1-16,-5 6 1 15,-4 10 0-15,-6 14-1 16,-18 10 1-16,10 37 0 0,-14 17-1 15,-8 19 1-15,-8 24 0 16,-2 16 0-16,-3 10-1 16,-4 2 1-16,0-5-1 15,4-7 1-15,0-21-1 16,4-17 1-16,4-29-1 15,5-25 1-15,2-21 0 16,3-20 1-16,3-15 0 16,0-21-2-16,5-12 0 15,1-9 0-15,9 1 0 16,-4-3-2-16,9 8-1 15,1 3-2-15,14 10-1 16,4 2-5-16,25 26-11 16,-6-5-19-16,22 10 2 15,3-4-2-15,21 4 3 0</inkml:trace>
  <inkml:trace contextRef="#ctx0" brushRef="#br3" timeOffset="140822">7113 13039 73 0,'0'-13'40'16,"-8"-3"-1"-16,8 16 0 0,-14 2-33 16,4 10-1-16,-7 0-1 15,0 7-1-15,-1-1-1 16,3 1 0-16,0-3 0 15,9-5-1-15,6-11 1 16,0 0-2-16,25 8 1 16,-3-9-1-16,5 1 0 15,1 6 1-15,0 7-1 16,-5 7 1-16,-6 8 0 15,-5 8-1-15,-8 2 0 16,-5 1 0-16,-4-1 1 16,-2-7-2-16,-2-5 0 15,9-26-4-15,0 0-2 16,2-20-17-16,22-9-17 0,0-21-1 15,17-9 0-15,-4-21 1 16</inkml:trace>
  <inkml:trace contextRef="#ctx0" brushRef="#br3" timeOffset="140999">7634 12385 93 0,'-13'48'41'16,"-14"16"1"-16,4 19-2 15,-7 5-38-15,6 9 0 16,2-1-2-16,3 3 0 15,6-9-1-15,4-9-3 16,14-5-8-16,-13-23-29 0,19-10 0 16,-5-24-1-16,12-11 0 15</inkml:trace>
  <inkml:trace contextRef="#ctx0" brushRef="#br3" timeOffset="141713">7439 13003 81 0,'0'0'42'0,"12"-2"-1"15,12 7 1-15,7-9-38 16,14 1-1-16,4-2-1 16,9 1 0-16,-3 0 0 15,-1 0-1-15,-7 2 0 16,-8 4 0-16,-13 4 1 0,-12 4-1 15,-12 5-1-15,-7 3 1 16,-6 0 0-16,-7 5 0 16,-2 4-1-16,-1 1 1 15,3-1-1-15,0 3 0 16,8-7 0-16,4 2 1 15,7-5-1-15,5-7-1 16,10-9 1-16,5-7 0 16,3-8 0-16,5-7-1 15,-1-3 1-15,3-8-1 16,-6-4 1-16,-1 2 1 15,-8-3-1-15,-1 7-1 16,-8-1 2-16,-1 7-1 16,-7 3 0-16,-3 6 0 0,4 12 0 15,-11-7 0-15,11 7 0 16,-11 7 0-16,11-7-1 15,3 14 1-15,-3-14 1 16,21 7-1-16,-3-7 0 16,6-3 0-16,3-1 1 15,2 2-1-15,0 1 1 16,-4 2 0-16,-1 3-1 15,-5 8 1-15,-6 4-1 16,-7 3 1-16,-5 4-1 16,-4 3 1-16,-6 1-1 15,-2 0 1-15,-1 0-1 16,-1-4 1-16,1-6-1 15,2-3 1-15,10-14-1 0,0 0 1 16,0 0-1-16,12-30 0 16,4 6 0-16,5-8-1 15,3-1 1-15,1-2-1 16,-2 6 0-16,-1 3-1 15,-2 11-2-15,-6-1-3 16,9 19-8-16,-19-17-10 16,17 18-18-16,-8-7 0 15,10 6 0-15,-3-10 1 16</inkml:trace>
  <inkml:trace contextRef="#ctx0" brushRef="#br3" timeOffset="142060">8522 13050 67 0,'-9'24'43'0,"-3"-10"-2"16,10 6 1-16,2-20-25 16,8 14-13-16,7-17-1 15,8-4-1-15,6-6 0 16,8-8-1-16,0-6 1 15,0-3-2-15,-1-2 1 16,-7 0-1-16,-4-1 1 16,-8 5-1-16,-9 5 1 15,-10 6-1-15,-9 12-1 16,-7 10 1-16,-5 10 0 15,-4 8 0-15,-1 11 0 16,2 4-1-16,4 2 1 0,5 0-1 16,14-2-1-16,10-8-2 15,14-5-4-15,2-22-13 16,27 7-20-16,1-17-1 15,12-2 0-15,3-12 1 16</inkml:trace>
  <inkml:trace contextRef="#ctx0" brushRef="#br3" timeOffset="142360">9189 12956 91 0,'-34'11'42'16,"-14"-2"1"-16,9 14-1 16,-9-1-38-16,11 4-2 15,9 0 0-15,11 2-1 16,15-7 0-16,13-6 0 0,14-11-1 15,9-11 1-15,10-13-1 16,6-14 1-16,-1-10 0 16,-1-10 0-16,-4-8 0 15,-4-7 0-15,-7-4 0 16,-5 2 1-16,-8 9-2 15,-6 12 1-15,-10 16-2 16,-6 19 1-16,-9 26-3 16,-18 21-1-16,-6 35-2 15,-23 5-10-15,10 32-16 16,-19-7-13-16,9 8 2 15,-11-12-2-15</inkml:trace>
  <inkml:trace contextRef="#ctx0" brushRef="#br3" timeOffset="142825">3010 14428 78 0,'-17'1'41'0,"7"-10"0"15,10 9-1-15,18-15-39 16,10 2-2-16,10 2-2 16,5-1-1-16,8 10-3 15,-13-6-13-15,6 17-18 16,-17-2-1-16,-6 15 0 15,-19-4 1-15</inkml:trace>
  <inkml:trace contextRef="#ctx0" brushRef="#br3" timeOffset="142946">3068 14603 64 0,'-48'20'39'0,"13"3"-1"16,7-15 0-16,28-8-27 15,12 0-12-15,18-25-13 16,24 8-24-16,8-15-1 16,8 8 0-16,7-13-1 15</inkml:trace>
  <inkml:trace contextRef="#ctx0" brushRef="#br3" timeOffset="143230">3979 13850 87 0,'9'17'39'16,"-5"11"0"-16,-11-5-4 15,1 10-36-15,6 5-5 16,0-13-7-16,9 5-27 15,0-16 1-15,14-6-2 0,2-15 3 16</inkml:trace>
  <inkml:trace contextRef="#ctx0" brushRef="#br3" timeOffset="143388">4319 13847 82 0,'-17'28'39'0,"-3"11"-1"16,-12 4-1-16,-2 22-36 15,2 11-1-15,-1 9-5 16,14 16-16-16,-2-14-19 15,16 1 2-15,5-15-4 16,15-8 3-16</inkml:trace>
  <inkml:trace contextRef="#ctx0" brushRef="#br3" timeOffset="143748">4411 14284 77 0,'0'0'40'16,"23"-7"-1"-16,-1-14-4 16,15 5-34-16,6 0 0 15,4 2 1-15,-5 5 0 16,-4 8-1-16,-12 8 1 15,-15 12 0-15,-13 10-1 16,-14 8 1-16,-12 9-1 0,-9 6 2 16,-3 3-2-16,-1 0 1 15,5-5-1-15,11-5 0 16,10-11 1-16,13-10-1 15,14-14 0-15,16-11-1 16,11-9-2-16,10-15-4 16,15 8-16-16,-14-21-20 15,15 6 0-15,-9-8-1 16,5 9 0-16</inkml:trace>
  <inkml:trace contextRef="#ctx0" brushRef="#br3" timeOffset="144087">5594 14121 66 0,'0'0'40'16,"1"12"-2"-16,-21 21 1 16,-7 19-38-16,-13 11-4 15,-9 3 0-15,4 7-4 0,-7-13-11 16,11 2-19-16,4-20-2 15,16-12 3-15,8-22-1 16</inkml:trace>
  <inkml:trace contextRef="#ctx0" brushRef="#br3" timeOffset="144231">5355 14352 78 0,'0'0'42'16,"13"-15"-2"-16,5 21 0 16,2-2-36-16,10-1-5 15,18 5-8-15,-3-14-30 16,24 8-1-16,-2-12-2 15,16 4 1-15</inkml:trace>
  <inkml:trace contextRef="#ctx0" brushRef="#br3" timeOffset="144512">6381 14048 68 0,'0'-19'42'16,"0"19"-1"-16,10-17 0 16,-1 27-36-16,-6 5-2 15,1 14-2-15,-3 9 0 0,-2 13 0 16,-5 9-1-16,0 4 0 15,0 4-2-15,-2-11-5 16,16-1-29-16,-8-22-3 16,11-11-2-16,-11-23 1 15</inkml:trace>
  <inkml:trace contextRef="#ctx0" brushRef="#br3" timeOffset="144688">6411 14076 81 0,'-16'-20'43'0,"17"7"-1"15,6-10 0-15,20 2-37 16,10 0-3-16,7-4-3 0,12 7-2 16,-5-12-16-16,5 22-21 15,-10 0-1-15,-9 14-1 16,-20 4 1-16</inkml:trace>
  <inkml:trace contextRef="#ctx0" brushRef="#br3" timeOffset="144846">6382 14342 79 0,'0'10'42'16,"19"-2"-2"-16,4-18 1 16,25-3-41-16,4-1-5 15,1-15-24-15,20 14-10 16,1-9 0-16,12 7-2 15</inkml:trace>
  <inkml:trace contextRef="#ctx0" brushRef="#br3" timeOffset="145101">7401 14133 73 0,'-13'26'40'16,"-7"4"-2"-16,-1 10 1 15,-12 1-42-15,0 3-2 0,6 10-10 16,-10-13-22-16,8 0-1 15,1-17-1-15,9-8 1 16</inkml:trace>
  <inkml:trace contextRef="#ctx0" brushRef="#br3" timeOffset="145251">7166 14262 70 0,'3'-22'41'16,"7"14"-1"-16,-10 8 0 16,18-1-34-16,0 10-3 15,8 3-4-15,13 13-14 16,3-11-25-16,15 4 1 15,-3-6-3-15,16 3 2 0</inkml:trace>
  <inkml:trace contextRef="#ctx0" brushRef="#br3" timeOffset="145785">8587 14418 99 0,'-17'24'44'16,"-3"-21"0"-16,8 6-3 16,-2-9-44-16,-5-17-17 15,19 17-24-15,-18-20-1 16,9 9 0-16,-8-6 0 15</inkml:trace>
  <inkml:trace contextRef="#ctx0" brushRef="#br3" timeOffset="274417">22994 15351 64 0,'-6'11'41'0,"6"-11"-2"16,0 0 1-16,0 0-33 16,16 5-5-16,19-14-1 15,15-2-1-15,16-5 1 16,9-1-1-16,9-5 0 0,1 2 0 15,-3 1-1-15,-16 3-1 16,-19 9-2-16,-24 0-4 16,-13 21-23-16,-29-10-7 15,-4 11-1-15,-19-7 1 16</inkml:trace>
  <inkml:trace contextRef="#ctx0" brushRef="#br3" timeOffset="274665">23039 15521 56 0,'-41'26'38'0,"12"3"-2"16,-3-14 1-16,18 5-29 0,0-12-4 15,14-8-1-15,14 8 1 16,14-10-1-16,9-7-1 15,14 0 2-15,13-6-3 16,9-1 1-16,5-2-3 16,1-1-1-16,5 6-4 15,-13-7-32-15,8 15 1 16,-15-8-4-16,-1 11 2 15</inkml:trace>
  <inkml:trace contextRef="#ctx0" brushRef="#br3" timeOffset="275183">23965 15114 61 0,'-11'-8'39'0,"-5"-6"-1"15,16 14 1-15,-2-15-34 16,27 11-1-16,18-3-1 15,22 5 0-15,17-4 0 16,19 6-1-16,10 2-1 16,2 4 0-16,-4 7-1 15,-17 12 1-15,-27 8-1 16,-29 15 0-16,-36 6-1 15,-36 10 2-15,-26 7-1 16,-24 7-1-16,-22 1 2 16,-7-3-1-16,-2-5 0 15,8-5-1-15,17-12 1 16,20-11-1-16,21-14 1 15,26-16-2-15,25-13-2 0,39-32-7 16,32 3-28-16,2-24 1 16,20 4-2-16,-1-15 1 15</inkml:trace>
  <inkml:trace contextRef="#ctx0" brushRef="#br3" timeOffset="275596">25113 15028 57 0,'17'-8'37'15,"-1"4"-1"-15,-16 4-1 16,18-7-34-16,-18 7-2 16,-22 10 2-16,-1-1 1 15,-4 6 1-15,-12 3 0 16,-2 15 2-16,-12 1 0 15,1 13 1-15,-5 5-1 16,0 7 1-16,0 3-1 16,9 6-2-16,8-2 0 15,11-2-2-15,14-8 1 16,15-3-2-16,25-10 0 15,19-10-2-15,22-12 1 0,20-11 0 16,22-11-1-16,18-14-2 16,15-3-3-16,-7-19-31 15,10 10-1-15,-25-11-2 16,-16 11-1-16</inkml:trace>
  <inkml:trace contextRef="#ctx0" brushRef="#br3" timeOffset="277820">3411 15144 48 0,'0'0'37'0,"29"-18"-1"15,14 10-2-15,11-10-31 16,24 2 0-16,16-2-1 16,16-2 1-16,14 4-2 0,15 0 0 15,15 2 1-15,14 5 0 16,9 1-1-16,12 2 1 15,7 3 0-15,15-2 0 16,14 2 1-16,11-3-1 16,7-1 2-16,13-1-2 15,11-1 1-15,9-2 0 16,10-4 0-16,9 1-1 15,3-6 1-15,2-1-1 16,-2-1 1-16,-8-1-1 16,-13-1 0-16,-14 2-1 15,-26 2 0-15,-23 2 0 16,-35 6-1-16,-31 4-3 0,-30 7-4 15,-45-5-33-15,-15 13 0 16,-35-3-3-16,-23-4 2 16</inkml:trace>
  <inkml:trace contextRef="#ctx0" brushRef="#br3" timeOffset="281459">7922 14036 69 0,'0'0'40'15,"3"-25"0"-15,-3 25 0 16,13-21-36-16,1 11 0 16,4 2 0-16,7 3-1 15,6 1-1-15,7 4 0 16,5 0 0-16,7 4-1 15,2-1 0-15,4 8 0 16,-4 1 0-16,-4 3-1 16,-10 6 0-16,-10 8 0 15,-18 3 1-15,-16 10-1 0,-17 5 0 16,-14 4 0-16,-15 0 0 15,-5 5 0-15,-7-2 0 16,3-3 0-16,4-7 0 16,12-8 0-16,16-9-2 15,12-18-4-15,17-9-34 16,19-15-1-16,18-13 0 15,11-18-2-15</inkml:trace>
  <inkml:trace contextRef="#ctx0" brushRef="#br3" timeOffset="281850">8850 13929 50 0,'11'-6'35'0,"-11"6"0"16,7-11-1-16,-7 11-29 16,-3-11 0-16,3 11 2 15,-16-4 0-15,16 4-1 16,-28 3 0-16,11 4-1 15,-9 1-1-15,1 12 0 16,-8 2-1-16,-2 8 0 16,-11 8-1-16,-6 7-1 15,-9 6 1-15,0 6 0 16,1-1 0-16,6-1 0 0,11-2-1 15,15-5 1-15,28-9-1 16,24-9 0-16,26-10-1 16,18-10-1-16,22-5-2 15,3-14-5-15,16 1-32 16,-17-12-3-16,1 6 1 15,-19-12-2-15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03T02:43:49.287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1901 1363 57 0,'0'0'35'16,"0"0"0"-16,0 0-2 16,0 0-19-16,0 0-3 15,0 17-3-15,12 11 0 16,-10 11-3-16,3 15 0 15,-6 14-1-15,0 15-1 16,-12 12 0-16,-2 8-3 16,-6 2 2-16,-4-2-4 15,-1-8 2-15,2-10-5 16,12-6-6-16,0-34-28 15,20-15 1-15,9-30-1 0,14-18-1 16</inkml:trace>
  <inkml:trace contextRef="#ctx0" brushRef="#br0" timeOffset="240">1990 1407 106 0,'0'0'40'0,"22"-1"0"16,6 2-1-16,-28-1-38 16,0 0 0-16,71-15 0 15,-71 15 0-15,72-22 1 16,-72 22-5-16,91-23-12 0,-91 23-24 15,92-22 1-15,-92 22-1 16,80-13-2-16</inkml:trace>
  <inkml:trace contextRef="#ctx0" brushRef="#br0" timeOffset="426">1983 1878 108 0,'-11'19'39'0,"32"-13"2"16,22-20-2-16,31-13-39 15,20-3-2-15,14-5 0 0,10 2-4 16,-15-4-19-16,-2 16-14 16,-26 4 0-16,-18 21-1 15,-32 10 0-15</inkml:trace>
  <inkml:trace contextRef="#ctx0" brushRef="#br0" timeOffset="601">1891 2318 81 0,'-32'14'41'15,"32"-14"-1"-15,22-5 1 16,37-17-18-16,16-14-25 16,23-9-2-16,21-1-16 15,3-15-18-15,7 2-1 16,-7-6-1-16,0 0 0 0</inkml:trace>
  <inkml:trace contextRef="#ctx0" brushRef="#br0" timeOffset="1074">3261 1492 100 0,'-24'23'40'0,"7"18"1"16,-11 9-1-16,3 15-37 15,-2 9 1-15,6 11-2 16,-1 3 2-16,5 3-3 15,2-4 2-15,8-5-3 16,2-14 1-16,3-8-1 16,3-17 0-16,1-12 0 0,4-19 0 15,-6-12 0-15,16-26 0 16,-6-15 1-16,-1-11-1 15,0-18 2-15,-2-15-1 16,0-12 1-16,2-9-2 16,1-4 3-16,-5 55-3 15,8 0 2-15,-2 1 0 16,6 1-1-16,7 4 1 15,6 3-2-15,-30 46 0 16,69-80 0-16,-69 80 0 16,65-45 0-16,17 18 0 15,9 32 0-15,-19 18 0 16,-5 22-2-16,-26 12 0 0,-32 18 1 15,-44 4-1-15,-34-5 0 16,-16-9 1-16,-7-5-2 16,1-9-1-16,4-20-10 15,30 3-18-15,4-25-9 16,36-9 0-16,21-20-1 15</inkml:trace>
  <inkml:trace contextRef="#ctx0" brushRef="#br0" timeOffset="1306">4134 1528 113 0,'0'0'40'0,"-10"32"2"0,-12-5-5 15,2 18-35-15,-4 9 0 16,-1 13-1-16,-3 5 1 15,3 8-1-15,4-2 0 16,5-3-4-16,7-4 1 16,3-16-4-16,19-4-23 15,-8-28-13-15,16-8 1 16,-3-24-3-16,11-10 2 15</inkml:trace>
  <inkml:trace contextRef="#ctx0" brushRef="#br0" timeOffset="1506">4120 1557 121 0,'6'-13'44'0,"2"3"0"0,16 7-1 16,2 22-40-16,16-27-3 15,14-3 0-15,7-1-3 16,8 0 0-16,-4-2-7 15,9 5-27-15,-25 7-6 16,-6 8 1-16,-25 3-2 16</inkml:trace>
  <inkml:trace contextRef="#ctx0" brushRef="#br0" timeOffset="1675">4096 1857 108 0,'-33'30'41'15,"15"-19"1"-15,29-3-1 16,20-2-39-16,25-19 1 0,16-5-2 15,12-3 1-15,5-2-4 16,-4 0-2-16,2 8-26 16,-28 2-10-16,-16 16-2 15,-33 3 0-15</inkml:trace>
  <inkml:trace contextRef="#ctx0" brushRef="#br0" timeOffset="1841">4007 2250 81 0,'-50'34'43'16,"29"-2"-2"-16,21-32 2 15,34 11-13-15,18-24-29 16,24-12-3-16,23-3-10 16,-1-20-13-16,25 9-18 0,-5-9 3 15,14 9-3-15,-8-3 2 16</inkml:trace>
  <inkml:trace contextRef="#ctx0" brushRef="#br0" timeOffset="2388">5918 1700 96 0,'-20'4'42'16,"1"-7"0"-16,19 3 1 15,0 0-19-15,37-14-21 16,15 0 0-16,17-4-1 15,14 0-2-15,5-3 0 16,5 3 0-16,-3 1-5 16,0 7-24-16,-29 2-12 15,-13 12-2-15,-30 4 1 16,-14 9-1-16</inkml:trace>
  <inkml:trace contextRef="#ctx0" brushRef="#br0" timeOffset="2541">5833 2028 123 0,'-29'30'41'0,"24"-19"2"15,36-4-3-15,28-15-42 16,23-19-12-16,29 10-25 16,5-13-1-16,26 2-2 15,-1-6-1-15</inkml:trace>
  <inkml:trace contextRef="#ctx0" brushRef="#br0" timeOffset="2923">8095 1373 101 0,'0'0'39'0,"0"0"1"15,0 0-3-15,2-54-35 16,1 44 0-16,-3 10-1 15,5 31-1-15,0 2-4 16,-5 2-4-16,17 5-28 16,-5 2-2-16,8-5 1 15,5-22-3-15</inkml:trace>
  <inkml:trace contextRef="#ctx0" brushRef="#br0" timeOffset="3109">8563 1255 100 0,'-18'45'39'0,"-20"16"0"0,-20 36-4 16,-14 24-32-16,-1 19-4 15,7 0-4-15,13-34-30 16,23-7-3-16,1-23 1 15,23-15-2-15</inkml:trace>
  <inkml:trace contextRef="#ctx0" brushRef="#br0" timeOffset="3442">8556 1787 110 0,'0'0'41'0,"12"-8"-1"16,8 13 0-16,3-5-39 15,6 1 0-15,5 0 0 16,2 5 0-16,-7 2 0 16,-4 5 0-16,-9 5 1 15,-13 9-1-15,-15 4 1 16,-12 3-2-16,-14 7 2 15,-6 4 0-15,-5-1-1 16,3-3 0-16,5-5 0 16,13-6-1-16,19-12 0 15,24-10-2-15,29-13-2 16,21-23-7-16,35 4-19 15,1-18-10-15,23 2-3 16,0-11 0-16,13 4 0 16</inkml:trace>
  <inkml:trace contextRef="#ctx0" brushRef="#br0" timeOffset="3643">9862 1666 114 0,'-38'10'41'0,"1"14"0"16,-13 3-1-16,-1 15-41 15,-1 5 1-15,-6 14-2 16,-5 2 2-16,-4 3-3 16,11-1-1-16,-1-21-19 15,25 3-17-15,-2-21 0 16,25-6-1-16,9-20 0 0</inkml:trace>
  <inkml:trace contextRef="#ctx0" brushRef="#br0" timeOffset="3808">9435 1873 110 0,'6'-16'41'0,"-10"3"2"15,4 13-2-15,15 13-35 16,0 0-4-16,11 6-1 16,10-2-3-16,17 4-4 15,4-15-20-15,30 5-16 16,4-11 1-16,22 0-3 15,-7-15 3-15</inkml:trace>
  <inkml:trace contextRef="#ctx0" brushRef="#br0" timeOffset="4578">11755 1528 105 0,'-24'29'41'0,"-5"13"1"0,-21 0-1 15,-9 8-39-15,-4 1 2 16,1 0-2-16,0-2 1 15,10-6-3-15,10-7-2 16,6-14-5-16,25-3-13 16,11-19-19-16,7-12-2 15,8-15 0-15,14-1-1 16</inkml:trace>
  <inkml:trace contextRef="#ctx0" brushRef="#br0" timeOffset="4710">11447 1659 96 0,'8'-15'42'0,"-8"15"0"15,0 0 0-15,-11 14-20 16,13 8-19-16,11 1-4 0,7 0-1 15,16 1-4-15,6-14-11 16,28 5-23-16,-2-12-2 16,19-3 0-16,0-13-1 15</inkml:trace>
  <inkml:trace contextRef="#ctx0" brushRef="#br0" timeOffset="5979">5687 4137 95 0,'-19'-10'36'0,"-17"-4"1"0,-22-21-4 16,-3-10-32-16,-10-17 0 16,-6-15 0-16,-3-20 0 15,-2-10 1-15,5-7-1 16,5-1 1-16,6 3 0 15,15 4-1-15,13 5 0 16,24 7 0-16,22 6 0 16,24 9-1-16,19 8 1 15,15 3-1-15,8 13 0 16,2 13 0-16,-5 21 0 15,-15 22 1-15,-27 25 0 16,-21 25 2-16,-30 23-2 16,-21 21 1-16,-22 24 0 15,-11 13 0-15,-10 10 1 0,2 5-1 16,12-4-1-16,19-6-2 15,29-16 2-15,30-19-2 16,41-32-1-16,35-35-4 16,47-24-6-16,20-42-24 15,36-12-4-15,10-35 2 16,13-5-2-16</inkml:trace>
  <inkml:trace contextRef="#ctx0" brushRef="#br0" timeOffset="6753">8007 3163 107 0,'-15'9'40'16,"15"2"0"-16,0-11-2 15,41-18-34-15,3 2-4 16,19-2-2-16,9-1-4 0,-2-7-14 16,7 13-19-16,-16-3 1 15,-11 17-1-15,-28-1-1 16</inkml:trace>
  <inkml:trace contextRef="#ctx0" brushRef="#br0" timeOffset="6901">7827 3525 105 0,'-19'38'38'15,"21"-24"1"-15,34-6-2 16,19-12-37-16,24-23-6 16,29 0-28-16,3-13-4 15,11 1 0-15,-4-11-1 0</inkml:trace>
  <inkml:trace contextRef="#ctx0" brushRef="#br0" timeOffset="7692">10564 3496 119 0,'-14'13'44'16,"-5"-19"-1"-16,19 6-4 16,-7-17-45-16,1-12-32 15,26 8-4-15,-6-10-1 16,9 8-1-16</inkml:trace>
  <inkml:trace contextRef="#ctx0" brushRef="#br0" timeOffset="16989">1177 5863 39 0,'0'0'26'0,"12"-4"1"16,-12 4 1-16,15-18-15 15,-15 18-10-15,13-21 1 16,-1 13 2-16,-11-12 1 0,8 9 0 16,-11-12 3-16,9 9-4 15,-12-8 0-15,7 7-1 16,-4-2-1-16,3 5 0 15,-1 12-1-15,0 0 1 16,0 0-2-16,14 38 1 16,-7 8 0-16,0 19 0 15,-2 17-1-15,-5 16 0 16,-5 12-1-16,-9 5-2 15,1-1-4-15,-11-19-30 16,14-9-4-16,-1-26 2 16,11-21-2-16</inkml:trace>
  <inkml:trace contextRef="#ctx0" brushRef="#br0" timeOffset="17176">1070 6237 99 0,'-38'-4'38'16,"13"13"2"-16,14-6-3 15,28 2-31-15,19-6-4 16,19-13-2-16,21-8-2 16,12-21-6-16,33-3-28 15,-4-22-1-15,12-1 0 16,-9-14-2-16</inkml:trace>
  <inkml:trace contextRef="#ctx0" brushRef="#br0" timeOffset="17492">2162 5529 76 0,'0'0'36'15,"-34"0"0"-15,6 28 2 16,-15 4-26-16,13 26-3 15,-8 5-2-15,3 17 0 16,-2 4-2-16,7 12 0 16,-3 0 0-16,7-1-2 15,4-7 1-15,7-9-2 16,2-14-1-16,8-12 0 15,6-14 0-15,7-17 0 16,9-16-1-16,6-13 1 16,3-14 0-16,2-5-1 15,6-7 1-15,-5-1-1 16,3 3 0-16,-7 3 1 0,0 14-1 15,-6 12-1-15,-2 16 0 16,-7 8-1-16,3 16-5 16,-5-11-9-16,13 17-22 15,-2-13-2-15,15 1 0 16,-1-22-1-16</inkml:trace>
  <inkml:trace contextRef="#ctx0" brushRef="#br0" timeOffset="18131">2486 6258 108 0,'-29'1'39'16,"14"13"0"-16,1-7 0 0,14-7-35 15,23 12 0-15,9-11-1 16,12-7 0-16,8-6-1 15,5-7 0-15,6-4-1 16,-3-7-1-16,-7-6 1 16,-12 1 0-16,-12 2-1 15,-19 3 1-15,-11 2 0 16,-16 10-1-16,-13 6 1 15,-12 15-1-15,-8 8 0 16,-3 13 0-16,1 14 1 16,2 7-1-16,7 8 1 15,13 2-1-15,17-2 1 16,21-5-1-16,17-12 1 15,19-13 1-15,13-13-2 16,12-13 0-16,7-11 0 0,0-9 0 16,-3-5 0-16,-11-1 0 15,-10 4 0-15,-15 3 0 16,-11 8 0-16,-13 12 0 15,-13 12 0-15,-14 14 0 16,-11 8 0-16,-4 12 0 16,-1 3 0-16,-2 0 0 15,6-1 0-15,8-10 0 16,12-12 0-16,6-24 0 15,34-6 0-15,8-22 0 16,6-15 0-16,10-8 0 16,1-9 0-16,0 1 0 15,-7 4 0-15,-7 11 0 16,-13 11 0-16,-13 18 0 0,-19 15 0 15,6 23 0-15,-14 13 0 16,-5 11 0-16,0 5 0 16,9 11 0-16,-1-3-9 15,19 11-11-15,-7-22-19 16,24 4-3-16,2-18 3 15,20-4-4-15</inkml:trace>
  <inkml:trace contextRef="#ctx0" brushRef="#br0" timeOffset="18470">4674 5302 83 0,'0'0'39'0,"-11"0"-2"16,14 23 2-16,-11 13-35 15,6 17 1-15,-2 13-2 16,-2 24 2-16,-2 9 0 16,-4 10-1-16,0 2 0 15,-1-2-2-15,4-10 0 16,-1-14-5-16,14-7-7 0,-5-33-27 15,19-10-3-15,0-29 1 16,12-14-2-16</inkml:trace>
  <inkml:trace contextRef="#ctx0" brushRef="#br0" timeOffset="18664">4783 5420 104 0,'0'0'40'16,"8"-14"1"-16,22 16-1 15,6-8-39-15,16-4-1 16,13-1-1-16,2-1-1 16,6 2-1-16,-7-3-4 0,4 18-30 15,-24-7-1-15,-2 16-1 16,-27-2-1-16</inkml:trace>
  <inkml:trace contextRef="#ctx0" brushRef="#br0" timeOffset="18871">4764 5819 113 0,'-16'26'40'0,"16"-26"-1"16,20 23-9-16,21-30-28 15,15-4-1-15,10-4-1 16,6-1-1-16,-2 2-1 15,-3-5-5-15,3 16-30 16,-27-7-2-16,-9 21 2 0,-34-11-1 16</inkml:trace>
  <inkml:trace contextRef="#ctx0" brushRef="#br0" timeOffset="19032">4809 6176 88 0,'-42'33'39'0,"22"0"0"15,15-21 1-15,32-6-15 16,17-16-23-16,23-11-3 15,19-5 0-15,9-9-4 16,19 6-12-16,-5-18-20 16,5 8-2-16,-18-8 2 0,-1 9-4 15</inkml:trace>
  <inkml:trace contextRef="#ctx0" brushRef="#br0" timeOffset="19468">5829 5708 101 0,'-33'2'38'15,"19"23"2"-15,-13-1 1 16,13 12-36-16,-6 12 0 15,7 10-2-15,1 7 0 16,3 6-1-16,5-2 1 16,5-5-2-16,1-8-1 15,4-9 1-15,1-11-1 16,1-15 1-16,-8-21-1 15,16-12 1-15,-8-18 0 16,3-14-1-16,-1-9 1 0,1-11 0 16,-1-17-2-16,5-6 0 15,4-5-1-15,6 3 1 16,5 8 0-16,4 4 0 15,5 14-1-15,7 11 0 16,1 15 1-16,2 21 1 16,-3 15 0-16,-5 11 0 15,-8 10 0-15,-5 10 0 16,-15 3 0-16,-17 9 0 15,-14 3 0-15,-17 2 1 16,-15 0-2-16,-9 0 3 16,-6-6-1-16,-3-4-1 15,8-6-1-15,11-12-4 16,30-2-10-16,14-29-23 0,35 1-2 15,16-22-1-15,39 1-2 16</inkml:trace>
  <inkml:trace contextRef="#ctx0" brushRef="#br0" timeOffset="19656">6717 5536 108 0,'-14'41'41'0,"-22"-10"1"16,4 18-2-16,-7 2-36 15,4 4-1-15,2 5-1 16,8 3 0-16,8 1-1 15,8-5-2-15,14-1-4 16,1-26-15-16,18 6-21 16,-3-23-1-16,9-6 1 0,-2-23-1 15</inkml:trace>
  <inkml:trace contextRef="#ctx0" brushRef="#br0" timeOffset="19836">6745 5522 110 0,'15'-4'41'15,"-1"-5"-1"-15,15 14-1 16,8-7-39-16,11-4-1 16,8 5-4-16,0-10-12 15,6 16-22-15,-8-8-1 16,-2 9 0-16,-15-7-2 15</inkml:trace>
  <inkml:trace contextRef="#ctx0" brushRef="#br0" timeOffset="20007">6710 5812 102 0,'-36'25'39'16,"27"1"3"-16,9-26-4 16,40 9-36-16,24-18-3 15,14-6-6-15,20 1-29 16,-14-7-4-16,3 11 2 15,-21-9-3-15</inkml:trace>
  <inkml:trace contextRef="#ctx0" brushRef="#br0" timeOffset="20175">6731 6086 111 0,'-42'45'41'16,"7"-18"1"-16,29 0-2 16,6-27-36-16,38 9-2 15,13-21-2-15,13-4-2 16,17 3-20-16,-12-18-17 15,12 5-3-15,-10-8 2 16,1 9-3-16</inkml:trace>
  <inkml:trace contextRef="#ctx0" brushRef="#br0" timeOffset="20507">8121 5736 72 0,'1'10'42'0,"-1"-10"-3"15,34 5 2-15,1-24-15 16,12 4-29-16,16 5-2 15,-5-11-4-15,9 12-29 16,-18-1-1-16,0 8 1 0,-18-1-3 16</inkml:trace>
  <inkml:trace contextRef="#ctx0" brushRef="#br0" timeOffset="20648">8170 5993 118 0,'-36'23'42'0,"26"-2"-1"15,10-21-3-15,29-5-37 16,18-8-4-16,14-17-16 15,24 6-21-15,2-10-1 16,16 1 0-16,2-5 0 16</inkml:trace>
  <inkml:trace contextRef="#ctx0" brushRef="#br0" timeOffset="20978">9290 5040 99 0,'-6'14'38'16,"-13"13"3"-16,0 20-4 15,-4 4-33-15,1 8-4 16,3 5 1-16,5 0-3 15,8-1-5-15,6-20-6 16,28-2-26-16,8-25 1 16,25-6-2-16,3-23 1 15</inkml:trace>
  <inkml:trace contextRef="#ctx0" brushRef="#br0" timeOffset="21158">9890 5037 88 0,'-45'65'38'0,"-11"13"3"15,4 26-1-15,-11 8-29 16,6 5-8-16,8 4-1 16,4-11-7-16,23-2-31 15,-4-22-1-15,25-11-1 16,5-25-1-16</inkml:trace>
  <inkml:trace contextRef="#ctx0" brushRef="#br0" timeOffset="21518">9877 5656 100 0,'9'19'41'0,"-9"-19"0"0,33 9-2 16,0-10-37-16,-3-2 0 15,6 0 0-15,-3 1-1 16,-4-1 1-16,-1 4-1 16,-7 3 0-16,-8 7 0 15,-10 6 0-15,-6 2 2 16,-10 3-2-16,-5 5 1 15,-6 3-1-15,-3 1 2 16,3-1 0-16,3-3-1 16,3-2 2-16,6-1-4 15,8-6 2-15,8-2-2 16,9-1 0-16,9-6 0 15,15-1-5-15,-1-13-13 0,26 8-22 16,0-12-3-16,21 5 0 16,2-11 0-16</inkml:trace>
  <inkml:trace contextRef="#ctx0" brushRef="#br0" timeOffset="21647">10846 5974 128 0,'-40'7'42'15,"5"1"-6"-15,0-4-15 16,7-16-60-16,12 1-4 15,3-12 2-15,20 4-4 16</inkml:trace>
  <inkml:trace contextRef="#ctx0" brushRef="#br0" timeOffset="23209">14220 5733 108 0,'-38'10'43'16,"7"5"0"-16,-2-15-4 15,15-15-31-15,18 15-29 16,-7-18-20-16,22 5-1 15,-5-9-3-15,12 9 2 16</inkml:trace>
  <inkml:trace contextRef="#ctx0" brushRef="#br0" timeOffset="23780">14839 5181 103 0,'37'5'39'16,"-3"-5"2"-16,13 11-2 15,-1-5-37-15,6 7 0 16,-2 1 0-16,-2 9 0 15,-12 5 0-15,-11 9-1 16,-16 6 0-16,-12 8 1 0,-18 2-1 16,-8 4 0-16,-6-6 0 15,-2-1-1-15,1-13 0 16,7-7 1-16,14-17-1 15,15-13 1-15,25-19-1 16,15-16 0-16,14-5 0 16,7-15 0-16,5-7 1 15,1-6 0-15,-4 3-1 16,-9 7 1-16,-18 10-1 15,-15 14 1-15,-16 18 0 16,-5 16 0-16,-31 30 0 16,5 13 0-16,-4 15 0 15,-3 6 0-15,10 9-2 0,12-2-1 16,20-2-4-16,6-19-8 15,31 2-19-15,-4-21-8 16,16-3-1-16,-6-19 0 16</inkml:trace>
  <inkml:trace contextRef="#ctx0" brushRef="#br0" timeOffset="24222">13617 4438 93 0,'28'3'39'0,"13"-1"1"16,25 20-2-16,1 15-36 15,18 14 1-15,5 14-2 16,3 20 1-16,-16 15 1 0,-17 14-1 15,-28 9 0-15,-21 7-1 16,-25-2 2-16,-22-4-2 16,-17-7 2-16,-14-10-2 15,-4-11-3-15,-6-22-4 16,18-8-30-16,-7-28-3 15,16-12 1-15,5-26-2 16</inkml:trace>
  <inkml:trace contextRef="#ctx0" brushRef="#br0" timeOffset="27713">11827 3700 62 0,'0'0'36'15,"14"-15"-1"-15,-5 14 0 16,-9 1-19-16,11-7-12 0,-11 7-1 16,17 21 1-16,-10 1 0 15,6 13-1-15,-3 5-1 16,3 13 0-16,1 6 0 15,2 2-1-15,0 2-1 16,0-4-1-16,3-1-2 16,-5-12-3-16,6 0-5 15,-12-19-24-15,6 3-2 16,-10-13-1-16,1 0 1 15</inkml:trace>
  <inkml:trace contextRef="#ctx0" brushRef="#br0" timeOffset="28076">11807 4189 89 0,'0'0'38'15,"-16"-20"-3"-15,16 20 3 16,0 0-36-16,0 0 0 15,14 8-1-15,-1 6 1 16,1 3 0-16,4 7 0 16,4 5 0-16,4 3-2 15,0 4 2-15,0 1-2 16,2-3 2-16,5-2-2 15,-2-8 1-15,4-10 0 16,2-12 1-16,4-12 0 16,1-17-1-16,3-10 2 15,-5-14-1-15,-3-5 0 0,-4-9-1 16,-7-2 0-16,-6 3-2 15,-8-1-2-15,-1 21-11 16,-15-6-24-16,8 21-3 16,-4 0 0-16,12 18-2 15</inkml:trace>
  <inkml:trace contextRef="#ctx0" brushRef="#br0" timeOffset="114259">12294 1490 92 0,'-19'-9'39'16,"19"9"1"-16,-9-23-2 15,21 10-34-15,7-2-1 16,11 2-1-16,2-1 1 15,5 7 0-15,1 5-1 16,5 8-1-16,-5 4 1 16,-2 9-1-16,-5 4-1 15,-2 3 1-15,-4 4-1 16,-5 3 0-16,-3-3 0 15,-7 0 0-15,-5-4 0 16,-6-1 0-16,-10 3 0 16,-7-2 0-16,-10 2 0 15,-7 1-1-15,-7 0 2 16,-1 1-2-16,-2-4 2 15,6 0-2-15,9-5 2 0,9-4-2 16,14-7 2-16,7-10-1 16,31 0-1-16,9-10 1 15,12-11-1-15,9-5 1 16,6-10-2-16,5-6 1 15,3 2-3-15,-9-7 0 16,3 3-3-16,-17-9-6 16,8 4-17-16,-22-1-7 15,2 5 0-15,-40 45-1 16</inkml:trace>
  <inkml:trace contextRef="#ctx0" brushRef="#br0" timeOffset="114507">13166 1304 66 0,'0'0'36'15,"0"0"1"-15,-18-39 1 0,-1 45-22 16,-9 8-7-16,-7 10-2 15,-2 14 0-15,-4 3-2 16,-3 9 0-16,1-2-2 16,9 1 1-16,8-3-2 15,8 1 0-15,8-2-1 16,6-4 0-16,12-5-1 15,7-3 0-15,10-6 0 16,7-7-2-16,13-7-2 16,4-16-5-16,22-2-11 15,-11-21-12-15,18 2-8 16,-3-7 0-16,8 2-2 15</inkml:trace>
  <inkml:trace contextRef="#ctx0" brushRef="#br0" timeOffset="114680">13685 1723 106 0,'-18'25'41'15,"-9"-8"1"-15,12 2-1 16,-6-13-36-16,21-6-4 16,-10 7-2-16,10-7-7 15,8-14-14-15,-16-1-15 16,8 15-2-16,9-26-4 15,0 11 1-15</inkml:trace>
  <inkml:trace contextRef="#ctx0" brushRef="#br1" timeOffset="178547.1253">6625 3079 83 0,'3'-39'38'0,"4"11"-1"0,-7 0 1 15,6 16-26-15,-6 12-8 16,0 0-1-16,1 22 1 16,1 12-1-16,-1 16-1 15,5 15 0-15,-5 14-1 16,8 12-1-16,-9 7 1 15,5 1-2-15,-5-1 0 16,5-10-4-16,8-3-9 16,-13-31-22-16,18-9-2 15,-7-29-1-15,12-14 0 16</inkml:trace>
  <inkml:trace contextRef="#ctx0" brushRef="#br1" timeOffset="178785.1491">6806 2946 108 0,'0'0'39'16,"0"0"1"-16,0 0-2 15,19-1-35-15,10-9-3 16,14-6 1-16,9-1 0 15,6-2 0-15,4 0-1 16,0 3-1-16,-3-1-3 16,3 24-20-16,-23-13-13 15,-1 20-1-15,-24-5-1 16,-7 15-1-16</inkml:trace>
  <inkml:trace contextRef="#ctx0" brushRef="#br1" timeOffset="178964.167">6856 3405 110 0,'-8'29'40'0,"8"-29"0"16,28 10-1-16,15-26-35 16,10-4-2-16,17-9-2 15,1-6-7-15,15 12-22 16,-15-12-9-16,4 11-1 15,-15 1-3-15</inkml:trace>
  <inkml:trace contextRef="#ctx0" brushRef="#br1" timeOffset="179571.2277">9207 2869 102 0,'3'-12'40'16,"-11"-2"1"-16,8 14-2 16,0 0-36-16,-5 12 0 15,4 9-1-15,1 15 0 16,0 13-1-16,0 17 0 15,0 11 0-15,-3 11-2 16,4 6 1-16,1-5-3 16,4-3-1-16,1-22-13 15,21 3-16-15,-9-35-6 16,17-10-1-16,-2-25-2 15</inkml:trace>
  <inkml:trace contextRef="#ctx0" brushRef="#br1" timeOffset="179925.2631">9645 2988 100 0,'-17'3'39'15,"8"13"0"-15,-12-3-1 16,-2 11-35-16,-1 5-2 15,-2 7 2-15,-5 1 0 16,2 3-1-16,1 1 0 16,3-1 0-16,6-7 0 15,8 0 0-15,7-11 0 16,11-5-1-16,8-9 0 15,11-5 1-15,6-6-1 16,7-3 0-16,1-4 0 0,0 2-1 16,-1 0 1-16,-5 3-1 15,-2 5-1-15,-7 5-1 16,1 8-4-16,-11-5-9 15,14 21-13-15,-12-14-14 16,11 12 1-16,-6-12-2 16,11 4 1-16</inkml:trace>
  <inkml:trace contextRef="#ctx0" brushRef="#br1" timeOffset="180091.2797">10145 3522 121 0,'0'0'42'16,"-16"-13"0"-16,16 13-8 0,-12-6-34 15,5-9-4-15,7 15-17 16,0-24-17-16,0 24-3 16,14-28-2-16,2 19 0 15</inkml:trace>
  <inkml:trace contextRef="#ctx0" brushRef="#br1" timeOffset="180868.3574">10725 3059 92 0,'0'0'38'15,"6"-14"0"-15,1 2 1 16,16-4-36-16,-1 4 0 15,11 2-1-15,0 3 0 16,2 7 1-16,-5 7 0 16,-3 12-1-16,-10 8 0 15,-8 16 0-15,-12 5 0 16,-9 10 0-16,-5 0-1 15,-3 0 0-15,-3-8-1 16,3-9 1-16,5-13 0 16,11-18 0-16,10-21-1 15,11-18 0-15,13-15 1 0,9-12-1 16,9-11 1-16,3-6-1 15,3-3 1-15,-2 1-1 16,-4 13 1-16,-10 11 1 16,-8 9-1-16,-10 16 0 15,-13 16 1-15,-7 10 0 16,-15 35-1-16,-7 9 0 15,-7 8 0-15,0 14 1 16,0 4-2-16,7 5 0 16,12-5 0-16,10-11-2 15,19-9-1-15,18-23-3 16,27-4-7-16,4-33-8 15,32 9-10-15,-7-30-10 16,11 5 1-16,-8-13-1 0,1 12 3 16</inkml:trace>
  <inkml:trace contextRef="#ctx0" brushRef="#br1" timeOffset="180985.3691">12020 3201 122 0,'-20'4'40'16,"3"9"1"-16,-6-19-9 16,8 7-31-16,15-1-8 15,-21-12-13-15,21 12-16 16,-2-21-6-16,2 21-1 15,2-27-1-15</inkml:trace>
  <inkml:trace contextRef="#ctx0" brushRef="#br1" timeOffset="188201.0906">10594 1353 99 0,'9'-50'39'0,"-9"50"2"16,0 0-3-16,8-58-36 15,-8 58 1-15,0 0-2 16,-3 13 2-16,-8 26-1 16,3 27-1-16,-12 21-1 15,5 23 0-15,-9 11 0 16,4 7-1-16,7-25 1 15,4-12-3-15,9-11-5 16,-5-25-31-16,23-18-1 16,-1-31 0-16,14-17-2 15</inkml:trace>
  <inkml:trace contextRef="#ctx0" brushRef="#br1" timeOffset="188448.1153">10713 1364 108 0,'0'0'41'0,"0"0"0"16,0-64 1-16,0 64-41 15,0 0 1-15,58-60-1 16,-58 60 1-16,66-30-2 15,-66 30 0-15,74-23-1 16,-74 23-4-16,69-26-14 16,-69 26-22-16,74-10 0 15,-74 10 0-15,61 0 0 0</inkml:trace>
  <inkml:trace contextRef="#ctx0" brushRef="#br1" timeOffset="188613.1318">10733 1635 111 0,'-6'24'41'0,"6"-24"2"15,38 11-2-15,9-30-39 16,17-4 0-16,8-4-2 16,1-8-5-16,9 0-33 15,-19 5-3-15,-7 13-1 16,-17 10-2-16</inkml:trace>
  <inkml:trace contextRef="#ctx0" brushRef="#br1" timeOffset="189439.2144">11515 4737 45 0,'0'0'35'15,"0"0"2"-15,0 0-2 16,-5 15-15-16,5-15-11 15,1 36-2-15,3 2 0 16,6 24-2-16,-3 18 0 16,0 19-2-16,-7 17 1 15,-5 18-2-15,-7 1 2 16,1-1-2-16,-2-11-1 15,1-20-6-15,16-12-29 16,-5-32-3-16,16-18 0 16,2-33-1-16</inkml:trace>
  <inkml:trace contextRef="#ctx0" brushRef="#br1" timeOffset="189755.246">11971 5087 93 0,'-27'13'39'0,"-2"25"-1"16,-13 0 1-16,5 9-37 16,-6 2 2-16,5 4-1 15,1-3 0-15,13-3 0 16,5-5-1-16,12-4 0 15,12-11 0-15,15-5-1 16,4-8 0-16,11-2 0 16,3-7 0-16,5-1 0 0,0-1-1 15,0-2 0-15,-2-1 0 16,-3 0-2-16,1 4-2 15,-6-6-6-15,11 7-28 16,-10-8-3-16,3 6 1 16,-8-6-2-16</inkml:trace>
  <inkml:trace contextRef="#ctx0" brushRef="#br1" timeOffset="189913.2618">12399 5781 111 0,'-3'22'44'0,"-10"-13"-3"16,13-9-2-16,-15 6-36 15,15-6-4-15,5-18-8 0,0-7-29 16,14 1-3-16,-4-9-2 16,12 5 2-16</inkml:trace>
  <inkml:trace contextRef="#ctx0" brushRef="#br1" timeOffset="190522.3227">12687 5332 93 0,'12'-6'38'0,"7"-11"1"16,19 2-2-16,8-11-34 16,9 0-1-16,2 4 0 15,3 5 1-15,-7 11-1 16,-7 18 1-16,-19 15-1 15,-14 21 0-15,-21 12-1 0,-17 13 1 16,-11 7-1-16,-8 1 3 16,-1-6-3-16,2-11 0 15,6-14 0-15,15-18 2 16,22-32-3-16,14-9 1 15,23-30-1-15,19-20-2 16,13-15 2-16,7-8 0 16,-1-5 1-16,-7 2-3 15,-6 10 3-15,-19 13 0 16,-16 18 1-16,-15 24-1 15,-12 20 0-15,-30 30 0 16,-3 22 1-16,-4 11-1 16,3 10-1-16,5 6 0 15,12 0 0-15,19-11 0 16,22-10-5-16,12-33-22 0,39-9-14 15,10-24-2-15,17-11 0 16,-3-19-1-16</inkml:trace>
  <inkml:trace contextRef="#ctx0" brushRef="#br1" timeOffset="191054.3759">11709 4419 50 0,'-42'-13'37'16,"-3"20"0"-16,-16 15 0 15,-4 32-15-15,-11 19-12 16,6 38-1-16,-3 25-1 15,11 23-3-15,8 16 0 16,21 11 0-16,17-2 0 16,22-10-2-16,22-13-1 15,18-33-5-15,36-19-31 16,3-35-5-16,20-24 1 15,0-31-5-15</inkml:trace>
  <inkml:trace contextRef="#ctx0" brushRef="#br1" timeOffset="193052.5757">2232 8186 91 0,'24'-26'39'0,"-2"6"1"16,-10-5-3-16,-2 6-35 16,-10 3-1-16,0 16 2 15,-18-10-1-15,-7 15 0 16,-11 7 0-16,-3 8-1 15,-8 2 1-15,-1 6-1 16,-5 5 1-16,5 0-2 16,2-1 1-16,11 2 0 15,7-4-1-15,16-1 1 16,15-9-1-16,16-2 0 15,12-9 1-15,16-2-1 0,11-3 0 16,0 1 0-16,1 4 0 16,-5 2 0-16,-10 8 0 15,-12 10 1-15,-14 8-1 16,-17 6 0-16,-9 3 0 15,-10 1 0-15,-6-2-2 16,-3-13-2-16,9 1-12 16,0-28-22-16,18-5-1 15,12-33 0-15,20-6-1 16</inkml:trace>
  <inkml:trace contextRef="#ctx0" brushRef="#br1" timeOffset="193338.6043">2838 8094 96 0,'-4'15'38'0,"-6"21"1"15,-21 4-2-15,5 22-33 16,-9 4-1-16,5 4 0 16,1-3 0-16,11 0 0 15,10-9-1-15,15-14 1 16,16-22-2-16,20-20 1 15,11-25-1-15,11-19-1 16,3-11 1-16,2-11 0 16,-11-7 0-16,-12 1-1 15,-17 2 0-15,-20 9 0 16,-18 15-3-16,-22 7-1 15,-6 22-7-15,-19 4-26 16,12 15-2-16,-5 0 0 16,15 16-2-16</inkml:trace>
  <inkml:trace contextRef="#ctx0" brushRef="#br1" timeOffset="193661.6366">4795 7765 82 0,'-25'-10'36'15,"3"5"-2"-15,-1 1 1 0,9 8-33 16,-2 11 1-16,6 14 0 16,0 10 0-16,4 19-1 15,-4 10 1-15,-4 13-2 16,2 8 0-16,-2 4-1 15,6-3-2-15,-1-14-6 16,11-6-28-16,5-26 0 16,18-18 0-16,2-29-2 15</inkml:trace>
  <inkml:trace contextRef="#ctx0" brushRef="#br1" timeOffset="193856.6561">4791 7693 111 0,'9'-16'40'0,"8"-8"0"16,18 8-2-16,6-6-37 16,13-3-2-16,10 2-2 15,0-4-4-15,12 16-29 16,-17-5-1-16,-1 17-1 15,-16 0-1-15</inkml:trace>
  <inkml:trace contextRef="#ctx0" brushRef="#br1" timeOffset="194045.675">4763 8081 102 0,'-35'34'37'16,"13"-16"1"-16,32-4-2 15,21-23-35-15,22-9-1 16,19-6-1-16,8-3-2 15,10-1-5-15,-8-4-27 16,6 10 0-16,-21 0 0 16,-10 16-3-16</inkml:trace>
  <inkml:trace contextRef="#ctx0" brushRef="#br1" timeOffset="194227.6932">4864 8436 97 0,'-27'34'37'16,"11"-23"2"-16,16-11-2 0,31-8-36 15,12-22-2-15,18-5-4 16,3-15-14-16,18 4-18 16,0-5 0-16,3 8-1 15,-6 1 1-15</inkml:trace>
  <inkml:trace contextRef="#ctx0" brushRef="#br1" timeOffset="194788.7493">5771 7844 96 0,'0'0'38'16,"-22"2"-1"-16,16 16-1 16,-4 2-32-16,5 16-1 15,-1 4 0-15,5 14-2 16,-5 5 1-16,3 8-1 15,0-1 1-15,3 1-2 16,4-6 1-16,-1-12 0 16,3-7-1-16,2-13 1 15,2-18 0-15,1-15 0 16,-2-17 0-16,4-14-1 0,-7-12 1 15,0-12 0 1,-2-11 0-16,-1-12 0 0,-3-7-1 16,1-2 1-16,5 1 0 15,1 5 0-15,2 4-1 16,7 11 0-16,6 11 1 15,6 12-1-15,4 18 0 16,1 14 0-16,0 10 0 16,-3 12 0-16,-2 8 0 15,-7 13 0-15,-9 6 0 16,-11 11 0-16,-12 5 0 15,-12 5 0-15,-10 2 0 16,-6-1 0-16,-2-1-2 16,-3-12-1-16,10-2-4 0,-1-25-19 15,23 2-12-15,12-18-1 16,11-4-1-16,15-17 0 15</inkml:trace>
  <inkml:trace contextRef="#ctx0" brushRef="#br1" timeOffset="194995.77">6389 7736 103 0,'0'35'40'16,"-17"1"1"-16,-1 21-2 16,-15 7-35-16,4 2-1 15,0 1-2-15,4 1 1 16,2-3-1-16,6-4-2 15,8-6-1-15,8-19-2 16,16-2-5-16,-7-24-28 0,21-5-3 16,-2-20 2-16,7-7-3 15</inkml:trace>
  <inkml:trace contextRef="#ctx0" brushRef="#br1" timeOffset="195179.7884">6444 7761 107 0,'-15'-22'40'16,"15"22"1"-16,-9-18-2 15,20 16-35-15,12-9-2 16,13-2 0-16,15-2-2 16,7-2-1-16,8 7-4 15,-4-10-19-15,4 24-15 16,-22-3 1-16,-9 19-1 0,-23 1-3 15</inkml:trace>
  <inkml:trace contextRef="#ctx0" brushRef="#br1" timeOffset="195351.8056">6391 8141 92 0,'-19'21'37'16,"19"-21"0"-16,0 0 0 16,22-13-36-16,16-7 0 15,11-7-1-15,7-2-3 16,5 7-13-16,-9-5-20 15,1 9 1-15,-18 0-2 16,-8 17 0-16</inkml:trace>
  <inkml:trace contextRef="#ctx0" brushRef="#br1" timeOffset="195508.8213">6326 8405 113 0,'-38'51'42'0,"5"-20"0"16,28-4-2-16,19-25-38 15,25-15-1-15,24-13-3 16,15-13-4-16,34 1-27 15,2-14-7-15,19 4 0 16,-3-1-1-16</inkml:trace>
  <inkml:trace contextRef="#ctx0" brushRef="#br1" timeOffset="196040.8745">8261 7246 83 0,'-8'-20'38'16,"-13"20"-1"-16,-19 16 0 15,-9 24-30-15,-16 15-1 16,3 29-2-16,-12 14 1 15,7 19-2-15,5 5-1 16,20 9-1-16,15-10 0 0,20-6-1 16,23-13-2-16,17-26-3 15,34-6-14-15,4-35-19 16,23-10 0-16,-2-23-1 15,8-9 0-15</inkml:trace>
  <inkml:trace contextRef="#ctx0" brushRef="#br1" timeOffset="196275.898">8589 7656 94 0,'-17'-15'38'15,"-5"14"1"-15,7 28-1 16,-4 15-28-16,4 7-8 0,2 15-2 15,7 8 1-15,-3 5-1 16,5 1 0-16,1-4-1 16,6-7-1-16,5-6-2 15,-1-21-9-15,16-8-25 16,-8-19 1-16,13-11-1 15,-5-20-1-15</inkml:trace>
  <inkml:trace contextRef="#ctx0" brushRef="#br1" timeOffset="196464.9169">8572 7721 107 0,'1'-16'39'0,"7"-7"1"0,16 8-1 15,5-9-36-15,18-1-2 16,8-2-1-16,4-3-1 15,9 11-4-15,-13-6-31 16,4 22-1-16,-19 1-1 16,-7 17-2-16</inkml:trace>
  <inkml:trace contextRef="#ctx0" brushRef="#br1" timeOffset="196651.9356">8592 8086 102 0,'0'0'38'0,"31"6"1"15,9-29-1-15,17-3-36 0,15-5-1 16,7-2 0-16,-3 5-4 16,-10-7-7-16,-1 23-25 15,-24 2-3-15,-16 19 2 16,-23 2-3-16</inkml:trace>
  <inkml:trace contextRef="#ctx0" brushRef="#br1" timeOffset="197298.0002">8732 8314 97 0,'-52'38'38'16,"18"0"0"-16,12-18 0 15,22-20-33-15,27 2-3 16,13-17-1-16,18-8-2 16,9-7-2-16,17-1-1 15,-3-7-5-15,10 11-8 16,-19-6-20-16,3 13 0 0,-21-1 0 15,-6 10 2-15,-23 0 26 16,-4 8 6-16,-21 3 7 16,0 0 9-16,-5 19 20 15,-9-7 2-15,4 14-1 16,-9-3 1-16,14 14-23 15,-12-3-5-15,11 9-2 16,-1 0-1-16,4 1-1 16,-2-4 0-16,5-3 0 15,-2-7-1-15,3-5 0 16,-1-11 0-16,0-14-1 15,0 0 0-15,6-14-1 16,-3-11 1-16,2-8-1 0,1-7 1 16,2-9-1-16,0-7 1 15,5-1-1-15,2-6 0 16,3 3 1-16,4 5 0 15,1 5 0-15,3 8 0 16,6 8 0-16,-3 11-1 16,0 8 1-16,-1 12-1 15,-4 7 0-15,-5 10 0 16,-6 10-1-16,-12 5 0 15,-7 5 1-15,-12 5-1 16,-7 2 0-16,-7 6 1 16,-8 0 0-16,-4-1 0 15,3 0 0-15,-2 1 0 16,6 3 0-16,-1 3 0 0,5 5 1 15,5 5 0-15,3 13 0 16,0 11 0-16,1 4-1 16,1 3 1-16,1 1-1 15,9-5-5-15,-4-24-14 16,21-1-19-16,1-36-2 15,21-20 1-15,7-36-3 16</inkml:trace>
  <inkml:trace contextRef="#ctx0" brushRef="#br1" timeOffset="197628.0332">9887 7173 114 0,'-20'12'41'16,"17"14"-1"-16,3-3-1 16,16 10-38-16,18 4 1 15,16 7-1-15,9 7 0 16,9 12 0-16,1 6-1 15,-3 6 2-15,-8 8-2 16,-15 11 0-16,-26 8 0 16,-21 5 0-16,-27 3-1 15,-19-2 1-15,-17-6-1 16,-8-9-1-16,0-7-4 0,-5-31-19 15,28 0-14 1,6-25-1-16,32-15-1 0,14-15-2 16</inkml:trace>
  <inkml:trace contextRef="#ctx0" brushRef="#br1" timeOffset="197918.0622">10919 7883 104 0,'31'-20'40'15,"14"6"1"-15,3-4-3 16,15 3-33-16,-2 0-4 16,5 2-2-16,3 4-4 15,-15-6-7-15,2 14-25 16,-20-5-1-16,-7 11-1 15,-29-5 0-15</inkml:trace>
  <inkml:trace contextRef="#ctx0" brushRef="#br1" timeOffset="198051.0755">11061 8057 101 0,'-52'37'36'15,"27"-1"3"-15,18-17-2 16,21-6-36-16,31-12-6 0,13-18-29 16,29-6-2-16,6-11-2 15,20-1 0-15</inkml:trace>
  <inkml:trace contextRef="#ctx0" brushRef="#br1" timeOffset="198402.1106">12600 7274 105 0,'-22'4'39'15,"7"17"-1"-15,-7 1-3 16,7 18-33-16,-1 3-1 16,6 7-3-16,7 2 0 15,7-4 0-15,14-2-6 16,-1-21-8-16,26-2-21 15,4-20 0-15,18-10-2 16,2-16 2-16</inkml:trace>
  <inkml:trace contextRef="#ctx0" brushRef="#br1" timeOffset="198566.127">13138 7337 75 0,'25'-49'36'0,"-8"14"1"15,-24 6-7-15,7 29-20 16,-42 15-1-16,6 28-2 16,-17 18 0-16,0 25-3 15,-9 10-1-15,6 12-2 16,1 2-1-16,8-4-1 15,13-3-5-15,6-21-31 16,26-8-1-16,7-26-1 16,20-12-2-16</inkml:trace>
  <inkml:trace contextRef="#ctx0" brushRef="#br1" timeOffset="198903.1607">13171 7798 103 0,'-13'4'40'16,"13"-4"2"-16,17-16-3 16,12-5-37-16,4 5-1 15,7 2 0-15,3 2 0 16,-1 5 0-16,-7 8 0 15,-8 8 0-15,-13 12 0 16,-14 8-1-16,-16 12 1 16,-13 11 0-16,-13 8 0 15,-10 3-1-15,-4 4 1 16,0-3-1-16,10-5 1 0,11-11-1 15,18-10 0-15,19-15-1 16,23-12-2-16,17-22-10 16,33 1-25-16,2-17-2 15,28 3 0-15,1-17-2 16</inkml:trace>
  <inkml:trace contextRef="#ctx0" brushRef="#br1" timeOffset="199287.1991">14187 7148 103 0,'0'0'37'15,"-4"11"3"-15,2 15-3 16,-2 17-35-16,1 15 0 16,3 17-1-16,-5 16 0 15,2 10-2-15,-4 6 1 16,1 3-1-16,-2-3 1 0,6-9-3 15,9-9-3-15,0-29-20 16,22-7-12-16,1-27 0 16,17-13-2-16,1-32 0 15</inkml:trace>
  <inkml:trace contextRef="#ctx0" brushRef="#br1" timeOffset="199537.2241">14546 7566 100 0,'-54'32'41'15,"-9"5"0"-15,6 14-1 16,-4 3-35-16,22-6-2 16,16-6 0-16,20-9-1 15,19-7 0-15,20-10 0 0,15-7-1 16,13-3 0-16,6-6-1 15,11-2 0-15,0-1-1 16,5 0-2-16,-1 4-3 16,-15-7-13-16,13 17-19 15,-20-5-2-15,3 15 1 16,-17-5-2-16</inkml:trace>
  <inkml:trace contextRef="#ctx0" brushRef="#br1" timeOffset="199671.2375">15243 8235 111 0,'-22'12'41'16,"8"-1"1"-16,-10-14-1 15,12-6-37-15,2-6-4 16,4-16-8-16,17 5-30 0,-11-11-2 16,15 4-1-16,-5-5-1 15</inkml:trace>
  <inkml:trace contextRef="#ctx0" brushRef="#br1" timeOffset="200272.2976">15627 7572 95 0,'0'0'39'15,"2"13"1"-15,-2-13-1 16,14 17-32-16,-4 1-5 16,5 6 1-16,-3 7-1 15,-1 6 0-15,-7 5 1 16,-3 3-1-16,-8 1-1 15,-7 1 2-15,-5-1-2 16,-5 2 1-16,1-9 0 0,4-7-2 16,1-7 1-1,8-11-2-15,10-14 1 0,0 0-1 16,18-29 1-16,7-4-2 15,7-9 2-15,6-6 0 16,7-10 0-16,9-3 0 16,0 4 1-16,1 4-1 15,-7 8 1-15,-6 10-1 16,-10 13 1-16,-8 20 0 15,-15 16 0-15,-13 14 0 16,-11 12-1-16,-3 7 1 16,-1 4-1-16,3-2 1 15,9-1-2-15,8-12 0 16,18-3-4-16,7-23-12 0,28 3-20 15,-5-21-4-15,20-2 1 16,0-17-3-16</inkml:trace>
  <inkml:trace contextRef="#ctx0" brushRef="#br1" timeOffset="200683.3387">16301 6828 118 0,'0'0'39'16,"0"0"1"-16,18 7-8 16,14-15-31-16,7 4-1 15,6 2 2-15,-2 8 0 16,-7 5 0-16,-5 12 1 15,-11 8 0-15,-11 11 0 16,-18 7 0-16,-11 7 0 16,-10 4-1-16,-4 0 0 15,1-4-2-15,4-6 0 16,13-6 0-16,17-13 0 15,24-10 0-15,25-13-6 16,30-1-15-16,2-18-19 0,26 2-1 16,2-8-2-16,16 6 0 15</inkml:trace>
  <inkml:trace contextRef="#ctx0" brushRef="#br1" timeOffset="200857.3561">17408 8039 130 0,'-45'41'44'16,"16"-13"-4"-16,19-17-25 16,13-25-56-16,18-7-4 15,3-14 1-15,11 2-2 16</inkml:trace>
  <inkml:trace contextRef="#ctx0" brushRef="#br2" timeOffset="1.68926E6">717 14931 45 0,'-6'45'38'16,"-1"6"0"-16,9 7-3 15,-4 2-37-15,2-7-3 16,9 6-8-16,-12-23-21 15,10-5-3-15,-3-15 1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03/06/2014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customXml" Target="../ink/ink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9414448"/>
              </p:ext>
            </p:extLst>
          </p:nvPr>
        </p:nvGraphicFramePr>
        <p:xfrm>
          <a:off x="214283" y="762000"/>
          <a:ext cx="8750332" cy="50292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DEFINITION of Power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a verbal question helps memory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Zoom over Springs (from the work on 2.1)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keep all mechanics knowledge up to date in our minds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and HW marking for those who have not finished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opportunities to set up a strong track record in assessments.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Extra challenge questions for those who have finished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extend our thinking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Go over how to find old exam papers for revising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usefulness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website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43320" y="1008360"/>
              <a:ext cx="1696680" cy="3266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35760" y="1003320"/>
                <a:ext cx="1710360" cy="3286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4000" y="511560"/>
              <a:ext cx="8928360" cy="5243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0680" y="499680"/>
                <a:ext cx="8946360" cy="5260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2671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3440" y="414360"/>
              <a:ext cx="6013800" cy="5108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2280" y="403560"/>
                <a:ext cx="6034680" cy="5123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5726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169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</a:t>
            </a:r>
            <a:r>
              <a:rPr lang="en-NZ" sz="10800" smtClean="0">
                <a:solidFill>
                  <a:srgbClr val="FFFF00"/>
                </a:solidFill>
              </a:rPr>
              <a:t>is Michaela’s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799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4464953"/>
              </p:ext>
            </p:extLst>
          </p:nvPr>
        </p:nvGraphicFramePr>
        <p:xfrm>
          <a:off x="533400" y="228601"/>
          <a:ext cx="8094663" cy="490784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 13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Newton’s Laws of Motion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Friction and Tension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Thursday 22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Torque and equilibrium, momentum, change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7 and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Friday 23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Impulse, Change of Momentum and conservation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Thursday 29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Projectile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Wed the 4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Circular motion.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Wed the 4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4799520" y="5701320"/>
              <a:ext cx="4163760" cy="479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786920" y="5691960"/>
                <a:ext cx="4182840" cy="500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8920" y="341280"/>
              <a:ext cx="7658640" cy="3614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4880" y="326160"/>
                <a:ext cx="7683480" cy="3640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2470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42520" y="280800"/>
              <a:ext cx="7916400" cy="523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32440" y="270720"/>
                <a:ext cx="7943040" cy="5261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55145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28840" y="171360"/>
              <a:ext cx="8467920" cy="5497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4440" y="156600"/>
                <a:ext cx="8486640" cy="5525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090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59600" y="322200"/>
              <a:ext cx="7840800" cy="3150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44480" y="306360"/>
                <a:ext cx="7862760" cy="3179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2008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53600" y="280800"/>
              <a:ext cx="8477640" cy="5610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8840" y="266760"/>
                <a:ext cx="8505360" cy="5636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28570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3316</TotalTime>
  <Words>284</Words>
  <Application>Microsoft Office PowerPoint</Application>
  <PresentationFormat>On-screen Show (4:3)</PresentationFormat>
  <Paragraphs>54</Paragraphs>
  <Slides>12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171</cp:revision>
  <dcterms:created xsi:type="dcterms:W3CDTF">2006-08-16T00:00:00Z</dcterms:created>
  <dcterms:modified xsi:type="dcterms:W3CDTF">2014-06-03T03:27:56Z</dcterms:modified>
</cp:coreProperties>
</file>