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6"/>
  </p:notesMasterIdLst>
  <p:sldIdLst>
    <p:sldId id="256" r:id="rId2"/>
    <p:sldId id="271" r:id="rId3"/>
    <p:sldId id="257" r:id="rId4"/>
    <p:sldId id="33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9F33B-4367-4E10-9402-7A6B98016118}" type="datetimeFigureOut">
              <a:rPr lang="en-NZ" smtClean="0"/>
              <a:t>28/05/2014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EB52C2-99FE-4CB0-9B29-6EDB5709940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64062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EB52C2-99FE-4CB0-9B29-6EDB5709940E}" type="slidenum">
              <a:rPr lang="en-NZ" smtClean="0"/>
              <a:t>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94414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29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05868277"/>
              </p:ext>
            </p:extLst>
          </p:nvPr>
        </p:nvGraphicFramePr>
        <p:xfrm>
          <a:off x="214283" y="762000"/>
          <a:ext cx="8750332" cy="56692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4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Sing the circular motion song again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remember what is happening and why this happens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More HRT and HW marking time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 and group work opportunities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01390951"/>
              </p:ext>
            </p:extLst>
          </p:nvPr>
        </p:nvGraphicFramePr>
        <p:xfrm>
          <a:off x="533400" y="228601"/>
          <a:ext cx="8094663" cy="540346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328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42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2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3?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Wed 7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May 2014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Vectors: definitions, addition, subtraction, components and applications (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eg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change of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vel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Relative Velocity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9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Tues 13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May 2014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Newton’s Laws of Motion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Friction and Tension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9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5 and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Thursday 22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May 2014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Torque and equilibrium, momentum, change of momentum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9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units 7 and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Friday 23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May 2014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Impulse, Change of Momentum and conservation of momentum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Thursday 29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May 2014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Projectile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Wed the 4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Circular motion.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781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4702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3066</TotalTime>
  <Words>243</Words>
  <Application>Microsoft Office PowerPoint</Application>
  <PresentationFormat>On-screen Show (4:3)</PresentationFormat>
  <Paragraphs>47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164</cp:revision>
  <dcterms:created xsi:type="dcterms:W3CDTF">2006-08-16T00:00:00Z</dcterms:created>
  <dcterms:modified xsi:type="dcterms:W3CDTF">2014-05-28T01:11:57Z</dcterms:modified>
</cp:coreProperties>
</file>