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71" r:id="rId3"/>
    <p:sldId id="257" r:id="rId4"/>
    <p:sldId id="326" r:id="rId5"/>
    <p:sldId id="327" r:id="rId6"/>
    <p:sldId id="328" r:id="rId7"/>
    <p:sldId id="329" r:id="rId8"/>
    <p:sldId id="33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22:30:44.14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10325 4289 24 0,'19'-13'31'0,"-5"1"0"15,8 20-9-15,-22-8 0 16,22 42-3-16,-20-4-4 16,11 31-2-16,-16 3-2 15,5 12-3-15,-4-10 0 16,12-7-2-16,11-34-1 15,29-39 0-15,27-55-1 16,37-54-3-16,40-50-7 16,20-48-30-16,30-15-2 0,-11-17-1 15,-8 11-5-15</inkml:trace>
  <inkml:trace contextRef="#ctx0" brushRef="#br0" timeOffset="661.0661">8948 6154 86 0,'12'-10'36'0,"-12"10"1"16,9 18 1-16,-3 15-30 15,-6 2-3-15,3 20-1 16,-6-2 1-16,8 0 1 0,6-14-3 16,22-24 0-16,26-45 0 15,39-54-1-15,46-49-7 16,30-64-30-16,55-26-7 15,10-25-1-15,0-1-3 16</inkml:trace>
  <inkml:trace contextRef="#ctx0" brushRef="#br0" timeOffset="1240.124">12208 7715 87 0,'-22'5'38'16,"16"18"-1"-16,-8 5 2 16,5 14-35-16,-2 12-1 15,2 3-1-15,1-5 2 16,15-15-1-16,18-32 1 15,28-41 0-15,38-55 0 16,50-54-3-16,96-54-32 0,-13-43-6 16,25-15 0-16,-16-7-3 15</inkml:trace>
  <inkml:trace contextRef="#ctx0" brushRef="#br0" timeOffset="1856.1856">12048 9719 85 0,'0'0'35'16,"1"-22"1"-16,-1 22 1 15,12-16-34-15,-12 16 1 16,13 1 0-16,-4 20 1 15,-2 7 0-15,0 24 0 16,-2 9-1-16,-1 10 1 16,1-2-1-16,8-4 0 15,13-24 0-15,18-32-1 16,21-43 0-16,29-52-2 0,33-46-3 15,23-59-28-15,30-14-9 16,-10-30-4-16,-1 0-2 16,-21-2 0-16</inkml:trace>
  <inkml:trace contextRef="#ctx0" brushRef="#br0" timeOffset="641231.1167">11732 14238 53 0,'5'-15'38'0,"-5"15"0"16,0 0-1-16,8 17-31 15,-14 13-3-15,4 16 1 16,-8 7 0-16,9 6 1 16,-1-6 0-16,15-5 0 15,12-28 0-15,35-32-1 16,32-51 1-16,90-50-1 15,0-49-2-15,35-46-3 16,45-28-21-16,-7-42-17 16,5-19-2-16,-31-17-2 15,-28 5-1-15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6T21:27:17.27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2312 1407 35 0,'17'-16'30'0,"-10"2"4"15,-7 14-1-15,0 0-15 16,0 0-1-16,0 0-3 16,0 0-4-16,0 0-2 15,0 0-2-15,0 0-1 16,-52-43-1-16,52 43 0 15,-52 4-1-15,-15 3-1 16,-18 14 2-16,-11 11-3 16,-13 11 2-16,-7 13-2 15,4 18 1-15,2 10-1 16,31 2 1-16,12-3-1 0,23 4-2 15,17-3 2-15,24-2-3 16,21-7 1-16,19-11-1 16,24-11-2-16,15-10-1 15,23-15-2-15,4-26-4 16,24-4-10-16,-6-31-17 15,9-6 0-15,-7-16 2 16,0-2 0-16</inkml:trace>
  <inkml:trace contextRef="#ctx0" brushRef="#br0" timeOffset="192.019">2803 1732 97 0,'0'0'36'0,"-19"-1"2"16,-1 17-1-16,6 15-31 0,-14 10-1 15,5 7-3-15,-2 12-1 16,2 7-2-16,6-1 1 15,2-4-4-15,14-1-3 16,-5-23-17-16,20-2-14 16,2-19 1-16,15-14-2 15,-1-23 2-15</inkml:trace>
  <inkml:trace contextRef="#ctx0" brushRef="#br0" timeOffset="616.0614">2849 1546 94 0,'-19'-34'37'0,"-6"6"-1"15,8 14 0-15,-5 15-31 0,12-5-4 16,10 4-1-16,0 0-3 16,17-3-4-16,-2 3-3 15,19 11-3-15,-7-1-2 16,16 13 2-16,-7 6 3 15,5 9 1-15,-10 7 5 16,0 11 5-16,-3 5 4 16,-13-1 5-16,1 6 2 15,-12-8 0-15,4 6 0 16,-13-11-2-16,9-1-3 15,-10-14-1-15,4-4-2 16,-2-10 0-16,4-5-2 16,0-19 0-16,0 0-2 15,15-15 1-15,-2-11 1 0,3-9-2 16,4-6 2-16,1-7-2 15,2-5 2-15,-1-2-1 16,1 6 1-16,-1 3-3 16,-1 7 1-16,7 10-3 15,-5 5-1-15,15 13-7 16,-11 6-26-16,17 11 0 15,-3 6 0-15,14 6-2 16</inkml:trace>
  <inkml:trace contextRef="#ctx0" brushRef="#br0" timeOffset="910.091">4104 1700 78 0,'-41'16'40'16,"-12"7"-2"-16,3 15 1 16,-11 2-13-16,6 11-23 15,3 3 1-15,7 11-2 16,10-4 0-16,12-2-4 15,14-7 1-15,15-12-1 16,18-8-2-16,18-16-2 16,24-4-3-16,0-33-22 15,22 2-8-15,-5-21 4 0,10-1-4 16</inkml:trace>
  <inkml:trace contextRef="#ctx0" brushRef="#br0" timeOffset="1261.1261">4465 1778 107 0,'-24'6'38'16,"3"17"0"-16,-10 6-2 15,5 12-32-15,-1 1 1 16,5 7-3-16,7 0 0 16,5-2-2-16,11-5 1 15,9-4-1-15,12-13 1 16,9-8-2-16,11-14 1 15,5-13 0-15,8-10 0 16,-2-11 1-16,5-7-2 16,-3-10 2-16,-5 1-1 15,-2-3 2-15,-9 7-2 0,-9 7 2 16,-7 8-2-16,-5 10 2 15,-18 18-2-15,0 0 1 16,-5 25 0-16,-11 5-1 16,-1 8 0-16,-1 1-1 15,3 2 0-15,6 0-1 16,12-10-2-16,8-13-3 15,27-7-29-15,-1-19-2 16,24-6-1-16,-1-19 0 16</inkml:trace>
  <inkml:trace contextRef="#ctx0" brushRef="#br0" timeOffset="1465.1465">5541 1366 132 0,'-23'-4'41'16,"-1"30"-1"-16,-24 27-8 15,2 30-32-15,-14 22 0 16,3 4-1-16,27-11 0 16,9-7-4-16,14-7 0 15,12-16-7-15,30-6-24 16,2-22-4-16,28-8 1 15,1-24-1-15</inkml:trace>
  <inkml:trace contextRef="#ctx0" brushRef="#br0" timeOffset="2129.2129">5954 1835 122 0,'-21'-7'39'16,"-20"6"2"-16,2 17-1 16,-22 6-36-16,4 6-2 15,-4 5 0-15,12 4-1 16,0 0 1-16,11 3 0 15,9-3-2-15,15-4 0 16,20-7 0-16,16-9 0 16,13-10 0-16,10-11 0 15,8-9 0-15,5-14-2 16,2-6 2-16,-3-9 2 15,-7-4-4-15,-8-5 4 16,-11 5-2-16,-9 2 0 16,-8 6 0-16,-13 11 0 0,-7 12 0 15,6 15 0-15,-26 6 0 16,6 15 0-16,1 9 0 15,4 6 0-15,5 3 0 16,6-1 0-16,14-6 0 16,3-6 0-16,14-8 0 15,8-7 0-15,7-10-2 16,4-9 2-16,3-7-1 15,-2-8 0-15,2-5 1 16,-4-1 0-16,-6-1 0 16,-5 3 1-16,-7 6-1 15,-9 6 0-15,-8 11 0 16,-10 4-1-16,-4 29 2 15,-7 1-2-15,-2 9 1 0,-1 10-1 16,-1 2 1-16,1-1 0 16,2-5 0-16,6-8 0 15,3-10 1-15,7-11-1 16,-4-16 2-16,24-20 0 15,-4-9-2-15,2-11 0 16,5-8 0-16,0-9 0 16,3-3 0-16,0-3 0 15,1 11 0-15,-3 3 0 16,9 10 0-16,5 3 0 15,13 10 0-15,2-6-24 16,35 14-15-16,-2-1-3 16,32-1 2-16,4-3-4 15</inkml:trace>
  <inkml:trace contextRef="#ctx0" brushRef="#br0" timeOffset="3014.3014">8209 1402 96 0,'18'-57'36'0,"-18"57"0"15,0 0 0-15,18-62-33 0,-18 62 1 16,0 0-1-16,-8 15-1 15,-1 28 1-15,-19 17-1 16,7 22-1-16,-8 10 1 16,4 9-1-16,5-15 0 15,2-6 0-15,4-16 1 16,7-11-2-16,2-15 2 15,7-17-1-15,-2-21-1 16,22-13 1-16,-4-20-1 16,3-13 2-16,2-13-2 15,0-15 1-15,2-11-1 16,-13 36 2-16,0-3-2 15,1 4 2-15,-2 1 0 16,-11 47-2-16,17-86 2 16,-17 86-1-16,11-61 0 0,4 14 0 15,-12 25-1-15,-3 22 0 16,6 15-1-16,1 19 2 15,1 12-2-15,15 1 2 16,11-12-2-16,18-15 2 16,11-14 0-16,8-16 0 15,-71 10 0-15,83-25 0 16,-83 25 0-16,83-39 0 15,-83 39 1-15,82-41-2 16,-82 41 0-16,66-41 0 16,-66 41 0-16,38-9 0 15,-15 7 0-15,-8 24 0 16,-24 12-2-16,-1 28 2 15,-17 14-2-15,1 14-1 0,0 3 1 16,17-17-3-16,19-9-1 16,8-19-6-16,30-7-25 15,2-22-3-15,22-8 0 16,0-20 1-16</inkml:trace>
  <inkml:trace contextRef="#ctx0" brushRef="#br0" timeOffset="3358.3358">9517 1632 109 0,'-28'4'40'0,"-16"7"0"16,7 15 0-16,-14 3-35 16,13 9-3-16,3 7 2 0,9 5-2 15,8-3 1-15,14 7-3 16,13-8 2-16,14-2-2 15,10-16 0-15,12-9 1 16,5-14-1-16,5-11-1 16,2-11 1-16,-5-17 0 15,-7-6-1-15,-7-16 2 16,-10 0-2-16,-13-5 1 15,-9 3-2-15,-12 3 2 16,-10 11-2-16,-6 11 2 16,-5 12-2-16,-2 14 0 15,6 9 0-15,5 9-2 16,12 5-2-16,2-6-12 15,29 7-19-15,6-12-3 0,26-2 2 16,4-15-1-16</inkml:trace>
  <inkml:trace contextRef="#ctx0" brushRef="#br0" timeOffset="3569.3569">10300 1259 109 0,'35'-69'40'15,"-35"69"3"-15,0 0-4 16,-5-66-35-16,-32 82-2 15,3 35 0-15,-19 37-2 16,-3 6 0-16,-1 23-2 16,12 6-1-16,15-11-3 15,6-31-18-15,24-3-16 0,-5-26 0 16,13-7 1-16,-6-25-1 15</inkml:trace>
  <inkml:trace contextRef="#ctx0" brushRef="#br0" timeOffset="3891.3891">9899 1486 119 0,'-10'-1'41'16,"-2"7"1"-16,23 11-2 15,18-5-37-15,14-2-1 16,16-1-1-16,13 2 0 15,7-3 0-15,6 1 0 16,1-1-1-16,-3 0 0 16,-11 0 1-16,-11 4-1 0,-12 2 0 15,-11 1 0-15,-11 2 0 16,-13 7 1-16,-13 4-1 15,-7 2-1-15,-7 4 1 16,-3 2-1-16,-3 0 1 16,0-4-2-16,3-1 0 15,4-10-3-15,13-5-5 16,-1-16-24-16,18-9-6 15,-1-15 0-15,18-7-2 16</inkml:trace>
  <inkml:trace contextRef="#ctx0" brushRef="#br0" timeOffset="4027.4027">10828 1361 120 0,'0'0'39'16,"-19"-64"-4"-16,19 64-29 15,-12-50-47-15,12 50 2 16,0 0-3-16</inkml:trace>
  <inkml:trace contextRef="#ctx0" brushRef="#br0" timeOffset="4701.4699">11290 1437 117 0,'-29'10'41'0,"0"13"1"16,-14-4-2-16,0 4-37 15,8 6 0-15,5 2-1 16,7 6-1-16,8 3 0 0,9 2-1 15,12-1-1-15,12-3 1 16,10-6-2-16,7-5 1 16,7-9-2-16,4-12 1 15,-1-8-1-15,1-14 1 16,-5-14 1-16,-4-4-2 15,-7-8 2-15,-9-6-1 16,-6-1 2-16,-9 0-1 16,-5 5 2-16,-11 11 0 15,-1 8 0-15,-7 7 2 16,0 11-1-16,-1 10 1 15,3 9 0-15,4 3-1 0,5 3 0 16,9-1 0-16,12-1-1 16,14-4 0-16,9-3 0 15,6-3-1-15,4-4 1 16,2-3-1-16,-2 0 0 15,-5 1 0-15,-5 0 1 16,-11 3-1-16,-9 3 2 16,-8 5-2-16,-9 8 0 15,-9 3 0-15,-5 5 0 16,-2 7 0-16,-1-3 0 15,1 1 0-15,4-2 0 16,8-10 0-16,9-6 0 16,10-17 0-16,13-14 0 15,9-7 0-15,7-13 0 16,4-6 0-16,7-7 0 0,-1-3 0 15,1 3 0-15,-9 11 0 16,-9 12 0-16,-8 11 0 16,-7 21 0-16,-16 17 0 15,-6 15 0-15,-10 12 0 16,0 8 0-16,6 7 0 15,-2-10-13-15,27 4-15 16,-4-18-14-16,28-3-1 16,4-19-1-16,25-3-1 15</inkml:trace>
  <inkml:trace contextRef="#ctx0" brushRef="#br1" timeOffset="9770.9768">1809 2769 9 0,'0'0'25'15,"-11"2"1"-15,11-2 3 16,0 0-14-16,0 0 0 15,12-9-4-15,2 10 0 16,-14-1-4-16,21-9-2 16,-8 3-3-16,-3 4-1 15,4-1 0-15,-3 3 0 16,-11 0-1-16,18 5 1 15,-18-5-1-15,22 11 1 16,-10-5 2-16,7 2-1 16,2-4 1-16,12 3 0 15,5-6-2-15,9 0 1 16,10-6 0-16,7 3 0 0,6-5-2 15,14-1 1-15,0 0-2 16,11-1 1-16,4-2 0 16,4-1 0-16,6 0 0 15,9-3 0-15,5 3 0 16,1-1 0-16,2 2 0 15,6 0 0-15,1 2 0 16,7 4 1-16,-1 3-1 16,1 4 1-16,-1 0-1 15,9 4 1-15,2-2-1 16,7 0 1-16,-1 0-1 15,9-2 1-15,7-3 0 16,8-1 0-16,4-4 0 16,6-1 0-16,6-2 0 0,4-1-1 15,4 1 1-15,5 1-1 16,-1-2 0-16,2 3 0 15,3 0 0-15,-2 1 0 16,-3 0-1-16,1-2 1 16,-2 0 0-16,-3-1-1 15,-6 1 1-15,0-4-1 16,0 0 1-16,-4-2-1 15,-2 3 2-15,-6 1-1 16,2 2 0-16,-4 1 0 16,-5 1 0-16,-3 5 1 15,-9 2-1-15,-4 2 1 16,-7 1-1-16,-5 1 0 15,-14 0 0-15,-4 0 0 16,-6 0 0-16,-4-2 0 0,-9 0 0 16,-6-2 0-16,0-1 0 15,-7-4 0-15,-1 2 1 16,-3-3-1-16,-1 0 0 15,-2-1 1-15,-4-2-1 16,-5 2 0-16,-10-1 1 16,-5 0-1-16,-14 0 0 15,-8 2 1-15,-15-2 0 16,-9 1-1-16,-12 0 0 15,-12 6-1-15,6-10-4 16,-16-2-25-16,10 12-2 16,-14-8-2-16,14 8-1 15</inkml:trace>
  <inkml:trace contextRef="#ctx0" brushRef="#br2" timeOffset="16990.6989">1712 3366 112 0,'6'-24'39'0,"5"15"1"16,-12-8-2-16,1 17-35 15,-12 18-1-15,3 11-1 16,0 12-1-16,-3 12 0 16,-5 15 0-16,1 11 0 15,-5 9 0-15,2 2 0 0,4-3-2 16,4-11-2-16,7-5-4 15,-4-27-21-15,19-5-10 16,-3-27 2-16,10-9-3 16,-7-22 3-16</inkml:trace>
  <inkml:trace contextRef="#ctx0" brushRef="#br2" timeOffset="17192.7189">1370 3423 127 0,'-42'-34'40'16,"18"23"1"-16,3-11-6 15,21 22-31-15,29-21-2 16,21 5-1-16,22 1-2 16,18-4-1-16,20 3-2 0,6-9-12 15,15 18-22-15,-11-6-3 16,-1 22 1-16,-22-1-2 15</inkml:trace>
  <inkml:trace contextRef="#ctx0" brushRef="#br2" timeOffset="17375.7374">2103 3697 120 0,'0'0'40'16,"14"-6"1"-16,31-10-3 15,14-16-37-15,16-2-1 16,12-1-3-16,2-1 0 15,1 17-10-15,-26-3-23 0,-3 27-3 16,-27-1 0-16,-13 24-2 16</inkml:trace>
  <inkml:trace contextRef="#ctx0" brushRef="#br2" timeOffset="17524.7523">2157 4041 119 0,'-20'1'40'15,"33"-2"0"-15,11-28-2 16,19-2-39-16,32-4-5 15,11-12-29-15,26 9-5 16,3-12 0-16,16 13-2 16</inkml:trace>
  <inkml:trace contextRef="#ctx0" brushRef="#br2" timeOffset="17878.7877">3785 3112 99 0,'14'-22'37'16,"0"21"2"-16,-14 1-3 16,0 33-34-16,-6 7-1 15,-2 16 0-15,-3 11 1 16,-4 14-1-16,-2 9 0 15,-2 8-1-15,1 0 0 16,3-5-2-16,6-3-2 16,-1-23-14-16,12 1-19 15,-1-25 1-15,9-11-1 16,-10-32-1-16</inkml:trace>
  <inkml:trace contextRef="#ctx0" brushRef="#br2" timeOffset="18060.8059">3578 3631 87 0,'-30'-11'40'0,"12"19"-1"16,8-12 0-16,10 4-12 16,33 0-27-16,8-13-2 15,22-1-6-15,7-19-25 16,25 9-6-16,0-20 2 15,11 6-3-15</inkml:trace>
  <inkml:trace contextRef="#ctx0" brushRef="#br2" timeOffset="18418.8417">4413 3162 106 0,'-29'33'38'0,"-8"2"1"16,8 19-1-16,-6 0-34 15,9 10 0-15,-1 5-1 16,3 8-1-16,0 0 1 15,6-2-1-15,3-8 0 16,5-6-1-16,5-10 0 16,5-8 0-16,5-17-1 15,9-13 0-15,4-16 0 16,2-11 0-16,4-12 0 15,4-9 0-15,-3-2 0 16,0-4 0-16,-4 7 1 16,-5 4-1-16,-2 9 0 15,-14 21 0-15,16-7 0 0,-11 19 0 16,-2 10-1-16,3 5 0 15,3 8-2-15,3-1-1 16,11 7-4-16,-5-17-21 16,21 11-11-16,-5-19 0 15,13 5 0-15,-6-21 1 16</inkml:trace>
  <inkml:trace contextRef="#ctx0" brushRef="#br2" timeOffset="18748.8747">4848 3720 106 0,'0'0'38'16,"0"0"2"-16,4 24-2 16,19-19-35-16,2 2 0 0,9-7 0 15,9-4-1-15,7-5 0 16,1-6-1-16,1-6 0 15,-3-1 0-15,-7-4-2 16,-13 2 2-16,-16-2-1 16,-15 7 1-16,-16 5-1 15,-15 8 1-15,-13 10 0 16,-12 8-1-16,-7 9 2 15,-1 11-2-15,5 6 2 16,4 6-1-16,14 5 0 16,13-3-1-16,18 2-2 15,17-12-5-15,33 7-24 16,2-25-9-16,28-1-1 15,8-20-2-15</inkml:trace>
  <inkml:trace contextRef="#ctx0" brushRef="#br2" timeOffset="19522.9521">6321 3323 100 0,'0'-23'36'15,"0"23"1"-15,0 0-1 16,-10-1-33-16,0 14 0 15,7 9 1-15,-5 7-1 0,2 11-1 16,-1 8 0 0,0 10-1-16,1 4 1 0,2 6-1 15,-2 0 0-15,1-1 0 16,1-7 0-16,0-7 0 15,1-9 0-15,0-8 0 16,1-12 0-16,0-10 0 16,2-14-1-16,2-19 1 15,2-12 0-15,0-11-1 16,2-15 1-16,1-12-1 15,2-15 1-15,0-11-1 16,3-1 1-16,-2 2-1 16,2 6 1-16,2 10-1 15,-2 11 0-15,5 13 1 16,4 17-1-16,5 16 0 15,7 13 0-15,2 10 1 0,5 9-1 16,4 6 0-16,1 10 0 16,-5 8 0-16,-6 7 0 15,-12 6 0-15,-17 9 0 16,-15 4-1-16,-18 1 1 15,-20 3-1-15,-14-3 0 16,-8-7-1-16,-6-2-1 16,1-13-5-16,21 5-19 15,1-27-12-15,28 0 0 16,12-19 0-16,35 0-1 15</inkml:trace>
  <inkml:trace contextRef="#ctx0" brushRef="#br2" timeOffset="19875.9874">6670 3780 92 0,'-5'29'35'16,"1"-13"2"-16,15 4 0 15,6-19-25-15,23-2-8 16,10-10-1-16,11-7 0 15,5-6-1-15,-1-2 0 16,-7-6-1-16,-13 1 1 16,-14 1-1-16,-16 1 0 15,-19 4 0-15,-19 6 1 16,-17 6 0-16,-8 9 0 15,-9 8-1-15,-2 10 0 0,-3 10 1 16,4 8-1-16,14 8 0 16,13 3-1-16,16 2 0 15,15-3-1-15,21-4-1 16,18-9-1-16,27-5-2 15,11-17-7-15,25 3-25 16,-10-24-2-16,10 3 1 16,-11-16-1-16</inkml:trace>
  <inkml:trace contextRef="#ctx0" brushRef="#br2" timeOffset="20198.0194">7527 3712 99 0,'-24'15'37'15,"6"17"1"-15,-8-8-1 16,13 10-26-16,-3-2-7 0,6 6-1 15,3-5-1-15,6-3 0 16,1-6-1-16,5-7 0 16,-5-17 0-16,18 8 0 15,-5-16 0-15,1-8-1 16,1-12 1-16,-1-5-1 15,6-10 0-15,-2-3 0 16,0-6 0-16,4 1 1 16,-1 4-1-16,-2 3 1 15,1 10-2-15,-5 8 1 16,1 10-2-16,-3 7-2 15,4 15-1-15,-4-6-14 16,16 19-18-16,-6-9-2 16,20 7 1-16,-5-13-1 0</inkml:trace>
  <inkml:trace contextRef="#ctx0" brushRef="#br2" timeOffset="20378.0376">8202 3577 89 0,'12'4'39'0,"-26"2"-1"15,0 20 3-15,-16 0-22 16,3 15-14-16,-2 6 0 15,2 3-3-15,3 4 0 16,7-5-2-16,10-3-1 16,7-12-3-16,15-8-6 15,-1-28-27-15,21-6-2 16,-4-27 0-16,11-3-1 15</inkml:trace>
  <inkml:trace contextRef="#ctx0" brushRef="#br2" timeOffset="20530.0528">8266 3163 106 0,'-27'-11'37'0,"11"23"1"16,-1 6-3-16,11 8-30 16,14 10-12-16,1-10-23 15,24 14-7-15,-1-9 0 16,13 8-1-16</inkml:trace>
  <inkml:trace contextRef="#ctx0" brushRef="#br2" timeOffset="20882.088">8593 3521 83 0,'17'19'37'0,"-17"-19"1"16,-5 23 2-16,-12-15-18 15,9 12-15-15,-8-2 0 16,2 8-3-16,-1 0 0 16,6 4-1-16,-1 0-2 15,10 0 0-15,7 0 0 16,9-3-1-16,12-4 0 15,6-7 0-15,6-9-1 16,3-8 0-16,0-13 0 16,1-10-1-16,-6-11 1 15,-9-10-2-15,-3-7 0 16,-13-7-1-16,-7 1 1 15,-7 1 1-15,-6 9-1 0,-8 8 2 16,-8 15 0-16,-2 13 1 16,-5 16 1-16,3 13 0 15,1 7 0-15,4 9-3 16,12 5 0-16,5-13-10 15,27 11-20-15,2-18-6 16,23 1 1-16,7-19-2 16</inkml:trace>
  <inkml:trace contextRef="#ctx0" brushRef="#br2" timeOffset="21228.1226">9339 3431 87 0,'-4'-26'38'0,"-10"23"1"16,-28-2 2-16,-3 26-10 15,-16-4-25-15,3 14-2 16,-2 7 0-16,8 7-2 0,9 2 1 15,15-1-3-15,18-4 0 16,18-7 0-16,18-11 0 16,21-11 0-16,12-17 0 15,8-11 0-15,8-16 0 16,2-11 0-16,-1-17 0 15,-5-12 0-15,-5-6 0 16,-13-5 0-16,-8 3 0 16,-11 8 0-16,-8 15 0 15,-13 9 0-15,-9 24 0 16,-15 26 0-16,-11 25 0 15,-7 22 0-15,-2 17 0 16,1 9-3-16,8 10-5 16,1-9-16-16,31 12-10 0,-2-28-8 15,31-2 0-15,4-25-1 16</inkml:trace>
  <inkml:trace contextRef="#ctx0" brushRef="#br2" timeOffset="21371.1368">9935 3699 128 0,'-22'7'42'15,"-11"-11"-2"-15,11 7-5 16,22-3-54-16,-29 0-19 16,29 0-4-16,3-11-1 15,9 7-2-15</inkml:trace>
  <inkml:trace contextRef="#ctx0" brushRef="#br2" timeOffset="22825.2823">10963 3164 87 0,'0'-11'33'16,"0"11"0"-16,2-20-6 16,-2 20-22-16,0-14 0 15,0 14 0-15,0 0-1 16,0 0 0-16,0 0-1 15,1 28 0-15,-4 9-2 0,-1 12 1 16,-3 14 0-16,-1 10-2 16,-2 11 0-16,-2 2-2 15,0 5-1-15,-4-15-4 16,12 0-11-16,-8-31-18 15,13-8 1-15,-1-37-2 16,0 0 1-16</inkml:trace>
  <inkml:trace contextRef="#ctx0" brushRef="#br2" timeOffset="23337.3334">10698 3222 101 0,'-62'-37'37'0,"12"22"2"15,-2-3-2-15,20 16-32 16,4 1 0-16,28 1-2 0,0 0 0 15,49-7-2-15,12-1 1 16,19-3-2-16,16-4 2 16,10 0-2-16,2 3 1 15,-1 2-1-15,-9 5 1 16,-12 6-1-16,-20 4 0 15,-14 8 0-15,-18 6 1 16,-12 11-1-16,-17 6 0 16,-7 7 1-16,-11 9-1 15,-8 3 0-15,-3 7 0 16,-3 3 0-16,1 0 0 15,3-2 0-15,3-7 0 0,9-6 0 16,5-9 0 0,8-7 0-16,8-13 1 0,6-9-1 15,6-13 1-15,7-8-1 16,2-10 0-16,4-6 1 15,-3-7-1-15,2-3 1 16,-3 2-1-16,-3 3 0 16,-6 6 0-16,-4 6-1 15,-6 11 2-15,-12 7-2 16,12 19 1-16,-12 4 0 15,-4 7-1-15,2 6-1 16,2 3-2-16,0-2-3 16,13 6-9-16,-9-22-17 15,20 7-6-15,-1-22 0 16,15 1 0-16</inkml:trace>
  <inkml:trace contextRef="#ctx0" brushRef="#br2" timeOffset="23688.3686">11897 3583 105 0,'-11'3'36'0,"-6"-5"2"16,12 14-2-16,5-12-32 16,5 16-1-16,12-11-1 15,14-1 0-15,11-4-1 16,10-5 0-16,10-5 0 15,-1-3 0-15,-2-4-1 16,-3-2 1-16,-12-2 0 16,-12-1 0-16,-16 0-1 0,-18 1 2 15,-20 8-1-15,-15 3 0 16,-11 8 0-16,-9 7-1 15,-6 9 1-15,0 9-1 16,1 7 1-16,9 6 0 16,12 3-1-16,17 4 0 15,19-3 0-15,19-5-2 16,24-3-3-16,19-18-6 15,34 7-25-15,3-20-3 16,29 1 0-16,-1-23-1 16</inkml:trace>
  <inkml:trace contextRef="#ctx0" brushRef="#br2" timeOffset="23938.3936">13393 2879 116 0,'-25'-16'40'15,"5"27"-1"-15,-12 4-2 16,4 22-36-16,3 10 0 16,5 17 0-16,-4 11-1 15,6 12 1-15,-1 7-1 16,2 0-1-16,5-2-1 15,-2-7-1-15,10-2-3 16,-10-26-25-16,19-1-7 16,-10-26 0-16,10-7-2 15</inkml:trace>
  <inkml:trace contextRef="#ctx0" brushRef="#br2" timeOffset="24258.4256">12974 3410 114 0,'0'0'40'15,"-9"4"0"-15,22 9-1 16,4-11-37-16,19 0 0 16,11-5 0-16,14 1-1 15,6-3 0-15,1 2 0 16,-1-2 0-16,-3 1-1 15,-5 3 0-15,-8 2 0 16,-12 4 0-16,-12 6 0 16,-10 4 1-16,-10 4-2 0,-10 7 2 15,-11 6-2-15,-6 4 1 16,-5-2 0-16,-1 1 0 15,-1-3-3-15,10-2-2 16,-5-18-14-16,27 1-18 16,-4-24-3-16,24 0 0 15,0-23-2-15</inkml:trace>
  <inkml:trace contextRef="#ctx0" brushRef="#br2" timeOffset="24845.4843">13821 3057 117 0,'-15'21'41'15,"-10"-7"0"-15,12 11-2 16,8-2-37-16,4 5 0 16,2 4-1-16,3 5 0 15,1 6 0-15,0 0-1 16,-2 6 0-16,-6 2 0 15,-2-5 0-15,-2-1-1 16,-2-8 2-16,-2-9-1 16,4-8 0-16,3-8-1 15,4-12 1-15,11-14 1 16,7-6-1-16,3-8 0 15,1-6 0-15,1-2 0 16,1-2 0-16,-1 0 1 16,-4 9-1-16,-7 6 0 15,-3 7 0-15,-9 16 0 16,0 0 0-16,7 13 0 0,-10 6 0 15,0 5 0-15,-1 4 0 16,4-1-1-16,3-1 1 16,2-3-1-16,7-8 1 15,7-6 1-15,4-10-1 16,4-5 1-16,5-10-1 15,3-6 2-15,-2-6-1 16,1-4 0-16,-2-2 0 16,-4 2 0-16,-7 2 0 15,-3 7-1-15,-4 6 2 16,-14 17-2-16,0 0 0 15,5 14 0-15,-16 14 0 16,-1 8-2-16,0 6 1 0,-2 6-1 16,6 5-1-16,1-6-3 15,12 7-10-15,-6-26-15 16,26 6-8-16,-6-22 0 15,15 2-2-15,-5-22 2 16</inkml:trace>
  <inkml:trace contextRef="#ctx0" brushRef="#br2" timeOffset="25176.5174">14518 3438 96 0,'-19'6'38'0,"14"15"1"15,-8-8-1-15,22 6-26 16,5-9-8-16,14-1 0 0,9-8-2 15,8-7-1-15,8-5 0 16,2-9 0-16,-4-4 0 16,-6-5 0-16,-7-5 0 15,-12-1-1-15,-14 0 0 16,-15 7 1-16,-16 3 0 15,-13 13 0-15,-13 13 0 16,-7 16 0-16,-10 13 1 16,3 9-1-16,2 13 0 15,11 5 0-15,17 3-1 16,16-8-3-16,24-2-3 15,13-27-20-15,41 6-12 16,12-25-4-16,30-6 0 16,11-19-1-16</inkml:trace>
  <inkml:trace contextRef="#ctx0" brushRef="#br2" timeOffset="25611.5609">16256 2765 77 0,'9'-21'36'0,"-9"1"0"16,0 20 2-16,0 0-17 15,-13 33-17-15,2 4-1 16,0 16 0-16,-5 11-1 15,-1 15 2-15,-4 9-2 16,-1 6-1-16,2-1 0 16,1-6-2-16,9-7-1 15,-3-17-7-15,17-3-26 16,-5-28-3-16,13-8 2 0,-12-24-4 15</inkml:trace>
  <inkml:trace contextRef="#ctx0" brushRef="#br2" timeOffset="26173.6171">15975 3133 94 0,'-21'-1'40'16,"3"-5"0"-16,18 6-1 15,14 11-14-15,18-10-23 16,16-2-2-16,19 1 0 15,9-2-1-15,11-1-1 16,7 2 1-16,0 0-1 0,-3 2 0 16,-8 0 0-16,-9 6 0 15,-14-3 1-15,-12 5 1 16,-16 0 0-16,-16 0 0 15,-16 1 0-15,-16 0 1 16,-12 3 0-16,-11 1 1 16,-9 4 0-16,-8 2 1 15,-2 5-1-15,1 2 1 16,2 0-1-16,6 5 0 15,13-1 0-15,9-1-2 16,13-3 1-16,14-3 0 16,13-7-1-16,12-5 0 15,16-7 0-15,8-8 0 16,7-7 0-16,6-10 0 0,-1-5-1 15,-2-6 1-15,-6-5-1 16,-9-1 1-16,-6 1 0 16,-13 3 0-16,-9 4 0 15,-10 9 0-15,-7 9 0 16,-10 14 0-16,-6 11 0 15,-4 11 0-15,-1 9 0 16,4 2-1-16,3 3-1 16,13 1 0-16,11-9-2 15,18-6-2-15,12-21-6 16,28 4-16-16,-8-29-11 15,21 3 1-15,-12-26-2 16,9 4 3-16</inkml:trace>
  <inkml:trace contextRef="#ctx0" brushRef="#br2" timeOffset="26376.6374">17441 2637 108 0,'-14'8'41'0,"-14"8"-1"15,8 34-7-15,-4 2-29 16,2 13 0-16,6 6 0 15,-1 14-1-15,5 8-3 16,0-2-2-16,16 0-6 16,-6-24-23-16,26 3-8 15,-5-24-1-15,18-4 0 16</inkml:trace>
  <inkml:trace contextRef="#ctx0" brushRef="#br2" timeOffset="26626.6624">17583 2954 119 0,'-50'23'41'16,"-9"-2"1"-16,16 18-7 15,5-12-32-15,13 1-1 16,13-3 0-16,16 3-1 15,11-4 0-15,9-1-1 16,10 0-1-16,6-3-1 16,4-1-2-16,2-6-2 15,12 13-16-15,-11-27-17 16,9 10-1-16,-13-18-1 0,12 5 0 15</inkml:trace>
  <inkml:trace contextRef="#ctx0" brushRef="#br2" timeOffset="26977.6975">17806 3243 103 0,'-10'23'38'0,"10"-23"2"15,4 25-2-15,14-23-36 16,15-2 1-16,11-7-1 15,8-3 0-15,-5-7 0 16,2-4-1-16,-8 0 0 0,-4-3 0 16,-14-1-1-16,-13 0 0 15,-14 2 0-15,-11 4 0 16,-11 5 0-16,-10 5 0 15,-7 9 1-15,-7 10-1 16,-1 12 0-16,2 11 1 16,2 10 0-16,10 7-1 15,11 3 0-15,14-1-1 16,20-5-1-16,13-8-1 15,29-7-4-15,7-25-16 16,28 7-15-16,-1-28 0 16,14 4 0-16,-9-23-2 15</inkml:trace>
  <inkml:trace contextRef="#ctx0" brushRef="#br2" timeOffset="27316.7314">18607 3089 103 0,'-28'29'38'0,"-12"2"2"16,5 20-2-16,-3-4-33 15,4 7-1-15,1 1-1 16,5-2 0-16,9-6 0 16,7-6-2-16,7-13 0 15,10-8 0-15,7-14-1 16,8-15 0-16,8-10 0 15,4-10 0-15,6-11-1 16,2-8 2-16,0-2-1 16,1-3 1-16,-4 2 0 15,-5 8 1-15,-6 10-1 0,-8 9 0 16,-1 12 0-16,-6 14-1 15,-6 16 0-15,-4 10-2 16,0 14-3-16,-5-3-6 16,16 18-18-16,-12-18-11 15,15 8 0-15,-5-18-3 16,14-4 3-16</inkml:trace>
  <inkml:trace contextRef="#ctx0" brushRef="#br2" timeOffset="27862.786">20362 2768 92 0,'-21'-59'37'0,"2"9"0"16,-18-5 1-16,-2 20-35 15,-11 9 1-15,-2 20 0 16,-7 16 0-16,-1 20 0 16,-3 22-1-16,2 19 0 15,0 16-1-15,6 12 0 16,7 12 0-16,1 0-1 15,13-1-1-15,1-6-4 16,17-7-2-16,-4-23-17 0,22 0-16 16,-2-30 0-1,18-8 0-15,-5-28 0 0</inkml:trace>
  <inkml:trace contextRef="#ctx0" brushRef="#br2" timeOffset="28578.8576">19566 3229 110 0,'-26'-28'39'15,"26"28"1"-15,-19-21-1 16,33 24-34-16,8-1-4 16,15 1 1-16,15 1-2 15,7-3 1-15,12 0 0 16,2-1-1-16,-1-3 1 0,-8 2-1 15,-9 1 1-15,-12 1-1 16,-12 2 0-16,-12 4 1 16,-16 5-1-16,-10 2 0 15,-11 5 0-15,-8 5 0 16,-4 4 1-16,-5 2-1 15,1 2 0-15,1-3 0 16,7 2 0-16,9-1 0 16,13-4 0-16,16-8 0 15,14-5 0-15,11-9-1 16,11-5 1-16,4-7 0 15,4-6-1-15,-3-11 1 16,-5-3 0-16,-11-6-1 16,-9-8 0-16,-11-3 0 15,-7 2 0-15,-8 0 1 0,-5 3 0 16,-4 7 0-16,-5 8 1 15,-1 7-1-15,2 11 1 16,-1 6 0-16,1 7 1 16,11-6-1-16,-13 22-1 15,15-8 1-15,10 0-1 16,7-2 1-16,9 4-1 15,9 3 0-15,4-1 1 16,2 4-1-16,2 2 0 16,-5 1 0-16,-4 2 0 15,-8 3 1-15,-11 3-1 16,-8 1 0-16,-9 1 0 15,-6-1 0-15,-7-2 0 16,-1-8 0-16,0-1 1 0,3-8-1 16,11-15 1-16,-14 8-1 15,14-8 1-15,16-27 0 16,5 0-1-16,8-4 1 15,3-10-1-15,3-4-1 16,4-7-2-16,1-1-2 16,5 6-1-16,-6-3-4 15,18 24-15-15,-16-13-12 16,22 24-2-16,-6-7-1 15,18 22 1-15</inkml:trace>
  <inkml:trace contextRef="#ctx0" brushRef="#br2" timeOffset="29114.9112">21833 3178 98 0,'0'0'36'0,"5"-15"2"16,-5 15-2-16,-35-6-27 0,11 9-3 15,-9-1-2-15,-2 12 0 16,-8 4-1-16,-3 11-1 15,1 1 0-15,7 7 0 16,2-1 0-16,14 1 0 16,8-5-1-16,14-6 0 15,12-9 0-15,11-12 1 16,13-10-1-16,7-8 0 15,3-9 0-15,0-6 0 16,0-3 1-16,-8 0-2 16,-8 2 0-16,-3 6 0 15,-10 6 0-15,-17 17 0 16,0 0 0-16,5 10 0 0,-13 16-2 15,-4 0-1-15,10 11-2 16,-6-6-4-16,21 19-13 16,-4-21-13-16,24 10-5 15,2-21 0-15,29 4 0 16</inkml:trace>
  <inkml:trace contextRef="#ctx0" brushRef="#br2" timeOffset="29515.9513">23269 2730 104 0,'-12'-26'36'0,"-1"15"1"16,-15-7-1-16,-4 11-33 16,-11 5 0-16,-4 9 2 15,-10 5-1-15,-2 15 0 16,-6 10-1-16,0 12 1 15,-1 13-2-15,8 9 1 16,3 13-1-16,7 4-3 0,13 4-1 16,7-6-5-16,23 6-17 15,-3-26-13-15,21-3-3 16,-3-25 0-16,13-6 0 15</inkml:trace>
  <inkml:trace contextRef="#ctx0" brushRef="#br2" timeOffset="30036.0033">22517 3286 106 0,'-21'-16'37'16,"21"16"2"-16,-10-3-1 15,26 11-26-15,9-3-11 16,17-2 0-16,14-2 0 0,10 0 0 15,5-2 0-15,8-1 0 16,-1-3-1-16,-8-1 1 16,-9 3-1-16,-13 3 1 15,-14 1 0-15,-11 4 0 16,-14 2 0-16,-9 3 0 15,-9 3 0-15,-5 3 0 16,-2 5 0-16,-5-3-1 16,4 6 1-16,-2-2 0 15,5 1-1-15,6-2 0 16,8-2 0-16,13-6 1 15,8-5-1-15,11-4 0 16,6-8 1-16,10-5-1 0,3-6 0 16,0-2 1-1,-2-6-1-15,-5-1 1 0,-9-3-1 16,-4 1 0-16,-8-1 0 15,-9 5 0-15,-5 4 2 16,-3 6-2-16,-6 12-2 16,0 0 2-16,-12 15 0 15,-2 11 0-15,-4 10 0 16,-1 2-1-16,4 7-1 15,1-2-1-15,12-1-1 16,6-16-6-16,27 2-17 16,-4-28-14-16,27-1 3 15,2-25-2-15,15 2 1 16</inkml:trace>
  <inkml:trace contextRef="#ctx0" brushRef="#br2" timeOffset="30267.0264">24194 2696 117 0,'-29'38'41'16,"-22"11"0"-16,6 27-2 16,-9 6-36-16,3 7 1 15,3 7-2-15,8-1-2 16,13-10-1-16,14-11-2 15,21-13-1-15,13-22-3 16,26-8-13-16,1-36-19 16,24-7 0-16,-5-31 1 15,10-6 0-15</inkml:trace>
  <inkml:trace contextRef="#ctx0" brushRef="#br2" timeOffset="30420.0417">24529 2702 109 0,'-19'-12'40'15,"0"42"1"-15,-23 14-1 16,8 20-23-16,-7 9-15 15,5 11 0-15,6 6-4 16,5-8-6-16,21 2-30 16,-6-20-3-16,14 3 0 15,-9-15-1-15</inkml:trace>
  <inkml:trace contextRef="#ctx0" brushRef="#br2" timeOffset="31659.1656">4315 4969 68 0,'1'-12'37'0,"-1"12"-1"16,-13-12 1-16,3 20-24 16,-22-7-3-16,0 13-5 15,-12 1-1-15,-2 11 0 16,-6 4 0-16,1 11-1 15,3-1 0-15,8 8-1 16,9 0 0-16,17-1-1 16,14-4 1-16,19-9-3 15,19-6-2-15,18-15 0 16,17-10-4-16,6-23-4 15,27 1-19-15,-10-26-7 16,12 2-1-16,-18-16 13 0,5 12 10 16,-24-6 8-16,-11 7 5 15,-15 14 9-15,-28-5 19 16,-7 22 7-16,-20-3 2 15,-4 23-10-15,-20-6-10 16,8 19-6-16,-8 4-1 16,3 14-4-16,1 4 0 15,6 10-1-15,5 2-1 16,9 0-2-16,6 0-2 15,7-10-3-15,17 2-22 16,-5-29-10-16,21-6-1 16,-6-24-1-16,15-7 0 15</inkml:trace>
  <inkml:trace contextRef="#ctx0" brushRef="#br2" timeOffset="32065.2062">4959 4741 101 0,'-11'17'39'15,"-4"-1"0"-15,14 17-1 16,0-1-35-16,7 1 0 16,1 6-2-16,3 7 1 15,-1 4 1-15,2 1-2 16,-5 1 1-16,-2-1-1 15,-3-3 1-15,-1-3-1 16,-1-8 0-16,-1-6-1 16,0-12 0-16,2-19 1 15,0 0-1-15,14-9 0 0,-1-15 1 16,6-12-1-16,-2-4-1 15,5-7 2-15,-5-3-1 16,2 3 1-16,-4 3-2 16,-2 8 2-16,-2 6-2 15,-5 9 1-15,7 6-1 16,2 6 0-16,10 7 0 15,2 3-2-15,16 5-1 16,2-4-2-16,21 8-6 16,-10-14-20-16,18 11-6 15,-9-8-2-15,5 6 1 16</inkml:trace>
  <inkml:trace contextRef="#ctx0" brushRef="#br2" timeOffset="32290.2287">5825 4957 92 0,'-23'-10'39'0,"6"9"2"16,-15-10-2-16,9 13-25 15,-9 0-10-15,1 8-1 16,-3 6-1-16,0 11 0 16,4 6 0-16,7 7-1 15,5 5 0-15,13-2-1 16,8 0 0-16,12-5-2 15,18-6-1-15,7-15-4 16,22-4-6-16,-5-28-20 16,24 0-7-16,-8-23 1 15,12-5-2-15</inkml:trace>
  <inkml:trace contextRef="#ctx0" brushRef="#br2" timeOffset="32485.2482">6343 4564 102 0,'-16'-6'39'0,"-17"10"0"16,8 29 0-16,-14 10-34 15,5 13-1-15,3 9-2 16,2 7 0-16,6 2 0 16,4 3-3-16,9-2-1 15,3-9-2-15,12 1-6 16,-6-19-23-16,20 1-6 15,-6-23-1-15,11-3-1 16</inkml:trace>
  <inkml:trace contextRef="#ctx0" brushRef="#br2" timeOffset="32839.2835">6442 5013 101 0,'0'0'38'0,"11"23"2"16,-11-23-3-16,27 9-33 15,2-11 0-15,12-4-2 16,9-9 0-16,9-7-1 16,4-7 0-16,-2-5 0 15,-5-1-1-15,-13-4 1 16,-15 4-1-16,-19 6 0 15,-18 7 1-15,-20 13 0 0,-17 15 0 16,-10 14 1-16,-10 15-1 16,1 13 2-16,6 9-1 15,8 6 0-15,14 1 0 16,17-3-3-16,22-7 1 15,20-10-3-15,27-9-5 16,9-26-13-16,36 3-18 16,-3-23-2-16,20-4-2 15,-3-15 1-15</inkml:trace>
  <inkml:trace contextRef="#ctx0" brushRef="#br2" timeOffset="33109.3106">7621 5202 121 0,'-14'8'41'15,"-10"-9"-2"-15,4-6-18 16,20 7-60-16,-28-13-2 15,28 13-2-15,-15-19-1 16</inkml:trace>
  <inkml:trace contextRef="#ctx0" brushRef="#br2" timeOffset="34026.4023">8705 4622 85 0,'0'0'35'0,"7"-17"0"15,-7 17-3-15,0 0-28 16,-14 15 0-16,3 1-1 15,-6 14 0-15,-4 7 0 16,1 12-1-16,-8 6 1 16,4 8-1-16,-4-1 1 15,3 0-1-15,5-9 1 16,1-7-2-16,6-11 1 15,6-12-2-15,7-23 2 16,13 0 0-16,7-26-3 16,5-15 1-16,7-13-1 15,3-11 2-15,1-7-2 16,-4-7 2-16,-3 0-2 15,-4 3 0-15,-8 9 1 0,-4 9 1 16,-8 17-1-16,-4 11 1 16,-2 11-1-16,1 19 0 15,0 0 1-15,-12 34-1 16,10-3 0-16,3 2 1 15,7-2-1-15,12-2 1 16,5-8-1-16,12-12 1 16,11-15 0-16,10-11 0 15,1-11 0-15,3-4 0 16,-2-6 0-16,-9 0 0 15,-7 0 0-15,-12 7 0 16,-8 3 0-16,-17 12 1 16,-7 16-2-16,-10-1 0 15,-10 24 0-15,-3 14 0 0,-6 18-1 16,-2 12 0-16,-2 15 1 15,2 3-2-15,8 8 1 16,2-8-3-16,14-1-3 16,-1-24-17-16,26-1-13 15,0-28-2-15,20-3 0 16,1-26-2-16</inkml:trace>
  <inkml:trace contextRef="#ctx0" brushRef="#br2" timeOffset="34408.4405">9377 4956 99 0,'-7'15'38'0,"10"6"2"15,-3-21-3-15,31 9-34 16,6-13 1-16,11-4-2 15,9-9 0-15,4-3-1 16,-4-9 1-16,5-1-2 16,-15-1 2-16,-3 0-2 15,-15 1 1-15,-9 3 0 16,-16 4-1-16,-12 9 0 15,-11 8 1-15,-11 10-1 16,-9 10 1-16,-5 11-1 16,-6 12 0-16,1 6 1 15,3 5 0-15,12 4-1 0,9-4 2 16,16-2-2-16,17-7 0 15,17-13-3-15,23-5-1 16,14-26-13-16,27 10-16 16,-6-25-6-16,13 2-2 15,-9-18 1-15</inkml:trace>
  <inkml:trace contextRef="#ctx0" brushRef="#br2" timeOffset="34762.4759">10259 4769 104 0,'-46'-2'39'16,"10"18"1"-16,-16-4-1 15,15 13-35-15,-4 3-1 16,2 5-1-16,12 1 0 0,3 1 0 16,9-1-1-16,11-2 1 15,11-5-1-15,10-8 0 16,11-7-1-16,5-9 2 15,6-11-1-15,2-6-1 16,3-8 0-16,-1-9 0 16,-5-3 1-16,-3-2-1 15,-6-1 0-15,-6 4-2 16,-4 4 2-16,-8 8 0 15,-6 8 0-15,-5 13-1 16,-2 12 1-16,-12 14-1 16,-1 13 0-16,-1 3-1 15,4 9 0-15,0-3-3 16,19 8-4-16,-6-22-16 15,31 1-13-15,-1-21-1 0,25-5-1 16,-1-22 1-16</inkml:trace>
  <inkml:trace contextRef="#ctx0" brushRef="#br2" timeOffset="35070.5067">10819 4719 111 0,'-42'17'40'0,"-10"-8"1"16,12 20-4-16,2-7-35 15,13 2 1-15,16 2-3 16,12-3 1-16,17-4-1 16,14-3 1-16,10-1-1 15,6-2 0-15,-3-1 0 0,-4 1 0 16,-11 2 0-16,-12 5 0 15,-14 2 2-15,-17 4-3 16,-14 4 3-16,-9 4-3 16,-6-2 2-16,-3-3-2 15,7-1-1-15,1-11-4 16,20 7-13-16,-1-26-14 15,32 1-7-15,4-20 1 16,23 1-3-16</inkml:trace>
  <inkml:trace contextRef="#ctx0" brushRef="#br2" timeOffset="35430.5427">11218 4817 110 0,'-4'-14'40'0,"-7"24"0"0,-16-3-5 15,3 16-32-15,0 5-1 16,7 6 0-16,-3 5-1 15,10 1 1-15,1-1 0 16,10-3-1-16,7-4 1 16,6-8-1-16,11-10 1 15,4-10-2-15,6-11 1 16,3-9-1-16,6-11-1 15,2-10 1-15,-2-4-2 16,-2-4 1-16,-5-1-1 16,-4 5 1-16,-6 7 0 15,-12 7 0-15,-7 18 0 16,-8 9 1-16,-17 15-1 15,1 9 1-15,-5 12-2 0,1 4 0 16,5 5-1-16,-3-7-4 16,24 8-14-16,-7-21-15 15,24-1-2-15,2-17 0 16,18-3-1-16</inkml:trace>
  <inkml:trace contextRef="#ctx0" brushRef="#br2" timeOffset="35753.575">11869 4849 97 0,'-15'20'38'16,"-17"-1"1"-16,12 19-1 16,-5-2-32-16,2 7-3 15,3-2 2-15,6 2-3 0,7-7 1 16,7-3-1-16,5-11 1 15,9-8-2-15,1-13 0 16,5-10 1-16,2-13-2 16,-1-9 2-16,-3-10-2 15,-2-7 2-15,1-6-3 16,-6-4 1-16,0 0-1 15,-6 5 0-15,0 12 0 16,-4 9-1-16,3 15-2 16,-4 17-1-16,0 0-3 15,4 10-11-15,10 25-16 16,-10-10-4-16,15 7 0 15,-4-11-1-15</inkml:trace>
  <inkml:trace contextRef="#ctx0" brushRef="#br2" timeOffset="36111.6108">12200 4870 95 0,'-15'14'38'16,"-7"-5"1"-16,10 9-2 15,4-4-33-15,13 3-1 16,13-5-1-16,11-4 0 15,12-5-1-15,6-1 0 16,7-7 0-16,7-4-1 16,0-6 1-16,-7-3 0 15,-7-3 0-15,-11-1-1 0,-11 0 1 16,-12 2-1-16,-16 2 0 15,-14 5 1-15,-11 5-1 16,-10 10 1-16,-8 5 0 16,-1 8-1-16,-1 7 1 15,7 5 0-15,8 3-1 16,10 0 0-16,14 0-3 15,11-7-1-15,21 4-7 16,-3-22-19-16,31 5-8 16,-4-16-1-16,17 2-1 15</inkml:trace>
  <inkml:trace contextRef="#ctx0" brushRef="#br2" timeOffset="36444.6441">12871 4842 107 0,'-41'10'39'0,"5"18"3"16,-11-6-3-16,11 10-35 15,2 4 2-15,8 1-4 16,9-4 1-16,13-6-2 16,12-6 0-16,10-14 0 15,11-12-1-15,10-11-1 16,0-13 0-16,7-9 0 15,3-15 0-15,-4-6 1 16,-3-7 1-16,-6-2-2 16,-6 3 2-16,-6 6 0 15,-12 13-1-15,-9 13 1 16,-13 23 0-16,-6 20 0 0,-6 19-1 15,-5 19-1-15,6 14-2 16,-2 0-3-16,22 15-14 16,-7-24-9-16,32 5-12 15,4-22 0-15,20-6-3 16,6-22 3-16</inkml:trace>
  <inkml:trace contextRef="#ctx0" brushRef="#br2" timeOffset="36985.6982">13967 4813 100 0,'1'-15'38'16,"-1"15"2"-16,4-17-4 15,-4 17-33-15,-10 24 0 16,1 8-1-16,-9 9 0 15,-3 5-1-15,1 5 0 16,-2-3-3-16,9 5-2 16,-1-24-20-16,20 0-13 15,-6-29 0-15,33 0-4 0,-6-24 3 16</inkml:trace>
  <inkml:trace contextRef="#ctx0" brushRef="#br2" timeOffset="37406.7403">14029 4606 118 0,'-14'-5'40'0,"17"17"1"16,-3-12-9-16,12 5-29 15,7 5-1-15,2 1 0 16,2 3 0-16,0 7 0 15,-4 6-2-15,-9 5 1 16,-5 7-1-16,-5 7 1 16,-7 1-1-16,-6 0 0 0,-2 0 0 15,2-8 0-15,4-6 0 16,4-10 0-16,5-23 0 15,19 7 1-15,5-21-1 16,5-10 0-16,10-6 0 16,3-8 0-16,2-5 1 15,1 0-1-15,-3-2 1 16,-3 8-2-16,-7 4 1 15,-6 13 0-15,-6 8 1 16,-8 14-1-16,-4 16 0 16,-7 11-1-16,-2 14 0 15,-2 5-2-15,7 10-4 16,-5-15-14-16,22 16-12 15,-8-26-7-15,22-1-1 0,1-22-2 16</inkml:trace>
  <inkml:trace contextRef="#ctx0" brushRef="#br2" timeOffset="38194.8191">15797 4685 72 0,'-12'-7'38'16,"-12"-3"-2"-16,2 16 2 15,-15-5-21-15,3 13-10 0,-4-2-2 16,3 8-2-16,2-2 0 15,6 4-1-15,9-1 0 16,12-4-2-16,14-3 1 16,13-3-1-16,13-3 0 15,14-3 0-15,3 1 0 16,5 1 0-16,-4 2 0 15,-7 5 1-15,-12 6-1 16,-16 7 0-16,-20 6 1 16,-19 6-2-16,-10 4 2 15,-11-3-2-15,-1-2 1 16,-1-7-4-16,10-2-5 15,3-24-25-15,32-5-5 16,-3-15 3-16,29-6-4 16</inkml:trace>
  <inkml:trace contextRef="#ctx0" brushRef="#br2" timeOffset="38583.858">16110 4876 98 0,'-14'10'38'0,"11"6"1"15,3-16-2-15,12 17-33 16,7-17-1-16,12 0-1 16,8-5 1-16,8-5-2 15,1-5 1-15,3-3 0 16,-1-4-1-16,-4-1-1 15,-6-2 1-15,-9-1-1 0,-10 2 1 16,-11 1 0-16,-12 4 0 16,-9 6-1-16,-8 3 1 15,-10 10-1-15,-7 10 2 16,-7 7-1-16,0 9 0 15,-2 8 0-15,4 3-1 16,9 4 1-16,9 2-1 16,12-6 0-16,22-5-3 15,12-13 0-15,25 0-6 16,6-23-18-16,32 4-12 15,-1-20 0-15,15 4-2 16,-8-15 1-16</inkml:trace>
  <inkml:trace contextRef="#ctx0" brushRef="#br2" timeOffset="38796.8793">17005 4718 106 0,'-27'5'40'16,"-10"-9"1"-16,8 14-1 15,-9-4-34-15,7 9-4 16,-4 4-1-16,5 8 1 15,0 5-2-15,3 2 1 16,10 3-2-16,8-4-2 16,13 0-1-16,11-12-3 15,32 5-23-15,-8-22-8 16,21 2-1-16,-1-18-2 15,12 1 2-15</inkml:trace>
  <inkml:trace contextRef="#ctx0" brushRef="#br2" timeOffset="39467.9464">17294 4748 107 0,'-29'20'39'0,"-13"0"1"16,6 20-4-16,-3-6-32 15,4 6-1-15,2 0 1 16,10 3-1-16,6-4 1 15,10-2-3-15,10-8 2 16,11-7-3-16,13-12 1 16,9-10-1-16,7-8-3 15,3-11 4-15,3-10-4 16,-1-9 1-16,-1-5-1 0,-9-5 1 15,-6 0-2-15,-9 2 3 16,-7 2 0-16,-11 9-2 16,-4 5 3-16,-2 9 0 15,-3 9 1-15,4 12 0 16,0 0 0-16,-10 14 0 15,15 2 1-15,3 4-1 16,3 0 0-16,6-1 0 16,2-2 1-16,1 0-1 15,4-2 0-15,-1-4 0 16,-4-2-1-16,1 1 0 15,-3-5 1-15,-5 2-1 16,-12-7 1-16,13 18-1 16,-13-8 0-16,-5 1 0 0,-3 2 0 15,0 4 1-15,-5 0-2 16,3 0 1-16,1-2 0 15,0-4 0-15,9-11-1 16,0 14 3-16,11-16-3 16,6-6 1-16,10-7-1 15,3-4 1-15,4-7 0 16,3-5 0-16,1-2 0 15,-3-1-1-15,-3 3 1 16,-4 3 1-16,-10 8-1 16,-4 7 0-16,-14 13 0 15,0 0 0-15,5 17-1 16,-13 7 0-16,2 6-3 15,-1-2-3-15,14 14-8 0,-10-18-11 16,25 10-12-16,-4-17-1 16,20 2-1-16,2-13 1 15</inkml:trace>
  <inkml:trace contextRef="#ctx0" brushRef="#br2" timeOffset="39852.9849">18416 4733 106 0,'-39'-22'41'0,"-1"22"1"15,-19 0-2-15,7 16-35 16,-9 11-2-16,4 8 1 16,5 8-2-16,9 4-1 0,15-1 0 15,19-4 0 1,22-14-1-16,20-8 2 0,16-15-2 15,16-13 0-15,7-14 0 16,9-15 1-16,0-13 0 16,-4-7-1-16,-5-10 1 15,-7-5-3-15,-8-5 3 16,-6 2-1-16,-13 9 1 15,-9 11-1-15,-12 18 0 16,-13 16 0-16,-15 22 0 16,-11 22 0-16,-14 19-1 15,-2 14-1-15,0 12-2 16,1-2-1-16,18 9-6 15,3-22-10-15,32 11-8 0,3-30-11 16,33-2 0 0,0-23-3-16,21-8 4 0</inkml:trace>
  <inkml:trace contextRef="#ctx0" brushRef="#br2" timeOffset="40134.013">19150 4556 105 0,'-48'-1'40'0,"1"16"1"16,-13 0 0-16,19-1-37 15,-7 15-1-15,14 2-1 16,15-1-1-16,15-5 0 16,22-3-1-16,15-6 0 15,15-3-1-15,2-4 1 16,-2-3 0-16,0 0 0 0,-12 0 0 15,-14 6 0-15,-15 4 1 16,-16 5-1-16,-14 4 0 16,-7 4-1-16,-6 2-2 15,-8-8-6-15,14 18-14 16,-17-23-16-16,20 6 0 15,-2-16-3-15,14 2 1 16</inkml:trace>
  <inkml:trace contextRef="#ctx0" brushRef="#br2" timeOffset="40614.0608">16142 5468 104 0,'0'0'40'0,"20"-1"1"16,32 1-2-16,28-14-35 15,34 5-2-15,39-1 0 16,34-1-1-16,28-3 1 16,21 1-2-16,16-4 0 15,1-1 0-15,-8 2-2 16,-21-4-2-16,-16 9-5 15,-48-14-24-15,-23 13-8 16,-49-10 2-16,-35 12-3 16</inkml:trace>
  <inkml:trace contextRef="#ctx0" brushRef="#br2" timeOffset="41861.1856">20327 4661 73 0,'0'0'37'15,"-11"-20"-2"-15,0 19 2 16,-15 0-30-16,3 13-2 15,-8 5 0-15,0 15-1 16,-12 5 0-16,6 10 0 16,-2 5-1-16,6 8 1 0,8-2 0 15,16-3-1-15,11-10 1 16,19-8-2-16,17-15 0 15,17-12-1-15,11-14-1 16,8-12 1-16,0-12-2 16,-6-9 0-16,-4-11-2 15,-14-4 2-15,-13-6-1 16,-16-2 1-16,-18 4 1 15,-10 0-2-15,-13 6 2 16,-5 8 0-16,-7 7 1 16,-6 14 0-16,4 4 1 15,-1 14-1-15,6 3 0 16,8 7 1-16,4 3-1 15,14 2 0-15,14-2 0 0,10-4 0 16,15-5 0-16,6-6 0 16,11-4 0-16,5-5 0 15,-1-2-1-15,-2-3 1 16,-8 1-1-16,-10 3 1 15,-8 6-1-15,-11 2 0 16,-18 7 1-16,3 20-1 16,-13 6 0-16,-6 12-1 15,-4 9 1-15,-1 7 0 16,-2 6-1-16,1 4 1 15,3 0-1-15,1-8 1 16,4-6 2-16,8-12-2 16,3-8-2-16,2-13 1 15,1-17-1-15,10 0 0 16,-1-15-1-16,5-11 0 0,0-7-1 15,3-6 2-15,0-4 1 16,-2-4 1-16,-5 2 1 16,2 4 1-16,-8 1 0 15,2 10 1-15,-6 2 0 16,0 7-1-16,-1 4 1 15,1 4-1-15,2 3-1 16,-2 10 0-16,20-14-1 16,-4 6-1-16,11 3-2 15,3-1-1-15,15 9-3 16,-3-10-9-16,26 22-10 15,-16-13-11-15,15 15-3 0,-10-8-1 16,5 15 2-16</inkml:trace>
  <inkml:trace contextRef="#ctx0" brushRef="#br2" timeOffset="42560.2555">21097 5093 106 0,'-11'4'40'16,"7"10"0"-16,-14-3-1 15,4 8-36-15,-7 14-6 16,-6-9-13-16,7 20-21 15,-8-7-2-15,13 8 0 16,-4-13-2-16</inkml:trace>
  <inkml:trace contextRef="#ctx0" brushRef="#br2" timeOffset="44228.4223">3990 6402 97 0,'0'0'35'16,"-10"13"1"-16,-3-6-1 15,-1 9-31-15,-2 4-1 16,3 8 1-16,-6 4-1 16,2 6 0-16,-2 2-1 15,0 2 1-15,4-3-1 16,1-5 0-16,6-5-1 15,2-8-1-15,9-10-1 16,-3-11 1-16,19-12-2 16,2-14 1-16,4-6-1 0,2-12 0 15,7-4 2-15,-3-5-2 16,-1-1 1-16,-2 6 0 15,-5 7 2-15,-5 7-1 16,-7 11 1-16,-4 8 0 16,-7 15 0-16,0 0 0 15,-3 25 0-15,-3-2 0 16,1 7-1-16,2-2 1 15,4 1 0-15,6-1 0 16,7-7-1-16,8-8 2 16,8-11-1-16,8-10 0 15,9-11 0-15,1-6 0 16,2-6 0-16,-4-2 0 0,-4 2 1 15,-8 5-2-15,-9 5 1 16,-6 8 0-16,-19 13-1 16,9 11 0-16,-15 12 0 15,-8 9-1-15,1 6-1 16,-3 5 2-16,5 3-3 15,-2 0 0-15,12 1-5 16,0-19-14-16,20 2-15 16,3-17 1-16,20-2-1 15,-1-17-1-15</inkml:trace>
  <inkml:trace contextRef="#ctx0" brushRef="#br2" timeOffset="44844.484">4909 6446 94 0,'-27'-9'35'0,"2"12"2"16,-16 1 0-16,11 10-26 15,-13 5-6-15,9 9 0 16,2 3-1-16,11 4 0 16,10 0-2-16,10 0 1 15,13-5-1-15,10-5 0 16,13-6-1-16,7-9-1 15,4-6 0-15,3-10-1 16,-2-5 0-16,-4-7 0 16,-3-5-1-16,-8-1 0 15,-8-6 1-15,-2-1-1 16,-8-1 2-16,-3 0-2 15,-7 3 3-15,-1 4-1 16,-4 4 1-16,-2 4 0 0,1 5 0 16,2 12-1-16,1-12 1 15,-1 12 0-15,0 0-1 16,20-4 1-16,-7 5-1 15,3 2 0-15,2 3 1 16,1 2 0-16,0 3-1 16,0 8 1-16,-3 5-1 15,-3 6 2-15,-5 5 0 16,-6 4-1-16,-5 2 0 15,-3 4 1-15,-4-3-1 16,-4-3 1-16,0-7-2 16,1-5 1-16,2-10-1 15,11-17 1-15,0 0-1 16,-4-15 2-16,18-14-4 0,5-7 2 15,5-8 0-15,5-2-2 16,1-2 2-16,0 3-1 16,-2 5 2-16,-5 6-3 15,-2 5 3-15,-5 9-2 16,0 6 0-16,1 1-1 15,5 8-4-15,-2-11-9 16,21 17-18-16,-10-11-6 16,13 9-1-16,-6-9-2 15</inkml:trace>
  <inkml:trace contextRef="#ctx0" brushRef="#br2" timeOffset="45181.5176">5772 6512 108 0,'-3'27'40'0,"1"-13"-1"16,21 1 0-16,8-15-34 16,13-5-1-16,11-13-2 15,8-7-1-15,5-6 1 16,-4-3-2-16,-5 0 1 15,-13-2-1-15,-11 5 1 16,-18 4-1-16,-20 8 1 16,-17 11 0-16,-15 10 0 15,-16 12 0-15,-5 12 0 16,-6 12 0-16,3 11 1 15,7 4 0-15,11 4-1 16,12-1 1-16,19-7-6 0,19-11-1 16,26 4-12-16,4-28-16 15,36 3-8-15,6-18 0 16,25 0-1-16</inkml:trace>
  <inkml:trace contextRef="#ctx0" brushRef="#br2" timeOffset="45595.5591">7270 6433 104 0,'0'0'38'15,"0"0"2"-15,-29 0-2 16,8 12-34-16,-8 5-1 15,-1 9 1-15,-2 4-2 16,-2 5 1-16,3 1-1 0,7 3 0 16,15-5-2-16,12-5 0 15,20-10-3-15,14-15-6 16,33-6-25-16,2-17-5 15,23-7 1-15,-1-10-3 16</inkml:trace>
  <inkml:trace contextRef="#ctx0" brushRef="#br2" timeOffset="46534.653">7722 6468 112 0,'-51'28'41'16,"-7"-5"-1"-16,13 11 0 15,-8-4-36-15,24-1 0 16,12-1-2-16,16-6 1 0,10 0-2 15,13-5 0-15,8-7-1 16,13-5 0-16,5-6 0 16,-1-8-1-16,3-6 0 15,-5-7-1-15,-3-4-1 16,-10-6 0-16,-7 0 0 15,-11-3 0-15,-11 3 1 16,-8 0 0-16,-6 5 1 16,-8 7 0-16,-7 8 2 15,-2 6 0-15,-1 6 0 16,5 7 1-16,3 3-1 15,9 4 0-15,11-2 0 16,14-1 0-16,10-4 0 16,16-2 0-16,6-5 0 0,9-3 0 15,2-1 0-15,2 0 0 16,-7 1 0-16,-7 3 0 15,-11 3 0-15,-10 5 1 16,-9 9-2-16,-12 0 2 16,-6 5-1-16,-2 2 1 15,-7 4-2-15,-2-2 2 16,1 0-2-16,2-7 2 15,1 0-2-15,9-9 0 16,2-10 0-16,0 0 0 16,22-8 0-16,-3-12 0 15,2-5 0-15,1-6 0 16,2-5 0-16,-5-1 0 15,-2 1 0-15,-3-1 0 16,-2 5 0-16,-4 5 0 0,-3 5 0 16,-1 5 0-16,2 5 0 15,6-1 0-15,3 5 0 16,3 1 0-16,4 0 0 15,11 1 0-15,0 1 0 16,4 1 0-16,-1 4 0 16,-2 2 0-16,-5 8 0 15,-4 4 0-15,-6 5 0 16,-10 7 0-16,-7 2 0 15,-6 8 0-15,-6 0 0 16,-5 3 0-16,-4-2 0 16,0-4 0-16,-2-1 0 0,4-8 0 15,2-6 0 1,15-18 0-16,-13 11 0 0,18-22 0 15,11-11 0-15,5-8 0 16,8-7 0-16,4-5 0 16,1-4 0-16,2 1 0 15,-2 3 0-15,-7 8 0 16,-5 9 0-16,-7 7 0 15,-3 10 0-15,-3 3 0 16,5 6 0-16,5 2 0 16,7 1-3-16,4-6-8 15,18 10-5-15,-8-17-6 16,23 17-5-16,-19-19-9 15,13 13-3-15,-16-9 0 16,2 8 1-16</inkml:trace>
  <inkml:trace contextRef="#ctx0" brushRef="#br2" timeOffset="46932.6928">9099 6483 117 0,'-1'10'40'0,"1"-10"-1"15,14 5-2-15,7-10-35 16,13 1 1-16,5-4-1 16,3-3-1-16,6-3 0 15,-2 1 0-15,-4-2 0 16,-5-3 0-16,-7 1 0 0,-9 0 1 15,-7-1-1-15,-10 2 0 16,-9 2 1-16,-8 4-1 16,-9 8 1-16,-8 4-2 15,-11 11 0-15,-4 5 0 16,2 9 0-16,0 7 0 15,5 3 0-15,10 1 0 16,12-3 0-16,16-3 0 16,21-4 0-16,13-9 0 15,17-2-6-15,5-16-6 16,23 6-9-16,-8-23-11 15,16 3-7-15,-12-13-2 16,6 3 2-16,-15-10 0 16</inkml:trace>
  <inkml:trace contextRef="#ctx0" brushRef="#br2" timeOffset="47150.7146">9942 6386 115 0,'-30'-22'40'15,"4"25"2"-15,-17-6-2 16,7 10-28-16,-6 5-8 16,7 8-2-16,2 3-2 15,5 6 0-15,8 2 0 16,11-1 0-16,4 3 0 15,11-6 0-15,10-5 0 16,7-4 0-16,12-7 0 16,8-12 0-16,13-2-8 15,-3-22-10-15,22 7-9 16,-11-21-14-16,16-1 2 15,-9-14-3-15,4-1 4 16</inkml:trace>
  <inkml:trace contextRef="#ctx0" brushRef="#br2" timeOffset="47329.7325">10509 6008 124 0,'-12'13'40'15,"-19"7"1"-15,2 26-1 16,-9 8-36-16,-3 4 0 16,3 6-2-16,2 4-2 15,6-4 0-15,4-4 0 16,11-3-8-16,0-20-6 16,20 7-15-16,-10-21-9 15,13-4-3-15,-8-19 2 16,0 0-2-16</inkml:trace>
  <inkml:trace contextRef="#ctx0" brushRef="#br2" timeOffset="47503.7498">10159 6400 127 0,'-23'-3'41'15,"20"13"1"-15,3-10-3 16,4 14-36-16,17-7-3 16,11-5-2-16,13 0-4 15,4-17-11-15,26 7-17 16,-4-22-6-16,17 3 0 15,-6-20-2-15</inkml:trace>
  <inkml:trace contextRef="#ctx0" brushRef="#br2" timeOffset="47698.7692">11090 5843 122 0,'-26'27'41'16,"-25"8"2"-16,1 24-3 16,-7 5-34-16,-4 8-3 15,4 5-3-15,4 1 0 16,10 1 0-16,7-11-5 15,22 4-10-15,2-28-11 16,32-2-15-16,3-20 1 16,19-6-1-16,0-20 0 15</inkml:trace>
  <inkml:trace contextRef="#ctx0" brushRef="#br2" timeOffset="48081.8077">11075 6318 120 0,'-11'9'39'0,"-13"2"1"16,14 12-1-16,-4-1-37 15,6 2 0-15,9 1 0 16,6-5-1-16,8-1 0 16,7-7 0-16,6-5-1 15,1-7 1-15,3-8-1 16,5-7 0-16,3-5 0 15,-3-4-1-15,5-6 0 16,-2-1-1-16,1 2 1 16,-4 1-1-16,-4 9 1 15,-5 5-1-15,-12 12 1 16,-16 2 1-16,3 31 0 15,-23 8 0-15,-14 13 1 0,-11 12 3 16,-10 13-3-16,-6 6 2 16,-2 0-2-16,-3-1 1 15,5-4-2-15,6-11 1 16,8-11-5-16,6-21-6 15,19-1-14-15,-7-29-13 16,18-3-3-16,-3-20 1 16,16-7-1-16</inkml:trace>
  <inkml:trace contextRef="#ctx0" brushRef="#br2" timeOffset="48584.858">11928 5701 106 0,'0'0'38'0,"0"0"0"15,-8 23 0-15,13 6-34 16,15 10 0-16,13 13-1 16,5 7 1-16,9 10-1 15,4 8 0-15,0-2 0 16,-6 4-1-16,-10 4-1 15,-16-5-1-15,-17 1 2 16,-18-7-3-16,-17-7 1 16,-7-5-6-16,-19-19-17 15,11 0-15-15,-6-23-1 0,13-5-2 16,1-20 0-16</inkml:trace>
  <inkml:trace contextRef="#ctx0" brushRef="#br2" timeOffset="49215.9209">4129 5856 71 0,'-75'71'40'0,"-21"13"0"15,1 28 2-15,-5 4-14 16,15 12-21-16,21-2-3 16,25 0-2-16,36-9-6 15,26-30-22-15,60-6-12 0,24-27 0 16,50-11-2-16,25-21-2 15</inkml:trace>
  <inkml:trace contextRef="#ctx0" brushRef="#br2" timeOffset="50110.0105">13285 6128 107 0,'-31'16'38'0,"-16"2"2"16,-2 15-3-16,-7-3-31 15,1 4-2-15,6-1-2 16,6-2 0-16,14-1-2 16,20-8 1-16,15-6-1 15,22-4 0-15,15-6-1 16,13-2 1-16,6-2 0 15,0 1 1-15,-3 4-1 0,-14 4 0 16,-13 4 1-16,-18 8-2 16,-18 4 2-16,-17 6 0 15,-11 1 0-15,-11 1 0 16,1-4-2-16,1-8-1 15,14 0-6-15,-2-22-21 16,29-1-11-16,-1-10 1 16,26-4-1-16</inkml:trace>
  <inkml:trace contextRef="#ctx0" brushRef="#br2" timeOffset="50485.048">13508 6423 106 0,'13'-5'37'0,"-13"5"1"15,19 4-1-15,-1-4-34 16,9 1-1-16,8-2 0 16,8 0 0-16,1-5 0 15,2 1 0-15,-4-4-1 16,1-2 1-16,-9-4-1 15,-9-2 0-15,-11-3 1 16,-7-1-1-16,-14-1 0 16,-5 2 0-16,-10 0-1 15,-3 6 1-15,-11 8-1 16,-3 8 1-16,-7 10 0 15,1 9 0-15,-1 6 0 16,5 8 0-16,8 4 0 0,8 4-1 16,20-3 0-16,15-5-1 15,23-8-3-15,14-10-4 16,32 2-20-16,-3-20-12 15,20-1 1-15,-4-18-1 16,13 2-1-16</inkml:trace>
  <inkml:trace contextRef="#ctx0" brushRef="#br2" timeOffset="50710.0705">14437 6248 114 0,'-38'9'39'15,"-11"-2"2"-15,8 13-2 16,-11 8-35-16,11-5-1 15,2 2 0-15,8 2-1 0,8 4-1 16,10-1 0-16,13-3-2 16,12-4-1-16,16-3-3 15,10-16-4-15,28 9-22 16,-9-22-8-16,18 4 0 15,-9-16-2-15,5 9 3 16</inkml:trace>
  <inkml:trace contextRef="#ctx0" brushRef="#br2" timeOffset="51357.135">14777 6322 103 0,'-30'-9'38'16,"4"19"2"-16,-13-1-2 16,7 8-28-16,-13 5-6 15,3 14 0-15,-1 0 0 0,9 4 0 16,3-2-1-16,14 1 0 15,12-6-1-15,15-7 0 16,15-9-2-16,11-10 0 16,12-8 0-16,3-9-2 15,3-8 1-15,-4-10-3 16,-5-1 2-16,-7-6-2 15,-8-1 2-15,-9-2-1 16,-6 5 2-16,-10 1 0 16,-6 5 1-16,-3 8 1 15,-5 2 0-15,9 17 0 16,-15-13 0-16,15 13 0 15,0 0 0-15,0 0 0 0,21 12 0 16,-2-6 0-16,7-1 1 16,3 0-1-16,1-2 0 15,1 1 1-15,-5 1-1 16,-2 2 0-16,-5 2 0 15,-5 1 1-15,-10 5-2 16,-5 5 0-16,-8 2 0 16,-7 3 0-16,-2 4 0 15,-2-3 0-15,2 0 0 16,1-5 0-16,6-6 0 15,11-15 0-15,0 0 0 16,21-5 0-16,6-13 0 16,7-8 0-16,6-5 0 15,4 0 0-15,0-2 0 0,-1 4 0 16,-6 5 0-16,-8 6 0 15,-6 9 0-15,-9 8 0 16,-14 1 0-16,4 18 0 16,-7 0 0-16,-2 4 0 15,5 2-5-15,1-1-3 16,14 10-8-16,-5-21-8 15,27 16-7-15,-11-19-7 16,25 5-1-16,2-14-2 16,8 0 5-16</inkml:trace>
  <inkml:trace contextRef="#ctx0" brushRef="#br2" timeOffset="51742.1735">15817 6379 113 0,'-14'-17'39'16,"-16"-3"1"-16,-1 16 0 0,-11-1-33 15,1 12-4-15,-4 8 0 16,4 9-1-16,2 10 0 15,4 3 2-15,9 2-2 16,10-3-2-16,12-5 0 16,14-7 0-16,12-11 0 15,11-12 0-15,10-14 0 16,5-10 0-16,4-9 0 15,5-10 0-15,-4-7 0 16,0-4 0-16,-3-6 0 16,-3 1 0-16,-5 2 0 15,-9 6 0-15,-7 13 0 16,-9 12 0-16,-17 25 0 15,0 0 0-15,-30 32 0 0,-3 8 0 16,-4 15 0-16,-1 3 0 16,1 5 0-16,9-5-5 15,14-1-2-15,9-21-7 16,34 5-10-16,-9-30-6 15,32 1-9-15,-4-18 0 16,15-5-1-16,-4-17 3 16</inkml:trace>
  <inkml:trace contextRef="#ctx0" brushRef="#br2" timeOffset="52026.202">16338 6287 121 0,'-26'-9'41'0,"2"15"0"16,-14-2-1-16,11 6-35 0,-4 9-3 15,9-1-1-15,9 1 0 16,8-1 0-16,14-3-1 15,13-3 0-15,5-4 0 16,8-3 0-16,-1-3 0 16,-3 1 0-16,-4 2 0 15,-9 3 2-15,-9 5-2 16,-10 5 0-16,-13 3 0 15,-6 2 0-15,-5 3 0 16,-4-1 0-16,3-1-2 16,-4-8-7-16,16 7-13 15,-14-26-7-15,28 3-9 16,-9-13-5-16,14-3 1 15,1-13-1-15</inkml:trace>
  <inkml:trace contextRef="#ctx0" brushRef="#br2" timeOffset="53640.3635">17203 5833 83 0,'13'-15'36'0,"-4"-2"-2"16,6 9 3-16,-15 8-33 15,0 0-1-15,-1 17 4 16,-15 21-4-16,-21 12 3 16,-14 23-2-16,-16 12 1 15,-16 15-4-15,-10 7 3 16,-5 3 1-16,0 2-4 15,5-7 2-15,11-10-5 16,12-19 0-16,27-9-12 16,13-34-21-16,38-11-4 15,13-31 0-15,31-13-2 16</inkml:trace>
  <inkml:trace contextRef="#ctx0" brushRef="#br2" timeOffset="54047.4042">17490 6367 47 0,'10'-17'33'16,"-2"5"3"-16,-8-4-1 15,0 16-15-15,-15-20-6 16,15 20-1-16,-37-2-2 16,12 12-4-16,-13 3 0 15,-1 9-3-15,-8 4-1 16,2 9 0-16,2-4-1 15,7 5 0-15,10-4-1 16,10-3 1-16,18-5-4 16,14-10-2-16,26 4-15 15,4-24-18-15,26 5-2 16,1-17 0-16,13 3-1 15</inkml:trace>
  <inkml:trace contextRef="#ctx0" brushRef="#br2" timeOffset="54533.4528">17906 6318 106 0,'-16'8'38'16,"-8"-3"0"-16,5 13 0 16,-9-2-35-16,10 7 0 15,3 1-1-15,6 5 1 16,3 1-1-16,6-3 0 15,6-3 0-15,9-5-1 16,7-10 0-16,7-7 0 16,3-6 0-16,5-8-1 15,-1-8 0-15,5-3 0 0,-3-5 0 16,-3-4-1-16,0 1 1 15,-3-2-1-15,-3-1 0 16,-5 2 0-16,-2 2 0 16,-5 6 1-16,-2 8-1 15,-15 16 1-15,12 1 0 16,-17 21 0-16,-6 19 0 15,-10 19 0-15,-7 19 1 16,-9 15 1-16,-7 10-1 16,-3 7 2-16,-3-2-3 15,-2 1 4-15,3-13-4 16,3-14 3-16,3-16-2 15,6-17-1-15,4-18 0 16,3-14-1-16,6-18 1 16,5-16-2-16,5-13 1 0,10-13-2 15,8-9-3-15,2-24-14 16,27 5-14-16,-8-14-4 15,17 10-1-15,1-3-3 16</inkml:trace>
  <inkml:trace contextRef="#ctx0" brushRef="#br2" timeOffset="54842.4837">18669 6343 108 0,'4'-16'39'15,"-17"-7"1"-15,6 13-2 0,-9-3-34 16,-1 11 0-16,-10 8 0 16,-1 13-1-16,-3 8-1 15,2 9 1-15,3 5-2 16,5 4 3-16,7-2-3 15,14-3 3-15,13-10-4 16,11-9 0-16,16-13 0 16,13-15 0-16,13-10-5 15,8-12-3-15,10 1-11 16,-15-21-15-16,15 4-5 15,-17-15-2-15,9 3 1 16</inkml:trace>
  <inkml:trace contextRef="#ctx0" brushRef="#br2" timeOffset="55023.5018">19337 5919 116 0,'-23'25'40'0,"1"25"1"16,-15 7 0-16,3 13-35 16,-5-2-4-16,4 3 1 15,3 1-3-15,6-4 1 16,8-6-3-16,5-11-1 15,16 2-13-15,-7-22-20 16,21 0-5-16,-7-17 3 16,15-5-4-16</inkml:trace>
  <inkml:trace contextRef="#ctx0" brushRef="#br2" timeOffset="55398.5393">19306 6429 108 0,'2'-13'38'15,"14"18"2"-15,-2-9-2 16,8 5-34-16,5-3 0 16,6 3-1-16,-1-4 0 15,2-1-1-15,-5-4-1 16,0-1 0-16,-6-4 0 15,-3-2 0-15,-8-2-1 16,-4-1 1-16,-9-1 0 16,-6 4 0-16,-7 5 0 15,-6 5 0-15,-8 10 0 16,-5 6 0-16,-5 10 0 15,0 7 2-15,0 5-3 0,6 8 0 16,7-2 0-16,13-3 0 16,12-3 0-16,18-8 0 15,18-4 0-15,12-14-12 16,26 10-14-16,-12-19-14 15,21 4-2-15,-5-10-1 16,9 6 1-16</inkml:trace>
  <inkml:trace contextRef="#ctx0" brushRef="#br2" timeOffset="55542.5537">20075 6597 143 0,'-29'1'43'0,"9"7"0"16,-8-16-17-16,10 3-26 0,18 5-7 15,-14-12-25-15,14 12-9 16,0 0-5-16,0 0 2 15,0 0 0-15</inkml:trace>
  <inkml:trace contextRef="#ctx0" brushRef="#br1" timeOffset="101749.1739">21233 5564 89 0,'-8'-20'36'15,"8"20"1"-15,-13-16 0 16,13 16-34-16,-12 9 0 15,12 12-1-15,2 13-1 16,3 9 2-16,-1 13 0 16,1 11-1-16,1 8 1 15,-3 8-1-15,2 0 0 16,-3-4 0-16,-1-8 0 15,-3-10-2-15,0-11 0 16,0-12 1-16,-1-14-1 16,3-24 0-16,0 0 0 15,-14-33-1-15,13-11 2 16,2-11-1-16,4-12-2 0,2-17 2 15,5-9-2-15,7-7 1 16,5-3 0-16,2 5 0 16,3 5 0-16,3 12 0 15,3 9 3-15,-1 17-4 16,-1 18 3-16,-3 18-1 15,-3 18 1-15,-4 10-1 16,-6 18 0-16,-4 10 1 16,-12 10-1-16,-4 10 0 15,-12 9-1-15,-4 5 3 16,-6 1 0-16,-3 1-1 15,-2-6 1-15,2-5-1 16,5-9 1-16,7-4-1 16,9-12 1-16,8-11-2 15,10-4 0-15,10-6 1 0,6-3 0 16,2 1-1-16,3-3 1 15,2 1 0-15,-2 1-1 16,1 0-1-16,-2 6-3 16,-9-12-7-16,7 12-26 15,-8-11-1-15,7 4 0 16,-7-11-1-16</inkml:trace>
  <inkml:trace contextRef="#ctx0" brushRef="#br1" timeOffset="102156.2144">21961 5894 111 0,'-10'10'37'16,"-5"-1"1"-16,14 10-1 15,-7-4-34-15,17 1 0 16,10-6-1-16,10-2 1 15,8-6-2-15,10-5 1 16,7-7 0-16,3-5-1 16,-1-6-2-16,-2-7 2 15,-7 2-2-15,-9-5 2 16,-11-2-2-16,-14 1 0 15,-13 3-1-15,-12 6 1 16,-11 5 0-16,-12 13 0 16,-7 10 1-16,-4 11 0 15,-5 12 3-15,1 14-1 0,4 9 1 16,7 7-1-16,11 2 1 15,17-1 0-15,21-11-1 16,19-10-3-16,27-11 0 16,29-23-2-16,28-11-4 15,11-31-19-15,27-2-11 16,-3-27-1-16,13-2 0 15,-18-17-3-15</inkml:trace>
  <inkml:trace contextRef="#ctx0" brushRef="#br1" timeOffset="102356.2346">23269 5002 111 0,'-54'-7'38'0,"-8"10"1"16,12 29-2-16,1 11-33 15,8 19-2-15,6 14 1 0,10 13-2 16,6 10 1-16,8 6-1 15,11 1 0-15,4-3-2 16,10 0-5-16,-11-21-29 16,19-2-2-16,-10-24 0 15,6-13-1-15</inkml:trace>
  <inkml:trace contextRef="#ctx0" brushRef="#br1" timeOffset="102523.2513">22911 5658 124 0,'-3'-16'40'0,"18"14"0"0,5-1-2 16,13 4-39-16,14 16-12 16,-4-11-23-16,12 17-3 15,-14 1 0-15,0 13-1 16</inkml:trace>
  <inkml:trace contextRef="#ctx0" brushRef="#br1" timeOffset="103191.3181">20874 7150 105 0,'5'-15'40'15,"-10"-2"-1"-15,5 17-1 16,-13-4-30-16,13 4-4 16,-5 21 0-16,1 5-3 15,1 6 0-15,-2 11-1 16,-1 8 0-16,2 10 0 15,-4 7 0-15,2 3 0 16,1 2 0-16,0-8 1 0,3-4-1 16,1-8 1-16,0-12-2 15,3-12 2-15,0-17-1 16,-2-12 0-16,14-29 1 15,-3-9-1-15,0-14 0 16,1-8 0-16,1-14 1 16,2-8 0-16,0-5-1 15,3 0 0-15,3 6 1 16,4 4-1-16,2 9 0 15,7 12 0-15,6 11 0 16,4 13 0-16,4 13 0 16,-2 14 0-16,-2 9 0 15,-2 10 0-15,-6 7 0 16,-9 7 1-16,-12 7-1 15,-15 4 0-15,-19 7 0 0,-17 5 0 16,-15 0 0-16,-11-1-1 16,-14 0 1-16,1-7-2 15,2-4 1-15,7-10-3 16,21-8-4-16,12-23-17 15,33 2-13-15,26-17 0 16,28 0-2-16,15-15-1 16</inkml:trace>
  <inkml:trace contextRef="#ctx0" brushRef="#br1" timeOffset="103642.3631">22232 7117 120 0,'-28'-26'39'16,"0"6"1"-16,-17-9-1 15,6 9-36-15,-17-2 0 16,4 12-1-16,-5 8 1 15,-1 10-1-15,3 12 0 16,7 5 0-16,6 6-2 16,13 3 0-16,18-1 0 15,12-5 0-15,21-9 0 16,16-7 0-16,16-12 0 15,8-6 0-15,8-9 0 0,1-3 0 16,-3-6 0-16,-8 3 0 16,-11 2 0-16,-15 3 0 15,-13 8 0-15,-21 8 0 16,4 15 0-16,-22 15 0 15,-11 12 0-15,-8 13 0 16,-7 12 0-16,-3 10 0 16,3 6-2-16,7-7-4 15,18-1-5-15,7-30-18 16,38-2-10-16,10-31-1 15,32-14-1-15,10-29 0 16</inkml:trace>
  <inkml:trace contextRef="#ctx0" brushRef="#br1" timeOffset="103943.3933">22958 6918 124 0,'-53'12'40'16,"-12"35"1"-16,-23 9-1 15,0 28-36-15,-8 4-1 16,9 13 0-16,7-4-3 15,21-2 0-15,17-9 0 16,28-17 0-16,24-12 0 16,20-17 0-16,15-19 0 15,9-16 0-15,5-16 0 16,-3-12 0-16,-7-11 0 15,-12-9 0-15,-18-2 0 16,-16-7-3-16,-14 4 0 0,-17-4-4 16,-2 11-2-16,-16-6-13 15,14 25-18-15,-8 1 0 16,20 15 0-16,4-3 0 15</inkml:trace>
  <inkml:trace contextRef="#ctx0" brushRef="#br1" timeOffset="104410.4399">23534 7290 107 0,'0'0'40'0,"-18"-15"1"16,18 15-1-16,-19-1-34 15,7 10-3-15,-5 6-1 16,-2 8 0-16,-5 11-1 16,-3 2 0-16,3 6 0 15,0 1 0-15,9-2 0 16,9 1 1-16,12-11-1 15,11-6 0-15,15-12-1 16,10-9 1-16,6-11-1 0,3-10 1 16,-4-8 0-1,-2-8-1-15,-11-4 2 0,-10-5-4 16,-13 4 2-16,-11-1-1 15,-11 3 0-15,-5 5 0 16,-1 6-2-16,-4 4 0 16,8 14-2-16,-1-8-8 15,27 21-24-15,-3-7-2 16,22 11 0-16,1-12-2 15</inkml:trace>
  <inkml:trace contextRef="#ctx0" brushRef="#br1" timeOffset="104633.4621">24498 6716 113 0,'-26'-25'37'0,"-16"4"2"15,0 28-2-15,-15 11-34 16,-5 25 1-16,-4 16-2 15,7 14 1-15,5 16-2 16,5 6-1-16,13 6-4 16,7-11-19-16,28 6-15 15,5-19-2-15,19-8 1 16,1-21-3-16</inkml:trace>
  <inkml:trace contextRef="#ctx0" brushRef="#br1" timeOffset="104776.4766">24250 7260 125 0,'10'-45'41'0,"18"11"-2"16,-3 0-6-16,8-3-67 16,9 21-6-16,-10 1 0 15,6 17-1-15</inkml:trace>
  <inkml:trace contextRef="#ctx0" brushRef="#br1" timeOffset="105513.5503">21290 8491 93 0,'-43'4'37'0,"0"12"0"16,-3-2 1-16,8 12-33 15,0 1-1-15,5 6-1 16,9 1-1-16,9 3 1 15,10-4 1-15,10 0-2 16,9-7 1-16,11-6-2 16,8-10 1-16,4-4 0 15,2-6 0-15,-2-7-2 16,-3-2-1-16,-2-6 0 15,-8-2-1-15,-7-2 2 16,-7 1-2-16,-4-1 1 16,-5 0-2-16,-1 0 2 15,-1 3 0-15,1 3 1 0,0 13-1 16,0 0 1-16,4 14 1 15,0 16 0-15,1 14 1 16,0 14-1-16,0 12 1 16,0 13-1-16,-2 7 1 15,-3 5-1-15,-5-4 0 16,1-4 0-16,-8-8 0 15,-3-11 2-15,-8-14-2 16,-4-15 1-16,-4-17-1 16,-1-17-2-16,3-19-2 15,1-28-5-15,20-3-22 16,-1-27-11-16,21-9 2 15,2-16-2-15,21-1 0 16</inkml:trace>
  <inkml:trace contextRef="#ctx0" brushRef="#br1" timeOffset="105910.59">21775 8609 111 0,'0'0'39'0,"11"22"2"15,-11-22-5-15,-6 16-34 16,3-3 0-16,-1 1 0 15,-2 3-1-15,-1 4 1 16,2-4 0-16,-2 6-1 16,0-1 1-16,1-4-2 15,0 0 2-15,1-5-2 0,2-3 1 16,3-10-2-16,0 0 1 15,8-14-2-15,1-6 0 16,3-7 1-16,1-6-1 16,1-6 1-16,-2-8-1 15,3-5 2-15,-3 3-2 16,-2 5 2-16,-5 4 0 15,-4 8-1-15,1 11 1 16,-2 7 0-16,0 14 0 16,0 0 0-16,12 16-1 15,1-7 0-15,8 1-2 16,6-8-5-16,22 4-22 15,-6-15-8-15,17 1 0 16,-1-11-2-16</inkml:trace>
  <inkml:trace contextRef="#ctx0" brushRef="#br1" timeOffset="106297.6287">22236 8600 100 0,'-10'23'37'15,"10"-23"0"-15,17 15-2 16,12-22-33-16,13-5-1 16,11-8 1-16,9-3-1 15,-3-8 0-15,-1-1 0 16,-10 0 0-16,-7 2-1 15,-16 2 1-15,-10 3 0 0,-18 6 0 16,-13 6 0-16,-13 8 0 16,-7 8 1-16,-7 5-1 15,-6 13 1-15,-2 9 0 16,3 4 0-16,0 9 0 15,10 1 0-15,10 2-2 16,10-2 2-16,17-6-1 16,12-7-3-16,22-8-4 15,8-20-22-15,30 5-11 16,-4-17-1-16,13 0-1 15,-1-13 0-15</inkml:trace>
  <inkml:trace contextRef="#ctx0" brushRef="#br1" timeOffset="106948.6937">22848 8585 101 0,'-14'14'38'0,"16"1"2"16,9-14-3-16,12-3-33 15,11-9-2-15,9-2 0 16,3-9 0-16,3-2-1 16,-7-5 0-16,0 2-1 15,-15-3 1-15,-9 3-1 16,-10 0 0-16,-11 4 0 15,-11 6 1-15,-10 7 0 16,-6 7 0-16,-9 9 0 16,-4 8 1-16,2 10-1 0,-2 12 0 15,6 5 0-15,6 4 0 16,10 1 0-16,10-1-2 15,16-5 2-15,15-7-3 16,11-11 0-16,16-10-2 16,11-14 0-16,13-6-5 15,-7-23-10-15,14 8-19 16,-14-18 0-16,3 10 5 15,-21-13 19-15,-1 10 7 16,-17-2 3-16,-12 6 7 16,-6 20 13-16,-23-5 18 15,2 24 2-15,-18-2-1 0,7 23-22 16,-13-1-3-16,7 11-1 15,-3-2-4-15,7 1-2 16,6-5 0-16,9-8-1 16,7-8 0-16,2-18-1 15,25 4 0-15,-2-16-1 16,4-9 1-16,4-5-1 15,3-5 0-15,-3-2 0 16,2 2 1-16,-6 3-2 16,-3 6 1-16,-7 9-1 15,-5 12 0-15,-12 1-1 16,5 34-2-16,-12-10-5 15,7 24-19-15,-12-10-11 16,5 11 0-16,-4-8-1 16,8 2 1-16</inkml:trace>
  <inkml:trace contextRef="#ctx0" brushRef="#br1" timeOffset="107653.7643">22634 9391 98 0,'-5'-21'36'0,"5"21"2"15,0 0-2-15,-9 30-32 16,3 0 1-16,6 15 0 16,-5 7 0-16,1 12-1 15,-2 1-1-15,4 9 0 0,-3-6-1 16,5-2 1-16,1-11-3 15,3-7 1-15,-1-13-1 16,5-8 1-16,3-13-1 16,0-12 0-16,4-10 0 15,-3-8 0-15,1-5 1 16,-4-5-1-16,-1-8 1 15,-3-2-1-15,-2 1 0 16,-1 2 0-16,2 7 0 16,-1 5 0-16,4 8 0 15,-7 13 0-15,21 8 0 16,-6 12 0-16,2 7 0 15,-2 4 0-15,0 4 0 16,-3 1 0-16,-5 3-1 16,-8-4 1-16,-8 0 1 0,-11-3-1 15,-12-4 0-15,-9-5 0 16,-5-11 0-16,-2-7-2 15,7-7-5-15,-3-27-19 16,26 1-12-16,13-20-2 16,31-2 0-16,11-13-1 15</inkml:trace>
  <inkml:trace contextRef="#ctx0" brushRef="#br1" timeOffset="108435.8424">23306 9816 107 0,'-28'-10'38'16,"6"15"0"-16,-13-3 1 16,3 13-33-16,-2 6-2 15,4 10 0-15,-2 4-1 16,4 4 0-16,5 0-1 15,6-1 1-15,10-5-2 16,11-6 0-16,14-8-1 16,10-10 1-16,12-11-1 0,11-10 0 15,6-10 0-15,1-10-1 16,3-6 1-16,-8-5-1 15,-8-4 1-15,-8 1-1 16,-13 2 1-16,-11 4-1 16,-10 6 1-16,-10 9-1 15,-8 7 1-15,-5 9 0 16,-6 10 1-16,0 6-1 15,1 6 0-15,6 5 1 16,5 1-1-16,10-1 1 16,12-5-1-16,11-1 0 15,12-10 0-15,10-4 0 16,7-5 1-16,5-6-1 15,1-1 1-15,-2-1-1 0,-7 1 1 16,-8 2-1-16,-11 3 1 16,-8 8 0-16,-18 1 1 15,-7 21-2-15,-13 1 0 16,-8 6 0-16,-1 7 0 15,-4 5 0-15,6 3 0 16,3 0 0-16,9-4 0 16,11-4 0-16,13-10 0 15,12-7 0-15,8-11 0 16,7-10 0-16,1-8 0 15,0-7 0-15,-6-9 0 16,-4-7 0-16,-12 0 0 16,-8-2 0-16,-11 0 0 15,-8 3 0-15,-3 6 0 0,-4 3 0 16,3 9 0-16,-2 3-4 15,18 12-5-15,-15-12-10 16,35 20-15-16,-7-16-7 16,17 7 0-16,2-18-1 15</inkml:trace>
  <inkml:trace contextRef="#ctx0" brushRef="#br1" timeOffset="108645.8635">24403 9158 112 0,'0'0'39'15,"-15"26"1"-15,1 11-1 16,-6 6-38-16,0 20 2 16,-2 8-1-16,-2 14 1 0,0 5-2 15,0 2 0-15,7 2-4 16,-3-20-15-16,18 4-19 15,-3-20-4-15,17-10 1 16,0-25-1-16</inkml:trace>
  <inkml:trace contextRef="#ctx0" brushRef="#br1" timeOffset="108918.8908">24520 9636 108 0,'-30'18'40'0,"-18"3"2"16,6 14-2-16,-7 0-25 0,10-1-11 15,6-5-1-15,14-3 0 16,11-6-3-16,17-7 0 16,13-2 0-16,14-3 0 15,6-1 0-15,8 3 0 16,3 3 0-16,3 2 0 15,-2 7 0-15,-1-3 0 16,4 8-5-16,-9-16-12 16,15 16-16-16,-16-24-10 15,7 4 0-15,-12-20-2 16</inkml:trace>
  <inkml:trace contextRef="#ctx0" brushRef="#br1" timeOffset="109519.9509">24121 7218 92 0,'-14'15'38'15,"-3"-11"0"-15,16 9 2 0,1-13-22 16,15 0-11-16,8-9-1 15,13-5-1-15,8-6-1 16,9-2-1-16,5-2 1 16,3-1-4-16,1 3 0 15,-7 4 0-15,-2 7-4 16,-13-1-2-16,5 20-15 15,-20-12-18-15,6 13-2 16,-14-7 0-16,6 9 0 16</inkml:trace>
  <inkml:trace contextRef="#ctx0" brushRef="#br1" timeOffset="111190.1179">23883 7328 72 0,'0'0'35'16,"-20"8"-1"-16,20-8 2 16,-27 7-21-16,17 1-9 15,-6-5 0-15,16-3 0 16,-25 11 0-16,25-11 0 15,-15 12-2-15,15-12 0 16,0 0-1-16,19 9-1 16,7-14-1-16,17-5 0 15,14-9-1-15,11-2-2 16,10-1-4-16,-7-12-26 0,10 15-5 15,-19-4-1-15,-2 11-2 16</inkml:trace>
  <inkml:trace contextRef="#ctx0" brushRef="#br3" timeOffset="115381.537">1877 7806 83 0,'-19'-38'37'0,"0"6"-1"15,-13-8 2-15,-1 12-29 16,-10-10-1-16,5 10-2 16,-8 0-3-16,4 11-1 15,3 6-2-15,1 14 1 16,1 14-1-16,6 14 0 0,4 13-1 15,-1 13 2-15,5 17-1 16,1 13 0-16,3 10 0 16,3 12 0-16,-1 9 0 15,-4 3-1-15,-3 1 1 16,2-3 0-16,-3-10 0 15,-5-5 0-15,-1-9 1 16,-2-16-1-16,0-15 0 16,2-15-1-16,2-10-2 15,-3-25-19-15,14-1-15 16,-4-26 0-16,13-5 0 15,-4-22-1-15</inkml:trace>
  <inkml:trace contextRef="#ctx0" brushRef="#br3" timeOffset="115565.5554">851 8502 103 0,'22'-13'39'0,"24"3"0"16,10-15-1-16,19 5-35 15,11-10-1-15,9-2-2 16,13 9-7-16,-11-6-27 15,14 15-4-15,-15 1 1 16,-1 15-3-16</inkml:trace>
  <inkml:trace contextRef="#ctx0" brushRef="#br3" timeOffset="115799.5788">2176 8479 119 0,'0'0'39'0,"-1"-10"1"16,21 6-4-16,3-11-37 15,8-1 0-15,9 5-4 16,-4-9-10-16,9 19-22 15,-9-3-1-15,0 15-1 16,-17-3 0-16</inkml:trace>
  <inkml:trace contextRef="#ctx0" brushRef="#br3" timeOffset="115945.5934">2070 8816 121 0,'-42'22'40'0,"24"-5"1"16,18-17-3-16,9-20-37 15,28-5-2-15,20-12-5 16,24 6-15-16,3-20-17 15,24 4-2-15,-3-7 0 16,12 10-2-16</inkml:trace>
  <inkml:trace contextRef="#ctx0" brushRef="#br3" timeOffset="117011.7">3506 7990 61 0,'9'-14'34'0,"-4"-6"-2"16,1 3 2-16,-7-8-19 15,9 14-3-15,-13-9-3 16,5 20-3-16,0 0 0 16,0 0-1-16,-7 28-3 15,6 12 0-15,-5 15-1 16,2 14-1-16,-6 18-1 15,0 12 0-15,-2 10 0 16,0-1-1-16,1 4-2 16,0-18-3-16,12 0-15 15,-5-26-14-15,14-16 2 16,-3-27-2-16,8-17 2 15</inkml:trace>
  <inkml:trace contextRef="#ctx0" brushRef="#br3" timeOffset="117214.7203">3317 8563 106 0,'-23'-8'37'16,"-6"-2"2"-16,29 10-2 16,-11-4-33-16,26-3 0 15,15-8-2-15,12-4-2 16,14-8-1-16,10-7-2 15,15-3-3-15,2-16-13 16,10 6-19-16,-4-15 0 16,1 8 1-16,-11-6-1 15</inkml:trace>
  <inkml:trace contextRef="#ctx0" brushRef="#br3" timeOffset="117597.7586">4183 7794 104 0,'-33'12'37'15,"3"20"3"-15,-9 0-3 16,6 13-28-16,-4 9-6 15,6 8 0-15,2 3-1 16,5 8 0-16,2 0 0 16,3 4-1-16,8-6 1 15,1-4-2-15,9-6 1 16,1-7 0-16,4-10-1 15,4-10 0-15,3-12 0 16,5-12 1-16,4-10-1 16,6-10 1-16,-2-9-1 15,3-3 1-15,-4-5-1 0,2 1 1 16,-5 2-1-16,-3 2 0 15,-4 11 1-15,-13 11-1 16,17 10 0-16,-15 12 0 16,1 7-1-16,1 8 0 15,1 3-1-15,5 0 0 16,7 2-2-16,-1-11-3 15,16 1-13-15,-9-21-19 16,16-2-1-16,-5-18 1 16,6 1-1-16</inkml:trace>
  <inkml:trace contextRef="#ctx0" brushRef="#br3" timeOffset="117935.7924">4439 8547 98 0,'-3'13'38'0,"3"-13"1"16,3 18-1-16,-3-18-32 15,24 14-3-15,5-15 1 16,12-5-2-16,7-7 1 16,5-3-1-16,4-7-1 15,-1-3 0-15,-8-3 0 16,-5-2 0-16,-15 1-1 15,-14 2 1-15,-22 6-1 16,-15 6 1-16,-13 10 0 16,-14 12 0-16,-4 9-1 15,-5 14 1-15,1 10-1 16,4 7 1-16,14 5 0 15,10 2-1-15,13-2-1 0,16-7-2 16,20-1-4-16,4-22-19 16,30 5-13-16,5-18-1 15,22-3-1-15,5-14-1 16</inkml:trace>
  <inkml:trace contextRef="#ctx0" brushRef="#br3" timeOffset="118420.8409">6162 7874 87 0,'-11'-43'35'0,"-9"-4"0"15,-3 10 2-15,-13 1-31 16,4 12-2-16,-11 11 1 0,3 22-1 16,-6 16-1-16,3 20 2 15,-2 20-2-15,4 16-1 16,3 10 0-16,5 14 0 15,7 7-1-15,10-5-1 16,7-2-1-16,9-11-2 16,11-14 0-16,4-17-6 15,20-12-27-15,-6-29-3 16,8-10 0-16,-9-24-1 15</inkml:trace>
  <inkml:trace contextRef="#ctx0" brushRef="#br3" timeOffset="118844.8833">5700 8322 106 0,'0'0'39'16,"0"0"1"-16,9-11-2 15,10 10-35-15,9-2 0 16,5 4-1-16,2 1 0 15,2 5 0-15,-2 4-1 16,-4 7 0-16,-4 9 0 16,-6 6-1-16,-11 8 1 15,-5 5-1-15,-9 1 0 16,-1 2 1-16,-5-6-1 15,-2-6 1-15,0-7-2 16,3-10 2-16,9-20-2 0,0 0 1 16,0 0 0-16,-1-30 0 15,12-5 0-15,3-6 0 16,3-6 1-16,1-5-1 15,-1 2 1-15,-2 4 0 16,0 7-1-16,-5 9 1 16,-4 8-1-16,-1 7 0 15,-5 15-1-15,20-9-1 16,-4 12-2-16,4-3-2 15,14 12-9-15,-6-15-20 16,19 10-5-16,-8-7 0 16,12 5-1-16</inkml:trace>
  <inkml:trace contextRef="#ctx0" brushRef="#br3" timeOffset="119220.9209">6400 8462 98 0,'-7'30'38'0,"2"-13"2"15,15 3-3-15,0-6-32 16,20-13-2-16,9-13 1 16,11-7-2-16,1-8 0 15,4-6-1-15,-4-5 0 16,-4-3-1-16,-12 3 1 15,-12 0 0-15,-14 6-1 16,-12 5 1-16,-12 9-1 16,-11 6 1-16,-8 12-1 15,-12 9 1-15,0 11-1 0,0 11 0 16,-1 6 1-16,7 9-1 15,12 2 1-15,10 1-1 16,14-6 0-16,19-6 0 16,18-11 0-16,14-12-2 15,20-7-3-15,10-19-3 16,18 6-16-16,-8-23-16 15,6 1 1-15,-14-10-2 16,-1 8 2-16</inkml:trace>
  <inkml:trace contextRef="#ctx0" brushRef="#br3" timeOffset="119655.9644">7226 8297 101 0,'-29'2'40'0,"6"12"0"0,-13-4-1 16,10 5-33-16,-10 10-1 15,5 8-2-15,-1 4-1 16,5 3 0-16,5-2-1 15,12 0 0-15,10-9 0 16,10-8-1-16,15-14 1 16,10-15-1-16,8-13 0 15,3-13 0-15,4-7 1 16,0-6-1-16,-6-3 1 15,-5 1-1-15,-7 6 1 16,-9 7-1-16,-5 10 1 16,-8 10-1-16,-10 16 0 15,-10 10 0-15,-9 21-1 0,-8 20 1 16,-8 18-1-16,-4 19 2 15,-4 5 0-15,3 9-1 16,1 0 1-16,9-7 0 16,9-12 1-16,14-19-2 15,11-21 2-15,13-23-1 16,11-22-1-16,10-17 0 15,10-19-2-15,0-14-1 16,10-7-7-16,-9-22-8 16,22 12-13-16,-19-17-10 15,12 11-2-15,-8-2-1 16,8 14 3-16</inkml:trace>
  <inkml:trace contextRef="#ctx0" brushRef="#br3" timeOffset="120174.0161">7941 8327 93 0,'0'0'38'0,"1"-14"-1"15,-1 14 1-15,-14 16-33 0,-1 8 0 16,-7 4-1-16,1 11-1 16,-3 5-1-16,5 3 1 15,4-2-1-15,9-4 0 16,11-8-1-16,11-11 0 15,14-14 0-15,12-12 0 16,8-14 0-16,3-9 0 16,4-10 0-16,-4-6 0 15,-1-2 0-15,-4-1 0 16,-10 4-1-16,-10 7 1 15,-9 7 0-15,-7 12-1 16,-12 16 0-16,0 0 0 16,-9 21 0-16,-6 10-1 15,1 8-1-15,-1 6-1 0,7 6-3 16,-4-8-4-16,24 12-17 15,-10-20-13-15,23-1 1 16,1-19-3-16,17-5 3 16</inkml:trace>
  <inkml:trace contextRef="#ctx0" brushRef="#br3" timeOffset="120701.0689">8743 8418 90 0,'-14'-16'36'0,"14"16"1"16,-27-4-2-16,12 16-29 16,-5-2 0-16,6 10-1 15,0-1-1-15,8 7-1 16,7-7 1-16,10-2-1 15,10-8-1-15,13-7 0 16,8-8-1-16,7-7 0 16,3-8 0-16,1-6-1 15,-1-3 1-15,-5-1-1 0,-7-2 0 16,-11-1-1-1,-10 4 1-15,-15 1 0 0,-13 9 0 16,-11 7 0-16,-14 10 0 16,-9 9 1-16,-10 14-1 15,-5 16 1-15,-4 10 0 16,7 8 0-16,4 4 0 15,16 2 0-15,12-4-1 16,18-7 0-16,20-9 0 16,19-13-2-16,20-14 0 15,13-13-2-15,21-7-4 16,-2-22-11-16,20 5-13 15,-17-19-9-15,2 2 2 16,-18-12-1-16</inkml:trace>
  <inkml:trace contextRef="#ctx0" brushRef="#br3" timeOffset="121023.1011">9500 8281 96 0,'-30'7'39'0,"2"19"1"16,-14 1-2-16,12 13-27 16,-12 2-6-16,10 3-1 15,-1-3-2-15,8 1 0 16,3-9 0-16,12-6-1 15,7-12 0-15,3-16 0 16,27-4 0-16,-3-16 0 16,7-9-1-16,3-8 1 15,4-4-1-15,-3-5 0 16,0 0 1-16,-6 5-1 15,0 8 0-15,-6 6 0 0,-5 12 0 16,-3 12 0-16,-15 3-1 16,17 28 0-16,-15 4-1 15,-5 5-1-15,1 9-4 16,-7-8-8-16,20 14-13 15,-14-19-12-15,18 1 0 16,-3-22-2-16,19-5 3 16</inkml:trace>
  <inkml:trace contextRef="#ctx0" brushRef="#br3" timeOffset="121361.1349">9872 8297 90 0,'1'-12'38'0,"-1"12"0"16,-12 2-1-16,-1 11-29 15,-9 4-1-15,-3 12-2 16,-5 3-2-16,0 7 0 16,4 0 0-16,3 1-1 15,10-5-1-15,13-7 0 16,17-9-1-16,13-13-1 15,16-12-1-15,11-10-1 16,9-5-3-16,-4-19-14 0,18 9-18 16,-17-11-1-16,1 9 0 15,-23-5 0-15</inkml:trace>
  <inkml:trace contextRef="#ctx0" brushRef="#br3" timeOffset="121707.1695">10226 8285 103 0,'-34'5'39'16,"11"16"1"-16,-11-5-2 15,9 16-30-15,2-2-3 16,7 7-1-16,7-2-2 15,9-2 0-15,7-4-1 16,6-6 0-16,8-9 0 16,5-8-1-16,3-13 1 15,4-8-1-15,1-10 0 0,-2-2 0 16,1-6 0-16,-3 0 0 15,-3 3 0-15,-7 2-1 16,-1 12 1-16,-9 12 0 16,-2 14-1-16,-6 15 0 15,-7 20 1-15,-5 13 0 16,-5 18 1-16,-4 4-1 15,-7 6 1-15,1 1-1 16,-4-4 1-16,-5-8-2 16,1-13 0-16,-7-15-4 15,8-5-11-15,-17-31-10 16,20 2-13-16,-15-23-1 15,13-7-2-15,-5-20 1 16</inkml:trace>
  <inkml:trace contextRef="#ctx0" brushRef="#br3" timeOffset="123886.3874">10861 8613 63 0,'0'0'35'16,"0"0"0"-16,-20 14-1 16,4 12-20-16,-14 7-11 15,-6 2-10-15,6 13-25 16,-11-5-1-16,10 3-1 15,0-10 0-15</inkml:trace>
  <inkml:trace contextRef="#ctx0" brushRef="#br3" timeOffset="126786.6774">11330 8381 57 0,'0'0'32'16,"5"-11"1"-16,-5 11 0 15,0 0-25-15,-1-17-1 16,1 17-1-16,0 0-1 16,0 0-1-16,0 0 0 15,-3 21-2-15,-3 1 0 16,1 8 0-16,-6 5 0 15,2 5-1-15,-4-2 0 16,4 0 0-16,0-8 1 16,4-7-1-16,2-11 1 0,3-12 0 15,13-20 0-15,1-5 0 16,4-12-1-16,5-2 0 15,0-6 0-15,3-1-1 16,-2-1 1-16,-1 6-1 16,-3 7 0-16,-2 8 0 15,-5 5 1-15,-3 7-1 16,-10 14 1-16,11-1-1 15,-11 12 1-15,0 8 0 16,-2 3 0-16,0 6 0 16,1 2-1-16,5-1 1 15,3-3-1-15,5-5 0 16,7-9 1-16,4-8-1 15,6-12 1-15,3-9 0 0,7-10-1 16,0-4 0-16,0-4 1 16,-3 1-1-16,-4 1 1 15,-6 7-1-15,-6 10 0 16,-6 9 0-16,-14 7 0 15,8 23 0-15,-15 7 0 16,-2 9 0-16,-4 6-1 16,3 4-1-16,3 4-2 15,1-11-3-15,14 7-13 16,-5-24-17-16,19-2-1 15,-3-18-1-15,15-1 0 16</inkml:trace>
  <inkml:trace contextRef="#ctx0" brushRef="#br3" timeOffset="127137.7124">12110 8396 87 0,'0'0'36'0,"-6"25"1"16,6-25 0-16,17 14-33 15,8-14-1-15,12-5 0 16,8-9 0-16,8-7-1 16,3-4-1-16,2-5 0 15,-3 0 0-15,-11 1 0 16,-9 0 0-16,-14 7 0 15,-15 6-1-15,-6 16 1 0,-27-9-1 16,-7 16 2-16,-8 6-2 16,-7 10 2-16,-7 4-2 15,4 6 1-15,7 4 0 16,10 4 0-16,13-4 0 15,16-2-2-15,20-5-1 16,15-11-3-16,25 0-6 16,-2-21-24-16,22 1-5 15,-2-19 1-15,12 3-2 16</inkml:trace>
  <inkml:trace contextRef="#ctx0" brushRef="#br3" timeOffset="127507.7495">12880 8213 96 0,'-41'3'40'0,"6"12"0"16,-11 0-1-16,12 11-34 16,-9 7-2-16,6 8 0 15,1 3-1-15,10 2 0 16,7-3-1-16,9-1 0 15,14-11 0-15,7-9-1 16,16-15 1-16,8-13-1 16,6-14 1-16,7-7-1 15,2-12 0-15,-3-3 0 16,-3-4 1-16,-3 2-1 15,-8 5 0-15,-8 4 0 16,-10 10 0-16,-5 6 0 16,-10 19 0-16,0 0-1 0,-19 19 0 15,0 13-1-15,2 8-1 16,-4 6 0-16,10 5-4 15,1-8-6-15,26 6-17 16,-2-20-9-16,24-3 0 16,2-24-1-16</inkml:trace>
  <inkml:trace contextRef="#ctx0" brushRef="#br3" timeOffset="127807.7795">13428 8200 95 0,'-35'13'38'0,"-12"-1"3"15,7 15-2-15,-5-7-33 0,13 5-3 16,7-2 0-16,16-2-1 16,15-6-1-16,14-4 0 15,12-4 0-15,7-7-1 16,2-1 0-16,1 1 0 15,-11 2 1-15,-8 6-1 16,-15 9 0-16,-14 7 0 16,-17 10 0-16,-9 4 0 15,-4 4-1-15,-2-1-2 16,5 1-3-16,2-19-13 15,23 4-20-15,8-27-1 16,14 8 0-16,9-26-1 16</inkml:trace>
  <inkml:trace contextRef="#ctx0" brushRef="#br3" timeOffset="128182.817">13702 8255 95 0,'-18'26'39'0,"-11"-4"1"15,9 13-1-15,-6-1-34 16,11 4 0-16,2-1-2 16,11-3-1-16,4-2 0 15,11-8 0-15,9-9-1 16,7-9 0-16,8-12-1 15,2-9 1-15,5-7 0 16,1-12-1-16,0-1 0 16,-6-6 0-16,-5 2 0 0,-6 0 0 15,-5 7-1-15,-8 3 1 16,-7 10-1-16,-6 9 0 15,-2 10 0-15,-12 9 0 16,4 10 0-16,-6 7-1 16,2 8-2-16,1 1 0 15,6 8-4-15,-2-14-9 16,21 11-16-16,-6-18-6 15,15 1 1-15,-1-17-1 16</inkml:trace>
  <inkml:trace contextRef="#ctx0" brushRef="#br3" timeOffset="128497.8485">14325 8284 92 0,'-10'-2'38'16,"1"16"-1"-16,-8 1 0 15,2 10-32-15,-1 5-1 16,3 6-1-16,-2 3 0 15,3 0 0-15,0-4-1 16,5-4 1-16,0-7 0 16,2-9-1-16,5-15 1 15,0 0-2-15,11-23 1 16,4-7-1-16,5-7 0 15,3-7-1-15,2-4 1 16,5-3-2-16,-3 4 1 16,2 2-2-16,-3 10 0 0,-6 2-2 15,2 17-5-15,-15-5-10 16,17 21-13-16,-24 0-9 15,18 5 1-15,-18-5-1 16</inkml:trace>
  <inkml:trace contextRef="#ctx0" brushRef="#br3" timeOffset="128843.8831">14578 8282 100 0,'-3'15'39'15,"3"-15"1"-15,-5 23 0 16,19-18-37-16,6 0 1 15,9-4-1-15,8-1-1 0,4-4 0 16,7-5-1-16,2-5 0 16,-3-2 0-16,-5-3-1 15,-7 1 1-15,-14-2-1 16,-9 3 0-16,-13 2 0 15,-12 6 1-15,-6 6-1 16,-9 5 0-16,-6 8 0 16,0 6-1-16,1 6 1 15,5 6-1-15,7 4-1 16,8 0-1-16,13 0-2 15,8-7 0-15,17 0-5 16,1-23-12-16,26 6-18 16,-5-19 2-16,15-1-2 15,-4-13 4-15</inkml:trace>
  <inkml:trace contextRef="#ctx0" brushRef="#br3" timeOffset="129144.9131">15223 8163 115 0,'-25'8'39'15,"-16"0"2"-15,7 20-8 16,-5-3-29-16,6 6-2 15,5 2 0-15,8 0 0 16,13-5-1-16,13-9 0 16,10-10 0-16,16-15-1 15,8-14 1-15,8-14 0 16,7-14-1-16,-1-9 1 15,-2-6-1-15,-5-6 1 0,-4 2-1 16,-9 5 0-16,-10 8 0 16,-9 13 0-16,-13 18-1 15,-2 23 0-15,-22 7-2 16,-9 28 0-16,-5 20-7 15,-16-4-13-15,13 24-11 16,-16-7-8-16,7 9 1 16,-6-9-2-16</inkml:trace>
  <inkml:trace contextRef="#ctx0" brushRef="#br3" timeOffset="129752.974">3680 9582 109 0,'5'-15'39'15,"-5"15"-1"-15,0 0 0 16,5 19-36-16,-9 10-1 0,1 8-1 16,-4 12 0-16,1 10-1 15,-5 7-2-15,2-3-2 16,6 4-13-16,-1-25-18 15,7-10 0-15,-3-32-1 16,19-6 0-16</inkml:trace>
  <inkml:trace contextRef="#ctx0" brushRef="#br3" timeOffset="130203.019">3698 9275 114 0,'-17'-21'37'15,"-4"6"1"-15,21 15-6 16,-17 16-30-16,19-4-3 0,13 3-2 15,7-1 0-15,13 4-1 16,4 2 0-16,11 3 1 16,0 0 0-16,2 3 1 15,-6 4 1-15,-3 4 3 16,-10 4 0-16,-11 0 1 15,-9 6 0-15,-13-1 1 16,-6 6 0-16,-9-4 0 16,0 2-1-16,-7-5 0 15,5-6-1-15,3-4 0 16,6-9 0-16,7-12 0 15,1-11 0-15,21-11-1 16,2-16 1-16,6-10-1 16,4-9 0-16,5-5 0 0,-2 0 0 15,0-4-1-15,-4 10 1 16,-2 8-1-16,-7 16 0 15,-5 11 0-15,-2 17 0 16,-8 15 0-16,-2 8-2 16,0 14-1-16,-4 0-4 15,13 17-13-15,-7-16-13 16,18 8-7-16,0-20 1 15,19 5-2-15</inkml:trace>
  <inkml:trace contextRef="#ctx0" brushRef="#br3" timeOffset="130767.0754">5953 9515 90 0,'0'0'38'16,"-29"-15"-1"-16,15 13 1 15,-12-1-32-15,4 11-2 16,-5 6 1-16,3 14-2 15,-2 6 1-15,5 10-2 16,-1 4 0-16,9 3 0 0,7-2-1 16,12-4-1-16,9-11-1 15,15-11-1-15,18-10-4 16,6-28-13-16,23 2-20 15,-2-19 2-15,11-3-1 16,-10-12-2-16</inkml:trace>
  <inkml:trace contextRef="#ctx0" brushRef="#br3" timeOffset="131210.1197">6359 9528 105 0,'-24'28'40'0,"-6"-4"-1"15,13 9-1-15,4-5-35 16,6 4 0-16,9-5-1 0,7-1 0 15,9-3-1-15,3-7 0 16,8-5-1-16,2-6 1 16,5-8-1-16,0-10 0 15,1-6 0-15,0-9 0 16,0-7 0-16,-4-5-1 15,-1 0 0-15,-2 1 0 16,-6 8 0-16,-4 5 0 16,-5 12 0-16,-15 14-1 15,14 18 3-15,-15 19-1 16,-4 18 1-16,-4 18 0 15,-3 11 0-15,-1 13 1 16,-3 2-1-16,0-1 1 16,-5-4-2-16,4-11 2 0,-3-14-2 15,-2-14 2-15,-2-17-2 16,-1-13 1-16,-4-16-1 15,1-15-1-15,1-11 0 16,1-16-2-16,10-7-2 16,3-21-11-16,25 9-13 15,-3-17-11-15,23 11 2 16,2-5-2-16,18 13 2 15</inkml:trace>
  <inkml:trace contextRef="#ctx0" brushRef="#br3" timeOffset="131496.1483">7387 9658 110 0,'-23'-20'39'0,"4"15"0"16,-13-5 0-16,0 12-34 15,-3 8-2-15,2 14 0 16,1 6-1-16,5 11 1 16,3 2-1-16,10 3 0 15,11-3-2-15,10-5 0 16,17-9-2-16,10-17-2 15,15-5-4-15,0-33-14 16,24 4-17-16,-11-27-1 16,13-1 0-16,-9-22-1 0</inkml:trace>
  <inkml:trace contextRef="#ctx0" brushRef="#br3" timeOffset="131663.165">7887 9132 105 0,'-21'48'39'0,"-18"8"0"16,3 22-1-16,-11 7-33 15,10-1-2-15,3 0-2 16,10-4-4-16,19 2-13 16,-4-22-20-16,26-8-3 15,5-21 1-15,16-8-3 16</inkml:trace>
  <inkml:trace contextRef="#ctx0" brushRef="#br3" timeOffset="132014.2001">8016 9601 105 0,'-14'35'40'16,"-2"-13"0"-16,17 6 0 15,7-14-37-15,14-6 1 16,10-10-1-16,11-8-2 15,7-9 0-15,3-7-1 16,4-7 0-16,-5-1 0 16,-9-4 1-16,-8 3-1 15,-13 2 1-15,-14 9-1 16,-11 6 2-16,-16 14-1 0,-12 13 0 15,-11 15 0-15,-5 9 0 16,0 11 0-16,1 7-1 16,11 3 0-16,12-1-3 15,13-8 0-15,23-6-6 16,9-29-11-16,38 0-20 15,-3-25 0-15,26-5 0 16,-8-21-1-16</inkml:trace>
  <inkml:trace contextRef="#ctx0" brushRef="#br3" timeOffset="132307.2293">8792 9441 113 0,'-31'-8'39'16,"-1"24"2"-16,-12 0-1 16,0 9-36-16,4 2-1 0,9 5 0 15,7-2-2-15,10-1 1 16,13-8-1-16,13-6-1 15,10-8 1-15,7-7-1 16,3-3 0-16,1-1 1 16,-5-3-1-16,-2 2 0 15,-10 5 0-15,-16 0 1 16,10 21-1-16,-17 0 1 15,-6 3-1-15,-6 6 0 16,-1 2-1-16,-7 1-1 16,3-1-2-16,-6-14-7 15,14 12-10-15,-14-27-12 16,16 2-9-16,-1-20 1 15,12 0-1-15</inkml:trace>
  <inkml:trace contextRef="#ctx0" brushRef="#br3" timeOffset="132847.2833">9551 8927 101 0,'0'0'37'0,"0"0"1"15,-28 44-2-15,-11 11-34 16,-18 23 0-16,-13 20 1 15,-11 22-1-15,-2 10 0 16,-6 9 1-16,6-2-3 16,8-10 0-16,22-13-8 15,11-34-27-15,36-18-3 16,19-33 0-16,31-22-2 15</inkml:trace>
  <inkml:trace contextRef="#ctx0" brushRef="#br3" timeOffset="133291.3278">9886 9488 101 0,'-21'10'39'15,"-5"-12"-1"-15,16 7 1 16,-6-9-35-16,16 4 0 16,-20-3-1-16,20 3-1 15,-18 10 1-15,6 1-1 16,-1 1 0-16,1 3 0 15,-2 1 0-15,4 3-1 16,2-2 0-16,7-1 0 16,2-1 0-16,7-2 0 0,8 0-1 15,6 2 1-15,3-3-1 16,5 6 0-16,1-1 0 15,0 4 0-15,-5 2 0 16,-3 2 0-16,-9 3 1 16,-8-2-1-16,-11 2 0 15,-9-1 0-15,-7-2 0 16,-5-4 0-16,-2-3-2 15,0-11-2-15,11-2-3 16,-2-23-12-16,31 8-14 16,-7-21-8-16,28 0 1 15,1-14-1-15</inkml:trace>
  <inkml:trace contextRef="#ctx0" brushRef="#br3" timeOffset="133659.3644">10204 9673 93 0,'-7'17'38'15,"-7"-8"1"-15,15 5-1 16,-1-14-24-16,24 5-9 16,6-13-2-16,15-6 0 15,8-5-2-15,9-6 0 16,2-3-1-16,0-3 0 15,-6 0 1-15,-12 2 0 16,-11-1 0-16,-16 2-1 16,-14 4 2-16,-13 5 0 0,-13 4 0 15,-9 7-1-15,-10 9 0 16,-8 11 0-16,1 14 0 15,-2 6 1-15,4 10-1 16,10 4 0-16,11 1-1 16,13-2 0-16,17-7-1 15,20-13-2-15,22-6-5 16,10-24-10-16,32 5-10 15,-14-24-11-15,22 0-2 16,-6-18-2-16,8 2 3 16</inkml:trace>
  <inkml:trace contextRef="#ctx0" brushRef="#br3" timeOffset="133853.3838">11188 9342 110 0,'-32'23'41'16,"-13"2"0"-16,8 21 1 15,-1 0-38-15,0 9 1 16,-1 1-2-16,14 2 0 15,6-5-2-15,17-9-1 16,14-10-3-16,11-25-8 16,24 6-14-16,-5-30-16 15,17-2-2-15,1-21-1 16,12-3 2-16</inkml:trace>
  <inkml:trace contextRef="#ctx0" brushRef="#br3" timeOffset="134680.4667">11667 9434 96 0,'-32'-2'38'15,"9"15"2"-15,-13-4-4 0,1 14-31 16,-1 1 0-16,4 9 0 15,3 3-2-15,5 3 0 16,13-2 0-16,11 0-1 16,11-5 0-16,10-6 0 15,13-10-2-15,6-8-1 16,6-8 1-16,1-11-2 15,1-6 1-15,-6-9-1 16,-7-3-1-16,-7-7 0 16,-8 0 1-16,-10-1 0 15,-9 4 0-15,-7 3 1 16,-4 3 1-16,-3 8 0 0,-1 3 1 15,3 5 0 1,11 11 1-16,0 0-1 0,3-11 1 16,13 10-1-16,10 0 1 15,4-1-1-15,4 2 0 16,3 2 1-16,-2-1-1 15,-3 4 0-15,-7 6 0 16,-5 2 0-16,-9 7 0 16,-8 3 0-16,-6 6 1 15,-7 0 0-15,-5 2-1 16,-1 3 1-16,0-7-1 15,1-1 0-15,3-8 1 16,8-5-2-16,4-13 0 16,17-7 1-16,4-9-2 15,9-10 0-15,5-5 0 16,3-3 0-16,0-4 0 0,-1 1 0 15,-6 1 1-15,-3 7-1 16,-8 8 0-16,-7 10 1 16,-13 11-1-16,5 11-1 15,-6 11 0-15,-6 7-2 16,7 13-2-16,-2-10-8 15,19 20-10-15,-11-25-7 16,22 6-8-16,0-17 0 16,17-3 0-16</inkml:trace>
  <inkml:trace contextRef="#ctx0" brushRef="#br3" timeOffset="135049.5036">12597 9462 110 0,'-37'-12'40'0,"1"19"2"0,-16 0-2 16,6 17-35-16,-5 6 0 15,8 8-1-15,5 5-2 16,12 1 1-16,17-7-1 16,16-6 0-16,20-14-2 15,14-15 0-15,18-14 0 16,7-14 0-16,10-14 0 15,0-11 0-15,0-10 0 16,-8-5-2-16,-7-5 1 16,-9 2 0-16,-10 3 1 15,-9 8 1-15,-14 12-1 16,-7 17 0-16,-14 17 0 0,-11 21 0 15,-8 21 0-15,-5 18-1 16,-1 13 0-16,-3 6-3 16,6 7-1-16,1-12-7 15,29 11-8-15,-10-29-8 16,32 2-10-16,-3-24-2 15,16-4-1-15,2-17 3 16</inkml:trace>
  <inkml:trace contextRef="#ctx0" brushRef="#br3" timeOffset="135184.5171">13224 9607 97 0,'0'0'43'0,"-16"-1"-2"16,-6-6-1-16,8 13-15 16,14-6-34-16,-23-22-12 15,23 22-13-15,-1-19-11 0,1 19 3 16,1-12-4-16</inkml:trace>
  <inkml:trace contextRef="#ctx0" brushRef="#br4" timeOffset="185743.5725">2288 11763 74 0,'4'-24'36'0,"8"7"-2"16,-8-5 2-16,11 9-34 15,-15 13 1-15,25-4-1 16,-12 20 1-16,0 19 1 16,-4 18-2-16,-3 18 0 15,-7 20 0-15,-6 18 0 0,-9 13-1 16,-9 6-1-16,-8 0 1 15,0-7-2-15,-4-10 0 16,4-13-1-16,11-16-3 16,2-33-12-16,22-13-19 15,-2-36 0-15,24-6-1 16,-8-29 0-16</inkml:trace>
  <inkml:trace contextRef="#ctx0" brushRef="#br4" timeOffset="185968.595">1835 11847 99 0,'-20'-4'42'16,"15"-8"0"-16,34 8-3 15,21-15-35-15,32-4-3 16,36-8 1-16,18-2-2 15,19-2 0-15,7 0-3 16,9 12-6-16,-11-2-28 16,1 22-1-16,-28-1-1 15,-15 19-1-15</inkml:trace>
  <inkml:trace contextRef="#ctx0" brushRef="#br4" timeOffset="186178.616">3006 12170 96 0,'11'4'40'0,"21"-19"0"15,24 2-2-15,15-11-37 16,9-4-1-16,9 2-1 15,2-1-5-15,1 12-29 16,-21-2-3-16,-10 15 0 16,-26-2-1-16</inkml:trace>
  <inkml:trace contextRef="#ctx0" brushRef="#br4" timeOffset="186337.6319">3074 12501 82 0,'-82'52'41'0,"25"-5"-2"15,23-26 0-15,34-21-21 16,44-16-17-16,28-16-5 15,34-3-11-15,12-20-24 16,38-4 1-16,10-16-1 16,23 1-2-16</inkml:trace>
  <inkml:trace contextRef="#ctx0" brushRef="#br4" timeOffset="186703.6685">5119 11190 87 0,'12'-14'36'0,"-12"14"1"16,10 14 0-16,-9 15-33 15,2 17-1-15,-3 9-1 16,4 12-1-16,-1 6 0 16,2 3 1-16,0 4-4 15,1-8-2-15,8 4-7 0,-4-17-26 16,9 0 0-16,-5-15-1 15,5-3 0-15</inkml:trace>
  <inkml:trace contextRef="#ctx0" brushRef="#br4" timeOffset="186892.6874">4687 12007 101 0,'0'0'41'15,"0"0"1"-15,66-6-3 16,14-13-37-16,25-6-1 0,24-2-2 15,11-4 0-15,13 7-7 16,-12-7-27-16,8 18-5 16,-20-3 0-16,-7 18-2 15</inkml:trace>
  <inkml:trace contextRef="#ctx0" brushRef="#br4" timeOffset="187260.7242">5792 12340 74 0,'-6'-39'39'0,"1"9"-2"16,-13-12 1-16,-1 14-31 16,-9-5 1-16,3 12-3 15,-6 6-2-15,-3 15 0 16,0 15-1-16,2 16 1 15,-2 19-2-15,2 19 0 16,1 20 0-16,-1 14-1 16,3 13 0-16,3 6 0 15,6-2-2-15,3-8-1 16,7-6-3-16,2-29-8 15,8-5-25-15,2-32 1 16,4-18-3-16,-6-22 2 0</inkml:trace>
  <inkml:trace contextRef="#ctx0" brushRef="#br4" timeOffset="187425.7407">5069 12780 108 0,'-5'-15'42'15,"25"12"0"-15,8-12-1 16,24 1-39-16,24-6-3 15,13-10-4-15,28 4-25 16,4-18-10-16,24 5 0 16,-4-10-3-16</inkml:trace>
  <inkml:trace contextRef="#ctx0" brushRef="#br4" timeOffset="188018.8">8020 12411 85 0,'-13'-2'38'0,"-5"-10"0"15,0 4 1-15,-9-10-37 16,-16-6-2-16,-8-10 2 16,-7-8-2-16,-7-13 1 15,-3-9-1-15,0-9 0 16,6-5 1-16,7-3-1 15,11-1 1-15,9-1 0 16,13 2-1-16,13 2 1 16,13 4 0-16,11 7 0 15,15 2-1-15,11 6 0 16,9 9 0-16,7 9 1 15,2 13-1-15,-3 12 1 16,-5 16-1-16,-12 13 1 0,-19 17 0 16,-22 18 0-16,-21 18 1 15,-21 13-1-15,-16 19 3 16,-16 10-2-16,-1 10 0 15,-4 2 0-15,10-5 0 16,17-12-1-16,24-14 0 16,25-20-2-16,29-28-2 15,36-20-3-15,19-34-31 16,39-11-4-16,4-24 0 15,23-6-1-15</inkml:trace>
  <inkml:trace contextRef="#ctx0" brushRef="#br4" timeOffset="188440.8422">9484 11002 87 0,'-14'-27'39'0,"-14"2"-2"0,2 22 5 16,-20 12-39-16,0 15-2 15,-6 19 2-15,-6 20-2 16,-6 22 0-16,4 17 2 16,-2 15-2-16,8 11-2 15,10 3 2-15,10 3-1 16,12-6-1-16,11-13-3 15,14-10-6-15,-2-30-30 16,19-14 2-16,-6-29 0 16,8-15-1-16</inkml:trace>
  <inkml:trace contextRef="#ctx0" brushRef="#br4" timeOffset="188619.8601">8735 11762 102 0,'-3'-23'41'0,"5"-2"0"16,24 13-1-16,23-5-39 15,12-3-1-15,20 2-3 16,8-5-3-16,22 9-19 16,-6-9-14-16,12 10 0 15,-6-4-2-15,0 12 2 16</inkml:trace>
  <inkml:trace contextRef="#ctx0" brushRef="#br4" timeOffset="188800.8782">9796 11651 96 0,'0'0'38'0,"12"-7"1"16,13-8-1-16,18 1-37 16,9-4-1-16,5 2-1 15,9 8-4-15,-9-5-23 16,1 18-9-16,-20 0-1 15,-12 10-1-15</inkml:trace>
  <inkml:trace contextRef="#ctx0" brushRef="#br4" timeOffset="188958.8939">9663 12018 91 0,'23'-1'38'16,"31"-8"-2"-16,20-15 1 15,17-18-49-15,34 5-25 16,13-10 0-16,14 2-1 15,2-4 1-15</inkml:trace>
  <inkml:trace contextRef="#ctx0" brushRef="#br4" timeOffset="189251.9233">11687 10992 98 0,'2'-26'41'0,"-2"26"0"15,0 0-2-15,0 0-37 16,5 37-2-16,-9 13-1 15,-1 11 1-15,1 15-1 16,3 11 1-16,0-2-3 16,9 4-6-16,-7-12-26 15,16 0-4-15,-3-17 0 16,6-4-1-16</inkml:trace>
  <inkml:trace contextRef="#ctx0" brushRef="#br4" timeOffset="189468.945">11278 11768 118 0,'23'-8'40'0,"25"-12"3"16,33 4-5-16,14-8-39 15,15-7-3-15,18 6-1 16,-3-6-11-16,7 19-23 16,-21-3-3-16,-5 16 2 15,-25-1-3-15</inkml:trace>
  <inkml:trace contextRef="#ctx0" brushRef="#br4" timeOffset="189806.9788">11957 12154 78 0,'11'-24'40'16,"-6"-5"-1"-16,3 13 0 16,-16 6-33-16,8 10-2 15,-10 13 1-15,6 16-1 0,-2 9-1 16,2 15 0-16,-2 7-2 15,0 12 2-15,1 5-3 16,-2-1 1-16,3 0-3 16,-5-9-2-16,7-2-7 15,-10-21-27-15,11-8-3 16,-8-22 1-16,9-14-1 15</inkml:trace>
  <inkml:trace contextRef="#ctx0" brushRef="#br4" timeOffset="189986.9968">11624 12091 104 0,'-16'-24'42'0,"28"13"2"16,12-4-1-16,34-3-37 15,18 0-5-15,20-6-4 16,23 7-9-16,2-13-27 15,18 9-2-15,-15-5-1 16,-4 11-3-16</inkml:trace>
  <inkml:trace contextRef="#ctx0" brushRef="#br1" timeOffset="212539.2518">1428 10864 50 0,'15'4'31'0,"8"-1"0"16,6-1 0-16,8-3-16 16,11 3-14-16,13 0 0 15,10 2 1-15,10 2-1 16,13 3 0-16,12-2 0 15,17 3 0-15,11-1 0 16,12 1 0-16,20-5-1 16,16-1 2-16,15-4 0 15,23-4 0-15,16-5 0 16,14 0-1-16,20-6 1 15,18 2 0-15,14-3-1 16,10 0 0-16,15-2 0 16,2 0 0-16,5 0-1 15,2 2 1-15,42 0-1 16,-38-2 1-16,-3 6 0 0,5 1 0 15,-5 2 0-15,1 3 1 16,0 0-1-16,0 4 1 16,-47-4-1-16,39 3 1 15,-6-2-1-15,-2-4 0 16,-3 2-1-16,-4-2 0 15,-4-1 1-15,-7 0-2 16,-13 1 1-16,-9 1 0 16,-16 1 0-16,-17 5 0 15,-26 1-1-15,-21 1 0 16,-26 5-1-16,-26-1-1 15,-26 12-3-15,-31-7 0 16,-21 12-2-16,-29-9-2 16,-11 13-4-16,-25-15-11 0,0 10-8 15,-6-7 1-15,0-3 2 16</inkml:trace>
  <inkml:trace contextRef="#ctx0" brushRef="#br1" timeOffset="213822.3799">13690 10720 56 0,'11'-4'33'0,"-11"4"-1"15,18-6-1-15,-18 6-24 0,0 0-1 16,10 0 1-16,-4 15-2 16,-7 5-1-16,2 16 0 15,-3 8-1-15,-2 16-2 16,-1 10 0-16,1 15 0 15,-1 11-1-15,1 8 0 16,1 3 0-16,2 4 1 16,0-1-1-16,2 6 1 15,1-1 0-15,2 1-1 16,-3 2 2-16,0 0-1 15,-4-2 0-15,-1 2-1 16,-4-4 2-16,-1-2 0 16,-2-8-1-16,5-5 1 0,0-12-1 15,6-9-1 1,3-10 0-16,4-11 0 0,5-7 0 15,4-12-1-15,-1-9 0 16,-1-6 0-16,0-7-1 16,-5-1 1-16,-1-2 0 15,-3 1 0-15,-5-2 0 16,-4 3 0-16,-3-1 1 15,0 2 0-15,-1 0 0 16,-1-3 0-16,-1 1 1 16,10-14-1-16,-15 15 0 15,15-15 1-15,0 0 0 16,-10 10 0-16,10-10-1 15,0 0 1-15,0 0-1 0,0 0 0 16,0 0 1-16,-5-11-1 16,5 11 0-16,0 0 0 15,-19-12 0-15,5 8 0 16,-6 1 0-16,-6-1-1 15,-12 0 1-15,-11 3-1 16,-11 1 1-16,-17 0-1 16,-14 4 1-16,-18 1 0 15,-15 1 0-15,-18 4 0 16,-13 3 0-16,-17 1 0 15,-15 0-1-15,-11 2 2 16,-13-1-1-16,-5 1 0 16,-15-2 0-16,-11 1 0 15,-7 0 0-15,-11-1 0 16,-8 2 0-16,-15-1 1 0,-7 1-2 15,-12 1 1-15,-13 5 0 16,-7-1 0-16,-9 0-1 16,-2-1 1-16,-4-1 0 15,2-1 1-15,4-3-1 16,1-2 1-16,8-4-1 15,2 2 1-15,3-4-1 16,3 1 0-16,3 2 0 16,3 2 0-16,2 1 0 15,6 5 0-15,5 0 0 16,9 4 0-16,9 0 0 15,11 2 0-15,10 0 0 16,11 2 0-16,17-3 1 16,16 0-1-16,13-1 1 0,21-5-2 15,19-3 2-15,17-1-2 16,24-4 2-16,22-2-3 15,15-3 3-15,16-1-2 16,19-1 1-16,9 0 0 16,10-2 0-16,8 0 1 15,5 0-1-15,14 0 1 16,-12-16-1-16,11-5 1 15,4-16 0-15,6-18-1 16,3-24 0-16,8-28 0 16,3-26 1-16,5-30 0 15,1-25-1-15,2-21-1 16,2-15 1-16,-6-1 0 15,-4 3 1-15,-5 12 1 0,-9 17-2 16,-6 23 1-16,-4 30 0 16,-6 24-1-16,-2 32-2 15,-3 10-1-15,8 23-4 16,-7 1-28-16,25 7-2 15,1-7-2-15,11 1-1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6T21:31:26.52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5884 1252 88 0,'-73'-4'35'0,"-1"3"-2"15,-5 1 2-15,1 1-36 16,-9 3 0-16,-56 7-1 15,-32 8 0-15,3 10 0 16,6 1 0-16,4 13 2 16,3 9-1-16,8 4 2 15,8 6 0-15,14 8 1 16,-3 2 2-16,3 3-2 15,-7 7 2-15,5 3-4 0,4 5 3 16,2 8-3-16,7 7 2 16,2 3-1-16,5 6 0 15,6 3-1-15,7 2 0 16,4 6 1-16,6 6-1 15,6 2 1-15,3-3-1 16,6 4-1-16,2 2 1 16,4 3 0-16,2 2-1 15,4 4 1-15,-1 2 0 16,0 3-1-16,6 4-1 15,3-1 2-15,5 3-1 16,4 1 0-16,7 1 1 16,4-1-2-16,10 2 4 15,5-1-2-15,5-3 2 16,7 1-2-16,4-1 0 0,9-3 1 15,8-1 0-15,4-1 1 16,10-2-2-16,4-2 1 16,12-1-1-16,1-4 0 15,9-2 0-15,9-1 1 16,9-3-2-16,4-6 1 15,8-4-1-15,10-2 0 16,7-7 0-16,6-4 0 16,5 0-1-16,4-6 2 15,7-4-1-15,6-5 0 16,5-3 0-16,2-7 1 15,6-4 0-15,11-5 0 0,7-8 1 16,5-6-1 0,4-4 0-16,6-5 0 0,8-4 1 15,0-3-2-15,3-3 0 16,4-6 1-16,1-4 0 15,4-10 0-15,1-10 0 16,1-8 0-16,1-15 0 16,3-11 1-16,4-14-1 15,-1-13 0-15,2-9 1 16,5-6 0-16,0-11-2 15,2-4 3-15,-5-10-3 16,6-3 2-16,-7-8-1 16,-2-6 1-16,-5-6-1 15,-6-9 1-15,-5-6 0 16,-7-10-1-16,-6-3 1 0,-11-6 1 15,-6-5-1-15,-7-3 0 16,-9-1 0-16,-11-3-1 16,-13 2 1-16,-8 2-1 15,-10 0 1-15,-13 2-2 16,-16 1-1-16,-11 4 3 15,-12 0-2-15,-12 0-2 16,-9-2 3-16,-11-4-1 16,-11-3-2-16,-6 1 2 15,-9-3 1-15,-7-7-2 16,-6 1 2-16,-4 0 2 15,-7 1-3-15,-5 3 3 16,-6-1-1-16,-6 5 0 16,-6 2 0-16,-8 6 0 0,-9 2 0 15,-3 1-1-15,-8 6 1 16,-5 0 0-16,-3 2-1 15,-2 1-1-15,-4-3 2 16,-3 5-2-16,-3 4 2 16,-1-1-1-16,0 6 1 15,-4 3 0-15,-2 1 0 16,-4 8 1-16,-6 5-1 15,2 4 2-15,-5 7-2 16,60 49 1-16,-16-4-1 16,-1 5 0-16,-15 4 1 15,-6 1-1-15,-20 2 0 16,-3 8 0-16,-21-1 0 15,-6 5 0-15,-19 1-1 0,-3 5 1 16,-14 2-3-16,-8 5-1 16,-9 2-9-16,-109 11-25 15,-107 30-3-15,23 31 0 16,33 31-2-16</inkml:trace>
  <inkml:trace contextRef="#ctx0" brushRef="#br0" timeOffset="4879.4877">8232 1334 73 0,'0'0'35'0,"0"16"-1"16,-4-3 2-16,-2 4-25 16,-15 4-3-16,6 3-2 15,-6-1-1-15,3 5-1 16,-2-6-2-16,4 0 1 15,4-4-2-15,8-5-1 16,4-13 0-16,12 7 0 16,5-12 0-16,1-4-1 15,4-2 1-15,2-8 0 16,-3 3 0-16,0-4 0 15,-6 1 1-15,-4 1-1 16,-7 1 0-16,-6 2 1 16,-4 2-1-16,-4 3 1 0,-5 5-1 15,-4 5 1-15,-2 7 0 16,0 6 0-16,-1 8 0 15,2 4 0-15,0 7 0 16,3 2 0-16,5 1 0 16,6-4 0-16,4-5-1 15,8-2 0-15,6-12 0 16,8-7 0-16,4-11 1 15,6-9-1-15,2-8 0 16,-2-6 1-16,-2-5-1 16,-4-1 1-16,-9 1 0 15,-5 2 0-15,-10 7 0 16,-9 8-1-16,-9 12 2 15,-5 7-2-15,-8 8 1 16,-3 12 0-16,0 4-1 0,2 7 0 16,4 1 1-16,7 0-1 15,11-5 0-15,10-4 0 16,13-7 0-16,13-13 0 15,13-7 0-15,8-12 1 16,5-7-1-16,2-5 1 16,1-5 0-16,-10-3-1 15,-8 7 1-15,-13-1-1 16,-19 8 1-16,-14 9-1 15,-16 9 1-15,-12 10-1 16,-11 9 0-16,-6 4 1 16,0 2 0-16,7 1-1 15,8-2 0-15,12-1 1 0,16-11-1 16,11-10 1-16,25-14-1 15,7-7 0-15,7-4 0 16,4-3 0-16,-3 2 1 16,-6-1-1-16,-10 9 0 15,-10 6-1-15,-14 12-1 16,0 0-2-16,-23 22-6 15,-7-16-21-15,16 9-9 16,-8-6 0-16,22-9-2 16,-6 13 1-16</inkml:trace>
  <inkml:trace contextRef="#ctx0" brushRef="#br0" timeOffset="6839.6839">8804 1575 18 0,'0'0'25'15,"-12"6"1"-15,12-6 1 16,0 0-13-16,-14 0-3 15,14 0 1-15,0 0-2 16,0 0-1-16,7-15-1 16,-7 15 0-16,0 0-1 15,12-8-1-15,-12 8-1 16,0 0-1-16,0 0-1 15,0 0 0-15,0 0-2 16,10 14 1-16,-10-14-1 16,10 11-1-16,-10-11 0 15,20 18 0-15,-6-8 0 16,3 1 0-16,2 1 0 0,-2 1 0 15,4 4 0 1,1 1 0-16,3 6-1 0,-2 1 0 16,1 4 2-16,0 1-3 15,4 3 3-15,1 1-2 16,4 0 1-16,2-2-1 15,3 0 2-15,1-2-1 16,3 3 0-16,-4-2 0 16,2-1 0-16,-1 0-1 15,-6-1 1-15,-3-3 0 16,-3 0 0-16,-4-2-1 15,-5-6 1-15,-3-3 0 16,-4-3 0-16,-11-12 1 16,15 13 0-16,-15-13 0 15,0 0 0-15,0 0 0 0,0-21 0 16,-3 5 0-16,-5-3 0 15,1-6 0-15,-5-3-1 16,2-2 2-16,-4-3-2 16,-4 1 1-16,2-2 0 15,-2-2 0-15,-3 2-1 16,1 3 1-16,-1 0-1 15,2-2 1-15,1 2-1 16,4 2 1-16,4 0-2 16,4 4 2-16,3 4-1 15,3 3 1-15,4 3-2 16,5 3 1-16,2 9 0 15,2 5 0-15,2 9-1 16,-1 6 0-16,3 1 2 0,-1 13-3 16,2 3 3-16,2 3-2 15,0 1 1-15,3 2-1 16,3 2 1-16,0 0 1 15,6-1-2-15,-3-2 1 16,3 0-1-16,1-4 1 16,-3-3-1-16,-3-2 1 15,-3-3 0-15,-6-8-1 16,-4-3 1-16,-8-1 1 15,-7-4 0-15,-10-1 0 16,-11-4 0-16,-9-2 1 16,-13-2 1-16,-9-4-1 15,-13-3 0-15,-8-3 0 16,-5-6 0-16,5-4 0 0,3 1-2 15,6-4-2-15,16 2-4 16,1-10-23-16,33 15-10 16,3-4 1-16,12 18-3 15</inkml:trace>
  <inkml:trace contextRef="#ctx0" brushRef="#br0" timeOffset="8356.8354">11676 1316 97 0,'-37'8'38'0,"-7"10"0"16,-5 4-1-16,-5 7-34 15,8 2 0-15,3-2-2 16,9 1 0-16,12-2 0 0,14-3-1 15,13-5 0 1,10-3 0-16,13-3-1 0,8 0 1 16,4-5 0-16,2 2 0 15,1-3 0-15,-6 4 1 16,-8 3 0-16,-7 3 0 15,-13 7-1-15,-9 0 0 16,-9 6 1-16,-9-2-2 16,1 2 0-16,-5-8-5 15,14 1-20-15,-6-17-12 16,14-7 1-16,11-11-2 15,13-8 1-15</inkml:trace>
  <inkml:trace contextRef="#ctx0" brushRef="#br0" timeOffset="8967.8967">12097 1445 85 0,'0'0'35'16,"10"1"0"-16,-10-1 2 15,-7 23-31-15,-5-3-2 16,2 6 1-16,-5 7-2 15,0 9 0-15,-3 7 1 16,3 3-2-16,-5-2 1 16,3 0-2-16,-1-5 1 15,5-4-1-15,4-11 0 16,1-8-1-16,5-9 0 15,3-13 0-15,0 0 0 16,9-17 0-16,0-9-1 0,-2-10 2 16,4-2-1-16,0-10 2 15,0-5-2-15,0-6 2 16,0 4-2-16,2-1 1 15,1 5 0-15,0 7-1 16,4 7 1-16,0 8-1 16,2 9 0-16,1 11 0 15,-2 11 0-15,1 11 0 16,-3 8-1-16,0 7 1 15,-5 7 0-15,-3 1 0 16,-7 6-1-16,-4 1 1 16,-3 4-1-16,-9-1 0 15,-1-6 1-15,-5 0-1 16,-3-6 1-16,-1-3-1 0,1-6 2 15,-1-4-2-15,2-7 2 16,0-4-1-16,6 1 0 16,-4 3 0-16,4 4 0 15,-3 15 0-15,-2 12-1 16,-2 12 0-16,-3 14-1 15,-2 11 0-15,0 6-2 16,1-4-1-16,10 4-18 16,-2-28-15-16,22-8 2 15,-2-29-3-15,21-15 2 16</inkml:trace>
  <inkml:trace contextRef="#ctx0" brushRef="#br0" timeOffset="9371.937">12389 1663 100 0,'0'0'37'0,"10"9"2"16,-10-9-2-16,28 8-35 15,-5-6-1-15,11-3 1 16,8-1 0-16,4-3-1 16,1-7 1-16,3-4-1 15,-1-8 1-15,-5 0-1 16,-9-3 0-16,-9 0 1 15,-13-1-1-15,-8 2 0 16,-15 3 1-16,-7 6-1 0,-10 10 1 16,-7 10-1-16,-8 12 0 15,-1 9 0-15,0 7 0 16,3 13 0-16,4 3 0 15,9 2-2-15,11-1 1 16,12-5-2-16,18-8 1 16,13-10-3-16,17-5-1 15,8-20-7-15,30-2-25 16,-9-17-2-16,13-2 0 15,-6-8 0-15</inkml:trace>
  <inkml:trace contextRef="#ctx0" brushRef="#br0" timeOffset="9731.973">13137 1625 108 0,'-15'22'39'16,"1"-7"1"-16,18 2-1 15,0-3-38-15,19-13 0 16,8-3 0-16,10-5 1 15,2-6-1-15,1-4 0 16,-2-3 0-16,-3 1 1 16,-9-5-1-16,-5 1 1 15,-10 0-1-15,-11-1 1 16,-8 6-1-16,-9 4 0 15,-12 7 0-15,-8 7-1 16,-7 9 1-16,-4 11-1 0,-4 4 1 16,3 8-1-16,4 2 0 15,11-1-1-15,15-1 1 16,15-3-1-16,20-10-1 15,18-8-1-15,26-8-4 16,9-14-6-16,32-1-25 16,-4-12-2-16,12 0 1 15,-8-9-2-15</inkml:trace>
  <inkml:trace contextRef="#ctx0" brushRef="#br0" timeOffset="10086.0085">14036 1450 122 0,'-61'17'41'16,"2"9"1"-16,-12 3-3 0,10 6-36 15,4-1 0-15,12 3-1 16,13-3-1-16,15-1-1 16,22-10 2-16,18-8-2 15,18-15 0-15,14-13 0 16,12-6 0-16,5-17 0 15,4-9 0-15,-3-11 0 16,-73 56 0-16,70-64 0 16,-70 64 0-16,53-70 0 15,-53 70 0-15,44-60 0 16,-44 60 0-16,22-51 0 15,-23 28 0-15,1 23 0 16,-24 9 0-16,3 24 0 16,-2 14 0-16,4 16-2 15,9 11-10-15,4-13-12 0,30-5-17 16,-2-16-3-16,20-9 3 15,-2-14-3-15</inkml:trace>
  <inkml:trace contextRef="#ctx0" brushRef="#br0" timeOffset="10289.0288">14593 1483 118 0,'0'0'40'15,"0"0"1"-15,0 0-2 16,16-9-38-16,12 2-1 15,11-1 0-15,7-3-1 16,5-1-2-16,7 0-2 0,-8-9-9 16,9 6-23-16,-22 2-2 15,-3 7-1-15,-21 2 0 16</inkml:trace>
  <inkml:trace contextRef="#ctx0" brushRef="#br0" timeOffset="10440.0439">14859 1518 119 0,'-51'32'41'0,"12"-1"1"15,1-5-3-15,14-6-32 16,11-7-3-16,13-13-3 15,22 4 1-15,8-13-5 16,20-4-1-16,8-10-10 16,26 0-19-16,-4-1-9 15,15 5 1-15,-8-2-2 16</inkml:trace>
  <inkml:trace contextRef="#ctx0" brushRef="#br0" timeOffset="11347.1346">16082 1325 82 0,'0'0'38'0,"0"0"-1"15,0 0 1-15,9-48-27 16,-9 48-4-16,0 0 0 16,0 0-1-16,-76-12-2 15,29 24 0-15,-8 6-2 0,-2 13 1 16,-2 7-1-16,10 13 0 15,10 3-2-15,19 7 1 16,14-9-1-16,12-3 0 16,12-15 1-16,12-14 0 15,8-19 0-15,14-17 0 16,8-20 0-16,10-22 1 15,-70 58-1-15,74-71 2 16,-74 71-3-16,72-91 0 16,-72 91 0-16,68-94 0 15,-68 94 0-15,52-90 0 16,-52 90 0-16,42-70 0 15,-42 70 0-15,0 0 0 16,-1-63 0-16,-16 96 0 0,-5 25 0 16,-1 26 0-16,-6 0-2 15,19 15-3-15,11-2-2 16,22-25-4-16,31-29-14 15,-3-25-14-15,26-9 0 16,-4-15-1-16,15-10 0 16</inkml:trace>
  <inkml:trace contextRef="#ctx0" brushRef="#br0" timeOffset="11520.1518">16808 1338 112 0,'-28'1'39'0,"-2"14"1"15,-6 17-2-15,11 7-35 16,-3 5 0-16,5 1-3 0,3 1-1 15,14-3-3-15,4-15-3 16,25-10-23-16,-1-17-10 16,21-8 2-16,-1-16-3 15</inkml:trace>
  <inkml:trace contextRef="#ctx0" brushRef="#br0" timeOffset="11973.1972">16982 1137 105 0,'0'0'38'0,"0"0"0"16,-11-65-3-16,11 65-37 0,0 0 0 16,0 0 0-1,0 0 0-15,55-41 1 0,-55 41 2 16,50 16 1-16,-50-16 2 15,52 21 0-15,-52-21 0 16,49 26 1-16,-30 4 0 16,12 10 0-16,-24 3-2 15,-12 8 0-15,-32-13-2 16,0 1 1-16,-3-5-2 15,18-9 1-15,15-14-2 16,7-11 1-16,26 8-1 16,6-12 1-16,10 0-1 15,2 1 1-15,3 2-1 16,0 2 1-16,-10 8 0 15,-7 6 0-15,-12 7 0 0,-10 6 0 16,-14 3 0-16,-7 3 0 16,-6-4-1-16,-4-3-1 15,5-5-3-15,2-13-3 16,16-9-19-16,6-15-12 15,23-10-1-15,3-19-1 16,-32 44 0-16</inkml:trace>
  <inkml:trace contextRef="#ctx0" brushRef="#br0" timeOffset="12157.2156">17771 949 99 0,'0'0'42'0,"33"-71"2"15,-33 71-3-15,0 0-29 0,0 0-10 16,0 0-1-16,19-2-1 15,-38 90-1-15,-8 27-1 16,5 6-2-16,4-13-7 16,-4-26-21-16,22-10-9 15,-7-22 1-15,8-21-2 16</inkml:trace>
  <inkml:trace contextRef="#ctx0" brushRef="#br0" timeOffset="12677.2675">17698 1292 115 0,'0'0'41'0,"0"0"1"16,0 0-9-16,61-52-32 15,-61 52 1-15,57-11-1 16,-57 11 1-16,72-3-2 15,-72 3 1-15,76 6 0 16,-76-6-1-16,74 13 2 16,-48-10-1-16,39 11 0 15,-21-5-1-15,-18 12 2 16,-28-3-2-16,-19 8 1 15,-24 3-2-15,-1 5 2 16,4-3-2-16,4 0 1 16,12 1 0-16,10-3 0 15,14-2 0-15,11-5-1 16,14-6 0-16,8-8 1 0,10-8 0 15,3-7-1-15,1-12 1 16,0-5 0-16,-4-7 1 16,-6-6-1-16,-35 37 1 15,0 0-1-15,39-61 2 16,-39 61-2-16,0 0 2 15,26-58-2-15,-33 33 0 16,7 25 0-16,-12-8 0 16,5 24-1-16,-10 5-1 15,12 16 1-15,-1 4-3 16,9 2 0-16,12-10-4 15,-1-16-11-15,27-6-14 16,-7-12-7-16,15-6 0 0,-5-16-1 16</inkml:trace>
  <inkml:trace contextRef="#ctx0" brushRef="#br0" timeOffset="13015.3014">18721 1290 110 0,'1'-16'41'0,"-1"16"1"15,-22 22-3-15,3 12-36 16,-9 12-1-16,0 8 0 15,1-3-1-15,14-5 0 16,5-8-1-16,8-9 1 16,6-13-1-16,8-12 1 15,3-12 0-15,6-12 0 16,2-9 0-16,5-10 0 15,-30 39 1-15,32-49-1 0,-32 49 1 16,31-54-1-16,-31 54 1 16,32-51-2-16,-32 51 0 15,17-34 0-15,3 13 0 16,-6 14-2-16,0 15-2 15,-7 14 1-15,4 15-5 16,-3 2-8-16,17 8-11 16,-12-14-11-16,25-5-3 15,0-13-2-15,19-9 3 16</inkml:trace>
  <inkml:trace contextRef="#ctx0" brushRef="#br0" timeOffset="13259.3257">19499 1253 111 0,'0'0'44'0,"-25"-43"-1"16,-19 44 0-16,-9 17-38 16,-8 13-3-16,4 18 1 15,6 0-3-15,18 7 1 16,18-10-2-16,33-13 1 15,20-11-2-15,12-14-2 16,19-7-6-16,-3-26-12 16,24-5-12-16,-90 30-8 15,80-45 2-15,-80 45-2 16</inkml:trace>
  <inkml:trace contextRef="#ctx0" brushRef="#br0" timeOffset="13577.3574">19760 1221 83 0,'-18'16'42'0,"-7"7"-1"15,13 13 2-15,10-7-17 16,21-6-23-16,10-22-1 16,9-8 1-16,-38 7-1 15,0 0 0-15,65-26-1 16,-65 26 0-16,0 0 1 15,62-43-2-15,-62 43 1 16,0 0 2-16,0 0-3 16,23-50 0-16,-56 44 0 15,6 9 0-15,-19 10 0 16,4 10 0-16,-8 9 0 15,9 10 0-15,8 0 0 0,26-6 0 16,27-13-10-16,5-17-6 16,33 2-9-16,-9-17-13 15,22 4-5-15,0-9-1 16,15 3 1-16</inkml:trace>
  <inkml:trace contextRef="#ctx0" brushRef="#br0" timeOffset="14140.4139">15727 1933 97 0,'37'5'37'16,"16"-5"3"-16,22 3-4 15,20-9-34-15,22-3 0 16,28-11-2-16,25-4 2 16,28-10-3-16,20-4 3 15,18-3-2-15,21-2 2 16,12 4 0-16,11 1 0 15,2 3 0-15,-1 5-1 16,-7 9 1-16,-8 3-1 16,-11 2 0-16,-22 2-1 15,-21 4-2-15,-23-1-2 0,-25 5-10 16,-45-6-23-16,-15 4-2 15,-48-5-1-15,-26 8 0 16</inkml:trace>
  <inkml:trace contextRef="#ctx0" brushRef="#br0" timeOffset="14578.4577">16820 2136 92 0,'0'0'36'0,"-19"17"0"15,-10 12-1-15,-1 21-33 16,-2 14-2-16,-2 13 3 15,-3 9-1-15,3 7 1 0,5 0-4 16,6-10-6-16,19-2-27 16,-4-28 0-16,16-7-2 15,1-23-2-15</inkml:trace>
  <inkml:trace contextRef="#ctx0" brushRef="#br0" timeOffset="14931.493">16332 2547 107 0,'-29'8'40'16,"20"15"1"-16,9-23-3 0,10 12-37 15,24-12 0-15,18-6-1 16,13-3 0-16,10-4 0 15,6-4 0-15,3 0 0 16,-9-3 0-16,-7 3-1 16,-9 3 1-16,-12 4 0 15,-15 2 0-15,-11 4 0 16,-8 8 0-16,-13-4 0 15,1 27 0-15,-9 1-1 16,-5 10 1-16,-4 6 2 16,-4 5-1-16,-1 7 0 15,2 1-1-15,4-6-2 16,10-4-4-16,1-24-11 15,25 0-18-15,1-28-5 0,18-6 0 16,0-27-2 0</inkml:trace>
  <inkml:trace contextRef="#ctx0" brushRef="#br0" timeOffset="15591.559">17120 2204 106 0,'-14'14'40'0,"-2"-4"1"16,16 9-2-16,4-6-38 15,9 2 0-15,13-1 0 16,2 4 0-16,6 1-1 16,0 5 1-16,-1 3 0 15,-4 4-1-15,-6 2 1 0,-4 4-1 16,-11 3 0-16,-8 2 3 15,-7 0-2-15,-6-6 1 16,-3 1 0-16,-1-9 0 16,2-3 0-16,0-9 0 15,4-4-1-15,11-12-1 16,0 0 0-16,-4-13-3 15,13-9 2-15,6-5-2 16,1-7 2-16,5-1-2 16,-1-3 2-16,0 2-1 15,-1 3 2-15,-3 9 1 16,-3 8-1-16,-13 16 0 15,12 2 1-15,-12 13-1 16,0 12 0-16,-4 2 0 16,2 8 0-16,1-2 3 0,-1 6-2 15,8-7 1-15,7-2-2 16,6-8 3-16,7-8-3 15,9-8 2-15,5-9-2 16,4-8-2-16,5-11 2 16,1-8-2-16,-3-6 1 15,-4-4-1-15,-7-5 2 16,-7 6-1-16,-4-1 2 15,-7 9-1-15,-6 5 1 16,-4 10-1-16,-8 14 1 16,0 0-1-16,-1 32 0 15,-6 1 2-15,0 8-2 16,-3 2 1-16,5 10-3 15,-1-2 1-15,7 2-5 0,-1-16-8 16,19 6-6-16,-10-31-10 16,26 6-10-16,-5-22-1 15,15-3-1-15,-5-21 0 16</inkml:trace>
  <inkml:trace contextRef="#ctx0" brushRef="#br0" timeOffset="15922.5921">18135 2621 101 0,'-24'14'40'0,"15"11"1"16,9-25-2-16,-1 18-37 16,30-18-1-16,10-6 0 15,11-6 0-15,5-6 0 0,0-9 1 16,2-1-1-16,-12-7 0 15,-11-2-1-15,-16 1 1 16,-15 6-1-16,-20 6 1 16,-14 11-1-16,-16 11 1 15,-13 12 0-15,1 15-1 16,-2 10 1-16,4 12 0 15,14 3 2-15,16 1-2 16,17-4 0-16,29-3-3 16,23-14-1-16,29 7-11 15,5-30-7-15,33 14-14 16,-11-21-7-16,5 8-1 15,-19-12 1-15</inkml:trace>
  <inkml:trace contextRef="#ctx0" brushRef="#br0" timeOffset="16522.6521">11822 3935 99 0,'-26'5'37'15,"-1"20"2"-15,-16-6-2 16,4 12-33-16,-1-1-1 16,7 5 0-16,5-5-1 0,10-4 0 15,14-6-1-15,16-6-1 16,12-10 0-16,15-1 1 15,8-3-1-15,4 0 0 16,-4 0 1-16,-4 4 0 16,-9 7 0-16,-12 7 0 15,-18 8 0-15,-15 5-1 16,-11 3 0-16,-10 2-1 15,-1-1-1-15,-2-5-2 16,8-4-2-16,3-22-13 16,24-4-18-16,12-14 0 15,19-11-1-15,7-22-2 16</inkml:trace>
  <inkml:trace contextRef="#ctx0" brushRef="#br0" timeOffset="17079.7078">12308 3846 113 0,'-15'16'39'16,"2"9"0"-16,-10-9-4 15,3 20-33-15,2 5 0 16,1 6-1-16,2 5 0 15,1 4 0-15,3 1 0 16,2-5 0-16,2-5 0 16,2-8-1-16,-2-10 0 15,4-6 0-15,0-14 0 16,3-9-1-16,0-16 1 15,1-6 2-15,5-12-2 0,2-8 1 16,-1-11-1-16,6-8 1 16,4-8 0-16,5 1 0 15,4 2-1-15,3 5 0 16,0 11 0-16,3 8-1 15,1 12 1-15,-2 15 0 16,-1 12 0-16,-6 14-1 16,-3 7 1-16,-5 9 0 15,-2 5 0-15,-8 6 0 16,-2 2 0-16,-4 3 0 15,-6 1 0-15,-3-3 0 16,-5-1-1-16,-3-5 2 16,-3-1-1-16,-5-8 0 15,-6-2 0-15,-3 1 0 16,-2-2-1-16,-3 4 0 0,-2 8 1 15,1 10-1-15,-2 11 1 16,4 14-1-16,2 12 1 16,3 7-1-16,5 5 0 15,6-3-3-15,9 7-7 16,1-31-10-16,26 7-10 15,-6-34-7-15,20-8 0 16,5-27-2-16</inkml:trace>
  <inkml:trace contextRef="#ctx0" brushRef="#br0" timeOffset="17485.7484">12727 4128 110 0,'0'0'38'0,"13"19"2"16,-13-19-2-16,26-3-35 16,0 1-1-16,13-3 0 15,9-8-1-15,4-5 0 16,4-7 1-16,-1-6-1 15,-5-3 0-15,-6 2 0 16,-12-1-1-16,-14 2 1 16,-15 3-1-16,-10 9 1 15,-15 9-1-15,-9 8 1 16,-9 10-1-16,-8 15 1 0,-4 14 0 15,0 10 0-15,4 7 0 16,4 6 0-16,13 1-1 16,12-1-1-16,21-8 0 15,17-14-2-15,22-9-1 16,17-20-3-16,19 2-12 15,-1-32-7-15,21 9-10 16,-14-21-3-16,11 4-1 16,-19-14 1-16</inkml:trace>
  <inkml:trace contextRef="#ctx0" brushRef="#br0" timeOffset="17822.7821">13422 4106 114 0,'-16'29'39'15,"2"-16"1"-15,21 4-2 16,11-11-37-16,14-5 0 15,6-7-1-15,8-2 1 16,4-7 0-16,2-3 0 16,-4-3 0-16,-5-3 0 15,-10-2 0-15,-11 0-1 16,-10 1 0-16,-11 0 1 15,-14 5-1-15,-8 5 1 16,-11 7-1-16,-10 11 1 16,-5 12-1-16,-3 9 1 15,1 11-1-15,3 6 1 16,10 4-1-16,12 5-1 15,17-6 0-15,17-7-2 0,24-7-2 16,16-18-6-16,30 6-10 16,-6-29-13-16,29 4-4 15,-4-19-1-15,14 4-1 16</inkml:trace>
  <inkml:trace contextRef="#ctx0" brushRef="#br0" timeOffset="18161.816">14321 3981 120 0,'-50'28'41'0,"-16"2"0"15,8 22-1-15,0-4-37 16,11 2-2-16,9-1 0 16,16-4-1-16,17-11 1 15,15-14-1-15,22-15 0 16,14-18 0-16,14-17 1 0,9-14 0 15,2-14 0-15,1-11 0 16,-8-8 0-16,-4-6 1 16,-10-4-2-16,-11 11 0 15,-12 7 0-15,-11 15 0 16,-11 16 0-16,-11 19 0 15,-12 28 0-15,-9 19 0 16,-5 27 0-16,-6 9-2 16,7 19-8-16,-6-10-5 15,28 16-7-15,-7-25-5 16,41 5-11-16,2-24-5 15,27-5 0-15,8-23 2 16</inkml:trace>
  <inkml:trace contextRef="#ctx0" brushRef="#br0" timeOffset="18419.8418">15131 4086 102 0,'-3'-17'35'16,"23"5"-2"-16,14 1-19 0,5-19-49 15,9 21-1-15,-6-5-1 16,8 14 2-16</inkml:trace>
  <inkml:trace contextRef="#ctx0" brushRef="#br0" timeOffset="18581.858">15104 4299 92 0,'-16'30'40'16,"7"-19"0"-16,23 2-2 15,6-23-18-15,17-9-34 16,25 8-21-16,-8-12-4 16,15 4-1-16,-6-12-1 0</inkml:trace>
  <inkml:trace contextRef="#ctx0" brushRef="#br0" timeOffset="20009.0007">16598 3742 78 0,'0'0'38'15,"-15"-18"-1"-15,-2 19 0 16,-17-7-18-16,-1 16-14 15,-9 2-2-15,-1 13 1 16,-1 2-1-16,4 10 0 16,3 2 0-16,10 7-1 15,7-2 0-15,13 1 0 16,11-3-2-16,12-9-2 15,15-7-1-15,12-15-3 16,16-3-5-16,6-29-10 0,22 2-15 16,-7-19-1-16,14 8 12 15,-20-21 8-15,11 8 8 16,-17-6 4-16,-10 6 7 15,-9 14 12-15,-22-4 17 16,-6 14 1-16,-16-3-10 16,-3 22-8-16,-13-2-4 15,-1 16-2-15,-10 5-2 16,2 13-2-16,-3 4-1 15,6 9-1-15,2 2-1 16,6-2-2-16,7 1-3 16,3-14-5-16,17-2-25 15,-3-21-2-15,15-8 0 16,-3-22-2-16</inkml:trace>
  <inkml:trace contextRef="#ctx0" brushRef="#br0" timeOffset="20393.0389">17247 3575 115 0,'-14'10'40'0,"10"11"0"16,-8-7-1-16,5 4-38 15,8 4 1-15,7 3-2 16,2 3 1-16,-3 6 1 15,0 1-2-15,-2 2 1 16,-1 4 0-16,-4 0-1 16,-4-5 0-16,2-2 1 0,-6-5-1 15,3-9 0-15,1-5-1 16,4-15 1-16,0 0 0 15,4-27-1-15,9-3 1 16,1-5 0-16,2-7 0 16,3-3 0-16,4-2 1 15,1 4-1-15,1 6 0 16,1 4 1-16,0 9-2 15,-1 4-1-15,5 11-3 16,-3-2-6-16,13 21-15 16,-14-12-12-16,16 15-1 15,-10-8-2-15,12 10 1 16</inkml:trace>
  <inkml:trace contextRef="#ctx0" brushRef="#br0" timeOffset="20632.063">17978 3695 105 0,'-13'-15'40'0,"13"15"0"16,-31 0-1-16,16 10-34 16,-14 6-1-16,1 11-1 15,-5 6-1-15,1 10 0 16,3 3-1-16,7 4 0 15,10-4-2-15,12-5-1 16,15-9-3-16,11-13-4 16,28 2-14-16,-3-32-15 0,25 3-1 15,-5-21-1-15,11 3 0 16</inkml:trace>
  <inkml:trace contextRef="#ctx0" brushRef="#br0" timeOffset="20994.0991">18375 3707 102 0,'-19'13'39'0,"-11"0"1"15,8 16-1-15,-10-3-32 16,10 11-4-16,4-1-1 16,6 4 1-16,6-3-2 15,9 0 1-15,6-9-1 16,10-8-1-16,11-9 1 15,4-11 0-15,7-13-1 16,3-7 1-16,1-8-1 0,-1-9 1 16,-4-4 0-16,-6 1 0 15,-7 2-1-15,-5 3 1 16,-10 9 0-16,-5 4-1 15,-10 12 0-15,3 10-1 16,-16 11 1-16,3 10-1 16,-1 8 0-16,0 3-2 15,8 8 0-15,1-3-3 16,13 4-2-16,-2-21-9 15,27 10-12-15,-11-24-10 16,21-2 1-16,-7-19-2 16,14 0 3-16</inkml:trace>
  <inkml:trace contextRef="#ctx0" brushRef="#br0" timeOffset="21489.1487">18954 3748 103 0,'-35'1'39'16,"16"18"0"-16,-14-4 0 15,6 11-34-15,3 2-2 16,4 4 0-16,3-1-2 15,6 1 1-15,7-5-1 16,8-6 0-16,5-10-1 16,9-7 1-16,4-9 0 15,4-11-1-15,3-4 1 16,3-8-1-16,-3-2 0 15,-2-4 0-15,-2 3 1 16,-4 0-1-16,-6 4 0 16,-4 6 0-16,-6 6 0 0,-5 15 0 15,2-10 0-15,-2 10 0 16,-4 16 0-16,1-1 0 15,4 1-1-15,3 3 1 16,2-3 0-16,3-2 0 16,5-4 1-16,1-3-1 15,2-6 1-15,2-3-1 16,-3-6 1-16,1-7 0 15,2 1-1-15,1-1 1 16,-5-2-1-16,0 2 1 16,-4 2-1-16,1 5 0 15,-12 8 0-15,13 10 0 16,-12 6-1-16,-6 6 0 15,4 4-2-15,-2 1-1 0,11 7-3 16,-7-19-10-16,28 15-8 16,-7-30-9-16,29 3-5 15,4-21-1-15,21-1 0 16</inkml:trace>
  <inkml:trace contextRef="#ctx0" brushRef="#br0" timeOffset="21722.172">20085 3015 113 0,'-29'-8'41'0,"-19"6"1"16,1 25-2-16,-18 18-38 0,8 5-1 15,1 10 0-15,4 13 0 16,7 9 1-16,9 0-2 15,13 3-2-15,7-5-1 16,19 5-9-16,-6-27-13 16,26 2-14-16,-10-20-1 15,11-4-3-15,-11-21 2 16</inkml:trace>
  <inkml:trace contextRef="#ctx0" brushRef="#br0" timeOffset="21911.1908">19460 3639 108 0,'-20'-8'41'0,"20"8"0"16,10-4 0-16,22-6-32 0,9 1-9 16,10 0-1-16,10 2-3 15,0-6-3-15,14 15-14 16,-20-14-16-16,7 13-4 15,-16-10 2-15,-7 12-3 16</inkml:trace>
  <inkml:trace contextRef="#ctx0" brushRef="#br0" timeOffset="22494.2491">19906 3666 109 0,'-5'21'39'0,"5"-21"1"16,4 22-1-16,16-18-38 15,7-2 1-15,7-4 0 16,9-5-1-16,4-2-1 0,5-5 1 15,-4-3-1-15,-7 0 1 16,-7-5 0-16,-6 0-1 16,-14 2 1-16,-13 5-1 15,-14 1 1-15,-8 11 0 16,-11 4 1-16,-5 8-1 15,-6 10 1-15,0 7-1 16,5 6 0-16,4 2 1 16,11 4-1-16,14-3 0 15,11-4-1-15,14-5 0 16,17-8 1-16,12-8-1 15,8-12 0-15,9-10 0 16,4-6 1-16,-4-7-1 16,-2-2 1-16,-6-4-1 15,-10 5 0-15,-8 2 0 0,-12 9 0 16,-10 10 0-16,-14 5 0 15,-7 21 0-15,-8 1 0 16,-4 9 0-16,-2 5 0 16,-2 1 0-16,0-1 0 15,8-8 0-15,1-3 2 16,9-10-2-16,5-15 0 15,14-8 0-15,5-13 0 16,3-10 0-16,3-7 0 16,4-6 0-16,4-2 0 15,-4 0 0-15,-1 4 0 16,-1 4-2-16,2 15-8 15,-5-4-3-15,15 23-6 16,-9-12-5-16,33 26-4 0,-10-16-8 16,28 17-5-16,2-9 1 15,18 5 6-15</inkml:trace>
  <inkml:trace contextRef="#ctx0" brushRef="#br0" timeOffset="23395.3391">20915 3722 101 0,'0'0'39'0,"-18"6"1"15,18-6-2-15,20 1-34 16,8-10-1-16,10-5 0 15,10 0-1-15,1-4-1 16,7 1 1-16,-6-2-1 0,-4 2 0 16,-9-2 0-16,-11 6 0 15,-9-2-1-15,-13 3 1 16,-11 1-1-16,-7 1 0 15,-11 6 1-15,-4 5 0 16,-3 6 0-16,-2 5-1 16,-4 12 1-16,2 6 0 15,4 8 0-15,4 4 0 16,9 4-1-16,11-2 0 15,12-3 0-15,11-7-1 16,13-9 0-16,12-11-1 16,11-9-1-16,5-15-2 15,11-8 0-15,-4-11-2 16,5-1-1-16,-11-12 0 0,3 4 1 15,-15-6 2-15,-4 4 3 16,-11 5 1-16,-11 5 3 16,-5 10 3-16,-14 2 2 15,0 18 1-15,-15 2-1 16,0 16 0-16,-7 1-2 15,4 10 0-15,-4 2-1 16,3 4-2-16,1-3 0 16,5 1 0-16,4-4-1 15,5-5 1-15,5-7-1 16,6-6 0-16,7-11 1 15,2-7 0-15,9-5-2 16,-1-9 0-16,4-2 0 16,-2-6 0-16,2-1 0 15,-1 1 0-15,-4 3 0 0,-2 5 0 16,-6 5 0-16,-1 8 0 15,-5 8 0-15,-9 0 0 16,9 26-3-16,-7-3-2 16,2 12-3-16,-3-6-6 15,20 18-5-15,-12-22-4 16,25 19-5-16,-7-27-6 15,20 4-4-15,-3-19 0 16,13-3 4-16</inkml:trace>
  <inkml:trace contextRef="#ctx0" brushRef="#br0" timeOffset="23629.3627">22406 3526 109 0,'-31'7'40'0,"-18"-1"3"15,3 19-2-15,-14 2-25 16,8 5-13-16,5 3 0 15,8 5-3-15,15 1 0 16,12-7 0-16,22-2-2 16,16-7-1-16,21-3-5 15,1-19-8-15,28 9-6 16,-14-30-9-16,19 11-10 15,-11-19 1-15,0 0-1 16,-16-9 3-16</inkml:trace>
  <inkml:trace contextRef="#ctx0" brushRef="#br0" timeOffset="23953.3951">22494 3640 124 0,'-24'27'40'16,"-1"-13"0"-16,21 15-7 15,9-18-30-15,14 2 0 16,10-10-2-16,9-5-1 15,5-7 0-15,3-5 0 16,-2-3-1-16,-7-6 1 16,-8 0-1-16,-10 1 1 15,-14 1 0-15,-12 9 1 16,-16 7 0-16,-9 7 0 15,-11 11 1-15,-4 10 0 16,-4 8-1-16,2 9 0 0,8 2 0 16,11 0-1-16,21 0-1 15,11-10-2-15,31-2-8 16,7-23-8-16,36 6-9 15,-9-27-11-15,18 0-2 16,-5-16-1-16,4 0 1 16</inkml:trace>
  <inkml:trace contextRef="#ctx0" brushRef="#br0" timeOffset="24598.4594">16389 4516 64 0,'17'8'33'16,"21"1"0"-16,13-9 0 15,24 8-24-15,14-13-1 16,28 3-2-16,19-8 0 15,28 1-1-15,12-8-1 16,24 4 0-16,11-4-2 16,16 2 0-16,15-1 0 15,12 4-1-15,7-3 0 16,8 2 1-16,12-3-1 15,3 1 1-15,9-5-1 16,1 1 1-16,2-4-2 0,-2-1 2 16,-3 0-1-16,-4-2 1 15,-16 4-1-15,-17-1-1 16,-18 7-1-16,-29 1-2 15,-31 15-6-15,-44-10-19 16,-31 22-9-16,-50-1-1 16,-33 15-1-16,-45-3 0 15</inkml:trace>
  <inkml:trace contextRef="#ctx0" brushRef="#br0" timeOffset="25466.5464">17464 5206 86 0,'3'-10'36'0,"-3"10"0"15,8-17 1-15,-8 17-32 16,2-12-1-16,-2 12-1 16,-4 13 0-16,-2 9 0 15,-2 7-1-15,1 10 0 16,-2 5 0-16,3 6-1 15,0 3 0-15,5 1 1 16,1-5-1-16,1-4-1 16,4-8 1-16,0-6-1 15,3-8 0-15,-2-6 0 16,-6-17 1-16,10 7-1 0,-5-17 0 15,-2-10 1-15,-2-3-1 16,-1-11 1-16,0-5-1 16,-1-12 0-16,1-7 1 15,1-4-2-15,5 0 1 16,1-2 0-16,6 8-2 15,2 1 4-15,7 9-4 16,2 9 2-16,4 12-2 16,0 8 2-16,0 6-2 15,-1 8 3-15,-1 3-1 16,-4 6-2-16,-4 3 3 15,-5 6-1-15,-7 3 2 16,-8 4-2-16,-9 4 2 16,-6 0-2-16,-5 3 1 15,-6 1-1-15,-3 0 0 0,-4 1 0 16,2-1 0-16,1 2 0 15,0 1 0-15,3 4 0 16,0 4 0-16,1 11 1 16,-1 7-1-16,0 7 1 15,-1 6 1-15,1 4-1 16,1 3 0-16,5-3-1 15,10-5-2-15,4-23-9 16,26 2-11-16,-4-31-13 16,28-9-3-16,-3-25-1 15,15-10-2-15</inkml:trace>
  <inkml:trace contextRef="#ctx0" brushRef="#br0" timeOffset="26367.6364">17925 5246 101 0,'18'0'38'0,"-18"0"1"15,20 5-2-15,-4-6-35 16,10 0-1-16,5-5 1 15,7 1-1-15,4-6 1 16,4-4-1-16,3-3 0 16,-4-4-1-16,-4-4-1 15,-4 0 3-15,-12-2-3 16,-7-1 1-16,-15 6-1 0,-11 3 1 15,-12 8-1-15,-7 5 2 16,-15 10-1-16,-5 11 0 16,-6 11 3-16,1 6-2 15,1 9 2-15,7 4-1 16,10 0 1-16,11 0-2 15,19-6 2-15,19-8-3 16,21-11 1-16,13-8-1 16,19-12 0-16,9-9 1 15,7-7-1-15,-2-5 1 16,0-4-1-16,-9 0 0 15,-10 1 0-15,-11 2 1 16,-14 3-1-16,-12 6 0 16,-13 7-1-16,-13 7 1 15,0 0 0-15,-22 26 0 0,-1-2 0 16,-6 4-1-16,-2 2 1 15,6 3 0-15,-3-2-1 16,9-4 1-16,10-9 0 16,9-18 0-16,0 0-1 15,23 0 1-15,1-21 0 16,4-3 0-16,1-8 1 15,-2-6-1-15,-3 2 1 16,-2-2-1-16,-8 5 0 16,-5 4 1-16,-4 6-2 15,-4 7 2-15,-2 3-2 16,1 13 1-16,0 0 0 15,0 0 0-15,23 3 1 0,-1 3-3 16,9 0 2-16,9-4-4 16,11 2 0-16,0-9-3 15,16 9-8-15,-15-21-4 16,14 19-6-16,-23-20-4 15,6 14-8-15,-23-9 0 16,2 6 25-16,-14 2 15 16,-15-7 6-16,1 12 7 15,-12-4 5-15,6 18 6 16,-14-7 10-16,8 20 1 15,-12-4-23-15,5 17-12 16,-1 1 1-16,1 8-3 16,4-1 2-16,3-4-3 15,10-2-3-15,4-17-2 0,18 2-12 16,-7-33-11-16,22 2-11 15,-4-21 1-15,13-3-2 16</inkml:trace>
  <inkml:trace contextRef="#ctx0" brushRef="#br0" timeOffset="26500.6498">19406 4889 93 0,'-13'-12'37'0,"-7"1"-1"16,20 11 0-16,-15 15-37 15,15-15-18-15,19 19-18 16,1-9 0-16,20 11-1 15,-3-5 1-15</inkml:trace>
  <inkml:trace contextRef="#ctx0" brushRef="#br0" timeOffset="27190.7188">19769 5069 95 0,'-7'16'38'15,"-10"-11"2"-15,3 10-2 16,-9-3-32-16,-1 8 0 16,-3 4-2-16,6 6 0 15,-1 4-1-15,3 2-1 16,9-2 0-16,10 0-1 15,9-8 0-15,12-6-1 16,8-9 1-16,7-11-2 16,6-10 1-16,0-8-1 15,1-11 0-15,-6-8-1 16,-3-4 0-16,-11-4 0 15,-9 2-2-15,-8-2 2 0,-6 9-1 16,-11 7 0-16,-3 8 0 16,-2 11 3-16,-3 8 0 15,3 6-1-15,7 9 2 16,8 3-4-16,10 5 3 15,12-4-3-15,13 2 2 16,9-6-2-16,10-1 1 16,5-5 0-16,3-6 2 15,-2-3 0-15,-4-6 2 16,-9-3 1-16,-12-6-1 15,-10 1 2-15,-16-6-1 16,-11 6 1-16,-14-3-1 0,-9 8 2 16,-10 4-3-16,-4 10 2 15,-2 9 1-15,-2 12-3 16,2 8 1-16,11 11-1 15,7 5 0-15,14-1-1 16,14-2 1-16,12-10-2 16,15-13 0-16,8-14 0 15,15-19 0-15,4-17 0 16,2-15 0-16,0-11 1 15,-3-8-2-15,-7-3 1 16,-7 4 0-16,-11 6 0 16,-12 11-1-16,-11 14 1 15,-14 14 1-15,-9 21-3 16,-10 18 3-16,-8 12-4 15,-2 23-4-15,-10 2-5 0,9 20-2 16,-12-17-4-16,18 21-3 16,-21-22-6-16,19 19-3 15,-31-21-7-15,-5 7 3 16,-22-1 3-16</inkml:trace>
  <inkml:trace contextRef="#ctx0" brushRef="#br0" timeOffset="27873.7871">11987 6550 97 0,'0'0'37'15,"0"0"0"-15,-23 6 0 16,-5 9-30-16,-13 9-3 15,-3 12 2-15,-9 0-2 16,2 11 0-16,-1-5 0 16,11-1 0-16,7-6-2 15,17-2 0-15,14-9-2 16,15-8 1-16,10-6-1 15,11-3 0-15,4-3 0 0,1 3 0 16,-2-2 0-16,-9 6 0 16,-8 6 1-16,-11 3-1 15,-10 4 0-15,-11 5-1 16,-6 1 0-16,-4 0-1 15,2 0-5-15,-6-16-9 16,24 6-13-16,-8-20-9 16,24-3 0-16,2-16-2 15,19-4 3-15</inkml:trace>
  <inkml:trace contextRef="#ctx0" brushRef="#br0" timeOffset="28429.8427">12195 6731 90 0,'17'-7'37'0,"-17"7"1"16,0 0 1-16,-21 14-11 15,10 12-24-15,-4 2-1 16,3 10 0-16,0 5-1 16,0 6 0-16,3 2-1 15,4 0 0-15,0-4 0 16,5-4 0-16,-3-7 0 15,2-8 0-15,3-8-1 16,-2-11 0-16,0-9 1 16,11-15-1-16,-6-9 0 15,5-9 0-15,0-8 0 16,3-5 0-16,-1-10 0 15,4-3 0-15,-2 0 0 16,1 6-1-16,0 7 1 0,-2 9 0 16,2 8 0-16,3 12 0 15,2 9 0-15,2 12-1 16,1 10 1-16,-3 6-1 15,4 6 0-15,-3 3 1 16,-4 2-1-16,-4 4 1 16,-7 1-1-16,-8 0 1 15,-11 2 0-15,-7-2 1 16,-8 1-1-16,-8-2 0 15,-2 0 1-15,-5 2-1 16,4 0-1-16,-3 2 0 16,5 9 0-16,2 5-1 15,3 8 1-15,2 9-1 0,4 10 1 16,-3-2-1-16,6 3 0 15,1-7-1-15,10 5-10 16,-5-27-7-16,28-1-7 16,-9-33-9-16,27-11-4 15,0-24-1-15,22-16 2 16</inkml:trace>
  <inkml:trace contextRef="#ctx0" brushRef="#br0" timeOffset="28820.8818">12616 6950 118 0,'6'24'38'15,"1"-11"1"-15,15 2-1 16,7-13-36-16,11-5-1 15,6-8 0-15,7-6 0 16,0-8-1-16,-3-4 0 16,-5-2 0-16,-9 0 0 15,-15 2 1-15,-12 0-1 16,-16 6 1-16,-13 7 0 15,-9 7 1-15,-8 9 0 16,-7 11 0-16,-3 10 1 16,0 11-1-16,6 7 1 15,4 5-3-15,9 2 0 16,8 3 0-16,15-7 0 15,15-6 0-15,13-11 0 0,20-5-8 16,9-23-7-16,23 8-10 16,-10-24-7-16,17 1-8 15,-6-14-1-15,2 2 0 16</inkml:trace>
  <inkml:trace contextRef="#ctx0" brushRef="#br0" timeOffset="29158.9156">13253 6937 120 0,'-19'20'39'16,"21"2"1"-16,-2-22-2 16,24 8-35-16,10-17-1 0,12-5 0 15,4-10-2-15,3-4 1 16,-1-4-1-16,-8-3 0 15,-7 2 1-15,-12 3-1 16,-15 7 1-16,-14 3-1 16,-12 12 1-16,-10 9 0 15,-8 12 0-15,-9 9 1 16,0 10-1-16,2 7-1 15,4 4 2-15,11 2-2 16,13-3-2-16,11-6 1 16,18-5-3-16,11-18-7 15,31 1-9-15,-5-26-10 16,27 4-9-16,-4-17-1 15,12 0 0-15,-6-10 1 0</inkml:trace>
  <inkml:trace contextRef="#ctx0" brushRef="#br0" timeOffset="29474.9472">14004 6774 128 0,'-56'18'42'16,"6"20"-2"-16,-10-6 1 16,3 12-37-16,16 0-4 15,9 1 0-15,14-7 0 16,14-7 0-16,18-8 0 15,9-14 0-15,14-14 0 16,6-15 0-16,5-12 0 16,4-12 0-16,-3-8 0 15,-10-6 0-15,-2-6 0 0,-7-4 0 16,-3 4 0-16,-10 9 0 15,-3 12 0-15,-8 13 0 16,-9 19 0-16,3 11-3 16,-22 30-1-16,2 10-4 15,2 27-9-15,-12-10-6 16,23 22-11-16,-6-12-4 15,22 6-2-15,4-16-1 16</inkml:trace>
  <inkml:trace contextRef="#ctx0" brushRef="#br0" timeOffset="29744.9742">14976 6892 111 0,'19'-19'18'0,"19"-1"-17"16,13-1 0-16,9-1-39 15,-1-6-1-15</inkml:trace>
  <inkml:trace contextRef="#ctx0" brushRef="#br0" timeOffset="29910.9908">15071 6989 95 0,'-24'24'40'15,"13"-18"0"-15,22-6-4 16,17-19-17-16,6-13-50 16,27 7-8-16,-8-11-1 15,9 5-1-15,-14-6 1 16</inkml:trace>
  <inkml:trace contextRef="#ctx0" brushRef="#br0" timeOffset="31390.1387">6334 5419 42 0,'-19'11'29'15,"4"-14"-6"-15,11 15 0 16,-16-15-1-16,16 14-4 15,-15-13-5-15,19 2-4 0,-20 6-3 16,20-6-1-16,-14 3-1 16,14-3-1-16,0 0 0 15,0 0-1-15,0 0 1 16,21-12-1-16,2 1 0 15,10-4-1-15,11-7 1 16,17-6 0-16,10-7 0 16,17-10 1-16,16-9-2 15,13-6 1-15,13-8-2 16,9-5 1-16,6-4 0 15,5 0 0-15,7-2-2 16,-6 2 1-16,-4 2 0 16,-6 4 1-16,-5 4-1 15,-4 3 2-15,-4 3-2 0,-11 5 2 16,-7-1-2-16,-5 3 1 15,-8 1 0-15,-4 1 0 16,-8 5-1-16,-8 2 0 16,-6 4 0-16,-3 2 0 15,-6 5 0-15,0 0 0 16,-4 6 0-16,-1 1 0 15,-5 0 0-15,-3 2 0 16,-3 1 0-16,-7 1 0 16,-3 2 0-16,-7 0 0 15,1 0 0-15,-4 1 0 16,3-1-1-16,-1 1 2 15,1-2-2-15,3 2 2 16,-1-1-2-16,4 2 2 0,-1 0-1 16,-2 4 0-16,-4 1 0 15,-3 1 0-15,-3 2 0 16,0 0 0-16,-1-3 0 15,-1 2 0-15,2-4 0 16,1-2 0-16,2 1 0 16,-1-1 0-16,-1 1 0 15,-2 4 0-15,-4 1 1 16,-7 5-2-16,-10 7 1 15,0 0-2-15,0 0-2 16,-28 5-5-16,14 14-12 16,-20-16-13-16,16 16-4 15,-11-14 0-15,15 10-1 16</inkml:trace>
  <inkml:trace contextRef="#ctx0" brushRef="#br0" timeOffset="31932.1929">9667 3541 72 0,'-35'5'37'16,"10"8"0"-16,-3-12 1 15,14 10-12-15,0-11-22 16,14 0 0-16,14-8-1 15,9 0 0-15,10-6-1 16,13 2 1-16,8-6-2 16,5 2 1-16,2 0-1 15,2 2 0-15,-11 3 0 16,-5 3 0-16,-12 5 0 15,-10 7 1-15,-15 6-1 0,-12 12 0 16,-14 7 0-16,-12 11-1 16,-9 9 1-16,-10 7-1 15,-1 9 0-15,-3 3-1 16,7 1 0-16,2-4-2 15,12-3-2-15,4-18-10 16,26 5-9-16,-5-28-12 16,23-1-3-16,2-27-3 15,12-8 2-15</inkml:trace>
  <inkml:trace contextRef="#ctx0" brushRef="#br0" timeOffset="32580.2577">8604 4831 76 0,'5'-12'38'16,"-13"2"-2"-16,8 10 1 15,-9 22-23-15,4 1-12 16,-2 9 0-16,2 7 0 16,-3 6 1-16,5 8-2 15,-2 1 2-15,5-2-2 0,1-3 2 16,3-8-2-1,0-9 2-15,5-6-2 0,0-16 1 16,-9-10 0-16,15-17-1 16,-6-10 1-16,-4-10-2 15,-3-3 2-15,-2-7-3 16,1-2 2-16,-1 1-2 15,4 3 2-15,4 6-2 16,9 2 2-16,12 3-2 16,14-2-4-16,22 16-12 15,-3-18-14-15,24 16-8 16,-1-6-2-16,13 8-2 15</inkml:trace>
  <inkml:trace contextRef="#ctx0" brushRef="#br0" timeOffset="33596.3593">16068 6365 104 0,'23'-19'38'15,"16"4"1"-15,-1-8-3 16,7 3-34-16,3 5-1 0,3 7 0 16,-7 5 0-16,-2 8 0 15,-14 8 0-15,-10 10 0 16,-13 6 0-16,-11 6 0 15,-13 5 1-15,-12 6-1 16,-8 2 0-16,-11 7 3 16,-8-2-2-16,-2 0 2 15,0-5-2-15,8-3 2 16,8-7-2-16,15-8 1 15,14-9-2-15,20-8 1 16,24-11-2-16,21-10-2 16,17-4-2-16,10-10-5 15,21 9-14-15,-11-19-11 0,15 13-6 16,-15-12 0-16,3 12-2 15</inkml:trace>
  <inkml:trace contextRef="#ctx0" brushRef="#br0" timeOffset="33769.3766">16944 6741 119 0,'-14'4'40'15,"14"-4"-2"-15,7-22-2 16,5-2-51-16,14 6-22 15,-5-8-4-15,9 6 3 16,-6-3-4-16</inkml:trace>
  <inkml:trace contextRef="#ctx0" brushRef="#br0" timeOffset="34032.4029">17502 6370 100 0,'0'0'39'16,"-12"-10"0"-16,12 10-1 16,-37 20-32-16,15 8-2 15,-8 5-1-15,2 9 2 16,1 8-4-16,1 3 0 15,12 1-3-15,6-8-1 0,23 2-12 16,0-25-18-16,28-6-7 16,3-21 2-16,18-6-3 15</inkml:trace>
  <inkml:trace contextRef="#ctx0" brushRef="#br0" timeOffset="34233.4229">17968 6254 104 0,'-13'-2'37'0,"-11"9"2"15,3 20-1-15,-17 10-35 16,13 12 0-16,-3 5-1 16,5 9 2-16,4 4-3 15,0 1 0-15,9-1-4 16,-3-13-14-16,16 5-19 0,-6-19 0 15,10-3-3-15,-7-19-1 16</inkml:trace>
  <inkml:trace contextRef="#ctx0" brushRef="#br0" timeOffset="34588.4585">17175 6431 111 0,'-23'6'40'15,"9"-8"1"-15,28 6-1 16,11-10-37-16,23 1-1 16,14-8 1-16,12 0 0 0,6-3-1 15,4 1-1-15,-2-1 0 16,-6 4 0-16,-7 3 0 15,-17 2-1-15,-8 4 1 16,-9 2-1-16,-7 3 0 16,-6 1 0-16,-1 2 1 15,0 0-1-15,3 0 0 16,6-2-2-16,5 1 0 15,3 0-2-15,11 4-4 16,-6-12-12-16,23 17-11 16,-11-13-9-16,9 7 0 15,-10-5-1-15,3 4 1 16</inkml:trace>
  <inkml:trace contextRef="#ctx0" brushRef="#br0" timeOffset="34800.4796">18447 6767 127 0,'-4'17'40'16,"-10"-11"2"-16,14 5-2 15,0-11-38-15,0 0-4 16,9 13-4-16,-9-13-17 15,23-6-15-15,-11-3-2 16,10 3-2-16,-6-12 0 16</inkml:trace>
  <inkml:trace contextRef="#ctx0" brushRef="#br0" timeOffset="35331.5328">19196 6372 90 0,'-3'-11'36'0,"3"11"1"16,0 0 0-16,7 22-29 15,-9-3-2-15,2 16-2 16,-5 3 0-16,-2 13 1 16,-1 3-3-16,-1 2 2 15,0-1-2-15,3-4 1 16,-2-8-1-16,2-9 1 15,4-11-2-15,4-13 0 16,-2-10 0-16,15-22 0 16,-2-7 0-16,3-6-2 15,-2-13 1-15,3-3-1 16,-4-7 1-16,2-3-1 0,-2 3 1 15,-3 6-1-15,3 2 2 16,0 7 0-16,12 3 0 16,10 7-1-16,17 6-1 15,10 4-5-15,19 16-12 16,-5-11-12-16,18 17-9 15,-5-3 0-15,6 15-3 16,-14-4 1-16</inkml:trace>
  <inkml:trace contextRef="#ctx0" brushRef="#br0" timeOffset="35842.5839">16114 7343 98 0,'52'7'38'0,"17"-9"2"16,28 3-2-16,22-6-34 15,26-2-2-15,27-5 0 16,25-4 1-16,15-7-1 16,20-2 0-16,13-3-2 15,5-4 1-15,8 0 0 16,-2-1 1-16,-9 2-2 15,-7 3 1-15,-13 2-1 16,-21 7 0-16,-23 6-2 16,-28-2-8-16,-18 20-22 0,-43-4-6 15,-22 12 0-15,-39-4-2 16</inkml:trace>
  <inkml:trace contextRef="#ctx0" brushRef="#br0" timeOffset="36248.6245">18044 7530 96 0,'1'-17'38'16,"-1"17"1"-16,0-15-2 16,0 15-30-16,-8 12-4 15,2 13 0-15,-4 9-1 16,-3 11 1-16,-2 12-2 15,-4 5 0-15,-1 7-1 16,0 6 2-16,2-1-2 16,1-9-2-16,8-3-4 15,-5-23-15-15,19 3-16 16,-5-24 0-16,14-4-1 0,-14-14-3 15</inkml:trace>
  <inkml:trace contextRef="#ctx0" brushRef="#br0" timeOffset="36443.644">17686 7569 124 0,'-18'-8'41'0,"18"8"1"15,18 1-2-15,25-4-38 16,28-4-2-16,19-5-2 15,18 1-2-15,7-12-9 16,19 15-19-16,-15-13-7 16,6 12-2-16,-18-4-1 0</inkml:trace>
  <inkml:trace contextRef="#ctx0" brushRef="#br0" timeOffset="41166.1162">10935 9522 26 0,'2'-18'25'0,"-2"18"2"16,-11-6 5-16,-4 3-20 16,4 16 0-16,-13-8 1 15,5 20 1-15,-13-8 0 16,5 20-2-16,-7-6-3 15,6 14-2-15,0-2-1 16,7 5-3-16,7-5 0 16,11 1-2-16,11-9 0 15,13-9 0-15,12-11-1 16,10-13 0-16,9-15 1 15,6-11-2-15,0-12 2 16,-1-7-2-16,-5-7 0 16,-9-2 0-16,-13 2-1 0,-11 5 1 15,-11 6 0-15,-13 8 0 16,-10 8 0-16,-7 7 1 15,-4 8 0-15,0 6 1 16,0 4 0-16,4 5-1 16,5 2 0-16,9 5 1 15,8-3-1-15,11 4 1 16,9-3-1-16,6 2 1 15,5 0 0-15,4 1 0 16,1 3 0-16,-3 5 0 16,-3 6 0-16,-7 7 0 15,-8 4 0-15,-5 5-1 16,-8 3 0-16,-4-1 0 15,-6-6 1-15,-3-5 0 16,2-11 0-16,-3-11 0 0,12-14 0 16,-8-16 1-16,12-15 0 15,6-10 0-15,2-8 0 16,7-5-1-16,3-5 0 15,5 0-2-15,2 6 2 16,3 6-2-16,3 5 0 16,1 9-2-16,7 7-4 15,-5-6-16-15,17 21-14 16,-6-9-2-16,9 13-1 15,-1-6-1-15</inkml:trace>
  <inkml:trace contextRef="#ctx0" brushRef="#br0" timeOffset="41998.1992">12543 9385 69 0,'-29'7'36'0,"1"15"-1"16,-11-3 1-16,4 8-25 15,-3-1-5-15,6 4-1 16,7-5-2-16,8 1 1 16,6-8-1-16,14-3 0 15,8-7-1-15,11-2-1 0,8-5 0 16,7-2 0-16,4-2 0 15,-2 5-1-15,-4 1 0 16,-6 5 1-16,-7 7 1 16,-12 7-1-16,-11 8 1 15,-13 8-1-15,-9 0 1 16,-2 4-1-16,-3-5-1 15,1-6-3-15,9-7-1 16,4-17-4-16,25-1-23 16,1-27-6-16,20-2 0 15,2-19-1-15</inkml:trace>
  <inkml:trace contextRef="#ctx0" brushRef="#br0" timeOffset="42548.2544">12860 9475 88 0,'0'0'36'16,"-24"10"-1"-16,11 3 2 15,-6 0-33-15,7 8 0 16,-2 2 0-16,6 8-1 16,0 5 0-16,3 8 1 15,1 1-1-15,-2 5 0 16,1-1-1-16,1-3 1 15,-2-8-1-15,0-6-1 16,-1-9 0-16,-1-13 0 16,8-10-1-16,-9-21 0 15,10-8 1-15,0-10-2 16,5-8 0-16,2-9 0 0,2-4 0 15,4-3-1-15,2-1 1 16,3 4 0-16,-2 7 0 16,5 10-1-16,-1 7 2 15,2 10 0-15,2 11 0 16,-1 12 0-16,1 11 0 15,1 8 0-15,-3 6-1 16,-3 5 1-16,-2 1 0 16,-5 4 1-16,-5 0-1 15,-7-1 2-15,-8 2-2 16,-5-3 1-16,-10 0 0 15,-10-2 0-15,0-1 0 16,-5-1 0-16,-3-1-1 16,2 3 0-16,1 1 0 15,7 7 0-15,2 6-1 0,5 8 1 16,3 9 0-16,3 5-1 15,3 8 0-15,0-1 0 16,4 3-4-16,-1-13-6 16,16 5-22-16,-10-23-4 15,15-9-3-15,-3-23 2 16</inkml:trace>
  <inkml:trace contextRef="#ctx0" brushRef="#br0" timeOffset="42961.2955">13128 9608 97 0,'5'10'38'16,"5"1"1"-16,-10-11-2 15,32 3-34-15,-6-7-1 16,6-2 0-16,2-8 0 16,8-3-1-16,-4-5 0 15,0-4-1-15,-3 0 1 16,-9-1-1-16,-10 1 1 15,-11 5-1-15,-10 6 1 16,-9 7-1-16,-11 7 1 16,-6 9 0-16,-6 10-1 15,-4 11 1-15,-1 9 1 0,0 4 0 16,7 5-1-16,7 2 1 15,11-2-1-15,11-6 0 16,14-5-1-16,17-13-1 16,15-7-4-16,10-16-4 15,25 5-20-15,-5-24-9 16,14 3-1-16,-10-17 0 15,10 5 0-15</inkml:trace>
  <inkml:trace contextRef="#ctx0" brushRef="#br0" timeOffset="43668.3664">13750 9578 104 0,'-22'18'39'16,"16"6"2"-16,2-14-3 15,19-1-34-15,5-8-2 16,8-3 0-16,7-8-1 15,7-4 0-15,-2-7 0 16,2-1-2-16,-7-3 2 16,-8-2-1-16,-10 2 0 15,-8 1-1-15,-13 3 2 16,-11 5-1-16,-9 7 1 15,-8 9-1-15,-8 8 0 16,-1 8 0-16,-7 8 1 16,5 9 0-16,5 4 0 15,9 4 0-15,13 0-1 16,14-3 0-16,17-3-2 0,15-6 0 15,20-7-3-15,7-13-2 16,20 1-3-16,-2-20-8 16,19 6-14-16,-15-21 5 15,8 10 12-15,-22-16 8 16,-8 3 5-16,-15-2 3 15,-22-3 5-15,-9 12 8 16,-31-11 16-16,0 21-3 16,-28-8-10-16,9 21-8 15,-12 3-2-15,4 11-2 16,0 5-1-16,8 9 0 15,8-1-1-15,11 5 0 16,14-8-1-16,14-6 1 16,15-11-2-16,13-11 1 15,12-14-2-15,8-13 0 0,7-11 0 16,2-10 0-16,-4-9 0 15,-7-3-1-15,-7-3 1 16,-10 5 0-16,-9 7 0 16,-13 7 1-16,-7 15-1 15,-8 13 0-15,-14 22 0 16,-3 22 0-16,-9 15 0 15,2 17-1-15,3 9-1 16,4 4 0-16,13 5-3 16,6-12-6-16,30 3-9 15,-9-32-6-15,33 1-12 16,-8-27 0-16,15-5-3 0,-6-20 3 15</inkml:trace>
  <inkml:trace contextRef="#ctx0" brushRef="#br0" timeOffset="43835.3831">14991 9422 97 0,'0'0'38'16,"-15"0"1"-16,25 4-1 16,-1-5-30-16,16-3-6 15,9 1-2-15,3-5-4 16,13 10-23-16,-13-10-11 15,3 6 1-15,-16-4-3 16,-1 8 1-16</inkml:trace>
  <inkml:trace contextRef="#ctx0" brushRef="#br0" timeOffset="43975.397">14951 9708 114 0,'-17'23'40'16,"21"-2"2"-16,7-21-4 15,23-13-42-15,23 1-27 16,-2-19-8-16,16 1 0 15,3-12-3-15</inkml:trace>
  <inkml:trace contextRef="#ctx0" brushRef="#br0" timeOffset="44486.4482">15810 9233 115 0,'18'-22'39'0,"18"7"1"0,-2-12-5 15,9 9-34-15,5 2 0 16,0 7 0-16,-4 6 0 16,-7 5 0-16,-13 8 0 15,-8 8 0-15,-11 7 0 16,-9 7 1-16,-11 6-1 15,-8 4 0-15,-8 6 0 16,-6 6 0-16,-5-1 0 16,4-1 0-16,1-4-1 15,11-7 1-15,12-6-1 16,20-12 0-16,17-9-2 15,16-19-1-15,26-4-6 16,1-25-13-16,25 6-14 16,-5-19-3-16,11 4 1 15,-8-12-3-15</inkml:trace>
  <inkml:trace contextRef="#ctx0" brushRef="#br0" timeOffset="44667.4663">16688 9237 119 0,'-21'35'40'16,"-10"0"0"-16,11 12-3 15,-1-3-34-15,2 2-2 16,10 0-1-16,1-8-1 16,14-1-4-16,0-18-14 15,24 2-18-15,-5-19-1 16,19-4-3-16,0-19 1 0</inkml:trace>
  <inkml:trace contextRef="#ctx0" brushRef="#br0" timeOffset="45204.5199">17112 9229 99 0,'7'-15'39'0,"-7"15"1"15,0 0-1-15,0 0-26 16,-13 11-9-16,5 12 0 0,-3 6-1 16,0 10-1-16,-4 5-1 15,4 6 0-15,1 2-1 16,3-3 0-16,5-2-2 15,-2-9-2-15,12 4-7 16,-8-26-19-16,16 1-9 16,-16-17 1-16,24-4-3 15,-16-15 2-15</inkml:trace>
  <inkml:trace contextRef="#ctx0" brushRef="#br0" timeOffset="45538.5534">16520 9424 89 0,'-19'5'37'0,"19"-5"1"15,20-8 0-15,17-13-18 16,12-11-17-16,12-7-1 15,6-5 1-15,6-4-2 16,-2 2 1-16,-3 5 0 16,-10 5 0-16,-10 11 0 15,-14 12 0-15,-7 15 0 16,-12 6-1-16,-9 11 1 15,1 8-1-15,0 0-1 16,5 3 0-16,8-2 0 16,14-7-2-16,7-8-2 15,16 3-5-15,-5-26-18 0,17 13-11 16,-9-14-2-16,8 4 0 15,-11-5-1-15</inkml:trace>
  <inkml:trace contextRef="#ctx0" brushRef="#br0" timeOffset="45710.5706">17702 9474 117 0,'-10'28'40'0,"-5"-13"1"15,9 2-1-15,6-17-37 16,0 0-4-16,0 0-20 15,13-14-15-15,5 4-4 16,-5-11 0-16,6 3-2 0</inkml:trace>
  <inkml:trace contextRef="#ctx0" brushRef="#br0" timeOffset="46373.6369">18327 9059 91 0,'0'-15'36'16,"0"15"0"-16,0 0 2 0,-8 31-28 16,-2-11-5-16,7 16 0 15,-5 4-1-15,4 10 0 16,-4 4-1-16,4 5-1 15,-2-5-1-15,1 2 0 16,2-8 0-16,2-9 0 16,2-10 0-16,1-10 0 15,-2-19 0-15,15 1 1 16,-4-19-1-16,2-11 0 15,1-10 1-15,-3-7-1 16,-3-10 0-16,-2 0-1 16,-2-2 1-16,1 3 0 15,-2 4-1-15,3 7 1 16,6 5 0-16,7 8-1 15,8 7-1-15,11 3 0 0,10 8-3 16,6-2-4-16,20 14-14 16,-10-13-12-16,20 12-7 15,-13-8 1-15,10 6-2 16</inkml:trace>
  <inkml:trace contextRef="#ctx0" brushRef="#br1" timeOffset="51203.1198">19102 9587 122 0,'0'0'41'16,"-27"8"1"-16,14 4-3 16,-10-4-38-16,6-5-2 15,6 5-5-15,-4-13-24 16,15 5-10-16,0 0 1 15,11-1-2-15,-1-11-1 0</inkml:trace>
  <inkml:trace contextRef="#ctx0" brushRef="#br1" timeOffset="51849.1844">20502 8615 92 0,'-5'-44'36'0,"-20"-4"1"15,-3 11 0-15,-10-2-33 16,-4 12-1-16,-5 7 0 15,-4 10-1-15,-2 14 0 16,1 12-1-16,1 10 1 16,3 11 0-16,4 11 0 15,8 10 0-15,4 10 2 16,9 11-2-16,2 7 1 15,2 14-2-15,6 3 1 16,3 7-1-16,0-3 1 16,3-2-2-16,2-7 0 15,-1-9 0-15,0-8-1 16,-2-16-1-16,0-9-2 15,-6-17-4-15,9-3-26 0,-16-21-5 16,3-6 1-16,-6-22-2 16</inkml:trace>
  <inkml:trace contextRef="#ctx0" brushRef="#br1" timeOffset="52051.2046">19588 9153 119 0,'-15'-3'40'0,"15"3"2"15,0 0-2-15,18 3-36 16,14-9-3-16,19-3-1 16,19-6-2-16,11-6-2 15,18 9-13-15,-3-11-21 16,14 12-3-16,-13-4 1 0,2 15-2 15</inkml:trace>
  <inkml:trace contextRef="#ctx0" brushRef="#br1" timeOffset="52201.2195">20681 9372 122 0,'-11'13'32'0,"11"-13"-30"15,0 0-6-15,0 0-35 16,-3-13-2-16</inkml:trace>
  <inkml:trace contextRef="#ctx0" brushRef="#br2" timeOffset="73297.329">11434 6308 5 0,'10'-4'22'16,"13"7"1"-16,-6-8 1 16,13 0-9-16,4 3-6 15,-1-5-2-15,10 4-2 16,6-4 1-16,10 2-1 15,2-3 0-15,14 2 1 16,6-5-1-16,14 2-1 16,5-4 0-16,13 1 0 15,5-6-1-15,13 3 0 16,4-2-2-16,7 0 1 0,2 4-1 15,8 0 0-15,2 3-1 16,3 1 1-16,4 6 0 16,-1 0-1-16,3 3 1 15,7-2-1-15,2 0 0 16,1 0 0-16,8-4 1 15,8-2-1-15,1-1 0 16,8-3 1-16,2-3-1 16,1 3 0-16,-3-3 1 15,3 4 0-15,-7 1-1 16,-4 3 1-16,-7-1-1 15,-5 4 2-15,-10 2-2 0,3 3 0 16,-7-2 1-16,-5 1-1 16,-1-2 1-16,6-1 0 15,-2-1 0-15,4-3 0 16,-2-2 1-16,3-1-1 15,2-2 1-15,0 0 1 16,-1 2-4-16,-2-2 3 16,-2 2-3-16,0 3 3 15,-3 0-3-15,-8 1 3 16,-4 3-4-16,0-1 3 15,-1 3-1-15,-6-1 1 16,-2 0 0-16,-2-2 0 16,0-2-1-16,1 2 1 15,-4-3 0-15,0-1 1 16,-9-4 0-16,2 0-3 0,-10-2 3 15,2 2-3-15,-7 2 3 16,-8 2-3-16,-7 1 2 16,-4 5-2-16,-10 5 1 15,-9 3 2-15,-9 4-5 16,-16-5-3-16,-4 13-15 15,-22-12-11-15,-5 7-2 16,-19-13 0-16,0 0-1 16</inkml:trace>
  <inkml:trace contextRef="#ctx0" brushRef="#br2" timeOffset="75264.5257">22082 5857 74 0,'12'-8'33'0,"-12"8"-2"16,0 0 2-16,-6-15-31 15,6 15 0-15,0 0-1 16,0 0 1-16,0 0-1 15,0 0 1-15,0 0 0 16,13 2 0-16,-13-2 2 16,14 17-2-16,-8-5 3 15,1 6-4-15,0 3 3 16,-3 9-3-16,-3 5 3 15,-1 9-4-15,-1 4 0 16,-5 7 0-16,-1 6 0 16,2 4 0-16,-5 5 0 0,1 1 1 15,3 0-2-15,-3 1 3 16,2-2-2-16,-1 1 1 15,0 1-1-15,-1 1 2 16,-3-4-2-16,3 0 1 16,-2-2 0-16,1 0 0 15,-1-4-1-15,2-1 0 16,-1-5 0-16,2-1 0 15,3-1 0-15,0-1-1 16,1 0 1-16,3-2 0 16,-2-1 0-16,4-2 0 15,2 1 0-15,-1-5 0 16,4-2 0-16,2-5 0 15,1-4 0-15,0-4 0 16,2-3 0-16,-1-2 0 0,1 2 0 16,-4-1-1-16,-1 2 1 15,-2-1-1-15,0 1 1 16,-3 0-2-16,-1-1 2 15,0-2-1-15,-1-6 1 16,-1-1 0-16,2-6 0 16,0-12 0-16,-1 15 0 15,1-15 1-15,0 0-1 16,0 0 0-16,0 0 0 15,0 0 0-15,0 0 1 16,0 0-1-16,-12 1 0 16,12-1 0-16,-17-4 0 15,5 0 0-15,0 0 0 16,-5-1 0-16,-2 1 0 0,-4-1 0 15,-3-1 0-15,-7 3 0 16,-9-1 0-16,-9 4 0 16,-6 3-1-16,-9 1 1 15,-11 3 0-15,-11 2-1 16,-11 4 1-16,-7 2 0 15,-5-1-1-15,-11 0 1 16,-6 1 0-16,-5 0 0 16,-8 0 0-16,-3-2 0 15,-1 1 0-15,-9 1 0 16,-7 1 1-16,-1 2-1 15,-3 0 0-15,-2 2 1 16,-6 1-1-16,-2-2 0 16,0 0 0-16,3-1 1 0,-2-2-1 15,1-1 1-15,2-3-1 16,1-1 1-16,2-3-1 15,-2 3 1-15,1-3-1 16,-2 1 0-16,1 1 0 16,-5 1 0-16,-5 0 0 15,-2 3-1-15,-1 0 0 16,-4 0 1-16,0 0-1 15,1-4 0-15,0-1 1 16,1-3-1-16,2-1 0 16,2-4 0-16,3-4 1 15,3 0-1-15,-4 0 0 16,1-2 1-16,2 3-1 15,-5-2 1-15,1 4-1 16,-2 1 1-16,-1 0 0 0,1 3 0 16,2-2 0-16,3 3 0 15,3-2 0-15,9 0 0 16,-2-1 0-16,5 0 1 15,5-1-1-15,8-2 0 16,4 1 1-16,4-1-1 16,4 0 1-16,8-3-1 15,12 0 1-15,12 0-1 16,9 0 1-16,10-2-1 15,14-1 1-15,11 0-1 16,11 0 0-16,10 0 1 16,7 0-1-16,5 0 0 15,9 1 0-15,5-1 0 16,1 0 1-16,13 7-1 0,-12-15 0 15,12 15 0-15,0-21 0 16,5 7 0-16,4-5 1 16,2-3-1-16,1-5 0 15,4-5 0-15,1-7 0 16,0-5 0-16,1-4 1 15,0-8-1-15,4-5 1 16,-6-4 0-16,3-7-1 16,-3-6 1-16,0-7 0 15,2-3 0-15,-1-4 0 16,-2 0 2-16,4-1-2 15,-1-4 0-15,4 0 0 16,4 1 1-16,0 4-1 16,3 0 1-16,3 3-1 0,1 1-2 15,2 5 1-15,-3 4-1 16,-3 7 1-16,-1 9-2 15,-5 7 2-15,-4 11-1 16,-5 8 1-16,-7 9-1 16,-4 8 2-16,0 7 0 15,-3 13-1-15,-3-12 1 16,3 12-1-16,0 0 0 15,0 0 0-15,0 0-1 16,0 0 1-16,0 0 0 16,0 0 0-16,13 8 0 15,-13-8 0-15,12 8-1 16,-12-8 1-16,13 10 0 0,-13-10-2 15,14 15-3-15,-2-1-22 16,-12-14-11-16,11 13 1 16,-11-13-3-16,19-7 1 15</inkml:trace>
  <inkml:trace contextRef="#ctx0" brushRef="#br2" timeOffset="77288.7281">10773 8742 31 0,'0'0'27'0,"-11"-1"1"16,11 1-1-16,-10-8-20 15,10 8-3-15,0 0 0 16,0 0 1-16,-6-11 1 16,6 11-1-16,0 0 1 15,0 0-1-15,-2-10 0 16,2 10-1-16,0 0-1 15,0 0 1-15,-20 21-2 16,9 3 0-16,-7 13 1 0,0 15-2 16,-7 15 0-16,-1 18 0 15,-1 14 0-15,-1 13 0 16,2 13 1-16,-1 7-1 15,4 8-1-15,-4 2 1 16,2 2-1-16,-3-4 1 16,-5-1-2-16,0-9 2 15,-2-11-2-15,2-13 2 16,0-18-3-16,6-16 2 15,8-16-3-15,6-24-1 16,21-10-24-16,-8-22-5 16,28-13 1-16,-6-12-3 15</inkml:trace>
  <inkml:trace contextRef="#ctx0" brushRef="#br2" timeOffset="78504.8497">10327 10674 80 0,'0'0'33'0,"0"0"-1"15,-2 16-10-15,2-16-19 16,15-3-2-16,0 2 0 15,6 2 1-15,4-2 0 16,10 2 0-16,6-1 0 16,10 0 0-16,7 0-1 15,11 2 1-15,5-5-1 0,9 2 0 16,8-4 0-16,11 3 0 15,8-4 0-15,8 2 0 16,7 0 0-16,8 0 0 16,11-1 0-16,7-1 0 15,10-1-1-15,4 0 0 16,3 1 1-16,5 1-1 15,1-1 0-15,5 3 0 16,2 3 0-16,0 1 0 16,6 5 0-16,2 1 0 15,0 1 0-15,5 1 0 16,2 0 0-16,3 0 0 15,5-3 0-15,-1 0 0 16,2-3 0-16,5 2 1 0,2-5-1 16,-2-1 1-16,0 0-1 15,5-2 1-15,-4 3-1 16,4-2 1-16,-1 0 0 15,0 1-1-15,3-3 1 16,-2-2-1-16,5 2 1 16,0-4-1-16,-2-5 1 15,2-1-1-15,-3-4 0 16,-5-2 0-16,-7-2 0 15,-5 0 0-15,-6 1 0 16,-13 1 0-16,-8 2 0 16,-9 3 0-16,-7 5 0 15,-5 2 1-15,-5 2-1 0,-3 3 0 16,-5 2 0-16,-3 1 0 15,1 0 0-15,-5 2 0 16,-8-2 0-16,-6 1 0 16,-12 0 0-16,-11 2 0 15,-14-2 0-15,-9 0 0 16,-17 0 1-16,-8 0-1 15,-10 0 0-15,-8 0 0 16,-4-1 0-16,-1 0 0 16,0-1 0-16,-1-1 0 15,1 0 1-15,0-3-1 16,3 0 0-16,-3 0-1 15,0-2 2-15,-6-1-1 16,-2 2 0-16,-3-3 0 0,-13 9 0 16,12-20 0-16,-12 10 2 15,-3-1-4-15,-1-3 4 16,-1 4-4-16,-3-3 4 15,2 0-3-15,1-4 2 16,-1 0-1-16,1-1 1 16,0-4 0-16,3-2 0 15,2-4 1-15,0-6-2 16,5-2 1-16,-3-8 0 15,5-2-2-15,2-6 2 16,-1-4-2-16,3-4 2 16,-1-2-1-16,2-4-1 15,-1 1 1-15,2-5-1 16,-1-3 1-16,0-5-1 0,0-2 1 15,1-3 0-15,-4-1-1 16,0 0 2-16,2 1-1 16,-4 3 0-16,-2 5 0 15,1 4-1-15,-1 6 2 16,1 4-2-16,3 1 1 15,0 2-1-15,3 4 1 16,-2 2 0-16,3 3 0 16,-3 8 0-16,-2 3-2 15,-4 11 0-15,-10 2-5 16,1 13-27-16,-17 4-2 15,2 10-1-15,-11-4-2 16</inkml:trace>
  <inkml:trace contextRef="#ctx0" brushRef="#br3" timeOffset="219245.9224">1481 11345 54 0,'6'-15'33'0,"-6"15"0"15,10-8 0-15,0 21-24 16,-10 7-1-16,4 18-3 16,-5 11-2-16,1 13 1 15,-6 12-3-15,2 6-1 16,-4 0-1-16,0-3-3 15,4-1-7-15,-3-20-22 16,9-10 0-16,-2-22-3 0,9-11 2 16</inkml:trace>
  <inkml:trace contextRef="#ctx0" brushRef="#br3" timeOffset="219741.972">1331 11401 77 0,'-33'-24'38'16,"12"14"-1"-16,-2 0 0 15,23 10-28-15,-11-7-6 16,23 5-1-16,12-5-1 16,10-2 0-16,13-3-1 15,11-1 0-15,9-4 1 16,7 2-1-16,-1 4 0 15,2 4 0-15,-9 5 1 0,-8 12 0 16,-7 6 0-16,-14 12 0 16,-13 9 0-16,-8 7 0 15,-8 5-1-15,-8 7 1 16,-4-1 0-16,-3-1 0 15,-1 0-1-15,0-8 2 16,3-5-2-16,3-5 1 16,2-12-1-16,5-2 1 15,2-12 0-15,4-10-1 16,4-7 1-16,4-8-1 15,1-3 1-15,2-10-2 16,-4 0 2-16,3-2-2 16,-3 5 2-16,-4 3-3 15,-3 8 2-15,-11 14-1 0,15-2 1 16,-13 12 0-16,3 10-2 15,-4 3 0-15,5 5-1 16,0-2-1-16,9 8-4 16,-6-16-27-16,16 6-2 15,-2-16-1-15,11 0 0 16</inkml:trace>
  <inkml:trace contextRef="#ctx0" brushRef="#br3" timeOffset="220092.007">2491 11643 77 0,'-3'18'37'16,"-4"-6"-2"-16,13 8 3 16,-6-9-35-16,16 3 1 15,5-7-1-15,10-1 0 16,4-9-1-16,7-9 1 15,-2-6-2-15,5-8-1 16,-4-3 1-16,-6-2-1 16,-11-1 1-16,-10 3-1 15,-11 6 0-15,-12 13 1 16,-14 11 0-16,-10 11 1 15,-9 15-1-15,-1 5 2 16,-2 5-2-16,5 6 1 16,7-2-1-16,13-1 1 15,12-9-3-15,18-12-3 0,23 6-12 16,5-27-21-16,30 5-1 15,6-17-2-15,25 6 0 16</inkml:trace>
  <inkml:trace contextRef="#ctx0" brushRef="#br3" timeOffset="220658.0636">3638 11597 78 0,'-26'-16'37'0,"4"14"-1"15,-9-1 1-15,8 15-32 16,-10 5 0-16,3 12 0 15,-1 7-1-15,6 7 0 16,4 0-1-16,4 2-1 16,10-4 0-16,9-7-1 15,10-10 0-15,9-9-2 16,9-15 1-16,8-12 1 15,2-11-1-15,3-11 1 16,2-6-1-16,-5-5 1 16,-3-2-1-16,-5 1 1 15,-6 6-2-15,-8 6-1 16,-5 11 1-16,-4 8-1 15,-9 15 1-15,4 16 0 0,-8 15 1 16,-4 17 1-16,-1 15-1 16,-1 13-1-16,-3 14 2 15,-1 8-1-15,-1 3 1 16,1 0 0-16,0-8-1 15,0-7-1-15,1-13 1 16,0-13 1-16,-3-20-2 16,3-17 0-16,-4-19 0 15,2-18-1-15,0-16-1 16,5-19-2-16,2-14-1 15,3-20-2-15,16 1-16 16,-5-20-11-16,19 6-1 0,-1-3 0 16,11 15 2-16</inkml:trace>
  <inkml:trace contextRef="#ctx0" brushRef="#br3" timeOffset="221018.0996">3931 11605 39 0,'33'5'32'0,"3"11"4"16,-14-7 0-16,5 13-12 15,-16-14-9-15,10 12-4 16,-15-9-4-16,0 8 0 15,-3-1-3-15,-3 4-1 16,-5 4-1-16,-1 1-2 16,-3 6 1-16,-1 0-2 15,-2 3 2-15,1-3-2 16,-1-3 1-16,1-4-2 15,3-7 3-15,3-7-1 0,5-12 0 16,0 0 0-16,9-22 1 16,-2-7-1-16,4-6 0 15,0-5 1-15,0-7-1 16,1-3 2-16,-3 3-2 15,2 2 2-15,-2 7-2 16,-3 7 1-16,2 4-1 16,0 6-1-16,4 9-2 15,0 1-2-15,10 17-9 16,-9-15-17-16,19 17-4 15,-6-8-4-15,11 10 0 16</inkml:trace>
  <inkml:trace contextRef="#ctx0" brushRef="#br3" timeOffset="221378.1356">4352 11784 91 0,'-14'9'37'0,"13"6"2"15,1-15 0-15,15 3-33 16,6-12-2-16,17-3-2 15,6-7 0-15,8-4-1 16,0-4 1-16,-1-5-3 16,-9-1 2-16,-7 1-2 15,-17 2 2-15,-13 3-1 16,-18 6 0-16,-14 8 0 15,-9 10 0-15,-6 9 0 16,-6 13-1-16,-1 8 3 0,4 11-2 16,7 8 1-16,6 5-1 15,11-1 0-15,10-3 0 16,14-4-1-16,11-8 0 15,15-13-5-15,18-3-2 16,4-27-16-16,21 4-13 16,-6-19 0-16,9 1-3 15,-10-13 0-15</inkml:trace>
  <inkml:trace contextRef="#ctx0" brushRef="#br3" timeOffset="221996.1974">4904 11717 87 0,'4'19'40'0,"-4"-19"-3"0,18 12 3 16,-3-9-36-16,14-10 0 16,0-6-1-16,5-3-2 15,2-6-1-15,-3-3-1 16,-2 0 1-16,-9-1-1 15,-9 3 0-15,-13 1 0 16,-9 5 0-16,-10 6 0 16,-9 8 1-16,-6 8 1 15,-8 8-1-15,-3 10 1 16,2 7 1-16,5 8 0 15,8 1 0-15,7 5 1 16,12-3-1-16,16-4-2 16,15-9 1-16,16-9-1 15,15-13 0-15,8-12 0 0,8-11 0 16,6-10-2-16,-2-5 2 15,-5-5 0-15,-11 1 0 16,-11 1 0-16,-14 9 1 16,-10 6-2-16,-14 10 1 15,-6 10 1-15,-22 16-1 16,-1 7 2-16,-7 12-1 15,2 3-2-15,2 3 2 16,7 0-1-16,7-4 0 16,11-10 0-16,9-13 1 15,13-12-3-15,14-15 3 16,4-14 0-16,1-9-1 15,8-4 1-15,-2-5 0 16,-4 1 0-16,-1 4-1 0,-11 9 1 16,-10 9 0-16,-3 13-1 15,-17 9 1-15,8 15-1 16,-12 9-2-16,-4 0 0 15,6 11-8-15,-12-15-7 16,19 17-9-16,-16-21-13 16,20 2-1-16,-9-18-2 15,38-2 3-15</inkml:trace>
  <inkml:trace contextRef="#ctx0" brushRef="#br3" timeOffset="222671.2649">6780 10995 89 0,'0'0'39'16,"-28"4"-2"-16,16 14-1 15,-10 4-31-15,11 12-2 16,-3 4 0-16,7 13-2 16,-1 6 1-16,4 8-1 15,2 0 1-15,4 1-1 16,2-5 0-16,2-6 0 15,-2-6 0-15,3-11-1 16,-1-10 1-16,1-13-1 16,-7-15 1-16,0 0-1 15,13-7 0-15,-10-11 1 16,0-7-1-16,0-4 0 15,4-3 0-15,2-2 0 0,10 6 0 16,-1 2 0-16,7 10 0 16,4 8-1-16,4 9 1 15,0 8 0-15,-2 10 0 16,-2 6 0-16,-7 1 0 15,-5 5 1-15,-12-1-1 16,-6-4 0-16,-14-2 0 16,-7-5 0-16,-5-6 0 15,-8-9-2-15,4-3-2 16,-6-11-4-16,21 5-13 15,-11-18-17-15,27 8 1 16,-3-9-3-16,22 7 2 16</inkml:trace>
  <inkml:trace contextRef="#ctx0" brushRef="#br3" timeOffset="223370.3348">7446 11391 87 0,'-1'11'37'16,"-18"-3"0"-16,0 12 2 15,-16-4-34-15,8 8 0 16,-4 1-1-16,5 7-1 16,4-3 0-16,10 2 0 15,5-6-1-15,16-4 0 16,8-8 0-16,13-9-1 15,10-7 0-15,7-10-1 0,5-6 0 16,3-10 0-16,-4-4 0 16,-7-5-1-16,-9 1 0 15,-13-2-1-15,-10 5 1 16,-15 0-1-16,-8 9 1 15,-11 4 0-15,-3 12 1 16,-7 8 0-16,0 9 0 16,2 6 1-16,2 6 0 15,10 3 0-15,7 0 0 16,8 3 0-16,13-10 0 15,12-7 0-15,15-5-1 16,11-7 1-16,9-4-1 16,4-4 0-16,3-4 0 15,-6-2 0-15,-7 0 0 0,-7 6 0 16,-13 4 0-16,-13 1 0 15,-18 6 0-15,3 11 1 16,-17 4-1-16,-2 8 0 16,-7 3 1-16,1 8-1 15,0 1 1-15,3 7 0 16,9-4 0-16,8-3 0 15,12-5-1-15,13-7 1 16,10-12-1-16,10-10 0 16,8-11 0-16,3-9 0 15,-3-8-1-15,-5-8 0 16,-10-2 0-16,-12-4 0 15,-16 6-1-15,-14 1 0 16,-11 8 0-16,-11 4-1 16,-5 11 1-16,-4 3-2 0,2 9 0 15,4-1-4-15,14 13-8 16,-2-19-12-16,19 6-9 15,22-8 0-15,8-6-2 16,7-11 2-16</inkml:trace>
  <inkml:trace contextRef="#ctx0" brushRef="#br3" timeOffset="223558.3534">8472 11011 101 0,'-21'19'38'15,"6"15"0"-15,-9 0-1 16,15 14-35-16,-5 4 0 15,5 10-2-15,4 5-2 0,6-3-3 16,12 7-12-16,-4-20-21 16,19 1 0-16,-4-22-2 15,11-4 2-15</inkml:trace>
  <inkml:trace contextRef="#ctx0" brushRef="#br3" timeOffset="223858.3834">8728 11250 103 0,'-31'13'41'16,"-8"-3"1"-16,6 12-2 16,3-3-36-16,3-1-1 15,9 2-1-15,2-2 0 0,3-2-1 16,8 3 0-16,5-4-1 15,1-2 1-15,6-2-1 16,5 3 1-16,7-7-1 16,5 1 0-16,7-3 0 15,7-2-1-15,9 0-2 16,-1-5-3-16,15 8-6 15,-11-18-8-15,21 23-8 16,-22-17-13-16,7 10 1 16,-14-7-2-16,1 6 1 15</inkml:trace>
  <inkml:trace contextRef="#ctx0" brushRef="#br3" timeOffset="224422.44">9700 11289 78 0,'0'0'39'0,"6"12"-1"16,-4 3 0-16,-10-4-31 16,5 16 0-16,-7-3-1 15,2 13 0-15,-2-1-2 16,5 5-1-16,4-3-1 15,6-1-1-15,9-9 0 16,9-7-1-16,9-12 0 16,11-13 0-16,6-11 0 15,4-11 0-15,3-6 0 16,-4-8 0-16,-4-5 0 15,-5 3 0-15,-8 0 1 16,-11 8-1-16,-9 6 0 16,-8 13 0-16,-7 15 1 0,0 0-1 15,-22 21 0-15,8 8-1 16,-1 4 0-16,1 6-1 15,9 5-2-15,1-11-5 16,24 9-11-16,-6-27-10 16,26 1-9-16,4-23-1 15,18-5 0-15,3-17 1 16</inkml:trace>
  <inkml:trace contextRef="#ctx0" brushRef="#br3" timeOffset="224707.4685">10535 11289 100 0,'-51'18'40'0,"12"9"2"0,0-9-2 16,19 2-37-16,12-5 0 16,21-2-2-16,13-6 0 15,15-6 0-15,9-1-1 16,3-2-1-16,-1 3 1 15,-6-1 0-15,-12 6 0 16,-14 5-1-16,-20 5 1 16,-14 10-1-16,-13 1 0 15,-9 5 1-15,-1 0-3 16,-1-6-1-16,10 7-4 15,-3-23-13-15,31 7-17 16,0-17-1-16,15-3-1 16,10-16 0-16</inkml:trace>
  <inkml:trace contextRef="#ctx0" brushRef="#br3" timeOffset="225045.5023">10876 11405 98 0,'-15'8'39'0,"11"3"1"15,4-11-5-15,24 0-32 16,6-3 1-16,11-4-2 16,9 0-1-16,6-1 1 15,-2-3-1-15,-3 3 0 16,-10-1 0-16,-9 2 0 15,-16-1 0-15,-16 8-1 16,0 0 0-16,-27-10 0 16,-5 13 0-16,-5 4 0 0,-6 7-1 15,1 6 0-15,2 6 1 16,5 3-1-16,11 4-1 15,8-5-1-15,16 3-2 16,9-13-4-16,29 5-16 16,2-23-14-16,20-2 1 15,4-17-3-15,19-5 3 16</inkml:trace>
  <inkml:trace contextRef="#ctx0" brushRef="#br3" timeOffset="225335.5313">11585 11278 100 0,'-53'12'40'0,"6"13"1"15,-1-9-2-15,6 10-35 16,15-4-2-16,17-1 0 16,16-4-1-16,13-5 0 15,15-6-1-15,10-2 0 16,3-3 1-16,3-1-1 15,-5 2 0-15,-5 1 1 16,-15 7-1-16,-11 5 0 16,-13 7 0-16,-11 2 0 15,-9 8-1-15,-8-6-2 16,5 10-7-16,-19-19-9 15,25 11-10-15,-12-21-12 16,18-1 1-16,-3-17-2 16,16-5 1-16</inkml:trace>
  <inkml:trace contextRef="#ctx0" brushRef="#br3" timeOffset="226074.6052">12827 11356 81 0,'25'-18'40'0,"-2"-9"-1"16,9 6 0-16,-7 0-29 15,8-4-9-15,-6 7 1 16,1 4-2-16,-8 9 1 16,-6 11 0-16,-10 7 0 15,-2 9 0-15,-5 9 0 16,-5 8 1-16,-1 6 0 15,-2 9-1-15,4-2 1 16,7-1 0-16,5-3 0 16,12-7 0-16,12-10-1 15,13-14 1-15,11-11-2 16,9-12 1-16,2-11 0 15,-1-8-1-15,-3-12 1 16,-7-4-2-16,-12 0 2 16,-12-2-1-16,-14 2 1 0,-8-1-1 15,-7 4 1-15,-2 6-1 16,-1 5 0-16,-1 5 0 15,6 5-1-15,6 2 1 16,11 9-3-16,4-1-2 16,19 13-10-16,-6-15-9 15,23 12-17-15,-6-5 0 16,14 5-2-16,-5-6 2 15</inkml:trace>
  <inkml:trace contextRef="#ctx0" brushRef="#br3" timeOffset="226240.6218">14147 11329 72 0,'-2'12'39'0,"2"-12"-1"16,23 1 1-16,1-9-23 15,14-4-22-15,15 7-24 16,-10-4-7-16,2 8 0 15,-13-2-2-15</inkml:trace>
  <inkml:trace contextRef="#ctx0" brushRef="#br3" timeOffset="226391.6369">14109 11541 96 0,'-18'7'39'16,"18"-7"0"-16,12-4-3 15,14-20-58-15,17 9-16 0,5-8-1 16,16 2 0-16,2-4-1 15</inkml:trace>
  <inkml:trace contextRef="#ctx0" brushRef="#br3" timeOffset="226825.6803">15098 11241 83 0,'42'-20'41'0,"-3"-3"-2"16,11 7 0-16,-10 5-32 16,1-2-7-16,-4 6 0 15,-8 6 1-15,-9 8-1 16,-11 7 1-16,-9 5 0 15,-5 9 0-15,-12 5 0 16,-2 6 1-16,-6 3-1 16,1 3 1-16,-2-1-1 15,7-4 0-15,6-3 0 0,10-7-1 16,11-6 0-16,13-12-3 15,19-9-2-15,4-21-12 16,23 3-22-16,-1-19 1 16,13 2-2-16,-7-14 0 15</inkml:trace>
  <inkml:trace contextRef="#ctx0" brushRef="#br3" timeOffset="227014.6992">15870 11171 88 0,'-23'23'38'16,"-7"-1"0"-16,10 11 1 15,-4-3-33-15,11 5-3 16,4 0-2-16,4-2-1 16,10-2-3-16,3-12-2 0,21 6-15 15,-5-23-18-15,18-2 0 16,-6-17-1-16,15-2 2 15</inkml:trace>
  <inkml:trace contextRef="#ctx0" brushRef="#br3" timeOffset="227186.7164">16234 11103 78 0,'-6'-12'39'15,"6"12"-2"-15,-28 23 2 16,8 13-32-16,-4 5-2 16,0 15-2-16,-4 4-1 15,5 2-3-15,5 2-3 16,-1-12-10-16,14 1-23 15,-4-17-1-15,9-5 0 0,-1-18-1 16</inkml:trace>
  <inkml:trace contextRef="#ctx0" brushRef="#br3" timeOffset="227373.7351">15657 11204 103 0,'-18'-2'41'16,"18"2"0"-16,0 0-3 15,44-13-40-15,7 0-3 16,27 11-13-16,1-15-20 16,24 10-2-16,2-7-1 15,13 9 0-15</inkml:trace>
  <inkml:trace contextRef="#ctx0" brushRef="#br3" timeOffset="228545.8523">16680 11225 56 0,'0'0'35'0,"-13"-1"0"16,13 1 0-16,-19 13-25 15,15 9-2-15,-9 1-2 16,6 12-1-16,-6 4-2 15,4 4 1-15,2 1-2 16,2 0 1-16,2-9-1 16,2-5 0-16,1-8 0 0,4-10-1 15,-4-12 1 1,17-11-1-16,-5-9 0 0,0-6 0 15,-1-6 0-15,-1 0-1 16,-4-5 1-16,-2 2-1 16,-4 3 0-16,0 5 1 15,-2 2 0-15,4 4-1 16,7 4 1-16,10-3 0 15,11 9-3-15,5-2-1 16,12 14-11-16,-6-9-22 16,15 17-2-16,-15-3 0 15,1 13-3-15</inkml:trace>
  <inkml:trace contextRef="#ctx0" brushRef="#br3" timeOffset="228853.8831">15327 11852 94 0,'0'0'37'0,"27"-3"4"16,27-9 1-16,16-14-39 15,26 1 0-15,17-1-3 16,10 2 2-16,3 2-3 0,2 6 0 15,-4 9-4-15,-11 1-5 16,-2 16-27-16,-26-3 1 16,-10 15-2-16,-23-5-3 15</inkml:trace>
  <inkml:trace contextRef="#ctx0" brushRef="#br3" timeOffset="229109.9087">16162 11905 90 0,'-20'21'40'0,"-4"-2"0"16,6 17 0-16,-4-6-35 15,5 9-3-15,4 3-1 16,5 3 0-16,2 2-4 16,3-5-2-16,13 8-23 15,-7-21-12-15,13 5 2 16,-5-22-2-16</inkml:trace>
  <inkml:trace contextRef="#ctx0" brushRef="#br3" timeOffset="229304.9282">15883 12015 93 0,'-24'-13'41'16,"6"-3"0"-16,18 16 0 16,18-11-32-16,19 1-6 15,20-1-3-15,14-3-2 16,17 3-6-16,0-16-12 15,29 14-12-15,-17-14-7 16,4 9-2-16,-13-7 1 16</inkml:trace>
  <inkml:trace contextRef="#ctx0" brushRef="#br3" timeOffset="229827.9803">17417 11677 85 0,'-9'8'38'16,"-15"2"-2"-16,5 12 1 16,0 4-39-16,-3-2-6 15,16 7-27-15,-1-5-1 16,17 0 0-16,3-9-2 0</inkml:trace>
  <inkml:trace contextRef="#ctx0" brushRef="#br3" timeOffset="230319.0296">18024 10978 91 0,'-18'3'37'0,"-13"11"0"15,1 22 2-15,-9 8-37 16,5 11-1-16,0 6 1 16,6 10-1-16,4-2 1 0,5 1 1 15,8-4-1-15,6-7 0 16,5-10-1-16,6-7 1 15,2-12-1-15,4-11-1 16,-1-9 1-16,3-9-1 16,-1-10 0-16,1-6 0 15,0-10 0-15,-3-1 0 16,1-6 0-16,-1-5-1 15,1 1 1-15,2 0 0 16,0 5 0-16,1 7-1 16,1 4 1-16,1 11 0 15,2 9 0-15,1 10 0 16,-6 12-1-16,-2 7 1 15,-5 7 0-15,-2 2 0 0,-11 3-1 16,-4 0 3-16,-12-3-2 16,-7-4 2-16,-3-5-2 15,-6-8 1-15,1-5-4 16,0-14-4-16,17 3-18 15,-3-20-15-15,19-1 1 16,5-14-3-16,20 0 3 16</inkml:trace>
  <inkml:trace contextRef="#ctx0" brushRef="#br3" timeOffset="230730.0707">18356 11468 95 0,'-16'12'38'0,"5"5"1"15,-9-7-1-15,12 8-36 16,-2-2 0-16,4 6 0 16,4 0 0-16,4-1 0 15,4 2-1-15,4-2 0 16,5-3 0-16,7-6 0 15,-2-4 0-15,8-4-1 16,-5-9 1-16,6-5-1 16,-3-10 0-16,-1-2 0 15,-2-4 0-15,-1-4-1 16,-3-1 1-16,-7-1 0 15,1 7 0-15,-8 6 0 0,-3 6 1 16,-2 13-1-16,0 0 0 16,-14 23 0-16,6 2 0 15,0 4 0-15,6 1-1 16,2-2 0-16,11-3-2 15,10-13-3-15,20-2-12 16,-3-23-20-16,23-4 0 16,1-18-1-16,8-4 1 15</inkml:trace>
  <inkml:trace contextRef="#ctx0" brushRef="#br3" timeOffset="230898.0875">19112 11031 92 0,'-29'40'37'0,"-8"11"-2"0,8 17 0 15,-4 1-30 1,9 3-7-16,9-2-1 0,8-9-2 16,17-4-30-16,-6-16 0 15,15-6 0-15,-8-20-3 16</inkml:trace>
  <inkml:trace contextRef="#ctx0" brushRef="#br3" timeOffset="231049.1026">18913 11353 107 0,'-16'-14'40'15,"-2"-7"0"-15,18 21-5 16,18-18-36-16,6-1-11 16,25 15-25-16,1-6-2 0,17 9 0 15,6-8-2-15</inkml:trace>
  <inkml:trace contextRef="#ctx0" brushRef="#br3" timeOffset="234604.4581">19724 11229 85 0,'-2'-17'35'15,"2"17"0"-15,-5-25-7 16,5 25-23-16,0-14-1 15,0 14 0-15,0 0-2 16,0 0 0-16,0 0 0 16,-6 19 0-16,-3 7 0 0,0 12 0 15,-9 13 0-15,-4 10 0 16,-7 10-1-16,1 1 2 15,-1-4-2-15,4-4 1 16,2-12-1-16,5-15 2 16,10-18-2-16,8-19-1 15,10-23 1-15,6-12-2 16,4-15 1-16,3-8-1 15,1-12 1-15,-1-6-2 16,3-1 2-16,-7 3-1 16,-1 6 2-16,-6 9 1 15,-5 10-1-15,-3 12 1 16,-3 8-1-16,-2 15 1 0,1 14-2 15,-4 11 1 1,3 13-2-16,5 7-1 0,2 9 2 16,6 3-1-16,4 5 1 15,10-3-1-15,6-9 2 16,11-5 0-16,6-15-1 15,5-10 1-15,3-13 0 16,0-9-1-16,-3-8 1 16,-6-5 0-16,-6 1 0 15,-14 0 0-15,-4 4-1 16,-10 7 1-16,-10 6 0 15,-4 11-1-15,-13 9 0 16,-2 12 1-16,-3 9-2 16,-2 10 1-16,-3 10-2 0,3 1 0 15,5 7-3-15,1-7-3 16,21 6-13-16,-6-21-15 15,25 0-2-15,-2-16-2 16,21-4 2-16</inkml:trace>
  <inkml:trace contextRef="#ctx0" brushRef="#br3" timeOffset="234911.4888">20556 11496 85 0,'-17'14'35'15,"-10"1"1"-15,3 16 0 16,-10-1-30-16,9 7 0 15,-1-1-2-15,11 4 2 16,0-9-3-16,9-1 1 0,3-12-1 16,8-7 2-1,-5-11-4-15,23-10-1 0,-7-9 1 16,3-10-3-16,0-4 3 15,-2-9-3-15,-1-1 2 16,-1-3-2-16,1 2 2 16,-3 4 0-16,1 4 0 15,1 5-2-15,4 7-3 16,0-4-7-16,17 19-22 15,-8-9-3-15,15 7-1 16,-4-5-2-16</inkml:trace>
  <inkml:trace contextRef="#ctx0" brushRef="#br3" timeOffset="235138.5115">21336 11090 93 0,'0'0'38'15,"-19"9"1"-15,2 12-2 16,-8 6-29-16,4 13-5 16,-2 7-1-16,1 8-1 15,1 8 0-15,3 1-1 16,2 1-1-16,5-5 1 15,11-4-6-15,-8-19-24 16,21-1-8-16,-7-19-1 16,15-6 0-16</inkml:trace>
  <inkml:trace contextRef="#ctx0" brushRef="#br3" timeOffset="235309.5286">21165 11463 113 0,'-13'4'39'0,"-1"-9"0"16,20 16-7-16,10-15-30 15,12-4-3-15,17-5-1 16,7-7-3-16,18 5-9 16,-3-21-23-16,8 7-1 15,-7-11 0-15,1 6-1 16</inkml:trace>
  <inkml:trace contextRef="#ctx0" brushRef="#br3" timeOffset="235460.5437">21726 11083 99 0,'-29'20'38'0,"-13"7"1"0,11 22-1 16,-6 5-32-16,5 8-1 15,7 4-4-15,5-3-3 16,15 9-24-16,1-20-11 16,15-3-1-16,2-17-3 15,17-6 1-15</inkml:trace>
  <inkml:trace contextRef="#ctx0" brushRef="#br3" timeOffset="237338.7315">1131 12814 57 0,'0'0'32'16,"13"8"0"-16,-13-8-3 15,4 25-22-15,-8 1-1 16,6 9 1-16,-7 8-4 15,2 9 1-15,-4-1-2 16,4 4 1-16,-4-3-2 16,2 1 1-16,0-13-1 15,3-4 0-15,-2-14 0 16,5-7 0-16,-1-15 0 15,0 0-1-15,15-29 2 16,-9-1-2-16,2-7 2 0,-2-10-1 16,3-6 1-16,-2-5-2 15,1-2 1-15,1 1 0 16,4 3 0-16,2 2-1 15,2 8 0-15,8 3 0 16,5 11-1-16,5 5 0 16,1 8 1-16,2 7-1 15,1 7 0-15,-4 9 0 16,-7 5-1-16,-10 10 2 15,-11 6-1-15,-13 10 1 16,-11 3 0-16,-12 8 0 16,-10 2 1-16,-9 5 0 15,-3-2-1-15,3-2 2 16,0-4-2-16,10-6 1 15,8-5-1-15,10-6 0 0,11-7 0 16,8-4 1-16,8-3-2 16,2-2 1-16,4 7 0 15,-3 5 0-15,-5 8 0 16,-5 9 0-16,-8 5-1 15,-4 6 1-15,0 2-2 16,-3-2-2-16,13 7-15 16,-7-27-16-16,20-4 0 15,2-22-2-15,21-10 0 16</inkml:trace>
  <inkml:trace contextRef="#ctx0" brushRef="#br3" timeOffset="237744.7721">1815 12830 95 0,'0'0'37'15,"0"0"-1"-15,0 0-9 16,-16 13-24-16,10 4-1 15,0 7 0-15,0 12-1 16,-2 7 0-16,-1 6 0 16,-3 2-1-16,0 1 0 15,2-5 0-15,3-2 0 16,0-10-1-16,3-11 1 15,4-13 0-15,0-11 0 16,15-16 0-16,-2-10 0 0,2-12 1 16,1-6 0-16,0-6 0 15,-2-2 0-15,-1 2 0 16,-2 2 0-16,-3 9 0 15,-3 7 0-15,-1 10-1 16,-2 6 0-16,-2 16-2 16,15-14-2-16,6 22-9 15,-6-10-22-15,20 9-2 16,-1-10-1-16,16 7 0 15</inkml:trace>
  <inkml:trace contextRef="#ctx0" brushRef="#br3" timeOffset="238110.8087">2255 12943 81 0,'-27'25'38'0,"16"11"-1"15,-3-18 1-15,23 4-33 16,4-11-1-16,14-9-1 15,12-11-1-15,11-6 0 16,8-8-1-16,5-7-1 16,-1-4 1-16,-5 3-1 15,-10 0 1-15,-10 5-1 16,-14 5-1-16,-17 6 1 15,-16 7 0-15,-13 7 0 16,-15 8-1-16,-6 5 1 16,-3 7 0-16,-2 7 1 0,2 6-1 15,9 3 0-15,9 2 1 16,11-2-1-16,21-3 0 15,19-9-2-15,17-3-3 16,11-25-13-16,25 1-19 16,4-16 0-16,15-7-2 15,-1-19 0-15</inkml:trace>
  <inkml:trace contextRef="#ctx0" brushRef="#br3" timeOffset="238321.8298">3115 12332 76 0,'-39'2'39'0,"-3"7"-3"0,6 25 2 16,-7 10-30-16,14 13-4 16,1 14-2-16,8 7-1 15,9 7 0-15,5 2-1 16,9-2-4-16,7-16-6 15,12 4-27-15,-7-19 1 16,11-8-2-16,-8-19 0 16</inkml:trace>
  <inkml:trace contextRef="#ctx0" brushRef="#br3" timeOffset="238517.8494">2849 12884 91 0,'-11'-6'40'0,"11"6"-1"0,0 0 0 15,37 2-36-15,-6-12-1 16,12-1-2-16,14-3-3 16,3-14-9-16,14 13-26 15,-9-10 0-15,2 10-2 16,-15-2 1-16</inkml:trace>
  <inkml:trace contextRef="#ctx0" brushRef="#br3" timeOffset="239374.9351">3261 12933 86 0,'0'0'38'16,"9"13"-1"-16,9-15 0 0,11 1-34 16,10-5 0-16,7-1-1 15,1-5 0-15,2-5-1 16,-4-1 0-16,-5-3 0 15,-8-4 0-15,-8-1 0 16,-9-1-1-16,-12-2 1 16,-8 5-1-16,-9 3 1 15,-9 6 0-15,-6 7 0 16,-4 8-1-16,-3 10 2 15,0 11-1-15,3 8 0 16,7 4 0-16,8 4 0 16,11-1 0-16,15 0 0 15,12-7 0-15,13-9 0 16,9-7 0-16,13-11-1 15,5-6 1-15,1-4-1 0,1-3 0 16,-4-1 1-16,-7 0-2 16,-11 4 1-16,-7 4 0 15,-12 7 0-15,-11 4-1 16,-10 7 1-16,-6 5-1 15,-8 3 1-15,-1 3 0 16,-2 0 0-16,3 0 0 16,2-4 0-16,5-6 0 15,7-15 0-15,0 0 0 16,26 1-1-16,-4-18 1 15,3-6 0-15,3-4 0 16,1-5 0-16,-1-2 0 16,-3 2 0-16,1 0 0 0,-4 3 0 15,1 4 0-15,-1 0-1 16,5 3 1-16,2 2 0 15,2 1 0-15,5 1 0 16,1 3 0-16,-3 3 0 16,-4 4 1-16,-2 2-1 15,-9 1 1-15,-8 5 0 16,-11 0-1-16,0 0 1 15,-15 12-1-15,-5-5 0 16,0 2 1-16,0 1-1 16,1 1 0-16,4 1 0 15,8-2 0-15,7-10 0 16,13 17 0-16,7-11 0 15,9-1 0-15,5 1 0 0,2-3 1 16,-3 3-1-16,-4 2 1 16,-2 5 0-16,-13 4 0 15,-12 6 0-15,-10 5 0 16,-9 4 0-16,-10 1-1 15,-3 2-2-15,0 1-2 16,-4-14-7-16,15 9-6 16,-10-26-9-16,25 10-9 15,4-15-6-15,0-13-2 16,16-9 2-16</inkml:trace>
  <inkml:trace contextRef="#ctx0" brushRef="#br3" timeOffset="240050.0026">5969 12675 57 0,'-2'-13'37'15,"2"13"-1"-15,-32-2 1 16,13 10-27-16,-11-4-2 15,5 9-2-15,-6-4-2 0,7 6 0 16,-1-4-2-16,10 4 0 16,2-2 0-16,11 0-1 15,4-2 1-15,9 2-1 16,6 0 0-16,5 3 0 15,1-1 0-15,-1 2 0 16,0 2 0-16,-4 1-1 16,-7 2 1-16,-6 1-1 15,-6 4 1-15,-6-4-1 16,-6 2-2-16,-3-3 0 15,-1 0-2-15,-3-13-5 16,15 11-18-16,-9-20-12 16,14 0 1-16,4-13-2 15</inkml:trace>
  <inkml:trace contextRef="#ctx0" brushRef="#br3" timeOffset="240651.0627">6340 12607 58 0,'0'0'38'15,"0"0"-1"-15,-20-7 1 16,8 19-14-16,-5 2-21 16,3 7 0-16,-4 7-1 15,4 8 1-15,-4 5-1 16,6 3 0-16,1 3 0 15,4-1 0-15,-2-6-1 0,8-3 1 16,-3-9-1-16,4-9 0 16,0-19 0-16,0 0-1 15,0 0 0-15,14-26 0 16,-9-3 1-16,-1-7-1 15,1-6-1-15,-3-6 1 16,2-3 0-16,0 2 0 16,2 0 0-16,1 7 0 15,1 4 0-15,2 8 1 16,3 7-2-16,6 10 2 15,3 6-1-15,1 11 1 16,0 6-1-16,2 6-1 16,-1 1 0-16,-2 5 0 15,-3 4 1-15,-4-3-1 0,-10 6 1 16,-1-1-1-16,-12 1 1 15,-7 1 0-15,-8-2 0 16,-9 1 0-16,-2-3 1 16,-5-2-1-16,-2-2 0 15,2 3 1-15,2 0-1 16,5 4 0-16,3 7 0 15,3 6 1-15,1 12-2 16,1 10 1-16,0 5-1 16,0 5 1-16,0 2-2 15,1-7-2-15,11 1-7 16,-3-29-14-16,28-3-13 15,-1-28-1-15,22-11-2 16,7-28 1-16</inkml:trace>
  <inkml:trace contextRef="#ctx0" brushRef="#br3" timeOffset="241050.1026">6513 12846 86 0,'0'0'39'0,"13"15"0"15,-1-18 1-15,17 0-38 16,1-4 0-16,9-1 0 16,3-4 0-16,2-5-1 15,-1-2 0-15,-2-1-1 16,-5-3 1-16,-4 0-1 15,-9-1 0-15,-8 0 1 0,-9-4-1 16,-10 6 2-16,-9 1-2 16,-6 8 2-16,-8 4-1 15,-4 12 0-15,-5 6 0 16,-1 12 0-16,-4 10 0 15,8 7 0-15,3 7 0 16,9 0-1-16,7 1 0 16,10-3 0-16,16-4-2 15,11-9-2-15,18-1-5 16,2-26-11-16,25 12-16 15,-7-22-3-15,11 3-2 16,-9-18 0-16</inkml:trace>
  <inkml:trace contextRef="#ctx0" brushRef="#br3" timeOffset="241395.1371">7116 12734 87 0,'-12'13'38'0,"16"3"1"16,-4-16-1-16,30 9-34 15,2-11 0-15,10-4-2 16,7-6-1-16,6-5 0 16,2-5 0-16,-5 1-1 15,-7 0 0-15,-9-2 0 16,-12 2 0-16,-12 5 1 15,-14 4-1-15,-13 5 0 16,-11 6 1-16,-9 8-1 0,-7 5 1 16,-4 10 0-16,-1 6-1 15,6 6 0-15,4 2 1 16,11 3 0-16,8-2-1 15,17-5-1-15,17-5-1 16,11-11-3-16,24-3-8 16,-1-25-15-16,25 6-11 15,2-18-1-15,12 0-1 16</inkml:trace>
  <inkml:trace contextRef="#ctx0" brushRef="#br3" timeOffset="241748.1724">7909 12594 92 0,'-54'8'40'0,"5"17"2"15,-10-5-3-15,7 13-34 16,7 2-2-16,10 4 0 16,11-2-2-16,14-2 1 15,20-8 0-15,19-9-2 16,10-13 1-16,11-16-1 15,9-13 0-15,6-11 0 16,2-11 0-16,-6-7 1 16,-6-7 0-16,-10-3 0 15,-8 4-1-15,-9 4 2 16,-11 11-2-16,-12 10 2 15,-6 15-1-15,-11 15-1 16,-4 19 0-16,-8 16 0 16,-3 14-1-16,4 5-2 0,4 12-3 15,8-10-6-15,19 12-6 16,-2-29-12-16,38 6-9 15,-2-22-4-15,29-3 1 16,-4-17 2-16</inkml:trace>
  <inkml:trace contextRef="#ctx0" brushRef="#br3" timeOffset="241968.1944">8669 12615 87 0,'0'13'39'0,"0"-13"1"15,13 12 0-15,-1-14-36 0,11 1-1 16,4-4-1-16,7-2-3 16,5 2-2-16,-5-12-8 15,14 19-25-15,-22-7-3 16,1 11-1-16,-16-2-1 15</inkml:trace>
  <inkml:trace contextRef="#ctx0" brushRef="#br3" timeOffset="242109.2085">8668 12859 100 0,'-30'10'41'0,"18"1"0"16,12-11-1-16,10-24-40 16,22 11-5-16,5-20-15 15,29 14-21-15,0-10 0 0,18 7-1 16,0-6 1-16</inkml:trace>
  <inkml:trace contextRef="#ctx0" brushRef="#br3" timeOffset="242635.2611">9551 12422 83 0,'0'0'39'15,"17"-26"1"-15,3 14 1 16,-5-1-36-16,9 3-2 16,1 2 0-16,5 5-1 15,-6 8 0-15,0 5 1 0,-6 9-3 16,-7 4 2-16,-3 4-2 15,-8 8 1-15,-4 1 0 16,-9 3-1-16,-4 0 1 16,-5 2-1-16,2-5 1 15,0 0-1-15,4-7 1 16,8-7-2-16,10-9 1 15,13-12-3-15,17-6-4 16,2-24-12-16,30 7-19 16,-3-18-2-16,16 2-2 15,-8-13 1-15</inkml:trace>
  <inkml:trace contextRef="#ctx0" brushRef="#br3" timeOffset="242830.2806">10335 12323 94 0,'-13'21'41'16,"-9"-2"0"-16,4 13 0 15,3-4-37-15,-4 6 1 16,3 2-3-16,2-1-1 16,6-1-1-16,7-6-2 15,11-1-3-15,1-20-11 16,23 5-22-16,-4-19-3 15,16-3 0-15,-5-15 1 16</inkml:trace>
  <inkml:trace contextRef="#ctx0" brushRef="#br3" timeOffset="243010.2986">10608 12265 105 0,'-9'13'41'0,"-11"-1"-1"16,8 24-6-16,-7 0-31 15,5 11 0-15,-2 5-3 16,2 0-2-16,3 3-2 15,-2-12-8-15,16 8-24 16,-10-19-6-16,10-1 2 16,-3-31-2-16</inkml:trace>
  <inkml:trace contextRef="#ctx0" brushRef="#br3" timeOffset="243204.318">10206 12370 102 0,'0'0'42'15,"0"0"0"-15,19 12 0 16,1-12-40-16,21-8-6 16,21 8-9-16,-8-19-15 15,23 12-13-15,-4-9-1 16,9 10 0-16,-5-4 0 15</inkml:trace>
  <inkml:trace contextRef="#ctx0" brushRef="#br3" timeOffset="243678.3654">11081 12328 92 0,'0'0'39'0,"-3"11"0"15,-3 14-1-15,-8 3-36 16,2 9 1-16,-5 4-1 16,1 4 0-16,-2 2 0 15,6-3 0-15,1-6-1 16,10-3 0-16,2-12 1 0,5-12-2 15,4-7 1-15,5-11 0 16,2-8 0-16,-1-6 0 16,-2-9 1-16,-4-1 0 15,-4-5-1-15,-1 2 0 16,-4-5 0-16,2 4 0 15,6-2-1-15,2 4 1 16,10 4-2-16,5 3-4 16,11 10-2-16,-4-4-8 15,21 25-14-15,-13-6-13 16,5 15 1-16,-11-2-2 15,4 7 3-15</inkml:trace>
  <inkml:trace contextRef="#ctx0" brushRef="#br3" timeOffset="244001.3977">9918 13116 85 0,'-74'15'39'15,"30"-4"2"-15,19-20-2 16,38-3-35-16,29-12 0 15,32-6 0-15,20-3-1 0,26-3-1 16,18 1 0-16,12 0-1 16,5 6 0-16,-1 3-2 15,-6 8-3-15,-16-5-10 16,1 21-22-16,-33-4-6 15,-18 11 2-15,-31-5-2 16</inkml:trace>
  <inkml:trace contextRef="#ctx0" brushRef="#br3" timeOffset="244272.4248">10598 13134 93 0,'-6'27'42'0,"-8"-2"0"16,4 11-2-16,-15 1-36 15,12 8-3-15,-2 7 1 16,4 3-2-16,2 4-1 15,4-3-2-15,6 2-3 16,-1-19-8-16,21 9-26 16,-12-21 0-16,10-5-1 15,-19-22 0-15</inkml:trace>
  <inkml:trace contextRef="#ctx0" brushRef="#br3" timeOffset="244473.4449">10249 13257 98 0,'-21'-10'43'0,"21"10"2"16,0 0-1-16,43-10-38 16,7-8-4-16,22-11-3 15,18-1-3-15,5-13-8 16,21 19-9-16,-19-14-17 15,9 14-5-15,-15-1-1 16,-8 10 1-16</inkml:trace>
  <inkml:trace contextRef="#ctx0" brushRef="#br3" timeOffset="245293.5269">12376 12037 72 0,'0'0'38'0,"-22"-3"0"16,10 15 1-16,-4 7-34 16,4 15 0-16,-6 7 0 15,5 17 0-15,-4 4-2 16,7 12 1-16,-4 0-2 15,8 1 0-15,1-8-1 16,4-8 0-16,3-12 0 16,3-10-1-16,2-12 1 15,2-12-2-15,2-10 2 16,0-9-1-16,-1-6 1 15,-1-7-1-15,-1-4 0 16,2-6 0-16,1-1 0 16,0-2 1-16,6 3-1 15,-1 4 0-15,4 4 0 16,5 7 1-16,-1 7-1 0,4 10 1 15,0 9-1-15,-4 6-2 16,-5 7 2-16,-5 4-1 16,-9 3 1-16,-10 2-1 15,-10 0 1-15,-11-1-1 16,-7-3 1-16,-8-6-1 15,-4-5-1-15,-3-7-1 16,10-3-5-16,-8-24-16 16,31 6-16-16,0-16 1 15,20-2-2-15,8-10 1 16</inkml:trace>
  <inkml:trace contextRef="#ctx0" brushRef="#br3" timeOffset="245658.5634">12625 12618 83 0,'0'15'40'16,"19"3"-2"-16,3-14 2 15,22-4-34-15,8-11-3 16,9-1 0-16,5-10 0 15,-3-1 0-15,-8-7-1 16,-8 1 0-16,-10 0 0 16,-22 4-1-16,-15 2 1 15,-16 5-1-15,-17 10 0 16,-7 8 1-16,-9 7-2 15,-4 10 2-15,-2 6-2 0,7 5 0 16,5 4 1-16,13 2-1 16,15 0 0-16,15-4-2 15,19 0-2-15,14-13-4 16,25 7-9-16,-3-21-12 15,25 6-12-15,-1-12 0 16,14 1-1-16,-4-10 3 16</inkml:trace>
  <inkml:trace contextRef="#ctx0" brushRef="#br3" timeOffset="245909.5885">13693 12507 80 0,'-23'9'41'0,"-15"-4"0"16,1 9-2-16,-12-3-25 16,6 5-9-16,-1 2-2 15,7 6-1-15,9-1-1 16,7-2-1-16,17 2-1 15,11-7-2-15,16 1-3 16,5-16-13-16,29 7-20 16,-4-14 0-16,16 0-2 15,-3-12 2-15</inkml:trace>
  <inkml:trace contextRef="#ctx0" brushRef="#br3" timeOffset="246276.6252">14045 12496 98 0,'-32'3'40'0,"4"18"2"15,-15-13-12-15,4 18-24 16,-9 5 0-16,7 5-2 16,0 1 0-16,11 1-1 15,7-2-1-15,10-8-1 16,17-11 1-16,11-8-2 15,19-11 1-15,12-10-2 16,7-8 1-16,4-9-1 16,1-2 1-16,-6-3-1 15,-8 2 1-15,-11 6 0 16,-10 5 0-16,-10 8 1 0,-13 13-2 15,0 0 1-15,-18 13 0 16,0 5 0-16,3 5-1 16,-3 4-1-16,11 3-1 15,0-7-4-15,14 7-3 16,-1-20-7-16,25 11-13 15,-9-21-8-15,17 0-3 16,-2-15 1-16,11-1 1 16</inkml:trace>
  <inkml:trace contextRef="#ctx0" brushRef="#br3" timeOffset="246608.6584">14450 12478 93 0,'-27'12'40'0,"15"10"0"15,-8 0 0-15,3 9-35 16,2 1-2-16,1 4 0 15,7-1-1-15,4-5-1 16,9-4 1-16,9-11-1 16,8-9 0-16,13-11 0 15,3-10-1-15,6-9 1 16,2-6-1-16,1-5 1 15,-2 1 0-15,-8 0 0 16,-8 6 0-16,-8 9 1 16,-12 6-2-16,-10 13 2 15,-4 13-2-15,-11 4 0 16,-3 10-1-16,-1 2-3 0,2 6-3 15,-5-8-7-15,22 12-7 16,-13-25-10-16,26 5-10 16,-13-19-1-16,37 10 0 15</inkml:trace>
  <inkml:trace contextRef="#ctx0" brushRef="#br3" timeOffset="247027.7003">15116 12502 58 0,'-20'-19'38'0,"10"20"0"15,-17 1 2-15,1 16-18 16,-11-3-16-16,3 8-1 16,-6-3 1-16,9 6-3 15,3-5 2-15,12-3-3 16,14-5 0-16,16-6-2 15,18-7 1-15,11-3-1 16,9 0 0-16,1-1 0 16,1 2 0-16,-7 1 0 15,-8 7 0-15,-15 5 0 16,-19 6 0-16,-14 4 0 15,-11 2 1-15,-7 3-1 16,-6-2-1-16,0-5-3 0,9 6-6 16,0-23-8-16,29 12-13 15,-5-14-8-15,26-16-2 16,3-6 0-16</inkml:trace>
  <inkml:trace contextRef="#ctx0" brushRef="#br3" timeOffset="247366.7342">15411 12596 94 0,'-15'1'40'0,"15"-1"2"16,0 0-2-16,0 0-35 16,15-3-2-16,8-6-2 15,11 3 1-15,3-5-2 16,2 0 2-16,0-3-2 0,-2 1 1 15,-7-1-1-15,-8-3 1 16,-10 3 0-16,-10 0-2 16,-10 2 2-16,-12 6-1 15,-9 1 1-15,-8 8 0 16,-7 3 0-16,1 12 1 15,-5 7-1-15,6 7 0 16,3 4 0-16,12 3-1 16,13 1 0-16,11-2-2 15,21-4-2-15,10-10-6 16,27 3-4-16,1-21-7 15,31 12-11-15,-9-21-9 16,19 2-2-16,-6-13 1 16</inkml:trace>
  <inkml:trace contextRef="#ctx0" brushRef="#br3" timeOffset="247855.7831">16159 12803 96 0,'0'0'37'0,"17"-13"2"15,0 1-6-15,11 7-56 16,-2-13-16-16,15 4 0 16,-6-5-1-16,9 4 0 15</inkml:trace>
  <inkml:trace contextRef="#ctx0" brushRef="#br3" timeOffset="248028.8004">16851 12712 90 0,'-8'18'40'0,"-9"-13"1"16,6 3-3-16,-2-8-37 0,5-10-13 16,22 8-25-16,-5-12-1 15,18 7-3-15,2-8 2 16</inkml:trace>
  <inkml:trace contextRef="#ctx0" brushRef="#br3" timeOffset="248186.8162">17296 12711 91 0,'-16'1'38'0,"5"6"0"16,-7-10 0-16,18 3-37 16,0 0-8-16,-5-21-28 15,31 14-3-15,-2-8-1 16,18 7-1-16</inkml:trace>
  <inkml:trace contextRef="#ctx0" brushRef="#br3" timeOffset="248336.8312">17881 12641 97 0,'-14'7'35'0,"-1"0"-14"16,1-9-20-16,14 2-40 15,6-20-2-15,19 6 0 16</inkml:trace>
  <inkml:trace contextRef="#ctx0" brushRef="#br3" timeOffset="248486.8462">18967 12687 108 0,'26'22'40'16,"-20"-11"-7"-16,-6-11-31 16,19-1-43-16,-2-15 0 15,19 0-4-15</inkml:trace>
  <inkml:trace contextRef="#ctx0" brushRef="#br1" timeOffset="456660.6615">16851 11995 53 0,'0'0'34'15,"3"-21"-1"-15,-3 21-8 16,-1-15-18-16,1 15-1 16,0-14 0-16,0 14 0 0,0 0-2 15,10 24-2-15,-8 1 1 16,3 13-1-16,-2 12-1 15,-2 8 1-15,-2 10-2 16,-1 7 2-16,-6 0-2 16,-2-2 0-16,3-5-2 15,-2-13 0-15,7-3-4 16,-5-21-6-16,16 2-21 15,-4-23-2-15,7-2-1 16,-12-8 2-16</inkml:trace>
  <inkml:trace contextRef="#ctx0" brushRef="#br1" timeOffset="456856.6811">16780 12452 61 0,'-15'-3'36'16,"-3"0"-1"-16,18 3 1 15,-14 8-23-15,14-8-10 16,14 1-1-16,4-4-1 15,7-9 0-15,8-3-1 16,10-4-4-16,0-14-7 16,14 7-22-16,-9-13-2 15,8 5-1-15,-11-5 1 16</inkml:trace>
  <inkml:trace contextRef="#ctx0" brushRef="#br1" timeOffset="457270.7225">17277 11971 51 0,'0'0'36'0,"0"0"-1"16,0 0-1-16,0 0-13 16,4 11-17-16,-11 7 0 15,5 12 0-15,-8 2 0 16,0 13-1-16,-2 4-1 15,1 6 1-15,-3 1-1 16,0 1 0-16,3-7-1 16,4-1 1-16,2-10-2 15,6-8 2-15,5-11-3 16,6-8 2-16,6-9 0 15,3-10-1-15,4-5 1 16,3-7-2-16,0-1 2 0,-3-3-2 16,0 2 2-16,-5 4-2 15,-5 4 1-15,-4 6-1 16,-11 7 0-16,0 0 2 15,4 27-3-15,-8-3 2 16,-1 4-1-16,1 1-2 16,5 6-1-16,0-6-2 15,13 6-6-15,-8-17-23 16,18 5-1-16,-4-15-2 15,13 0 2-15</inkml:trace>
  <inkml:trace contextRef="#ctx0" brushRef="#br1" timeOffset="457621.7576">17752 12418 77 0,'-4'15'37'0,"4"-15"-3"16,0 22 2-16,0-22-33 15,30 11 1-15,-4-13-1 16,11 1 0-16,4-6-1 16,4 0-1-16,-2-4 0 15,-1-2-1-15,-9-1 1 16,-10 0-1-16,-12-3 0 15,-13 1-1-15,-15 1 1 16,-12 2 0-16,-8 4 1 0,-6 6 0 16,-4 4 0-16,3 6 0 15,1 5 0-15,7 8 1 16,11 5-2-16,12 1 2 15,12 3-3-15,14-6-2 16,26 3-31-16,6-12-4 16,25 3 0-16,3-14-2 15</inkml:trace>
  <inkml:trace contextRef="#ctx0" brushRef="#br1" timeOffset="458404.8359">18693 12447 68 0,'-20'13'36'16,"20"-13"-2"-16,0 0 2 15,21 9-32-15,1-15 0 16,14 0-2-16,2-9 1 15,9 2 0-15,-2-8 0 16,1 0-1-16,-4-3 0 16,-5 3 0-16,-12-1 1 15,-7 4-1-15,-15 0 0 16,-10 8 0-16,-13 3 0 15,-6 7-1-15,-11 4 1 16,-1 7-1-16,-3 4 0 16,0 5 0-16,6 4 0 15,6 3 0-15,9 1-1 16,11 2 1-16,13 0-3 0,12-4 1 15,15-2-5-15,6-13-6 16,19 6-25-16,-2-15-1 16,12 5 1-16,0-16-2 15</inkml:trace>
  <inkml:trace contextRef="#ctx0" brushRef="#br1" timeOffset="458907.8862">19500 12384 81 0,'0'-13'36'15,"-4"-5"0"-15,4 7 0 16,-12-5-32-16,12 16-1 16,-17-17 0-16,5 18 0 0,-9 6 0 15,-3 10 1-15,-5 7-2 16,-3 11 1-16,-2 4-1 15,-1 4 0-15,2-1 0 16,5-1-1-16,5-4 0 16,11-7-1-16,10-8 0 15,11-11 0-15,12-10 0 16,10-11 0-16,10-9 0 15,4-4 1-15,5-7-1 16,-5 0 1-16,-3 0 0 16,-8 3 0-16,-11 6-1 15,-9 11 1-15,-14 10-1 16,-10 18 0-16,-14 14 0 15,-13 17 0-15,-5 13-1 16,-10 18 1-16,-3 12 0 0,2 6-1 16,2-1 1-16,12-6 0 15,11-10 0-15,17-16 0 16,15-23 0-16,21-23 0 15,17-26-1-15,17-19 1 16,14-20-1-16,5-19-2 16,7-7 0-16,-3-15-2 15,2 10-14-15,-20-13-18 16,4 13-1-16,-22-1 0 15,-4 18 0-15</inkml:trace>
  <inkml:trace contextRef="#ctx0" brushRef="#br1" timeOffset="459327.9282">20047 12406 92 0,'-9'-13'38'16,"9"13"0"-16,-20 1 1 16,7 17-34-16,-5 9-2 15,-2 9 0-15,-1 6 0 16,0 7-1-16,2-1-1 15,5 1 0-15,7-10 1 16,7-8-2-16,11-12 1 0,9-14-1 16,8-12 1-16,10-11-1 15,4-12 0-15,5-6 1 16,1-6-2-16,-2-3 2 15,-5 3-2-15,-6 6 1 16,-10 9-1-16,-8 10 1 16,-17 17-2-16,0 0 0 15,-9 26-1-15,-9 1-1 16,3 9-1-16,-5 1-2 15,12 12-6-15,-9-17-24 16,26 5 1-16,-1-18-2 16,24-1 1-16</inkml:trace>
  <inkml:trace contextRef="#ctx0" brushRef="#br1" timeOffset="459703.9658">20618 12421 106 0,'-33'23'39'0,"-11"-4"1"16,13 11-3-16,4-3-34 16,9 2-2-16,11-2 1 15,13 0-1-15,13-6 0 16,8-9-1-16,16-5 0 15,5-8 0-15,2-9 0 16,1-9 1-16,-3-5-2 16,-4-6 2-16,-7-2-1 15,-8-2 1-15,-10 2-1 0,-6 2 1 16,-8 6-1-16,-5 6 0 15,0 18 0-15,-21-8 0 16,5 20-1-16,0 7 0 16,2 9-1-16,0 1-1 15,8 6-2-15,5-10-2 16,19 3-8-16,0-21-23 15,30-3 0-15,-1-22-2 16,20-3 3-16</inkml:trace>
  <inkml:trace contextRef="#ctx0" brushRef="#br1" timeOffset="459882.9837">21412 12035 79 0,'-28'4'38'16,"-2"28"-1"-16,-12 9 1 15,5 17-20-15,-4 7-17 16,6 11 1-16,3 0-3 15,3-6-5-15,20 7-14 16,-5-24-18-16,19-5 1 16,-4-18-2-16,16-8 2 15</inkml:trace>
  <inkml:trace contextRef="#ctx0" brushRef="#br1" timeOffset="460177.0131">21090 12395 99 0,'0'0'40'15,"0"0"-1"-15,31-1 0 16,-2-6-33-16,7-3-3 16,4-6 0-16,5-2 0 15,1 0-1-15,-5 3 0 16,-2 1 0-16,-9 6-1 15,-8 7-1-15,-11 10 1 16,-7 11-1-16,-13 7 0 16,-8 11-1-16,-1 4 1 15,-4 5-2-15,0-1-3 16,4 0-1-16,0-14-11 15,21 0-22-15,-5-18-2 16,19-4 1-16,-2-22-1 0</inkml:trace>
  <inkml:trace contextRef="#ctx0" brushRef="#br1" timeOffset="460973.0927">21597 12120 96 0,'0'0'37'0,"-15"10"1"16,15 8-1-16,-7-5-35 15,13 2-1-15,5-3-1 16,4 0 1-16,3-1-1 16,-3-4 0-16,0-3 0 15,-2-1 0-15,-13-3 1 16,15 1-1-16,-15-1 1 0,0 0 0 15,0 0 0-15,-11 0 1 16,11 0-1-16,-12 14 0 16,3-2 1-16,2 7 0 15,-2 6-1-15,-1 5 1 16,-3 6-1-16,-2 3 2 15,0 2-2-15,1-2-1 16,2-4 1-16,4-4-1 16,5-6 0-16,6-9-1 15,8-9 1-15,11-13-1 16,6-10 0-16,3-7 1 15,6-8 0-15,1-9 0 16,-4-6 0-16,-1 1 0 16,-9-4 0-16,-8 4 1 15,-13 7-1-15,-5 7 1 0,-9 10-1 16,-4 9 0-16,-3 9 0 15,-1 9 1-15,4 6-1 16,6 4 0-16,8 2-1 16,10-5 1-16,8 0 0 15,9-6 1-15,8-3-1 16,3-3 0-16,2-5 1 15,-1 1-1-15,-3-3 1 16,-6 0-1-16,-7 3 1 16,-5 3-1-16,-17 0 0 15,12 11 1-15,-18 4-1 16,-5 5 0-16,-6 4 0 15,-4 6 1-15,2 1-2 16,-2 2 2-16,5-5-1 0,3-3 0 16,10-9 0-16,3-16 1 15,27-4-1-15,2-16 0 16,11-13 1-16,7-9-1 15,5-7 2-15,4-5-2 16,-5 7 2-16,-4 4-2 16,-8 13 2-16,-12 13-1 15,-13 18-1-15,-11 16 0 16,-10 13-1-16,-13 9-2 15,4 11-6-15,-10-12-10 16,19 21-13-16,-5-23-9 16,20 3-1-16,8-20-1 15</inkml:trace>
  <inkml:trace contextRef="#ctx0" brushRef="#br1" timeOffset="462213.2167">1305 13992 41 0,'7'-10'34'16,"-7"10"2"-16,-22 8-2 15,5 9-17-15,-19-10-4 16,6 14-4-16,-13-1-3 16,5 6-2-16,-10-1 0 15,8 7-3-15,4-1 1 16,7 1-3-16,7-1 2 15,10-3-2-15,13-7 1 16,11-5 1-16,11-9-1 16,8-9 1-16,4-7-1 15,4-9 1-15,2-9 0 16,0-4 1-16,-6 0-1 0,-2 1 0 15,-9 6 0-15,-4 4 0 16,-6 11-1-16,-14 9 1 16,14 22-2-16,-13 4 0 15,-1 15 0-15,-2 7 0 16,-1 10 0-16,-1 5 0 15,-2 4 1-15,-2 0-1 16,-4-1 2-16,-5-3 0 16,-8-9-2-16,0-6 2 15,-4-10-2-15,-2-11 1 16,2-13-3-16,0-18-3 15,16-6-16-15,-2-30-14 16,23-4 0-16,-2-23-2 0,23 0 2 16</inkml:trace>
  <inkml:trace contextRef="#ctx0" brushRef="#br1" timeOffset="462415.2369">1504 14003 70 0,'21'-4'39'0,"-21"4"-2"15,22 6 1-15,-22-6-31 16,4 31-3-16,-4-3-1 15,0 10-2-15,-1 7 0 16,-1 8-1-16,-1 0-1 16,0 0-1-16,4-1-1 15,-1-14-5-15,14-5-27 16,-14-33-1-16,29 10-1 0,-9-39 0 15</inkml:trace>
  <inkml:trace contextRef="#ctx0" brushRef="#br1" timeOffset="462791.2745">1755 13833 94 0,'-7'23'39'15,"-4"-14"0"-15,17 10-1 16,-6-19-35-16,26 17-1 15,-6-9 0-15,5 7 0 16,-1 5-1-16,0 6 1 16,0 10-2-16,-6 4 0 15,-4 7 0-15,-2 5 0 0,-3-3 0 16,-5-4-1-16,-2-7 1 15,2-9-2-15,4-12 2 16,-8-17 1-16,22-17-1 16,-5-15 0-16,6-12 1 15,-1-7 0-15,1-7-1 16,-3-6 0-16,-4 0-1 15,-2 7-1-15,-5 11-1 16,-8 6-1-16,0 17-4 16,-5-3-11-16,4 26-18 15,0 0 0-15,18 7 0 16,-18-7 0-16</inkml:trace>
  <inkml:trace contextRef="#ctx0" brushRef="#br1" timeOffset="463114.3068">2245 14044 80 0,'2'21'39'16,"-2"-21"-3"-16,13 10 3 16,1-19-34-16,9 0-1 15,6-6-1-15,9-5-2 16,-4 0 1-16,0 0 0 15,-5-3 0-15,-4 4-1 16,-11 4 0-16,-13 5 0 16,-1 10 0-16,-29-3 0 15,4 11 0-15,-5 5 0 16,-4 7-1-16,-1 8 0 0,3 2-1 15,8 4 0-15,6 1 0 16,10-2-1-16,10-3-1 16,11-8-4-16,22 5-14 15,-2-27-18-15,24 2 1 16,-4-18-2-16,19 1 1 15</inkml:trace>
  <inkml:trace contextRef="#ctx0" brushRef="#br1" timeOffset="463431.3385">2891 13902 92 0,'-30'-7'38'16,"8"12"2"-16,-8-7-2 0,4 8-35 16,5 0 0-1,10 5-2-15,2-1 1 0,9 6-1 16,4-2-1-16,7 1 0 15,4 1 1-15,3-2-1 16,0 1 0-16,1 4 1 16,0-2-1-16,-5 1-1 15,-3 3 1-15,-5 1 0 16,-6 0-1-16,-3 2 0 15,-7 0 2-15,-2-3-3 16,-3 0 1-16,-2-2 0 16,0-2-2-16,-3-12-5 15,12 10-16-15,-9-19-15 16,17 4 0-16,-11-16-1 15,18 1-1-15</inkml:trace>
  <inkml:trace contextRef="#ctx0" brushRef="#br1" timeOffset="464030.3984">3982 13908 46 0,'15'-28'39'15,"-10"0"-4"-15,-5 9 2 16,-19-2-20-16,2 14-8 15,-12-2-1-15,2 14-2 16,-4 4-2-16,-1 12 0 16,-2 5-1-16,5 10 0 15,5-1-2-15,4 5 1 16,4-4-1-16,9-2-1 15,9-7 1-15,12-7-1 16,8-12 0-16,13-8 1 0,8-7 1 16,8-9-1-16,-1-3 0 15,2-3 1-15,-4-2 0 16,-7-1-1-16,-4 2 0 15,-7 2 0-15,-11 5-1 16,-7 3-1-16,-12 13 1 16,11-7 0-16,-11 7 0 15,-7 28-1-15,-1-2-1 16,2 8-1-16,-2 5 0 15,3 1-1-15,9 5-3 16,-2-16-12-16,28 7-18 16,-2-24-3-16,22-1 0 15,9-22 1-15</inkml:trace>
  <inkml:trace contextRef="#ctx0" brushRef="#br1" timeOffset="464542.4496">5069 13830 61 0,'-2'-16'36'16,"2"16"0"-16,-17-18 1 15,8 18-29-15,-15-1-1 16,4 10-1-16,-11 2-1 16,2 11-1-16,-6 0 0 15,1 6-1-15,3 1-1 16,6 0 0-16,4-2-2 15,9 0 1-15,11-8-1 16,9-6 0-16,14-4-1 16,5-7 1-16,10-2 0 15,2-1 0-15,2 0 0 16,-3 1 1-16,-4 5-1 15,-9 5-1-15,-6 5 2 0,-10 5-2 16,-10 3 0-16,-7 5 0 16,-7 3 1-16,-6-3-3 15,1-2 0-15,0-6-3 16,9 5-11-16,-7-22-20 15,18-3-2-15,12-11 0 16,11-7 0-16</inkml:trace>
  <inkml:trace contextRef="#ctx0" brushRef="#br1" timeOffset="465090.5044">5387 13902 76 0,'0'0'38'15,"-20"19"-1"-15,7 2 1 0,-12-5-34 16,7 13-1-16,-2 1-2 15,5 8 0-15,-3 1 1 16,3 8-1-16,2-3 0 16,4 0 0-16,0-5 0 15,5-8-1-15,3-9 1 16,1-8 0-16,0-14 0 15,12-16-1-15,-2-10 1 16,0-8-1-16,1-11 1 16,-1-8 1-16,-1-7-1 15,-1-3 1-15,2 2-1 16,-1 2 0-16,-3 6 0 15,2 7 0-15,1 9-1 16,7 9 0-16,5 10 0 0,3 9 0 16,3 10 0-16,-1 7 0 15,3 6 0-15,-2 5 0 16,-3 4 1-16,-9 3-1 15,-7 6 0-15,-8 2 0 16,-11 2 0-16,-8 4 0 16,-10 0-1-16,-6 1 0 15,-7 0 0-15,-1 0 0 16,0-2 0-16,3 2-1 15,5-1 2-15,3 1-1 16,5 4 0-16,5 5 1 16,2 4-1-16,2 1 0 15,2 4-1-15,1-7-1 16,5 4-8-16,-5-23-16 15,20 0-11-15,-7-23-2 0,15-7 1 16,4-25-1-16</inkml:trace>
  <inkml:trace contextRef="#ctx0" brushRef="#br1" timeOffset="465496.545">5544 14035 85 0,'-6'21'39'0,"6"-21"0"16,7 11 0-16,10-12-38 0,5-5 0 16,10 1 1-16,6-8-1 15,6-3 0-15,2-5 0 16,1 0 0-16,-8-2-1 15,-3-1 2-15,-7 1-2 16,-14-1 1-16,-11 3-1 16,-12 4 0-16,-7 5 1 15,-11 5-1-15,-4 7 1 16,-12 9 0-16,2 9 1 15,-6 9-1-15,7 11 1 16,-3 6-1-16,8 5-1 16,9-1 1-16,10 1-1 15,14-8-1-15,15-6 0 16,15-10-1-16,9-15-3 15,20-2-6-15,-4-24-12 16,24 5-17-16,-12-19 0 0,9 1-2 16,-15-10 2-16</inkml:trace>
  <inkml:trace contextRef="#ctx0" brushRef="#br1" timeOffset="465833.5787">6036 14015 86 0,'-11'16'38'16,"17"6"0"-16,-6-22 3 15,25 8-38-15,4-10 0 16,7-6-1-16,3-6 0 16,0-4-1-16,0-5 0 15,-3-1 1-15,-11-1-1 0,-9 1 0 16,-15 2-1-16,-7 4 0 15,-14 3 1-15,-10 8 0 16,-9 7 1-16,-7 7-1 16,-4 9 1-16,3 12 0 15,2 0-1-15,6 9 0 16,15 0-1-16,10-1-1 15,18-5-1-15,17-8-1 16,19-6-2-16,13-17-5 16,24 7-9-16,-10-29-18 15,26 9-1-15,-6-17-3 16,10 4 2-16</inkml:trace>
  <inkml:trace contextRef="#ctx0" brushRef="#br1" timeOffset="466164.6118">6788 13876 96 0,'-43'19'41'0,"-14"-5"1"15,11 17 0-15,-7-3-40 16,8 2 0-16,9 1-1 16,9 0-1-16,11-3 1 15,17-6-1-15,14-8 0 16,14-14-1-16,11-15 2 15,11-8 0-15,5-12 0 16,4-9-1-16,-2-10 1 16,-6-1-1-16,-11-5 1 15,-8 4-1-15,-14 9 0 16,-10 10 0-16,-11 13 0 15,-12 17 0-15,-7 19 0 0,-8 18 0 16,0 15-1-16,-2 11-1 16,8 10-3-16,0-5-8 15,23 14-11-15,-6-24-13 16,30 3-6-16,4-22 0 15,23-2 1-15</inkml:trace>
  <inkml:trace contextRef="#ctx0" brushRef="#br1" timeOffset="466322.6276">7281 14225 89 0,'-31'45'39'15,"-8"-4"0"-15,7 2-4 0,8 4-71 16,-2-18-3-16,21 4-1 15,3-21-1-15</inkml:trace>
  <inkml:trace contextRef="#ctx0" brushRef="#br1" timeOffset="467050.7004">7766 13877 85 0,'4'-21'39'0,"6"11"1"15,-17-2 0-15,7 12-38 16,-17 15 0-16,5 7 0 15,-5 11-2-15,1 3 1 0,2 6-1 16,3 1 0-16,6-3 0 16,9-2 0-16,6-9 1 15,11-8-1-15,9-12 0 16,8-8 0-16,3-10 1 15,5-9-1-15,2-8 1 16,-4-5 0-16,-5-3-1 16,-7 1 1-16,-5 3 0 15,-8 5 0-15,-6 6-1 16,-13 19 1-16,0 0 0 15,0 0-1-15,0 24 0 16,-2 5 0-16,-1 3 0 0,4 3 0 16,3 2 1-16,3-4-1 15,7-4 1-15,5-7-1 16,1-12 1-16,7-8 0 15,2-13 1-15,0-7-1 16,-1-11 0-16,-5-8 0 16,-2-3 0-16,-7-6-1 15,-2 2-1-15,-10-2-2 16,3 6-3-16,-10-7-7 15,22 25-12-15,-19-13-15 16,22 11 0-16,-4-3-1 16,16 7 1-16</inkml:trace>
  <inkml:trace contextRef="#ctx0" brushRef="#br1" timeOffset="467441.7395">8762 13523 95 0,'-11'25'41'0,"-14"-2"1"16,6 21-2-16,-7-1-36 15,1 10 0-15,-4 6-2 16,6 6 0-16,1 0-1 16,4 0 0-16,5-5-1 15,6-9-1-15,7-7 1 16,5-10 0-16,5-14 0 15,9-15-1-15,3-11 1 16,3-9 0-16,4-11 1 16,0-8 0-16,-1-1 0 15,-1-2-1-15,-7 2 1 0,-1 5 0 16,-5 7-1-16,-7 10 1 15,-7 13-2-15,8 13 1 16,-8 9-1-16,-1 9 0 16,0 6-1-16,1 5 0 15,5-1-2-15,2-5-1 16,11-2-2-16,-1-22-9 15,24 4-7-15,-15-29-9 16,23 1-8-16,-10-23 0 16,10 2 2-16</inkml:trace>
  <inkml:trace contextRef="#ctx0" brushRef="#br1" timeOffset="467615.7569">9174 13892 90 0,'-23'-2'40'0,"9"24"2"16,-12 3-2-16,12 14-35 0,-5 3-1 15,9 6-2-15,4-3-1 16,7-2-1-16,7-8-2 15,6-14-2-15,13-2-4 16,-8-30-14-16,20 2-18 16,-15-22 1-16,7-2-2 15,-12-18 1-15</inkml:trace>
  <inkml:trace contextRef="#ctx0" brushRef="#br1" timeOffset="467734.7688">9193 13536 82 0,'-6'15'34'16,"11"15"-22"-16,3-2-12 15,13 4-38-15,2-8-1 16</inkml:trace>
  <inkml:trace contextRef="#ctx0" brushRef="#br1" timeOffset="467997.7951">9664 13817 94 0,'-51'23'42'0,"8"13"2"15,-10-14-4-15,9 13-34 16,5-5-2-16,7 4-1 16,13-4-2-16,12-2 0 15,18-5-1-15,16-6-2 0,18-6 1 16,13-8-2-16,14-4-1 15,3-19-7-15,18 10-13 16,-21-27-13-16,9 3-4 16,-15-14-1-16,-7-2 1 15</inkml:trace>
  <inkml:trace contextRef="#ctx0" brushRef="#br1" timeOffset="468327.8281">10042 13453 91 0,'-14'24'42'0,"-7"8"0"16,8 21 0-16,-10 6-38 15,5 6 0-15,-2 0-1 0,6 4-1 16,0-4 0-16,7-5-1 16,4-10-1-16,5-8 0 15,5-11 0-15,7-9-1 16,6-12 1-16,3-13 0 15,2-9 0-15,3-7 1 16,1-3 0-16,-3-3 0 16,-2 1 0-16,-2 2 0 15,-5 8 0-15,-4 10 0 16,-13 4-1-16,16 18-1 15,-13 0-2-15,-3 1-2 16,4 9-6-16,-11-15-7 16,21 19-9-16,-14-32-12 15,12 19-3-15,0-19-1 0,16-1 1 16</inkml:trace>
  <inkml:trace contextRef="#ctx0" brushRef="#br1" timeOffset="468711.8665">10901 13966 78 0,'14'-21'42'16,"-9"-6"-1"-16,5 11 1 16,-5 3-37-16,-5 13-1 15,0 0-1-15,-7 16-1 16,-3 11-1-16,-3 10-1 15,-1 5-1-15,1 3-2 16,9 2-2-16,-3-17-14 16,18 7-23-16,-1-22 2 15,13-6-1-15,0-17 1 16</inkml:trace>
  <inkml:trace contextRef="#ctx0" brushRef="#br1" timeOffset="468884.8838">10945 13667 91 0,'-25'-9'39'0,"-2"3"-2"16,12 12 1-16,12 5-42 16,3-11-3-16,26 22-8 15,-2-16-25-15,18 10 2 16,5-9-1-16,12 7 1 15</inkml:trace>
  <inkml:trace contextRef="#ctx0" brushRef="#br1" timeOffset="469199.9153">11351 13811 90 0,'-24'5'40'0,"2"6"1"15,-12-6-3-15,0 7-34 16,4 1-1-16,1 5-1 16,4 1 0-16,5 8 0 15,6-2-2-15,8-1-1 16,9-1 1-16,9-4 0 15,12-6-1-15,6-4 0 16,8-3 0-16,3-5 0 16,-2-1 1-16,-2 1 0 15,-6 5 0-15,-11 3 0 16,-14 6 0-16,-11 3 0 15,-9 4 0-15,-7 2 0 0,-5-1-1 16,-3-1 0-16,4-2-2 16,-4-12-5-16,21 12-16 15,-12-24-16-15,20 4 0 16,-9-18-2-16,18-1 1 15</inkml:trace>
  <inkml:trace contextRef="#ctx0" brushRef="#br1" timeOffset="469679.9633">12329 13740 61 0,'5'-21'37'0,"1"11"1"16,-7-4 1-16,1 14-30 0,-15 2-4 15,3 13 1-15,-11 6-1 16,-2 9 0-16,-7 7-1 15,3 8-2-15,-2 2 0 16,7-1-2-16,7 0 0 16,10-7-2-16,17-5-1 15,11-16-3-15,24-2-4 16,-6-25-27-16,33-2 0 15,-2-17-2-15,12-1 1 16</inkml:trace>
  <inkml:trace contextRef="#ctx0" brushRef="#br1" timeOffset="470296.0249">12751 13807 79 0,'-30'-7'39'0,"0"21"0"15,-18-3 1-15,6 25-30 16,-7-7-6-16,6 8 0 16,5 1-2-16,8 2-1 15,8-2 1-15,15-3-2 16,13-5 0-16,11-5 0 15,12-9 0-15,9-10-1 16,9-7 1-16,1-7-1 16,1-6 0-16,-6-5 0 15,-6-5 1-15,-8-2 0 16,-7-1-1-16,-12 3 2 15,-9-3-1-15,-4 4 0 16,-7 1 1-16,1 4 0 16,3 1 0-16,1 2-1 0,5 1 1 15,7 1 0-15,7 0 0 16,9 2 0-16,2-1 0 15,4 5 0-15,1 4 0 16,-3 5 0-16,-5 6 0 16,-6 7 0-16,-9 6-1 15,-6 8 1-15,-10 3-1 16,-6 6-1-16,-5 2 1 15,0 0-1-15,-5-1 0 16,4-3 1-16,3-7-1 16,4-7 0-16,9-10 1 15,5-12 0-15,19-3 0 16,3-15 0-16,5-9 1 15,4-8 0-15,2-3 0 0,4-1 0 16,-4 0 0-16,-5 4 0 16,-5 7 0-16,-6 9 0 15,-4 13-1-15,-13 6 0 16,13 16 0-16,-13 6 0 15,1 8-2-15,0 2-1 16,5 5-2-16,1-6 0 16,11 8-7-16,-3-26-8 15,27 14-7-15,-12-31-6 16,21 4-6-16,-8-18-2 15,10-4 4-15</inkml:trace>
  <inkml:trace contextRef="#ctx0" brushRef="#br1" timeOffset="470604.0557">13437 13837 93 0,'-30'10'40'0,"-12"-1"2"16,15 15-2-16,-6-3-35 16,13 6-2-16,2-2-1 15,16-2 0-15,5-6-1 16,14-8-1-16,12-8 0 15,7-5-1-15,7-5 1 16,0-3-1-16,0 3 1 16,-6 5 0-16,-8 6-1 15,-14 13 1-15,-10 10-1 16,-12 8 1-16,-12 7-1 15,-9 4 0-15,-2 0 1 16,0-4-2-16,5-5 1 16,8-18-3-16,17-17-4 0,5-13-12 15,34-5-12-15,0-34-7 16,22-4-1-16,-1-22 1 15</inkml:trace>
  <inkml:trace contextRef="#ctx0" brushRef="#br1" timeOffset="470778.0731">13976 13456 102 0,'-31'57'40'0,"4"19"0"16,-6-11-9-16,9 13-30 15,8 0-3-15,3-5-1 0,10-2-8 16,-9-21-26-1,19-3-3-15,-6-23 0 0,12-4 0 16</inkml:trace>
  <inkml:trace contextRef="#ctx0" brushRef="#br1" timeOffset="470935.0888">13780 13824 118 0,'-9'-27'41'16,"17"14"2"-16,-3-14-13 15,8 12-31-15,13 8-4 16,-2-11-13-16,27 21-22 15,-8-10-1-15,15 12-1 16,-2-7-2-16</inkml:trace>
  <inkml:trace contextRef="#ctx0" brushRef="#br1" timeOffset="471829.1782">14413 13874 91 0,'-35'-21'39'0,"9"20"1"0,-13-3-1 15,5 10-36-15,-9 8 0 16,1 7-1-16,-2 11-1 15,7 8 1-15,-1 3-1 16,13 3 0-16,6-1 0 16,11-4 0-16,8-6-1 15,11-8 0-15,11-15 0 16,7-11 1-16,9-11-1 15,1-11 0-15,5-8 1 16,2-9-1-16,-2-2 1 16,-6-4 0-16,-2 3 0 15,-8 3-1-15,-5 5 1 16,-9 9-1-16,-9 13 0 0,-5 11 0 15,-14 13-1-15,-4 14 2 16,1 8-2-16,-5 4 0 16,4 2 1-16,4 1-1 15,7-8 0-15,12-6 1 16,12-11 0-16,13-16-1 15,9-14 2-15,10-9 1 16,4-8-1-16,2-7-1 16,0-1 1-16,-9 1-1 15,-8 2 1-15,-8 8-1 16,-12 9 0-16,-18 18-1 15,0 0 1-15,-15 19 1 16,-5 7-2-16,-6 5 1 16,1 6 0-16,1 1-1 0,4-1 1 15,6-4-1-15,8-8 1 16,9-12-2-16,7-10 2 15,11-10 0-15,4-11 0 16,5-8 0-16,3-7 1 16,1-4-1-16,-6 1 0 15,-1 1 1-15,-7 5-1 16,-6 6 2-16,-6 12-2 15,-8 12 0-15,0 0 1 16,-18 27 0-16,8 1-1 16,-2 6-1-16,4 0 1 15,4 2-2-15,7-6 0 16,8-10 0-16,11-9-2 15,7-21-3-15,19-5-6 0,-5-29-6 16,23 9-6-16,-16-32-5 16,14 6-7-16,-13-14-2 15,-2 6 2-15</inkml:trace>
  <inkml:trace contextRef="#ctx0" brushRef="#br1" timeOffset="471971.1924">15273 13671 93 0,'-37'70'39'0,"11"12"1"16,-6-10-3-16,6 1-37 15,14-6-4-15,-1-24-17 16,18-2-18-16,-3-19-1 16,14-9 0-16,-16-13-1 0</inkml:trace>
  <inkml:trace contextRef="#ctx0" brushRef="#br1" timeOffset="472137.209">14995 13827 104 0,'-17'-4'42'16,"28"10"1"-16,8-11-3 15,17-1-40-15,24 2-7 16,4-21-13-16,32 15-20 16,-2-17-2-16,21 6-1 15,2-8 0-15</inkml:trace>
  <inkml:trace contextRef="#ctx0" brushRef="#br2" timeOffset="475804.5757">16223 13310 18 0,'8'-23'32'16,"-2"2"1"-16,-4 2 1 16,-2 19-22-16,0-23 0 15,0 23 1-15,0 0-1 16,-4 12-2-16,4-12-5 15,-15 30 0-15,8-5-1 16,2 10-2-16,-3 9 0 0,2 10 1 16,2 10-1-16,-2 9-1 15,-1 3 1-15,1 1-1 16,-3-2 0-16,4-1 2 15,-3-10-3-15,5-14 1 16,-1-13-1-16,3-10 0 16,2-15 0-16,-1-12 1 15,6-11 0-15,3-13-2 16,-1-9 3-16,3-7-2 15,0-7 1-15,2-2 0 16,1 2-1-16,-1 6 0 16,1 8-1-16,1 10 1 15,1 10 0-15,-1 15 0 16,0 11 0-16,1 8-1 0,2 8 1 15,-3 4 0-15,-3 4 0 16,-2 0 1-16,-7 0-1 16,-10 0 1-16,-8 1-1 15,-12-3 1-15,-8-3-1 16,-7-1 0-16,-6-5-1 15,-4-6-2-15,6-4-1 16,0-20-12-16,23 6-20 16,3-23-3-16,23 3 0 15,4-17 0-15</inkml:trace>
  <inkml:trace contextRef="#ctx0" brushRef="#br2" timeOffset="476209.6162">16720 13751 75 0,'-11'11'38'0,"0"11"-1"16,-7-12 0-16,5 10-32 15,-5-2 0-15,7 9-1 16,-3-1 0-16,4 7 0 15,1-1-2-15,8 0-1 16,2-1 0-16,6-4 0 16,7-8-2-16,7-8 1 15,6-13 1-15,3-11-2 16,3-16 1-16,2-7 1 15,1-10-1-15,-6-6 1 16,-1-2 0-16,-6 2-1 0,-5 6 0 16,-4 8 0-16,-5 10 1 15,-4 16-2-15,-5 12 1 16,-5 25 0-16,-2 9 0 15,-1 7-1-15,3 5-1 16,3-2 1-16,11-2-5 16,2-21-12-16,25-4-19 15,-2-27-1-15,25-11-1 16,0-25 1-16</inkml:trace>
  <inkml:trace contextRef="#ctx0" brushRef="#br2" timeOffset="476374.6327">17525 13251 82 0,'-32'31'37'0,"4"27"-1"16,-8 11-2-16,7 16-32 16,6 5-4-16,4-6-6 15,17 4-28-15,-3-14 1 16,15-6-3-16,-6-23 2 15</inkml:trace>
  <inkml:trace contextRef="#ctx0" brushRef="#br2" timeOffset="476547.65">17248 13612 102 0,'-15'-6'41'16,"-3"-4"0"-16,18 10-5 0,14 16-34 15,11-10-3-15,20 4-6 16,0-16-25-16,32 12-8 15,1-12 0-15,24 4-2 16</inkml:trace>
  <inkml:trace contextRef="#ctx0" brushRef="#br2" timeOffset="476907.686">18562 13379 81 0,'21'-12'39'16,"-21"12"-2"-16,0 0 1 16,-8 30-33-16,-5 14-2 15,-8 11-1-15,0 16 0 16,-4 7-2-16,4 9 2 15,-1-3-2-15,6 0 0 16,3-10-2-16,6-14-1 16,13-9-4-16,-9-27-26 0,20-3-4 15,-17-21-1-15,30-12-1 16</inkml:trace>
  <inkml:trace contextRef="#ctx0" brushRef="#br2" timeOffset="477088.7041">18439 13826 94 0,'-25'4'39'15,"13"13"1"-15,-4-7-1 16,18 4-34-16,10-10-3 16,11-10 0-16,13-10-3 15,9-8-2-15,12-4-6 16,-2-18-25-16,18 5-5 15,-4-14 0-15,5 5-1 16</inkml:trace>
  <inkml:trace contextRef="#ctx0" brushRef="#br2" timeOffset="477471.7424">19075 13344 92 0,'-14'21'39'16,"-15"-5"2"-16,10 15-2 16,-14-8-32-16,10 11-3 15,-5 6-1-15,4 11 0 16,-3 5-1-16,2 10 1 15,-3 2-3-15,5 5 2 16,3-4-2-16,3-6 0 16,10-8-1-16,2-13 1 15,7-13-1-15,10-15 0 16,8-15 1-16,4-13 0 0,4-15 1 15,5-8 0-15,-2-7 0 16,1-2-1-16,-4-2 1 16,-5 4 0-16,-3 11 0 15,-8 10-1-15,-4 12-1 16,-8 11 1-16,2 25 0 15,-4 5-1-15,-2 13-2 16,0 2 0-16,4 2 0 16,2 0-2-16,7-1-3 15,-1-21-7-15,23 6-17 16,-8-26-7-16,17-1 0 15,-7-20-2-15</inkml:trace>
  <inkml:trace contextRef="#ctx0" brushRef="#br2" timeOffset="477801.7754">19283 13844 94 0,'-9'23'39'16,"4"-13"1"-16,15 10 0 15,6-13-37-15,14-3 0 16,5-8-1-16,15-6-1 15,0-6 1-15,0-2-2 16,-9-5 1-16,-8-2-1 16,-14 1 1-16,-14 1-1 15,-14 6 0-15,-21 9 0 16,-11 8 1-16,-8 8 0 15,-3 9-1-15,0 12 1 0,2 9-1 16,9 7 1-16,7 2-1 16,14 1-1-16,16-1-2 15,11-8-1-15,19-3-3 16,11-19-9-16,35 4-21 15,0-22-4-15,27 2-1 16,-3-20 2-16</inkml:trace>
  <inkml:trace contextRef="#ctx0" brushRef="#br2" timeOffset="478341.8294">20196 13857 83 0,'-5'-23'40'0,"5"23"-1"16,16-30 0-16,6 11-31 16,3-8-6-16,8 3 0 15,0-1 0-15,5 2 0 16,-6 5 0-16,-1 7-1 15,-8 5 1-15,-4 11-1 16,-9 8 0-16,-6 10 0 0,-9 10 0 16,-1 8 0-16,-5 5-2 15,0 9 1-15,1-2 0 16,5 0-1-16,6-7 0 15,8-5 1-15,6-12-1 16,10-10 1-16,6-15 2 16,8-14-2-16,-1-12 3 15,4-12-1-15,-8-9 0 16,1-7 0-16,-7-5 0 15,-5-1-1-15,-3 0 1 16,-10 6-2-16,-3 9-1 16,-2 11 0-16,-2 10-2 15,-3 10-1-15,0 10-3 16,0 0-13-16,21 37-12 0,-16-22-8 15,18 12-1-15,-3-10 0 16</inkml:trace>
  <inkml:trace contextRef="#ctx0" brushRef="#br2" timeOffset="478725.8676">21040 13863 103 0,'-18'8'40'0,"21"7"1"15,-3-15-6-15,28-6-33 16,1-2 0-16,11-3 0 16,4-8-1-16,0-3-1 0,-2-4 1 15,-7-4 0-15,-9 0-1 16,-12 0 1-16,-9 0 0 15,-13 6-1-15,-13 4 1 16,-9 5-1-16,-10 13 1 16,-7 15-1-16,-4 15 1 15,-2 12-1-15,4 8 0 16,7 10 1-16,10 2-2 15,18 1 1-15,12-8-1 16,19-12-1-16,21-14 0 16,17-20-3-16,23-12-4 15,1-28-14-15,33 0-12 16,-6-27-3-16,17 2-2 0,-17-17 1 15</inkml:trace>
  <inkml:trace contextRef="#ctx0" brushRef="#br2" timeOffset="478890.8843">21943 13402 95 0,'-38'33'40'15,"-15"1"2"-15,7 22-2 16,-5 0-30-16,8 6-7 16,8-1-2-16,9-2-2 15,9 0-3-15,4-11-4 16,23 9-9-16,-7-24-23 15,27 4 0-15,-2-22-2 16,22 1 0-16</inkml:trace>
  <inkml:trace contextRef="#ctx0" brushRef="#br2" timeOffset="479206.9159">22145 13784 100 0,'-33'4'39'15,"7"19"1"-15,-14-3-1 16,8 12-37-16,3 0 0 15,6 9 1-15,2-4-2 16,8 1 0-16,9-6-1 16,8-5 1-16,10-11-1 15,9-8 0-15,10-11 0 16,7-8 1-16,2-11 0 15,1-6 0-15,-4-5 0 16,-4-5 0-16,-6-1-1 0,-9-5 0 16,-9 1-1-16,-11 0-3 15,-1 7-2-15,-15 0-6 16,7 24-10-16,-19-4-18 15,8 25 1-15,-8-2-2 16,10 16 2-16</inkml:trace>
  <inkml:trace contextRef="#ctx0" brushRef="#br2" timeOffset="479576.9529">22626 13777 95 0,'0'0'39'0,"0"0"1"16,0 0-6-16,-17 9-28 16,1 7-2-16,-12 8 0 15,-2 7-2-15,-6 3-1 16,3 5 0-16,3-1-1 15,7-2 0-15,10-6 0 16,13-8-2-16,16-12-1 16,14-11-1-16,21-4-4 15,-3-26-18-15,23 10-11 0,-12-15-2 16,12 8 1-16,-19-11 0 15</inkml:trace>
  <inkml:trace contextRef="#ctx0" brushRef="#br2" timeOffset="479724.9677">22935 13811 85 0,'0'0'37'0,"-14"30"2"16,-1-15-1-16,9 16-28 15,-9-1-6-15,7 7-2 16,1 0-1-16,0 1-3 16,5 1 0-16,-3-10-6 15,14 13-19-15,-12-24-13 16,15 5 2-16,-12-23-2 15</inkml:trace>
  <inkml:trace contextRef="#ctx0" brushRef="#br2" timeOffset="479905.9858">23087 13440 101 0,'-30'-5'40'15,"10"16"-1"-15,-2-7-2 16,22-4-44-16,0 0-29 15,22-12-3-15,18 2-1 16,6-13-1-16</inkml:trace>
  <inkml:trace contextRef="#ctx0" brushRef="#br2" timeOffset="480116.0068">23528 13317 101 0,'-30'53'39'16,"-11"-5"2"-16,22 15-3 15,0 2-36-15,9 1-2 16,0 3 1-16,4 2-2 16,2 2-2-16,-3-12-9 15,13 5-26-15,-13-20-2 16,13-1 0-16,-6-20-3 15</inkml:trace>
  <inkml:trace contextRef="#ctx0" brushRef="#br2" timeOffset="480629.0581">23381 13820 79 0,'-32'2'41'16,"14"14"0"-16,0-7-1 15,22 5-18-15,11-10-20 16,14-4-1-16,15-2 0 15,12-2 0-15,9-7-1 16,5 1 1-16,3-4-1 16,2 1 0-16,-8 1 0 15,-11 2 1-15,-10 0-1 16,-12 5 0-16,-13 3 1 0,-10 7-1 15,-14 6 1-15,-6 6-1 16,-9 8 0-16,-4 4 1 16,1 1-1-16,3 1 0 15,4-5-1-15,7-3 1 16,9-7-1-16,-2-16 1 15,32 5 0-15,1-17 0 16,8-7 0-16,6-3 1 16,4-2-1-16,-2-2 0 15,1 3 1-15,-5 9-1 16,-9 11 0-16,-10 12 0 15,-12 14-1-15,-10 20 0 16,-6 12 0-16,-12 14-2 16,-8 11 1-16,-14 7 0 15,-2 2-1-15,-10-3 0 0,-3-2-2 16,-5-22-4-16,12 4-12 15,-13-29-18-15,20-7 1 16,0-26-2-16,17-10 0 16</inkml:trace>
  <inkml:trace contextRef="#ctx0" brushRef="#br2" timeOffset="481460.1412">998 15336 64 0,'11'-1'40'0,"-11"1"-2"16,0 0 1-16,4 17-35 15,-6 9-2-15,0 6 1 16,-3 8-3-16,-1 9 2 0,0 11-2 16,-4 4 0-16,-2 0-1 15,2-1-2-15,1-14-5 16,15 2-28-16,-8-26-1 15,14-11-2-15,0-30 1 16</inkml:trace>
  <inkml:trace contextRef="#ctx0" brushRef="#br2" timeOffset="481634.1586">923 15060 67 0,'-52'0'39'15,"-1"0"-2"-15,17 13-1 0,7-9-36 16,29-4-4-16,23 4-18 15,10-19-12-15,30 4-2 16,2-6 0-16,16 9-1 16</inkml:trace>
  <inkml:trace contextRef="#ctx0" brushRef="#br2" timeOffset="481986.1938">1546 15162 52 0,'-15'8'36'15,"3"10"0"-15,-14-12-2 16,4 11-26-16,-7 2-1 15,0 8-2-15,-6 7 0 16,4 7-1-16,-5 1-1 0,7 0 0 16,1-1 0-16,10-5 1 15,10-10-3-15,15-11 0 16,12-14 0-16,17-9-1 15,14-9 0-15,9-6-1 16,4 2 0-16,-2 0 0 16,-5 6 0-16,-10 8 1 15,-21 12 1-15,-14 11-1 16,-22 11 1-16,-16 8-2 15,-16 7 2-15,-7 3-1 16,-7-1 0-16,3-5-2 16,9-6-2-16,1-19-16 15,28 6-17-15,1-25-1 16,27 1-4-16,5-22 1 0</inkml:trace>
  <inkml:trace contextRef="#ctx0" brushRef="#br2" timeOffset="482587.2539">2557 15209 50 0,'-3'-22'38'0,"3"22"-1"15,-20-17 0-15,8 20-27 16,-15-1-4-16,1 12-1 15,-6 7-1-15,-3 12-1 16,-3 6 0-16,1 12 0 16,1 7-2-16,6 1 0 15,9-4 0-15,6-6 0 16,14-10-1-16,12-15 0 0,14-17 1 15,16-17-1-15,10-18 1 16,8-15 1-16,4-11-1 16,1-8 0-16,-6 0 0 15,-7 3 1-15,-11 6-1 16,-10 4 0-16,-11 18 0 15,-12 8-1-15,-7 23 1 16,-12 9-1-16,-4 20 0 16,-3 13 0-16,1 7 0 15,1 5-1-15,7 4 0 16,7-4-3-16,11-8 0 15,9-18-4-15,18-12-4 16,-1-33-15-16,28 0-6 16,-6-28-8-16,16-5 2 15,-9-19 2-15</inkml:trace>
  <inkml:trace contextRef="#ctx0" brushRef="#br2" timeOffset="482768.272">3207 14817 77 0,'-25'6'38'15,"-13"9"0"-15,9 33-10 16,-10 6-24-16,10 18-2 15,0 7 0-15,7 8-2 16,6-1-1-16,6-3-3 16,11-5 0-16,7-21-9 15,25 1-17-15,-6-33-7 16,21-8-2-16,-2-23-1 15</inkml:trace>
  <inkml:trace contextRef="#ctx0" brushRef="#br2" timeOffset="483234.3186">3462 15213 62 0,'-9'-16'39'15,"9"16"0"-15,-22 1 0 16,16 20-33-16,-9-2-2 16,6 5-2-16,-2 2 0 15,6 8 0-15,0-2-1 16,3 5 1-16,3-7-1 15,3 2 0-15,2-9 0 16,6-5 0-16,2-10 0 16,2-9-1-16,7-11 0 15,1-9-1-15,1-3 0 16,0-7 0-16,-3 1 1 15,0-1-1-15,-6 5 0 0,-3 8 1 16,-4 5-1-16,-9 13 1 16,0 0 0-16,4 20 1 15,-8 3-1-15,2 7 0 16,2 3 0-16,2 5 1 15,5-2-1-15,4-1-1 16,5-9 1-16,7-9-1 16,0-12 2-16,5-8-1 15,2-12 2-15,0-12-2 16,-4-5 1-16,-4-6 0 15,-5-4-1-15,-4 1 1 16,-5 2-3-16,-3 0-2 16,-2 12-4-16,-10-9-16 15,23 27-6-15,-20-7-10 0,20 15 0 16,-3-6 0-16</inkml:trace>
  <inkml:trace contextRef="#ctx0" brushRef="#br2" timeOffset="484068.402">4330 15166 58 0,'0'0'40'0,"-23"-11"-1"16,4 19 2-16,-10-12-33 15,1 22-2-15,-5 2-2 16,3 14-1-16,-4 3 0 15,6 9 0-15,3-1-1 16,7 2 0-16,8-5-2 0,11-10 2 16,11-10-1-16,10-15-1 15,11-13 0-15,9-13 0 16,1-8-1-16,1-12 1 15,-4-4-1-15,-5-2 0 16,-8 3 1-16,-9 8-1 16,-6 5 0-16,-12 12 1 15,0 17-1-15,-16 1 1 16,3 15 0-16,0 7-1 15,5 6 0-15,3 2-1 16,5 1-1-16,6-3-1 16,13-2-2-16,-1-15-3 15,18 0 0-15,-1-20-8 16,17 8-8-16,-14-26-5 15,16 10-3-15,-15-19 8 0,4 9 20 16,-10 0 6-16,-14-2 3 16,-3 18 8-16,-22-15 11 15,6 25 6-15,-13-1 5 16,2 21-6-16,-12-10-17 15,9 13-4-15,-2 0-3 16,5 7-1-16,4-3-1 16,7 1 0-16,5-9-1 15,7 0 0-15,5-10 0 16,4-6 0-16,7-11 0 15,5-10 0-15,3-6-1 16,1-11 1-16,2-2-1 0,-1-2 0 16,-1 4 0-16,-5 1 0 15,-5 11-1-15,-9 10 0 16,-7 19 0-16,-9 16 0 15,-6 19 0-15,-9 20 0 16,-3 18-1-16,-5 14 0 16,-5 10 1-16,2 4-1 15,0-3 2-15,-1-9 0 16,3-13 0-16,3-15 0 15,0-20 1-15,4-17 0 16,2-22 0-16,13-8 0 16,-14-33 0-16,13-4-1 15,2-12 1-15,4-10-2 16,3-6 1-16,2-5-2 15,4 1-2-15,-2-7-7 0,16 24-14 16,-19-14-4-16,27 24-4 16,-8-5-7-16,15 15 1 15</inkml:trace>
  <inkml:trace contextRef="#ctx0" brushRef="#br2" timeOffset="484536.4488">5409 15082 62 0,'-30'16'40'16,"-6"-8"-1"-16,13 8 0 15,4-6-36-15,8-1-1 16,11-9 1-16,1 14-1 16,13-9 1-16,10 6-1 15,4-3 0-15,7 6 0 16,1 4 0-16,-2 5-1 15,-3 8 0-15,-7 4 0 16,-9 3 0-16,-10 2 0 0,-10 1 0 16,-8-1 0-16,-7-4-1 15,-7-5-1-15,-4-6 0 16,1-5-1-16,-1-5 1 15,4-10-5-15,9 4-8 16,-7-25-18-16,25 16-6 16,0-31-3-16,16 10 0 15</inkml:trace>
  <inkml:trace contextRef="#ctx0" brushRef="#br2" timeOffset="484984.4936">6567 15165 46 0,'0'0'40'15,"-11"-21"-2"-15,11 21 1 0,-31-15-26 16,16 14-5-16,-8-3-2 15,3 6-2-15,0 2-1 16,2 11 0-16,-2 9-1 16,3 8 0-16,1 6-1 15,3 5 0-15,4 0 0 16,5 3-1-16,11-6-1 15,10-10 0-15,16-18-2 16,11-16-2-16,21-9-8 16,-4-32-16-16,32-1-7 15,-16-21-4-15,13 2 1 16</inkml:trace>
  <inkml:trace contextRef="#ctx0" brushRef="#br2" timeOffset="485337.5289">7060 14801 65 0,'-20'2'40'15,"-14"4"0"-15,9 20 0 16,-9 7-31-16,6 13-6 15,1 6 1-15,5 9-3 16,2 3 1-16,4 7 1 16,4-5-2-16,3 1 1 15,5-8 0-15,4-8 0 16,3-10-1-16,5-14 0 15,0-12 1-15,6-14-1 16,3-14 0-16,-1-9-1 16,2-11 1-16,2-4-1 15,-1-4 1-15,-3 0-1 16,-1 4 0-16,-4 10 0 15,0 8-1-15,-11 19 1 0,13 8-1 16,-9 13 0-16,4 10-1 16,3 6 0-16,5 2-3 15,6-3-2-15,13 2-8 16,-9-26-12-16,29 7-2 15,-17-27-8-15,19 2-3 16,-11-17 0-16</inkml:trace>
  <inkml:trace contextRef="#ctx0" brushRef="#br2" timeOffset="486021.5973">7449 15211 71 0,'-24'-18'42'16,"8"12"-1"-16,-14-3 1 16,8 17-33-16,-10 4-5 15,3 14 0-15,3 5-2 0,-2 8-1 16,7 3 0-16,4 0 1 15,8-2-2-15,10-6 1 16,8-11 0-16,9-10 0 16,8-14 0-16,9-14-1 15,5-9 1-15,4-11-1 16,-1-7 0-16,-6-3 0 15,-3 2-1-15,-8 2 1 16,-7 8 0-16,-12 9-1 16,-7 11 1-16,0 13 0 15,-21 11 0-15,6 10 0 16,-1 8 0-16,5 3 0 15,3 4-1-15,9-2 1 16,8-1-2-16,8-11 1 16,12-7-1-16,8-12 0 0,8-8 0 15,7-12 0-15,6-9 0 16,1-5 1-16,-3-4 0 15,-5 1 0-15,-13 2 2 16,-3 5-1-16,-18 7 1 16,-6 10 0-16,-11 10 0 15,-18 11 0-15,2 8 0 16,-7 10 0-16,1 2 0 15,-2 3 0-15,4 3-1 16,1-2 1-16,5-6-1 16,7-5 1-16,7-10-1 15,0-14 1-15,24-6 0 16,-5-10-1-16,6-11 0 15,4-4 1-15,0-6 0 0,-3 2 0 16,-4 1 0-16,-2 6 0 16,-4 5 0-16,-5 8-1 15,-11 15 2-15,0 0-2 16,8 21 0-16,-11 1 0 15,4 6-1-15,-2 4-2 16,5 5-3-16,0-6 0 16,15 8-7-16,-5-25-10 15,25 16-5-15,-7-32-3 16,24 13-3-16,-6-21-5 15,15 1 2-15</inkml:trace>
  <inkml:trace contextRef="#ctx0" brushRef="#br2" timeOffset="486624.6576">8524 15232 52 0,'6'-21'38'15,"3"6"2"-15,-13-6-3 16,4 21-24-16,-16-13-4 16,1 18-2-16,-12 3-1 15,0 13-2-15,-6 5-1 16,0 9-1-16,-2 2 0 15,7 4-1-15,1-3 0 0,12-4 1 16,4-6-1-16,13-10 0 16,-2-18-1-16,31 0 1 15,-1-15 0-15,5-8-1 16,2-4 1-16,-1-3-1 15,-2-4 0-15,-2 8 0 16,-6-1 0-16,-7 11-1 16,-6 11 1-16,-13 5 0 15,11 21-1-15,-12 7 1 16,-2 11-1-16,-3 9 0 15,-7 12 1-15,1 5-1 16,-5 6 0-16,-1 2 0 16,-2-4 1-16,-3-3-1 15,3-11 1-15,4-7-1 0,-2-14 1 16,4-11 0-16,14-23 0 15,-16-2 0-15,9-20 1 16,4-7-1-16,1-10 1 16,-2-9 0-16,5-5-1 15,3-3 1-15,3 3-1 16,2 2-1-16,6 9-1 15,2 1-3-15,10 17-4 16,-6-8-10-16,23 30-9 16,-16-16-3-16,20 24-2 15,-11-12-4-15,17 11 0 16</inkml:trace>
  <inkml:trace contextRef="#ctx0" brushRef="#br2" timeOffset="486937.6887">8888 15245 72 0,'19'-3'42'16,"-19"3"-1"-16,12 10 1 16,-14 7-34-16,-4 12-3 15,-4 4-2-15,-2 9-1 16,1 0-1-16,1 3-1 0,0-3 0 15,3-5-1-15,7-5-2 16,0-16-5-16,20 1-17 16,-13-28-8-16,20 0-5 15,-6-20-4-15,12-1 1 16</inkml:trace>
  <inkml:trace contextRef="#ctx0" brushRef="#br2" timeOffset="487365.7317">9073 15113 81 0,'0'0'42'15,"-8"17"0"-15,8-17 1 16,6 13-40-16,0-2 0 16,8 2 0-16,-4 3-1 0,5 6 1 15,-7 5-1-15,1 4-1 16,-7 8 1-16,-7 5-1 15,-1 1-1-15,-5 3 0 16,-2-3 1-16,0-3-1 16,1-9 0-16,4-4-1 15,3-13 1-15,5-16 0 16,20-11 0-16,2-16 0 15,8-6 0-15,4-13 0 16,6-3 0-16,2-4 1 16,-2-1-1-16,-1 9 0 15,-8 7 1-15,-11 13-1 16,-1 12-1-16,-19 13 1 15,9 17-1-15,-13 6 1 0,-3 13-2 16,-4 0-1-16,8 7 0 16,2-8-2-16,13 2-1 15,7-16-2-15,21 7-10 16,-6-31-9-16,32 13-2 15,-14-28-5-15,22 9-5 16,-13-11 1-16</inkml:trace>
  <inkml:trace contextRef="#ctx0" brushRef="#br2" timeOffset="487838.779">9930 15360 76 0,'-25'-16'41'16,"12"9"0"-16,-10-14 1 16,4 4-37-16,-3-5 0 15,2 2-2-15,-4 2 0 16,3 7-1-16,-2 8 0 0,-1 11 0 15,-1 13-1-15,1 9 0 16,2 14 1-16,3 5-2 16,5 1 1-16,7-4-1 15,9-5 1-15,8-7-1 16,7-13 1-16,9-11-1 15,4-19 0-15,6-7 0 16,1-11 0-16,-3-7 1 16,0-6-1-16,-5-3 0 15,-3 0-1-15,-4 2 2 16,-9 8-2-16,-2 9 1 15,-7 12-1-15,-4 12 1 16,-3 19-1-16,-3 15 0 16,-4 17 1-16,-4 17 0 0,-3 15 0 15,-4 6-1-15,-3 3 1 16,1 0 0-16,-1-6 0 15,-3-11 0-15,2-10 0 16,-2-16 0-16,2-17-1 16,0-13 0-16,1-12-1 15,-1-12-1-15,6-7-3 16,-6-21-9-16,19 10-8 15,-14-37-7-15,21 14-4 16,-11-25-3-16,17 9-4 16</inkml:trace>
  <inkml:trace contextRef="#ctx0" brushRef="#br0" timeOffset="585882.5824">11039 14821 67 0,'17'-12'37'0,"-19"-1"1"15,2 13-14-15,-30-5-16 16,6 12-3-16,-12 1-1 16,-3 9 0-16,-12 3-1 15,-3 7 0-15,-2 3-1 16,5 7 0-16,1 0 0 15,9 1-1-15,10-3 0 16,12-2 0-16,16-6-1 16,13-4 1-16,16-5-1 15,10-8 0-15,12-3 0 0,6-2 0 16,1 3 0-16,-3 0 0 15,-8 4 0-15,-11 8 0 16,-17 9 0-16,-15 7 1 16,-15 7-2-16,-15 5 1 15,-9-2 1-15,-3-1-2 16,0-5-1-16,3-14-4 15,19-3-6-15,4-29-28 16,27-7 1-16,5-23-2 16,27-2 1-16</inkml:trace>
  <inkml:trace contextRef="#ctx0" brushRef="#br0" timeOffset="586220.6162">11323 15016 45 0,'15'-9'37'0,"-15"9"2"15,0 0-1-15,-11-14-21 16,11 14-11-16,-24 9-2 15,13 8 0-15,-4 0 0 16,1 14-2-16,-4 8 1 16,3 11-1-16,2 6 0 15,2 8 0-15,5-1 0 16,12-3-1-16,9-9 0 15,16-18 0-15,17-22 0 16,14-19 0-16,15-25-1 16,4-17 0-16,-1-12 1 15,-5-7-1-15,-13-2-1 16,-18 5 0-16,-25 12-1 15,-22 11 0-15,-24 18-1 0,-20 13-2 16,-10 17-1-16,-16 0-3 16,14 14-29-16,-8-6-1 15,20 6-1-15,11-14 1 16</inkml:trace>
  <inkml:trace contextRef="#ctx0" brushRef="#br0" timeOffset="586884.6824">12659 14925 69 0,'0'0'39'15,"8"21"-2"-15,-16-1-8 16,1 21-26-16,-4 12-1 16,0 9-1-16,-2 6 0 15,3 2-1-15,1 0-2 16,-2-16-28-16,20 1-7 15,-1-25-2-15,17-8 2 16</inkml:trace>
  <inkml:trace contextRef="#ctx0" brushRef="#br0" timeOffset="587101.7041">13146 14878 73 0,'-4'18'39'16,"-12"9"0"-16,3 20-1 15,-7 5-37-15,0 8 0 16,2 5-1-16,-1 1 0 16,9 0-3-16,-2-8-1 15,16 4-17-15,-8-22-17 16,14-5 0-16,-6-20-2 15,11-6 3-15</inkml:trace>
  <inkml:trace contextRef="#ctx0" brushRef="#br0" timeOffset="587294.7236">12960 14998 76 0,'-19'-26'42'16,"19"26"-2"-16,-14-17 2 15,14 17-36-15,25-6-4 16,1 1-1-16,10-1 0 15,10-2-4-15,13 5-5 16,-6-8-29-16,26 12-3 16,-10-8-1-16,15 12-1 15</inkml:trace>
  <inkml:trace contextRef="#ctx0" brushRef="#br0" timeOffset="587752.7694">14175 14918 43 0,'14'-23'38'16,"6"9"-1"-16,-10-2 1 15,4 15-22-15,-14 1-10 16,6 21-1-16,-12 8-2 16,-3 16-1-16,-7 11-1 15,-4 12 0-15,-1 5-1 16,-1 2-1-16,7-3-4 15,1-13-5-15,19-2-28 16,0-27-1-16,23-8 1 16,6-27 0-16</inkml:trace>
  <inkml:trace contextRef="#ctx0" brushRef="#br0" timeOffset="588075.8017">14670 14883 66 0,'-41'10'40'0,"1"16"-1"15,-11-1 1-15,11 2-34 16,-1 0-4-16,10 2 1 16,9-9 0-16,20-3-1 15,14-11-1-15,17-4 0 16,14-8 0-16,12-1 0 15,4-1-1-15,0 4 0 16,-7 7 0-16,-6 7 0 0,-16 11 0 16,-16 11 1-16,-19 10-1 15,-18 7 0-15,-11 4 1 16,-12-2-1-16,-6-1-1 15,-2-10-2-15,10-4-2 16,-3-27-27-16,31 2-6 16,2-20-2-16,25-2-1 15</inkml:trace>
  <inkml:trace contextRef="#ctx0" brushRef="#br0" timeOffset="588691.8633">15723 14900 60 0,'-10'-15'39'0,"10"15"-2"16,0 0 1-16,-3 17-35 15,1 4-1-15,-1 15 1 0,-4 10-2 16,-3 13 2-16,-6 6-2 15,-2 4 1-15,-2 1-1 16,2-5 2-16,1-10-2 16,3-8 2-16,0-16-2 15,9-14 1-15,5-17 0 16,0-20-1-16,10-15 1 15,0-15-2-15,5-11 2 16,5-13-2-16,2-5 1 16,3-3-1-16,3 5 1 15,0 11 1-15,-3 13-1 16,0 15 1-16,-1 16-2 15,-3 17 1-15,-3 18-1 16,0 17 1-16,-4 13-1 0,-5 11-1 16,1 12 1-16,0 5-2 15,1 6 1-15,-2 1 1 16,3-3-4-16,0-11-2 15,9 0-5-15,-12-25-27 16,15-3-1-16,-12-26-3 16,6-3 4-16</inkml:trace>
  <inkml:trace contextRef="#ctx0" brushRef="#br0" timeOffset="589158.91">15755 15234 83 0,'-13'-2'41'0,"1"-8"-1"16,12 10 0-16,14-5-38 15,11-7-1-15,14-1-2 16,11-9-2-16,10 0 0 16,5-7-1-16,11 4-1 15,0-8-2-15,4 14-3 16,-15-16-17-16,6 20-10 15,-20-7 1-15,-2 15 3 16,-17-4 28-16,-9 1 4 16,-8 7 4-16,-12-7 5 15,-3 10 17-15,0 0 12 16,-4-11 0-16,-9-3 0 15,13 14-27-15,0 0-4 16,-10-2-1-16,10 2-1 0,-13 22-1 16,2-1 0-16,-3 12-1 15,-5 8 0-15,-4 8 0 16,-2 7-1-16,-3 1 0 15,5 0-1-15,4-3 1 16,7-10-1-16,10-5 0 16,8-13 0-16,11-11 0 15,13-8-1-15,9-9-1 16,11-5-1-16,5-12-7 15,14 9-6-15,-16-20-21 16,16 12-2-16,-9-12-4 16,3 6 2-16</inkml:trace>
  <inkml:trace contextRef="#ctx0" brushRef="#br0" timeOffset="589711.9653">17120 14971 70 0,'0'0'38'0,"-19"-14"0"15,19 14-1-15,-14 0-33 16,14 0 0-16,-22 18 0 15,11 4-1-15,-8 7 0 16,5 10 1-16,-5 8-2 16,0 5 0-16,1 1-1 15,6 0 1-15,3-6-1 0,11-5 0 16,8-15 0-16,7-12-1 15,9-16 1-15,9-14-1 16,4-14 1-16,7-12 0 16,-2-5-1-16,0-8 0 15,-1-1 1-15,-3 2-1 16,-5 8 0-16,-9 7 0 15,-4 14 0-15,-5 10 0 16,-6 13 0-16,-5 15 0 16,-7 11-1-16,-1 15 1 15,-5 7 0-15,2 6 0 16,3-1 0-16,2-1 1 15,4-10-1-15,7-10 0 16,7-15 1-16,7-18-1 0,6-16 0 16,2-16 1-16,3-11-1 15,1-6 0-15,1-5-1 16,-6-6-1-16,2 5-2 15,-8-1-5-15,7 20-8 16,-18-7-17-16,12 24-6 16,-14 0-1-16,8 17 1 15</inkml:trace>
  <inkml:trace contextRef="#ctx0" brushRef="#br0" timeOffset="590263.0204">18172 14948 55 0,'-39'-8'37'0,"8"9"-1"15,-3-9-8-15,16 15-17 16,-5-6 0-16,11 14-4 16,-1 1-2-16,4 12 0 15,-1 4-2-15,1 12 0 16,-5 8-1-16,1 8 0 15,-6 0 0-15,4-1 1 16,-3-6-2-16,4-7 1 16,2-9-1-16,2-14 0 0,10-23 0 15,0 0-1-15,11-28 1 16,8-12-1-16,2-11 0 15,8-11 0-15,3-10 1 16,5-4-1-16,5-1 1 16,1 6 0-16,-5 7 0 15,-1 11 1-15,-3 15-2 16,-2 15 1-16,-6 14 0 15,-4 19-1-15,-7 16 0 16,-4 9-1-16,-4 17 0 16,-3 7 0-16,-3 7 1 15,-2 1-2-15,0-1 1 16,-2-7-2-16,2-3-2 15,-4-16-3-15,14-1-8 0,-9-39-11 16,0 21-10-16,-6-33-1 16,8 1 0-16,-14-19 1 15</inkml:trace>
  <inkml:trace contextRef="#ctx0" brushRef="#br0" timeOffset="590646.0587">18049 15100 89 0,'-41'-16'38'0,"18"19"1"15,2-9-1-15,21 6-33 16,18-6-1-16,20-2-2 15,14-8 0-15,11-5-1 16,8-3 0-16,9-8 0 16,0-4-1-16,-2-2 2 15,-9 2-1-15,-11 3 0 0,-13 3 0 16,-6 5 0-16,-15 4 0 15,-5 3 1-15,-19 18-2 16,0 0 0-16,0 0 0 16,-16 23-1-16,3 5 0 15,-3 8 0-15,3 3 1 16,0 2-1-16,7 0 0 15,6-5 0-15,9-11 2 16,11-8-1-16,7-13 0 16,7-10 0-16,5-10 0 15,2-11-1-15,0-5-1 16,-4-4-1-16,0 2-3 15,-14-6-5-15,6 22-9 16,-25-11-13-16,7 23-5 16,-11 6-1-16,-10 6 0 0</inkml:trace>
  <inkml:trace contextRef="#ctx0" brushRef="#br0" timeOffset="590834.0773">18806 15030 79 0,'-7'17'41'16,"-16"-7"-1"-16,8 15 1 15,-14 5-30-15,1 7-8 16,2 10-3-16,-4 4-1 16,5 4-3-16,1-12-8 15,24 13-20-15,-5-23-7 0,25-3-1 16,8-25-1-1</inkml:trace>
  <inkml:trace contextRef="#ctx0" brushRef="#br0" timeOffset="591306.1246">19258 14737 79 0,'0'0'41'0,"-14"9"-2"15,-9-2 1-15,1 11-34 16,-5 0-2-16,3 6-3 16,-3 4 0-16,4 2-2 15,5 5 2-15,4-3-2 16,8 2 1-16,5-5-2 15,9 0 2-15,4-6-1 16,5-6 1-16,6-5-1 16,3-4 0-16,-1-6 0 15,2-2 0-15,-6-1 0 16,-3 1 0-16,-6 1 0 15,-12-1 0-15,2 19 0 0,-14 0 0 16,-5 7 0-16,-8 10-2 16,-4-3-1-16,3 17-14 15,-10-18-19-15,15 7 1 16,-6-16-3-16,17-2 1 15</inkml:trace>
  <inkml:trace contextRef="#ctx0" brushRef="#br0" timeOffset="592463.2404">13779 16194 62 0,'16'-18'40'0,"-8"-2"-2"16,7 15 1-16,-15 5-37 15,11 13 0-15,-15 11 0 16,-3 16-1-16,-8 12 1 15,-3 16 0-15,-8 8 0 16,0 3-1-16,-6-1 1 16,3-5-2-16,3-12 2 15,6-10-1-15,5-16 0 16,8-17 1-16,7-18-1 15,13-28 0-15,9-19 0 0,6-17 0 16,5-15 0-16,4-16 1 16,4-11-1-16,3-7 0 15,0 2-1-15,-1 10 0 16,-5 14 0-16,-3 18 1 15,-3 22-1-15,-5 24-1 16,-5 26 1-16,-6 27 1 16,-4 29-1-16,-6 22-1 15,-2 20 1-15,-1 16 0 16,0 10 0-16,-1-2-2 15,2-5 1-15,2-8-2 16,6-15-1-16,-3-24-6 16,17-8-13-16,-13-40-16 15,10-9-1-15,-23-16-2 0,24-27 2 16</inkml:trace>
  <inkml:trace contextRef="#ctx0" brushRef="#br0" timeOffset="592636.2577">13793 16498 87 0,'-14'4'41'0,"9"-14"1"16,28 7-11-16,15-11-31 16,17-9-2-16,16 1-1 15,13-10-6-15,25 16-29 16,-14-12-1-16,12 18-3 15,-11-9 3-15</inkml:trace>
  <inkml:trace contextRef="#ctx0" brushRef="#br0" timeOffset="592937.2876">15225 16100 67 0,'-14'-7'40'16,"-18"-8"-2"-16,3 15 2 15,-12 0-36-15,-7 8-1 16,-5 5 1-16,-7 15-1 16,-2 6 0-16,1 12 0 15,5 4-1-15,8 7 0 16,12 1 0-16,14 5-2 0,13-6 1 15,20-8-2-15,16-8-1 16,16-11-3-16,18-2-3 16,6-29-14-16,24 8-18 15,-7-26 0-15,16 2-3 16,-10-21 3-16</inkml:trace>
  <inkml:trace contextRef="#ctx0" brushRef="#br0" timeOffset="596085.6026">15824 16284 19 0,'13'-15'33'0,"1"8"3"15,-10-11-2-15,-4 18-22 16,-5-16-1-16,5 16-2 15,-20-23-1-15,7 21-2 16,-13-7 1-16,-1 13-3 16,-10 7 0-16,-2 4 0 15,-7 8 0-15,-1 10-2 16,-3 3 1-16,2 9-2 15,4 4 2-15,7 6-2 0,10-1 1 16,13 0-3-16,12 0 1 16,12-9-1-16,18-4-1 15,9-17-4-15,20 2-9 16,0-30-22-16,23 4-1 15,-4-28-2-15,10 1 1 16</inkml:trace>
  <inkml:trace contextRef="#ctx0" brushRef="#br0" timeOffset="596305.6246">16155 16302 58 0,'-30'8'39'15,"10"14"-3"-15,-7-5 3 16,13 18-32-16,-2-3-2 0,7 12-2 15,0 6 0-15,4 4-1 16,0 1-1-16,5 2 0 16,0-2-2-16,4-8-2 15,4-3-5-15,-10-23-26 16,19-2-4-16,-17-19-2 15,33-10 1-15</inkml:trace>
  <inkml:trace contextRef="#ctx0" brushRef="#br0" timeOffset="596515.6456">16122 16293 73 0,'0'0'40'0,"-19"8"-1"15,19-8 2-15,25 6-37 16,-1-13-2-16,14-11 0 15,4-5-1-15,12 0-3 16,2-4 0-16,5 9-9 16,-16-8-27-16,6 24 0 15,-19-8-3-15,-2 26 2 16</inkml:trace>
  <inkml:trace contextRef="#ctx0" brushRef="#br0" timeOffset="596737.6678">16071 16669 72 0,'0'0'42'0,"17"6"-2"16,8-31-1-16,14 9-37 15,10-10 0-15,8 0 0 16,2 0-3-16,2-2-1 15,0 11-4-15,-16-6-5 16,6 25-25-16,-29-7-3 16,-5 23 0-16,-21-7 0 15</inkml:trace>
  <inkml:trace contextRef="#ctx0" brushRef="#br0" timeOffset="596898.6838">16139 16897 71 0,'-29'16'41'15,"24"6"-1"-15,5-22 1 16,31-8-37-16,9-8-1 15,12-7-3-15,12-3-1 16,6-10-5-16,21 10-27 16,-15-23-6-16,10 16-2 15,-14-14 0-15</inkml:trace>
  <inkml:trace contextRef="#ctx0" brushRef="#br0" timeOffset="597274.7215">17071 16280 64 0,'12'-8'40'16,"-11"-13"0"-16,-1 21 0 15,0 0-34-15,0 0-3 16,0 0 2-16,-7 28-3 16,-5 2 1-16,-3 9-1 15,-8 10 0-15,1 6-1 16,-7 3 0-16,2 5 1 15,-1-3 0-15,3-2-1 16,7-8 0-16,5-7 0 16,8-7 0-16,10-11 0 15,6-6-1-15,12-9 0 16,8-5-2-16,5-9-1 0,9 0-2 15,4-14-7-15,21 12-19 16,-12-19-8-16,16 9-2 16,-8-12-2-16</inkml:trace>
  <inkml:trace contextRef="#ctx0" brushRef="#br0" timeOffset="597589.753">17793 16399 67 0,'14'-9'41'15,"-12"-10"-2"-15,-2 19 1 16,-1-12-36-16,1 12-2 15,-16 8-1-15,5 10 1 16,-3 11-1-16,3 12 0 16,-4 10 0-16,4 8 0 15,0 4-1-15,3 2 0 16,-2-3-2-16,3-3 0 15,8-2-2-15,-7-27-16 16,16 5-17-16,-10-22 0 16,14-3-2-16,-10-20-1 15</inkml:trace>
  <inkml:trace contextRef="#ctx0" brushRef="#br0" timeOffset="597800.7739">17762 16382 79 0,'0'0'41'0,"2"-20"-1"15,14 26-2-15,0-7-35 16,7-2-1-16,8-4-1 16,4 0-1-16,7-1-2 15,1-3 2-15,5 2-5 16,-7-17-13-16,4 24-20 15,-13-10 0-15,-1 16-2 16,-18-10 1-16</inkml:trace>
  <inkml:trace contextRef="#ctx0" brushRef="#br0" timeOffset="598002.7941">17591 16777 69 0,'-10'13'41'0,"31"-2"-2"16,10-24 1-16,26-7-37 15,8-7-2-15,13-1 0 16,3-2-2-16,-1-3-2 16,-1 18-8-16,-27-11-25 15,-1 26-2-15,-26-3-1 16,-10 23 1-16</inkml:trace>
  <inkml:trace contextRef="#ctx0" brushRef="#br0" timeOffset="598175.8116">17780 16960 70 0,'-18'30'41'0,"4"-16"-2"15,26 0 2-15,7-14-35 16,24-7-4-16,15-11 1 16,5-4-4-16,16-5-2 15,1-8-6-15,17 5-27 16,-16-14-3-16,5 12-2 15,-15-17 2-15</inkml:trace>
  <inkml:trace contextRef="#ctx0" brushRef="#br0" timeOffset="598768.8709">18510 16412 77 0,'-14'25'39'16,"-7"-2"0"-16,16 22-1 15,-4 1-36-15,8 5 0 16,-5 7-1-16,7 4 0 15,-2 4 0-15,-1-5 1 16,2-4-1-16,-5-11 0 16,4-6 0-16,-2-13 0 15,-1-7-1-15,4-20 0 16,0 0 0-16,-1-29-1 15,5-1 1-15,-2-8-1 16,6-10 2-16,-3-8-2 16,2-14 1-16,1-5 0 0,3-1 0 15,2 1 1-15,4 5-1 16,3 7 1-16,6 10-1 15,4 13 1-15,3 17-1 16,4 10 0-16,2 17 0 16,0 11-1-16,-4 5 1 15,-3 9-2-15,-9 2 3 16,-8 11-3-16,-12 3 3 15,-13 3-1-15,-7-2 0 16,-10-1 0-16,-10-1 0 16,-6-8 0-16,1-2 1 15,-6-9-1-15,4-7 0 16,7-5 0-16,5-5 1 0,11-5 0 15,21-3 0-15,0 0 0 16,0 0 1-16,26-8-1 16,8 7 0-16,3 8 0 15,7 2 0-15,2 6 0 16,3 7-2-16,-2 4 0 15,1 6-2-15,-4-2-2 16,7 8-9-16,-15-16-16 16,18 4-9-16,-14-15-2 15,12-4 0-15</inkml:trace>
  <inkml:trace contextRef="#ctx0" brushRef="#br0" timeOffset="599225.9166">19207 16394 74 0,'-7'20'42'16,"10"17"-3"-16,-8-10 1 15,-4 12-38-15,12 4 0 16,3 8 1-16,-7 7-1 15,-4 6 0-15,-9 2 0 16,2-9 0-16,-2-2-2 16,1-14 1-16,4-8-1 15,3-14 1-15,6-19-1 16,8-14 0-16,5-16 1 15,4-8-1-15,3-11 1 16,-1-10-1-16,3-15 1 0,0-3 0 16,2 1-1-16,-6 9 1 15,2 8-1-15,-2 11 1 16,-1 12-1-16,0 20 0 15,-1 19 1-15,0 20-1 16,1 19 1-16,-2 5-1 16,3 10 1-16,2 3-1 15,0 2 0-15,-1 1-1 16,-1 1 0-16,-3-12-2 15,-1-4-3-15,-12-17-9 16,14 8-15-16,-24-28-6 16,14 6-4-16,-6-17-2 15</inkml:trace>
  <inkml:trace contextRef="#ctx0" brushRef="#br0" timeOffset="599422.9363">19262 16804 83 0,'-21'-3'42'16,"21"3"-1"-16,0 0-1 15,32-7-37-15,11-11-2 16,18-2 0-16,16-8-2 16,4-5 0-16,11-4-4 15,-3-10-8-15,10 19-21 16,-24-14-5-16,-1 19-2 15,-27-10 2-15</inkml:trace>
  <inkml:trace contextRef="#ctx0" brushRef="#br0" timeOffset="599595.9536">20030 16529 62 0,'-22'13'40'0,"11"16"-1"15,-4-11 1-15,11 16-23 16,-1-1-14-16,4 6-1 16,1 7-1-16,0 6-1 15,-5 6-1-15,0-6-1 16,1 4-9-16,-11-14-22 15,15 1-6-15,-11-22-1 16,16-2 0-16</inkml:trace>
  <inkml:trace contextRef="#ctx0" brushRef="#br0" timeOffset="599970.9911">19813 16523 87 0,'-10'-10'41'0,"-5"-6"2"16,15 16-2-16,22-1-38 15,3-10-2-15,18-2 0 16,11 0 0-16,11 0-1 16,14 1-1-16,6 1-1 15,5 2-1-15,-1 7-1 16,-5-1 0-16,-1 6-2 15,-15-3-1-15,-5 3 2 16,-20-2 0-16,-11 6 1 16,-13-1 2-16,-19-6 2 0,-3 17 1 15,-13-4 2-15,-4 9 1 16,-6 4 0-16,-1 10-1 15,-3 3 0-15,5 10 0 16,0 4-2-16,4 7 1 16,6 4-3-16,1-8-3 15,16 5-12-15,-11-23-17 16,23 1-5-16,-2-19-2 15,18-7 0-15</inkml:trace>
  <inkml:trace contextRef="#ctx0" brushRef="#br0" timeOffset="600542.0482">21204 16362 73 0,'-31'42'39'0,"-12"0"-1"16,11 17 1-16,-1-6-36 15,3 2-1-15,6 0 0 16,5-1 1-16,1-3-1 16,7-3 0-16,-3-2 0 15,1-7 0-15,2-4-1 16,1-9 0-16,2-7 0 15,8-19-1-15,0 0 0 16,-5-15 0-16,14-17 0 16,6-6-1-16,7-18 1 15,4-4-1-15,7-10 1 16,3 0 0-16,0 6 0 0,-2 11 0 15,-4 13 1-15,-3 17-1 16,-8 19 1-16,-5 20-1 16,-7 21 1-16,-3 14-1 15,-3 9 0-15,0 9 1 16,-2 0-2-16,5-3 2 15,6-4-1-15,5-12 1 16,11-7-1-16,10-16 1 16,9-12-2-16,6-17 1 15,10-18 0-15,6-10-1 16,0-16 1-16,-2-5-1 15,-11-12 1-15,-10-4-1 16,-12-8 1-16,-10-1-1 16,-13-1 1-16,-10 6 0 0,-7 10-1 15,-6 7 0-15,4 20-3 16,-3 1-7-16,13 33-9 15,3-16-18-15,14 31-3 16,-4-11 0-16,22 12 0 16</inkml:trace>
  <inkml:trace contextRef="#ctx0" brushRef="#br0" timeOffset="600948.0888">22563 16263 77 0,'-36'-8'40'15,"5"17"-1"-15,-19-8 1 16,-8 16-35-16,-2 4-1 0,-6 15-1 16,-8 16 0-16,-3 17-1 15,-3 9 0-15,7 10 1 16,7 2-2-16,14-7 1 15,18-1-1-15,18-16 0 16,26-14 0-16,22-24-1 16,21-15 0-16,17-23 0 15,12-16 0-15,6-5 0 16,0-11 0-16,-5-1-1 15,-10 0 1-15,-12 7 0 16,-17 6 0-16,-16 18-1 16,-17 13 1-16,-12 21 0 0,-14 14 0 15,-9 4 0-15,-4 11-2 16,-1-4-1-16,9 5-3 15,2-13-5-15,21 4-6 16,-7-28-8-16,31 1-10 16,-3-20-8-16,23 2 1 15</inkml:trace>
  <inkml:trace contextRef="#ctx0" brushRef="#br0" timeOffset="601098.1038">22929 17070 88 0,'-17'2'42'16,"5"2"-1"-16,-7-19-3 15,10-5-43-15,18 6-12 16,-11-17-23-16,23 7-2 0,-9-11-2 16,14 5 2-16</inkml:trace>
  <inkml:trace contextRef="#ctx0" brushRef="#br0" timeOffset="601530.147">23454 15499 77 0,'-9'-24'43'15,"9"24"-1"-15,-17 9 0 16,9 33-38-16,-10 23-1 15,-3 16-1-15,-6 22-1 16,-3 15-3-16,-1 12 0 16,-2 6-3-16,10 4-2 15,-4-25-14-15,18 1-20 0,-5-21 0 16,19 2-1-16,-7-21 2 15</inkml:trace>
  <inkml:trace contextRef="#ctx0" brushRef="#br0" timeOffset="602532.2472">23036 17053 42 0,'-5'-13'35'15,"5"13"2"-15,12-22-1 16,5 14-27-16,-10-2-2 16,5 5-1-16,-12 5-1 15,14-2-1-15,-14 2 0 16,-4 18-2-16,-4-2 1 15,0 4-1-15,-1 1 0 16,2-2-1-16,4-1 0 16,7-7 0-16,6-4-1 15,10-8 1-15,5-8-1 0,5-5 0 16,1-6 0-16,0 2 1 15,-8-2-1-15,-6 2 1 16,-8 3 0-16,-11 4 0 16,-12 6 0-16,-8 3 1 15,-3 5-1-15,-5 1 0 16,2 4 0-16,1 3-1 15,2 3 1-15,6 0-1 16,7 2 1-16,4 1-1 16,5 0 0-16,4 1 0 15,4-3 0-15,3-4 0 16,3-4 0-16,2-5 0 15,4-7 0-15,4-8 0 16,-2-7 0-16,2-4 0 0,-5-6 1 16,-2 2-2-16,-7-3 2 15,-7 9-1-15,-9 3 0 16,-11 12 0-16,-3 7 0 15,-8 8 1-15,-4 9-1 16,-1 0 1-16,2 9-1 16,10-4 0-16,3-1 0 15,15-8 1-15,6-13-1 16,24 11 0-16,10-17 1 15,9-6-1-15,7-1 0 16,-4-1 1-16,0 1 0 16,-13 3-1-16,-12 5 1 15,-21 5-1-15,0 0 0 16,-31 25 1-16,-10-5-1 0,-7 1 0 15,-5-2 0-15,6 2 0 16,4-5 0-16,13-2-1 16,11-8 1-16,19-6 0 15,0 0-1-15,35-14 1 16,5 4 0-16,2-3 0 15,6-2 0-15,-4 2 0 16,-8 2 0-16,-3 3 0 16,-14 1 0-16,-19 7 0 15,0 0 0-15,-19 1 0 16,-12 6 0-16,-5 0-1 15,0 0-1-15,-2-3-1 16,9 0-4-16,1-9-7 16,28 5-6-16,-11-25-9 15,35 11-1-15,-7-24-8 0,30 7-2 16</inkml:trace>
  <inkml:trace contextRef="#ctx0" brushRef="#br0" timeOffset="603749.3689">16334 17346 44 0,'-40'10'37'0,"-7"20"1"16,-19 8 0-16,4 15-31 16,62-53 0-16,-73 73 0 15,73-73-1-15,-66 95-1 16,42-43-2-16,4 3-2 15,11-5-1-15,6-4-5 16,14-2-24-16,-11-44-10 0,44 72-2 16,-44-72 1-16</inkml:trace>
  <inkml:trace contextRef="#ctx0" brushRef="#br0" timeOffset="604268.4208">16699 17841 69 0,'-12'-38'37'15,"-8"14"1"-15,-14 0-8 16,34 24-25-16,0 0 0 16,-48-3-1-16,48 3-1 15,0 0-1-15,0 0 1 0,-40 49-3 16,40-49 2-16,0 0-1 15,-15 53 1-15,15-53-1 16,0 0 0-16,14 51-1 16,-14-51 0-16,0 0 1 15,0 0-3-15,66 28 1 16,-66-28-1-16,48-7 1 15,-48 7 0-15,47-15 2 16,-47 15-2-16,51-23 1 16,-51 23 1-16,0 0-1 15,65-27 0-15,-65 27 0 16,0 0 2-16,0 0-3 15,0 0 2-15,51 17-2 16,-51-17 2-16,0 0 1 0,0 0 0 16,23 50-3-16,-23-50 1 15,0 0 1-15,0 0-1 16,90 7 2-16,-48-21-2 15,8-16 0-15,-1-15-1 16,-1-6 1-16,-12-5-2 16,-9 11-1-16,-18 17-2 15,-8 14-2-15,-1 14-16 16,-4 12-13-16,4-12-2 15,0 0-2-15,0 0 2 16</inkml:trace>
  <inkml:trace contextRef="#ctx0" brushRef="#br0" timeOffset="604703.4643">17633 17854 57 0,'0'0'35'0,"0"0"2"16,0 0-9-16,0 0-20 16,0 0 0-16,0 0-2 15,0 0-1-15,0 0-1 16,-59-1 0-16,59 1-1 15,0 0 1-15,-48 32-2 16,48-32 0-16,0 0-1 16,-34 45 1-16,34-45-1 15,0 0 0-15,0 44-2 0,0-44 1 16,0 0 0-16,0 0 0 15,52 28 2-15,-52-28-3 16,0 0 1-16,57-13-1 16,-57 13 2-16,0 0-2 15,30-36 2-15,-1-4-2 16,-29 40 0-16,0 0-1 15,26-59 2-15,-26 59-1 16,0 0-2-16,0 0-9 16,0 0-18-16,0 0-4 15,0 0-3-15,0 0-1 16</inkml:trace>
  <inkml:trace contextRef="#ctx0" brushRef="#br0" timeOffset="605259.5199">18018 17875 65 0,'52'-9'38'16,"-52"9"-1"-16,0 0 1 16,46-8-29-16,-46 8-3 15,0 0-2-15,0 0-2 16,0 0 1-16,0 0 1 15,0 0-1-15,0 0-3 16,-50 41 3-16,50-41-2 16,0 0 1-16,-21 47-2 15,21-47 1-15,0 0-1 16,0 0 0-16,27 47 2 0,-27-47-3 15,0 0 1-15,66 2-1 16,-66-2 3-16,63-14-3 16,-63 14 1-16,66-22-1 15,-66 22 0-15,63-28 1 16,-63 28 0-16,58-21 0 15,-58 21 0-15,0 0 1 16,64-17-1-16,-64 17 1 16,0 0 0-16,0 0-1 15,0 0-1-15,52 42 2 16,-52-42-1-16,0 0 2 15,0 0-4-15,38 40 2 16,-38-40 0-16,0 0-1 16,47 5 3-16,-47-5-2 15,0 0 0-15,52-29-1 0,-4-3 2 16,-21-5-2-16,1-4 0 15,-15 5-1-15,-6 6-1 16,-10 1-2-16,-1 8-7 16,4 21-11-16,0 0-6 15,37-1-6-15,-12-6-4 16,9 2 0-16</inkml:trace>
  <inkml:trace contextRef="#ctx0" brushRef="#br0" timeOffset="605537.5477">19410 17395 68 0,'0'0'40'0,"-17"-16"0"15,17 16 0-15,0 0-33 16,-11 6-2-16,8 9-1 16,-1 11-1-16,-3 12-1 15,-3 6-1-15,10-44-1 16,-9 60-1-16,9-60-2 15,-18 68-16-15,18-68-18 16,-6 82-4-16,6-82-1 16,-7 76 0-16</inkml:trace>
  <inkml:trace contextRef="#ctx0" brushRef="#br0" timeOffset="605989.5928">19369 18004 58 0,'0'0'40'0,"0"0"1"15,0 0 0-15,0 0-34 16,0 0-1-16,0 0-1 15,0 0-1-15,0 0 0 16,0 0-2-16,0 0-1 0,0 0 0 16,0 0 1-16,0 0-1 15,0 0 0-15,0 0-1 16,0 0-1-16,0 0 1 15,4 43-2-15,-4-43 2 16,0 0-1-16,0 0 0 16,0 0 2-16,0 0-1 15,0 0 2-15,0 0-2 16,0 0 3-16,0 0-2 15,0 0 1-15,0 0-1 16,0 0-2-16,0 0 1 16,0 0 0-16,0 0 1 15,0 0-2-15,0 0-3 16,0 0-9-16,0 0-16 15,0 0-9-15,0 0-3 0,0 0-5 16</inkml:trace>
  <inkml:trace contextRef="#ctx0" brushRef="#br0" timeOffset="606408.6348">19669 17410 70 0,'0'0'41'0,"15"-7"0"16,7 8-1-16,-3 4-35 16,8 4-1-16,4 5-1 15,8 10 0-15,3 4-2 16,-3 9 1-16,-39-37-1 15,41 51-1-15,-41-51 1 16,28 64-3-16,-28-64 3 16,19 81 0-16,-19-81 0 15,-1 90-1-15,1-90 1 16,-14 78-1-16,14-78 0 15,-26 68-1-15,26-68-6 16,-27 61-17-16,27-61-16 0,-30 44-2 16,30-44-1-16,0 0-2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6T21:44:12.45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1636 778 94 0,'31'-72'38'16,"-31"72"2"-16,0 0-2 16,0 0-34-16,0 0-1 15,0 0-1-15,0 0 1 16,0 0 0-16,40 94-1 15,-41 35 1-15,-11 24-3 16,2 15 1-16,-20-9-2 16,1 7-1-16,2-6-8 15,-3-33-26-15,27-48-2 16,-2-25 0-16,13-9-1 15</inkml:trace>
  <inkml:trace contextRef="#ctx0" brushRef="#br0" timeOffset="406.0406">2092 1461 87 0,'0'0'39'15,"31"-47"1"-15,-3 18 0 16,-15 14-12-16,0 24-26 15,-15 18 0-15,1 20 1 16,-12 6-2-16,2 9 1 16,-4 4-2-16,7-4 0 15,-1-6 2-15,5-11-2 16,7-14 0-16,5-14 1 15,10-16 0-15,7-16-1 16,5-16 2-16,7-12-1 16,3-10 0-16,3-5 2 0,-3-5-3 15,2 3 0-15,-42 60 0 16,39-48 0-16,-16 9 0 15,6 20 0-15,-11 10 0 16,-3 25 0-16,-12 11 0 16,4 16 0-16,-14 12-5 15,5 9-1-15,5 8-12 16,-7-12-21-16,20 1-2 15,0-12 1-15,22-2-2 16</inkml:trace>
  <inkml:trace contextRef="#ctx0" brushRef="#br0" timeOffset="887.0887">4418 1424 102 0,'0'0'40'15,"-31"-48"0"-15,-12 29-1 16,-9 20-32-16,-20 11-5 15,2 21 1-15,-7 5-2 16,6 18 1-16,8 5-2 16,19 9 2-16,19-6-2 15,17-8-1-15,19-10 0 16,18-10-3-16,21-9-5 15,2-19-28-15,28-10-1 0,1-17-1 16,12-9-1-16</inkml:trace>
  <inkml:trace contextRef="#ctx0" brushRef="#br0" timeOffset="1398.1398">4757 1470 107 0,'0'0'39'16,"-4"15"1"-16,-3-3-2 0,7 0-34 15,-5 10-1-15,2 4 0 16,-4 7-2-16,1 6 1 15,-2 3-2-15,7-3 0 16,-1-3-2-16,4-11-2 16,20-9-23-16,-7-17-12 15,18-13 1-15,0-18-2 16,11-8 0-16</inkml:trace>
  <inkml:trace contextRef="#ctx0" brushRef="#br0" timeOffset="1833.1831">4954 1149 106 0,'0'0'36'0,"0"0"-2"16,-36-56-1-16,36 56-40 15,0 0 0-15,0 0-1 16,0 0 1-16,0 0 2 15,0 0 4-15,0 0 2 16,41 61 4-16,-6-9 0 16,4 7 4-16,-4 6-1 15,-14-12 2-15,-10 14-2 16,-7-2 0-16,-14-4-3 15,0-4 0-15,-4-12-2 16,4-7 0-16,0-9-2 16,6-7 1-16,4-22-1 15,0 0 0-15,19-4 0 16,5-19 0-16,-1-9 0 0,2-7 0 15,2-6 1-15,-3-11-2 16,-24 56 0-16,26-54 0 16,-26 54 0-16,16-55 0 15,-16 55 0-15,0 0 0 16,27-61 0-16,-27 61-6 15,30-44-3-15,-30 44-28 16,0 0-3-16,91-38 2 16,-20 34-4-16</inkml:trace>
  <inkml:trace contextRef="#ctx0" brushRef="#br0" timeOffset="2066.2064">6033 1307 129 0,'19'-19'43'15,"-48"28"-2"-15,-23 6-3 16,-8 14-34-16,-7 9-4 16,7 14 0-16,11-5 0 15,28 3 0-15,16-11 0 16,19-5 0-16,23-14 0 15,12-15-13-15,29-7-24 16,-4-15-3-16,21-3 0 16,-11-11 0-16</inkml:trace>
  <inkml:trace contextRef="#ctx0" brushRef="#br0" timeOffset="2412.2412">6449 1338 126 0,'-43'20'41'0,"1"17"1"16,-9 14-2-16,7 7-37 15,1-8 0-15,27 0-3 16,11-14 0-16,15-9 0 16,16-9 0-16,15-15 0 15,10-11 0-15,7-8 0 16,4-11 0-16,4-9 0 15,-1-5 0-15,-7-3 0 16,-11 1 0-16,-6 5 0 16,-12 8 0-16,-9 6 0 0,-10 18 0 15,-10 6 0-15,-15 26 0 16,1 4 0-16,-6 8 0 15,4 5 0-15,0 2 0 16,10-5 0-16,12-4-3 16,4-17-9-16,37-9-26 15,-1-22-2-15,34-9 0 16,-5-19 0-16</inkml:trace>
  <inkml:trace contextRef="#ctx0" brushRef="#br0" timeOffset="2598.2598">7506 1106 114 0,'0'0'43'0,"0"0"0"16,0-30-1-16,-35 59-29 16,-16 33-13-16,0 41 0 15,-12-4 0-15,27-1-7 16,32-7-13-16,24-28-19 15,30-18-2-15,2-22 1 16,17-6 0-16</inkml:trace>
  <inkml:trace contextRef="#ctx0" brushRef="#br0" timeOffset="3261.3261">7891 1403 98 0,'-21'-13'40'15,"-23"7"2"-15,-4 24-2 0,-17 8-12 16,6 17-24-16,6-2-1 15,4 1-3-15,12-4 0 16,11 1 0-16,15-11 0 16,16-10 0-16,16-11 0 15,15-14 0-15,10-11 0 16,11-10 0-16,0-11 0 15,1-8 0-15,-58 47 0 16,60-51 0-16,-60 51 0 16,46-49 0-16,-46 49 0 15,33-32 0-15,-20 10 0 16,-2 19 0-16,-11 3 0 15,-14 38 0-15,-5-2 0 0,10 11 0 16,-2 3 0-16,13-8 0 16,13-10 0-16,12-10 0 15,12-13 0-15,10-11 0 16,5-9 0-16,3-8 0 15,1-8 0-15,-6 0 0 16,-7-7 0-16,-8 3 0 16,-14 4 0-16,-9 9 0 15,-13 6 0-15,-1 12 0 16,-18 13 0-16,-2 8 0 15,-3 11 0-15,-1 13 0 16,0 6 0-16,2 5 0 16,5-3 0-16,5-1 0 15,3-10 0-15,5-8-2 16,6-11 2-16,-2-23 0 0,11-4 0 15,-1-18 2-15,4-11-2 16,1-9 0-16,3-8 0 16,5-11 0-16,4-3 0 15,3 0 0-15,-30 64 0 16,31-55 0-16,-31 55 0 15,29-48 0-15,6 7-4 16,-35 41-13-16,60-40-13 16,-60 40-11-16,88-28 1 15,-33 20-1-15,11-5 0 16</inkml:trace>
  <inkml:trace contextRef="#ctx0" brushRef="#br0" timeOffset="4403.4402">9441 1384 112 0,'34'-39'39'16,"-20"29"1"-16,-14 10-4 15,-10 22-33-15,-14 9-1 16,2 20 0-16,-19 2-2 15,6 8 2-15,3-7-1 16,8-3 1-16,6-8-1 16,7-10 1-16,6-13-1 15,5-20 0-15,17-1 0 16,0-20 0-16,6-9 0 0,3-13 0 15,3-5 0-15,0-10 0 16,-29 58 0-16,29-60 0 16,-29 60 0-16,25-58 1 15,-25 58-2-15,23-48 0 16,-19 12 0-16,13 19 0 15,-17 17 0-15,12 5 0 16,-9 13 0-16,8 13 0 16,0 5 0-16,12-2 0 15,2-10 0-15,10-8 0 16,10-13 0-16,7-7 0 15,7-11 0-15,0-11 0 16,-59 26 0-16,63-24 0 16,-63 24 0-16,50-31 0 0,-14 7 0 15,-5 3 0-15,-18 13 0 16,-13 8 0-16,-14 17 0 15,-9 12 0-15,-4 7 0 16,0 10 0-16,2-2 0 16,5 4 0-16,12-3-2 15,12-6-2-15,16-9-2 16,13-16-2-16,20-4-7 15,-2-22-10-15,24-3-14 16,-9-16 2-16,11-1 16 16,-17-10 15-16,-7 1 6 15,-14 2 5-15,-24-3 8 16,1 19 11-16,-35-4 15 0,8 17 0 15,-25 1-16-15,7 13-13 16,-8 8-5-16,6 11 0 16,1 8-5-16,8 6 0 15,8 1 0-15,12 3 0 16,12 0 0-16,13-4 0 15,10-6 0-15,9-13 0 16,7-8 0-16,4-12 0 16,2-9 0-16,-6-12 0 15,-7-10 0-15,-11-8 0 16,-7-2 0-16,-13-4 0 15,-11 47 0-15,4-47 0 16,-4 47-2-16,0 0 0 16,-35-72-1-16,12 49-1 0,4 14 0 15,1 5-3-15,18 4-8 16,0 0-8-16,32 6-7 15,3-6-7-15,-35 0 0 16,63-9-1-16,-63 9 2 16</inkml:trace>
  <inkml:trace contextRef="#ctx0" brushRef="#br0" timeOffset="4605.4605">11061 1102 115 0,'57'-70'41'16,"-57"70"0"-16,37-54 0 15,-37 54-36-15,0 0-1 16,0 0-2-16,0 0-1 15,-42 82 0-15,-7 19-1 16,9 27 0-16,-12-12-2 0,17 7-2 16,10-9-7-16,10-38-15 15,21-22-14-15,-3-28 0 16,16-12 0-16,-8-25-1 15</inkml:trace>
  <inkml:trace contextRef="#ctx0" brushRef="#br0" timeOffset="4927.4927">10942 1345 124 0,'0'0'41'16,"-12"-11"3"-16,25 19-3 15,29-2-39-15,-4-5 1 16,10 0-3-16,6 0 0 0,5-3 0 15,-2-1 0-15,-3 2 0 16,-4 1 0-16,-13-2 0 16,-7 5 0-16,-8 6 0 15,-10 1 0-15,-10 11 0 16,-9 4 0-16,-8 4 0 15,-3 8 0-15,-1 4 0 16,-3 1 0-16,4-1 0 16,0-5-5-16,14-2-5 15,-1-19-10-15,32-6-10 16,-10-16-12-16,25-9 2 15,-3-15-1-15,14-12 2 16</inkml:trace>
  <inkml:trace contextRef="#ctx0" brushRef="#br0" timeOffset="5071.5071">11669 1230 107 0,'0'0'41'16,"-12"-63"1"-16,12 63-2 16,0 0-31-16,-19-54-16 15,19 54-25-15,0 0-7 16,0 0-1-16,0 0 0 15</inkml:trace>
  <inkml:trace contextRef="#ctx0" brushRef="#br0" timeOffset="5724.5724">11851 1289 97 0,'30'16'40'0,"-17"-6"1"0,-21 1-1 15,-13 11-21-15,-15 0-15 16,0 10 0-16,-2 6-2 16,3 4 0-16,5 3-1 15,8 0 0-15,11 2 0 16,11-9-1-16,14-10-1 15,12-12 0-15,12-11 0 16,5-10-1-16,6-10 0 16,1-14 0-16,-2-6 0 15,-5-12 0-15,-4 2 1 16,-14-3 0-16,-25 48 1 15,0 0 0-15,24-86 2 16,-21 58 0-16,-13 6-1 16,10 22 2-16,-19-8-1 0,15 19 0 15,-2 4 0-15,12 6 0 16,7-1 0-16,7-2-2 15,5-4 0-15,10-3 0 16,1 0 0-16,4-3 0 16,-4-2 0-16,-1 0 0 15,-7 1 0-15,-4 1 0 16,-8 4 0-16,-6 0 0 15,-8 5 0-15,-7 1 0 16,-4 3 0-16,-1-1 0 16,-3-1 0-16,2-5 0 15,2-2 0-15,9-12 0 16,0 0 0-16,29-6 0 15,0-9 0-15,7-6 0 16,3-8 0-16,10 0 0 0,-1-3 0 16,-3 3 0-16,-5 3 0 15,-7 9 0-15,-8 11 0 16,-12 9 0-16,-13 16 0 15,-7 6 0-15,-9 8 0 16,-4 6 0-16,-1 3 0 16,3 2 0-16,14 2-9 15,2-14-8-15,26 5-4 16,-8-16-6-16,33 3-5 15,-11-16-3-15,23 4-5 16,-13-16 2-16,3-7 6 16</inkml:trace>
  <inkml:trace contextRef="#ctx0" brushRef="#br0" timeOffset="5868.5868">12917 1693 128 0,'-22'30'42'16,"-8"-3"-1"-16,11 9-3 15,4 2-45-15,-6-15-15 16,23 13-18-16,-12-13-2 15,16-2-1-15,0-11-1 16</inkml:trace>
  <inkml:trace contextRef="#ctx0" brushRef="#br0" timeOffset="6407.6407">13610 1002 95 0,'21'-56'40'0,"-21"56"1"15,0 0-2-15,0 0-32 16,0 0-1-16,0 0-1 15,8 15-1-15,-24 61 0 16,-11 14-3-16,5 11 1 16,-8-6-3-16,7 0 0 0,5-2-5 15,8-26-8-15,21-20-25 16,-5-21 0-16,15-11-1 15,-7-18-1-15</inkml:trace>
  <inkml:trace contextRef="#ctx0" brushRef="#br0" timeOffset="6604.6604">13437 1348 119 0,'-42'-23'41'16,"8"10"1"-16,11 8-2 15,23 5-36-15,0 0-3 16,0 0-1-16,0 0-1 15,64-10-2-15,-64 10-3 16,92-26-8-16,-33 8-18 0,-1-3-9 16,3-3 0-16,1-1 0 15</inkml:trace>
  <inkml:trace contextRef="#ctx0" brushRef="#br0" timeOffset="6979.6979">14139 835 91 0,'40'-58'40'15,"-40"58"3"-15,0 0-2 16,0 0-13-16,0 0-24 15,0 0-1-15,-55 36 0 16,0 47-1-16,1 27-2 16,2 12 0-16,13 5 0 15,-5-28 0-15,21-9 0 16,4-21 0-16,22-32 0 0,11-21 0 15,8-14 0-15,13-12 0 16,5-12 0-16,4-7 0 16,2-7 0-16,-46 36 0 15,51-39 0-15,-51 39 0 16,45-38 0-16,-3 14 0 15,-6 11 0-15,-13 14 0 16,-8 17 0-16,-6 9 0 16,-9 11 0-16,0 6 0 15,-5 4-4-15,9-5-6 16,-8-14-8-16,27 1-9 15,-14-19-5-15,26-3-7 16,-4-13-1-16,13-7 1 16,-5-9 1-16</inkml:trace>
  <inkml:trace contextRef="#ctx0" brushRef="#br0" timeOffset="7332.7332">14561 1356 120 0,'-18'21'42'0,"9"8"1"16,7 1-2-16,13-8-38 15,14-6 0-15,11-8 0 16,10-8-3-16,6-9 0 16,3-8 0-16,1-4 0 15,-56 21 0-15,56-32 0 16,-56 32 0-16,0 0 0 0,52-56 0 15,-52 56 0 1,0 0 0-16,5-52 0 0,-35 38 0 16,-17 13 0-16,-16 16 0 15,-8 14 0-15,-7 10 0 16,9 16 0-16,10 9 0 15,30 2 0-15,29-13 0 16,17-15-3-16,33-5-12 16,14-25-9-16,46-1-7 15,3-13-11-15,36-4 0 16,2-13-1-16,26-1 4 15</inkml:trace>
  <inkml:trace contextRef="#ctx0" brushRef="#br0" timeOffset="7906.7906">16256 1308 99 0,'0'0'41'0,"42"-58"0"16,-42 58 0-16,0 0-30 0,0 0-6 16,-46-33 0-16,3 34-1 15,-24 10-1-15,-14 13 0 16,2 11-1-16,6 7-2 15,19 7 0-15,16 1 0 16,31-1 0-16,15-14 0 16,20-6 0-16,13-15 0 15,14-11 0-15,7-12 0 16,8-14 0-16,-2-10 0 15,0-6 0-15,-68 39 0 16,65-44 0-16,-65 44 0 16,47-49 0-16,-47 49 0 15,0 0 0-15,42-59 0 16,-42 59 0-16,2-18 0 0,-14 25 0 15,-3 12 0-15,-7 13 0 16,3 10-3-16,10 8-2 16,12 4-5-16,12-19-8 15,33 0-8-15,-5-21-5 16,32 0-9-16,-4-14 0 15,21-6 2-15,-10-10 2 16</inkml:trace>
  <inkml:trace contextRef="#ctx0" brushRef="#br0" timeOffset="8140.814">17108 1348 91 0,'0'0'41'16,"11"-50"2"-16,-11 50-3 16,0 0-11-16,-27-49-25 0,-29 48-1 15,-10 16 1-15,-9 16-4 16,-1 11 0-16,-1 10 0 15,20 7 0-15,18-5 0 16,37-12 0-16,28-14-4 16,21-15-1-16,20-7-3 15,6-17-7-15,25-3-10 16,-15-16-8-16,18 0-7 15,-17-9 1-15,2-1 1 16,-86 40 2-16</inkml:trace>
  <inkml:trace contextRef="#ctx0" brushRef="#br0" timeOffset="8357.8357">17488 1305 117 0,'0'0'41'0,"38"-54"0"15,-38 54 1 1,0 0-36-16,0 0-2 0,-25-23 0 16,-32 39-4-16,5 15 0 15,-9 2 0-15,0 16 0 16,1 1 0-16,18 3 0 15,19-13 0-15,33-13 0 16,21-13-6-16,7-20-9 16,29-3-10-16,-12-14-6 15,21-1-12-15,-9-3 2 16,11-1-2-16,-12-2 4 15</inkml:trace>
  <inkml:trace contextRef="#ctx0" brushRef="#br0" timeOffset="8721.872">17785 1309 106 0,'-33'13'41'16,"3"7"2"-16,0-2-3 16,30-2-35-16,0-16-2 15,25 9 0-15,1-9-2 16,8-7 0-16,4-1 0 15,4-6 0-15,-42 14 0 16,0 0-1-16,60-30 2 16,-60 30-2-16,0 0 2 15,50-46-2-15,-50 46 1 16,0 0 0-16,0 0 0 15,7-50-1-15,-42 43 0 16,1 14 2-16,-18 11-2 0,6 12 0 16,-10 10 0-16,11 12 0 15,9 0 0-15,27-3 0 16,25-19-3-16,18-13 1 15,19-15-1-15,12-16-3 16,20-15-10-16,-85 29-9 16,86-48-7-16,-86 48-8 15,99-57 0-15,-99 57-3 16</inkml:trace>
  <inkml:trace contextRef="#ctx0" brushRef="#br0" timeOffset="8909.8907">18483 957 111 0,'0'0'44'0,"0"0"0"0,0 0 0 15,0 0-41-15,-4-14 1 16,-32 78-1-16,-16 21-3 16,1 21 0-16,-15-10-6 15,19-12-6-15,25-6-15 16,1-25-10-16,36-29-6 15,-3-19 1-15,18-7-1 16</inkml:trace>
  <inkml:trace contextRef="#ctx0" brushRef="#br0" timeOffset="10075.0074">18634 1177 101 0,'0'0'42'0,"0"0"0"15,0 0-1-15,0 0-36 16,0 0-2-16,0 0 0 15,0 0-1-15,73-8 0 16,-73 8-1-16,61-1 0 0,-61 1 0 16,59-13-2-16,-59 13 0 15,0 0 1-15,62-51 0 16,-62 51 1-16,0 0 0 15,0 0 1-15,0 0-1 16,0 0 2-16,-39-14 0 16,-27 43-1-16,-11 9-2 15,10 12 0-15,10 8 0 16,24-7 0-16,29-5 0 15,37-12 0-15,29-24 0 16,12-13 0-16,-74 3 0 16,90-16 0-16,-90 16 0 15,89-29 0-15,-89 29 0 0,92-33 0 16,-92 33 0-16,78-38 0 15,-78 38 0-15,63-28 0 16,-63 28 0-16,19-9 0 16,-1 8 0-16,-13 16 0 15,-15 11 0-15,-10 15 0 16,-10 3 0-16,7 6 0 15,-1-4 0-15,16-12 0 16,5-16 0-16,3-18 0 16,16 0 0-16,0-17 0 15,2-11 0-15,1-9 0 16,-19 37 0-16,0 0 0 15,30-68 0-15,-30 68 0 16,27-49 0-16,-27 49 0 0,0 0 0 16,42-67 0-16,-42 67 0 15,0 0 0-15,48-38 0 16,-48 38 0-16,0 0 0 15,72-22 0-15,-72 22 0 16,58-7 0-16,-58 7 0 16,70-3 0-16,-70 3 0 15,66-2 0-15,-66 2 0 16,56-1 0-16,-56 1 0 15,0 0 0-15,55-5 0 16,-55 5 0-16,0 0 0 16,-21 6 0-16,-4 7 0 15,-11 11 0-15,-20 10 0 16,4 8 0-16,0 5 0 0,21 3 0 15,14-6 0-15,36-19 0 16,10-13 0-16,16-12 0 16,8-13 0-16,4-11 0 15,-57 24 0-15,63-32 0 16,-63 32 0-16,55-43 0 15,-55 43 0-15,49-39 0 16,-49 39 0-16,0 0 0 16,32-50 0-16,-32 50 0 15,0 0 0-15,-11 18 0 16,-2 5 0-16,7 8 0 15,4 0 0-15,19-9-3 16,16-17-4-16,0-18-6 16,-33 13-4-16,58-23-3 15,-58 23-3-15,71-46-5 0,-24 19 0 16,-47 27-5-16,93-70 0 15,-45 27 3-15</inkml:trace>
  <inkml:trace contextRef="#ctx0" brushRef="#br0" timeOffset="10225.0224">20364 925 116 0,'0'0'42'0,"0"0"1"15,50-42-1-15,-59 71-39 16,-32 28 0-16,-20 28-5 16,-4 19-1-16,17-2-9 15,-7-31-11-15,31-9-11 16,3-20-7-16,17-25 0 15,4-17-1-15</inkml:trace>
  <inkml:trace contextRef="#ctx0" brushRef="#br0" timeOffset="10555.0554">20078 1204 123 0,'0'0'43'16,"0"0"2"-16,6-51-1 15,-6 51-44-15,0 0 0 16,53-44 0-16,-53 44 0 15,54-9 0-15,-54 9 0 16,63 2 0-16,-63-2 0 16,77 3 0-16,-77-3 0 15,71 2 0-15,-71-2 0 0,50 18 0 16,-1 7 0-16,-35 7 0 15,-16 16 0-15,-24-1 0 16,1 3 0-16,-4-2 0 16,13-10-4-16,20-14-12 15,-4-24-4-15,34 1-6 16,-34-1-4-16,0 0-4 15,59-42-6-15,-59 42 1 16,58-50 1-16</inkml:trace>
  <inkml:trace contextRef="#ctx0" brushRef="#br0" timeOffset="10654.0651">20717 1075 111 0,'8'-95'35'0,"-8"95"-10"16,-14-87-24-16,14 87-37 0,-18-78-4 16,18 78-2-16</inkml:trace>
  <inkml:trace contextRef="#ctx0" brushRef="#br0" timeOffset="11531.153">21043 982 98 0,'0'0'40'16,"0"0"3"-16,0 0-6 16,-47-16-30-16,47 16-1 15,0 0 0-15,-67 36-1 16,39-2-1-16,-17 15-1 15,10 13 0-15,8 2 0 16,13-5-3-16,20-12 0 16,23-8 0-16,13-22-3 15,13-17 2-15,-55 0 0 0,62-16-1 16,-62 16 2-16,51-32-2 15,-51 32 2-15,0 0-2 16,57-63 1-16,-57 63-1 16,22-49 2-16,-22 49-1 15,0 0 0-15,12-67 2 16,-12 67-1-16,0 0 2 15,0 0 0-15,10-78 1 16,-10 78-1-16,0 0 1 16,0 0 0-16,0 0-3 15,0 0 0-15,51 6 0 16,-51-6 0-16,0 0 0 15,47 27 0-15,-47-27 0 16,0 0 0-16,52 27 0 0,-52-27 0 16,0 0 0-16,0 0 0 15,0 0 0-15,50 21 0 16,-50-21 0-16,0 0 0 15,0 0 0-15,0 0 0 16,0 0 0-16,0 0 0 16,0 0 0-16,0 0 0 15,64 13 0-15,-64-13 0 16,0 0 0-16,68-15 0 15,-68 15 0-15,53-12 0 16,-53 12 0-16,55-12 0 16,-55 12 0-16,46 0 0 15,-58 12 0-15,45 5 0 16,-12 11 0-16,-13 11 0 0,-8 6-9 15,3-4-10-15,0 1-2 16,29-2-6-16,4-24-3 16,40-1-1-16,-7-11-5 15,32-1-1-15,4 1 5 16</inkml:trace>
  <inkml:trace contextRef="#ctx0" brushRef="#br0" timeOffset="11870.1868">22494 1139 112 0,'0'0'40'15,"0"0"2"-15,0 0-2 16,0 0-35-16,0 0-1 15,0 0-1-15,24-47-1 16,-22 79 0-16,-11 11-1 16,-8 5-2-16,-8 2-3 15,3-6-5-15,18 1-17 16,-7-14-12-16,37-25-3 0,0-18 0 15,-26 12-1-15</inkml:trace>
  <inkml:trace contextRef="#ctx0" brushRef="#br0" timeOffset="12028.2027">22707 988 91 0,'-8'-77'38'16,"8"77"0"-16,-3-65-1 15,3 65-25-15,-1-56-34 16,1 56-18-16,0 0 1 15,0 0 0-15,56-50 2 16</inkml:trace>
  <inkml:trace contextRef="#ctx0" brushRef="#br0" timeOffset="12313.2312">22929 800 104 0,'0'0'41'16,"52"26"1"-16,-52-26-1 15,0 0-32-15,0 0-3 16,54 52-3-16,-54-52 0 16,0 0 0-16,0 0 0 15,-34 68-3-15,34-68 0 16,0 0 0-16,-35 63 0 15,21-49 0-15,10 35 0 16,21 4 0-16,7 1 0 16,10 7 0-16,-10-12 0 15,2-3 0-15,-22-6 0 16,-22-9 0-16,-9-5 0 15,-12-4-2-15,-1 5-10 16,-17-17-8-16,15 4-6 0,-25-12-5 16,20 5-7-16,-11-3-3 15,6-2 0-15,-13-3 1 16</inkml:trace>
  <inkml:trace contextRef="#ctx0" brushRef="#br0" timeOffset="13332.3331">1909 3115 81 0,'-4'-27'38'15,"1"17"-1"-15,-12-8 2 16,15 18-25-16,-32-24-6 16,16 13-2-16,-10 0-2 15,-2 6-2-15,-6 2 0 16,-3 10 0-16,-8 7-1 15,-1 10 1-15,-9 9 0 0,1 10-1 16,-1 7 1-16,8 4 0 16,10-4 0-16,12-2 0 15,18-10-1-15,26-12-1 16,19-21 0-16,24-22 0 15,27-19 0-15,12-19 0 16,10-15 0-16,3-13 0 16,-4-9 0-16,-11 1-1 15,-17 3 1-15,-19 8-1 16,-23 11 1-16,-18 13-1 15,-15 17 1-15,-16 15-2 16,-12 23 3-16,-8 18 1 0,-4 27-1 16,-3 18 1-16,-4 20-2 15,7 12 2-15,6 8-2 16,11 2 2-16,12-3-2 15,17-13-3-15,15-13-2 16,10-24-3-16,25-7-10 16,-9-40-10-16,25 2-9 15,-12-36-2-15,13-3 0 16,-14-19 2-16</inkml:trace>
  <inkml:trace contextRef="#ctx0" brushRef="#br0" timeOffset="13512.351">2779 3018 80 0,'-1'-39'38'15,"-3"24"-1"-15,-14 5 1 16,5 25-19-16,-15 5-8 15,7 19-4-15,-6 14-3 0,4 8-1 16,-2 7-2-16,6-2 0 16,5-1-2-16,6-11-1 15,9-8-2-15,4-28-10 16,24-6-19-16,-5-36-6 15,19-6 0-15,-3-28-1 16</inkml:trace>
  <inkml:trace contextRef="#ctx0" brushRef="#br0" timeOffset="13902.3901">3012 2791 114 0,'3'30'43'15,"-6"-7"-3"-15,11 12 2 0,-4-6-40 16,6 4 1-16,-2 0-2 15,-1 7 1-15,-5 1 0 16,-2-1-1-16,-5 2 0 16,-3-1 0-16,-5-1 0 15,3-6-1-15,-4-5 0 16,5-7 0-16,9-22 0 15,0 0 0-15,0 0 0 16,21-32 0-16,0-2-1 16,4-5 1-16,2-4 1 15,2-9-1-15,-2 3 0 16,-2 0 0-16,-6 8 0 15,-1 4-1-15,-2 8 0 16,1 6-1-16,3 10-1 0,3 4-2 16,10 17-3-16,-3-10-10 15,21 20-8-15,-13-19-5 16,18 12-8-16,-7-13 0 15,7 4 1-15,-12-8 2 16</inkml:trace>
  <inkml:trace contextRef="#ctx0" brushRef="#br0" timeOffset="14279.4278">3649 2982 110 0,'-25'22'40'0,"15"10"0"16,2-13-1-16,12 5-36 15,13-7-1-15,8-1-1 0,13-4 0 16,8-3-1-16,6-8 1 15,3-3 0-15,4-11-1 16,-4-3 1-16,-2-6-1 16,-7-4 1-16,-10-7-1 15,-9-1 0-15,-14-1 0 16,-12 3 0-16,-12 2 0 15,-12 10 0-15,-13 9 1 16,-9 14-1-16,-6 15 1 16,-4 12 0-16,-1 13 1 15,5 10-1-15,7 5 1 16,12 3-2-16,14-3 1 15,18-7-3-15,22-10 0 16,16-12-2-16,25-11-3 16,6-21-7-16,28 11-11 0,-12-35-5 15,18 7-9-15,-11-23 2 16,3 7-1-16,-22-12 2 15</inkml:trace>
  <inkml:trace contextRef="#ctx0" brushRef="#br0" timeOffset="14474.4473">4593 2937 115 0,'-34'-17'38'0,"5"25"2"16,-17-2-1-16,10 18-35 15,-5 13 0-15,5 8-3 16,4 12 1-16,10 1-1 16,12 0 0-16,12-5-1 15,16-11-1-15,15-15-2 16,17-14-2-16,12-28-5 15,30-5-12-15,-6-37-8 0,22 3-9 16,-8-26 1-16,10 1 0 16,-13-18 0-16</inkml:trace>
  <inkml:trace contextRef="#ctx0" brushRef="#br0" timeOffset="14647.4646">5334 2485 117 0,'-42'28'40'16,"3"41"2"-16,-18 2-3 15,11 20-35-15,-6 5-1 16,9 1-2-16,8-4-3 15,9-6 1-15,12-7-6 16,0-25-10-16,23 5-11 16,-11-32-12-16,18-5 1 15,-16-23-1-15,18-14 1 0</inkml:trace>
  <inkml:trace contextRef="#ctx0" brushRef="#br0" timeOffset="14820.4819">4866 2931 124 0,'-9'-16'42'0,"9"16"0"15,20-1-2-15,3 1-38 16,14 1-4-16,10-4-3 16,24 15-13-16,0-27-12 15,33 21-10-15,-2-17 0 16,18 16 0-16,-5-10 0 15</inkml:trace>
  <inkml:trace contextRef="#ctx0" brushRef="#br0" timeOffset="15204.5203">5536 3081 101 0,'65'4'38'0,"-1"-11"0"16,9 7-1-16,-4-8-33 16,-7 0-1-16,-6-5-1 15,-5-1 1-15,-8-3-1 0,-6 1 0 16,-15-10 0-1,-9 3-1-15,-13-2 0 0,-12-1 0 16,-15 3 0-16,-7 4-1 16,-10 5 0-16,-5 11 0 15,-4 12 0-15,-1 8 0 16,3 11-1-16,9 9 0 15,10 5 0-15,17 4-1 16,20 3-4-16,5-20-13 16,39 9-16-16,4-20-4 15,28 3 1-15,5-19 0 16</inkml:trace>
  <inkml:trace contextRef="#ctx0" brushRef="#br0" timeOffset="15555.5554">6757 2874 113 0,'-56'11'39'0,"-18"1"1"16,7 22-1-16,-11-1-29 16,21 8-6-16,10-1-2 15,23-3-1-15,19-7 0 16,19-8 0-16,24-17 0 15,21-12-1-15,15-15 0 16,10-8 0-16,3-15 1 16,-2-7-1-16,-3-5 0 15,-7-7-1-15,-9 2 1 16,-17-3-1-16,-14 9 1 15,-15 10-1-15,-14 18 2 0,-13 18-2 16,-12 20 2-16,-11 26 1 16,-10 18-1-16,-6 16 1 15,2 11-6-15,3-4-5 16,17 10-11-16,0-28-6 15,30 4-12-15,0-30-2 16,30-4-4-16,9-21 2 16</inkml:trace>
  <inkml:trace contextRef="#ctx0" brushRef="#br0" timeOffset="16005.6004">8461 2267 107 0,'0'0'39'15,"-11"15"0"-15,-3 28-1 16,-8 9-36-16,-1 15 0 15,-2 9-2-15,-1 15 2 16,1 8-1-16,3 1 0 16,9-4-3-16,4-17-1 15,17 3-15-15,-7-29-19 16,13-3-2-16,-4-28 1 15,9-7-2-15</inkml:trace>
  <inkml:trace contextRef="#ctx0" brushRef="#br0" timeOffset="16509.6508">8117 2674 113 0,'-15'14'43'0,"1"-1"-2"15,22 17-1-15,0-8-37 16,27-6 0-16,16-5-1 15,15-2-1-15,10-4 0 16,11-4-1-16,6-4 0 16,-1-4 1-16,-5-1-2 15,-12 2 2-15,-13-1-1 16,-18 2 0-16,-15 2 0 15,-15 3 1-15,-14 0-1 16,-16 13 1-16,-10 1-1 16,-4 9 1-16,-7 3-1 0,-1 9 1 15,1 2 0-15,6 4 1 16,13-1-2-16,10-1 0 15,15-4 0-15,15-12 0 16,15-9 0-16,10-9 0 16,8-10 0-16,0-11 0 15,1-9 0-15,-7-12 0 16,-9-7 0-16,-9-4-2 15,-17-4 0-15,-11 0 0 16,-9-1-1-16,-10 5-1 16,-5 9 1-16,-6 14-2 15,2 12 0-15,-3 10 1 16,11 18-2-16,1-4-3 15,23 22-9-15,0-20-6 0,33 16-3 16,-3-21-6-16,30 1-3 16,1-15 0-16,16-1 3 15</inkml:trace>
  <inkml:trace contextRef="#ctx0" brushRef="#br0" timeOffset="16998.6995">9618 2597 101 0,'0'0'39'0,"-34"-9"1"15,15 18 0-15,-18 0-25 16,6 11-10-16,-1 7-2 15,3 10 1-15,-1 9-3 16,7 3 2-16,5 0-2 16,10 0 2-16,9-5-3 15,12-7 0-15,10-10 0 0,6-15 0 16,10-10 0-16,7-12 0 15,4-14 0-15,-1-10 0 16,0-5 0-16,-3-6-2 16,-5-2 2-16,-3 2-1 15,-6 2 0-15,-8 8 0 16,-7 13 0-16,-4 13 0 15,-13 9 0-15,0 20 3 16,-9 10-2-16,-2 11 1 16,-3 10-1-16,2 0 1 15,2 3 0-15,6-7 0 16,7-6 1-16,11-13-2 15,12-11 0-15,11-20 0 16,9-14 0-16,3-13 0 16,2-10 0-16,0-10 0 0,-4-4 0 15,-8 0-2-15,-7 0 1 16,-8 4-3-16,-8 14-1 15,-8 2-5-15,6 24-6 16,-16-7-4-16,22 31-4 16,-20-14-5-16,29 29-2 15,-12-14-8-15,22 12 3 16,4-7 3-16</inkml:trace>
  <inkml:trace contextRef="#ctx0" brushRef="#br0" timeOffset="18050.8049">10824 2643 87 0,'-49'-14'39'0,"3"16"2"16,-18-2-1-16,9 24-15 16,-12-1-20-16,6 12 0 15,3 7-2-15,10 2 1 16,9 1-2-16,16-3 0 15,14-5 0-15,17-7-2 16,17-10 0-16,15-17-2 16,13-11 1-16,6-7 0 15,3-8 0-15,2-10 0 16,-2-4 0-16,-9-6-2 15,-8-1 2-15,-9 2-1 16,-10 7 1-16,-11 5-1 16,-9 10 2-16,-6 20-1 15,-19-4 1-15,2 18 2 0,-7 13-1 16,1 10 1-16,1 4-2 15,8-1 2-15,9-2-1 16,10-7 0-16,14-7-1 16,9-6 0-16,9-11 0 15,7-7 0-15,7-8 0 16,-4-4 0-16,-2-3 0 15,-4 1 0-15,-10 0 0 16,-5 1 0-16,-11 6 1 16,-15 7-1-16,0 0-1 15,0 0 2-15,-14 19-2 16,0-2 1-16,-1 5-1 15,5 0 1-15,-4 3 0 16,9-6-1-16,2-3 1 16,3-16 0-16,12 9 0 0,-1-15 1 15,6-12-1-15,-2-4 1 16,6-9 0-16,-2-2-1 15,5-6 0-15,-1-1-1 16,-1 1 1-16,1 6-2 16,-4 7 1-16,-1 9 0 15,0 7 0-15,-3 9 1 16,-1 6 0-16,1 8 1 15,3 1-1-15,4 2 1 16,8-2-1-16,6-4 1 16,8-4-1-16,5-6-1 15,1-6 1-15,1-3-1 0,-6-3 1 16,-8-1 0-16,-13-1 1 15,-6 1-1-15,-18 2 2 16,-13 2-1-16,-14 5 0 16,-7 6 0-16,-12 6 0 15,0 6 1-15,-4 8-1 16,3 10 1-16,0 6-2 15,8 4 0-15,12 0 0 16,12-3 0-16,16-6 0 16,18-11 0-16,13-12 0 15,12-17 0-15,12-12 0 16,8-15 0-16,-1-8 0 15,0-11 0-15,-5-10 0 16,-8-2 0-16,-9-6 0 16,-2 1 0-16,-10 9 0 0,-10 10-3 15,-6 15 3-15,-8 21 0 16,-5 15-1-16,-25 35 1 15,0 12 0-15,-5 14 0 16,-3 6-3-16,4 0 0 16,9 7-7-16,0-25-3 15,23 7-5-15,1-37-1 16,31 9-6-16,-9-35-2 15,27 11 0-15,-12-32-3 16,16 4 2-16,-5-13 1 16</inkml:trace>
  <inkml:trace contextRef="#ctx0" brushRef="#br0" timeOffset="18350.8348">12278 2539 115 0,'-13'-4'38'16,"-2"22"3"-16,-20-1-2 16,5 12-33-16,-7 2-2 15,4 3 0-15,8-4-3 16,5-1 2-16,10-6-3 15,12-8 1-15,17-10-1 16,12-2 0-16,10-6 0 16,1 2 0-16,1-1 0 15,0 3 0-15,-6 4 1 16,-10 11 1-16,-18 8-2 15,-17 6 0-15,-13 7 0 16,-15 2 0-16,-7 3 0 16,-4-5-4-16,4 3-8 15,-5-24-4-15,26 9-5 0,-9-29-5 16,31 4-6-16,3-20-5 15,17-1-5-15,14-19 4 16</inkml:trace>
  <inkml:trace contextRef="#ctx0" brushRef="#br0" timeOffset="18905.8904">13458 2057 95 0,'12'-4'38'15,"-12"4"1"-15,18 2-1 16,-19 18-34-16,7 15-1 15,-9 13 0-15,0 17 0 16,-5 11-1-16,-4 11 1 16,0 4-2-16,-1-6 1 15,-2 2-2-15,1-12-1 16,6-7-4-16,-3-28-13 15,18 4-18-15,-8-23-3 16,9-6 0-16,-8-15-1 16</inkml:trace>
  <inkml:trace contextRef="#ctx0" brushRef="#br0" timeOffset="19108.9107">13151 2577 111 0,'-17'-7'40'0,"2"-1"1"15,22 20 0-15,9-3-38 16,16-2 0-16,13-5-2 15,12-2-2-15,15-4-1 16,7-9-2-16,8-5-2 16,1-18-6-16,16 14-13 15,-21-23-15-15,8 8 1 16,-17-11-1-16,0 3 2 15</inkml:trace>
  <inkml:trace contextRef="#ctx0" brushRef="#br0" timeOffset="19537.9536">14272 1865 113 0,'-31'24'42'0,"14"15"0"16,-13 3 0-16,-5 12-40 16,4 3 1-16,4 17-1 15,-5 6 0-15,0 9-1 16,0-2 0-16,3 1 1 15,2-3-2-15,5-4 3 16,7-8-3-16,7-17 0 16,8-11 0-16,7-16 0 15,10-16 0-15,10-15 0 0,7-10 0 16,4-15 0-16,0-3 0 15,1-7 0-15,-2-3 0 16,-2 0-2-16,-5 6 2 16,-9 8-1-16,-3 7 1 15,-8 13 0-15,-10 6 0 16,8 21 1-16,-8 7-2 15,-5 8 1-15,4 4-1 16,2 0-1-16,4 5-1 16,4-10 0-16,12-5-2 15,0-13-4-15,17 2-6 16,-9-33-4-16,19 17-4 15,-16-33-5-15,15 8-1 0,-18-19-10 16,4 5 5-16,-12-9 1 16</inkml:trace>
  <inkml:trace contextRef="#ctx0" brushRef="#br0" timeOffset="19845.9844">14597 2605 103 0,'-19'5'37'0,"18"13"2"16,1-18 0-16,8 25-28 16,12-14-7-16,13-3-2 15,8-7 0-15,11-3-1 16,4-8 1-16,0-5-1 15,0-5 0-15,-8-2 0 16,-10-4 0-16,-18-1-1 16,-12 0 1-16,-18 2-1 15,-14 4 1-15,-13 11 0 0,-9 7-1 16,-8 14 1-1,-5 12 0-15,1 14 1 0,3 9-1 16,8 8 2-16,14 3-3 16,18 0 0-16,18-5-3 15,17-16-4-15,27 4-9 16,6-26-5-16,42 13-6 15,-3-37-6-15,37 14-8 16,1-24-1-16,21 4 2 16</inkml:trace>
  <inkml:trace contextRef="#ctx0" brushRef="#br0" timeOffset="20289.0287">16521 2513 85 0,'-14'-26'36'0,"-5"16"2"15,-22-6 2-15,-1 14-33 0,-12 3 0 16,-4 13 0-16,-6 9-2 16,3 10 0-16,3 4 0 15,8 8 0-15,13 0-2 16,15 1-1-16,17-5-1 15,19-2-1-15,23-11-3 16,14-7 0-16,20-7-3 16,2-15-4-16,21 9-10 15,-17-35-10-15,20 15-8 16,-20-25-1-16,1 9 0 15,-19-16 1-15</inkml:trace>
  <inkml:trace contextRef="#ctx0" brushRef="#br0" timeOffset="21002.1">16697 2555 104 0,'-16'42'41'16,"0"-14"-1"-16,22 6 2 16,4-12-40-16,20-7-1 15,10-8 1-15,8-5-2 16,2-5 1-16,4-8-2 15,-9-5 1-15,-3-3-1 16,-15-6 1-16,-13 1 0 16,-12-1 0-16,-11-2-1 15,-10 3 1-15,-9 6 0 16,-5 3 0-16,-9 10 0 15,-7 11 1-15,0 10 0 16,-2 11 0-16,1 9 3 16,6 6-1-16,5 9 0 0,15-5-1 15,11-1 2-15,22-9-3 16,17-10 2-16,18-11-3 15,13-11 0-15,14-8-2 16,6-13 1-16,3-4-1 16,2-11-1-16,-6-1 1 15,-7-7-2-15,-10 7 3 16,-8-2-2-16,-15 4 3 15,-7 4-2-15,-13 7 2 16,-16 20 1-16,0 0 0 16,-10 2 0-16,-13 20 0 15,-5 7 3-15,-2 8-3 16,-1 5 3-16,3 1-3 15,3-4 3-15,9-7-3 0,6-4 2 16,9-14-3-16,1-14 0 16,24-4 0-16,1-15 0 15,3-8 0-15,6-8-2 16,2-3 1-16,3-7-1 15,-1 1 2-15,-1 3-2 16,-3 6 2-16,-5 9 0 16,-6 9 0-16,-2 12 0 15,-7 15 1-15,-4 8-1 16,-2 12-1-16,-3 6 3 15,2 3-2-15,0 1-1 16,7 0-4-16,1-16-2 16,21 0-6-16,-5-25-5 0,25 5-2 15,-9-34-7-15,31 12 0 16,-14-39-2-16,22 11-1 15,-11-21-3-15,1-3 5 16</inkml:trace>
  <inkml:trace contextRef="#ctx0" brushRef="#br0" timeOffset="21199.1195">18386 2085 110 0,'-50'40'40'16,"1"36"0"-16,-14 2 0 16,4 12-35-16,5-2-1 15,9 1-1-15,10-10-2 16,5-4 0-16,13-14-4 15,8-18-2-15,13-4-8 0,-4-39-10 16,12 23-4-16,-16-43-12 16,15 7-1-16,-13-20-2 15,4 2 6-15</inkml:trace>
  <inkml:trace contextRef="#ctx0" brushRef="#br0" timeOffset="21667.1665">17890 2459 95 0,'0'0'40'15,"-9"-12"1"-15,22 26 0 16,-3-3-29-16,18 1-9 15,7-1-2-15,10 2 1 16,2 1-1-16,5-5 0 16,3-1 0-16,-4-1 0 15,-5 0 0-15,-11 2 0 16,-7-2-1-16,-6 0 0 0,-8 1 1 15,-5 3-1-15,-7 0 0 16,-3 3 0-16,0 3 0 16,-5 3 2-16,1-1-1 15,-2 1 1-15,5 0-2 16,-2-5 3-16,0-3-2 15,4-12 1-15,0 0-2 16,0 0-2-16,9-13 2 16,-3-12-3-16,6-5 3 15,-1-7-3-15,7-5 3 16,-2-2-3-16,2 2 3 15,1 4 0-15,-4 10 0 16,1 4 1-16,-4 12-1 16,-1 6-1-16,0 9 1 0,-11-3-3 15,19 19-2-15,-19-19-4 16,36 23-6-16,-21-29-3 15,27 22-6-15,-20-31-3 16,28 25-2-16,-16-28-4 16,13 14-4-16,-10-7 5 15</inkml:trace>
  <inkml:trace contextRef="#ctx0" brushRef="#br0" timeOffset="22034.2032">18754 2521 93 0,'-4'29'41'16,"-2"-13"0"-16,23 10 0 15,3-14-34-15,18-3-3 0,7-8-1 16,10-2 0-16,-1-6-1 16,-1-6 0-16,-3-3 0 15,-2-3-1-15,-13-7 0 16,-10 0-1-16,-11-5 1 15,-13 2-1-15,-10 1 1 16,-13 9-1-16,-14 8 0 16,-14 10 0-16,-6 16 0 15,-4 9 1-15,0 13-1 16,6 5 1-16,8 3-1 15,12 1 3-15,19-4-2 16,18-9 1-16,24-10-4 16,16-11 1-16,17 1-5 0,2-14-5 15,18 8-4-15,-10-19-7 16,18 19-4-16,-22-24-3 15,18 25-1-15,-27-18-8 16,8 13 3-16,-13-1 5 16</inkml:trace>
  <inkml:trace contextRef="#ctx0" brushRef="#br0" timeOffset="22218.2216">19639 2761 130 0,'0'0'45'16,"0"0"-3"-16,-11 1-4 16,15-12-40-16,-1-5-12 15,12 12-3-15,-18-23-8 16,25 25-6-16,-19-24-6 15,16 15-6-15</inkml:trace>
  <inkml:trace contextRef="#ctx0" brushRef="#br1" timeOffset="72949.2941">1804 4587 64 0,'13'-9'38'16,"-6"-4"0"-16,4 11-1 15,-11 2-11-15,0 0-23 16,-2 14 0-16,4 12-2 15,-2 15 1-15,-2 11-1 16,0 9-2-16,-1 4-1 16,4 6-1-16,-6-14-11 15,16 1-22-15,-7-21-1 16,16-15 0-16,-2-23-1 15</inkml:trace>
  <inkml:trace contextRef="#ctx0" brushRef="#br1" timeOffset="73122.3115">1792 4162 109 0,'-40'0'38'0,"0"2"-2"15,15 15-3-15,12 3-43 16,13-20-25-16,15 23-2 15,12-16 0-15,23 7-1 16</inkml:trace>
  <inkml:trace contextRef="#ctx0" brushRef="#br1" timeOffset="73450.3443">3156 4155 66 0,'-16'-52'37'16,"-19"-3"0"-16,-3 15 0 15,-14 3-12-15,-4 20-23 16,-3 13 1-16,4 19 1 15,-2 18-2-15,8 20 1 16,4 19-1-16,13 15-1 16,7 12 0-16,11 12-1 15,12 5-2-15,6-3-1 16,11 0-1-16,1-17-8 0,15-5-23 15,-10-22-2-15,5-12 1 16,-13-25-1-16</inkml:trace>
  <inkml:trace contextRef="#ctx0" brushRef="#br1" timeOffset="73618.3611">2460 4900 106 0,'-17'-19'39'15,"17"19"1"-15,26-29-2 16,21 12-36-16,20-9-1 15,14-9-4-15,24 2-6 16,11-19-27-16,21 4-3 16,1-7-1-16,5 10-2 0</inkml:trace>
  <inkml:trace contextRef="#ctx0" brushRef="#br1" timeOffset="74210.4203">4115 4709 94 0,'-9'-24'39'16,"23"6"0"-16,-2-17-2 15,12 1-35-15,11-6 0 16,9-1-1-16,2 1 1 16,0 6-1-16,-4 10-1 15,-6 12 1-15,-8 16 0 16,-10 18-1-16,-6 18 1 15,-11 15-1-15,-8 13 1 16,-1 10-1-16,-2 5 0 16,2 0 1-16,4-4 0 0,8-8-1 15,7-15 1-15,12-17-1 16,14-17 1-16,10-17 0 15,6-19 0-15,7-16 0 16,-3-14-1-16,0-13 2 16,-10-10-1-16,-7-5 1 15,-15-3 0-15,-11 3-1 16,-12 4 0-16,-9 8 0 15,-5 10 0-15,-2 12-1 16,0 10-1-16,6 11 0 16,8 17-1-16,13-7-3 15,11 16-2-15,5-6-10 16,26 14-21-16,-2-8-1 15,17 8 0-15,-4-11-2 0</inkml:trace>
  <inkml:trace contextRef="#ctx0" brushRef="#br1" timeOffset="74422.4414">5420 4643 98 0,'-11'3'39'16,"21"3"1"-16,6-17-2 15,21-4-33-15,10 3-4 16,10-6-2-16,13 5-4 16,-8-13-15-16,9 22-17 15,-20-4 0-15,-6 12-3 16,-21-3 2-16</inkml:trace>
  <inkml:trace contextRef="#ctx0" brushRef="#br1" timeOffset="74572.4564">5397 4952 105 0,'-15'27'40'15,"15"-27"-1"-15,32 5-1 16,27-24-39-16,16-19-6 16,27 6-28-16,1-14-4 15,20 4 0-15,0-7-2 16</inkml:trace>
  <inkml:trace contextRef="#ctx0" brushRef="#br1" timeOffset="75058.5051">6951 4136 96 0,'13'-25'37'16,"-11"-6"0"-16,8 18-3 16,-10-4-27-16,0 17-2 15,0 0-2-15,7 10 0 16,-7 26-1-16,-4 15-1 15,1 18-1-15,-6 10-1 16,3 17 1-16,-3 8-2 16,1 4 0-16,-2-8-1 0,8-4-4 15,-8-23-24-15,21-4-6 16,-8-23-1-16,13-10 0 15</inkml:trace>
  <inkml:trace contextRef="#ctx0" brushRef="#br1" timeOffset="75263.5256">6839 4682 97 0,'-19'7'40'0,"1"-6"0"15,13 14-2-15,5-15-32 16,14 4-5-16,17-17-2 15,16-10-2-15,18-6-2 0,1-22-10 16,24 4-21-16,-3-19 0 16,8 4 0-16,-12-10-1 15</inkml:trace>
  <inkml:trace contextRef="#ctx0" brushRef="#br1" timeOffset="75638.5631">7583 3909 111 0,'-15'29'38'16,"-10"4"1"-16,9 22-2 15,-11 5-34-15,9 10 0 16,-5 10-2-16,1 9 0 16,0 1 1-16,1 4-2 15,1-4 0-15,5-8 0 16,3-11 0-16,9-12-1 0,5-14 1 15,10-12 0-15,6-20 0 16,7-18 1-16,4-12-1 16,2-14 0-16,4-7 0 15,-5-7 1-15,3-1-1 16,-6 4 1-16,-4 7-1 15,-4 9 1-15,-5 16 0 16,-14 10-1-16,11 21 0 16,-11 6 0-16,-1 11-1 15,0 3-1-15,3 5-2 16,2-4-1-16,14 3-6 15,-4-25-14-15,21 4-14 16,-1-21 0-16,13-3-1 16,-4-17 1-16</inkml:trace>
  <inkml:trace contextRef="#ctx0" brushRef="#br1" timeOffset="75983.5974">7963 4703 100 0,'-9'24'39'16,"-3"-13"0"-16,15 7-1 15,-3-18-35-15,28 8 0 16,6-16-1-16,8-5 0 16,7-9 0-16,1-5-1 15,2-3 0-15,-2-2 0 16,-11 1-1-16,-13-2 1 15,-11 1-1-15,-15 0 0 16,-15 9 1-16,-12 6-1 0,-13 8 1 16,-8 9 0-16,-6 13-1 15,-1 15 1-15,3 16 0 16,3 12 0-16,9 8 0 15,12 3-1-15,18-2-1 16,11-5-2-16,27-4-4 16,10-31-11-16,42 1-20 15,4-26-3-15,27-6 0 16,5-22-1-16</inkml:trace>
  <inkml:trace contextRef="#ctx0" brushRef="#br1" timeOffset="76493.6486">9747 4368 96 0,'-14'-8'39'16,"-14"-3"1"-16,2 15-3 0,-15 5-34 16,1 4-1-16,-3 8 0 15,1 6-1-15,-6 6 0 16,6 1-1-16,4 1 1 15,10-2 0-15,10-6-1 16,15-3 1-16,16-11 0 16,15-9-1-16,16-6 1 15,9-4-1-15,8-1 1 16,-2 2-1-16,0 2 0 15,-11 5 0-15,-11 9 0 16,-15 14 1-16,-18 7-1 16,-12 7 0-16,-15 6-1 15,-8 1 1-15,0-2-2 16,-1-4-2-16,5-3-4 0,0-27-16 15,27 4-15-15,4-24 0 16,24-6-1-16,4-21 1 16</inkml:trace>
  <inkml:trace contextRef="#ctx0" brushRef="#br1" timeOffset="77073.7064">10203 4395 100 0,'-27'15'39'0,"8"17"2"15,-14-7-2-15,5 13-36 16,2 3 1-16,3 7-1 16,-1 6-2-16,8 3 1 0,-2-2-1 15,5 1 0-15,5-9-1 16,3-3 0-16,6-10 0 15,2-7 0-15,7-12-1 16,0-11 1-16,7-12 0 16,0-10-1-16,2-10 1 15,-1-12-1-15,-2-7 1 16,2-12 0-16,-6-6 0 15,4-1 0-15,-5 5 1 16,0 5-2-16,0 7 2 16,2 9-1-16,2 8 0 15,2 13 0-15,5 15 0 16,3 7 0-16,-3 7 0 0,3 7 0 15,-1 3 0-15,-4 7 0 16,-4 4-1-16,-9 1 1 16,-8 3 0-16,-10 0-1 15,-6-1 1-15,-9 3 0 16,-9-1 0-16,-3-3 0 15,-5 2 1-15,0 2-1 16,1-2 1-16,3 3 0 16,4 6 0-16,6 2 0 15,5 9 0-15,1 8-1 16,8 7 1-16,-5 5-2 15,4 6 2-15,-3-1-3 16,3 3-3-16,-3-20-6 16,16 11-12-16,-10-28-13 0,19-6-3 15,0-25 0-15,15-10-2 16</inkml:trace>
  <inkml:trace contextRef="#ctx0" brushRef="#br1" timeOffset="77629.762">10643 4675 95 0,'-7'28'38'16,"-4"-11"1"-16,11 7-2 15,3-10-35-15,17-5-1 16,9-11 1-16,12-5 0 15,8-8 0-15,8-10 0 16,4-8 0-16,1-5 0 16,-6-2 0-16,-12-4-1 15,-10 1 1-15,-11 2-1 16,-21 3 0-16,-13 7 0 0,-15 10 0 15,-12 9-1-15,-12 11 1 16,-6 15 0-16,-7 15-1 16,-1 14 1-16,6 8-1 15,9 11 0-15,7 3 1 16,15 1-1-16,18-3 0 15,18-7-1-15,21-12-1 16,17-18-1-16,22-7-6 16,4-30-6-16,26 5-10 15,-12-26-13-15,14-4-2 16,-12-13-1-16,-5 4 2 15</inkml:trace>
  <inkml:trace contextRef="#ctx0" brushRef="#br1" timeOffset="77982.7974">11244 4671 112 0,'-14'35'39'16,"2"-17"1"-16,21 9-7 16,8-17-31-16,15-4-1 15,9-11 1-15,10-5-1 16,4-8 0-16,3-5-1 15,-5-5 1-15,-6-3-1 16,-8 1 0-16,-12-1 0 16,-11 2 1-16,-15 5-1 15,-14 5 0-15,-11 7 1 16,-13 9-1-16,-9 12 1 0,-6 9-1 15,0 9 1 1,0 10-1-16,8 5 1 0,7 3-1 16,16 2 0-16,19-7-2 15,18-7 0-15,24-8-2 16,14-13-3-16,25-3-4 15,-2-26-8-15,25 6-17 16,-9-22-2-16,4 3-1 16,-14-14 2-16</inkml:trace>
  <inkml:trace contextRef="#ctx0" brushRef="#br1" timeOffset="78312.8305">12059 4452 113 0,'-52'0'39'16,"4"25"2"-16,-11-4-4 15,8 24-34-15,5 7 0 16,11 6-2-16,11-2 0 0,13-1 0 15,20-13 1-15,15-14-1 16,16-18-1-16,9-20 1 16,12-18 0-16,8-19 0 15,1-14-1-15,-1-13 1 16,-8-9 0-16,-4-6 0 15,-9-1 0-15,-11 7 0 16,-11 12 0-16,-12 18 0 16,-14 18-1-16,-15 26 1 15,-12 29-2-15,-12 25 0 16,-8 27-2-16,-6 14-3 15,6 17-3-15,-2-8-5 16,28 11-5-16,4-29-7 0,38 4-14 16,8-23-2-16,35-12 0 15,14-19 3-15</inkml:trace>
  <inkml:trace contextRef="#ctx0" brushRef="#br1" timeOffset="78893.8886">13639 3523 90 0,'-47'-12'36'16,"6"20"-1"-16,-13 10 2 15,3 27-34-15,-1 20 1 16,7 29-1-16,-4 19 1 15,7 17-3-15,3 10 1 16,7 3-2-16,15-3-1 16,8-14-2-16,18-8-4 15,3-35-14-15,29-7-16 16,3-27 0-16,22-13-1 15,5-26 1-15</inkml:trace>
  <inkml:trace contextRef="#ctx0" brushRef="#br1" timeOffset="79495.9486">13716 4375 100 0,'-45'8'39'0,"9"16"-1"16,-7 3 0-16,13 10-36 15,4 9-2-15,7 7 1 16,4 5-1-16,8 2 1 16,6-4-1-16,7-2 0 15,8-10 0-15,12-9 1 0,8-15-1 16,5-15 0-16,8-15 0 15,4-13-1-15,-3-11 1 16,-4-7 0-16,-6-9 0 16,-9-1 0-16,-11-1 0 15,-12 3 0-15,-11 8 0 16,-8 7 1-16,-6 7 0 15,-3 8-1-15,1 6 1 16,-1 7-1-16,7 5 1 16,15 1-1-16,0 0 1 15,0 0-1-15,18 12 1 16,10-11-1-16,6 1 1 15,4 4 0-15,3 2 0 16,-1 8 0-16,-4 7-1 0,-7 8 1 16,-7 7-1-16,-8 6 1 15,-9 5-1-15,-7 1 1 16,-6-1-1-16,-1-9 0 15,-4-5 1-15,4-11-1 16,2-10 1-16,7-14 1 16,4-11-1-16,6-12 0 15,7-11 1-15,3-9 0 16,4-9-1-16,3-5-1 15,4-1 0-15,-1-2-2 16,3 9-2-16,-5-1-6 16,12 28-11-16,-19-8-11 15,17 24-10-15,-6-1 2 16,12 15-2-16</inkml:trace>
  <inkml:trace contextRef="#ctx0" brushRef="#br1" timeOffset="79852.9844">15027 4453 105 0,'18'2'38'16,"-20"13"1"-16,4 20-4 16,-12 9-34-16,-3 8-1 15,-2 9 0-15,-1 4 0 16,-2 4-1-16,2-9-1 15,7-4-7-15,-2-22-26 16,18-12-3-16,-7-22 0 16,33-24-1-16</inkml:trace>
  <inkml:trace contextRef="#ctx0" brushRef="#br1" timeOffset="80304.0296">15130 4157 111 0,'-21'23'40'0,"-6"-1"-1"15,17 12-1-15,4-8-37 16,9 2-1-16,12-1 0 16,5 3 0-16,4 6 1 15,3 7-1-15,-3 2 1 16,-5 1-1-16,-5 3 1 15,-5 5 0-15,-10-5 0 16,-6 2 0-16,-5-10 0 16,1-6 0-16,-2-11-1 15,3-8 1-15,10-16 0 0,0 0-1 16,12-30 1-16,7-3-1 15,9-10 1-15,4-9-1 16,4-2 1-16,3-1 0 16,0 4 0-16,-6 10-1 15,-1 7 1-15,-7 13 0 16,-5 16 0-16,-6 15-1 15,-9 14 0-15,-1 10 0 16,-4 8-1-16,0 6-1 16,2 5-1-16,3-5-3 15,8 3-2-15,-1-24-9 16,24 9-9-16,-7-29-13 15,19-1 0-15,-4-26-1 16,13-2 2-16</inkml:trace>
  <inkml:trace contextRef="#ctx0" brushRef="#br1" timeOffset="80651.0643">15917 4344 115 0,'-19'-6'39'0,"-13"-2"1"16,13 20-3-16,-4-2-34 15,4 7 0-15,3 4-1 16,6 2-1-16,6 5-1 15,5-1 0-15,7-1 1 16,3 1-1-16,9-5 0 16,8-1 1-16,2-4-1 15,5-3 0-15,1-4 1 16,-2-4-1-16,-2-1 0 0,-5-3 0 15,-5 4 0-15,-7 0 0 16,-15-6 1-16,2 22-2 16,-16-3 1-16,-6 3 0 15,-4 3-2-15,-6 0 0 16,5 1-1-16,-3-6-2 15,11 2-4-15,1-24-8 16,32 7-7-16,-4-27-14 16,25-4-1-16,1-22 0 15,19-6 2-15</inkml:trace>
  <inkml:trace contextRef="#ctx0" brushRef="#br1" timeOffset="80851.0843">16479 3857 117 0,'0'-14'39'0,"-17"16"1"16,3 33-4-16,-12 13-33 15,7 13-1-15,-6 9-1 16,7 11-1-16,-1 4 0 16,4 4 0-16,5-5-3 15,-2-4 0-15,4 0-7 16,-10-22-11-16,15 7-17 15,-12-25-2-15,8-2 0 16,-8-23 0-16</inkml:trace>
  <inkml:trace contextRef="#ctx0" brushRef="#br1" timeOffset="81750.1742">16195 4395 119 0,'0'0'38'0,"0"0"1"16,13 3-8-16,9 1-31 15,12-1 0-15,10-1 0 16,8-1-1-16,9 1 0 16,10-2 0-16,4 0 0 15,-1-2 0-15,-6 5 0 16,-12-2 0-16,-7 1 1 15,-12-1 0-15,-14-2 0 16,-23 1 1-16,0 0 1 16,-23 6 0-16,-7-1 0 15,-12 3 1-15,-8 7-1 16,-8 7 1-16,2 4 0 0,-5 9-1 15,6 5 0-15,7 4 0 16,11 1-1-16,12-1 0 16,16-6 0-16,17-11-1 15,12-6 0-15,16-13 0 16,12-14 0-16,10-7-1 15,1-13 1-15,-1-8 1 16,-1-3-2-16,-11-2 2 16,-10-1-1-16,-11 7 1 15,-14 3-1-15,-9 6 0 16,-9 9 0-16,-7 10 0 15,-2 10 0-15,-6 9 0 16,5 6 0-16,3 6 0 16,3 3 0-16,9 1-1 0,9-2 1 15,8-3 0-15,8-8 0 16,8-9 0-16,4-7 0 15,2-6 0-15,5-10 0 16,-4-6 0-16,-1-6 0 16,-3-2 0-16,-6-1 0 15,-4 6 0-15,-6 1 0 16,-4 5 1-16,-14 18-1 15,0 0 0-15,0 0 0 16,-10 26-1-16,-3 6 1 16,-2 3 0-16,1 4 0 15,3 0-1-15,1-1 1 16,3-6 0-16,6-11 0 0,8-10 0 15,5-12 1-15,8-12-1 16,4-9 1-16,4-10-1 16,1-5 1-16,3-3 0 15,0 0-1-15,-3 5 1 16,-5 6-1-16,-6 6 1 15,-2 15-1-15,-16 8 0 16,6 18 0-16,-8 7-1 16,-6 7 1-16,2 3-1 15,1 2-1-15,4 0-2 16,1-9 0-16,15-9-3 15,5-21-4-15,22-3-6 16,-9-27-5-16,24 4-3 16,-15-29-2-16,19 1-9 15,-8-20 0-15,1 1 2 0</inkml:trace>
  <inkml:trace contextRef="#ctx0" brushRef="#br1" timeOffset="81896.1888">17756 4226 6 0,'34'-64'16'15,"-23"-7"5"-15,6 36 5 16,-28 5 12-16,11 30-1 16,-36 25 1-16,8 30-1 15,-13 12-31-15,9 12-3 16,0 5-1-16,7 0-3 15,7-2-2-15,7-13-4 16,19 5-13-16,-11-34-9 16,20 2-11-16,-7-25 0 15,6-7 0-15</inkml:trace>
  <inkml:trace contextRef="#ctx0" brushRef="#br1" timeOffset="82070.2061">17550 4427 111 0,'-13'-17'42'0,"-5"-5"1"16,18 22-3-16,-7-22-32 15,21 16-7-15,21-2-4 16,10-8-6-16,31 14-11 16,-1-22-9-16,36 14-12 15,4-6 0-15,18 10-2 16,-3-4 2-16</inkml:trace>
  <inkml:trace contextRef="#ctx0" brushRef="#br1" timeOffset="82617.2607">18294 4472 87 0,'-16'-22'39'0,"2"13"-2"15,-16-2 2-15,2 15-33 16,-17 3-1-16,0 16 0 0,-7 5-1 16,0 11 0-16,0 2-1 15,9 5 1-15,9-1-2 16,12-3 0-16,14-8-1 15,16-8 0-15,15-12-1 16,16-12 0-16,9-10 0 16,10-12 0-16,4-9 0 15,0-6 0-15,-4-7 0 16,-8 2 0-16,-9-2 0 15,-12 7 1-15,-12 3-1 16,-8 11 0-16,-9 7 0 16,0 14 0-16,-22 7 0 15,7 10 0-15,-3 12-1 16,2 9 0-16,2 6 0 0,5 1-2 15,9 3-1 1,4-9-2-16,13 2-4 0,0-22-5 16,26 5-9-16,-13-26-14 15,19-4 0-15,-6-18-1 16,8-5 2-16</inkml:trace>
  <inkml:trace contextRef="#ctx0" brushRef="#br1" timeOffset="82986.2977">18724 4392 105 0,'0'0'39'0,"-15"7"1"15,-6 8-3-15,3 21-33 16,-4 6-1-16,1 11 1 16,-5 3-2-16,4 2 0 15,4-6 0-15,5-5-1 0,5-10 0 16,6-10 0-16,9-15 0 15,8-17-1-15,11-15 1 16,3-12 0-16,6-11 0 16,3-10-1-16,0-6 1 15,3-3 0-15,-5 6-1 16,-4 11 1-16,-11 11-1 15,-5 14 0-15,-16 20 0 16,12 12 0-16,-14 19-1 16,-6 10 1-16,1 9-1 15,-1 4-1-15,8 4-2 16,3-5-1-16,14-3-6 15,1-21-1-15,19 5-4 16,-9-32-5-16,23 7-10 0,-17-28-8 16,17-4 0-16,-16-17 3 15</inkml:trace>
  <inkml:trace contextRef="#ctx0" brushRef="#br1" timeOffset="83969.3961">19133 4503 97 0,'-22'16'40'15,"-6"-7"1"-15,16 12-2 16,1-2-28-16,17-7-10 15,12 1 1-15,13-5-1 16,7-6 0-16,8-6 0 16,3-9 0-16,-1-2-1 15,-4-5 1-15,-4-3-1 16,-12-3 1-16,-12 1-1 0,-9 0 1 15,-14 3 0-15,-12 7 0 16,-10 8 0-16,-10 7 0 16,-7 10-1-16,-5 9 1 15,0 8 0-15,1 9-1 16,9 5 0-16,14 3 0 15,8 0-1-15,22-3-1 16,13-10 0-16,21-6-3 16,8-13-2-16,20-4-4 15,-3-24-5-15,26 6-7 16,-22-27-13-16,14 5-2 15,-18-12 1-15,-7 2 35 16,-11 5 5-16,-22-2 5 16,-7 18 7-16,-33-7 7 15,4 28 14-15,-31 0 3 0,4 22 0 16,-11 2-32-16,2 11-3 15,6 4-2-15,5 6 0 16,11-1-1-16,13 0 0 16,14-3 0-16,11-10-1 15,17-10 0-15,8-9-1 16,6-11 0-16,7-11 1 15,-1-10-1-15,1-8 0 16,-7-10 1-16,-6-7-1 16,-8-2 1-16,-7 0 0 15,-10 1 0-15,-8 7 0 16,-4 5 0-16,-6 12 0 15,-1 7 0-15,-2 12 0 16,1 10 0-16,5 6 1 0,6 2-1 16,7 2 0-16,9-2 0 15,5-5 1-15,8-5-1 16,7-5 0-16,3-6 1 15,0-5 0-15,-6-1 0 16,0-3 0-16,-7 2 0 16,-8 3 0-16,-6 3 0 15,-13 7 1-15,0 0-2 16,-18 21 1-16,-2 7-1 15,-3 4 0-15,-2 7 0 16,5 5 0-16,2 2 0 16,8-1 0-16,11-8-1 15,13-9 1-15,11-18 0 0,15-11 0 16,10-15 0-16,9-13 0 15,4-12 1-15,4-5-1 16,-2-6 0-16,-3 1 0 16,-12 6 1-16,-12 5-1 15,-15 16 0-15,-16 11-1 16,-7 13 1-16,-29 29 0 15,-2 7-2-15,-11 11-1 16,3 12-6-16,-4-5-2 16,14 9-1-16,1-20-1 15,30 9-4-15,3-33-6 16,42 12-2-16,2-29-11 15,32-3 1-15,14-7 3 16,21-11 1-16</inkml:trace>
  <inkml:trace contextRef="#ctx0" brushRef="#br1" timeOffset="84539.4531">20883 4392 95 0,'-34'-1'39'0,"2"20"0"15,-17 0 0-15,5 10-35 16,-11 3-2-16,8 10 0 15,3-4 1-15,15 2-1 16,14-7-1-16,20-8 1 16,23-10-2-16,20-9 1 15,12-6-1-15,11-6 1 0,2 0-1 16,-5-2 1-16,-9 2-1 15,-12 6 0-15,-25 8 0 16,-20 10 0-16,-22 8 0 16,-16 7 0-16,-13 5-1 15,-7 3-1-15,-5 2-2 16,2-10-3-16,14 6-5 15,1-27-12-15,29 4-14 16,-2-17-2-16,28-6-1 16,10-17 1-16</inkml:trace>
  <inkml:trace contextRef="#ctx0" brushRef="#br1" timeOffset="85223.5215">21443 4415 100 0,'5'-18'39'16,"8"10"1"-16,-8-9-1 16,-5 17-36-16,13-21-1 15,-2 15 0-15,-11 6 0 16,14 0 0-16,-14 0-1 15,3 24 0-15,-7-1 0 16,0 10 0-16,-5 8-1 0,-2 9 1 16,2 9-1-16,-2 4-1 15,2 0 1-15,7 0 0 16,4-9 0-16,7-9 1 15,7-11 0-15,6-15 0 16,6-19 0-16,6-14 0 16,4-19 1-16,1-10-1 15,-3-12 1-15,-3-7-2 16,-7-4 1-16,-5-2 0 15,-5 3-1-15,-7 11 1 16,-7 6-1-16,-7 12-1 16,1 9-1-16,-5 7-3 15,9 20-2-15,-3-12-6 16,22 27-8-16,-19-15-14 15,30 16-4-15,-5-6-1 0,15 9 0 16</inkml:trace>
  <inkml:trace contextRef="#ctx0" brushRef="#br1" timeOffset="85607.5599">22013 4553 98 0,'-11'15'38'0,"-6"-12"2"15,14 7-1-15,3-10-32 16,0 0-4-16,20 3 0 15,1-7-1-15,6-1-1 16,1-2 0-16,1-3 1 16,-1 0-1-16,-6-6 0 15,-5-3-1-15,-7 0 1 0,-5-2-1 16,-10-1 1-16,-5-2-1 15,-7 3 1-15,-5 3-1 16,-6 3 1-16,-5 10-1 16,-5 11 0-16,-1 15 1 15,-2 12-1-15,3 13 1 16,5 11-1-16,9 4 1 15,10 1-1-15,17-2 0 16,19-12-2-16,19-16 0 16,21-19-1-16,9-25-4 15,22-7-6-15,-5-34-6 16,21 5-10-16,-20-27-8 15,3 3 0-15,-23-16-2 16,-7 5 3-16</inkml:trace>
  <inkml:trace contextRef="#ctx0" brushRef="#br1" timeOffset="85780.5772">22628 3956 119 0,'-36'47'40'0,"-15"14"0"16,8 24-1-16,-9 2-35 16,13 7-4-16,7 3-1 15,10-7 0-15,13-4-3 16,10-14-3-16,24-4-8 15,-4-32-10-15,25 1-14 16,-4-27-1-16,15-7 0 16,-3-22 1-16</inkml:trace>
  <inkml:trace contextRef="#ctx0" brushRef="#br1" timeOffset="86147.6139">22853 4481 113 0,'3'-11'40'16,"-16"-4"2"-16,13 15-2 15,-27 8-34-15,15 0-3 16,-5 6 0-16,2 4-1 15,-4 7 0-15,4 5-1 16,0 5 0-16,2 1 1 16,4 1-2-16,7-3 0 15,7-1 0-15,7-9 0 16,10-7 0-16,5-10 0 15,7-13 0-15,2-5-2 16,0-10 2-16,0-9 0 0,-6-7-1 16,-8-4 1-16,-8-3 0 15,-11-2-1-15,-8 2 0 16,-4 6 0-16,-11 7 0 15,-3 7-1-15,-4 15 0 16,-2 8-1-16,9 14-2 16,-3 1-5-16,17 19-3 15,-4-16-5-15,25 19-5 16,-7-17-14-16,27 2-1 15,1-12 0-15,13-3 2 16</inkml:trace>
  <inkml:trace contextRef="#ctx0" brushRef="#br1" timeOffset="86381.6373">23235 4489 111 0,'10'-9'41'0,"-15"-9"0"0,5 18 0 16,-10-24-34-16,10 24-4 16,-14 4-1-16,4 17 0 15,-5 5 0-15,-2 15-1 16,2 2-1-16,1 6 0 15,3 4 0-15,4-7-1 16,11-5-2-16,8-13-1 16,15-7-4-16,4-26-6 15,22 4-6-15,-11-31-8 16,20 8-12-16,-14-24 1 15,9 6 0-15,-15-10 2 16</inkml:trace>
  <inkml:trace contextRef="#ctx0" brushRef="#br1" timeOffset="86561.6553">23587 4413 120 0,'-10'20'41'0,"-16"3"1"15,8 18-3-15,-5 0-36 16,1 2-1-16,3 2 0 16,3 0-2-16,7-4-1 15,4-8-1-15,10-5-4 16,-5-28-5-16,28 22-7 15,-15-41-6-15,17 7-16 16,-8-21 0-16,7-1-1 16,-8-17 2-16</inkml:trace>
  <inkml:trace contextRef="#ctx0" brushRef="#br1" timeOffset="86704.6696">23607 3930 106 0,'-5'-15'38'15,"5"15"-2"-15,0 0-3 16,0 0-43-16,15-5-27 15,13 11 0-15,-4-12 0 16,10 10 0-16</inkml:trace>
  <inkml:trace contextRef="#ctx0" brushRef="#br1" timeOffset="86891.6883">23883 3918 83 0,'-10'23'39'0,"8"18"0"16,-11-3 0-16,11 22-13 15,-5-3-22-15,2 9-2 0,-4 0 1 16,0 4-1-16,-2 2-2 15,-5-3-2-15,5 1-3 16,-8-17-12-16,14 6-19 16,-7-21-5-16,12-4 1 15,-2-22-1-15</inkml:trace>
  <inkml:trace contextRef="#ctx0" brushRef="#br1" timeOffset="87463.7454">23697 4365 111 0,'-19'19'40'0,"-4"-8"1"0,19 4-2 16,4-15-37-16,0 0-1 15,33 5 1-15,1-12-1 16,4-2-1-16,10-2 0 15,2-3-1-15,-1 1 0 16,-5 3 1-16,-5 3-1 16,-7 2 1-16,-8 4 0 15,-9 1 0-15,-15 0 1 16,6 15 0-16,-13 0 1 15,-7 5-1-15,0 6 0 16,-2 3 1-16,-1 6-1 16,4-1 1-16,5 1-1 15,6-4 0-15,8-3 0 16,6-12-1-16,13-9 1 15,7-12-1-15,7-8 1 0,4-10-1 16,1-8 0-16,-2-3 1 16,0-6-1-16,-6 1 0 15,-7 6 0-15,-10 9 0 16,-3 5 0-16,-16 19 0 15,0 0 0-15,3 23-1 16,-15 11 1-16,-7 16 0 16,-6 13 1-16,-6 9-1 15,-7 9 0-15,-5 2 2 16,0-1-2-16,2-5 0 15,4-9-1-15,7-11-1 16,2-20-5-16,16-9-3 16,12-28-6-16,0 0-4 15,9-30-5-15,22 0-16 0,-11-21 0 16,14-8-1-16,0-16 5 15</inkml:trace>
  <inkml:trace contextRef="#ctx0" brushRef="#br1" timeOffset="87785.7777">24424 3675 117 0,'20'7'41'16,"1"-2"2"-16,15 17-2 15,4 1-38-15,5 10 0 16,5 10 0-16,0 12-1 16,-4 13 0-16,-7 14-2 0,-9 6 0 15,-11 6 0-15,-16 5 0 16,-17 3 0-16,-19-4 0 15,-14-8 0-15,-8-7 0 16,-9-15 0-16,5-5-10 16,-7-25-2-16,22 3-5 15,-6-33-5-15,37 8-5 16,-4-22-14-16,17 6 0 15,24-19 0-15,9 4 6 16</inkml:trace>
  <inkml:trace contextRef="#ctx0" brushRef="#br1" timeOffset="87929.7919">24618 4826 126 0,'-24'-9'44'0,"6"4"-3"16,-1-12-4-16,0-9-45 16,20 16-8-16,-12-20-6 15,15 20-13-15,-14-11-8 16,5 6-1-16,-11-4 1 15</inkml:trace>
  <inkml:trace contextRef="#ctx0" brushRef="#br1" timeOffset="91669.166">2263 6797 90 0,'-23'-4'35'0,"-5"0"0"16,-15-13 0-16,-3 0-30 15,-12-14 0-15,-6-4-2 16,-7-12 1-16,-1-8-2 16,-6-10 0-16,3-5-1 0,3-11 1 15,9-3-1-15,10 0-2 16,14-4 2-16,14 3-2 15,13 5 1-15,14 9-1 16,12 7 0-16,10 10 0 16,11 10 0-16,4 11 1 15,1 17-1-15,-1 12 1 16,-1 17 0-16,-9 19 1 15,-10 18 0-15,-14 18 0 16,-16 21 0-16,-14 17 1 16,-14 14-1-16,-9 3 3 15,-7 0-1-15,0-7-1 16,11-8 1-16,9-14-1 15,22-19 0-15,19-22-1 0,28-27 0 16,30-18-4-16,26-27-7 16,32-5-17-16,6-26-12 15,24-4 0-15,-2-14-2 16,9-1 1-16</inkml:trace>
  <inkml:trace contextRef="#ctx0" brushRef="#br1" timeOffset="92259.225">3410 6197 76 0,'28'-51'37'16,"-3"9"-1"-16,-17-7 1 15,-1 13-26-15,-23-10-3 16,-1 20-1-16,-19-7-3 16,-6 20 1-16,-15 7-1 15,-5 13-1-15,-10 16 0 16,-1 18 0-16,-2 17 1 15,5 11 0-15,9 11 0 16,13-1-2-16,18-1 0 16,17-2-1-16,23-17 0 0,21-14 0 15,22-25 1-15,20-21-2 16,16-24 0-16,12-23 0 15,1-17 0-15,-2-15 0 16,-6-6 0-16,-14-3 0 16,-13 1 0-16,-21 10 0 15,-15 12 0-15,-17 17 0 16,-13 17-3-16,-13 24 3 15,-8 22 3-15,-10 27-3 16,-5 24 0-16,-3 16 0 16,0 14 0-16,8 8 0 15,8 5 0-15,10-8 0 16,17-4-7-16,7-23-5 15,32 2-9-15,-5-34-8 0,24 3-9 16,-4-25 0-16,12-4-3 16,-6-16 3-16</inkml:trace>
  <inkml:trace contextRef="#ctx0" brushRef="#br1" timeOffset="92537.2527">4219 6497 99 0,'-9'-14'38'16,"9"14"2"-16,-17-1-1 16,8 11-31-16,-12-2-1 0,1 11-2 15,-5 5 0-15,-1 7 0 16,-1 4-2-16,6 2 1 15,6-2-2-15,10-2-2 16,14-7 0-16,9-12-4 16,19-2-8-16,-3-26-11 15,26 3-14-15,-12-15-5 16,12-2 1-16,-7-12-3 15</inkml:trace>
  <inkml:trace contextRef="#ctx0" brushRef="#br1" timeOffset="92737.2727">4726 6288 112 0,'10'-1'40'0,"-1"-13"0"16,10 6-3-16,-6-5-36 15,12-2-4-15,8 13-7 16,-11-12-23-16,10 15-6 16,-12-4 0-16,2 12-1 15</inkml:trace>
  <inkml:trace contextRef="#ctx0" brushRef="#br1" timeOffset="92905.2896">4684 6501 116 0,'-11'10'41'0,"20"2"0"15,5-19-3-15,18-3-39 16,15 2-8-16,-3-19-14 16,15 10-15-16,-5-9-2 15,4 4-2-15,-7-7 0 16</inkml:trace>
  <inkml:trace contextRef="#ctx0" brushRef="#br1" timeOffset="93672.3663">5985 5714 85 0,'6'-23'35'0,"-8"1"1"16,2 22-1-16,0 0-31 15,-19 24-2-15,8 13 2 16,0 15-2-16,2 14 1 15,0 13-2-15,0 12 1 16,2 6 0-16,5 1-1 16,-1-3-1-16,4-5-3 0,-5-18-6 15,14-8-27-15,-9-20 2 16,6-13-3-16,-5-21 0 15</inkml:trace>
  <inkml:trace contextRef="#ctx0" brushRef="#br1" timeOffset="93867.3858">5795 6259 103 0,'-26'-11'38'16,"-6"0"1"-16,17 15 0 16,0-4-34-16,15 0-2 15,15 4-1-15,13-7-2 16,13-4-1-16,10-9-2 15,15-4-3-15,0-18-12 16,19 7-20-16,-6-16 1 0,9 5-3 16,-11-14 2-16</inkml:trace>
  <inkml:trace contextRef="#ctx0" brushRef="#br1" timeOffset="94241.4231">6607 5566 91 0,'-21'21'38'0,"-10"4"0"16,7 26 2-16,-14 1-33 15,9 14-2-15,-3 4 1 16,3 7-2-16,0 3 1 16,4 3-2-16,2-5 1 15,7-6-2-15,6-8-2 16,8-11 1-16,10-10 0 0,7-15-1 15,8-13 0-15,6-13 0 16,7-10 0-16,1-9 0 16,1-10 0-16,1-2 0 15,-6-4 0-15,-4 2 0 16,-1 3 0-16,-8 10-1 15,-6 8 1-15,-4 15 0 16,-5 12 0-16,-6 9-1 16,-4 13-2-16,0 1 0 15,5 10-4-15,-1-12-6 16,20 9-16-16,-7-20-9 15,20-3-1-15,-1-18-1 16,20-7 1-16</inkml:trace>
  <inkml:trace contextRef="#ctx0" brushRef="#br1" timeOffset="94594.4584">7031 6273 105 0,'-7'20'38'16,"19"6"2"-16,3-12-3 15,15 0-33-15,14-9 0 16,14-5-1-16,6-10-1 16,2-4 1-16,-5-9-1 15,-2-2-1-15,-11-6 0 16,-12 1 0-16,-14-2 0 0,-21 3-1 15,-12 6 1 1,-16 5-1-16,-12 10 1 0,-12 11-1 16,-7 11 1-16,-2 11 0 15,1 9-1-15,3 9 1 16,11 6 0-16,14-1-1 15,18-1-2-15,17-9-2 16,26 3-8-16,3-23-7 16,36 6-13-16,0-20-9 15,30-1 0-15,0-12-1 16,16 0 2-16</inkml:trace>
  <inkml:trace contextRef="#ctx0" brushRef="#br1" timeOffset="95158.5149">8648 6137 98 0,'-4'-26'38'15,"0"11"1"-15,-17-3-1 16,-6 11-33-16,-10 5 0 0,-6 10-1 16,-8 8-1-16,-1 13 0 15,-2 6 0-15,3 7 0 16,5 2-1-16,10 1 0 15,12-1 0-15,12-7 0 16,17-7-1-16,17-11 0 16,13-12 0-16,13-4 0 15,11-16-1-15,5-4 1 16,1-11 0-16,-4-4-1 15,-6-4 0-15,-9 0 2 16,-9 0-2-16,-10 3 0 16,-13 4 0-16,-5 6 0 15,-8 12 0-15,-1 11-2 16,-17 8 2-16,2 12-1 0,0 16-1 15,-2 3-1-15,5 11-1 16,5-4-2-16,11 7-6 16,1-19-10-16,30 5-9 15,-1-24-7-15,20-6 0 16,2-18-2-16,19-7 3 15</inkml:trace>
  <inkml:trace contextRef="#ctx0" brushRef="#br1" timeOffset="95377.5367">9200 6082 118 0,'-36'7'39'0,"-13"-2"2"16,6 21-3-16,-2-2-34 0,2 9 0 15,5 4-2-15,4 4 0 16,11-2 0-16,14-3-2 15,14-5-1-15,17-12-2 16,17-4-3-16,12-16-8 16,25 10-11-16,-5-21-14 15,15 3-1-15,-11-12-1 16,5 5 2-16</inkml:trace>
  <inkml:trace contextRef="#ctx0" brushRef="#br1" timeOffset="95626.5617">9621 6056 117 0,'-29'6'40'0,"-17"-1"1"16,6 19-2-16,-15 2-35 16,3 9 0-16,-1 4-1 15,4 2-1-15,10 4 0 16,12-7 1-16,15-3-3 15,17-9 0-15,19-7-3 16,15-9-2-16,17-2-4 16,1-19-8-16,20 11-11 15,-17-17-14-15,10 3 2 16,-17-11-2-16,-1 4 3 15</inkml:trace>
  <inkml:trace contextRef="#ctx0" brushRef="#br1" timeOffset="95978.5967">9713 6220 114 0,'-14'19'39'15,"-3"-8"1"-15,14 10-1 16,-4-5-37-16,18-2 1 16,8-5-1-16,10-1-1 15,7-6 0-15,10-5-1 16,0-7 1-16,3-5-1 15,-5-7 0-15,-6-3 0 16,-12 2 0-16,-9-2 0 16,-16 1 0-16,-13 7 0 15,-11 3 0-15,-11 8 1 16,-7 7 0-16,-7 12 0 15,1 9 0-15,-1 9 1 16,3 6-1-16,8 5 0 0,8 0 0 16,11-1 0-16,15-5-1 15,15-12-1-15,23-11-1 16,16-13-2-16,19-10-3 15,4-23-5-15,24 6-12 16,-13-30-10-16,11 3-5 16,-12-14 0-16,-5 0-2 15</inkml:trace>
  <inkml:trace contextRef="#ctx0" brushRef="#br1" timeOffset="96157.6148">10479 5780 105 0,'-31'66'41'0,"-13"9"2"16,7 13-2-16,-5-1-35 0,10-7-2 15,9-1-2-15,12-12-6 16,11-6-2-16,4-22-11 16,29-5-14-16,-7-22-10 15,14-5 2-15,-7-17-2 16,7-7 3-16</inkml:trace>
  <inkml:trace contextRef="#ctx0" brushRef="#br1" timeOffset="97146.7135">10503 6243 113 0,'-2'21'40'16,"-2"-10"1"-16,18 3-2 16,-14-14-34-16,38 4-2 0,-2-12 0 15,6-2-2-15,4-5 0 16,1-3-1-16,-3-3 0 15,-6-1 0-15,-5-3-1 16,-9 1 1-16,-9 1-1 16,-11-2 1-16,-6 5-1 15,-10 4 1-15,-7 5 0 16,-7 8 1-16,-7 8-1 15,-7 12 1-15,1 7 0 16,1 8 0-16,3 7 0 16,8 1 0-16,11-1-1 15,11-3 1-15,16-9-1 16,12-6 1-16,14-12-1 0,8-8 0 15,8-11 0 1,5-6-1-16,0-5 1 0,-1-3 0 16,-5-2 0-16,-9 3 0 15,-8 4 0-15,-7 3-1 16,-12 9 1-16,-16 7-1 15,2 17 1-15,-16 4-1 16,-5 6 0-16,-5 9 0 16,1 1 0-16,-1 3 0 15,3-1 0-15,6-8 1 16,9-7-1-16,2-10 1 15,4-14-1-15,19-5 1 16,-3-11 0-16,4-9 0 16,1-10 1-16,0-4-1 15,1-5 0-15,-1 4 0 16,-4-1 1-16,-5 9-1 0,2 4 1 15,-4 10-1-15,3 9 1 16,-2 7 0-16,2 8-1 16,3 5 1-16,6 0-1 15,4 3 0-15,9-1 1 16,5-5-2-16,10-4 1 15,4-6 0-15,3-3-1 16,-2-5 1-16,-3-3-1 16,-12 0 1-16,-7-1 0 15,-16 1 0-15,-17 13 0 16,-13-13 1-16,-13 17 0 15,-10 4 0-15,-9 8 1 16,-4 7-1-16,0 8 1 0,2 4-1 16,4 4 1-16,10-2-2 15,14-1 0-15,8-4 0 16,16-7 0-16,16-9 0 15,11-11 0-15,9-10 0 16,9-12 0-16,1-8 0 16,2-10 0-16,-4-6 0 15,-4-3 0-15,-11 1 0 16,-6 3 0-16,-10 9 0 15,-10 9 0-15,-7 10 0 16,-1 12 0-16,-14 19 0 16,0 7 0-16,-1 5 0 15,1 9-5-15,1-5-1 16,12 6-6-16,-2-18-4 0,25 6-6 15,-8-28-8-15,24 2-4 16,0-18-5-16,14-8 0 16,2-11 4-16</inkml:trace>
  <inkml:trace contextRef="#ctx0" brushRef="#br1" timeOffset="97330.7319">12345 5761 107 0,'-33'52'40'0,"-12"5"2"15,3 12-1-15,-6-6-32 16,10 5-8-16,7-2 0 16,6-10-8-16,17 4-20 15,-8-18-12-15,16-5-1 0,-5-19 0 16,9-3-1-16</inkml:trace>
  <inkml:trace contextRef="#ctx0" brushRef="#br1" timeOffset="97525.7516">11937 6132 128 0,'-16'0'43'0,"16"12"-1"16,0-12 0-16,22 1-42 15,7-3 0-15,15-4 0 16,16 1 0-16,3-12-13 15,25 17-13-15,-10-13-13 16,15 11-4-16,-9-5 1 0,5 11-1 16</inkml:trace>
  <inkml:trace contextRef="#ctx0" brushRef="#br1" timeOffset="97930.7919">12634 6177 104 0,'15'-7'38'15,"-6"-4"2"-15,6 14-6 16,-15-3-28-16,14 4 0 16,-19 12-2-16,-4 11-1 15,-10 5-1-15,-4 8 0 16,-6 2-2-16,-1 4 0 15,2 1-3-15,6-13-3 16,17 5-16-16,1-25-15 0,25-7-2 16,4-19-1-16,21-4-1 15</inkml:trace>
  <inkml:trace contextRef="#ctx0" brushRef="#br1" timeOffset="98114.8104">12773 5903 114 0,'-29'8'37'0,"0"-1"0"16,16 4-5-16,14 3-39 16,-1-14-15-16,38 16-16 15,-3-7 2-15,16 7-3 16,-1-4 3-16</inkml:trace>
  <inkml:trace contextRef="#ctx0" brushRef="#br1" timeOffset="98682.8673">13109 6195 109 0,'-14'23'38'16,"-12"-9"2"-16,6 10-2 15,-3-8-33-15,2 4-1 16,0-2-2-16,6 4 0 16,6 0-2-16,4-3 0 15,11 1 0-15,7-4-1 16,3-3 0-16,6-9-1 15,2 0 0-15,4-9 1 16,0-6-1-16,-4-4 1 16,1-7 0-16,-6-3 0 15,1-9 1-15,-5-3-1 0,-1-1 1 16,-4 1 0-16,-1 0 1 15,-4 5-1-15,0 3 1 16,1 8 0-16,1 6 0 16,3 7 1-16,1 5 0 15,4 8 0-15,2 1 0 16,2 6 1-16,0 4-1 15,0 6 1-15,-5 5-1 16,-4 3 0-16,-6 4-1 16,-4 1 0-16,-4-2 0 15,-3-1-1-15,-3-3 0 16,0-7 0-16,3-4 0 15,7-18-1-15,0 0 1 16,14 2 0-16,5-18 0 0,6-3-1 16,8-6 2-16,-1-3-1 15,6 4 0-15,-4 1 1 16,-3 7-1-16,-7 11 1 15,-9 11-1-15,-7 8 2 16,-6 9-2-16,-3 3-3 16,-1 10-3-16,-4-11-5 15,13 14-6-15,-13-23-7 16,28 7-9-16,-8-19-9 15,17-3 0-15,-2-13 1 16</inkml:trace>
  <inkml:trace contextRef="#ctx0" brushRef="#br1" timeOffset="99233.9224">14577 5733 108 0,'0'0'38'15,"10"6"0"-15,-3 22-9 16,-5 0-25-16,-1 12-3 15,-5 15 3-15,0 10 0 0,-7 5-1 16,-2 7-3-16,-2-2 3 16,0-4-3-16,5-7-1 15,1-11-2-15,11-9-5 16,-1-28-16-16,19 2-14 15,-3-23-1-15,10-4 0 16,-7-15 1-16</inkml:trace>
  <inkml:trace contextRef="#ctx0" brushRef="#br1" timeOffset="100219.0209">14377 6121 109 0,'-49'-1'39'16,"18"17"1"-16,3-5 0 15,33 6-34-15,10-6-3 0,24-3 0 16,20-2-1-16,18-6-1 15,11-1 1-15,5-5-2 16,6-1 1-16,-6-2-1 16,-11 4 0-16,-18 2 0 15,-15 1 1-15,-17 2-1 16,-16 1 0-16,-16-1 0 15,-14 15 0-15,-12-4 1 16,-6 5-1-16,-4 2 0 16,-3 6 1-16,-3 1-1 15,10 3 0-15,7 1 0 16,12-2 1-16,13-2-1 15,13-6 1-15,15-3-1 16,14-9 0-16,9-7 0 0,3-7 0 16,2-8 0-16,-5-4-1 15,-6-4 1-15,-12-5-1 16,-11-2 1-16,-16 2-1 15,-13 1 0-15,-9 4 1 16,-8 4-1-16,-5 6 1 16,-4 4 0-16,6 8-1 15,2 6 1-15,11 3-1 16,13 3 1-16,12-3 0 15,16-2-1-15,16-1 1 16,7-5 0-16,10-6 0 16,6 0 0-16,0-3 0 15,-5-1 1-15,-8-3-1 16,-14 1 1-16,-11 0 0 15,-11 3-1-15,-12-2 1 0,-5 11-1 16,-18-16 1-16,0 15-1 16,-5 3 0-16,-1 10 0 15,-5 5 0-15,2 5 0 16,5 8 0-16,5 2 0 15,6 4 0-15,10-3 0 16,8 0 0-16,9-8 1 16,13-8-1-16,4-6 0 15,6-10 0-15,5-10 0 16,-1-6 0-16,1-8 1 15,-3-6-1-15,-7-4 0 16,-8 2 0-16,-4 1 1 16,-9 3-1-16,-7 7-1 15,-3 9 1-15,-3 11 0 0,-14 5 0 16,3 13 0-16,1 7 0 15,2 4 0-15,4 5 0 16,4 1 0-16,7 0 0 16,8-9 1-16,9-3-1 15,9-9 0-15,5-11 1 16,6-6 0-16,1-11-1 15,-1-8 2-15,-4-8-2 16,-3-6 0-16,-6-4 0 16,-9-3 0-16,-8 2 0 15,-6 4-2-15,-2 6 0 16,-5 6-2-16,1 11 0 15,-2 14-2-15,0 0-3 0,0 0-6 16,16 30-5-16,-16-20-6 16,28 22-3-16,-10-18-1 15,20 10-5-15,-4-11 0 16,12-3 4-16</inkml:trace>
  <inkml:trace contextRef="#ctx0" brushRef="#br1" timeOffset="101560.155">16567 6154 99 0,'0'0'37'16,"-36"-24"2"-16,11 22 0 15,-19-10-30-15,1 19-3 16,-6 2 0-16,5 10-1 16,-6 6-1-16,10 6-1 15,3 3 0-15,14-1-1 0,9 1-1 16,17-5 1-16,15-8-2 15,13-4 0-15,11-9 0 16,7-7 0-16,6-7 0 16,0-8 0-16,-2-4-2 15,-8-6 1-15,-5-5 1 16,-8-2-1-16,-6-3 0 15,-8 3 1-15,-7 1 0 16,-5 6 0-16,-6 5 0 16,0 19 0-16,-16-9 0 15,2 18 0-15,-2 9 0 16,3 5 0-16,2 3 1 15,6 1-1-15,8-2 0 16,12-2 0-16,14-7 1 0,8-6-1 16,11-7 0-16,5-8 0 15,4-4 1-15,3-2-1 16,-6-4 0-16,-7 1 0 15,-9 0 2-15,-10 1-2 16,-10 5 0-16,-18 8 0 16,0 0 0-16,0 0 0 15,-23 19 0-15,7-4 0 16,-5 5 0-16,5 0 0 15,1 3-2-15,4-3 2 16,8-3 0-16,8-4 0 16,-5-13 0-16,24 3 0 15,-4-11 0-15,2-6 0 16,1-5 0-16,2-8 0 15,-3-3 0-15,-2-1 0 0,0 1-1 16,-5 2 1-16,-1 3 0 16,0 8 0-16,-4 3 0 15,0 8-1-15,-10 6 1 16,22 8 0-16,-9 1 0 15,2 3 1-15,6-1-1 16,6-1 0-16,2-3 0 16,3-4 0-16,2-3 0 15,-1-5 0-15,-3-1 0 16,-4-5 0-16,-10 1 0 15,-16 10 0-15,8-18 1 16,-18 15-1-16,-12 4 2 0,-6 8-2 16,-7 8 0-16,-4 7 0 15,-2 8 0-15,2 5 0 16,2 4 0-16,8 1 0 15,9-3 0-15,12-8 0 16,15-8 0-16,15-10 0 16,15-16 0-16,13-12 0 15,11-17 0-15,8-8 0 16,2-13 0-16,2-10 0 15,-2-8 0-15,-7-4 0 16,-7 3 0-16,-12 8 0 16,-12 11 0-16,-13 14 0 15,-15 18 0-15,-18 20 0 16,-11 22 0-16,-12 18 0 15,-7 14 0-15,0 8 0 0,6 5 0 16,11-1 0-16,14-4 0 16,15-11-8-16,23-3-2 15,3-21-2-15,20-2-2 16,-7-24-5-16,20 4-3 15,-21-27-3-15,17 9 0 16,-23-24 0-16,10 7 1 16,-17-12 0-16,3-4 32 15,-1 16 6-15,-20-12 7 16,13 26 4-16,-28-15 3 15,5 32 3-15,-9-10 1 16,5 27 2-16,-22 2-29 16,5 7-2-16,-2 4-1 15,-1 3-1-15,6 0 0 0,6-5 0 16,5-3-1-16,7-4 0 15,5-7 0-15,-5-14 0 16,20 15 0-16,-9-14 0 16,0 1 2-16,-11-2-2 15,10 9 0-15,-10-9 0 16,-8 25 0-16,-2-8 0 15,-4 4 0-15,-2 1-3 16,2 3-1-16,-4-4-2 16,11 1-5-16,-7-18-4 15,24 9-6-15,-14-27-6 16,26 8-3-16,-11-23-3 15,14-5-6-15,2-11 2 16</inkml:trace>
  <inkml:trace contextRef="#ctx0" brushRef="#br1" timeOffset="102176.2164">19155 5549 83 0,'0'0'38'0,"0"0"-2"16,2 14 2-16,-16 13-33 15,8 15 0-15,-4 9-1 16,1 13 0-16,-3 11 0 15,0 11 0-15,-3-1 0 16,3 0-1-16,-2-5-2 16,4-10-3-16,6-2-7 15,-7-26-17-15,18-3-12 16,-4-23-1-16,11-7 0 15,-4-18 1-15</inkml:trace>
  <inkml:trace contextRef="#ctx0" brushRef="#br1" timeOffset="102363.2353">18861 6091 113 0,'-35'0'40'16,"2"0"1"-16,20 11-2 16,1 0-34-16,31-7-3 15,21-5-2-15,16-7-3 16,21-2-1-16,9-12-4 15,22 7-13-15,-12-20-10 16,16 8-9-16,-17-10 2 16,-2 6-2-16</inkml:trace>
  <inkml:trace contextRef="#ctx0" brushRef="#br1" timeOffset="102746.2736">19617 5517 99 0,'-19'15'39'0,"-9"3"1"16,10 24-1-16,-11 0-35 15,5 16 1-15,-3 5 0 16,-1 10-1-16,-3 3 1 16,-1 3-2-16,0-7 1 15,8-7-1-15,5-10 0 16,8-8-3-16,10-10 0 15,12-15 0-15,12-11 0 16,10-13 2-16,10-7-2 0,1-3 0 16,2-6 0-16,-3 0 0 15,-2 2 0-15,-8 3 0 16,-10 8 0-16,-10 8 0 15,-9 7 0-15,-8 5 0 16,-1 7-3-16,-5 1 2 16,6 5-3-16,1-6-1 15,15 4-4-15,-2-16-6 16,29 9-10-16,-13-24-6 15,26 8-4-15,-6-15-3 16,8 1-1-16,-8-11 2 16</inkml:trace>
  <inkml:trace contextRef="#ctx0" brushRef="#br1" timeOffset="103115.3104">20037 6072 118 0,'-7'13'41'15,"11"6"0"-15,-4-19-1 16,8 24-37-16,9-9-2 15,8-2 1-15,6-3-1 16,5-3 0-16,3-8 0 16,1-5-1-16,-2-3 0 15,-3-6 0-15,-8-4-1 16,-8 0 1-16,-10-2 0 15,-13 2 0-15,-11 6 0 16,-9 3 0-16,-10 9 0 16,-8 8 1-16,-1 9-1 15,-3 7 1-15,3 7-1 0,6 5 1 16,9-1-1-16,12 1 0 15,16-3 0-15,16-6-1 16,18-7-2-16,14-8-3 16,27-2-5-16,-3-18-8 15,28 10-9-15,-12-21-6 16,14 6-6-16,-7-7-1 15,0 1 4-15</inkml:trace>
  <inkml:trace contextRef="#ctx0" brushRef="#br1" timeOffset="103400.339">21246 6007 111 0,'-16'2'39'0,"-13"-5"1"16,2 12-2-16,-10-2-33 15,-3 8 0-15,-7 3-1 16,3 10 0-16,-3 2 0 16,8 6-2-16,7-1 1 15,10 1-3-15,16-5 0 16,17-3-2-16,19-9-2 15,13-9-2-15,20 0-5 16,1-23-10-16,23 11-8 16,-18-22-8-16,9 5-3 15,-15-9 0-15,-5 3 3 0</inkml:trace>
  <inkml:trace contextRef="#ctx0" brushRef="#br1" timeOffset="104099.4089">21417 6145 115 0,'-11'17'38'16,"-1"-5"1"-16,16 5-1 15,-4-17-35-15,26 15 0 16,-2-12 0-16,7-3 0 16,4-7-1-16,2-1-1 15,0-6 0-15,-1 0 0 16,-4-7-1-16,-8 0 0 15,-5-1-1-15,-9-3 0 16,-10 3 0-16,-9 3 1 16,-9 6-1-16,-10 6 1 0,-10 9 1 15,-5 11-1-15,-5 10 2 16,2 8-1-16,1 8 1 15,8 4-1-15,6-1 1 16,16-2-1-16,15-5 1 16,15-11-2-16,17-8 0 15,11-9 0-15,13-11 0 16,10-6 0-16,2-10 0 15,-4-4 0-15,-4-4 0 16,-8 0 0-16,-11 0 0 16,-9 3 0-16,-13 4 0 15,-8 4 0-15,-11 17 0 16,0 0 0-16,-18 0 0 15,1 19 0-15,-6 6 0 0,1 5 0 16,0 6 0-16,1-1 0 16,6-2 0-16,4-4 0 15,8-7 0-15,8-8 0 16,6-11 0-16,10-8 0 15,6-12 0-15,2-5 0 16,4-10 0-16,0-5 0 16,0-5 0-16,1 0 0 15,-3 1 0-15,-5 4 0 16,-4 8 0-16,-7 8 0 15,-3 13 0-15,-12 8 0 16,7 20 0-16,-9 4 0 16,-1 8 0-16,-1 5 0 15,9 1 0-15,3-1 0 0,12-5-3 16,4-13-5-16,22 0-5 15,-6-24-4-15,29 6-8 16,-17-30-5-16,24 7-2 16,-16-23-6-16,4-2 0 15,-10-11 5-15</inkml:trace>
  <inkml:trace contextRef="#ctx0" brushRef="#br1" timeOffset="104293.4283">22662 5683 115 0,'-41'52'42'0,"-8"2"0"15,8 15-1-15,-2-2-36 16,6 3-2-16,8-3-2 16,2-3-2-16,9-3-6 0,-2-16-5 15,16 5-14-15,-12-23-14 16,12-3 0-16,4-24 0 15,0 0 0-15</inkml:trace>
  <inkml:trace contextRef="#ctx0" brushRef="#br1" timeOffset="104744.4734">22305 6054 117 0,'2'12'40'0,"12"1"1"15,0-10-2-15,20 6-34 0,1-7-2 16,9 1-1-1,6-6 0-15,1 1-1 0,-2-4 0 16,-5 2 0-16,-11-1 0 16,-7 3 1-16,-13 0-2 15,-13 2 0-15,-6 13 0 16,-8 3 0-16,-7 6 0 15,-2 5 0-15,-1 4 0 16,-1 2 0-16,6 2 0 16,1-2 0-16,7-3 0 15,1-5 0-15,9-9 0 16,1-16 0-16,13 9 0 15,2-15 0-15,2-11 0 16,1-4 0-16,3-5 0 16,-2-7 0-16,3-2 0 0,-2-4 0 15,-3 5 0-15,-3 0 0 16,-1 10 0-16,-4 5 0 15,2 11-6-15,-11 8-3 16,17 4-5-16,-17-4-7 16,18 26-7-16,-18-26-4 15,24 26-3-15,-9-18-4 16,12 3 2-16,-2-8 5 15</inkml:trace>
  <inkml:trace contextRef="#ctx0" brushRef="#br1" timeOffset="105090.508">23008 6123 117 0,'-6'15'40'0,"-7"-6"1"16,12 11-1-16,-9-5-33 16,16 3-2-16,4-5 0 15,9-2-5-15,5-6 0 16,7-4 0-16,3-7 0 15,3-5 0-15,-4-3 0 16,-5-8 0-16,-7-1 0 16,-7 0 0-16,-13-1 0 15,-11 7 0-15,-13 6 0 16,-16 9 0-16,-4 10 0 15,-5 12 0-15,-2 10 0 16,3 3 0-16,8 8 0 16,14-3 0-16,17 1 0 15,13-9 0-15,24 0-11 0,9-15-2 16,23 10-8-16,-15-23-7 15,20 18-6-15,-25-18-6 16,-10 6-2-16,-31-8 3 16</inkml:trace>
  <inkml:trace contextRef="#ctx0" brushRef="#br1" timeOffset="105795.5785">2165 7549 109 0,'14'-10'39'0,"-11"-1"1"15,-3 11-2-15,2 26-34 16,-4 12-3-16,-6 14 0 15,-2 19 0-15,-3 14-1 16,-3 12 0-16,-5 9 0 16,0 3 0-16,0-4 0 15,5-11-2-15,5-10-1 16,3-21-4-16,14-5-13 15,-7-31-14-15,11-9-4 16,-10-18 0-16,14-22-1 16</inkml:trace>
  <inkml:trace contextRef="#ctx0" brushRef="#br1" timeOffset="105984.5974">1782 8191 107 0,'-25'-6'38'16,"1"-2"2"-16,24 8-2 15,0 0-33-15,33-7-2 16,12-8-1-16,12-3-1 15,17-10-3-15,7-7-1 16,17-2-4-16,-4-17-8 16,17 14-13-16,-16-17-10 15,3 11 0-15,-17-9 0 16,3 3 2-16</inkml:trace>
  <inkml:trace contextRef="#ctx0" brushRef="#br1" timeOffset="106374.6364">2897 7441 90 0,'-27'18'39'16,"4"21"3"-16,-14 6-3 15,6 18-13-15,-10 3-21 16,6 5-1-16,-3 9-2 16,6 3 0-16,0-2-1 15,9-3 0-15,5-6 0 16,6-10-1-16,9-8 0 15,6-8-1-15,6-14 2 16,4-8-1-16,3-14 0 16,8-8 1-16,-1-10-1 15,1-7 2-15,2-7-2 16,-3-3 0-16,0 0 0 15,-2-2 0-15,-2 6 0 0,0 6 0 16,-4 11 0 0,-2 7 0-16,-2 11-2 0,1 9 1 15,-2 8 0-15,3 4-1 16,4 5-2-16,0-5-1 15,8 0-1-15,4-14-5 16,17 5-6-16,-13-29-7 16,25 7-4-16,-19-26-3 15,18 5-2-15,-14-16-4 16,-4 4 2-16</inkml:trace>
  <inkml:trace contextRef="#ctx0" brushRef="#br1" timeOffset="106720.671">3272 8206 111 0,'0'0'39'0,"-10"4"1"16,10-4-2-1,17 17-34-15,7-12 0 0,7 0-1 16,8 0-1-16,5-7 0 16,6-1 0-16,0-6-1 15,-1-5-1-15,-5-6 1 16,-7 0 0-16,-8-7-1 15,-10-2 0-15,-13 0 0 16,-15 3 1-16,-13 6-1 16,-11 5 1-16,-12 8 0 15,-7 15 0-15,-12 13 0 16,1 14-1-16,3 7 2 15,8 13-2-15,8 5 0 16,15 1 0-16,18 0 0 16,19-12-4-16,26-4-2 0,13-16-5 15,26-5-3-15,7-26-7 16,38 4-6-16,-1-27-7 15,25 1-8-15,-3-12 1 16,19-4 3-16</inkml:trace>
  <inkml:trace contextRef="#ctx0" brushRef="#br1" timeOffset="107499.7489">4097 8186 99 0,'0'0'37'15,"0"0"2"-15,0 0-2 16,-8 20-35-16,-4 7 0 15,-6 9 0-15,-2 12 1 16,-5 3-1-16,1 6 0 16,1-6 0-16,6-3 1 0,2-10-1 15,10-11 0-15,11-16 0 16,12-14 0-16,10-18-1 15,8-10 0-15,9-11 1 16,2-5-1-16,4-1 0 16,-3-3-1-16,0 7 0 15,-9 8 1-15,-5 9-1 16,-8 14 0-16,-2 12 0 15,-7 12 0-15,-3 9-1 16,-7 12 0-16,6 5-1 16,-3 3-2-16,13 9-2 15,1-15-7-15,29 13-9 16,-7-27-8-16,28 8-3 15,3-20-8-15,18-6 0 0,4-13 2 16</inkml:trace>
  <inkml:trace contextRef="#ctx0" brushRef="#br1" timeOffset="108111.8101">6607 7851 100 0,'-31'-27'37'16,"-5"13"3"-16,-18 0-1 15,-3 14-34-15,-14 10 0 16,1 14-1-16,-2 10-1 16,0 16 0-16,1 8-1 15,13 6 0-15,14 3-1 16,18 1 0-16,13-6 0 15,19-6 0-15,17-12-1 0,16-16 1 16,20-13-1-16,11-17 1 16,9-15 0-16,10-17-1 15,1-14 1-15,-1-12 1 16,-4-3-1-16,-10-4 0 15,-13 3 0-15,-15 7 1 16,-12 8-2-16,-14 13 0 16,-16 20 0-16,-5 16 0 15,-24 18 0-15,0 17 0 16,-6 16 0-16,1 9 0 15,0 8-4-15,8 1 0 16,9 3-1-16,12-11-3 16,24-2-3-16,6-27-5 15,34 10-7-15,-9-31-5 16,30 10-3-16,-11-27-3 0,13 1-3 15,-5-10 3-15</inkml:trace>
  <inkml:trace contextRef="#ctx0" brushRef="#br1" timeOffset="108334.8324">7459 8223 104 0,'-30'0'40'16,"3"14"0"-16,-16 1 0 16,6 15-34-16,-6-1-3 15,8 9 1-15,4 0-2 16,10 2 0-16,14-5 0 15,13-6-2-15,22-11-2 16,16-14-3-16,23-3-6 16,1-19-4-16,26 10-9 0,-13-25-9 15,18 10-6-15,-12-8-4 16,1 4 3-16</inkml:trace>
  <inkml:trace contextRef="#ctx0" brushRef="#br1" timeOffset="108583.8573">8248 8085 112 0,'-14'11'41'15,"1"-17"1"-15,13 6-2 0,15-17-37 16,13 1-3-16,16 0 0 16,8-3-2-16,8 8-2 15,-5-5-6-15,8 24-12 16,-22-13-11-16,-1 19-8 15,-23 0 1-15,-8 7-1 16</inkml:trace>
  <inkml:trace contextRef="#ctx0" brushRef="#br1" timeOffset="108756.8746">8271 8306 88 0,'-19'28'42'0,"5"-14"0"16,26 2-1-16,3-23-14 0,20 6-26 15,12-5-3 1,9-8-6-16,11 11-8 0,-14-20-5 15,19 16-14-15,-18-11-6 16,7 7-3-16,-11-5 3 16</inkml:trace>
  <inkml:trace contextRef="#ctx0" brushRef="#br1" timeOffset="109627.9617">9890 8041 98 0,'5'-24'40'0,"18"-1"0"15,4-14-1-15,13-10-35 16,4 7-1-16,5 1-2 16,1 0 0-16,1 11 0 0,-10 5-1 15,-7 10 1-15,-10 13 0 16,-5 12 0-16,-12 14-1 15,-7 14 1-15,-7 18-1 16,-8 8 1-16,-4 12-1 16,1 7 1-16,0 2 0 15,7-2-1-15,9-7 1 16,14-11 0-16,16-20 0 15,19-18 0-15,19-25 0 16,14-20 0-16,15-19-1 16,0-17 1-16,-3-14 0 15,-10-10 1-15,-15-4-1 16,-18-1 1-16,-20 4-1 15,-21 4 0-15,-20 6 1 0,-10 8-1 16,-4 11-1-16,-4 7 0 16,5 15 0-16,7 9-1 15,18 19 0-15,2-13-2 16,20 20-3-16,11-8-6 15,22 15-5-15,-6-19-9 16,30 12-6-16,-13-18-4 16,17 4-5-16,-3-10 2 15</inkml:trace>
  <inkml:trace contextRef="#ctx0" brushRef="#br1" timeOffset="110033.0022">11580 7328 105 0,'0'0'40'0,"0"0"1"16,19 9-1-16,-2-7-33 15,14 0-4-15,1 0-1 16,2 3 0-16,-2 3-1 16,-7 5 0-16,-3 2-1 15,-10 3 1-15,-11 3-1 16,-7 4 0-16,-7 4 1 15,-9 2-1-15,-9 3 1 0,0-2 0 16,-7-1-1 0,5-2 1-16,5-5 0 0,10-1 0 15,16-10 0-15,15-7-1 16,22-5-1-16,13-6-1 15,18 4-6-15,-1-13-4 16,18 16-7-16,-17-19-8 16,14 23-7-16,-23-10-7 15,0 13-2-15,-18-3 3 16</inkml:trace>
  <inkml:trace contextRef="#ctx0" brushRef="#br1" timeOffset="110552.0541">9475 9003 111 0,'38'-14'41'0,"37"0"1"15,30-17-4-15,38-5-37 16,44-4-2-16,39-4 1 16,29 0-2-16,18 0 1 15,8 6-3-15,-8 4 1 16,-10 9-1-16,-30 1-4 15,-24 23-14-15,-57-6-18 0,-36 14 1 16,-44 1-1-16,-36 7 2 16</inkml:trace>
  <inkml:trace contextRef="#ctx0" brushRef="#br1" timeOffset="111115.1104">10893 9067 81 0,'-11'1'38'16,"11"-1"-2"-16,-14 23 1 15,1-4-29-15,7 13-1 16,-4 7-1-16,5 12-1 16,-4 6-2-16,4 7 1 15,1 0-1-15,3-1 0 16,2-5-1-16,2-9 0 15,3-10 0-15,0-9 0 16,2-11-1-16,-8-19 1 0,15 0-3 16,-10-16 2-16,-1-10-2 15,1-6 1-15,-4-7-1 16,2-5 1-16,1-8 0 15,4 1-1-15,0 0 3 16,8 2-2-16,1 5 2 16,10 5-1-16,7 3 0 15,4 5 0-15,11 9-1 16,8 4-2-16,8 9-2 15,2-1-6-15,11 17-6 16,-13-17-8-16,20 23-10 16,-18-11-6-16,12 7-3 15,-6-4 2-15</inkml:trace>
  <inkml:trace contextRef="#ctx0" brushRef="#br2" timeOffset="117219.7208">5775 7480 45 0,'9'12'27'0,"-9"-12"2"16,26 5-1-16,-3-2-24 16,3-4 1-16,10 7 1 15,1-4 0-15,12 6-1 16,5-3 0-16,14 4-1 0,3-2-1 15,14 3 2-15,5-5-3 16,15-2 0-16,16-6 0 16,10-3-2-16,12-3 1 15,9-2 0-15,15-4-1 16,9 2 0-16,5-1 1 15,-1 2 0-15,5 3-1 16,-1 2 1-16,-2 1 0 16,-2 2 0-16,0-3 0 15,2 1 0-15,0-1 0 16,2-3 0-16,0-2 0 15,1-5 0-15,3 0 0 16,-5-3 0-16,-5 3-1 16,-3-1 1-16,-8 2-1 15,-6 2 2-15,-10 4-3 0,-10 3 2 16,-9 4-1-16,0-1 0 15,-9 2 0-15,-8 1 0 16,-3-2 1-16,-3 2-1 16,-2-2 0-16,-3-2 1 15,-3 1-1-15,-5 0 1 16,-7 0-1-16,-6 0 0 15,-11 4 0-15,-7 1 0 16,-13 3 0-16,-14 1 0 16,-10 4-1-16,-12 1 1 15,-6 1-1-15,-7 1 0 16,-3-2 1-16,0-10-1 0,-5 18 1 15,5-18-1-15,-4 11 2 16,4-11-2-16,0 0 1 16,0 0-1-16,0 0 0 15,0 0-1-15,0 0 0 16,0 0-1-16,0 0 1 15,0 0-1-15,0 0 2 16,0 0 0-16,0 0 1 16,0 0 1-16,0 0 0 15,2-10 1-15,-2 10 0 16,7-12 1-16,-7 12-2 15,9-10 1-15,-9 10 0 16,0 0 0-16,14-10-1 16,-14 10 0-16,15-2 0 15,-5 4 0-15,2-2 0 0,1 0 1 16,0-2-1-16,2 1 1 15,-1-1-1-15,-1 2 1 16,-2-4-1-16,-11 4 1 16,15-8 0-16,-15 8-1 15,0 0 1-15,12-10-1 16,-12 10 1-16,0 0-1 15,0 0 0-15,0 0 0 16,0 0-1-16,0 0 1 16,0 0-1-16,0 0 0 15,0 0 0-15,0 0 0 16,0 0-1-16,0 0 1 15,0 0 0-15,9 12 0 16,-9-12 0-16,0 12-2 0,0 1 2 16,-3 6-2-16,0 5 1 15,-1 6 0-15,-4 9 0 16,1 3 0-16,-6 9 0 15,6 5 2-15,0 3-2 16,-1 0 1-16,1 4 0 16,3-2 0-16,1-1 0 15,2 3 0-15,0 2-1 16,-4 2 1-16,-4 2 0 15,-1 6-1-15,0 5 0 16,-3 7 1-16,-1 0-1 16,-1 1 1-16,4 0 1 15,0-1 0-15,3-2 0 16,4-5-1-16,1-7 1 0,3 1 0 15,0-2 0-15,4-1-1 16,-2-2-1-16,1-2 1 16,0-3 0-16,-1 0 1 15,-2-4-1-15,1-7 1 16,-1-5 0-16,4-7 1 15,-3-6-1-15,2-5 0 16,2-5 0-16,4-4 0 16,-1 0-1-16,2-1 0 15,-1-2 1-15,-2 2-1 16,0-2 0-16,-1-2 0 15,-1 1 0-15,-3-4 0 16,0-1 0-16,-2-12 0 16,0 13 0-16,0-13 1 15,0 0-1-15,0 0 0 0,0 0 0 16,0 0 1-16,-13 2-1 15,13-2 0-15,-13 2 0 16,13-2 0-16,-17 3 0 16,17-3 0-16,-20 7 0 15,8-4 0-15,-2-3 0 16,-1 2 0-16,0-2 0 15,-3-1 0-15,-1 1 1 16,-3-3-1-16,-7 2 0 16,-6-1 0-16,-9 1 0 15,-8 4 1-15,-5-3-1 16,-10 6 0-16,-10-1 0 15,-6 2 0-15,-5-1 0 16,-8-2 0-16,-6 1 0 0,-3-5 0 16,-3 1 1-16,-2-3-1 15,-5-4 0-15,-4 0 0 16,-4 2 1-16,2-2-1 15,-4 5 0-15,-2-4 0 16,-7 5 0-16,-3 1 1 16,-5 0-1-16,-1-1 0 15,-1 0 0-15,-1-2 0 16,-3-1 0-16,1-2 0 15,0-3-1-15,5 1 1 16,-5-3 0-16,-1 0 0 16,-3 0 0-16,-1 4 0 15,0 2 0-15,-6 3 0 16,-2 1 0-16,2 4 0 0,1 4 0 15,6-1 0-15,0 4 0 16,8-5 0-16,8 3 0 16,7-5 0-16,14 1 1 15,6-4-2-15,8 1 2 16,11-1-1-16,6 2 0 15,5-1 0-15,4 0 0 16,7 2 0-16,0-2 0 16,5 3 0-16,6-2 0 15,3 1 1-15,7-3-1 16,8 0 0-16,9-2 0 15,5-5 0-15,5 1 0 16,5-2 0-16,14 7 1 0,-17-17-1 16,12 7 0-16,0-2 0 15,3 0 0-15,-1 0 0 16,-1-2 0-16,0-2 0 15,2 0 0-15,-2-5 0 16,0-2 0-16,-1-3 0 16,-4-6 0-16,4-3-1 15,-5-7 0-15,1-1 0 16,-1-8 0-16,-2-6 0 15,1-4 1-15,1-5-1 16,0-4 1-16,2-4-1 16,-2-4 2-16,3-2-1 15,1-3-1-15,0-1 1 16,0-3-1-16,2 0 1 0,2 0-1 15,1-1 1-15,2 6-1 16,1 2 1-16,3 5 1 16,0 5 0-16,-2 9-1 15,0 8 1-15,0 5 0 16,-3 7-1-16,1 0 1 15,-1 6 0-15,1 1-2 16,0 2 1-16,2 0 1 16,3 1-2-16,-1-2 1 15,2 6 0-15,3 2 1 16,-2 3-1-16,-2 6 0 15,0 5 0-15,-6 11 0 16,9-16 0-16,-9 16 0 16,0 0 0-16,8-15 0 15,-4 3 0-15,-4 12 0 0,11-19 0 16,-11 19 0-16,9-18-1 15,-9 18 0-15,5-11-1 16,-5 11-1-16,0 0-6 16,0 14-17-16,-12-11-10 15,12-3-3-15,-15 10 0 16,15-10-1-16</inkml:trace>
  <inkml:trace contextRef="#ctx0" brushRef="#br1" timeOffset="123889.3877">4333 7589 85 0,'0'0'32'0,"0"0"1"16,0 0-2-16,0 0-30 15,0 0 0-15,0 0 1 16,-10 2 0-16,10-2 1 16,-11-4 1-16,-1-5-1 15,0 1 0-15,-8-7 0 16,-5-3-1-16,-4-5 0 15,-7-8-2-15,-3-7 0 0,-3-5 0 16,4-4 0-16,1-2 0 16,5-3 0-16,8 2 0 15,10-2 1-15,5 5 0 16,11 4 0-16,7 7 0 15,8 4-1-15,4 6 1 16,-1 9-1-16,4 7 0 16,-5 11 0-16,-1 12 0 15,-8 12 0-15,-8 12 0 16,-11 17-1-16,-8 10 1 15,-8 5 1-15,-5 8 0 16,-1-2-1-16,-1-2 1 16,4-10 0-16,8-6 0 15,13-18 0-15,18-15-1 0,15-14-1 16,14-15-4-16,21-1-18 15,-1-22-11-15,21 0-2 16,-5-11-2-16,7 3 2 16</inkml:trace>
  <inkml:trace contextRef="#ctx0" brushRef="#br1" timeOffset="124279.4267">4866 7188 94 0,'0'0'36'0,"0"0"-2"16,0 0 2-16,0 0-32 16,0 0-1-16,-11 9 0 0,13 9-1 15,-7 5 0-15,2 7-1 16,0 4 0-16,0 4 1 15,1 2-1-15,-1-2-1 16,3-3 1-16,1-6-1 16,3-7 1-16,1-6-1 15,-5-16 1-15,17 4 0 16,-4-14 0-16,1-6-1 15,-3-7 1-15,1-5 0 16,-4-4-1-16,1-2 1 16,-3-3-1-16,2 5 0 15,-6 1 0-15,5 2 0 16,1 4-2-16,4-1-2 15,14 14-7-15,-6-7-23 0,17 11-3 16,-2-6 0-16,13 9-1 16</inkml:trace>
  <inkml:trace contextRef="#ctx0" brushRef="#br1" timeOffset="124482.4468">5608 7136 99 0,'13'7'35'15,"1"-3"1"-15,-1-5-3 16,3-2-37-16,12 8-9 15,-2-12-22-15,9 5 0 0,-3-6-1 16,0 5 1-16</inkml:trace>
  <inkml:trace contextRef="#ctx0" brushRef="#br1" timeOffset="124634.4621">5648 7325 109 0,'-12'27'39'15,"6"-13"0"-15,17 0-1 16,5-14-38-16,21-10-3 15,18-1-29-15,-8-11-5 16,15 3 0-16,-9-8-2 16</inkml:trace>
  <inkml:trace contextRef="#ctx0" brushRef="#br1" timeOffset="125045.5033">6661 6845 94 0,'20'-17'36'15,"-10"5"0"-15,0 18-1 16,-9 6-31-16,-1 18 0 16,-3 8-2-16,-3 10 0 15,-3 7 0-15,-1 9 0 16,1-1-2-16,0 2 0 15,3-4 0-15,0-9-4 16,7 0-8-16,-4-20-23 16,11-3-1-16,-3-17-1 15,5-2-1-15</inkml:trace>
  <inkml:trace contextRef="#ctx0" brushRef="#br1" timeOffset="125220.5208">6593 7183 109 0,'0'0'38'0,"-16"-6"0"15,16 6-2-15,17 6-33 16,7-7-2-16,8-2-3 16,11-8-5-16,24-1-27 15,-3-12-2-15,13 0-1 16,-4-12-2-16</inkml:trace>
  <inkml:trace contextRef="#ctx0" brushRef="#br1" timeOffset="125601.5589">7307 6722 107 0,'-26'12'39'0,"9"14"0"16,-7-3 0-16,-2 9-36 15,5 6 1-15,3 7-1 16,-2 2-1-16,3 5 1 15,1-1-1-15,3-5-1 16,4-3 0-16,5-4 0 16,8-8-1-16,2-10 0 15,7-7 1-15,6-10-1 16,4-6-1-16,2-7 1 0,2-5 0 15,0-4 0-15,-3-1 1 16,-1 2-1-16,-5 2-1 16,-5 3 1-16,-2 8 1 15,-11 4-2-15,11 14 1 16,-6 1-1-16,-3 3 0 15,4 2-2-15,7 1-1 16,-1-4-5-16,15 8-14 16,-2-19-16-16,14 3 2 15,-8-15-1-15,16 2 0 16</inkml:trace>
  <inkml:trace contextRef="#ctx0" brushRef="#br1" timeOffset="125932.592">7661 7161 108 0,'0'0'38'0,"-7"20"0"16,7-20-3-16,24 5-32 16,2-6 0-16,11-5-1 15,4-3 0-15,1-5 0 16,-1-4-1-16,-1-3 0 15,-7-2-1-15,-13-1 1 16,-11 1-1-16,-13 6 0 16,-16 4 1-16,-13 8 0 15,-7 10 1-15,-6 10-1 16,-7 8 1-16,5 8-1 15,1 6 1-15,9 7 0 0,14-5-2 16,11 1-1-16,18-4-2 16,11-12-7-16,26 6-21 15,-3-18-8-15,24 2 0 16,3-21-2-16,17 8 3 15</inkml:trace>
  <inkml:trace contextRef="#ctx0" brushRef="#br1" timeOffset="126849.6837">8724 7057 93 0,'0'0'36'0,"11"9"0"16,-11-9 0-16,-10 32-29 15,-4-9 0-15,5 8-2 16,-6 1-2-16,3 8-1 15,-2-1 1-15,5-4-2 16,-2-2 1-16,7-7-1 16,1-4 0-16,6-7-1 0,-3-15 1 15,14 5 1-15,-2-18-2 16,3-7 1-16,4-6-1 15,0-8 1-15,-1-6-1 16,1-3 1-16,-2-2 0 16,-2 4-1-16,0 5 1 15,-1 6-2-15,-5 8 1 16,5 6 0-16,0 9 0 15,1 7-1-15,2 8-1 16,2 0-1-16,7 7-1 16,-2-4-2-16,13 5-2 15,-12-12-5-15,21 13-9 16,-19-16-11-16,15 9 8 15,-20-13 11-15,9 6 5 0,-12-6 5 16,-4-2 5-16,-3 4 6 16,-17-13 9-16,5 14 14 15,-11-18-6-15,11 18-9 16,-18-17-5-16,8 15-1 15,-10-5-2-15,2 12 0 16,-8 2-1-16,3 8-1 16,-6 4-1-16,1 10 0 15,-2-1 0-15,5 6-3 16,6-2 1-16,7 2-2 15,9-6 1-15,7-3-2 16,14-12 2-16,7-6 0 16,8-10-1-16,8-7 2 0,3-7-2 15,0-9 3-15,-3-4-5 16,-2-3 4-16,-7 0-2 15,-7 1-2-15,-9 8 2 16,-8 3-1-16,-9 10 0 16,1 11 0-16,-22 7 1 15,5 10-1-15,-2 9-1 16,3 2 0-16,6 5-2 15,4-5-3-15,15 9-6 16,0-23-9-16,30 9-9 16,-7-19-6-16,20-2 0 15,-4-13-1-15,8-2 4 16</inkml:trace>
  <inkml:trace contextRef="#ctx0" brushRef="#br1" timeOffset="127232.722">9718 7012 111 0,'-34'1'38'0,"4"16"2"15,-13 1-1-15,9 17-31 16,-4-4-3-16,9 5 0 16,5-2-3-16,12 3-1 15,11-10 1-15,13-8 0 16,12-10-2-16,8-9 2 15,10-11-2-15,5-12 0 16,1-10 0-16,2-8 0 16,-6-6 0-16,-5-3 0 15,-5-2 0-15,-4 3 0 16,-10 7 0-16,-5 5 0 0,-7 12 0 15,-8 12 0-15,0 13 0 16,-19 21 0-16,3 10 0 16,-3 9 0-16,0 9-2 15,4 0 1-15,7 6-2 16,5-8-2-16,17-2-2 15,5-23-9-15,24 4-9 16,-6-25-7-16,20 1-5 16,-9-21 0-16,12 0 0 15,-11-15 3-15</inkml:trace>
  <inkml:trace contextRef="#ctx0" brushRef="#br1" timeOffset="127397.7385">10311 6934 125 0,'0'0'37'0,"-18"-9"1"0,9 29-3 15,-10 3-32-15,2 9 0 16,0 6-2-16,3 5 0 15,2 4-2-15,5-6-3 16,11 2-2-16,-4-21-17 16,24 3-13-16,-5-19-3 15,14-3 2-15,-4-17-3 16</inkml:trace>
  <inkml:trace contextRef="#ctx0" brushRef="#br1" timeOffset="127541.7529">10487 6836 118 0,'-15'-9'38'15,"-7"-2"0"-15,5 14-4 16,2 7-42-16,-1-8-26 0,20 13-3 16,-4-15-1-16,14 19-1 15</inkml:trace>
  <inkml:trace contextRef="#ctx0" brushRef="#br1" timeOffset="127908.7896">10708 6889 117 0,'-10'6'39'15,"1"16"2"-15,-8-6-3 16,4 14-33-16,-4 0 1 16,10 5-2-16,-2-1-1 15,5 0-1-15,4-2-2 0,8-8 0 16,5-7 0-16,9-8 0 15,9-9 0-15,3-9 0 16,4-9 0-16,2-5 0 16,0-5 0-16,-2-2 0 15,-3 0 0-15,-8 3 0 16,-6 7 0-16,-7 5 0 15,-14 15 0-15,0 0 0 16,0 0 0-16,-5 22 0 16,-6 3 0-16,1-1-5 15,2 8-2-15,-2-10-7 16,22 14-10-16,-11-21-4 15,26 8-9-15,-5-16-1 16,20-1 1-16,1-14 1 0</inkml:trace>
  <inkml:trace contextRef="#ctx0" brushRef="#br1" timeOffset="128224.8212">11515 6807 107 0,'-34'14'40'0,"-13"0"1"16,9 12-1-16,-5-3-20 15,17 5-17-15,11-3-1 16,15 0 0-16,15-5-2 16,11-5 0-16,10-2 0 15,5-4 0-15,0-2 0 16,-4-1 0-16,-6-1 0 0,-8 5 0 15,-12 3 0-15,-13 2 0 16,-12 8 0-16,-10 2 0 16,-5 4 0-16,-6 3 0 15,1 0 0-15,-7-9-16 16,20 11-8-16,-15-24-6 15,26 9-10-15,-5-18-2 16,15-1 0-16,-2-16 2 16</inkml:trace>
  <inkml:trace contextRef="#ctx0" brushRef="#br3" timeOffset="144805.4791">13559 7805 23 0,'13'-6'25'16,"-9"-9"2"-16,3 1 2 16,1-1-19-16,-9-12 0 15,7 7 0-15,-15-11 0 16,5 9 1-16,-16-11-1 15,7 16-1-15,-18-7-2 0,2 13-1 16,-15 4-1-16,-2 13-1 16,-8 10-1-16,-5 12 0 15,-7 7 0-15,1 10-1 16,-1 5 0-16,7 5 1 15,10-1-2-15,15 6 1 16,13-6-1-16,21-4 0 16,19-10-1-16,13-7 0 15,17-14 1-15,13-13-1 16,8-13 1-16,5-16-1 15,3-14 1-15,-3-6 0 16,-6-9-1-16,-7 0 2 16,-11 1-2-16,-14 8 1 15,-10 2-1-15,-13 11 0 16,-12 10 0-16,-2 20 0 0,-25 1 0 15,3 21-1-15,-1 10 0 16,-1 8-1-16,9 10-2 16,3-4-3-16,20 16-22 15,-4-14-8-15,21-2-2 16,2-12 0-16</inkml:trace>
  <inkml:trace contextRef="#ctx0" brushRef="#br3" timeOffset="145049.5035">14177 8025 68 0,'-30'-4'38'0,"12"16"0"16,-12-4 1-16,8 10-18 15,-4 2-16-15,6 4-2 16,3-1 1-16,10 4-2 16,4-2-1-16,12-5-3 15,13-1-2-15,3-19-26 16,24 5-8-16,3-14 0 15,18-4-2-15</inkml:trace>
  <inkml:trace contextRef="#ctx0" brushRef="#br3" timeOffset="145439.5425">14859 7898 83 0,'13'-23'38'16,"4"3"-1"-16,-9-1 0 0,1 6-32 15,-8 2-1-15,-1 13-1 16,0 0 0-16,-14 16-2 15,0 9 1-15,-2 10-1 16,-6 11 0-16,1 3-1 16,-1 6 0-16,6-6-4 15,7 0-3-15,0-17-26 16,18-7-5-16,5-18 0 15,17-14-2-15</inkml:trace>
  <inkml:trace contextRef="#ctx0" brushRef="#br3" timeOffset="145606.5592">14980 7512 80 0,'-28'13'17'0,"13"11"-15"16,10-5-2-16,7 2-35 15,16-7 1-15</inkml:trace>
  <inkml:trace contextRef="#ctx0" brushRef="#br3" timeOffset="145906.589">15403 7708 79 0,'-25'30'39'0,"-18"-5"-2"0,1 11 2 15,-6-9-26-15,10 5-8 16,5-8-2-16,14-2-1 15,19-5 0-15,14-5-1 16,20-3-1-16,13-4 0 16,8 1 0-16,4 1 0 15,-3 2 0-15,-9 3 0 16,-16 5 1-16,-19 10 0 15,-18 3 0-15,-17 4-2 16,-17 1 2-16,-12 0-1 16,-6-4-1-16,1-7-5 15,25-1-28-15,-3-22-5 16,24-4 0-16,13-20 0 15</inkml:trace>
  <inkml:trace contextRef="#ctx0" brushRef="#br3" timeOffset="146558.6543">16699 7869 71 0,'11'-20'35'16,"-4"4"-1"-16,-9-4 2 16,1 6-28-16,-18-2-1 15,0 11 0-15,-13 2 0 16,-7 13-2-16,-8 3 0 15,-1 12 0-15,-3 4-2 16,4 8 0-16,5-2-1 16,10 7 1-16,11-1-2 15,13-4-2-15,17-2-2 16,17-12-3-16,28 5-18 15,4-17-14-15,24-2 0 16,4-19-3-16,14-3 3 0</inkml:trace>
  <inkml:trace contextRef="#ctx0" brushRef="#br3" timeOffset="146975.6961">17318 7841 97 0,'-46'3'37'0,"-2"11"3"16,-11-3-2-16,9 11-31 15,-7 1-3-15,12 4 0 16,5-3 0-16,8 5 0 16,10-5-2-16,12 1 1 15,13-5-1-15,11-4-2 16,12-3 1-16,10-6-1 0,2-7 0 15,7-6-2-15,3-2 2 16,-4-7-1-16,-4-6 0 16,-5 0 1-16,-7-5-1 15,-7-2 1-15,-6 0 0 16,-8 2 0-16,-3-1 0 15,-4 5 0-15,0 3 0 16,-1 7-1-16,1 12 1 16,0 0 0-16,-9 26 0 15,4-1-1-15,2 13 0 16,-3 1-1-16,6 7-1 15,-1-8-2-15,17-1-2 16,0-25-14-16,24-4-16 16,2-18-1-16,17-14-1 0,5-18 1 15</inkml:trace>
  <inkml:trace contextRef="#ctx0" brushRef="#br3" timeOffset="147192.7178">18037 7213 107 0,'-16'23'39'15,"-16"13"1"-15,-1 25-2 16,-6 8-33-16,2 13-2 16,0 3 0-16,10 2-3 15,7-5-1-15,11-11 0 16,14-6-4-16,9-24-2 0,25-3-20 15,-1-29-12-15,22-7 0 16,-3-23 0-16,10-10 1 16</inkml:trace>
  <inkml:trace contextRef="#ctx0" brushRef="#br3" timeOffset="147384.737">18428 7170 89 0,'-10'21'41'0,"-14"15"-1"16,0 28-1-16,-13 7-12 15,2 13-25-15,0 4-1 16,3 1 0-16,4-4-2 16,2-6-1-16,14 0-3 0,2-23-6 15,22 3-26-15,-5-20-2 16,15-10-1-16,-1-20-1 15</inkml:trace>
  <inkml:trace contextRef="#ctx0" brushRef="#br3" timeOffset="147760.7746">18431 7791 112 0,'-10'27'40'15,"-2"-9"0"-15,16 4-1 16,8-13-37-16,14-3-1 15,7-6 1-15,15-6-1 16,5-7 0-16,7-2-1 0,-2-3 1 16,-2-4-2-16,-12-1 1 15,-10-2 0-15,-14 2 0 16,-13 3 0-16,-17 5 0 15,-13 7 1-15,-11 3 0 16,-9 11 0-16,-1 8 0 16,-1 9 0-16,2 5 0 15,6 8-1-15,8 1 1 16,14 0-1-16,15 0-2 15,9-6 0-15,22-4-4 16,9-16-7-16,27 14-13 16,-5-23-15-16,20 2 2 15,-8-14-3-15,12 1 4 16</inkml:trace>
  <inkml:trace contextRef="#ctx0" brushRef="#br3" timeOffset="148110.8094">19249 7781 116 0,'-46'6'40'0,"4"13"2"15,-11-1-3-15,6 11-35 16,9 1-1-16,11 2 0 16,13-3-1-16,16-5-1 15,14-10 0-15,19-9 0 16,13-12-1-16,10-11 1 15,11-13-1-15,4-11 0 16,-1-10 2-16,-3-9-4 0,-5-7 4 16,-8-3-2-16,-11 6 0 15,-9 5 0-15,-14 11 0 16,-16 17 0-16,-15 18 0 15,-13 20 0-15,-12 23 0 16,-5 14 0-16,-3 14 0 16,-1 5-2-16,11 6-2 15,10-3-2-15,27 2-7 16,10-22-8-16,40 7-18 15,8-17-4-15,27-4-1 16,13-7 4-16</inkml:trace>
  <inkml:trace contextRef="#ctx0" brushRef="#br3" timeOffset="148548.8532">20886 7278 105 0,'-22'6'37'15,"9"24"3"-15,-8 0-6 16,0 26-30-16,-3 7-2 15,2 11 0-15,-2 2-1 16,4 0 0-16,3 0-3 16,3-7-2-16,11 2-9 15,-5-22-23-15,16-4-3 16,-2-18 0-16,7-5 0 15</inkml:trace>
  <inkml:trace contextRef="#ctx0" brushRef="#br3" timeOffset="148722.8708">20581 7778 113 0,'-13'-15'40'0,"13"15"0"16,0 0-1-16,17-13-38 15,13 9-3-15,9-11-5 16,25 5-26-16,-3-15-6 15,17 3 1-15,-4-12-2 16</inkml:trace>
  <inkml:trace contextRef="#ctx0" brushRef="#br3" timeOffset="149119.9105">21398 7118 116 0,'-23'17'39'16,"4"15"2"-16,-11-2-1 15,7 14-37-15,-10 8-1 16,6 9 0-16,-6 6 1 16,5 4-2-16,4-2 0 15,7-1 0-15,8-9-1 16,12-6 1-16,12-13-1 15,9-10 0-15,10-13 0 16,4-13 0-16,4-11 0 16,-1-5 0-16,-5-8 1 0,-1-4-1 15,-5-3 0-15,-7 3 0 16,-5 1 1-16,-4 6-1 15,-4 6 1-15,-10 11-1 16,16 6 0-16,-10 11 0 16,1 12 0-16,-1 2 0 15,1 6-1-15,2-2-3 16,8 16-12-16,-12-27-17 15,17 6-8-15,-6-15-1 16,12-4-1-16</inkml:trace>
  <inkml:trace contextRef="#ctx0" brushRef="#br3" timeOffset="149638.9624">21934 7809 106 0,'11'7'38'0,"9"5"2"15,-8-15-5-15,11 9-30 16,4-8-1-16,5-5-1 16,5-8 0-16,3-6-1 15,0-7 0-15,0-3-1 16,-3-6-1-16,-10-1 1 15,-8-1-1-15,-13 3 0 16,-14 8 0-16,-12 6 0 16,-14 11 1-16,-12 15-1 15,-12 15 2-15,-4 17-1 16,-8 12 0-16,5 9 1 15,8 5 0-15,16 2-1 16,25-6-1-16,25-8 0 0,38-13-3 16,30-24-13-16,50 2-18 15,8-21-9-15,22-2 2 16,3-15-3-16</inkml:trace>
  <inkml:trace contextRef="#ctx0" brushRef="#br3" timeOffset="150666.0651">13362 8837 57 0,'0'0'35'15,"18"-12"-1"-15,-18 12-1 16,0 0-24-16,-16-18-1 16,5 16 0-16,-14-7-2 15,3 6-1-15,-10-8-1 16,1 7 0-16,-10-3 1 15,2 8-2-15,-12 5 2 16,1 17-2-16,-12 9 1 16,-4 14-1-16,-3 11 1 15,1 12-1-15,3 4 0 16,9 3-1-16,13-4-1 15,15-8 0-15,20-11 0 16,20-9-1-16,18-12-1 0,18-12-1 16,15-7-3-16,4-16-8 15,18 9-22-15,-13-17-6 16,11 3 1-16,-14-14-2 15</inkml:trace>
  <inkml:trace contextRef="#ctx0" brushRef="#br3" timeOffset="151367.1352">13475 8918 74 0,'11'-11'35'16,"-8"-5"1"-16,9 13-1 0,-12 3-28 16,0 0-2-16,7 17 0 15,-5 9-1-15,-8 6 0 16,4 13-1-16,-6 10 0 15,-1 3-1-15,1 5 0 16,1 2 0-16,0-2-3 16,3-9-1-16,8 2-6 15,-5-19-26-15,18-2-4 16,-2-21 0-16,8-6-1 15</inkml:trace>
  <inkml:trace contextRef="#ctx0" brushRef="#br3" timeOffset="151601.1586">13602 8880 99 0,'-4'12'37'16,"4"-12"2"-16,-2 14-2 15,20-14-37-15,2-1-1 16,6-6 0-16,5-4-2 16,11 4-3-16,-8-13-11 15,14 10-20-15,-12-2 1 16,1 9-2-16,-15-4 2 15</inkml:trace>
  <inkml:trace contextRef="#ctx0" brushRef="#br3" timeOffset="151802.1787">13621 9126 92 0,'-9'22'38'0,"2"-9"0"15,18-2 1-15,-1-6-33 16,14-10-4-16,9-3-2 15,5-5-2-15,4 5-2 16,-4-12-8-16,4 13-26 16,-12-6 1-16,-1 14 0 15,-15-3-2-15</inkml:trace>
  <inkml:trace contextRef="#ctx0" brushRef="#br3" timeOffset="152002.1987">13566 9444 97 0,'-37'24'38'0,"18"3"1"15,8-19-1-15,21-6-35 16,18-11 0-16,19-6-3 16,12-4 0-16,7-10-3 15,11 1-2-15,-6-18-9 16,13 13-23-16,-16-8-1 15,3 9-1-15,-16-6 2 16</inkml:trace>
  <inkml:trace contextRef="#ctx0" brushRef="#br3" timeOffset="152523.2508">14291 9014 79 0,'-28'9'38'16,"14"6"0"-16,-9-1 1 15,7 8-23-15,-8 2-12 16,4 11 1-16,-5 2-2 15,7 5 0-15,-3-1 0 16,7-1-1-16,3-6-1 16,4-3 0-16,4-8-1 15,6-10 0-15,-3-13 1 16,14-2-1-16,-4-14 0 15,4-7-1-15,0-6 2 16,0-8-1-16,0-4 0 0,-2-3 0 16,-1-2 0-16,2 2 0 15,-2 4 0-15,0 5 0 16,-2 9 0-16,4 8 0 15,-3 10 0-15,4 15 0 16,-5 8 0-16,0 9 1 16,1 9-1-16,-2 6 0 15,1 4 1-15,3 0-1 16,2-2 0-16,3-3 1 15,5-9-1-15,5-7 1 16,6-10-1-16,4-11 1 16,-3-9-1-16,1-11 0 15,-2-7 1-15,-6-7-1 16,-4-5-1-16,-7-4 0 0,-4 0-1 15,-5-4-1-15,-1 4 0 16,-4 1-3-16,5 8 0 16,-6-2-8-16,15 21-16 15,-11-7-9-15,11 16 1 16,-16 5 1-16</inkml:trace>
  <inkml:trace contextRef="#ctx0" brushRef="#br3" timeOffset="152734.2719">14904 8986 85 0,'6'21'37'0,"-6"-2"0"0,4 12 0 16,-10 1-29-16,8 11-1 15,-7 1-3-15,3 5-1 16,-1 1-2-16,0-5-2 15,3 1-3-15,-6-20-14 16,11 6-20-16,-5-20 1 16,0-12-2-16,9 1 0 15</inkml:trace>
  <inkml:trace contextRef="#ctx0" brushRef="#br3" timeOffset="152951.2936">14739 8973 111 0,'-22'-10'41'15,"22"10"1"-15,-19 2-1 16,19-2-38-16,11 1-1 16,12-5-1-16,11 2-2 15,4-3-1-15,11 1-2 16,2-5-3-16,12 11-11 15,-10-13-19-15,8 10-4 16,-12-4 3-16,0 6-2 16</inkml:trace>
  <inkml:trace contextRef="#ctx0" brushRef="#br3" timeOffset="153545.3529">15271 8969 91 0,'-7'14'38'16,"5"14"0"-16,-8-6 2 15,9 13-29-15,-9 1-5 0,3 10 0 16,-4 2-3-16,3 3 0 15,-2-2-1-15,3-2-1 16,1-5 0-16,0-4-1 16,4-11 0-16,2-6 0 15,2-11-1-15,-2-10 1 16,13-9-1-16,-6-11 1 15,2-7-1-15,1-11 0 16,-1-7 1-16,-2-12-1 16,2-1 0-16,0-5 1 15,4 3-1-15,0 5 1 16,1 7 1-16,4 4-1 15,8 8 1-15,2 14 0 16,5 7 0-16,1 11-1 0,1 2 1 16,0 6-1-16,1 5 0 15,-4 3-1-15,-7 7 0 16,-4-1 0-16,-12 3-1 15,-8 4 1-15,-8 3 0 16,-10 1 0-16,-10 1 0 16,-7 1 1-16,-8-4 1 15,-1 2-1-15,0-5 1 16,5-2 0-16,3-6 0 15,9-3 0-15,9-5 1 16,17-8-1-16,0 11 0 16,17-8 1-16,8-1-1 15,8 1 0-15,5 5 1 0,-1 2-1 16,1 4 0-16,-4 4 0 15,-2 4 0-15,-8 0-1 16,0 2-2-16,-8-6-3 16,8 10-12-16,-13-24-9 15,16 5-14-15,-7-16-1 16,9 0-2-16,-1-14 2 15</inkml:trace>
  <inkml:trace contextRef="#ctx0" brushRef="#br3" timeOffset="154093.4078">16018 9072 91 0,'-11'-19'36'0,"11"19"1"16,-11-16 2-16,11 16-31 16,-10-4-3-16,10 4 1 15,-15 18-2-15,5 4 0 16,-5 9-1-16,1 12 0 15,0 6-1-15,3 9-1 16,-1 2 0-16,5 3-2 16,6 1-2-16,6-10-3 15,15 1-15-15,-7-19-15 0,20-6-5 16,-4-16 3-16,9-6-3 15</inkml:trace>
  <inkml:trace contextRef="#ctx0" brushRef="#br3" timeOffset="154747.4732">16364 9118 86 0,'0'0'36'16,"6"-19"0"-16,-6 19 1 15,0 0-30-15,0 0-2 16,-1 13 0-16,0 10 0 16,-4 5-1-16,2 11 0 15,-3 4-1-15,3 8 0 16,-2-1 0-16,4 3-1 15,0-4 0-15,1-3-2 16,0-7 1-16,3-8 0 16,1-9-1-16,0-8 0 15,-4-14 0-15,16-5 0 16,-6-11 0-16,0-9 0 15,-3-10 0-15,0-7-1 0,-4-15 1 16,3-5-1-16,-5-9 1 16,1-2 0-16,2 0 0 15,2 3 0-15,2 6 0 16,1 9 0-16,3 11 1 15,3 15 0-15,1 12-1 16,2 13 1-16,-1 10-1 16,4 8 1-16,-1 5-1 15,4 6 0-15,-1 6 0 16,-1 2-1-16,-3 3 1 15,-4 2 0-15,-11-1 0 16,-8 1 0-16,-13-1 0 16,-8-1 0-16,-9-6-1 15,-4-5 0-15,1-5-1 0,0-11-3 16,14 0-6-16,3-26-13 15,27 2-13-15,5-15-2 16,21 3-1-16,5-12 1 16</inkml:trace>
  <inkml:trace contextRef="#ctx0" brushRef="#br3" timeOffset="154965.495">16941 8993 116 0,'5'11'40'0,"-6"5"-1"16,-10-5-5-16,3 18-30 15,-6 7-1-15,3 11 0 0,-7 5-2 16,3 5 1-16,3-2-3 16,-1-2 0-16,9-4-3 15,2-14-3-15,14 2-15 16,-8-22-15-16,16-7-3 15,-4-18 1-15,12-6-1 16</inkml:trace>
  <inkml:trace contextRef="#ctx0" brushRef="#br3" timeOffset="155158.5143">16992 9007 117 0,'-23'-2'41'15,"23"2"0"-15,-13 7 0 0,26-9-38 16,2-1-2-16,10-3-3 15,9 1-1-15,0-8-7 16,17 11-26-16,-12-9-4 16,1 9-1-16,-14-4 0 15</inkml:trace>
  <inkml:trace contextRef="#ctx0" brushRef="#br3" timeOffset="155363.5348">16948 9240 114 0,'-14'15'39'0,"24"1"1"16,4-18-3-16,13 2-32 0,8-10-2 16,7 0-1-16,0-2-3 15,-2-1-1-15,-2 5-3 16,-16-10-14-16,0 19-20 15,-22-1-1-15,-7 13 0 16,-17 1 0-16</inkml:trace>
  <inkml:trace contextRef="#ctx0" brushRef="#br3" timeOffset="155528.5513">16813 9508 107 0,'11'17'39'0,"14"-25"1"15,18 1 0-15,1-13-36 16,16-2-1-16,7-6-4 15,-1-7-4-15,13 6-30 0,-13-11-4 16,1 5 0-16,-13-4-2 16</inkml:trace>
  <inkml:trace contextRef="#ctx0" brushRef="#br3" timeOffset="155742.5727">17679 9026 116 0,'-19'30'40'0,"4"12"2"16,-9-4-2-16,14 11-35 15,-9-1-3-15,7 2 0 0,-2 1-5 16,2-11-4-16,13 11-22 15,-6-24-11-15,9 1-1 16,-3-14 0-16,10-5-1 16</inkml:trace>
  <inkml:trace contextRef="#ctx0" brushRef="#br3" timeOffset="156309.6293">17413 9089 116 0,'0'0'40'0,"-8"-16"2"15,25 15-2-15,-1 0-35 16,23-9-3-16,10-1 0 16,12-5-1-16,2 0 0 0,2-2-1 15,-3 3 1-15,-8 3-2 16,-9 1 1-16,-7 5 0 15,-11 8 1-15,-12 5-1 16,-9 5 0-16,-11 11 0 16,-5 5 1-16,-8 9-1 15,-4 9 1-15,-2 5-1 16,-1 3 0-16,-1 0 1 15,6-1-1-15,4-8 0 16,2-2 2-16,9-12-2 16,5-11 0-16,0-20 0 15,15 2 0-15,0-21 0 16,3-7 0-16,3-12 0 15,0-6 0-15,4-9 0 0,1-5 0 16,1 1 0-16,0 5 0 16,1 5 0-16,0 6 0 15,3 11 0-15,-1 9 0 16,0 11 0-16,-2 13 0 15,0 10 0-15,-1 8 0 16,-6 7 0-16,-3 6 0 16,-5 8 0-16,-4 2 0 15,-5 2 0-15,-7 0 0 16,-3-4 0-16,-4 1 0 15,-4-9-7-15,7-1-5 16,-11-20-7-16,18 7-4 16,-17-23-10-16,17 3-7 15,-9-13 0-15,9 1 2 0,-7-11 1 16</inkml:trace>
  <inkml:trace contextRef="#ctx0" brushRef="#br3" timeOffset="156467.6452">18018 9260 129 0,'-29'-1'42'0,"16"10"0"16,-6-8-2-16,19-1-38 15,0 0-2-15,22 0 0 16,8-2-5-16,4-12-5 16,19 15-11-16,-13-19-18 15,20 7-3-15,-10-11 1 16,10 6-1-16</inkml:trace>
  <inkml:trace contextRef="#ctx0" brushRef="#br3" timeOffset="156782.6767">18606 8944 120 0,'-8'22'41'0,"-4"-10"0"16,5 22-7-16,-7-9-27 15,-1 12-1-15,-5 1-2 16,-1 5-2-16,0 1-2 15,0-1 0-15,4-2 0 16,5-4 0-16,4-4 0 16,11-6 0-16,11-8 0 15,6-6 0-15,12-8 0 16,8-4 0-16,7-4 0 15,8-3 0-15,3-1 0 0,-3-3 0 16,8 8-10-16,-18-14-9 16,12 19-5-16,-25-19-10 15,12 12-9-15,-11-10-1 16,3 1 2-16</inkml:trace>
  <inkml:trace contextRef="#ctx0" brushRef="#br3" timeOffset="158548.8531">19843 9103 78 0,'0'0'37'0,"-18"-24"-1"15,4 16 1-15,-13-5-23 16,4 11-9-16,-7-1-1 15,-3 10 0-15,-1 6-1 16,-2 7 0-16,-1 5 0 16,3 10 0-16,-1 0-1 15,9 4 1-15,1 0-1 16,8-4 0-16,7-5-1 0,7-4 1 15,10-10-2-15,7-10 1 16,9-11 0-16,12-10-1 16,4-12 0-16,7-6 0 15,2-5 1-15,-1-4-1 16,-2 1 0-16,-7 5 0 15,-6 6 0-15,-8 9 0 16,-8 14 0-16,-16 7-1 16,8 15 1-16,-13 10-1 15,-1 5-1-15,1 3-1 16,2 4 0-16,7-5-2 15,12 4-7-15,0-23-16 16,25 3-9-16,3-21-2 16,16-4 0-16,6-13 1 0</inkml:trace>
  <inkml:trace contextRef="#ctx0" brushRef="#br3" timeOffset="158885.8868">20517 9051 68 0,'7'-16'34'15,"-7"16"1"-15,8-16-2 16,-8 16-21-16,0 0 0 15,-15-6-1-15,-12 6-3 0,-5 9-1 16,-9-1-2-16,-3 11 0 16,-5-1-1-16,1 6-1 15,6 2 0-15,7 5-2 16,12-3 0-16,12 2 0 15,15-2-1-15,10-3-2 16,12-2-2-16,8-11-5 16,19 11-19-16,-8-20-10 15,13 1-1-15,-7-16-3 16,9 0 3-16</inkml:trace>
  <inkml:trace contextRef="#ctx0" brushRef="#br3" timeOffset="159265.925">21063 8992 73 0,'6'-24'37'16,"-6"24"-1"-16,-15-14 2 15,1 18-25-15,-21-6-3 16,1 14 0-16,-14-2-2 15,-3 12-2-15,-6 0 0 0,3 7-2 16,2 0 0-16,5 4-2 16,14 0 0-16,11 1-1 15,12-3-1-15,18-4 0 16,13-3-2-16,9-8-2 15,16-2-1-15,-1-15-7 16,21 9-13-16,-14-21-14 16,13 2-1-16,-15-11-1 15,5 2 2-15</inkml:trace>
  <inkml:trace contextRef="#ctx0" brushRef="#br3" timeOffset="159629.9613">21104 9119 101 0,'0'0'37'15,"-3"23"1"-15,3-23-1 16,21 11-33-16,3-11 0 16,10 1-1-16,2-7 0 15,1 0-1-15,-1-2-1 16,-3-3 0-16,-6-1 0 15,-7-2 0-15,-7-1-1 16,-11-1 0-16,-7 1 1 16,-6 0-1-16,-7 5 0 15,-5 3 1-15,-5 3 0 16,-1 9 1-16,-4 9-1 15,0 7 1-15,2 5 0 16,4 9-1-16,7 2 1 16,11-2-2-16,14-5 0 0,12-7 0 15,21-8-3-15,8-16-1 16,19-8-4-16,-2-22-12 15,27 3-17-15,-13-19-4 16,9 3 1-16,-11-10 0 16</inkml:trace>
  <inkml:trace contextRef="#ctx0" brushRef="#br3" timeOffset="159825.9809">21913 8611 107 0,'-23'30'41'15,"-12"5"2"-15,4 18-2 16,-15 5-35-16,9 8-3 15,1-3 0-15,8 6-2 0,1-2 0 16,9-7-4-16,11-2-2 16,2-19-11-16,28 6-19 15,-5-24-6-15,16-3 1 16,2-22-2-16</inkml:trace>
  <inkml:trace contextRef="#ctx0" brushRef="#br3" timeOffset="160862.0844">21990 9074 110 0,'-11'13'40'16,"11"4"1"-16,0-17-1 15,10 14-36-15,7-13-2 16,7-3 1-16,6-6-2 0,5-3 1 15,2-3-1-15,1 1-1 16,-1-3 0-16,-6-5 0 16,-7 2 0-16,-4 0 0 15,-9 1-1-15,-10 0 1 16,-6 3 0-16,-8 6 0 15,-11 6-1-15,-5 8 1 16,-9 7 1-16,-2 12-1 16,-2 3 1-16,3 13 0 15,2 0 0-15,9 4 0 16,15-4 0-16,13-2-1 15,16-9 1-15,18-9-1 0,12-8 1 16,12-10-1-16,9-11 0 16,6-8 1-16,-2-1-1 15,0-5 0-15,-9-2 0 16,-11 2 0-16,-9 4 0 15,-13 5 0-15,-14 7 0 16,-15 7-1-16,0 0 1 16,-15 20 0-16,-6 2-1 15,-1 4 1-15,0 5 0 16,0 4 0-16,5-2-1 15,3-3 1-15,8-6 0 16,4-6 0-16,2-18 0 16,18 2 0-16,2-15 0 15,1-7-1-15,0-8 1 16,2-4 0-16,-2-6 0 0,1 0 0 15,-5 1 0-15,-4 3 0 16,0 5 0-16,0 5 0 16,6 7 0-16,-1 3 0 15,6 8 0-15,6 5-1 16,3 2 1-16,6 5 0 15,2 0 0-15,3 2 0 16,-2-2 0-16,-3-1 0 16,-2-2 0-16,-8-1 0 15,-5-3 0-15,-9-3 0 16,-15 4 0-16,8-11 0 15,-8 11 0-15,-18-15 1 16,1 10-1-16,-5 3 0 16,-1 5 1-16,-4 8 0 0,-4 4-1 15,1 7 1-15,-1 5 0 16,3 8 0-16,7-3-1 15,4 4 1-15,8-5-1 16,14-4 0-16,9-10 2 16,11-9-2-16,7-11 0 15,8-9 0-15,2-9 0 16,2-6 0-16,-2-7 0 15,-3 0 0-15,-5-2 0 16,-8 2 0-16,-3 10 0 16,-9 2 0-16,-2 10 0 15,-12 12 0-15,0 0 0 16,-8 20 0-16,-5 3 0 15,3 8 0-15,0 3-2 0,5-3 1 16,6 0-1-16,7-11-1 16,15-4-3-16,4-22-9 15,27 5-5-15,-12-30-4 16,30 6-8-16,-10-19-7 15,9-2-3-15,-6-12 4 16</inkml:trace>
  <inkml:trace contextRef="#ctx0" brushRef="#br3" timeOffset="161043.1027">23883 8665 112 0,'-36'30'42'0,"2"19"0"16,-15 3-1-16,10 12-39 0,0 1 1 15,4 5-3 1,6-2-1-16,1-6-4 0,13 1-6 15,-7-25-11-15,21 6-18 16,-8-22 0-16,10-3-1 16,-1-19 0-16</inkml:trace>
  <inkml:trace contextRef="#ctx0" brushRef="#br3" timeOffset="161381.1365">23476 8895 120 0,'0'0'42'0,"-9"5"1"15,18 4-1-15,6-6-40 0,17-2 0 16,10-1-2 0,9-1 1-16,5-1-1 0,4 1 0 15,1 0-1-15,-4 1 0 16,-7 2 0-16,-8 3 1 15,-12 4-1-15,-9 3 1 16,-11 3 0-16,-11 8 1 16,-11 2 0-16,-4 5-1 15,-8 5 1-15,-3 3-1 16,3 0 0-16,3 1-1 15,7-4-2-15,4-9-1 16,15 2-7-16,-5-28-9 16,40 11-8-16,-15-29-12 15,20-2-1-15,-3-17 0 16,8-3 3-16</inkml:trace>
  <inkml:trace contextRef="#ctx0" brushRef="#br3" timeOffset="161494.1478">24193 8817 110 0,'-14'-39'40'0,"-14"1"-1"15,0 17-5-15,4 12-36 16,-11-4-19-16,23 21-17 15,-7-1-1-15,24 10-1 16,2-3-1-16</inkml:trace>
  <inkml:trace contextRef="#ctx0" brushRef="#br3" timeOffset="162255.2239">24348 9099 99 0,'-14'5'40'0,"5"9"1"16,-14-11 0-16,9 10-35 15,-10 0-1-15,0 4-1 16,1 3-2-16,5 0 0 16,6 0 0-16,8 1-1 15,11-2-1-15,6-6 0 16,11-5 0-16,6-6 0 15,3-7 0-15,3-7-1 0,1-7-1 16,-2-6 1-16,-4-1 0 16,-3-6 0-16,-8-2 0 15,-6 2 0-15,-4 1 0 16,-9 5 1-16,-3 6 1 15,-5 2-1-15,-2 6 1 16,9 12 0-16,-15-6 0 16,15 6 1-16,0 0-1 15,12 16 0-15,7-9 0 16,5 0 1-16,2-1-1 15,6 2 1-15,-2-3-1 16,-2 5 1-16,-6 0-1 16,-6 0 0-16,-9 6 1 15,-7 3-2-15,-8 2 0 16,-7 3 0-16,-5 0 0 0,-3 2 0 15,1-3 0-15,3 0 0 16,8-6 0-16,11-17 0 16,5 10 0-16,18-20 0 15,12-7 0-15,10-8 0 16,9-7 0-16,7-7 0 15,1 0 0-15,0 2 0 16,-13 8 0-16,-6 8 0 16,-15 11 0-16,-9 11 0 15,-18 14 0-15,-12 14 0 16,-7 9 0-16,-7 7 0 15,8 3 0-15,-4-2-4 16,14 4-6-16,1-20-4 16,27 13-5-16,-9-34-3 0,34 15-4 15,-9-32-7-15,35 8-9 16,9-12 0-16,19-3 4 15</inkml:trace>
  <inkml:trace contextRef="#ctx0" brushRef="#br3" timeOffset="249170.9146">13009 9778 78 0,'10'-21'35'16,"0"5"0"-16,-8-2 1 15,0 6-32-15,-15 9-2 16,-4 11 1-16,-14 10 0 16,-9 15 0-16,-9 11 1 15,-2 15-1-15,-5 7 1 16,2 13-1-16,2 2 0 15,11 6 1-15,4 0-2 0,13-2 0 16,14-5-1-16,10-8-1 16,15-7-3-16,10-17 0 15,23-1-10-15,-1-24-25 16,23-5 0-16,-6-18 0 15,8-3-1-15</inkml:trace>
  <inkml:trace contextRef="#ctx0" brushRef="#br3" timeOffset="252606.2581">13427 10204 67 0,'0'0'36'16,"6"-11"-2"-16,-6 11 2 0,-6-20-18 16,6 20-15-16,-19-18 0 15,6 11 1-15,-7 2 0 16,-4 7 0-16,-4 5 1 15,-1 11-1-15,-7 4-1 16,4 10 0-16,-2 4-1 16,5 9 0-16,5-1-2 15,6 5 1-15,8-4-2 16,10-6 1-16,10-8-2 15,11-10-2-15,18 1-16 16,-3-23-18-16,19-4-1 16,-3-17 0-16,10 1-1 15</inkml:trace>
  <inkml:trace contextRef="#ctx0" brushRef="#br3" timeOffset="253314.3289">13686 10321 86 0,'-18'22'36'0,"10"5"1"16,2-12 2-16,15 3-30 15,7-6-6-15,11-4 0 16,3-8 0-16,6-3-2 15,2-10 0-15,2-3-1 16,-5-5 1-16,-3-6-1 0,-7-2 1 16,-9-1-1-16,-9 2 1 15,-9 5-1-15,-11 3 1 16,-11 10-1-16,-7 11 1 15,-7 13-1-15,-9 10 1 16,-3 13 1-16,2 7-2 16,6 7 2-16,7-1-1 15,12-1 1-15,16-8-2 16,18-11 1-16,18-13-1 15,17-16-1-15,15-12 0 16,5-12-2-16,8-8 1 16,1-9-2-16,-2 1 1 15,-13-4-2-15,-7 6 3 16,-15 5 0-16,-13 7 1 0,-13 9 1 15,-12 16 1-15,0 0 1 16,-26 7-1-16,6 15 3 16,-8 5-2-16,5 6 0 15,2 1-1-15,6 1 1 16,6-4-2-16,7 1 2 15,4-9 0-15,8-6-1 16,7-9 0-16,1-6 1 16,4-10-1-16,4-7 0 15,0-6 0-15,-1-5 0 16,-1-2 0-16,-6-3 0 15,1 3 0-15,-4 7-1 16,-5 7 0-16,-10 14 0 16,0 0 0-16,12 17 1 15,-11 3-2-15,3 6 0 0,1 2 0 16,7-6-1-16,9-5 0 15,7-14-4-15,15 1-14 16,-4-28-20-16,17 0 4 16,-8-24-5-16,11 1 3 15</inkml:trace>
  <inkml:trace contextRef="#ctx0" brushRef="#br3" timeOffset="253492.3467">14842 9884 112 0,'-30'8'39'15,"11"31"1"-15,-10 7-2 16,5 16-35-16,-2 9-2 15,4 4 1-15,4 0-3 16,6-5 1-16,9-4-4 0,1-13 0 16,17 2-26-16,-10-28-7 15,11-4-2-15,-16-23-1 16,23-4 0-16</inkml:trace>
  <inkml:trace contextRef="#ctx0" brushRef="#br3" timeOffset="253952.3927">14606 10234 101 0,'-7'13'40'0,"14"11"1"16,-2-9-3-16,16-2-26 15,2-5-9-15,8-5 0 16,4-3-1-16,4-1-1 0,-1-2 0 15,1-1-1-15,-6 2 2 16,-7 1-2-16,-4 3 0 16,-7 6 0-16,-10 6-1 15,-5 3 2-15,-5 9-2 16,-7 0 2-16,2 3-3 15,-3 3 2-15,1-1-1 16,3-1 1-16,3-7 0 16,5-4 0-16,1-19 0 15,11 7 0-15,-1-18 0 16,4-9 0-16,1-9 1 15,0-9-1-15,-1-6 2 16,-1-4-1-16,-4 1 0 16,-1 4 0-16,-3 6 0 15,-4 7-1-15,0 8 1 0,-1 9-1 16,0 13-2-16,0 0 0 15,19 17 0-15,-6-2-3 16,11 7-4-16,-8-14-15 16,19 13-16-16,-10-13 0 15,12 4-2-15,-8-15 1 16</inkml:trace>
  <inkml:trace contextRef="#ctx0" brushRef="#br3" timeOffset="254281.4256">15311 10260 106 0,'-10'30'40'0,"-7"-7"-1"15,11 8 1-15,-2-11-35 16,11 0-1-16,12-7-2 16,5-6 0-16,8-8-1 15,4-8-1-15,3-6 1 16,-3-4-2-16,-6-3 2 15,-5-5-2-15,-11 3 1 16,-9 0-1-16,-8 4 1 16,-9 8 0-16,-7 9-1 15,-4 10 1-15,-2 11-1 16,-1 10 1-16,0 12 0 15,6 6 1-15,5 2-2 16,9 2 2-16,10-8-2 16,13-8 0-16,19-4-10 15,2-32-15-15,27 2-14 0,-2-22 0 16,18-1-2-16,-2-17 1 15</inkml:trace>
  <inkml:trace contextRef="#ctx0" brushRef="#br3" timeOffset="254582.4557">15751 10404 112 0,'13'20'41'0,"-13"-20"1"16,32 10-2-16,6-13-41 16,-10-13-14-16,19 10-23 15,-7-9-3-15,7 5 0 16,1-8 0-16</inkml:trace>
  <inkml:trace contextRef="#ctx0" brushRef="#br3" timeOffset="255160.5135">16589 10204 72 0,'-3'-19'39'16,"3"19"-1"-16,-34-8-1 16,7 25-24-16,-17-2-6 15,6 15-1-15,-6-3-3 16,7 7 1-16,5-6-3 15,10-1 1-15,10-5-2 16,14-8 3-16,14-9-1 16,16-5-1-16,6-5 0 15,11 0 0-15,-2 1 0 16,1 1 0-16,-5 3 0 0,-10 7 0 15,-18 6-1-15,-16 6 1 16,-12 5 0-16,-12 1-1 16,-9 3 0-16,-2-2 0 15,2-1-3-15,2-9-1 16,16 6-12-16,1-24-21 15,26 6-2-15,2-19 1 16,23 0-1-16</inkml:trace>
  <inkml:trace contextRef="#ctx0" brushRef="#br3" timeOffset="255528.5503">16805 10401 106 0,'-6'17'38'0,"6"-17"2"15,1 13-4-15,12-17-32 16,15-3-1-16,5-8 0 16,10-4-1-16,0-5 1 15,3-3-1-15,-3-1 0 16,-5-2-1-16,-9 2 1 15,-12 4-2-15,-12 1 2 16,-9 7-2-16,-13 7 0 16,-7 5 0-16,-8 9 1 15,-8 12-2-15,-1 7 0 16,-1 8 1-16,3 7 0 15,5 4 1-15,8 0-2 16,13 0 2-16,13-5-3 0,10-9 2 16,19-6-4-16,8-20-7 15,26 6-19-15,-11-23-9 16,14 5-1-16,-7-16-1 15</inkml:trace>
  <inkml:trace contextRef="#ctx0" brushRef="#br3" timeOffset="255889.5863">17225 10324 106 0,'7'16'38'15,"4"-12"2"-15,14 5-4 16,9-11-34-16,5-4 0 0,4-4 1 15,2 1-2-15,-2-4 2 16,-4-2-2-16,-5-6 0 16,-9 1 0-16,-7-2 1 15,-9 0-2-15,-12 4 0 16,-7 1 2-16,-8 5-2 15,-8 6 0-15,-7 8 1 16,-4 7-2-16,-6 12 0 16,1 5 2-16,1 9-2 15,8 3 2-15,7-1-2 16,13-1 2-16,14-3-3 15,14-10 2-15,16-8-2 16,7-23-10-16,27 3-25 16,-10-19-3-16,14-4 3 15,-8-14-4-15</inkml:trace>
  <inkml:trace contextRef="#ctx0" brushRef="#br3" timeOffset="256076.6051">17857 9929 120 0,'-25'16'40'0,"9"22"2"15,-12 1-2-15,18 7-37 16,-10 14-3-16,6 6 1 16,4 1-3-16,2-3-1 15,12 3-9-15,-4-22-22 16,21 1-8-16,-5-24 3 15,17-5-3-15</inkml:trace>
  <inkml:trace contextRef="#ctx0" brushRef="#br3" timeOffset="256399.6374">18088 10085 119 0,'-33'19'41'0,"-13"2"1"15,7 16-3-15,-12-3-36 16,13 1-1-16,4-5-1 15,6-3 0-15,8-4-1 16,7-3 1-16,7-7-2 16,6-13 3-16,12 8-1 15,5-13-1-15,5-4 4 0,7 0-6 16,2-4 4-16,2 3-4 15,0 4 4-15,-4 2-5 16,-3 8 2-16,-8 6-2 16,-3 6-1-16,-7 1 1 15,4 6-5-15,-6-13-5 16,16 15-19-16,-12-18-6 15,13 7-1-15,-2-16-1 16</inkml:trace>
  <inkml:trace contextRef="#ctx0" brushRef="#br3" timeOffset="256595.657">18404 10186 103 0,'0'0'43'0,"-32"16"-4"16,12 9 1-16,-12 1-27 15,8 9-9-15,0 3-4 16,4 3 1-16,6-1-2 15,6-9-2-15,11-3 0 16,0-14-7-16,21 1-24 16,-10-24-4-16,13-3-2 15,-5-18-3-15</inkml:trace>
  <inkml:trace contextRef="#ctx0" brushRef="#br3" timeOffset="256985.696">18479 10015 118 0,'2'35'41'0,"-10"-11"1"0,12 13-1 16,-6-10-36-16,7 0-2 16,-1-5 2-16,1 4-5 15,-7 3 0-15,-3-1 0 16,-1 3 0-16,-4-2 0 15,-3 0 0-15,2-3 0 16,-2-3 0-16,6-5 0 16,7-18 0-16,0 0 0 15,29-7 0-15,-3-15 0 16,6-9 0-16,5-5 0 15,2-6 0-15,3 0 0 16,-3 3 0-16,-7 9 0 16,-9 6 0-16,-8 15 0 15,-15 9 0-15,2 20 0 0,-10 9 0 16,-4 4 0-16,5 7-7 15,0-1 1-15,16 5-7 16,-1-19-9-16,35 8-10 16,-4-22-7-16,21 0 1 15,-1-18 0-15</inkml:trace>
  <inkml:trace contextRef="#ctx0" brushRef="#br3" timeOffset="257384.7359">19213 10253 114 0,'-29'-22'42'15,"0"14"2"-15,-18-4-1 16,7 16-36-16,-12 7-4 15,2 10-1-15,5 5-2 0,6 8 0 16,11 0 0-16,13 2 0 16,14-4 0-16,10-6 0 15,13-9 0-15,9-8 0 16,9-9 0-16,7-9 0 15,3-8 0-15,-3-7 0 16,1-9 0-16,-6-2 0 16,-1-1 0-16,-7 4 0 15,-10 6 0-15,-10 8 0 16,-14 18 0-16,0 0 0 15,-2 19 0-15,-13 17 0 16,-10 19 0-16,-5 10 0 16,-6 6 0-16,2 3 0 15,0-2 0-15,0-6 0 0,3-9 0 16,3-12-2-16,5-11-3 15,-1-21-5-15,11 2-4 16,-12-27-10-16,25 12-5 16,-28-22-12-16,20 1 2 15,-4-18-2-15,10-8 3 16</inkml:trace>
  <inkml:trace contextRef="#ctx0" brushRef="#br3" timeOffset="257940.7915">19564 9836 109 0,'0'0'40'0,"0"0"-1"16,10 6 0-16,10 4-36 15,11 10 0-15,6 5-1 16,9 11 1-16,-3 9-1 16,-5 11 1-16,-2 5-3 15,-12 2 2-15,-14 5-1 16,-12 4 0-16,-16 0-1 15,-16-4 1-15,-15-1-3 16,-4-10 1-16,-4-5-3 16,-1-20-8-16,26-1-18 15,-2-28-9-15,34-3-2 0,6-23-1 16,37-2 1-16</inkml:trace>
  <inkml:trace contextRef="#ctx0" brushRef="#br3" timeOffset="258082.8057">20208 10540 122 0,'10'19'42'15,"-20"-12"-1"-15,1 1-4 16,-7-20-46-16,-5-18-16 16,24 8-16-16,-7-13 0 15,9 6-3-15,-6-9-1 16</inkml:trace>
  <inkml:trace contextRef="#ctx0" brushRef="#br4" timeOffset="350700.0665">2040 10951 63 0,'0'0'35'0,"4"-17"-1"16,-4 17 1-16,-1-15-23 16,1 15-3-16,0 0-3 15,0 0 0-15,0 0-2 16,12 29-2-16,-12 3 0 15,-1 16-1-15,-2 12 0 0,-1 14-2 16,-5 12 2 0,1 7-2-16,0 2 1 0,-1-4 0 15,2-9-2-15,2-13-1 16,10-4-6-16,-6-31-26 15,23-11-2-15,-7-22 0 16,14-6-1-16</inkml:trace>
  <inkml:trace contextRef="#ctx0" brushRef="#br4" timeOffset="350941.0906">2184 11001 82 0,'5'-12'40'0,"-6"-1"-3"15,1 13 2-15,13-11-26 16,-1 4-11-16,8-2 0 16,9-2 0-16,6-1 0 15,10 1-1-15,5-2-1 16,1 2-3-16,6 8-7 15,-13-4-26-15,3 11-1 16,-17-2-1-16,-2 12-1 16</inkml:trace>
  <inkml:trace contextRef="#ctx0" brushRef="#br4" timeOffset="351166.1131">2228 11243 98 0,'-24'9'39'0,"17"3"0"16,7-12-7-16,0 0-30 16,15-9 0-16,8 4-1 15,13-3-1-15,5 0-1 16,6 3-5-16,-1-7-28 15,11 9-4-15,-8-6 1 16,7 10-3-16</inkml:trace>
  <inkml:trace contextRef="#ctx0" brushRef="#br4" timeOffset="351573.1536">3065 11254 93 0,'31'-11'40'15,"-12"0"1"-15,8 7-2 16,8-5-36-16,-2 2-1 16,0 0-1-16,4 1 1 15,0 4-2-15,2 1-1 16,0 2-1-16,-3 0-2 15,6 7-6-15,-13-7-26 16,6 12-2-16,-14-6 0 16,-2 10-2-16</inkml:trace>
  <inkml:trace contextRef="#ctx0" brushRef="#br4" timeOffset="351789.1754">3230 11444 89 0,'-23'26'38'0,"2"-9"2"15,21 2 0-15,4-4-35 16,26-14-1-16,14-9 0 16,12-5-1-16,6-1-1 15,5-6-2-15,4 1-5 16,-10-11-24-16,7 13-10 15,-20-4-1-15,0 13-3 16</inkml:trace>
  <inkml:trace contextRef="#ctx0" brushRef="#br4" timeOffset="352563.2526">4308 11212 77 0,'26'-14'37'0,"-8"-3"1"16,0 9-1-16,-15-3-34 16,-3 11-1-16,0 0 0 15,-10 22 0-15,-4 4 0 16,-4 11 1-16,-6 9-2 15,-2 6 1-15,-2 1-1 16,4 2 0-16,3-8 0 16,6-4 1-16,4-11-1 15,7-10 0-15,4-22 0 16,17 0-1-16,2-22 1 15,6-9 0-15,0-8 1 0,1-8-2 16,2-4 1-16,-5-6 0 16,-3 3 0-16,-1 5-1 15,-7 8 0-15,-4 9 0 16,-2 10 0-16,-2 12 0 15,-4 10 0-15,0 0 1 16,7 23-1-16,-3-2 0 16,4 0 1-16,6 4-1 15,6-7 1-15,10-1-1 16,12-9 1-16,8-5-1 15,4-8 1-15,7-4-1 16,-3-3 1-16,0-3-1 16,-6-1 0-16,-10 2 1 15,-9 3-1-15,-10 3 0 16,-10 4 0-16,-13 4 0 0,13 11 0 15,-11 4 0-15,-1 6 0 16,-2 7 0-16,2 8-1 16,-1 0 0-16,3 6-2 15,3-3-1-15,14 2-5 16,-8-13-28-16,25 1-1 15,-3-20-1-15,17-1-1 16</inkml:trace>
  <inkml:trace contextRef="#ctx0" brushRef="#br4" timeOffset="352999.2964">5932 11135 85 0,'-9'-14'37'16,"-18"-2"1"-16,-2 12-1 15,-15 0-31-15,-4 11 1 16,-13 4-2-16,-3 16 1 16,-5 2-2-16,3 14 0 15,2 3 0-15,11 5-1 16,10 2 0-16,20-5-1 15,20-7 0-15,22-10-2 16,20-15 1-16,18-15 0 16,17-14-1-16,6-14 0 15,5-7 1-15,-5-10-1 16,-5-4 0-16,-9 0 1 0,-16 4-1 15,-12 8 0-15,-17 9 0 16,-8 9 0-16,-13 18 0 16,0 0 1-16,-20 33-1 15,3 5 1-15,-3 8-1 16,4 6 0-16,3 0 0 15,7-2-2-15,14-6-3 16,3-22-9-16,25 4-12 16,-11-30-16-16,20-3-1 15,-3-20-1-15,5-7 0 16</inkml:trace>
  <inkml:trace contextRef="#ctx0" brushRef="#br4" timeOffset="356196.6161">7534 11633 80 0,'0'0'38'0,"0"0"-1"0,0 0 1 15,17-4-35-15,-17 4-1 16,0 0 0-16,7-16 0 16,-7 16 0-16,-4-25 0 15,-3 8-1-15,-11-9 0 16,-5-5-1-16,-9-7 1 15,-12-9-2-15,-6-6 2 16,-7-7-2-16,-1-2 1 16,-2-4 1-16,4 2-1 15,10 0 1-15,12 5-1 16,12 4 1-16,19 0 0 15,16 7 0-15,12 0 0 16,18 3-1-16,11 3 1 16,8 5 0-16,3 10-1 0,-2 10 1 15,-10 19 0-15,-14 18-1 16,-18 22 0-16,-26 19 0 15,-19 20 0-15,-22 16-1 16,-21 11 1-16,-9 8-1 16,-9 1 1-16,8-11 0 15,9-11 0-15,19-15 0 16,23-17 0-16,26-23 1 15,32-24-2-15,24-23-2 16,30-11-5-16,7-22-30 16,24-1 0-16,-1-13 0 15,2 5-2-15</inkml:trace>
  <inkml:trace contextRef="#ctx0" brushRef="#br4" timeOffset="356669.6634">8507 11159 88 0,'-47'-9'39'16,"-1"10"0"-16,-15-3 0 15,7 12-34-15,-6 5 0 16,8 12 0-16,4 3-2 0,10 5 1 15,8 2-2-15,18 1-1 16,14-7 0-16,18-3 1 16,14-10-2-16,19-11 1 15,12-11-1-15,7-8 1 16,4-10 0-16,-4-5-1 15,-3-6 0-15,-9 0 0 16,-14-1 0-16,-11 6 0 16,-15 3 0-16,-6 5 0 15,-10 9 0-15,-2 11 0 16,-14 7 0-16,0 12 0 15,0 6 0-15,-1 5-1 16,5 7-2-16,2-1-2 16,16 11-18-16,0-18-17 0,22 1 0 15,2-18-3-15,17 2 2 16</inkml:trace>
  <inkml:trace contextRef="#ctx0" brushRef="#br4" timeOffset="357001.6966">9158 11217 96 0,'0'0'39'15,"22"-15"2"-15,2 7-3 16,1-10-39-16,13 0 0 16,7-1-1-16,5-5-2 15,7 14-4-15,-13-6-26 16,7 15-3-16,-18-1-1 15,-5 15-1-15</inkml:trace>
  <inkml:trace contextRef="#ctx0" brushRef="#br4" timeOffset="357151.7116">9221 11496 91 0,'-17'14'39'16,"22"-5"-1"-16,11-18 0 16,22-11-37-16,16-2-6 15,2-15-29-15,17 5-3 16,-2-6 0-16,7 3-2 15</inkml:trace>
  <inkml:trace contextRef="#ctx0" brushRef="#br4" timeOffset="357601.7566">9917 11183 92 0,'0'0'41'0,"28"-6"0"16,-28 6-1-16,24-13-35 15,-24 13-2-15,20-5-1 16,-20 5-1-16,16 8 1 16,-10 4-2-16,1 5 1 15,-2 5-1-15,2 5 0 16,-1 7 0-16,-1 6 0 15,-3 4 0-15,2-1 1 16,-2-2-1-16,1-1 0 16,7-8 1-16,2-6-1 15,5-13 1-15,9-13 0 16,8-15-1-16,4-9 1 0,4-12 0 15,-1-10-1-15,1-5 1 16,-7-4 0-16,-10 3-1 16,-6 0 0-16,-9 8 0 15,-6 7 0-15,-5 7 0 16,-4 8-1-16,2 9 0 15,0 2-1-15,3 11-1 16,20-12-3-16,12 18-21 16,-5-12-14-16,17 4 0 15,1-10-2-15,11 2 3 16</inkml:trace>
  <inkml:trace contextRef="#ctx0" brushRef="#br4" timeOffset="357976.7941">10929 10691 110 0,'-17'1'41'0,"17"-1"2"15,0 0-2-15,22-3-38 16,0-2-1-16,8 0 0 15,4 3 0-15,-1 2-1 16,1 5 0-16,-4 4-1 16,-7 5 0-16,-11 9 0 15,-10 3 0-15,-11 5-1 16,-13 10 1-16,-11 3-1 0,-10 1 0 15,-1-2 0 1,-1-1 0-16,5-5 0 0,11-5 1 16,12-8-1-16,23-10 1 15,22-8-1-15,17-7 1 16,18-6-3-16,13-1 0 15,5-6-5-15,12 12-18 16,-21-9-15-16,-2 12 0 16,-31-1-1-16,-13 11 0 15</inkml:trace>
  <inkml:trace contextRef="#ctx0" brushRef="#br4" timeOffset="358216.8179">9854 11790 105 0,'19'1'42'15,"26"-15"1"-15,36-3-4 16,22-11-35-16,13 0-4 15,10 2 1-15,-1-1-6 16,-4 18-7-16,-26-7-27 16,-12 18-2-16,-29 1-1 15,-17 12 0-15</inkml:trace>
  <inkml:trace contextRef="#ctx0" brushRef="#br4" timeOffset="358584.8549">10447 11958 88 0,'-8'30'40'0,"-11"-2"2"15,5 20-2-15,-13-5-34 16,5 13-1-16,0 4-1 15,1 4 0-15,0-5-2 16,9-3 0-16,2-12-1 16,7-12 1-16,5-16-2 15,-2-16 1-15,17-8 0 16,-4-16-2-16,-1-9 2 0,1-10 0 15,-4-3 0-15,1-4-1 16,2 1 1-16,2-3 0 16,10 1 0-16,10 1 0 15,13 4 0-15,8 1-2 16,9 8-2-16,-1-5-11 15,17 23-21-15,-18-3-7 16,5 17-1-16,-19 0-2 16</inkml:trace>
  <inkml:trace contextRef="#ctx0" brushRef="#br4" timeOffset="359335.93">1173 12873 89 0,'0'0'39'0,"0"-15"-2"15,-11 23 0-15,-21 0-35 16,-6 8 0-16,-6 8-1 16,-2 10 1-16,-2 5-1 15,3 6 0-15,7-1-1 16,10-3 1-16,14-4 0 15,12-8 0-15,11-7-1 16,14-7 1-16,6-11-1 16,6 0 1-16,-1-2-1 15,-3 0 1-15,-6 4-2 16,-9 6 2-16,-9 7-2 15,-15 8 1-15,-11 6-1 16,-10 4 0-16,-5 0-1 0,-3-1 0 16,7-2-2-16,1-12-5 15,23-2-28-15,6-20 0 16,16-5-1-16,13-22-1 15</inkml:trace>
  <inkml:trace contextRef="#ctx0" brushRef="#br4" timeOffset="359622.9586">1560 12987 67 0,'15'-6'39'16,"-15"6"-3"-16,-14 17 3 16,-9 7-22-16,1 17-13 15,-1 4-1-15,3 12-1 16,4 1 0-16,11 3 1 0,10-8-1 15,13-7 0-15,13-12-1 16,9-12 1-16,8-15-1 16,4-18 0-16,-1-9 1 15,-7-14-2-15,-11-5 0 16,-14-5-1-16,-17-3-1 15,-19 0-2-15,-11 2-2 16,-16-4-5-16,7 20-21 16,-16-6-7-16,14 17 2 15,2 0-3-15</inkml:trace>
  <inkml:trace contextRef="#ctx0" brushRef="#br4" timeOffset="360034.9999">2562 12786 90 0,'9'-10'39'0,"-9"10"0"16,0 0 0-16,-7 31-38 15,0 5 0-15,-3 14 0 16,-2 11-1-16,-1 11 0 15,1 9 0-15,-2-2 0 16,6-3-1-16,4-3-2 16,7-16-1-16,10-4-14 15,-3-29-20-15,14-7 0 16,-4-26-1-16,11-8 0 15</inkml:trace>
  <inkml:trace contextRef="#ctx0" brushRef="#br4" timeOffset="360231.0195">2550 12794 101 0,'-3'-14'40'0,"15"15"0"16,0-13-3-16,16 5-35 15,10-2-2-15,10-2-1 16,9 2-2-16,3 1-2 15,7 13-16-15,-9-8-18 16,2 15 1-16,-17-2-3 16,-1 16 2-16</inkml:trace>
  <inkml:trace contextRef="#ctx0" brushRef="#br4" timeOffset="360433.0397">2584 13091 101 0,'0'0'41'0,"12"-12"0"15,25-1-1-15,6-10-39 16,15-4 0-16,9 1-2 16,7 0-2-16,8 8-1 15,-2-1-5-15,12 18-24 16,-18-6-6-16,7 11-1 15,-15-3 0-15</inkml:trace>
  <inkml:trace contextRef="#ctx0" brushRef="#br4" timeOffset="360636.06">3478 13019 96 0,'-20'7'40'0,"11"4"2"16,9-11-2-16,0 0-36 15,12-17-2-15,12 3 0 16,11-2-3-16,3-1 0 15,9 5-2-15,-3-3-3 16,9 22-19-16,-17-8-14 16,-3 18-1-16,-21 0-1 15,-5 9 2-15</inkml:trace>
  <inkml:trace contextRef="#ctx0" brushRef="#br4" timeOffset="360779.0743">3293 13347 92 0,'-16'15'39'0,"16"-15"2"16,22-15-3-16,24-10-38 15,6-10-7-15,24 5-29 16,-8-8-2-16,11 10 1 16,-10-3-4-16</inkml:trace>
  <inkml:trace contextRef="#ctx0" brushRef="#br4" timeOffset="361425.1387">4150 12987 76 0,'8'-21'39'15,"-8"-3"-1"-15,10 12 0 16,-10 12-32-16,0 0-2 16,-7 31 0-16,-4 9 0 15,-10 6-2-15,-1 8 1 16,-3 0-2-16,-2 1 1 15,3-6-1-15,4-11 0 16,5-12-1-16,9-9 0 16,6-17 2-16,19-18-1 15,2-7 0-15,2-10 0 16,2-7 0-16,3-8 0 0,-5-2 0 15,-2-1-1-15,-6 6 0 16,-3 5 0-16,-5 9 0 16,-5 11 0-16,2 10 0 15,-4 12 0-15,0 13 0 16,1 7 1-16,1 6-1 15,3 2 1-15,3 0-1 16,7-3 1-16,6-8 0 16,7-7 0-16,6-12 0 15,9-10-1-15,4-10 1 16,0-4-1-16,-4-2 1 15,-1-2-1-15,-8 2 0 16,-4 5 0-16,-9 7 0 0,-7 9 0 16,-14 7 0-16,12 18 1 15,-13 9-1-15,-2 6 0 16,0 10 0-16,-2 5 0 15,5 7-2-15,-3-1-2 16,15 5-12-16,-14-25-12 16,24 4-15-16,-4-16 1 15,15-7-3-15,3-20 2 16</inkml:trace>
  <inkml:trace contextRef="#ctx0" brushRef="#br4" timeOffset="361576.154">5050 13284 105 0,'-51'26'39'16,"8"-6"-4"-16,11-8-30 16,2-18-46-16,30 6-1 15,-5-22-1-15</inkml:trace>
  <inkml:trace contextRef="#ctx0" brushRef="#br4" timeOffset="362142.2106">5145 13089 93 0,'-15'-16'39'0,"14"6"2"16,-2-12-1-16,15 0-38 15,5-2 0-15,7 0 0 16,1-1-1-16,3 6 0 16,-1 4 0-16,-1 7 0 15,-1 9-1-15,-7 12 1 16,-3 10 0-16,-5 12 0 15,-3 9 0-15,-3 9 0 16,0 5-1-16,4 3 0 0,1-4 0 16,5-6 0-16,10-9 0 15,8-14 0-15,10-13 0 16,7-17 0-16,7-13 2 15,-2-12-1-15,-3-9 0 16,-6-9 1-16,-8-5-1 16,-11-1 0-16,-11-4 0 15,-10 3 0-15,-8 4-1 16,-3 7 0-16,-2 5 0 15,-1 5-1-15,3 9-1 16,4 3-1-16,2 19-2 16,15-14-3-16,12 26-13 15,-12-19-14-15,22 15-5 0,-5-14-1 16,13 5 0-16</inkml:trace>
  <inkml:trace contextRef="#ctx0" brushRef="#br4" timeOffset="362506.2468">6169 12507 98 0,'-12'5'40'15,"-3"-10"3"-15,15 5-3 16,13-8-37-16,5 0 0 15,6-4 0-15,5 3-2 16,5-1 1-16,3 2 0 0,-1 3-1 16,-3 5-1-16,-6 7 0 15,-10 9 1-15,-11 8-2 16,-9 6 1-16,-14 10 0 15,-12 2-1-15,-9 7 1 16,-8 0 0-16,0 3 1 16,3-8-2-16,9-4 2 15,10-6-1-15,19-14 1 16,19-10-1-16,21-14-2 15,16-7-1-15,15-4-4 16,-8-15-11-16,23 17-14 16,-21-15-9-16,0 13-1 15,-18-1-2-15</inkml:trace>
  <inkml:trace contextRef="#ctx0" brushRef="#br4" timeOffset="362965.2929">3963 13699 83 0,'-47'0'40'16,"25"5"-1"-16,9-11 0 15,31 0-37-15,22-2-1 16,22 0 1-16,24-2-2 15,25-5 1-15,27 1 0 16,20-3 0-16,20-2 0 16,9-3 0-16,11-1 0 15,0-3-1-15,-4 1 0 16,-17-2-2-16,-16 5-1 15,-27-2-3-15,-20 15-7 16,-42-4-26-16,-21 14 0 0,-37 0-1 16,-25 15 0-16</inkml:trace>
  <inkml:trace contextRef="#ctx0" brushRef="#br4" timeOffset="363430.3394">5127 13833 78 0,'-3'16'39'0,"-8"-3"-1"16,4 15-1-16,-6 0-35 16,2 9-1-16,-7 4 1 15,7 6 0-15,-6 0 0 16,5 2 0-16,1-7-1 15,7-4-1-15,2-9 1 16,7-8 0-16,1-11 0 16,-6-10 0-16,23-9-1 15,-9-10 1-15,0-11 0 16,-1-5 1-16,-2-6 0 15,-4-2 0-15,0-1 0 16,-3 3 0-16,-1 5 0 16,-1 3 0-16,3 9 0 15,8 2-2-15,6 5 0 0,12 1 0 16,10 1-2-16,9-2-2 15,20 10-13-15,-9-19-21 16,21 11-3-16,-7-10-2 16,8 8 1-16</inkml:trace>
  <inkml:trace contextRef="#ctx0" brushRef="#br4" timeOffset="369725.9689">6859 13390 89 0,'0'0'42'16,"0"0"-1"-16,0 0-2 15,-14-1-41-15,14 1-8 16,-19 12-28-16,18-2-2 15,-13-5-1-15,8 7 0 16</inkml:trace>
  <inkml:trace contextRef="#ctx0" brushRef="#br4" timeOffset="370303.0266">7552 12787 53 0,'6'-11'36'16,"-6"11"-1"-16,11-19 0 15,-11 19-30-15,0 0-1 16,9 37 3-16,-10 2-3 16,2 17 1-16,-6 8-2 15,3 14 1-15,-5 5-2 0,1 1-1 16,2-2-1-16,-2-11-3 15,6-5-3-15,-5-25-11 16,10 0-20-16,-2-23-1 16,10-10 0-16,-4-20 0 15</inkml:trace>
  <inkml:trace contextRef="#ctx0" brushRef="#br4" timeOffset="370825.0786">7271 12841 83 0,'0'0'41'16,"0"0"-1"-16,30 3 0 16,9-14-37-16,14 1-1 0,5-5 0 15,9 1 0-15,2 0-1 16,2 4 0-16,-6 3-1 15,-4 7 0-15,-11 5 0 16,-9 6 1-16,-9 4-1 16,-7 6 0-16,-6 3 0 15,-4 5 0-15,-5 4 1 16,-3 7-1-16,-5 2 0 15,-5 7 1-15,-5 0-1 16,-5 7 1-16,-2-1-1 16,1-3 0-16,1-6 1 15,3-8-1-15,3-9 0 16,7-11 1-16,0-18-1 0,26 2 0 15,-3-21 0-15,5-6 2 16,2-8-2-16,2 1 1 16,0-1 0-16,-3 3-1 15,-4 8 0-15,-4 9 1 16,-7 12-1-16,-5 14 0 15,-3 9 0-15,-6 6-1 16,0 8 0-16,-1 0-2 16,2 2 1-16,0-6-3 15,9-1-2-15,2-21-5 16,26 2-24-16,-8-22-2 15,19 1-2-15,-4-20 1 16</inkml:trace>
  <inkml:trace contextRef="#ctx0" brushRef="#br4" timeOffset="370987.095">8637 13123 68 0,'8'-13'39'0,"-8"13"-2"15,-15-2 2-15,-11 12-30 16,9 14-3-16,-6 4-1 16,7 6-3-16,-3 5 0 15,5 0-1-15,5-1-1 16,5-3-3-16,11 0-5 15,-6-17-31-15,19-1 0 16,0-16-1-16,9-3 0 16</inkml:trace>
  <inkml:trace contextRef="#ctx0" brushRef="#br4" timeOffset="371143.1106">8681 12867 78 0,'-13'-1'34'16,"13"1"-4"-16,-10 12-27 15,26-5-39-15,5-6-2 16,13 4 2-16</inkml:trace>
  <inkml:trace contextRef="#ctx0" brushRef="#br4" timeOffset="371423.1386">9045 13026 70 0,'-19'25'39'0,"-1"9"1"16,-13-13-1-16,7 6-30 15,-9-11-2-15,10 5-3 16,5-8-1-16,10-1 0 0,10-12-2 15,10 14 0-15,10-10-1 16,11 2 1-16,3-2-1 16,3 7 0-16,-2 2 1 15,-3 8-1-15,-9 3 0 16,-8 9 0-16,-12 1 1 15,-15 7-2-15,-8-1 1 16,-6-1-1-16,-3-4-1 16,0-10-1-16,10 0-10 15,0-25-27-15,19 0 0 16,15-27-1-16,17-3-1 15</inkml:trace>
  <inkml:trace contextRef="#ctx0" brushRef="#br4" timeOffset="371963.1926">10645 12770 51 0,'-8'-28'37'0,"-11"-2"0"15,-5 10-1-15,-14-7-22 16,10 17-6-16,-9-1-2 16,7 16-2-16,-3 4 0 15,3 18-1-15,1 10 0 16,4 13 0-16,2 11-1 0,3 10 0 15,5 7 0-15,5 5-3 16,-1 5 0-16,5-9-5 16,6 10-10-16,-5-24-24 15,10-6 1-15,-10-21-2 16,10-10 1-16</inkml:trace>
  <inkml:trace contextRef="#ctx0" brushRef="#br4" timeOffset="372760.2723">10124 13157 64 0,'-11'10'40'0,"24"-5"0"0,11-12 0 15,14 10-15-15,7-16-23 16,14 0-1-16,3-3 0 15,4 1 0-15,-2 1 0 16,-6 4-1-16,-10 3 0 16,-6 4 0-16,-12-1 0 15,-10 4 0-15,-7 1 0 16,-13-1 0-16,0 0 1 15,-11 18-1-15,-7-7 1 16,0 7-1-16,-1 1 1 16,1 9 0-16,1 1-1 15,2 3 0-15,10 1 1 16,3-2-2-16,11-3 2 0,8-5-2 15,6-5 1-15,7-13 0 16,4-5 0-16,4-7-1 16,-2-8 1-16,1-5 1 15,-5-8-2-15,-6-1 1 16,-8-3-1-16,-5-2 1 15,-7 2 0-15,-5 3 0 16,-4 4-1-16,-5 6 1 16,-3 7 0-16,1 5 0 15,-1 5 1-15,11 2-1 16,-12 8 1-16,12-8 0 15,0 0 0-15,26 9-1 16,0-13 1-16,6 0 0 16,5-2-1-16,0 1 1 0,-1 3-1 15,-1 6 1-15,-10 6-1 16,-8 12 0-16,-13 6 0 15,-8 11 1-15,-9 5-1 16,-4 2-1-16,-5 1 1 16,1-4 0-16,0-5 0 15,7-10 0-15,6-9 0 16,8-19 0-16,11-5 1 15,6-14 0-15,10-16 1 16,2-5 0-16,4-8 0 16,-3-1-1-16,-2-1 0 15,-2 4 0-15,-6 7-1 16,-3 9 0-16,-6 9-1 15,-5 10-1-15,-6 11 0 0,18-1-2 16,-4 10-1-16,0-3-1 16,17 9-3-16,-3-11-2 15,22 13-8-15,-14-21-12 16,22 13-6-16,-6-11-1 15,6 5 2-15</inkml:trace>
  <inkml:trace contextRef="#ctx0" brushRef="#br4" timeOffset="372955.2918">11768 13065 60 0,'-22'-9'36'0,"-1"9"1"15,-13-4 1-15,5 14-25 16,-11-7-4-16,6 14-2 16,-5 0-1-16,10 8 0 0,2-1-2 15,6 7 0-15,8-1-2 16,8 0-2-16,10-3-1 15,10-6-3-15,16 0-6 16,-9-17-25-16,26 6-6 16,-4-18 1-16,11 1-2 15</inkml:trace>
  <inkml:trace contextRef="#ctx0" brushRef="#br4" timeOffset="373316.3277">11846 13183 89 0,'-10'16'40'0,"0"-9"-1"0,14 7 1 16,9-14-37 0,8 0-1-16,12-7 0 0,4-2 0 15,2-4 0-15,4-1-1 16,-4-2-1-16,-1 0 1 15,-9-3-1-15,-8 1-1 16,-11 2 0-16,-10-2 0 16,-11 5 0-16,-7 1 0 15,-10 6 0-15,-7 6 1 16,-1 11 1-16,-4 8 0 15,1 9 1-15,7 8 0 16,2 4 0-16,9 3-1 16,12-4 0-16,13-8-2 15,22-6 0-15,15-17-6 16,35 4-14-16,-2-25-21 0,31-3 3 15,12-16-3-15,20 2 2 16</inkml:trace>
  <inkml:trace contextRef="#ctx0" brushRef="#br4" timeOffset="373681.3644">12919 13063 100 0,'12'-22'40'0,"-12"22"2"16,9-16-10-16,-9 16-30 16,0 0-1-16,7 26 1 15,-8-1-1-15,-4 7 0 16,0 6 0-16,-1 6-2 15,-1 4-1-15,1-4-2 16,7 2-4-16,-2-22-13 16,16 4-19-16,-1-21 0 15,14-9 0-15,0-25 0 16</inkml:trace>
  <inkml:trace contextRef="#ctx0" brushRef="#br4" timeOffset="373812.3775">12983 12762 78 0,'-36'-12'37'15,"13"10"-4"-15,23 2-7 16,0 0-59-16,19 12-3 16,13-10-1-16,24 5 1 15</inkml:trace>
  <inkml:trace contextRef="#ctx0" brushRef="#br4" timeOffset="374119.4082">13484 12889 79 0,'-13'15'39'15,"-16"-10"-1"1,1 8 1-16,-16-5-34 0,9 3-1 15,-1-2-1-15,5 4-1 16,3-1 0-16,12 4 0 16,6-1 0-16,12 3-1 15,12-5 1-15,14-1-1 16,6-3-1-16,12 0 1 15,-2 1 0-15,1 1-1 16,-2 1 1-16,-13 3-1 16,-7 1 0-16,-15 7 0 15,-13 5-1-15,-9-1-1 16,-10 6 0-16,-4-5-2 16,1 7-4-16,-8-19-16 15,14 8-16-15,-2-12 1 16,15-2-1-16,0-20 1 0</inkml:trace>
  <inkml:trace contextRef="#ctx0" brushRef="#br4" timeOffset="374562.4525">14724 12821 81 0,'-15'-8'40'16,"-17"-5"-1"-16,-1 11 0 15,-14-10-34-15,-1 16-2 16,-4 6-1-16,2 10 0 16,-3 6 0-16,3 10 1 15,6 4-2-15,7 5 1 16,15 0-1-16,14-3-1 0,23-5-2 15,16-12-2-15,30 3-10 16,0-22-25-16,29 4 0 16,2-16-2-16,13 0 2 15</inkml:trace>
  <inkml:trace contextRef="#ctx0" brushRef="#br4" timeOffset="374945.4908">15170 12934 69 0,'-33'-7'40'0,"-16"-4"-1"16,-1 16 1-16,-9-4-21 15,5 11-14-15,0 2-1 16,8 9 0-16,5 3-1 16,9 6 0-16,8 0-1 15,14-1 0-15,10-4-1 0,13-1 0 16,13-9-1-16,11-7 0 15,10-11 0-15,8-8-1 16,0-11 1-16,2-7-1 16,-6-10 1-16,-4-2 0 15,-7-3 0-15,-11 3 0 16,-11 3 0-16,-7 7 0 15,-8 10 0-15,-3 19 0 16,-16-3 0-16,0 22 0 16,1 10 0-16,-3 9 0 15,4 4-1-15,4 1 0 16,10 1-2-16,7-13-1 15,15-1-4-15,1-29-12 16,29 1-12-16,-9-27-7 0,19-6-2 16,-6-20 2-16</inkml:trace>
  <inkml:trace contextRef="#ctx0" brushRef="#br4" timeOffset="375134.5097">15694 12455 96 0,'-29'37'39'16,"1"30"3"-16,-14 2-2 15,13 15-36-15,-9 6-2 16,8 1-2-16,7-5-1 16,5-11-4-16,18-6-9 15,2-30-22-15,28-11-4 16,4-32 0-16,22-12-1 0</inkml:trace>
  <inkml:trace contextRef="#ctx0" brushRef="#br4" timeOffset="375328.5291">15982 12444 96 0,'-29'34'40'0,"1"31"2"16,-11 4-3-16,4 8-32 15,2 4-7-15,4 2-1 16,9-3-2-16,2-14-4 15,15 9-16-15,-1-25-16 16,16-4-1-16,-2-21-1 0,13-6 2 16</inkml:trace>
  <inkml:trace contextRef="#ctx0" brushRef="#br4" timeOffset="375682.5645">15998 12928 82 0,'20'9'39'0,"-20"-9"-1"15,26 20 1-15,-4-14-35 16,5-2-1-16,5-5-1 16,6-7-1-16,2-4 0 15,2-5-1-15,-2-3 0 16,-3-3-1-16,-11 0 1 0,-6-3-1 15,-14 3 1-15,-7 3 1 16,-13 3 0-16,-8 8 0 16,-8 9 2-16,-8 10-1 15,-3 10 1-15,-1 11 0 16,2 5 0-16,5 5-1 15,7 2 0-15,11-3-2 16,10-1-1-16,15-10-1 16,17-1-4-16,8-22-13 15,30 10-15-15,-4-17-6 16,23 3 0-16,-3-13-1 15</inkml:trace>
  <inkml:trace contextRef="#ctx0" brushRef="#br4" timeOffset="376185.6148">16795 12941 51 0,'2'-15'39'16,"-2"4"-1"-16,-14-5 0 15,-3 15-12-15,-15-8-17 16,2 9-2-16,-11 1-2 15,3 12-1-15,-5 4-1 16,4 13 0-16,2 2-1 0,9 7 0 16,9-2-1-16,13 0 1 15,9-6-1-15,12-7 0 16,11-12 0-16,14-12-1 15,9-16 1-15,6-12-1 16,4-11 1-16,2-7-2 16,-3-9 1-16,-5-1 0 15,-8-1 0-15,-8 3-1 16,-9 8 1-16,-11 14-1 15,-12 14 1-15,-5 18 0 16,-21 15 0-16,1 17 1 16,-7 15-1-16,1 9 0 15,-2 7-2-15,5-2-2 0,14 2-4 16,4-18-7-16,33 12-11 15,-5-31-10-15,33 2-5 16,4-16 0-16,25-4 1 16</inkml:trace>
  <inkml:trace contextRef="#ctx0" brushRef="#br4" timeOffset="376519.648">17953 12523 88 0,'-14'19'38'16,"-4"5"1"-16,9 15-1 15,-6 1-35-15,3 12-3 16,2 7 2-16,-2 3-2 15,1 4-1-15,2-4-1 16,4 2-8-16,-8-20-26 16,16-2-1-16,-3-21-2 15,9-5 1-15</inkml:trace>
  <inkml:trace contextRef="#ctx0" brushRef="#br4" timeOffset="376705.6666">17729 12874 101 0,'-16'3'41'15,"15"14"1"-15,1-17-3 16,12 6-39-16,24-5-2 16,5-8-2-16,24 3-6 15,-4-20-17-15,23 5-12 16,-4-13 0-16,14 5-1 15,-7-11 1-15</inkml:trace>
  <inkml:trace contextRef="#ctx0" brushRef="#br4" timeOffset="377056.7019">18577 12463 100 0,'-28'30'40'16,"-12"5"1"-16,4 13-1 16,-12-2-35-16,10 11-2 15,-1 3-1-15,3 1 0 16,6-3-1-16,8-2 1 15,7-7-1-15,10-9 0 16,12-12-1-16,9-15 0 16,12-11-1-16,8-14 1 15,6-8 0-15,-2-6-1 16,2-4 1-16,-4-2 0 15,-6 0 0-15,-7 9 0 16,-9 7 0-16,-16 16 0 0,0 0 0 16,0 0-1-16,-6 26 0 15,-4-3-1-15,2 9-2 16,2-3 0-16,7 9-5 15,-2-19-10-15,24 16-10 16,-9-22-9-16,16 5 0 16,-2-15-1-16,5-1 2 15</inkml:trace>
  <inkml:trace contextRef="#ctx0" brushRef="#br4" timeOffset="377402.7365">18817 12870 69 0,'13'4'40'0,"-13"-4"-1"0,24 22 1 15,-11-17-17-15,10 12-18 16,3-2-2-16,7-3 0 16,-3-5-2-16,2-3 0 15,-1-8 0-15,-5-5-1 16,-1-5-1-16,-10-3 0 15,-5-4 1-15,-10 3-1 16,-9-2 0-16,-6 6 2 16,-8 6-1-16,-11 8 1 15,-4 8 1-15,-6 13 0 16,-5 9 0-16,5 3 0 15,5 7 0-15,11 0-2 16,12-2-1-16,14-5-1 16,27-4-3-16,11-22-11 15,38 10-10-15,-1-21-13 0,29 2-1 16,1-16-2-16,21 4 2 15</inkml:trace>
  <inkml:trace contextRef="#ctx0" brushRef="#br4" timeOffset="377867.783">20062 12800 98 0,'-60'10'40'0,"3"16"1"15,-11-6-3-15,5 12-33 0,6 0-1 16,16 5-2-16,15-3-1 15,15-1-1-15,22-6-1 16,18-5-2-16,25-3-3 16,3-16-7-16,28 8-16 15,-9-21-11-15,14 3 2 16,-14-16-3-16,3 5 3 15</inkml:trace>
  <inkml:trace contextRef="#ctx0" brushRef="#br4" timeOffset="378566.8527">20217 12921 96 0,'-17'30'38'0,"-2"-9"1"0,23 6-1 16,5-5-35-16,13-3-2 15,12-7 1-15,7-5-1 16,5-7-1-16,2-8 1 15,-1-6-1-15,-3-6 0 16,-4-6 1-16,-7-1-2 16,-10-3 1-16,-8-1 0 15,-9 1 0-15,-6 2 0 16,-10 8 0-16,-5 6 1 15,-9 8-1-15,-7 7 1 16,-9 10 1-16,1 13-1 16,-3 6 1-16,9 6 0 15,4 3-1-15,8 1 0 16,13-2 0-16,16-6 0 0,17-10-1 15,15-8 1-15,12-12-1 16,8-7 0-16,6-10-1 16,1-8 1-16,-2-4 0 15,-6-6-1-15,-8 2 1 16,-8 2 0-16,-10 4 0 15,-11 4 0-15,-10 6 0 16,-12 15 0-16,0 0 0 16,0 0 1-16,-11 15-1 15,-6 6 0-15,-1 8 0 16,-1 2 0-16,2 4 1 15,0-3-1-15,6 0 0 16,2-8 1-16,5-5-1 0,4-19 0 16,18 9 0-16,0-18 0 15,7-8 0-15,5-8 1 16,5-5-1-16,-1-2 0 15,1 0 1-15,0 4-1 16,-7 2 1-16,-5 5-1 16,-8 12 0-16,-15 9 0 15,11 5 0-15,-14 13 0 16,-5 6 0-16,-5 2-1 15,2 6 0-15,-3 0-2 16,7-1-4-16,-6-13-7 16,25 10-7-16,-12-28-8 15,27 10-5-15,-1-18-6 16,17 0 0-16,2-10 2 0</inkml:trace>
  <inkml:trace contextRef="#ctx0" brushRef="#br4" timeOffset="378990.8953">21429 12545 74 0,'21'-11'38'15,"-7"0"-1"-15,1 12 2 16,-15-1-33-16,0 25-1 15,-8 3 0-15,-2 13-3 16,-5 8 1-16,0 6-2 16,1 6 0-16,1-1-2 15,3 3-2-15,1-9-2 16,10 5-8-16,-9-22-23 15,14 1 0-15,-11-16-3 16,5-5 3-16</inkml:trace>
  <inkml:trace contextRef="#ctx0" brushRef="#br4" timeOffset="379468.9431">21234 12806 93 0,'10'-15'38'0,"-2"-1"1"15,11 13-1-15,-8 2-33 16,12 3-2-16,3 3-2 15,4 4 0-15,-3 2 0 16,4 1 0-16,-1 3 0 16,2 0-1-16,-1-1 0 15,4 2 1-15,-1-3-1 16,-2 0 0-16,-3-2 0 15,-3 4 1-15,-9-3-1 0,-7 5 0 16,-8 3 0-16,-10 4 0 16,-9 3 0-16,-5 2 0 15,-2 5 1-15,0-4-1 16,2-1 0-16,5-8 0 15,6-6 1-15,11-15-1 16,0 0 1-16,28-16 0 16,-1-12 0-16,7-8-1 15,2-7 2-15,3-1-2 16,-3-4 1-16,-3 3-1 15,-9 7 1-15,-4 6-1 16,-6 8 1-16,-7 9-1 16,-7 15 0-16,10-11-1 15,-10 11 0-15,18 7-2 0,2 1-2 16,-4-7-4-16,20 13-12 15,-15-20-7-15,22 11-10 16,-9-10 0-16,6 10 0 16,-10-9 1-16</inkml:trace>
  <inkml:trace contextRef="#ctx0" brushRef="#br4" timeOffset="379633.9596">22168 12880 109 0,'-11'26'39'0,"-13"-4"1"16,9 16-6-16,-6-2-29 15,2 3-2-15,0 4-2 16,5-5-1-16,4-1-2 15,2-12-1-15,12-2-7 16,-4-23-12-16,27 1-11 0,-10-22-6 16,19-2-1-16,-7-19 1 15</inkml:trace>
  <inkml:trace contextRef="#ctx0" brushRef="#br4" timeOffset="380280.0242">22279 12647 103 0,'-12'16'39'0,"16"1"1"15,-4-17-2-15,11 22-38 16,15-9 0-16,4 2 0 16,5 3-1-16,-5 4 1 15,-1 2 0-15,-4 5 0 0,-12 6 0 16,-6 4 1-16,-14 2 0 15,-8 4 1-15,-10 0 0 16,-3-1 0-16,-3-4 0 16,1-4 0-16,3-8 0 15,7-7-1-15,8-9 0 16,12-12-1-16,0 0 1 15,16-20-2-15,4-5 1 16,5-5 0-16,6-9 0 16,3-5 0-16,-1 1 0 15,3-1 1-15,-5 4-1 16,-3 7 0-16,0 7 0 15,-5 6 0-15,-4 10 0 16,-4 7 0-16,-5 8 0 0,-10-5 0 16,19 19 0-16,-13-2 0 15,1-1-1-15,-5 3 1 16,2 2-1-16,-6 2 0 15,-2 3 1-15,-6 1 0 16,-7 1-1-16,-4 0 2 16,-5 0-1-16,-8-1 0 15,-4 1 0-15,-3-4 1 16,0 0-1-16,-1 0 0 15,2-4 0-15,7-2 0 16,5 0 0-16,4-3-1 16,9-2 1-16,2-2-1 15,7 1 1-15,0 2-1 16,-1 6 1-16,2 4-2 15,-9 11 1-15,-7 4-1 0,-3 11-3 16,-10-7-6-16,8 16-8 16,-12-23-6-16,22 10-7 15,-9-22-6-15,22-8-2 16,3-16 1-16</inkml:trace>
  <inkml:trace contextRef="#ctx0" brushRef="#br4" timeOffset="380761.0723">22724 12975 94 0,'15'18'39'16,"-15"-18"1"-16,26 21-1 15,-16-11-35-15,13-1-1 16,4-2-2-16,5-4 1 16,3-4-2-16,1-6 0 15,2-7 1-15,-2-6-2 16,-2-2 1-16,-10-5-1 15,-7 1 1-15,-7-1-1 0,-11 2 1 16,-9 3-1-16,-7 7 1 16,-9 9 1-16,-6 8 0 15,-4 11 1-15,-3 10-1 16,4 9 1-16,3 8 0 15,7 2 0-15,8 2-2 16,11-7 0-16,16-4-3 16,9-16-4-16,22-1-12 15,-8-32-9-15,25 2-12 16,-6-22 1-16,14-3-1 15,-6-17 1-15</inkml:trace>
  <inkml:trace contextRef="#ctx0" brushRef="#br4" timeOffset="380956.0918">23533 12442 103 0,'-10'25'42'16,"-19"15"-1"-16,2 27 0 16,-15 2-36-16,3 12-2 15,-8 2-2-15,3 0-1 16,3-2-3-16,2-11-2 15,16 4-11-15,-7-33-11 16,29 0-13-16,-8-24 1 16,18-7-2-16,-9-10 1 15</inkml:trace>
  <inkml:trace contextRef="#ctx0" brushRef="#br4" timeOffset="381137.1099">23132 12877 99 0,'0'0'40'0,"-15"-7"0"16,15 7-1-16,20 5-34 15,10-6-6-15,9 3-3 16,4-4-3-16,10 8-5 16,-11-12-13-16,10 14-13 15,-17-6-1-15,2 8 1 16,-15-4 1-16</inkml:trace>
  <inkml:trace contextRef="#ctx0" brushRef="#br4" timeOffset="381512.1472">23504 12929 93 0,'0'0'38'0,"-21"-3"-1"16,21 3 1-16,-24 11-32 15,10-2-1-15,-6 6-2 0,0 6 0 16,-4 7 0-16,1 3 0 16,0 2 0-16,3 2-1 15,1-3-1-15,10-4 1 16,11-5-2-16,9-8 1 15,13-7-1-15,10-9 0 16,5-9 0-16,11-9-1 16,3-6 2-16,1-6-1 15,-1-7 0-15,-7-3 0 16,-6 2 0-16,-9-1-1 15,-8 5 2-15,-9 6-1 16,-8 11 0-16,-6 18 0 16,0 0 0-16,-22 14-1 15,3 13 1-15,-3 7-1 0,1 6-2 16,-2-3-1-16,8 1-2 15,-1-16-6-15,18 3-7 16,-2-25-8-16,15-4-6 16,1-23-4-16,18-2-2 15,-2-16 2-15</inkml:trace>
  <inkml:trace contextRef="#ctx0" brushRef="#br4" timeOffset="381684.1646">24117 12496 92 0,'0'0'42'16,"-19"44"1"-16,-16 4-1 15,2 20-17-15,-9-5-23 16,1 5-4-16,4 6-3 0,-3-14-12 16,19 14-10-16,-18-22-7 15,13 7-9-15,-16-12-2 16,-5 0 1-16</inkml:trace>
  <inkml:trace contextRef="#ctx0" brushRef="#br4" timeOffset="382443.2405">7713 13966 64 0,'5'-46'40'15,"-5"2"-2"-15,-18-6 2 16,-1 9-33-16,-15 3-2 15,-3 12-2-15,-5 15 1 16,-5 17-1-16,-3 18 0 16,3 22 0-16,-3 16-1 15,5 15-1-15,1 10 0 16,9 3-1-16,5 1-1 15,9-5-2-15,11-5-2 16,3-22-7-16,24 4-18 16,-5-25-10-16,11-3 0 15,-8-21 0-15</inkml:trace>
  <inkml:trace contextRef="#ctx0" brushRef="#br4" timeOffset="383202.3164">7154 14296 81 0,'-16'-27'41'0,"18"13"0"15,6-4 0-15,13 4-37 16,9 1-1-16,12 1-2 16,8 1-1-16,4 0 0 15,8 3 0-15,0 2 0 16,-1 2 0-16,-3 2-1 15,-4 2 1-15,-8-1-1 16,-9 3 1-16,-7 2 0 16,-9 0-1-16,-21-4 1 0,4 15 0 15,-17-2 0-15,-12 8 0 16,-6 5 1-16,-6 8 0 15,-3 5 1-15,-4 4-1 16,3 3 1-16,6-5 0 16,11 0-1-16,12-9 0 15,14-9 0-15,16-13-1 16,18-11 0-16,10-14 0 15,12-13 0-15,5-6-1 16,6-9 1-16,-9-2 0 16,-2-1-1-16,-16 2 1 15,-11 4-1-15,-13 9 1 16,-17 4 0-16,-9 11-1 15,-14 7 1-15,1 7 0 0,-7 4 0 16,4 4 0-16,2 5 0 16,8 1 1-16,9 3-1 15,10-3 1-15,8 0 0 16,6 1-1-16,10-2 1 15,4 2-1-15,-1 2 1 16,2 4-1-16,-6 3 1 16,-2 6-1-16,-7 2 0 15,-5 3 0-15,-9 5 0 16,-3-3 0-16,-6-4 0 15,1-2 0-15,-2-7 0 16,0-7 0-16,5-15 1 16,0 0-1-16,0-13 1 15,10-11 0-15,0-8-1 0,5-7 1 16,5-9 0-16,1-1-1 15,2-3 1-15,0 6-1 16,1 1 0-16,-2 11-2 16,-4 5-1-16,4 13-2 15,-11 4-4-15,14 18-4 16,-14-10-7-16,24 22-6 15,-15-15-4-15,19 13-8 16,-6-8 0-16,9 5 0 16</inkml:trace>
  <inkml:trace contextRef="#ctx0" brushRef="#br4" timeOffset="383517.3477">8710 14236 63 0,'0'0'38'15,"9"-23"0"-15,4 16-1 16,-3-7-31-16,5 7-1 16,-15 7 0-16,14-12-1 15,-14 12-1-15,-18 12 0 16,-4 1-1-16,-5 11 1 15,-9 6-1-15,-1 8 0 16,-4 3-1-16,6 5 0 16,6-1 0-16,10-1 0 15,14-6-1-15,10-9-3 16,20-5-4-16,1-26-15 0,28 9-11 15,-4-24-8-15,9-2 0 16,-3-15 0-16</inkml:trace>
  <inkml:trace contextRef="#ctx0" brushRef="#br4" timeOffset="383870.3832">8985 14286 81 0,'-7'29'41'0,"-2"-10"0"16,17 4 1-16,-10-6-39 15,25-11-1-15,8-10 0 16,9-6 0-16,3-5-1 16,3-2 0-16,-4-5 0 0,-3 0 0 15,-10-2 0-15,-8 1-1 16,-14-1-1-16,-14 5 1 15,-12 4 0-15,-8 1-1 16,-7 7 1-16,-5 8 0 16,-3 8 0-16,-2 12 1 15,6 10 1-15,4 11-1 16,7 3 1-16,10 4-1 15,9 0 0-15,13-4-1 16,18-6-2-16,13-16-2 16,26-1-13-16,-3-33-8 15,40 6-10-15,-3-25-7 16,22-4-2-16,3-15 2 15</inkml:trace>
  <inkml:trace contextRef="#ctx0" brushRef="#br2" timeOffset="388261.8223">10055 13939 65 0,'0'0'39'0,"0"0"-3"16,-14 34 0-16,-7-4-34 16,0 16 0-16,-8 6 1 15,-3 15 0-15,-1 2 0 16,1 6 0-16,3-12-1 15,4-1 1-15,5-13-1 16,8-10 1-16,10-19-2 16,2-20 0-16,11-13 0 15,6-20-1-15,5-15 1 16,5-12 0-16,3-9 0 15,4-8 0-15,0-6 1 0,0 1-1 16,1 4 1-16,-2 11-1 16,-4 12 0-16,-7 15 1 15,1 16-2-15,-5 20 2 16,-3 19-2-16,-3 21 1 15,-3 17-1-15,-2 14 0 16,-2 11 0-16,-2 10 0 16,-2 2-1-16,3-1-1 15,0-5-1-15,-7-12-2 16,12 1-16-16,-10-30-19 15,8-8 0-15,-7-35-2 16,0 0 2-16</inkml:trace>
  <inkml:trace contextRef="#ctx0" brushRef="#br2" timeOffset="389074.9036">10018 14210 86 0,'-19'-4'39'0,"3"-3"1"15,16 7-1-15,0 0-36 16,29 2 0-16,6-9-2 15,10-2 0-15,11-5 1 16,9-2-2-16,6 0 1 16,0 1-1-16,-3 0 0 15,-5 8 0-15,-16 6 1 16,-5 6-1-16,-14 8 0 15,-13 7 0-15,-14 6 0 0,-8 5 1 16,-12 2-1-16,-6 0 1 16,-5-3-1-16,-2 1 1 15,2-8 0-15,4-5 0 16,5-3-1-16,7-12 1 15,14-3 0-15,9-18-1 16,12-5 1-16,7-9-1 16,7-1 0-16,4-4 0 15,0-4 1-15,2 4-1 16,-8 6 0-16,-4 10 0 15,-10 8 0-15,-5 13 0 16,-7 13 0-16,-8 9 0 16,-4 10 1-16,-1 8-1 15,0 6 0-15,2 6 1 16,3-1-1-16,4-4 0 0,5-5 0 15,7-9 0-15,6-11 0 16,3-11 1-16,3-15-1 16,2-13 0-16,-3-12 1 15,1-8-1-15,-7-8 0 16,0-3 1-16,-6-5-1 15,-3 0 1-15,-4 1-1 16,-1 3 1-16,-1 9-2 16,-2 4 0-16,5 12-1 15,-2 7-1-15,8 11-3 16,-5 4-2-16,15 15-3 15,-8-6-3-15,16 13 1 16,-9-11-1-16,10 8 5 16,-4-11 2-16,3 0 5 0,-3-4 3 15,-6-7 5-15,1 7 3 16,-14-13 2-16,7 14 1 15,-17-3-3-15,0 0-1 16,1 10-2-16,-5 11-1 16,-9 9-1-16,6 11-2 15,-8 10 0-15,2 9-1 16,-2 5-1-16,2-3 0 15,5-3-3-15,2-13-2 16,12-1-9-16,-12-28-18 16,21-4-7-16,-4-27-2 15,14-4 1-15</inkml:trace>
  <inkml:trace contextRef="#ctx0" brushRef="#br2" timeOffset="389359.9321">11280 14116 83 0,'-10'-15'41'0,"-5"-1"1"16,15 16 0-16,0 0-36 15,24-6-2-15,12 2-1 16,10 3 0-16,5-1-1 16,1 4 0-16,-2 3-1 15,-2 7-1-15,-14 7 1 16,-14 12-1-16,-16 7 0 15,-16 9 0-15,-17 8 0 16,-13 2 0-16,-12 3 0 16,-6 0-1-16,-2-3 0 0,0-11-1 15,10-6-3 1,5-21-6-16,26 1-10 0,2-29-19 15,34-9-2-15,13-26-1 16,25-13 1-16</inkml:trace>
  <inkml:trace contextRef="#ctx0" brushRef="#br2" timeOffset="389758.972">12222 14314 72 0,'17'-25'41'15,"1"13"-2"-15,-14 1 2 16,-4 11-38-16,-7 23 0 16,2 8 0-16,-8 9-1 15,-1 7-1-15,-3 5 0 16,2 1-2-16,5-2-2 0,0-23-18 15,18 2-18-15,-8-30 0 16,31 2-2-16,-8-30 0 16</inkml:trace>
  <inkml:trace contextRef="#ctx0" brushRef="#br2" timeOffset="389901.9863">12305 13982 75 0,'-34'8'35'16,"5"5"-6"-16,1-6-26 15,17 3-39-15,11-10-3 16,20-5 4-16</inkml:trace>
  <inkml:trace contextRef="#ctx0" brushRef="#br2" timeOffset="390126.0086">12734 13914 82 0,'-16'37'39'16,"4"15"-1"-16,-7-2 1 15,10 13-36-15,-7 2-2 16,5 9 0-16,-3 2 0 16,-1-4-2-16,3-5-1 15,-1-11-2-15,10 1-12 16,-6-27-24-16,11-6 2 15,-2-24-2-15,0 0 1 0</inkml:trace>
  <inkml:trace contextRef="#ctx0" brushRef="#br2" timeOffset="390277.0238">12549 14347 80 0,'-22'-18'43'0,"8"13"-2"16,-4-5 1-16,18 10-34 16,11-13-5-16,13 2-2 15,19-2-5-15,-2-16-24 16,28 14-13-16,1-11 1 15,14 10-3-15</inkml:trace>
  <inkml:trace contextRef="#ctx0" brushRef="#br2" timeOffset="391020.0981">13305 14372 72 0,'0'0'40'15,"0"0"-2"-15,14-6 1 16,-14 6-36-16,15-4-1 15,-15 4 1-15,12 17 0 16,-11 3-1-16,-5 11 0 16,-1 6 0-16,-4 4 0 15,1 0-1-15,-1-3 0 16,3-4 0-16,2-9-1 15,5-12 1-15,-1-13-1 16,20-17 0-16,-3-11 0 16,1-8 0-16,2-8 0 15,1-4 1-15,-3-4-1 16,-1-1 0-16,-1 4 0 0,-4 8 0 15,-2 6 1-15,2 8-1 16,-2 5 0-16,3 10 0 16,1 6-1-16,-1 10 1 15,4 5 0-15,-1 5-1 16,-1 4 1-16,-3 7 0 15,-4 0-1-15,-6 4 1 16,-4 4-1-16,-5 1 1 16,-7 0 0-16,-7 3 0 15,-3-1 0-15,-4-5 0 16,-6-1 0-16,4-1-1 15,-6-6 1-15,0-1 1 16,0-2-1-16,3-4 0 16,4 1 0-16,2 4-1 0,4 1 1 15,6 4 0-15,4 4-1 16,6 1 0-16,5 2-3 15,6 6-2-15,-6-16-16 16,21 15-17-16,-11-14-1 16,11 1-2-16,-5-15 2 15</inkml:trace>
  <inkml:trace contextRef="#ctx0" brushRef="#br2" timeOffset="391426.1386">13852 14240 74 0,'-11'5'39'0,"-7"-2"-2"15,5 16 2-15,-8 5-36 16,6 1-1-16,1 6 1 15,5 9 0-15,2 2 0 16,8 3 0-16,4-4 0 16,7-2-1-16,5-9-1 15,10-7 1-15,4-13-2 16,5-11 0-16,1-12-1 15,0-8 0-15,-5-11 0 16,-3-2 0-16,-10-5 0 16,-10-2 0-16,-9 2 0 0,-14 3 0 15,-4 3 1-15,-9 5-1 16,0 7 1-16,0 6-1 15,2 9 0-15,3 2-2 16,22 4-4-16,-14 5-16 16,31 9-15-16,0-10 0 15,17 8-1-15,1-14 1 16</inkml:trace>
  <inkml:trace contextRef="#ctx0" brushRef="#br2" timeOffset="391628.1587">14389 14221 85 0,'-12'5'39'15,"-8"-1"1"-15,4 13 0 16,-16 3-37-16,9 5 0 0,-2 4-1 16,4 10-1-16,1 4-1 15,6-1 0-15,6 1-2 16,2-9-2-16,16 0-7 15,-9-23-26-15,21-5-2 16,-2-24-2-16,12-4 2 16</inkml:trace>
  <inkml:trace contextRef="#ctx0" brushRef="#br2" timeOffset="392035.1996">14474 14095 87 0,'0'0'40'0,"0"0"0"16,16 22 1-16,-1-13-37 0,-2 5-1 15,-1 0 0-15,0 8-1 16,-4 4 0-16,-3 5 0 16,-7 5-2-16,-4 4 1 15,-6 2 0-15,0-2-1 16,0-4 0-16,0-8 0 15,7-8 0-15,5-20 0 16,0 0-1-16,24-16 1 16,-1-11 0-16,4-9-1 15,1-3 1-15,2-2 0 16,-5 6 0-16,-2 2 0 15,-6 13 0-15,-4 8 0 16,-13 12 1-16,7 16-1 16,-11 8 0-16,-3 13 0 0,0 7 0 15,-2 2-1-15,7 3-1 16,0-7-1-16,10-4-3 15,4-24-6-15,23 2-13 16,-11-33-14-16,28-6-1 16,-4-27 0-16,15-1 1 15</inkml:trace>
  <inkml:trace contextRef="#ctx0" brushRef="#br2" timeOffset="392199.216">15188 13863 86 0,'-14'23'39'0,"-12"14"-1"16,5 24 1-16,-13 8-36 15,7 9-2-15,-1 6-2 16,4-5-4-16,11 8-11 0,-7-24-23 16,17-3 1-16,-4-19-1 15,13-10 0-15</inkml:trace>
  <inkml:trace contextRef="#ctx0" brushRef="#br2" timeOffset="392636.2597">14945 14140 81 0,'-20'-19'41'0,"20"19"-2"16,-11-5 2-16,26 15-35 16,8-8-4-16,11 1-1 15,8-2 0-15,10-2-1 16,6-3 0-16,3 0 0 0,-3-1 0 15,-6-2 0-15,-5 4-1 16,-13 1 1-16,-9 5 0 16,-15 1 1-16,-13 8-1 15,-10 2 1-15,-8 2-1 16,-5 2 1-16,1 4 0 15,-1-1-1-15,8-1 1 16,5 0-1-16,9-3 0 16,6-4 0-16,8-1-1 15,7-2 1-15,3-2 0 16,2 0 0-16,2 0 0 15,-2-1 0-15,-6 3 0 16,-3 2-1-16,-5 6 1 16,-8-2 0-16,-5 4-2 0,-9 0-1 15,-4 9-1-15,-8-6-1 16,3 12-9-16,-15-20-18 15,16 10-6-15,-5-14-2 16,12 2 2-16</inkml:trace>
  <inkml:trace contextRef="#ctx0" brushRef="#br2" timeOffset="393101.3062">16242 13790 80 0,'-4'11'40'0,"1"25"0"15,-13 5-2-15,-9 20-35 16,-1 13-3-16,0 9 2 16,-6 7-2-16,3-2 0 15,6-6-3-15,5-18-3 16,22-4-15-16,0-36-17 15,26-14 0-15,4-30-1 16,19-14 0-16</inkml:trace>
  <inkml:trace contextRef="#ctx0" brushRef="#br2" timeOffset="393619.3578">16483 13928 80 0,'-14'17'42'0,"-6"3"-4"15,5 15 1-15,-7-1-33 16,6 8-5-16,0 5 0 15,2 2 0-15,0 5 0 16,1-1-1-16,0-5 0 16,4-7 0-16,6-12 0 15,6-12 0-15,9-17 0 16,5-16-1-16,6-17 1 15,6-18 0-15,4-7 1 16,0-7-1-16,-5-7 1 16,-1 2-1-16,-8 6 1 15,-4 10 0-15,-5 10 0 16,-6 18-1-16,-4 15 1 0,0 11 1 15,-4 35-2-15,2 9 0 16,1 10 0-16,5 12 0 16,5 5 0-16,6 0 1 15,12-6-1-15,5-7-1 16,8-14 1-16,4-13 1 15,1-11 0-15,3-17 0 16,-4-16 0-16,-4-14-1 16,-8-11 1-16,-7-13 0 15,-6-7 0-15,-6-6-1 16,-7-4 0-16,-5-4-2 15,-3 3 1-15,-1 6-1 16,2 13-2-16,-4 6-1 0,9 26-9 16,-12-8-9-16,23 31-15 15,-15-5 0-15,25 26-2 16,-8-8 2-16</inkml:trace>
  <inkml:trace contextRef="#ctx0" brushRef="#br2" timeOffset="394107.4068">17390 13917 92 0,'-25'16'42'0,"-16"-2"-2"16,6 17 1-16,-16 2-37 15,12 7-1-15,5 5-1 16,5 6 0-16,8 0-2 0,7-2 0 15,10-4 1-15,12-7-1 16,7-9-1-16,8-12 1 16,6-13 0-16,4-8-1 15,1-12 1-15,1-8-1 16,-4-6 1-16,-3-6 0 15,-3-2 0-15,-4-2 0 16,-1 2 0-16,-6 5 1 16,-1 9-1-16,-3 9 0 15,-10 15 0-15,14 4 0 16,-9 15-1-16,-4 14 1 15,-1 9 0-15,-1 8-1 16,1 2 1-16,1-2 1 16,1-6-1-16,3-5 0 0,3-11 1 15,5-14-1-15,3-15 0 16,2-13 1-16,4-14-1 15,0-9-1-15,-2-3 1 16,-1-8-1-16,-3-4-1 16,-2-5-2-16,4 8-2 15,-12-9-8-15,15 23-8 16,-20-11-8-16,15 21-8 15,-9-2-2-15,6 16 2 16</inkml:trace>
  <inkml:trace contextRef="#ctx0" brushRef="#br2" timeOffset="394648.4609">17789 14021 75 0,'20'-22'39'0,"4"10"-1"15,-6-3 1-15,1 11-32 16,-8 5-4-16,-2 12 0 15,-7 9-1-15,-3 4-1 16,-6 10 0-16,-2 6 1 16,-4 5-1-16,-1 4 0 15,-1-2 0-15,1 0-1 16,1-6 1-16,2-6-1 0,2-7 0 15,4-9 0-15,4-11 1 16,1-10-1-16,10-11 1 16,0-10-1-16,1-9 2 15,6-4-1-15,-2-8 1 16,2-5-1-16,4-6 1 15,1-1-1-15,2 2 0 16,-2 6 0-16,0 4 0 16,1 9 0-16,-1 10-1 15,-2 14 2-15,-5 18-3 16,-3 12 1-16,-10 12-1 15,0 12 1-15,-4 8-1 16,-6 7 0-16,-1 1-1 16,-3-4-2-16,5 5-2 15,-9-17-9-15,21 8-7 0,-15-30-7 16,17 4-10-16,-7-27-2 15,8 13 1-15</inkml:trace>
  <inkml:trace contextRef="#ctx0" brushRef="#br2" timeOffset="394806.4767">17919 14326 94 0,'-21'-10'39'0,"21"10"1"16,-13-5-4-16,13 5-35 15,11-10-4-15,0-6-8 16,20 10-25-16,-12-10-3 0,23 8-1 15,-6-9 1 1</inkml:trace>
  <inkml:trace contextRef="#ctx0" brushRef="#br2" timeOffset="395556.5516">18364 14128 74 0,'-16'-9'39'0,"16"9"-2"16,0 0 2-16,0 0-36 15,0 0-1-15,-4 29 0 16,4 0 0-16,0 15 1 15,-4 5 0-15,-2 5 1 16,-1 2-2-16,0 0 1 16,-4-7-1-16,6-10-1 15,-3-9 0-15,6-13-1 16,2-17 0-16,6-10 0 15,3-13 0-15,2-11 0 16,2-10 0-16,-3-3 0 0,4-8 0 16,-2-7 0-16,-1-2 0 15,-2 6 1-15,-1 8-1 16,5 4 1-16,-4 9 0 15,7 8 0-15,2 9-1 16,3 10 1-16,3 10-1 16,1 6 0-16,0 5-1 15,-1 3-1-15,2 4 1 16,-8 3 0-16,-3 6 0 15,-10-1-1-15,-7 4 2 16,-11 0-1-16,-5 1 1 16,-10-1 0-16,-6-2 0 15,2-1 1-15,-2-10 0 16,6-4-1-16,6-5 1 0,11-6 0 15,11-2 0-15,2-10 1 16,12 1-1-16,3 3 0 16,3 2 0-16,3 5 0 15,0 5 1-15,-1 6-2 16,-1 7 0-16,-5 4-1 15,2 5-2-15,-2-3-3 16,9 8-8-16,-14-22-8 16,21 16-7-16,-13-24-10 15,14-1-3-15,-6-18 3 16</inkml:trace>
  <inkml:trace contextRef="#ctx0" brushRef="#br2" timeOffset="395760.5721">18967 14057 98 0,'0'0'41'0,"-13"-20"0"15,8 35-3-15,-6 5-35 16,0 11-1-16,-3 14-1 16,-3 6-2-16,-3 11-1 15,0 0-1-15,3 3-2 16,-2-13-9-16,22 4-12 15,-11-26-13-15,19-1-1 16,-11-29-1-16,35-3 2 16</inkml:trace>
  <inkml:trace contextRef="#ctx0" brushRef="#br2" timeOffset="396098.6057">18980 13993 89 0,'-4'-17'40'15,"-7"0"1"-15,11 17-2 16,0 0-34-16,15 7-1 15,11-5-2-15,10 2 0 16,4 2-1-16,5 3 1 16,2-1-1-16,-1 7 1 15,-8 3-2-15,-9 9 0 16,-10 4 0-16,-16 7 0 15,-10 6 0-15,-15 3 0 16,-7 7 0-16,-9-1-2 16,-5 2 1-16,-4-3 0 15,0-1-1-15,0-9-1 0,3-6 0 16,3-9-1-16,5-6-1 15,-1-13-1-15,11 1-6 16,-7-23-9-16,33 14-7 16,-24-25-9-16,25 1-1 15,3-13-1-15</inkml:trace>
  <inkml:trace contextRef="#ctx0" brushRef="#br2" timeOffset="396797.6756">19857 14000 76 0,'-13'-9'39'0,"-25"-2"0"15,-8 19 0-15,-20-5-33 16,-5 14 0-16,-8 5-3 15,4 7 0-15,7 1-1 16,14 7 0-16,21-4 0 16,25 1-1-16,26-4-1 15,25-6 0-15,21-2 0 0,15-4 0 16,5 0 0-16,2 0 0 15,-6 0 0-15,-14 2 0 16,-20 3 1-16,-24 6-1 16,-26 2 1-16,-21 4-1 15,-21 0 1-15,-14 0-1 16,-10-1-1-16,-2-7-1 15,10-2-3-15,4-21-9 16,31 8-10-16,2-23-15 16,25 11-1-16,27-33-3 15,15 12 3-15</inkml:trace>
  <inkml:trace contextRef="#ctx0" brushRef="#br2" timeOffset="396940.6901">19971 14538 76 0,'-21'41'41'0,"-12"-3"-3"15,4 7-4-15,0 11-53 16,-1-23-21-16,16 5 0 16,0-13-2-16</inkml:trace>
  <inkml:trace contextRef="#ctx0" brushRef="#br2" timeOffset="397660.7621">20848 14330 47 0,'-3'-22'34'16,"-1"8"3"-16,-17-3-1 15,0 11-26-15,-22-3-1 16,5 16 0-16,-16 2-2 15,5 12-1-15,-6 4-1 16,8 9-1-16,2-1 0 16,13 4-2-16,10-2 0 15,12 1-1-15,13-8 0 16,15 1 0-16,7-5-1 0,9-5 1 15,4-4-1-15,7-7 1 16,-1-6-1-16,-2-6 1 16,-4-9 0-16,-3-7-1 15,-8-9 1-15,-4-5 0 16,-6-5-1-16,-7-4 1 15,0 3-1-15,-6 2 0 16,1 6 1-16,0 8-1 16,-4 14 0-16,-1 10-1 15,10 14 1-15,-2 11 0 16,2 10-2-16,2 4 0 15,3 8-2-15,0-3-2 16,12 8-12-16,-15-21-7 16,20 8-12-16,-11-23-3 15,10-3 0-15,1-20 2 0</inkml:trace>
  <inkml:trace contextRef="#ctx0" brushRef="#br2" timeOffset="397860.7821">21458 13924 90 0,'-24'21'39'0,"-13"11"-2"16,1 28 2-16,-5 11-37 16,1 12-1-16,3 2-1 15,8 0 0-15,11-9-3 16,11-13-4-16,26-5-21 15,-3-28-11-15,20-6 1 16,3-28-3-16</inkml:trace>
  <inkml:trace contextRef="#ctx0" brushRef="#br2" timeOffset="398284.8245">21602 14305 85 0,'-10'19'39'16,"-9"-1"0"-16,6 17 0 15,-3 1-35-15,3 2-2 16,5 0 0-16,6-3-1 15,2-4 0-15,10-7-1 16,3-9 1-16,4-8-1 16,6-9-1-16,4-9 1 15,1-7 0-15,1-6-1 16,-4-6 1-16,-1-2-1 0,-2-3 1 15,-4 5 0-15,-4 3 0 16,-4 6-1-16,-3 8 1 16,-7 13 0-16,0 0 0 15,6 11-1-15,-8 11 1 16,-3 5 0-16,3 5-1 15,-2 2 1-15,1-2 0 16,2-2 0-16,3-7 0 16,3-8 0-16,-5-15-1 15,20 1 1-15,-5-15-2 16,2-7 1-16,2-7-2 15,1-6-1-15,2 1-1 16,-8-8-4-16,10 15-9 0,-18-11-14 16,14 14-4-16,-11-4-1 15,8 13 2-15</inkml:trace>
  <inkml:trace contextRef="#ctx0" brushRef="#br2" timeOffset="398863.8824">22421 14422 78 0,'-43'-1'39'16,"7"12"-1"-16,-10-9 1 15,11 8-35-15,-6 3-1 16,6 3-1-16,4 4 1 15,7 4 0-15,5 5-1 16,14 1 0-16,13 0-1 16,13-5 0-16,12-4 0 15,10-7-1-15,8-11 1 0,8-9-1 16,2-9 0-16,-2-9 0 15,-4-9 0-15,-10-3 0 16,-10-4 0-16,-8 2 0 16,-14 0 0-16,-8 5 1 15,-6 6-1-15,-7 7 0 16,-3 10 0-16,-1 10 0 15,-2 10 0-15,2 10-1 16,1 12 0-16,2 2 0 16,8 11-3-16,2-9-3 15,17 11-10-15,-12-23-9 16,21 9-13-16,-3-20-1 15,11-2 3-15,-6-17-1 16</inkml:trace>
  <inkml:trace contextRef="#ctx0" brushRef="#br2" timeOffset="399366.9327">22850 14429 70 0,'-1'-32'38'15,"5"15"-1"-15,-12 1 1 16,8 16-31-16,-11 11-2 16,2 15 0-16,-6 6-1 15,0 12 0-15,-3 1-1 16,6 1-1-16,4-5 0 15,4-6-1-15,9-12 0 16,10-10 0-16,8-19 0 16,11-10-1-16,11-13 1 15,5-9 0-15,2-5 0 0,2-6-1 16,2-5 1-1,-2 6-1-15,-8 8 1 0,-5 6-1 16,-14 16 0-16,-9 13 0 16,-12 20 0-16,-12 21 0 15,-13 20-1-15,-16 19 1 16,-9 16-2-16,-12 14 1 15,-3 7-1-15,-2 4 0 16,0-7 0-16,6-7-1 16,4-17 2-16,9-15-1 15,7-18 1-15,10-20 0 16,6-20 0-16,8-21 1 15,5-17 0-15,7-13 0 16,5-10 1-16,6-14-1 0,7-7 0 16,7-12 0-16,11-7 2 15,4 1-1-15,9 1-1 16,2 3-2-16,12 17-7 15,-8-6-8-15,14 32-5 16,-21-6-5-16,11 28-12 16,-16 3-2-16,5 16 1 15</inkml:trace>
  <inkml:trace contextRef="#ctx0" brushRef="#br2" timeOffset="399779.974">23740 14308 79 0,'-5'-25'39'0,"5"25"0"16,-8-15 0-16,8 15-33 15,-18 8-3-15,-1 7-1 16,-9 8 0-16,-5 13 0 16,-7 5 0-16,1 4 0 15,1-2-1-15,11-5 0 16,9-6 0-16,13-9 0 15,19-13-1-15,13-14 0 16,13-12 0-16,8-4 0 16,-1-2 0-16,-2 4 1 15,-8 2 0-15,-9 8-1 0,-15 11 1 16,-17 11 0-16,-12 11-2 15,-13 8 1-15,-10 8-4 16,-7 1-2-16,6 10-11 16,-11-24-8-16,29 12-10 15,-3-24-6-15,22-1-2 16,3-15 0-16</inkml:trace>
  <inkml:trace contextRef="#ctx0" brushRef="#br2" timeOffset="399944.9905">24052 14676 104 0,'-37'1'40'0,"3"3"-1"16,4-10-13-16,-19-18-50 15,38 9-17-15,-8-13-2 16,20 10 0-16,-2-5-1 15</inkml:trace>
  <inkml:trace contextRef="#ctx0" brushRef="#br2" timeOffset="400401.0361">24222 13500 76 0,'5'-15'40'0,"-9"-1"-1"16,4 16 1-16,0 0-32 15,8 37-2-15,-11 4 0 0,3 21-2 16,-4 12-1-16,0 20 0 15,-4 6-4-15,-4 11-1 16,3 3-3-16,-10-8-5 16,15 12-14-16,-24-23-15 15,16 8-3-15,-11-22-1 16,21-4 2-16</inkml:trace>
  <inkml:trace contextRef="#ctx0" brushRef="#br2" timeOffset="400616.0576">24297 14927 72 0,'-32'17'42'0,"3"-20"-3"15,16 0 0-15,13 3-37 16,-10-27-35-16,26 10-6 16,-7-8-2-16,0 7 0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21:57:00.18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1529 882 37 0,'0'0'34'0,"45"-43"2"15,-45 43 0-15,0 0-14 16,0 0-13-16,0 0-2 15,0 0-2-15,0 0-1 16,0 0 0-16,6 66-2 16,-6-66 1-16,11 88-2 15,-14 2 1-15,-1 15-2 16,2 14 2-16,-16-17-2 15,5 12 1-15,-6-8-1 16,5-18 0-16,3-25 2 0,5-15-3 16,4-17 3-16,5-20-1 15,4-21 0-15,5-18 2 16,4-17-3-16,2-13 2 15,-18 58-1-15,20-79 1 16,-14 31-1-16,2-10-2 16,-1-3 2-16,3-5-2 15,1-2 2-15,0-3-1 16,2-2 0-16,0-9-1 15,0 1 1-15,5 0 1 16,3 8 0-16,1-1 0 16,1 10-1-16,6 6 0 15,-29 58 1-15,58-77-1 0,-58 77 0 16,63-21 0-16,-63 21 0 15,56 32 0-15,-56-32 1 16,41 73-1-16,-41-73 1 16,20 99 0-16,-23-41 1 15,-2 0 0-15,-11-1-1 16,-3-1 0-16,19-56-1 15,-56 97-2-15,56-97-3 16,-68 67-2-16,68-67-12 16,-65 32-21-16,65-32 0 15,-56 10-1-15,56-10 2 16</inkml:trace>
  <inkml:trace contextRef="#ctx0" brushRef="#br0" timeOffset="849.0849">2722 1401 67 0,'-51'-29'37'16,"51"29"2"-16,0 0 0 15,0 0-20-15,0 0-11 16,-43-26-3-16,29 29-2 0,0 10-1 15,-1 10 0-15,0 9-1 16,2 13-1-16,-5 6 0 16,-1 5 1-16,1-9-1 15,0-2 1-15,2-9 0 16,2-7-1-16,4-8 0 15,10-21 1-15,0 0-1 16,0 0 0-16,9-25 1 16,5-9-1-16,2-11 1 15,3-7-1-15,-19 52 1 16,23-60 0-16,-23 60 0 15,28-70 0-15,-28 70-1 16,36-66 1-16,-36 66-1 16,37-62-1-16,-37 62 2 15,47-48-1-15,-47 48 0 0,54-38 0 16,-54 38 1-16,66-24-1 15,-66 24 1-15,76-21 0 16,-76 21-2-16,89-5 1 16,-89 5-1-16,88 5 1 15,-88-5 0-15,81 12 0 16,-81-12 0-16,63 16 0 15,-63-16 1-15,18 25-1 16,2 6 0-16,-16 9 0 16,-37-12 0-16,-5 21 1 15,-18 6-1-15,2 3 1 16,3 1-1-16,27-6 0 15,11-8 0-15,13-9 1 16,16-11-2-16,13-12 2 0,13-12-1 16,10-10 0-16,7-14 0 15,0-15 1-15,-1-9 0 16,-7-12 0-16,-51 59 0 15,39-64 0-15,-39 64 0 16,15-75-3-16,-15 75 2 16,-5-69-2-16,5 69 1 15,-31-61 0-15,31 61 1 16,0 0-1-16,-60-55-2 15,60 55 1-15,0 0-4 16,0 0-6-16,0 0-18 16,0 0-11-16,0 0 2 15,0 0-1-15</inkml:trace>
  <inkml:trace contextRef="#ctx0" brushRef="#br0" timeOffset="1180.118">3718 1305 103 0,'50'-1'40'15,"-50"1"2"-15,76 1-2 16,-44 6-32-16,-16 4-3 15,-33 11-2-15,-24 11-1 16,-13 6-1-16,7 10 1 16,4 1-2-16,20 2 2 15,13-9-3-15,16-3 1 16,12-13 0-16,17-10 1 15,12-16-1-15,14-13 0 16,6-17 1-16,1-10-1 16,-68 39 1-16,72-52 0 15,-72 52 1-15,51-67-3 0,-51 67 2 16,37-64-3-16,-37 64 1 15,7-60-1-15,-7 60 0 16,0 0-2-16,-39-65-3 16,39 65-7-16,0 0-22 15,-58-26-4-15,58 26-1 16,-5 18-1-16</inkml:trace>
  <inkml:trace contextRef="#ctx0" brushRef="#br0" timeOffset="1478.1478">5401 733 91 0,'0'0'38'0,"8"-83"3"15,-8 83-3-15,0 0-33 16,-83-61 1-16,83 61-2 16,-96 15-1-16,44 9 2 15,-3 11-3-15,32 7 1 16,-78 79-2-16,23 29 1 15,16 19-4-15,18 11 0 16,11-37-21-16,21-19-16 16,24-23-3-16,1-54 2 15,13-15-1-15</inkml:trace>
  <inkml:trace contextRef="#ctx0" brushRef="#br0" timeOffset="1646.1646">4607 1392 124 0,'-20'-17'43'0,"1"2"2"15,19 15-4-15,0 0-39 16,0 0-2-16,62-28 0 16,-62 28-8-16,89-23-27 15,-32 9-7-15,9-1-1 16,6 1 1-16</inkml:trace>
  <inkml:trace contextRef="#ctx0" brushRef="#br0" timeOffset="2179.2179">6557 1122 94 0,'0'0'39'15,"-54"-30"2"-15,54 30-2 16,-67 38-33-16,12 9-1 15,6 12 1-15,0 5-2 16,0-15 0-16,13 8-1 16,24-8 0-16,19-16-2 15,30-22 1-15,15-17-1 16,10-10 0-16,-62 16 0 15,77-30 0-15,-77 30 0 16,70-44 0-16,-70 44 1 16,63-52-2-16,-63 52-2 0,36-55 1 15,-36 55-1-15,11-52 0 16,-11 52-1-16,0 0 1 15,-29-67-3-15,29 67-4 16,0 0-21-16,0 0-9 16,0 0 0-16,-44-55 0 15,44 55 0-15</inkml:trace>
  <inkml:trace contextRef="#ctx0" brushRef="#br0" timeOffset="2443.2443">7519 889 94 0,'67'-73'39'16,"-67"73"1"-16,21-58-1 15,-21 58-34-15,0 0 0 16,-49-32 1-16,49 32-1 15,-76 28 0-15,28 3-2 16,25 7 0-16,-68 65-2 16,17 22-1-16,14 18-4 15,21 1-4-15,16-37-29 16,19-7-4-16,31-28 1 15,1-46-1-15</inkml:trace>
  <inkml:trace contextRef="#ctx0" brushRef="#br0" timeOffset="2624.2624">7104 1327 133 0,'0'0'43'16,"0"0"0"-16,-43-63-7 15,43 63-36-15,0 0 0 16,20-59 0-16,-20 59-30 15,51-51-12-15,-51 51-3 16,89-32 0-16,-30 23-2 16</inkml:trace>
  <inkml:trace contextRef="#ctx0" brushRef="#br0" timeOffset="3622.3622">8819 1015 25 0,'0'0'33'0,"0"0"3"15,0 0 1-15,0 0-11 16,0 0-11-16,0 0 0 16,-51-29-2-16,51 29 0 15,-48 8-3-15,48-8-3 0,-62 25-1 16,62-25-2-16,-71 41 0 15,27-7-1-15,-22 22-2 16,6 7 0-16,6 2-2 16,14-13 0-16,25-1-2 15,30-11-2-15,25-15-7 16,9-20-25-16,26-6-5 15,-4-12 2-15,-71 13-2 16</inkml:trace>
  <inkml:trace contextRef="#ctx0" brushRef="#br0" timeOffset="4005.4005">9010 1199 101 0,'-18'15'40'16,"-2"5"-1"-16,7 6 0 15,12-4-36-15,1-22 0 16,0 0-1-16,0 0 0 16,68 28 0-16,-68-28-1 15,67-14 1-15,-67 14-1 16,67-25 1-16,-67 25-1 15,55-33 0-15,-55 33-2 16,0 0 1-16,52-58 1 16,-52 58 0-16,0 0 0 15,0 0 0-15,0 0 0 16,0 0 1-16,-49-36 1 15,-12 62-3-15,1 17 2 0,5 9-3 16,20 8 0-16,12-19-2 16,30 4-2-16,23-10-5 15,11-26-20-15,27 0-11 16,-2-15 1-16,14-5-2 15,-8-10 2-15</inkml:trace>
  <inkml:trace contextRef="#ctx0" brushRef="#br0" timeOffset="4358.4358">9588 1279 116 0,'0'0'40'16,"11"-39"1"-16,-29 46-10 15,-8 11-26-15,-5 13-1 0,8 9-2 16,2 0 0-16,16 4-1 15,4-10 0-15,12-15 0 16,7-15 0-16,8-13 0 16,-26 9 0-16,0 0 0 15,55-48 0-15,-55 48 0 16,0 0 0-16,74-70 0 15,-74 70 2-15,46-54-3 16,-46 54 0-16,0 0 0 16,59-59 0-16,-59 59 0 15,0 0 0-15,33-22-2 16,-11 20 1-16,7 14 0 15,-9 7-3-15,2 9-1 16,-22-28-20-16,0 0-13 0,61 18-5 16,-61-18 1-16,68-17-1 15</inkml:trace>
  <inkml:trace contextRef="#ctx0" brushRef="#br0" timeOffset="4546.4546">10479 751 115 0,'0'0'42'0,"0"0"0"15,0 0 1-15,0 0-40 16,0 0-1-16,-58 90 0 16,11 17-2-16,-5 20-4 15,8-4-2-15,30-19-28 0,-2-44-7 16,24-15-1-16,6-28 0 15</inkml:trace>
  <inkml:trace contextRef="#ctx0" brushRef="#br0" timeOffset="4966.4966">10221 1116 109 0,'0'0'43'0,"-24"-62"1"15,24 62-3-15,0 0-38 16,0 0 1-16,0 0 0 15,0 0-2-15,68-29 1 16,-68 29-1-16,60 26-2 0,-60-26 0 16,61 34 0-16,-61-34 0 15,102 52 0-15,-49-10 0 16,-10 4 0-16,-23 0 0 15,-11 2 0-15,-25-18-2 16,3 7 2-16,-6-10-1 16,13-10 1-16,6-17 0 15,0 0 0-15,0 0 0 16,0 0 0-16,0 0 1 15,46-58-1-15,-46 58 0 16,39-48-2-16,-39 48 2 16,36-56-2-16,-36 56 2 15,42-53-2-15,-42 53 0 16,37-64-3-16,-37 64-4 15,37-54-20-15,-37 54-12 0,44-49 1 16,-44 49-3-16,53-33 1 16</inkml:trace>
  <inkml:trace contextRef="#ctx0" brushRef="#br0" timeOffset="5171.5171">11281 1023 112 0,'0'0'43'16,"0"0"2"-16,32 64-2 15,-46-15-40-15,-12 5 0 16,-14-1-3-16,7 1 0 16,3-28-2-16,28-3-4 15,2-23-23-15,0 0-10 0,0 0-4 16,0 0 2-16,64-27-2 15</inkml:trace>
  <inkml:trace contextRef="#ctx0" brushRef="#br0" timeOffset="5305.5305">11318 1015 113 0,'-9'-76'41'0,"9"76"0"16,-17-68-6-16,17 68-52 16,-14-56-22-16,14 56-3 15,0 0 1-15,0 0-2 16</inkml:trace>
  <inkml:trace contextRef="#ctx0" brushRef="#br0" timeOffset="5886.5886">11493 894 112 0,'49'48'42'0,"-49"-48"2"15,38 54-3-15,-38-54-38 16,20 74-1-16,-17-13 0 16,-14 0-2-16,-2-1 0 15,0-11 0-15,-1-15 1 16,6-3-1-16,8-5 0 15,0-26 0-15,0 0 1 16,0 0 0-16,0 0 0 16,0 0 0-16,0 0 0 15,43-56-1-15,-43 56 0 16,35-51 0-16,-35 51-1 15,41-58 1-15,-41 58 0 0,44-67-1 16,-44 67 1-16,42-58 0 16,-42 58-1-16,44-46 2 15,-44 46-2-15,0 0 2 16,63-41 0-16,-63 41-1 15,0 0 0-15,0 0 0 16,56 31 1-16,-56-31 0 16,-18 36 1-16,12 17-4 15,-3 8 1-15,-14-4 1 16,-1 1 0-16,-20-27-1 15,9 4 2-15,-3-10-2 16,13-9 1-16,3-8 0 0,6-5 1 16,3-3-1-16,13 0 0 15,-16-1 1-15,16 1-1 16,-23 12 0-16,9 10 2 15,-7 10-2-15,-7 16-2 16,-6 12 2-16,-7 9-1 16,2 2 1-16,-2 2-5 15,13 5-13-15,-10-22-15 16,24 5-9-16,-2-22-1 15,21-9-1-15</inkml:trace>
  <inkml:trace contextRef="#ctx0" brushRef="#br0" timeOffset="6454.6454">12197 1280 115 0,'0'0'40'15,"0"0"0"-15,0 0-10 16,0 0-28-16,0 0 0 16,-24-47 0-16,24 47-1 15,0 0 0-15,72-14 1 16,-72 14 0-16,70-7 0 15,-70 7 0-15,77-15 0 16,-77 15 0-16,77-32-1 16,-77 32 0-16,61-28-1 15,-61 28 1-15,0 0-1 16,52-44 0-16,-52 44 1 15,0 0 0-15,0 0 0 16,0 0 0-16,-66 17 0 0,-2 22 1 16,11 10-2-16,13 8 0 15,23-4 0-15,33-6-4 16,39-16 1-16,31-21-4 15,-31-20-5-15,14-3-20 16,1-6-11-16,9-5 2 16,-4-9-2-16</inkml:trace>
  <inkml:trace contextRef="#ctx0" brushRef="#br0" timeOffset="6654.6654">13317 722 118 0,'0'0'42'15,"0"0"2"-15,-3-54-2 16,3 54-37-16,-46 25-1 15,2 29-4-15,-27 51 0 0,8 40 0 16,14 12-2-16,14-10-1 16,5-52-5-16,21-29-19 15,26-24-14-15,-1-30-2 16,11-14 1-16,-10-20-1 15</inkml:trace>
  <inkml:trace contextRef="#ctx0" brushRef="#br0" timeOffset="7160.716">12998 1197 114 0,'0'0'43'0,"0"0"2"0,0 0-3 16,-4-63-40-16,4 63 0 15,0 0 0-15,60-9-1 16,-60 9 0-16,79 11-1 16,-30-3 0-16,1-2 0 15,-2-2 1-15,5-1-1 16,1-2 0-16,-4-2 2 15,-50 1-2-15,84-7 0 16,-84 7 0-16,46 0 0 16,-46 0 0-16,-20 20 0 15,-11 12 0-15,-30 2 0 16,-4 11 0-16,-8-11 0 15,18 13 0-15,17-2 0 16,32-7 0-16,24-16 0 16,20-15 0-16,14-10 0 0,12-17 0 15,-64 20 0-15,75-30 0 16,-75 30 0-16,76-48 0 15,-76 48 0-15,76-48 0 16,-76 48 0-16,55-50 0 16,-55 50 0-16,0 0 0 15,0 0 0-15,39-50 0 16,-39 50 0-16,0 0 0 15,-12 24 0-15,5 5 0 16,2 1 0-16,18-6-6 16,-13-24-20-16,0 0-7 15,75-6-5-15,-75 6-5 16,82-34 0-16,-35 8 0 15</inkml:trace>
  <inkml:trace contextRef="#ctx0" brushRef="#br0" timeOffset="7318.7318">14271 883 122 0,'0'0'43'16,"48"-55"1"-16,-48 55-1 15,0 0-40-15,0 0-3 16,8 14 0-16,-38 43 0 16,-11 36 0-16,-4 31-17 15,-2-4-20-15,14-13-7 16,19-20 1-16,22-25-3 15</inkml:trace>
  <inkml:trace contextRef="#ctx0" brushRef="#br0" timeOffset="8084.8084">15243 1234 87 0,'0'0'38'0,"0"0"2"0,16-50 1 15,-16 50-32-15,0 0-1 16,0 0-1-16,-47-17-2 16,47 17 0-16,-63 10-1 15,-2 11-1-15,-1 6 0 16,-7 6-2-16,7 7 1 15,14 3 0-15,22 0-2 16,19-12 0-16,27-11 0 16,12-14 0-16,17-11 0 15,10-10 0-15,-55 15 0 16,68-28 0-16,-68 28 0 15,79-36 0-15,-79 36 0 16,72-40 0-16,-72 40 0 16,65-37 0-16,-65 37 0 0,48-28 0 15,1 19 0-15,-37 4 0 16,0 19 0-16,-22 7 0 15,-2 11 0-15,0 6-5 16,10 0-4-16,21-3-18 16,1-18-6-16,30-3-10 15,-4-13 1-15,16-3 0 16</inkml:trace>
  <inkml:trace contextRef="#ctx0" brushRef="#br0" timeOffset="8357.8357">15900 1232 91 0,'0'0'41'0,"43"-50"1"16,-43 50 0-16,0 0-24 16,0 0-12-16,0 0 0 15,0 0-1-15,0 0-1 16,-52-38-4-16,0 73 0 15,-10 11 0-15,4 2 0 16,-3-8 0-16,25 5 0 16,13-3 0-16,24-6 0 15,31-18-6-15,8-13-6 16,26-3-18-16,-11-11-12 15,17-2 0-15,-8-8-1 16,7-1 1-16</inkml:trace>
  <inkml:trace contextRef="#ctx0" brushRef="#br0" timeOffset="8670.867">16508 1116 95 0,'0'0'40'0,"0"0"3"16,0 0-2-16,0 0-30 15,0 0-4-15,0 0-1 16,0 0-1-16,-36-11-1 15,-17 49-1-15,-12 6-3 16,0 6 0-16,-5 6 0 16,3-10 0-16,13 8 0 0,26-8 0 15,39-21 0-15,14-15-7 16,31-9-22-16,-10-9-12 15,18-3-3-15,-6-7 1 16,10-5-2-16</inkml:trace>
  <inkml:trace contextRef="#ctx0" brushRef="#br0" timeOffset="9293.9293">16663 1279 101 0,'-5'22'40'15,"5"-22"1"-15,11 15-1 16,3-14-37-16,-14-1 0 16,0 0 0-16,50-14-1 15,-50 14 0-15,0 0-1 16,66-29 1-16,-66 29-1 15,47-23 0-15,-47 23 0 16,0 0-1-16,57-45 0 16,-57 45 1-16,0 0 1 15,0 0-1-15,0 0 0 16,0 0 0-16,-15-42 1 15,-39 55-1-15,-7 16 1 0,-6 6-2 16,14 9 0-16,11-2 0 16,29-3-1-16,25-10-2 15,30-18-2-15,20-11-10 16,-62 0-16-16,72-25-10 15,-26 9-1-15,10-4-1 16,-7-7-1-16</inkml:trace>
  <inkml:trace contextRef="#ctx0" brushRef="#br0" timeOffset="9481.9481">17404 842 113 0,'0'0'45'0,"0"0"-1"15,0 0 0-15,0 0-41 16,0 0 0-16,-24 1-2 0,-15 64 1 15,-10 26-4-15,9 16-2 16,7 4-17-16,-1-30-13 16,26-13-10-16,9-21 1 15,26-32-1-15</inkml:trace>
  <inkml:trace contextRef="#ctx0" brushRef="#br0" timeOffset="10178.0177">17482 1212 98 0,'0'0'42'0,"0"0"0"15,0 0-1-15,0 0-34 16,0 0-2-16,0 0-2 15,0 0 0-15,59-18-1 16,-59 18 0-16,0 0-1 16,71-17 0-16,-71 17 1 15,0 0-2-15,70-47 0 16,-70 47 1-16,0 0 0 15,0 0 0-15,0 0 0 16,0 0 1-16,0 0-2 16,-13-33 0-16,-30 58 0 15,0 13 0-15,-7 7 0 16,14 12 0-16,9-15 0 0,27 1 0 15,25-18-3-15,27-21 0 16,-52-4-3-16,72-12-4 16,-72 12-15-16,85-33-9 15,-34 13-9-15,-3-1 1 16,1-3 34-16,-49 24 6 15,82-40 5-15,-82 40 5 16,68-34 15-16,-68 34 9 16,48-22 11-16,-48 22-1 15,42-5-33-15,-33 20-5 16,-32 19-3-16,-11 14 1 15,-11 8-2-15,20-5 1 16,-1-10-2-16,17-7 2 16,3-18-2-16,6-16 2 0,0 0 0 15,12-31 0-15,-12 31 0 16,0 0 0-16,22-64 0 15,-22 64-2-15,23-60 1 16,-23 60-2-16,31-65 2 16,-31 65-4-16,37-63 4 15,-37 63-3-15,42-70 1 16,-42 70 1-16,46-44-2 15,-46 44-4-15,60-34-17 16,-60 34-13-16,64-27-4 16,-64 27 1-16,73-9-3 15</inkml:trace>
  <inkml:trace contextRef="#ctx0" brushRef="#br0" timeOffset="10542.0541">18527 1001 82 0,'0'0'43'0,"47"-7"-1"16,-47 7 3-16,0 0-21 15,0 0-19-15,0 0 1 16,0 0-2-16,-62 42 0 15,-3-1-4-15,5 12 0 16,0 0 0-16,19 6 0 16,10-13 0-16,29-7 0 15,16-21 0-15,-14-18 0 16,0 0 0-16,68-20 0 15,-68 20 0-15,59-35 0 16,-59 35 0-16,63-47 0 16,-63 47 0-16,61-49 0 15,-61 49 0-15,50-44 0 16,-50 44 0-16,0 0 0 0,50-58 0 15,-50 58 0-15,32 0 0 16,-32 0 0-16,5 38 0 16,-10 6 0-16,-3 3-6 15,8-47-8-15,0 0-14 16,0 0-4-16,0 0-4 15,72 31-7-15,-72-31 0 16,82-41 1-16</inkml:trace>
  <inkml:trace contextRef="#ctx0" brushRef="#br0" timeOffset="10722.0721">19249 788 97 0,'0'0'43'0,"50"-53"0"16,-50 53 0-16,0 0-28 0,0 0-10 15,0 0-2-15,-18 56-2 16,-34 32-2-16,-3 28 0 15,1 4-5-15,8-17-17 16,29-26-17-16,15-22-4 16,20-21 0-16,3-24 1 15</inkml:trace>
  <inkml:trace contextRef="#ctx0" brushRef="#br0" timeOffset="10902.0901">19157 1176 112 0,'-8'-67'44'0,"8"67"1"15,0 0 1-15,-2-64-45 0,2 64-1 16,0 0-2-16,0 0-3 16,38-63-21-16,-38 63-8 15,53-12-8-15,-53 12-4 16,69-8 2-16</inkml:trace>
  <inkml:trace contextRef="#ctx0" brushRef="#br0" timeOffset="11376.1375">19482 1082 102 0,'0'0'42'16,"0"0"3"-16,0 0-2 15,0 0-37-15,0 0-2 16,46-42 0-16,-46 42-2 15,5 36-1-15,-18 2-1 16,-11 7 0-16,3 2-4 16,0-1-1-16,7-8-21 15,-1-9-14-15,21-14-4 16,-6-15 3-16,0 0-1 15</inkml:trace>
  <inkml:trace contextRef="#ctx0" brushRef="#br0" timeOffset="11541.154">19623 1019 77 0,'0'-72'43'16,"0"72"-3"-16,-9-67-1 16,9 67-18-16,-15-54-30 15,15 54-15-15,0 0-18 16,0 0 2-16,-3-56-2 15,3 56 3-15</inkml:trace>
  <inkml:trace contextRef="#ctx0" brushRef="#br0" timeOffset="12127.2126">19827 891 102 0,'0'0'43'16,"46"59"0"-16,-46-59-7 16,0 0-29-16,8 69-1 0,-8-69-2 15,0 0-2-15,-17 65-1 16,-3-14 0-16,1-9-1 15,11 1-1-15,5-10-1 16,11-8 1-16,-8-25-1 16,0 0 0-16,0 0 0 15,57 9 1-15,-57-9 0 16,0 0 0-16,53-39-1 15,-53 39 0-15,0 0 1 16,47-58 0-16,-47 58 0 16,0 0 2-16,32-81-1 15,-32 81 1-15,0 0 0 16,22-57 3-16,-22 57 0 15,0 0 0-15,0 0-1 16,0 0-1-16,0 0 1 0,0 0 0 16,0 0-1-16,53-23 0 15,-53 23-2-15,0 0 0 16,0 0 0-16,38 66 0 15,-47-31 0-15,30 4 0 16,-10-5 0-16,-2-4 0 16,-9-5-2-16,-5-11 2 15,5-14-1-15,0 0 0 16,0 0 1-16,0 0 0 15,0 0 1-15,0 0-1 16,51-38 1-16,-51 38 1 16,0 0-2-16,54-39 0 0,-54 39 0 15,0 0 0-15,0 0 0 16,62-31 0-16,-62 31-3 15,0 0-8-15,35 5-17 16,-26 7-5-16,7 14-10 16,-6 8 0-16,1 0-2 15</inkml:trace>
  <inkml:trace contextRef="#ctx0" brushRef="#br0" timeOffset="12901.29">21500 969 88 0,'0'0'40'0,"0"0"0"15,0 0 2-15,-7-61-37 16,7 61 1-16,0 0-1 15,-60-3 0-15,60 3 0 16,-64 29 0-16,46-13 0 16,-46 37-1-16,-4 3-2 0,21 12 1 15,11-4-3-15,27-8 0 16,9-56 0-16,0 0 0 15,46 23 0-15,-46-23 0 16,76-23 0-16,-28 2 0 16,-48 21 0-16,91-54 0 15,-91 54 0-15,95-79 0 16,-95 79-2-16,78-68 4 15,-78 68-2-15,66-48 0 16,-66 48 0-16,0 0 0 16,52-27 0-16,-52 27 0 15,-18 39 0-15,5 18 0 16,-7 17 0-16,5 11 0 15,6-7-11-15,8-21-12 16,32-12-15-16,-1-20-3 0,15-15-1 16,-5-9-1-16</inkml:trace>
  <inkml:trace contextRef="#ctx0" brushRef="#br0" timeOffset="13162.3161">22036 1290 103 0,'0'0'40'0,"27"-27"2"15,-27 27-1-15,0 0-35 16,0 0 0-16,-27 19-1 16,3 2-1-16,-10 3-1 0,2 6-1 15,-7 4-1 1,4 1 1-16,8-1-2 0,8-4 0 15,15-7 0-15,14-9 0 16,19-8-5-16,9-10-2 16,24-5-19-16,-16-17-7 15,25 5-9-15,-11-8 0 16,7-4-1-16</inkml:trace>
  <inkml:trace contextRef="#ctx0" brushRef="#br0" timeOffset="13384.3383">22549 1099 122 0,'0'0'43'15,"0"0"-1"-15,0 0-2 16,45-42-41-16,-45 42-3 15,0 0-4-15,56-16-16 16,-56 16-18-16,0 0 1 16,61-11-3-16,-61 11 2 15</inkml:trace>
  <inkml:trace contextRef="#ctx0" brushRef="#br0" timeOffset="13523.3522">22684 1142 90 0,'-49'43'42'0,"-8"-5"1"16,18-2-1-16,10-20-14 0,36-2-28 15,33-13-9-15,-40-1-24 16,54-12-7-16,-54 12-1 16,84-7 0-16</inkml:trace>
  <inkml:trace contextRef="#ctx0" brushRef="#br0" timeOffset="14169.4168">23289 1068 101 0,'0'0'39'0,"-49"-43"3"16,49 43-2-16,0 0-38 16,0 0 1-16,0 0-2 15,-21-63 1-15,21 63 0 16,0 0 0-16,0 0 0 15,0 0 0-15,58-37-1 16,-58 37 1-16,0 0-1 0,53 2 1 16,-53-2 0-16,0 0 0 15,42 40-2-15,-33 14 2 16,-23 10-2-16,-4 10 1 15,-6 3 0-15,9-9-1 16,12-7-1-16,24-11 1 16,20-26 0-16,10-10 1 15,8-15 0-15,3-10 1 16,-2-13-2-16,-60 24 0 15,56-39 0-15,-56 39 0 16,54-53 0-16,-54 53 0 16,41-65 0-16,-41 65 0 15,37-64 0-15,-37 64 0 16,24-64-2-16,-24 64-1 0,30-83 1 15,-30 83-2-15,0 0-4 16,37-75-20-16,-37 75-6 16,0 0-9-16,65-53 0 15,-65 53-1-15</inkml:trace>
  <inkml:trace contextRef="#ctx0" brushRef="#br0" timeOffset="14653.4652">24265 521 106 0,'0'0'43'16,"0"0"-1"-16,0 0 1 15,0 0-41-15,0 0 0 16,0 0 0-16,0 0 0 16,32-56-1-16,-32 56 0 15,0 0 0-15,62-5 0 16,-62 5-1-16,0 0 1 0,56 20-1 15,-56-20 1-15,0 0 0 16,0 0-1-16,-4 82 1 16,4-82-1-16,-27 54 1 15,27-54-2-15,-30 63 2 16,30-63-2-16,-17 59 1 15,17-59 0-15,0 0-2 16,19 74-2-16,-19-74-4 16,0 0-18-16,68 38-9 15,-68-38-8-15,61 4-1 16,-61-4 0-16</inkml:trace>
  <inkml:trace contextRef="#ctx0" brushRef="#br0" timeOffset="15188.5187">23204 1557 114 0,'37'2'42'0,"1"-9"1"16,23 1-1-16,12-4-38 16,14-4 0-16,14 0-1 15,8-2-2-15,7 2 1 16,2-1-2-16,-1-1-2 0,-6 2 1 15,-7 2-3-15,-11-1-1 16,-8 5-2-16,-29-13-17 16,1 13-13-16,-31 0-5 15,-14 7 0-15,-12 1 0 16</inkml:trace>
  <inkml:trace contextRef="#ctx0" brushRef="#br0" timeOffset="15792.5791">23537 1872 94 0,'0'0'38'16,"0"0"-2"-16,0 0 3 15,14 9-34-15,-17 1-2 0,-1 11 1 16,-4 1 0-16,-1 10 0 16,-5 4-1-16,0 3-1 15,-4-1 0-15,-1 2-1 16,2-5 0-16,4 0 0 15,0-11 0-15,5-7-1 16,8-17 2-16,0 0-1 16,0 0 0-16,8-17 0 15,6-11 0-15,1-8 1 16,3-4-1-16,-2-8 0 15,2-2 0-15,2 2 0 16,-2 3 0-16,0 4 1 16,2 10-2-16,-1 7 2 15,6 8-2-15,8 7 0 0,4 9 0 16,7 0 0-16,10 3 0 15,2-6-10-15,22 7-18 16,-13-11-11-16,10 5-5 16,-16-8-1-16,5 2 0 15</inkml:trace>
  <inkml:trace contextRef="#ctx0" brushRef="#br1" timeOffset="21622.162">1985 2000 6 0,'0'0'18'15,"15"-7"-1"-15,-15 7 0 16,0 0-12-16,0 0-3 15,8 10 0-15,-8-10 3 0,12 14 1 16,2-5 3-16,-1-4 1 16,10 2 0-16,-7-5 1 15,16 3 0-15,-4-5-2 16,14 3-3-16,-2-4-2 15,10 3-1-15,2-2-2 16,10 0 0-16,6 0-1 16,5 1-1-16,4 0 2 15,4-1-1-15,6 0 0 16,5-1 1-16,6-1 0 15,6-1 0-15,3-4 1 16,6 1 0-16,2-3-1 16,6-2 1-16,7 1-1 15,1 1 1-15,3-1-1 0,0 0-1 16,3 2 1-16,4-2 1 15,6 0-2-15,-1 2 1 16,5-1-1-16,0-1 1 16,6 0-1-16,5 0 1 15,5-3-1-15,0 2 1 16,7 0 0-16,6 0-1 15,4 2 1-15,2 0-1 16,2 2 0-16,1 3 0 16,3 2 0-16,0 2 0 15,-1 0-1-15,0 1 1 16,-3 0-1-16,3-1 0 15,-2 0 1-15,2 1-1 16,-5-3 1-16,1 1-1 0,3-1 1 16,-2 0 0-16,1 0 0 15,2 1 1-15,2 0-1 16,0 1 0-16,2 0 1 15,-3 1-1-15,3 1 0 16,-3 4 1-16,-5 0-1 16,1 2 0-16,-1-2 0 15,-2 0 1-15,-2-2-1 16,4-1 0-16,-1-3 1 15,5 0-1-15,2-4 1 16,5-2 0-16,2-2-1 16,4 0 1-16,0-1 0 15,3 2-1-15,-6 0 1 0,-1 0 0 16,-5 2-1-16,-3 1 1 15,-9 3-1-15,-1-1 0 16,-5 0 0-16,-2 0 1 16,3-3-1-16,1-1 0 15,1-1 0-15,3-2 0 16,3-1 1-16,5-3-1 15,0-1 0-15,-4 1 0 16,2-1 0-16,-4 1 0 16,-4 1-1-16,-5 3 1 15,-8 0 0-15,-1 2-1 16,-8 5 1-16,-4-1 0 15,-11 2 0-15,-1 2-1 16,0-2 2-16,-5 2-1 0,-5-2 0 16,-3 4 0-16,-4-3 1 15,-3-3-1-15,-2 1 0 16,-3 1 1-16,-8 1-1 15,-6 0 0-15,-1 1 0 16,-7-2 1-16,-2 0-1 16,0 2 0-16,-4 0 0 15,-2 1 1-15,0-2-1 16,-1 3 0-16,-4-1 0 15,2-1 0-15,-3 4 1 16,-3-3-1-16,-1-1 0 16,0 1 0-16,-1-2 0 15,1 0 1-15,0 2-1 16,-2-4 0-16,-1 2 0 15,-1 2 0-15,-3 1 0 0,-2 1 0 16,-4-1 1-16,-3 3-1 16,0 1 0-16,1 1 0 15,0 0 0-15,-3-2 0 16,2-1 0-16,0 1 0 15,-1 0 0-15,-2-2 1 16,-1 0-1-16,1 1 0 16,-4-3 1-16,-2 1-1 15,1 0 0-15,-2 1 1 16,0-1-1-16,-2-2 0 15,-3 1 0-15,3 0 0 16,-1-2 0-16,1 0 0 16,-1-1 0-16,1 0 0 15,-1 0 0-15,3 0 0 0,0 0 0 16,-4-2 1-16,-1 2-1 15,-3 0 0-15,-5 1 0 16,-2 0 1-16,-5 0-1 16,-2 1 0-16,-4 1 0 15,2 0 0-15,-1 2 0 16,7 0 0-16,3 1 0 15,5-1 0-15,3 0 0 16,0-1 0-16,-1-1 0 16,-5 0 0-16,-3-2 0 15,-10 0-1-15,-6-1-2 16,-18 1-1-16,14 0-8 15,-25-6-20-15,11 6-1 0,-13-2-2 16,13 2 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21:58:31.77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206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3766 5868 48 0,'0'0'29'0,"-11"-1"1"15,11 1 0-15,-6-12-20 16,6 12 0-16,3-11-4 16,-3 11-1-16,3-11 0 15,-3 11-2-15,0 0 1 16,0 0-3-16,0 0 2 15,0 0-1-15,0 0 0 16,-3 18 0-16,3-18 1 0,-1 17-2 16,1-17 1-16,1 19-1 15,-1-19 2-15,8 14-1 16,-8-14 1-16,10 3-2 15,-10-3-2-15,12-3 2 16,-12 3-2-16,11-14 2 16,-6 1-2-16,1 0 1 15,-3 0-1-15,2-2 1 16,-3 2 0-16,2 1 0 15,-4 12 0-15,3-15 1 16,-3 15-1-16,0 0 1 16,0 0 0-16,-11 18 1 15,5-3 1-15,-2 2 0 16,0-1 0-16,2 0 0 15,-1-1 0-15,7-1-1 0,0-14 1 16,10 12-2-16,4-15-3 16,5-2 3-16,3-7-3 15,-1 5 2-15,-3-7-1 16,-4 6 1-16,-7-2-1 15,-7 10 2-15,-17-5 0 16,-5 8 1-16,-7 3-2 16,1-3-1-16,7 3-7 15,-1-26-15-15,27 8-15 16,4-16-2-16,26-2-2 15,10-13-2-15</inkml:trace>
  <inkml:trace contextRef="#ctx0" brushRef="#br0" timeOffset="4846.4846">1350 6937 35 0,'0'0'12'0,"7"14"-3"16,-7-14-7-16,0 0-20 15,0 0-2-15,-8 16 6 16,8-16 8-16,-3 14 8 15,3-14 4-15,-1 14 7 16,1-14 5-16,1 12 5 16,-1-12 2-16,0 0-6 15,3 12-4-15,-3-12-3 16,0 0-2-16,0 0-2 15,0 0-2-15,0 0-2 16,0 0-1-16,0 0-1 16,0 0 0-16,0 0 1 15,0 0-1-15,0 0 0 0,0 0 1 16,0 0 0-16,0 0 0 15,0 0 1-15,0 0 0 16,0 0 0-16,0 0-1 16,0 0 0-16,0 0 0 15,0 0-1-15,0 0 0 16,0 0-1-16,0 0-1 15,0 0 1-15,0 0-1 16,0 0 1-16,0 0 0 16,0 0 0-16,-4-10-1 15,4 10 1-15,0 0 0 16,-9-14 0-16,9 14-1 15,-11-13 1-15,11 13-1 16,-15-10 0-16,15 10 0 16,-16-14 1-16,16 14-1 0,-17-13 0 15,17 13 0-15,-11-15 0 16,11 15 1-16,-8-18-1 15,8 18 0-15,-5-20 1 16,5 8-1-16,-2 1 0 16,1 1 1-16,1 10-1 15,-4-19 0-15,4 19 0 16,-6-17 0-16,6 17 0 15,-4-15 0-15,4 15 0 16,-6-17 0-16,6 17 0 16,-4-16 0-16,4 16 0 15,2-19 0-15,0 10 0 0,-2 9 0 16,2-21 0-16,-2 21 0 15,1-18 0-15,-1 18 0 16,-2-19 0-16,2 19 0 16,-6-17-1-16,6 17 1 15,-9-17 0-15,9 17-1 16,-12-16 1-16,12 16-1 15,-9-20 1-15,5 10-1 16,-1-1 2-16,1 0-2 16,0-2 1-16,3 2 0 15,-3-1 1-15,0 0-1 16,1 0 0-16,-1 0 0 15,-1 1 0-15,-2-1 0 16,1 1 1-16,-2-1-1 16,-1-1-1-16,0 0 1 0,0-1 0 15,2-1 0-15,-4 1 0 16,4-4 0-16,-2 0 0 15,-1-1 0-15,1 1 0 16,1-2 0-16,1 1 0 16,-1 0 0-16,1 0 0 15,-2 1 0-15,2-1 0 16,-1 2 0-16,0 0 0 15,-2 0 0-15,3 1 0 16,-2 1 0-16,0-1 0 16,2 0 0-16,-1-1 0 15,1-1-1-15,-1 3 1 16,1-3 0-16,-1 1 0 15,2-1 0-15,-1 1-1 0,-1-1 1 16,1-4-1-16,-2 2 0 16,0 1-1-16,-1-2 2 15,0-1-2-15,0 2 2 16,0-1 0-16,1 2-2 15,-1 0 2-15,1 1 0 16,2-2 0-16,0 1 0 16,1-1 0-16,-1-1 0 15,3-1 0-15,-2 1 0 16,0-2 1-16,3-1-1 15,-6 1 0-15,3 0 0 16,-2 0 1-16,-2 1 0 16,-1 3 0-16,2-1 0 15,-2 3-1-15,1 1 1 0,2 1-1 16,-3 2 1-16,4 0-1 15,3 3 0-15,4 10 0 16,-10-18 0-16,10 18-1 16,-4-12 1-16,4 12-1 15,0 0 1-15,0 0-1 16,0 0 0-16,0 0 0 15,4 12 0-15,-4-2 0 16,0 4 0-16,0 2 0 16,-2 3 0-16,0 6 0 15,-4 0 1-15,-3 7-1 16,-1 1 1-16,1 1-1 15,-5 2 1-15,5-1-1 0,-3-2 1 16,4-1 0-16,0-3 0 16,3-5 0-16,3-2 0 15,-1-4 0-15,3-5 0 16,0-13 1-16,2 17 0 15,-2-17 0-15,0 0 0 16,0 0 0-16,10-24 0 16,-3 5 0-16,3-8 0 15,-1-3 0-15,4-3-1 16,1-5 1-16,1 3 0 15,-3 1-1-15,1 4 1 16,-1 7-1-16,-3 7 0 16,-3 4 0-16,-6 12 0 15,10 5 1-15,-3 7-2 0,0 6 0 16,2 5 1-16,5 2-1 15,5 2 1-15,7 3-1 16,9-4 1-16,3-2 0 16,10-3 0-16,3-1-1 15,1-9-5-15,5 13-17 16,-20-16-12-16,-8 11-1 15,-15-12-2-15,-14-7-1 16</inkml:trace>
  <inkml:trace contextRef="#ctx0" brushRef="#br0" timeOffset="5744.5744">321 7393 87 0,'-5'-9'36'16,"7"-9"-1"-16,17 3 2 15,-4-8-33-15,13 1-1 16,-1-3 0-16,5 3 0 15,-3 2-2-15,-5 5 1 16,-2 7-1-16,-5 6 0 16,-3 7-1-16,-3 7 0 15,-7 9 0-15,0 7 0 16,-3 6 1-16,1 6-1 15,1 3 0-15,-1 4 0 16,1-5 1-16,7 0-1 16,4-10 1-16,6-1 0 0,2-12-1 15,6-9 1-15,1-11 1 16,2-8-1-16,0-9 1 15,1-7 0-15,-6-7-1 16,-3-4 1-16,-6-6 0 16,-4 4-1-16,-3 0 0 15,-3 4-1-15,1 5-1 16,-3 2-1-16,4 10-3 15,0 2-1-15,13 21-17 16,-3-7-16-16,6 15 2 16,-4-3-3-16,8 11 3 15</inkml:trace>
  <inkml:trace contextRef="#ctx0" brushRef="#br0" timeOffset="5965.5965">1034 7612 106 0,'-22'11'38'0,"11"9"0"16,-10-6-1-16,9 9-34 15,2 2-1-15,4 4-1 16,6 1-2-16,-1-1-1 15,11 0-3-15,-1-15-20 16,23 3-12-16,-2-16 0 16,15-1 0-16,-3-20 0 0</inkml:trace>
  <inkml:trace contextRef="#ctx0" brushRef="#br0" timeOffset="6115.6115">1299 7440 105 0,'-17'-16'35'0,"-6"-2"3"16,8 12-4-16,0-3-33 15,2 5-4-15,13 4-28 16,0 0-6-16,0 0 2 16,0 0-5-16</inkml:trace>
  <inkml:trace contextRef="#ctx0" brushRef="#br0" timeOffset="14105.4104">1244 4975 49 0,'0'0'30'0,"0"0"3"15,0 0-4-15,0 0-17 16,0 0-4-16,0 0-2 15,0 0 0-15,0 0-3 16,-5-14 0-16,5 14 0 16,5-15 0-16,-5 15-1 15,8-26 1-15,-1 11-1 16,-3-5-1-16,6 0 1 0,-6-2-1 15,6 0 0-15,-6-1 0 16,2-1-1-16,2 2 1 16,-2-1-1-16,-1-3 1 15,4 0 0-15,-1-2-1 16,2 1 1-16,1-2-1 15,2 0 1-15,-3-1-1 16,4 0 0-16,-5 1 1 16,2 2-1-16,1 0 1 15,-1 3 0-15,-2-1 0 16,0 0 0-16,-2 1-1 15,4-2 1-15,-3 0-1 16,1 0 1-16,0 0-1 16,-1 0-1-16,4-3 1 15,-4 2 0-15,5-1 0 0,-2-1 0 16,3 2 0-16,-1 0 0 15,0 1 1-15,1 0-1 16,-2-1 0-16,1 3 1 16,-2 1-1-16,-1-1 0 15,-2 2 1-15,0-1-1 16,0 0 1-16,-2 0-1 15,0 0 0-15,0 0 0 16,2-1 1-16,1 0-1 16,0-1 0-16,1-1 0 15,0 0 0-15,5-1 1 16,-2 1-1-16,1-2 1 0,0 2 0 15,-2 0 0 1,0-1 0-16,-3 2-1 0,2-2 0 16,-4 1 1-16,0 1-1 15,-2 0 0-15,2 2 1 16,-1 1-1-16,0-1 0 15,2 1 0-15,0 2 0 16,1 1 0-16,2 2 0 16,-2-1 0-16,0 4 0 15,0-1 0-15,-1 2 1 16,-1 3-1-16,-7 10 0 15,9-11 0-15,-9 11 0 16,0 0 1-16,0 0-1 16,0 0 0-16,0 0 0 15,0 0 0-15,0 0 1 16,0 0-1-16,0 0 0 0,0 0 0 15,0 0 0-15,0 0 0 16,0 0 0-16,0 0 0 16,0 0 0-16,0 0 0 15,0 0 0-15,0 0 1 16,0 0-1-16,0 0 1 15,0 0-1-15,0 0 1 16,0 0-1-16,-13 1 0 16,13-1 0-16,-18 11 0 15,4 0 0-15,-6 5 0 16,-6 1-1-16,-4 7 2 15,-4 5-1-15,-3 0 0 16,1-4 0-16,1 2 0 0,6-8 0 16,7-2 0-16,7-9 0 15,15-8 0-15,-4-12 0 16,15-3 0-16,9-5 0 15,4-6 0-15,6-1 0 16,6-4 1-16,2 2-1 16,0 3 1-16,-5 5-1 15,0 5 0-15,-8 3 1 16,1 6-1-16,-7 3 0 15,-4 3 0-15,0 1 0 16,-3 2 0-16,-1-1 0 16,0 1 0-16,1 1 1 15,-2 1-1-15,-10-4 0 16,16 19 1-16,-12-1-1 0,-1 8 1 15,-3 6-1-15,-4 8 1 16,0 4 0-16,-1 2-1 16,0 0 0-16,4-2 1 15,2-5-3-15,-1-7-1 16,13-1-8-16,-13-31-20 15,20 19-8-15,-20-19 0 16,28-2-1-16</inkml:trace>
  <inkml:trace contextRef="#ctx0" brushRef="#br0" timeOffset="14895.4894">650 2734 93 0,'4'-19'36'0,"10"-3"1"16,-2-12-2-16,12 0-33 16,1-7-1-16,8 3 0 15,-3 2 0-15,2 5 0 16,-7 8 0-16,-1 11 0 0,-7 12 0 15,-7 16 0-15,-8 8 0 16,-4 14 0-16,-3 6-1 16,-4 9 2-16,-2 2-2 15,4 7 2-15,-1 0-2 16,5-7 1-16,3-6-1 15,6-7 2-15,6-7-1 16,6-9 0-16,3-11 0 16,6-13 1-16,5-15 0 15,4-11 1-15,2-10-2 16,2-9 0-16,-3-8 1 15,1-5-2-15,-7-7 1 16,-3 0-2-16,-5 6 1 0,-8 6-1 16,-6 8 0-16,-5 5 0 15,-3 13-3-15,-5 3-4 16,4 22-18-16,0 0-12 15,0 24 0-15,-2-10-2 16,12 14 2-16</inkml:trace>
  <inkml:trace contextRef="#ctx0" brushRef="#br0" timeOffset="15171.517">1779 2607 76 0,'-10'-5'37'0,"-11"-9"-1"16,4 10 1-16,-2-3-26 16,0 8-7-16,0 4 0 15,5 11-2-15,-4 10 1 16,3 9 0-16,-2 7-1 15,1 12 0-15,-2 4-1 16,1 2 1-16,-2 0-3 16,2-6 0-16,3 2-7 15,-6-19-23-15,16 1-7 16,-6-19 2-16,14-4-2 15</inkml:trace>
  <inkml:trace contextRef="#ctx0" brushRef="#br0" timeOffset="15346.5345">1517 2883 109 0,'-14'-21'40'0,"14"21"0"16,-8-14-3-16,8 14-32 16,20-2-2-16,4 2-2 15,12 0-5-15,3-13-17 16,18 17-18-16,-5-8-1 15,7 9 0-15,-5-5-2 16</inkml:trace>
  <inkml:trace contextRef="#ctx0" brushRef="#br0" timeOffset="21992.199">7790 2501 48 0,'17'-15'29'0,"-17"15"3"16,14-16-1-16,-14 16-22 15,8-10-2-15,-8 10-1 16,-2 15-2-16,-7 7 0 15,-12 1 0-15,-5 14 1 16,-12 1-1-16,-5 11 1 16,-16-2 0-16,-1 12 1 15,-6-7-1-15,5 2 1 16,-2-3-2-16,13 0-1 15,11-5 0-15,16-5-2 0,17-5-1 16,21-12-1-16,19-7 0 16,17-11 1-16,16-8-1 15,14-7 0-15,8-6 1 16,1-6-1-16,1-2 1 15,-10 2-1-15,-5 1 1 16,-11 3-1-16,-10 6 0 16,-17 2 1-16,-12 3-1 15,-8 1 1-15,-18 5 0 16,2-12 1-16,-15-2-1 15,-3-3 1-15,-7-9-1 16,-4-6-1-16,-2-8 1 16,-3-5 0-16,3-8-1 15,1-2 0-15,4 6-1 0,1 3-2 16,5 16-3-16,-3-10-16 15,18 30-12-15,3 10-1 16,0 0 0-16,-7 21-1 16</inkml:trace>
  <inkml:trace contextRef="#ctx0" brushRef="#br0" timeOffset="22647.2645">8361 2710 97 0,'0'0'37'0,"-6"-17"1"15,17 7-4-15,5-9-32 16,12-5-1-16,10-8-1 0,7 2 1 15,1 2 0-15,2 5-1 16,-5 5 1-16,-3 14 0 16,-10 12 0-16,-8 11 0 15,-15 18-1-15,-7 7 2 16,-8 15 0-16,-7 3 0 15,-3 5-1-15,-1-1 0 16,6-2 0-16,4-5 1 16,8-9-2-16,11-9 1 15,12-17-1-15,13-11 0 16,10-16 1-16,8-12-1 15,1-16 1-15,4-13 0 16,-5-8 0-16,-3-6-1 16,-11-3 1-16,-9 0-1 0,-12 2 1 15,-10 4-2-15,-6 10 1 16,-5 7-1-16,-3 9 1 15,1 9-1-15,9 8-1 16,9 4-1-16,19 12-5 16,0-8-28-16,26 19-2 15,0-13-2-15,16 12-1 16</inkml:trace>
  <inkml:trace contextRef="#ctx0" brushRef="#br0" timeOffset="25733.5731">9862 2657 99 0,'-1'11'41'0,"1"-11"-1"16,34-11-1-16,-13 4-40 15,12-8-1-15,12-1-1 16,3-6-3-16,11 14-12 15,-14-12-20-15,0 18 2 16,-19-2-4-16,-5 17 3 16</inkml:trace>
  <inkml:trace contextRef="#ctx0" brushRef="#br0" timeOffset="25900.5898">9800 2909 103 0,'-6'15'38'15,"6"-15"2"-15,29-12-2 16,6 1-41-16,13-14-17 15,24 10-18-15,6-8 1 16,16 10-3-16,-2-5 2 16</inkml:trace>
  <inkml:trace contextRef="#ctx0" brushRef="#br0" timeOffset="26515.6513">10777 2581 91 0,'10'-22'37'16,"5"-15"0"-16,21 1 1 15,22-4-36-15,-5-2-1 16,9 1 1-16,2 7-1 15,-2 6 0-15,-9 13-1 16,-10 9 1-16,-11 15-1 16,-17 16 1-16,-10 15-1 15,-11 11 0-15,-8 13 2 16,-6 6-1-16,1 6 0 15,-1 2 0-15,6-3 0 16,8-9 0-16,11-10 0 16,14-18 0-16,16-12 1 15,13-18-1-15,9-14 1 16,9-16-1-16,2-13 0 0,0-16 1 15,-3-6-1-15,-8-14 0 16,-8-3-2-16,-11 3 1 16,-15 2-2-16,-4 10 1 15,-10 5-1-15,-4 13-2 16,-5 9-3-16,0 32-9 15,0 0-21-15,0 0-1 16,-5 29 0-16,17 7-1 16</inkml:trace>
  <inkml:trace contextRef="#ctx0" brushRef="#br0" timeOffset="26808.6806">12610 2691 82 0,'-15'-28'35'16,"-14"-8"1"-16,-1 16 2 15,-15-2-33-15,7 17 0 16,-5 5-1-16,3 16 0 15,-4 13 0-15,3 19 0 16,2 9-1-16,7 9 0 16,6 7-2-16,6 2-1 15,9 3-4-15,-2-16-11 16,18 8-22-16,-6-24 0 0,14-3-1 15,-11-25-1-15</inkml:trace>
  <inkml:trace contextRef="#ctx0" brushRef="#br0" timeOffset="26968.6966">12096 2991 107 0,'-5'-18'39'0,"-1"-11"0"16,24 11-2-16,15-10-34 15,16 0-5-15,23 5-26 16,2-13-11-16,16 11 2 15,1-6-4-15,12 12 2 16</inkml:trace>
  <inkml:trace contextRef="#ctx0" brushRef="#br0" timeOffset="27160.7158">13187 2633 111 0,'0'0'42'16,"-17"1"-2"-16,27-1-1 15,11-9-39-15,16-3-3 16,15 10-7-16,-1-16-28 16,21 17-2-16,-1-11 0 15,14 12-2-15</inkml:trace>
  <inkml:trace contextRef="#ctx0" brushRef="#br0" timeOffset="27737.7735">14027 2525 92 0,'14'-11'38'0,"7"7"0"15,-5-13 0-15,1 3-36 16,11-3 0-16,7-4 0 16,1 2-1-16,0 0 0 15,-4 1 0-15,-3 4 0 16,-4 7-1-16,-6 5 1 15,-7 10-1-15,-11 10 1 16,-7 9-1-16,-6 10 1 16,-6 5-1-16,-1 9 2 15,-2 3-2-15,5 2 2 16,5-1-2-16,6-3 2 15,12-6-1-15,13-9 1 16,11-14 0-16,14-12-1 16,10-12 1-16,4-11 0 0,2-14 0 15,-3-10-2-15,-2-12 1 16,-9-5-1-16,-10-4 1 15,-10 1-3-15,-11-1 1 16,-7 7-1-16,-2 8 0 16,-6 4-1-16,0 17-3 15,-2-3-8-15,14 29-23 16,-13-5-2-16,24 23 0 15,-7-5-2-15</inkml:trace>
  <inkml:trace contextRef="#ctx0" brushRef="#br0" timeOffset="27934.7932">15166 2679 102 0,'-18'21'41'16,"-14"-6"0"-16,6 11 0 15,4-5-39-15,-3 9 2 16,6 1-3-16,9-1 0 15,11 1-3-15,9-10-7 16,27 6-29-16,4-17-1 16,17 2-1-16,-3-20-1 15</inkml:trace>
  <inkml:trace contextRef="#ctx0" brushRef="#br0" timeOffset="28087.8085">15420 2417 78 0,'-38'-35'40'16,"12"15"-3"-16,2 6-6 15,5 10-45-15,19 4-24 16,0 0-1-16,17 12-2 16</inkml:trace>
  <inkml:trace contextRef="#ctx0" brushRef="#br0" timeOffset="30878.0875">8193 3822 44 0,'19'-18'32'15,"-1"7"2"-15,-6-5 0 16,2 14-10-16,-14 2-17 16,0 0-1-16,0 0-2 15,-14 13 0-15,-11 6 1 16,-4 11-1-16,-9 3-1 15,-3 8-1-15,-8 7 1 16,0 6 0-16,2-1-1 16,4 0-1-16,12-6 0 15,11-2-1-15,13-7 0 0,15-11 0 16,16-9-1-16,16-10 1 15,11-8-1-15,8-8 2 16,6-6-1-16,2-2-1 16,-1-1 1-16,-5-3 0 15,-7 5 0-15,-10 2 0 16,-13 3 0-16,-8 2 1 15,-10-4-1-15,-12 0 0 16,-9-9 1-16,-8-5 0 16,-6-10-1-16,-4-9 0 15,-2-3-1-15,-1-3-1 16,4 4 0-16,-2-2-6 0,17 19-26 15,-5 4-1-15,15 26-1 16,2-15-1-16</inkml:trace>
  <inkml:trace contextRef="#ctx0" brushRef="#br0" timeOffset="31360.1357">8856 3935 88 0,'12'-21'35'0,"8"15"0"15,-4-4 1-15,12 6-34 16,-8 2 0-16,1 8 1 16,-6 5-1-16,-4 11 0 15,-5 7 0-15,-1 9 0 16,-8 6 0-16,1 4-1 15,2 4 0-15,1 0 0 16,6-4-1-16,7-8 0 16,14-10 0-16,3-14 1 15,10-16 1-15,6-12-1 16,4-19 1-16,3-12 0 15,-6-13 0-15,-6-9 1 16,-7-4-1-16,-11-1-1 0,-8 2 0 16,-5 7-1-16,-7 9 0 15,-3 10 0-15,-1 12 0 16,5 10-2-16,5 10 0 15,4 6-4-15,18 18-24 16,-5-10-7-16,21 13-2 16,-1-6 0-16</inkml:trace>
  <inkml:trace contextRef="#ctx0" brushRef="#br0" timeOffset="31564.1561">10256 3854 99 0,'-26'13'38'16,"-1"-12"1"-16,27-1-2 16,0 0-36-16,0 0-5 15,42 8-7-15,-5-14-26 16,14 12 1-16,-5-9-1 15,7 13-2-15</inkml:trace>
  <inkml:trace contextRef="#ctx0" brushRef="#br0" timeOffset="31706.1703">10169 4074 105 0,'-56'13'39'0,"21"6"0"16,13-17-2-16,22-2-39 0,48-4-26 15,8-16-9-15,31 8-2 16,8-9 0-16</inkml:trace>
  <inkml:trace contextRef="#ctx0" brushRef="#br0" timeOffset="33613.361">11949 3577 45 0,'4'-11'30'0,"-4"11"2"16,0 0-2-16,0 0-17 15,0 0-5-15,-12-10-2 16,12 10-3-16,0 0 2 16,-10 25-2-16,2-8 0 15,-1 12 1-15,-7 4-2 16,-4 14 1-16,-8 13-1 15,-2 12 2-15,-13 6-3 16,-2 11 2-16,-11 4-2 16,-2 8 0-16,-3-1 1 15,0 6-1-15,0-5 0 16,4-3-1-16,4-5 1 0,4-2-1 15,6-7 1-15,1-5-1 16,3-6 1-16,0-3-2 16,2-6 2-16,0-5-2 15,3-6 1-15,-2-6-2 16,8-3-2-16,2-16-3 15,17 3-23-15,-6-22-5 16,15-9-1-16,10-25 0 16</inkml:trace>
  <inkml:trace contextRef="#ctx0" brushRef="#br0" timeOffset="34183.418">11943 3606 71 0,'0'0'33'0,"0"0"2"15,0 0-2-15,0 0-26 16,0 0 0-16,-13 8-2 0,-3 6-1 16,-10 1 0-16,-6 9-1 15,-6 4-1-15,-2 4 0 16,-3-2-1-16,6 1 0 15,5-6 0-15,11-5 0 16,11-10 0-16,10-10-1 16,17-9 1-16,11-9 0 15,10-8 0-15,5-2 0 16,4-7 1-16,4-2-2 15,-1 1 1-15,0 3 1 16,-7 4-1-16,-7 5 0 16,-7 4-1-16,-4 8 0 15,-7 5 0-15,-6 12 1 16,-3 5-1-16,-6 9 0 0,-1 7 1 15,-1 6-2-15,2 5 0 16,-2 1-3-16,13 13-27 16,-11-18-5-16,19 9-2 15,-3-16-1-15</inkml:trace>
  <inkml:trace contextRef="#ctx0" brushRef="#br0" timeOffset="34768.4765">12622 4361 79 0,'0'0'36'0,"0"0"0"15,0 0 1-15,0 0-30 16,31 9-2-16,3-10 0 16,17 2-2-16,11-1 0 15,13 0 0-15,6 0-2 16,6 2 1-16,-2-1-1 15,-5 2-1-15,-10 2 1 16,-10-2-2-16,-11 2 1 16,-10-2-1-16,-9 0-1 15,-8-5-1-15,-6 4-2 0,-16-2-4 16,24-11-28-16,-24 0 1 15,0 11-1-15,-1-21-1 16</inkml:trace>
  <inkml:trace contextRef="#ctx0" brushRef="#br0" timeOffset="36332.6329">13869 3451 30 0,'0'0'26'0,"-16"5"1"15,16-5 2-15,-9 10-19 0,9-10-2 16,0 0 1-16,0 0-1 15,3 15-1-15,-3-15 0 16,12 16-1-16,-12-16 1 16,15 22-3-16,-7-9 0 15,4 4-2-15,-3-2 1 16,5 6-2-16,-1-4 1 15,2 4-1-15,0-1 0 16,4 1 0-16,-1-2 0 16,3 3-1-16,-3 0 0 15,-1 1 1-15,1-1 0 16,-1 3-1-16,2 0 0 15,-4 0 1-15,-1 0-1 16,4 1 0-16,-3 2 1 0,4 0-1 16,-1 0 0-16,2 1 0 15,0 1 0-15,-1 1 0 16,2 0 0-16,-1 0 1 15,2 0-1-15,-2-2 0 16,2 1 0-16,0 1-1 16,0-3 2-16,0 1-2 15,0 1 1-15,1-4 0 16,-1 4 0-16,2-1 0 15,-3 0 0-15,1 3 1 16,-2-2-1-16,-1 2 0 16,1 1 1-16,1-1-1 15,-4 0 0-15,2 2 0 16,-2-2 0-16,2-1 0 15,1-1 0-15,2 2 1 0,-2-2-1 16,2-2 0-16,2 0 0 16,0-3 0-16,-1-2 0 15,0 1 1-15,-1-1-1 16,-1-1 0-16,0-3 1 15,-4 0-1-15,2-1 2 16,-5-2-3-16,-1-1 3 16,-2-3-2-16,-3 0 1 15,-8-12-3-15,8 21-2 16,-8-21-5-16,0 0-26 15,-11 7 0-15,11-7-1 16,-21-3-1-16</inkml:trace>
  <inkml:trace contextRef="#ctx0" brushRef="#br0" timeOffset="37221.7218">14038 3589 38 0,'-4'-19'29'16,"0"6"-3"-16,4 13-4 16,-9-19-5-16,9 19-4 15,-10-14-4-15,10 14 0 16,-12-10-4-16,12 10 2 15,-12-6-3-15,12 6 1 16,0 0-1-16,0 0-1 16,-11 0 0-16,11 0-2 15,-4 16 2-15,1 1-2 16,-4 4 1-16,-2 7-2 15,-5 2 2-15,-1 4-2 16,-5 2 1-16,3-1-1 0,0-2 0 16,4-6 1-16,2-7-1 15,4-5 0-15,7-15 1 16,0 0 0-16,18-8 0 15,-3-9 0-15,1-6 1 16,1-5 0-16,1-3-1 16,-3 1 0-16,1-1 0 15,-3 1-1-15,-3 4 0 16,2 2 1-16,-3 6-1 15,2 2 1-15,1 7-1 16,3 1 1-16,2 8 0 16,3 8 0-16,2 0 1 15,-1 8-2-15,3 5 2 0,1 2-2 16,0 1 0-16,4 0-2 15,9 1-5-15,-9-14-26 16,25 7-5-16,-5-19 1 16,13 5-3-16</inkml:trace>
  <inkml:trace contextRef="#ctx0" brushRef="#br0" timeOffset="38767.8764">15971 4532 80 0,'0'0'38'15,"-8"31"-2"-15,-14-7 1 16,-4 18-32-16,-10 6-5 15,-6 4-8-15,-2 14-26 16,-3-4 0-16,9-2-3 16,2-15 0-16</inkml:trace>
  <inkml:trace contextRef="#ctx0" brushRef="#br0" timeOffset="39615.9612">16693 3619 70 0,'12'-2'33'15,"-12"2"0"-15,0 0-1 16,-16 13-25-16,-5 8 0 16,-14 1 0-16,3 14-1 15,-13-1-2-15,2 14 1 16,-6 0 0-16,7 3-1 15,2-2-2-15,10-4 1 16,7-7-2-16,14-7 0 16,12-7 0-16,15-14-1 0,19-10 0 15,16-6 0-15,13-8-1 16,9-2 1-16,5-5-1 15,1 1 1-15,-4 5-1 16,-5 0 0-16,-11 7-1 16,-13 4 1-16,-13 0 0 15,-13 0 0-15,-8-3 0 16,-8-7 1-16,-11-5 0 15,-4-7 1-15,-5-11 0 16,-1-6 0-16,-7-7 0 16,2-8 0-16,-3 1-2 15,2 1 0-15,4 7-2 16,-4 2-2-16,10 23-8 15,-8-5-22-15,19 28-1 0,-12-3-1 16,18 18 0-16</inkml:trace>
  <inkml:trace contextRef="#ctx0" brushRef="#br0" timeOffset="40135.0131">17272 3592 82 0,'0'0'35'0,"12"1"0"15,8 7 0-15,-8-4-31 16,12 6-1-16,-2 0 1 16,2 7-1-16,-6 1 0 15,-3 9 0-15,-8-1-1 16,-4 9 0-16,-5-2 0 15,-2 4 0-15,-2 0-1 16,3-2 0-16,3-4 0 16,5-6 0-16,11-8 0 15,8-11 0-15,10-9 0 16,5-12 1-16,6-10-1 15,3-8 1-15,-5-7 1 16,-3-4-1-16,-10-2 0 16,-4 2 0-16,-17 1-1 0,-4 7 1 15,-8 4-2-15,-4 8 0 16,2 4-1-16,-2 7 1 16,7 13-1-16,7-15 0 15,14 15-1-15,7-2-2 16,21 8-5-16,2-16-20 15,27 20-9-15,2-11-1 16,17 13-2-16,-3-8 1 16</inkml:trace>
  <inkml:trace contextRef="#ctx0" brushRef="#br0" timeOffset="40612.0608">18474 3718 100 0,'0'0'36'16,"20"0"1"-16,7-4-9 15,16 7-48-15,-3-13-17 16,11 8 1-16,-8-4-1 16,-1 9 0-16</inkml:trace>
  <inkml:trace contextRef="#ctx0" brushRef="#br0" timeOffset="40779.0775">18480 3901 103 0,'-16'22'39'0,"16"-22"1"16,16 10-2-16,25-15-37 15,17-8-3-15,29 3-6 16,5-16-28-16,18 9-3 16,2-11 0-16,7 6-2 15</inkml:trace>
  <inkml:trace contextRef="#ctx0" brushRef="#br0" timeOffset="41433.1429">20114 2935 40 0,'10'-11'28'0,"-10"11"2"16,0 0 0-16,0 0-23 16,0 0 0-16,0 0 1 0,0 27 1 15,-5-2-1-15,6 25 1 16,-10 8-3-16,1 22 0 15,-12 15 0-15,-4 22-1 16,-11 14-1-16,-6 15-1 16,-10 8 0-16,-3 4-2 15,-7-4 1-15,4 1-2 16,0-9 0-16,1-13-2 15,9-12 0-15,-1-16 0 16,9-14 1-16,-2-16-2 16,9-8-1-16,-3-19-2 15,11 0-6-15,-6-24-23 16,16-14 1-16,2-23-2 15,19-20-1-15</inkml:trace>
  <inkml:trace contextRef="#ctx0" brushRef="#br0" timeOffset="41975.1971">20147 2938 75 0,'-14'1'36'0,"14"-1"-1"15,-21 19 2-15,8 3-30 16,-8 3-2-16,-2 11-1 15,-9 5 0-15,-2 10-1 16,-6-1-1-16,1 3 1 16,1-6-2-16,6-7 1 15,9-8-2-15,9-12 1 16,14-20 0-16,12-2-1 15,17-21 1-15,12-12-1 0,9-6 1 16,4-8 0-16,5-1 0 16,-2 1 0-16,-3 4 0 15,-6 7 0-15,-12 13 0 16,-6 10-1-16,-9 9 1 15,-6 13-1-15,-7 9 0 16,-1 11 1-16,-1 6-2 16,-2 7 0-16,10 9-5 15,-6-9-26-15,20 13-7 16,-6-12 0-16,11 5-1 15</inkml:trace>
  <inkml:trace contextRef="#ctx0" brushRef="#br0" timeOffset="42699.2695">18764 2969 73 0,'4'-12'35'16,"9"1"-2"-16,3-7 2 15,13-4-33-15,4 0-1 16,5 1 2-16,-2 3-1 15,-3 4 2-15,-5 4 0 16,-4 13 0-16,-13 5-2 0,-7 15 1 16,-12 5 0-16,-3 12-1 15,-11 4 0-15,0 9-1 16,-1 1-1-16,3-3 1 15,6-3-1-15,10-3 2 16,9-9-1-16,14-10 1 16,8-14-1-16,13-9 1 15,2-17 0-15,5-7 0 16,-3-12 0-16,1-7-1 15,-10-5 1-15,-3-2-1 16,-7 0-1-16,-8 1 0 16,-2 1-1-16,-10 4 0 0,1 14-3 15,-8 0-2 1,2 27-7-16,-4-10-25 0,8 22 0 15,-8 1 0-15,8 17-2 16</inkml:trace>
  <inkml:trace contextRef="#ctx0" brushRef="#br0" timeOffset="42974.297">19668 3092 88 0,'-19'-3'36'0,"-9"-4"1"16,6 18-1-16,-1-4-32 0,-1 16 0 15,0 4 0-15,6 16-2 16,-7 4 0-16,6 8 0 15,1 0-1-15,2 0-3 16,8 5-3-16,-6-18-10 16,14 4-23-16,-6-20 1 15,11-3-1-15,-5-23 0 16</inkml:trace>
  <inkml:trace contextRef="#ctx0" brushRef="#br0" timeOffset="43124.312">19376 3402 104 0,'-18'-18'38'0,"18"18"3"0,-12-16-4 15,12 16-34-15,34-9-3 16,5-7-10-16,23 14-26 16,2-10-4-16,25 12 1 15,3-8-3-15</inkml:trace>
  <inkml:trace contextRef="#ctx0" brushRef="#br0" timeOffset="43868.3864">20919 3571 83 0,'8'-20'37'0,"6"8"1"16,-8-4-1-16,6 10-30 15,-12 6-2-15,0 0 0 16,6 29-1-16,-13 3-2 15,-5 12 1-15,-2 11-1 16,-3 10 0-16,-4 8-1 16,1 0-2-16,2-1-1 15,3-2-2-15,-4-14-5 16,19 2-25-16,-10-21-5 15,11-8 2-15,-1-29-3 16</inkml:trace>
  <inkml:trace contextRef="#ctx0" brushRef="#br0" timeOffset="44026.4022">20715 3913 105 0,'-18'-36'39'16,"13"16"1"-16,3-5-4 16,17 10-31-16,14 1-1 15,16 1-3-15,14 4-3 16,11-13-14-16,15 18-21 15,-5-10-4-15,10 9 1 16,-16-4-2-16</inkml:trace>
  <inkml:trace contextRef="#ctx0" brushRef="#br0" timeOffset="48231.8227">21428 2961 40 0,'0'0'31'16,"0"0"1"-16,0 0-3 15,0 0-12-15,0 0-10 0,0 0-2 16,0 0 0-16,10 1-1 15,-10-1 0-15,0 0-1 16,8 12 0-16,-8-12 1 16,13 15-2-16,-2-4 1 15,-1-1-1-15,3 4-1 16,-1-1 0-16,4 1 0 15,-4 1 0-15,2 1 0 16,-1 1-1-16,0-3 1 16,-4 3 0-16,1-1-1 15,0 1 1-15,4 0 0 16,-4 2-1-16,4-2 1 15,1-1 0-15,2 5-1 16,2 0 1-16,-1-2-1 0,2 1 0 16,-1 1 1-16,0 0-1 15,0-2 0-15,-4 0 0 16,2 0 1-16,-2 1-1 15,3-2 0-15,-3 1 0 16,-1-1 0-16,0 2 1 16,1-3-1-16,1 1 1 15,0 1-2-15,-2-3 2 16,1 3-1-16,-1-3 1 15,0 1 0-15,0-4-1 16,0 2 0-16,-2 0 0 16,0-2 0-16,-2 1 0 15,2 0 0-15,-2 0 0 16,1 0 0-16,-2 2-1 0,1-1 1 15,2-1 0-15,-1 3 1 16,-1-1-2-16,4 3 2 16,0-3-1-16,0 3 0 15,3 3 0-15,-1 0 0 16,3 1 1-16,0 2-1 15,2-2 0-15,-1 1 1 16,-1 2-1-16,-1-1 1 16,-2-2-1-16,1 1 0 15,-2-1-1-15,-2-1 2 16,1 2-2-16,0-2 1 15,0 2 0-15,0 2 0 16,1-3 0-16,0 2 0 16,0 1 0-16,4-1-1 15,-3 1 1-15,1 1 0 0,2-2 0 16,2 2-1-16,-4-3 1 15,2 1 0-15,-1 1 0 16,-2-3 0-16,2-3 0 16,-4 3 0-16,0-1 0 15,-3 1 0-15,1 2 0 16,-4-3 1-16,3-2-1 15,-1 5 0-15,0-5 0 16,1-1 0-16,1-2 0 16,-1-3 0-16,0-3 0 15,2-1 0-15,-13-10 0 16,19 11 0-16,-19-11 1 15,11 6 0-15,-11-6-1 16,0 0 1-16,0 0 0 0,0 0-1 16,0 0 0-16,0 0-1 15,0 0-2-15,0 0-7 16,0 0-25-16,0 0-2 15,0 0 1-15,-9-16-3 16</inkml:trace>
  <inkml:trace contextRef="#ctx0" brushRef="#br0" timeOffset="48951.8947">21890 3796 34 0,'16'9'30'16,"-16"-9"3"-16,12 6-2 15,-12-6-13-15,10 6-5 16,-10-6-2-16,12 8-3 16,-12-8-2-16,15 13-1 15,-15-13-2-15,24 23 1 16,-5-8-2-16,4 8 0 0,1-1-1 15,5 3 0-15,3 0 0 16,1 3 0-16,1-3 0 16,-2-1 0-16,-3-7 0 15,-3-6 1-15,-4-7 0 16,-4-10 0-16,-2-11 1 15,-3-12-1-15,-1-9 0 16,-1-4-1-16,-1-7 1 16,-1-8-2-16,0 0 1 15,0-2-1-15,1 7-1 16,-5 7 1-16,0 5-3 15,-6 3-3-15,10 16-27 16,-16-3-4-16,7 24 0 16,1-15-3-16</inkml:trace>
  <inkml:trace contextRef="#ctx0" brushRef="#br0" timeOffset="49528.9524">22601 3382 93 0,'15'-3'38'0,"4"-10"-2"15,9 10 2-15,-6-5-35 16,15 1-1-16,3-3 1 15,2 3-1-15,-5 2-1 16,-2 2 0-16,-7 2 0 16,-9 5 0-16,-7 3 0 15,-7 6 0-15,-10 7 0 16,-4 7 0-16,-5 3 1 15,-4 5-2-15,0 4 1 16,3 3-1-16,1-2 1 16,6 0 0-16,8-7-1 15,7-4 1-15,9-6 0 0,8-10 1 16,6-10 0-16,6-9 0 15,3-8 0-15,0-9 0 16,-3-9-1-16,-1-2 0 16,-8-7 0-16,-5 0 0 15,-8-1-2-15,-3 2 1 16,-4 3-1-16,-6 7 0 15,2 8-1-15,-5 4-2 16,2 18-4-16,0-13-19 16,12 29-11-16,-15-6 0 15,16 19 0-15,-13-6-2 16</inkml:trace>
  <inkml:trace contextRef="#ctx0" brushRef="#br0" timeOffset="49793.9789">23322 3720 55 0,'0'0'3'15,"0"0"-2"-15,0 0-3 0,0 0-26 16</inkml:trace>
  <inkml:trace contextRef="#ctx0" brushRef="#br0" timeOffset="50021.0016">23362 3707 80 0,'0'0'37'16,"0"-11"0"-16,0 11-1 15,-1-14-21-15,1 14-7 16,0 0-1-16,0 0-3 15,0 0 0-15,-16 14-2 16,7 2-1-16,-3 5 0 16,2 2-1-16,-3 1-1 15,8 4-1-15,5-9-4 0,24 8-27 16,-2-23-5-16,20 0 0 15,2-19-2-15</inkml:trace>
  <inkml:trace contextRef="#ctx0" brushRef="#br0" timeOffset="50163.0158">23687 3406 81 0,'-32'-15'35'0,"9"5"-32"15,-6 1-3-15,2 1-14 16,-2-1-24-16</inkml:trace>
  <inkml:trace contextRef="#ctx0" brushRef="#br0" timeOffset="50547.0542">22059 3344 71 0,'0'0'40'0,"-14"-15"-3"16,14 15 3-16,4-21-15 15,10 11-21-15,7-3 0 16,12 2-2-16,11-2-1 16,8-3-7-16,20 12-29 15,-6-8-3-15,13 8-1 16,-7-6-2-16</inkml:trace>
  <inkml:trace contextRef="#ctx0" brushRef="#br0" timeOffset="53840.3835">9565 5419 18 0,'12'-15'27'0,"-12"15"-4"16,11-5-1-16,-11 5-1 15,0 0-3-15,0 0-4 16,0 0-5-16,-1-10-3 15,1 10-2-15,0 0 0 16,0 0 1-16,0 0-2 16,1 12-1-16,-9 7 0 15,-2 10 1-15,-6 8-1 16,-7 16 0-16,-9 11 1 15,-8 17-1-15,-13 10 1 16,-8 13-1-16,-9 6 0 0,-6 9 1 16,-7 6-1-1,-1 3 1-15,-4 4-3 0,0 3 2 16,-6 3-2-16,6-2 2 15,2-1-1-15,5-5 1 16,8-8 0-16,9-9-2 16,15-16 0-16,9-24-6 15,23-7-17-15,3-37-11 16,18-14-3-16,1-27 0 15,12-15-1-15</inkml:trace>
  <inkml:trace contextRef="#ctx0" brushRef="#br0" timeOffset="54722.4717">8820 6248 85 0,'-20'8'36'16,"5"6"0"-16,0-11 0 15,15-3-29-15,0 0-2 16,0 0 0-16,28-9-2 15,7-10 0-15,11-5-1 0,13-5 0 16,10-6 1-16,10-2-2 16,2-1 1-16,-3 2 0 15,-9 7-1-15,-7 6 0 16,-11 9 0-16,-14 10 0 15,-16 14 0-15,-10 14 0 16,-13 13-1-16,-11 12 0 16,-9 12 1-16,-3 2-1 15,-3 4 0-15,2-1 0 16,8-9-3-16,4-15-3 15,22-6-29-15,3-26-3 16,21-9 0-16,3-16-3 16</inkml:trace>
  <inkml:trace contextRef="#ctx0" brushRef="#br0" timeOffset="55356.5351">7664 5731 83 0,'0'0'38'16,"4"-23"-2"-16,15 10 0 15,-1-11-31-15,13 0-1 16,2-6-1-16,4 5-2 15,0 0 1-15,-1 8 0 16,-6 8-1-16,-4 12 0 16,-10 12 0-16,-9 16-1 15,-7 12 0-15,-6 10 2 0,-5 11 0 16,-3 6 0-16,0 0 0 15,3-1-1-15,8-6 1 16,9-14 0-16,10-12 1 16,13-16-2-16,9-19 0 15,8-17 0-15,4-11-1 16,3-15 3-16,-2-13-4 15,-5-3 2-15,-9-10-2 16,-10 2 1-16,-10 1-1 16,-10 1-1-16,-6 7 1 15,-7 7-3-15,-2 11 1 16,-4 7-2-16,9 18-4 15,-6-4-16-15,9 17-13 16,10 16 1-16,12 10-1 16,-5-6 0-16</inkml:trace>
  <inkml:trace contextRef="#ctx0" brushRef="#br0" timeOffset="55580.5575">8746 5557 78 0,'-14'-8'37'15,"-11"0"-1"-15,5 18 0 16,-11 6-29-16,5 20 1 16,-4 7-3-16,3 13 0 15,-1 8 0-15,4 6-2 16,5 0-1-16,4-3-5 15,12 5-18-15,-4-23-14 0,14-1-1 16,-9-21-2-16,13-5-2 16</inkml:trace>
  <inkml:trace contextRef="#ctx0" brushRef="#br0" timeOffset="55725.572">8512 5995 111 0,'5'-21'40'15,"21"9"0"-15,-1-9-4 16,18-2-33-16,9 13-32 15,-3-11-7-15,12 8-4 16,-3-4 1-16</inkml:trace>
  <inkml:trace contextRef="#ctx0" brushRef="#br0" timeOffset="57129.7124">9612 5476 46 0,'-9'-8'23'0,"9"8"2"15,0 0-2-15,0 0-3 16,0 0-4-16,0 0-5 16,0 0-3-16,0 0-3 0,8 11-1 15,-8-11-1-15,7 10 0 16,-7-10-1-16,9 20 0 15,-4-8 0-15,-1 2-1 16,2 6 0-16,0 2 0 16,0 0 0-16,3 4-1 15,0 5 1-15,2 3-1 16,0 1 3-16,0 1-3 15,2 2 2-15,-3 0 1 16,2 3-1-16,-2-1 1 16,-1-1-1-16,3 2 1 15,-1-2-4-15,0 0 4 16,2-1-2-16,0-1-1 15,3 1 1-15,-1-3-1 0,-1-1 0 16,-2-3 1-16,2-1-1 16,-5 0 0-16,1 0 0 15,-3 0 0-15,1 0 1 16,-4 1-1-16,4 0 1 15,-1 1-1-15,2-2 2 16,2 0-2-16,2 0 1 16,0-3 0-16,-2 2 1 15,4-4-1-15,-2 1-1 16,-1 1 0-16,-3 3 1 15,1-1-1-15,-5-1 1 16,1 0-1-16,-3 0 0 16,-1 0 0-16,2 0 0 15,1-2 0-15,-1-1 1 0,3-4-1 16,1 4 0-16,-1-3 1 15,1-1-1-15,0-1 0 16,2 0 1-16,-2 0-1 16,-2 1 0-16,1-1 0 15,0 4-2-15,-4-1 2 16,0 2-1-16,1-1 1 15,1 1-1-15,-2-2 1 16,-2 1-1-16,4-1 1 16,-1-3 1-16,1-1 0 15,2 0-1-15,0-1 1 16,2 0-1-16,-2-1 0 15,1 1 1-15,0 0-1 16,1 1 0-16,-2-3 1 16,-1 4-1-16,0-3 0 0,1 1 0 15,-2-2 0-15,1 1 1 16,-2-1-1-16,3-3 0 15,-2 0 0-15,2-3 1 16,-7-10-2-16,10 10 1 16,-10-10-1-16,13 0-1 15,-13 0-1-15,10-11-2 16,1 13-13-16,-12-15-18 15,1 13-2-15,3-18 1 16,-3 18-1-16</inkml:trace>
  <inkml:trace contextRef="#ctx0" brushRef="#br0" timeOffset="57610.7605">9711 6624 72 0,'-2'-13'36'16,"2"13"0"-16,5-16 1 0,-5 16-14 15,0 0-15-15,20-1-2 16,-20 1-2-16,19 24 0 15,-5 0-1-15,3 10-1 16,2 9-1-16,1 5 1 16,4 4-1-16,4-1 0 15,2-2 0-15,5-8 0 16,3-7-1-16,2-12 1 15,0-14 1-15,3-10-1 16,-2-16 0-16,-3-8 0 16,-4-14 0-16,-3-6-1 15,-4-9-1-15,-6-8-3 16,1-2-4-16,-15-13-22 15,12 15-7-15,-12-5-2 0,8 13 1 16,-9 1-3-16</inkml:trace>
  <inkml:trace contextRef="#ctx0" brushRef="#br0" timeOffset="57971.7966">10552 6475 115 0,'-12'16'38'16,"0"-9"0"-16,22 2-3 16,8-9-35-16,15-4-1 15,13 0-6-15,-2-10-27 16,19 10-4-16,-3-8 0 15,8 3 0-15</inkml:trace>
  <inkml:trace contextRef="#ctx0" brushRef="#br0" timeOffset="58428.8423">11173 6331 75 0,'11'-12'38'0,"3"-3"-2"16,8 7 2-16,-6-7-15 15,6 9-19-15,-6 0 0 16,3 7-1-16,-6 6-1 0,-4 8 0 15,-8 8 0-15,-5 4-1 16,-1 7 0-16,-3 6 0 16,-1 3 0-16,3-1 1 15,2 0-1-15,8-5 1 16,5-7-2-16,7-5 2 15,9-11 0-15,5-9 0 16,4-11-1-16,5-8 0 16,-3-10 0-16,-2-7-1 15,-5-9 2-15,-1-4-2 16,-6-5 1-16,-5 0-2 15,-2-5 0-15,1 0-1 16,2 5 0-16,-3 5-2 16,5 10-2-16,-7-1-11 0,12 22-20 15,-10-1-2-15,9 20 1 16,-10 0 0-16</inkml:trace>
  <inkml:trace contextRef="#ctx0" brushRef="#br0" timeOffset="58670.8665">11987 6416 106 0,'-9'14'40'0,"-10"-5"0"16,6 12-1-16,-5 2-30 15,5 1-5-15,0 3-2 0,8 2 1 16,1-1-3-16,6-1 0 16,11-5-4-16,3-21-18 15,18 6-15-15,-4-20-3 16,15-5 1-16,-5-15-3 15</inkml:trace>
  <inkml:trace contextRef="#ctx0" brushRef="#br0" timeOffset="58805.88">12183 6209 122 0,'-21'-24'41'15,"-12"-4"-1"-15,14 14-1 16,13 1-40-16,-9-5-22 16,15 18-14-16,0 0-4 15,0 0 0-15,0 0-1 16</inkml:trace>
  <inkml:trace contextRef="#ctx0" brushRef="#br1" timeOffset="62730.2724">8324 7839 64 0,'0'0'30'0,"-16"-9"0"16,5 9 2-16,-1-2-27 15,12 2-1-15,-14-2 3 16,14 2-1-16,0 0 0 16,0 0 0-16,0 0-1 15,0 0-2-15,7-11 0 16,10 7-1-16,3 1 0 15,11 0-1-15,7 3-1 16,11 2 1-16,11 2-1 16,8 2 0-16,11-1 1 15,12 1 0-15,16-3 1 16,10-2-1-16,8-5 1 0,6-1 0 15,5-7 0-15,-4 1-1 16,-2-3 1-16,-9 1-2 16,-14 0 1-16,-13 2-2 15,-16 3 0-15,-14 2 1 16,-14 4-1-16,-13 1 0 15,-13 2 0-15,-9 1-1 16,-15-2 1-16,12 4 0 16,-12-4-1-16,0 0-1 15,0 0-11-15,-14-4-20 16,14 4-1-16,0 0-1 15,-13-8-1-15</inkml:trace>
  <inkml:trace contextRef="#ctx0" brushRef="#br1" timeOffset="63278.3272">8672 7914 43 0,'-13'-15'27'16,"13"15"0"-16,-13-7 1 15,1 4-19-15,12 3-3 16,-20 7-2-16,20-7 0 15,-22 12 0-15,22-12 1 16,-21 13 0-16,21-13 1 16,-7 12 1-16,7-12 0 15,14 10-1-15,9-3 0 16,5-6 0-16,18 1-2 15,10-3 0-15,18-2-1 16,16-3-1-16,17 0 0 16,7-5-1-16,11 0 0 0,5-3 1 15,7 2-2-15,0-1 1 16,-9 1-1-16,-10 3 0 15,-13 3 0-15,-15 4-2 16,-15 1 1-16,-15 3-2 16,-19 2 0-16,-16 5-2 15,-25-9-5-15,18 13-24 16,-32-12-1-16,-5 5 0 15,-8-9-1-15</inkml:trace>
  <inkml:trace contextRef="#ctx0" brushRef="#br1" timeOffset="63923.3917">9365 7573 70 0,'-20'-8'34'15,"6"5"-1"-15,0-1 1 16,14 4-24-16,0 0-2 15,6 16-3-15,13-6-1 16,15 5 0-16,8 0 0 0,12 7-1 16,5-1 0-16,8 3-1 15,-4 0-1-15,-2 6 1 16,-13-1-1-16,-10 6 0 15,-20 0 0-15,-15 1 0 16,-22 5-1-16,-17 0 1 16,-12 4-1-16,-11-2 0 15,-7-1 0-15,-4-6-2 16,9 0-1-16,3-15-10 15,22 4-23-15,9-16-1 16,27-9-1-16,0 0-1 16</inkml:trace>
  <inkml:trace contextRef="#ctx0" brushRef="#br1" timeOffset="64743.4737">10321 8073 85 0,'8'-11'37'16,"3"5"-1"-16,-11 6 1 15,0 0-33-15,-13-1 0 16,0 12-3-16,-7 7 1 15,-6 6-2-15,-8 6 1 16,-8 8-1-16,-5 3 1 16,-3 8 0-16,-1-2 0 15,4-1 0-15,5-2 0 16,11-5 1-16,12-5-2 15,17-9 1-15,19-10 0 16,15-7-1-16,15-8 0 16,14-7 0-16,8-4 0 15,4-2-1-15,0-1 1 16,-6 1-1-16,-8 3 1 0,-8 2-1 15,-13 3 1-15,-10-2 0 16,-8 4 0-16,-20 3 0 16,7-17 0-16,-14 1 0 15,-7-4 1-15,-5-7-1 16,-3-4 0-16,-4-1 0 15,-3-3 1-15,-1 0-2 16,1 6-1-16,1 1-3 16,13 18-17-16,-4-5-14 15,19 15-1-15,0 0-1 16,14 4 0-16</inkml:trace>
  <inkml:trace contextRef="#ctx0" brushRef="#br1" timeOffset="65277.5271">10782 8097 97 0,'0'0'38'0,"-13"-19"2"16,13 19-1-16,15-15-35 15,4 9 0-15,4 1-1 16,5 5-1-16,0 0-1 15,1 9 0-15,-5 2-1 16,-1 4 0-16,-9 6 0 0,-5 6 0 16,-9 6 0-16,-8 4 0 15,-2 6-1-15,-5 2 1 16,1 0 0-16,2 2 0 15,6-5 0-15,5-4 0 16,12-9 0-16,10-9 0 16,11-13 0-16,9-14 1 15,6-14 0-15,4-9 1 16,4-10-1-16,-1-5 1 15,-8-5 1-15,-7-1-1 16,-11 3 0-16,-3 4 1 16,-11 7-1-16,-6 6 0 0,-4 8-1 15,0 8 0-15,9 3 0 16,9 7 0-16,16 7-2 15,16-1-1-15,23 6-6 16,13-16-13-16,38 12-20 16,5-10-3-16,27 5 1 15,12-8-3-15</inkml:trace>
  <inkml:trace contextRef="#ctx0" brushRef="#br1" timeOffset="92385.2376">3950 5792 43 0,'18'-12'27'16,"-18"12"2"-16,13-15-1 15,-13 15-21-15,0 0-2 16,16-10-2-16,-16 10 1 15,0 0-1-15,0 0 1 16,0 0 0-16,0 0 0 16,0 0-2-16,0 0 1 15,0 0 1-15,0 0-2 16,-12 2 0-16,12-2 0 0,0 0 0 15,-15 3 0-15,15-3 0 16,-24 9-1-16,12-4 0 16,-5 1 0-16,-1 0 0 15,-2 5-1-15,2-2 0 16,-3 0 0-16,0 2 0 15,1 3 0-15,-2 1 2 16,1-2 1-16,-3 2-2 16,-4 0 3-16,0 3-3 15,-4-1 3-15,-4 1-3 16,-2 1 3-16,-3-1-4 15,-3 3 1-15,1 1-1 16,-3 0 0-16,1-1 0 16,-3 2 0-16,2-1 0 0,0 0-1 15,-1-1 1-15,-1 2 0 16,-2 1 0-16,-1 1 0 15,-6 0 1-15,2 1-1 16,-3 1 0-16,-4 0 1 16,1-2-1-16,-2 2 1 15,7-3-1-15,1 0 0 16,1-3 0-16,5 0 0 15,3-1 0-15,5 0 0 16,2-3 0-16,1 2 0 16,-2-1 0-16,2 0 0 15,-1 0 1-15,-2-1-1 16,0-1 2-16,1 2-2 15,-4-1 2-15,-1 0-2 0,-2 2 1 16,3-3 0-16,2 2-1 16,-1 0 0-16,3 0 0 15,3-1 0-15,2 2 0 16,6-3-1-16,2-1 1 15,2 1 0-15,-1 0 0 16,0-2 0-16,3-1 0 16,-4-2 0-16,2 1 0 15,-2-2 1-15,2-1-1 16,3-2 0-16,1-2 0 15,11-2-2-15,-2-4-3 16,12 1-22-16,0 0-8 16,10 1 0-16,-10-1-1 15,26-12-1-15</inkml:trace>
  <inkml:trace contextRef="#ctx0" brushRef="#br1" timeOffset="93654.3645">4133 5853 26 0,'0'0'25'16,"0"0"1"-16,0 0-4 15,-4 13-9-15,4-13-5 16,0 0 0-16,0 0-2 16,0 0-1-16,-14-14-1 15,14 14 0-15,0 0-1 0,0 0 1 16,-9-16 0-16,9 16-3 15,0 0 2-15,0 0-1 16,-14-10-1-16,14 10 1 16,-15-3-1-16,4 3 1 15,-1 2-1-15,-1 0 0 16,2-2 1-16,-3 2-1 15,2-1 0-15,2 0 1 16,-1-2-1-16,11 1 0 16,-20-2 1-16,7 1-1 15,-1 1-1-15,-3-1 1 16,-4 0-1-16,-2 1 1 15,-5-2-1-15,-1 2 0 16,0-1 0-16,-4-1 1 16,0-3 0-16,-1 1-1 0,1-6 1 15,-1 1 0-15,-2-1 0 16,-1-3 0-16,-1-1 0 15,-5 1-1-15,-3 0 1 16,-2-3-1-16,-4 0 1 16,-5 1-1-16,4-4 0 15,-3 2 0-15,3-6 0 16,-4 1 1-16,7-5 0 15,-2 0-1-15,5-2 1 16,-2-1 0-16,-1 3-1 16,-2 0 1-16,-2 1-1 15,-1 3 0-15,-4 1 0 16,0 5 0-16,-3 1 0 0,-3 1 0 15,1 1 1-15,3 0-1 16,-1 0 0-16,3 2 1 16,-1-2 0-16,2 0 0 15,1-1 0-15,3 1-1 16,1-2-1-16,2 4 2 15,2-3-2-15,1 2 2 16,3 0-2-16,2 3 1 16,4-2-1-16,-3 3 2 15,6 1-1-15,3-1 1 16,4 0-1-16,3 1 1 15,3 1 0-15,5-1-1 16,5 1 0-16,2-2-1 16,11 9-2-16,-12-21-11 0,12 21-20 15,0-10-2-15,0 10-1 16,0 0 0-16</inkml:trace>
  <inkml:trace contextRef="#ctx0" brushRef="#br1" timeOffset="95053.5044">2979 5625 2 0,'17'-8'19'0,"-5"-8"-1"16,3-1-7-16,1 4 1 16,-4-3 1-16,3 8 3 15,-10-9 1-15,5 13-1 16,-12-10-2-16,2 14-3 15,2-10-1-15,-2 10-2 0,0 0 0 16,0 0-2-16,-19 3-2 16,19-3-1-16,-19 17-1 15,5-2 0-15,-5 4-1 16,-1 5 1-16,-7 7-1 15,-1 5 1-15,-4 7 0 16,-1 6 0-16,-4 5 2 16,4 6-1-16,2 3 0 15,7 4-1-15,6 2 1 16,8 2-2-16,10-2 2 15,8-6-2-15,12-6-2 16,9-7 0-16,7-5-4 16,0-23-18-16,14 3-13 15,-3-19-1-15,8-3-1 16,-8-13 0-16</inkml:trace>
  <inkml:trace contextRef="#ctx0" brushRef="#br1" timeOffset="95970.5961">2362 5550 77 0,'-12'-20'34'0,"2"10"0"16,-10-4-2-16,-1 14-29 15,-3 5 0-15,-2 10 1 16,-6 6-1-16,2 10 1 16,-6 6 0-16,2 6-1 0,-3 8 2 15,7 5-1-15,0-2 0 16,10 2-1-16,6-3-1 15,12 0 0-15,10-8-1 16,12-7 0-16,13-12-1 16,9-11 0-16,9-12 0 15,5-11 0-15,2-9 0 16,-3-12 0-16,1-9-1 15,-6-7 0-15,-9-3-1 16,-8-4 2-16,-15 1-2 16,-8-1 1-16,-14 1 0 15,-6 4 1-15,-13 6 1 16,-12 8 0-16,-7 10 0 15,-7 12 0-15,-5 12 1 0,2 10 0 16,0 10 0-16,9 9 0 16,6 7-1-16,12 3 1 15,16-3-1-15,23-1-1 16,16-8 0-16,21-12-2 15,24-4-4-15,5-21-17 16,20 6-15-16,-6-17-1 16,8 2-3-16,-15-16 0 15</inkml:trace>
  <inkml:trace contextRef="#ctx0" brushRef="#br1" timeOffset="99492.9483">8894 6691 56 0,'0'0'32'16,"5"-14"0"-16,-5 14 0 15,4-16-18-15,-4 16-1 16,0 0-4-16,0 0-2 15,0 0-1-15,0 0-1 16,0 0-2-16,7 15-1 0,-7-15 0 16,8 19-1-16,2-6-1 15,5 2 0-15,7 0 0 16,10 4 0-16,6 1 0 15,6 2 1-15,7 0-1 16,7-1 0-16,4-3 0 16,2-4 1-16,7-7-1 15,1-6 1-15,2-11 0 16,2-9 0-16,3-11 0 15,-2-3 1-15,-4-4-2 16,-8-4-2-16,-6 9-8 16,-20-7-24-16,-7 15-2 15,-25 0-2-15,-3 13 1 16</inkml:trace>
  <inkml:trace contextRef="#ctx0" brushRef="#br1" timeOffset="100528.0518">9684 6398 80 0,'2'-14'34'0,"-5"-2"-1"16,-2 3 1-16,-9-2-29 15,10 5-1-15,-8-2 0 16,0 10-2-16,-3 1 1 15,-1 8 0-15,-5 3-1 16,-1 7 1-16,-4 6-1 16,-2 8 0-16,-5 5 0 15,6 6 1-15,2 0-1 16,4 3 1-16,8-2-1 15,10-4 0-15,10-7-1 16,12-4 1-16,12-14-1 0,11-9 0 16,4-11 0-16,6-8 0 15,3-13 0-15,-2-7-2 16,-4-8 1-16,-7-4-1 15,-14-3 1-15,-8-1-2 16,-17 4 2-16,-11 3-1 16,-15 11 1-16,-14 10 0 15,-12 12 1-15,-5 10 0 16,-3 11 0-16,3 9 0 15,5 6 0-15,13 4 0 16,16 4-1-16,20-8 0 16,20 2 0-16,17-10-2 15,20 4-7-15,1-17-26 16,21 0-3-16,-6-10-1 0,7-2-2 15</inkml:trace>
  <inkml:trace contextRef="#ctx0" brushRef="#br1" timeOffset="111713.1702">1296 5191 42 0,'12'5'26'16,"-12"-5"-1"-16,0 0-2 15,0 0-6-15,0 0-3 16,0 0-3-16,0 0-3 0,0 0-1 15,0 0-3-15,0 0-1 16,0 0-1-16,-12 5-1 16,12-5 0-16,0 0-1 15,0 0 1-15,-11 9-1 16,11-9 1-16,-8 13 0 15,8-13 0-15,-8 18 0 16,2-6 0-16,2 4 0 16,-4-1 0-16,2 5 0 15,0-1 0-15,-1 3 0 16,0-1 1-16,3 1-1 15,-2-3 1-15,1 2-1 16,1-2 1-16,0 1-1 16,-2 0 0-16,3 3 0 0,-1-3-1 15,0 4 1-15,-1 0-1 16,0 1 0-16,1-1 0 15,-1 2 1-15,-1-4-1 16,5-2 1-16,-3 1-1 16,2 1 0-16,4 0 2 15,-1-1-2-15,1-1 2 16,3 2-1-16,-2 3 0 15,0 0 0-15,-2 2 0 16,0-2 0-16,-2 3-1 16,0 0 1-16,-4 0-1 15,1 1 1-15,0-1-1 16,1-2 0-16,0-2 0 15,3 1 1-15,-1-2-1 0,1-2 0 16,1 1 0-16,1 1 0 16,-1 3 1-16,1-2-1 15,-4 3 0-15,2-1 0 16,-1 3 0-16,-1-1 1 15,-2-2-2-15,2 2 2 16,-1-2-1-16,3 0 0 16,0-1 0-16,0-2 0 15,1 1 0-15,1 1 0 16,2-2 0-16,0-1 1 15,0 2-1-15,-1 1 0 16,2 0 0-16,-3 2 1 16,1 1-1-16,0 0 0 15,-2-1 0-15,4-3 0 16,-4 2 0-16,2-4 1 0,3-3-1 15,-2 0 0-15,0-3 0 16,2 0 0-16,0-3 0 16,1 3 0-16,2-2 0 15,-3 1 0-15,3 1 0 16,0 0 0-16,0 0 0 15,-1 0 0-15,0 1 1 16,1 0-1-16,-2-1 0 16,0-1 0-16,-2-1 0 15,0 0 0-15,1 3 0 16,1-4-1-16,-1 1 1 15,-1 0 0-15,0-2-1 16,-5-12 0-16,12 18 1 16,-12-18-1-16,0 0 1 0,10 6-1 15,-10-6 1-15,0 0 0 16,0 0 0-16,1-10-1 15,-1 10 2-15,0 0-1 16,0 0 0-16,0 0 0 16,-1-11 0-16,1 11 0 15,0 0 0-15,0-15 1 16,0 2-1-16,-3-4 1 15,2-7-1-15,-6-4 0 16,0-7 1-16,-2-2 0 16,-4-8-1-16,0-4 0 15,-2-3 1-15,-2-1-1 16,-4-1 0-16,2-1 0 15,-2 4 0-15,4-2 0 0,0 7 0 16,-1 3-1-16,3 3 1 16,1 4 0-16,5 3 0 15,0 0-1-15,-1 2 1 16,6 2 0-16,-2-1 0 15,5-1-1-15,1-1 2 16,1 0-2-16,1-5 1 16,2 0 0-16,0-2 0 15,2 2 0-15,-1 1 0 16,1 0 1-16,-3 5-1 15,3 1 0-15,-1 4 0 16,-2-2 0-16,2 1-1 16,-3 3 1-16,3-5-1 15,-1 1 1-15,0-1-1 16,3-2 1-16,-1-1-1 0,-2 2 1 15,1 4 0-15,1 1 0 16,-2 4 0-16,2 2 1 16,-1 2-1-16,-1 2 0 15,1 0 0-15,0-1 0 16,1-1 1-16,0-3-1 15,1-5 0-15,4-1 0 16,-4-1 0-16,3 4 0 16,-1-3 1-16,-1 7-1 15,-1 1 0-15,-1 4 0 16,-6 14 1-16,7-15-1 15,-7 15 0-15,0 0 0 0,11-16 0 16,-11 16 0-16,12-19 1 16,-4 5-1-16,2-2 0 15,-1-3 0-15,1 2 1 16,0 1-1-16,-1 2 0 15,-3 2 0-15,-6 12 0 16,9-12 1-16,-9 12-1 16,0 0-1-16,0 0 2 15,0 0-2-15,9-12 2 16,-9 12-1-16,9-11 0 15,-9 11 0-15,14-16 0 16,-14 16 0-16,15-15 1 16,-15 15-2-16,14-12 1 15,-14 12 0-15,0 0 0 16,0 0-1-16,0 0 1 0,0 0-1 15,-2 15-1-15,2-15 1 16,-7 12-3-16,7-12-5 16,-7 12-25-16,-6-9-1 15,10 8-2-15,-8-7-1 16</inkml:trace>
  <inkml:trace contextRef="#ctx0" brushRef="#br1" timeOffset="113373.3362">862 5057 22 0,'0'0'28'15,"9"-4"0"-15,-9 4 2 16,0-13-14-16,0 13-1 15,3-11-4-15,-3 11 0 16,1-14 0-16,-1 14-3 16,-8-15 0-16,8 15-1 15,-19-7-1-15,5 7-1 16,-11 0-1-16,2 6 0 15,-5 2-1-15,1 7-1 16,-2 2 1-16,4 5-2 16,0 6 1-16,5 4-1 15,5 2 1-15,7 4-2 16,6-4 1-16,7 1 0 15,8-4-1-15,10-8 0 16,5-8 0-16,6-13 0 0,4-10 0 16,5-15 0-16,4-8 0 15,-3-15 1-15,2-9-2 16,-6-9 3-16,-4-9-2 15,-4-3 1-15,-5-1-1 16,-8-1 1-16,-8 2 0 16,-6 4-1-16,-7 8 0 15,-5 6 0-15,-4 12 0 16,-3 8 0-16,0 11 1 15,3 6-1-15,11 21 0 16,-16-7 1-16,13 26-1 16,2 10 1-16,1 15 0 0,1 11 0 15,2 15-1 1,-1 12 1-16,-4 7 0 0,2 0 0 15,-2-3-1-15,0-7 0 16,1-11 0-16,2-12-2 16,0-12-1-16,0-16-4 15,16-1-22-15,-17-27-9 16,27 2-1-16,-18-20 0 15,10 3-3-15</inkml:trace>
  <inkml:trace contextRef="#ctx0" brushRef="#br1" timeOffset="117360.7349">4498 9523 71 0,'-10'-31'35'0,"1"5"0"15,-5-4 2-15,-2 12-23 16,-11 2-9-16,2 13 0 16,-10 7 1-16,0 17-1 15,-6 12 0-15,1 13-1 16,-1 7-1-16,7 8-1 15,9 3 0-15,10 1 0 16,13-5-1-16,12-9-1 0,19-14 1 16,15-15-1-16,14-20 0 15,13-20 1-15,9-23-1 16,5-17 0-16,3-21 0 15,-4-14 1-15,-6-11-1 16,-8-3 0-16,-16 8 1 16,-13 3-1-16,-15 15 1 15,-12 13 0-15,-9 20-1 16,-11 18 1-16,-7 23 0 15,-6 24-1-15,-5 25 1 16,-2 20 0-16,-3 19-1 16,3 11 0-16,8 10-1 15,7 5-2-15,16 2-3 16,8-25-19-16,25 2-12 0,5-30-2 15,22-7-1-15,-2-25 0 16</inkml:trace>
  <inkml:trace contextRef="#ctx0" brushRef="#br1" timeOffset="117560.7549">5291 9573 109 0,'-19'-20'39'0,"19"20"0"16,18-12-1-16,11 3-36 15,9-1-1-15,5-1-1 16,9 2-2-16,3-4-5 16,8 11-28-16,-17-5-4 15,-1 12 1-15,-17-5-3 0</inkml:trace>
  <inkml:trace contextRef="#ctx0" brushRef="#br1" timeOffset="117715.7704">5312 9758 118 0,'-35'26'40'0,"10"-15"1"15,25-1-2-15,13-16-37 16,27-11-5-16,27 6-12 16,12-22-22-16,28 3-2 15,10-15-2-15,24 2-1 16</inkml:trace>
  <inkml:trace contextRef="#ctx0" brushRef="#br1" timeOffset="120518.0506">14658 5534 90 0,'-50'-5'36'16,"1"4"1"-16,-16-5 0 0,-3 3-37 16,-10 5 1-16,-5 6-2 15,-7 3 2-15,-6 5-1 16,-6 2 1-16,1 3 1 15,2 0-1-15,7 0 1 16,9-4-1-16,12-2 1 16,14 0-1-16,16 2-1 15,14 3 0-15,11 3 2 16,10 9 0-16,7 11-1 15,4 13 0-15,3 16 0 16,1 17 0-16,-4 14-1 16,-4 20 2-16,-9 15-2 15,-7 15 0-15,-5 9-1 16,-8 5 1-16,-3 4 0 0,-4-3 0 15,-4-7 2-15,3-11-3 16,0-10 1-16,4-17-1 16,1-17 2-16,8-16-1 15,6-18 0-15,10-20 0 16,10-20-1-16,14-22 0 15,19-20 0-15,21-15-3 16,18-25-12-16,29 0-22 16,9-15 1-16,19-1-3 15,2-3 1-15</inkml:trace>
  <inkml:trace contextRef="#ctx0" brushRef="#br1" timeOffset="121119.1107">14330 6406 88 0,'0'0'39'16,"7"-24"-2"-16,19 12 2 0,-1-4-27 16,15 0-9-16,4-4-1 15,3 6 0-15,-5 3 0 16,-5 5-1-16,-9 13 0 15,-12 9 0-15,-11 14-1 16,-12 13 1-16,-12 11 0 16,-5 12 2-16,-4 6-2 15,5 3 2-15,3-2-2 16,11-6 1-16,12-12-1 15,17-13 2-15,14-18-3 16,19-17 1-16,12-19 0 16,10-13 0-16,1-14-1 15,6-11 0-15,-7-6 1 0,-7-4-1 16,-13-3 1-16,-15 2-2 15,-12 2 2-15,-13 5-2 16,-9 3 2-16,-8 9-1 16,-1 8 0-16,-1 7 0 15,8 6-1-15,4 7-1 16,14 9-2-16,5 0-7 15,20 16-26-15,-7-7-3 16,20 10 0-16,-7-9-2 16</inkml:trace>
  <inkml:trace contextRef="#ctx0" brushRef="#br1" timeOffset="121337.1325">15508 6515 108 0,'-31'21'40'0,"6"-16"-1"15,25-5 0-15,0 0-36 16,39-15-1-16,12-1 0 16,13-6-2-16,8 5-1 15,1-4-1-15,2 11-5 16,-18-6-27-16,-3 18-3 15,-25-2-2-15,-14 17 0 16</inkml:trace>
  <inkml:trace contextRef="#ctx0" brushRef="#br1" timeOffset="121479.1467">15506 6746 120 0,'-49'21'39'0,"24"-2"0"16,11-16 0-16,26-6-37 16,20-8-3-16,21-9-4 15,37 3-31-15,-1-12-5 16,24 4 3-16,5-12-5 15</inkml:trace>
  <inkml:trace contextRef="#ctx0" brushRef="#br1" timeOffset="121959.1947">17266 6196 85 0,'-48'0'36'16,"-7"18"1"-16,-16 4 1 15,0 12-29-15,-2-3-3 16,13 8 1-16,9-8-2 15,18 1-2-15,15-9-1 16,22-3 0-16,19-7-1 0,16-4-1 16,13-4 1-16,6-1-1 15,1-1 0-15,-5 3 0 16,-13 5 1-16,-12 8 1 15,-18 8-1-15,-22 3 1 16,-14 9-2-16,-12 0 3 16,-6 2-4-16,-1-9 0 15,8-2-4-15,2-22-10 16,34-8-22-16,0 0-2 15,25-25 0-15,16-13-3 16</inkml:trace>
  <inkml:trace contextRef="#ctx0" brushRef="#br1" timeOffset="122515.2503">17642 6296 107 0,'-22'1'38'16,"4"12"1"-16,-16-3-1 15,11 8-35-15,-7 7 0 16,3 10-1-16,2 3-1 15,1 4 3-15,4 6-3 16,6-1 2-16,4-3-2 16,4-4 1-16,2-6-1 15,4-10 1-15,2-7-2 16,-2-17 0-16,0 0 0 15,13-7 0-15,-5-17-1 16,0-7-1-16,3-10 2 16,3-4-2-16,1-9 2 15,3-2-2-15,5-6 2 0,2 3-2 16,7 6 2-16,-3 5 0 15,4 9 0-15,1 8 0 16,2 9 0-16,-2 12 0 16,-3 9 0-16,-5 11 0 15,-6 7 0-15,-5 5 0 16,-6 7 0-16,-12 6 0 15,-8 3 0-15,-9 4 0 16,-9 1 0-16,-1 3-1 16,-8 0 1-16,-4-2 2 15,-2 0-2-15,1 0 2 16,0-2-2-16,3 3 2 15,3-1-1-15,1 0 1 0,1 6-2 16,-1 1 0-16,1 6 0 16,-3 5 0-16,1 3-1 15,-4-2-2-15,3 4 0 16,-2-17-14-16,18 5-20 15,0-20-2-15,21-5-1 16,1-30-1-16</inkml:trace>
  <inkml:trace contextRef="#ctx0" brushRef="#br1" timeOffset="122922.291">17818 6495 106 0,'0'0'38'0,"12"16"1"16,4-19-1-16,19 1-36 15,3-5 0-15,18-2 0 16,5-6 0-16,3-5-2 15,3-2 1-15,-3-1-1 16,-9-1 0-16,-11 0 0 16,-14 2 0-16,-16 0 0 15,-22 5 0-15,-15 5 0 16,-15 7 1-16,-11 7 0 15,-12 8 0-15,-3 10 0 16,-3 9 1-16,4 6 0 0,9 8 0 16,10 4 1-16,13-2-1 15,17 1 1-15,21-6-3 16,13-7 1-16,27-6-5 15,13-18-5-15,22 1-28 16,-2-18-2-16,16-1 0 16,-3-18-5-16</inkml:trace>
  <inkml:trace contextRef="#ctx0" brushRef="#br1" timeOffset="123280.3268">18525 6428 90 0,'-38'19'39'15,"17"4"2"-15,7-13-2 0,28 3-16 16,12-14-21-16,18-5 0 16,14-6 0-16,12-8-1 15,3-2 0-15,1-5 0 16,-7-1-1-16,-10 1 0 15,-14 0 1-15,-17 6-1 16,-22 4 0-16,-19 6 1 16,-18 8-1-16,-12 6 1 15,-10 10-1-15,-7 5 1 16,-3 9 0-16,3 4-1 15,7 5 1-15,17 1-1 16,14 2 0-16,15-6 1 16,19 0-3-16,20-13 0 0,26 0-4 15,11-14-6-15,30 1-25 16,-3-20-3-16,16 1 1 15,-7-12-3-15</inkml:trace>
  <inkml:trace contextRef="#ctx0" brushRef="#br1" timeOffset="123612.36">19496 6305 116 0,'-48'3'40'0,"-21"2"1"16,0 19 0-16,-12 1-36 16,13 12-1-16,6 3 0 15,14 2 0-15,15-1-4 16,23-6 0-16,20-8 0 15,23-8 0-15,18-12 0 0,10-19 0 16,12-11 0-16,7-13 0 16,1-12 0-16,-2-12 0 15,-5-10 0-15,-9-9 0 16,-7-7 0-16,-13 3 0 15,-7 6 0-15,-11 7 0 16,-12 15 0-16,-13 17 0 16,-12 23 0-16,-12 24 0 15,-11 29 0-15,-8 18-2 16,-2 16-2-16,-5-1-14 15,21 16-19-15,-4-12-5 16,23 4 2-16,8-21-4 16</inkml:trace>
  <inkml:trace contextRef="#ctx0" brushRef="#br1" timeOffset="125069.5057">20702 6200 99 0,'-4'-23'37'0,"4"23"2"16,-32-13-2-16,4 16-32 15,-15 5 0-15,-3 11 0 16,-10 7-1-16,0 9-1 15,-3 5 0-15,8 2 0 16,12-2-1-16,12-1-1 16,19-3 1-16,20-8-1 15,17-10-1-15,15-10 1 16,16-11-1-16,12-11 0 15,7-10 1-15,1-12-1 16,-3-9 0-16,-8-4-1 0,-12 0 1 16,-11-3 0-16,-17 1 0 15,-16 5 0-15,-11 6 0 16,-13 9 0-16,-8 7 0 15,-8 12 0-15,-6 5 0 16,4 10 1-16,4 5-1 16,8 6 0-16,7 4 0 15,10 1 0-15,14 1 0 16,11-4 0-16,12-1 0 15,9-2 1-15,4 0-1 16,3 0 0-16,-3 1 0 16,-3 2 0-16,-5 1 0 15,-9 4 0-15,-11 2 0 0,-9 6 1 16,-10 0-1-16,-7 1 0 15,-5 2 0-15,-3-2 0 16,-1-1 0-16,1-5 0 16,0-3 0-16,5-5 0 15,7-16 0-15,0 0 0 16,0 0 0-16,6-18-1 15,5-8 2-15,-2-6-2 16,6-13 2-16,0-8-2 16,4-8 2-16,-2-5-1 15,3-3-2-15,-3 4 2 16,-1 5-2-16,-1 8 2 15,-1 11-2-15,-1 13 2 16,-1 13 0-16,-12 15 0 16,17 11 3-16,-10 6-3 0,-3 7 2 15,0 5-2-15,-4 3 2 16,-1 4-2-16,-6 1 0 15,-4 0 0-15,-4-3 0 16,-2-1 0-16,-3-4 0 16,-1-5 0-16,3-3 0 15,1-6 1-15,6-4-1 16,11-11 1-16,4 16 1 15,12-10-2-15,13-4 0 16,11 2 0-16,8-1 0 16,4 1 0-16,6 6-8 15,-12-10-13-15,7 17-18 16,-25-6-2-16,-6 12 1 15,-29-4-2-15</inkml:trace>
  <inkml:trace contextRef="#ctx0" brushRef="#br1" timeOffset="125446.5434">17828 7421 104 0,'9'-18'39'16,"1"11"1"-16,-10-4 0 15,0 11-33-15,0 0-4 16,-4 11-1-16,-3 4 0 15,0 9-1-15,-3 4-2 16,1 7 0-16,3 3-2 16,1-7-5-16,14 7-28 15,-6-18-3-15,14-7 0 16,0-18-1-16</inkml:trace>
  <inkml:trace contextRef="#ctx0" brushRef="#br1" timeOffset="125857.5845">18004 7123 110 0,'0'0'41'16,"-18"-12"-1"-16,18 12-1 16,-3 17-32-16,10-7-4 15,4 2-1-15,7 3 0 16,-1 4 1-16,2 8-3 15,-4 4 2-15,-1 2-2 16,-5 6 1-16,-8 3-1 16,-3 2 0-16,-6 1 0 15,-2-6 1-15,-2-6-1 0,2-6 0 16,3-8 0-16,7-19 0 15,0 0 0-15,26-13 0 16,-1-13 0-16,4-5 0 16,7-3 0-16,0-1 0 15,1 2-1-15,-6 5 1 16,-2 7 1-16,-8 11-2 15,-8 10 1-15,-7 10 0 16,-6 9-1-16,-3 6-1 16,1 3 0-16,4 5-2 15,2-8-5-15,16 13-12 16,-6-20-17-16,24 1-1 15,-1-16 0-15,18-3 0 16</inkml:trace>
  <inkml:trace contextRef="#ctx0" brushRef="#br1" timeOffset="126176.6164">18843 7289 97 0,'-1'-14'37'16,"-11"-2"2"-16,12 16 0 16,-29 0-31-16,17 13-1 15,-5 2-1-15,3 9-2 16,-4 0 0-16,8 6-2 15,3-3 1-15,7-2-2 16,8-5 0-16,8-4-1 16,9-6 0-16,6-4 0 15,4-4-1-15,-2-3 1 16,-4 1-1-16,-6 1 0 15,-8 6 0-15,-11 4 0 0,-12 4 1 16,-8 5-1-16,-6 1 0 16,-4 3-1-16,5 2-1 15,3-11-3-15,20 4-15 16,-2-19-16-16,30-11-2 15,3-16 0-15,21-3-1 16</inkml:trace>
  <inkml:trace contextRef="#ctx0" brushRef="#br1" timeOffset="126393.6381">19499 6813 119 0,'-15'-1'40'0,"-20"14"1"15,-1 29-1-15,-16 12-38 0,7 5 1 16,3 11-2-16,5 6 0 15,5 3-2-15,6-2-1 16,9-2-1-16,5-14-6 16,16 6-9-16,-9-24-20 15,15-6-2-15,-9-22 1 16,8-6-2-16</inkml:trace>
  <inkml:trace contextRef="#ctx0" brushRef="#br1" timeOffset="127245.7233">19192 7224 115 0,'7'18'38'16,"8"1"1"0,4-7 0-16,17-1-37 0,6-4 0 15,15-4-2-15,10-2 1 16,9-5 0-16,-4-1-1 15,-3 1 2-15,-9-2-2 16,-8 2 2-16,-13-1-1 16,-14 4 0-16,-25 1 0 15,0 0 0-15,-25 9 0 16,-5-1-1-16,-10 6 2 15,-6 2-2-15,-2 5 2 16,1 3-1-16,4 6 0 16,4-1 0-16,10 2 1 15,10-1-2-15,14-3 0 0,12-4 0 16,17-8 0-16,13-11 0 15,9-7 0-15,8-9-2 16,7-7 2-16,-2-10 0 16,-1-3 0-16,-5-6-1 15,-13 0 1-15,-4-2 0 16,-15 6 0-16,-7 4 1 15,-14 7-1-15,-3 9 2 16,-10 12-2-16,-7 8 0 16,-2 12 0-16,-2 6 0 15,5 7 0-15,4 1-2 16,8 3 2-16,7-2-1 15,12-8 1-15,12-6 0 16,9-10-1-16,5-6 1 16,5-9 0-16,5-6-1 0,0-8 1 15,-1-4 0-15,-3-6 0 16,-5 2 0-16,-8 1 1 15,-6 5 0-15,-7 3-1 16,-18 19 0-16,0 0 1 16,0 0-1-16,-23 26 2 15,-2 2-4-15,1 7 2 16,0 0 0-16,0 6 0 15,5-7 0-15,7-7 2 16,12-6-2-16,0-21 0 16,31 1 0-16,-2-16 0 15,11-11 0-15,7-11 0 16,4-6 0-16,1-2 0 15,-3 1 0-15,-6 4 0 0,-7 7 0 16,-8 8 0-16,-11 10 0 16,-17 15 0-16,1 10 0 15,-12 12 0-15,-8 6 0 16,3 5 0-16,1 2 0 15,6 1-2-15,4-4-4 16,14 0-3-16,-9-32-11 16,49 21-8-16,-13-30-12 15,18-1 0-15,-3-21-1 16,13-1 3-16</inkml:trace>
  <inkml:trace contextRef="#ctx0" brushRef="#br1" timeOffset="127445.7433">21157 6836 122 0,'-5'-13'41'0,"-19"12"1"15,2 26-1-15,-18 9-35 16,5 14-3-16,-4 9-3 16,2 7 0-16,1 7 0 15,4-1 0-15,5 0-4 16,3-11-6-16,17 7-15 15,-9-20-15-15,12 0-1 16,-2-22-1-16,11-3 0 16</inkml:trace>
  <inkml:trace contextRef="#ctx0" brushRef="#br1" timeOffset="127594.7582">20802 7287 123 0,'-8'-22'42'0,"-7"-5"1"0,11 11-1 15,-6 1-39-15,10 2-1 16,13 9-7-16,0-9-11 15,27 15-22-15,-1-4-2 16,23 14 0-16,3-7-4 16</inkml:trace>
  <inkml:trace contextRef="#ctx0" brushRef="#br1" timeOffset="128066.8054">21531 7226 107 0,'2'-15'40'0,"-12"-2"-1"15,-3 16-1-15,-12-1-32 16,-3 12-1-16,-10 3-1 16,-5 11-2-16,-6 2 1 15,4 6-1-15,3-1 0 16,7 1-1-16,11-5 1 15,10-4-2-15,14-7 0 16,14-7 1-16,14-8-1 16,10-7 0-16,11-8 1 0,1-4-1 15,-2-5 2-15,-3-1-2 16,-5 0 0-16,-10 3 0 15,-7-1 0-15,-8 10 0 16,-9 0 0-16,-6 12 0 16,0 0 0-16,-13 20-3 15,4 0 1-15,0 1-2 16,3 11-1-16,0-5-3 15,14 16-11-15,-9-23-17 16,20 7-4-16,-2-17 2 16,18 0-2-16</inkml:trace>
  <inkml:trace contextRef="#ctx0" brushRef="#br1" timeOffset="128448.8436">21933 7158 115 0,'0'0'41'0,"-14"-11"-1"16,4 30-4-16,-9-3-30 15,-1 11-2-15,-4 5 0 16,1 7-2-16,-1 0 0 16,4 3-1-16,4-6 0 15,5-4-1-15,7-7 0 16,5-9 1-16,-1-16-1 15,24 4 0-15,-3-17 2 16,4-8-2-16,3-9 0 16,5-4 0-16,-2-7 0 15,-1 1 0-15,-1 2 0 0,-6 5 0 16,-3 6 0-16,-3 8 0 15,-17 19 0-15,12 0 0 16,-13 20 0-16,-7 6 0 16,-4 10 0-16,2 3 0 15,1 4-4-15,4-3-3 16,8 8-7-16,-8-26-11 15,24 4-16-15,-6-15 2 16,13-3 0-16,-4-16-2 16</inkml:trace>
  <inkml:trace contextRef="#ctx0" brushRef="#br1" timeOffset="128802.879">22248 7288 114 0,'-19'15'38'15,"15"4"3"-15,4-19-3 16,4 15-34-16,-4-15-2 15,27 17 0-15,-3-16 0 16,1-1-1-16,7-5 0 16,-2-4-1-16,3-6 1 15,-3-5 0-15,-3-2 1 16,-9 1-1-16,-4-5 1 15,-9 4 0-15,-8 1-1 16,-7 5 1-16,-9 8-2 16,-7 8 0-16,-4 9 0 15,-4 10 0-15,0 5 0 16,5 7 0-16,2 6 0 0,7 1-3 15,11 0 1-15,9-5-2 16,14-3-1-16,6-18-4 16,27 7-14-16,-10-23-16 15,21 2-1-15,-3-17 1 16,14 0-2-16</inkml:trace>
  <inkml:trace contextRef="#ctx0" brushRef="#br1" timeOffset="129476.9464">22830 7192 121 0,'-20'7'43'16,"-22"-5"-2"-16,4 17-1 15,-13 0-35-15,6 6-2 16,3 2-1-16,6 3-2 16,8 3 0-16,10-6 0 0,13-1 0 15,13-6 0 1,10-7 0-16,6-7 0 0,7-6 0 15,4-8 0-15,4-7 0 16,1-7 0-16,-1-7 0 16,-3-4 0-16,-1-3 0 15,-7-3 0-15,-4 4-2 16,-5 4 0-16,-6 6-2 15,-7 4 2-15,-6 21-3 16,4-14 0-16,-4 14 0 16,-4 14-1-16,9 2-2 15,-5-16-1-15,14 28-1 16,-14-28 0-16,33 15 2 15,-14-15 3-15,9-3 4 0,-1-1 3 16,-7-8 4-16,9 8 3 16,-16-15 2-16,4 15 1 15,-14-8-1-15,-3 12-2 16,0 0-3-16,0 0 0 15,-19 18-3-15,5 5-1 16,-1 3 0-16,0 6-1 16,1 2 1-16,5 1-2 15,4-4 0-15,5-1 0 16,7-6 0-16,6-13 0 15,10-7 0-15,6-11 0 16,8-8 0-16,5-8 0 16,-3-11 0-16,6-4 0 15,-1-5 0-15,-3 2 0 16,-9 4 0-16,-7 4 0 0,-9 8 0 15,-7 9 0-15,-9 16 0 16,-9 15 0-16,-10 9 0 16,-1 9 0-16,0 5 0 15,-1 3 0-15,8 2 0 16,6-7-6-16,18-1-6 15,-11-35-9-15,44 27-4 16,-14-32-15-16,17 1 0 16,1-21-1-16,16-1 3 15</inkml:trace>
  <inkml:trace contextRef="#ctx0" brushRef="#br1" timeOffset="129756.9744">23826 7027 135 0,'-38'4'42'0,"2"12"0"16,-12-12-6-16,9 14-36 15,9 3 0-15,9-2 0 16,6 0 0-16,15-2 0 16,14-2 0-16,11-1 0 15,8-3 0-15,4-2 0 16,0 1 0-16,-5 4 0 15,-9 3 0-15,-11 5 0 16,-12 2 0-16,-13 5 0 16,-12 2 0-16,-15-1-3 15,1 11-11-15,-23-22-9 16,17 11-18-16,-18-16-1 15,9 3 0-15,-12-11-1 0</inkml:trace>
  <inkml:trace contextRef="#ctx0" brushRef="#br1" timeOffset="130322.0309">20746 8035 103 0,'20'-11'40'15,"4"-7"0"-15,8 7-3 16,-5-7-33-16,4 7 0 15,-4 3-2-15,-2 7 0 16,-10 6-1-16,-8 12 0 16,-10 9 0-16,-5 8-1 15,-4 6 0-15,-2 5-1 16,2 2 1-16,3 3 0 15,6-6 0-15,10-10 0 0,10-10 1 16,12-9 0-16,8-11 0 16,5-13 0-16,2-10 1 15,2-8-1-15,-4-9 0 16,-6-5 0-16,-7-5 0 15,-4-2 1-15,-7 3-1 16,-5 1 1-16,-1 6-2 16,-2 7 1-16,2 9-2 15,-2 6 1-15,4 14-4 16,-1 2-4-16,11 20-12 15,-13-11-18-15,15 15-3 16,-5-11 1-16,14 9-3 16</inkml:trace>
  <inkml:trace contextRef="#ctx0" brushRef="#br1" timeOffset="130673.066">21648 8057 92 0,'-14'9'39'15,"-4"-6"3"-15,18-3-3 16,-6 10-22-16,17-5-14 15,11-4 0-15,8-1-1 16,6 0-1-16,3-4-1 16,1-2 1-16,-4 1-1 15,-4-6 0-15,-8 1 1 16,-10-3-1-16,-7-2 1 15,-9-1-1-15,-8 1 1 16,-4 0 0-16,-5 2 0 16,-7 11-1-16,-4 6 0 0,-4 11-1 15,2 7 0-15,3 4 1 16,2 4-1-16,11 6 1 15,8-3-1-15,14-3 0 16,13-9-2-16,17-4-2 16,6-18-10-16,25 5-19 15,-7-18-5-15,16-1-1 16,-7-20-1-16</inkml:trace>
  <inkml:trace contextRef="#ctx0" brushRef="#br1" timeOffset="130840.0827">22378 7760 117 0,'-21'13'40'15,"-13"8"1"-15,2 18-2 16,-2 5-37-16,2 2-3 16,3 5-2-16,1-7-6 15,18 13-25-15,-5-14-6 16,20 0 0-16,2-17-2 15</inkml:trace>
  <inkml:trace contextRef="#ctx0" brushRef="#br1" timeOffset="131170.1157">22586 7997 106 0,'-26'10'40'15,"2"11"2"-15,-6-6-2 16,12 8-30-16,0-2-8 15,10-3-1-15,6 2 0 16,8-1 0-16,11-3 0 16,12-2-1-16,6-5 0 15,4-5 1-15,4-6-1 16,-5-7 0-16,-4-5 0 15,-4-6 1-15,-8-7-1 16,-7-6 1-16,-10 0-1 16,-9-4 0-16,-3 1-1 15,-7-1-2-15,-2 13-4 16,-15-5-10-16,17 28-18 15,-18-2-6-15,8 19 0 0,0 1-1 16</inkml:trace>
  <inkml:trace contextRef="#ctx0" brushRef="#br1" timeOffset="131861.1848">23310 7959 67 0,'-2'-15'39'0,"-20"1"0"16,2 15 1-16,-17-8-19 16,6 29-9-16,-14 0-5 0,2 11-3 15,-2 0 0-15,10 5-2 16,8-1 0-16,15-1-2 15,10-5 0-15,22-13-2 16,18-2-1-16,18-11-3 16,20 1-4-16,-3-20-9 15,20 5-20-15,-14-14 2 16,4 5-2-16,-17-10 2 15,-4 9 18-15,-28-13 15 16,-10 1 8-16,-11 9 12 16,-22-5 19-16,6 11 2 15,-18 0 1-15,3 16 1 16,-14-4-17-16,14 23-13 15,-8 2-4-15,6 9-2 0,-2 4-1 16,6 4-2-16,2 3 0 16,4-8-4-16,11 5-3 15,-3-19-15-15,18 5-17 16,-3-17 1-16,16-5-2 15,-4-17 2-15</inkml:trace>
  <inkml:trace contextRef="#ctx0" brushRef="#br1" timeOffset="132026.2013">23678 7559 95 0,'-16'-20'35'15,"16"20"-1"-15,0 0-2 16,9-12-41-16,16 15-26 0,3-5 1 15,12 1-2-15,3-6 2 16</inkml:trace>
  <inkml:trace contextRef="#ctx0" brushRef="#br1" timeOffset="132221.2208">24118 7453 104 0,'-12'32'39'16,"-13"6"1"-16,0 20-1 15,-11 2-34-15,7 14 0 16,-3 2-3-16,3 2 0 15,0 0-2-15,6-7-2 0,8-4-3 16,-4-21-14-16,19 5-20 16,-4-21-2-16,16-7 1 15,-12-23-2-15</inkml:trace>
  <inkml:trace contextRef="#ctx0" brushRef="#br1" timeOffset="132769.2756">23883 7979 101 0,'-11'27'39'0,"2"-6"0"16,13 4-1-16,2-6-33 15,15-4-3-15,9-8 1 16,8-3 0-16,3-4-2 0,3-4 1 15,0-10-1-15,2 1 1 16,-7-10-1-16,-3 0 0 16,-9-1 0-16,-6-1 0 15,-9 4 0-15,-9 5 0 16,-3 16-2-16,-16-5 1 15,-5 18-1-15,-2 6 1 16,-1 7-1-16,3 5 1 16,5 0 0-16,9 1-1 15,8-4 1-15,12-11 0 16,14-4 0-16,9-10 0 15,8-6 0-15,5-9 1 16,4-4 0-16,-1-3 0 16,-2-4 0-16,-3 4 0 0,-10 1 0 15,-8 10 0-15,-11 9-1 16,-9 10 0-16,-12 15-1 15,-11 15 1-15,-8 12-1 16,-9 7 1-16,-4 11-1 16,-4-2 0-16,-1-1 1 15,-3-6 0-15,0-8-1 16,-1-10 0-16,-3-12 0 15,1-11 0-15,5-11-2 16,-5-19-9-16,14 6-12 16,-7-27-16-16,16-1 1 15,7-20-3-15,18-6 1 16</inkml:trace>
  <inkml:trace contextRef="#ctx0" brushRef="#br1" timeOffset="133738.3725">24010 5758 96 0,'0'0'37'0,"38"-6"1"16,4-10-2-16,20 8-32 15,6-12-1-15,14 2-2 16,4 1 1-16,2 6-2 16,-4 9 1-16,-6 10-1 15,-9 9 0-15,-10 12 0 16,-12 12 1-16,-13 15 0 0,-11 13 0 15,-12 12 0-15,-9 10 1 16,-4 9 0-16,-9 8 0 16,-7 11 0-16,-3 9-2 15,2 6 2-15,-9 8-1 16,6 4 0-16,1 4-1 15,8 5 0-15,12-1 0 16,11-2-1-16,14-4-1 16,3-7 0-16,8-10 0 15,3-6 1-15,-2-11 0 16,-8-9 0-16,-8-11-1 15,-11-8 2-15,-14-11 1 16,-11-7 0-16,-10-14 0 16,-7-7 0-16,-10-11 1 0,-4-11-3 15,-7-9 3-15,-2-4-1 16,-5-9-1-16,1-3 1 16,1-2-1-16,0-2 1 15,2-2 0-15,6-1 1 16,9 2-2-16,7-6-1 15,12 5-3-15,4-18-16 16,27 13-18-16,3-11-4 16,22 5 1-16,2-7-2 15</inkml:trace>
  <inkml:trace contextRef="#ctx0" brushRef="#br1" timeOffset="144980.4966">6296 9523 101 0,'-2'-29'37'16,"18"6"1"-16,2-20-3 15,11 6-34-15,6-3 1 16,1 5-1-16,-2 5 0 15,-1 13 1-15,-9 8 0 0,-5 13-1 16,-8 15-1 0,-7 11 1-16,-5 12-1 0,-6 13 2 15,-3 8-1-15,-1 6 0 16,2 5 0-16,4-5 0 15,4-3 0-15,7-5 0 16,7-14 1-16,7-11 0 16,9-19-1-16,6-14 1 15,7-18-1-15,3-15 1 16,1-14 0-16,2-13-1 15,-8-8 1-15,-1-6-1 16,-10-2 1-16,-5 1-1 16,-14 4-1-16,-4 10 1 15,-5 10-1-15,-4 10 0 16,-2 10 0-16,4 9-2 15,1 19-1-15,25-13-1 0,8 23-5 16,-2-12-25-16,25 17-5 16,-3-12-1-16,16 11 0 15</inkml:trace>
  <inkml:trace contextRef="#ctx0" brushRef="#br1" timeOffset="145163.5149">7350 9737 122 0,'-35'14'42'16,"13"-2"-1"-16,1-23-2 16,11-10-43-16,26 4-16 0,0-23-18 15,20 3-3-15,-1-10 0 16,19 4-2-16</inkml:trace>
  <inkml:trace contextRef="#ctx0" brushRef="#br1" timeOffset="145838.5824">8434 9169 82 0,'22'-44'37'16,"4"13"-1"-16,-15-2 2 15,6 14-32-15,-13-2 0 16,-4 21-1-16,0 0-1 16,0 0-1-16,-12 16 0 15,0 10-1-15,-7 6 0 16,-3 14-1-16,-8 8 0 0,-5 10 1 15,-3 7 0-15,-5 5 1 16,-2 0-2-16,3-2 2 16,3-8-2-16,9-10 1 15,11-14-1-15,16-13 0 16,18-20-1-16,20-13 1 15,21-13-2-15,13-12 0 16,16-4 1-16,6-5-1 16,5 0 0-16,-3 0 0 15,-8 8 0-15,-11 6 0 16,-13 5 1-16,-18 8 0 15,-15 4 0-15,-11 1 0 16,-17 6 1-16,-6-15-1 16,-13 0 0-16,-8-8 0 0,-9-12 0 15,-6-10 0-15,-3-7 1 16,0-6-2-16,1 1 1 15,2 2-1-15,7 7-2 16,5 5-4-16,20 23-28 16,-4 0-3-16,14 20 0 15,0 0-1-15</inkml:trace>
  <inkml:trace contextRef="#ctx0" brushRef="#br1" timeOffset="146184.617">9475 8843 101 0,'0'0'38'16,"-3"-11"2"-16,-7 26-2 16,-18 8-33-16,-1 12-1 15,-7 10 0-15,-5 17-2 16,-2 6 2-16,2 10-2 15,6 2 0-15,8-3 0 16,12-5-1-16,14-8 0 16,17-13-1-16,10-13-1 0,13-15-2 15,4-21-4-15,14 0-29 16,-15-27-4-16,2 2 2 15,-18-21-3-15</inkml:trace>
  <inkml:trace contextRef="#ctx0" brushRef="#br1" timeOffset="146341.6327">9180 9166 119 0,'0'0'40'0,"0"0"1"16,21 15-1-16,22-22-39 15,18-3-3-15,13 5-11 16,0-18-24-16,21 7-3 15,-4-11 0-15,8 5-3 0</inkml:trace>
  <inkml:trace contextRef="#ctx0" brushRef="#br1" timeOffset="161423.1407">2088 10977 45 0,'0'0'27'0,"0"0"1"16,0 0 1-16,0 0-20 16,0 0-3-16,-2-11-1 15,2 11-2-15,0 0 0 16,0 0 0-16,0 0 0 15,0 0 0-15,0 0-1 16,-4 13 2-16,4-13-2 16,-9 25 0-16,2-6-1 15,0 4-3-15,-1 2 2 16,-1 7-1-16,-1-3 0 15,0 4-2-15,0 3 3 16,3-1-2-16,-1 0 2 16,2 3 1-16,0-1 0 15,3 2 1-15,0 0-1 0,2 0 0 16,-1 2 0-16,1-2 1 15,0-1-2-15,2 1 2 16,0 0-1-16,1 0 0 16,1 1-1-16,-3 0-1 15,1-1 1-15,1 3-1 16,-1-1 1-16,0-2-1 15,0 1 1-15,3-2-2 16,-3-3 3-16,3 0 0 16,0-1-1-16,3-1 1 15,0 2-1-15,0 1 1 16,1-2-1-16,0 3 0 15,-3 0 0-15,2 3 0 16,-4-1 1-16,2 2-1 16,0 0 0-16,3-4 0 0,-2 0 0 15,3-6 0-15,4-2 0 16,3-7-2-16,1-1-1 15,-2-14-12-15,7 7-18 16,-8-12 1-16,5 4-3 16,-19-6 1-16</inkml:trace>
  <inkml:trace contextRef="#ctx0" brushRef="#br1" timeOffset="162670.2654">2235 10917 4 0,'-10'4'12'0,"10"-4"1"15,-14 3-1-15,14-3-16 0,-22 4 5 16,10-1 5-16,1 4 4 16,-4-6 6-16,4 7 2 15,-6-9-1-15,17 1 1 16,-21 3-2-16,21-3-3 15,-13 4-2-15,13-4-3 16,0 0-1-16,0 0-2 16,0 0-1-16,14 1-1 15,-14-1 0-15,24 0-1 16,-9 0-1-16,4 2 1 15,2-1-2-15,5 3 1 16,-2-1-1-16,3 2 0 16,2-2 1-16,1 3-1 15,3 3 0-15,3-2 0 0,1 2 0 16,3 1 0-16,1 0 0 15,-1 3-1-15,-1-1 1 16,-2 7-1-16,1-2 1 16,-3 2-3-16,-2 1 3 15,4-1-3-15,-3-1 2 16,3-2 0-16,5-1 0 15,6-4 0-15,1-3 0 16,8-1 1-16,6-3 0 16,-1 1 0-16,4 1 0 15,-2-1 0-15,1 3 0 16,-4 3 0-16,1 3 0 15,-6 2 0-15,-3 2 0 16,0 1 0-16,-1 2 0 16,5-2 0-16,2 1 0 0,3-5 0 15,6 0 0-15,1-3 0 16,5-2 0-16,2-2 1 15,2-3-1-15,2 1 0 16,4-2 1-16,5 3-1 16,0 2 0-16,1-3 0 15,0 3 0-15,2-1 0 16,1 1 0-16,1 0 0 15,-5-1 0-15,1-2 0 16,-2 1 0-16,-1-1 0 16,0 0 1-16,-3-1-1 15,-3 1 0-15,-7 0 0 16,-1 1 1-16,-5 1-1 15,-4-1 0-15,-5 2 1 0,1 0-1 16,-7 2 0-16,-2-3 0 16,-7 0 0-16,-2-1 0 15,-6 0 0-15,-6-3-1 16,-6-1 0-16,-5 1-2 15,-9-8-10-15,3 7-21 16,-13-3-1-16,0 0-1 16,0 0 0-16</inkml:trace>
  <inkml:trace contextRef="#ctx0" brushRef="#br1" timeOffset="163415.3399">6569 11561 56 0,'0'0'34'16,"0"0"-1"-16,0 0 0 15,0 0-21-15,0 0-10 16,0-10 0-16,0 10-1 15,-20 9 1-15,8 4 1 0,-6-1-1 16,1 1 1-16,-6 1 0 16,-1 2 0-16,-2-3 0 15,0 0 0-15,-3-3-1 16,-1 0-1-16,-8 0 0 15,-6 1 0-15,-7 1 0 16,-6 2 0-16,-5 2 0 16,-10 4 0-16,0 1-1 15,-8 3-1-15,-4 0 2 16,-4 0-2-16,-3-2 1 15,-4 1-1-15,-1 0 1 16,1-2-2-16,-8-1 2 16,-1 5 0-16,-3 0 0 15,-4 4 1-15,0 2-2 0,0 5 1 16,-3 2 0-16,2 0 0 15,-3 1 0-15,3-1 0 16,3-3-1-16,7-2 1 16,1-2 0-16,6-7 1 15,3-1-1-15,3-4 0 16,2-1 0-16,2 1 1 15,-1-2-1-15,0 4 0 16,1-2 0-16,-5 3 1 16,2 1-1-16,-1 2-1 15,0-2 1-15,5-1 0 16,1-2 0-16,0-4 0 15,4-2 0-15,2-3 0 16,7-4 0-16,1-3 0 16,3-1 0-16,7 0-1 0,11 4-6 15,-3-11-28-15,24 8-1 16,4-9-1-16,23 5-2 15</inkml:trace>
  <inkml:trace contextRef="#ctx0" brushRef="#br1" timeOffset="164060.4044">4556 11595 37 0,'9'-17'30'0,"0"-2"1"16,4 4-2-16,-12-9-17 16,10 14-1-16,-13-8-2 15,2 18-2-15,0 0 1 16,-19 11-3-16,-1 12 0 15,-2 15 0-15,-7 9-1 0,-3 13-1 16,-1 7 0 0,4 8-2-16,5-3 1 0,9 0-2 15,11-6 0-15,14-10-3 16,20-4-11-16,13-29-23 15,27-8 1-15,7-23-2 16,19-7 1-16</inkml:trace>
  <inkml:trace contextRef="#ctx0" brushRef="#br1" timeOffset="164504.4488">4852 11786 76 0,'-13'-11'37'0,"17"-3"-1"16,5-21 1-16,24-8-31 15,11-20-3-15,18-5-1 16,12-9 0-16,11-1-1 16,-2 1 0-16,2 4-6 15,-3 22-29-15,-17 5-2 16,-14 18-1-16,-19 9 0 15</inkml:trace>
  <inkml:trace contextRef="#ctx0" brushRef="#br1" timeOffset="165035.5019">6019 10789 85 0,'-29'-11'35'16,"9"21"1"-16,-16 0-1 15,4 11-31-15,-5 3 0 16,4 11 0-16,-2 0-1 16,5 12 1-16,1-1-1 15,10 0-3-15,8-2 2 16,10-4-2-16,14-9 2 0,11-9-3 15,14-9 3-15,13-16-3 16,8-10 2-16,6-11 1 16,1-9-1-16,-4-5 1 15,-7-7-2-15,-8-3 1 16,-15-1-1-16,-14 0 1 16,-18 1-2-16,-11 4 1 15,-12 8 0-15,-11 9 1 16,-10 10 0-16,-3 13 1 15,-3 12 0-15,3 12-1 16,6 10 1-16,9 6-1 16,12 2 0-16,16-3-1 15,16 0-1-15,16-10-1 16,16 0-6-16,1-17-28 0,27 4-1 15,-11-15-2-15,13 2 0 16</inkml:trace>
  <inkml:trace contextRef="#ctx0" brushRef="#br1" timeOffset="167583.7567">621 11836 49 0,'-14'-10'34'15,"-6"-3"0"-15,3 11 0 16,-14-7-19-16,8 19-5 16,-9-2-4-16,2 11-2 15,-7 4 1-15,4 9-2 16,-3 3 1-16,9 3-3 15,6 0 2-15,7-2-2 16,14-8 1-16,13-6 0 16,12-12 0-16,12-12 0 15,11-17-1-15,7-9 0 16,3-14-1-16,0-9 1 0,-6-8 0 15,-7-3 0-15,-6-1-1 16,-10 5 1-16,-10 5-1 16,-11 9 2-16,-5 11-2 15,-9 14 0-15,-5 15 1 16,-4 12-1-16,-4 16 1 15,4 11 1-15,2 11-3 16,4 5-2-16,5 5-1 16,6-5-4-16,23 4-27 15,-10-19-2-15,25 4-1 16,-7-19-1-16</inkml:trace>
  <inkml:trace contextRef="#ctx0" brushRef="#br1" timeOffset="167790.7774">1055 11900 88 0,'0'0'35'15,"0"-11"1"-15,13 5-2 16,2-5-35-16,3-5-2 15,14 7-28-15,-10-8-2 16,7 10-2-16,-11-3 1 16</inkml:trace>
  <inkml:trace contextRef="#ctx0" brushRef="#br1" timeOffset="167936.792">1064 12058 90 0,'-12'12'37'0,"-4"-14"1"16,16 2-2-16,5-15-38 15,6-7-31-15,24 6-2 16,-3-11-2-16,13 6-3 16</inkml:trace>
  <inkml:trace contextRef="#ctx0" brushRef="#br1" timeOffset="168458.8442">1455 11823 86 0,'0'0'37'16,"12"-21"1"-16,8 13 1 16,-7-7-36-16,5 3-1 15,2-2 1-15,0 6-2 16,-6 1 1-16,0 10 0 15,-14-3-1-15,11 23 0 16,-12-2 0-16,-1 5-2 0,-3 5 2 16,2 1-2-16,0 3 1 15,3-2-2-15,1-3 2 16,9-7-2-16,4-6 2 15,3-5 0-15,5-8 0 16,5-6 1-16,0-6-1 16,-2-7 1-16,-4-4 0 15,-4-8 0-15,-1-3 1 16,-4-3 1-16,-3-1-1 15,-2 0 0-15,-1-2-1 16,1 3 1-16,1 5-1 16,1 5-1-16,1 8-2 15,0 2-6-15,9 20-24 16,-19-7-6-16,19 15-1 0,-19-15-2 15</inkml:trace>
  <inkml:trace contextRef="#ctx0" brushRef="#br1" timeOffset="168650.8634">2042 12028 114 0,'-22'7'41'0,"12"1"-1"15,-7-18-14-15,10-4-39 16,7 14-24-16,10-20-2 16,5 10-2-16,-3-10-1 15</inkml:trace>
  <inkml:trace contextRef="#ctx0" brushRef="#br1" timeOffset="169377.9361">2460 11666 47 0,'14'-12'30'0,"-14"12"4"16,0 0-5-16,16-3-20 16,-16 3 0-16,0 0-1 15,-8 18 0-15,9-3-1 16,-8 1-2-16,3 6 0 0,-6 1-2 15,1 8 1-15,-8 1-1 16,-4 5-2-16,-6 2 1 16,-5 6-1-16,-4-2 1 15,-1 0-1-15,1-5 1 16,2-6-2-16,10-4 2 15,9-9 0-15,15-19-1 16,16 11 0-16,15-19-1 16,16-6 0-16,10-2-1 15,7-5 1-15,5 0-1 16,-1-2 0-16,-4 6 1 15,-10 2-1-15,-12 4 1 16,-11 4 0-16,-12 3 1 16,-19 4-1-16,0 0 1 15,-12-5-1-15,-7-2 0 0,-6-3 1 16,0-10-2-16,-2-5 3 15,3-5-3-15,1-2 0 16,4 1-2-16,2-3-1 16,10 17-16-16,-7-10-15 15,14 27-2-15,-2-15-3 16,2 15 2-16</inkml:trace>
  <inkml:trace contextRef="#ctx0" brushRef="#br1" timeOffset="169794.9778">3044 11551 71 0,'0'0'37'0,"-1"-13"-1"16,-8 24 2-16,-13-1-27 15,5 13-4-15,-6 5-2 0,2 9 0 16,0 2-2-16,4 8 1 15,2-2-3-15,9 0 0 16,6-4 0-16,5-3-2 16,6-8 0-16,4-10-3 15,7 0-3-15,-6-20-30 16,15 5-1-16,-15-17 2 15,7 2-3-15</inkml:trace>
  <inkml:trace contextRef="#ctx0" brushRef="#br1" timeOffset="169942.9926">2911 11737 100 0,'0'0'39'0,"0"0"-1"16,16 10-5-16,1-12-34 15,4-7-6-15,14 6-28 16,-10-11-3-16,9 8 1 15,-11-9-3-15</inkml:trace>
  <inkml:trace contextRef="#ctx0" brushRef="#br1" timeOffset="170632.0615">1992 12037 65 0,'11'-12'35'0,"-11"12"-1"16,12-13 0-16,-12 13-26 16,14-9-4-16,-14 9 0 0,14-9-1 15,-14 9 1-15,0 0-1 16,0 0 0-16,7 16 0 15,-13-2-1-15,-3 1 1 16,2 3-1-16,-2 2 0 16,-2-2-1-16,4-3 1 15,6-2-1-15,1-13-1 16,0 0 1-16,22 3-1 15,-7-12 0-15,4-2 0 16,-3-2 0-16,1 0 0 16,-4-2 0-16,-6 5 0 15,-7 10 0-15,-5-12 1 16,-7 11-1-16,-3 4 1 15,-4 1-1-15,-1 5 0 0,1 2 1 16,1 2-1-16,3-2 0 16,5 1 0-16,5-1 0 15,5-11 1-15,7 14-1 16,6-13 0-16,2-3 1 15,2-2-1-15,3-3-1 16,-1 2 1-16,-5-5-2 16,-3 7-3-16,-12-11-16 15,1 14-16-15,-10-2 1 16,10 2-4-16,-27-6 1 15</inkml:trace>
  <inkml:trace contextRef="#ctx0" brushRef="#br1" timeOffset="171520.1503">4081 12711 51 0,'9'-18'36'16,"-9"18"-2"-16,-2-15-1 15,2 15-22-15,0 0-1 16,0 0-3-16,-17 10-1 16,16 5-2-16,-3 4-1 0,4 6 0 15,-1 5-1-15,4 6 0 16,-3-1 0-16,3 6 0 15,-1-7 0-15,1-1 0 16,-3-8-1-16,1-7 2 16,-1-18-2-16,0 0 1 15,0 0-1-15,5-28 1 16,-5-4-1-16,5-4 0 15,0-7-1-15,0-2 0 16,4-2 1-16,3 1-1 16,4 3 0-16,1 7 0 15,4 7 0-15,2 5-1 16,6 7-2-16,3 2-3 0,16 14-27 15,-3-11-5 1,20 13 0-16,4-11-2 0</inkml:trace>
  <inkml:trace contextRef="#ctx0" brushRef="#br1" timeOffset="172283.2266">3927 10955 82 0,'0'0'37'0,"2"-16"-2"15,-2 16 2-15,0 0-31 16,-3 19-2-16,-1 2-1 16,-1 10-2-16,1 3 0 15,0 7-1-15,0 3 1 16,1 1-1-16,0-3 1 15,1-6 0-15,0-9 1 0,4-4 1 16,-1-11-1-16,-1-12 1 16,0 0-2-16,9-22 1 15,-1-7-1-15,7-6 2 16,0-9-1-16,10-3 0 15,0-4-1-15,7-1 1 16,2 7-2-16,1 4 0 16,1 12-4-16,-6-4-18 15,10 21-14-15,-5-5-3 16,9 16-1-16,-3-5-2 15</inkml:trace>
  <inkml:trace contextRef="#ctx0" brushRef="#br1" timeOffset="173496.3479">2591 6742 100 0,'0'0'36'0,"-3"-20"2"16,3 20-4-16,-4-15-27 15,4 15-2-15,0 0-1 16,0 0-1-16,-9 30-1 16,4 1-1-16,1 8 0 15,0 9 0-15,-2 4-1 16,3 4 1-16,-1-6-1 15,3-2 1-15,0-9 0 16,2-10 0-16,0-10 1 16,-1-19-1-16,0 0 1 15,18-2-1-15,-7-21 1 0,3-6-1 16,5-9 0-16,3-7 0 15,3-6 0-15,2-2-1 16,1 0 0-16,-4 6 0 16,-2 4 0-16,-1 9 0 15,-5 7-2-15,-1 8 0 16,0 9 1-16,5 8-2 15,9 8 1-15,8-2-4 16,21 9-4-16,7-12-24 16,29 5-3-16,5-12 1 15,15-1-4-15</inkml:trace>
  <inkml:trace contextRef="#ctx0" brushRef="#br1" timeOffset="174270.4253">2901 4864 88 0,'0'0'35'16,"0"0"1"-16,-16 12 1 15,16 7-34-15,-3 5 0 16,3 11-1-16,-3 5 1 15,2 10-1-15,-3 2 2 16,-1 1-2-16,3-4 2 16,-3-4-2-16,0-8 2 15,3-7-2-15,0-9 0 16,1-9 0-16,1-12 0 15,3-15 0-15,2-9 0 0,5-9-1 16,1-7-1-16,4-6 0 16,0-9 0-16,4 2-1 15,1 1 0-15,4 5 1 16,2 8-2-16,-2 7 1 15,12 6-3-15,-1-4-7 16,26 20-25-16,-4-11-3 16,21 11-1-16,2-12-3 15</inkml:trace>
  <inkml:trace contextRef="#ctx0" brushRef="#br2" timeOffset="180428.041">8985 10047 50 0,'7'-13'30'15,"-7"13"0"-15,0 0-1 16,-8-14-18-16,8 14-5 16,0 0-2-16,-6 11-2 15,2 0-1-15,-1 6 0 16,-1 8 0-16,-2 10 0 0,-1 10-1 15,-3 10 1-15,-4 13-1 16,-2 12 1-16,-8 10-2 16,-3 12 2-16,-9 11-2 15,-1 12 1-15,-10 10 3 16,-5 15-1-16,-9 7 0 15,0 13 0-15,-6 4 1 16,2 13-1-16,-6 0 1 16,1 6-1-16,4-8-1 15,3-6-2-15,3-13 1 16,10-16 1-16,9-20-2 15,10-31-3-15,14-17-6 0,5-40-27 16,28-21 2-16,1-34-2 16,17-17 0-16</inkml:trace>
  <inkml:trace contextRef="#ctx0" brushRef="#br2" timeOffset="181401.1383">9170 10102 20 0,'-5'-18'25'15,"4"7"0"-15,1 11-5 16,-11-19-8-16,11 19 1 15,-12-5-2-15,12 5-1 16,-14 6-4-16,14-6-1 16,-14 9-2-16,14-9-1 15,0 0 1-15,0 0 1 16,-11-4 0-16,11 4 1 15,0 0 0-15,0 0-1 16,0 0 0-16,0 0 1 16,5 19-2-16,-1 0 0 15,-3 4-2-15,2 8 1 16,2 3-3-16,1 5 2 15,3 1-2-15,2 4 1 0,3 2-1 16,0 5 1-16,1 3-1 16,3 4 1-16,-4 2 0 15,-1 3 1-15,-3 1-1 16,-1 1 1-16,0 0-1 15,-1-5-2-15,3-4 2 16,0-3-1-16,3-4 0 16,5-1 0-16,4-2 1 15,0 3-2-15,5-2 2 16,-4 7 0-16,4 3 0 15,1 5 0-15,-5 4 0 16,-2 0 2-16,0 4-1 16,-1 1-1-16,-3 1 0 0,-1-2 0 15,-2 1 2-15,1 0-2 16,-2-2 1-16,5 4-2 15,-3-3 2-15,-1 2 1 16,2 0-1-16,1 3-1 16,-2-1 1-16,1 3-1 15,-2 2 1-15,-3 0-1 16,2 2 0-16,-5-1 0 15,-1-6 0-15,0-5 1 16,0-9-1-16,-1-11 0 16,0-8-3-16,-1-19-3 15,9 3-21-15,-15-25-10 16,14 5 0-16,-14-17-1 15</inkml:trace>
  <inkml:trace contextRef="#ctx0" brushRef="#br2" timeOffset="182352.2334">8011 13199 14 0,'-14'7'30'0,"14"-7"0"15,0 0 3-15,-11-6-21 16,11 6-1-16,0 0-2 16,0 0 0-16,0 0-3 15,0 0-1-15,0 0-2 16,0 0 0-16,0 0-1 15,2 15 1-15,-2-15-1 16,-1 12-1-16,1-12 0 16,0 0 0-16,3 12 0 15,-3-12 0-15,0 0 0 16,0 0 0-16,0 0 0 15,11 6 1-15,-11-6-1 0,0 0-1 16,15 12 1-16,-15-12-2 16,18 11 2-16,-3-6-2 15,4-3 1-15,4-2-1 16,10-3 1-16,4-5 0 15,7-4 0-15,9-1 1 16,10 1-1-16,5-3 0 16,5 0 0-16,3 4 1 15,4 2-1-15,-1 2 0 16,4 1 0-16,0 2 1 15,0-1-1-15,0 3 0 16,1 1 0-16,-2-2 1 16,2 2-1-16,-2 0 0 15,-2 1 1-15,-2 2-1 16,0 2 1-16,0 2-1 0,-3 2 1 15,1 2-1-15,-6-1 0 16,-1 4 0-16,-6-3 1 16,-4 1-1-16,-6-1-1 15,-10-5-2-15,-5 7-7 16,-14-13-27-16,-1 4 2 15,-10-8-3-15,-13 5 2 16</inkml:trace>
  <inkml:trace contextRef="#ctx0" brushRef="#br2" timeOffset="183187.3169">8639 13005 57 0,'-18'0'37'0,"4"7"1"15,-3-7 0-15,17 0-26 16,-16 4-7-16,16-4-1 16,13 0-1-16,7 0 0 15,3-2-2-15,7 6 1 16,4 0-1-16,1 6 0 15,1 2 0-15,-1 6 0 0,-6 7-1 16,-8 5 1-16,-8 6 0 16,-10 3-1-16,-9 3 1 15,-10 2-1-15,-9 3 0 16,-7-2 0-16,-5-3 1 15,-4-5-1-15,0-3 0 16,-1-9 0-16,8-3-3 16,1-12-4-16,24 3-30 15,-5-20-1-15,14 7-2 16,19-26 0-16</inkml:trace>
  <inkml:trace contextRef="#ctx0" brushRef="#br2" timeOffset="183872.3854">8581 13732 62 0,'19'-7'37'0,"-7"-2"-1"16,3 7 0-16,-15 2-33 15,16 5-1-15,-16-5 1 16,4 17-1-16,-8-4 1 16,-3 5 1-16,-5 2-2 15,-1 5 1-15,-5 1 0 16,-1 1 0-16,-4-1-1 15,3 1 0-15,1-5 0 16,5-1-1-16,2-5-1 16,9-1 1-16,3-15-1 15,15 11 0-15,8-12 0 16,6-4 0-16,9 0 0 0,4-3 0 15,5 2 0-15,-2-3 0 16,2 6 0-16,-7-1-1 16,-4 4 1-16,-7 1 0 15,-7 1-1-15,-8-2 1 16,-14 0 0-16,0 0 0 15,-3-20 0-15,-15 5 0 16,-1-7 0-16,-12-4 0 16,-3-3 0-16,-1-1-1 15,-1 0 1-15,1 3-1 16,5 5-1-16,4 4-1 15,8 11-3-15,7-9-13 16,11 16-19-16,13 4 0 16,12 8-1-16,3-7 0 0</inkml:trace>
  <inkml:trace contextRef="#ctx0" brushRef="#br2" timeOffset="184349.4331">9097 13687 75 0,'-11'0'40'0,"1"-10"-2"16,10 10 3-16,14-11-37 15,1 3-1-15,3-2 0 16,5 3-1-16,1 2 0 0,0 3-1 16,-3 6 0-16,-2 7 0 15,-5 6-1-15,-6 9 1 16,-4 6-1-16,-6 5 1 15,-2 5 0-15,-2 3-1 16,-3 0 0-16,0-6 0 16,4-2 0-16,5-8 0 15,5-8 0-15,5-10-1 16,8-12 2-16,1-13-1 15,7-9 1-15,2-8 0 16,-2-6 1-16,-4-4-1 16,-2-1 0-16,-6 3 1 15,-5 6-1-15,-7 7-1 16,1 5 1-16,-4 9 0 0,1 12-1 15,0 0 0-15,17-7 0 16,0 5-2-16,8 3-4 16,-4-19-25-16,21 11-10 15,-5-17-1-15,9 2-1 16</inkml:trace>
  <inkml:trace contextRef="#ctx0" brushRef="#br2" timeOffset="186437.6419">7607 11403 78 0,'0'0'36'0,"17"-20"-2"15,-2-7-6-15,11 6-24 16,3-9-1-16,8 2-1 15,-2-4 1-15,3 7-2 16,-6 4 0-16,-4 6-1 16,-7 11 1-16,-9 8-1 15,-10 14 1-15,-7 9 0 16,-6 9 0-16,-4 10 1 15,-4 5-1-15,4 3 1 16,2-2-1-16,10-1 1 16,3-10-1-16,12-8 1 15,9-14-1-15,9-15 1 16,9-17-1-16,4-11 1 0,-1-15 0 15,-1-6 0-15,-5-10 0 16,-8-2 0-16,-9 0-1 16,-8 4 0-16,-10 8-1 15,-6 4 0-15,-3 10-2 16,-2 5 0-16,2 10-1 15,3 5-2-15,5 11-9 16,14-2-23-16,8 12-1 16,-1-5 0-16,16 9 0 15</inkml:trace>
  <inkml:trace contextRef="#ctx0" brushRef="#br2" timeOffset="190381.0362">9667 11139 86 0,'0'0'37'0,"-18"4"1"16,18-4 0-16,18-17-34 16,7-3 1-16,12-7-2 15,11-1 1-15,4-5-2 16,5 7 1-16,-8 2-2 15,0 10 1-15,-12 10-2 16,-9 16 0-16,-14 15 0 0,-14 15-1 16,-7 13 0-16,-8 8 0 15,-4 1 1-15,1 3-1 16,6-5 1-16,7-10-1 15,10-10 2-15,10-16 0 16,13-19 0-16,10-14 0 16,11-17 0-16,1-9 0 15,-3-11 0-15,-3-6 0 16,-4-3 0-16,-8-1 0 15,-9-1 1-15,-8 2-1 16,-6 3 0-16,-2 4 0 16,-1 2-1-16,-1 3 0 15,3 8-4-15,-1 3-3 16,13 18-29-16,-20 12-2 0,27 2-1 15,-17 12-2-15</inkml:trace>
  <inkml:trace contextRef="#ctx0" brushRef="#br2" timeOffset="192338.2319">10654 11112 88 0,'-12'0'39'0,"12"0"-2"15,8-13 2-15,-2 2-38 16,20-4-1-16,5-2 1 16,10 1-2-16,-2-2-2 15,10 9-20-15,-12-6-13 16,4 4 1-16,-13-1-2 15,-2 9 1-15</inkml:trace>
  <inkml:trace contextRef="#ctx0" brushRef="#br2" timeOffset="192470.2451">10739 11181 86 0,'-26'25'34'0,"7"-10"2"16,19-15-2-16,17 8-37 16,8-26-11-16,23 2-22 15,8-13 2-15,12 1-3 16,1-10 1-16</inkml:trace>
  <inkml:trace contextRef="#ctx0" brushRef="#br2" timeOffset="192807.2788">11345 10901 87 0,'-16'10'37'0,"-11"-5"0"16,9 11 0-16,-5-7-31 15,2 7-2-15,-2-2 0 0,7 3-2 16,3 1 0-16,8-3-2 15,5-4 0-15,12-3-1 16,8-2 1-16,6-5-1 16,7-1 1-16,0 1 0 15,-1 2 0-15,-3 2 1 16,-8 3-1-16,-8 5 1 15,-14 4-1-15,-9 5 1 16,-8 3-1-16,-6-1 1 16,-2-2-2-16,-1-4 0 15,8-4-2-15,4-12-3 16,15-2-20-16,11-15-11 15,18-4-1-15,5-15-3 0,12 1 4 16</inkml:trace>
  <inkml:trace contextRef="#ctx0" brushRef="#br2" timeOffset="193342.3323">11703 10855 96 0,'0'0'37'0,"-14"-2"1"16,7 15 0-16,-15 1-35 15,8 6-1-15,-1 4 0 16,0 8-1-16,0 5 0 15,0 3-1-15,0 3 1 16,2-2-2-16,3 0 2 16,2-7-1-16,2-2 0 15,1-11 1-15,5-7 0 0,0-14-1 16,0 0 1-16,17-15-1 15,-8-7 0-15,2-8 0 16,-1-3 0-16,0-5 2 16,-1-2-2-16,1-3 1 15,1 3 0-15,0-1 0 16,2 9-1-16,3 3 2 15,-1 6-2-15,3 7 0 16,1 7 0-16,-1 6 0 16,0 10 1-16,-6 5-1 15,1 3 1-15,-5 4-1 16,-5 4 0-16,-3 3 0 15,-3-2 0-15,-5 3-2 16,-4-4 2-16,-3 0-2 0,-2 0 2 16,-3 0-1-16,1 1 1 15,-6 5-1-15,-4 7 0 16,0 9 2-16,-8 6-2 15,0 8 1-15,-2 5 0 16,-2 0 0-16,9-3-2 16,3-9 0-16,14-6-4 15,6-28-16-15,27-3-16 16,6-25-1-16,21-8-2 15,2-21 2-15</inkml:trace>
  <inkml:trace contextRef="#ctx0" brushRef="#br2" timeOffset="193731.3712">11925 11058 95 0,'-5'12'39'15,"5"-12"1"-15,0 0-4 16,18-9-34-16,7-3 0 16,3-6 0-16,10 0 0 15,-3-3-1-15,5-5 1 16,-4 1-1-16,-5 2 1 15,-7-1-1-15,-5 3 1 16,-11 3-1-16,-8 1 0 0,-9 6 0 16,-10 9 0-16,-9 6 1 15,-4 10-1-15,-6 10 0 16,0 9 0-16,-4 5-1 15,7 2 0-15,6 1 0 16,8 1-1-16,14-7 1 16,12-7-3-16,18-7-1 15,10-17-7-15,24 0-27 16,-3-13-1-16,15-1-2 15,-3-17-2-15</inkml:trace>
  <inkml:trace contextRef="#ctx0" brushRef="#br2" timeOffset="194077.4058">12432 10975 98 0,'-29'17'38'0,"13"5"1"15,0-12-1-15,16-10-36 16,16 10 1-16,10-12-1 15,9-7 0-15,2-4 0 16,2-2-1-16,0-4 1 16,-6-1-1-16,-7 0 1 15,-10 2-1-15,-10 1 0 16,-14 4-1-16,-5 5 1 15,-13 3 0-15,-3 8-1 16,-5 6 1-16,-1 8 0 16,-1 4-1-16,6 4-1 15,6 5 1-15,10 1-2 0,9-1 0 16,14-3-2-16,14-4-1 15,8-16-11-15,24 6-23 16,-2-16 2-16,16 2-3 16,-2-15 0-16</inkml:trace>
  <inkml:trace contextRef="#ctx0" brushRef="#br2" timeOffset="194415.4396">13011 10897 109 0,'-37'-1'39'15,"-1"14"3"-15,-13 1-2 16,12 6-37-16,-8 2-1 15,12 6-1-15,9-3 0 16,14 1-1-16,14-10 0 0,18-9 0 16,17-13 0-16,10-11 2 15,14-11-1-15,1-10 1 16,0-12-1-16,-3-7 0 15,-7-6 1-15,-8-3 0 16,-10-1-2-16,-9 4 1 16,-11 9-1-16,-8 10 1 15,-6 16-1-15,-7 16 1 16,-8 22-1-16,-6 18 0 15,0 19-1-15,-7 8 0 16,12 10-4-16,-1-6-4 16,19 15-21-16,-7-23-13 15,18-5 1-15,-3-23-4 16,16-8 4-16</inkml:trace>
  <inkml:trace contextRef="#ctx0" brushRef="#br2" timeOffset="195399.538">10994 7397 49 0,'16'-5'30'0,"6"-1"3"15,7 1-2-15,0-3-22 0,18 7-1 16,2-6-1-16,14 11-1 15,0-4-1-15,7 11-1 16,1 0-1-16,5 6-1 16,0 2 0-16,4 7 0 15,-5 1-1-15,1 5 1 16,-3 1-2-16,1 4 2 15,-2 2-2-15,-3 6 2 16,-8 1-1-16,-4 5 0 16,-9 2 1-16,-4 8-1 15,-10 1 0-15,-6 5 0 16,-11 1-1-16,-4 6 0 15,-7 3 0-15,-5 6 0 16,-8 3 0-16,-2-1 1 0,-10 4 1 16,-2 4-1-16,-8 3 1 15,-7 4-1-15,-4-1 1 16,-4 4-1-16,-7 3 1 15,0 3-1-15,-2-2 0 16,-3 5 1-16,0-4-1 16,3-2 1-16,2-10-1 15,6-10 1-15,6-12-1 16,5-15-1-16,10-14-3 15,3-25-6-15,23-8-26 16,-7-24-3-16,19-6 2 16,-1-15-4-16</inkml:trace>
  <inkml:trace contextRef="#ctx0" brushRef="#br2" timeOffset="195794.5775">11585 9776 74 0,'23'-35'35'15,"-3"-10"-2"-15,4 12 3 16,-10 1-26-16,0 15-4 16,-7 4-1-16,-7 13-1 15,6 29 0-15,-9 15 1 0,-5 15 0 16,0 14-1-16,-1 3 0 15,3 10-2-15,4-5-1 16,8-7 1-16,11-15 0 16,12-19-2-16,13-27 2 15,19-28-1-15,17-25 0 16,13-25-2-16,8-8-2 15,-8-23-21-15,8 9-13 16,-16-4-2-16,-3 14-2 16,-21 3-2-16</inkml:trace>
  <inkml:trace contextRef="#ctx0" brushRef="#br3" timeOffset="216250.6229">8578 11482 50 0,'-18'-8'33'0,"8"2"2"16,-2 0-1-16,12 6-25 16,0 0-2-16,0 0 0 15,0 0-2-15,0 0-2 16,0 0 0-16,18-4 0 15,-4 7-1-15,5 4 1 16,3 3-1-16,8 4 0 16,3 2-1-16,4 3 0 0,5 2 0 15,2-1 0-15,5-3-1 16,6-2 0-16,3-7 1 15,4-5-1-15,3-8 0 16,2-3 0-16,-4-3-1 16,-2-5-1-16,-5 1 0 15,-10-4-2-15,-5 12-7 16,-21-8-24-16,2 10 0 15,-22 5-3-15,13-9 3 16</inkml:trace>
  <inkml:trace contextRef="#ctx0" brushRef="#br3" timeOffset="217053.7032">9077 11107 34 0,'12'-18'30'0,"-7"-2"3"15,-1 3 1-15,-10-5-20 16,4 11-1-16,-15-5-4 15,7 8 2-15,-12-4-5 16,5 7 1-16,-5-1-4 16,1 7 0-16,0 3-1 0,-2 6 0 15,2 3 0-15,-1 5-2 16,1 4 1-16,3 6-1 15,0 0 1-15,5 4-1 16,6-1 1-16,6 0-2 16,8-2 2-16,8-7 0 15,10-5 0-15,12-5-1 16,7-11 1-16,8-10-1 15,7-10 0-15,2-5 0 16,0-11 0-16,-7-2 2 16,-4-5-2-16,-12-1 2 15,-8-1-2-15,-16 5 2 16,-13 3-1-16,-11 5 1 15,-15 7 0-15,-7 10-1 0,-11 10 0 16,-3 9 1-16,-5 8-1 16,2 11 0-16,5 4 0 15,8 3 0-15,17 2-1 16,16-6-2-16,18-6-1 15,22-13-7-15,26 0-25 16,0-18-6-16,23-1 3 16,-2-13-3-16</inkml:trace>
  <inkml:trace contextRef="#ctx0" brushRef="#br3" timeOffset="219291.927">14787 9081 70 0,'24'-31'33'0,"-8"2"0"16,-6 7 1-16,-17 4-31 15,-7 11 1-15,-15 3 0 16,-4 16 0-16,-14 3 1 16,-4 15 0-16,-11-1 0 15,6 10-1-15,1-2-1 16,15 4 0-16,6 0-1 15,16-3-1-15,18-6 0 16,13-4-1-16,18-2 0 16,8-5 1-16,7-5-1 0,-1-1 1 15,2-3 0 1,-7 0 0-16,-11 3-1 0,-10 4 1 15,-17 5 0-15,-11 5-1 16,-11 5 1-16,-11 1 0 16,-3 2-2-16,-4-5-1 15,10 3-4-15,4-20-10 16,21 6-20-16,3-21 0 15,28 0-2-15,6-17 0 16</inkml:trace>
  <inkml:trace contextRef="#ctx0" brushRef="#br3" timeOffset="219698.9677">15181 9335 92 0,'-17'1'37'0,"-14"0"-1"15,0 13 0-15,-7-4-31 16,4 10 0-16,-1 2-2 15,3 5 0-15,3 2 0 16,6 4-1-16,8-1 0 16,5 0 1-16,6-1-2 15,8-4 1-15,8-8-1 16,8-5 1-16,4-9-1 15,5-9 1-15,5-9-2 16,7-7-1-16,-3-9 1 16,3-4 0-16,0-5-1 15,-9-2 0-15,-1 4 1 16,-6 2-1-16,-6 9 1 0,-7 5 0 15,-12 20 0-15,0 0-1 16,0 0 1-16,-7 17 0 16,-4 8-1-16,0 1 0 15,4 4-1-15,1-2-2 16,12 4-2-16,1-17-4 15,23 8-21-15,-5-18-5 16,18-1-1-16,0-12-1 16</inkml:trace>
  <inkml:trace contextRef="#ctx0" brushRef="#br3" timeOffset="220240.0218">15675 9360 89 0,'0'0'36'0,"-28"9"0"15,15 9 2-15,-12-3-30 16,11 12-2-16,-9-2-1 15,8 7-2-15,0-3 0 16,3-3-1-16,4-3 0 16,6-2 0-16,3-10-1 15,-1-11-1-15,16 5 0 16,-4-14 1-16,4-6-1 15,-1-4-1-15,4-4 1 16,-3-3 0-16,-1-4 0 16,0-2 0-16,-3 5 0 15,-3-1 1-15,0 5-1 16,-3 6 0-16,-1 2 1 15,-5 15 0-15,0 0-1 16,0 0 1-16,0 0 0 0,1 23 0 16,-1-7-1-16,2 4 1 15,-1-2-1-15,7-2 0 16,5-4 1-16,3-5 0 15,9-7 0-15,7-6-1 16,3-7 1-16,4-3 0 16,-1-4 1-16,0-1-1 15,-4-1 0-15,-4 3 0 16,-9 4-1-16,-7 6 1 15,-14 9-1-15,0 0 1 16,-3 23-1-16,-10 0 0 16,-2 5-1-16,0 3-1 0,2 4 0 15,2-2-3-15,8 1-3 16,-3-17-18-16,24 6-13 15,-7-17 1-15,16 1-3 16,-6-13 1-16</inkml:trace>
  <inkml:trace contextRef="#ctx0" brushRef="#br3" timeOffset="220571.0549">16252 9421 100 0,'-2'12'39'0,"2"-12"1"16,2 15 0-16,-2-15-29 15,29 6-7-15,1-12-2 16,10 0 1-16,1-7-2 0,2 2 0 16,-2-4 0-16,-5-3 0 15,-6 1-1-15,-9-1 0 16,-12 0 1-16,-9 1-1 15,-14 3 1-15,-5 6-1 16,-10 5 1-16,-3 6 0 16,-3 8 0-16,2 8 0 15,1 5 0-15,5 5-1 16,7 2 1-16,13-3-1 15,12 0-4-15,5-13-4 16,25 5-26-16,2-15-6 16,24 2 1-16,6-12-2 15</inkml:trace>
  <inkml:trace contextRef="#ctx0" brushRef="#br3" timeOffset="221066.1044">17385 9292 94 0,'0'0'36'0,"0"0"1"15,-25-1 1-15,1 19-30 16,-12-3-3-16,8 8 1 16,-7-3-2-16,6 4 0 15,4-2-1-15,9-1 0 16,10-4-2-16,11-3 0 15,11-6 0-15,13-4-1 16,5-3 0-16,4-1 0 16,0-1 0-16,1-1 1 15,-9 5-1-15,-8 4-1 16,-13 4 1-16,-13 8 0 15,-11 4 0-15,-8 1 0 16,-3 2-1-16,-3-1-1 0,7-2-2 16,4-20-9-16,18-3-23 15,22-10-2-15,15-10 0 16,10-19-3-16</inkml:trace>
  <inkml:trace contextRef="#ctx0" brushRef="#br3" timeOffset="221457.1435">18015 8815 109 0,'0'0'39'0,"-23"3"2"16,8 17-3-16,-8 5-28 15,5 9-7-15,-1 8-1 16,-2 10 1-16,-3 8-1 0,0 6-1 15,-2 3 1-15,0 0-1 16,1-4 1-16,4-6-2 16,5-10 2-16,6-9-2 15,8-16 0-15,2-24 0 16,24 3 0-16,2-18 0 15,3-10 0-15,6-5 0 16,-1-6 0-16,0 2 0 16,-3 3 0-16,-5 5 0 15,-8 10 0-15,-5 9 0 16,-13 7 0-16,9 15 0 15,-8 4-2-15,-3 4-1 16,6 7-1-16,0-4-2 16,12 5-5-16,-5-17-17 0,24 5-10 15,-4-13-1-15,15 1 1 16,-3-17-1-16</inkml:trace>
  <inkml:trace contextRef="#ctx0" brushRef="#br3" timeOffset="221817.1795">18395 9245 105 0,'-14'-8'38'0,"-14"-2"1"15,4 20-1-15,-14-1-30 16,4 15-2-16,-7 3-1 16,7 8-1-16,2 0-1 15,6 2-1-15,9-2-1 16,12-4 0-16,12-7 0 0,12-8-1 15,10-8 1-15,8-8-1 16,3-10 0-16,5-5 0 16,-1-10 0-16,-1-4 0 15,-9-3 0-15,-2-2 0 16,-11 0 0-16,-2 4-1 15,-10 7 0-15,-6 6 0 16,-3 17 1-16,0 0-1 16,-18 9 1-16,4 10-1 15,5 11-1-15,-6-2 0 16,10 9-3-16,3-7-1 15,14 7-6-15,-3-22-16 16,19 6-11-16,-3-15 2 16,16-3-1-16,-1-12 1 0</inkml:trace>
  <inkml:trace contextRef="#ctx0" brushRef="#br3" timeOffset="222366.2344">18831 9293 96 0,'0'0'37'0,"-14"-8"0"15,6 19 1-15,-11-2-29 16,5 20-3-16,-2 1-1 15,2 8-1-15,-1 0-1 16,2 7-1-16,2-7 0 16,0-1 0-16,2-7-1 15,4-5 0-15,1-9 0 16,4-16-1-16,0 0 1 15,14-3-2-15,-4-16 1 16,4-7 0-16,2-7 0 0,3-6-1 16,-1-5 1-16,3-5 0 15,0-3 0-15,0 0 1 16,-1 7-1-16,-2 5-1 15,2 9 2-15,-2 4-1 16,2 12 0-16,-3 12 0 16,0 9 0-16,-3 12-1 15,-2 6 1-15,-1 2 0 16,-3 7 0-16,-4 1 0 15,-4 3-1-15,-4-1 1 16,-8-1 0-16,-4-3 0 16,-7-4 0-16,-6-3-1 15,-6-7 2-15,-1 0-2 16,-2-2 2-16,0-5-2 0,5-1 1 15,2 0 0-15,8 2 0 16,3 4 1-16,2 4-1 16,4 6 1-16,0 8-1 15,-1 3 1-15,3 8-1 16,-3-1 0-16,5 4-4 15,-1-8-4-15,19 4-17 16,-8-23-12-16,19-2-3 16,1-21 1-16,17-2-1 15</inkml:trace>
  <inkml:trace contextRef="#ctx0" brushRef="#br3" timeOffset="222717.2695">19084 9440 114 0,'0'0'39'16,"0"0"1"-16,19 15-2 16,3-20-35-16,12 0 0 15,5-5-1-15,13-1 0 16,0-8-1-16,4-3 0 15,-6-4-1-15,-5-1 0 16,-9-5 0-16,-11 0 0 16,-17 3 0-16,-13 4 0 15,-16 8 1-15,-12 11 0 16,-10 11 0-16,-9 13 0 0,-2 14 1 15,-1 9 0-15,9 5-1 16,9 4 0-16,14-2-1 16,15-3-1-16,18-7-3 15,9-23-18-15,27 10-14 16,3-24-4-16,19 1-2 15,4-16-1-15</inkml:trace>
  <inkml:trace contextRef="#ctx0" brushRef="#br3" timeOffset="223771.3749">19869 9355 52 0,'0'-17'36'15,"-14"-6"0"-15,-4 9 0 0,-16-8-6 16,0 19-20-16,-15-4-1 15,5 16-2-15,-8 3-1 16,6 13-1-16,1 6-2 16,8 5 0-16,9 3 0 15,14 2-2-15,13-8 1 16,16-6-1-16,14-12 0 15,15-12 0-15,14-16 0 16,8-13 0-16,10-17-1 16,3-15 0-16,-3-4 1 15,-6-5-1-15,-11-1 0 16,-8 1 0-16,-9 7 0 15,-14 9 0-15,-13 12 0 16,-10 16 0-16,-8 13 0 0,-9 16 0 16,-3 18 0-16,-4 14 1 15,-2 14-1-15,0 10 0 16,8 6-2-16,8 0-1 15,19 4-5-15,1-21-19 16,32 6-12-16,4-19 1 16,16-2-2-16,4-20 0 15</inkml:trace>
  <inkml:trace contextRef="#ctx0" brushRef="#br3" timeOffset="224011.3989">21072 8888 112 0,'0'0'39'0,"0"0"2"16,-12 37-3-16,-9-4-35 15,-1 14 0-15,-4 8-1 16,-2 11 0-16,-3 4-3 15,1 3 0-15,2 3-2 16,-1-11-6-16,20 3-26 16,-10-20-3-16,17-5-1 15,-4-19 0-15</inkml:trace>
  <inkml:trace contextRef="#ctx0" brushRef="#br3" timeOffset="224657.4635">20775 9298 112 0,'-12'-11'38'0,"12"11"2"16,0 0-1-16,24-3-36 16,9-2-1-16,13 4 0 15,6-2 0-15,7 0-1 16,-1 1 0-16,-1 3 0 15,-8 2-1-15,-11 6 1 16,-12 6-1-16,-9 6 1 16,-15 3-1-16,-9 2 1 15,-6 5-1-15,-5-2 1 16,-1 1-1-16,0-3 1 0,0-4-1 15,6-1 0-15,3-10 1 16,10-12-1-16,0 0 0 16,0 0 0-16,28-12 0 15,-9-10 0-15,6-5 0 16,-2-7-1-16,2-4 1 15,0-4 0-15,-6 3 1 16,-2 2-1-16,-7 5 0 16,-4 4 0-16,-2 8-1 15,1 6-1-15,-5 14-1 16,16-12-1-16,3 17-2 15,0-8-3-15,15 18-12 16,-10-19-14-16,18 13-3 16,-6-18 13-16,12 17 13 0,-13-9 6 15,-2 1 4-15,-8 3 6 16,-10-10 12-16,6 17 14 15,-21-10 5-15,7 25-9 16,-22-17-13-16,7 17-5 16,-8-4-2-16,2 10-1 15,-6-2-1-15,3 3 0 16,-1-1-2-16,6-1 0 15,1-2-1-15,6-7 0 16,3-6-2-16,2-15-1 16,14 8-3-16,-4-30-17 15,17 7-14-15,-7-20-3 16,11 3-1-16,-6-21 0 0</inkml:trace>
  <inkml:trace contextRef="#ctx0" brushRef="#br3" timeOffset="224786.4764">21801 8917 101 0,'0'0'34'0,"14"22"-7"16,-3-6-27-16,15 7-35 16,3-3 0-16,10 7-2 15</inkml:trace>
  <inkml:trace contextRef="#ctx0" brushRef="#br3" timeOffset="225176.5154">22211 9238 96 0,'0'0'38'0,"-23"-16"0"0,8 11 0 16,-13-8-30-16,1 13-3 15,-7 3-1-15,-2 9 0 16,-4 9 0-16,2 10 0 16,0 2-1-16,4 5 0 15,6-1-1-15,13 1 0 16,11-7-1-16,9-5 0 15,19-10-1-15,6-8 0 16,10-8 0-16,8-4 0 16,4-12 0-16,-2-7 0 15,-2-4 0-15,-6-2-1 16,-6-3 1-16,-7 3 0 15,-6 3 0-15,-11 5 0 16,-8 7-1-16,-4 14 1 0,0 0 0 16,-22 13 0-16,4 8-1 15,3 3 0-15,1 5-2 16,5-1-1-16,9 1-2 15,3-13-6-15,26 11-17 16,-8-24-8-16,24 5-1 16,-1-15-2-16,17 1 2 15</inkml:trace>
  <inkml:trace contextRef="#ctx0" brushRef="#br3" timeOffset="225521.5499">22735 9275 102 0,'-10'7'39'0,"-14"1"0"16,5 15-2-16,-10-2-31 0,2 9-1 15,-1 0-1-15,4 1-1 16,3-1 0-16,2 0 0 16,8-8-1-16,4-6-1 15,7-16-1-15,16 8 1 16,1-19-1-16,6-4-1 15,5-8 1-15,5-7 0 16,-1-2-1-16,3-5 1 16,-6 3 0-16,-4 0 0 15,-2 8 0-15,-4 3 0 16,-9 9-1-16,-10 14 1 15,13-3 0-15,-13 15-1 16,0 9 0-16,0 2-2 0,6 8-2 16,-1-7-5-1,18 16-18-15,-9-19-11 0,17 7 0 16,-4-14-1-16,11 3 2 15</inkml:trace>
  <inkml:trace contextRef="#ctx0" brushRef="#br3" timeOffset="225979.5957">23156 9319 103 0,'-3'-19'38'0,"-16"0"2"16,8 17-4-16,-13-1-29 16,5 12-1-16,-8 6-1 15,3 12-1-15,-2 0-1 16,5 4 0-16,6 3-2 15,6-5 2-15,8-3-3 16,6-7 2-16,9-9-2 0,4-5 0 16,8-12 0-16,2-6 0 15,4-8 0-15,0-6-1 16,-1-2 0-16,-2-3 0 15,-1 3 1-15,-8 5-1 16,-4 5 0-16,-16 19 0 16,0 0 1-16,-8 12-1 15,-10 16 1-15,-8 15 1 16,-6 10 0-16,-2 12 0 15,-4 6 0-15,3 4 1 16,-1-1-2-16,4-1 2 16,2-8-2-16,4-8 0 15,3-10 0-15,1-12-1 0,2-10 1 16,-1-11-1-16,5-11-1 15,1-7 0-15,3-8-1 16,1-11-3-16,13 6-8 16,-9-27-13-16,29 8-8 15,-2-23-3-15,19 1-2 16,7-13-1-16</inkml:trace>
  <inkml:trace contextRef="#ctx0" brushRef="#br3" timeOffset="226219.6197">23705 8990 101 0,'-31'11'40'0,"11"14"0"15,-12 4 0-15,8 11-36 16,-10 12-1-16,3 9 0 15,-2 0-1-15,4 6 0 16,4-1-2-16,3-4 0 16,13-4-5-16,-7-19-20 15,26 2-13-15,-2-20 1 16,15-4-3-16,0-19 0 15</inkml:trace>
  <inkml:trace contextRef="#ctx0" brushRef="#br3" timeOffset="226580.6558">23654 9449 107 0,'-8'11'41'0,"-2"-8"0"16,16 8-1-16,-6-11-36 15,19 8-2-15,7-11 0 16,4-1 0-16,8 0-1 15,4-4-1-15,1-3 1 16,0 1-2-16,1-2 1 16,-4 0 0-16,-4-1 0 15,-4-1 0-15,-7-1-1 16,-10 1 1-16,-11 3 0 15,-4 11 0-15,-20-12 1 16,-4 12-1-16,-6 6 0 16,-3 6 0-16,0 5 1 15,0 6 0-15,6 4-1 0,4 0 0 16,9 4-1-16,7-5-3 15,15 4-4-15,-2-20-17 16,26 9-13-16,-1-16-1 16,17 0-1-16,1-14-2 15</inkml:trace>
  <inkml:trace contextRef="#ctx0" brushRef="#br3" timeOffset="226888.6866">24389 9268 103 0,'-11'-6'39'16,"-14"-2"1"-16,6 18 0 15,-3 0-35-15,3 8-2 16,2 2 0-16,6 5 0 0,5-2-2 16,8 0 1-16,6-1-1 15,11-3 0-15,4-3 1 16,6-4-1-16,2-2 0 15,3-1-1-15,1-2 1 16,-4 1 0-16,-7 1 0 16,-9 3 0-16,-9 3 0 15,-13 4 0-15,-12 2-2 16,-15 1 0-16,-8 5-3 15,-17-10-16-15,8 13-16 16,-24-14-4-16,11 6-1 16,-11-13-2-16</inkml:trace>
  <inkml:trace contextRef="#ctx0" brushRef="#br3" timeOffset="227616.7594">14615 10178 88 0,'20'-5'38'16,"-20"5"-1"-16,0 0 2 16,-35 5-31-16,-3 13-5 15,-13 2 1-15,-6 7 0 16,-2 5-1-16,0 1-1 15,5-4 0-15,12 0 0 16,13-7-1-16,22-7 1 16,19-6-1-16,20-6-1 15,14-3 0-15,11-3 0 16,1 0 0-16,0 2 0 15,-6 5 0-15,-10 5 0 0,-17 7 0 16,-17 7-1-16,-18 5 0 16,-9 2 1-16,-11 2-2 15,-1-3-1-15,4 1-2 16,0-17-7-16,25 2-23 15,2-15-4-15,26-15 0 16,4-12 0-16</inkml:trace>
  <inkml:trace contextRef="#ctx0" brushRef="#br3" timeOffset="227895.7873">14956 10286 106 0,'-22'9'41'0,"-7"5"-1"0,7 16 2 15,-7-2-39-15,8 5 1 16,3 3-2-16,11 2 2 15,7-3-3-15,12-4 1 16,13-8 0-16,13-7-1 16,8-10-1-16,8-10 1 15,-2-7-1-15,-1-10 0 16,-11-3 0-16,-7-7-2 15,-18 2 0-15,-14-2-1 16,-15 4-1-16,-15-2-4 16,6 17-11-16,-20-17-13 15,17 18-8-15,-5-1-2 16,15 8 0-16</inkml:trace>
  <inkml:trace contextRef="#ctx0" brushRef="#br3" timeOffset="249021.8997">16040 10307 64 0,'8'-17'36'16,"2"-1"-1"-16,-10-4 2 16,9 6-26-16,-17-10-2 15,5 5-2-15,-9-2-2 0,-2 7 0 16,-12 1-1-16,0 9 0 15,-10 7-1-15,1 12 0 16,-7 12-2-16,-1 12 1 16,2 9-2-16,4 10 1 15,5 5-1-15,13 0 1 16,8-6-1-16,18-6 1 15,14-16 1-15,22-16-1 16,12-21 0-16,14-18 0 16,3-20 2-16,9-11-1 15,-6-16 0-15,-4-8-1 16,-12-7 2-16,-16 2-3 15,-13 3 2-15,-15 8-1 0,-11 9-1 16,-12 12-1-16,-8 19 1 16,-7 19 1-16,-6 26-1 15,1 20 0-15,-2 21 1 16,7 19-2-16,3 11-1 15,5 10 2-15,13 3-4 16,4-6-2-16,20 1-27 16,-3-22-6-16,14-5-2 15,-5-22 1-15</inkml:trace>
  <inkml:trace contextRef="#ctx0" brushRef="#br3" timeOffset="249952.9928">15467 10935 95 0,'-20'3'38'15,"20"-3"2"-15,0 0-3 16,29-4-33-16,8-4-1 16,23 0 0-16,13-6 0 15,16 3 0-15,6-1-1 16,7 2-1-16,3-1-1 15,-2 6-1-15,-5 2-2 0,-14-4-8 16,-6 15-25-16,-20-6-3 16,-6 9 0-16,-23-6-1 15</inkml:trace>
  <inkml:trace contextRef="#ctx0" brushRef="#br3" timeOffset="250409.0384">16056 11053 83 0,'3'-13'39'16,"-3"13"-3"-16,-6 15 1 16,0 4-35-16,-2 5 0 15,-1 12 0-15,-6 5 0 16,1 10-1-16,0 2 0 15,1 2 0-15,3-3 0 16,2-5 0-16,3-8 0 16,7-11 0-16,4-13 0 15,6-14 0-15,2-13 0 16,1-11 0-16,-2-12 0 15,1-3 0-15,-3-6 0 16,-2-1 0-16,-3 3 1 16,-1 0-1-16,-1 6 0 0,7 4 0 15,5 3 0-15,8 6 0 16,11 4-1-16,7-3-2 15,11 7-4-15,-2-8-32 16,15 9 1-16,-5-6-2 16,5 6-1-16</inkml:trace>
  <inkml:trace contextRef="#ctx0" brushRef="#br4" timeOffset="261901.1875">17069 10567 94 0,'0'0'37'0,"14"4"0"16,-14-4 1-16,22-8-35 0,-3 3-2 16,12 1 0-16,4-2-1 15,2-5-5-15,12 15-16 16,-9-12-15-16,5 9 0 15,-12-4-2-15,-3 11 1 16</inkml:trace>
  <inkml:trace contextRef="#ctx0" brushRef="#br4" timeOffset="262067.2041">17128 10802 101 0,'0'0'38'0,"23"-7"0"0,12-4-2 16,9-5-38-1,8-13-31-15,19 6-3 0,0-8-1 16,8 8-1-16</inkml:trace>
  <inkml:trace contextRef="#ctx0" brushRef="#br4" timeOffset="263155.3129">18801 10050 94 0,'0'0'36'0,"0"0"-1"15,-20 1 2-15,-9 15-30 16,-2 6-6-16,-4 6 0 16,-2 8-1-16,-8 6 1 0,2 4 1 15,-5-3-2-15,10 2 2 16,1-7-1-16,10-4 1 15,7-5-2-15,8-6 2 16,13-8-1-16,11-6 0 16,12-6-1-16,12-6 0 15,10-1-1-15,8-4 1 16,6-3-1-16,1 2 0 15,4 0 1-15,-5-1-1 16,-3 2 0-16,-8 1 0 16,-6 0 1-16,-10-3-1 15,-6 1 1-15,-11-2 0 16,-8-5 1-16,-10-2 0 15,-10-7 0-15,-7-3 0 0,-10-4 0 16,-6-5-1-16,-1-1 1 16,0 1-1-16,2 6 0 15,4 0-3-15,13 11-2 16,1-5-23-16,16 25-8 15,17-12 0-15,9 18-1 16,1-2 0-16</inkml:trace>
  <inkml:trace contextRef="#ctx0" brushRef="#br4" timeOffset="263642.3616">19245 10163 112 0,'-1'-23'37'0,"11"8"3"15,-5-8-4-15,10 5-33 16,7 2-2-16,3 1 1 15,0 6-1-15,-2 5 0 16,-3 7-1-16,-6 7 1 16,-6 10-1-16,-9 11 1 15,-4 7-2-15,-6 10 1 16,-4 5-1-16,-2 7 2 15,4 0-2-15,2-2 1 0,6-4-1 16,10-10 2-16,10-13-1 16,12-15 1-16,8-12 0 15,7-16 0-15,6-11 0 16,-1-14 0-16,1-8 1 15,-6-7-1-15,-10-3 2 16,-6 1-3-16,-9 1 2 16,-6 4-2-16,-2 6 2 15,-1 7-2-15,4 7 0 16,5 9-1-16,6 10 0 15,5 4-2-15,10 17-6 16,-6-4-28-16,16 14-1 16,-15-4-1-16,7 9-1 15</inkml:trace>
  <inkml:trace contextRef="#ctx0" brushRef="#br4" timeOffset="264019.3993">18397 10874 102 0,'-23'1'38'0,"23"-1"1"0,17-9-1 15,22-2-33-15,27-9-1 16,25 3-1-16,24-6 0 15,17 3 0-15,15 0-1 16,15 3-1-16,1 4 0 16,-7 3-1-16,-12 8-1 15,-18-1-1-15,-18 7-1 16,-23-4-3-16,-16 9-5 15,-33-11-26-15,-10 6-1 16,-26-4 0-16,-8-12-1 16</inkml:trace>
  <inkml:trace contextRef="#ctx0" brushRef="#br4" timeOffset="265678.5652">18764 11301 85 0,'0'0'36'16,"0"0"0"-16,4-14-1 15,5 2-31-15,12 0-2 16,7-2-1-16,5-2 1 15,1 2-1-15,2 0-1 16,0 5 0-16,-3 1 0 16,-8 8 1-16,-8 7-1 15,-8 5 0-15,-9 12 1 16,-10 5-1-16,-5 11 1 15,-6 6 0-15,-1 6 0 16,3 0 0-16,2-2 0 16,10-2 0-16,9-9 1 0,12-9-1 15,12-13 0-15,14-13 0 16,7-15 0-16,5-11 0 15,5-10 0-15,-5-7 1 16,-4-5-1-16,-11-2 0 16,-11 0 0-16,-11 4 0 15,-7 6-1-15,-8 5 1 16,2 7 0-16,6 3-1 15,7 1 1-15,22 2-3 16,13-5-5-16,26 9-30 16,-4-6-1-16,18 2-2 15,-1-1-2-15</inkml:trace>
  <inkml:trace contextRef="#ctx0" brushRef="#br4" timeOffset="269059.9033">20764 10059 105 0,'0'0'36'0,"-3"17"1"15,-2-1-2-15,10 11-33 16,-9 7-1-16,3 9-1 0,1 8 0 15,0 10 1-15,-5 5-1 16,-3 9 3-16,-4 2-3 16,0 0 3-16,-3-3-3 15,1-6 2-15,0-8-1 16,2-12 0-16,4-13 0 15,5-12-1-15,3-23 0 16,14 4 1-16,0-19-1 16,2-12 1-16,2-8-1 15,6-4 0-15,0-6 1 16,1-1-1-16,4 3 0 15,-1 8 0-15,1 7-1 16,-1 11 1-16,2 11 0 16,-3 12 0-16,-5 9-1 0,-7 10 1 15,-7 7 0-15,-7 3 0 16,-11 4 0-16,-8-1 0 15,-10 1 0-15,-5-4 1 16,-9-2-2-16,0-6 0 16,2-6-2-16,-4-14-9 15,21 3-22-15,-3-16-4 16,26 6 1-16,-3-24-2 15</inkml:trace>
  <inkml:trace contextRef="#ctx0" brushRef="#br4" timeOffset="269436.941">21172 10694 105 0,'-5'27'38'0,"-14"-11"1"16,7 8-1-16,-14-8-34 15,10 7-2-15,2 0-1 16,5 3 1-16,2-1 0 15,8-2-1-15,9-3 0 16,5-5 0-16,11-6-1 16,3-7 1-16,6-6-1 15,2-7 1-15,-2-6-1 16,-3-4 1-16,-6-3 0 15,-4-1-1-15,-7 1 0 16,-6 2 1-16,-8 4-1 16,-1 7 0-16,0 11 0 0,-10 1 0 15,-1 13 0-15,6 7 0 16,-2 5-1-16,2 7 1 15,5 0-2-15,3-4-1 16,11-2-4-16,0-21-26 16,23-1-4-16,3-21-1 15,13-8-1-15</inkml:trace>
  <inkml:trace contextRef="#ctx0" brushRef="#br4" timeOffset="269607.9581">21958 10248 105 0,'-17'23'40'15,"-19"16"-4"-15,1 27 3 0,-12 8-37 16,4 8 0-16,1 5-4 16,6-8-1-16,12 5-11 15,0-24-25-15,18-7 3 16,1-21 0-16,12-10-2 15</inkml:trace>
  <inkml:trace contextRef="#ctx0" brushRef="#br4" timeOffset="269758.9732">21627 10712 114 0,'-22'-34'39'15,"13"12"1"-15,0-2-1 16,9 24-33-16,30-18-4 16,3 7-6-16,29 13-24 15,-3-10-9-15,26 12-3 16,1-6 0-16,20 7-2 0</inkml:trace>
  <inkml:trace contextRef="#ctx0" brushRef="#br4" timeOffset="270356.0329">22554 10769 96 0,'1'-12'36'0,"-16"-7"-1"16,1 11 3-16,-11-1-33 15,-3 9-1-15,-5 7 0 16,0 12 0-16,-2 8 0 16,1 14 0-16,4 3-2 15,6 1-1-15,8-1 1 16,13-8-2-16,9-11 2 15,14-13 0-15,9-18-1 0,13-16 1 16,5-17 0-16,9-12 1 16,-1-11-1-16,-3-6 0 15,-3-4-1-15,-6-2-1 16,-7 8 0-16,-11 4 0 15,-5 15 0-15,-11 10 0 16,-5 19 0-16,-4 18 0 16,-14 23 0-16,-1 16 0 15,-3 16-1-15,0 8 0 16,5 8-1-16,4 0-2 15,11 0-2-15,5-19-8 16,24 3-25-16,-5-21-2 16,21-8 2-16,-4-19-2 15</inkml:trace>
  <inkml:trace contextRef="#ctx0" brushRef="#br4" timeOffset="270533.0506">23018 10687 113 0,'0'0'39'0,"-18"0"0"15,18 0-2-15,14 3-35 16,10-7-2-16,11 0-3 16,3-3-2-16,14 10-30 15,-12-4-4-15,0 11 1 16,-14-3-1-16</inkml:trace>
  <inkml:trace contextRef="#ctx0" brushRef="#br4" timeOffset="270684.0657">22994 10912 114 0,'-23'18'39'15,"5"-14"0"-15,18-4-1 16,13 2-37-16,12-12-5 16,24 5-30-16,-8-12-4 15,17 8 0-15,-7-8-2 16</inkml:trace>
  <inkml:trace contextRef="#ctx0" brushRef="#br4" timeOffset="271169.1142">23358 10674 110 0,'17'-12'40'0,"-3"-6"1"16,10 6-2-16,-5 4-35 16,4-6-2-16,1-2 0 15,-3 4-1-15,-6 6 0 16,-15 6 0-16,13 4 0 15,-14 7 0-15,-7 6 0 16,-6 5 0-16,-1 9-1 16,-5 3 0-16,0 9 1 0,3 0-1 15,5-1 0-15,6 2 0 16,9-9 0-16,7-4 0 15,11-13 0-15,6-8 1 16,5-14-1-16,5-8 1 16,1-14 0-16,-4-8 1 15,-5-9-1-15,-1-6 2 16,-8-1-3-16,-4-4 0 15,-3 3 0-15,-8 5 0 16,0 6 0-16,-5 8-2 16,2 13-3-16,-6 2-8 15,15 27-16-15,-11-10-12 16,13 24 0-16,-6-8-2 15,16 11 1-15</inkml:trace>
  <inkml:trace contextRef="#ctx0" brushRef="#br4" timeOffset="271330.1303">23980 10891 123 0,'-36'10'41'16,"12"1"0"-16,-1-12-5 15,-3-9-44-15,39 7-29 16,-9-12-3-16,18 6-1 15,-3-9-2-15</inkml:trace>
  <inkml:trace contextRef="#ctx0" brushRef="#br4" timeOffset="271973.1946">24522 10446 99 0,'0'0'38'0,"-1"-13"1"16,1 13-1-16,-31 17-32 15,10 5-1-15,-5 2-2 16,-2 13 0-16,-5 3-1 16,0 7 1-16,1 2-1 15,3 1 0-15,1-6 0 16,6-1-1-16,4-5 0 15,4-7 0-15,7-8 0 16,6-4-1-16,11-8 0 16,9-6 0-16,10-6 0 15,8-3 0-15,5-3 0 16,5-2 0-16,0 1 0 0,1 1 0 15,-5 1 0-15,-6 2 0 16,-11 2 0-16,-5-2 0 16,-6 1-1-16,-3-3 1 15,-12 6 0-15,3-19 0 16,-6 2 0-16,-4-4 0 15,-4-5 0-15,-2-9 0 16,0 0 0-16,0-6-1 16,2 2 1-16,-2-1-2 15,2 5 0-15,1 0-3 16,5 15-8-16,-12-9-17 15,16 18-9-15,-9-4 0 16,10 15-2-16,-5-10 2 16</inkml:trace>
  <inkml:trace contextRef="#ctx0" brushRef="#br4" timeOffset="272309.2282">25005 10336 98 0,'0'0'38'0,"0"0"3"16,-10 3-4-16,-4 9-30 15,1 16-1-15,-6 7-1 16,-1 12-1-16,-5 3-2 0,1 8 1 16,-2-1-1-16,8 0 0 15,1-8-2-15,6-7 1 16,6-6-3-16,7-12 0 15,9-6-3-15,1-15-6 16,20 2-22-16,-16-15-8 16,13 0 0-16,-9-12-1 15</inkml:trace>
  <inkml:trace contextRef="#ctx0" brushRef="#br4" timeOffset="272480.2453">24854 10561 111 0,'-30'-4'41'15,"-7"-3"1"-15,16 13-1 16,-3 3-34-16,23 3-3 0,15-1-2 15,18-5-2-15,16 1-2 16,12-11-4-16,22 9-12 16,-11-15-22-16,16 2-2 15,-6-13-1-15,7 4-1 16</inkml:trace>
  <inkml:trace contextRef="#ctx0" brushRef="#br5" timeOffset="277460.7433">16356 9914 36 0,'8'-12'25'0,"-8"12"0"16,-4-16 1-16,4 16-19 16,-19-21-2-16,19 21 1 15,-24-19 0-15,7 12 2 16,-7-6 0-16,4 7-1 15,-8-5-1-15,2 6 0 16,-5-3-3-16,-1 6 0 0,-3-2-1 16,-3 4-1-16,-5 5 0 15,-2 1 0-15,-6 5 0 16,-3 6 1-16,-2 3-1 15,0 8 1-15,-2 6 0 16,2 9 0-16,4 4-1 16,7 10 1-16,5 4-2 15,8 6 1-15,8 4-1 16,11 5 1-16,10 3-2 15,13 0 1-15,12 1-1 16,16-7 2-16,16-13 0 16,18-11 1-16,17-17-1 15,15-20 1-15,12-21-1 16,10-19 1-16,3-18-1 0,-1-15 0 15,-10-12 2-15,-18-5-2 16,-17-6 2-16,-23-1-2 16,-28-1 1-16,-24 3-1 15,-31 7 1-15,-21 7-1 16,-20 10-2-16,-20 13 0 15,-11 16-1-15,-13 9-1 16,1 31-8-16,-4 5-24 16,16 19-1-16,7 4 0 15,16 9-2-15</inkml:trace>
  <inkml:trace contextRef="#ctx0" brushRef="#br5" timeOffset="278324.8297">12230 12075 76 0,'0'0'38'0,"34"0"-1"15,-5-7-1-15,11 4-32 16,7-1-2-16,8 1 0 15,2 1-2-15,1-1-2 16,4 6-4-16,-12-10-10 16,2 14-21-16,-13-3 1 15,-6 6-1-15,-15-3 0 16</inkml:trace>
  <inkml:trace contextRef="#ctx0" brushRef="#br5" timeOffset="278481.8454">12380 12338 85 0,'-48'26'38'0,"10"-12"-2"15,23-3 3-15,15-11-37 16,18-16-3-16,26-4-4 16,10-16-29-16,24-1-2 15,5-10-1-15,9 0-1 16</inkml:trace>
  <inkml:trace contextRef="#ctx0" brushRef="#br5" timeOffset="278759.8732">12878 11875 75 0,'-20'4'37'16,"20"-4"-1"-16,0 0 1 16,27-3-33-16,15 1-1 15,13 0-1-15,10 5 1 16,2 1-1-16,0 8 1 15,-9 4-1-15,-12 10 0 16,-13 8-1-16,-20 9 0 16,-18 7 0-16,-18 5 0 15,-12-2-1-15,-9 0 0 16,-3-3-3-16,-3-18-7 15,15 3-26-15,1-24-2 16,19-3 0-16,15-8-2 0</inkml:trace>
  <inkml:trace contextRef="#ctx0" brushRef="#br5" timeOffset="279855.9828">13799 12221 73 0,'-17'7'38'16,"2"-13"-2"-16,15 6 2 16,-2-29-33-16,19 7-2 0,8-6-1 15,13-1-2-15,6-1 1 16,2 4-1-16,1 5 0 15,-7 7 0-15,-3 10 0 16,-9 11 0-16,-9 13 1 16,-17 12-1-16,-3 13 1 15,-11 9 0-15,-4 7 0 16,-3 6 0-16,1-1 0 15,7-3 0-15,6-5 0 16,9-13 0-16,11-14 0 16,11-15 0-16,14-18 1 15,9-13-1-15,3-15 1 16,4-9 1-16,-6-12-1 15,-4-4 1-15,-10-5-1 0,-8 1-1 16,-13 2 0-16,-11 8-1 16,-8 5 1-16,-1 6-1 15,-2 10-1-15,0 5-1 16,6 11-2-16,2-1-5 15,18 20-28-15,-8-6-1 16,16 17-1-16,-5-5-1 16</inkml:trace>
  <inkml:trace contextRef="#ctx0" brushRef="#br5" timeOffset="280014.9987">14737 12412 102 0,'-16'20'41'0,"-7"-18"-1"16,10 1-3-16,13-3-46 15,-1-29-28-15,24 8-2 16,2-17 0-16,20 5-2 16</inkml:trace>
  <inkml:trace contextRef="#ctx0" brushRef="#br5" timeOffset="280659.0631">15596 11843 77 0,'16'-7'40'16,"-16"7"-3"-16,0 0 1 16,-11 8-33-16,2 4-3 15,-7 5 1-15,-6 13-1 16,-9 9 0-16,-6 13-2 15,-3 7 1-15,-5 5 2 0,-3 0-1 16,8-2 0-16,1-8-1 16,12-7 1-16,12-12-2 15,15-14 1-15,15-14 0 16,15-11-1-16,14-7 0 15,10-8-1-15,11-1 2 16,2-1-2-16,5 0 1 16,-5 3 0-16,-5 5 0 15,-6 6 0-15,-9 2 0 16,-12 3 0-16,-7-1 0 15,-10-6 0-15,-11-3 0 16,-10-10 0-16,-8-6 0 16,-10-9 0-16,-11-3 0 15,-7-8 0-15,-3 1 1 0,-6 2-2 16,-2 3 1-16,6 6 0 15,11 11-5-15,2-3-8 16,31 28-25-16,-11-21 1 16,31 22 0-16,5 1-3 15</inkml:trace>
  <inkml:trace contextRef="#ctx0" brushRef="#br5" timeOffset="281143.1115">16451 11648 62 0,'-4'-16'36'15,"4"16"1"-15,-26 12-1 0,13 7-22 16,-9 6-8-16,6 12-1 16,-7 7 0-16,1 11-2 15,-5 9 1-15,4 7-2 16,2 1 1-16,4 3-3 15,7-7 1-15,7-8 0 16,13-11-2-16,6-14-2 16,20-7-7-16,-5-27-27 15,18-2 1-15,-11-24-3 16,5 1 0-16</inkml:trace>
  <inkml:trace contextRef="#ctx0" brushRef="#br5" timeOffset="281299.1271">16221 11980 93 0,'-30'-3'40'15,"30"3"0"-15,0 0-1 16,14-2-34-16,19-1-5 16,14-6-4-16,24 3-31 15,-9-6-3-15,13 7-1 16,-9-7-2-16</inkml:trace>
  <inkml:trace contextRef="#ctx0" brushRef="#br0" timeOffset="288494.8466">13701 12703 53 0,'0'0'32'0,"0"0"1"0,21 7-1 15,2-13-29-15,11 6 0 16,9-4 0-16,15 1 2 15,8-4-2-15,14 0 2 16,10-3-2-16,11 3 0 16,7-2-2-16,9 2 0 15,2 1-1-15,7 3 0 16,7-3 1-16,1 3-1 15,2-3 0-15,6-1 0 16,2-5 1-16,8 0 1 16,-5-3-1-16,-3 1 0 15,-10 1-2-15,-12 0-4 16,-5 10-30-16,-28-3 1 0,-14 13-3 15,-28-2 1-15</inkml:trace>
  <inkml:trace contextRef="#ctx0" brushRef="#br0" timeOffset="289042.9014">15008 13100 67 0,'6'-13'35'0,"-6"13"0"16,0 0-1-16,-7 14-31 15,-1 2-1-15,2 11 1 16,-2 5 0-16,0 9-1 16,-2 2 0-16,5 8-1 15,-1-3 1-15,4-1-2 16,4-5 1-16,1-6-2 15,4-12 2-15,7-9-1 0,-3-13 1 16,4-11-1-16,-3-12 1 16,-1-8-1-16,-1-7 1 15,-2-6 1-15,-3-3-1 16,-4 1 1-16,0-2-1 15,-1 1 1-15,4 5-1 16,6 2 1-16,4 3-1 16,10 2-1-16,10 5 0 15,5-2-5-15,19 12-31 16,3-7-1-16,14 9 0 15,4-6-3-15</inkml:trace>
  <inkml:trace contextRef="#ctx0" brushRef="#br0" timeOffset="289696.9668">18331 12395 69 0,'29'-2'34'0,"11"1"0"15,-2-4-1-15,6-2-33 16,6 7-27-16,-6-6-4 16,-4 3-2-16,-6-2 0 0</inkml:trace>
  <inkml:trace contextRef="#ctx0" brushRef="#br0" timeOffset="289876.9848">18519 12522 92 0,'-21'14'38'16,"13"3"-1"-16,8-17 1 15,0 0-38-15,19 2-2 16,8-18-14-16,23 8-20 15,4-11-2-15,13 5 0 16,-2-10 0-16</inkml:trace>
  <inkml:trace contextRef="#ctx0" brushRef="#br0" timeOffset="291417.1388">21152 11963 62 0,'-13'-13'35'15,"13"13"0"-15,-17-13 0 16,17 13-22-16,-23-3-6 16,12 6-1-16,-6 2-2 15,2 7 0-15,-7 3-2 16,0 9 0-16,-6 1-1 15,-3 10 0-15,-5 5 1 16,-5 6-1-16,-4 3 1 0,-2 1 0 16,0-1-1-16,3-1 1 15,7-3-1-15,10-8 1 16,13-8-1-16,17-9-1 15,20-14 0-15,18-10 0 16,16-8 0-16,17-7-1 16,9-7 0-16,8 0 0 15,-1-2 1-15,-7 5-1 16,-5 6 0-16,-9 5 1 15,-13 9 0-15,-14 4 0 16,-12 5 0-16,-10 1 0 16,-10 2 0-16,-10-9 0 15,0 0 1-15,0 0-2 16,-17-7 2-16,-1-14-1 0,-4-8 0 15,-2-6-1-15,-2-10 2 16,-4-5-2-16,6-2 1 16,3 0-2-16,5 8-4 15,-2-1-28-15,20 18-2 16,-1 0-1-16,13 15-3 15</inkml:trace>
  <inkml:trace contextRef="#ctx0" brushRef="#br0" timeOffset="291988.1959">21636 12020 92 0,'0'0'36'16,"-1"-24"0"-16,1 24-4 16,15-11-28-16,4 4 0 15,-1-2-1-15,7 3 0 16,-1 0-1-16,3 5 0 0,-5 4 0 15,-4 3-1-15,-6 9 0 16,-9 8 0-16,-5 6 0 16,-8 11-1-16,-8 6 1 15,1 6-1-15,-1 3 0 16,3-4 1-16,6-2-1 15,9-5 1-15,9-13-1 16,14-12 1-16,12-14-1 16,7-11 1-16,4-13 0 15,1-9-1-15,-2-10 2 16,-5-6-2-16,-6-2 1 15,-12-1 0-15,-12 3 0 16,-5 2 0-16,-8 7 0 16,-3 5-1-16,-1 8-1 15,0 6 0-15,8 5-1 0,-1 11-1 16,24-3-4-16,-5 2-26 15,18 17-6-15,-3-7 2 16,13 12-3-16</inkml:trace>
  <inkml:trace contextRef="#ctx0" brushRef="#br0" timeOffset="292365.2336">20859 12640 81 0,'19'-10'39'15,"19"9"-2"-15,6-10 1 16,18 8-32-16,13-5-1 15,16 4-1-15,9-5-1 16,6 2 0-16,9-6-3 16,-2 0 0-16,-1 3-4 15,-14-7 0-15,6 10-31 16,-25-12 0-16,-5 15-3 0,-25-9 0 15</inkml:trace>
  <inkml:trace contextRef="#ctx0" brushRef="#br0" timeOffset="294557.4528">20932 13131 62 0,'-17'-8'34'16,"17"8"0"-16,-13-13 1 15,13 13-24-15,5-18-4 16,11 2-3-16,6-9 0 16,11 2-1-16,7-7 0 15,6 6-2-15,0 0 1 16,1 4-2-16,-5 10 1 15,-8 10-1-15,-11 10 0 16,-9 12 0-16,-11 13 0 16,-10 10 0-16,-7 10 0 15,-5 6 1-15,-5-1 0 16,5 0-1-16,4-8 1 15,10-6 0-15,8-16 0 0,13-13 0 16,13-20 0-16,12-15 1 16,9-14-1-16,3-10 1 15,1-8 0-15,-4-4 0 16,-8-1 0-16,-10 5 1 15,-13 6-1-15,-11 7 0 16,-8 10 0-16,-6 7-1 16,0 3 0-16,5 4-1 15,13 1-1-15,12-5-2 16,27 8-10-16,5-18-23 15,31 12-3-15,-1-11 0 16,23 6-3-16</inkml:trace>
  <inkml:trace contextRef="#ctx0" brushRef="#br0" timeOffset="301772.1742">10358 14095 41 0,'0'0'33'0,"0"0"3"15,19-2-2-15,3-8-27 16,16 6-2-16,1-8 0 15,12 6-2-15,1-2-1 16,4 4-2-16,0 5-5 16,-12-3-23-16,0 7-7 0,-8 1 0 15,-10 3 0-15</inkml:trace>
  <inkml:trace contextRef="#ctx0" brushRef="#br0" timeOffset="301936.1906">10373 14337 68 0,'-23'16'37'0,"21"-1"-2"16,13-17-1-16,21-12-36 16,25 3-15-16,8-16-17 15,15-3-2-15,1-9 0 16,4-2 0-16</inkml:trace>
  <inkml:trace contextRef="#ctx0" brushRef="#br0" timeOffset="302185.2155">10933 13870 71 0,'-22'8'38'0,"7"-2"-1"16,16 7 3-16,10-3-35 16,10 5-2-16,8 1 0 15,8 8 0-15,0 2 0 16,2 3-1-16,-6 0-1 15,-10 7-1-15,-9 1 0 16,-10 5 0-16,-14 4-1 16,-10-5-3-16,-2 5-1 15,-14-13-7-15,12 7-26 16,-4-16-1-16,14-1-1 0,2-16 1 15</inkml:trace>
  <inkml:trace contextRef="#ctx0" brushRef="#br0" timeOffset="303093.3063">12546 13620 57 0,'10'-9'38'15,"-8"-5"-2"-15,-2 14 1 16,0 0-28-16,0 0-3 16,0 0-2-16,-16 26 0 0,0-3-1 15,-3 5-2 1,-5 8 0-16,-8 5-1 0,-5 3 1 15,-6 10-1-15,-6 1 1 16,-5 2-1-16,1-3 0 16,9-2 0-16,7-9 0 15,15-7 0-15,15-13 0 16,20-15 0-16,22-14 0 15,14-10-1-15,17-13 2 16,7-3 0-16,8-5-1 16,-1 0 1-16,-4 7-1 15,-7 6 1-15,-6 5-1 16,-11 9 0-16,-10 8-1 15,-11 4 1-15,-10 1-1 0,-12 2 1 16,-9-5 0-16,0 0-1 16,-20-10 1-16,-2-4 1 15,-7-8-1-15,-4-3 0 16,-4-7 0-16,-3-5-1 15,4 2 0-15,-1-4-3 16,15 15-15-16,-3-11-19 16,14 11 2-16,4-5-3 15,19 14 1-15</inkml:trace>
  <inkml:trace contextRef="#ctx0" brushRef="#br0" timeOffset="303573.3543">13106 13758 68 0,'-27'5'39'0,"-1"-11"-2"16,12 7 2-16,1-7-30 15,15 6-5-15,0 0-1 16,23-5-1-16,-2 7-1 16,5 5 0-16,1 2 0 15,0 5 0-15,-4 4-1 16,-2 8 1-16,-9 4 0 15,-4 7-1-15,-6 6 0 16,-2 2 0-16,-3 4 0 16,2-2 0-16,-1-5-1 0,8-7 1 15,3-8-1-15,8-14 1 16,6-16 0-16,8-14 0 15,0-12 1-15,3-10 0 16,-4-6 1-16,-7-3-1 16,-4-2 1-16,-9 4 0 15,-6 6-1-15,-7 5 1 16,-2 7-1-16,-1 9-1 15,2 5 0-15,4 14 0 16,15-14-1-16,7 12-1 16,13 11-5-16,-2-7-28 15,20 14-2-15,-7-6-2 16,10 9-1-16</inkml:trace>
  <inkml:trace contextRef="#ctx0" brushRef="#br0" timeOffset="303949.3919">12089 14473 49 0,'-27'15'38'15,"7"-6"0"-15,22 6 0 16,12-9-17-16,24 2-16 16,16-9-1-16,24 0-1 15,12-8 0-15,19-3 0 16,8-3-2-16,4-1 0 15,-6 0-1-15,-6 2-1 16,-8 7-3-16,-21-7-27 16,-5 18-6-16,-28-3-2 15,-15 10-1-15</inkml:trace>
  <inkml:trace contextRef="#ctx0" brushRef="#br0" timeOffset="304453.4423">12558 14763 50 0,'0'0'41'16,"14"-8"-1"-16,0-6 1 15,10 10-20-15,0-4-18 16,2 1-1-16,1 4 0 0,-2 7 0 15,-5 7-2-15,-5 7 0 16,-5 9 0-16,-5 7-1 16,-5 7 1-16,-4 6-1 15,1 1 1-15,-1-1-1 16,6-7 1-16,2-6 1 15,8-12 0-15,11-11-1 16,7-17 1-16,8-15 0 16,5-12 0-16,0-8 0 15,-5-6 0-15,-1-1 1 16,-9-1-1-16,-7 5 1 15,-8 9 0-15,-6 6-1 16,-5 7 0-16,-2 8 1 16,0 14-1-16,8-14-2 0,7 12-2 15,6-11-11-15,21 13-24 16,5-14-1-16,26 4-3 15,9-13 1-15</inkml:trace>
  <inkml:trace contextRef="#ctx0" brushRef="#br0" timeOffset="305558.5528">16157 14082 71 0,'-20'8'38'0,"20"-8"-1"16,0 0 1-16,0 0-35 16,15-3-1-16,9-6-1 15,7-3-1-15,4 1-1 16,8 9-8-16,-9-10-26 15,9 14-2-15,-13-2 1 16,-1 15-1-16</inkml:trace>
  <inkml:trace contextRef="#ctx0" brushRef="#br0" timeOffset="305715.5685">16117 14334 75 0,'-19'18'37'0,"19"-18"-1"15,2 13 0-15,23-17-35 16,16-10-4-16,29 5-30 15,2-14-2-15,18 7-1 16,-1-12-1-16</inkml:trace>
  <inkml:trace contextRef="#ctx0" brushRef="#br0" timeOffset="307125.7095">17344 14083 44 0,'0'0'32'15,"-13"-22"3"-15,18 9-2 16,-1-10-26-16,18 2 0 16,1-8-2-16,11 4 0 0,3-4 0 15,0 7-2-15,-1 2-2 16,-3 8 1-16,-7 4-2 15,-4 8 1-15,-9 9 0 16,-8 6 0-16,-6 9-1 16,-5 8 2-16,-5 7-1 15,0 8-1-15,-3 2 1 16,4 5 0-16,3-3-1 15,7 0 1-15,9-6-1 16,11-11 0-16,8-9 1 16,9-13 0-16,5-15 1 15,6-12 0-15,0-15 0 16,3-9 0-16,-6-13 1 15,-5-5-1-15,-11-4 0 16,-5 0-1-16,-14 5 0 0,-7 5 0 16,-7 7 0-16,-7 8-1 15,-1 13-1-15,1 9-1 16,11 14-2-16,0 0-7 15,11 11-24-15,7-1-3 16,20 11-1-16,1-5 1 16</inkml:trace>
  <inkml:trace contextRef="#ctx0" brushRef="#br0" timeOffset="307285.7255">18499 14180 91 0,'-25'23'39'16,"-9"-15"-1"-16,8 0-2 0,5-5-43 15,-1-16-28-15,22 13-2 16,7-23-2-16,12 11-2 16</inkml:trace>
  <inkml:trace contextRef="#ctx0" brushRef="#br0" timeOffset="308765.8735">19514 13674 8 0,'22'5'21'0,"-22"-5"0"16,14 0-9-16,-14 0 1 15,0 0 0-15,14 9 1 16,-14-9 0-16,0 0 0 15,-20-9-2-15,20 9-1 16,-21 3-3-16,12 7-2 16,-8 0 0-16,1 9-2 0,-9 3-2 15,1 9 0-15,-6 4 0 16,-3 6 0-16,-5 6-1 15,-1 1 0-15,1-1 1 16,3 1 0-16,6-5-1 16,10 0 0-16,12-8 0 15,17-5 0-15,16-13-1 16,18-11 0-16,17-9 0 15,11-12-1-15,10-8 0 16,3-3 1-16,-5-8 0 16,-6 3-1-16,-10 4 2 15,-15 1-1-15,-16 5 0 16,-18 5 1-16,-15 4 0 15,-15 1 0-15,-12 1 1 16,-12-1-1-16,-9-2 0 0,-6-4 0 16,0-4 0-16,2-1-1 15,4-6 0-15,10-5-1 16,15 0-2-16,11-5-4 15,27 13-25-15,2-10-3 16,21 14-1-16,0-5-2 16</inkml:trace>
  <inkml:trace contextRef="#ctx0" brushRef="#br0" timeOffset="309605.9575">19513 13789 45 0,'-6'-16'32'0,"-1"-3"1"16,5 6 0-16,-3-9-23 15,5 22-2-15,-4-24-2 16,4 24 1-16,-5-13-2 16,5 13 0-16,0 0-2 15,-10 4 0-15,10-4-1 16,-4 17 0-16,8-3-1 15,5 2 0-15,6 3 0 16,8 3-1-16,7 1 1 16,5 0-1-16,3 1 1 0,3 0-1 15,-1-3 0-15,-4 2 0 16,-3 0-1-16,-9 2 1 15,-5 0 0-15,-6 1-1 16,-6-3 0-16,-4-1 0 16,-3-5-1-16,-3-3-1 15,1-3-2-15,2-11-8 16,0 0-23-16,-2-16 1 15,2 16-2-15,10-27 1 16</inkml:trace>
  <inkml:trace contextRef="#ctx0" brushRef="#br0" timeOffset="310026.9996">20296 13560 61 0,'0'0'35'0,"-23"13"-1"15,-8 11 0-15,-5 22-26 16,-7 1-3-16,6 12 0 16,-4 3-1-16,10 4-1 15,6-1-1-15,8-4-1 16,15-8-1-16,7-12-2 15,13-3-3-15,4-22-14 16,18 1-17-16,-5-20 1 16,12-1-3-16,-10-16 2 15</inkml:trace>
  <inkml:trace contextRef="#ctx0" brushRef="#br0" timeOffset="310193.0162">20005 13837 77 0,'-29'-7'38'16,"29"7"-1"-16,0 0 1 15,15-10-27-15,21 6-12 16,13-8-3-16,23 9-30 16,-10-10-2-16,7 10-1 15,-13-4-2-15</inkml:trace>
  <inkml:trace contextRef="#ctx0" brushRef="#br0" timeOffset="310770.0739">18955 14541 59 0,'19'-9'36'16,"11"6"-1"-16,8-8 0 15,16 7-26-15,5-7-4 16,15 3-1-16,11-2-2 15,10 0 0-15,4 0-2 16,2 2-1-16,-2 2-1 0,-4 3 0 16,-10 5-2-16,-12-1-2 15,-7 12-6-15,-25-11-16 16,-1 12-6-16,-18-6-1 15,-3 4 2-15</inkml:trace>
  <inkml:trace contextRef="#ctx0" brushRef="#br0" timeOffset="311364.1333">19609 14526 59 0,'-24'-8'34'16,"13"8"0"-16,-11-7 0 15,3 6-31-15,-2-2 0 16,0 3 0-16,-3-3 0 16,2 4-1-16,-4-2 0 15,0 2 0-15,-5-1 0 0,2 4 0 16,-6-3 0-16,-3 1-1 15,-6 0 1-15,-3 1-1 16,-7-1 0-16,-7 2 1 16,-7-3-1-16,-4 0 1 15,-1-2-1-15,-6 0 0 16,-4 1 0-16,-3 1 0 15,-4 1 0-15,-7 5 0 16,-1 2-1-16,-5 4 0 16,0 3 0-16,-1 0 1 15,4 2-1-15,5-2 0 16,8-2 0-16,11-4 0 0,14-4-2 15,10-9 0-15,19 1-4 16,5-17-18-16,28 19-11 16,0-32-2-16,23 19-2 15,3-12 1-15</inkml:trace>
  <inkml:trace contextRef="#ctx0" brushRef="#br0" timeOffset="312310.2279">18883 14926 38 0,'17'-13'34'16,"-9"-2"1"-16,-8 15-1 15,0 0-27-15,0 0 0 16,0 0-1-16,-2 28-1 15,-6-3 0-15,6 5-1 16,-7 4-2-16,5 9 0 16,-2-1 0-16,4 5-1 15,-1-6 0-15,1-5 0 0,2-5-1 16,1-6 1-16,2-12 0 15,-3-13 0-15,12-7 1 16,-2-14-1-16,3-7 0 16,-2-7 1-16,1-8 0 15,-2-2-1-15,2-2 0 16,1 1 0-16,2 4 0 15,5 3 0-15,7 2 0 16,5 5-1-16,8 8-2 16,0-5-7-16,16 17-28 15,-5-7-2-15,12 10-1 16,-5-8 1-16</inkml:trace>
  <inkml:trace contextRef="#ctx0" brushRef="#br1" timeOffset="320971.0939">13766 14323 66 0,'0'0'43'0,"-14"-4"-2"16,14 4 1-16,0 0-19 16,-11-2-21-16,11 2-1 15,0 0-2-15,0 0-3 16,0 0-6-16,8 21-28 15,-8-21-1-15,17 21-2 16,-5-13-1-16</inkml:trace>
  <inkml:trace contextRef="#ctx0" brushRef="#br1" timeOffset="321518.1486">14159 13920 74 0,'0'0'40'0,"9"-25"-2"16,6 19 2 0,-6-11-34-16,10 8-3 0,0-2 0 15,1 1-1-15,0 3-1 16,1 5 0-16,-3 3 0 15,-1 9-1-15,-5 6 0 16,-3 8 1-16,-6 12-1 16,0 6 0-16,-3 8-1 15,-1 5 1-15,1-1 0 16,4 1-1-16,3-6 1 15,8-5-1-15,7-14 2 16,6-12 0-16,9-14 0 16,1-13 0-16,5-14 0 15,-2-15 0-15,-1-12 2 16,-1-4-2-16,-5-6 1 0,-8 1 0 15,-3 3-1-15,-8 8 1 16,-3 7-1-16,-5 8 1 16,1 10-2-16,-1 8 0 15,11 5-2-15,3-6-6 16,24 17-14-16,0-17-17 15,26 4-1-15,8-10-2 16,32-1 0-16</inkml:trace>
  <inkml:trace contextRef="#ctx0" brushRef="#br1" timeOffset="322256.2224">20593 14316 89 0,'-8'20'41'0,"-8"-12"0"16,12 2-2-16,-8-6-39 15,12-4-2-15,0 0-4 16,3-22-21-16,12 20-11 16,-6-11 0-16,12 7-3 0,-5-9 2 15</inkml:trace>
  <inkml:trace contextRef="#ctx0" brushRef="#br1" timeOffset="322874.2842">21120 13981 77 0,'0'0'39'0,"0"0"-1"15,7-16 0-15,9 1-34 16,6-2-1-16,6-3-1 16,3-1 0-16,3 0 0 15,-2 4-1-15,-2 2-1 16,-3 6 1-16,-8 4-1 15,-3 9 0-15,-10 6 1 16,-3 10-1-16,-7 4-1 16,-3 10 1-16,-2 4 0 0,0 7-1 15,-2 4 1-15,7-2 0 16,3-1-1-16,5-2 1 15,9-9 1-15,8-11-1 16,12-9 0-16,7-14 2 16,6-14-1-16,7-9 0 15,2-11 1-15,1-6 1 16,-4-9 0-16,-10 0 0 15,-8-2 0-15,-12 4 0 16,-11 5-1-16,-7 5 1 16,-7 8-2-16,-2 5 0 15,4 4 0-15,10 4-1 16,15 1 1-16,14-1-2 15,24-1-3-15,11-11-9 16,29 15-7-16,-6-20-17 0,17 9-5 16,-10-5-2-16,6 3-1 15</inkml:trace>
  <inkml:trace contextRef="#ctx0" brushRef="#br3" timeOffset="333217.3184">19862 14937 40 0,'21'-18'30'0,"-2"-2"2"16,4 4-4-16,-4-8-23 16,1 5 0-16,-6-3 0 15,4 8 2-15,-12-2-2 16,-6 16 3-16,11-17-2 15,-11 17 1-15,0 0-3 16,0 0 1-16,0 0-3 16,7 18-1-16,-10-5 1 15,1 5-2-15,-8 2 1 0,-4 5-1 16,-3 6 1-1,-8 5-1-15,-4 4 1 0,-8 9 0 16,-6 3 0-16,1 3 0 16,1-4 0-16,8-4 0 15,7-4 0-15,11-11-1 16,15-9 0-16,13-10 1 15,17-12-1-15,14-9 0 16,9-1 0-16,9-4 0 16,3-3 0-16,3 3 0 15,-2 1 0-15,-2 1 0 16,-3 4 0-16,-10 1-1 15,-7 1 1-15,-8-2-1 16,-7-5 1-16,-10-3 0 0,-8-6-1 16,-8-6 1-16,-9-5 0 15,-8-9 0-15,-5-3 0 16,-6-4 0-16,-6 1 0 15,-3 2 1-15,-3 4-1 16,0 8 1-16,1 6-1 16,2 14 1-16,8 2-2 15,4 8-1-15,11 7-4 16,11-4-7-16,12 4-23 15,5-10 0-15,25 7-3 16,1-14 2-16</inkml:trace>
  <inkml:trace contextRef="#ctx0" brushRef="#br3" timeOffset="333561.3528">20779 14756 52 0,'4'-25'38'0,"6"13"-1"15,-8-9 1-15,6 11-26 16,-8 10-4-16,0 0-2 15,-20 12-1-15,3 14-2 16,-7 9-1-16,-3 8-1 16,-3 10 0-16,-1 6-1 15,6 0 0-15,1 3 0 0,13-7 1 16,5-4-1-16,13-8-1 15,13-13-1-15,12-6-3 16,1-27-24-16,15 7-7 16,-6-23-2-16,10 2-2 15</inkml:trace>
  <inkml:trace contextRef="#ctx0" brushRef="#br3" timeOffset="333736.3703">20618 14924 79 0,'-22'16'41'0,"12"-12"-1"0,25 1 0 16,8-17-39-16,24-6-3 16,17 6-15-16,2-21-19 15,12 12-3-15,-14-8-2 16,-2 11 0-16</inkml:trace>
  <inkml:trace contextRef="#ctx0" brushRef="#br3" timeOffset="334749.4716">13948 14662 37 0,'0'0'32'16,"8"-14"3"-16,-8 14-1 15,0 0-21-15,0-10-4 16,0 10-2-16,0 0 0 15,0 0-2-15,8 12-1 16,-7-1-1-16,-3 2-1 16,-4 8 0-16,-4 5 0 15,-7 9-2-15,-9 4 1 16,-5 10-1-16,-10 5 1 15,-5 5-1-15,-5 0 1 16,3-1-1-16,2-10 1 16,11-3 0-16,10-11-1 15,16-11 1-15,19-15 0 0,19-10 0 16,18-9-1-16,11-6 1 15,11-2-1-15,5-1 0 16,5 4 0-16,1 1 0 16,-10 7 0-16,1 5 0 15,-10 3 0-15,-5 6 0 16,-7 2 0-16,-7 0 0 15,-8 0 0-15,-7-1-1 16,-8-7 1-16,-8-7-1 16,-9-7 1-16,-10-8-1 15,-8-6 1-15,-9-9-1 16,-7-6 1-16,-9-7-1 15,-1 0 2-15,-4-1 0 16,0 8-2-16,1 2 1 16,9 11-4-16,0-5-7 0,20 20-26 15,2 0 1-15,14 15-3 16,12-17 0-16</inkml:trace>
  <inkml:trace contextRef="#ctx0" brushRef="#br3" timeOffset="335576.5543">14820 14610 46 0,'13'-5'35'15,"-13"5"1"-15,15-12-1 16,-15 12-23-16,0 0-4 15,5-13-2-15,-5 13-1 16,0 0 0-16,0 0-2 16,0 0 1-16,0 0-1 0,0 0 0 15,0 0-1-15,0 0 0 16,0 0-1-16,0 0 0 15,0 0-1-15,0 0 0 16,0 0 1-16,0 0-1 16,0 0 0-16,0 0 0 15,11-9 0-15,-11 9 1 16,0 0-1-16,12-10 0 15,-12 10 0-15,0 0 1 16,0 0-1-16,0 0 0 16,0 0 0-16,0 0 0 15,0 0 1-15,0 0-2 16,0 0 1-16,0 0 0 15,0 0 0-15,0 0 0 0,0 0 1 16,0 0-1-16,0 0 0 16,0 0 0-16,0 0 1 15,0 0-1-15,0 0 0 16,0 0 0-16,0 0 1 15,0 0-1-15,0 0 0 16,-8 10 1-16,3 2-1 16,-3 5 0-16,-4 10 0 15,-3 7 0-15,-4 9-2 16,-3 6 2-16,-1 8 0 15,-2 3 0-15,2 2-1 16,6-3 1-16,3-1 0 16,7-7 0-16,10-6 1 15,8-5-2-15,7-13 1 0,8-7-2 16,10-12 0-16,9-9-2 15,5-15-3-15,15 3-22 16,-16-24-8-16,9 9-2 16,-13-13-1-16</inkml:trace>
  <inkml:trace contextRef="#ctx0" brushRef="#br3" timeOffset="335802.5769">14561 14948 74 0,'-11'5'40'0,"11"-5"1"0,11-6-1 15,9-5-36-15,18-1-2 16,13-1-3-16,3-6-4 15,23 6-31-15,-11-12-2 16,14 10-3-16,-10-7 2 16</inkml:trace>
  <inkml:trace contextRef="#ctx0" brushRef="#br3" timeOffset="335937.5904">15427 14876 91 0,'-27'27'38'15,"-9"-13"-1"-15,9-7-11 16,27-7-63-16,-20-11-3 0,31 0-2 15,-1-14 1-15</inkml:trace>
  <inkml:trace contextRef="#ctx0" brushRef="#br3" timeOffset="337105.7072">12502 15066 32 0,'-11'8'35'15,"-8"-2"1"-15,6 4 0 16,-9-10-23-16,17 10-4 16,-6-10 0-16,11 0-2 15,23-9-2-15,9-6 0 16,16-10-2-16,23-7 0 15,18-11-1-15,13-6 1 16,15-6-2-16,1-4 0 16,3 3-2-16,-10 2 0 15,-9 9-3-15,-23-1-5 16,-5 20-27-16,-30-2-2 15,-8 19 0-15,-22 0 0 0</inkml:trace>
  <inkml:trace contextRef="#ctx0" brushRef="#br3" timeOffset="337635.7602">14197 14218 55 0,'-23'3'37'15,"-1"-8"-1"-15,12 7 0 16,-3-11-26-16,15 9-2 16,23-35-2-16,15 8 1 0,12-14-2 15,17-1-1-15,10-9-1 16,13-1 0-16,4 0-1 15,2 6-1-15,-5 8-2 16,-9 9-1-16,-8 7-2 16,-15 3-4-16,4 15-26 15,-25-5-3-15,-3 11-1 16,-18-7-2-16</inkml:trace>
  <inkml:trace contextRef="#ctx0" brushRef="#br3" timeOffset="338993.896">19783 15360 41 0,'-23'-1'31'0,"5"1"3"16,2-7-2-16,16 7-27 15,-18-19 0-15,18 19 0 16,4-25 0-16,12 15 1 16,9-9 0-16,14 1-1 15,14-9-1-15,18-3 0 16,18-7-1-16,19-4-1 15,11-6 0-15,13-2-2 16,4-3 1-16,-3 5-2 16,-3 2 1-16,-13 5-1 15,-21 8-2-15,-18 7 1 16,-17 10-4-16,-26-4-7 0,-7 15-23 15,-28 4 1-15,0 0-3 16,-33-6 2-16</inkml:trace>
  <inkml:trace contextRef="#ctx0" brushRef="#br3" timeOffset="339547.9514">18978 14083 49 0,'-1'12'33'16,"1"-12"2"-16,8 10-1 15,-8-10-26-15,22 6-1 0,-1-8 1 16,19 2-1-16,10-12-1 16,21 3 0-16,18-11-1 15,19 0 0-15,11-6-2 16,11 1 0-16,6-5-1 15,2 2 0-15,-5 3 0 16,-10 3-2-16,-20 4 0 16,-16 3-1-16,-16 3-1 15,-19 4 0-15,-11 6 0 16,-21-2-2-16,-9 9-2 15,-11-5-5-15,0 0-25 16,-21 9-1-16,8 1 0 16,-6-5-1-16</inkml:trace>
  <inkml:trace contextRef="#ctx0" brushRef="#br3" timeOffset="340930.0896">13042 16093 35 0,'-15'1'34'0,"15"-1"3"15,0 0-2-15,0 0-24 16,0 0-3-16,20 7-2 15,-5-9 0-15,9 3-3 16,7-4-1-16,8-1-1 16,2-1 0-16,6-2-2 15,-1 2-2-15,-2-8-7 16,7 16-25-16,-19-7-2 15,2 12 0-15,-20-2 0 16</inkml:trace>
  <inkml:trace contextRef="#ctx0" brushRef="#br3" timeOffset="341128.1094">13014 16378 64 0,'-16'2'40'15,"16"-2"-3"-15,0 0 0 16,27-11-34-16,4-1-2 15,10-4-2-15,5-5-2 16,4-8-8-16,12 9-24 16,-4-14-2-16,7 9-1 15,-10-11 0-15</inkml:trace>
  <inkml:trace contextRef="#ctx0" brushRef="#br3" timeOffset="341398.1364">13536 15930 56 0,'-33'-7'38'0,"15"10"-1"15,1-6 0-15,17 3-30 16,9 12-3-16,10-4-1 16,7 5-1-16,6 3 0 15,1 5 0-15,0 4-1 16,-5 4 0-16,-4 7 0 15,-13 3-1-15,-11 4-1 16,-15 3 2-16,-13-1-2 16,-10-2 1-16,-5-4-2 15,-4-5-1-15,-5-12-4 16,19 0-29-16,-2-22-1 15,19-1-3-15,5-19 1 16</inkml:trace>
  <inkml:trace contextRef="#ctx0" brushRef="#br3" timeOffset="342097.2063">14477 15897 35 0,'15'-4'36'16,"-10"-7"1"-16,-5 11-1 15,0 0-17-15,0 0-17 16,0 16 0-16,-2 4 1 15,-5 4 0-15,0 7-1 16,-7 5 0-16,-1 9-1 16,-6 1 1-16,-6 4-2 0,0-5 2 15,-2-1-1-15,1-6 1 16,5-6-2-16,7-6 2 15,10-5-2-15,13-9 1 16,17-6 0-16,10-6 0 16,12-3-1-16,7 0 0 15,10 0 0-15,-1 0-1 16,1 1 1-16,-2-1 0 15,-9 3-1-15,-6 0 1 16,-9 2-1-16,-8-4 0 16,-10-3 2-16,-7-5-1 15,-7-5 0-15,-10-10 0 16,-8-3 0-16,-9-9 0 15,-6-3 1-15,-6-5 0 16,-5 1-1-16,-1 3 0 0,-1 2 0 16,5 7-2-16,5 4-1 15,15 15-5-15,-2-8-28 16,18 21-1-16,19-22-2 15,13 21 0-15</inkml:trace>
  <inkml:trace contextRef="#ctx0" brushRef="#br3" timeOffset="342645.2611">15052 16022 61 0,'-15'-22'39'15,"14"8"-2"-15,-5-14 1 16,9 9-34-16,7-4-2 15,8 4 0-15,1 1-1 16,4 6 0-16,-1 5 0 16,2 6 0-16,-3 7 0 15,-3 7 0-15,-5 9 0 16,-4 10-1-16,-7 6 1 15,-2 14-1-15,-4 2 1 16,0 5-2-16,0 0 2 0,4-4-2 16,5-4 2-16,4-10-2 15,7-12 2-15,4-15-1 16,6-15 1-16,1-14 1 15,3-18-1-15,-2-8 0 16,-3-10 0-16,-6-4 0 16,-5-4-1-16,-6 5 1 15,-3 2 0-15,-5 9-1 16,-2 11 0-16,2 9 0 15,3 6 1-15,8 5-1 16,7 6 0-16,11 5-1 16,8 5-1-16,7-5-3 15,21 18-13-15,-9-17-21 16,14 17 0-16,-13-10-2 0,6 15 1 15</inkml:trace>
  <inkml:trace contextRef="#ctx0" brushRef="#br3" timeOffset="343133.3099">14452 16641 30 0,'0'0'34'16,"-10"5"3"-16,10-5-1 15,0 0-24-15,12 7-1 16,0-14 0-16,13 8-4 16,7-8-1-16,12 6-2 15,9-7 0-15,7 2-2 16,11-1 0-16,8-1-2 0,5 2 1 15,2 2-1 1,1 2-1-16,0 1 1 0,-4 5 0 16,-5 0-1-16,-8 2-1 15,-8-1-1-15,-10 4-1 16,-15-7-3-16,-1 12-12 15,-23-17-17-15,-2 12-2 16,-11-9-1-16,-16 9 1 16</inkml:trace>
  <inkml:trace contextRef="#ctx0" brushRef="#br3" timeOffset="343741.3707">14796 16801 46 0,'25'-5'36'16,"-12"-7"2"-16,3 12-2 16,-16 0-30-16,0 0-4 15,3 19 0-15,-11-4 2 16,-5 6-2-16,-4 7 0 15,-7 4-1-15,-5 4 1 16,-2 2-1-16,-2 0 1 0,-2-1 0 16,2-2-1-16,4-3 1 15,5-9-1-15,8-3 0 16,10-4 0-16,6-16 0 15,21 11 0-15,7-13 0 16,12-3-1-16,8-3 0 16,10 0 1-16,5 0-1 15,6-1 1-15,-1 4-2 16,-1 4 1-16,-5 2 0 15,-9 4 0-15,-8 1 0 16,-10 1 0-16,-11 0 0 16,-10-2 1-16,-14-5-1 15,0 0 0-15,-30-7 0 16,2-5 0-16,-7-8 0 0,-5-6 0 15,-5-11-1-15,0-2 0 16,3-4 1-16,2 1-2 16,10 4 0-16,4 3-1 15,11 8-1-15,3 2-4 16,22 21-28-16,-10 4-1 15,26-3-2-15,-5 3 1 16</inkml:trace>
  <inkml:trace contextRef="#ctx0" brushRef="#br3" timeOffset="344154.412">15730 16683 50 0,'5'-12'38'15,"-5"12"-2"-15,-6 10 0 16,-11 15-30-16,-6 2 0 15,-2 17-2-15,-7 7-2 16,2 5 2-16,-1 6-2 0,8-1 0 16,5-4-1-16,10-1 1 15,8-9-1-15,12-10-1 16,11-13-1-16,8-11-1 15,13-8-5-15,-9-11-30 16,17-5 1-16,-14-13-4 16,3 2 2-16</inkml:trace>
  <inkml:trace contextRef="#ctx0" brushRef="#br3" timeOffset="344328.4294">15412 17029 72 0,'-21'21'41'16,"8"-15"-2"-16,24 5 1 0,20-11-38 15,6-6-1-15,19 0-3 16,7-17-11-16,19 14-24 16,-8-13-3-16,11 8-1 15,-11-6 0-15</inkml:trace>
  <inkml:trace contextRef="#ctx0" brushRef="#br3" timeOffset="345642.5608">18810 16334 67 0,'0'0'40'16,"6"18"-2"-16,-6-18 1 16,8 10-36-16,13-7 0 15,9 2-2-15,8-6 0 16,8-5-2-16,11-4-1 15,6-9 0-15,6 5-4 16,-9-15-28-16,11 18-4 16,-18-5 1-16,-3 17-1 15</inkml:trace>
  <inkml:trace contextRef="#ctx0" brushRef="#br3" timeOffset="345860.5826">19014 16572 72 0,'-8'13'40'16,"8"-13"-1"-16,0 0 0 16,10-2-36-16,14-7-1 15,9-3-2-15,9-3 0 16,7 0-3-16,8-11-4 15,20 12-31-15,-10-12 0 16,15 13-2-16,-7-9 1 16</inkml:trace>
  <inkml:trace contextRef="#ctx0" brushRef="#br3" timeOffset="347137.7103">20519 16188 51 0,'-9'-10'37'0,"-1"-9"0"16,10 19-1-16,-2-30-26 16,13 20-5-16,4-9-1 15,17 4-1-15,6-4-1 16,7-1 0-16,6-1-2 15,1 3 1-15,0 3-1 16,-5 6 0-16,-8 7 0 16,-9 11 1-16,-13 9-1 15,-7 12 1-15,-11 11 0 0,-8 9-1 16,-3 5 1-16,-2 2-1 15,2-1 1-15,4-1-1 16,10-10 0-16,10-12 0 16,13-11 0-16,14-13 0 15,9-13 1-15,11-13-1 16,2-6 0-16,-2-9 2 15,-5-7-1-15,-9 1 1 16,-11-1-2-16,-12-2 2 16,-13 5-1-16,-9 5 0 15,-8 4 0-15,-1 4-2 16,0 6 1-16,1-1 0 15,8 5 0-15,4 0-3 16,15 2-1-16,3-18-18 0,18 19-17 16,-2-17 0-16,16 8-1 15,-3-11 0-15</inkml:trace>
  <inkml:trace contextRef="#ctx0" brushRef="#br3" timeOffset="347537.7503">21833 15586 61 0,'0'0'39'0,"15"-10"-1"0,10 11 1 15,-9-15-35-15,11 13 0 16,-2-2-1-16,2 6-1 16,-6-1 0-16,-4 5-1 15,-7 4 0-15,-2 6-2 16,-8 2 2-16,-9 5-2 15,-6 6 1-15,-7 3 1 16,-8 4-1-16,-5 2 1 16,3-1 0-16,-1-2 0 15,9-3 0-15,10-5 0 16,13-9 0-16,16-3 0 15,17-7-1-15,9-8-1 16,12 0-3-16,3-20-18 0,9 22-16 16,-15-13-1-1,4 15-2-15,-19-7 1 0</inkml:trace>
  <inkml:trace contextRef="#ctx0" brushRef="#br3" timeOffset="347972.7938">20497 17033 53 0,'23'-16'39'0,"24"1"0"15,10-9-2-15,28 2-25 16,9-2-7-16,20 2-1 16,13-6-2-16,15 4-1 15,10 1-1-15,3 0 0 0,0 2-3 16,-9-6-3-16,-5 12-27 15,-26-12-5-15,-12 14-2 16,-33-6 2-16</inkml:trace>
  <inkml:trace contextRef="#ctx0" brushRef="#br3" timeOffset="348557.8523">21270 17181 55 0,'0'0'38'16,"-3"-18"0"-16,3 18-1 16,0 0-31-16,3 14-3 15,0 2 1-15,1 13-1 16,0 7 0-16,-3 8 0 0,1 4-1 15,-2 5 0-15,0 0 0 16,1-5-1-16,1-3 0 16,0-11 0-16,-1-5-1 15,3-13 1-15,-4-16 0 16,0 0 0-16,9-19 0 15,-6-8 0-15,0-6 0 16,-1-9 0-16,0-7 0 16,3-6-1-16,1-1 1 15,3 6-1-15,1 4 1 16,9 3-1-16,1 10 0 15,3 4 0-15,7 11-1 16,5 6 1-16,6 6 0 16,10-1-3-16,12 6-3 15,-2-8-21-15,21 8-12 0,-5-8-2 16,16 3-1-16</inkml:trace>
  <inkml:trace contextRef="#ctx0" brushRef="#br1" timeOffset="357306.7271">16194 16247 47 0,'0'0'38'16,"9"-6"-1"-16,4 15-1 16,-13-9-27-16,25-1-6 15,-1-7 0-15,11-2-2 16,9-3 1-16,7-3-2 15,9 3-4-15,-3-13-19 16,6 21-11-16,-14-9-3 16,-2 23 1-16</inkml:trace>
  <inkml:trace contextRef="#ctx0" brushRef="#br1" timeOffset="357508.7473">16273 16649 62 0,'-31'26'39'15,"17"5"-1"-15,2-18-1 16,19 4-34-16,7-10-2 16,13-7-1-16,19-4-4 15,10-21-14-15,22 10-18 16,2-19-1-16,19 7-1 15,-2-16 0-15</inkml:trace>
  <inkml:trace contextRef="#ctx0" brushRef="#br1" timeOffset="358070.8035">17765 16139 57 0,'-13'-16'37'16,"-11"-11"-2"-16,-3 13 1 16,-17-4-31-16,-1 8-1 0,-14 2 0 15,1 9 0-15,-8 6-1 16,4 13 0-16,-1 11-1 15,5 12 0-15,7 8 0 16,9 9 0-16,11 6-1 16,11 4 0-16,11-2 0 15,14-3-1-15,12-15 2 16,16-12-2-16,14-21 1 15,12-17 0-15,12-20-1 16,6-19 1-16,3-14 0 16,-3-10 1-16,-3-8-2 15,-14 0 1-15,-11 5 0 16,-14 8 0-16,-15 14-1 15,-10 12 1-15,-10 20-1 16,0 12-1-16,-23 34 1 0,4 14-1 16,-1 14 1-16,3 14-1 15,1 9-1-15,5-2-2 16,12 4-5-16,-1-27-18 15,26 4-10-15,-3-27-2 16,22-6-1-16</inkml:trace>
  <inkml:trace contextRef="#ctx0" brushRef="#br1" timeOffset="358378.8343">18250 16586 72 0,'-26'4'41'15,"8"17"-1"-15,-16-5 0 16,-2 17-35-16,0 6-1 15,0 1-1-15,6 4-2 16,8 0 1-16,12-10-2 16,19-9 0-16,20-12-1 15,19-15-1-15,27-8-5 16,10-28-19-16,34 10-13 15,3-27-2-15,23 4-2 16,-3-11 1-16</inkml:trace>
  <inkml:trace contextRef="#ctx0" brushRef="#br1" timeOffset="361024.0988">16550 15634 30 0,'0'0'33'0,"14"-10"1"16,-3 9-1-16,-11 1-26 15,15-5-2-15,-15 5 0 16,18 13-1-16,-18-13 0 16,25 24-2-16,-4-11 0 15,8 4 0-15,10-3-1 16,11 0 1-16,13-5-1 15,13-1 0-15,15-7 0 16,13 0 0-16,9-5 2 16,12-3-2-16,10 0 1 15,11-2-1-15,6-3 0 16,5 3 0-16,3-3 0 0,4 3 0 15,9-1 0-15,-1-1 0 16,2 2 0-16,1-1 0 16,3-5-1-16,-1-1 2 15,1-4-2-15,-3 1 1 16,1-3-1-16,-1-1 2 15,-3-1-3-15,-10 5 2 16,-9 3 0-16,-4 3-2 16,-9 4 1-16,-10 3 0 15,-15 4 0-15,-6 2 0 16,-9-1 0-16,-1-1 1 15,-3 0-1-15,0-5 1 16,3-2-1-16,0-3 1 0,3-1 0 16,1 0-1-16,-2 1 1 15,-2 2 0-15,-6 4-1 16,-7 3 0-16,-8 3 0 15,-9 2 0-15,-7 3 1 16,-14 0-1-16,-7 0 0 16,-11 0 0-16,-7-1 0 15,-8-1 0-15,-15-3 0 16,14 3 1-16,-14-3-1 15,0 0 0-15,0 0 1 16,0 0-1-16,0 0 0 16,0 0 0-16,0 0 0 15,0 0 0-15,0 0 1 16,0 0-1-16,0 0 0 0,13 1 1 15,-13-1 0-15,0 0-1 16,14-4 1-16,-14 4-1 16,10-5 1-16,-10 5-1 15,11-5 0-15,-11 5 0 16,0 0 0-16,10-1 0 15,-10 1 0-15,0 0 1 16,9 16-1-16,-5-3 0 16,-1 2 0-16,2 6 0 15,-1 4 0-15,1 10 1 16,0 5 0-16,-1 9-2 15,1 8 1-15,1 9 0 16,2 7 0-16,-1 5-1 16,1 10 1-16,1-1-3 0,-1 6 3 15,2 0-1-15,-1 4 1 16,-1 0-1-16,-2-2 1 15,2 0-1-15,-4-5 1 16,2-1 0-16,-1-4-1 16,2-7 2-16,-3-4-1 15,6-9 1-15,-3-1 0 16,3-4 0-16,1 0 0 15,-1-7 1-15,0 3-1 16,-1-3 0-16,-4 1 0 16,-1-4 0-16,-4 1-2 15,0-51 2-15,-4 50-1 16,4-50 0-16,-1 52 0 15,1-52 0-15,0 0 0 16,-2 66 0-16,2-66 0 0,0 0 0 16,-2 62 0-16,2-62 1 15,0 0-1-15,4 44 0 16,-4-44 0-16,0 0 0 15,0 0 0-15,8 41 0 16,-8-41 0-16,0 0 0 16,0 0 1-16,0 0-1 15,0 0 0-15,0 0 0 16,0 0 0-16,0 0 0 15,0 0 0-15,-58-12-1 16,58 12 3-16,-49-13-1 16,49 13-2-16,-75-12 1 15,75 12 0-15,-99-11 0 16,39 7 0-16,-9-1 1 0,-7 5-4 15,-11-2 3-15,-7 2 0 16,-10 2 0-16,-10 0 1 16,-10 3-1-16,-8 0 1 15,-7 2-1-15,-9 0 1 16,-7 1 0-16,-6-1-1 15,-6 2 1-15,-10-1 0 16,-3 0-1-16,-6 1 1 16,-6 0-1-16,-3-1 0 15,-1 0-1-15,-6-1 2 16,-2 1-3-16,1-1 1 15,2 0 2-15,0-3-1 16,0 2-2-16,4-1 2 16,5-1 2-16,4 1-3 0,5-2 1 15,8 2 0-15,9-2-1 16,8-1 2-16,11 0 0 15,15 1-2-15,10-3 1 16,13 2-1-16,13-1 3 16,14-1-2-16,9 0 1 15,12 1-2-15,11-1 1 16,50 0-1-16,-76 2 1 15,76-2 1-15,0 0-2 16,-52 6 1-16,52-6-1 16,0 0 2-16,0 0-3 15,0 0 2-15,0 0 0 16,0 0 0-16,0 0 0 0,0 0-1 15,0 0 1-15,0 0-2 16,50-19 4-16,-31 6-3 16,4-28 1-16,-8-6-1 15,3-6 0-15,-4-14 1 16,0-6 0-16,-5-4 1 15,0 5-1-15,-4 1 0 16,-2 3-1-16,1-7 1 16,0-6-1-16,-2-4 1 15,0 0-1-15,0-7 1 16,-4-3-1-16,4-2 2 15,-2 1-1-15,3-7 0 16,-2 7 0-16,6-3 0 16,-1 3 1-16,3 3-1 0,1 4 0 15,-1 8 0-15,-3 7 1 16,-3 9 0-16,-4 5-1 15,-4 9 0-15,-4 6 0 16,-4 8 0-16,-2 5 1 16,-1 5-1-16,2 2 0 15,0 5 0-15,3 6 2 16,4 2-2-16,7 12-1 15,0 0-9-15,-8-13-13 16,25 21-17-16,-7-10-1 16,18 3-3-16,2-17-1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28/05/2014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4167039"/>
              </p:ext>
            </p:extLst>
          </p:nvPr>
        </p:nvGraphicFramePr>
        <p:xfrm>
          <a:off x="214283" y="762000"/>
          <a:ext cx="8750332" cy="47548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split in available activities: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Unit 10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proof of the formula a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=v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/r for those who wish to see it proven.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 and f, how to find speed and why things accelerate, despite having constant speed!!!!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Challenge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to explain various forms of circular motion without centrifugal force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centrifugal force is a myth and how all circular motion can be explained without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Sing the circular motion song again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remember what is happening and why this happens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More HRT and HW marking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and group work opportunities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21280" y="1254240"/>
              <a:ext cx="1711800" cy="3983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14080" y="1248480"/>
                <a:ext cx="1722960" cy="400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1390951"/>
              </p:ext>
            </p:extLst>
          </p:nvPr>
        </p:nvGraphicFramePr>
        <p:xfrm>
          <a:off x="533400" y="228601"/>
          <a:ext cx="8094663" cy="540346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42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3?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Vectors: definitions, addition, subtraction, components and applications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eg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change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Newton’s Laws of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Friction and Tension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22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 and equilibrium, momentum,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Impulse, Change of Momentum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 the 4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6360" y="404640"/>
              <a:ext cx="8671680" cy="468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080" y="389160"/>
                <a:ext cx="8686080" cy="4713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8921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1080" y="315360"/>
              <a:ext cx="8476200" cy="6185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8840" y="299520"/>
                <a:ext cx="8503920" cy="621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444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7720" y="254160"/>
              <a:ext cx="8817120" cy="5278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3320" y="239040"/>
                <a:ext cx="8834040" cy="5307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7935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9640" y="165600"/>
              <a:ext cx="8318520" cy="637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5600" y="149400"/>
                <a:ext cx="8340120" cy="6696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Oval 2"/>
          <p:cNvSpPr/>
          <p:nvPr/>
        </p:nvSpPr>
        <p:spPr>
          <a:xfrm>
            <a:off x="381000" y="1143000"/>
            <a:ext cx="19050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02960" y="820800"/>
              <a:ext cx="9006840" cy="56606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8920" y="806760"/>
                <a:ext cx="9026280" cy="568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5362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70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3066</TotalTime>
  <Words>318</Words>
  <Application>Microsoft Office PowerPoint</Application>
  <PresentationFormat>On-screen Show (4:3)</PresentationFormat>
  <Paragraphs>53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163</cp:revision>
  <dcterms:created xsi:type="dcterms:W3CDTF">2006-08-16T00:00:00Z</dcterms:created>
  <dcterms:modified xsi:type="dcterms:W3CDTF">2014-05-27T22:47:03Z</dcterms:modified>
</cp:coreProperties>
</file>