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32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23/05/2014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126391"/>
              </p:ext>
            </p:extLst>
          </p:nvPr>
        </p:nvGraphicFramePr>
        <p:xfrm>
          <a:off x="214283" y="762000"/>
          <a:ext cx="8750332" cy="54437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 and f, how to find speed and why things accelerate, despite having constant speed!!!!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a new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centripetal acceleration is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through the arguments as to why centrifugal force is a myth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centripetal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centrifugal force is a myth.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song to help us remember this fact and the reasons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Challenge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explain various forms of circular motion without centrifugal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centrifugal force is a myth and how all circular motion can be explained without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circular motion song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what is happening and why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group work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10070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2891</TotalTime>
  <Words>365</Words>
  <Application>Microsoft Office PowerPoint</Application>
  <PresentationFormat>On-screen Show (4:3)</PresentationFormat>
  <Paragraphs>59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157</cp:revision>
  <dcterms:created xsi:type="dcterms:W3CDTF">2006-08-16T00:00:00Z</dcterms:created>
  <dcterms:modified xsi:type="dcterms:W3CDTF">2014-05-23T04:08:26Z</dcterms:modified>
</cp:coreProperties>
</file>