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71" r:id="rId3"/>
    <p:sldId id="257" r:id="rId4"/>
    <p:sldId id="326" r:id="rId5"/>
    <p:sldId id="327" r:id="rId6"/>
    <p:sldId id="328" r:id="rId7"/>
    <p:sldId id="32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1:10:03.24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1543 7781 47 0,'-17'-2'30'16,"2"-4"3"-16,0-1-3 15,4 6-14-15,-3-9-12 16,14 10 0-16,-15-12 0 16,15 12 0-16,0 0-2 15,0 0 0-15,-9-9-1 16,9 9 0-16,0 0-1 15,16 11 0-15,-4-6 0 16,7 3 1-16,6 2-1 0,9-2 1 16,10-3 0-1,12-1-1-15,11-4 1 0,11-7 0 16,17-3 0-16,12-5-1 15,17-4 1-15,15-4-1 16,8-2 1-16,13-1-1 16,13 1 0-16,9 1-1 15,9 2 2-15,9 0-1 16,4 0 0-16,5 0 0 15,8 0 0-15,9-2 1 16,0-1-1-16,7-1 0 16,7-1 0-16,1 1 1 15,0 1-1-15,8 2 0 16,1 2-1-16,-1 1 2 15,7 2-1-15,2-2 0 0,6 1 1 16,6 0-1-16,3-3 0 16,1-2 1-16,4 0 0 15,1 2 0-15,2 2 0 16,-6 4-1-16,-2 8 1 15,-5 2 0-15,-2 8-1 16,-6 5 1-16,-4 3-1 16,-4 3 1-16,-4 2-1 15,1-3 0-15,-7-1 0 16,1-2 0-16,1-2 0 15,-4-4 0-15,5 2 1 16,0-3-1-16,0 2 0 16,4-1 1-16,-1 2-1 15,-2-1 0-15,0 4 0 0,3-2 1 16,-3 0-1-16,1-3 0 15,2 0-1-15,-1-2 2 16,4-5-1-16,4 0 0 16,-1-2 1-16,1-2 0 15,0 2 0-15,-5 4 0 16,-7 1 1-16,2 2-1 15,-11 1 1-15,-2 5-1 16,-2-2-1-16,-7 3 1 16,0-2 0-16,3-1-1 15,1-2 0-15,0 1 0 16,2 3 1-16,2 4-1 15,-2 0 0-15,2-2-1 16,0 2 1-16,-5-3-1 0,2-1 2 16,-1-6-1-16,-3-5 1 15,-2-4-1-15,2-4 1 16,-2-2 2-16,-5 0-2 15,-2 0 1-15,-3 5-1 16,-8 3 0-16,-11 3 0 16,-5 3-1-16,-15 3 0 15,-11-1-2-15,-9 12-5 16,-26-13-30-16,-9 1-1 15,-28-9-1-15,-21-4 0 16</inkml:trace>
  <inkml:trace contextRef="#ctx0" brushRef="#br0" timeOffset="717.0717">21200 7252 60 0,'10'-8'29'0,"-10"8"1"16,7-10-2-16,-7 10-28 15,0-14-3-15,0 14 2 16,0 0 0-16,0 0 1 16,0 0-1-16,0 0 1 15,-9-11 0-15,9 11 0 16,0 0 1-16,0 0 0 15,-12-3-1-15,12 3-2 16,0 0 0-16,0 0-1 16,0 0 0-16,0 0 0 15,0 0 1-15,0 0-1 0,0 0-1 16,0 0-1-16,0 0-10 15,0 0-11-15,0 0 1 16,13-5 0-16</inkml:trace>
  <inkml:trace contextRef="#ctx0" brushRef="#br0" timeOffset="984.0984">21302 7099 29 0,'0'0'19'0,"0"0"-5"16,0 0-10-16,15-11-22 15,-15 11-3-15,10-5 0 16</inkml:trace>
  <inkml:trace contextRef="#ctx0" brushRef="#br0" timeOffset="1128.1128">21341 7072 33 0,'12'-7'26'0,"-12"7"1"15,0 0-4-15,0 0-8 16,0 0-7-16,0 0-4 15,0 0-5-15,0 0-5 0,0 0-6 16,0 0-10-16,0 0-4 16,0 0-2-16,0 0 2 15</inkml:trace>
  <inkml:trace contextRef="#ctx0" brushRef="#br0" timeOffset="5494.5494">17650 7492 54 0,'18'-15'34'16,"-3"2"-2"-16,-7 3 2 16,-8 10-24-16,10-20-6 15,-10 20 2-15,8-11-1 16,-8 11-1-16,0 0 0 15,11-7-2-15,-11 7 0 16,0 0 0-16,0 0-2 16,3 16 1-16,-11 1-1 15,-5 6 0-15,-11 10 0 16,-13 8 0-16,-13 11-1 15,-17 7 2-15,-19 9-1 16,-16 13 2-16,-24 7-1 16,-20 14 0-16,-19 10 0 0,-19 11 1 15,-21 13 0-15,-12 13-1 16,-23 12 0-16,-12 14-1 15,-10 14 1-15,-18 12 1 16,-12 14-1-16,-17 12 0 16,-9 14-2-16,-18 9 3 15,-11 11-3-15,-20 8 2 16,-16 7-2-16,-16 14 1 15,-18 11-1-15,-10 18 2 16,-20 16-1-16,-18 18-1 16,-15 16 1-16,-15 11-1 15,-12 11 0-15,1 7 0 16,0 45-2-16,4-50-1 0,19-13 1 15,21-15-4-15,37-17-6 16,35-40-30-16,54-31 3 16,34-51-3-16,57-96 2 15</inkml:trace>
  <inkml:trace contextRef="#ctx0" brushRef="#br0" timeOffset="6354.6354">8690 10791 91 0,'7'-34'37'0,"5"16"0"16,-12 18 0-16,20 6-37 16,-9 37 0-16,7 18 0 15,0 23 0-15,3 19 0 16,-2 17 1-16,1 6 0 15,2 4-1-15,-2-8-4 16,2-8-3-16,-8-22-29 16,13-18-1-16,-8-27-1 0,4-20 0 15</inkml:trace>
  <inkml:trace contextRef="#ctx0" brushRef="#br0" timeOffset="6829.6829">8555 11534 96 0,'-14'6'40'16,"14"-6"0"-16,24-10-1 16,8-6-39-16,19-9 0 15,15-9 0-15,12-3-1 16,5-6-1-16,4 1 1 15,-1-1 0-15,-6 5 0 0,-8 7-1 16,-13 4 2-16,-13 5-1 16,-15 10 2-16,-17 12 0 15,-14 0 0-15,-17 35 1 16,-11-1-1-16,-4 11 2 15,-3 5 0-15,1 6-1 16,5 0 1-16,14-1-1 16,14-9 0-16,19-9 0 15,13-16-1-15,15-16 0 16,14-17 0-16,6-15-1 15,3-12 1-15,-7-7-1 16,-10-8 0-16,-12-1 0 16,-17 2-1-16,-18 5 0 0,-19 11-1 15,-15 10-1 1,-9 7 0-16,-9 6 0 0,3 11-2 15,1 0-2-15,14 12-4 16,-1-9-26-16,30 0 0 16,0 0 0-16,29-6-2 15</inkml:trace>
  <inkml:trace contextRef="#ctx0" brushRef="#br0" timeOffset="7363.7363">9948 10975 106 0,'-17'18'39'15,"3"13"0"-15,-15-4-3 0,8 8-35 16,-2 1 2 0,3 4-3-16,7-3 1 0,4-1-1 15,3-6 1-15,3-5 0 16,5-10-1-16,-2-15 1 15,14 7-1-15,-5-18 0 16,4-8 0-16,-3-9 0 16,1-5 0-16,-2-5 0 15,-3-2 1-15,2-3 1 16,-2 5-2-16,3 2 2 15,-2 10-2-15,2 3 2 16,2 9-1-16,4 7 2 16,1 8-3-16,3 8 1 15,1 3 0-15,4 3 0 16,5-4 0-16,1-1-1 0,2-9 1 15,4-8-1-15,2-10 2 16,2-12-2-16,0-6 1 16,0-9-1-16,-7-1 2 15,-3 3-2-15,-5 3 1 16,-9 9-1-16,-7 9 0 15,-9 21 0-15,0 0 0 16,-10 32 0-16,-2 4-1 16,-1 5 1-16,3 4-2 15,3 1 0-15,7 2-2 16,1-13-2-16,15-5-2 15,-1-18-7-15,25 2-13 16,-11-23-14-16,17-4 4 16,-8-17 0-16,10-2 2 0</inkml:trace>
  <inkml:trace contextRef="#ctx0" brushRef="#br0" timeOffset="8031.8031">10750 10625 86 0,'4'-38'35'16,"-18"1"2"-16,2 26 1 16,-14 7-28-16,4 26-1 15,-3 7-2-15,6 12-2 16,5 7-1-16,7 6 0 15,7-1-2-15,12-5 1 16,6-7-1-16,10-14 0 16,6-12-1-16,6-16 0 15,6-18-1-15,-2-15 0 16,1-14 1-16,-7-11-2 15,-8-8 1-15,-8-2 0 0,-9 4-1 16,-13 6 1-16,-13 17-1 16,-10 13 1-16,-10 17 0 15,-4 19 0-15,-1 11 0 16,1 11 0-16,9 3 0 15,11 0 1-15,17-8-1 16,15-9 0-16,14-11 0 16,17-16 0-16,12-10 0 15,9-8 0-15,2-5 0 16,-3-1 0-16,-8 4 0 15,-7 7 0-15,-13 9 1 16,-14 13-1-16,-11 13 0 16,-12 13 0-16,-7 13 1 15,-9 9-1-15,-1 4 0 16,0 8 1-16,3-2-2 0,2-4 2 15,6-6-1-15,4-13 0 16,4-9 1-16,-3-23-1 16,19 4 1-16,-4-23-1 15,-4-12 1-15,1-11-1 16,-5-9 1-16,-2-7 0 15,-5-3 1-15,-4-2-4 16,-2 4 4-16,-2 6-2 16,-2 9 0-16,3 11 0 15,6 6 0-15,5 7 0 16,10 7 0-16,8 5 0 15,8 3 0-15,10-1 0 16,8 2-6-16,1-10-5 0,11 15-11 16,-18-21-3-16,17 16-7 15,-18-19-7-15,5 6-1 16,-16-9 1-16,1 2 3 15</inkml:trace>
  <inkml:trace contextRef="#ctx0" brushRef="#br0" timeOffset="8348.8348">11819 9971 97 0,'0'0'40'0,"-15"26"0"16,11 13 0-16,-12-2-21 15,12 13-16-15,-5 7 0 16,8 4 0-16,0 1-2 16,2 1 1-16,7-8-2 15,-3-8 2-15,4-9-2 16,-1-16 1-16,5-16 0 0,-1-15 0 15,2-18 1-15,-4-14-2 16,-4-12 0-16,0-11 0 16,-4-8 0-16,-4-4 0 15,-3 3 0-15,-1 8 0 16,2 8 0-16,0 9 0 15,8 7 0-15,5 9 0 16,13 7 0-16,11 8-3 16,11 6-4-16,3-11-9 15,21 19-7-15,-13-20-6 16,18 17-11-16,-17-14 0 15,7 8-1-15,-19-6 3 16</inkml:trace>
  <inkml:trace contextRef="#ctx0" brushRef="#br0" timeOffset="9120.912">12421 9707 105 0,'-21'24'40'0,"-16"-2"3"15,7 14-2-15,-10 1-29 16,7 10-8-16,3 2 0 16,9 6-1-16,7 0 0 15,12 0-3-15,9-8 0 16,12-9 0-16,8-13 0 15,9-13 0-15,7-18 0 16,1-15 0-16,-1-17 0 16,-1-14 0-16,-9-9 0 15,-5-9 0-15,-8-4 0 16,-10 0 0-16,-7 4 0 15,-12 8-2-15,-1 12 0 0,-6 12-1 16,0 16 1-16,-3 13 1 16,-1 14 0-16,8 8 0 15,2 8 2-15,9 2-1 16,8-1 0-16,8-3 0 15,6-9 0-15,9-10 0 16,6-7-2-16,1-8 0 16,0-6 1-16,-2-2 0 15,-6-1 1-15,-4 2 0 16,-7 1 2-16,-3 7-2 15,-8 3 3-15,-7 11-1 16,0 0-1-16,1 16 1 16,-6 7 0-16,3 6 0 15,-1 6-1-15,3 6 1 16,0 3-2-16,3 0 0 0,3-7 0 15,5-6 0-15,6-14 0 16,2-13 0-16,7-14 0 16,4-14 0-16,3-13 0 15,3-9 0-15,0-6 0 16,-1 0 0-16,-4 4 0 15,-4 7 0-15,-6 15 0 16,-4 14-3-16,-17 12 4 16,12 27 1-16,-9 6-2 15,1 10 0-15,-1 4 0 16,4 4 0-16,4-5 0 15,6-8 0-15,4-15 0 16,9-13 0-16,2-19 0 0,2-16 0 16,3-16 0-16,-1-17 0 15,-4-10 0-15,-5-8 0 16,-5-3 0-16,-9 2 0 15,-5 6 0-15,-3 8-3 16,-4 16-3-16,-6 7-6 16,15 26-7-16,-12-5-3 15,22 34-4-15,-20-15-4 16,38 28-5-16,-12-12-5 15,15 6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1:10:18.92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10981 14522 41 0,'-61'-10'34'0,"-5"-1"0"16,-12-2 0-16,-5 3-31 16,-11-2-2-16,-4 4 1 0,-11 1-1 15,-11 3-1-15,-7-1 1 16,-9 4-1-16,-4-3 1 15,-5 2 0-15,-12-5 1 16,-2 0 0-16,-6-2 1 16,-3 0 0-16,-6-5 0 15,-1 4 1-15,-12-3-2 16,0 6 1-16,-7 1-2 15,-4 5 0-15,-6 0 0 16,-5 7 0-16,-4-1-2 16,-3 2 1-16,-5 4 0 15,0-2 0-15,3-2 0 16,0-2 0-16,1-5 0 0,9-4 0 15,3-5 1-15,4 0-1 16,3-4 1-16,8 1-1 16,0 1 1-16,5 3-1 15,-1 3 0-15,5 6 0 16,0 3 0-16,4 4 0 15,1 5 0-15,1 3-1 16,5 6 1-16,2 3 0 16,9 5 0-16,5 3 0 15,4 5 0-15,8 5 0 16,15 2-1-16,10 4 1 15,10 0-1-15,14 2-1 16,12 0 1-16,15 0-2 16,16 1 1-16,17 1-1 15,10-2 1-15,17 2-1 0,15 0 2 16,14-1 0-16,18-2 0 15,16 0 1-15,14-2 0 16,19-2 0-16,13-1 0 16,11 1 0-16,15-3 0 15,18-2-1-15,19-1 1 16,13-6-1-16,20-4 1 15,19-6-2-15,17-5 2 16,25-11-2-16,18-7 3 16,13-7-1-16,16-5 1 15,12-4 0-15,6 0 0 16,8-4 0-16,2 4 0 15,0 2 2-15,-3 3-2 16,0 5 0-16,-7 3 1 0,-3 2-1 16,-6 5 2-16,-5 2-2 15,-8 2 1-15,-1-2-2 16,-7 0 2-16,-9-3-1 15,-4 0 1-15,-10-4-2 16,-10-5 2-16,-9-3-2 16,-9-6 0-16,-12-3 2 15,-14-8-3-15,-12-3 2 16,-14-7-1-16,-18-4 1 15,-18-6-2-15,-27-2 2 16,-20-3-1-16,-30-3 0 16,-34-2 1-16,-30-2 0 15,-40 2 0-15,-32-1 0 16,-41 2 1-16,-31 0 0 0,-35 2 0 15,-28 2 1-15,-22 4-1 16,-23 6 1-16,-15 8-2 16,-5 7 1-16,-6 8-2 15,4 8-3-15,25 15-24 16,11-12-13-16,39 4-1 15,33-12-1-15</inkml:trace>
  <inkml:trace contextRef="#ctx0" brushRef="#br0" timeOffset="840.084">13115 14990 53 0,'9'-23'40'0,"5"11"-2"16,-10 1 2-16,-4 11-27 15,3 12-11-15,-12 11 0 16,-10 9 0-16,1 10 0 15,-5 2-1-15,1 4 0 16,0-3 0-16,7-3 0 16,5-11 0-16,7-8 0 15,3-23 0-15,21 4 0 16,0-26 0-16,11-12 0 15,1-11 0-15,8-8-1 16,2-4 1-16,0 0-1 0,-4 4 1 16,-2 11-1-16,-9 15 0 15,-7 18 0-15,-7 20 0 16,-11 20 1-16,-7 17-1 15,-5 13 0-15,-3 8-1 16,2 3 0-16,6 1-3 16,2-18-5-16,26 3-29 15,-4-26-2-15,23-7 0 16,4-30-1-16</inkml:trace>
  <inkml:trace contextRef="#ctx0" brushRef="#br0" timeOffset="1194.1194">13829 15036 72 0,'-18'23'41'0,"15"5"-3"15,6-17 2-15,11-3-38 16,16-9-2-16,10-7 1 15,3-7-1-15,2-2 0 16,-5-5 0-16,-3 0 0 16,-10-2-1-16,-10 4 1 15,-12 3 1-15,-10 4 0 16,-10 5 1-16,-9 5 0 15,-8 4 0-15,-5 6 0 16,-3 3 0-16,1 10-1 16,3 5 0-16,5 8 0 0,10 3-1 15,9 6-1-15,16 2-1 16,11-6-4-16,21 8-17 15,3-23-17-15,20 1 1 16,1-22-2-16,16-4 1 16</inkml:trace>
  <inkml:trace contextRef="#ctx0" brushRef="#br0" timeOffset="1374.1374">14556 14962 49 0,'-29'35'34'0,"-12"7"2"16,1 16-1-16,-7-1-28 15,6 6-5-15,4-2-3 0,5-15-8 16,14 0-24-16,2-20-2 16,15-9-1-16,1-17 1 15</inkml:trace>
  <inkml:trace contextRef="#ctx0" brushRef="#br0" timeOffset="1541.1541">14351 15082 68 0,'0'0'41'15,"-29"2"-2"-15,19 21 2 16,-9 2-33-16,17 3-5 15,9-1-1-15,14-6-2 16,15-4-3-16,4-22-20 16,22 7-17-16,-3-21 1 15,14-2-2-15,-3-17 1 0</inkml:trace>
  <inkml:trace contextRef="#ctx0" brushRef="#br0" timeOffset="1712.1712">15103 14600 81 0,'-22'23'41'0,"-9"7"-2"16,5 21 0-16,-4 3-35 16,7 12-4-16,2 8-2 15,3-1-5-15,13 9-31 16,-12-9-3-16,15-1 1 15,-3-16 0-15</inkml:trace>
  <inkml:trace contextRef="#ctx0" brushRef="#br0" timeOffset="1893.1893">14919 14925 78 0,'-25'-3'42'15,"-1"-2"0"-15,26 5 0 16,-12 14-38-16,28-14-7 15,30 5-30-15,-2-17-7 16,22 4-1-16,1-12-2 16</inkml:trace>
  <inkml:trace contextRef="#ctx0" brushRef="#br0" timeOffset="524660.1416">16002 14720 43 0,'15'-20'36'0,"-7"-2"0"16,6 11 0-16,-14 11-31 0,0 0 0 16,8 25-2-16,-11 13-2 15,-8 15 1-15,0 17-2 16,-7 13 0-16,-3 11-1 15,1 6 0-15,-4 2-3 16,6 2-4-16,-8-18-24 16,16 1-2-16,-2-27-2 15,12-11 1-15</inkml:trace>
  <inkml:trace contextRef="#ctx0" brushRef="#br0" timeOffset="524893.1183">15769 15282 63 0,'-35'18'39'0,"-1"-3"-2"16,16 9 0-16,4-9-33 16,20-3-1-16,11-11 0 15,19-8-1-15,14-10-1 16,10-6-2-16,8-6-1 15,5-6-2-15,5 6-4 16,-14-9-14-16,6 18-13 16,-20-4-3-16,-3 18 2 15,-16-5 1-15</inkml:trace>
  <inkml:trace contextRef="#ctx0" brushRef="#br0" timeOffset="525052.1024">16290 15208 55 0,'-10'17'35'16,"-5"-10"-1"-16,9 16-7 15,-7-13-17-15,13 12-4 16,0 0-2-16,6 6-1 15,0 4-3-15,1 3-1 16,3 6-8-16,-9-12-25 16,12 2-1-16,-5-18-3 15,7-6 3-15</inkml:trace>
  <inkml:trace contextRef="#ctx0" brushRef="#br0" timeOffset="525659.0417">16506 14916 54 0,'-22'-17'36'0,"7"16"-2"0,-3 1 1 16,18 0-31-16,-10 17-2 16,18-5 0-16,2 0-1 15,11 2 1-15,6 1-2 16,3 3 1-16,0 3 1 15,3 4-1-15,-7 5 0 16,-7 10 1-16,-6 0 0 16,-8 7 0-16,-10-1 0 15,-4 3 0-15,-7-8 0 16,2-3 0-16,-2-11-1 15,5-9 1-15,11-18-1 16,0 0 0-16,2-19 0 16,14-11-1-16,7-11 1 15,5-4-1-15,6-6 1 0,2-4-1 16,2 5 0-16,-5 7 0 15,-3 8 1-15,-6 12 0 16,-6 14-1-16,-6 14 1 16,-8 11-1-16,-6 16 1 15,-5 5 0-15,0 7-1 16,0 0 1-16,4-2-1 15,4-6 0-15,10-8 1 16,9-13-1-16,9-16 0 16,11-13 1-16,6-10-1 15,6-10 1-15,5-4 0 16,-5-3-1-16,-3 1 1 15,-9 6 0-15,-9 7-1 16,-11 17 1-16,-20 10-1 0,4 21 0 16,-20 12 1-16,-3 14-2 15,-6 9 1-15,2 7-1 16,4 3-1-16,10 1-4 15,5-14-4-15,25 1-28 16,-5-25-1-16,26-2-1 16,-1-25 0-16</inkml:trace>
  <inkml:trace contextRef="#ctx0" brushRef="#br0" timeOffset="526068.0008">17591 15173 70 0,'-8'19'38'0,"-1"-8"0"0,15 8 0 16,-1-4-34-16,17-7-1 16,11-6 0-16,6-4-2 15,5-5 1-15,5-6-1 16,-3-3-1-16,-1-3 1 15,-7-2 0-15,-8-3-1 16,-12 0 1-16,-11-1 0 16,-12 1-1-16,-8 3 1 15,-13 4 0-15,-7 6 0 16,-9 8 0-16,-3 10 0 15,-4 15 0-15,-2 13 0 16,4 14 0-16,6 7 0 16,6 7 0-16,16 1 0 15,14-6-1-15,21-9 1 0,20-12-1 16,22-17-2-16,20-13-1 15,13-19-3-15,17 2-6 16,-9-22-27-16,16 11 1 16,-19-15-4-16,-1 14 3 15</inkml:trace>
  <inkml:trace contextRef="#ctx0" brushRef="#br0" timeOffset="526199.9876">18461 15413 86 0,'-18'26'41'0,"-7"-16"-1"16,16 1 0-16,-3-10-40 15,10-18-8-15,18 6-30 0,-5-14-2 16,9 8-2-16,-9-12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0:27:20.6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703 4929 3 0,'17'-6'20'15,"-17"6"2"-15,19-8-2 16,-4 8-8-16,-15 0-1 16,28-3-4-16,-13-1 1 15,12 6-1-15,-2-7 0 16,12 7-1-16,2-8-1 15,11 4-1-15,6-4-1 16,9 2-1-16,5 0-1 16,8-1-2-16,6 3 1 0,9 1 0 15,8 1-1-15,7 1 1 16,7 0-1-16,13-2 1 15,6 1 0-15,17-5 1 16,10-3-1-16,10-3 0 16,10-4 0-16,8-5 1 15,9-5-1-15,8-1 0 16,7-4 1-16,0 1-2 15,7-1 2-15,5 0-2 16,1 6 1-16,-1 0 0 16,-2 3-1-16,2 4 1 15,-6 3 0-15,-3 0-1 16,-1 3 0-16,-10-4-5 15,0 4-12-15,-8-2-10 16,-9-5 0-16,-10-1 0 0</inkml:trace>
  <inkml:trace contextRef="#ctx0" brushRef="#br0" timeOffset="1090.109">837 5042 22 0,'0'0'24'0,"-13"-3"0"0,13 3-8 15,0 0-3-15,0 0-4 16,0 0-1-16,-12-11-1 15,12 11-1-15,0 0-1 16,0 0-2-16,0 0 0 16,0 0-1-16,1-15 0 15,10 2-1-15,9-10 2 16,17-13-1-16,17-15 1 15,15-7 0-15,19-21 1 16,14-11-1-16,21-15 1 16,17-12 0-16,8-10-1 15,11 0-2-15,2-6 1 16,12 0 0-16,-1-7-1 15,10-1 0-15,0 0 0 16,6 3 0-16,0-1-2 0,-1 3 1 16,-3-1 0-16,-10 3-1 15,-11 13-1-15,-18 11-3 16,-15 19-7-16,-40 12-21 15,-13 19 2-15,-30 13-3 16,-23 23 1-16</inkml:trace>
  <inkml:trace contextRef="#ctx0" brushRef="#br0" timeOffset="1856.1856">3432 3288 31 0,'-15'-10'19'15,"15"10"-2"-15,-20 3-3 16,20-3-20-16,0 0 0 15,0 0 0-15,0 0 0 16,0 0 3-16,0 0 4 16,-9 2 5-16,9-2 2 15,-21-5 2-15,11 4 1 16,-11-6 1-16,7 6 0 15,-9-8-3-15,7 8-2 16,-2-7-2-16,18 8-1 0,-21-10 0 16,21 10-1-16,0 0 0 15,0 0 0-15,0 0 0 16,0 0 1-16,7-10-1 15,8 17 0-15,6 0-1 16,9 8 1-16,9 8-1 16,9 6 0-16,11 10-1 15,7 12-1-15,5 8 1 16,1 11-2-16,0 11 1 15,-6 12-3-15,-14 13 1 16,-16 8-1-16,-20 7 2 16,-17 5-1-16,-19 1 0 0,-15-4 1 15,-13 0-5-15,-10-23-25 16,9-17 1-16,10-23-3 15,14-26 1-15</inkml:trace>
  <inkml:trace contextRef="#ctx0" brushRef="#br0" timeOffset="2314.2314">4325 3706 70 0,'5'-14'33'16,"-5"14"-1"-16,0 0-1 16,0 0-27-16,0 0-2 15,-12 21 0-15,4-5-1 16,3 11 1-16,1 0-1 0,3 8 1 15,2 0-1-15,7-1 0 16,6-4 0-16,7-7-1 16,10-9-2-16,4-16-4 15,19-7-27-15,-1-19 1 16,15-6-2-16,-5-13 1 15</inkml:trace>
  <inkml:trace contextRef="#ctx0" brushRef="#br0" timeOffset="2495.2495">4753 3628 74 0,'-44'49'33'16,"-2"3"-2"-16,11 8 1 0,-4 0-30 15,15 0-3-15,10-3-7 16,5-17-7-16,25-1-16 15,7-17 0-15,18-8-2 16,10-20 1-16</inkml:trace>
  <inkml:trace contextRef="#ctx0" brushRef="#br0" timeOffset="2763.2763">5073 3732 62 0,'-27'10'33'0,"-7"-1"0"16,6 12 0-16,0-6-17 15,10 9-12-15,3-1-1 16,9 0-2-16,7 1 0 0,9 0-1 16,3-1 0-16,7 1 0 15,0 2 0-15,-2 1 0 16,-1 2 0-16,-6 0-1 15,-6-1 0-15,-9-1 0 16,-1-1-5-16,-13-15-14 16,7 4-12-16,-4-14-1 15,4-6 0-15,-1-14-1 16</inkml:trace>
  <inkml:trace contextRef="#ctx0" brushRef="#br0" timeOffset="2939.2939">5091 3662 76 0,'-5'-12'34'16,"5"12"-2"-16,0 0-1 16,0 0-36-16,22-5-11 15,-8-3-15-15,10 5-1 16,0-7 1-16,6 5-1 15</inkml:trace>
  <inkml:trace contextRef="#ctx0" brushRef="#br0" timeOffset="3223.3223">5436 3511 65 0,'-17'1'33'0,"3"6"-1"0,-1 15 1 16,-10-1-18-16,8 13-9 15,-6-2 0-15,8 8-2 16,1-4 0-16,9 0-1 15,5-10 1-15,10-9-1 16,8-12 0-16,6-11-1 16,8-11 1-16,5-9 0 15,-1-9-2-15,-3-4 0 16,-3-4-2-16,-6-2 0 15,-11 5-3-15,-11-2-1 16,-6 16-8-16,-23-5-23 16,3 17 1-16,-18-5-2 15,4 13 0-15</inkml:trace>
  <inkml:trace contextRef="#ctx0" brushRef="#br0" timeOffset="3862.3862">3566 2469 74 0,'0'0'35'15,"-1"-20"-1"-15,20 3-1 16,5-14-27-16,15 1-2 0,12-12-2 15,13 0 2-15,8-3-1 16,8 2 0-16,-4 5-1 16,-3 5 1-16,-7 6-2 15,-10 9 1-15,-12 10-1 16,-9 5-1-16,-13 7 0 15,-8 6 0-15,-10 6 1 16,-1 8-2-16,-7 4 2 16,-3 7-1-16,-6 6 1 15,0 11-1-15,-5 7 0 16,-4 8 0-16,-2-1 0 15,0-1 0-15,-3 1 0 16,1-6 0-16,3-2-3 16,-1-20-5-16,19 1-28 15,-5-20 1-15,13-5-2 16,-3-14-2-16</inkml:trace>
  <inkml:trace contextRef="#ctx0" brushRef="#br0" timeOffset="5093.5093">2298 1256 71 0,'0'0'35'0,"17"-57"-3"16,-17 57 2-16,0 0-25 16,0 0-3-16,0 0 0 15,-41-22-1-15,9 55 0 16,-7 20-2-16,-9 20 2 0,-14-8-2 15,6 19-1-15,6 9-2 16,19-1 0-16,25-22 0 16,13-10 0-16,15-13 1 15,10-7-2-15,11-16 2 16,4-9-1-16,2-16 0 15,-2-12 1-15,-4-12-1 16,-7-8 0-16,-11-4 0 16,-10-3 0-16,-15 2-1 15,-12 2 1-15,-13 7-1 16,-7 7-1-16,-6 9 1 15,-5 5-2-15,6 6-3 16,-1 0-5-16,23 7-23 0,3-3 0 16,24 3-1-16,7-11-1 15</inkml:trace>
  <inkml:trace contextRef="#ctx0" brushRef="#br0" timeOffset="5440.544">2727 1408 97 0,'0'0'38'0,"0"0"-1"15,34-40 0-15,-49 34-30 16,-10 12-3-16,-16 13-1 16,-6 10-1-16,-2 9 0 15,-3 6-2-15,10 10 1 16,19-1-2-16,11 0 2 0,15-4-1 15,12-8 0-15,14-13 0 16,11-10 0-16,9-14 0 16,3-10 1-16,3-14 0 15,-6-11 0-15,0-10 0 16,-8-9-1-16,-10-6 0 15,-31 56-1-15,17-61-1 16,-17 61-1-16,6-56 0 16,-6 56-2-16,-13-52-1 15,13 52-4-15,0 0-25 16,-37-67-1-16,23 51 0 15,-3 8 0-15</inkml:trace>
  <inkml:trace contextRef="#ctx0" brushRef="#br0" timeOffset="5995.5995">3213 1491 89 0,'13'14'35'15,"-13"-14"0"-15,-9 26 0 16,-9-9-27-16,8 4-3 15,-8 2-2-15,2 2 1 16,-4 0-2-16,7 2 1 16,-2-5-2-16,5-3 1 15,4-5-1-15,6-14-1 16,0 0 1-16,17-1 0 15,-2-14-1-15,6-7 1 0,1-8 0 16,1-5 0-16,0-2 0 16,-2-2 0-16,-4 3 0 15,-5 5-1-15,-4 6 1 16,-4 5-1-16,-4 20 0 15,0 0 1-15,0 0-1 16,5 28-1-16,-6-4 1 16,2 3 0-16,3 2 0 15,3-2 0-15,2-5 0 16,7-6 0-16,6-13 0 15,6-10 1-15,7-13 0 16,3-9 0-16,-38 29 1 16,0 0-1-16,62-59 2 15,-62 59-2-15,0 0 1 0,61-65-1 16,-61 65 1-16,22-31-1 15,-4 12-1-15,-18 19-1 16,9 15 0-16,-18 14 1 16,-4 12-2-16,-2 11-1 15,3 3-5-15,0-13-8 16,20-5-22-16,-1-17-1 15,24-8 0-15,2-17-3 16</inkml:trace>
  <inkml:trace contextRef="#ctx0" brushRef="#br0" timeOffset="6190.619">4200 1135 116 0,'0'0'40'0,"0"0"0"16,-21-25-3-16,-15 64-37 15,-9 38 0-15,-10 31-6 16,-16-11-1-16,25 15-30 16,8-12-2-16,28-12-1 15,15-32 0-15</inkml:trace>
  <inkml:trace contextRef="#ctx0" brushRef="#br0" timeOffset="6542.6542">4385 1420 108 0,'0'0'37'16,"-2"-79"4"-16,-8 62-3 15,-12 10-36-15,3 18 1 16,-9 8-3-16,5 18 2 15,10-12-2-15,12 4 1 16,5-5-2-16,5-3 2 16,5-3-1-16,2-3 1 15,1-1-1-15,0-3 0 16,-2-1 1-16,-1 0-1 15,-5 2 1-15,-2 2-1 16,-11 4 1-16,0 3 0 16,-7 3-1-16,-5 3 1 15,-2-1-1-15,-2 1-2 0,6-2-5 16,-7-13-31-16,21-12-2 15,0 0 0-15,38-11-1 16</inkml:trace>
  <inkml:trace contextRef="#ctx0" brushRef="#br0" timeOffset="6709.6709">4879 1681 119 0,'-22'13'40'0,"-7"-8"-1"16,6-5-7-16,8-7-69 15,-3-7-3-15,18 14 0 16,-1-26-2-16</inkml:trace>
  <inkml:trace contextRef="#ctx0" brushRef="#br0" timeOffset="17285.7284">15378 726 52 0,'15'-56'34'16,"-15"56"0"-16,0 0 1 16,0 0-16-16,0 0-10 15,0 0-3-15,0 0-1 16,0 0-1-16,0 0-1 15,0 0-1-15,0 0-1 16,0 0 2-16,0 0-2 16,0 0-1-16,-2 73 1 15,2-73 0-15,-5 73 0 16,-2-7 0-16,-4 31-1 15,3 6 1-15,-2 0-2 16,3-10-1-16,-5-31-2 16,5-21-3-16,14-15-14 0,-7-26-15 15,0 0 0-15,0 0-2 16,0 0 4-16</inkml:trace>
  <inkml:trace contextRef="#ctx0" brushRef="#br0" timeOffset="17547.7546">15435 801 99 0,'0'0'36'15,"13"-57"2"-15,-13 57-8 0,0 0-30 16,0 0 0-16,53-62 0 16,-53 62-1-16,0 0 0 15,75-42-2-15,-75 42-1 16,58-24-7-16,-58 24-17 15,69-24-7-15,-69 24 0 16,66-20-2-16</inkml:trace>
  <inkml:trace contextRef="#ctx0" brushRef="#br0" timeOffset="17818.7817">15600 956 92 0,'0'0'37'16,"-57"54"0"-16,57-54-2 16,0 0-31-16,-47 59-2 15,47-59 0-15,0 0 0 16,0 0-1-16,0 0-2 15,47 13 0-15,-47-13-4 16,62-15-4-16,-62 15-15 16,71-26-14-16,-71 26 2 15,84-24-2-15,-84 24 3 16</inkml:trace>
  <inkml:trace contextRef="#ctx0" brushRef="#br0" timeOffset="18089.8088">16205 893 61 0,'0'0'36'0,"0"0"-1"16,0 0-1-16,0 0-21 15,3 54-4-15,-3-54-2 16,0 0-1-16,-16 62-1 16,16-62-2-16,0 0-2 15,-15 74-3-15,15-74-4 16,0 0-20-16,-13 57-11 15,13-57 0-15,0 0-1 0,0 0 0 16</inkml:trace>
  <inkml:trace contextRef="#ctx0" brushRef="#br0" timeOffset="18269.8268">16237 814 90 0,'0'0'35'16,"-24"-71"-2"-16,24 71-3 15,0 0-40-15,0 0-11 16,-30-59-14-16,30 59 0 16,0 0-1-16,0 0 2 0</inkml:trace>
  <inkml:trace contextRef="#ctx0" brushRef="#br0" timeOffset="18787.8786">16466 739 82 0,'50'36'38'0,"-50"-36"-3"16,0 0-3-16,0 0-27 15,42 63-2-15,-42-63 1 16,0 0 0-16,6 70-2 15,-6-70 0-15,0 0 0 0,-6 78 0 16,6-78-1-16,-8 53 0 16,8-53-1-16,0 0-1 15,-13 78 1-15,13-78 0 16,0 0 0-16,-10 58 0 15,10-58 0-15,0 0 0 16,0 0 0-16,0 0 1 16,0 0-1-16,0 0-1 15,0 0 0-15,0 0 0 16,54-53 2-16,-54 53-2 15,37-56 1-15,-37 56 0 16,47-64 0-16,-47 64 2 16,50-61-1-16,-50 61-1 15,50-52 0-15,-50 52 1 16,50-37-1-16,-50 37-1 0,46-15 1 15,-46 15 0-15,0 0 0 16,57 19 1-16,-57-19-2 16,0 0 0-16,41 64-3 15,-41-64-1-15,0 0-12 16,28 80-20-16,-28-80 0 15,0 0 0-15,33 70 0 16</inkml:trace>
  <inkml:trace contextRef="#ctx0" brushRef="#br0" timeOffset="19381.938">17384 1024 42 0,'58'-38'34'0,"-58"38"2"16,0 0-1-16,0 0-14 16,0 0-9-16,37-60-3 15,-37 60-1-15,0 0-2 16,0 0 0-16,0 0-2 15,-48-31 0-15,48 31-2 16,0 0 0-16,-61 15 2 16,61-15-3-16,-46 24 1 15,46-24-2-15,0 0 1 16,-63 55 0-16,63-55 1 15,0 0-1-15,-30 60-1 0,30-60 0 16,0 0 1-16,0 0-1 16,0 0-2-16,50 34 2 15,-50-34 1-15,52-30-1 16,-52 30 0-16,66-61 0 15,-66 61 0-15,72-91 1 16,-72 91 0-16,68-102 0 16,-68 102 1-16,59-101-2 15,-59 101 1-15,44-85 0 16,-44 85 0-16,0 0-1 15,28-58-1-15,-28 58 1 16,0 0-2-16,0 0 2 16,-12 57 0-16,12-57 0 0,-13 85 0 15,13-85-1-15,-11 107 2 16,-12-25-4-16,21 36 2 15,0-14-4-15,11-16 0 16,3-21-3-16,-5-35-2 16,8-11-29-16,-15-21 2 15,0 0 0-15,0 0-1 16</inkml:trace>
  <inkml:trace contextRef="#ctx0" brushRef="#br0" timeOffset="21057.1055">18388 950 17 0,'0'0'31'16,"0"0"1"-16,0 0 2 15,0 0-15-15,0 0-7 16,0 0-2-16,0 0-3 0,0 0 1 16,0 0-4-16,19 54 1 15,-42-41-2-15,16 44 2 16,1 0-3-16,0 0 0 15,-1-3-2-15,-1-13 2 16,6-8-2-16,4-15 1 16,-2-18 0-16,0 0-1 15,0 0 0-15,0 0 1 16,0 0 0-16,36-62 0 15,-36 62-1-15,0 0 0 16,28-67 0-16,-28 67-1 16,24-55 1-16,-24 55 0 15,31-81 1-15,-31 81-3 16,32-66 2-16,-32 66 0 0,31-60 0 15,-31 60 1-15,0 0-1 16,47-53 0-16,-47 53 1 16,0 0 0-16,0 0 1 15,52 6 0-15,-52-6-1 16,0 0 1-16,0 0-1 15,33 74 0-15,-33-74-1 16,0 0 2-16,17 72-2 16,-17-72 1-16,0 0 0 15,0 0 0-15,33 59 1 16,-33-59-2-16,0 0 1 15,0 0-1-15,59-15 0 16,-59 15 0-16,0 0 0 0,66-65-1 16,-66 65 1-16,48-52 0 15,-48 52 1-15,48-49 0 16,-48 49-1-16,0 0-1 15,60-44 1-15,-60 44 2 16,0 0-2-16,0 0 1 16,0 0-2-16,37 55 0 15,-27 8-3-15,-6 11 1 16,3 2-10-16,-5-7-26 15,12-10 0-15,-14-59 1 16,0 0 1-16</inkml:trace>
  <inkml:trace contextRef="#ctx0" brushRef="#br0" timeOffset="21505.1503">19529 971 75 0,'0'0'38'0,"0"0"1"16,0 0 1-16,0-55-35 16,0 55 0-16,0 0 1 15,-45-7-1-15,45 7 0 16,-50 17-1-16,50-17-1 15,-53 35 0-15,53-35 0 16,-56 42 0-16,56-42-1 16,0 0-2-16,-56 75-1 15,56-75 2-15,0 0-1 16,-7 62 1-16,7-62 0 0,0 0 0 15,0 0-2-15,68 20 0 16,-68-20 1-16,59-20-2 16,-59 20 1-16,65-33 0 15,-65 33-1-15,60-35 0 16,-60 35 2-16,50-32 1 15,-50 32-1-15,0 0 0 16,0 0-2-16,0 0-1 16,57 7-3-16,-57-7-4 15,0 0-27-15,0 0-2 16,15 57 1-16,-15-57-1 15</inkml:trace>
  <inkml:trace contextRef="#ctx0" brushRef="#br0" timeOffset="21722.172">20042 1018 87 0,'62'-56'37'0,"-62"56"2"15,0 0 1-15,0 0-38 16,0 0 1-16,-27 12-2 15,-6 36 1-15,-10 17-4 16,0 5-2-16,9-2-23 16,-3-15-11-16,20-13 1 15,6-18-1-15,11-22 0 16</inkml:trace>
  <inkml:trace contextRef="#ctx0" brushRef="#br0" timeOffset="21939.1937">19883 1215 88 0,'0'-58'37'16,"0"58"3"-16,0 0 1 15,0 0-33-15,9-80-2 16,-9 80-1-16,0 0-1 16,0 0 0-16,0 0-1 15,47 3-3-15,-7 26-2 16,1 9-1-16,7 4-2 15,8 2-14-15,-4-13-22 16,-5-10 1-16,-5-6 0 16,-9-15-2-16</inkml:trace>
  <inkml:trace contextRef="#ctx0" brushRef="#br0" timeOffset="22824.2822">21216 1154 72 0,'0'0'36'15,"0"0"0"-15,0 0 0 16,0 0-29-16,11-74-2 16,-11 74 1-16,0 0 0 15,-52-13-2-15,52 13 0 16,-53 7-1-16,53-7 1 15,-81 31-1-15,11 7-2 16,6 13 1-16,5 4-2 0,12-3 1 16,19-2 0-16,24-5 0 15,14-17-1-15,23-16 1 16,12-19 1-16,-45 7-1 15,60-30 1-15,-60 30-1 16,80-51-1-16,-80 51 0 16,83-71 0-16,-83 71-1 15,83-87 1-15,-47 40 0 16,2-27-1-16,-38 74 0 15,63-108 3-15,-63 108-2 16,47-94 1-16,-47 94-2 16,31-59 2-16,-31 59-2 15,0 0 3-15,0 0-1 16,0 0-2-16,-5 55 1 0,-18 25-2 15,7 21 1-15,8 9-4 16,9-6 1-16,13-31-6 16,10-27-8-16,16-17-21 15,0-27 2-15,9-9-2 16,-49 7 3-16</inkml:trace>
  <inkml:trace contextRef="#ctx0" brushRef="#br0" timeOffset="23025.3023">21717 1172 71 0,'0'0'40'15,"0"0"-2"-15,0 0 3 16,3-33-16-16,-12 45-22 16,-7 16 1-16,-3 15-2 0,-1 10-1 15,-2-1-3-15,13-9-1 16,9-13-3-16,0-30-16 15,32-13-17-15,-32 13 1 16,0 0 0-16,0 0 0 16</inkml:trace>
  <inkml:trace contextRef="#ctx0" brushRef="#br0" timeOffset="23153.3151">21809 1019 93 0,'3'-61'37'0,"-3"61"-3"15,-12-56 0-15,12 56-44 16,0 0-26-16,-10-64-2 15,10 64 0-15,0 0 1 16</inkml:trace>
  <inkml:trace contextRef="#ctx0" brushRef="#br0" timeOffset="23483.3481">22057 940 92 0,'0'0'39'0,"0"0"2"16,0 0-2-16,0 0-34 15,40 62 1-15,-40-62-1 16,0 0-2-16,-47 40-1 15,47-40 0-15,0 0-3 16,-48 42 1-16,48-42-1 16,0 0 1-16,0 0-1 0,0 0 0 15,-4 69 1 1,35-47 0-16,-1 7 0 0,14-3 0 15,0 0-1-15,-8-5 1 16,-14 3-1-16,-16 5 2 16,-20-2-2-16,-4 2 1 15,-4 1-1-15,0-8-2 16,3-4-4-16,0-20-12 15,19 2-20-15,-2-21 1 16,22-4-2-16,-20 25 2 16</inkml:trace>
  <inkml:trace contextRef="#ctx0" brushRef="#br0" timeOffset="23726.3724">22673 748 93 0,'0'0'40'0,"0"0"1"15,49-66-1-15,-49 66-32 16,0 0-8-16,0 0 2 16,0 0 1-16,-40 86-3 15,27-18 2-15,-21 34-3 16,6 0-2-16,10 4-3 15,5-17-6-15,12-17-29 16,1-19 3-16,5-17-1 16,-6-16 0-16</inkml:trace>
  <inkml:trace contextRef="#ctx0" brushRef="#br0" timeOffset="23926.3924">22518 1167 99 0,'0'0'38'15,"-20"-72"2"-15,20 72-1 16,0 0-37-16,0 0-3 16,8-55-3-16,-8 55-12 15,0 0-22-15,62-15 0 16,-62 15-1-16,67 1 0 15</inkml:trace>
  <inkml:trace contextRef="#ctx0" brushRef="#br0" timeOffset="24293.4291">23102 1012 104 0,'0'0'42'0,"0"0"0"16,0 0-3-16,0 0-35 15,0 0 0-15,-59 80-1 16,1-35-1-16,-4 1-1 15,18 1 1-15,5-5-3 16,20-3 2-16,16-5-2 16,21-13 1-16,13-12-1 15,7-12 1-15,-38 3 0 16,47-14-1-16,-47 14 2 15,50-31-1-15,-50 31 1 16,55-35-1-16,-55 35 1 0,47-45-1 16,-47 45-1-16,0 0 1 15,56-56 0-15,-56 56 0 16,0 0-1-16,0 0 0 15,15-36-1-15,-15 36-2 16,-3 25-1-16,-5 1-6 16,12 6-28-16,-5 2-1 15,18-4 0-15,9-13 0 16</inkml:trace>
  <inkml:trace contextRef="#ctx0" brushRef="#br0" timeOffset="24677.4675">23512 1196 97 0,'0'0'40'16,"32"-57"-1"-16,-32 57 1 16,0 0-33-16,0 0-4 15,-7-11 0-15,-17 26-1 16,0 12 0-16,-3 8-2 15,12 1 1-15,1-2-1 16,13-2 0-16,4-15 1 16,8-18-1-16,-11 1 0 15,0 0 0-15,0 0 1 16,0 0 0-16,51-49 0 15,-51 49-1-15,0 0 0 16,46-54-1-16,-46 54 0 16,0 0 1-16,48-56 0 0,-48 56 1 15,0 0-1-15,0 0 0 16,60-64 1-16,-60 64-1 15,0 0-2-15,22 2-1 16,6 19-7-16,-7 9-27 16,7 8-4-16,0 1 2 15,13-3-2-15</inkml:trace>
  <inkml:trace contextRef="#ctx0" brushRef="#br0" timeOffset="24939.4937">24227 1205 98 0,'-14'-52'40'16,"14"52"0"-16,0 0 0 15,-50-22-34-15,50 22-2 16,-50 0 0-16,29 8-1 15,-30 11-1-15,3 10-2 16,15 4 0-16,2 6-2 16,17 2-1-16,14-3-3 15,13-16-17-15,27-13-18 16,-2-9 2-16,15-7-2 15,-5-12 1-15</inkml:trace>
  <inkml:trace contextRef="#ctx0" brushRef="#br0" timeOffset="25293.5291">24386 1173 97 0,'20'-19'38'0,"-34"35"2"16,-1 6-1-16,6 4-34 16,10-9-1-16,-1-17-1 15,0 0 0-15,0 0-1 16,59 12 0-16,-59-12 0 15,48-15-1-15,-48 15-1 16,46-27 1-16,-46 27-2 16,0 0 2-16,43-51-2 15,-43 51 1-15,0 0 1 0,0 0 0 16,0 0 1-16,0 0-1 15,-41-57 1-15,-9 77-2 16,5 21 2-16,4 8-3 16,21 6-2-16,26-5-6 15,26-13-30-15,33-11-4 16,3-16 1-16,12-5-1 15</inkml:trace>
  <inkml:trace contextRef="#ctx0" brushRef="#br0" timeOffset="26134.6132">15383 2021 52 0,'7'-19'34'0,"-7"19"-1"0,0 0 0 16,13 2-23-16,-23 13 0 16,6 11-4-16,-10 1-1 15,5 14-2-15,-5 2-1 16,1 14-1-16,2 6 0 15,4 5-1-15,-1 0-2 16,5-5-2-16,9 6-10 16,-1-20-20-16,9-4 0 15,0-22-2-15,6-12 2 16</inkml:trace>
  <inkml:trace contextRef="#ctx0" brushRef="#br0" timeOffset="26345.6343">15373 2099 90 0,'-17'-19'37'0,"17"19"0"16,-5-19 1-16,21 4-31 15,8 5-6-15,16-1-1 16,10-2-1-16,5-3-2 15,10 7-6-15,-9-5-24 16,5 12-3-16,-11-1 0 16,-7 10-2-16</inkml:trace>
  <inkml:trace contextRef="#ctx0" brushRef="#br0" timeOffset="26698.6696">15389 2337 95 0,'-24'13'36'16,"18"3"1"-16,6-16-2 15,21-3-34-15,16-4 0 16,13-5-1-16,11-3-2 16,11-4-1-16,6-4-1 15,-1-4-1-15,7 9-2 16,-15-6-1-16,-2 13-2 15,-18-3 2-15,-6 14 2 16,-17 1 1-16,-11 9 4 16,-11 5 1-16,-11 3 3 15,0 10 3-15,-13-4 2 16,6 14 2-16,-9-3-2 15,9 8 1-15,-5-3-3 0,7 2-1 16,-2-1-1-16,10-6-2 16,0-3-3-16,6-15-3 15,15 2-28-15,-7-23-5 16,17-3 1-16,-4-21-3 15</inkml:trace>
  <inkml:trace contextRef="#ctx0" brushRef="#br0" timeOffset="27115.7113">16275 2108 98 0,'-19'3'38'0,"15"10"0"15,4-13 0-15,0 0-35 0,-6 22-1 16,16-9 1-16,-1 4 0 15,4 3-1-15,-4 3 0 16,1 9 0-16,-4 1-1 16,-2 8 1-16,-4 0-2 15,-4 2 1-15,-1-2 0 16,1-5-1-16,-1-6 0 15,2-10 1-15,3-20-1 16,12 6-1-16,5-23 0 16,5-9 1-16,2-6 0 15,5-5-1-15,1-1 1 16,1-2 0-16,-2 7 0 15,-6 4-1-15,-4 12 1 0,-4 6-1 16,-3 11 0-16,-12 0 0 16,14 25-2-16,-11-2 0 15,3 7-1-15,2 0-2 16,9 7-2-16,-4-15-21 15,21 11-9-15,-5-18 0 16,15 5 1-16</inkml:trace>
  <inkml:trace contextRef="#ctx0" brushRef="#br0" timeOffset="27486.7484">16931 2238 90 0,'-17'-9'37'15,"-14"-1"0"-15,8 18 1 0,-14 1-33 16,11 12 0-16,-2 5-2 15,8 10-1-15,4 0-1 16,11 2 1-16,11-8-1 16,8-4 0-16,10-13 0 15,8-11 0-15,6-14 0 16,6-16 0-16,1-9 1 15,2-11-2-15,0-9 1 16,-3-10 0-16,2-1 0 16,-5-3 1-16,-4 5-2 15,-5 8 2-15,-9 10 0 16,-5 9 0-16,-10 20-1 15,-8 19 0-15,-11 22 0 16,-6 23 0-16,-7 10-1 16,-5 12-2-16,1 6 0 0,1 7-4 15,12 9-12-15,1-23-22 16,22 3 0-16,3-26-2 15,24-1-1-15</inkml:trace>
  <inkml:trace contextRef="#ctx0" brushRef="#br0" timeOffset="28238.8236">17958 1951 53 0,'6'-24'36'16,"-5"-1"-1"-16,9 6 0 16,-10-3-14-16,5 11-15 15,-5 11-2-15,0 0 1 16,0 0-2-16,7 13 1 15,-11 11-2-15,0 7 0 16,-3 11 0-16,0 7-2 16,2 6 1-16,-4 4-1 15,3-4 1-15,-1 4-1 16,3-9 0-16,1-4 0 15,0-14 0-15,3-5 1 0,5-12-1 16,-5-15 1-16,23-2 0 16,-7-13-1-16,5-6 1 15,1-8 0-15,3-1 0 16,0-6 0-16,-1 4 0 15,0 2-1-15,-6 3 0 16,1 10 2-16,-7 7-2 16,-1 8 0-16,-11 2 0 15,12 25 0-15,-9 2-1 16,-3 6 1-16,2 8-2 15,0-2-1-15,8 6-2 16,-2-9-1-16,15 8-9 16,-7-25-24-16,20 4 2 15,-6-20-2-15,11 0 2 0</inkml:trace>
  <inkml:trace contextRef="#ctx0" brushRef="#br0" timeOffset="28622.862">18504 2249 79 0,'-18'1'38'0,"8"13"-1"16,-2-7 0-16,12-7-29 16,4 12-6-16,9-6 0 15,7-5 0-15,6-4 0 16,4-3 0-16,5-4-1 15,1-4 1-15,-2-2-1 16,-4-4 0-16,-7 2 0 16,-8-3 1-16,-9 3-2 0,-9-2 2 15,-8 6 0-15,-9 1-1 16,-5 9 1-16,-11 7-2 15,-4 7 1-15,-1 9-1 16,-1 6 1-16,1 9-1 16,8 1-1-16,7 3 0 15,9-1 0-15,15-5 0 16,12-1 0-16,17-8 0 15,11-11-2-15,18-2-2 16,5-16-2-16,26 8-26 16,-11-21-6-16,15 5 1 15,-14-16-1-15</inkml:trace>
  <inkml:trace contextRef="#ctx0" brushRef="#br0" timeOffset="28825.8823">19213 2134 90 0,'-14'5'38'16,"-9"-4"-1"-16,9 17 2 15,-10-3-37-15,9 9 0 16,1 5-1-16,3 5 0 16,2 4-2-16,2 1-1 15,7 2-2-15,1-10-1 16,10 5-7-16,-11-36-24 15,25 17-1-15,-9-30-1 16,12-4 2-16</inkml:trace>
  <inkml:trace contextRef="#ctx0" brushRef="#br0" timeOffset="28975.8973">19241 1938 82 0,'-12'-30'37'0,"-5"4"-1"16,17 26 0-16,-22-7-33 15,22 7-6-15,6 21-20 16,1-10-12-16,13 10-1 15,4-5 0-15,12 8 0 16</inkml:trace>
  <inkml:trace contextRef="#ctx0" brushRef="#br0" timeOffset="29531.9529">19584 2131 88 0,'0'13'37'0,"-13"-13"1"0,13 0 0 16,-24 11-33-16,6-3-1 15,-1 2 0-15,0 8-1 16,-4-1 0-16,4 10-1 15,3-2-1-15,3 5 1 16,8-2-1-16,5 0 0 16,4-8-1-16,9-1 0 15,3-14 1-15,8-6-1 16,4-8 0-16,4-11 0 15,-3-1 0-15,-1-11 1 16,-2-1-1-16,-4-5 0 16,-3-1 0-16,-7 3 1 15,-5 6-2-15,-2 8 2 0,-5 9-2 16,0 13 0-16,-11 11 1 15,3 16-1-15,-1 22 0 16,-4 18 0-16,2 12 0 16,-3 10 2-16,-1 10-1 15,-1 3 1-15,-3-1 0 16,-1-2 0-16,-2-10 0 15,1-14 1-15,-1-15-1 16,0-9-1-16,4-20 0 16,-1-9 1-16,5-15-1 15,4-13 0-15,1-14 1 16,6-11-1-16,6-14 0 15,7-13 0-15,4-7 0 16,7-4-1-16,7-4 0 16,2 4 0-16,3 1 0 0,3 7-1 15,4 9-1-15,-4 3-3 16,7 14-5-16,-13-10-26 15,16 14-3-15,-10-14 1 16,14 10-1-16</inkml:trace>
  <inkml:trace contextRef="#ctx0" brushRef="#br0" timeOffset="29958.9956">20317 1637 101 0,'0'0'40'16,"-24"0"1"-16,10 21-2 15,-14 3-34-15,5 16-2 0,-5 6 1 16,1 16-2-16,-2 6 1 16,2 7-3-16,-4-1 1 15,7 3-1-15,1-9 0 16,6-1-1-16,3-15 1 15,10-7-1-15,1-16 0 16,9-11 1-16,6-17 1 16,7-13-1-16,4-9 0 15,2-13 1-15,3-1-1 16,-1-10 0-16,3-1 1 15,-2-1 0-15,-5 13-1 16,-2 8 1-16,-5 8-1 16,-6 11 1-16,-10 7-1 0,14 22 0 15,-11 5-1-15,-3 7-1 16,1 2 0-16,5-2-2 15,2 3 0-15,3-11-3 16,15-4-3-16,-8-27-16 16,23 6-13-16,-8-24 1 15,15 1-2-15,-10-20 3 16</inkml:trace>
  <inkml:trace contextRef="#ctx0" brushRef="#br0" timeOffset="30132.0129">20751 1778 79 0,'2'-29'36'0,"-2"29"-1"16,0 0 1-16,-16 42-25 15,-8 3-2-15,2 18-4 0,-2 3-2 16,3 4-4-16,4-3 2 16,3-6-5-16,8 2-6 15,-5-22-27-15,18-2 0 16,-3-24-1-16,7-2-1 15</inkml:trace>
  <inkml:trace contextRef="#ctx0" brushRef="#br0" timeOffset="30305.0302">20596 2012 114 0,'0'0'41'0,"-4"-19"1"16,4 19-4-16,18 8-36 15,-1-6-1-15,9-2-2 0,4-6-6 16,18 7-32-16,-9-10-1 15,17 6-1-15,-8-8-1 16</inkml:trace>
  <inkml:trace contextRef="#ctx0" brushRef="#br0" timeOffset="30857.0854">21361 2023 92 0,'-22'11'37'0,"-8"1"0"15,5 11 0-15,-3-1-33 16,5 5-2-16,1 2 1 15,11 5-2-15,6-2 1 0,10-2-1 16,9-8 0-16,10-3 0 16,6-6 0-16,5-9 0 15,3-8 0-15,4-6-1 16,-4-9 0-16,-4-5 1 15,-6-4-1-15,-6-2 0 16,-6-4-1-16,-7 0 1 16,-6 6-1-16,-10 1-1 15,0 10-3-15,-7 1 0 16,14 16-16-16,-24 3-17 15,18 12 0-15,1-3-1 16,15 8 2-16</inkml:trace>
  <inkml:trace contextRef="#ctx0" brushRef="#br0" timeOffset="31114.1111">22094 1767 98 0,'-17'-32'37'15,"3"16"1"-15,-12 1-1 16,8 17-34-16,-10 10 2 16,0 16-2-16,-2 10 0 15,0 15-2-15,1 8 1 16,3 7-2-16,3 1 1 15,6 0-3-15,9 1-5 16,-2-17-8-16,19 6-24 16,-5-25 0-16,14 2 0 0,-6-23-1 15</inkml:trace>
  <inkml:trace contextRef="#ctx0" brushRef="#br0" timeOffset="31307.1304">21773 2091 114 0,'-13'-4'42'15,"-4"-8"-1"-15,17 12 0 16,0 0-39-16,12-3-2 16,11 0-1-16,7-10-4 15,18 8-33-15,-6-14-2 0,11 11-1 16,-6-12 0-16</inkml:trace>
  <inkml:trace contextRef="#ctx0" brushRef="#br0" timeOffset="31919.1916">22970 1859 90 0,'1'-28'36'0,"-10"-5"-1"16,-1 13 2-16,-8 3-36 15,-7 8 2-15,-8 10 1 16,-2 14-1-16,-10 10 2 16,1 11-3-16,-2 8 2 15,2 12-2-15,3 3 1 16,10 7-3-16,8 1 2 15,8 3-3-15,15-1-2 16,6-2-1-16,15 0-1 16,-2-16-5-16,14 7-8 15,-13-23-20-15,8 0 1 16,-11-23-1-16,3 0 3 0</inkml:trace>
  <inkml:trace contextRef="#ctx0" brushRef="#br0" timeOffset="32085.2082">22563 2366 99 0,'-27'-30'36'0,"14"15"2"15,-8-10-9-15,21 25-23 16,-5-13-3-16,17 10-2 16,12-3-1-16,10-7-3 15,14 3-4-15,-1-13-25 16,22 3-5-16,-2-13 1 15,9 2-1-15</inkml:trace>
  <inkml:trace contextRef="#ctx0" brushRef="#br0" timeOffset="32326.2323">23235 1784 111 0,'-29'32'39'15,"6"15"1"-15,-12-3-7 16,8 13-32-16,2-1 3 15,4 9-2-15,1-1 0 16,5 1-2-16,5-2-1 16,4-5-2-16,11-6-2 15,3-14 0-15,14 0-8 16,-4-23-26-16,21-1 2 0,-5-26-1 15,16-1 0-15</inkml:trace>
  <inkml:trace contextRef="#ctx0" brushRef="#br0" timeOffset="32527.2524">23463 2093 101 0,'0'0'38'16,"-33"2"0"-16,13 26 0 16,-13 4-32-16,6 9-5 15,2 2 0-15,4 6 0 16,6 0-2-16,6-1 0 15,8-4-3-15,4-13-3 16,21 6-14-16,-6-31-17 16,16 0 0-16,-3-27-1 0,12 1 2 15</inkml:trace>
  <inkml:trace contextRef="#ctx0" brushRef="#br0" timeOffset="32677.2674">23580 1857 77 0,'-22'-27'36'16,"7"13"-2"-16,-3 8 1 15,7 17-16-15,11 4-35 16,-1-5-20-16,16 11 2 16,-1-4-3-16,18 10 3 15</inkml:trace>
  <inkml:trace contextRef="#ctx0" brushRef="#br0" timeOffset="33228.3225">23887 2155 91 0,'-16'-1'38'16,"-6"-7"0"-16,3 11 2 15,-16-6-30-15,4 9-4 16,-6 4-1-16,3 7-1 16,-4 7-1-16,10 7-1 15,2 2-2-15,10 4 1 16,11 0-1-16,12-3 1 15,9-7-1-15,11-4 0 16,3-13 0-16,8-7 0 16,-2-11 1-16,-1-11-1 15,-3-6 1-15,-5-7-1 16,-5-3 0-16,-5-2 0 0,-6 5 1 15,-2 3-2-15,-5 8 1 16,-8 9 0-16,4 12-1 16,-17 15 1-16,2 16-1 15,-6 19 1-15,-6 15-1 16,-2 11 1-16,-3 11 0 15,2 5 1-15,0-1-1 16,2-3 1-16,5-12-1 16,4-13 1-16,6-13 0 15,4-13-1-15,3-16 0 16,4-9 1-16,2-12-1 15,7-18 0-15,1-7 0 16,5-14 1-16,2-7-2 16,5-12 0-16,3-12 1 0,3-1-1 15,1-2 1-15,-2 5-1 16,2 4 0-16,-4 11-1 15,0 12 0-15,-3 5-3 16,4 21-3-16,-10-7-26 16,20 21-5-16,-10-16 0 15,19 11-2-15</inkml:trace>
  <inkml:trace contextRef="#ctx0" brushRef="#br0" timeOffset="33655.3652">24414 1601 98 0,'-10'3'39'0,"-12"12"0"16,6 17 0-16,-13 20-34 15,5 2-1-15,-1 4 0 16,2 14 0-16,-5 1-1 15,4 5-1-15,-2-5 0 16,5-1-1-16,3-11-1 16,6-3-1-16,4-13 1 15,3-13-1-15,14-15 1 16,4-11-1-16,10-13 1 15,4-13 0-15,6-6-1 16,3-7 1-16,0-3 0 16,-3-2 0-16,-4 9 0 0,-3 4 1 15,-8 6-1-15,-6 10 0 16,-12 9 1-16,0 0-1 15,-3 28 0-15,-4-4 0 16,1 2 0-16,-1 7-2 16,4-2 0-16,3-2-1 15,10-5-3-15,-10-24-11 16,35 15-21-16,-14-27-2 15,17 3 1-15,-7-19-1 16</inkml:trace>
  <inkml:trace contextRef="#ctx0" brushRef="#br0" timeOffset="33862.3859">24852 1787 96 0,'-17'36'39'0,"-18"13"2"15,6 14-3-15,-13 7-31 16,11 5-5-16,0 0 1 15,8 2-2-15,5-3-2 16,3-7-2-16,14-5-7 16,-4-18-28-16,19-3-1 15,-9-25 0-15,16-5-2 16</inkml:trace>
  <inkml:trace contextRef="#ctx0" brushRef="#br0" timeOffset="34044.4041">24638 1955 116 0,'0'0'41'16,"-13"7"1"-16,29 5-2 16,17-4-40-16,6-2-1 15,14 2-2-15,8-3-4 16,23 9-31-16,-11-11-3 15,15 12 1-15,-12-6-3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0:29:48.05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11109 2286 6 0,'0'0'19'0,"3"-11"2"16,-3 11-4-16,-2-11-16 15,2 11 0-15,0 0 1 16,0 0 6-16,0 0 2 16,0 0-2-16,-14 12-1 15,11 2 2-15,-14-5 1 16,7 14 1-16,-13-1-2 0,0 13-5 15,-11 5-3-15,-1 10 1 16,-10 4-1-16,-4 5 1 16,-3 2-2-16,-6 6 2 15,-4 1-1-15,-2 1 0 16,-5-1 0-16,-2 7 1 15,-6 5 0-15,-2 6-1 16,-9 2 1-16,-1 4-1 16,-6 0 1-16,-2 7-1 15,-5 4 1-15,1 2-1 16,-4-1 1-16,1 1-2 15,-3 2 0-15,1 4-2 16,-2 1 1-16,0 6 1 0,-5 3-1 16,-7 2 0-16,0 0 2 15,-4 6-2-15,-6 4 2 16,-3 2 0-16,-13-5 2 15,-1 1-1-15,-4-8 4 16,6-2-3-16,3-9 1 16,11-5 0-16,6-11-1 15,9-8 0-15,19-7-2 16,9-12-2-16,18-4-6 15,7-21-16-15,20 1-12 16,9-19 1-16,18-6-2 16,16-20 0-16</inkml:trace>
  <inkml:trace contextRef="#ctx0" brushRef="#br0" timeOffset="678.0678">9046 4007 69 0,'0'0'33'16,"9"-23"0"-16,12 10-1 15,5-13-25-15,16-1-3 16,10-8-1-16,11-2-1 15,7-6 1-15,9 3-1 16,-1-4 0-16,-4 8-1 16,-8 11 1-16,-7 12 0 15,-14 14 0-15,-10 18-1 16,-18 15 0-16,-10 25 1 15,-17 16-1-15,-11 13 0 16,-11 9 0-16,-8 4-2 16,-6 1 1-16,0-4-1 15,3-6-1-15,0-24-9 16,17-6-25-16,4-22 0 0,20-12-1 15,2-28 0-15</inkml:trace>
  <inkml:trace contextRef="#ctx0" brushRef="#br0" timeOffset="1427.1427">8207 2808 68 0,'0'0'32'0,"3"-16"1"16,-13 22-1-16,-19 11-18 15,-1 13-10-15,-12 8-1 16,-4 14 1-16,-9 13 0 15,3 17 0-15,-1 6-1 16,9 4-1-16,7-5 1 16,17-3-1-16,12-9-1 15,17-8 0-15,16-21 0 0,12-17 0 16,14-20 1-16,6-11 0 15,0-17-1-15,-3-6 2 16,-8-9-2-16,-8-4 1 16,-13 0-2-16,-15 1 0 15,-15 6 0-15,-14 6-1 16,-13 9 0-16,-7 4-1 15,-4 8 0-15,0 4-1 16,6 8-4-16,6-11-12 16,21 14-16-16,10-11 0 15,22-8-1-15,12-13 0 16</inkml:trace>
  <inkml:trace contextRef="#ctx0" brushRef="#br0" timeOffset="1797.1797">8682 2968 97 0,'0'0'35'0,"-27"-7"0"16,6 17 1-16,-8 2-33 16,-1 14 1-16,-1 5-2 15,1 13 0-15,0 5 0 16,6 4 0-16,5 1-1 15,11-2 1-15,7-9-1 16,13-11 1-16,10-15-1 16,14-17 0-16,7-17 0 15,6-14 0-15,1-10 0 16,-2-10-1-16,-4-3 0 0,-9-1 0 15,-12 5-1-15,-13 4 0 16,-16 12 0-16,-13 10 0 16,-9 11 0-16,-5 7 0 15,-3 10-2-15,5 1 0 16,9 11-3-16,3-6-3 15,24 12-8-15,-5-22-17 16,34 24-1-16,-3-18 0 16,16 8 1-16</inkml:trace>
  <inkml:trace contextRef="#ctx0" brushRef="#br0" timeOffset="2277.2277">9020 3139 73 0,'9'17'34'0,"-9"-17"0"16,-3 32 0-1,-11-19-20-15,8 17-3 0,-9-8-4 16,5 6-3-16,-2-4 0 15,-1 1 0-15,4-4-2 16,3-3 0-16,6-18-1 16,0 0 1-16,0 0-1 15,9-23 0-15,4-4-1 16,4-7 1-16,2-3 0 15,2-2-1-15,0 1 0 16,-1 2 0-16,-4 10 0 16,-6 6 0-16,-2 9 1 15,-8 11-1-15,0 0 0 16,0 16 0-16,-5 2 0 0,-2 5 0 15,3 0 0-15,3 2 0 16,6-7 0-16,6-11 0 16,11-8 0-16,13-9 1 15,9-14-1-15,7-6 1 16,2-5 0-16,-1-3 0 15,-3-2 0-15,-6 10 0 16,-8 6 0-16,-12 9 0 16,-11 11 0-16,-12 4-1 15,-10 28 1-15,-8 4-1 16,-2 8-1-16,-2 2 0 15,5 5-1-15,-1-3-3 16,16-1-4-16,-3-22-27 16,31-5-2-16,-2-24 0 15,28-4-1-15</inkml:trace>
  <inkml:trace contextRef="#ctx0" brushRef="#br0" timeOffset="2457.2457">10108 2449 95 0,'-31'34'36'0,"-18"11"-1"16,2 24 3-16,-14 1-37 16,8 13-2-16,10 8-4 15,1-11-21-15,23 3-10 16,5-16 2-16,22-1-3 16</inkml:trace>
  <inkml:trace contextRef="#ctx0" brushRef="#br0" timeOffset="2779.2779">10102 2851 103 0,'-27'11'36'16,"-4"-3"1"-16,16 13-4 16,2-6-31-16,13 5 0 15,10-3-1-15,11 1 1 16,5 0-1-16,4-3 0 15,5-3 0-15,-1 2 0 0,-4-2-1 16,-5 1 1-16,-7 0 0 16,-9 3 0-16,-10 5-1 15,-9 0 1-15,-10 2 0 16,-6 2-1-16,-6 4-1 15,-5-6-4-15,17 8-31 16,-14-15-2-16,19 6 0 16,-2-14-2-16</inkml:trace>
  <inkml:trace contextRef="#ctx0" brushRef="#br0" timeOffset="3982.3982">7298 6554 22 0,'0'0'26'0,"-5"14"3"16,5-14 1-16,-6 15-13 16,6-15-8-16,-8 11 0 15,8-11-2-15,0 0 0 16,-14 8-3-16,14-8 0 15,0 0-2-15,0 0 0 16,0 0 1-16,0 0-1 16,12 10-1-16,-12-10 1 15,23 4 0-15,-2-3 0 0,2-1 0 16,7-1 0-16,7-2-1 15,6-1 0-15,10-3 0 16,12-2-1-16,4-2 0 16,7 1-1-16,7-2 2 15,4 1-2-15,5 1 1 16,2 0 0-16,3 1 1 15,0 4-2-15,2 1 2 16,1-1 0-16,0 0 0 16,2 1 0-16,1 0 0 15,1 1 0-15,4 2 0 16,-2 1 0-16,-1-3 0 15,0 5 0-15,1-4 0 16,3 2 0-16,3-1 0 16,2-3-1-16,-1-3 1 0,3-2-1 15,6-4 1-15,1 0-1 16,6-1 0-16,-1-2 1 15,-6 1-1-15,-4 3 0 16,-6 2 1-16,-8 3-1 16,-7 3 0-16,-8 1 0 15,-13 3 1-15,-7 3-1 16,-9-2 1-16,-5 1-1 15,-10 2 1-15,-4-2-1 16,-9-2 1-16,-8 1 0 16,-3-2 0-16,-9 1-1 15,-12 0 1-15,10-2-1 16,-10 2 1-16,0 0-2 0,0 0-1 15,0 0 0-15,0 0-2 16,-1-11-2-16,1 11-3 16,0 0-4-16,11 0-22 15,-11 0 0-15,0 0 1 16,12-9 0-16</inkml:trace>
  <inkml:trace contextRef="#ctx0" brushRef="#br0" timeOffset="4703.4703">10088 6264 71 0,'0'0'34'0,"-22"-12"0"16,22 12 0-16,-13-3-24 15,13 3-7-15,0 0-1 0,17 2 0 16,0 2-1-16,12 3 1 15,5-5 0-15,8 5 0 16,9-1 0-16,4 1 0 16,1-1 0-16,0 5-1 15,-8-1 1-15,-4 7 0 16,-14 7-1-16,-14 4 0 15,-15 8 0-15,-10 7-1 16,-18 5 1-16,-7 4 2 16,-10-2-3-16,-4-1 1 15,5-4-4-15,-3-12-4 16,20-1-28-16,0-19 1 15,26-13-3-15,0 0-1 16</inkml:trace>
  <inkml:trace contextRef="#ctx0" brushRef="#br0" timeOffset="5768.5768">11651 6437 35 0,'-13'9'25'0,"13"-9"2"15,0 0 1-15,0 0-21 16,0 0 1-16,0 0 1 15,0 0 0-15,-14-1 1 16,14 1-2-16,0 0 0 16,0 0-3-16,-7-14 0 15,7 14-3-15,-3-21 0 16,3 8-1-16,0-7 0 15,2 0-1-15,0-7 0 0,-2-3 1 16,0-5 0-16,2-5-1 16,-5-6 1-16,1-2 0 15,-3-4-3-15,0-5 4 16,1-7-4-16,2-4 0 15,1-6 0-15,3-4 0 16,-1-5 1-16,3-6-1 16,0-3 3-16,0-3-2 15,-3 3 0-15,-1-1 1 16,-4-2-1-16,0 3 2 15,-3-1-1-15,1 1 1 16,-1-1-2-16,0 1 2 16,1-2 0-16,4 0 1 15,1-3 0-15,1 0-1 0,1-1 1 16,-2 4-1-16,-1-2 1 15,-1 2-1-15,-5 2-1 16,-1 0 2-16,-3-3-2 16,-2 2 1-16,-1-2 0 15,3 1 0-15,-2-3 0 16,2 1 0-16,3 1 0 15,1 1-2-15,3 1 2 16,3 3-2-16,1 1 2 16,1 6-1-16,-2 6 1 15,0 5-2-15,3 10 2 16,-4 7-1-16,-1 11 1 15,-1 9-1-15,-1 11-1 0,-2 6-2 16,8 18-3 0,-14-15-29-16,14 15 0 0,0 0 0 15,-4 18-3-15</inkml:trace>
  <inkml:trace contextRef="#ctx0" brushRef="#br0" timeOffset="6603.6603">11665 5510 71 0,'0'0'33'0,"-11"3"0"16,-11-5-10-16,-3 11-17 15,-12-4 1-15,-4 4-3 0,-9-1-1 16,-2 1 1-16,-4-3-1 16,1 2-1-16,3-4 1 15,6-1 0-15,3-4-1 16,7 2 0-16,9-4 0 15,5 0 0-15,7-3-1 16,4 3 0-16,11 3 0 16,-12-7 0-16,12 7-1 15,0 0 0-15,0 0 0 16,0 0 1-16,0 0-1 15,-5 10 0-15,5 8 0 16,2 9 0-16,-4 10 0 16,2 13 2-16,-2 16 0 15,-4 12 0-15,-2 14 0 16,-2 6 0-16,-2 5-2 0,-2-7 0 15,8 4-6-15,-11-16-28 16,14-8-5-16,1-20 4 16,16-15-5-16</inkml:trace>
  <inkml:trace contextRef="#ctx0" brushRef="#br0" timeOffset="6754.6754">11325 6401 96 0,'-10'-11'16'15,"-3"4"-15"-15,1-1-1 16,-7 1-36-16,3-8-1 16</inkml:trace>
  <inkml:trace contextRef="#ctx0" brushRef="#br0" timeOffset="7922.7922">8783 7278 82 0,'-12'2'38'0,"3"-13"-2"16,13 0 1-16,6-11-25 16,12-9-10-16,7-4-1 15,7-4 0-15,1 1 1 16,2 3-1-16,-5 7 0 15,-3 8-1-15,-7 12 1 16,-7 14-1-16,-9 13 0 16,-8 12 0-16,-6 12 1 15,-3 10-3-15,-2 9 3 16,1 4-2-16,3 0 2 15,4-4-2-15,9-10 2 16,8-7-2-16,10-14 2 16,12-17 1-16,7-15-1 0,6-15 0 15,1-18 1-15,2-7 1 16,-4-13 0-16,-1-6 0 15,-11-5-1-15,-8-1 0 16,-10-1-1-16,-6 5 1 16,-4 6-1-16,-6 6-1 15,-2 7-1-15,0 8-2 16,4 13-2-16,-8 0-11 15,4 22-21-15,0 0-3 16,19 33 2-16,-15-10-2 16</inkml:trace>
  <inkml:trace contextRef="#ctx0" brushRef="#br0" timeOffset="8143.8143">9771 7367 94 0,'-18'43'35'0,"-8"-5"1"16,5 13 1-16,-7-1-35 15,7-2 0-15,4-2-4 16,7-10-4-16,13-5-29 15,0-17 0-15,14-6 0 16,-1-21-2-16</inkml:trace>
  <inkml:trace contextRef="#ctx0" brushRef="#br0" timeOffset="8331.8331">9753 7435 112 0,'-18'9'38'0,"13"8"1"15,5-17-7-15,5 15-29 16,13-11-2-16,16-7-3 15,12-5-1-15,5-13-3 16,15 4-9-16,-10-21-16 16,12 2-5-16,-16-5 0 15,5 6-1-15</inkml:trace>
  <inkml:trace contextRef="#ctx0" brushRef="#br0" timeOffset="8451.8451">10226 7219 98 0,'-34'42'35'0,"2"19"0"0,-4 2 0 15,9 8-32-15,7 0-6 16,2-11-30-16,21-9-3 15,5-18-1-15,19-13-1 16</inkml:trace>
  <inkml:trace contextRef="#ctx0" brushRef="#br0" timeOffset="9368.9368">11776 3737 89 0,'0'-28'36'0,"16"7"-1"15,0-17 2-15,17 5-32 16,2-12-4-16,8 0 2 15,2 1-1-15,0 4 0 16,-2 7-1-16,-9 9 1 16,-6 11-2-16,-8 13 1 15,-8 15-1-15,-11 13 0 16,-11 12 1-16,-2 8 0 15,-6 10 0-15,2 8-1 16,2-2 1-16,1 6-1 16,11-5 1-16,7-4 0 15,10-10-1-15,11-9 1 16,9-16 0-16,7-13 0 0,7-15 1 15,2-19-1-15,-4-16 2 16,4-12-1-16,-8-12 0 16,-7-4-1-16,-10-7 0 15,-7 2 1-15,-9-1-1 16,-4 8 0-16,-8 7-1 15,-2 8 0-15,2 12-2 16,-3 10 1-16,7 10-3 16,-2 16-3-16,23 7-13 15,-9 0-19-15,15 17 1 16,-3-8-1-16,14 13 0 15</inkml:trace>
  <inkml:trace contextRef="#ctx0" brushRef="#br0" timeOffset="9856.9856">12714 3893 100 0,'-14'-2'38'0,"25"-5"0"15,-2-16-1-15,4 4-34 16,10-4 0-16,6 2-1 16,-2 3 0-16,-3 4 0 15,-3 7-1-15,-5 8 0 16,-16-1 0-16,13 28 0 0,-19-3 0 15,-3 10 0-15,-6 8 0 16,1 7-1-16,-2 5 0 16,0 0 1-16,5-3-1 15,6-7 0-15,8-6 0 16,6-14 0-16,11-12 0 15,9-13 1-15,5-15-1 16,3-9 1-16,2-12 1 16,-1-5-1-16,-3-8 1 15,-7 0 0-15,-5-3 0 16,-10 3-1-16,-4 7 0 15,-6 1 0-15,-3 11 0 16,1 4-1-16,1 5 0 16,5 6-1-16,6 8-1 0,2 1-1 15,10 10-4-15,-2-10-14 16,17 18-17-16,-6-10-3 15,15 11 1-15,-11-13-2 16</inkml:trace>
  <inkml:trace contextRef="#ctx0" brushRef="#br0" timeOffset="9993.9993">13552 3804 111 0,'-23'-9'38'0,"6"7"-2"16,-2-5-27-16,4-14-45 15,2 6-3-15,-2-9 0 16,6 5-1-16</inkml:trace>
  <inkml:trace contextRef="#ctx0" brushRef="#br0" timeOffset="10762.0761">11120 2351 69 0,'0'0'33'16,"0"0"0"-16,-7-9-2 15,7 9-24-15,14-20-2 16,3 5 0-16,1-5-1 15,12-1-1-15,0-10 1 16,10 1 0-16,-4-4-1 16,4 3 0-16,-5 1-1 15,-3 4 1-15,-4 3-1 16,-7 3 0-16,-7 10 0 0,-14 10 0 15,13-12-1-15,-13 12 1 16,0 0-1-16,0 0-1 16,-13 12 1-16,13-12-1 15,-9 12 0-15,9-12 0 16,-5 14 0-16,5-14 0 15,0 0-3-15,3 11-2 16,7 1-16-16,-10-12-17 16,0 0 1-16,0 0-1 15,17 4 1-15</inkml:trace>
  <inkml:trace contextRef="#ctx0" brushRef="#br0" timeOffset="10900.0899">11570 2160 76 0,'0'0'35'15,"0"0"-4"-15,0 0-15 16,0 0-36-16,0 0-14 16,-1-15-1-16,1 15-1 15</inkml:trace>
  <inkml:trace contextRef="#ctx0" brushRef="#br1" timeOffset="18957.8956">8137 5582 67 0,'0'0'35'0,"-3"-19"-1"15,3 19 1-15,10-18-29 16,11 12-2-16,2-3-1 15,9 7-1-15,9 1 1 16,8 8-1-16,2 8 0 16,0 13-1-16,-7 12 0 15,-5 14 1-15,-15 14 0 16,-15 13-1-16,-18 10 0 15,-12 6 0-15,-14 4 0 0,-9 1 0 16,-4-8-1-16,0-11-3 16,11-3-13-16,5-29-19 15,15-13 1-15,8-27-2 16,9-11 0-16</inkml:trace>
  <inkml:trace contextRef="#ctx0" brushRef="#br1" timeOffset="19326.9325">8795 5834 74 0,'5'-20'35'15,"-5"20"-2"-15,0-18 2 16,0 18-28-16,-10 9-1 15,5 4-1-15,-10 3 2 16,6 10-5-16,-5 8 3 16,7 4-2-16,1 0 1 15,7 2-3-15,8-8 2 16,10-2-3-16,9-12 0 15,9-12 0-15,12-12-3 0,2-16-3 16,15 1-25-16,-11-18-5 16,4 2-1-16,-14-10 0 15</inkml:trace>
  <inkml:trace contextRef="#ctx0" brushRef="#br1" timeOffset="19495.9494">9079 5754 86 0,'-38'29'36'0,"4"15"0"16,2 2 1-16,8 6-33 15,7 0-2-15,11-8-5 16,12 9-11-16,4-22-22 16,15 0 1-16,4-17 0 15,14-4 0-15</inkml:trace>
  <inkml:trace contextRef="#ctx0" brushRef="#br1" timeOffset="19784.9783">9386 5746 71 0,'-17'0'35'0,"-9"1"0"16,7 15 2-16,-4 2-17 16,9 2-16-16,6 1-2 15,8 2 1-15,9-1 0 16,9-4 0-16,7-2 0 15,4 2-3-15,1-2 3 16,-1 2-3-16,-2 2 3 0,-3 5-2 16,-9-1-1-16,-6 2 1 15,-9 1-1-15,-5-3 0 16,-4-3-2-16,-4-6-1 15,2-3-4-15,-8-22-26 16,16 0-4-16,-7-19 0 16,14-2-2-16</inkml:trace>
  <inkml:trace contextRef="#ctx0" brushRef="#br1" timeOffset="19942.9941">9430 5675 83 0,'0'0'37'0,"0"0"-2"16,7 11 0-1,5-17-38-15,3-12-10 0,15 5-20 16,1-10-1-16,6 4-2 16,-3-8 1-16</inkml:trace>
  <inkml:trace contextRef="#ctx0" brushRef="#br1" timeOffset="20247.0245">9726 5482 86 0,'-22'19'35'16,"9"6"2"-16,-6-4-1 15,11 5-31-15,1 0-1 16,10 1 0-16,0-5-1 0,10 0 0 16,3-8 0-16,5-3-1 15,3-9 0-15,2-7 0 16,3-10 0-16,-6-6-1 15,-2-10 0-15,-5-4-1 16,-9-4 1-16,-5 1-1 16,-9 2 0-16,-6 8-1 15,-3 8 0-15,-10 12-2 16,1 16-3-16,-7-3-19 15,13 19-14-15,-3-6 0 16,14 10-1-16,2-11 1 16</inkml:trace>
  <inkml:trace contextRef="#ctx0" brushRef="#br1" timeOffset="21686.1684">14729 4051 64 0,'8'-15'35'0,"-8"-5"-2"15,0 20 1-15,-12-19-26 16,1 25-2-16,-12-2-1 15,-1 13 0-15,-7 2-1 16,-1 9-2-16,-2-2 0 16,5 2-1-16,4-3 0 15,8-3 1-15,13-5-2 0,8-3 1 16,13-6-1-16,7-2 0 15,6 0 0-15,3-2 1 16,-1 3-1-16,-2 5 1 16,-4 3-1-16,-7 6 0 15,-9 4 0-15,-9 10 0 16,-7 4 1-16,-8 1-2 15,-3 2 2-15,-2-3-3 16,-1-3 0-16,2-13-4 16,13 2-9-16,5-25-21 15,0 0 0-15,20-18 0 16,11-7 0-16</inkml:trace>
  <inkml:trace contextRef="#ctx0" brushRef="#br1" timeOffset="21884.1882">15020 4133 80 0,'0'0'36'0,"0"0"-1"15,-2 21 1-15,-15-1-28 16,7 15-4-16,-5-2 0 16,1 8-2-16,1-5 0 15,2-1-2-15,6-6 0 16,0-10-5-16,13-2-19 15,-8-17-13-15,21-21 2 16,-4-9-2-16,12-3 1 16</inkml:trace>
  <inkml:trace contextRef="#ctx0" brushRef="#br1" timeOffset="22294.2292">15086 3929 92 0,'-9'11'35'0,"14"5"1"16,-5-16 0-16,11 28-34 15,8-13 1-15,9 4 0 16,0-4 1-16,2 3-1 16,-2 0 0-16,-2 7-1 15,-6 2 1-15,-6 4-1 16,-9 6 0-16,-8 4-1 15,-7 0 1-15,-3 1-2 16,-2-2 1-16,2-6-1 16,3-7 1-16,5-5-2 15,10-13 2-15,5-9-2 0,11-9 2 16,5-9 1-16,1-8-1 15,7-4 0-15,-1-3 0 16,-5-2 1-16,0 4-1 16,-6 6 0-16,-5 8-1 15,-5 7 0-15,-12 10-1 16,13 13 0-16,-8 9-1 15,-4 6-2-15,5 8-1 16,-4 0-5-16,18 13-27 16,-9-12-3-16,15 3 1 15,-3-14-2-15</inkml:trace>
  <inkml:trace contextRef="#ctx0" brushRef="#br1" timeOffset="22736.2734">16297 3861 98 0,'-5'12'36'0,"-12"-7"2"16,8 18-9-16,-8-13-20 16,7 11-1-16,-1 0-3 15,4 6-1-15,2-1-1 16,5 4-2-16,4-1 1 15,7-3-2-15,5-1 1 16,6-8-1-16,7-8-1 16,4-10 0-16,6-8-1 15,8-12-1-15,5-8-1 16,2-11-2-16,10 10-12 15,-11-19-19-15,6 12-1 16,-15-6 1-16,-2 15-1 16</inkml:trace>
  <inkml:trace contextRef="#ctx0" brushRef="#br1" timeOffset="23052.305">16515 3935 96 0,'-14'3'37'0,"8"17"0"0,-12-1-1 16,9 11-32-16,-10 8-2 16,5 6 1-16,-1 3-3 15,3-2-1-15,11 5-4 16,5-21-17-16,17 4-16 15,6-19 1-15,15-1-1 16,2-19 0-16</inkml:trace>
  <inkml:trace contextRef="#ctx0" brushRef="#br1" timeOffset="23353.3351">16903 3968 98 0,'-22'7'36'0,"4"15"1"16,-9-6-2-16,10 12-31 15,-1-2 0-15,12 4 0 16,8-4-2-16,9-1 0 16,9-8 0-16,8-1-1 15,4-3-1-15,6-4 1 16,-1 0-1-16,-3-2 0 15,-6 1 0-15,-6 3-1 16,-9 5 1-16,-12 2-1 16,-6 5 1-16,-11 1-2 15,-2-1 1-15,-2-4-3 16,3 8-7-16,-8-19-24 15,16 2-3-15,1-20 1 0,12-2-1 16</inkml:trace>
  <inkml:trace contextRef="#ctx0" brushRef="#br1" timeOffset="23537.3535">16982 3890 113 0,'-13'-2'40'0,"-8"-3"0"15,21 5-1-15,-22 9-37 16,22-9-3-16,27-17-2 15,0 0-5-15,22 5-28 16,-10-14-3-16,19 9 0 16,-6-11-1-16</inkml:trace>
  <inkml:trace contextRef="#ctx0" brushRef="#br1" timeOffset="23837.3835">17477 3620 101 0,'-17'8'38'16,"-9"-6"1"-16,9 12-1 15,-8 6-34-15,9-1-1 16,3 4 0-16,6 3 0 16,7 1 0-16,6 2-1 15,7-6-1-15,5 0 0 16,2-7-1-16,4-5 1 15,0-10 0-15,3-7-1 16,-4-10 1-16,-3-6 0 16,-3-4-1-16,-4-7-1 0,-4 1 0 15,-3-1-1-15,-2 4-2 16,-8 2-2-16,4 27-21 15,-11-21-12-15,11 21 0 16,-17 4-2-16,17 12 2 16</inkml:trace>
  <inkml:trace contextRef="#ctx0" brushRef="#br1" timeOffset="24051.4049">17942 3896 105 0,'0'0'40'16,"-13"-4"-1"-16,24 4 0 16,-11 0-39-16,25-5-2 15,4 3-2-15,-3-12-18 16,13 16-17-16,-9-5 1 15,4 10-2-15,-13-6 1 16</inkml:trace>
  <inkml:trace contextRef="#ctx0" brushRef="#br1" timeOffset="24195.4193">17861 4204 110 0,'-23'30'40'16,"3"-18"-1"-16,19-2-2 15,1-10-41-15,20-12-33 0,19-1-2 16,-2-14-1-16,17 3-1 15</inkml:trace>
  <inkml:trace contextRef="#ctx0" brushRef="#br1" timeOffset="24885.4883">19054 3607 80 0,'17'-25'38'15,"-4"-9"-2"-15,9 7 2 0,-8-7-33 16,12 3 0-16,2-1-2 15,1 4 1-15,-2 3-1 16,0 3-1-16,-6 2-1 16,-3 9 1-16,-4 3 0 15,-14 8-1-15,13 8 0 16,-15 8 0-16,-6 11-1 15,-4 9 0-15,-2 8 2 16,3 9-2-16,-1 5 1 16,7 1-1-16,9 0 0 15,10-5 1-15,12-8-1 16,14-11 1-16,8-13 0 15,10-14 0-15,5-15 0 16,1-14 0-16,-2-14 1 16,-4-10-1-16,-9-9 0 0,-11-7 0 15,-9-5-1-15,-12 3 1 16,-11-1-1-16,-6 6-1 15,-5 9-1-15,-4 6 0 16,0 12-4-16,0 5-2 16,9 26-21-16,0 0-10 15,16 9 0-15,-5-1-2 16,18 16 3-16</inkml:trace>
  <inkml:trace contextRef="#ctx0" brushRef="#br1" timeOffset="25419.5417">20081 3675 94 0,'-5'20'37'0,"5"-20"2"15,-1 23-2-15,11-16-34 16,4-2 0-16,2-2-1 16,6-3 0-16,0-5 0 15,5-1-1-15,0-1 0 16,-3-3-1-16,-1 0 1 15,-1-3-1-15,-6 1 1 16,-1 2-1-16,-2 1 0 16,-13 9 0-16,15-9 0 15,-15 9 0-15,0 0 0 0,3 10 0 16,-8 5 0-16,0 3 0 15,-2 6 0-15,2-1 0 16,1 5 0-16,3 0 0 16,2-1 0-16,11-2 1 15,4-7-1-15,9-4 1 16,6-6 0-16,2-5 0 15,1-10 0-15,2-4 0 16,-3-8 1-16,-4-4 0 16,-8-7-1-16,-5-1 1 15,-9-5-1-15,-3 1 0 16,-3-2-1-16,-1 5 1 15,3 1-2-15,0 3-1 0,6 5-3 16,0-6-13-16,17 20-20 16,-8-7-3-16,12 14 1 15,-4-8-2-15</inkml:trace>
  <inkml:trace contextRef="#ctx0" brushRef="#br1" timeOffset="25861.5859">19189 4196 104 0,'11'-3'39'0,"30"5"1"16,13-19-7-16,30 2-31 16,18-2 0-16,22-5 0 0,11-3 0 15,5 1-2-15,3 5-1 16,-7-3-2-16,-7 11-4 15,-29-6-28-15,-5 17-4 16,-31-5 0-16,-15 13-1 16</inkml:trace>
  <inkml:trace contextRef="#ctx0" brushRef="#br1" timeOffset="27017.7015">19632 4324 52 0,'10'-19'33'15,"-7"7"0"-15,-12 2 1 16,9 10-27-16,-33 2 0 15,10 14 0-15,-15 2 1 16,4 14-2-16,-10 2 0 16,4 14-1-16,-4 5 0 0,4 8-2 15,7-3-1-15,6 5 0 16,7-4-1-16,15-3 0 15,9-8-1-15,11-9 0 16,13-10 0-16,5-14 0 16,7-11 0-16,2-11 0 15,1-9 0-15,-4-8 0 16,-8-10-1-16,-7-4 1 15,-12-2-1-15,-9 0 0 16,-11 5 0-16,-10 3 0 16,-8 11-1-16,-3 4-1 15,2 12 0-15,-3 2-4 16,14 13-5-16,-5-8-23 15,25 10-1-15,-4-12-1 0,41 6 1 16</inkml:trace>
  <inkml:trace contextRef="#ctx0" brushRef="#br1" timeOffset="27334.7332">20067 4406 94 0,'-23'20'38'0,"-14"-1"2"16,3 25-5-16,-7-3-31 15,9 8-1-15,3 7 0 16,9-1-1-16,16-2-1 16,13-7 0-16,15-9 0 15,13-13 0-15,11-17 0 16,11-15 0-16,2-17 0 0,4-11 0 15,-6-11 1-15,-4-9-2 16,-18-4 1-16,-12-3-1 16,-13 3-1-16,-19 3 0 15,-16 17-3-15,-19 5 0 16,-10 22-5-16,-22 2-28 15,10 22-4-15,-11 4 1 16,10 16-1-16</inkml:trace>
  <inkml:trace contextRef="#ctx0" brushRef="#br1" timeOffset="28032.803">13226 6459 95 0,'-22'12'37'0,"-3"-6"1"15,14 6-2-15,11-12-31 16,0 0-2-16,33-1-1 16,4-6-2-16,12-1 0 15,11-5-2-15,6 5-2 16,-4-5-5-16,7 13-28 15,-22-2 1-15,-7 12-1 0,-24-1-1 16</inkml:trace>
  <inkml:trace contextRef="#ctx0" brushRef="#br1" timeOffset="28195.8193">13165 6730 102 0,'-31'21'35'16,"11"-12"2"-16,20-9-2 15,22 10-34-15,17-21-3 16,29-2-11-16,6-18-24 15,22 0 3-15,-1-13-4 16,7 0 2-16</inkml:trace>
  <inkml:trace contextRef="#ctx0" brushRef="#br1" timeOffset="28478.8476">13672 6278 101 0,'15'3'37'15,"22"2"0"-15,6-9-2 16,19 7-33-16,4-1 1 16,3 6-1-16,-6 5 1 15,-12 9-1-15,-15 6 0 16,-14 12-1-16,-22 6 0 15,-19 7 1-15,-19 3-3 16,-12 2 2-16,-8 0-4 16,-7-13-9-16,14 3-25 0,-3-18-1 15,25-7 0-15,6-18-2 16</inkml:trace>
  <inkml:trace contextRef="#ctx0" brushRef="#br1" timeOffset="33951.3948">14771 6207 101 0,'5'-18'39'0,"6"-18"0"15,13 3-1-15,-1-9-36 16,15 3-1-16,1-1-1 16,2 4 1-16,-2 6-1 15,-6 8 0-15,-6 8-1 16,-5 6 1-16,-6 9 0 15,-5 7 1-15,-6 8 0 0,-5 8-1 16,-3 8 2-16,-2 7-2 16,-4 11 1-16,1 5-1 15,-5 7 0-15,1 2 0 16,1-3-1-16,5-1 1 15,5-6 0-15,8-8 0 16,7-12 0-16,10-15 0 16,9-13 1-16,7-13-1 15,8-14 2-15,3-13-1 16,1-11 0-16,-4-12 1 15,-6-4 0-15,-6-4-1 16,-11-1 1-16,-7 1-1 16,-10 4-1-16,-6 6 2 15,-5 7-3-15,-2 8 1 0,2 9-3 16,2 4 2-16,9 13-7 15,2-8-9-15,18 22-20 16,-4-1-3-16,18 11 2 16,-4-2-3-16</inkml:trace>
  <inkml:trace contextRef="#ctx0" brushRef="#br1" timeOffset="34417.4414">15652 6412 98 0,'-10'-7'38'0,"10"7"0"15,7-26-1-15,15 4-33 16,-3 3-2-16,7-2 0 15,0 1 0-15,0 7-1 16,-5 2 0-16,-3 5-1 16,-5 6 1-16,-13 0 0 15,9 23-1-15,-11-2 1 16,-5 6-1-16,-2 2 0 15,-2 4 0-15,3 0 1 16,0 0-1-16,6-4 0 16,5-9 0-16,7-5 0 15,7-7 1-15,5-10-1 0,8-11 2 16,4-5-1-16,3-9 0 15,-1-6 1-15,-3-4-1 16,-2-2 0-16,-5 0 1 16,-6 1-2-16,-6 2 1 15,-5 7-1-15,-3 4 0 16,-2 6-1-16,4 9-2 15,-2-2-6-15,14 19-28 16,-10-5-3-16,9 15 0 16,-6-5-2-16</inkml:trace>
  <inkml:trace contextRef="#ctx0" brushRef="#br1" timeOffset="34792.4789">14938 6851 101 0,'-28'-4'39'0,"28"4"0"16,-14-18-1-16,28 4-33 15,9-6-2-15,21 1 1 16,11-4 0-16,23 1-1 15,17-2 1-15,22-1-3 0,22-2 1 16,14 0-2-16,7 1 0 16,1 3-2-16,-4 2 1 15,-10 1-3-15,-15 7 0 16,-22-1-5-16,-15 13-28 15,-38-8-4-15,-15 11 2 16,-32-5-2-16</inkml:trace>
  <inkml:trace contextRef="#ctx0" brushRef="#br1" timeOffset="36060.6057">15675 6920 90 0,'-2'-16'35'0,"2"16"-2"16,-20-17-1-16,-3 26-29 15,-7 8 0-15,-4 13 0 16,-10 9 1-16,-1 16 0 16,-8 6-1-16,4 11 0 15,-1 0 0-15,13 4-1 16,5-5 0-16,15-4-1 15,7-8-1-15,17-11 0 16,7-12 1-16,9-10 0 16,6-15 0-16,2-10 1 15,1-12-1-15,-2-9 0 0,-2-10 0 16,-5-4 0-16,-7-4 0 15,-3-2-1-15,-10 1 1 16,-6 5-2-16,-5 1 1 16,-11 12 0-16,-3 10-1 15,-4 5-1-15,-1 10-1 16,0 4-1-16,8 8-2 15,2-3-6-15,22 11-26 16,-5-24 0-16,39 19 0 16,-3-19 1-16</inkml:trace>
  <inkml:trace contextRef="#ctx0" brushRef="#br1" timeOffset="36411.6408">16098 7114 102 0,'0'0'38'16,"-29"-3"1"-16,6 17-1 15,-19 7-33-15,9 11-2 16,-1 3 0-16,6 9-1 16,3 2-1-16,11 2 0 15,12-3 0-15,8-6-1 16,16-5 0-16,7-16 2 15,10-8-2-15,4-14 2 16,6-12-1-16,5-16-1 16,-5-11 1-16,0-7 0 15,-6-4 0-15,-7-3-1 16,-11-2-1-16,-11 3 1 15,-9 7-1-15,-14 14 0 0,-13 12-1 16,-9 8-2-16,-2 18-2 16,-13-1-23-16,15 17-10 15,0-6 1-15,20 4-2 16,11-17 1-16</inkml:trace>
  <inkml:trace contextRef="#ctx0" brushRef="#br1" timeOffset="36979.6976">18797 6190 96 0,'34'-5'36'0,"2"-5"0"0,11 2-5 16,3 0-38-16,-8-8-26 15,13 7-2-15,-10-2 0 16,-5 8-2-16</inkml:trace>
  <inkml:trace contextRef="#ctx0" brushRef="#br1" timeOffset="37136.7133">18845 6373 104 0,'-17'12'38'0,"17"-12"0"16,31 2-4-16,4-22-47 15,35 3-25-15,8-11 2 16,11 0-2-16,0-6-1 0</inkml:trace>
  <inkml:trace contextRef="#ctx0" brushRef="#br1" timeOffset="37789.7786">20923 5789 79 0,'0'0'37'0,"-27"-3"-2"16,5 21 0-16,-14-8-25 15,6 10-4-15,-6-1 1 16,7 6-3-16,5-3 1 16,10 2-4-16,13-6 3 15,11-3-4-15,18-6 0 16,14-5 0-16,9-4 0 15,7 0 0-15,1-4 0 16,-4 4 0-16,-8 4 0 16,-10 6 0-16,-21 8 0 15,-13 7 0-15,-15 5 0 16,-13 2 0-16,-8 5 0 15,-3-3 0-15,1-6-2 0,6-5-1 16,12-2-5-16,2-22-26 16,29-5-4-16,4-19 1 15,25-3-1-15</inkml:trace>
  <inkml:trace contextRef="#ctx0" brushRef="#br1" timeOffset="37985.7982">21455 5808 100 0,'-24'23'39'0,"3"18"-2"16,-11-7-1-16,-2 11-35 16,6 2 2-16,4 1-3 15,6-3 1-15,3-8-5 0,12 2-8 16,0-22-24-16,15-7-1 15,1-21 0-15,13-6-1 16</inkml:trace>
  <inkml:trace contextRef="#ctx0" brushRef="#br1" timeOffset="38414.8411">21496 5557 100 0,'0'0'38'0,"0"0"1"16,5 15-3-16,5-9-34 15,10 2 0-15,3 2 1 16,5 3-1-16,-4 3 0 16,-2 8 0-16,-7 6-1 0,-4 4 2 15,-9 3 0-15,-9 6 0 16,-3 0 1-16,-9 4-2 15,1-5 1-15,0-5 0 16,3-6-1-16,8-8-1 16,7-10-1-16,12-10 0 15,9-11 0-15,12-10 0 16,6-7-1-16,6-6 1 15,2-3-1-15,3-2 1 16,-3 0-1-16,-8 8-1 16,-7 9 0-16,-11 8 3 15,-7 11-2-15,-14 0 0 16,0 29 2-16,-11-2-4 15,1 13 0-15,-4-3-1 0,11 17-10 16,-4-13-26-16,16 2 1 16,1-9 0-16,18-4-2 15</inkml:trace>
  <inkml:trace contextRef="#ctx0" brushRef="#br1" timeOffset="38698.8695">22630 5596 102 0,'-19'9'39'0,"-13"0"0"0,8 17-2 16,-5-2-33-16,4 7 1 15,3 4-1-15,4 2 1 16,7-1-1-16,12-2-1 16,14-6 0-16,18-11-1 15,23-9-3-15,16-10 0 16,14-7-4-16,6-19-7 15,12 3-27-15,-12-15-3 16,1 5 1-16,-22-10-1 16</inkml:trace>
  <inkml:trace contextRef="#ctx0" brushRef="#br1" timeOffset="38865.8862">22999 5601 109 0,'-59'49'40'15,"10"10"0"-15,-3-8-4 16,14 3-34-16,10-1-3 15,7-8-3-15,24 1-31 16,4-17-2-16,23-3-2 16,6-18 0-16</inkml:trace>
  <inkml:trace contextRef="#ctx0" brushRef="#br1" timeOffset="39186.9183">23236 5686 107 0,'-20'17'38'15,"-13"-2"2"-15,7 13-2 16,2-2-32-16,3 1-2 16,2 0 1-16,7 3-1 15,11-6-1-15,12-6 0 16,15-4-1-16,12-5-2 15,12-3 0-15,4-1 0 16,3-2-1-16,-1 1 1 16,-9 0 0-16,-9 3 0 15,-12 4-1-15,-15 5 1 16,-15 3 0-16,-14 1-1 15,-7 3 0-15,-10-1-2 16,4 4-4-16,-15-14-30 16,21 3-3-16,-1-14 0 0,15-2-1 15</inkml:trace>
  <inkml:trace contextRef="#ctx0" brushRef="#br1" timeOffset="39352.9349">23310 5631 125 0,'5'-21'41'15,"10"23"1"-15,-1-10-5 16,16 3-39-16,20 6-8 16,-6-14-28-16,17 11-3 15,-6-10-1-15,6 9-1 0</inkml:trace>
  <inkml:trace contextRef="#ctx0" brushRef="#br1" timeOffset="40303.0299">13355 8770 85 0,'12'-15'38'16,"6"0"-1"-16,17 5 1 15,7-3-37-15,6-1 0 16,7 2-2-16,1 2-4 16,6 13-9-16,-16-4-23 15,3 12 1-15,-19-6-2 16,-5 13 3-16</inkml:trace>
  <inkml:trace contextRef="#ctx0" brushRef="#br1" timeOffset="40453.0449">13479 8973 86 0,'-41'27'35'15,"4"-12"0"-15,21-1 0 0,16-14-32 16,14-9-4-16,29-3-11 16,9-18-23-16,15-2-1 15,3-9-1-15,6 0 0 16</inkml:trace>
  <inkml:trace contextRef="#ctx0" brushRef="#br1" timeOffset="40720.0716">13905 8509 79 0,'0'0'37'0,"-15"12"-1"16,15-12 1-16,21 12-35 15,8-8 0-15,6-2 0 0,5 5 0 16,2 2 0-16,-2 5 0 15,-5 4 0-15,-8 6-1 16,-13 6 0-16,-13 4 0 16,-14 5 2-16,-9 4-2 15,-8 0 0-15,-4-8-4 16,9 9-11-16,-3-20-23 15,14 0 1-15,14-24-2 16,0 0-1-16</inkml:trace>
  <inkml:trace contextRef="#ctx0" brushRef="#br1" timeOffset="41704.17">14689 8606 81 0,'-2'-16'37'0,"8"-7"-2"16,12-1 0-16,2-10-32 15,9-3-1-15,2-1 1 0,4 0-1 16,-1 6-1-16,-4 6 1 16,-5 9-1-16,-6 10 0 15,-9 8 0-15,-6 13-1 16,-5 12 1-16,-6 8-1 15,-1 11 0-15,-3 8 1 16,2 6-1-16,0 6 0 16,4 1 2-16,7-4-2 15,6-7 2-15,9-9-1 16,6-13 2-16,6-12-1 15,8-18 1-15,10-16 0 16,0-16-2-16,2-10 1 16,0-13-1-16,-3-8 1 0,-5-5-2 15,-5-2 1 1,-11 5-1-16,-6 2 1 0,-8 7-1 15,-4 9 0-15,-5 10 0 16,-4 6-2-16,5 14-2 16,-3 2-3-16,14 20-25 15,-14-8-7-15,26 20 0 16,-10-5-1-16</inkml:trace>
  <inkml:trace contextRef="#ctx0" brushRef="#br1" timeOffset="42208.2204">15493 8854 93 0,'-2'-13'36'0,"15"3"1"15,-3-11 0-15,12 3-32 16,-2-3-5-16,3 2 3 15,-4 6-3-15,-1 4 2 16,-6 6 0-16,-12 3-1 16,10 15 1-16,-11 5-1 15,-4 7 1-15,-2 7-2 16,0 5 2-16,-1 2-2 0,4 0 1 15,3-2-1-15,3-6 0 16,8-9 1-16,7-13 0 16,7-11 0-16,6-11 0 15,7-11 0-15,2-10 1 16,2-6 1-16,-5-2-2 15,-4-3 1-15,-7 1 0 16,-3 6 1-16,-12 1-2 16,-4 9 0-16,-3 5-1 15,-1 4 0-15,2 5-2 16,3 3-3-16,15 11-16 15,-2-13-18-15,18 3-2 16,3-10 0-16,19 3-1 16</inkml:trace>
  <inkml:trace contextRef="#ctx0" brushRef="#br0" timeOffset="46564.656">16926 6108 73 0,'0'0'34'0,"-10"22"0"15,-5 9 0-15,-16 5-26 16,-1 14-4-16,-11 4-2 16,-3 8-1-16,1 1-4 15,-1-11-6-15,15 1-15 16,0-20-9-16,17-9 0 15,14-24-2-15,0 0 2 16</inkml:trace>
  <inkml:trace contextRef="#ctx0" brushRef="#br0" timeOffset="46721.6717">16747 6346 70 0,'-4'-26'35'15,"1"15"1"-15,-13 2 0 16,5 16-23-16,-9-3-5 16,14 12-3-16,2-2-1 0,12-1-3 15,15 1-3-15,10-13-6 16,25 1-27-16,3-11-1 15,16-1 0-15,4-16-2 16</inkml:trace>
  <inkml:trace contextRef="#ctx0" brushRef="#br0" timeOffset="47096.7092">17610 5887 95 0,'-21'-4'38'0,"5"11"-1"16,-12 1 0-16,7 13-32 15,-9 8-2-15,0 12 0 16,-5 8 0-16,3 11 0 0,-4 4-1 16,3 4 1-16,5-2-2 15,8-5 1-15,7-6-2 16,11-8 1-16,7-15-1 15,8-12 0-15,9-13 0 16,5-12 0-16,4-10-1 16,-1-9 1-16,-1-9-1 15,-6-2 0-15,-5-3 1 16,-11 3-1-16,-7 3 0 15,-10 6-1-15,-7 10 1 16,-4 6 0-16,-1 10-2 16,2 2-1-16,11 11-5 15,9-13-15-15,8 11-14 16,15-11 2-16,18 3-2 0,4-14 1 15</inkml:trace>
  <inkml:trace contextRef="#ctx0" brushRef="#br0" timeOffset="47382.7378">18041 6044 98 0,'0'0'38'0,"-15"-2"1"16,-14 14-1-16,6 13-30 16,-12 8-3-16,3 8-2 15,2 4 0-15,8 7-1 16,8-1-1-16,9-5 1 15,12-6-2-15,9-9 1 16,6-11 0-16,10-8 0 0,2-14 0 16,3-9 0-16,-3-11 0 15,-2-9 0-15,-7-6-1 16,-6-6-1-16,-6-3 0 15,-10-3-3-15,-3 4-1 16,-13-4-8-16,11 17-24 16,-19 1-3-16,11 13 0 15,-4 3-1-15</inkml:trace>
  <inkml:trace contextRef="#ctx0" brushRef="#br0" timeOffset="48269.8265">19888 5705 71 0,'-14'-12'36'0,"-2"18"-2"15,-14 5 2-15,-1 16-29 16,-15 4 1-16,-3 15-2 16,-7 5 1-16,4 13-1 15,0 0 0-15,9 4-1 16,10-6-1-16,14-1-1 0,14-5-2 15,18-11 0-15,16-11-1 16,13-12 0-16,11-9 0 16,3-13-1-16,2-8 1 15,-6-6 0-15,-6-9-1 16,-12-5 0-16,-16-1 0 15,-14-2-1-15,-14 2 0 16,-10 2 0-16,-9 4-1 16,-5 1-1-16,3 11-3 15,-6-7-6-15,25 13-23 16,-2-6 1-16,14 11-1 15,24-16-1-15</inkml:trace>
  <inkml:trace contextRef="#ctx0" brushRef="#br0" timeOffset="48606.8602">20245 5859 106 0,'-38'24'38'15,"-14"1"3"-15,4 16-6 16,-5-1-28-16,9 7-4 15,7 0 0-15,10 2-1 16,13-5 0-16,17-3-1 16,13-11 0-16,14-11 0 15,8-10-1-15,7-11 1 16,3-15 0-16,3-7 0 0,-6-11 0 15,-3-8-1-15,-9-4 0 16,-7-1-1-16,-10-1-3 16,-8 1 2-16,-10 9-2 15,-7 1 1-15,-3 14-3 16,-10 5 1-16,6 15-3 15,-10-1-24-15,19 15-4 16,7-10-1-16,3 23 0 16</inkml:trace>
  <inkml:trace contextRef="#ctx0" brushRef="#br0" timeOffset="48952.8948">20707 6026 80 0,'-16'26'38'16,"-16"0"-2"-16,-3 11 1 15,-14-6-17-15,4 12-16 16,-1 0-3-16,4-3-1 16,10-4-3-16,5-11-3 15,22-2-10-15,5-23-20 16,19-6 0-16,3-18-1 15,13-4 1-15,-8-8 28 16,4-2 7-16,-7 3 5 16,-14-7 11-16,1 21 23 15,-17-3 0-15,6 24 1 16,-23-10 0-16,15 23-26 15,-6-4-6-15,13 11-2 16,4-2-3-16,10-1-2 0,17 5-9 16,-5-14-27-16,25 7-4 15,-6-11 1-15,8 5-3 16</inkml:trace>
  <inkml:trace contextRef="#ctx0" brushRef="#br0" timeOffset="49815.9811">16619 8411 93 0,'0'0'37'15,"-18"-2"1"-15,18 2 0 0,0 0-32 16,15-11-3-16,8 2-1 15,12 0-1-15,5-3-2 16,9-1-1-16,3 6-4 16,-8-11-9-16,5 18-22 15,-17-2 0-15,-4 11-1 16,-18 0 2-16</inkml:trace>
  <inkml:trace contextRef="#ctx0" brushRef="#br0" timeOffset="49973.9969">16714 8605 101 0,'-14'17'37'0,"14"-17"1"16,0 0 0-16,29-2-35 0,10-10-4 16,19 4-6-16,1-11-28 15,15 4-2-15,2-10 0 16,9 7-2-16</inkml:trace>
  <inkml:trace contextRef="#ctx0" brushRef="#br0" timeOffset="51448.1443">18195 7923 56 0,'11'-17'32'16,"-4"3"-1"-16,-10 1 1 16,3 13-25-16,-30 2 0 15,7 15 3-15,-18-1-1 0,3 23 0 16,-12-1-1-16,2 13-2 15,0 3-1-15,6 9-1 16,6-2 0-16,11 2-2 16,8-2 0-16,14-8-1 15,13-9 0-15,14-9 0 16,7-11-1-16,7-13 0 15,5-13 0-15,3-11 0 16,-2-13 0-16,-1-6-1 16,-10-5 1-16,-9-1-1 15,-15 0-1-15,-9 3 0 16,-13 7 1-16,-11 5-2 15,-5 12 1-15,-7 4-1 16,5 9-3-16,-3-3-5 0,22 14-16 16,-2-10-8-16,27 3 0 15,7-8-2-15,27-1 2 16</inkml:trace>
  <inkml:trace contextRef="#ctx0" brushRef="#br0" timeOffset="51832.1827">18853 7991 98 0,'-14'-1'38'0,"-16"13"-1"16,-2 13-4-16,-10 0-28 15,0 11-2-15,-6 7 1 0,3 8-2 16,2 5 0-16,11 6-1 15,8-5-1-15,12-4 0 16,13-6-2-16,13-9 1 16,14-12-1-16,10-14 0 15,8-14 1-15,4-11 0 16,2-13 1-16,0-9 0 15,-5-5 1-15,-4-7 0 16,-9-3 1-16,-7-1 0 16,-10-1 0-16,-7 2 0 15,-17 2 0-15,-8 9 0 16,-10 5 0-16,-6 10 0 15,-5 8-2-15,-2 6 0 16,1 11-3-16,2 0-3 0,21 15-29 16,-2-11-5-16,24 8 2 15,6-13-3-15</inkml:trace>
  <inkml:trace contextRef="#ctx0" brushRef="#br0" timeOffset="52335.233">19622 7995 54 0,'0'0'35'0,"0"0"0"15,0 0 0-15,-12 15-10 0,-9-4-16 16,3 12-3-16,-16 0 1 15,0 11-4-15,-13 6 0 16,-3 5-1-16,2 1-1 16,1-6-3-16,9 0-1 15,6-14-5-15,21 3-11 16,11-29-18-16,0 0 0 15,22-22 0-15,9-4 1 16</inkml:trace>
  <inkml:trace contextRef="#ctx0" brushRef="#br0" timeOffset="52478.2473">19415 8132 92 0,'0'0'38'0,"0"0"2"15,0 0-3-15,-21 22-27 16,20 0-4-16,3 1-2 0,11 5-2 16,7-3-3-16,9-5-8 15,20 5-27-15,-6-10-3 16,14 2-1-16,-7-9-1 15</inkml:trace>
  <inkml:trace contextRef="#ctx0" brushRef="#br0" timeOffset="70320.0313">20313 7995 57 0,'6'-24'35'0,"-2"12"-1"15,-5-3-1-15,6 4-22 16,-10-14 1-16,8 11-6 16,-11-1-2-16,8 15-1 15,-14-16-1-15,1 19 1 16,-6 6-1-16,-2 7 1 15,-6 11 0-15,-1 8-2 16,-5 10 1-16,3 4-1 16,3 5 1-16,6 5-2 15,8-2 1-15,9-2-1 0,14-10 0 16,13-7 0-16,14-12 0 15,14-11-1-15,7-14 1 16,5-13 0-16,2-10 1 16,-2-14-1-16,-7-3 1 15,-6-7-1-15,-14-5 1 16,-12 0 1-16,-17 1-2 15,-9 4 1-15,-16 6 0 16,-9 4 0-16,-7 9-1 16,-5 1 1-16,0 11-2 15,3 4-2-15,13 11-6 16,0-3-27-16,23 3-1 15,14 10 0-15,16 2-2 16</inkml:trace>
  <inkml:trace contextRef="#ctx0" brushRef="#br0" timeOffset="70528.0521">20883 8154 103 0,'-17'-1'39'0,"7"4"1"16,-10-9-2-16,6 4-35 15,14 2-3-15,-13-11-2 16,13 11-4-16,7-15-29 16,13 9-4-16,0-5 1 15,12 5-2-15</inkml:trace>
  <inkml:trace contextRef="#ctx0" brushRef="#br0" timeOffset="70868.0861">21247 8003 95 0,'-11'-8'39'16,"11"8"1"-16,8-22-1 15,4 11-34-15,7-1-1 16,8 1 0-16,0-1 0 15,5 3-2-15,-5 0 1 16,2 6-2-16,-5 2 1 16,-2 2-1-16,-7 2 0 0,-3 4 0 15,-5 5-1-15,-7 5 1 16,-2 9-2-16,-10 6 0 15,-1 5 0-15,-2 5 0 16,-5 6-1-16,-3 2-1 16,4 2 0-16,2-6-3 15,11 1-1-15,-1-23-14 16,22 3-18-16,0-16 0 15,15-5 0-15,3-18 1 16</inkml:trace>
  <inkml:trace contextRef="#ctx0" brushRef="#br0" timeOffset="71184.1177">21923 7944 96 0,'-4'-18'38'16,"4"18"3"-16,-32 8-3 15,7 16-32-15,-9 6-1 16,2 9-2-16,-1 6 0 15,5 5 0-15,7-3-1 16,11 2-2-16,10-12 1 16,11-5 0-16,12-14 0 15,9-10-1-15,5-13 1 16,3-10-1-16,2-11 0 15,-5-9 0-15,-8-3 1 16,-4-7-1-16,-10-1-1 16,-10 1 1-16,-10 6-2 15,-8 4 1-15,-4 10-3 0,-6 3-1 16,23 22-32-16,-33-13-2 15,33 13 0-15,-15 14-1 16</inkml:trace>
  <inkml:trace contextRef="#ctx0" brushRef="#br0" timeOffset="71582.1575">22252 7953 107 0,'-13'3'40'0,"-2"-8"-1"16,15 5 1-16,0 0-37 15,12-2 0-15,9-1 0 16,9 1-1-16,5-4 0 15,5 1 0-15,2-5-1 16,5 0 0-16,-2 0 0 16,-1-2-1-16,-9 2 1 15,-3 3 0-15,-9 2 0 16,-5 5 0-16,-18 0 0 15,-4 27-1-15,-13-2 1 16,-6 8-2-16,-7 9 1 16,-3 3-1-16,2 7-1 15,0 0 0-15,7 0-2 16,8-9-2-16,18 6-24 15,2-23-11-15,21-1 1 0,3-19-2 16,14-6 1-16</inkml:trace>
  <inkml:trace contextRef="#ctx0" brushRef="#br0" timeOffset="71814.1807">23068 7779 113 0,'0'0'42'15,"-11"7"-1"-15,7 16 0 16,-11 14-37-16,9 1-1 16,-1 6-1-16,2 4-1 15,-1 4-1-15,-2 0-2 0,5 5-3 16,-6-17-19-16,13 10-16 15,-8-16-3-15,9-3 2 16,-5-13-2-16</inkml:trace>
  <inkml:trace contextRef="#ctx0" brushRef="#br0" timeOffset="72873.2866">13453 9786 85 0,'0'0'36'0,"0"0"1"15,12-7 0-15,3-4-32 0,14 3-3 16,7-6 0-16,11 2 0 15,6-2-1-15,3-1-2 16,3 3 0-16,-4 0-3 16,2 9-5-16,-20-5-24 15,-1 13-2-15,-19 0 0 16,-7 11-2-16</inkml:trace>
  <inkml:trace contextRef="#ctx0" brushRef="#br0" timeOffset="73032.3025">13631 9964 81 0,'-43'21'35'0,"16"0"-1"15,7-13 1-15,20-8-29 16,21-4-4-16,13-11-2 0,15-1-5 16,2-15-26-16,16 4-2 15,-1-10-1-15,2 3-2 16</inkml:trace>
  <inkml:trace contextRef="#ctx0" brushRef="#br0" timeOffset="73309.3302">14049 9563 79 0,'0'0'36'0,"11"-8"-1"15,8 5 2-15,4-8-34 0,7 7 1 16,3-2 0-16,5 8 0 15,-1 3 0-15,0 9-2 16,-8 7 1-16,-6 12-1 16,-9 8 0-16,-14 11 0 15,-14 6-2-15,-7 5 1 16,-6 4-2-16,-7-7-2 15,6 3-11-15,-3-18-23 16,16-4 0-16,-3-19 0 16,22-8-2-16</inkml:trace>
  <inkml:trace contextRef="#ctx0" brushRef="#br0" timeOffset="74001.3994">15037 9689 92 0,'-19'-23'36'0,"24"10"-1"16,-1-9 2-16,12 0-35 15,2 0-1-15,5 2 0 16,2-2 1-16,0 5-1 16,-3 5 0-16,-2 6-1 15,-3 5 2-15,-4 8-2 16,-4 7 1-16,-4 6 0 15,-7 9 0-15,0 7 1 16,-6 7-1-16,-1 4 0 16,-1 6 0-16,-1 2 1 15,3-1-2-15,4-2 0 0,2-8 0 16,10-6 0-16,8-12 0 15,9-13 1-15,7-15-1 16,8-14 1-16,4-16 0 16,3-12 0-16,-3-8 1 15,-2-8 0-15,-7-5 0 16,-6 3-1-16,-11 1 0 15,-6 5 0-15,-10 8 0 16,-4 8 0-16,-6 5-1 16,1 9 0-16,1 5 0 15,5 5-1-15,9 4-1 16,5 4-2-16,17 13-6 15,-2-9-27-15,19 14-1 16,1-6-1-16,8 11 0 16</inkml:trace>
  <inkml:trace contextRef="#ctx0" brushRef="#br0" timeOffset="74482.4475">15718 9956 98 0,'0'0'37'15,"0"0"1"-15,12-15 0 0,10-3-35 16,3 1 0-1,3-5 0-15,3 7 0 0,-4 1-1 16,0 6-1-16,-5 5 0 16,-4 8 0-16,-9 10 0 15,-5 8-1-15,-6 7 1 16,-4 8 0-16,-2 5-1 15,-1-1 1-15,1 1-1 16,5-4 0-16,4-6 0 16,7-7 0-16,6-12 1 15,5-12-1-15,5-11 1 16,4-8 1-16,1-10-1 15,-4-7 1-15,0-6 0 16,-2-1-1-16,-7-3 0 16,-2 3 0-16,-5 4 0 0,0 1-1 15,-3 8 1-15,3 5-1 16,1 7-2-16,0 0-1 15,7 16-7-15,-1-8-27 16,8 14-3-16,-2-8 1 16,7 8-3-16</inkml:trace>
  <inkml:trace contextRef="#ctx0" brushRef="#br0" timeOffset="74932.4925">16931 9678 94 0,'0'0'38'0,"0"0"0"16,18-25-1-16,11 5-30 16,4 1-5-16,10-1-1 15,5 1-1-15,2 0-3 16,2 15-14-16,-13-7-19 15,-4 15-1-15,-17 0 2 16,-8 10-4-16</inkml:trace>
  <inkml:trace contextRef="#ctx0" brushRef="#br0" timeOffset="75086.5079">16949 9940 112 0,'10'21'39'0,"6"-21"1"15,23-4-3-15,18-15-41 16,-4-13-30-16,25-2-4 15,-4-9 1-15,1 7-3 16</inkml:trace>
  <inkml:trace contextRef="#ctx0" brushRef="#br0" timeOffset="83330.3322">17910 9488 67 0,'9'-17'33'0,"0"2"0"16,-1 3-1-16,-4 1-25 15,-4 11-3-15,0 0 1 16,7 17-2-16,-16 4 1 15,-1 12 1-15,-8 2-1 16,4 5 1-16,-6-1-1 16,10 3 0-16,1-7-1 15,7-4 1-15,13-11-2 16,13-7 0-16,10-12-1 15,12-7-1-15,11-7 0 16,5-8-2-16,7-7-1 16,-4-10-3-16,8 8-9 15,-17-14-22-15,3 7 1 16,-17-6 0-16,-4 3-1 0</inkml:trace>
  <inkml:trace contextRef="#ctx0" brushRef="#br0" timeOffset="83518.351">18371 9383 97 0,'-27'46'35'16,"1"-3"0"-16,5 12-1 16,1-3-31-16,7 7-2 15,6 0 0-15,5 1-1 16,5 2-5-16,0-15-6 15,11 5-24-15,-2-14 1 16,8-3-1-16,-2-20-1 16</inkml:trace>
  <inkml:trace contextRef="#ctx0" brushRef="#br0" timeOffset="83901.3893">18686 9445 103 0,'-16'2'37'16,"16"-2"2"-16,8-12-2 15,12 5-33-15,3-8-2 16,9 2-1-16,3 0 2 15,4 3-2-15,-4 8 1 16,-5 8-1-16,-9 10-1 0,-11 9 1 16,-11 10-1-16,-13 6 1 15,-10 6-1-15,-6 4 2 16,-4 0-2-16,1-2 1 15,5-8 0-15,4-3 1 16,10-10-1-16,11-7-1 16,10-11 0-16,12-9-1 15,11-8-1-15,7-9-2 16,9 3-13-16,0-17-18 15,9 7-4-15,-7-9 0 16,8 9-1-16</inkml:trace>
  <inkml:trace contextRef="#ctx0" brushRef="#br0" timeOffset="84074.4066">19314 9654 105 0,'-18'2'38'15,"9"4"0"-15,-6-10-1 16,15 4-35-16,-7-18-6 15,8-7-18-15,17 8-15 16,0-9 0-16,10 3-1 16,1-6 0-16</inkml:trace>
  <inkml:trace contextRef="#ctx0" brushRef="#br0" timeOffset="84388.438">19657 9384 92 0,'-23'-2'36'0,"23"2"2"16,-24 2-1-16,14 13-28 16,-9-4-3-16,4 8-2 15,-7 4 0-15,1 12-1 16,-4 0 0-16,3 3 0 15,2-3-1-15,10 0 1 16,8-9-2-16,13-7 1 16,15-11-1-16,13-10 0 15,12-9-2-15,7-6 0 16,4-5-2-16,-2-8-2 15,3 6-4-15,-21-11-26 16,3 11-4-16,-23-5-1 0,-3 8 1 16</inkml:trace>
  <inkml:trace contextRef="#ctx0" brushRef="#br0" timeOffset="84570.4562">19788 9388 106 0,'-17'30'37'0,"-7"0"2"16,5 16-1-16,-7-1-34 15,8 4-1-15,2 3 0 16,5 0-2-16,8-3-3 16,5-11-3-16,21-3-30 15,-4-18-2-15,21-8-1 0,0-20-2 16</inkml:trace>
  <inkml:trace contextRef="#ctx0" brushRef="#br0" timeOffset="85013.5005">20134 9388 109 0,'12'-18'39'0,"5"8"1"0,0-11-3 16,11 6-34-16,-2-3 0 15,7 5 1-15,-4 2-2 16,1 6 0-16,-5 3-1 15,-5 5 0-15,-2 6 0 16,-7 5-1-16,-7 11 1 16,-10 6-1-16,-9 6 0 15,-10 5 1-15,-7 9-1 16,-6 1 1-16,-1 1 0 15,-2 1 0-15,6-3 0 16,10-4 1-16,9-4-2 16,16-6 1-16,12-9 0 15,17-10 0-15,15-7-1 16,13-8 0-16,9-9-2 0,6-9-1 15,8 2-8-15,-15-19-22 16,8 9-8-16,-18-7 1 16,-4 6-2-16</inkml:trace>
  <inkml:trace contextRef="#ctx0" brushRef="#br0" timeOffset="86079.6071">21100 9486 75 0,'0'0'35'0,"9"-14"0"16,-9 14 2-16,0 0-28 15,0 0-3-15,0 0 1 16,-4 21-1-16,-10-1-1 15,2 12-1-15,-6 1-1 16,-1 10 1-16,-2-3-2 16,3 3 1-16,2-8-2 15,4-5 1-15,5-11-2 16,7-19 1-16,0 0 0 15,25-13 0-15,-4-16-1 16,7-7 0-16,1-6 0 0,1-5 0 16,-2 1-1-16,-5 3 1 15,2 6 0-15,-12 8-1 16,-3 10 1-16,-8 8 0 15,-2 11 0-15,-7 11 0 16,-2 7 1-16,1 5 0 16,2 1 0-16,1 2 0 15,6-4 0-15,8-5 0 16,9-10 0-16,8-11-1 15,8-6 0-15,6-10 1 16,5-3-1-16,0-4 0 16,-4 0 0-16,-4 3 0 15,-6 7 0-15,-9 6 0 16,-7 12 1-16,-10 10-1 0,-9 12 1 15,-5 9 0-15,-7 7 0 16,-2 3-1-16,0 3 0 16,2-5-1-16,3 1-3 15,2-18-4-15,23 1-20 16,-12-24-10-16,31-4-2 15,-5-18 1-15,14-1-2 16</inkml:trace>
  <inkml:trace contextRef="#ctx0" brushRef="#br0" timeOffset="86341.6333">22146 8999 103 0,'-2'11'37'15,"-14"4"2"-15,-3 23-2 16,-13 9-34-16,-9 16 0 16,-11 15 0-16,-5 8 0 15,-5 5-1-15,1 3-1 16,7-3-1-16,8-18-3 15,21-5-4-15,7-29-16 16,30-5-15-16,8-23 1 16,24-10-1-16,6-21 0 15</inkml:trace>
  <inkml:trace contextRef="#ctx0" brushRef="#br0" timeOffset="86680.6672">22212 9437 90 0,'0'0'38'0,"-21"-3"0"16,10 13 2-16,-10-10-18 15,7 15-19-15,4-2 1 16,1 5-1-16,5 1 0 16,3 3-1-16,1-3 0 15,5 1 0-15,5-3-1 16,4 2 0-16,4-3 0 15,1-2 0-15,-2 1-1 16,3-3 1-16,-4 1-1 16,-2 4 1-16,-5-2-1 15,-5 5 2-15,-13 1-2 16,-6 2 0-16,-8 0 0 0,-2 3 0 15,-7-3 0-15,2-4 0 16,4-4-4-16,0-8-3 16,18 4-13-16,-6-22-17 15,26 4-4-15,-5-17 0 16,21 8-1-16</inkml:trace>
  <inkml:trace contextRef="#ctx0" brushRef="#br0" timeOffset="86859.6851">22612 9739 119 0,'-13'14'38'0,"-7"-10"-3"15,5-11-15-15,15 7-57 16,-14-15-2-16,16 3-1 15,-7-4 0-15</inkml:trace>
  <inkml:trace contextRef="#ctx0" brushRef="#br0" timeOffset="99701.9692">20865 9181 53 0,'5'-10'30'0,"-1"-4"2"15,-4 14 1 1,0-23-20-16,0 23-3 0,-3-13-3 15,3 13-1-15,-15 11 0 16,1 10-2-16,-11 12 0 16,-4 17 0-16,-8 13 0 15,-3 19 1-15,-5 11-1 16,-1 13 1-16,2 2-2 15,9-5 1-15,9-9-2 16,16-16 0-16,13-20-1 16,17-20 0-16,15-27 0 15,10-17-1-15,7-20 1 16,3-13-1-16,-5-7 1 15,-12-6-1-15,-9 2 0 16,-19 7-1-16,-18 8 0 0,-17 11 0 16,-13 13-1-16,-11 9 0 15,0 14-1-15,-2-3-5 16,16 10-28-16,2-11-1 15,33-8-1-15,0 0-1 16</inkml:trace>
  <inkml:trace contextRef="#ctx0" brushRef="#br2" timeOffset="112864.2853">1704 10038 63 0,'1'-23'34'0,"3"7"0"16,-7-5 0-16,3 21-16 15,-8-24-11-15,8 24-1 0,-27 0-2 16,4 20 0-16,-8 1 0 16,-6 16-1-16,-6 7 0 15,-3 10-1-15,2 5-1 16,3 3 1-16,7 1-1 15,11-3 0-15,13-7-2 16,14-6-1-16,20-10-3 16,9-17 0-16,24-5-7 15,4-26-20-15,23-2-4 16,-2-21-2-16,7-3 4 15</inkml:trace>
  <inkml:trace contextRef="#ctx0" brushRef="#br2" timeOffset="113172.3161">2123 10099 94 0,'-16'8'36'15,"-13"-1"0"-15,6 16 2 16,-12 3-31-16,13 8-2 16,0 1-1-16,6 2-1 15,5 0-2-15,14-4 1 16,5-4-2-16,10-9 1 15,9-9 0-15,11-11-2 16,5-11 1-16,2-6 1 16,-2-7 0-16,-5-2-1 15,-8-7 1-15,-6 3-2 16,-13 3 0-16,-10 1 1 15,-10 8-2-15,-7 2 0 16,-2 5-1-16,0-1-3 16,4 9-2-16,0-7-4 0,14 10-23 15,14-5 0-15,11 7 0 16,4-9-2-16</inkml:trace>
  <inkml:trace contextRef="#ctx0" brushRef="#br2" timeOffset="113488.3477">2688 10061 91 0,'-10'5'36'0,"-12"-2"0"16,0 15 2-16,-12-10-30 16,8 10-2-16,-1-2-2 15,6 4-2-15,8-1 0 16,9 0 0-16,8-2-1 15,10-3 0-15,7-1 0 0,7 1-1 16,1-3 0-16,0 2 1 16,-2 1-1-16,-4 3 0 15,-7 3 0-15,-7 4 0 16,-10 3-1-16,-6 2 1 15,-9 1 0-15,-2-1 0 16,-4-5-2-16,3-2 0 16,6-8-2-16,1-16-6 15,25-2-25-15,-1-20-4 16,19-2 3-16,0-19-5 15</inkml:trace>
  <inkml:trace contextRef="#ctx0" brushRef="#br2" timeOffset="113743.3732">3177 9879 102 0,'0'0'36'0,"-17"9"3"16,3 9-1-16,-16-2-33 15,11 10 0-15,-4-2-1 16,7 6 0-16,2-1-1 15,8-1-1-15,6-4 0 16,15-4 0-16,12-11-1 16,13-9-1-16,11-8-2 15,7-9-1-15,9-6-2 16,-3-16-6-16,10 8-26 15,-16-12-3-15,-6 8 2 0,-15-7-2 16</inkml:trace>
  <inkml:trace contextRef="#ctx0" brushRef="#br2" timeOffset="113902.3891">3436 9896 103 0,'-35'57'37'16,"-6"-4"1"-16,12 9-1 16,-2-3-34-16,19-5 0 15,8-4-3-15,13-16-6 16,18 2-14-16,-2-23-18 15,20-4 2-15,-4-16-3 16,12-2 2-16</inkml:trace>
  <inkml:trace contextRef="#ctx0" brushRef="#br2" timeOffset="114202.4191">3692 9968 114 0,'-25'16'40'0,"-5"-2"0"15,7 13-4-15,0-5-32 16,8 4-2-16,7-2 0 15,13-3-1-15,12-5 1 16,7-5-1-16,7-3-1 16,9-2 0-16,0-1 1 15,-1 1-1-15,-4-1 1 16,-7 7-1-16,-9 4 1 15,-10 7 0-15,-13 4-1 16,-8-1 1-16,-5 2-2 16,-5-5 0-16,2-1-2 0,0-8-2 15,8-3-7-15,-3-24-28 16,24 1 1-16,-3-18 0 15,14-4 0-15</inkml:trace>
  <inkml:trace contextRef="#ctx0" brushRef="#br2" timeOffset="114359.4348">3800 9932 122 0,'-15'21'40'16,"-6"-8"1"-16,13 6-1 16,8-19-38-16,19 13-1 15,4-16-4-15,8-6-2 16,19 5-29-16,-3-15-5 15,12 9-1-15,-8-14-2 0</inkml:trace>
  <inkml:trace contextRef="#ctx0" brushRef="#br2" timeOffset="114782.4771">4384 10186 74 0,'0'0'38'15,"-1"-13"-3"-15,15 4 2 16,3-13-14-16,11 1-23 15,9 3-2-15,3-10-6 0,12 13-27 16,-12 0 0-16,-6 13 0 16,-16 2-3-16</inkml:trace>
  <inkml:trace contextRef="#ctx0" brushRef="#br2" timeOffset="114931.492">4317 10388 101 0,'-12'19'38'0,"12"-19"0"16,18 2-1-16,14-17-36 15,15-8-5-15,24 1-28 16,-3-10-6-16,8 3 3 16,-4-4-3-16</inkml:trace>
  <inkml:trace contextRef="#ctx0" brushRef="#br2" timeOffset="116373.6362">5291 9486 82 0,'0'0'38'0,"1"-29"-3"15,13 7 2-15,-4-10-34 16,16-4 0-16,4-2 0 15,7-1-1-15,-2 3-1 16,1 5 1-16,-7 7-1 16,-1 8 0-16,-8 10-1 15,-8 8 1-15,-7 8 0 16,-7 11-1-16,-4 6 1 15,-1 7-1-15,-4 8 1 16,4 5-1-16,1 4 0 16,3 4 1-16,8-1-1 0,4-1 1 15,7-4 0-15,6-10-1 16,10-8 1-16,2-11 0 15,5-16 0-15,2-15 1 16,2-12-2-16,0-14 1 16,-2-10 0-16,-6-9-1 15,-4-6 1-15,-6 0-1 16,-11 3 0-16,-5 6-1 15,-8 8 1-15,-3 8-1 16,-4 12-1-16,-4 6-2 16,10 19-3-16,-14-8-8 15,17 23-23-15,-3-15 2 16,14 29-2-16,-2-11 1 15</inkml:trace>
  <inkml:trace contextRef="#ctx0" brushRef="#br2" timeOffset="116598.6587">6248 9388 77 0,'-2'12'36'16,"-1"5"0"-16,-9-4 1 15,4 20-28-15,-7-6-2 16,5 13-2-16,-4-2-1 15,4 4-1-15,3-1-1 16,2-4-2-16,9-1-4 16,-1-16-6-16,14 2-27 0,-4-16 1 15,11-2-2 1,-5-14 1-16</inkml:trace>
  <inkml:trace contextRef="#ctx0" brushRef="#br2" timeOffset="116771.676">6300 9595 90 0,'-17'-13'35'0,"17"13"0"15,0 0 1-15,0 0-32 16,18-13-2-16,7 2-2 16,7 0-3-16,2-12-4 15,14 8-10-15,-5-19-19 16,6 4 1-16,-9-9-2 15,0 3 3-15</inkml:trace>
  <inkml:trace contextRef="#ctx0" brushRef="#br2" timeOffset="116899.6888">6641 9255 75 0,'-23'22'34'16,"3"15"0"-16,-2 3 0 15,6 10-28-15,0 2-4 16,6-4-4-16,14 8-30 16,-4-11 0-16,7 0-2 15,1-10 0-15</inkml:trace>
  <inkml:trace contextRef="#ctx0" brushRef="#br2" timeOffset="117182.7171">5641 10073 103 0,'-15'2'39'0,"30"2"1"15,14-23-1-15,36-4-37 16,16-5 0-16,19-3-1 16,15-3 1-16,5 0-1 15,-2 4-1-15,-5 1-2 16,-7 12-2-16,-18-5-10 15,-13 19-23-15,-27-7-2 16,-16 13 1-16,-32-3-2 16</inkml:trace>
  <inkml:trace contextRef="#ctx0" brushRef="#br2" timeOffset="145125.5111">5874 10353 75 0,'-9'-16'36'0,"-4"19"0"16,-11 0-5-16,-3 18-26 15,-10 6-1-15,-1 16 2 0,-17 0-1 16,4 19 2-16,-4 1-3 16,8 6 0-16,4-2 0 15,14-2-2-15,14-7 0 16,19-9-1-16,20-10-2 15,16-17 1-15,14-13 0 16,11-12-1-16,1-12 1 16,-1-8 0-16,-6-7 0 15,-14-5 0-15,-12-2 0 16,-17 3-1-16,-15 1 0 15,-17 7-1-15,-9 3 1 16,-5 2-2-16,1 7-1 16,-1-4-1-16,13 12-5 15,-2-14-21-15,19 20-4 0,20-30-1 16,11 15 0-16</inkml:trace>
  <inkml:trace contextRef="#ctx0" brushRef="#br2" timeOffset="145432.5418">6294 10399 68 0,'21'-2'37'15,"-21"2"0"-15,0 0 3 16,-23 12-15-16,5 13-19 16,-13 5-2-16,3 12 0 15,-4 7-2-15,4 7 0 16,4 1 0-16,10-2 0 15,15-10-1-15,16-8 0 16,13-19 0-16,11-12 0 16,10-21 0-16,11-16 0 0,-1-15 0 15,-2-9 0-15,-9-7 0 16,-13-1-2-16,-16 2 1 15,-16 0-3-15,-12 11 2 16,-19 8-4-16,-5 14 1 16,-13 3-8-16,6 22-26 15,-13 3-2-15,9 18-1 16,3-2 3-16</inkml:trace>
  <inkml:trace contextRef="#ctx0" brushRef="#br2" timeOffset="146479.6465">651 12369 75 0,'-5'13'38'0,"5"-13"-3"16,15 5 2-16,5-14-34 16,16-4-1-16,16-3-2 15,13-4-1-15,5 2 0 16,-4-2-3-16,6 18-16 15,-15-6-14-15,-5 14-1 0,-18-4-1 16,-9 13 0-16</inkml:trace>
  <inkml:trace contextRef="#ctx0" brushRef="#br2" timeOffset="146646.6632">768 12497 70 0,'-25'20'36'15,"8"-9"-3"-15,19 1 2 16,10-8-36-16,20-9 0 15,25 1-9-15,-4-14-20 16,22-1-2-16,-3-10-1 16,10 0-1-16</inkml:trace>
  <inkml:trace contextRef="#ctx0" brushRef="#br2" timeOffset="146924.691">1200 12138 75 0,'-12'1'37'15,"12"-1"-1"-15,14 7 0 16,15-3-32-16,2-2-1 16,8 2 0-16,1 3 0 15,1 12 0-15,-9 6 0 16,-8 12-1-16,-13 8 0 15,-17 12 2-15,-14 4-3 0,-13 9 1 16,-14 0-1-16,-5-4-2 16,1-6-1-16,4-16-5 15,16-3-30-15,5-24-1 16,26-17-1-16,0 0-2 15</inkml:trace>
  <inkml:trace contextRef="#ctx0" brushRef="#br2" timeOffset="148569.8555">1999 11909 61 0,'23'-28'36'0,"0"-8"-1"16,9 7 0-16,-10-1-23 0,7 6-9 15,-6 3-2-15,1 12 1 16,-6 8-2-16,-8 11 2 15,-9 13-1-15,-2 11-1 16,-8 6 1-16,-1 9-1 16,0 4 1-16,1 2-1 15,4-3 0-15,6-2-1 16,10-9 2-16,7-9 0 15,13-10 0-15,8-10 0 16,4-16 1-16,9-10-1 16,-1-10 1-16,1-10 0 15,-5-10 0-15,-4-5 2 16,-9-6-3-16,-8 1 1 15,-8-1-1-15,-9 1 1 0,-7 8-2 16,-3 7 0-16,-2 9-2 16,-1 5-1-16,4 25-2 15,-1-16-6-15,12 27-26 16,-7 3 1-16,12 11-2 15,-4-3 3-15</inkml:trace>
  <inkml:trace contextRef="#ctx0" brushRef="#br2" timeOffset="148802.8788">2973 11880 75 0,'-5'27'36'0,"-11"0"0"0,6 16-3 15,-4-3-27-15,3 7-3 16,-2-4 0-16,5 0-1 16,3-2-3-16,-1-11-5 15,13 6-18-15,-3-25-12 16,6-1 1-16,-10-10-3 15,26-17 2-15</inkml:trace>
  <inkml:trace contextRef="#ctx0" brushRef="#br2" timeOffset="149112.9098">2990 12046 77 0,'0'0'37'0,"-5"18"-1"16,5-18 2-16,13 13-33 0,1-17-3 15,8-6-2-15,9-5-3 16,7-13-2-16,7 4-3 15,-4-18-9-15,9 7-18 16,-13-8 0-16,-1 12-1 16,-17-3 2-16,-4 14 24 15,-16 3 9-15,-9 7 4 16,-4 20 12-16,-17 6 16 15,4 16 1-15,-6 4 0 16,7 15 0-16,-7-2-22 16,14 9-9-16,0 3-4 15,6-10-20-15,13 2-8 16,0-12-3-16,11-3 1 15</inkml:trace>
  <inkml:trace contextRef="#ctx0" brushRef="#br2" timeOffset="149388.9374">2350 12587 86 0,'0'0'39'0,"33"5"-2"15,15-28 1-15,29-2-35 0,19-12-1 16,16-2 0-16,10-5-2 15,4 0-2-15,-1 15-6 16,-22-4-30-16,-4 19 1 16,-24 5-3-16,-17 18 2 15</inkml:trace>
  <inkml:trace contextRef="#ctx0" brushRef="#br2" timeOffset="149838.9824">2801 12692 72 0,'-23'2'38'0,"2"16"-2"16,-16 7 1-16,2 15-31 15,-13 11-2-15,0 10 0 16,-1 6-1-16,7 5 0 15,6-3-2-15,9-2 1 16,15-10-2-16,16-10 1 16,14-17 0-16,13-14-1 15,12-16 1-15,4-9 0 16,1-9 1-16,-3-10-1 0,-9-4 1 15,-9-5-1-15,-12 1 0 16,-15 1-1-16,-14 7 0 16,-10 2-1-16,-8 8-1 15,-1 5-1-15,-2 11 0 16,0-1-3-16,19 16-7 15,-5-11-23-15,28 9 0 16,7-12-2-16,21-1 1 16</inkml:trace>
  <inkml:trace contextRef="#ctx0" brushRef="#br2" timeOffset="150155.014">3118 12813 99 0,'0'0'38'0,"0"0"1"0,-23 10-11 15,-3 4-23-15,-5 8-2 16,-4 8 0-16,2 10-1 15,4 9 0-15,5 5 0 16,6 3-2-16,8 0 0 16,9-5 0-16,8-5 0 15,9-11 0-15,12-13 0 16,5-16 1-16,7-16 0 15,2-15 1-15,2-14-1 16,-2-12 1-16,-6-6-1 16,-9-1 0-16,-12-3-1 15,-12 6-2-15,-11 3-1 16,-8 14 0-16,-11 8-3 15,-2 20-2-15,-12 0-29 0,16 14-3 16,-4-6 0-16,29 1 0 16</inkml:trace>
  <inkml:trace contextRef="#ctx0" brushRef="#br2" timeOffset="155200.5185">4879 12120 71 0,'14'-5'39'16,"-6"-5"-1"-16,12 4-1 16,-4-8-27-16,5-2-10 0,8 1-2 15,0-5-4-15,13 10-27 16,-11-3-3-16,4 12-1 15,-15-1 1-15</inkml:trace>
  <inkml:trace contextRef="#ctx0" brushRef="#br2" timeOffset="155360.5345">4917 12334 83 0,'0'0'38'16,"2"10"-1"-16,20-25 1 15,19-5-38-15,13 1-12 16,8-14-25-16,13 1 1 15,0-8-3-15,6 8 0 16</inkml:trace>
  <inkml:trace contextRef="#ctx0" brushRef="#br2" timeOffset="156155.614">6459 11873 64 0,'-14'-9'38'16,"2"14"-2"-16,-7 0 2 15,1 10-31-15,-11 0-2 16,4 9 0-16,-4 0-2 16,6 6-1-16,3 1-1 15,10 3-1-15,10-4-2 16,8-8-2-16,17 2-8 15,1-17-25-15,22-1 1 16,1-16-2-16,14-2 0 16</inkml:trace>
  <inkml:trace contextRef="#ctx0" brushRef="#br2" timeOffset="156448.6433">6870 11842 76 0,'-36'15'38'0,"0"13"0"16,-5-2-2-16,6 12-30 15,4-1-2-15,10-3 0 16,9 0-1-16,13-6-1 16,10-11 0-16,12-8 0 15,8-11-1-15,10-11 0 16,3-5 0-16,1-8 0 15,-3-4 0-15,-4-2-1 16,-9 0-1-16,-9 2 0 0,-8 3-1 16,-9 4 1-16,-6 9-3 15,-6-3-5-15,9 17-18 16,-12-7-11-16,12 7 0 15,0 0-1-15</inkml:trace>
  <inkml:trace contextRef="#ctx0" brushRef="#br2" timeOffset="156771.6756">7390 11748 81 0,'0'0'40'0,"-16"6"-1"15,-7 11 2-15,-15-1-35 0,4 5-2 16,1-2-1-16,4 1-3 15,5-1 2-15,9-3-3 16,12-2 2-16,14-10-3 16,11 0 2-16,10-4 0 15,2 0 0-15,5 0 0 16,-2 0 0-16,-4 5 0 15,-9 4 1-15,-11 5-1 16,-11 4 1-16,-9 6-1 16,-11 1 1-16,0-1-1 15,-7-1-1-15,1-5-3 16,11 1-8-16,-3-18-26 15,16-1-1-15,11-16-1 16,9-3-1-16</inkml:trace>
  <inkml:trace contextRef="#ctx0" brushRef="#br2" timeOffset="157545.753">8127 11529 71 0,'7'-15'37'16,"2"8"0"-16,-5-7 1 15,-4 14-31-15,0 0-2 16,0 0-1-16,-4 21-1 0,-8 2 1 16,-9 6-1-16,2 6 1 15,-3 3-2-15,2 4 2 16,5-2-2-16,12-5-1 15,11-5 1-15,16-11-2 16,15-9-1-16,16-10 0 16,12-4-2-16,7-15-5 15,15 5-16-15,-16-18-15 16,6 3 0-16,-11-11-1 15,-9 7 1-15</inkml:trace>
  <inkml:trace contextRef="#ctx0" brushRef="#br2" timeOffset="157717.7702">8543 11507 94 0,'-35'41'39'0,"-4"-4"1"16,10 11-2-16,4-8-37 15,12 0 1-15,11-4-4 16,8-4-2-16,16-4-5 15,-3-13-27-15,24-2-3 16,-3-15-2-16,16-4 2 16</inkml:trace>
  <inkml:trace contextRef="#ctx0" brushRef="#br2" timeOffset="158018.8003">8918 11512 82 0,'-24'1'39'0,"5"13"-1"16,-5-5 1-16,10 7-32 15,0-2-4-15,14 1 0 16,5-5-1-16,12 0-1 16,8-5 1-16,8 1-2 15,5-2 1-15,2 0 0 16,-2 2 0-16,-4 2-1 15,-9 4 1-15,-8 5 1 16,-15 6-1-16,-9 4 2 16,-13 1-3-16,-4 1-1 15,-3-1-1-15,-3-9-3 16,10 3-7-16,-5-20-29 0,25-2 1 15,-11-25-3-15,22 2 4 16</inkml:trace>
  <inkml:trace contextRef="#ctx0" brushRef="#br2" timeOffset="158180.8165">8997 11430 109 0,'-22'10'41'16,"28"1"1"-16,-6-11-5 15,36 0-35-15,2-1-4 16,11-14-8-16,15 9-28 15,-7-13-3-15,3 4-1 16,-9-5-1-16</inkml:trace>
  <inkml:trace contextRef="#ctx0" brushRef="#br3" timeOffset="162499.2483">3520 12184 88 0,'0'0'39'16,"-10"0"-1"-16,-2-3-1 16,-2 4-37-16,14-1-4 15,0 0-11-15,0 0-22 16,7-21 0-16,8 11-2 15,0-11 1-15</inkml:trace>
  <inkml:trace contextRef="#ctx0" brushRef="#br3" timeOffset="162912.2896">3951 11649 43 0,'7'-24'32'0,"0"5"4"15,-13 3-2-15,6 16-12 16,-22 0-16-16,6 15 0 16,-14 11 0-16,-2 15 0 15,-6 9-1-15,-1 11-2 16,1 5 1-16,3 5-2 15,5-1 1-15,8 2-2 16,8-8 0-16,9-9-2 16,10-9 1-16,6-10 0 0,7-11 0 15,5-11 0-15,5-13 0 16,-3-9-1-16,1-12 1 15,-4-4 0-15,-5-5-1 16,-5-2 0-16,-6 1-1 16,-6-2 1-16,-4 6-2 15,-5 2 0-15,2 9-1 16,-8-4-5-16,15 19-12 15,-8-14-12-15,8 14-3 16,16-20 0-16,7 11 1 16</inkml:trace>
  <inkml:trace contextRef="#ctx0" brushRef="#br3" timeOffset="163213.3197">4250 11726 75 0,'0'0'39'15,"-21"5"-2"-15,1 20 3 16,-17 2-31-16,5 11-5 15,-5 5 1-15,5 6-3 16,6 3 2-16,8-1-4 16,15-5 1-16,13-7-2 15,15-11 2-15,13-13 0 16,11-16 0-16,5-13 0 15,0-13 0-15,1-5 0 16,-11-7 0-16,-8-5 0 16,-12 1-1-16,-16 3 1 0,-11 5-4 15,-17 7 1-15,-3 8-6 16,-15-7-23-16,6 18-8 15,-2-5 0-15,11 13-2 16</inkml:trace>
  <inkml:trace contextRef="#ctx0" brushRef="#br3" timeOffset="164031.4015">5758 11633 45 0,'1'-14'30'16,"-1"14"3"-16,-19-8-2 0,-2 18-21 15,-13 5-5-15,5 17 3 16,-15 6-3-16,5 15 1 15,-8 1 0-15,6 14-1 16,4-5-1-16,8 3 0 16,9-7 0-16,13-5-3 15,12-12 1-15,11-11 0 16,11-14-1-16,7-14 0 15,3-9 0-15,5-8 0 16,-6-9-1-16,-2-4 1 16,-9-1-1-16,-9 1 0 15,-8 5 0-15,-10 3-2 16,-8 9 1-16,-9 4-2 15,-1 10 0-15,-5-2-2 0,9 12-5 16,-7-14-12-16,23 0-14 16,0 0 1-16,12 1-2 15,9-17 2-15</inkml:trace>
  <inkml:trace contextRef="#ctx0" brushRef="#br3" timeOffset="164492.4476">5939 11783 68 0,'0'0'37'16,"-20"4"-2"-16,20-4 1 15,-23 13-30-15,17 2-1 16,-8 0-1-16,2 11-2 15,-4 2 1-15,3 12-1 16,-6 2 0-16,6 2-2 16,3-6 2-16,6-1 0 15,4-7-1-15,10-9 0 16,6-16 0-16,7-10 0 15,7-15 0-15,4-8 0 16,-1-5-1-16,-1-6 0 16,-5-4 0-16,-8 2 2 0,-9 4-3 15,-8 3 1-15,-9 10-2 16,-11 2 1-16,1 12-3 15,-7 1-1-15,7 21-14 16,-4-7-19-16,12 10 2 16,3-5-3-16,14 4 2 15</inkml:trace>
  <inkml:trace contextRef="#ctx0" brushRef="#br3" timeOffset="164759.4743">6036 12166 92 0,'-9'10'39'16,"-7"-6"-2"-16,16-4-5 15,0 0-68-15,0 0-1 16,11-5-1-16,0-11-2 15</inkml:trace>
  <inkml:trace contextRef="#ctx0" brushRef="#br3" timeOffset="166015.5999">2444 13431 79 0,'-14'-8'38'0,"23"-7"-3"16,14-23-9-16,24-3-22 16,14-11-2-16,16-10-2 15,13-4-3-15,7-10-13 16,12 11-18-16,-6-5-1 15,0 13-1-15,-12 0-1 0</inkml:trace>
  <inkml:trace contextRef="#ctx0" brushRef="#br3" timeOffset="166336.632">3688 12171 85 0,'4'20'39'16,"8"-26"-1"-16,22 1 0 16,12-15-37-16,16-10-2 15,11-6 0-15,6-13-4 16,12 6-18-16,-5-14-14 15,2 7 0-15,-14-3-1 16,-5 11 0-16</inkml:trace>
  <inkml:trace contextRef="#ctx0" brushRef="#br3" timeOffset="167343.7327">2107 14063 56 0,'16'-28'37'0,"5"-9"-1"0,9 4-1 16,-1-8-31-16,9 3 1 15,-5 2-3-15,3 8 0 16,-6 5-1-16,-7 11 0 15,-8 11-1-15,-6 11 1 16,-5 12-1-16,-8 10 1 16,-3 9-1-16,-1 10 0 15,-3 5 1-15,1 6-2 16,4 1 1-16,5-3-1 15,6-6 1-15,10-8 0 16,8-13 1-16,8-11 0 16,6-16 0-16,3-13 1 15,2-15 1-15,2-8-1 16,-6-11 0-16,-5-4 0 0,-7-5 0 15,-5-2 0-15,-4-2 0 16,-6 1-1-16,-1-2 0 16,-5 5 0-16,4 5-2 15,-6 5-2-15,5 13-5 16,-10-2-27-16,2 29-1 15,0 0-3-15,13 10 2 16</inkml:trace>
  <inkml:trace contextRef="#ctx0" brushRef="#br3" timeOffset="167607.7591">2994 14023 76 0,'4'21'38'16,"-14"-9"-2"-16,5 13-5 16,-6 2-30-16,-2 4 0 15,2 6 0-15,-3 2-1 16,1 1-1-16,4-4-2 15,4-3-1-15,3-16-5 16,16-4-26-16,-14-13 0 16,30-13-2-16,-13-12 1 15</inkml:trace>
  <inkml:trace contextRef="#ctx0" brushRef="#br3" timeOffset="167765.7749">2996 14126 57 0,'-19'6'37'15,"10"8"-1"-15,-4-6-1 16,13-8-24-16,9 14-10 15,8-19-4-15,12 3-8 16,-1-18-24-16,17 0 1 16,-4-13-1-16,9 3 1 15</inkml:trace>
  <inkml:trace contextRef="#ctx0" brushRef="#br3" timeOffset="167914.7898">3251 13912 86 0,'-30'38'35'0,"8"12"0"16,-6-5-8-16,8 6-30 15,11 10-18-15,0-14-15 16,18 0 0-16,1-19-3 16,14-1 2-16</inkml:trace>
  <inkml:trace contextRef="#ctx0" brushRef="#br3" timeOffset="168433.8417">4300 13702 63 0,'0'0'36'15,"0"0"-1"-15,0 0-1 16,25-11-30-16,3 1-2 16,6-2-1-16,5 0-1 15,4 1-3-15,-6-4-6 16,8 12-24-16,-15-5-1 15,-4 10-1-15,-15 2 0 16</inkml:trace>
  <inkml:trace contextRef="#ctx0" brushRef="#br3" timeOffset="168598.8582">4295 13883 73 0,'-14'19'38'0,"14"-19"-2"16,0 14 1-16,21-18-34 15,13-8-2-15,13-2-3 16,10-16-21-16,15 11-11 15,-2-11-3-15,4 5 0 16,-5-1-1-16</inkml:trace>
  <inkml:trace contextRef="#ctx0" brushRef="#br3" timeOffset="170070.0053">5469 13338 24 0,'4'-19'31'16,"2"4"2"-16,-10-8-13 16,4 23-1-16,-3-24-2 15,3 24-4-15,-9-13-4 16,9 13 0-16,-26 9-4 15,7 10-1-15,-13 6-1 16,-1 12-1-16,-8 12 0 16,-3 17 0-16,-2 10 1 15,2 7 0-15,1 3-1 16,12-3 0-16,11-8-1 0,13-6 1 15,13-17-1-15,17-18 0 16,11-20-1-16,15-14 0 16,9-15 1-16,1-13-2 15,2-11 2-15,-8-7-2 16,-9-1 2-16,-14 0-3 15,-15 2 1-15,-16 4-1 16,-18 12 0-16,-13 6 0 16,-7 12-1-16,-9 4-1 15,3 9-1-15,2-6-5 16,23 11-26-16,1-12 0 15,19 5-1-15,19-19 1 16</inkml:trace>
  <inkml:trace contextRef="#ctx0" brushRef="#br3" timeOffset="170393.0376">5895 13358 72 0,'-13'23'38'0,"-15"-3"1"15,0 17 0-15,-7 2-34 16,1 14 1-16,2 5-3 15,5 6 1-15,7-4-2 16,10 0 0-16,10-9 0 16,16-10-1-16,11-15 1 15,9-19-1-15,9-20 0 16,8-18-1-16,0-15 1 0,-3-7-1 15,-4-10 1-15,-13 0-1 16,-11-2-1-16,-14 4 0 16,-10 7-1-16,-17 8-1 15,-8 14-2-15,-8 4-1 16,1 21-8-16,-9-5-24 15,13 22 0-15,-1-5-1 16,13 15 1-16</inkml:trace>
  <inkml:trace contextRef="#ctx0" brushRef="#br3" timeOffset="171025.1008">6506 13481 55 0,'0'0'35'0,"-1"11"-2"16,-15 7 0-16,-5 15-30 15,-3 3-3-15,-4 8 1 16,-1 5-2-16,2-1 0 15,3 1-2-15,1-14-3 16,11 1-7-16,-1-24-9 16,13-12-3-16,0 0 5 0,12-15 10 15,-6-14 5-15,8-2 6 16,-2 0 5-16,-8-9 8 15,11 16 12-15,-17-9 2 16,9 21-5-16,-18-10-8 16,11 22-5-16,0 0-4 15,0 0-2-15,0 0-2 16,11 18-4-16,12 2-11 15,2-15-24-15,15 4 1 16,2-11-2-16,14-1 0 16</inkml:trace>
  <inkml:trace contextRef="#ctx0" brushRef="#br3" timeOffset="171372.1355">7138 13408 63 0,'-23'9'38'16,"-14"0"0"-16,2 16 1 15,-10 4-32-15,6 13-1 16,0 3-1-16,9 7 0 16,6-2-2-16,12 2 0 15,12-8-1-15,14-7 0 16,10-13-1-16,11-12 1 15,7-17-2-15,1-10 1 16,2-14 0-16,-7-8-1 16,-1-6 1-16,-10-7-1 15,-11 2 0-15,-9 0 0 16,-10 8-1-16,-10 4 0 0,-6 13-1 15,-6 6 0-15,-2 10-2 16,-1 3-1-16,8 14-5 16,-3-7-28-16,23 10 0 15,0-13-1-15,23 7 0 16</inkml:trace>
  <inkml:trace contextRef="#ctx0" brushRef="#br3" timeOffset="171556.1539">7500 13554 93 0,'-19'28'40'0,"-10"-12"1"16,8 1-9-16,3-10-32 15,18-7-2-15,0 0-5 0,4-29-31 16,21 14 0-16,2-11-2 15,14 3 0-15</inkml:trace>
  <inkml:trace contextRef="#ctx0" brushRef="#br3" timeOffset="171844.1827">7718 13461 76 0,'-1'15'39'16,"1"-15"0"-16,0 0 1 15,14-7-36-15,8-7-2 16,9-6 1-16,7 2 0 15,1 1-1-15,1 0 0 16,-5 5 0-16,0 8-1 0,-12 9 0 16,-6 10 0-16,-12 11 0 15,-10 11-1-15,-6 8 1 16,-7 6-1-16,1 4 0 15,-4 0-1-15,4-1-1 16,-1-8-1-16,16-7-3 16,1-25-10-16,24 0-22 15,2-25-1-15,19-2-1 16,0-22 1-16</inkml:trace>
  <inkml:trace contextRef="#ctx0" brushRef="#br3" timeOffset="172152.2135">8407 13416 85 0,'-31'7'40'0,"7"16"-1"15,-13 0 3-15,-7 14-39 16,10 3 0-16,6 8 0 16,4 4-1-16,7 1 0 15,7-1 0-15,14-7-1 16,7-7-1-16,9-10 1 15,10-14 0-15,8-12-1 16,5-13 0-16,4-12 0 16,-3-11 0-16,-4-9 0 15,-5-5-1-15,-8-10-1 16,-12 2-1-16,-12-4 0 15,-6 8 0-15,-10 6-1 16,-1 10-1-16,-9 5-2 16,8 24-9-16,-10-1-21 15,25 8-1-15,-19 15 1 0,21-1-1 16</inkml:trace>
  <inkml:trace contextRef="#ctx0" brushRef="#br3" timeOffset="172497.248">8689 13430 78 0,'-11'15'41'0,"1"-13"-1"16,10-2 1-16,15-4-37 0,7-6 0 15,6-6-1-15,5 1 0 16,6-5-1-16,5 3 0 16,-3-1-1-16,0 5 1 15,-7 4-1-15,-5 9 0 16,-10 7-1-16,-5 11 1 15,-9 7 0-15,-5 11-1 16,-5 7 0-16,-1 2 0 16,2 4-2-16,-1-4-2 15,9 1-1-15,1-17-2 16,22 5-12-16,-3-30-20 15,18-3 0-15,-6-20-1 16,15-8 2-16</inkml:trace>
  <inkml:trace contextRef="#ctx0" brushRef="#br3" timeOffset="172663.2646">9457 13310 81 0,'0'0'41'0,"0"-14"0"16,-6 29 0-16,-15 3-33 16,6 25-2-16,-3 5-3 15,-1 11-2-15,4 6-2 16,3-6-2-16,9 10-13 15,-3-20-24-15,13 3 2 16,-9-18-4-16,11-7 2 16</inkml:trace>
  <inkml:trace contextRef="#ctx0" brushRef="#br3" timeOffset="173528.3511">2264 15207 46 0,'-4'-35'37'0,"14"10"0"15,1-13-1-15,15-1-32 16,-1-3-1-16,8 3 0 15,1 2 1-15,0 7-3 16,-5 6 1-16,-1 13 0 16,-10 10-1-16,-6 13 0 15,-6 9 0-15,-7 16 0 16,-6 6 0-16,-2 11 0 0,-4 11-1 15,1 0 1-15,4 1-1 16,7-1 1-16,6-10-1 16,10-8 2-16,6-11-1 15,10-15 0-15,5-15 0 16,3-12 1-16,0-13-1 15,-1-10 1-15,-5-12 0 16,-3-8-2-16,-6-4 1 16,-6-2 0-16,-6-1-1 15,-2-1 0-15,-4 4-1 16,-3 6 0-16,1 11-2 15,-4 2-4-15,7 21-19 16,-11-7-11-16,4 20-3 16,0 0 2-16</inkml:trace>
  <inkml:trace contextRef="#ctx0" brushRef="#br3" timeOffset="173744.3727">3073 15124 50 0,'-12'26'39'0,"5"16"-2"15,-8-6 1-15,8 9-30 16,-5 0-5-16,2 4 1 16,1-2-2-16,4-4-4 15,2-5 0-15,3-12-5 16,12 0-7-16,-12-26-22 15,20 12-2-15,-5-22-1 16,7 2 3-16</inkml:trace>
  <inkml:trace contextRef="#ctx0" brushRef="#br3" timeOffset="173917.39">3107 15374 65 0,'-20'-19'37'16,"20"19"1"-16,-14-9-6 16,14 9-27-16,0 0-2 15,27-17-2-15,-2 3-2 16,7-6-1-16,8-3-3 15,-2-10-5-15,14 6-24 16,-14-14-2-16,5 9-2 16,-16-10 2-16</inkml:trace>
  <inkml:trace contextRef="#ctx0" brushRef="#br3" timeOffset="174060.4043">3404 15001 58 0,'-16'36'37'16,"-12"2"0"-16,10 17-2 16,-7 1-29-16,9 1-2 15,5 1-4-15,5-7-2 16,12 1-8-16,0-19-27 15,20-1-1-15,2-15-2 16,10-2 2-16</inkml:trace>
  <inkml:trace contextRef="#ctx0" brushRef="#br3" timeOffset="174405.4388">4157 15053 59 0,'0'0'39'15,"0"0"-1"-15,0 0 0 16,23-18-38-16,1 6 0 0,1-4-1 15,6 3-1 1,3-3-4-16,4 13-8 0,-8-9-22 16,3 12-1-16,-15-2 0 15,2 10 0-15</inkml:trace>
  <inkml:trace contextRef="#ctx0" brushRef="#br3" timeOffset="174562.4545">4210 15254 61 0,'-15'17'40'0,"20"0"-2"15,-5-17 1-15,41-13-37 16,-2-5-3-16,7-16-10 16,19 8-26-16,-5-8 0 15,15 5-3-15,-9-3 1 0</inkml:trace>
  <inkml:trace contextRef="#ctx0" brushRef="#br3" timeOffset="176208.6191">5067 14743 46 0,'11'-6'37'16,"-11"6"1"-16,0 0-5 16,-1-15-26-16,1 15-1 15,-15 8 0-15,4 5-1 16,-6 3-3-16,0 8 0 15,-4 3 0-15,2 4-2 16,3 0 1-16,6 3-1 16,5-8 1-16,12-2-1 15,10-9 2-15,12-9-1 16,12-5 0-16,9-8-1 15,9-2-1-15,2-8 0 16,8 1-2-16,-10-9-3 16,4 8-3-16,-18-17-18 15,6 13-7-15,-19-12-4 0,0 10 3 16</inkml:trace>
  <inkml:trace contextRef="#ctx0" brushRef="#br3" timeOffset="176396.6379">5399 14635 61 0,'-29'43'39'0,"-7"2"-4"16,7 19 0-16,0-3-32 16,6 8 0-16,3-2-2 15,8 0-2-15,8-6-1 16,8-15-6-16,22 4-16 15,-5-25-13-15,20-5 0 16,-4-19-1-16</inkml:trace>
  <inkml:trace contextRef="#ctx0" brushRef="#br3" timeOffset="176794.6777">5617 14834 56 0,'-12'-5'39'0,"12"5"1"16,15-17 1-16,8 4-35 16,4-7-2-16,6 4 1 15,-1-1-1-15,2 6 0 0,-8 4-1 16,-1 8-1-16,-10 8-2 15,-11 12 1-15,-8 7-2 16,-10 10 0-16,-6 5 0 16,-4 5 1-16,-3 2-1 15,-2-1 1-15,1-5 1 16,4-3-2-16,7-8 2 15,6-3 0-15,9-12 0 16,8-4-1-16,10-8 0 16,9-6 0-16,9-1 0 15,8-7-1-15,6 1-1 16,4-6-2-16,10 5-4 15,-10-14-31-15,15 15 1 16,-14-15-3-16,6 9 1 0</inkml:trace>
  <inkml:trace contextRef="#ctx0" brushRef="#br3" timeOffset="176959.6942">6279 15021 72 0,'-15'14'42'15,"-9"-8"-1"-15,10 2-1 16,-1-8-39-16,15 0-2 15,0 0-7-15,-8-20-30 16,23 15-1-16,-8-11-2 16,9 5-1-16</inkml:trace>
  <inkml:trace contextRef="#ctx0" brushRef="#br3" timeOffset="178019.8002">6585 14743 45 0,'7'-17'36'15,"1"6"1"-15,-5 0-1 16,-3 11-30-16,0 0-2 15,0 0-1-15,-25 21-2 16,10 3 2-16,-7 2-1 16,1 8-1-16,-1 0 1 15,5 4-1-15,2-5 1 16,7 1-1-16,8-8 2 15,13-7-1-15,9-10-1 16,12-6 0-16,9-9-2 16,5-9-3-16,13-1-2 15,-4-22-14-15,11 9-16 16,-12-10-2-16,3 5 1 15,-15-4 0-15</inkml:trace>
  <inkml:trace contextRef="#ctx0" brushRef="#br3" timeOffset="178206.8189">6781 14711 72 0,'-36'39'37'16,"0"-2"-1"-16,12 12 0 15,4-1-36-15,9 0-1 16,7 2-1-16,5-6-4 15,15 3-6-15,-7-17-22 16,17 0-3-16,0-15-1 16,8-3 1-16</inkml:trace>
  <inkml:trace contextRef="#ctx0" brushRef="#br3" timeOffset="178619.8602">7018 14760 65 0,'0'0'40'0,"0"0"0"15,0 0-1-15,17-18-35 16,5 4-1-16,7 0 0 15,5 3 0-15,0 1-1 0,1 7 0 16,-5 5-1-16,-7 10 0 16,-7 9-1-16,-9 7-1 15,-14 9 1-15,-10 7-2 16,-11 7 2-16,-4 1-1 15,-7 3 1-15,1-1 0 16,-2-4 0-16,6-5 2 16,10-7-1-16,10-8 0 15,13-12-1-15,12-8 1 16,16-12-1-16,11-13 0 15,13-3-1-15,5-9-1 16,7 3-3-16,-8-15-19 16,10 22-15-16,-13-10-1 15,-2 16-2-15,-18-3 1 0</inkml:trace>
  <inkml:trace contextRef="#ctx0" brushRef="#br3" timeOffset="179376.9359">7799 14638 42 0,'6'-10'34'16,"-6"10"1"-16,0 0-1 16,0 0-26-16,-30 14-2 15,9 14 1-15,-10 5-1 16,-1 17-1-16,-7 7 0 15,6 11-1-15,-3 5 0 16,8 4-1-16,7-3 0 16,14-5-1-16,12-10-1 15,14-12 1-15,13-16-1 0,9-15-1 16,9-15 0-16,-1-13 0 15,1-10 0-15,-6-8 0 16,-13-3-1-16,-15-2 0 16,-15 2 0-16,-17 3-2 15,-13 9 1-15,-13 3-1 16,0 6-1-16,-7 2-1 15,9 11-4-15,-5-9-28 16,24 11 1-16,4-11-3 16,17 8 1-16</inkml:trace>
  <inkml:trace contextRef="#ctx0" brushRef="#br3" timeOffset="180356.0338">8319 14972 45 0,'0'0'34'0,"-1"-19"1"16,1 19-2-16,-10-2-28 16,10 2 0-16,-14 17-1 15,5 4 0-15,-3-1 1 16,2 8-1-16,-2-3-1 15,4 4 0-15,-3-7 0 16,11-3-1-16,0-8 0 16,11-9-1-16,3-10 0 15,5-5-1-15,6-7 1 16,4-7-1-16,0-1 1 15,2 0-1-15,-4-2 0 0,-3 3 0 16,-4 7 1-16,-6 5-1 16,-14 15 1-16,13-13 0 15,-13 13-1-15,0 0 1 16,-9 20 0-16,7-5 0 15,-2-2 0-15,4 8-1 16,4-1 1-16,3 1 0 16,7-8-1-16,4 0 1 15,5-7-1-15,9-6 1 16,4-9 0-16,2-6 0 15,4-8 0-15,-3-4 0 16,-1-1 0-16,-5 1 0 16,-4 5 0-16,-10 4-1 15,-5 12 1-15,-14 6-1 0,2 20 1 16,-10 11-1-16,-7 9 0 15,-2 8 1-15,1 5-2 16,-4 1-1-16,6-1-1 16,5-10-3-16,13-7-4 15,-4-36-30-15,34 8 2 16,2-35-3-16,21-6 2 15</inkml:trace>
  <inkml:trace contextRef="#ctx0" brushRef="#br3" timeOffset="180544.0526">9445 14565 94 0,'-31'55'38'0,"-18"8"2"0,-2 24-13 15,-4-2-28-15,3 4-2 16,3 3 0-16,5-11-4 15,19 2-30-15,0-21-1 16,26-7-1-16,4-25 0 16</inkml:trace>
  <inkml:trace contextRef="#ctx0" brushRef="#br3" timeOffset="180874.0856">9546 14975 77 0,'-23'-5'41'16,"2"22"-2"-16,-13 0 2 15,10 5-38-15,-6 3-1 16,6 0-1-16,2-1 0 16,10 0 0-16,7-9 0 15,9-3 0-15,8-5 0 16,12-2-1-16,4-5 1 15,4 2-1-15,-3 2 1 16,1 1 0-16,-4 9-1 16,-9 3 1-16,-7 9-1 15,-10 3 1-15,-8 8-1 16,-6-2 0-16,-6 3 0 15,-2-4-1-15,2-2-3 16,-1-16-6-16,15 3-29 16,-5-21-1-16,11 2-2 0,4-26 0 15</inkml:trace>
  <inkml:trace contextRef="#ctx0" brushRef="#br3" timeOffset="219365.9344">11595 15363 21 0,'0'0'14'16,"0"0"2"-16,0 0-1 15,-4 12-1-15,4-12-1 16,0 0-3-16,0 0-3 16,0 0-1-16,0 0-3 15,0 0 1-15,0 0 0 16,10 0-1-16,-10 0 1 15,20-9 1-15,-3-6-1 16,11 0 1-16,2-13-1 16,11-2-1-16,7-10 0 0,14-8-2 15,10-7 1 1,11-8-1-16,6-8 1 0,15-9 0 15,10-13-1-15,18-10 2 16,14-14-1-16,9-10 0 16,11-13 1-16,18-14 0 15,15-10 0-15,13-6-2 16,12-3 2-16,6-5-2 15,7 1 0-15,8 6 1 16,1 6-2-16,-2 8 0 16,3 3 0-16,-6 5 1 15,-5 4-1-15,-2 4-1 16,-3 3 1-16,-8-1 1 15,-6-1 0-15,-4 2 0 16,-14 8-1-16,-11 9 1 16,-15 8 1-16,-18 13 1 0,-22 12-2 15,-21 14-1-15,-19 20-1 16,-26 10 0-16,-16 19-4 15,-25-1-7-15,-5 21-24 16,-21 5 1-16,0 0-1 16,-18 7 0-16</inkml:trace>
  <inkml:trace contextRef="#ctx0" brushRef="#br3" timeOffset="219915.9894">16737 11326 52 0,'19'-4'35'0,"-6"2"-1"15,6 11 0-15,1-9-26 16,21 5 1-16,9-10-2 16,28-1-1-16,18-9-2 15,26-4 0-15,14-5-1 16,15-1-1-16,5-2-1 15,-7 5 0-15,-16 11 0 16,-23 10 0-16,-34 14 0 16,-34 21 0-16,-36 14-1 15,-29 16 1-15,-29 8-1 16,-21 9 3-16,-12 3-2 15,-5-5-5-15,10-1-13 0,6-26-20 16,26-12 0-16,10-23-3 16,21-14 1-16</inkml:trace>
  <inkml:trace contextRef="#ctx0" brushRef="#br3" timeOffset="220784.0762">11182 11329 77 0,'36'-33'39'16,"5"9"-1"-16,-8-4 1 16,-2 6-35-16,-16 11-1 15,-4 9 0-15,-11 2 0 16,-29 23 0-16,-11 5-1 15,-10 13 0-15,-9 7-1 16,0 4 1-16,3 2-2 16,7-4 1-16,15-3 0 15,20-10-1-15,18-6 0 16,18-11 0-16,17-10 0 15,15-6 0-15,10-2 0 16,2-3 0-16,-2 3 1 16,-9 5 0-16,-14 6-1 0,-12 11 2 15,-21 8-2-15,-18 10-1 16,-17 6 0-16,-10 4 0 15,-1 0-1-15,-5-10-6 16,20 2-8-16,2-25-23 16,23-9 0-16,17-22 1 15,24-14-1-15</inkml:trace>
  <inkml:trace contextRef="#ctx0" brushRef="#br3" timeOffset="221055.1033">11893 11455 82 0,'14'-26'39'0,"-14"26"-1"16,-14 2 2-16,-10 22-34 16,-11 16-1-16,-1 8 1 0,0 10-3 15,5 9-1-15,7-1-1 16,17-1 0-16,15-11 0 15,19-13 0-15,21-17 0 16,16-18-2-16,11-24 1 16,6-15 2-16,0-17-1 15,-12-13 0-15,-13-10 0 16,-20-6-1-16,-24-1-2 15,-25-1-3-15,-17 14-6 16,-27-2-27-16,0 25-2 16,-14 6 0-16,9 27-2 15</inkml:trace>
  <inkml:trace contextRef="#ctx0" brushRef="#br3" timeOffset="221820.1798">14948 12353 72 0,'15'-3'38'16,"-2"-3"-1"-16,11 10 1 15,6-4-32-15,11 2-1 16,11-4-1-16,14 0-1 16,12-8 0-16,12-3-2 15,7-6 1-15,5-2-1 16,-4 3 0-16,-10 2-1 0,-13 7 1 15,-19 12-1-15,-22 15 1 16,-24 15 0-16,-21 17-1 16,-24 13 0-16,-16 14 0 15,-14 7 0-15,-3 5 0 16,3-9-3-16,14 0-9 15,7-27-27-15,27-14 1 16,14-27-1-16,29-19-1 16</inkml:trace>
  <inkml:trace contextRef="#ctx0" brushRef="#br3" timeOffset="222700.2678">14912 10954 73 0,'-22'6'40'16,"-14"3"-4"-16,-3 17 1 16,-17 3-28-16,1 22-8 15,-8 12 2-15,1 18-1 16,0 7 1-16,5 7 1 15,12 2-1-15,12-3-1 16,18-10 0-16,22-13-2 16,21-17 2-16,17-20-2 0,17-23 1 15,10-16-1-15,2-16 0 16,1-11 1-16,-8-11-1 15,-10-3 0-15,-17-5-1 16,-15 0 1-16,-19 8-1 16,-18 1-2-16,-15 11 2 15,-12 8-1-15,-11 12 1 16,-2 10 0-16,-4 12 0 15,7 7-1-15,13 6-3 16,8-4-2-16,34 6-29 16,8-14 0-16,27-4-1 15,14-11-1-15</inkml:trace>
  <inkml:trace contextRef="#ctx0" brushRef="#br3" timeOffset="223001.2979">15507 11269 89 0,'0'0'38'16,"-34"-9"1"-16,1 26 1 15,-20 3-34-15,10 15-2 16,-2 9-2-16,7 10 1 16,5 7-2-16,15 5 2 15,15-4-2-15,16-3 2 16,17-13-2-16,19-14 1 15,16-17-1-15,10-16 0 16,7-17-1-16,-1-16 0 16,-8-14 1-16,-9-11-3 15,-17-2 2-15,-21-4-2 0,-21 2 0 16,-25 5-1-16,-16 14-2 15,-25 8-6-15,-2 30-27 16,-26 6-1-16,4 29-1 16,-10 6-1-16</inkml:trace>
  <inkml:trace contextRef="#ctx0" brushRef="#br4" timeOffset="227554.7532">11647 15434 41 0,'0'0'33'16,"0"0"2"-16,13 1-10 16,0 7-17-16,-13-8-2 15,24 6-1-15,-8-6-2 16,4 4 0-16,2-4-1 15,5 4 1-15,-1-5-1 16,6 3 0-16,-1-2 0 16,4 2-1-16,-2-1 0 15,9 4-1-15,2-2 0 16,6 1 1-16,0-1-1 15,6 1 0-15,5-2 1 0,1-1-1 16,8-2 0-16,0 0 1 16,6-1-1-16,5-1 0 15,5 0 0-15,4-2 0 16,4 1 0-16,4-2 0 15,4-1 0-15,4 1 0 16,7-1 0-16,1 2 0 16,0-1 0-16,4 0 0 15,2 4-1-15,0-1 1 16,1 3 0-16,0 2 0 15,-4 0 0-15,0-1-1 16,-2 1 1-16,2 0 1 16,3-4-1-16,3 0 0 15,-2-4 1-15,3 2 0 0,1-4-1 16,1 2 0-16,1-1 1 15,0 0-1-15,-3 2 0 16,-4 2 0-16,-4-1 0 16,-2 2 0-16,-2 1 0 15,0 0 0-15,-4-3 0 16,-4 2 0-16,-2 0 0 15,-2-1 1-15,-4 0-1 16,-2 1 0-16,-4-2 1 16,-2 2-1-16,-3 0 0 15,-3-1 1-15,-2 2-1 16,-2 0 0-16,-1 0 0 15,-3 0 0-15,-4 2 1 16,-5-1-1-16,-5 1 0 0,-7 0 0 16,-1 0 1-16,-2 0-1 15,-6-1 0-15,-1-1 1 16,0 0-1-16,-5-2 0 15,-3-1 1-15,-4 1-1 16,-7-1-1-16,-4-1-2 16,-4 8-6-16,-16-3-26 15,0 0 0-15,-19-17-3 16,2 14 1-16</inkml:trace>
  <inkml:trace contextRef="#ctx0" brushRef="#br4" timeOffset="228115.8093">15573 15081 48 0,'0'0'37'16,"0"0"-2"-16,0 0 0 15,0 0-29-15,25-7-2 16,-3 7 1-16,9 5-2 16,8-2 0-16,9 4-1 15,5 2 0-15,5 2-1 16,0-2 0-16,0 3 0 15,-3 3 0-15,1 4 0 16,-8 0-1-16,-10 8 0 16,-9 2 0-16,-11 4 1 15,-13 11-1-15,-13 5 1 16,-18 5 0-16,-17 9-2 15,-18 6 2-15,-13 4-1 0,-10 1 1 16,1-2-1-16,4-6 0 16,7-12-4-16,20-5-4 15,8-31-28-15,37-7-2 16,13-29-1-16,30-7-1 15</inkml:trace>
  <inkml:trace contextRef="#ctx0" brushRef="#br4" timeOffset="228719.8697">15884 16446 56 0,'-3'-15'38'16,"3"15"-1"-16,-27 4-4 15,3 14-27-15,-3 4-2 16,-2 10 0-16,-3 8-2 15,0 4 2-15,-2 6-2 16,7 2 1-16,2-1-1 16,10 3-1-16,6-9 1 15,12-5-1-15,12-5 0 16,17-12 0-16,16-10-1 15,16-12 1-15,15-10-2 0,12-18 0 16,12-4-2-16,4-20-5 16,15 3-28-16,-22-18-2 15,0 14-2-15,-27-7 1 16</inkml:trace>
  <inkml:trace contextRef="#ctx0" brushRef="#br4" timeOffset="228914.8892">16190 16678 67 0,'-27'53'39'16,"-1"-10"-1"-16,15 17 1 15,4-8-38-15,2 3 0 0,8 3-3 16,2-1-2-16,14 5-34 15,-10-11 2-15,16-2-3 16,-2-25 2-16</inkml:trace>
  <inkml:trace contextRef="#ctx0" brushRef="#br4" timeOffset="229327.9305">16638 16671 63 0,'-11'-6'40'0,"22"5"-1"16,4-22 0-16,25 2-36 15,2-4 0-15,9 2 0 16,2 1-1-16,-4 7 0 15,-6 9-1-15,-9 17 0 16,-16 11 0-16,-9 9 0 16,-14 12 0-16,-14 7-1 15,-10 12 0-15,-3-1 1 16,-9 3-1-16,2-6 1 15,-4-2 0-15,8-11 0 16,7-5 0-16,11-7 0 16,8-13-1-16,13-8 1 15,14-6-1-15,7-9 0 0,11-6-1 16,8-1 0-16,7-3-2 15,-1-7-3-15,15 10-19 16,-13-15-14-16,10 10 0 16,-11-12-3-16,11 9 3 15</inkml:trace>
  <inkml:trace contextRef="#ctx0" brushRef="#br4" timeOffset="229517.9495">17393 16959 70 0,'-23'-2'41'16,"10"3"-1"-16,-3-16-1 0,16 15-38 16,0-16-12-16,1-10-26 15,14 9-1-15,-4-13-2 16,12 12 0-16</inkml:trace>
  <inkml:trace contextRef="#ctx0" brushRef="#br4" timeOffset="229852.983">17812 16579 58 0,'0'0'39'15,"-12"-11"-1"-15,12 11 1 0,0 0-31 16,0 0-2-16,-14 21-1 16,6 5-1-16,-7 5-1 15,-4 8 0-15,-1 6-1 16,2 4 0-16,-2-5-1 15,11-2 0-15,7-11 0 16,9-7 0-16,17-12 0 16,13-12-1-16,15-11 0 15,13-12-1-15,7-3 0 16,3-10-3-16,4 4-5 15,-18-23-23-15,9 25-7 16,-24-12 0-16,0 15-3 16</inkml:trace>
  <inkml:trace contextRef="#ctx0" brushRef="#br4" timeOffset="230070.0047">18173 16571 73 0,'-19'19'40'15,"-11"-11"-1"-15,12 21 1 16,3-3-36-16,-8 5-1 15,5 9-1-15,2 11-1 16,0 8 0-16,3-2-1 16,4 8-2-16,3-6-2 15,13 6-10-15,-5-17-24 16,21 0-3-16,-1-24 0 15,13-1 0-15</inkml:trace>
  <inkml:trace contextRef="#ctx0" brushRef="#br4" timeOffset="230620.0597">18431 16684 50 0,'-27'18'41'0,"7"-20"-1"15,20 2 0-15,16-20-20 0,16 2-18 16,15-6 0-16,9 3 0 15,2-1-1-15,2 8 0 16,-6 6 0-16,-10 11 0 16,-11 9-1-16,-12 6 0 15,-10 8 0-15,-12 3 1 16,-9 2-1-16,-5 0 0 15,-3 1 0-15,-6-4 1 16,1-2-1-16,5-3 0 16,3-4 0-16,0-2 0 15,7-4-1-15,8-13 1 16,-4 11 0-16,4-11 0 15,23-5-1-15,-4-2 1 16,4-2 0-16,1-1 1 0,-1 1-1 16,1 4 0-16,-6 3 0 15,-4 7 0-15,-8 5 1 16,-7 10-1-16,-7 5 0 15,-9 4 0-15,-2 7 0 16,-6 1 1-16,-1 3-1 16,-1-2-1-16,6 0-1 15,0-11-7-15,21 6-29 16,-8-18-1-16,20-1-1 15,-12-14 0-15</inkml:trace>
  <inkml:trace contextRef="#ctx0" brushRef="#br4" timeOffset="231213.119">19177 16985 46 0,'-17'11'37'15,"-6"-14"0"-15,13 7 0 16,-9-9-28-16,19 5-1 16,-12-5-2-16,12 5-2 15,-6 12 0-15,3 3-2 16,-4 5 1-16,-1 5-1 15,-2 2 0-15,2 0-1 16,-1-1 0-16,4-3 0 16,2-8 0-16,3-15-1 15,13 1 1-15,-1-14-1 0,6-9 0 16,5-3 0-16,-3-2 0 15,-1-2 1-15,-4-2-1 16,2 10 0-16,-9 0 1 16,-8 21-1-16,9-14 1 15,-9 14 0-15,0 0-1 16,-1 19 1-16,2-4-1 15,1-4 0-15,5 7 1 16,1-8-1-16,5-1 1 16,0-3-1-16,5-5 1 15,0-2-1-15,3-5 1 16,-1-4 0-16,2-11 0 15,3-1-1-15,-1-3 1 16,4-2-1-16,-4 2 0 16,1 3 0-16,-2 3 0 0,-5 14 0 15,-6 12 0-15,-7 10 1 16,-8 11-2-16,-5 6 1 15,-5 8-1-15,-5 3-1 16,0 7-2-16,-1-14-6 16,14 10-17-16,-6-21-14 15,20-5 0-15,-9-22 0 16</inkml:trace>
  <inkml:trace contextRef="#ctx0" brushRef="#br4" timeOffset="231430.1407">20168 16446 72 0,'-26'35'40'16,"-1"29"-2"-16,-18 10 2 15,7 16-36-15,-11 13-3 16,1 9 0-16,0 1-1 15,2-8-2-15,10 1-8 16,-2-20-27-16,23-11-2 16,3-24 0-16,23-18 0 15</inkml:trace>
  <inkml:trace contextRef="#ctx0" brushRef="#br4" timeOffset="231756.1733">20298 17017 76 0,'-25'9'39'0,"5"19"0"16,-11-10-2-16,3 9-33 16,6-1-2-16,6-1-1 15,7-3 1-15,4-4-1 16,10-4 0-16,9-8-1 15,10-5 1-15,11-5 0 16,6-1-1-16,6-1 1 16,0 1-1-16,-3 4 0 15,-1 4 1-15,-8 10-1 16,-13 8 1-16,-13 8-1 15,-12 3-1-15,-14 6 0 0,-9 2-2 16,-10-4-5-16,8 8-28 16,-15-15-3-16,11-11-2 15,-6-17 1-15</inkml:trace>
  <inkml:trace contextRef="#ctx0" brushRef="#br4" timeOffset="232821.2798">16029 11149 52 0,'15'-22'37'0,"-15"22"-1"15,5-16 0-15,-5 16-18 16,0 0-13-16,0 0-1 16,-7 18 0-16,2-2-1 15,-2 3-1-15,1 5 0 16,-1 1 0-16,2 3-1 15,2-3 0-15,3-3 0 16,1-3 0-16,6-6 0 16,-7-13 1-16,18-2-2 0,-2-14 1 15,0-9 0-15,2-9 0 16,2-4-1-16,0-3 1 15,-1-1-1-15,-1 3 1 16,-4 5 1-16,-4 9-1 16,-1 9 1-16,-9 16-2 15,0 0 0-15,0 0 1 16,-1 20 0-16,-2-1-2 15,-1 2 1-15,2 2-1 16,2-3 1-16,2-3 1 16,8-6 0-16,1-4 0 15,4-6-1-15,4-3 1 16,-1-5-1-16,2 0 1 15,-2 0-1-15,-1 0 0 0,-5 6 0 16,-12 1 1-16,17 19-1 16,-15-3 0-16,-6 6 1 15,2 4-2-15,-6-1-1 16,3 0-2-16,-3-8-4 15,13 3-20-15,-5-20-11 16,0 0 0-16,17-19-1 16</inkml:trace>
  <inkml:trace contextRef="#ctx0" brushRef="#br4" timeOffset="233025.3002">16780 10610 102 0,'-19'43'38'0,"-18"10"-1"15,-2 18-3-15,-7 4-35 16,2 1-1-16,6 2-3 16,2-14-5-16,20 2-28 15,2-21 0-15,22-8 0 16,8-19 2-16</inkml:trace>
  <inkml:trace contextRef="#ctx0" brushRef="#br4" timeOffset="233325.3302">16968 10843 99 0,'-22'4'39'0,"-9"1"-1"0,8 16-1 15,-8-1-31-15,16 5-3 16,5-3-2-16,8-2-1 15,10-3 0-15,6-2-2 16,4-4 2-16,5-1-1 16,-2 0 0-16,1 1 1 15,-7 2 0-15,-7 4 1 16,-8 3-1-16,-7 4 1 15,-4 3-1-15,-9-3-1 16,3 3-3-16,-8-16-12 16,15 11-22-16,-7-13 0 15,17-9-1-15,0 0-2 0</inkml:trace>
  <inkml:trace contextRef="#ctx0" brushRef="#br4" timeOffset="235044.5021">18103 10674 49 0,'-14'2'31'15,"14"-2"2"-15,-10 4-1 16,-3-9-19-16,13 5 0 16,0 0-3-16,0 0-2 0,-14 5-1 15,17 7-2-15,-6 1-1 16,6 7 0-16,-3 7-1 15,1 11-1-15,1 7-1 16,3 10-2-16,-4 8 1 16,5 6 0-16,-3 3 0 15,4 8 0-15,1 4 0 16,-1 3 0-16,0 1 2 15,0 5 1-15,-3-1-1 16,-1 3-1-16,-3-1 0 16,-2 3 0-16,-5-4 0 15,-3 3 0-15,2-3-1 16,-2 0-1-16,1-6 1 15,3-1 0-15,0-6 0 0,5-1 1 16,2-7-1-16,1 0 0 16,0 1 0-16,2-3-1 15,-4 1 1-15,-2 3 1 16,2-2-1-16,-4-3-1 15,0-2 1-15,-2-1 0 16,6-4-1-16,-5-5 1 16,4-1 0-16,1-5 0 15,1-1 0-15,-1 1 0 16,-1-3 0-16,-1 0 0 15,1 0 0-15,-3 3 0 16,3-3-1-16,-4 2 1 16,4-4-1-16,-1-2 0 0,2-3 1 15,1 0-1-15,0-3 1 16,0-5-1-16,3 1 1 15,-2-4 1-15,1 3-1 16,-2-1 0-16,-1 1 0 16,0-1 0-16,-1-1 1 15,-3 0-1-15,4-1 0 16,0-2 0-16,-2-3 1 15,4 1-1-15,-1-3 0 16,3-3 0-16,-3 0 0 16,2 1 0-16,-3-3-1 15,5 1 1-15,-5 0-1 16,0 0 0-16,0-1 0 15,0-2 0-15,1 4 0 0,-1-3 0 16,2 3 1-16,-2-3-1 16,2 0 1-16,-2 2 0 15,3-2 0-15,-2 3 0 16,0-3 0-16,3 3 0 15,-4-3 0-15,2 5 0 16,-1-1 0-16,0 3 0 16,1 0 0-16,-2 0 0 15,-2 1 0-15,1 0 1 16,0 0-1-16,-1-2 0 15,1 2 0-15,-3-2 0 16,3 0 0-16,1 3 0 16,1 2 0-16,3 2 1 15,-2 1-1-15,3 1 0 16,-4 1 0-16,2-7 0 0,-2-3 0 15,-1-3-2-15,0-20 1 16,0 0-1-16,0 0-4 16,-18-39-10-16,25 10-12 15,-20-30-9-15,11-9-4 16,-11-29 2-16</inkml:trace>
  <inkml:trace contextRef="#ctx0" brushRef="#br4" timeOffset="235652.5629">18065 12174 72 0,'0'0'36'15,"0"0"0"-15,-19 19 1 16,15 2-31-16,-11 9-2 16,1 13 1-16,-6 9-2 15,2 10 0-15,-3 0 0 16,1 2-1-16,2-7 0 15,3-6-1-15,1-11 1 16,8-15-2-16,6-25 1 16,0 0 0-16,18-38 0 15,2-7 0-15,6-13 1 16,4-10-1-16,3-9 1 15,1-3-1-15,-1 4 0 16,-1 7 0-16,-7 13 1 16,-4 13-2-16,-6 16 1 0,-15 27-1 15,16 2 1 1,-11 25 0-16,0 16-1 0,0 7 1 15,7 8-3-15,1 4-1 16,11 9-12-16,-5-18-18 16,20 7-6-16,-4-18-1 15,11 3-2-15</inkml:trace>
  <inkml:trace contextRef="#ctx0" brushRef="#br4" timeOffset="236180.6157">18794 11890 57 0,'22'-14'37'15,"-22"14"1"-15,11-7 0 16,-11 7-14-16,0 0-19 16,0 0 0-16,-14 28 0 15,0-6 0-15,1 11-1 16,-5 2-1-16,2 4 0 15,3-2-1-15,7 1 1 16,9-9-2-16,13-6 0 16,18-14 0-16,12-15-1 15,16-9 0-15,9-12-3 16,10-8-1-16,4-12-3 15,5 7-10-15,-18-16-21 16,1 8-1-16,-17-3 0 16,-8 11 0-16</inkml:trace>
  <inkml:trace contextRef="#ctx0" brushRef="#br4" timeOffset="236343.632">19255 11766 99 0,'-41'50'38'15,"15"15"0"-15,-3-1-1 16,13 7-35-16,5 6-2 15,7-2-3-15,14 2-6 16,-2-14-25-16,15 0-3 16,1-18-1-16,12-6-2 15</inkml:trace>
  <inkml:trace contextRef="#ctx0" brushRef="#br4" timeOffset="236892.6869">19599 11935 92 0,'17'-7'38'0,"-1"-12"0"15,16 7 0-15,-1-8-35 16,4 7 2-16,-2 1-3 15,-1 6 1-15,-7 6-2 16,-10 7 1-16,-7 8-1 16,-11 9 0-16,-9 9 0 15,-6 4-3-15,-10 3 3 16,-5 7 0-16,-4 1 0 15,0 2 1-15,2-2-1 16,3-5 1-16,9-6-1 0,5-3 1 16,13-11-1-16,13-8 0 15,11-11-1-15,10-8-1 16,13-8 0-16,6-6-3 15,8-2-2-15,-5-14-18 16,13 12-14-16,-9-12-2 16,2 11-1-16,-9-10 0 15</inkml:trace>
  <inkml:trace contextRef="#ctx0" brushRef="#br4" timeOffset="237065.7042">20267 12015 102 0,'-29'11'40'15,"8"4"-1"-15,0-15-2 16,21 0-37-16,0 0-9 16,10-25-28-16,19 11-1 15,-3-13-1-15,15 6 0 16</inkml:trace>
  <inkml:trace contextRef="#ctx0" brushRef="#br4" timeOffset="237290.7267">20549 11806 98 0,'-33'22'39'16,"8"9"-2"-16,-8-7 3 16,14 2-35-16,1-2 0 0,16-2-3 15,12-8 1-15,18-6 0 16,20-11-1-16,12-8-2 15,16-10-1-15,8-9 0 16,13 1-9-16,-12-16-25 16,8 7-5-16,-21-7 0 15,-2 5-2-15</inkml:trace>
  <inkml:trace contextRef="#ctx0" brushRef="#br4" timeOffset="237471.7448">20882 11709 110 0,'-43'61'41'15,"-2"-4"0"-15,17 6-1 0,11-5-36 16,5-4-6-16,12-1 1 16,6-9-4-16,16 3-8 15,-6-19-24-15,25 1-3 16,-9-20 0-16,15-2-2 15</inkml:trace>
  <inkml:trace contextRef="#ctx0" brushRef="#br4" timeOffset="237966.7943">21190 11683 108 0,'-37'23'43'16,"5"-16"-2"-16,32-7-1 16,0 0-39-16,16-5-3 15,24-7 3-15,7 0-3 16,5-2 3-16,-1 2-3 15,0 2 3-15,-8 5-1 16,-11 6 0-16,-12 5 3 16,-14 6-2-16,-14 7 1 15,-11 3-1-15,-6 6 2 16,-8 2-2-16,1 0-1 15,-1 0 1-15,4-4-4 0,10-4 4 16,8-2-4-16,16-7 4 16,8-8-4-16,11-1 3 15,6-2 0-15,6-1 0 16,-1 2 1-16,-3 0 0 15,-2 6 0-15,-10 6 0 16,-12 8 0-16,-11 4 0 16,-14 5-1-16,-6 3 0 15,-6 2-1-15,0 0-3 16,-5-10-6-16,13 10-13 15,-5-23-17-15,18 1 0 16,8-15-3-16,3-10 2 16</inkml:trace>
  <inkml:trace contextRef="#ctx0" brushRef="#br4" timeOffset="238635.8612">22011 11896 80 0,'0'0'39'0,"0"0"0"16,0 0 0-16,-13 21-25 15,4 2-11-15,-5 4-1 16,0 7 1-16,-4 4-1 16,-1 1 0-16,2-2 0 15,6-4-1-15,3-5 0 16,9-11 0-16,-1-17-1 15,27 0 0-15,-4-13 1 16,6-11-2-16,3-4 2 16,-1-7-1-16,0 0 0 15,-5-1 0-15,-4 6 0 16,-8 3 0-16,-7 7 1 15,-3 8 0-15,-4 12-1 16,0 0 1-16,-13-4 0 0,13 4-1 16,-10 15 1-16,10-15-1 15,9 16 0-15,6-12 1 16,8-4-1-16,3-2 1 15,7-5 0-15,3 0 0 16,1-1 0-16,-4 1-1 16,-4 3 1-16,-5 5 0 15,-8 5 0-15,-6 8-1 16,-7 7 0-16,-7 4 0 15,-4 5 0-15,-2 6-1 16,1-1-1-16,0-7-3 16,9 2-7-16,0-30-15 15,22 8-13-15,5-26 1 16,23-7-3-16,2-22 1 0</inkml:trace>
  <inkml:trace contextRef="#ctx0" brushRef="#br4" timeOffset="238801.8778">22905 11621 109 0,'-53'73'39'0,"-17"-1"2"16,7 11-4-16,7-8-38 15,4-9-5-15,30 2-22 16,2-24-13-16,27-5 3 15,9-21-3-15</inkml:trace>
  <inkml:trace contextRef="#ctx0" brushRef="#br4" timeOffset="239100.9077">23137 11783 112 0,'-39'26'37'15,"-8"-6"4"-15,13 11-4 16,-3-7-33-16,19 1-3 15,9-7 1-15,18-3-3 16,7-3 3-16,9-2-1 16,7 0 1-16,-1 1-1 15,-4 0-1-15,-4 5 1 16,-9 4-1-16,-9 2 1 0,-9 1-1 15,-11 7 0-15,-5-1-1 16,-7-2-1-16,4 8-8 16,-14-20-11-16,17 14-19 15,-13-14-1-15,8 7 0 16,-6-12-2-16</inkml:trace>
  <inkml:trace contextRef="#ctx0" brushRef="#br4" timeOffset="240461.0437">20922 17097 30 0,'-19'-5'35'15,"19"5"3"-15,-23-4-3 16,23 4-14-16,-13 0-12 15,13 0-2-15,0 0-1 16,0 0-2-16,20-11 0 16,-3 8-1-16,8-7-1 15,11 3 0-15,9-4 0 16,8-2 0-16,10-4-1 15,11-2-1-15,1-1 1 16,6 1-2-16,0 1 1 16,0 0 0-16,-4 5 0 15,-4 3-1-15,-7 0 1 16,-10 5-1-16,-5 2 1 0,-8-2 0 15,-6 2 1-15,-10-1-1 16,-5 0 0-16,-7-1 0 16,-2-1 0-16,-13 6 0 15,9-8 0-15,-9 8 1 16,0 0-1-16,-22-3 0 15,0 7 0-15,-5 1 0 16,-8 1 0-16,-5-2 0 16,-4 3 0-16,-5-2 0 15,2-2 0-15,-1 1 0 16,9-3 0-16,2-1 1 15,8-2-1-15,6-1 0 16,12-1 0-16,11 4 0 16,6-13 0-16,16 5 0 0,10-3 0 15,13 1 0-15,9-3 0 16,8 0-1-16,4 2 1 15,-3 5 0-15,-1 1 0 16,-7 5 0-16,-11 6 0 16,-10 4 0-16,-11 5 0 15,-13 8 0-15,-11 2 0 16,-6 5 1-16,-15 3-1 15,-5 1 1-15,-12 3-1 16,-7 2 2-16,-6 0-2 16,-3-7 1-16,2 1-1 15,6-9 0-15,8-3-2 16,10-13-3-16,29-8-12 15,-4-14-15-15,36-11-7 16,6-22-4-16,19-9 2 0</inkml:trace>
  <inkml:trace contextRef="#ctx0" brushRef="#br4" timeOffset="241558.1534">23653 11430 73 0,'0'0'36'16,"0"0"0"-16,12 7 0 15,-12-7-28-15,-7 26-2 16,3-4-1-16,5 14 0 16,-6 3-1-16,2 16 1 15,-4 6-2-15,-1 8-2 16,-4 1 2-16,-2 5-2 15,-3-3 1-15,4-2-1 16,2-11 0-16,2-12-3 0,3-16 3 16,4-16-1-16,2-15 0 15,14-24 0-15,0-11 0 16,-2-13 0-16,0-11 0 15,2-9 0-15,-4-6 1 16,1-3-1-16,-3-4 0 16,-2 1 1-16,-3 2 0 15,0 6-1-15,0 9 1 16,-2 7-1-16,-1 10 0 15,0 12 1-15,-1 14-1 16,-2 8 0-16,3 12 1 16,-9 13-1-16,2 5 1 0,-3 8-1 15,-5 8 0 1,-6 5 1-16,-3 6-1 0,-4 0 1 15,-3 1-1-15,2-3 0 16,2-5 1-16,6-7-1 16,5-10 0-16,9-8 0 15,7-13 1-15,20-10-1 16,4-11 0-16,7-14 0 15,7-8 1-15,5-5-1 16,-2-5 1-16,1 0 0 16,-8 3 1-16,-5 8-1 15,-6 6 0-15,-5 13 0 16,-7 10 0-16,-11 13-1 15,10 6 0-15,-5 16 1 16,0 10-1-16,2 8 0 0,3 10 0 16,4 6-1-16,1 6 1 15,6-1 0-15,5 2-3 16,-3-9-6-16,17 5-14 15,-18-22-9-15,21 5-8 16,-11-19-2-16,12 1-1 16</inkml:trace>
  <inkml:trace contextRef="#ctx0" brushRef="#br4" timeOffset="241700.1676">24345 11941 105 0,'-19'7'41'16,"3"7"-1"-16,-19-14-1 15,11 4-37-15,0-7-7 16,-8-20-21-16,25 7-14 0,-7-11 0 15,16 4-3-15,-5-7 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0:34:56.97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763 3817 60 0,'-13'6'32'15,"13"-6"0"-15,-15 4-1 16,15-4-24-16,11-14-2 16,0 1-1-16,12-2-1 15,3-10 1-15,13-2 1 16,4-12-1-16,15-8 0 15,1-10 1-15,13-9 0 0,2-10 0 16,10-1-1-16,0-8-1 16,5-4-1-16,0-7-1 15,6 1-1-15,0-5 0 16,3 1-1-16,3-4 1 15,-1 2-1-15,6-2 1 16,-4 6-1-16,8 4 2 16,-6 1 0-16,-2 6-2 15,-2 7 3-15,-4 0-2 16,-2 4 2-16,-6 4-2 15,1 2 1-15,-6-1-1 16,-2 1 1-16,-81 69 0 16,86-69 0-16,-86 69 0 0,92-75 0 15,-46 39 0 1,5-2-3-16,-5 0 2 0,5-1-1 15,-3 3 1-15,1 0 0 16,-49 36 0-16,85-78 0 16,-85 78 2-16,81-73 0 15,-81 73-1-15,68-68 1 16,-68 68 0-16,59-58-2 15,-59 58 1-15,51-48-1 16,-51 48 0-16,47-42 0 16,-47 42 1-16,0 0-2 15,59-51 1-15,-59 51 0 16,0 0 1-16,51-43-2 15,-51 43 1-15,0 0 1 16,44-33-1-16,-44 33 2 16,0 0-1-16,0 0-1 0,49-29 0 15,-49 29 1-15,0 0-1 16,0 0-1-16,0 0 1 15,0 0 0-15,0 0-1 16,0 0 1-16,0 0-1 16,0 0 0-16,0 0 1 15,0 0 0-15,0 0 0 16,0 0 0-16,0 0 1 15,0 0-1-15,0 0 1 16,0 0 0-16,0 0-1 16,0 0 0-16,0 0 0 15,0 0-1-15,0 0 1 16,0 0-1-16,0 0 1 0,-62-2-1 15,62 2 1-15,-67 23 0 16,67-23 0-16,-85 27 1 16,38-12-1-16,-2 0 0 15,4 2-1-15,0-3 0 16,45-14 1-16,-82 33 0 15,82-33 1-15,-56 24-1 16,56-24 0-16,0 0 0 16,0 0 1-16,0 0 1 15,0 0-2-15,0 0 1 16,76-9-1-16,-76 9 1 15,94-23-1-15,-43 9 2 16,1 2-2-16,-1-1 1 16,-1 4-1-16,-50 9-1 0,85 0 1 15,-85 0-1-15,51 32 2 16,-51-32 0-16,-1 81-2 15,-12 8 1-15,-22 15-2 16,-8 8 0-16,-1 5-14 16,-23-36-20-16,25 0-5 15,17-29 1-15,27-27-1 16</inkml:trace>
  <inkml:trace contextRef="#ctx0" brushRef="#br0" timeOffset="785.0785">1575 1202 71 0,'9'-52'36'16,"-9"52"0"-16,0 0 1 0,0 0-28 16,0 0-2-16,-55-53 1 15,55 53-3-15,-92 34 0 16,10 25-1-16,-4 23 0 15,-5 12-2-15,-12-10 2 16,12 17-2-16,25 2-2 16,22-12 2-16,36-23-3 15,19-19 2-15,20-11-2 16,18-12 2-16,12-20-1 15,10-13 0-15,-1-13 2 16,-4-11-2-16,-4-4 3 16,-13-3-3-16,-16-1 2 15,-20 4-2-15,-19 5 0 16,-18 7 1-16,-12 7-2 0,-10 9 0 15,-3 2 0-15,6 5-2 16,1-2-4-16,22 4-5 16,5-8-23-16,35-2-3 15,10-10 1-15,29-4-2 16</inkml:trace>
  <inkml:trace contextRef="#ctx0" brushRef="#br0" timeOffset="1152.1152">1870 1266 109 0,'0'0'40'16,"0"0"-1"-16,21-8-1 15,-30 31-34-15,-25 21-2 0,-7 12 1 16,-6 10-3-16,14 5 3 15,-1-3-3-15,19 2 1 16,20-25-1-16,13-15 2 16,11-15-1-16,14-21 0 15,12-18 1-15,5-19-2 16,-60 43 2-16,69-62-2 15,-69 62 1-15,59-83-3 16,-59 83 1-16,51-84-1 16,-51 84 1-16,26-84-3 15,-26 84 2-15,6-70-1 16,-6 70-1-16,-19-52-2 15,19 52-21-15,0 0-10 16,0 0 2-16,-39-62-1 0,39 62-4 16</inkml:trace>
  <inkml:trace contextRef="#ctx0" brushRef="#br0" timeOffset="1674.1674">2230 1245 104 0,'58'0'38'0,"-58"0"2"16,0 0-3-16,61 19-31 15,-52 0-2-15,-18 11-3 16,-10 7 1-16,-12-17-1 16,15 12 1-16,-3 1-2 15,14-7 1-15,3-13 0 16,2-13 0-16,12-4 0 0,2-10 0 15,-14 14-1-15,0 0 1 16,0 0 0-16,38-49-1 16,-38 49 2-16,0 0-2 15,0 0 1-15,42-60-2 16,-42 60 2-16,0 0-1 15,0 0 0-15,0 0 0 16,39-49 0-16,-39 49 0 16,0 0 0-16,0 0 1 15,18 0-1-15,-1 7 0 16,-17-7 1-16,0 0-1 15,0 0 1-15,49 6 0 16,-49-6 0-16,0 0-2 16,56-21 1-16,-56 21 0 0,0 0 0 15,68-32 1-15,-68 32-2 16,0 0 2-16,52-35 0 15,-52 35 1-15,0 0-2 16,0 0 2-16,17 9-2 16,-12 14-2-16,-13 9-1 15,-3 8-2-15,7-2-3 16,4-38-19-16,0 0-12 15,0 0-2-15,0 0 1 16,66 0-2-16</inkml:trace>
  <inkml:trace contextRef="#ctx0" brushRef="#br0" timeOffset="1854.1854">3204 788 113 0,'0'0'40'15,"29"-58"0"-15,-29 58-1 16,0 0-39-16,0 0-1 15,-43 63-6-15,43-63-17 16,-41 85-15-16,21-31 2 16,0 1 0-16,2-2-2 15</inkml:trace>
  <inkml:trace contextRef="#ctx0" brushRef="#br0" timeOffset="2170.217">3295 970 107 0,'0'0'39'16,"0"0"1"-16,0 0-1 16,-16-54-36-16,16 54-1 15,0 0-1-15,0 0 0 16,0 0 0-16,0 0 0 15,0 0-1-15,-29 55 1 16,29-55-1-16,0 0 0 16,0 0 0-16,0 0 0 15,51 56 0-15,-51-56 1 16,0 0 2-16,0 0-2 15,0 0 1-15,50 53-4 16,-50-53-2-16,0 0-31 0,0 0-3 16,0 0 0-16,-14 57-4 15</inkml:trace>
  <inkml:trace contextRef="#ctx0" brushRef="#br0" timeOffset="4048.4048">867 3943 72 0,'-10'1'34'16,"10"-1"-1"-16,0 0-1 16,0 0-24-16,0 0-3 15,0 0-1-15,15 2-2 16,1-1 0-16,0-1 0 0,12 3 0 15,5-3 0-15,9-2 0 16,11-2 0-16,6-1 0 16,7-3 0-16,12-3 0 15,2-4 0-15,10 2 0 16,-2-1 0-16,3 3-1 15,0 5 0-15,-3 1 0 16,-4 4 0-16,-2 3-1 16,-4-1 0-16,-4 3 0 15,1-3 0-15,-3-1 0 16,1-5-1-16,1-1 1 15,-1-3 0-15,-1 0 1 16,-2 1-1-16,-5 0 0 16,-6 2 1-16,-4 4-1 0,-6 2-1 15,-6 2 1-15,-6 2 0 16,-1 0 0-16,-3-1-1 15,1-1 1-15,-1-2 0 16,2-6 0-16,1 0 1 16,4-3-1-16,-1 0 1 15,3-1-1-15,-3 0 1 16,0 2 0-16,0 0-1 15,-2 5 1-15,0 2-1 16,-5 1 0-16,-2 2 0 16,3 1 0-16,-3 1-1 15,1-2 1-15,-2 0 0 16,4 1-1-16,-6-3 1 0,0 1 0 15,0-2 0 1,-2 1 1-16,-2-1-1 0,3 1 1 16,-4 0 0-16,3 0-1 15,-3 0 1-15,4 0-1 16,-2 1 0-16,3 0 1 15,2 0-1-15,-3 3 0 16,2-2 0-16,-1 1 0 16,-1 0 0-16,1-2 0 15,-1-1 1-15,-2-1-1 16,0-3 1-16,1 1-1 15,0-4 1-15,1 2 0 16,-2-1-1-16,4 4 1 16,-2-1-1-16,-1-1 0 0,0 2 0 15,-3 2 0-15,-3-1 0 16,-3 0 0-16,-3-1-1 15,-13 2-1-15,0 0-2 16,5-19-7-16,-5 19-26 16,-10-16-1-16,10 16 0 15,-23-22-1-15</inkml:trace>
  <inkml:trace contextRef="#ctx0" brushRef="#br0" timeOffset="4544.4544">3090 3655 79 0,'-18'-3'36'16,"-1"-5"1"-16,8 7-1 16,-2-3-20-16,13 4-13 15,5-12-3-15,10 7 2 16,4 2-2-16,10 3 2 0,4 1 0 15,8 6 0-15,2 2-1 16,6 4 1-16,0 0 1 16,-2 7-2-16,-3 1 0 15,-7-2 0-15,-7 6 0 16,-8-1 0-16,-12 5-1 15,-10 4 1-15,-17 3-1 16,-9 8 1-16,-11 1-1 16,-6-2 0-16,-5 6-2 15,1-11-4-15,13 6-29 16,-8-21-2-16,19 1-1 15,4-22-2-15</inkml:trace>
  <inkml:trace contextRef="#ctx0" brushRef="#br0" timeOffset="5934.5934">1808 3266 83 0,'0'0'35'0,"1"-15"0"16,-1 15 0-16,0 0-30 0,0 0-1 16,-13 9 0-16,8 15-1 15,-7 2 0-15,2 12 0 16,-4 0-1-16,3 4 1 15,2-2-1-15,4-1 1 16,9-13-1-16,11-7 0 16,14-17 0-16,13-12-3 15,14-11 0-15,6-14-5 16,11 4-9-16,-6-22-21 15,7 9 0-15,-18-10-2 16,-4 13 0-16</inkml:trace>
  <inkml:trace contextRef="#ctx0" brushRef="#br0" timeOffset="6114.6114">2128 3156 101 0,'-17'38'36'0,"-5"-1"2"15,14 13-2-15,-6-1-32 16,6 4-3-16,3 6-2 15,-1 1-1-15,5 7-10 16,-9-15-23-16,11 2-1 16,-5-15 0-16,8-3-2 15</inkml:trace>
  <inkml:trace contextRef="#ctx0" brushRef="#br0" timeOffset="6490.649">2329 3313 100 0,'1'-15'37'0,"13"7"1"16,-1-12-1-16,11 6-33 15,0-2-1-15,0 6 0 16,0 2-1-16,-1 3 0 16,-8 4 0-16,-1 13-1 15,-9 3 1-15,-10 8-1 16,-5 8 0-16,-5 5 0 15,-8 6 0-15,-3 6 0 16,0-1 0-16,-2-3-1 0,5-5 1 16,4-3-1-16,11-9 0 15,9-8-1-15,15-12-2 16,12-13-1-16,20 4-16 15,-1-27-17-15,16 7-1 16,-7-16 0-16,12 4-2 16</inkml:trace>
  <inkml:trace contextRef="#ctx0" brushRef="#br0" timeOffset="6647.6647">2762 3305 108 0,'-20'1'37'16,"10"5"0"-16,0-13-4 15,11-14-40-15,13 10-28 0,-5-12-2 16,16 6 0-16,-3-7 0 16</inkml:trace>
  <inkml:trace contextRef="#ctx0" brushRef="#br0" timeOffset="6903.6903">3098 3089 99 0,'-15'22'38'15,"-11"-7"0"-15,5 13 0 16,-12-10-32-16,10 9-2 16,1-1 0-16,8 2-1 15,9-4-1-15,8-2 0 0,12-10-1 16,12-7-1-16,18-9-2 15,7-9-1-15,12-6-3 16,-1-13-1-16,13 6-27 16,-15-18-3-16,4 13 0 15,-21-9 0-15</inkml:trace>
  <inkml:trace contextRef="#ctx0" brushRef="#br0" timeOffset="7053.7053">3284 3130 102 0,'-40'35'37'16,"13"15"0"-16,1-11-1 15,17-2-34-15,4 3-2 16,7-3-4-16,18 5-27 0,-2-18-5 16,12 0 0-16,-5-13-2 15</inkml:trace>
  <inkml:trace contextRef="#ctx0" brushRef="#br0" timeOffset="7564.7564">3526 2992 110 0,'-29'6'39'15,"12"7"0"-15,-4-13-1 16,7 1-36-16,14-1-1 16,18-7 0-16,5-1-1 15,9 0 1-15,4-1-1 16,1 2 0-16,1 0 0 15,-7 2 1-15,-4 4-1 16,-9 6 0-16,-18-5 1 16,2 22 0-16,-16-5 0 15,-6 0 0-15,-1 4 0 16,1 0-1-16,1 0 0 15,5-3-1-15,7-1 1 16,12-3-1-16,7-1 0 0,8-1 0 16,3 0 0-16,5-2 1 15,-4 1-1-15,1 4 2 16,-9-3-1-16,-9 7 1 15,-11 2 0-15,-11 2 0 16,-8 0 0-16,-7 2 0 16,-5-3-2-16,0-6-2 15,9 7-15-15,-1-29-19 16,27 6-3-16,-11-27 1 15,33-2-3-15</inkml:trace>
  <inkml:trace contextRef="#ctx0" brushRef="#br0" timeOffset="9230.923">4484 3932 63 0,'0'0'34'0,"4"13"-2"15,-4-13 1-15,0 0-25 16,0 0-1-16,0 0-2 15,10-15-1-15,-10 15 0 16,0-23 0-16,0 7-1 16,0-5 0-16,-3 0-1 15,2-5 1-15,0 1-1 16,0-2 0-16,-1-1-1 15,0-2 1-15,-2-2 0 16,-1-2-2-16,1 0 2 16,-1-5-1-16,-3-1 0 0,0-2-1 15,3-1 2-15,-3-2-2 16,5 4 0-16,-1 1 1 15,2 2 0-15,2 0 0 16,3 4-1-16,3-1 1 16,-3 3-1-16,3-1 1 15,-2 2 0-15,0-1-1 16,-4-4 1-16,0 1 0 15,-2 0 0-15,-4-1-1 16,2 2 0-16,-1-2 0 16,2 1-1-16,-2 0 1 15,5 5-1-15,-1-2 1 16,1 2-1-16,0-1 1 15,1-1 0-15,-2-3 1 0,0 1-1 16,-3-3 1-16,-1-2-1 16,1 0 0-16,-1-1 0 15,1 2 1-15,-3-1-1 16,4 2 0-16,1-1 1 15,1 5-1-15,1 0 1 16,0 1-1-16,1 2 2 16,-1 2-2-16,0-2 1 15,-2 5 0-15,1-3-1 16,-4 2-1-16,0-5 2 15,-2 1-1-15,0 1 1 16,-1-3-1-16,1 2 1 16,1 0-1-16,3 3 1 15,0 2-1-15,3-2 1 0,0 7-1 16,2-2 0-16,0 2 1 15,-1-1-1-15,2-3 0 16,-2 2 0-16,-1-2 1 16,-1-1-1-16,-1-3 1 15,1 1-1-15,-1 1 1 16,2-3-1-16,0 29 0 15,0 0 0-15,0 0 1 16,2-59-1-16,-2 59 1 16,0 0-1-16,7-49 1 15,-7 49-1-15,0 0 0 16,7-53-2-16,-7 53 2 15,0 0-2-15,3-64 1 16,-3 64-1-16,0 0 2 16,1-69 0-16,-1 69 0 0,0 0 1 15,-5-73 0-15,5 73 0 16,0 0-1-16,-9-69 1 15,9 69 0-15,0 0-1 16,-11-67 1-16,11 67-1 16,0 0-1-16,-10-60 1 15,10 60 1-15,0 0-3 16,0 0 1-16,-13-59-3 15,13 59 0-15,0 0-6 16,0 0-23-16,0 0-5 16,0 0-1-16,0 0 0 15</inkml:trace>
  <inkml:trace contextRef="#ctx0" brushRef="#br0" timeOffset="9801.9801">4399 1571 56 0,'-3'-19'33'16,"5"9"0"-16,-2 10 1 0,0 0-13 15,-18-9-12-15,18 9-1 16,-14 11-2-16,6 5-1 15,-7 4-1-15,-1 6-1 16,-6 8-1-16,2 6 1 16,-4 5-2-16,1 0 0 15,0-1 1-15,5-6-2 16,3-6 1-16,5-6-1 15,4-10 2-15,6-16-2 16,0 0 1-16,25-23 0 16,-7-6 0-16,8-9 2 15,3-6-2-15,1-4 1 16,2-7 0-16,3 2 0 15,-6 5 0-15,-3 8-1 0,-4 6 1 16,-6 11-2-16,-2 10 1 16,-4 14-1-16,-2 14 0 15,-2 12 0-15,-3 6 0 16,4 10-1-16,2 6 0 15,1 4 0-15,5-2-2 16,2-2-1-16,10-3-3 16,-5-17-23-16,22 4-8 15,-6-14 1-15,11-2-2 16,-10-11 1-16</inkml:trace>
  <inkml:trace contextRef="#ctx0" brushRef="#br0" timeOffset="10253.0252">4998 1375 91 0,'5'-24'36'0,"-5"24"0"0,0 0 1 15,0 0-30-15,0 0-1 16,-20 11-1-16,7 8-1 15,-2 10 0-15,-3 1-2 16,5 5 1-16,1 1-2 16,8-3 1-16,8-5-1 15,13-8 0-15,7-10-1 16,10-10-1-16,12-12-2 15,-1-7-1-15,6-7-3 16,-6-13-4-16,-45 39-24 16,50-40-2-16,-50 40 1 15,0 0 0-15</inkml:trace>
  <inkml:trace contextRef="#ctx0" brushRef="#br0" timeOffset="10390.0389">5296 1335 85 0,'-24'15'32'16,"-1"20"0"-16,-14 10 2 15,3 11-21-15,6 14-9 16,10 8-8-16,14-23-8 15,16 4-22-15,-1-12 1 16,15-3-2-16,-3-13 1 16</inkml:trace>
  <inkml:trace contextRef="#ctx0" brushRef="#br0" timeOffset="10764.0763">5563 1391 110 0,'0'0'38'15,"0"0"1"-15,0 0-1 16,0 0-35-16,41-34 1 15,-7 27-1-15,-7 4-1 16,2 5 0-16,-2 6 0 16,-7 11-1-16,-10 6-2 15,-9 9 2-15,-13 1-1 16,-7 9 1-16,-9-1-1 15,-2 4 1-15,-2-1-1 0,0-3 0 16,7-5 0-16,8-5 0 16,11-10-1-16,14-9-1 15,17-10-2-15,12-17-6 16,25-5-26-16,-8-14-2 15,19 0 2-15,-11-8-3 16</inkml:trace>
  <inkml:trace contextRef="#ctx0" brushRef="#br0" timeOffset="10924.0923">6104 1509 114 0,'-16'3'36'0,"16"-3"-2"0,-2-12-6 16,2-12-61-16,0 24-3 15,0 0-1-15,50-45 1 16</inkml:trace>
  <inkml:trace contextRef="#ctx0" brushRef="#br0" timeOffset="11171.117">6442 1260 109 0,'5'12'39'0,"-19"11"-1"15,-8 9 0-15,-13 6-32 16,3 4-1-16,-1-6-1 15,25-1-1-15,19-9-1 16,15-11-1-16,16-11 0 16,15-13-2-16,10-8 0 0,5-11-2 15,-72 28-1-15,80-32-4 16,-80 32-18-16,78-52-12 15,-78 52 1-15,68-50 0 16,-68 50 0-16</inkml:trace>
  <inkml:trace contextRef="#ctx0" brushRef="#br0" timeOffset="11322.1321">6833 1233 114 0,'-54'40'37'0,"5"15"2"16,3 5-3-16,14 6-33 15,9-5-2-15,27-16-3 0,10-6-7 16,0-14-27-1,18-5 0-15,-5-10 0 0,13-5-3 16</inkml:trace>
  <inkml:trace contextRef="#ctx0" brushRef="#br0" timeOffset="11809.1808">7218 1242 121 0,'0'0'40'0,"-49"2"-1"16,49-2-1-16,0 0-38 15,-47 0-1-15,47 0 1 16,0 0 0-16,0 0 0 16,0 0 0-16,0 0 0 15,63-19 1-15,-63 19 0 16,52-7 0-16,-52 7 0 15,0 0 0-15,37 9 1 16,-12 0-1-16,-7 7 0 16,-22 9-1-16,-11 3 0 15,-6 0-1-15,9-3 1 16,12-8-1-16,28-7 0 15,9-2 0-15,4 4 1 0,3-4 0 16,-3 3 0-16,-6 9 1 16,-9 3 0-16,-16 8 0 15,-17 1 0-15,-14 5 0 16,-12 2 1-16,-8-1-2 15,-5-2-2-15,7-4-7 16,-9-14-28-16,25-2-1 16,-2-12-2-16,25-4-2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0:35:42.99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1146 1511 73 0,'0'0'32'15,"0"0"-1"-15,4 19-1 16,-9 8-23-16,-4 8-4 16,2 13-3-16,-7 14 3 15,1 7-2-15,-5 12 1 16,-1 1-2-16,-1 3 1 15,2-6-4-15,5-2-2 16,-3-22-14-16,15-3-12 16,2-16-2-16,7-14 0 0,6-15 0 15</inkml:trace>
  <inkml:trace contextRef="#ctx0" brushRef="#br0" timeOffset="377.0377">1163 2025 80 0,'0'0'37'16,"-26"-13"-2"-16,26 13 1 15,-16 14-28-15,21 0-1 16,-5-14-3-16,30 18-1 16,1-15-2-16,12-8-1 15,11-11-4-15,5-16-1 16,17-8-10-16,-10-20-5 15,17 3 0-15,-18-18 3 0,9 5 0 16,-74 70 4-16,57-82 3 16,-57 82 8-16,38-75 12 15,-38 75 5-15,26-61 4 16,-33 14-2-16,6 26 0 15,-25 15 0-15,3 25-4 16,-19 18-4-16,11 24-4 16,2 22-1-16,-1 10-2 15,8 0-1-15,3 4-2 16,4-6-3-16,5-2 0 15,1-13-8-15,18-6-23 16,-6-18-2-16,19-8 1 16,3-21-2-16</inkml:trace>
  <inkml:trace contextRef="#ctx0" brushRef="#br0" timeOffset="1194.1194">2101 1903 99 0,'-27'-1'37'0,"0"16"1"15,-14 5-1-15,7 13-34 16,-5 5 1-16,5 7-1 16,3 0-1-16,9 3-1 15,11-4 0-15,11-3 0 16,11-10-1-16,13-6 0 15,9-13 0-15,7-10-1 0,4-12 2 16,5-10-1-16,-3-9 0 16,-5-7 1-16,-9-3-1 15,-7-3 1-15,-11 1-1 16,-10-1 1-16,-8 8 0 15,-9 8 0-15,-6 9-1 16,-6 8 1-16,2 6 0 16,-4 6-1-16,11 5 0 15,3 2 1-15,12 1-1 16,1-11 0-16,28 12 0 15,4-11 0-15,8-3 0 16,8-1 0-16,4-1 0 16,3 3 0-16,-4 6 0 15,-6 5 0-15,-4 10 0 0,-14 10 1 16,-12 9-1-16,-10 5 0 15,-10 4 0-15,-7 6 0 16,-6-8 0-16,1-2 0 16,-2-10 0-16,5-9 0 15,14-25 0-15,-10 6 1 16,15-22 1-16,7-14-1 15,6-10 0-15,1-8 1 16,2-2 0-16,4-5 0 16,-3 5-2-16,-3 6 2 15,-2 7-2-15,-2 5 0 16,-3 13-2-16,3 4-1 15,4 8-2-15,-2 5 0 16,12 5-3-16,-4-3-1 16,16 11-10-16,-11-15-3 0,20 11-17 15,-8-8 3-15,7 2-1 16,-10-6 3-16,3 2 30 15,-10-2 4-15,-11-4 14 16,6 13 3-16,-27-4 19 16,0 0-1-16,0 0 1 15,-5 24 1-15,-12-8-28 16,5 9-3-16,-3 9-3 15,2 1-1-15,3 5-1 16,-1 0-1-16,3-2 0 16,6-6-4-16,3-1-5 15,-1-13-27-15,15-10-3 16,-2-17 2-16,10-3-3 15</inkml:trace>
  <inkml:trace contextRef="#ctx0" brushRef="#br0" timeOffset="1352.1352">3105 1693 108 0,'-26'-4'37'0,"7"8"-1"16,3-1-7-16,3-3-65 15,13 0-1-15,16 4-1 16,9-1-1-16</inkml:trace>
  <inkml:trace contextRef="#ctx0" brushRef="#br0" timeOffset="1690.169">3413 1892 103 0,'0'0'39'16,"0"0"2"-16,0 0-2 15,28-7-30-15,0-4-7 16,9-2 0-16,4 2-1 15,3 1 1-15,-8 2-1 16,-3 10-1-16,-7 3 1 16,-10 11-1-16,-14 7 1 15,-6 6-1-15,-15 6 1 16,-6 11-1-16,-8 1 1 15,0 4-2-15,-3-6 1 16,6-5 0-16,8-4-1 16,8-5 0-16,14-11 0 0,14-14-3 15,14-8 0-15,11-15-4 16,17 4-8-16,-3-19-24 15,20 3 0-15,-6-10 2 16,12 6-2-16</inkml:trace>
  <inkml:trace contextRef="#ctx0" brushRef="#br0" timeOffset="2335.2335">4154 1949 104 0,'-19'8'38'16,"-14"2"2"-16,-1 11-1 16,-11 7-34-16,5 5 1 15,1 2-4-15,4 4 0 16,9 1-1-16,7 2 0 15,9-5 0-15,10-3-2 0,16-8 1 16,7-15-1-16,11-6 1 16,4-10-1-16,6-7 0 15,-2-10 0-15,-1-7 0 16,-1-7 1-16,-9 0-1 15,-8-4 1-15,-4 2 0 16,-10 2 0-16,-2 4 0 16,-5 5 1-16,-4 9-1 15,1 4 0-15,1 14 0 16,0 0 1-16,0 0-1 15,0 0 0-15,0 0 1 16,16 13-1-16,0-9 1 16,7 1 0-16,5-3 0 0,5 1 0 15,-3-1 0-15,1 0 0 16,-6 0 0-16,-1 4 0 15,-8 5 0-15,-5-1 0 16,-9 6-1-16,-8 8 1 16,-8 2-1-16,-1 1-1 15,-4 3 1-15,1-1-1 16,2-5 1-16,3-1-2 15,7-8 2-15,6-15-1 16,15 3 0-16,4-16 2 16,4-9-1-16,5-7 2 15,1-5-1-15,1-3 1 16,-1 0-1-16,-4 2 1 15,-5 5-2-15,-3 5 2 0,-4 12-2 16,-13 13 0-16,12 1 0 16,-10 13 0-16,-2 8-1 15,0 7 0-15,1 5-2 16,2-1-2-16,13 4-2 15,-3-14-12-15,27 6-11 16,-7-20-11-16,22-2 1 16,-5-27-1-16,17-2 3 15</inkml:trace>
  <inkml:trace contextRef="#ctx0" brushRef="#br0" timeOffset="2554.2554">5283 1501 105 0,'-1'-51'39'0,"-9"27"1"0,-4 26 0 15,-6 25-21-15,-3 33-17 16,-3 22-1-16,2 15-1 16,8-5 0-16,2 4-1 15,7-12-2-15,-2-7-5 16,8-4-2-16,-10-26-20 15,16-2-10-15,-11-22-1 16,9-4 0-16,-3-19 1 16</inkml:trace>
  <inkml:trace contextRef="#ctx0" brushRef="#br0" timeOffset="2727.2727">4994 1848 116 0,'-17'3'41'15,"13"13"-1"-15,-2-6-1 16,16 1-38-16,14-2-1 15,10-6-4-15,18 9-8 16,-4-13-22-16,21 7-6 16,-5-6 2-16,13 4-2 15</inkml:trace>
  <inkml:trace contextRef="#ctx0" brushRef="#br0" timeOffset="3088.3088">5726 1925 78 0,'-29'8'38'16,"1"12"-1"-16,-20-1 3 0,9 18-13 15,-11-12-21-15,9 10-1 16,-1-5 0-16,9 0-2 16,10-5 1-16,10-4-3 15,13-11 0-15,12-6-1 16,10-11 1-16,10-8 0 15,7-6 0-15,1-6 0 16,2-1 0-16,-1-2 0 16,-6 2 0-16,-6 5 0 15,-5 8-1-15,-13 6 0 16,-11 9 0-16,0 0 0 15,4 16-1-15,-9 0 1 16,2 0-1-16,1 8 0 16,5-5-1-16,4-1-2 0,8-6-4 15,1-13-7-15,22 3-14 16,-8-19-10-16,14-1 0 15,-8-17-1-15,11-5 3 16</inkml:trace>
  <inkml:trace contextRef="#ctx0" brushRef="#br0" timeOffset="3260.326">6109 1526 109 0,'5'-56'40'16,"-11"24"1"-16,-8 26-2 16,-4 28-21-16,-6 32-16 15,-2 29-1-15,-4 14-2 16,10 6-3-16,6-4-5 15,0-22-20-15,21-1-11 0,-3-20-1 16,13-9 0-16,-3-24-1 16</inkml:trace>
  <inkml:trace contextRef="#ctx0" brushRef="#br0" timeOffset="3389.3389">6150 2057 126 0,'0'0'40'16,"-26"-1"0"-16,11 6-5 15,-6 5-50-15,-2-11-22 16,16 11-3-16,-8-9-2 15,10 14-1-15</inkml:trace>
  <inkml:trace contextRef="#ctx0" brushRef="#br0" timeOffset="4516.4516">1363 3245 86 0,'0'0'34'16,"-14"-25"1"-16,5 18-4 15,-25-12-20-15,4 12-4 16,-15-2 0-16,1 13-2 15,-10-1-1-15,0 20-1 0,-2 5 0 16,3 16-1-16,1 7 1 16,12 9-4-16,3 3 3 15,16-1-2-15,12-7 1 16,17-9-1-16,11-18 2 15,24-16-1-15,17-26 0 16,12-20 3-16,14-23-3 16,8-18 1-16,0-15-1 15,-1-9 0-15,-8-6 0 16,-13 3-2-16,-19 4 1 15,-11 13-1-15,-17 17 1 16,-18 19-1-16,-8 19 0 16,-13 27 1-16,-10 26 1 15,-4 23 1-15,-7 23-2 16,1 19 2-16,3 12-3 0,5 5-1 15,15 11-13-15,-2-23-17 16,30-3-9-16,-1-20 0 16,20-7-3-16</inkml:trace>
  <inkml:trace contextRef="#ctx0" brushRef="#br0" timeOffset="5079.5079">729 4655 99 0,'0'0'37'0,"-1"-15"1"16,13 1-1-16,11-13-37 15,7-3 1-15,6-3-2 16,3 2 1-16,1 5 0 0,-10 5 1 15,-2 5 0-15,-6 14 0 16,-11 9-1-16,-5 16 1 16,-10 10 0-16,-8 13 0 15,-4 8 0-15,0 5 0 16,2 2 0-16,3 0 0 15,7-10-1-15,9-12 1 16,14-13 0-16,12-17 1 16,10-19-1-16,10-13 1 15,0-14-1-15,4-10 1 16,-6-8-1-16,-4-5 0 15,-8 0-1-15,-10-3-2 16,-5 4-1-16,-13-3-6 16,7 18-25-16,-16-3-5 0,7 19 1 15,-7 1-2-15</inkml:trace>
  <inkml:trace contextRef="#ctx0" brushRef="#br0" timeOffset="5425.5425">1626 4772 81 0,'-16'42'37'15,"-5"0"-2"-15,7 7 2 16,-6-2-29-16,16 1-3 16,1-8-2-16,12-7-3 15,11-10-3-15,4-23-21 16,23-5-12-16,4-20 0 15,8-5-2-15,-4-20 2 16</inkml:trace>
  <inkml:trace contextRef="#ctx0" brushRef="#br0" timeOffset="5545.5545">1807 4417 95 0,'-42'-4'32'0,"11"11"-30"16,2 7-2-16,0 5-34 15,14 0-3-15</inkml:trace>
  <inkml:trace contextRef="#ctx0" brushRef="#br0" timeOffset="6160.616">943 6013 93 0,'7'-14'36'15,"12"-17"-1"-15,14 3 0 16,3-1-35-16,6-3 1 0,1 3-1 16,0 7 1-16,-9 13-1 15,-5 12 2-15,-15 15 0 16,-7 14 1-16,-11 13-1 15,-4 14 1-15,-7 7-1 16,-1 9 0-16,5-3 0 16,3-3 0-16,6-8-2 15,10-10 2-15,11-14-1 16,7-19 1-16,8-18 0 15,9-15-1-15,-3-17 1 16,2-11 0-16,-4-13 1 16,-4-8-1-16,-10-5-2 15,-4-3 2-15,-6-1-2 16,-7 3-1-16,-4 7-2 0,1 8-1 15,-2 15-4-15,-4-1-9 16,15 27-22-16,-13 14-2 16,19 11 2-16,-6 11 0 15</inkml:trace>
  <inkml:trace contextRef="#ctx0" brushRef="#br0" timeOffset="6445.6445">2103 6111 82 0,'-15'-33'38'16,"1"9"-1"-16,-9-4 2 15,0 19-17-15,-9 2-17 16,1 14-1-16,-3 15-2 15,-1 17 1-15,0 15-1 16,2 13 0-16,6 9-2 16,4 7 0-16,9 2-1 15,8-7-1-15,14-1-7 16,-4-28-19-16,20-2-11 15,-3-20 1-15,3-8-2 16,-5-21 3-16</inkml:trace>
  <inkml:trace contextRef="#ctx0" brushRef="#br0" timeOffset="6589.6589">1760 6497 118 0,'-18'-20'39'0,"18"20"1"16,8-23-1-16,19 10-37 15,11 5-9-15,4-13-29 16,19 7-4-16,-4-8 0 15,10 11-2-15</inkml:trace>
  <inkml:trace contextRef="#ctx0" brushRef="#br0" timeOffset="7205.7205">1781 7423 97 0,'-18'-9'36'16,"0"5"2"-16,-20-7-8 0,14 8-23 16,-16 2-1-16,0 10-1 15,-4 4-2-15,0 12 1 16,-4 7-1-16,6 8 0 15,3 1-1-15,7 3 1 16,10-1-2-16,9-6 2 16,13-7-2-16,14-7 0 15,11-15 0-15,11-9 0 16,6-13 0-16,7-9 0 15,-2-8 0-15,1-3 0 16,-5-4 0-16,-5 0-1 16,-10 5 1-16,-8 4 0 15,-7 9-1-15,-9 8 0 16,-4 12 0-16,-10 11-1 0,-3 15 0 15,-4 12 0-15,2 7-1 16,-1 4-2-16,10 8-2 16,-2-9-8-16,24 11-16 15,-4-22-9-15,18 1-1 16,-2-17-1-16,12-2 1 15</inkml:trace>
  <inkml:trace contextRef="#ctx0" brushRef="#br0" timeOffset="7632.7632">1795 8157 73 0,'-26'22'38'0,"1"13"-1"16,-11 2 1-16,9 19-24 0,-13 4-6 15,7 11-1-15,4-1-3 16,5 3 0-16,11-4-1 16,8-2 0-16,10-14-2 15,12-13-2-15,8-11 0 16,10-14-3-16,6-6-4 15,-11-20-18-15,9 4-13 16,-16-18 1-16,-2 7-1 16,-20-12 1-16</inkml:trace>
  <inkml:trace contextRef="#ctx0" brushRef="#br0" timeOffset="7806.7806">1383 8582 110 0,'-29'-5'40'0,"29"5"2"15,-11-3-2-15,32-8-36 16,11-4-2-16,12 0-1 15,9-1-1-15,9-2-2 16,14 5-7-16,-10-12-25 16,10 12-6-16,-12-4-1 15,0 12-1-15</inkml:trace>
  <inkml:trace contextRef="#ctx0" brushRef="#br0" timeOffset="8431.8431">2082 8724 98 0,'13'8'36'15,"12"3"1"-15,1-9-3 16,7 3-34-16,5 0-2 15,4-6-3-15,10 7-14 16,-12-12-17-16,5 1 0 16,-2-9-1-16,-1 0 2 15</inkml:trace>
  <inkml:trace contextRef="#ctx0" brushRef="#br0" timeOffset="8617.8617">2338 8367 101 0,'-19'19'37'16,"4"-5"1"-16,12 4-6 15,10 8-41-15,7-22-28 16,21 3 1-16,4-12-1 15,11-2-1-15</inkml:trace>
  <inkml:trace contextRef="#ctx0" brushRef="#br0" timeOffset="8931.8931">2489 7693 71 0,'12'11'32'16,"2"-13"-1"-16,5-9-1 15,9-2-29-15,4-2-5 16,2-5-23-16,4-5-2 15,1 2-2-15,-6-2 0 16</inkml:trace>
  <inkml:trace contextRef="#ctx0" brushRef="#br0" timeOffset="9134.9134">2496 7515 107 0,'-7'13'36'15,"7"-13"1"-15,12 2-3 16,11-9-37-16,5-14-11 16,13 8-22-16,-2-11 0 15,8 1 0-15,-6-10-2 16</inkml:trace>
  <inkml:trace contextRef="#ctx0" brushRef="#br0" timeOffset="9495.9495">2415 6493 90 0,'0'0'36'16,"0"0"-2"-16,0 0 1 15,0 0-30-15,16-4-2 16,2 3-3-16,2-10-6 15,21 3-28-15,-7-7 0 16,10 0 0-16,-3-7-3 16</inkml:trace>
  <inkml:trace contextRef="#ctx0" brushRef="#br0" timeOffset="9682.9682">2525 6154 98 0,'-30'18'37'15,"16"5"1"-15,9-9-2 16,25-13-30-16,15 8-14 16,9-18-26-16,20 3-4 15,-1-11 1-15,4-2-1 16</inkml:trace>
  <inkml:trace contextRef="#ctx0" brushRef="#br0" timeOffset="10054.0053">2491 5188 76 0,'-17'-6'35'0,"17"6"-2"0,-14-3 1 16,14 3-31-16,0 0-1 15,0 0 0-15,0 0-1 16,27-7 0-16,-2 3-3 15,1-9-9-15,14 3-22 16,-1-3 0-16,3-1-2 16,-6-6 0-16</inkml:trace>
  <inkml:trace contextRef="#ctx0" brushRef="#br0" timeOffset="10252.0251">2450 4900 95 0,'-1'14'37'0,"19"-1"1"16,9-9-5-16,-1-9-41 15,29 4-27-15,-2-9-1 16,6-1 0-16,-8-9-2 15</inkml:trace>
  <inkml:trace contextRef="#ctx0" brushRef="#br0" timeOffset="10654.0653">2349 3707 78 0,'0'0'35'0,"-15"-10"0"0,15 10 0 15,-11-14-29 1,11 14-1-16,0 0-2 0,11-9-1 16,2 7 0-16,9 0-1 15,2 0-1-15,8-6-3 16,11 6-22-16,-2-11-11 15,2 2 1-15,-10-8-2 16</inkml:trace>
  <inkml:trace contextRef="#ctx0" brushRef="#br0" timeOffset="10833.0832">2401 3316 107 0,'-16'7'38'0,"2"-9"0"16,14 2-2-16,30 1-37 15,2-17-12-15,24 6-25 16,3-8 1-16,10 6-1 16,-1-8-3-16</inkml:trace>
  <inkml:trace contextRef="#ctx0" brushRef="#br1" timeOffset="15403.5402">14910 1704 66 0,'5'-12'33'0,"3"0"1"0,-3-3-1 16,4 5-25-16,-9 10-2 15,11-15-1-15,-11 15 0 16,0 0-1-16,0 0 0 15,6 16-2-15,-8 9 0 16,2 10-1-16,0 8 1 16,0 10-2-16,3 7 0 15,0 9-1-15,1-2 2 16,4-5-2-16,3-9 1 15,2-7 1-15,2-11 0 16,4-10 0-16,5-19 1 16,1-12 0-16,7-20 0 15,1-8 1-15,2-11-1 0,2-7 0 16,-2-11-1-16,0-6 2 15,-3-2-3-15,1 3 3 16,-9 11-3-16,-4 6 0 16,-2 9-4-16,-9 9 0 15,8 20-12-15,-17 13-23 16,0 0 2-16,7 28-2 15,-3 3-1-15</inkml:trace>
  <inkml:trace contextRef="#ctx0" brushRef="#br1" timeOffset="15829.5828">15529 2103 86 0,'13'18'35'0,"2"-22"0"16,12 6 2-16,7-11-36 15,7-3 2-15,3-7-1 16,4-3 2-16,-4-3-2 15,-4-2 0-15,-6 1 1 16,-8 0-2-16,-9 1 1 16,-13 4-1-16,-10 3 0 15,-8 6 1-15,-9 5-1 16,-6 11 0-16,-3 9-1 15,-2 4 2-15,2 8-2 0,2 5 1 16,8 2-1-16,8 7 1 16,12-5-2-16,8-5-1 15,17-7 0-15,7-7-3 16,17-5 0-16,4-16-5 15,19 6-10-15,-10-23-16 16,12 0-1-16,-10-10 2 16,4 2-1-16</inkml:trace>
  <inkml:trace contextRef="#ctx0" brushRef="#br1" timeOffset="16115.6114">16326 1938 77 0,'-28'33'36'0,"4"11"-1"15,-8-5 3-15,13 5-27 0,-2-11-7 16,9-1 0-16,0-10 0 15,9-3-1-15,3-19 0 16,0 0-1-16,18-13-1 16,-3-5 2-16,4-9-1 15,1-4 0-15,1-4 0 16,0 1 1-16,-6-1-2 15,3 4 1-15,-9 11-1 16,0 1-1-16,-4 7-1 16,-5 12 0-16,15-11-1 15,-15 11-2-15,29-6-3 16,-7-7-8-16,21 6-23 15,-3-13 1-15,26-2 0 16,-6-12 0-16</inkml:trace>
  <inkml:trace contextRef="#ctx0" brushRef="#br1" timeOffset="16310.6309">17024 1526 93 0,'-21'-4'36'0,"7"21"1"16,-16 11 1-16,7 11-29 15,-9 11-7-15,2 11-1 16,2 5 0-16,2 5-1 15,3 0-1-15,6-6-3 16,8-2-2-16,-4-21-15 16,20 1-16-16,-10-17-1 15,16-4 0-15,-13-22 1 0</inkml:trace>
  <inkml:trace contextRef="#ctx0" brushRef="#br1" timeOffset="16630.6629">16769 1922 100 0,'-20'-19'38'15,"20"19"-1"-15,0 0 0 16,17-12-34-16,14 3-1 16,9-3-1-16,10-1 1 15,6 1-1-15,1-1 0 16,1 2 0-16,-4 3-1 15,-9 4 1-15,-10 8 0 16,-9 6 0-16,-10 9 0 0,-7 6-1 16,-11 5 1-16,-6 9 0 15,-3 4 0-15,-6 3-2 16,1-2 0-16,0-3-2 15,3-3-1-15,2-8-3 16,10-2-4-16,1-28-28 16,15 5 2-16,-1-26 0 15,14 0-1-15</inkml:trace>
  <inkml:trace contextRef="#ctx0" brushRef="#br1" timeOffset="16756.6755">17295 1732 70 0,'-12'-37'35'15,"-9"5"-2"-15,11 16 1 16,-5 4-16-16,15 12-21 15,0 0-16-15,16 17-16 0,16 0 1 16,0 0-3-16,15 6 2 16</inkml:trace>
  <inkml:trace contextRef="#ctx0" brushRef="#br1" timeOffset="17014.7013">17892 1873 82 0,'0'0'38'16,"0"0"-2"-16,-22-18 1 15,5 20-31-15,-12-2 1 16,0 10-1-16,-11 5-1 0,0 7 1 16,-3 3-3-16,5 10 1 15,1 1-2-15,12 0-2 16,8 0 0-16,15-5-2 15,16-4 0-15,11-8-4 16,22 0-3-16,-2-25-24 16,24 11-6-16,-4-24 1 15,14 12-2-15</inkml:trace>
  <inkml:trace contextRef="#ctx0" brushRef="#br1" timeOffset="17364.7363">18331 1881 102 0,'-31'-14'40'0,"7"21"-1"15,-18 2-1-15,0 8-35 0,-3 5 0 16,1 13-1-16,0-5 0 16,9 7 0-16,9-3-1 15,11-1-1-15,11-8 1 16,12-5-2-16,13-12 1 15,9-9 0-15,6-6 0 16,4-12 0-16,0-4 1 16,0-8 0-16,-4-1 0 15,-8-2 1-15,-4 8-2 16,-7 0 0-16,-7 9 0 15,-10 17 0-15,0 0-1 16,0 0 1-16,-1 23-1 16,-6 4 0-16,5 6 0 15,2-1-4-15,9 3-1 0,2-20-10 16,22 6-23-1,0-24-1-15,18-6 1 0,-4-23 0 16</inkml:trace>
  <inkml:trace contextRef="#ctx0" brushRef="#br1" timeOffset="17550.7549">18921 1415 105 0,'-7'-20'41'0,"-14"24"0"15,-7 30 0-15,-7 31-37 16,-5 23-2-16,7 26-1 15,11-15-1-15,10-5-4 16,17-6-2-16,-2-18-34 16,25 0 1-16,-6-25-2 0,14-3 0 15</inkml:trace>
  <inkml:trace contextRef="#ctx0" brushRef="#br1" timeOffset="17702.7701">19071 2171 105 0,'-4'-11'40'16,"4"11"1"-16,-15-7-2 15,14-6-40-15,1 13-7 16,-16-16-31-16,16 16-2 16,0 0 0-16,0 0-1 15</inkml:trace>
  <inkml:trace contextRef="#ctx0" brushRef="#br1" timeOffset="19052.9051">15332 2577 52 0,'-12'3'31'16,"1"-3"1"-16,11 0-1 16,0 0-22-16,0 0-6 15,0 0-2-15,24-7 0 16,-5 3 0-16,7 2 0 15,6-3 1-15,6 2 0 16,4-4-1-16,7 2 2 16,5-3-1-16,9 1-1 15,6-3 1-15,10 0-1 16,5-4 1-16,10 1-1 15,4-4 0-15,5 3 0 0,3-3 1 16,9 2-1-16,-3 0 0 16,2 5 0-16,-2 2-1 15,2 5 1-15,-2-1-1 16,2 7 1-16,-1 0-1 15,-4 3 0-15,-4 0 0 16,3 2 0-16,-2-2 1 16,0-1 0-16,-1-2 0 15,3-2 0-15,-5-2 1 16,0-3-1-16,1-2 0 15,-4 1 0-15,-2-3 1 16,-7-2-1-16,-10 5 0 16,-5-5-1-16,-12 3 1 15,-8 2 0-15,-13 1-1 0,-8 1 0 16,-12 2 0-16,-5-1 0 15,-6 2 0-15,-12 0-1 16,13 5 0-16,-13-5-3 16,11 12-7-16,-11-12-26 15,11 5 1-15,-11-5-3 16,10-1 1-16</inkml:trace>
  <inkml:trace contextRef="#ctx0" brushRef="#br1" timeOffset="20217.0215">1795 2843 55 0,'16'6'30'0,"-16"-6"-1"16,22 6 0-16,-2-1-23 15,0-9-1-15,9 4-1 16,2-7-1-16,12 4 0 16,3-5-1-16,10 2-1 15,3-3 0-15,7 2 1 16,1 0-1-16,10 2-1 15,6-1-1-15,3 1 1 16,5-4 0-16,7 3 0 16,1-4 1-16,8 4-1 15,3-5 0-15,1 4 2 0,-1 2-2 16,0 4 1-16,-3 1-1 15,0 3 0-15,-1 0 0 16,0 6 0-16,-3-1 2 16,-1 0-1-16,2-3 0 15,0 1 0-15,-1-3 1 16,2-2 0-16,3-5-1 15,1 1 1-15,-4-4-1 16,1-1-1-16,-4 0 2 16,-3-2-1-16,-6 1-1 15,-6 2 1-15,-14 0 0 16,-6 3 0-16,-10-3 1 15,-10 5-1-15,-6 0 0 16,-9 2-1-16,-7 2-1 16,-10-5-4-16,9 10-27 0,-24-7-2 15,16 0 1-15,-16 0-4 16</inkml:trace>
  <inkml:trace contextRef="#ctx0" brushRef="#br1" timeOffset="21793.1791">15523 3188 70 0,'-5'-16'35'0,"5"16"-1"16,-13-26 2-16,8 14-27 15,-12-7-1-15,3 8-1 16,-11-3-1-16,1 11-1 16,-9 4-2-16,-4 13 0 15,-6 8-1-15,-2 15 1 16,-1 8-2-16,4 4 1 0,3 2-1 15,9-2 1-15,12-6-1 16,14-8 1-16,21-21-1 16,15-17 1-16,17-22-1 15,14-18 1-15,13-13-1 16,5-10 0-16,0-6 0 15,-6-7 0-15,-10 4 0 16,-15 5 0-16,-12 12-2 16,-16 13 2-16,-15 11-2 15,-11 14 2-15,-7 15-1 16,-8 22 0-16,-4 13 0 15,2 14 0-15,-1 11 1 16,8 8-2-16,5 9 1 16,7-1-1-16,11 1-3 0,5-15-3 15,20 6-29-15,-11-23-3 16,17 1 0-16,-14-21-3 15</inkml:trace>
  <inkml:trace contextRef="#ctx0" brushRef="#br1" timeOffset="25654.5652">15023 4444 92 0,'-1'-16'36'0,"4"-4"1"15,14 4-1-15,2-11-33 16,9-4 0-16,6-4 0 16,4 1 0-16,-1 2-1 15,-3 6 0-15,-3 6 0 16,-7 6-2-16,-8 12 1 0,-16 2 0 15,6 30-1-15,-13 3 0 16,-6 10-1-16,-2 8 1 16,2 8 0-16,2-1-1 15,5 2 1-15,6-2-1 16,10-10 2-16,10-11-1 15,12-15 0-15,7-15 2 16,7-14-1-16,4-12 0 16,2-17 1-16,-2-8 0 15,-7-10-1-15,-4-6 1 16,-6-2 0-16,-5 1-1 15,-9-2-1-15,-4 8 1 16,-4 5-2-16,-5 9-1 16,2 12-3-16,-8 2-5 15,10 25-26-15,-10 2-3 0,12 14 0 16,-6-2-1-16</inkml:trace>
  <inkml:trace contextRef="#ctx0" brushRef="#br1" timeOffset="25881.5879">16058 4560 108 0,'-34'30'39'16,"7"11"0"-16,-6-9-4 15,12 9-33-15,5-1-2 16,13-4-1-16,14-4-3 0,10-23-11 16,21-1-23-16,4-21-1 15,16-7 1-15,-2-18-2 16</inkml:trace>
  <inkml:trace contextRef="#ctx0" brushRef="#br1" timeOffset="26015.6013">16325 4262 98 0,'-45'-29'38'0,"6"15"-2"15,1 9-11-15,5-5-55 16,10 16-5-16,-2-2-3 16,11 11-2-16</inkml:trace>
  <inkml:trace contextRef="#ctx0" brushRef="#br1" timeOffset="26816.6814">15166 5730 69 0,'-11'-7'35'16,"11"7"-1"-16,6-20 2 16,12 11-18-16,7-17-14 15,13-1-3-15,4-6 3 16,4 7-3-16,-5 0 2 15,3 5-2-15,-10 6 1 16,-4 7-1-16,-9 12-1 16,-7 9 1-16,-10 12-1 15,-4 11 1-15,-7 11-1 16,1 4 2-16,-3 9-1 15,-1 4 0-15,6-1 0 16,3-3 0-16,8-4 1 16,10-13-1-16,10-10 1 15,6-14-1-15,11-15 0 0,7-13 0 16,2-16 1-16,8-10 1 15,-6-9-3-15,-5-7 3 16,-6-5-2-16,-9 0-1 16,-11-1-1-16,-10 5 0 15,-10 3 0-15,-9 5-3 16,-3 7 3-16,-4 5-4 15,1 11 0-15,0 2-2 16,11 19-5-16,-2-11-25 16,17 21 0-16,-3-2 0 15,14 11-1-15</inkml:trace>
  <inkml:trace contextRef="#ctx0" brushRef="#br1" timeOffset="27111.7109">16637 5774 94 0,'-27'-17'37'16,"0"13"-2"-16,-7-2 1 15,-1 14-30-15,-2 3-1 16,2 13-2-16,-1 8 1 16,6 6 0-16,2 11-1 15,6 0-1-15,7 4 0 0,5-2-4 16,9-1 2-16,4-8-3 15,13 0-3-15,-5-21-18 16,15 5-15-16,-8-14 1 16,6-1-1-16,-10-13 0 15</inkml:trace>
  <inkml:trace contextRef="#ctx0" brushRef="#br1" timeOffset="27269.7267">16296 6131 106 0,'-14'-15'40'0,"14"15"1"16,10-16-2-16,20 8-33 15,7-2-4-15,10-2-2 16,13 4-6-16,-6-9-29 0,15 9-5 16,-10-8 1-16,3 8-3 15</inkml:trace>
  <inkml:trace contextRef="#ctx0" brushRef="#br1" timeOffset="27975.7973">16132 6970 63 0,'0'0'35'0,"-13"-22"0"15,13 22-1-15,-29-19-16 16,10 19-10-16,-11-1-1 16,-1 11-1-16,-11 5-1 15,3 10 0-15,-6 6-1 16,3 8 1-16,1 0-2 15,9 7 0-15,7-3-1 16,13-6-1-16,12-4 0 16,9-10-1-16,16-12 1 15,12-12-1-15,11-13 1 16,9-14-1-16,3-11 1 0,3-4 0 15,-5-5 0 1,-1-1 0-16,-13 6 0 0,-6 6-1 16,-12 9 1-16,-9 14 0 15,-17 14-1-15,0 16 1 16,-11 12-1-16,-6 9 0 15,1 7-3-15,-4 4-1 16,10 11-15-16,-7-16-19 16,18 3-2-16,-3-15 0 15,16 0-2-15</inkml:trace>
  <inkml:trace contextRef="#ctx0" brushRef="#br1" timeOffset="28846.8844">16208 7788 70 0,'14'-16'35'0,"-14"16"0"15,0 0 0-15,-5 19-28 16,-20 9-1-16,-1 22 1 16,-12 5-2-16,1 17-1 15,-6 4 0-15,3 8-1 16,3-1 1-16,9-1-2 15,9-8 0-15,12-11-3 16,14-8-1-16,7-19-3 16,15-3-9-16,-3-26-23 15,11-6 1-15,-8-20-2 16,2-4 0-16</inkml:trace>
  <inkml:trace contextRef="#ctx0" brushRef="#br1" timeOffset="29007.9005">15923 8222 106 0,'-35'-5'39'0,"5"0"1"15,18 9-2-15,12-4-33 16,11-7-3-16,25 1-4 16,14-8-6-16,22 3-28 15,-2-11-4-15,13 10 1 16,-5-12-2-16</inkml:trace>
  <inkml:trace contextRef="#ctx0" brushRef="#br1" timeOffset="29562.956">16638 8492 82 0,'0'0'38'0,"0"0"-2"16,24-8 2-16,-5-4-29 15,10 1-6-15,3-2 0 0,9 1-1 16,3 3-2-16,2-2-2 16,5 4-4-16,-8-11-15 15,7 9-15-15,-9-8 0 16,5 1-2-16,-12-7 1 15</inkml:trace>
  <inkml:trace contextRef="#ctx0" brushRef="#br1" timeOffset="29757.9755">16865 8258 104 0,'-29'17'39'0,"17"1"-1"0,12-18 0 16,0 0-37-16,36-8-2 15,6-10-5-15,19 2-29 16,-3-10-1-16,12 1-2 16,-6-8-1-16</inkml:trace>
  <inkml:trace contextRef="#ctx0" brushRef="#br1" timeOffset="30200.0197">16800 7116 101 0,'0'0'37'16,"12"12"1"-16,-12-12-2 16,22 0-32-16,-2-3-4 15,9-4-2-15,11 5-7 16,-5-12-26-16,13 0-2 15,0-6 0-15,3-1-1 16</inkml:trace>
  <inkml:trace contextRef="#ctx0" brushRef="#br1" timeOffset="30433.043">16852 6864 105 0,'-23'13'37'15,"2"-8"2"-15,15 8-2 16,6-13-35-16,15 7 0 16,6-5 0-16,11-2-2 15,6 2-2-15,3-5-5 16,20 2-28-16,-13-9-2 15,11 5-1-15,-5-13 0 16</inkml:trace>
  <inkml:trace contextRef="#ctx0" brushRef="#br1" timeOffset="30868.0865">16993 5994 91 0,'0'0'36'15,"-10"7"1"-15,10-7-1 16,0 0-31-16,14 6-2 15,0-10-1-15,6-3-2 16,11 2-4-16,-5-16-15 16,19 7-18-16,-6-8 1 15,5 2-2-15,-8-6 2 16</inkml:trace>
  <inkml:trace contextRef="#ctx0" brushRef="#br1" timeOffset="31048.1045">17084 5828 103 0,'-27'5'37'16,"27"-5"2"-16,-13 5-3 16,31-12-35-16,11 4-2 15,13-11-8-15,19 6-26 16,3-12-3-16,7 0 1 15,-3-7-5-15</inkml:trace>
  <inkml:trace contextRef="#ctx0" brushRef="#br1" timeOffset="31526.1523">16765 4520 83 0,'-21'16'37'0,"1"-6"-1"15,13 2 1-15,7-12-30 16,16 4-6-16,12-8-1 16,10-4-1-16,12 3-4 15,-3-14-6-15,15 9-24 16,-13-10 0-16,2 7-2 15,-16-5 1-15</inkml:trace>
  <inkml:trace contextRef="#ctx0" brushRef="#br1" timeOffset="31719.1716">16844 4279 102 0,'-22'18'38'16,"6"-8"0"-16,19 6-2 15,-3-16-36-15,37 7-3 16,11 0-8-16,1-17-26 16,17 2 1-16,-3-13-1 15,9 5-1-15</inkml:trace>
  <inkml:trace contextRef="#ctx0" brushRef="#br1" timeOffset="32214.2211">16464 3358 80 0,'0'0'38'16,"-17"9"-3"-16,17-9 3 0,0 0-24 15,0 0-12-15,26 5-1 16,-2-10 0-16,9 2-3 16,7-5-2-16,13 5-6 15,-10-15-26-15,13 6 0 16,-7-12 0-16,2 3-2 15</inkml:trace>
  <inkml:trace contextRef="#ctx0" brushRef="#br1" timeOffset="32411.2408">16544 2977 104 0,'-29'21'37'15,"5"-9"2"-15,25 5-4 16,24-8-36-16,15-6-6 15,22 2-29-15,3-12-1 16,14 5-1-16,-3-11-1 16</inkml:trace>
  <inkml:trace contextRef="#ctx0" brushRef="#br2" timeOffset="42057.2053">3448 468 71 0,'0'0'38'15,"0"0"-1"-15,0 0 3 16,-14-62-24-16,14 62-13 16,0 0 0-16,0 0 0 15,0 0-1-15,0 0 1 16,0 0-1-16,4 83-1 15,-4-83 1-15,0 90 0 16,0-90 1-16,1 107-1 16,-2-48 0-16,2 2-1 15,-3 1 1-15,4-1-1 16,-2-1 0-16,0-4 1 0,0-56-2 15,3 89 1-15,-3-89-2 16,0 0 1-16,4 55 0 16,-4-55 0-16,0 0 0 15,0 0-1-15,6-84 1 16,-6 84 0-16,2-104 0 15,-1 39 1-15,2-7-1 16,-1-3 0-16,5-5 1 16,0-3 0-16,7-2-2 15,-2 4 1-15,6 3 0 16,0 7-1-16,3 7 1 15,3 8-1-15,-24 56 1 16,53-79 0-16,-53 79 0 16,55-29 2-16,-55 29-3 0,49 27 2 15,-49-27-1-15,35 65 0 16,-35-65-1-16,13 97 0 15,-11-39 1-15,-7-1-1 16,-4 5 1-16,-4-5 0 16,-3 0 0-16,16-57 0 15,-37 93 1-15,37-93-1 16,-37 68 0-16,37-68 1 15,0 0-1-15,0 0 1 16,0 0-1-16,0 0 1 16,0 0 0-16,0 0-1 15,0 0 1-15,0 0-1 16,33 53 1-16,-33-53-1 15,51 29 1-15,-51-29 1 16,54 51-2-16,-54-51 0 0,54 69-2 16,-54-69 0-16,52 81-5 15,-52-81-2-15,55 71-16 16,-55-71-16-16,54 45 0 15,-54-45-2-15,53 13 5 16</inkml:trace>
  <inkml:trace contextRef="#ctx0" brushRef="#br2" timeOffset="42552.2548">4311 642 108 0,'0'0'39'16,"18"-94"2"-16,-18 94-4 15,11-53-34-15,-11 53 0 0,0 0-1 16,0 0-1-16,0 0 0 15,3 67 0-15,-3-67 1 16,-6 101 0-16,3-40 1 16,1-1-1-16,-1 2 0 15,0 0 0-15,1-4 1 16,1-5 0-16,1-53-3 15,-1 82 0-15,1-82-2 16,0 0 2-16,0 0 0 16,0 0 0-16,0 0 0 15,5-60 2-15,-1 5-2 16,-1-8 0-16,6-7 0 15,-5-2 0-15,5 0 0 16,1 0 0-16,1 2 0 0,2 6 0 16,2 10 0-16,-15 54 0 15,36-83 0-15,-36 83 0 16,45-33 0-16,-45 33 0 15,55 26 0-15,-55-26 0 16,56 80 0-16,-27-23 0 16,-1 5 0-16,-2 6 0 15,-3 0 0-15,-1 5 0 16,-1-3-3-16,-4 1-3 15,-3-9-3-15,2-5-20 16,-16-57-12-16,12 94 1 16,-12-94 0-16,-1 56 0 15</inkml:trace>
  <inkml:trace contextRef="#ctx0" brushRef="#br2" timeOffset="43201.3197">4640 1048 110 0,'-41'-57'40'15,"41"57"0"-15,0 0 0 16,-54-67-36-16,54 67-1 15,0 0-1-15,-3-56 0 16,3 56 1-16,0 0-2 16,63-47 1-16,-63 47-1 15,77-36 0-15,-30 17 1 16,1-3-1-16,3 0 0 15,-1-1 1-15,0 2-2 16,-3-1 0-16,-1 1 0 16,-46 21 0-16,80-26 0 0,-80 26 0 15,55 3 0-15,-55-3 0 16,0 0 0-16,28 63 0 15,-28-63 0-15,-10 70 0 16,10-70 0-16,-21 77 0 16,21-77 0-16,-23 76 0 15,23-76 0-15,-14 59 0 16,14-59 0-16,0 0 0 15,0 0 0-15,0 0 0 16,0 0 0-16,0 0 0 16,52-78 0-16,-52 78 0 15,38-83 0-15,-38 83 0 16,40-85 0-16,-40 85 0 15,41-64 0-15,-41 64 0 0,0 0 0 16,56-39 0-16,-56 39 0 16,0 0 0-16,0 0 0 15,58 82 0-15,-58-82 0 16,25 83 0-16,-25-83 0 15,24 91 0-15,-24-91 0 16,25 85 0-16,-25-85 0 16,31 60 0-16,-31-60 0 15,0 0 0-15,51 10 0 16,-51-10 0-16,0 0 0 15,56-94 0-15,-56 94 0 16,36-105 0-16,-21 48 0 16,5 0-10-16,-8 0-24 0,-12 57-7 15,31-101-1-15,-31 101 1 16</inkml:trace>
  <inkml:trace contextRef="#ctx0" brushRef="#br2" timeOffset="43687.3683">6249 462 115 0,'0'0'41'16,"0"0"-1"-16,0 0-1 15,35-63-33-15,-35 63-2 16,0 0 0-16,0 0-2 0,-49 22 2 16,49-22-4-16,-47 56 0 15,47-56 0-15,-55 86 0 16,55-86 0-16,-51 100 0 15,25-46 0-15,7 0 0 16,5 0 0-16,14-54 0 16,-16 98 0-16,16-98 0 15,5 71 0-15,-5-71 0 16,0 0 0-16,48 37 0 15,-48-37 0-15,53-17 0 16,-53 17 0-16,58-36 0 16,-58 36 0-16,59-47 0 15,-59 47 0-15,52-45 0 16,-52 45 0-16,0 0 0 0,54-38 0 15,-54 38 0-15,0 0 0 16,0 0 0-16,0 0 0 16,0 0 0-16,56 49-2 15,-56-49-16-15,0 0-22 16,0 0-2-16,0 0 0 15,44 59 0-15</inkml:trace>
  <inkml:trace contextRef="#ctx0" brushRef="#br2" timeOffset="44191.4187">6869 622 75 0,'-15'-57'37'0,"15"57"1"16,-9-54 1-16,9 54-19 15,0 0-12-15,-11-56-1 16,11 56-1-16,0 0-2 15,0 0 1-15,0 0-3 16,0 0 0-16,-7 59 0 16,7-59-1-16,-3 66 0 15,3-66-2-15,-5 85 0 16,5-85-1-16,0 95-3 15,0-95-1-15,5 92-19 16,-5-92-15-16,7 77 1 16,-7-77 1-16,0 0-2 15</inkml:trace>
  <inkml:trace contextRef="#ctx0" brushRef="#br2" timeOffset="44401.4397">6890 718 118 0,'0'-73'40'0,"0"73"2"15,6-71-3-15,-6 71-36 16,17-62-1-16,-17 62 0 16,0 0-2-16,56-68 1 15,-56 68-3-15,49-23-3 16,-49 23-10-16,55-16-25 15,-55 16-1-15,54-8 2 16,-54 8-3-16</inkml:trace>
  <inkml:trace contextRef="#ctx0" brushRef="#br2" timeOffset="44634.463">7080 598 112 0,'-51'50'40'0,"51"-50"1"15,0 0-2-15,-53 60-35 16,53-60 1-16,0 0-2 15,0 0 0-15,0 0-1 16,0 0 0-16,0 0-2 16,64 24 0-16,-64-24-1 15,49-14-3-15,-49 14-7 16,49-13-27-16,-49 13-2 0,47-12-1 15,-47 12 0-15</inkml:trace>
  <inkml:trace contextRef="#ctx0" brushRef="#br2" timeOffset="44873.4869">7103 848 117 0,'-45'46'40'0,"45"-46"2"15,0 0-1-15,-46 56-37 16,46-56 1-16,0 0-3 15,0 0 2-15,0 0-4 16,0 0 0-16,78 29 0 16,-78-29 0-16,71-18 0 0,-71 18 0 15,85-26 0-15,-85 26-3 16,86-27-9-16,-37 10-26 15,-49 17-4-15,78-28 2 16,-78 28-2-16</inkml:trace>
  <inkml:trace contextRef="#ctx0" brushRef="#br2" timeOffset="46210.6206">3959 1289 32 0,'0'0'27'0,"0"0"3"16,0 0 0-16,0 0-18 15,0 0-1-15,0 0 1 16,0 0 0-16,0 0 1 15,0 0-3-15,0 0-2 16,0 0-1-16,0 0-2 16,0 0-2-16,0 0-2 15,0 0 0-15,0 0-1 16,0 0 1-16,0 0-1 0,0 0 0 15,0 0 1-15,0 0-1 16,0 0 0-16,0 0 0 16,0 0 1-16,0 0-2 15,0 0 2-15,0 0 0 16,0 0-1-16,56 21 1 15,-56-21 0-15,60 3-1 16,-60-3 1-16,78 2 0 16,-31-2 1-16,7-2-1 15,6-1 1-15,6 0-1 16,3-1 0-16,3-1 1 15,9 1-1-15,-2 0 1 16,2-1 0-16,0 2-2 16,4 0 0-16,-1 2 2 15,2 1-2-15,-2 0 2 0,2 1-1 16,0 0-1-16,-2 0 0 15,1 3 2-15,-3-1-1 16,0 1 0-16,2-2-1 16,-1 0 1-16,1 0-1 15,-2 0 1-15,2-1-1 16,0-1 0-16,0 0 0 15,-1-1 0-15,-1-1 1 16,0 0-1-16,0-1 0 16,-2 0 0-16,-1 1 0 15,0-1 0-15,-5-1 1 16,-2 2-1-16,-5 1 0 15,-1-2 0-15,-5 0 0 16,-4 2 0-16,-2 0 0 0,-6-2 0 16,-49 3 0-16,86-4-1 15,-86 4 1-15,69-3 1 16,-69 3-1-16,52-2 1 15,-52 2-1-15,0 0 1 16,51-3-1-16,-51 3 1 16,0 0 0-16,0 0-1 15,0 0 0-15,0 0 0 16,0 0-1-16,0 0-4 15,0 0-6-15,0 0-27 16,0 0-2-16,0 0 0 16,0 0-1-16</inkml:trace>
  <inkml:trace contextRef="#ctx0" brushRef="#br3" timeOffset="66076.607">13626 3503 48 0,'1'-20'26'16,"4"0"1"-16,-1-2 0 16,3 4-29-16,1-3 4 15,-2 0 2-15,4 11 2 16,-9-4 1-16,-1 14 0 15,0 0 0-15,0 0 0 16,0 0 0-16,0 0-2 16,-10 18-2-16,9-2-2 15,-2 7 1-15,2 6-3 16,-2 7 1-16,2 8 0 15,1 7 1-15,0 10-2 16,-1 7 2-16,-1 6-1 0,1 4 1 16,1 3 0-16,3 4-1 15,-1 3 0-15,2 4 0 16,0 1 0-16,-4 4 0 15,5 2-1-15,-3 5 1 16,1 5 0-16,-2 4 2 16,0 2-2-16,1 0 2 15,3 3-2-15,2-4 2 16,-1 1-2-16,1-2 3 15,0 0-2-15,0 0 0 16,0-1 0-16,-4-2 0 16,-2 0 0-16,-1 3 0 15,-2-2 2-15,-2 1-4 16,0 0 3-16,-2-5-2 15,1-4 1-15,1-1-1 0,0 0 2 16,2-6-3-16,1-2-1 16,0-2 1-16,-1-2-1 15,2 1 1-15,-1-1-1 16,-1-2 1-16,1 0 0 15,-4-3 1-15,3 0 0 16,-2-1 0-16,0-1 0 16,0 0 0-16,2 1 0 15,-3-3 1-15,2 1-1 16,-1-7 1-16,3-3-1 15,1-8 1-15,1-7 1 16,3-12-2-16,-1-11-1 16,3-9-2-16,-1-12 0 15,3-2-2-15,-8-11 0 0,11 2 0 16,-11-2-1-16,0 0-3 15,2-16-9-15,-2 16-14 16,1-15-2-16,-1 3 1 16,-3-8 1-16</inkml:trace>
  <inkml:trace contextRef="#ctx0" brushRef="#br3" timeOffset="68680.8674">13667 8718 25 0,'0'0'18'0,"10"-14"-2"15,-7 2 5-15,9 6-5 16,-12-9-1-16,9 9-3 16,-10-9-3-16,1 15 0 15,1-20-2-15,-1 20-2 0,-4-21 1 16,4 21-2-16,-5-19-1 15,5 19 2-15,0-19-2 16,0 19 0-16,4-15 0 16,-4 15 0-16,0 0 0 15,0 0-1-15,10 5 0 16,-10 9-1-16,-2 4 0 15,-1 11 0-15,-4 5 2 16,0 10-2-16,-3 6 1 16,1 7-2-16,-1 5 2 15,3 4-2-15,1 5 2 16,3 5-2-16,1 5-1 15,3 1 1-15,3 5 1 16,-2 6 0-16,0 5-1 0,-4 9 2 16,-2 1-1-16,-3 5 0 15,-1 4-1-15,-3 4 2 16,-2 2-3-16,1 3 2 15,2-1-2-15,2-1 1 16,0-2-2-16,2-1 1 16,1 0 1-16,2 2-1 15,-3-1 0-15,-2-2 2 16,0 6-1-16,-5-1-1 15,4 6 1-15,-2 2 0 16,1 2 1-16,3 0-1 16,1-1 1-16,5 3-2 15,2-2 1-15,5 6 0 16,1-1 0-16,1 1 1 15,-1 4-2-15,-1 8 1 0,-6 3-1 16,-1 5 1-16,-5 5-1 16,-1 3 0-16,-6 5 0 15,-1 2 1-15,-2-1-1 16,-1 0-1-16,0 2 1 15,4 0 1-15,0 1-1 16,2 1 0-16,3-1 1 16,7 5-2-16,0-1 2 15,6 7-1-15,0 0 0 16,5 0 0-16,-2 1 1 15,1 1 0-15,-1 0-1 16,-7-98 1-16,-2 11-2 16,1-3-1-16,2 7-8 0,-7-10-29 15,4-2 1-15,-2-11-2 16,3-4 2-16</inkml:trace>
  <inkml:trace contextRef="#ctx0" brushRef="#br3" timeOffset="72047.204">1141 9161 49 0,'0'0'28'0,"0"0"2"16,0 0-3-16,-14-11-16 15,14 11-4-15,0 0-2 16,0 0-1-16,2 11 0 15,-2-11-1-15,8 10 0 16,-8-10-2-16,19 13 0 16,-6-5 0-16,2-4 0 15,3 1-1-15,5 1 1 0,2-2-1 16,5 0 1-16,2 2-1 15,3 3 0-15,5-3 0 16,2 3 0-16,8 1 1 16,4-3-1-16,12 1 1 15,7-4-1-15,6-2 1 16,8-2 0-16,3-2 0 15,5-2-1-15,4 1 1 16,3 0-1-16,1 2 0 16,-2 5 1-16,-1 0-1 15,2 6 0-15,4-2 0 16,4 2 0-16,7 0 0 15,1-2 0-15,5-2 0 16,7-2 0-16,14-4 0 16,7-5 0-16,4 0 0 0,4 0 0 15,0-3-1-15,7 2 1 16,5 0 0-16,1 4 0 15,3-2-1-15,5 3 1 16,5 0-1-16,5-1 1 16,6-1 0-16,2-2 0 15,4 0 0-15,1-3 1 16,7 1-1-16,-4-2 1 15,0 3 0-15,3 3 0 16,1 0 0-16,-2 3 0 16,4-1 0-16,5 1 0 15,-2 0-1-15,4-1 1 16,5-4-1-16,2-2 1 15,0-2-1-15,4 1 0 0,4-1 1 16,1 0-1-16,0 1 0 16,2 2 0-16,-6 1-1 15,-1 5 1-15,0 5 0 16,-6-1-1-16,-5 6 1 15,-4-2 0-15,-2 3-1 16,-5-2 1-16,0 3 0 16,0-5 0-16,-2 0 0 15,0-4 0-15,1 0 1 16,2-1-1-16,-3 0 0 15,-3 2 1-15,4-2-1 16,-4 1 1-16,-4 2-1 16,-1-1 0-16,0-1 1 15,-2-2-1-15,1 0 1 0,1-2-1 16,0-1 1-16,0 1-1 15,3-3 1-15,-2 3-1 16,0-1 1-16,-4 3-1 16,-2-1 1-16,-3 2-1 15,-1-2 0-15,1 1 0 16,-2 2 0-16,-1-6 0 15,3 1 0-15,3-4 0 16,1-2 0-16,5-3 0 16,2-1 0-16,0-3-1 15,2 3 1-15,4-2 0 16,-3-1 0-16,-1 1 0 15,0 2 0-15,-2 0 0 16,-1-2 0-16,-6 1 0 16,2-2 0-16,-6 0 0 0,1-2 0 15,-4 0 0-15,-2-2 0 16,-2-1 0-16,-3 1 0 15,0-1 0-15,-3 2 0 16,1-1 1-16,-3 2-1 16,-2-3 0-16,2 2 1 15,-3 4-1-15,-1-2 0 16,-2 0-2-16,-2 2 2 15,-1 1-2-15,-8 1 1 16,-5 2-1-16,-3 2 1 16,-10-1-1-16,-6 1 2 15,-10 2 0-15,-9-2 0 16,-8 0 0-16,-10 1 0 15,-11-3 0-15,-11 1 0 0,-8-4 0 16,-11 1 0-16,-8-3 1 16,-5-1-1-16,-10-1 1 15,-9-3 0-15,-10-2-1 16,-7 1 0-16,-10-5 0 15,-6-1 0-15,-13 1 0 16,-6-3-1-16,-7 1 1 16,-12-4-1-16,-1 2 1 15,-13-1 0-15,-4 1 1 16,-6 1-1-16,-11-1 1 15,-3-1-2-15,-7 4 2 16,1-1-1-16,-8-3 1 16,2 0 0-16,-4 2-1 15,2-3 1-15,-5 0-1 0,4 1 1 16,-3 0-1-16,-1 0 1 15,1 1-1-15,-1 1-1 16,-6 2 1-16,-2 0 0 16,-6 3 0-16,-4-2 0 15,-2 2 0-15,-5 0 0 16,0 2-1-16,-6 1 1 15,-1 1 0-15,-2 1 0 16,0 2 0-16,-1 2 0 16,-4 1 0-16,-4 1 0 15,-1 4 0-15,-6 2-1 16,-1 3 1-16,-5-1 0 15,-3 5 0-15,-8-1 0 0,0 2 0 16,-2-1 0-16,-2 1 0 16,3-1 0-16,3 0 0 15,-2-2 0-15,3 1 0 16,1-3 0-16,1 2 0 15,2 1 0-15,-2-3 0 16,-6 4 0-16,-1 0 0 16,0 0 0-16,0 1 0 15,-3-1 0-15,3 2 0 16,1-4 0-16,5 1 0 15,1-1 0-15,6 0 0 16,4-2 0-16,4 0 0 16,2-1 0-16,-2 2 0 15,1 0 0-15,0 2-1 0,0 2 1 16,0-1 0-16,-4 3-1 15,0 0 1-15,3 3-1 16,5-2 1-16,0 1 0 16,0-2-1-16,2 1 1 15,3-2 0-15,3 1 0 16,1-2-1-16,-6 0 1 15,-2 0 0-15,-1 2 0 16,-5 0 1-16,-2 1-1 16,-9 1 0-16,-3 2 0 15,-2 0 1-15,-1 2-1 16,-1 0 0-16,-2-1 1 15,1 2-1-15,1-1 1 16,3-1-1-16,-2 1 1 16,2-1-1-16,-3 0 0 0,-1 0 1 15,1 0-1-15,-4-1 0 16,-4 1 1-16,1-1-1 15,-4 0 0-15,-4 0 0 16,0 0 1-16,-2-4-1 16,-3 1 0-16,1-2 1 15,0 3-1-15,-2-4 0 16,1-1 0-16,2-2 0 15,-3 1 0-15,-1-1-1 16,-1 0 1-16,-2-1-1 16,0-1 1-16,-3 0-1 15,-2 0 0-15,-1 4 0 16,1 0 1-16,-4 5-1 15,3 2 1-15,-2 4 0 0,0 1 0 16,0 5 0-16,4 0 1 16,3 2-1-16,5-3 1 15,7 2-1-15,3-3 0 16,6-2 1-16,10-4-1 15,6-3 0-15,4-1 0 16,2-4 1-16,2 0-1 16,5-3 0-16,0 0 1 15,-3 2-1-15,-3 2 0 16,4 1 1-16,2 3-1 15,-5 2 0-15,1 3 1 16,-1 2-1-16,4 2 0 16,6 2 0-16,3-2 1 0,0 3-2 15,0 0 1-15,11 2 0 16,2-3 0-16,2 5 0 15,7 0-2-15,0 0 2 16,0-1-1-16,9 0 1 16,5 0-1-16,2 0 1 15,9 0-1-15,0-3 2 16,5 2-1-16,8 1 0 15,8 2 1-15,4 2-1 16,4 3 1-16,0 4-1 16,5 1-1-16,4 7 0 15,5-1 1-15,0 5-1 16,10-1 0-16,4-1 1 15,6 1-1-15,11-5 1 0,9 0-1 16,7-5 1-16,12 1 0 16,11-6 1-16,12 5 0 15,11-3 1-15,8 1-2 16,10 2 2-16,10 3-2 15,7 3 0-15,6 6 0 16,4 5 0-16,8 3-1 16,6 7 1-16,9 0-1 15,18 0-4-15,16-21-26 16,48-14-1-16,36-35-2 15,90-33-3-15</inkml:trace>
  <inkml:trace contextRef="#ctx0" brushRef="#br4" timeOffset="366829.6793">3228 3282 83 0,'-10'-6'35'16,"10"6"-1"-16,-7-20 1 15,9 1-31-15,13-8-1 0,11-3-1 16,1 0 0-16,8-1-1 15,-1 2 1-15,-1 4-1 16,-4 5 1-16,-1 7-1 16,-9 5 0-16,-4 8 0 15,-3 3-1-15,-5 7 1 16,0 5 0-16,-1 5 0 15,-2 1 0-15,1 3 0 16,0 2-1-16,0 1 0 16,-1 1 0-16,-3-2-1 15,3 0-2-15,-5-10-4 16,8 11-20-16,-7-16-9 15,6 3 0-15,-6-14-1 16</inkml:trace>
  <inkml:trace contextRef="#ctx0" brushRef="#br4" timeOffset="367325.7289">3547 3706 72 0,'0'0'35'16,"2"-10"-1"-16,-2 10 2 16,0 0-27-16,0 0-2 15,-7-12-1-15,7 12-2 16,0 0 0-16,-8 12-2 15,8-12-1-15,-7 17 0 16,5-6-1-16,2-11 1 16,-5 18-1-16,5-18 1 15,2 17-1-15,-2-17 1 16,0 0 0-16,13 0 0 15,-13 0 1-15,0 0 0 16,14-16-1-16,-14 16 1 16,0 0-1-16,0 0 0 15,0 0-1-15,0 0 1 0,-13 4-2 16,13-4-1-16,-9 18-10 15,9-18-24-15,0 0-3 16,0 0 1-16,17-15-3 16</inkml:trace>
  <inkml:trace contextRef="#ctx0" brushRef="#br4" timeOffset="372154.2117">3383 4678 54 0,'10'-24'34'0,"1"9"0"16,-8-1 0-16,-3 16-19 15,0-14-9-15,0 14-1 16,0 0-1-16,-17 23 0 16,1-3 0-16,2 11-2 15,-5 2-1-15,0 9 1 16,3 2-1-16,4 1 1 15,6-2-1-15,8-2 0 16,10-5-1-16,10-9 0 0,11-9 0 16,7-14-1-16,12-8-1 15,5-17-2-15,6-6-1 16,-3-18-4-16,11 5-16 15,-17-19-10-15,2 4 0 16,-16-6-1-16,-6 8 2 16</inkml:trace>
  <inkml:trace contextRef="#ctx0" brushRef="#br4" timeOffset="372317.228">3695 4558 83 0,'-28'47'37'0,"-1"0"-2"15,11 12 1-15,0 1-32 16,7 4-1-16,6 2-1 0,5-3-3 15,8 4-5-15,-4-16-28 16,17-3 0-16,-2-14-2 16,10-9 0-16</inkml:trace>
  <inkml:trace contextRef="#ctx0" brushRef="#br4" timeOffset="372709.2672">4058 4609 83 0,'0'0'38'15,"0"0"0"-15,0-18 0 16,15-1-32-16,1 9-4 15,7 1-1-15,0 1 0 16,2 3 0-16,-3 5 0 16,-4 8 0-16,-8 7 0 15,-4 13 0-15,-12 7 0 16,-6 9 0-16,-9 5 0 15,-8 5 0-15,0-1-1 16,0-3 0-16,4-8 0 16,5-7 0-16,15-8 0 15,12-12 0-15,16-8-1 16,11-9-1-16,12-4-2 0,3-9-2 15,13 8-9-15,-9-15-23 16,6 3 1-16,-14-3-2 16,0 5 2-16</inkml:trace>
  <inkml:trace contextRef="#ctx0" brushRef="#br4" timeOffset="372903.2866">4582 4780 92 0,'-17'-3'37'0,"17"3"0"16,-20-4-2-16,20 4-39 16,12-13-12-16,1-10-20 0,19 4 0 15,-2-9-1-15,15 2 0 16</inkml:trace>
  <inkml:trace contextRef="#ctx0" brushRef="#br4" timeOffset="373137.31">4966 4530 88 0,'-19'19'37'0,"-10"-5"0"16,8 9 2-16,-10-2-35 16,10 4 0-16,2 3-1 15,8 1-1-15,9-3 1 16,11 2-1-16,12-7-1 15,11-8 0-15,14-7 0 16,9-9-2-16,9-8 0 0,0-8-1 16,3-9-2-16,-6-13-6 15,6 3-28-15,-18-11 2 16,-5 9-2-16,-20-7 0 15</inkml:trace>
  <inkml:trace contextRef="#ctx0" brushRef="#br4" timeOffset="373305.3268">5186 4538 93 0,'-43'55'36'0,"11"13"1"16,-6-6-3-16,14 9-30 16,7-4-3-16,8-4-1 0,13-4-1 15,8-19-11-15,18-2-25 16,3-18 1-16,17-6-2 15,1-19 0-15</inkml:trace>
  <inkml:trace contextRef="#ctx0" brushRef="#br4" timeOffset="373813.3776">5445 4462 94 0,'-12'1'40'0,"12"-1"-1"16,16-5 0-16,14-2-36 15,7-8-1-15,12 1 0 16,3-3 0-16,3 2 2 15,-1 0-3-15,-5 6 1 16,-9 2-1-16,-7 7 0 16,-9 3 0-16,-14 8-1 15,-11 8 1-15,-7 2-2 16,-10 7 1-16,-8 3-1 15,-3 0 2-15,-2 4-1 16,2-4 0-16,5-2-1 16,11-4 0-16,6-5 1 15,15-2-1-15,10-8 1 16,13-2-1-16,7 1 1 0,2-3 0 15,1 7 0-15,-4 2 1 16,-8 8-1-16,-8 3 1 16,-13 9 0-16,-19 2 0 15,-8 7-1-15,-10-1 1 16,-7 1 0-16,-1-6-1 15,-3-7-1-15,4-5-1 16,5-13-8-16,19 1-27 16,-1-21-4-16,13 7 2 15,5-32-4-15</inkml:trace>
  <inkml:trace contextRef="#ctx0" brushRef="#br4" timeOffset="374594.4557">6454 4736 75 0,'3'-18'37'15,"-3"18"-2"-15,2-19 0 16,-2 19-29-16,0 0-1 16,-16 21-1-16,3-4-2 15,3 6 1-15,-4 4-2 16,1 3 1-16,0-3-1 15,3 2 0-15,3-3-1 16,3-6 1-16,4-5-1 16,4-4 0-16,-4-11 0 0,19 2 0 15,-5-11 1 1,3-6-1-16,-1-5 1 0,2-2-1 15,-1-2 1-15,-2 0 0 16,-3 3 0-16,-1 1 0 16,-4 7 0-16,-7 13 0 15,6-11 0-15,-6 11 0 16,-2 11-1-16,2-11 1 15,-1 20-1-15,4-9 1 16,-3-11-1-16,13 14 0 16,1-16 1-16,8-3-1 15,4-7 1-15,4-4 0 16,0-2 0-16,-1-1 0 15,0 3 1-15,-6-1-2 16,-4 7 1-16,-9 10 0 16,-3 12 0-16,-5 11-1 0,-5 7 1 15,-4 9-1-15,-2 2-1 16,1 6 0-16,2-2-1 15,1-9-1-15,9-6-3 16,-4-30-6-16,40 5-26 16,-9-28-1-16,22-4 1 15,-2-23-1-15</inkml:trace>
  <inkml:trace contextRef="#ctx0" brushRef="#br4" timeOffset="374776.4739">7352 4207 117 0,'-29'52'38'15,"-20"6"0"-15,5 25-9 16,-9 0-29-16,9 4-2 16,6 4-3-16,3-14-7 15,26 10-17-15,-5-19-9 16,23-4 1-16,2-20-2 15</inkml:trace>
  <inkml:trace contextRef="#ctx0" brushRef="#br4" timeOffset="375097.506">7518 4575 98 0,'-33'-12'38'15,"14"28"1"-15,-14-3-2 16,12 6-34-16,2 0 0 15,9 2-1-15,12-6-1 16,10 1 0-16,11-6 0 16,9 1-1-16,4 0 1 15,2 5 0-15,-3 2 0 16,-8 3-1-16,-7 7 1 15,-9 3 0-15,-16 7 0 16,-9-1 0-16,-13 5-1 16,-4-5-1-16,-6-1-1 15,-4-11-6-15,17 9-18 16,-12-22-14-16,15 2 0 15,-4-15-1-15,13 3 1 16</inkml:trace>
  <inkml:trace contextRef="#ctx0" brushRef="#br4" timeOffset="375791.5754">3504 6016 77 0,'16'-16'34'16,"-7"-4"1"-16,3 9 1 15,-10-4-29-15,-2 15 0 16,11-19 0-16,-11 19-2 15,0 0 0-15,0 0-1 16,-7 20-1-16,-3-2-1 16,-2 9 0-16,-2 6-1 15,-4 6 1-15,7 3-1 16,0 2 0-16,7-3 0 0,8-5 0 15,13-8 0-15,14-13-1 16,13-16-2-16,15-13-1 16,9-16-2-16,18-3-8 15,-6-18-23-15,9 1-3 16,-11-15 2-16,-6 9-3 15</inkml:trace>
  <inkml:trace contextRef="#ctx0" brushRef="#br4" timeOffset="375969.5932">3941 5873 100 0,'-43'59'39'16,"13"10"0"-16,3-6-1 15,18 8-37-15,5-3-2 0,8-5-1 16,13 3-9-16,-4-12-25 15,15-3 1-15,-2-17-2 16,10-2 0-16</inkml:trace>
  <inkml:trace contextRef="#ctx0" brushRef="#br4" timeOffset="376374.6337">4290 5964 101 0,'14'-5'37'0,"-4"-8"2"15,13 6-3-15,-2-4-36 16,5 3 3-16,0 0-3 15,2 2 2-15,-3 4 0 16,-4 4-1-16,-5 6 0 16,-3 3 0-16,-7 6 2 15,-6 6-2-15,-11 10 2 16,-4 5-2-16,-8 7 0 15,-7 6 0-15,-4 1 0 16,1 3 0-16,3-7-1 16,4-2 1-16,6-8-1 15,9-9 1-15,14-11-2 16,9-10-2-16,14-6-1 0,3-15-3 15,19 7-23-15,-6-18-9 16,9 3 0-16,-6-9-1 16,6 8 1-16</inkml:trace>
  <inkml:trace contextRef="#ctx0" brushRef="#br4" timeOffset="376893.6856">4867 6278 108 0,'-11'-14'39'0,"11"14"1"16,-13-17-2-16,13 17-38 15,0 0-3-15,-17-19-8 16,17 19-26-16,0 0-1 15,0 0 0-15,0 0-2 16</inkml:trace>
  <inkml:trace contextRef="#ctx0" brushRef="#br4" timeOffset="377532.7495">5305 5898 90 0,'5'-17'34'15,"-5"17"2"-15,0 0-1 16,-11 1-33-16,0 8 4 16,2 9-5-16,-4 1 4 15,0 9-3-15,-2 0 3 16,5 5-3-16,-1-1 3 15,10 1-3-15,2-4 0 16,12-5-1-16,5-6 0 16,10-5 0-16,6-7-2 15,10-12-1-15,10-4-1 16,1-12-3-16,11 0-10 15,-9-19-22-15,6 3-1 16,-9-12 1-16,1 2-2 16</inkml:trace>
  <inkml:trace contextRef="#ctx0" brushRef="#br4" timeOffset="377721.7684">5635 5880 96 0,'-40'53'40'0,"10"10"0"16,-3-5-1-16,16 0-35 15,-1-2-3-15,12-3-1 16,9-2-3-16,5-12-1 16,22-1-31-16,-7-16-4 15,16-3 1-15,-7-14-1 16</inkml:trace>
  <inkml:trace contextRef="#ctx0" brushRef="#br4" timeOffset="378230.8193">5868 5904 99 0,'-15'-6'37'16,"15"6"-1"-16,7-18-1 15,21-11-35-15,11 6-2 0,10 0 2 16,8-1-1-16,4 4 1 15,-4 7 2-15,-6 3-1 16,-13 10 1-16,-10 9 0 16,-19 11 0-16,-12 4 0 15,-17 5 2-15,-9 8-1 16,-5-4-1-16,-2 5 0 15,6-3 0-15,8-5-1 16,13-7 1-16,11-8-2 16,19-5-1-16,13-6 1 15,8-3-1-15,2-2 1 16,1 0 0-16,-4 3 1 15,-9 7 0-15,-13 10 0 16,-19 8 0-16,-15 10 0 0,-15 5 0 16,-9 3-1-16,-6 1 0 15,-2-5-1-15,7 1-4 16,-2-21-23-16,22 3-11 15,8-21 0-15,12-3-2 16,22-22 0-16</inkml:trace>
  <inkml:trace contextRef="#ctx0" brushRef="#br4" timeOffset="379097.906">6783 5956 88 0,'0'0'36'16,"0"0"-1"-16,-5 16 2 15,1 6-33-15,-10 5 0 16,0 8-1-16,-1 2-1 15,1 6 1-15,0-4-1 16,5-1 0-16,1-11-1 16,10-5 1-16,-2-22-2 15,20 3 1-15,0-17-1 16,4-9 1-16,4-7-1 0,0-3 1 15,-2-5 0-15,1-2-1 16,-9 6 1-16,0 3 0 16,-9 5 0-16,-1 7-1 15,-5 4 1-15,-3 15 0 16,3-12-1-16,-3 12 0 15,0 0 0-15,3 19 1 16,3-7-1-16,5 3 0 16,3 4 0-16,3-2 1 15,3 0-1-15,4-3 1 16,4-5 0-16,1-5-1 15,3-6 1-15,-1-10 0 16,3-5 0-16,0-4 0 16,-1-3-2-16,-1-4 2 15,-4 4-3-15,-1 2 4 0,-7 6-4 16,-7 7 3-16,-13 9-1 15,8 10 0-15,-15 11 2 16,-5 10-1-16,-4 10 0 16,-6 6-2-16,0 3 1 15,3 1-2-15,9-3-4 16,0-18-9-16,23 2-24 15,2-27-1-15,23-5 0 16,0-23 0-16</inkml:trace>
  <inkml:trace contextRef="#ctx0" brushRef="#br4" timeOffset="379298.9261">7990 5496 100 0,'-29'33'40'0,"2"22"0"15,-15-4-1-15,4 1-35 16,-3 18-1-16,-2 4-3 16,5 7 0-16,0-6-5 15,18 5-30-15,-5-20-4 16,23-2 1-16,4-16-3 15</inkml:trace>
  <inkml:trace contextRef="#ctx0" brushRef="#br4" timeOffset="379649.9612">8114 5846 108 0,'-16'-13'37'15,"5"16"3"-15,-13-2-2 16,0 12-36-16,7 2 4 15,6 5-5-15,1 1 3 16,6 7-3-16,4-5 2 16,10-1-3-16,7-2 2 15,7-5-1-15,5-6-1 16,4-1 0-16,3-1 0 15,-3-1 1-15,-5 2-1 16,-4 3 1-16,-12 5-1 16,-10 6 1-16,-11 7-1 15,-11 2 1-15,-8 3-1 0,-5 0 0 16,-1 0-2-16,0-5-3 15,10 3-12-15,-7-21-22 16,19 4-2-16,2-18-1 16,10 3 0-16</inkml:trace>
  <inkml:trace contextRef="#ctx0" brushRef="#br4" timeOffset="380906.0868">3726 7137 77 0,'-4'-14'35'16,"-9"-2"-1"-16,2 5 2 16,-12-1-27-16,7 8 0 15,-12 0-3-15,3 8 0 0,-10 3 0 16,0 9-2-16,-8 6 0 15,3 8-1-15,-9 8-1 16,5 6 0-16,-1 7 0 16,4 4-2-16,7 2 1 15,8 4-1-15,11-1 0 16,15 1 0-16,14-7 0 15,14-5 0-15,16-6-1 16,10-8 1-16,11-7 0 16,9-12-1-16,5-13 1 15,3-12 0-15,1-15 1 16,-2-13-1-16,-7-13 0 15,-5-12 0-15,-12-9 2 16,-11-4-1-16,-14-7-1 0,-17 2 1 16,-21 3-1-16,-21 5 0 15,-17 15 0-15,-18 14-1 16,-16 25 0-16,-12 16-1 15,-7 23-1-15,-2 13-7 16,21 23-27-16,2 1-1 16,30 7-1-16,17-15-2 15</inkml:trace>
  <inkml:trace contextRef="#ctx0" brushRef="#br4" timeOffset="383881.3843">17951 2833 57 0,'-10'-14'34'0,"10"14"0"15,-15-11 0-15,15 11-21 16,-20-15-4-16,20 15-1 16,-25-12-2-16,12 9-1 15,-5-3-1-15,-1 5-1 16,-5 2-1-16,-2 5 1 15,-4 4-2-15,-2 8 2 16,-9 4-2-16,-1 7 0 16,-4 5 1-16,0 7-1 15,2 3 0-15,4 5 0 16,11 6-1-16,6 2 0 15,17 0 0-15,12 3 1 16,16-3-2-16,13-7 1 16,10-8 0-16,13-11 0 0,9-16 1 15,6-16-1-15,5-21 0 16,1-17 1-16,-2-13-1 15,-3-8 1-15,-9-7-1 16,-10-3 1-16,-12-1 0 16,-17 3 0-16,-20 6-2 15,-15 9 2-15,-20 10-2 16,-19 13 2-16,-13 14-2 15,-12 13 2-15,-5 14-3 16,-1 7-3-16,16 18-9 16,3-14-24-16,27 7 0 15,15-14-2-15,31-3-2 16</inkml:trace>
  <inkml:trace contextRef="#ctx0" brushRef="#br4" timeOffset="386519.6481">17682 4035 56 0,'5'-11'34'0,"-3"-4"0"16,-2 15 0-16,0-17-22 16,0 17-4-16,0 0-1 0,0 0-2 15,0 0-1-15,-5 20-2 16,-6 2 0-16,1 3 0 15,-4 5-1-15,1 4 1 16,2 0-1-16,5 1 0 16,5-5 0-16,8-6 0 15,13-8 0-15,12-8-1 16,11-8-1-16,8-11-2 15,11-4-3-15,0-21-8 16,12 7-22-16,-7-17 0 16,1 3-2-16,-11-10 2 15</inkml:trace>
  <inkml:trace contextRef="#ctx0" brushRef="#br4" timeOffset="386715.6677">18079 3869 92 0,'-45'44'37'16,"10"12"-1"-16,-1-5 1 15,11 8-35-15,5 3 0 16,9 0-2-16,3-2 0 16,7-4-3-16,6 0-2 15,-4-13-11-15,12 6-21 16,-6-9 0-16,10-2-1 15,-7-15 1-15</inkml:trace>
  <inkml:trace contextRef="#ctx0" brushRef="#br4" timeOffset="387164.7126">18393 4029 93 0,'0'0'37'15,"-2"-17"-1"-15,13 17 1 0,2-9-35 16,10-3-1-16,4-3 1 16,7 0-1-16,2 1 1 15,1 4-1-15,-3 3 0 16,-4 6 0-16,-8 11 0 15,-11 12 0-15,-11 10 0 16,-12 10 0-16,-11 5 0 16,-10 10 0-16,-5 1 0 15,0 1-1-15,-1-6 1 16,5-3-1-16,10-7 0 15,5-10-1-15,18-8 1 16,15-14-2-16,15-8-1 16,9-18-5-16,23 0-30 15,-4-16 0-15,15 0 0 0,-1-14-2 16</inkml:trace>
  <inkml:trace contextRef="#ctx0" brushRef="#br4" timeOffset="387345.7307">18996 4187 99 0,'-15'13'38'16,"0"-17"0"-16,15 4-5 15,0 0-39-15,22-37-19 16,11 18-11-16,-4-11-1 15,14 6 0-15,-4-12 0 16</inkml:trace>
  <inkml:trace contextRef="#ctx0" brushRef="#br4" timeOffset="387571.7533">19346 3910 104 0,'-19'8'37'16,"2"13"1"-16,-10-12-9 15,3 19-25-15,1-1-1 16,5 4 0-16,3-4-1 15,8 1-1-15,11-5 1 16,12-7-1-16,16-9-2 16,11-10 0-16,10-4-3 15,5-13-3-15,16 5-23 16,-11-23-8-16,5 6 0 15,-16-12-2-15</inkml:trace>
  <inkml:trace contextRef="#ctx0" brushRef="#br4" timeOffset="387747.7709">19583 3877 93 0,'-35'55'37'16,"-3"-2"0"-16,13 11 1 16,1-3-36-16,15-4-2 15,10 1-3-15,8-16-7 16,20-2-27-16,2-17 0 15,13-4-2-15,3-19 0 16</inkml:trace>
  <inkml:trace contextRef="#ctx0" brushRef="#br4" timeOffset="388208.817">19843 3875 96 0,'-26'8'38'16,"20"3"1"-16,6-11-1 16,12-7-36-16,20 0-1 15,7-1 2-15,4-3-1 16,3 2-1-16,-2-4 1 15,-4 5-1-15,-8 0 0 16,-7 4 0-16,-12 5 0 0,-13-1 0 16,-1 18 0-16,-13-3 0 15,-6 1 0-15,-3 5-1 16,-1 0 0-16,2 1 0 15,4-2 0-15,8 1-1 16,9-7 1-16,10-3-1 16,11 1 1-16,4-4-1 15,5 2 1-15,2 2 1 16,-6 1 0-16,-2 4-1 15,-10 5 1-15,-11 5-1 16,-9 2 1-16,-10 6 0 16,-7-4-1-16,-5 3-1 15,-1-4-1-15,-1-9-3 16,14 7-7-16,-6-19-27 0,22 1-2 15,1-20 1-15,15 3-1 16</inkml:trace>
  <inkml:trace contextRef="#ctx0" brushRef="#br4" timeOffset="389510.9472">17139 3853 76 0,'11'-7'36'0,"-11"7"0"16,0 22 0-16,-6-5-23 15,1 14-10-15,0 3-2 16,4 5-2-16,-1 7-3 16,-5-8-5-16,14 7-24 15,-10-11-2-15,5 0-1 16,-3-14 0-16</inkml:trace>
  <inkml:trace contextRef="#ctx0" brushRef="#br4" timeOffset="389675.9637">17063 4044 107 0,'-19'-13'38'0,"19"13"1"16,-16-1-1-16,16 1-35 16,21 3-3-16,12-9-4 15,22 2-32-15,2-13-3 16,18 4 1-16,2-9-3 15</inkml:trace>
  <inkml:trace contextRef="#ctx0" brushRef="#br4" timeOffset="393993.3954">20535 3917 61 0,'0'0'34'15,"0"0"0"-15,0 0 0 16,2-21-23-16,-2 21-4 15,0 0-1-15,0 0-2 16,2 17 0-16,-2-1-2 0,-5 3 0 16,-1 8 0-16,-3-1-1 15,-2 4 1-15,0-4-1 16,4-2 0-16,-2-4-1 15,5-5 1-15,4-15-1 16,0 0 0-16,18-3 1 16,0-13-1-16,3-6 0 15,1-4-1-15,3-5 2 16,-2-2-1-16,-2 2 0 15,-4 5 0-15,-3 5 1 16,-3 5-1-16,-11 16 0 16,0 0 1-16,0 0-1 15,0 0 1-15,-12 19-1 16,4-5 1-16,3 1-1 0,5 0 0 15,0-2 0-15,0-13 1 16,22 11-1-16,-1-15 1 16,7-7-1-16,1-2 1 15,4-4 0-15,-5 1 0 16,0 1 0-16,-3 0-1 15,-7 9 1-15,-6 6-1 16,-12 0 1-16,7 30-1 16,-12-5 0-16,-2 6 0 15,0 1-2-15,-2 3 0 16,7 0-5-16,-5-17-15 15,19 6-15-15,-12-24-1 16,37 1 1-16,-8-20-1 0</inkml:trace>
  <inkml:trace contextRef="#ctx0" brushRef="#br4" timeOffset="394186.4147">21379 3556 83 0,'-11'10'38'0,"-13"14"-1"16,1 23 1-16,-14-1-22 15,1 15-17-15,-1 7 1 16,4-1-4-16,5 6-2 16,-1-14-6-16,20 5-24 15,-2-18-1-15,25-2 0 16,0-20 0-16</inkml:trace>
  <inkml:trace contextRef="#ctx0" brushRef="#br4" timeOffset="394511.4472">21488 3894 80 0,'0'0'38'16,"-22"-21"-2"-16,7 28 2 16,-10 0-21-16,3 7-15 15,2 0 0-15,5 3 0 16,6 1 0-16,5 2-1 15,9-2-1-15,7-3 1 16,7-3-1-16,4 1 1 16,-1 1 0-16,1-2 0 0,-4 0-1 15,-5 3 1-15,-7 1 0 16,-7 5 0-16,-7-3 0 15,-7 4-1-15,-1-1 0 16,-4-1-1-16,3-4-4 16,-1-8-3-16,13 6-28 15,4-14-3-15,0 0 1 16,4-21-2-16</inkml:trace>
  <inkml:trace contextRef="#ctx0" brushRef="#br4" timeOffset="395148.5109">22232 3271 60 0,'-7'-15'33'0,"7"15"0"16,-19-4-1-16,8 25-11 15,-12-1-16-15,1 20-1 16,-12 5 2-16,0 19-2 15,-7 9 1-15,-2 9-1 16,1 3-1-16,13 4-1 16,7-5-1-16,13-7-2 15,15-5-3-15,8-20-5 16,26 0-23-16,-3-26-4 15,19-4 0-15,-6-21-1 16</inkml:trace>
  <inkml:trace contextRef="#ctx0" brushRef="#br4" timeOffset="395343.5304">22415 3846 80 0,'-11'9'36'0,"-8"4"-2"15,5 18 3-15,-9-2-23 16,6 10-11-16,5 0-2 15,1 0-1-15,8 3-4 16,0-12-3-16,19-1-26 16,-16-29-2-16,32 15 0 15,-11-28-1-15</inkml:trace>
  <inkml:trace contextRef="#ctx0" brushRef="#br4" timeOffset="395494.5455">22426 3576 99 0,'-25'-9'34'15,"-4"1"-2"-15,9 8-5 16,11 12-61-16,9-12 1 16,8 14-2-16,7-8 0 15</inkml:trace>
  <inkml:trace contextRef="#ctx0" brushRef="#br4" timeOffset="395839.58">22717 3980 99 0,'-1'25'36'16,"-2"-15"1"-16,14 10-4 0,4-24-30 16,11-1-1-16,4-12 1 15,5-2-1-15,-4-2 0 16,4-3 0-16,-8-4 1 15,-2 4-1-15,-13 0 0 16,-7 5 0-16,-10 4 0 16,-6 7 0-16,-10 4 0 15,-8 7-1-15,-7 8 0 16,3 7 0-16,-3 6 0 15,6 6-1-15,6 2 0 16,10 2 0-16,13-3-1 16,12-1-2-16,18-5-1 15,9-11-4-15,26 5-27 16,-6-17-3-16,18 5 0 0,-8-15-1 15</inkml:trace>
  <inkml:trace contextRef="#ctx0" brushRef="#br4" timeOffset="396247.6208">23637 3795 110 0,'0'0'38'16,"-30"2"1"-16,17 11-2 15,-10-1-34-15,1 8 0 16,-1 3 0-16,1 6 0 0,2 2-1 16,4 3-1-1,4-2 0-15,5 0 0 0,11-5 0 16,7-8-1-16,9-7 0 15,7-9 1-15,3-7-1 16,5-8 0-16,0-6 1 16,4-5-1-16,-6-4 1 15,-1 0-1-15,-8 4 0 16,-4 2 0-16,-5 6 0 15,-15 15 0-15,14-11 0 16,-14 11-1-16,-4 21 1 16,1-2-2-16,0 4 0 15,-1 0-1-15,6 8-3 16,-3-13-4-16,18 10-26 0,-17-28-3 15,37 25 3-15,-17-26-2 16</inkml:trace>
  <inkml:trace contextRef="#ctx0" brushRef="#br4" timeOffset="396832.6793">24113 3924 112 0,'-17'-3'37'0,"7"14"1"15,-9-12-8-15,8 20-26 16,-3 1-1-16,3 6 0 15,-1 6-1-15,3 1 0 16,4 3-1-16,3 0-1 16,-1-3 0-16,1-4 0 15,-1-5-1-15,5-4 1 0,-1-7-1 16,-1-13 1-16,0 0 0 16,11-18 1-16,-5-4-2 15,2-6 2-15,1-13-1 16,3-8 0-16,1-4 0 15,5-2 0-15,-2 2 0 16,6 5 0-16,-2 4 0 16,1 7 1-16,4 12-1 15,1 9 0-15,0 9 0 16,1 6 0-16,0 5 0 15,-2 8 0-15,-2 2 1 16,-3 6-1-16,-5 2 0 16,-8 6 0-16,-8 1 0 15,-9 1 1-15,-8-1-1 0,-6-2 1 16,-8-2-1-16,-4-4 1 15,-3-3-1-15,0-4 1 16,5-5-1-16,2-2 1 16,3-2-1-16,4 2 0 15,3 6 0-15,3 6 1 16,-2 7-1-16,-2 11-1 15,-1 7 1-15,4 6 0 16,-1 4-1-16,3 0 0 16,7 0-1-16,4-7-1 15,9-4-3-15,4-22-10 16,15 4-21-16,-2-20-2 15,15 0 1-15,-6-20-1 16</inkml:trace>
  <inkml:trace contextRef="#ctx0" brushRef="#br4" timeOffset="397161.7122">24543 3356 104 0,'-1'-14'38'16,"1"14"1"-16,10 4-2 15,11 8-34-15,0 4-1 0,7 7 1 16,1 6 1-16,4 7-2 15,0 5 1-15,0 11-1 16,-6 7 0-16,-7 8 0 16,-12 3 0-16,-11 7-1 15,-11 1-1-15,-9-4 0 16,-9-3-3-16,-6-11-5 15,2 2-31-15,-14-19-2 16,12 0 0-16,-9-19-1 16</inkml:trace>
  <inkml:trace contextRef="#ctx0" brushRef="#br4" timeOffset="397958.7919">17675 5772 91 0,'0'0'38'0,"0"0"-2"16,0 0 2-16,11-9-32 0,9 6-5 16,4-6 1-16,8 0-2 15,0-2 1-15,3 2-3 16,2 0 2-16,-2-1-4 15,0 8-1-15,-9-13-10 16,5 14-21-16,-11-7-2 16,5 4 0-16,-8-6 1 15</inkml:trace>
  <inkml:trace contextRef="#ctx0" brushRef="#br4" timeOffset="398505.8466">18498 5483 67 0,'0'0'36'16,"0"0"-1"-16,0 0 1 16,0 0-29-16,-18 16-3 15,3-1 0-15,0 11 0 16,-6 1 0-16,3 10-1 15,-1 1 0-15,4 2 2 16,4-4-3-16,11-1 3 16,11-7-4-16,11-8 2 15,12-9-2-15,15-13 1 16,12-13-3-16,8-8-4 15,7-5 0-15,0-14-5 0,3 11-13 16,-13-17-16-16,1 6 2 16,-20-6-3-16,-3 9 4 15</inkml:trace>
  <inkml:trace contextRef="#ctx0" brushRef="#br4" timeOffset="398671.8632">18928 5351 82 0,'-42'48'36'0,"-6"5"-1"16,9 17 1-16,2 0-32 15,10 5-1-15,7 1-2 16,8-5-1-16,13 3-7 16,3-19-25-16,20-3-1 15,5-19-1-15,15-7-3 0</inkml:trace>
  <inkml:trace contextRef="#ctx0" brushRef="#br4" timeOffset="399053.9014">19205 5481 97 0,'7'-21'39'0,"13"15"1"15,-4-13-3-15,12 6-34 16,2 0-1-16,2 8 1 0,-2 0-1 16,-4 7-1-16,-7 8 0 15,-4 3 0-15,-8 10-1 16,-9 6 1-16,-8 8 0 15,-9 7 0-15,-8 7 0 16,-5-3 2-16,-2 3 0 16,1-4 0-16,0-4 0 15,9-5-1-15,10-8 0 16,13-10 0-16,16-9-1 15,14-9-3-15,16-4-4 16,7-11-1-16,25 4-31 16,-8-17-1-16,17 3-3 15,-14-11 0-15</inkml:trace>
  <inkml:trace contextRef="#ctx0" brushRef="#br4" timeOffset="399227.9188">19865 5639 91 0,'-21'9'38'15,"-2"-10"0"-15,23 1 1 16,-18 3-32-16,21-14-11 16,17 4-4-16,-3-11-30 15,18 5 1-15,-3-13 0 16,14 7-1-16</inkml:trace>
  <inkml:trace contextRef="#ctx0" brushRef="#br4" timeOffset="399470.9431">20220 5384 95 0,'-34'14'39'16,"9"14"0"-16,-9-15-4 16,10 17-30-16,2 0-1 15,11 1 0-15,8-3 0 16,15-4-1-16,14-9-2 15,17-5 0-15,14-9-2 16,9-6-1-16,8-6-1 16,2-11-2-16,9 3-11 15,-17-18-22-15,3 5 0 16,-21-13 0-16,-4 8 0 15</inkml:trace>
  <inkml:trace contextRef="#ctx0" brushRef="#br4" timeOffset="399625.9586">20662 5302 93 0,'-38'47'36'16,"-11"1"2"-16,13 12 1 15,-5-1-32-15,13 3-4 16,9-1-2-16,8-5-1 16,11 1-5-16,4-18-17 15,20 1-15-15,-4-14 0 16,16-3-1-16,-7-20 1 15</inkml:trace>
  <inkml:trace contextRef="#ctx0" brushRef="#br4" timeOffset="400122.0082">20794 5340 98 0,'-43'7'39'16,"17"6"0"-16,-2-18-1 16,28 5-37-16,1-16-1 15,18 9 1-15,10-3 0 16,8-2-1-16,9 0 1 15,6-1 0-15,3 1 0 16,-4 4-1-16,-9 3 1 16,-7 7 1-16,-13 4-1 0,-13 5 1 15,-18 6-1-15,-13 6 1 16,-7 3-1-16,-6 3 0 15,-2-1 0-15,4 2-1 16,8-2 0-16,13-2-1 16,15-2 1-16,13-6 0 15,15-1-1-15,8 0 1 16,4-1 0-16,0 0 0 15,-6 1 1-15,-8 7 0 16,-18 2 0-16,-12 0 2 16,-17 4-3-16,-14 0 3 15,-8 1-3-15,-8-3 0 16,4-1-2-16,-4-18-26 15,19 5-9-15,0-18-3 0,29 4 1 16,-15-23-3-16</inkml:trace>
  <inkml:trace contextRef="#ctx0" brushRef="#br4" timeOffset="400890.085">21551 5489 80 0,'0'0'37'16,"0"0"-1"-16,-11 24 1 15,-10-11-30-15,9 10-3 0,-6 0 0 16,6 5-1-16,-6-3-1 16,8 4 0-16,0-11 0 15,8-4-1-15,2-14 0 16,18 6-1-16,-3-13 1 15,3-6 0-15,2-3 0 16,2-8-1-16,-2 1 1 16,-2-2 0-16,-3 1-1 15,-4 4 0-15,-3 2 1 16,-4 3-1-16,-4 15 0 15,0 0 0-15,0 0 0 16,0 0 0-16,-4 17 0 16,4-4 1-16,3 0-1 15,3 2 0-15,3-3 1 0,5-5 0 16,6-6-1-16,4-6 1 15,5-6 0-15,5-6 0 16,2 0 0-16,-2-2-1 16,-1-1 1-16,-4 4 0 15,-7 3 0-15,-7 8 0 16,-15 5 0-16,3 20-1 15,-14 5 1-15,-7 4-1 16,0 4-1-16,-1 5 0 16,6 1-2-16,4-9-1 15,21 4-15-15,-2-28-16 16,23-4-5-16,3-17 2 15,18-2-1-15</inkml:trace>
  <inkml:trace contextRef="#ctx0" brushRef="#br4" timeOffset="401074.1034">22380 5089 105 0,'-32'29'38'16,"3"23"0"-16,-13 2-1 15,8 9-35-15,0 8-1 16,4 3-3-16,8 7-3 15,1-14-6-15,18 6-26 16,2-18 1-16,16-3 0 16,3-16-1-16</inkml:trace>
  <inkml:trace contextRef="#ctx0" brushRef="#br4" timeOffset="401383.1343">22480 5495 105 0,'-29'0'38'0,"8"9"1"16,-5-4-2-16,11 4-36 16,15-9 1-16,8 21 0 15,9-10-1-15,6 2 0 16,3-1 0-16,5 5 0 15,0-2 0-15,-2 5 0 16,-12 5 0-16,-8 1 2 16,-11 3-2-16,-8 3 2 15,-10 1-1-15,-7-2 0 0,-3-1 0 16,-2-7-2-16,6-3-4 15,-1-14-24-15,27-6-9 16,-19 1-4-16,19-1 0 16,22-30 0-16</inkml:trace>
  <inkml:trace contextRef="#ctx0" brushRef="#br4" timeOffset="402043.2003">23362 4869 42 0,'5'-25'30'16,"0"8"3"-16,-15 3-1 16,0 18-19-16,-22-2 0 0,7 28 1 15,-25 2-3-15,5 25-3 16,-15 5 0-16,8 20-2 15,1 2-1-15,7 10-3 16,13-2 1-16,7-1-4 16,23-5-3-16,11-16-4 15,23-5-28-15,4-20 0 16,15-6-1-16,-2-19 0 15</inkml:trace>
  <inkml:trace contextRef="#ctx0" brushRef="#br4" timeOffset="402284.2244">23513 5272 96 0,'-19'14'37'16,"9"13"0"-16,-8-6-1 15,8 16-32-15,-4-7-3 16,6 4 1-16,4-3-2 16,2-1-1-16,8-1-3 15,-3-19-13-15,16 5-19 16,-1-15-1-16,11-2 0 15,-4-16 0-15</inkml:trace>
  <inkml:trace contextRef="#ctx0" brushRef="#br4" timeOffset="402435.2395">23622 5103 104 0,'-23'-15'37'0,"7"10"-1"16,-3 2-4-16,6-2-38 15,13 5-31-15,0 0 1 16,0 0-1-16,20 2-1 15</inkml:trace>
  <inkml:trace contextRef="#ctx0" brushRef="#br4" timeOffset="402766.2726">23754 5351 82 0,'1'11'36'0,"12"3"-1"0,1-13 0 15,15-3-25-15,4-3-8 16,9-1 1-16,-4-7 0 15,5 0-1-15,-9-3 1 16,-2 1 0-16,-11-3-1 16,-8 3 1-16,-14 3-1 15,1 12 0-15,-31-11 1 16,5 14-1-16,-9 6 0 15,-1 5 0-15,-1 7 0 16,3 5-1-16,7 2 0 16,8 4-1-16,16-1-1 15,10-4-2-15,17 0-4 0,5-17-16 16,22 12-16-16,-2-17 0 15,11 6 0-15,-8-12-1 16</inkml:trace>
  <inkml:trace contextRef="#ctx0" brushRef="#br4" timeOffset="403344.3304">23856 5838 93 0,'-14'-8'34'16,"1"11"1"-16,-10-5 0 15,7 14-30-15,-14-3 0 16,4 9 0-16,-3-1 0 16,4 7-1-16,0-1 0 15,8 2-1-15,4-3-1 16,12-1 0-16,9-6-1 15,9-6 1-15,9-7-2 0,9-9 1 16,7-10 0-16,7-6-1 16,0-10 0-16,2-6 1 15,-3-9-2-15,-2-5 0 16,-7-2 0-16,-6 2 1 15,-9 3-1-15,-8 9 0 16,-11 11 2-16,-12 11-2 16,-8 22 1-16,-8 16 1 15,-6 15-1-15,-4 11 1 16,1 10 0-16,2 3-2 15,11 3-2-15,3-5-4 16,22 8-20-16,1-24-11 16,19 1 0-16,3-18-2 15,17-1 2-15</inkml:trace>
  <inkml:trace contextRef="#ctx0" brushRef="#br4" timeOffset="404179.4139">24304 5814 109 0,'-11'-8'38'0,"-17"-1"1"15,6 16-3-15,-13 1-30 16,6 9-2-16,-2 3 0 16,5 6-2-16,7-1 1 15,6 2-2-15,13-1 1 16,8-6-2-16,12-4 1 15,7-5-1-15,9-8-1 16,0-6 1-16,4-9 0 16,-1-6 0-16,-4-5-2 0,-3-6 3 15,-4-6-2-15,-7 2 0 16,-8-2 0-16,-3 2 0 15,-6 4 0-15,-8 8 0 16,-4 3 1-16,-4 9-1 16,-1 6 1-16,-1 8 0 15,1 5-1-15,1 3 3 16,8 2-3-16,4-1 3 15,7 0-2-15,6-4 1 16,7 0-1-16,6-6 2 16,3-4-2-16,4 0 0 15,0-4 0-15,-4 1 0 16,-4-1 1-16,-4 1-1 0,-5 0 0 15,-5 1 0-15,-11 2 0 16,0 0 0-16,-3 11 0 16,-7-1 0-16,-1 3 1 15,0 4-1-15,0 3 1 16,2-1-1-16,3 1 1 15,3 0-1-15,8-5 1 16,5-3-1-16,7-6 0 16,2-5-1-16,4-3 1 15,1-7 0-15,1-2-1 16,-2-3 0-16,-5-1 1 15,-1 2 0-15,-5 0-1 16,-6 3 0-16,-6 10 0 16,8-18 1-16,-8 18 0 0,0 0 0 15,0 0 0-15,-11 14 0 16,6-1 1-16,3 2-1 15,-2 2 1-15,3 5-1 16,1-4 0-16,4-1 0 16,-2-4 0-16,6-2 0 15,5-7 0-15,4-7 1 16,5-5-1-16,0-6 0 15,2-4 0-15,3-6 0 16,-1-1-1-16,-7-3 1 16,0-2-1-16,-11 7-1 15,-6 0-1-15,-5 1-2 16,3 22-4-16,-19-27-17 15,19 27-12-15,-13-7 1 0,13 7-2 16,-2 10 2-16</inkml:trace>
  <inkml:trace contextRef="#ctx0" brushRef="#br4" timeOffset="404547.4507">25037 5813 99 0,'0'0'37'15,"0"0"1"-15,-12 2 1 16,12-2-33-16,-5 19 0 15,-1-2-3-15,-3 0 2 16,2 6-2-16,-2 0 0 16,3-1-1-16,-1-2-1 15,4-3 0-15,3-5 0 16,0-12 0-16,12 3 0 0,1-13-1 15,6-6 1-15,3-4 0 16,-2-4-1-16,6-4 1 16,-2 2-1-16,-2 4 2 15,-5 2-2-15,-4 8 0 16,-13 12 0-16,0 0 0 15,5 11 1-15,-14 11-2 16,0 5-1-16,-1 3-1 16,4 8-2-16,3-8-3 15,17 15-17-15,-13-22-13 16,16 5-2-16,-5-20 2 15,9 2-1-15</inkml:trace>
  <inkml:trace contextRef="#ctx0" brushRef="#br4" timeOffset="404859.4819">25215 5314 110 0,'0'0'40'15,"-1"17"0"-15,5-7-3 16,12 15-34-16,11 2 0 16,5 9 1-16,1 2-2 15,1 9 0-15,-2 4-1 16,0 2 1-16,-11 5 0 0,-7 4-1 15,-14 3 1-15,-9 0-1 16,-11 2-1-16,-9-3 0 16,0-6-1-16,-7-7-4 15,11 2-6-15,-8-20-28 16,25-5-2-16,8-28 0 15,3 13-1-15</inkml:trace>
  <inkml:trace contextRef="#ctx0" brushRef="#br4" timeOffset="408398.8358">17717 6975 80 0,'0'0'36'0,"-18"5"0"15,18-5 1-15,-5-12-27 16,22 7-3-16,3-10-1 15,12 2-1-15,4-2-2 16,6 0-1-16,1 2 0 16,4 4-1-16,-4 2-1 15,-6 3 0-15,-5 2-2 16,-8 5-1-16,-3 1-2 15,-12-7-6-15,10 9-26 16,-19-6 0-16,14 1 0 16,-14-1-1-16</inkml:trace>
  <inkml:trace contextRef="#ctx0" brushRef="#br4" timeOffset="408754.8714">18585 6764 92 0,'2'-17'37'0,"-2"17"0"0,4-20 1 15,-4 20-33-15,0 0-1 16,-9 21-1-16,-4 8-1 15,-3 15 0-15,-4 10-2 16,-1 7 0-16,-1 10-2 16,1-2-3-16,12 5-10 15,1-17-23-15,22-8 1 16,7-18-1-16,18-13 0 15</inkml:trace>
  <inkml:trace contextRef="#ctx0" brushRef="#br4" timeOffset="409118.9078">19232 6667 107 0,'-20'-2'37'15,"-13"3"3"-15,1 19-3 16,-3 9-33-16,-2 12-1 15,-2 12 1-15,5 13-1 16,3 4-1-16,14 7 0 16,11-5-1-16,15-5-1 15,19-13 1-15,15-13-2 16,13-22 1-16,10-18 0 15,10-18 0-15,1-16 0 16,-4-15 1-16,-5-8 0 16,-13-9 0-16,-13-4 0 15,-18 1 0-15,-18 1-1 0,-19 9 0 16,-16 9-1-16,-14 14 1 15,-9 11-1-15,-5 17-2 16,-3 6-4-16,17 22-29 16,-2 2-4-16,19 9 1 15,6-3-2-15</inkml:trace>
  <inkml:trace contextRef="#ctx0" brushRef="#br4" timeOffset="410226.0185">20147 6910 77 0,'7'-14'36'15,"-6"2"-2"-15,-1 12 2 16,0 0-27-16,-8 13-5 16,-4 3-1-16,2 4 0 15,-8 5 0-15,3 4-1 16,-1 0 0-16,3 0 0 15,2-6-1-15,5-4 0 16,4-5 0-16,2-14-1 0,0 0 1 16,18 1-1-16,-5-13 0 15,3-5 1-15,-1-3-1 16,1-5 0-16,2-3 1 15,-3-2-1-15,-1 3 1 16,-3 3-1-16,0 1 1 16,-3 7-1-16,-2 3 1 15,-6 13 0-15,0 0 0 16,0 0 0-16,0 0-1 15,9 22 1-15,-9-6 0 16,3 4 0-16,2-2-1 16,4-1 1-16,5-5 0 0,7-6 0 15,4-11 0 1,8-6 0-16,3-9 0 0,6-5 0 15,-1-3 0-15,-1-2 0 16,-4 2 0-16,-6 5 0 16,-8 8 0-16,-11 9-1 15,-11 6 1-15,-1 20-1 16,-12 4 0-16,-2 10 0 15,-4 3 0-15,0 2-1 16,7 2-3-16,3-12-2 16,20 2-22-16,-1-22-11 15,24-5 1-15,0-20 0 16,20-7-1-16</inkml:trace>
  <inkml:trace contextRef="#ctx0" brushRef="#br4" timeOffset="410425.0384">21115 6467 109 0,'-29'41'39'0,"-16"9"-1"16,1 19 0-16,-5 5-38 15,3 4 0-15,9 5-3 16,1-11-7-16,19 3-26 15,3-15-1-15,15-4 0 16,8-18-3-16</inkml:trace>
  <inkml:trace contextRef="#ctx0" brushRef="#br4" timeOffset="410743.0702">21261 6844 111 0,'-31'-1'39'0,"2"15"0"15,-6-5-2-15,7 5-34 16,5 1-3-16,12 1 2 16,9-4-1-16,14 2 0 15,10-2-1-15,7-2 1 16,3 1 0-16,5 0 0 15,-4 3 0-15,-8 2 0 16,-8 5 0-16,-14 5 0 16,-13 2 0-16,-11 4 0 0,-13 1 0 15,-3 0-1-15,-1-4-1 16,1-6-4-16,8-2-3 15,1-19-31-15,28-2-1 16,8-16 1-16,19 0-2 16</inkml:trace>
  <inkml:trace contextRef="#ctx0" brushRef="#br4" timeOffset="412696.2655">22380 6357 33 0,'4'-12'29'0,"-3"1"3"16,-1 11-1-16,-5-10-12 15,-11 2-5-15,16 8 1 16,-37 14-4-16,15 6-2 15,-18 2-2-15,4 16-3 16,-8 2 1-16,0 13 0 16,-2 5-3-16,6 10 1 15,3 4-1-15,8 4 0 16,10 1-3-16,10-5 0 15,15-3-5-15,4-18-12 16,20-1-19-16,1-20 0 16,18-9 1-16,-5-17-2 15</inkml:trace>
  <inkml:trace contextRef="#ctx0" brushRef="#br4" timeOffset="412960.2919">22430 6710 93 0,'-16'14'35'15,"16"2"0"-15,-6 0 1 16,5 6-29-16,-9 2-4 15,4 8 0-15,-3-2-1 16,2 2-1-16,2-1-3 0,0-7-1 16,7 3-6-16,-4-12-27 15,14-5 1-15,-12-10 0 16,30-11-2-16</inkml:trace>
  <inkml:trace contextRef="#ctx0" brushRef="#br4" timeOffset="413125.3084">22479 6553 101 0,'-24'-18'37'0,"9"13"0"16,-6-2-1-16,10 4-34 15,11 3-7-15,0 0-28 16,0 0-3-16,21-5 0 0,5 11-1 15</inkml:trace>
  <inkml:trace contextRef="#ctx0" brushRef="#br4" timeOffset="413447.3406">22614 6809 96 0,'0'0'35'15,"6"19"0"-15,4-23 0 16,18 0-33-16,-1-7-1 15,7 2 1-15,-3-6 1 16,1 1-1-16,-6-4 0 16,-3 4 0-16,-11-1 1 15,-2 3 0-15,-10 12-1 0,-12-10 1 16,-5 10-1-16,-6 10 1 15,-10 3-1-15,0 6 0 16,-1 4-1-16,2 2 0 16,6 3-2-16,9-3 0 15,16 0-3-15,1-25-13 16,38 25-21-16,-2-22-1 15,19 3 0-15,1-11 0 16</inkml:trace>
  <inkml:trace contextRef="#ctx0" brushRef="#br4" timeOffset="413922.3881">23316 6846 109 0,'-25'-6'37'16,"0"11"2"-16,-11 1-2 15,5 9-33-15,1 1-1 16,3 7 0-16,6-1 0 16,5 1-1-16,14-3 0 15,11-5-1-15,11-7 0 0,12-8-1 16,9-11 1-16,6-7 0 15,3-8-1-15,2-7 1 16,-1-5-1-16,-4-6 0 16,-9-1 1-16,-3 1-1 15,-9 2 0-15,-4 4 0 16,-10 8 0-16,-6 5-1 15,-6 25 1-15,-11-4 0 16,-7 21 0-16,-7 14 0 16,-4 12-2-16,-3 7 1 15,3 7-4-15,1-3-2 16,20 11-16-16,-2-18-17 15,21-1 2-15,5-17 0 16,22-1-1-16</inkml:trace>
  <inkml:trace contextRef="#ctx0" brushRef="#br4" timeOffset="414754.4713">23858 6879 85 0,'-9'-9'36'0,"-14"1"2"15,2 15 0-15,-13-2-15 16,8 13-18-16,-4 2-1 15,5 9 0-15,0 1-1 16,10 4-1-16,7-2 0 16,10-4-1-16,9-5 0 15,12-8-1-15,4-9 0 16,8-8 0-16,3-10-1 0,2-6 1 15,-1-8 0-15,-1-7-1 16,-5 0 1-16,-9-3-1 16,-5 0 1-16,-10 3 0 15,-8 4 1-15,-7 7-1 16,-7 5 0-16,-2 9 0 15,-3 6 0-15,3 5 0 16,2 5 0-16,7 3 0 16,7 4 0-16,12-1 0 15,3 0 0-15,12-2 0 16,5-3 0-16,6-3 0 15,6-4 0-15,-2-4 0 16,-2-4 1-16,-4-1-1 16,0-5 0-16,-4 0 0 15,-6-1 0-15,-6 0 1 0,-7 4-1 16,-4 3 0-16,-10 6 0 15,0 0 1-15,-7 14-1 16,-6 3 0-16,-3 6 0 16,-1 3 1-16,1 4-1 15,-1-1 0-15,8-3 0 16,5 1 0-16,7-5 0 15,11-7 0-15,4-6 0 16,11-7 0-16,7-4 0 16,1-6 0-16,3-7 0 15,-1-4 0-15,-4-3 0 16,-5-1 1-16,-6 3-1 0,-10-1 0 15,-4 5 0 1,-8 3 0-16,-2 13 0 0,0 0 0 16,-15 2 0-16,4 13 1 15,2 5-2-15,0 3 1 16,2 3 0-16,3 1 0 15,4-2 0-15,3-3 0 16,6-4 0-16,5-9 0 16,1-7 0-16,5-8 0 15,-1-6 0-15,2-7 0 16,-1-6 0-16,2-6 0 15,-6-2 0-15,-1-1 0 16,-3 2-1-16,-4-1-1 16,0 10-2-16,-8-6-6 15,10 18-28-15,-14-2-1 16,4 13-1-16,0 0 0 0</inkml:trace>
  <inkml:trace contextRef="#ctx0" brushRef="#br4" timeOffset="415167.5126">24954 6866 104 0,'-18'-2'39'15,"5"8"1"-15,-8-4-1 16,12 9-32-16,-6-2-2 15,7 10 0-15,-3-1-2 16,5 4 0-16,0 4-1 0,3-2 0 16,0-2 0-16,1-3-1 15,1-4 0-15,2-3 1 16,-1-12-2-16,11 4 0 15,-2-14 0-15,8-5 0 16,7-6 0-16,1-3 0 16,8-2 0-16,-1-3 0 15,-2 3 0-15,4 4 0 16,-10 6 0-16,-2 8 0 15,-8 9 0-15,-14-1 0 16,1 26 0-16,-8-3 0 16,-1 2 0-16,-6 3 0 15,9 3-6-15,-8-13-6 16,28 9-26-16,-15-27-4 15,23 21 1-15,-5-24-1 0</inkml:trace>
  <inkml:trace contextRef="#ctx0" brushRef="#br4" timeOffset="415527.5486">25141 6431 107 0,'-19'4'38'16,"12"14"2"-16,-6-1-2 15,21 1-33-15,3 8-1 0,9 6-1 16,3 0 0-16,6 1-1 15,3 2 0-15,6-2-1 16,1 4 0-16,-6 0-1 16,-3 3 0-16,-9 5 1 15,-8 2-1-15,-13 4 1 16,-12 1 0-16,-10 0 0 15,-10 0 0-15,-3 2-2 16,-8-4 0-16,0-8-2 16,9 1-4-16,-6-17-30 15,29 1-4-15,0-17 0 16,11-10-2-16</inkml:trace>
  <inkml:trace contextRef="#ctx0" brushRef="#br4" timeOffset="415678.5637">25327 7251 124 0,'-20'-3'39'16,"6"0"0"-16,1-4-15 16,8-9-62-16,10 6-2 15,-4-11-2-15,13 6 0 16</inkml:trace>
  <inkml:trace contextRef="#ctx0" brushRef="#br4" timeOffset="442365.2321">17393 7956 100 0,'0'0'38'0,"11"-19"1"15,-2 3-2-15,19 1-36 16,-4-2 0-16,8 1-1 16,2 2 1-16,0 1-1 15,-2 6 0-15,-6 6 0 16,-4 7 0-16,-7 5 1 15,-7 9-1-15,-5 3 0 16,-10 8 0-16,-3 5 2 16,-9 3-1-16,-2 1-1 0,-3 2 0 15,-3-3-1-15,7 3-2 16,-5-12-7-16,18 8-25 15,-2-14-4-15,16 1 1 16,2-7-1-16</inkml:trace>
  <inkml:trace contextRef="#ctx0" brushRef="#br4" timeOffset="442517.2473">17658 8499 117 0,'-30'16'39'15,"11"0"1"-15,-2-14-5 16,21-2-41-16,0 0-31 15,4-15-3-15,20 7 1 0,-5-8-3 16</inkml:trace>
  <inkml:trace contextRef="#ctx0" brushRef="#br4" timeOffset="443411.3367">3005 8318 101 0,'13'-21'37'16,"12"5"1"-16,-6-8-4 15,6 7-33-15,3 4 0 16,2 6 0-16,-4 9-1 16,-4 9 1-16,-10 11 0 0,-4 13 1 15,-13 8-1-15,-5 6 0 16,-7 4 1-16,-3 1-1 15,-1-3-2-15,1-6-1 16,15 1-11-16,-2-23-23 16,18-2-3-16,4-16 1 15,17-2-2-15</inkml:trace>
  <inkml:trace contextRef="#ctx0" brushRef="#br4" timeOffset="443576.3532">3347 8884 116 0,'-33'40'42'0,"-5"-14"0"15,13 1-3-15,-8-13-38 16,19-14-4-16,14 0-12 16,14-14-23-16,9-2-3 15,-6-6 0-15,10 4-2 16</inkml:trace>
  <inkml:trace contextRef="#ctx0" brushRef="#br2" timeOffset="873240.3153">14372 9842 53 0,'16'-19'36'16,"11"-5"-2"-16,1-4 1 15,9 5-13-15,-1-13-18 16,8 9-1-16,-6 0 1 15,-1 9-2-15,-7 8-1 16,-7 13 1-16,-8 11-2 16,-9 13 1-16,-5 10-1 15,-5 13 0-15,-4 8 0 16,-2 5 1-16,0 3-1 15,4-2 1-15,4-7-1 16,5-6 1-16,12-9-1 16,5-15 2-16,8-14-1 0,7-11 0 15,3-13 1-15,5-10 0 16,-1-15 1-16,2-6 0 15,-4-8 0-15,-2-1-1 16,-7-2 0-16,-6 4 0 16,-8 0 0-16,-5 4-1 15,-9 9 0-15,-2 5-2 16,-2 9 0-16,0 3-1 15,2 8-2-15,1 0-3 16,16 17-15-16,-7-9-16 16,14 10 0-16,-3-4 0 15,9 5 0-15</inkml:trace>
  <inkml:trace contextRef="#ctx0" brushRef="#br2" timeOffset="873503.3416">15539 9836 94 0,'-11'7'36'0,"11"-7"0"15,0 0 1-15,2-12-36 16,17 2 0-16,10 0 0 16,2 1-3-16,9 4-3 0,-9-6-17 15,7 9-14-15,-9-3 1 16,1 7-2-16,-11-3 1 15</inkml:trace>
  <inkml:trace contextRef="#ctx0" brushRef="#br2" timeOffset="873721.3634">15522 10039 97 0,'28'-10'39'15,"1"-13"0"-15,15 3-1 0,-6-3-33 16,10-2-4 0,-1 6-4-16,-10-4-29 0,6 14-5 15,-18 3-1-15,-5 11-1 16</inkml:trace>
  <inkml:trace contextRef="#ctx0" brushRef="#br2" timeOffset="874375.4288">15409 10089 88 0,'-14'-16'36'16,"3"8"0"-16,-5-7 1 16,5 10-31-16,-7-2-1 15,4 12-2-15,-2 6 0 16,2 11-1-16,-2 9-1 15,-1 10-2-15,0 6 1 0,0 6 0 16,2 4-1-16,0-2 0 16,6-1-3-16,-1-9-1 15,10 2-9-15,-7-24-3 16,19 4-19-16,-12-27 0 15,17 16-2-15,-17-16 3 16</inkml:trace>
  <inkml:trace contextRef="#ctx0" brushRef="#br2" timeOffset="874526.4439">15178 10392 82 0,'-15'-17'38'15,"-8"-3"1"-15,10 10-1 16,-6-3-27-16,19 13-5 16,3-11-1-16,14 6-5 15,15 0 0-15,6-10-13 0,14 10-22 16,1-13-3-16,17 5 0 15,-5-8-1-15</inkml:trace>
  <inkml:trace contextRef="#ctx0" brushRef="#br2" timeOffset="875171.5084">16265 9904 99 0,'0'0'37'0,"-6"-18"0"15,8-4-2-15,13 4-33 0,6-4-1 16,8 3 0-16,1 0 0 15,-1 7 0-15,-2 7 0 16,-5 11 0-16,-6 12 0 16,-7 9 0-16,-9 10-1 15,-5 12 1-15,-5 4 0 16,-3 2-1-16,-1 1 1 15,3-3 0-15,4-8-1 16,8-4-1-16,7-15 2 16,11-12 0-16,10-16 0 15,10-14 0-15,8-13 1 16,3-11-1-16,-1-10 1 15,0-8 1-15,-6-3-2 16,-7 1 0-16,-12 4 0 16,-9 6-1-16,-10 10 0 0,-8 7 0 15,-3 12-2-15,0 8-1 16,6 13-1-16,-16 0-7 15,20 21-26-15,-5-3-1 16,11 10 0-16,-1-2-1 16</inkml:trace>
  <inkml:trace contextRef="#ctx0" brushRef="#br2" timeOffset="875396.5309">17044 10067 107 0,'-10'10'38'15,"-7"-3"1"-15,5 11-1 0,-10 0-34 16,9 6 0-16,3 2-2 16,1 6-2-16,6-2-2 15,8-1 0-15,7-5-3 16,3-18-9-16,15 1-22 15,-4-20-3-15,16-4 1 16,-6-17 0-16</inkml:trace>
  <inkml:trace contextRef="#ctx0" brushRef="#br2" timeOffset="875531.5444">17157 9775 104 0,'-42'-23'36'16,"15"12"1"-16,-3-1-2 0,12 13-37 15,18-1-32-15,0 0-3 16,0 0 1-16,28 5-2 15</inkml:trace>
  <inkml:trace contextRef="#ctx0" brushRef="#br2" timeOffset="875764.5677">17598 9750 94 0,'-11'16'38'15,"-1"-15"1"-15,5 11-1 16,-9-2-20-16,8 10-16 15,0 6-1-15,1 11 0 0,-4 8-1 16,2 6 0-16,-1 4-2 16,0-4-2-16,9 12-19 15,-8-21-17-15,10 1 1 16,-3-23-2-16,8-4 4 15</inkml:trace>
  <inkml:trace contextRef="#ctx0" brushRef="#br2" timeOffset="875922.5835">17408 10051 118 0,'-9'-16'39'0,"-8"-7"1"16,15 11-2-16,6-5-35 16,13 2-1-16,12 2-4 15,6-10-8-15,18 14-26 16,2-6-4-16,17 6 1 0,-1-3-1 15</inkml:trace>
  <inkml:trace contextRef="#ctx0" brushRef="#br2" timeOffset="876492.6405">18370 9960 89 0,'-11'-14'35'16,"11"14"2"-16,-30-15 1 16,16 16-31-16,-15-2-2 15,1 12 1-15,-9 0-1 16,3 11 0-16,-7 2-1 15,6 8-1-15,1 3 0 16,6 3-1-16,8-2 0 16,12-1-1-16,11-8 0 15,16-7 0-15,11-11-1 16,12-10 1-16,9-10-1 15,6-4 0-15,0-7 0 0,1-5 1 16,-5 0-1-16,-9-1 0 16,-11 5 0-16,-10 1 0 15,-5 4 0-15,-10 5-1 16,-8 13 1-16,-3-14 0 15,3 14 0-15,-18 12-1 16,10 3 1-16,2 7-1 16,3 4 0-16,4 2-2 15,8 6 0-15,1-10-4 16,23 7-15-16,-4-23-18 15,16-3 2-15,0-22-2 16,17-6 1-16</inkml:trace>
  <inkml:trace contextRef="#ctx0" brushRef="#br2" timeOffset="876688.6601">19020 9545 106 0,'-27'33'37'0,"-11"10"1"16,4 18 0-16,-5 2-34 15,9 8-2-15,4-3-1 16,10-3 0-16,11-6-3 16,3-16-10-16,24-3-24 15,-2-19-1-15,10-7-1 16,-7-20-1-16</inkml:trace>
  <inkml:trace contextRef="#ctx0" brushRef="#br2" timeOffset="876862.6775">18773 9811 121 0,'-23'2'40'15,"2"-4"1"-15,21 2-2 16,16 12-36-16,20-11-1 16,13-2-3-16,8-5-2 15,20 12-13-15,-9-17-20 16,11 10-4-16,-12-9-1 15,-3 8-1-15</inkml:trace>
  <inkml:trace contextRef="#ctx0" brushRef="#br2" timeOffset="877611.7524">19536 10023 96 0,'-22'2'37'16,"8"9"1"-16,0-10-2 16,14-1-32-16,0 0-1 15,29 3 0-15,7-13-1 16,12 0-1-16,9-6-1 0,9-2-2 15,4 3-2-15,-3-7-6 16,5 12-23-16,-21-5-4 16,-6 16 1-16,-23-1-1 15</inkml:trace>
  <inkml:trace contextRef="#ctx0" brushRef="#br2" timeOffset="877763.7676">19649 10207 104 0,'-47'19'35'0,"18"-2"3"16,12-14-3-16,17-3-32 15,28-18-2-15,12-5-2 16,18-2-4-16,1-17-26 0,17 8-5 16,-2-11 0-16,3 5-1 15</inkml:trace>
  <inkml:trace contextRef="#ctx0" brushRef="#br2" timeOffset="878061.7974">20002 9738 100 0,'0'0'36'16,"0"0"2"-16,7-11-2 16,21 4-32-16,5 6-1 15,7 6 0-15,0 2 0 16,4 7 1-16,-6 5-2 0,-1 6 1 15,-12 9-1-15,-11 7 0 16,-12 7-1-16,-10 3 1 16,-13 3-2-16,-9 1 1 15,-7-1 0-15,-1-6-1 16,2-5-2-16,1-11-2 15,12-2-6-15,-2-19-27 16,25-11-2-16,0 0-2 16,25-12 0-16</inkml:trace>
  <inkml:trace contextRef="#ctx0" brushRef="#br2" timeOffset="880049.9962">21138 9376 57 0,'0'0'30'16,"-17"9"1"-16,-3 2 1 15,-1 13-24-15,-15 0 0 16,3 21 2-16,-15 3-1 16,9 20 1-16,-9 2-2 15,10 18-1-15,-5 0-2 16,18 6 0-16,5-7-4 15,12-4 1-15,13-10-4 0,12-15 0 16,13-12-3-16,3-25-10 16,19-4-20-16,-13-24-3 15,11-5 2-15,-12-16-2 16</inkml:trace>
  <inkml:trace contextRef="#ctx0" brushRef="#br2" timeOffset="880235.0147">20633 9803 111 0,'-21'-9'37'16,"14"-9"1"-16,26 14-5 16,13-11-31-16,23-5-1 0,17 1 0 15,9 0-1-15,10 2-4 16,-4-9-13-16,5 18-20 15,-14-2 2-15,-1 10-3 16,-19-1 0-16</inkml:trace>
  <inkml:trace contextRef="#ctx0" brushRef="#br2" timeOffset="880453.0365">21341 9832 111 0,'-14'7'38'16,"11"4"2"-16,3-11-3 15,0 0-34-15,26-11-1 16,2 4-1-16,3 0-1 0,6-2 0 16,0 6-3-16,-4-4-4 15,5 19-14-15,-18-10-17 16,-2 14 1-16,-18-3 0 15,-4 15-1-15</inkml:trace>
  <inkml:trace contextRef="#ctx0" brushRef="#br2" timeOffset="880595.0507">21333 10080 109 0,'-37'16'37'0,"16"3"1"15,5-16-2-15,16-3-31 16,18-3-3-16,16-6-1 16,13-3-2-16,8-14-11 15,13 12-24-15,-4-8-2 16,7 9 1-16,-12-6-3 0</inkml:trace>
  <inkml:trace contextRef="#ctx0" brushRef="#br2" timeOffset="888191.8103">21889 9650 92 0,'0'0'35'15,"-19"-28"0"-15,19 9 1 16,5-8-32-16,11-1-1 16,6-7 0-16,11 1-1 15,3-4 0-15,3 4-1 16,-1 6 0-16,2 10 1 15,-10 10-1-15,-7 15 0 16,-13 14 0-16,-10 17 1 0,-12 15-1 16,-7 13 1-16,-5 5 0 15,-4 4 0-15,4 0-1 16,5-5 0-16,10-11-1 15,13-11 1-15,10-17 0 16,16-15 0-16,11-20-1 16,6-12 1-16,7-16 1 15,3-10-1-15,-2-8 0 16,-4-5 1-16,-8-1-1 15,-13 4-1-15,-10 0 0 16,-11 6 0-16,-8 5 0 16,-8 4 0-16,-4 7-1 15,-3 2 0-15,1 7-1 16,1 3-2-16,12 18-5 15,-5-16-25-15,20 24-4 0,-4-3-1 16,15 16-1-16</inkml:trace>
  <inkml:trace contextRef="#ctx0" brushRef="#br2" timeOffset="888532.8444">22909 9576 97 0,'-4'-20'36'15,"-15"-3"2"-15,4 14-1 0,-13-4-30 16,-1 21-2-16,1 7 0 15,0 12 0-15,0 5-2 16,5 11-1-16,5 5 0 16,6 6 0-16,5 4-3 15,4 1 1-15,7-2-2 16,0-3-1-16,6-4-1 15,-4-9-3-15,4 5-7 16,-12-24-26-16,10-5 3 16,-8-17-1-16,0 0 1 15</inkml:trace>
  <inkml:trace contextRef="#ctx0" brushRef="#br2" timeOffset="888686.8598">22582 9923 109 0,'-17'-14'38'16,"-8"-4"2"-16,12 16-3 15,-2-5-30-15,15 7-3 16,0 0-1-16,12 2-1 15,14-8-3-15,8-6-3 16,19 12-18-16,-4-22-16 16,17 9-1-16,-4-15 0 15,7 7-1-15</inkml:trace>
  <inkml:trace contextRef="#ctx0" brushRef="#br2" timeOffset="888899.8811">23197 9662 105 0,'0'0'39'0,"-19"7"2"16,19-7-2-16,0 0-25 15,20-4-13-15,4-3-2 16,5-5-5-16,14 6-30 15,-12-6-2-15,13 5-2 16,-4-8 0-16</inkml:trace>
  <inkml:trace contextRef="#ctx0" brushRef="#br2" timeOffset="889536.9448">23544 9584 93 0,'6'-12'33'0,"7"-10"2"16,11 10-2-16,6-17-28 15,10 7-1-15,1-8 0 16,6 9 0-16,-7 2 0 15,2 6-1-15,-11 4 0 16,-4 11 0-16,-12 7-2 16,-9 11 1-16,-9 6 0 15,-7 11 0-15,-6 7 0 16,-6 5 0-16,2 6-1 15,2-2 1-15,2 0-1 16,8-6-1-16,7-5 0 16,15-10 1-16,9-12-1 15,11-15 1-15,5-15 0 0,12-13-1 16,1-13 2-16,4-10-2 15,-6-9 1-15,-4-4-2 16,-9-5 1-16,-10 2-1 16,-8 2 0-16,-7 5 0 15,-8 8 0-15,-7 10-1 16,-1 8 0-16,-5 9-2 15,9 20-4-15,-16-8-16 16,19 28-16-16,-3-4 1 16,11 14-2-16,-2-6 1 15</inkml:trace>
  <inkml:trace contextRef="#ctx0" brushRef="#br2" timeOffset="889836.9748">24491 9635 100 0,'-3'12'38'0,"-8"-5"3"15,10 13-2-15,-13-6-31 16,9 9-2-16,-5-3-1 15,-1 9-1-15,-1-1-1 16,0 8-2-16,-1-1 0 16,3 2 0-16,2 0-1 15,3-2 0-15,5-4-2 16,7-9-2-16,10 4-8 15,-6-28-16-15,22 4-12 0,-9-17 0 16,13 0-1-16,-6-16 1 16</inkml:trace>
  <inkml:trace contextRef="#ctx0" brushRef="#br2" timeOffset="890009.9921">24700 9395 108 0,'-33'-7'40'0,"8"15"2"15,-6-8-4-15,15 0-38 16,4 13-13-16,-6-15-23 0,18 2-4 16,0 0 0-16,2 17-1 15</inkml:trace>
  <inkml:trace contextRef="#ctx0" brushRef="#br2" timeOffset="890670.0581">22629 10435 45 0,'-32'-14'28'15,"4"1"2"-15,4 2-1 16,-3-5-20-16,7 8-2 16,-8-5 0-16,9 8 1 15,-9-4 1-15,9 9-3 0,-5-7 1 16,6 8-2-16,-2-4 1 15,6 5-1-15,-1-2-1 16,15 0-1-16,0 0 1 16,0 0-1-16,30 9-1 15,16-8 0-15,22-3 1 16,21-2-2-16,25-6 2 15,27-2-3-15,22-8 3 16,21-4-1-16,18-5 0 16,14-1 0-16,9-2-1 15,6 2 0-15,-2 1 0 16,-9 7 1-16,-16 6-2 15,-15 4-1-15,-28 8 0 16,-19 3-1-16,-29 5 0 0,-27 3 0 16,-23 1-3-16,-31-7-3 15,2 13-19-15,-34-14-11 16,-18 2-1-16,-18-7-1 15,-1 5 1-15</inkml:trace>
  <inkml:trace contextRef="#ctx0" brushRef="#br2" timeOffset="891475.1386">23712 10539 55 0,'-18'-18'34'0,"4"13"-1"15,-6-1 1-15,-2 14-7 16,-8-8-22-16,-1 13 1 15,-9-1 0-15,7 12 1 0,-10 2-1 16,6 7-1-16,0 1 0 16,8 0-1-16,8-1-1 15,14-5 0-15,13-5-2 16,15-10 1-16,13-9-1 15,13-11 0-15,8-12 0 16,7-6 0-16,-4-9 0 16,0-1-1-16,-10-6 1 15,-6 3 0-15,-10 0 0 16,-8 7-1-16,-15 7 1 15,-7 8-1-15,-2 16 0 16,-17 0 1-16,-2 16-1 16,-4 14 1-16,-4 8-2 15,2 7 1-15,2 3-1 0,3-2-2 16,14 2-3-16,4-22-14 15,30 8-15-15,-5-22-5 16,26-1 1-16,-2-15-1 16</inkml:trace>
  <inkml:trace contextRef="#ctx0" brushRef="#br2" timeOffset="891639.155">24150 10788 114 0,'-27'-4'38'0,"10"5"1"16,-5-9-6-16,6-1-35 15,16 9-14-15,-14-11-20 16,14 11-3-16,3-15 1 0,-3 15-2 16</inkml:trace>
  <inkml:trace contextRef="#ctx0" brushRef="#br2" timeOffset="893062.2973">14978 11019 53 0,'13'-17'37'16,"-9"0"-1"-16,-4 17 1 15,-4-20-26-15,4 20-2 16,-20 15-3-16,5 7-2 15,-11 6 1-15,2 15-3 0,-6 10 0 16,2 10 0-16,-2 10-1 16,5 7 1-16,0 1 0 15,7 2 1-15,7-2-2 16,8-5-1-16,7-11 1 15,8-11-2-15,9-13-1 16,4-17-2-16,12-6-4 16,-6-26-21-16,13-3-10 15,-10-16 2-15,6-1-2 16</inkml:trace>
  <inkml:trace contextRef="#ctx0" brushRef="#br2" timeOffset="893273.3184">14621 11503 83 0,'-49'3'39'15,"7"-4"0"-15,21 4 0 16,8-7-34-16,25-2-2 16,19-7-1-16,17-3-1 15,17-1-1-15,13-3-1 16,8 3-2-16,5-6-3 15,7 15-10-15,-14-9-21 16,2 13-1-16,-18-2-1 16,-4 9 2-16</inkml:trace>
  <inkml:trace contextRef="#ctx0" brushRef="#br2" timeOffset="893462.3373">15301 11495 79 0,'-23'4'38'15,"10"5"0"-15,2-11 0 16,11 2-30-16,12-14-5 15,8 5-1-15,8-6-1 16,8 0-2-16,5 4-4 16,-5-11-13-16,10 16-18 15,-14-5-2-15,0 14 0 16,-14-4-1-16</inkml:trace>
  <inkml:trace contextRef="#ctx0" brushRef="#br2" timeOffset="893628.3539">15322 11646 94 0,'-34'18'38'15,"17"3"3"-15,4-15-2 0,13-6-34 16,26-7-2-16,7-8-2 16,15-7-2-16,5-9-6 15,21 6-21-15,-9-14-10 16,10 7-2-16,-9-3-2 15</inkml:trace>
  <inkml:trace contextRef="#ctx0" brushRef="#br2" timeOffset="928121.8029">16130 11352 58 0,'-11'2'36'16,"11"-2"-1"-16,0 0 0 15,0 0-23-15,0 0-6 16,0 0-2-16,21 1-1 15,1-2-1-15,1-1-1 16,11-1 0-16,3 2-1 16,1-1-1-16,7 4-3 15,-4-10-11-15,7 14-21 16,-7-12 1-16,3 8-2 0,-7-7 1 15</inkml:trace>
  <inkml:trace contextRef="#ctx0" brushRef="#br2" timeOffset="928519.8427">16905 11206 55 0,'12'-12'35'0,"-12"12"-1"16,0 0 1-16,-18-4-26 15,18 4 0-15,-20 15-3 16,11-1-1-16,-4 0-2 16,4 4 0-16,0 1-1 15,6 1 1-15,3 1-2 16,6 0 1-16,5-5-1 15,6 0 1-15,10-5-2 16,6-4 1-16,6-9-1 16,4-5-1-16,8-7-2 15,-2-7-2-15,11 6-11 16,-11-19-19-16,3 7-1 0,-11-10-1 15,0 6 0-15</inkml:trace>
  <inkml:trace contextRef="#ctx0" brushRef="#br2" timeOffset="928700.8608">17309 11037 77 0,'-26'38'34'16,"-5"2"-2"-16,5 13 2 15,1-3-32-15,5 6 1 16,6 1-3-16,5-4 0 15,14-1-7-15,-4-12-26 16,21-3-1-16,0-14-1 16,13-3 0-16</inkml:trace>
  <inkml:trace contextRef="#ctx0" brushRef="#br2" timeOffset="929127.9035">17606 11150 79 0,'0'0'39'0,"1"-15"-2"16,9 0 1-16,13-4-35 16,2 6-1-16,3 1 0 15,-1 3 0-15,1 5 0 16,-9 5-1-16,-4 8 0 15,-9 6 0-15,-8 8 0 16,-12 7-1-16,-9 6 2 16,-6 6 0-16,-1 2 0 15,-4 0-1-15,3-2 1 16,5-5-1-16,9-2 0 15,10-10 0-15,12-6 0 16,14-9-1-16,8-9-2 16,9-4 0-16,3-12-5 15,18 5-27-15,-15-15-4 16,11 7 0-16,-11-12-1 0</inkml:trace>
  <inkml:trace contextRef="#ctx0" brushRef="#br2" timeOffset="929328.9236">18096 11275 96 0,'-21'5'40'15,"8"3"0"-15,-6-12-2 16,19 4-37-16,0 0-4 15,7-25-4-15,23 18-28 16,-7-10-2-16,15 6-1 16,-2-9-1-16</inkml:trace>
  <inkml:trace contextRef="#ctx0" brushRef="#br2" timeOffset="929579.9487">18491 11082 83 0,'-25'6'40'0,"3"10"-2"15,-7-8 2-15,8 10-33 16,1-2-1-16,8 6-1 16,-1 0-2-16,9 4 0 15,7-5 0-15,11 0-2 16,8-6 0-16,12-4-1 0,8-8-2 15,7-8-1-15,11-2-2 16,-6-16-7-16,17 7-25 16,-15-14-2-16,-1 8 1 15,-15-11-4-15</inkml:trace>
  <inkml:trace contextRef="#ctx0" brushRef="#br2" timeOffset="929752.966">18729 11064 100 0,'-31'41'36'0,"-7"-2"2"15,14 13-4-15,-3-8-32 16,12 2 1-16,5-2-2 16,10-3-2-16,9-3-3 15,2-17-30-15,26 2-3 16,1-19-1-16,14-3-1 0</inkml:trace>
  <inkml:trace contextRef="#ctx0" brushRef="#br2" timeOffset="930247.0154">18984 11017 100 0,'-26'14'38'0,"5"-12"1"16,21-2 0-16,0 0-36 16,36-7 1-16,0-3-1 15,9 2 1-15,0-1-3 16,3-1 3-16,-5 7-4 15,-6-3 0-15,-9 6 0 16,-10 7 0-16,-13 5 0 16,-14 3-2-16,-10 2 1 15,-5 6-1-15,-4 0 1 16,-2 3-1-16,3-2 1 15,7-2 0-15,8-5 0 16,15-3 1-16,17-3 0 16,8-5 0-16,10-1 0 15,4-3 0-15,1 0 1 16,-6 2-1-16,-8 3 1 0,-10 3 1 15,-14 8-1-15,-14 6 0 16,-13 4 0-16,-10 4 0 16,-6 1 0-16,-4 0-2 15,5 0-1-15,0-11-6 16,21 5-28-16,-4-21-4 15,20-6 1-15,13-3-2 16</inkml:trace>
  <inkml:trace contextRef="#ctx0" brushRef="#br2" timeOffset="930968.0875">19636 11316 87 0,'0'0'39'16,"15"13"0"-16,-1-18-1 15,12 6-32-15,9-8-2 16,13-1 1-16,-2-2-2 16,5-2-1-16,-2 1 0 15,-5-1-1-15,-5 4-1 16,-9 2 0-16,-6 5-2 15,-14 2-2-15,-10-1-4 0,0 13-27 16,1-2-3-16,-1-11-1 16,0 0-1-16</inkml:trace>
  <inkml:trace contextRef="#ctx0" brushRef="#br2" timeOffset="931741.1648">20446 11101 63 0,'12'-16'36'0,"1"7"-2"15,-5-8 3-15,10 7-26 16,-10-3-4-16,6 7 1 0,-14 6-2 16,0 0-1-16,0 0-2 15,0 0 0-15,-18 23-2 16,5 0-1-16,0 1 1 15,1 2-1-15,4 5 0 16,7-2 0-16,8-4 1 16,9-2 0-16,10-6-1 15,12-6 0-15,7-6-2 16,9-9-1-16,5-5-3 15,-2-16-10-15,14 5-21 16,-13-14 0-16,6 3 0 16,-16-8-1-16</inkml:trace>
  <inkml:trace contextRef="#ctx0" brushRef="#br2" timeOffset="931916.1823">20879 10970 100 0,'-44'47'35'15,"-3"0"1"-15,12 9-3 16,3-3-32-16,10 2-2 15,15-5-1-15,7-6-3 16,20 4-17-16,2-19-13 16,19-1-1-16,0-17-1 15,15-3 0-15</inkml:trace>
  <inkml:trace contextRef="#ctx0" brushRef="#br2" timeOffset="932299.2206">21124 11014 95 0,'0'0'41'0,"0"0"-3"15,17 5 3-15,-17-5-37 16,33-5-2-16,-3 1 1 15,4 2 0-15,-2 1-1 16,2 3-1-16,-6 4 0 16,-4 2-2-16,-10 5 2 15,-6 5-2-15,-14 4 1 16,-10 5-1-16,-12 2 1 0,-8 3 0 15,-7 2 0-15,-2 2 1 16,2-1 0-16,4-2 0 16,8-4-1-16,12 0 1 15,19-9-1-15,14-5 0 16,21-5-2-16,11-9 0 15,17-4-4-15,3-13-5 16,21 7-26-16,-14-14-2 16,7 5 1-16,-10-11-3 15</inkml:trace>
  <inkml:trace contextRef="#ctx0" brushRef="#br2" timeOffset="932465.2372">21761 11159 95 0,'-20'10'38'0,"-1"-5"1"15,21-5-2-15,-15 1-37 16,16-11-6-16,24 5-29 16,-7-10-1-16,14 5-1 15,-1-10-1-15</inkml:trace>
  <inkml:trace contextRef="#ctx0" brushRef="#br2" timeOffset="932720.2627">22121 10954 89 0,'-15'14'38'0,"-14"-4"-1"16,5 11 1-16,-10-1-23 0,7 5-12 16,-2 0 1-16,9 3-2 15,3-2 0-15,14-2-1 16,11-5 0-16,16-6 0 15,21-8 0-15,10-7-2 16,13-5-1-16,4-9-1 16,5-2-2-16,-7-14-9 15,7 5-22-15,-21-9-1 16,-5 7 0-16,-22-7 0 15</inkml:trace>
  <inkml:trace contextRef="#ctx0" brushRef="#br2" timeOffset="932871.2778">22409 10930 101 0,'-51'32'36'0,"12"14"2"0,-9-3-2 15,17 6-32-15,1 0-1 16,11-1-3-16,13-4-2 16,6-13-7-16,20 0-26 15,2-15-3-15,18-3 0 16,6-16-2-16</inkml:trace>
  <inkml:trace contextRef="#ctx0" brushRef="#br2" timeOffset="933366.3273">22579 10934 105 0,'-22'2'39'0,"22"-2"1"16,0 0-2-16,40-16-36 15,6 2-1-15,7 4 1 16,4-3 0-16,4 5 0 15,-8 3-1-15,-11 2 1 16,-9 7 0-16,-18 5-1 16,-20 6 1-16,-14 7-1 15,-16 3-1-15,-7 3 0 16,-4 1 0-16,1 0-2 0,4-4 2 15,11-1-2-15,15-5 1 16,14-9-1-16,17-3 2 16,14-4 0-16,8-2 0 15,4-1 0-15,2 0 1 16,-7 4 0-16,-8 3 0 15,-10 6 0-15,-16 3 0 16,-16 8 0-16,-14 4 0 16,-7 2-1-16,-9 2 0 15,-1-1-1-15,0 1-4 16,-3-16-14-16,22 10-20 15,-1-18-2-15,26-8 1 16,0 0-3-16</inkml:trace>
  <inkml:trace contextRef="#ctx0" brushRef="#br2" timeOffset="934274.4181">23075 11461 53 0,'14'-10'33'0,"-14"10"-2"15,12-1 1-15,-12 1-26 16,0 0 0-16,0 0 0 15,7 11 1-15,-7-11-2 16,-10 13 1-16,-1-10-2 16,-1 7 0-16,-8-5-1 15,0 2-1-15,-9-1 0 16,-5 3-2-16,-10-1 1 0,-5 3-1 15,-12 0 0-15,-7 3 1 16,-11 1 0-16,-8 1-1 16,-10 4 1-16,-5 0 0 15,-7-2 0-15,-5 1 2 16,0-2-2-16,-2-2 2 15,0-3-3-15,0 0 2 16,3-4-2-16,-2-2 3 16,1 1-3-16,0-3 0 15,2 1 1-15,-5-2-1 16,-1 2 1-16,-4-1-2 15,-4 2 1-15,1 0 1 16,-1 0-1-16,2-2 0 0,-1 1 0 16,2-2 0-16,-2 0 1 15,5 2-1-15,3-5 1 16,-2 4-1-16,2-4 0 15,-3 5 0-15,-4-5 0 16,1 3 0-16,0-4 0 16,1 0 0-16,-3 1 0 15,2 0 0-15,-1-1 0 16,1 1 0-16,6 0 0 15,4-2 0-15,0 1 0 16,5 1 0-16,1-2 0 16,1-3 1-16,4 2-2 15,5-1 1-15,0 2 0 16,4-1 1-16,2 4-2 0,1 1 1 15,9 4 0 1,4 0-4-16,8 3 3 0,7-2-6 16,12 4-2-16,1-13-24 15,27 10-4-15,0-11-3 16,22 3 1-16</inkml:trace>
  <inkml:trace contextRef="#ctx0" brushRef="#br2" timeOffset="935091.4998">18864 12049 74 0,'12'-3'37'0,"-12"3"-1"16,0 0 1-16,-16 16-32 16,1 12-2-16,-9 10-2 15,0 8 0-15,0 3-1 0,-4 3-1 16,9 4-4-16,4-17-11 15,20 3-20-15,4-17 2 16,27-8-3-16,4-18 0 16</inkml:trace>
  <inkml:trace contextRef="#ctx0" brushRef="#br2" timeOffset="935386.5293">19362 12067 83 0,'-11'-10'38'0,"-3"26"-2"16,-15 4 2-16,0 17-33 15,0 3-2-15,6 5 1 16,3 3-1-16,14-2 0 0,9-8-1 16,15-7 1-16,15-13-1 15,11-14 0-15,10-13-1 16,8-14 1-16,0-12-1 15,-3-5-1-15,-9-7 1 16,-9-2-1-16,-18 2-1 16,-16 3-2-16,-15 9 0 15,-20 9-3-15,-8 20-4 16,-20-7-20-16,8 25-9 15,-7-4 1-15,12 13-2 16</inkml:trace>
  <inkml:trace contextRef="#ctx0" brushRef="#br2" timeOffset="936091.5998">15144 12740 67 0,'12'-8'37'16,"-7"-4"-1"-16,-5 12 0 15,0 0-32-15,-20 13-1 16,2 9-1-16,-4 14 2 16,-12 10-1-16,-2 17 1 15,-7 8 0-15,0 12 0 16,1 2-1-16,7 1-1 15,6-1 0-15,15-8-1 16,13-11-1-16,14-12-1 16,18-14-1-16,15-18-2 15,14-8-2-15,1-26-7 0,13 1-25 16,-13-23 2-16,-2 3-3 15,-16-15 2-15</inkml:trace>
  <inkml:trace contextRef="#ctx0" brushRef="#br2" timeOffset="936258.6165">14933 13183 68 0,'-59'0'39'16,"22"8"-1"-16,8-7 0 16,29-1-20-16,0 0-15 15,42-9-3-15,16-9 0 16,12-6-3-16,19 4-7 0,-7-13-26 15,19 10-1-15,-12-5-2 16,3 15 1-16</inkml:trace>
  <inkml:trace contextRef="#ctx0" brushRef="#br2" timeOffset="936445.6352">15569 13161 83 0,'-18'13'39'15,"1"-12"-2"-15,17-1 2 16,0 0-36-16,20-16-3 15,11 1-1-15,6-4 0 16,12 5-4-16,-8-9-8 16,9 17-23-16,-14-4-1 15,-4 16-1-15,-18-3 0 0</inkml:trace>
  <inkml:trace contextRef="#ctx0" brushRef="#br2" timeOffset="936588.6495">15484 13383 85 0,'-9'19'36'0,"9"-19"2"15,30-5-1-15,21-13-41 16,7-18-30-16,26 4-2 16,3-7-1-16,11 3-2 15</inkml:trace>
  <inkml:trace contextRef="#ctx0" brushRef="#br2" timeOffset="941638.1544">17004 12867 20 0,'5'-14'28'15,"-1"4"2"-15,-7-3 3 16,3 13-24-16,-20-14 0 15,6 15 1-15,-17-9 1 16,5 14-2-16,-14-6-2 16,5 8 0-16,-5-3-3 15,6 5 0-15,0-2-1 16,9 5-1-16,5 2-1 15,11 3 0-15,7 3-1 16,9 3 0-16,5 3 0 16,8 0 0-16,3 3 0 15,6 0 0-15,-1 0 0 0,2-3 0 16,-2-3 0-16,-4 0 0 15,-2-4 0-15,-3-2 0 16,-5 0 0-16,-3 0 0 16,-6-3 0-16,-3 2 0 15,-7 1 0-15,-4 0-1 16,-5 3 0-16,-8-2 0 15,-2 1 1-15,-4 0-2 16,-2-5 2-16,1-6-1 16,4-6 1-16,4-13 0 15,11-7 0-15,8-14 1 16,9-11-1-16,12-10 0 15,7-9 0-15,8-5 1 16,4-3-1-16,3 2 1 0,-2 7-1 16,-1 4-1-16,-4 11 0 15,-5 8-2-15,-4 16-3 16,-15 0-18-16,-10 21-10 15,0 0-2-15,8 13 0 16,-8-13 1-16</inkml:trace>
  <inkml:trace contextRef="#ctx0" brushRef="#br2" timeOffset="941886.1792">17326 13092 87 0,'-22'3'37'0,"8"1"-1"15,-1-8-5-15,-4-7-62 16,19 11-6-16,0-17 0 16,14 11-1-16</inkml:trace>
  <inkml:trace contextRef="#ctx0" brushRef="#br2" timeOffset="945115.5021">17709 12873 32 0,'6'-11'30'16,"3"1"1"-16,-4-2-1 15,6 8-20-15,-9-7-3 16,-2 11-1-16,7-9-1 16,-7 9-1-16,0 0 0 15,0 0-1-15,-12 15 0 16,3 4 2-16,-6-1-2 15,-1 10 0-15,-4 3 0 16,5 5 0-16,-4-2-1 16,5 2 1-16,5-4-1 0,6-1-1 15,5-8 1-15,8-5-1 16,10-8 0-16,9-7-1 15,7-7 1-15,8-6-1 16,9-5-1-16,1-7-1 16,7 0-4-16,-11-15-22 15,7 15-6-15,-13-10-2 16,-3 10-1-16</inkml:trace>
  <inkml:trace contextRef="#ctx0" brushRef="#br2" timeOffset="945325.5231">17985 12871 71 0,'-20'19'37'0,"-3"-3"-1"16,8 12 1-16,-7 2-34 15,11 3 0-15,1 4-1 16,6 2-1-16,-1 2-2 15,4-6-4-15,16 3-30 16,-6-11 0-16,13-2-2 16,0-11 0-16</inkml:trace>
  <inkml:trace contextRef="#ctx0" brushRef="#br2" timeOffset="945911.5817">18574 12793 64 0,'-17'-1'35'15,"-8"-3"-1"-15,1 17-4 16,-14-7-25-16,6 7 1 15,-6-1 0-15,3 9-2 16,-1 1 0-16,9 2-1 16,4-1-2-16,11 1 1 0,8-4 0 15,13 0-1-15,11-3 0 16,13-2-1-16,7-2 1 15,6-1-1-15,4 4 1 16,-1 2-1-16,-4 1 0 16,-7 2-1-16,-9 6 1 15,-10 1-1-15,-15 0 1 16,-8 3 0-16,-11-2 0 15,-8-1-1-15,-8-5 1 16,-1-4 0-16,-3-7 0 16,5-10 0-16,2-8 0 15,6-10 0-15,8-10-1 16,7-10 2-16,13-8-2 15,9-5 1-15,10-4 0 0,0 0 0 16,9 5 0-16,-3 4-1 16,-1 10 0-16,-6 4-2 15,-2 14-4-15,-20-3-26 16,-2 19-2-16,-2-11-2 15,2 11 1-15</inkml:trace>
  <inkml:trace contextRef="#ctx0" brushRef="#br2" timeOffset="947120.7026">19118 12785 21 0,'0'0'30'0,"2"-13"1"16,-2 13 1-16,-3-18-14 16,3 18-7-16,0 0-3 15,-13 2-1-15,-1 4-2 16,1 13-1-16,-7 2 1 15,0 14-2-15,-2 6 0 16,0 9 1-16,-2 4-2 16,6 6 1-16,5-3-1 15,9-2-1-15,6-8 0 16,10-6 0-16,9-17-1 15,5-6 0-15,7-13 1 16,-2-9-1-16,-1-8 1 16,-3-7-1-16,-9-4 1 15,-7-4-1-15,-11 1 1 0,-10 0-1 16,-7 0-1-16,-5 4 0 15,0 7-2-15,-5-4-4 16,16 15-26-16,-3-7-2 16,14 11-1-16,10-11-1 15</inkml:trace>
  <inkml:trace contextRef="#ctx0" brushRef="#br2" timeOffset="951779.1684">19803 12901 23 0,'0'0'23'0,"0"0"-8"15,0 0-1-15,0 0 1 16,0 0 0-16,0 0-2 15,0 0-3-15,-6-11-2 16,6 11-1-16,0 0 0 16,0 0-1-16,-14-7-1 15,14 7-1-15,0 0-1 16,0 0 1-16,-16-1-2 15,16 1 0-15,-19 11 0 16,6 1 0-16,-5-1 0 0,2 6 1 16,-6-4-1-16,1 6 0 15,0-3 0-15,6 0-1 16,2-1 0-16,7-1 0 15,6-3 0-15,10 3-1 16,5-1 1-16,6 0-1 16,3-1 0-16,3 0 0 15,-1-3 0-15,1 2 0 16,-4-3 0-16,-7-1 1 15,-4 1-1-15,-12-8 0 16,3 16 0-16,-3-16 0 16,-21 17 0-16,4-7-1 15,-1 2-1-15,-3-4-2 0,6 6-5 16,-6-16-9-16,21 2-16 15,-12 6-2-15,12-6-1 16,14-8 2-16</inkml:trace>
  <inkml:trace contextRef="#ctx0" brushRef="#br2" timeOffset="952177.2082">19939 13078 59 0,'-14'11'34'0,"3"-5"-2"16,11-6 1-16,-14 6-27 0,14-6-3 16,21-8 1-16,2 0-2 15,5-7 1-15,7-3-1 16,2-3 0-16,4-1 0 15,-2-4-1-15,-7 3 0 16,-8 1 1-16,-4 3 0 16,-13 3-1-16,-7 4 1 15,-11 5 0-15,-6 6 0 16,-8 6 0-16,-4 8 0 15,-5 6-1-15,-1 7 1 16,1 4 0-16,7 5-1 16,4-2 0-16,10 2 0 15,12-6-1-15,14-10-1 16,16-4-3-16,10-15-2 0,24 6-12 15,-2-18-20-15,14 2 3 16,-6-10-3-16,4 6 2 16</inkml:trace>
  <inkml:trace contextRef="#ctx0" brushRef="#br2" timeOffset="952447.2352">20638 12948 77 0,'0'0'35'15,"-8"-12"1"-15,-2-3-8 16,10 15-22-16,-18-3-1 16,6 9 0-16,-9 3-1 0,1 7 0 15,-8 1-1-15,6 6 0 16,-1 2-1-16,5 0-1 15,7-1-1-15,8-3-1 16,13-4-2-16,4-10-3 16,20 6-18-16,-6-18-14 15,20 3 2-15,-4-15-2 16,7 5 2-16</inkml:trace>
  <inkml:trace contextRef="#ctx0" brushRef="#br2" timeOffset="953094.2999">20875 12873 88 0,'-17'13'38'0,"-11"-2"-1"16,7 16-1-16,-5-6-32 16,8 3-1-16,0 1 0 15,10 0-2-15,5-1 0 16,8-4 0-16,5-4 0 15,9-7-1-15,10-5 0 16,0-8-1-16,4-3 1 16,-1-8-1-16,-1-2 1 15,-4-5-1-15,-5-2 0 16,-6-4 1-16,-2 2 0 15,-7 0-1-15,-5 2 1 16,-2 5 0-16,-1 0 1 16,0 6-1-16,1 13 0 15,-4-10 0-15,4 10 1 16,0 0-1-16,0 0 0 0,9 14 0 15,-9-14 1-15,22 13-1 16,-4-10 0-16,4-2 1 16,2-2-1-16,6-2 1 15,-3-2 0-15,1 4-1 16,-3-2 1-16,-4 6 0 15,-9 0 0-15,-4 9 0 16,-12 3 0-16,-5 7 0 16,-6 2-1-16,-1 1 1 15,-2 1-1-15,5-2 0 16,2-6 0-16,6-6 0 15,5-12 0-15,20-5 0 16,3-12 0-16,6-5 0 0,5-6 0 16,3 1 0-16,0-3 0 15,-3 3 1-15,-7 6-1 16,-2 5 0-16,-11 9 1 15,-14 7-1-15,11 8 0 16,-15 9 0-16,-2 2-1 16,-3 3 0-16,4 7-3 15,-1-7-1-15,12 10-7 16,-7-17-20-16,20 9-5 15,-2-18 0-15,15 3-1 16</inkml:trace>
  <inkml:trace contextRef="#ctx0" brushRef="#br2" timeOffset="953529.3434">21790 12859 71 0,'0'0'38'15,"-25"-11"0"-15,12 13 1 16,-10-4-24-16,7 5-9 15,-5 1-2-15,2 9 0 16,-6 4-1-16,3 7 0 16,1 4-1-16,5 2-1 15,2 0 0-15,7 0 0 16,7-5 0-16,10-7-1 15,10-11 1-15,10-13-1 16,10-17 0-16,9-7 0 16,4-14 1-16,5-7-1 0,-4-4 0 15,-3-6 0-15,-5-3 0 16,-9 2 2-16,-9 9-2 15,-8 6 2-15,-10 10-2 16,-6 13 2-16,-4 24-2 16,-20 0 0-16,0 24 1 15,-4 14-3-15,-4 14 2 16,-2 6-1-16,3 4-1 15,3-2-2-15,9-3 0 16,8-13-3-16,18 5-12 16,-6-29-17-16,25 4-2 15,-4-24 0-15,16 0 0 16</inkml:trace>
  <inkml:trace contextRef="#ctx0" brushRef="#br2" timeOffset="953882.3787">22331 12712 89 0,'-15'-1'39'16,"-5"2"0"-16,3 13 1 16,-16-2-32-16,7 4-4 15,-3 1-1-15,5 4-1 16,0 0-1-16,6-2 0 15,9 0-1-15,7-3 0 16,11-5 0-16,7-3 1 16,6-3-1-16,6-2 0 15,0-3 0-15,0 0 1 16,-2-1-1-16,-4 1 0 0,-4 7 0 15,-8 2 1-15,-8 5-1 16,-5 8 1-16,-6 0-1 16,-5 7 1-16,-4 1-1 15,-3-1-1-15,2 1-3 16,-3-16-8-16,18 8-19 15,-7-20-8-15,11-2 0 16,11-7-2-16</inkml:trace>
  <inkml:trace contextRef="#ctx0" brushRef="#br2" timeOffset="954056.3961">22423 13062 85 0,'-24'14'41'0,"7"4"-2"16,-2-15 0-16,19-3-23 15,0 0-34-15,0 0-20 16,0 0-1-16,4-18-1 16,-4 18-1-16</inkml:trace>
  <inkml:trace contextRef="#ctx0" brushRef="#br2" timeOffset="956968.6873">18553 8195 60 0,'17'-28'34'0,"-8"-5"0"16,-4 6 0-16,-19-6-23 15,4 9-4-15,-18-2-1 16,-5 11 1-16,-12-3-2 16,-6 15-1-16,-7 4-1 15,0 6 0-15,4 4-1 16,5 8 1-16,10 2-1 15,11 4-2-15,15-1 1 16,16 2-2-16,18 1 2 16,14 0-2-16,10 3 1 15,8-1-1-15,6 2 1 16,0 3 0-16,-3 2-1 0,-9 3 1 15,-6 3 0-15,-16 2 0 16,-10 2 0-16,-11-1 0 16,-16-1 0-16,-10-3 0 15,-7-5 1-15,-9-5 0 16,0-10 0-16,-4-10 1 15,4-11-1-15,3-11 0 16,9-18 0-16,11-15 0 16,11-12 0-16,13-10-1 15,10-6 0-15,10-5-1 16,11 0 1-16,4 2 0 15,1 11-1-15,-3 11 0 16,-3 14-2-16,-10 6-2 16,-2 20-7-16,-17 0-25 15,-10 13 2-15,6 13-3 0,-6 4 1 16</inkml:trace>
  <inkml:trace contextRef="#ctx0" brushRef="#br2" timeOffset="957186.7091">19009 8351 108 0,'-20'14'39'0,"2"-19"-1"15,4 3-3-15,14 2-42 16,-25-14-20-16,25 14-12 0,2-11 1 16,9 8-1-16,0-4 0 15</inkml:trace>
  <inkml:trace contextRef="#ctx0" brushRef="#br2" timeOffset="957599.7504">19310 8147 72 0,'0'0'36'0,"3"-10"1"16,-3 10 0-16,0 0-28 15,0 0-2-15,0 0-1 16,-12 17 0-16,-4 0-1 15,4 12 0-15,-6 3-2 16,-1 6 0-16,2 2-1 16,4 1 1-16,6-5-1 15,14-4-1-15,12-13 0 16,11-10 0-16,17-9-2 15,11-12 1-15,8-5-2 16,6-10-1-16,1 1-1 16,-5-13-5-16,5 11-28 15,-21-11-1-15,-2 11 0 0,-20-6-2 16</inkml:trace>
  <inkml:trace contextRef="#ctx0" brushRef="#br2" timeOffset="957764.7669">19742 8070 103 0,'-39'17'38'0,"7"18"2"15,-3-3-2-15,10 11-34 16,0 12-1-16,6 3-3 16,8 2 0-16,3 0-1 15,11 3-5-15,-2-17-24 16,23 7-8-16,-5-16-1 0,18-4 0 15</inkml:trace>
  <inkml:trace contextRef="#ctx0" brushRef="#br2" timeOffset="958267.8172">20390 8048 95 0,'-35'10'38'0,"-12"1"2"16,0 14-1-16,-8-3-34 15,8 6-3-15,2 4 1 0,12-1-2 16,6-2 1-16,15-2-1 15,15-3 0-15,19-7-1 16,11-7 0-16,18-3 0 16,13-2 0-16,2-3 0 15,2 0 0-15,0 2 0 16,-10 4-1-16,-12 7 1 15,-14 7 0-15,-17 5 0 16,-16 8 0-16,-14 3 0 16,-16 2 0-16,-11 5 1 15,-5-5 0-15,-3-2-1 16,-1-11 1-16,6-7 0 15,5-12 0-15,11-14-1 16,14-14 0-16,12-15 0 0,11-12 0 16,10-12-1-16,9-3 0 15,6-3 0-15,4 3 0 16,-3 3-1-16,2 9-2 16,-11 2-13-16,5 23-21 15,-16-1 0-15,5 15-1 16,-12-2-1-16</inkml:trace>
  <inkml:trace contextRef="#ctx0" brushRef="#br2" timeOffset="958898.8803">21290 7960 73 0,'7'-13'38'0,"-10"-3"-1"16,3 16 1-16,-29-5-30 15,7 21-2-15,-14 3-1 16,-4 19 0-16,-12 10 0 16,2 14-2-16,-4 9 1 15,6 11 0-15,5 4-1 16,13-3-1-16,12-5 0 15,12-5 0-15,14-13-1 16,13-11 1-16,10-15-2 16,10-14 0-16,4-11 0 0,0-13 0 15,-2-12 0-15,-5-7-1 16,-9-9 0-16,-8-6-1 15,-13-4 0-15,-14-2-1 16,-12 5 0-16,-8 2-1 16,-5 12-3-16,-12-2-8 15,14 21-22-15,-12 0 0 16,13 15 0-16,3-2-2 15</inkml:trace>
  <inkml:trace contextRef="#ctx0" brushRef="#br2" timeOffset="959889.9794">21909 8302 72 0,'0'-10'36'16,"-10"-1"0"-16,0 8-1 15,-13-2-28-15,2 12-2 16,-10-2 1-16,5 9-2 15,-5 0 0-15,3 6-1 16,6-2-2-16,7 3 1 16,8-3-1-16,8 2-1 15,12-5 1-15,7-1-1 16,6-2 0-16,8 0 0 15,-1-1 0-15,2 0 0 16,-5 2 0-16,-4-2 0 16,-9 4 1-16,-8 0-1 15,-11 4 0-15,-7-1 0 0,-8 2 0 16,-7 0 0-16,0 0-1 15,0-4-1-15,5 3-3 16,-2-14-8-16,21 6-22 16,0-11-2-16,15-5-1 15,6-9 0-15</inkml:trace>
  <inkml:trace contextRef="#ctx0" brushRef="#br2" timeOffset="960251.0155">22141 8458 77 0,'-10'20'37'0,"10"-20"-2"0,8 15 1 15,3-20-30-15,13 3-2 16,3-7 0-16,7-3-1 15,3-4-1-15,5 0-1 16,-5-2 1-16,-2-1-1 16,-10 2 0-16,-7 3 0 15,-12 4 0-15,-6 10-1 16,-22-10 2-16,-4 13-1 15,-10 4 0-15,-3 6 0 16,-4 7 0-16,3 4 1 16,5 4-1-16,6 3-1 15,8 1 0-15,12-3 0 0,17-1-2 16,7-12-5-16,23 2-25 15,-3-13-5-15,18 0 0 16,-2-13-2-16</inkml:trace>
  <inkml:trace contextRef="#ctx0" brushRef="#br2" timeOffset="960772.0676">22828 8306 47 0,'0'0'30'16,"0"0"2"-16,0 0-4 15,4-14-18-15,-4 14 0 16,0 0 0-16,0 0 0 15,0 0-3-15,-11 3 0 0,-5 0 0 16,1 12-1-16,-8-3-2 16,-1 6 0-16,-5 0-2 15,2 4 0-15,-3 3 0 16,6 0-1-16,3-2-1 15,7-1 0-15,5-2 0 16,6-3-2-16,11-3 0 16,3-10-2-16,17 3-7 15,-8-15-25-15,22 0 0 16,-2-14-2-16,11 4 0 15</inkml:trace>
  <inkml:trace contextRef="#ctx0" brushRef="#br2" timeOffset="961474.1378">22993 8353 80 0,'-22'3'37'0,"22"-3"-1"16,-24 5 2-16,18 9-30 15,-13-1-3-15,6 11-1 16,-5-1 0-16,3 8-2 16,3-2 0-16,5 2 0 15,3-2-1-15,8-7 0 16,8-5-1-16,6-7 0 15,9-9 0-15,6-8 0 16,0-8 0-16,5-6 0 0,-2-8 0 16,-2-2 0-16,-7-5-1 15,-5 1 1-15,-9-1 0 16,-8 2 0-16,-5 6 1 15,-8 5-1-15,-1 4 1 16,-3 6-1-16,3 3 1 16,9 10-1-16,-14-1 1 15,14 1-1-15,5 11 0 16,5-2 1-16,4 0-2 15,4 1 1-15,1 2 0 16,2 1 0-16,-1 0 1 16,-4 4-1-16,-2 1 0 15,-5 1 1-15,-4 2-1 0,-5 1 1 16,-5 2 0-16,-4-1-1 15,-5 0 1-15,2-4-1 16,1-2 1-16,1-4-1 16,10-13 1-16,0 0-1 15,0 0 0-15,17-13 0 16,1-6 0-16,8-6 0 15,2 0 1-15,4-3-1 16,-3 3 0-16,-4 3 0 16,-5 6 0-16,-6 4 0 15,-14 12 0-15,11 3 0 16,-11-3 0-16,-11 24 0 15,3-2-1-15,1-2 0 16,3 5-2-16,3-3 0 16,10 1-6-16,-9-23-13 0,35 20-15 15,-11-20-1-15,17 3 0 16,-9-14 1-16</inkml:trace>
  <inkml:trace contextRef="#ctx0" brushRef="#br2" timeOffset="961821.1725">23726 8381 97 0,'-10'-3'37'0,"-15"-2"2"15,3 11-1-15,-9 0-31 16,3 6-4-16,2 7 0 16,5 5-1-16,3-1 0 15,9 5 0-15,7-6-1 16,8-2 0-16,8-7 0 15,8-6-1-15,5-12 1 0,5-6 0 16,2-9 0-16,0-5-1 16,-2-10 1-16,-3-2 0 15,-5-3 0-15,-5-2-1 16,-5 6 1-16,-3 2-1 15,-7 9 1-15,-1 6-1 16,-3 19 0-16,-16-1 1 16,4 17-1-16,-3 11-1 15,0 9 0-15,1 0-1 16,6 9-2-16,1-5-3 15,19 5-12-15,-7-21-14 16,23 2-7-16,-3-13 1 16,15-5 0-16</inkml:trace>
  <inkml:trace contextRef="#ctx0" brushRef="#br2" timeOffset="962137.2041">24170 8296 88 0,'-13'0'39'0,"-11"-3"1"16,1 16 0-16,-11-6-24 15,7 7-13-15,2 3-1 16,7 2 0-16,3-1-1 16,10 1 1-16,6-3-2 15,8-4 1-15,10-2-1 16,0-2 0-16,3-3 0 15,-1-1 0-15,-2-2 1 0,-2 3-1 16,-8 2 1 0,-4 3 0-16,-10 5 0 0,-4 1 0 15,-7 6 0-15,-4-1-1 16,2 1-2-16,-2-5-3 15,13 8-11-15,-10-18-19 16,28 4-4-16,-11-11-2 16,38-4 1-16</inkml:trace>
  <inkml:trace contextRef="#ctx0" brushRef="#br2" timeOffset="962280.2184">24319 8567 114 0,'-21'-3'40'0,"6"3"-1"0,-7-13-7 16,-2-5-50-16,24 18-19 15,-19-22-3-15,19 22-1 16,-5-23-1-16</inkml:trace>
  <inkml:trace contextRef="#ctx0" brushRef="#br2" timeOffset="971092.0995">14372 8474 45 0,'-23'-17'33'0,"11"10"2"16,-7-3-2-16,7 10-13 15,-12-9-18-15,0 5 2 16,-8-3 0-16,-2 6 0 15,-8-3 0-15,-8 4 0 16,-9-2 0-16,-5 2-1 16,-11-3-1-16,-5 2 0 15,-8-2 0-15,-4 3-1 16,-5 2 0-16,-5 6 0 15,-7 3 0-15,4 5 0 16,-3 5-1-16,6 2 1 16,6 0-1-16,8 0 1 15,11 0-1-15,15-7 1 0,14-2-1 16,15-6 0-16,10-2 1 15,9-4-1-15,14-2 1 16,0 0-1-16,0 0 1 16,4-13-1-16,15 2 0 15,10-1 0-15,18-10 0 16,20-5 1-16,20-6-1 15,20-7 0-15,15-2 0 16,13-4 0-16,8 1 1 16,-4 0-1-16,-12 6 0 15,-16 5 0-15,-20 9 0 16,-21 9-1-16,-23 8 0 15,-29 4 0-15,-18 4 0 16,-39 21 0-16,-16 2 0 0,-18 6-1 16,-16 11 2-16,-12 4 0 15,-13 4 0-15,-9 7 1 16,-1 0-1-16,2-1 1 15,9-3 0-15,11-6 0 16,16-11 0-16,14-6 0 16,18-9 1-16,23-8-1 15,31-11 1-15,0 0-1 16,38-9 1-16,17 2-1 15,13 0 0-15,8 4-1 16,5 4 1-16,4 7-1 16,-5 7 1-16,-10 8 0 15,-8 9 0-15,-18 5-1 0,-8 4-2 16,-11-7-11-16,11 7-22 15,-11-14-4-15,21-3 0 16,1-16-3-16</inkml:trace>
  <inkml:trace contextRef="#ctx0" brushRef="#br2" timeOffset="972731.2634">4419 8487 71 0,'-7'-18'36'0,"-13"-4"-1"15,-4 9 2-15,-17-4-31 16,-6 13 0-16,-16 0-1 15,-3 12-1-15,-7 2 0 16,7 5-1-16,2 1-1 16,6 4-1-16,10 3 0 15,17 1 0-15,17 4-1 16,15-3-1-16,16 6 1 0,16-1-1 15,14 3 1-15,9 1 0 16,9 1-1-16,2-3 2 16,3-1 0-16,-4 2 0 15,-8-2 0-15,-14 3-1 16,-13 0 2-16,-13 3-2 15,-17 1 1-15,-9 2-1 16,-12-2 0-16,-12-4 0 16,-5-6 1-16,-1-7 0 15,-3-8 1-15,3-12-1 16,7-14 0-16,10-16 1 15,13-14-3-15,15-13 2 16,14-12-2-16,12-8 1 16,11-6-1-16,8-2 0 15,4 5-1-15,-3 6 0 0,-3 16-1 16,-13 7-6-16,0 25-25 15,-26 6-4-15,-11 19 0 16,0 0-1-16</inkml:trace>
  <inkml:trace contextRef="#ctx0" brushRef="#br2" timeOffset="972949.2852">4877 8682 105 0,'-12'-3'37'16,"-1"-5"-1"-16,13 8-12 15,-9-4-46-15,-1-6-16 16,10 10 2-16,0-14-2 15,0 14 2-15</inkml:trace>
  <inkml:trace contextRef="#ctx0" brushRef="#br2" timeOffset="973230.3133">5137 8459 83 0,'-15'4'38'16,"-1"-1"-1"-16,3 12-1 0,-4-2-30 15,1 10 0-15,-3 0-1 16,5 8 0-16,5-3-2 16,4 2 0-16,9-3-1 15,7-4-1-15,11-5 0 16,8-9-1-16,10-4-2 15,4-9 0-15,8-3-3 16,-1-13-4-16,16 5-26 16,-17-15-3-16,3 2 0 15,-10-10-2-15</inkml:trace>
  <inkml:trace contextRef="#ctx0" brushRef="#br2" timeOffset="973400.3303">5436 8398 86 0,'-43'45'35'0,"7"14"1"15,-3-1 0-15,18 3-33 16,-3-1-1-16,9-4-6 16,18 6-16-16,1-19-15 15,15-7 1-15,8-11-3 16,18-8 1-16</inkml:trace>
  <inkml:trace contextRef="#ctx0" brushRef="#br2" timeOffset="973970.3873">6094 8469 75 0,'-23'1'38'0,"-11"-7"-1"15,-4 14 1-15,-8-4-30 16,3 13-1-16,-9-3-2 16,5 9-1-16,0 0-1 15,8 0-1-15,4 1-1 0,14 0 0 16,13-4-1-16,14-4 1 15,18-3-1-15,16-3 0 16,14-1 0-16,13 2 0 16,4 0 0-16,0 1 1 15,0 3 0-15,-5 2-1 16,-15 6 2-16,-15 5-2 15,-15 2 2-15,-19 1-2 16,-13 1 1-16,-15-2-1 16,-11-1 1-16,-6-5 0 15,-5-5 0-15,0-10-1 16,5-8 1-16,4-9 0 15,10-10 0-15,11-14 0 16,11-8-3-16,12-9 2 0,12-4-3 16,11-5 1-16,9 4-3 15,3-4 0-15,11 21-11 16,-11-7-22-16,10 19 2 15,-13 0-1-15,4 12-1 16</inkml:trace>
  <inkml:trace contextRef="#ctx0" brushRef="#br2" timeOffset="974348.4251">6733 8302 90 0,'0'0'38'15,"-27"19"1"-15,5 13 0 16,-13 8-33-16,4 14 0 16,-4 7-2-16,0 9 0 15,2 5 0-15,8 0-2 16,7-3 1-16,12-8-2 15,12-8 0-15,11-13-1 16,12-10 1-16,7-15-1 16,6-13-1-16,0-13 1 15,-1-12-1-15,-3-8 1 16,-9-8-2-16,-11-4 2 15,-13 0-3-15,-12 1 2 16,-9 4-1-16,-16 7 0 0,-3 12-3 16,-6-2-3-16,11 19-20 15,-7-7-10-15,15 11 1 16,4-6-3-16,18 1 1 15</inkml:trace>
  <inkml:trace contextRef="#ctx0" brushRef="#br2" timeOffset="975795.5698">7429 8659 45 0,'10'-16'32'16,"-10"16"1"-16,3-12-1 16,-3 12-20-16,-10 0-3 15,10 0-1-15,-29 15-2 16,9 3-1-16,-9-1 0 15,2 6 0-15,-6-2 1 16,8 5-2-16,0-5 1 16,8-1-2-16,10-3 0 15,9-3-2-15,12-6 1 16,11-2-1-16,9-3-1 15,5-1 0-15,1-2 1 16,1 4-1-16,-7-1 0 16,-6 6 0-16,-10 3 1 15,-11 5-2-15,-13 2 1 0,-9 3 0 16,-10 0 0-16,-1-6-2 15,-1 4-3-15,2-14-4 16,19 5-27-16,6-11 1 16,0 0-3-16,14-29 0 15</inkml:trace>
  <inkml:trace contextRef="#ctx0" brushRef="#br2" timeOffset="976126.6029">7689 8885 90 0,'-8'17'37'15,"-4"-9"1"-15,10 2-1 16,2-10-33-16,11-12-1 0,11-1-2 16,8 0 1-16,6-7-2 15,2-1 1-15,-1-2-2 16,-2 0 2-16,-6 3-1 15,-10 3 0-15,-12 4 1 16,-7 13 0-16,-21-6 0 16,-4 14 1-16,-12 5 0 15,-3 9-1-15,-1 6 2 16,1 3-2-16,7 4 1 15,10-1-3-15,15 0 1 16,14-8-4-16,22-4-3 16,7-19-14-16,25 5-17 15,-2-16 1-15,17-3-3 16,-5-14 3-16</inkml:trace>
  <inkml:trace contextRef="#ctx0" brushRef="#br2" timeOffset="976337.624">8327 8711 96 0,'-31'4'37'0,"1"15"2"16,-14-5-1-16,6 15-34 16,2-1 2-16,5 5-4 15,7-2 1-15,13-1-2 16,10-6-1-16,15-7-3 15,20-4-2-15,7-18-6 16,25 5-26-16,-2-15-1 16,11-1 0-16,-4-10-2 0</inkml:trace>
  <inkml:trace contextRef="#ctx0" brushRef="#br2" timeOffset="976952.6855">8672 8750 94 0,'-33'10'38'15,"3"14"2"-15,-11-3 0 16,15 5-35-16,-6-1 0 15,12 5-2-15,8-2 0 16,11-3-2-16,11-3 1 16,10-6-2-16,12-8-1 15,4-5-1-15,5-6 1 16,-3-5-1-16,0-8 0 15,-5-3 0-15,-5-6-1 0,-10 0 2 16,-6 0-1-16,-5-3 2 16,-8 4-1-16,-4 2 2 15,-2 4-2-15,-2 5 2 16,1 1 0-16,8 12 0 15,0 0-1-15,0 0 1 16,0 0-1-16,22-3 1 16,-4 7 0-16,2 3-1 15,1 1 1-15,-1 0 1 16,-1 2-1-16,-4 1 0 15,-5 2 2-15,-4 5-2 16,-6 2 2-16,-4 1-2 16,-7 3 1-16,0 2-1 15,-7 0 0-15,4-2 0 0,-1-1-1 16,6-6 0-16,4-6 0 15,5-11 0-15,17-7 0 16,5-11 0-16,9-8-1 16,3-6 1-16,4-3 0 15,0-4 0-15,0 0-1 16,-3 7 2-16,-10 7-2 15,-1 7 1-15,-12 11 1 16,-12 7-1-16,5 12 1 16,-9 8-1-16,-2 8 0 15,-1-1-1-15,7 6-1 16,0-3-3-16,12 8-5 15,-1-20-16-15,21 10-13 16,-2-18 1-16,14-1-3 0,-7-9 2 16</inkml:trace>
  <inkml:trace contextRef="#ctx0" brushRef="#br2" timeOffset="977328.7231">9525 8765 98 0,'-10'-7'38'15,"-17"0"0"-15,4 18 0 16,-9-1-33-16,1 15-2 15,0 4 1-15,2 6-1 16,6-1 1-16,8 1-2 16,9-6 1-16,10-7-2 15,12-10 0-15,9-14 0 16,8-12-1-16,10-11 0 15,3-12 0-15,2-9 0 0,-1-12-1 16,-2-8 2-16,-1-5-2 16,-3-2 1-16,-7 5 1 15,-9 8-1-15,-9 12 1 16,-9 13-1-16,-12 20 1 15,-9 22-1-15,-9 21 0 16,-6 17 0-16,-2 10-1 16,4 6 0-16,5 10-1 15,7-7-2-15,15 3-3 16,5-22-13-16,29 6-12 15,-1-23-8-15,19-4 2 16,-3-17-2-16</inkml:trace>
  <inkml:trace contextRef="#ctx0" brushRef="#br2" timeOffset="977649.7552">10132 8660 96 0,'-25'13'40'15,"-12"-4"-1"-15,9 12 0 16,-1-5-35-16,6 6 0 15,7-5-2-15,7 0 0 16,8-3-1-16,12-2 0 16,6-5-1-16,6-1 1 15,3-3-1-15,0 0 0 16,1 0 1-16,-4 2-1 15,-4 0 2-15,-5 5-2 16,-5 3 2-16,-6 3-1 0,-5 3 1 16,-6 3-1-16,-4 1 1 15,-2-3-3-15,-1 7-1 16,-4-10-4-16,14 13-15 15,-12-20-17-15,19 2-3 16,-2-12 1-16,16-2-2 16</inkml:trace>
  <inkml:trace contextRef="#ctx0" brushRef="#br2" timeOffset="977786.7689">10372 8913 111 0,'-16'0'39'0,"1"-1"-3"0,-4-3-27 16,19 4-48-16,-17-7 1 15,17 7-5-15</inkml:trace>
  <inkml:trace contextRef="#ctx0" brushRef="#br5" timeOffset="984657.4559">1540 10347 71 0,'-11'-14'35'15,"-10"-6"1"-15,-2 6 2 16,-13-5-29-16,3 9-1 16,-9 0-2-16,0 12 0 15,-7 7-2-15,2 14 0 16,-2 6-2-16,6 12 1 0,6 7-2 15,10 5 1-15,11-1-2 16,17-5 2-16,14-8-2 16,17-13 2-16,19-16-2 15,8-19 1-15,13-18 0 16,6-20-2-16,9-17 3 15,1-10-1-15,-1-13 1 16,-7-3-2-16,-10-2 3 16,-11 5-3-16,-13 9 3 15,-11 13-1-15,-18 13-1 16,-11 18-1-16,-14 22 1 15,-8 25 0-15,-13 27-1 16,-6 22 1-16,0 17-2 16,-2 11 1-16,9 9-3 0,9 3 1 15,19-4-4-15,11-25-3 16,31-1-26-16,4-33-3 15,24-8-2-15,2-24-1 16</inkml:trace>
  <inkml:trace contextRef="#ctx0" brushRef="#br5" timeOffset="984854.4756">2349 10385 103 0,'-19'13'41'16,"2"-11"0"-16,17-2-2 15,13-1-38-15,16-8-3 0,14-3-1 16,3-4-6-16,15 10-23 16,-12-5-7-16,1 11 0 15,-17-1-1-15</inkml:trace>
  <inkml:trace contextRef="#ctx0" brushRef="#br5" timeOffset="985004.4906">2370 10619 109 0,'-35'14'40'16,"23"-1"0"-16,12-13-2 15,18-19-37-15,24 2-3 16,10-17-27-16,19 7-10 16,4-9 0-16,8 4-3 15,2-4 0-15</inkml:trace>
  <inkml:trace contextRef="#ctx0" brushRef="#br5" timeOffset="985657.5559">3163 10421 87 0,'1'-14'34'0,"2"-10"2"16,16 2-1-16,7-11-31 15,10-2-1-15,6-2 0 16,4 1 0-16,-3 4-1 16,0 6 2-16,-7 5-1 15,-9 9-1-15,-10 10-1 16,-9 13 1-16,-12 8-1 0,-5 12 0 15,-7 8-1-15,-3 7 1 16,-3 10-2-16,4 5 2 16,3-1-2-16,5-1 2 15,10-5-1-15,10-7 1 16,14-11 0-16,8-11 1 15,11-18-1-15,9-13 1 16,3-14 0-16,4-12 0 16,-1-9 1-16,0-9-2 15,-14-6 1-15,-3-3 0 16,-12 1 0-16,-5 4-2 15,-12 7 1-15,-7 4-2 16,-4 11-2-16,-9 8 1 16,8 24-5-16,-9-15-5 0,13 34-17 15,-6-4-11-15,16 17 1 16,-5-6-3-16,13 7 2 15</inkml:trace>
  <inkml:trace contextRef="#ctx0" brushRef="#br5" timeOffset="985867.5769">4224 10484 105 0,'-9'23'38'0,"-8"-5"2"15,5 14-7-15,-1-7-29 16,4 4 0-16,2-2-3 0,6-3 0 15,7-3-3-15,3-10-2 16,15 5-15-16,1-26-20 16,12 0 1-16,-4-18-1 15,10-2-1-15</inkml:trace>
  <inkml:trace contextRef="#ctx0" brushRef="#br5" timeOffset="986017.5919">4387 10144 95 0,'-40'-12'38'0,"7"13"1"15,1 0-4-15,13 5-26 16,14 10-27-16,5-16-19 16,28 6-1-16,1-10 0 0,16 4-1 15</inkml:trace>
  <inkml:trace contextRef="#ctx0" brushRef="#br5" timeOffset="986639.6541">5156 9705 64 0,'8'-23'38'0,"-8"1"0"15,0 22-1-15,0 0-9 16,-12 16-24-16,-3 15 0 15,1 21 1-15,-8 13-2 16,-3 14 2-16,-5 9-2 16,1 9 0-16,-3-3-2 15,9-1 2-15,5-9-3 16,10-7 1-16,9-14-3 15,9-12 0-15,18-10-3 16,4-21-4-16,17-2-26 16,-10-23-5-16,6-2 0 0,-12-17-1 15</inkml:trace>
  <inkml:trace contextRef="#ctx0" brushRef="#br5" timeOffset="986813.6715">4868 10245 116 0,'-35'1'43'16,"3"-5"-2"-16,32 4 1 15,0 0-39-15,14-3-1 16,29-5-3-16,14-6-2 16,17 9-10-16,-3-13-25 15,18 7-3-15,-8-8-1 16,1 8-1-16</inkml:trace>
  <inkml:trace contextRef="#ctx0" brushRef="#br5" timeOffset="987190.7092">5984 9980 96 0,'0'0'37'0,"0"0"2"16,-6 14-2-16,2 16-33 15,-7 8-3-15,1 13 0 16,-1 10-2-16,-3 5 0 15,5 4-3-15,-2-9-4 16,14 1-29-16,-4-18 1 16,9-2-2-16,-2-22 1 15</inkml:trace>
  <inkml:trace contextRef="#ctx0" brushRef="#br5" timeOffset="987354.7256">5853 10314 108 0,'-16'-11'40'0,"-6"-4"2"16,22 15 0-16,-9-4-38 15,23 0 0-15,16-1-4 16,15-6-4-16,21 10-16 16,1-19-18-16,18 5-2 15,-3-12-1-15,5 7-1 16</inkml:trace>
  <inkml:trace contextRef="#ctx0" brushRef="#br5" timeOffset="987759.7661">7161 9676 95 0,'0'0'38'15,"0"0"0"-15,0 0-2 16,-13 19-33-16,-12 10-2 15,-5 10 0-15,-7 9 0 16,1 5-1-16,0 6 0 16,4-5-2-16,12-1-4 15,6-24-26-15,26-5-5 16,12-25 0-16,21-12 0 15</inkml:trace>
  <inkml:trace contextRef="#ctx0" brushRef="#br5" timeOffset="987947.7849">7430 9723 82 0,'-48'53'41'0,"0"21"-2"16,-12-1 0-16,7 20-15 15,-4-12-24-15,9-1 0 16,13-6-4-16,4-10-5 15,26-2-28-15,-2-18-1 16,21-4-3-16,2-19 1 16</inkml:trace>
  <inkml:trace contextRef="#ctx0" brushRef="#br5" timeOffset="988308.821">7383 10200 105 0,'0'0'39'16,"12"9"2"-16,-12-9-3 16,29-15-36-16,-6 4 0 15,4 3 0-15,2 1 0 16,-3 3 0-16,-5 3 0 15,-3 6-1-15,-14 6 0 16,-7 8 0-16,-12 7 0 16,-6 5 1-16,-9 4-2 15,0 1 1-15,-4 2-2 16,5-2 2-16,8-2-2 15,8-9 2-15,11-4-3 16,13-9 1-16,14-3-3 0,10-14-2 16,22 5-11-16,-8-22-20 15,24 7-4-15,-3-15-2 16,13 5 4-16</inkml:trace>
  <inkml:trace contextRef="#ctx0" brushRef="#br5" timeOffset="988684.8586">8175 10195 101 0,'-27'-7'39'0,"1"11"2"16,-13-7-2-16,7 12-33 16,-16 1 0-16,5 12-2 15,-9 2-1-15,6 7 0 16,2 2-1-16,6 2 0 0,10 2-2 15,10-8 1-15,15-3-1 16,13-7 1-16,16-11-1 16,10-9 0-16,10-9 0 15,6-7 0-15,3-9 1 16,-3-3 0-16,-5-2 0 15,-5-3-1-15,-12 6 1 16,-7 5-1-16,-7 7 1 16,-16 16-1-16,0 0 0 15,-8 14 0-15,-7 9-2 16,1 6 1-16,0 7-2 15,3-2 0-15,9 3-2 16,5-11-1-16,23 2-13 16,-2-28-5-16,35 6-10 0,-7-23-5 15,19-6 0-15,-2-19-3 16</inkml:trace>
  <inkml:trace contextRef="#ctx0" brushRef="#br5" timeOffset="988879.8781">8780 9741 108 0,'-19'11'40'15,"-17"20"1"-15,-1 27 0 16,-11 7-36-16,8 14-1 16,-1 5-3-16,10 5 0 15,5-4-2-15,10-6 0 16,10-7-5-16,3-22-11 15,21 2-17-15,-9-26-7 16,10-6 0-16,-7-21 0 0</inkml:trace>
  <inkml:trace contextRef="#ctx0" brushRef="#br5" timeOffset="989052.8954">8469 10242 118 0,'-22'-1'41'15,"22"1"1"-15,0 0-2 16,0 0-39-16,43 7-2 15,2-15-3-15,19 8-14 16,-9-16-20-16,17 3-3 16,-4-9-1-16,5 4 0 15</inkml:trace>
  <inkml:trace contextRef="#ctx0" brushRef="#br5" timeOffset="989547.9449">9036 9647 105 0,'0'0'39'0,"13"-18"1"16,7 10-1-16,2-6-37 15,8 3 0-15,0 1 0 16,-1 8 0-16,-3 1 0 16,-9 9-1-16,-10 8 1 15,-12 7 0-15,-13 7 1 16,-10 6-1-16,-7 3 1 15,0-2-1-15,-2 4-1 16,10-7 1-16,8-4 0 16,17-11-2-16,20-7 0 15,17-9-2-15,17-5-3 0,3-15-12 16,19 14-10-16,-13-19-14 15,9 9-1-15,-16-7-2 16,-3 10 2-16</inkml:trace>
  <inkml:trace contextRef="#ctx0" brushRef="#br5" timeOffset="989788.969">9404 10367 80 0,'-19'51'43'0,"-10"-6"-5"16,5 5 1-16,-2-9-21 15,-5-9-53-15,23 0-5 16,-1-15 0-16,13-5-2 16</inkml:trace>
  <inkml:trace contextRef="#ctx0" brushRef="#br5" timeOffset="990614.0515">10326 10110 54 0,'-3'-28'36'16,"-8"-2"0"-16,-5 10 0 15,-11 0-14-15,0 18-12 16,-14 1-1-16,1 19-2 16,-7 2-1-16,4 17 0 15,-2 5-2-15,5 5 0 16,6 0-2-16,13-1 0 15,10-3-1-15,16-7 1 16,13-7-2-16,13-11 0 16,13-12 0-16,9-10 0 15,7-9 2-15,0-10-3 16,2-7 3-16,-8-3-2 15,-7 0 1-15,-8 3-1 16,-11 2 2-16,-9 6-2 0,-8 10 0 16,-11 12 1-16,0 0-1 15,-9 17 0-15,-4 6 0 16,0 9 0-16,0 5-2 15,2 5 1-15,1 4-4 16,5-6 1-16,12 4-7 16,-5-21-14-16,27 5-15 15,-1-19 0-15,13-3-1 16,3-17 1-16</inkml:trace>
  <inkml:trace contextRef="#ctx0" brushRef="#br5" timeOffset="990795.0696">10869 10215 103 0,'-6'13'39'16,"6"-13"0"-16,0 0-2 15,23 6-37-15,2-13-2 16,8 2-3-16,0-13-27 15,12 11-6-15,-8-8 0 16,5 8-1-16</inkml:trace>
  <inkml:trace contextRef="#ctx0" brushRef="#br5" timeOffset="990976.0877">10852 10403 100 0,'-33'23'37'0,"20"0"4"0,13-23-3 16,12 8-37-16,27-15-2 15,17-10-4-15,22 2-13 16,5-18-22-16,13 0 4 16,-2-11-4-16,3 5 3 15</inkml:trace>
  <inkml:trace contextRef="#ctx0" brushRef="#br5" timeOffset="991284.1185">11686 10068 106 0,'-44'27'40'16,"2"15"1"-16,-8-4-1 15,14 10-35-15,0-1-2 16,14 5 1-16,14-5-2 0,15-3 0 16,16-9-1-16,21-14 1 15,15-9-1-15,6-14 0 16,7-12 0-16,-1-13-2 15,-6-10 3-15,-9-9-2 16,-15-4 1-16,-17-4-1 16,-17 1 0-16,-14 7-1 15,-16 6-1-15,-15 12 2 16,-8 14-3-16,-9 10-2 15,4 22-9-15,-7-8-11 16,23 21-13-16,0-7-4 16,21 8 0-16,11-12 1 15</inkml:trace>
  <inkml:trace contextRef="#ctx0" brushRef="#br5" timeOffset="992336.2237">681 11287 76 0,'0'0'37'15,"-30"2"0"-15,10 8 1 16,-14-4-32-16,2 11-1 0,-6-1-1 16,2 6-1-16,1 1-2 15,5 2 1-15,7 0-1 16,12 2 1-16,14-4-2 15,13-3 1-15,13-2 0 16,13-2-1-16,5 0-1 16,2 1 0-16,-3-1 1 15,-5-1-1-15,-12 5 0 16,-12 2 0-16,-15 3 2 15,-12 0 1-15,-12 0-2 16,-4 0 2-16,-1-4-3 16,-2-7-1-16,9 1-5 15,-2-22-12-15,22 7-19 16,14-23-1-16,14 6 1 15,1-15 0-15</inkml:trace>
  <inkml:trace contextRef="#ctx0" brushRef="#br5" timeOffset="992613.2514">1090 11450 68 0,'0'0'37'0,"-11"20"0"16,-13-5 0-16,5 19-18 16,-7-3-15-16,3 7 0 15,3 1-1-15,10 0 0 16,4-2 0-16,12-4 0 15,10-8-1-15,9-5 1 16,4-14-1-16,4-6-1 16,1-11 1-16,-1-9-2 0,-2-7 1 15,-9-7-2-15,-7-2 0 16,-6-4-2-16,-5 4-1 15,-6-4-2-15,4 16-9 16,-14-12-20-16,13 19-3 16,-3-5 0-16,2 22-1 15</inkml:trace>
  <inkml:trace contextRef="#ctx0" brushRef="#br5" timeOffset="993235.3136">1946 11687 65 0,'2'-23'37'0,"-2"23"2"16,-13-22-1-16,2 24-16 16,-15-8-16-16,0 8-1 15,-8 4-2-15,-3 9 0 0,-5 7-2 16,1 9 2-16,1 2-2 15,8 4-2-15,9-1 2 16,9-2-1-16,14-4 1 16,17-7-2-16,16-10 2 15,12-11-2-15,10-13 2 16,9-9 2-16,4-10-1 15,1-11-1-15,-1-11 0 16,-7-8 1-16,-7-7-1 16,-8-2 0-16,-5 3-1 15,-11 2-1-15,-12 8 2 16,-3 5-1-16,-10 16 0 15,-6 13 1-15,-10 18-1 16,-6 18 0-16,-4 18 0 0,-1 20 0 16,-1 13 0-16,3 9 1 15,6 4-3-15,6 3 1 16,15-4-4-16,7-13-3 15,24-7-10-15,-3-31-7 16,31 1-4-16,-9-29-12 16,14-6 0-16,-8-20 1 15</inkml:trace>
  <inkml:trace contextRef="#ctx0" brushRef="#br5" timeOffset="993424.3325">2669 11649 105 0,'-8'17'40'15,"8"-17"-1"-15,0 0-6 0,19 3-32 16,9-14-3-16,10-3-2 16,0-4-4-16,12 13-16 15,-15-13-14-15,1 16 0 16,-15-5-2-16,-4 15 2 15</inkml:trace>
  <inkml:trace contextRef="#ctx0" brushRef="#br5" timeOffset="993567.3468">2634 11874 94 0,'-21'24'37'0,"8"-18"2"16,13-6-3-16,30-8-37 0,1-21-10 16,21 5-25-1,-5-13-1-15,9 5-2 0,-5-6 1 16</inkml:trace>
  <inkml:trace contextRef="#ctx0" brushRef="#br5" timeOffset="994168.4069">3278 11529 97 0,'22'-9'38'15,"3"0"0"-15,1-17-13 16,5 7-25-16,3 0 1 15,3 3-1-15,-7 5 1 16,-2 6 1-16,-10 5 0 16,-3 9 0-16,-10 10 0 15,-5 10 0-15,-7 7 0 0,-3 7 1 16,-3 6-1-1,0 1 1-15,2 2-2 0,4-1 1 16,2-7-1-16,10-6-1 16,9-12 1-16,6-8-2 15,7-16 2-15,5-7 0 16,2-11 0-16,2-10-1 15,-1-10 1-15,-1-6 1 16,-3-6-1-16,-5-4 0 16,-1-1-1-16,-5 0-2 15,-1 4 1-15,-4 2-2 16,1 10 0-16,-8 4-3 15,6 17-5-15,-13-3-13 16,16 23-15-16,-17-4 0 16,8 27-1-16,-4-9 1 0</inkml:trace>
  <inkml:trace contextRef="#ctx0" brushRef="#br5" timeOffset="994378.4279">4163 11684 90 0,'-15'17'39'15,"9"8"4"-15,-10-5-4 16,10 11-32-16,-1-7-3 16,6 2-3-16,4-3 0 15,6-6-6-15,8-1-1 16,-4-19-19-16,19 2-15 15,-5-17-1-15,10-1 1 0,-6-16 2 16</inkml:trace>
  <inkml:trace contextRef="#ctx0" brushRef="#br5" timeOffset="994514.4415">4283 11399 96 0,'-35'-20'38'0,"7"12"0"16,0-2-3-16,12 1-42 15,16 9-28-15,0 0-3 16,10-5-1-16,4-3-2 15</inkml:trace>
  <inkml:trace contextRef="#ctx0" brushRef="#br5" timeOffset="994941.4842">5187 11159 80 0,'0'0'39'15,"0"0"-1"-15,-10 0 0 16,-9 14-32-16,5 17-2 15,-7 8-1-15,-2 18 0 16,-7 10-1-16,-4 11 2 16,0 4-3-16,1 2 2 15,10-3-3-15,10-10-1 16,17-10-1-16,10-18-4 15,27-7-15-15,3-29-19 16,18-7 0-16,-4-22-2 16,2-4 4-16</inkml:trace>
  <inkml:trace contextRef="#ctx0" brushRef="#br5" timeOffset="995122.5023">4929 11514 104 0,'-61'-1'41'15,"24"13"2"-15,13-10-3 16,24-2-37-16,34 4-2 15,21-14-3-15,24-3-2 16,10-7-5-16,25 10-18 16,-10-11-13-16,6 8-1 15,-15-4-1-15,-8 11 1 16</inkml:trace>
  <inkml:trace contextRef="#ctx0" brushRef="#br5" timeOffset="996009.591">2142 12828 64 0,'-7'-15'37'0,"7"15"-1"15,-24-19 1-15,9 19-29 16,-12 0-3-16,-2 13 0 16,-6 4-1-16,-1 11 0 15,-6 8-1-15,5 9 1 16,5 0-2-16,5 3 0 15,11-7 0-15,12-1 0 0,14-14-1 16,13-11 1 0,15-17-1-16,11-18 0 0,11-18 0 15,5-13-1-15,2-12 1 16,-1-5-1-16,-6-7 1 15,-4 0 0-15,-12 2 0 16,-9 9 0-16,-10 10-1 16,-10 11 1-16,-11 13 0 15,-9 14 1-15,-9 17-1 16,-3 18-1-16,-5 16 1 15,-3 17-1-15,5 13 0 16,1 5-1-16,5 8-1 16,7-3-3-16,19 2-2 15,-2-26-13-15,32 8-6 0,-5-28-14 16,16-5 0-1,-1-23-2-15,10-6 3 0</inkml:trace>
  <inkml:trace contextRef="#ctx0" brushRef="#br5" timeOffset="996196.6097">2745 12825 97 0,'0'11'40'15,"0"-11"1"-15,15 2-4 16,5-8-37-16,5-4-2 15,8 3-4-15,-4-13-12 16,9 16-20-16,-11-8 0 16,-2 11-3-16,-14-5 3 0</inkml:trace>
  <inkml:trace contextRef="#ctx0" brushRef="#br5" timeOffset="996354.6255">2677 13076 97 0,'-18'25'40'0,"7"-15"0"16,21-2-2-16,20-17-39 15,6-15-3-15,26 7-23 16,-8-18-12-16,13 6 0 16,-2-9-2-16,7 8 1 15</inkml:trace>
  <inkml:trace contextRef="#ctx0" brushRef="#br5" timeOffset="997676.7577">3647 12520 57 0,'10'-10'36'0,"-7"-2"0"16,-3 12-1-16,-11-4-24 15,0 17-4-15,-7 2-1 16,-4 10-2-16,-5 7 0 15,0 7-1-15,-2 3 1 16,7 5-1-16,4-1 0 16,11-3-1-16,10-6 0 15,14-10-1-15,16-13-1 0,18-14 0 16,15-11-3-16,12-17-3 15,13-1-10-15,-5-21-21 16,6 3-2-16,-15-9-1 16,-5 12 2-16</inkml:trace>
  <inkml:trace contextRef="#ctx0" brushRef="#br5" timeOffset="997857.7758">3936 12500 89 0,'-44'49'37'0,"13"12"2"15,1-4-2-15,8 9-35 16,12-3-2-16,10 0-3 16,15-3-4-16,-2-21-24 0,22 1-6 15,1-19 0-15,15-4-3 16</inkml:trace>
  <inkml:trace contextRef="#ctx0" brushRef="#br5" timeOffset="998244.8145">4261 12537 74 0,'-10'1'39'16,"10"-1"-1"-16,0 0 2 15,20 8-27-15,-2-14-12 0,7 2 1 16,0 2 0-16,2 5 0 16,-4 5 0-16,-2 6-1 15,-9 8 0-15,-6 6 0 16,-8 5 1-16,-10 7-1 15,-8 5 1-15,-3 1-1 16,-4-2 1-16,1 0 0 16,4-6-1-16,6-2 0 15,7-10-1-15,12-6 1 16,13-11-1-16,11-9-1 15,11-3-1-15,4-9-2 16,12 2-3-16,-1-19-11 16,18 15-19-16,-14-14-3 0,5 10-2 15,-14-7 1 1</inkml:trace>
  <inkml:trace contextRef="#ctx0" brushRef="#br5" timeOffset="998428.8329">4977 12715 93 0,'-17'16'39'0,"-4"-9"1"16,11 1-4-16,-10-2-39 15,15-20-12-15,22 7-24 16,-5-11 0-16,15 3-1 15,-4-8 2-15</inkml:trace>
  <inkml:trace contextRef="#ctx0" brushRef="#br5" timeOffset="998682.8583">5268 12514 89 0,'-18'8'39'16,"-3"-2"0"-16,8 13-4 15,-8-5-29-15,3 8-1 16,-3 4 0-16,5 2-2 15,0 3 0-15,8-1-1 16,4-2-1-16,8 0 1 16,13-9-2-16,7-6 0 15,13-8-1-15,7-6-2 16,8-5-2-16,4-16-4 0,12 9-14 15,-16-20-17-15,10 4-1 16,-16-14 0-16,4 8 1 16</inkml:trace>
  <inkml:trace contextRef="#ctx0" brushRef="#br5" timeOffset="998848.8749">5559 12494 87 0,'-37'48'39'0,"-7"-1"-2"15,11 13 3-15,-8-7-36 16,15 3-2-16,9-1-2 15,4-13-5-15,21 7-7 16,-6-22-25-16,24-2-1 16,-1-20-2-16,12-2 1 0</inkml:trace>
  <inkml:trace contextRef="#ctx0" brushRef="#br5" timeOffset="1.00009E6">5735 12604 56 0,'-19'-1'38'0,"19"1"-1"16,14-22 2-16,9 13-21 15,-1-13-15-15,13 0 0 16,6-5 0-16,3 5-1 15,-4 0 0-15,-4 12 0 16,-8 5-1-16,-9 9 0 16,-14 7 0-16,-7 11 0 0,-13 5 0 15,-6 5-1-15,-5 3 1 16,0-3-1-16,4-3 0 15,6-3 0-15,9-6 1 16,14-8-2-16,12-7 2 16,9-4-1-16,7-2 0 15,7 1 0-15,2 1 1 16,-6 4-1-16,-7 5 1 15,-9 7 1-15,-16 6-1 16,-14 8 0-16,-14 5 1 16,-12 2 0-16,-4 1-1 15,-2-5 0-15,3-2-1 16,4-11-2-16,13-6-3 15,10-23-9-15,30 5-19 0,1-25-7 16,17-2-1-16,2-15-1 16</inkml:trace>
  <inkml:trace contextRef="#ctx0" brushRef="#br5" timeOffset="1.00048E6">6701 12427 76 0,'0'0'38'16,"-6"18"-2"-16,-10 3 0 16,1 14-35-16,-16 8-1 15,-2 8 0-15,-5 9-1 16,-3 4 0-16,1 4-1 15,-1-10-4-15,16 4-18 0,-5-19-12 16,16-11 0-16,2-21 0 16</inkml:trace>
  <inkml:trace contextRef="#ctx0" brushRef="#br5" timeOffset="1.00067E6">6452 12678 88 0,'0'0'41'15,"-3"-13"1"-15,3 13-2 16,9 13-34-16,5-3-2 15,4 0-3-15,7 1-1 16,7 0-2-16,6-3-5 16,18 12-18-16,-12-16-15 15,16 5-1-15,-12-10-1 16,8 5 1-16</inkml:trace>
  <inkml:trace contextRef="#ctx0" brushRef="#br5" timeOffset="1.0017E6">7520 12368 68 0,'-10'-17'39'16,"-12"-1"-2"-16,2 9 2 15,-17-1-30-15,-1 14-6 16,-10 5 0-16,-2 11-1 16,-4 4-1-16,1 7 1 15,2 1-1-15,9 4-1 16,14-5 1-16,13-3-2 15,20-5 1-15,19-5 0 16,13-5 0-16,19 1-1 16,9 0 1-16,9 0-1 0,-2 2 2 15,-4 6-1-15,-9 4 0 16,-13 9 0-16,-16 1 1 15,-13 7 0-15,-20-1 0 16,-14 2 0-16,-11-7 0 16,-9-4 1-16,-5-11 0 15,3-10 0-15,0-11-1 16,5-16 0-16,13-13 0 15,7-14-2-15,13-9 1 16,11-13-1-16,13 1-1 16,4-6-1-16,14 7-3 15,-4-3-9-15,15 22-22 16,-18 3-2-16,5 18 0 0,-17 4 0 15</inkml:trace>
  <inkml:trace contextRef="#ctx0" brushRef="#br5" timeOffset="1.00191E6">7917 12635 85 0,'0'0'39'0,"-10"0"-1"16,10 0-1-16,-14-23-45 16,23 9-30-16,-8-9 0 0,12 6-3 15,-2-10 4-15</inkml:trace>
  <inkml:trace contextRef="#ctx0" brushRef="#br5" timeOffset="1.00219E6">8248 12394 80 0,'-16'13'41'0,"-10"-6"-2"15,6 10 3-15,-13-1-38 16,9 9 1-16,-5 0-1 15,7 7-2-15,2-2 1 16,8 3-2-16,10-3 1 0,12-5-3 16,13-8 2-16,17-13-3 15,15-6 0-15,10-12-2 16,12-1-5-16,-13-23-16 15,14 8-14-15,-13-9-1 16,-1 5-2-16,-17-7 2 16</inkml:trace>
  <inkml:trace contextRef="#ctx0" brushRef="#br5" timeOffset="1.00235E6">8504 12376 92 0,'-46'58'40'0,"-7"4"1"15,9 6-2 1,-1 0-39-16,11-6-3 0,17 4-3 15,0-21-29-15,22 2-4 16,8-17-1-16,15-6-1 16</inkml:trace>
  <inkml:trace contextRef="#ctx0" brushRef="#br5" timeOffset="1.00409E6">9126 12366 86 0,'-19'-10'36'15,"-16"-7"-11"-15,4 18 5 16,-19-7-25-16,5 12 1 15,-5-3-2-15,4 10-1 16,1 1 0-16,10 5-1 16,7 2-1-16,13 1 1 15,9 0-2-15,16 2 0 16,12-4 0-16,12-2 1 15,10 1-1-15,7-3-2 16,5 0 3-16,0 0-3 16,-5 1 2-16,-9 2-1 0,-7 5 1 15,-15 5-1-15,-18 3 1 16,-11 3 1-16,-19 2-1 15,-10 1 0-15,-9-2 1 16,-1-5 0-16,-3-9 0 16,3-10 0-16,10-14 1 15,10-11-2-15,14-16 1 16,13-14 0-16,15-13-2 15,11-7 1-15,13-5-3 16,6 0-1-16,8 10-5 16,-10-4-24-16,10 19-4 15,-11 3-2-15,-1 19 1 16</inkml:trace>
  <inkml:trace contextRef="#ctx0" brushRef="#br5" timeOffset="1.00448E6">9610 12203 85 0,'-20'15'39'0,"3"18"1"15,-13 2 1-15,1 14-36 16,-4 10-2-16,2 15 0 16,-3 7-1-16,3 5 0 15,3-1 0-15,12 0-2 16,8-10 1-16,13-12-2 0,11-18 2 15,16-16-1-15,11-25 0 16,7-19 1-16,4-17-1 16,-3-12 1-16,-4-6-1 15,-15-8 0-15,-11 4-1 16,-19 1 0-16,-11 12-1 15,-14 8-1-15,-10 17 0 16,-7 3-3-16,5 20-8 16,-11-7-20-16,19 14-5 15,0-5-2-15,16 6 1 16</inkml:trace>
  <inkml:trace contextRef="#ctx0" brushRef="#br5" timeOffset="1.0058E6">2417 13962 49 0,'-8'-22'33'0,"8"22"0"15,-20-33-6-15,14 18-8 16,-16-10-9-16,5 10-2 16,-9-3-2-16,-2 11-1 15,-7 6-1-15,-1 13 0 16,-2 7-1-16,-1 13-1 15,0 4 0-15,7 9 1 16,3-1-2-16,10 0-1 16,8-8 2-16,15-6-2 0,13-18 1 15,14-12-1-15,12-15 1 16,10-17 0-16,13-13 0 15,2-8 0-15,0-7 1 16,-5-3-1-16,-9-1 0 16,-8 6 1-16,-12 4-2 15,-12 6 0-15,-10 9 1 16,-11 7-1-16,-1 7 1 15,-6 8-1-15,6 17 0 16,-19-1 1-16,7 22-1 16,3 16 0-16,-1 13 1 15,4 10-1-15,-1 11-1 16,7 6 1-16,3 2-2 0,6-4-2 15,6-4-2 1,1-18-8-16,20-1-11 0,-12-24-15 16,19-6-1-16,-5-20-2 15,11-9 3-15</inkml:trace>
  <inkml:trace contextRef="#ctx0" brushRef="#br5" timeOffset="1.00602E6">3010 13882 83 0,'-16'13'41'16,"-2"-7"-2"-16,10 8 1 16,8-14-36-16,0 0-3 15,10 6-1-15,12-13-1 16,7 3-1-16,6-4-2 0,6 7-6 15,-8-10-27-15,10 10 0 16,-14-8-3-16,1 12 2 16</inkml:trace>
  <inkml:trace contextRef="#ctx0" brushRef="#br5" timeOffset="1.00617E6">3006 14078 63 0,'-25'34'40'0,"5"-14"-2"15,22-1 1-15,11-21-18 16,20-6-22-16,20-3-7 15,2-18-27-15,14 7-3 16,-1-8-1-16,0 2 0 0</inkml:trace>
  <inkml:trace contextRef="#ctx0" brushRef="#br5" timeOffset="1.20303E6">3044 13624 37 0,'12'-12'33'15,"-12"12"1"-15,0 0-5 0,0 0-17 16,0 0 0-16,0 0-7 15,-11 11-1-15,11-11 0 16,0 0-2-16,-13 15 0 16,13-15 0-16,0 0 0 15,0 0 0-15,0 0-1 16,0 0 0-16,0 0 0 15,17 5 0-15,-17-5 0 16,16-4 0-16,-16 4 1 16,15-5-1-16,-15 5 1 15,0 0-1-15,10-15 1 16,-10 15 0-16,-5-16-1 15,5 16 1-15,-18-15-1 0,8 8 0 16,-2 3-1-16,-1 3 1 16,2 3-1-16,-1 6 0 15,2 4 0-15,2 4 0 16,0 0-2-16,8 3-2 15,-5-9-7-15,17 8-26 16,-12-18 0-16,23 19-1 16,-7-20 0-16</inkml:trace>
  <inkml:trace contextRef="#ctx0" brushRef="#br5" timeOffset="1.20383E6">3131 14433 29 0,'0'0'31'0,"0"0"2"16,0 0-1-16,0 0-20 15,0 0-3-15,-12-11-2 16,12 11 0-16,0 0-2 15,-4 15 0-15,4-15-2 16,-15 26-1-16,6-12 0 16,4 1-1-16,-5-3 0 15,6 0 0-15,4-12 0 16,-5 10 0-16,5-10 0 15,20-14 0-15,-2 2-1 0,1-6 0 16,2 1 0-16,2-1 1 16,-5 0-1-16,-1 4 1 15,-6 3-1-15,-11 11 1 16,7-14 0-16,-7 14 0 15,-17 5 0-15,-1-2 0 16,1 2 0-16,0 3 1 16,0-1-1-16,4 2 0 15,1 0-1-15,3 3 1 16,9-12-1-16,-6 21 1 15,7-11-1-15,-1-10 0 16,9 11 0-16,-9-11 0 0,15 2 0 16,-3-8 1-16,-2-5-1 15,3-4 1-15,-1 0 0 16,-1 0-1-16,-4 2 0 15,-4 1-1-15,-3 12-2 16,-10-10-3-16,5 22-21 16,-13-12-10-16,9 11-1 15,-6-10-1-15</inkml:trace>
  <inkml:trace contextRef="#ctx0" brushRef="#br5" timeOffset="1.20448E6">2881 14181 43 0,'0'0'35'15,"0"0"1"-15,-18-8-1 16,18 8-23-16,0 0-5 15,0 0-1-15,-14 1-2 16,14-1-1-16,0 0 0 16,-9 12-1-16,9-12-1 15,0 0 0-15,0 0-1 16,7 12 1-16,5-15 0 15,5-3 0-15,8-2 0 16,8-1 0-16,2-4-1 0,10 0 1 16,3-2-1-16,5 3 2 15,-5-1-3-15,1 5 2 16,-6 4-2-16,-5 1 0 15,-2 5-1-15,-9-1 1 16,-5 3-1-16,-5-2-2 16,-2 1 1-16,-15-3-3 15,21-1-4-15,-21 1-23 16,0 0-1-16,1-17-2 15,-1 17 0-15</inkml:trace>
  <inkml:trace contextRef="#ctx0" brushRef="#br5" timeOffset="1.20513E6">2816 13987 44 0,'-16'4'31'0,"5"4"3"16,-3-3-2-16,8 6-23 15,-3-11 0-15,9 0-2 16,0 0 1-16,0 0-2 16,0 0-2-16,13-5 0 15,-13 5-1-15,20-13-1 16,-20 13 0-16,19-9-1 15,-8 4 0-15,-1 5 0 16,2 0 0-16,-3 2-1 16,6 1 1-16,1-2-1 15,5-2 1-15,6-2-1 16,6-2 0-16,8-5 1 15,3 0-1-15,5-2 0 16,2 1 0-16,-3 1 1 0,-5 1-2 16,-4 5 1-16,-6-1 0 15,-6 5 0-15,-11 3-1 16,-4-1 1-16,-12-2 0 15,13 4 0-15,-13-4 0 16,0 0-1-16,0 0 1 16,0 0 0-16,0 0-1 15,0 0 0-15,4-10 0 16,-4 10-2-16,0 0-4 15,-5-18-8-15,5 18-21 16,0 0 0-16,0 0 0 16,-12-5-1-16</inkml:trace>
  <inkml:trace contextRef="#ctx0" brushRef="#br5" timeOffset="1.24352E6">3871 13795 76 0,'-13'-6'38'0,"13"6"-1"16,19-24 0-16,13 6-35 15,13-5-1-15,8 0 0 16,9-3 0-16,3 3-1 16,-4 8 0-16,-6 5 0 0,-15 10 0 15,-14 9 0-15,-17 11 0 16,-13 6 0-16,-17 8 0 15,-8 4 1-15,-6 0 0 16,-1-3 0-16,8-5-1 16,7-4 0-16,16-10 1 15,5-16-1-15,34 7 0 16,6-13 0-16,11-1-1 15,5 0 1-15,-1 5 1 16,-3 4-1-16,-11 6 1 16,-15 11 0-16,-16 6-2 15,-15 9 2-15,-16 2-2 16,-10 4 0-16,-4 0-2 15,-4-10-5-15,19 2-27 0,-2-23-3 16,22-9-1-16,9-11-2 16</inkml:trace>
  <inkml:trace contextRef="#ctx0" brushRef="#br5" timeOffset="1.24519E6">7820 13829 73 0,'0'0'40'0,"-14"20"-2"16,6 5 2-16,-20 1-37 15,10 9-1-15,2-1 0 0,3 3-3 16,6-1-2-16,1-11-4 16,21 2-30-16,-15-27-2 15,35 11-1-15,-7-29 0 16</inkml:trace>
  <inkml:trace contextRef="#ctx0" brushRef="#br5" timeOffset="1.24533E6">7950 13491 60 0,'-36'-18'35'0,"2"10"-5"16,13 12-28-16,8 4-31 16,13-8-5-16,0 0-1 0</inkml:trace>
  <inkml:trace contextRef="#ctx0" brushRef="#br5" timeOffset="1.2456E6">8561 13523 68 0,'-6'-28'39'16,"0"2"-1"-16,-11-15 1 16,13 2-32-16,-15 3-3 15,4 11 1-15,-9 5-2 16,0 16-1-16,-8 10 1 15,-2 18-1-15,-5 16-1 0,1 17 0 16,1 12 0-16,2 5-1 16,9 5-2-16,2-4-1 15,18 9-16-15,-4-19-20 16,18-3-1-16,-3-21-1 15,9-6 0-15</inkml:trace>
  <inkml:trace contextRef="#ctx0" brushRef="#br5" timeOffset="1.24575E6">8157 13847 70 0,'-7'-24'41'16,"-3"-7"-2"-16,13 12 1 16,1-3-32-16,15 6-5 15,15 5-6-15,4-7-34 16,18 8-1-16,1-5-2 0,18 1-1 15</inkml:trace>
  <inkml:trace contextRef="#ctx0" brushRef="#br5" timeOffset="1.24651E6">9445 13759 53 0,'0'-10'39'16,"-12"-5"-1"-16,0 9 0 0,-18-8-24 15,6 17-7-15,-14 0-2 16,5 11-2-16,-5 3 0 16,3 8-1-16,1 1 0 15,10 1 0-15,7-1-1 16,8-3 1-16,14-4-1 15,6-4 0-15,12-10 0 16,5-2-1-16,5-7 1 16,2-4 0-16,3-6-1 15,-4-5 0-15,-1-4 1 16,-1-6-1-16,-6-5 0 15,-1 0 0-15,-3-5 1 16,-7 4-1-16,-1 3 0 16,-5 5 0-16,-3 12 0 0,-6 15 0 15,0 0 0 1,-10 41 1-16,0 8-1 0,-4 17 1 15,-3 12-1-15,0 12 0 16,0 4 0-16,3 1 0 16,-1-5 0-16,5-7 0 15,-3-12 0-15,2-14 0 16,-1-13 1-16,0-16-1 15,-2-14-1-15,-1-19-1 16,5-10-4-16,-6-29-19 16,17 2-15-16,-2-23 0 15,12-5-1-15,2-16-1 16</inkml:trace>
  <inkml:trace contextRef="#ctx0" brushRef="#br5" timeOffset="1.24671E6">9847 13734 88 0,'15'7'41'16,"7"4"0"-16,-7-12-1 16,14 1-37-16,-2-4-2 15,2-1-2-15,5-1-3 16,-1-11-9-16,10 9-26 15,-4-9-1-15,7 4-1 16,-11-4 1-16</inkml:trace>
  <inkml:trace contextRef="#ctx0" brushRef="#br5" timeOffset="1.2469E6">9930 13905 86 0,'-25'27'41'15,"3"-13"-1"-15,25 0 1 16,-3-14-38-16,40-2-3 15,5-11-1-15,10-7-3 16,12 12-15-16,-7-15-20 16,13 5 0-16,-6-8-2 15,5 8 1-15</inkml:trace>
  <inkml:trace contextRef="#ctx0" brushRef="#br5" timeOffset="1.24719E6">10854 13468 87 0,'0'0'40'0,"-28"15"0"16,7 13 1-16,-19 9-40 15,3 9 0-15,-5 10-2 16,3 1 0-16,7 7-4 15,6-16-6-15,28 3-28 16,8-20-1-16,26-8 1 0,15-22-1 16</inkml:trace>
  <inkml:trace contextRef="#ctx0" brushRef="#br5" timeOffset="1.24745E6">11208 13576 86 0,'-39'13'41'0,"5"17"2"16,-7 1-2-16,20 9-36 15,-7 6-2-15,13 0 0 16,12-3-2-16,14-7 0 16,13-11 0-16,16-12 0 0,10-14-1 15,5-13 0 1,2-15 1-16,-5-7-1 0,-4-7 1 15,-10-6-2-15,-20-2 0 16,-14-2-2-16,-15 11-3 16,-26-7-24-16,-1 23-10 15,-21-1-1-15,-6 18-3 16</inkml:trace>
  <inkml:trace contextRef="#ctx0" brushRef="#br5" timeOffset="1.24848E6">1164 15159 53 0,'-5'-29'37'16,"8"18"0"-16,-12-9-2 16,-3 15-31-16,-11 1 0 0,-5 13 0 15,-13 6-1-15,-1 14 0 16,-6 8 0-16,3 7-1 15,4-1 0-15,11 4 0 16,11-8-1-16,19-2 1 16,18-12-1-16,14-11-1 15,16-14 0-15,6-8 1 16,4-9-1-16,2-9 0 15,-4-7 0-15,-9-2 0 16,-9 0 0-16,-15 0 0 16,-12 2 0-16,-7 4 0 15,-11 5 0-15,-5 4 0 16,-4 10 0-16,1 1 0 15,-1 5 0-15,5 5 1 16,11-1-1-16,0 0 0 0,6 15 1 16,13-9-1-16,5 0 0 15,5-3 0-15,5 3 0 16,1 0-1-16,0 3 1 15,-4 3-1-15,-3 2 0 16,-7 4 1-16,-5 3-1 16,-6 4 1-16,-6-2-1 15,-3 1 1-15,-3-1-1 16,-3-3 1-16,1-5-1 15,0-4 1-15,4-11 0 16,0 0 1-16,0 0-1 16,-5-10 1-16,8-12 0 0,0-5 1 15,3-5 0-15,2-3 0 16,-1-4 0-16,5 1 0 15,-3 2 0-15,5 6-1 16,-3 3-1-16,4 5-1 16,3 6-2-16,2-3-4 15,20 17-28-15,-13-12-3 16,19 12-2-16,-6-12 1 15</inkml:trace>
  <inkml:trace contextRef="#ctx0" brushRef="#br5" timeOffset="1.24923E6">2539 15144 52 0,'-27'-3'39'16,"-14"-3"-2"-16,2 18 1 15,-13 1-32-15,2 12-2 16,-2 6 0-16,4 11-1 16,2 5 0-16,12 6 0 0,5-5-1 15,11-3 1-15,15-13-1 16,17-12 0-16,14-17-1 15,19-21 0-15,10-18 1 16,11-15-2-16,7-14 1 16,3-11-1-16,-10-3 1 15,-5-2-1-15,-12 5 1 16,-14 6 1-16,-13 7 0 15,-12 8 0-15,-10 13 1 16,-4 11-1-16,-7 12 0 16,-1 16 0-16,-4 13-1 15,3 15-2-15,-1 19 0 16,4 10-1-16,2 13 1 15,3 11-2-15,6 2-2 16,2-4-3-16,14 13-20 0,-10-22-13 16,15 1 1-16,-6-19-3 15</inkml:trace>
  <inkml:trace contextRef="#ctx0" brushRef="#br5" timeOffset="1.24952E6">3206 15252 68 0,'0'0'40'16,"37"-21"-1"-16,-8-9-2 16,11 6-35-16,4-2-1 15,5 0-2-15,5 10-4 16,-14-11-15-16,2 27-16 15,-20-1-2-15,-4 18-1 16,-20-3 0-16</inkml:trace>
  <inkml:trace contextRef="#ctx0" brushRef="#br5" timeOffset="1.24967E6">3293 15431 59 0,'-23'28'39'0,"0"-14"-2"0,20 3 1 16,3-17-32-16,17 3-3 15,18-17-2-15,12-9-6 16,18 4-30-16,-6-13-1 15,16 4-3-15,2-12 0 16</inkml:trace>
  <inkml:trace contextRef="#ctx0" brushRef="#br5" timeOffset="1.2503E6">4147 15007 61 0,'-5'-10'40'15,"19"3"-2"-15,7-11 1 16,11 1-37-16,17-4-1 16,12 1 0-16,4 4 0 0,4 3 0 15,-6 5-1-15,-6 9 0 16,-12 7 1-16,-12 9-1 15,-16 2 1-15,-11 7-1 16,-12 1 1-16,-7 2 0 16,-5-1 0-16,-3-2-1 15,2-7 1-15,2-2-1 16,5-7 0-16,12-10-1 15,0 0 1-15,0 0 0 16,29 2 0-16,-1-5 0 16,2 0 0-16,3 7 1 15,-1 2-1-15,1 3 1 16,-9 8 0-16,-9 7 0 15,-13 9 0-15,-12 5 0 16,-12 4 0-16,-9 3 0 0,-9 3-1 16,-3-2 1-16,2-2-2 15,-2-9-2-15,10-3-1 16,6-20-6-16,25 4-28 15,2-16-2-15,15-17 0 16,7-14-2-16</inkml:trace>
  <inkml:trace contextRef="#ctx0" brushRef="#br5" timeOffset="1.2541E6">5475 14817 38 0,'0'0'38'16,"-13"-13"-1"-16,0 17 0 15,-16 0-31-15,5 11-1 16,-12 1 1-16,1 13-2 0,-6 2-1 15,2 11-1-15,1 0 0 16,4 9-1-16,11 0 1 16,4 2 0-16,11 0-1 15,11-2 0-15,8-5-1 16,10-8 0-16,8-5 0 15,10-12 0-15,3-13 0 16,3-12 0-16,-1-13-1 16,-1-10 1-16,-10-8 0 15,-6-6-1-15,-14-3 1 16,-14 2-1-16,-12 3-1 15,-13 8 1-15,-8 13 0 16,-8 6-1-16,-1 14 0 16,-2 5-1-16,11 14-4 15,0-11-4-15,25 20-24 0,4-13-2 16,25-1 0-16,8-14 0 15</inkml:trace>
  <inkml:trace contextRef="#ctx0" brushRef="#br5" timeOffset="1.25446E6">5777 14933 63 0,'-17'12'40'15,"1"-15"0"-15,16 3 1 16,8-11-38-16,17-5-2 0,12-7 3 16,11-1-1-16,9-2 0 15,9 3 1-15,-2 1-2 16,-3 8 1-16,-5 5-3 15,-11 11 3-15,-10 10-4 16,-11 11 0-16,-17 9 0 16,-12 12 0-16,-13 7 0 15,-9 7 0-15,-4 3 1 16,-5 1-3-16,1 1 1 15,2-10-3-15,17 4-15 16,-2-25-20-16,24-1 1 16,1-18-3-16,21-4 1 15</inkml:trace>
  <inkml:trace contextRef="#ctx0" brushRef="#br5" timeOffset="1.25516E6">6699 15165 56 0,'-1'-16'39'16,"1"16"-1"-16,0 0 1 15,-19 15-35-15,9 1 0 16,2 7-1-16,-6 5-1 15,1 2 0-15,0-1-1 16,0 1 1-16,4-6-1 16,7-7 0-16,2-17-1 15,0 0 1-15,21-1-1 16,-2-18 0-16,6-9 0 15,2-6 0-15,2 0 0 16,4-3 0-16,-5 2 1 0,-2 4-1 16,-5 9 0-16,-2 8 0 15,-19 14 0-15,14 3 0 16,-11 8 1-16,-6 8-1 15,-2 1 0-15,0 1 0 16,3 0 1-16,4-4-1 16,5-5 0-16,8-5 1 15,7-9-1-15,5-6 0 16,5-4 1-16,2-3 0 15,3-2-1-15,-3 3 1 16,-5-1-1-16,-6 5 1 16,-3 6-1-16,-7 3 0 15,-13 1 1-15,17 16-1 16,-14 1-1-16,-2 3-1 0,2 6 0 15,-7 1-3-15,8 8-5 16,-14-9-29-16,23 5 1 16,-7-12-2-16,14 1 1 15</inkml:trace>
  <inkml:trace contextRef="#ctx0" brushRef="#br5" timeOffset="1.25551E6">8081 15178 69 0,'-13'0'40'0,"6"18"0"15,-13 1-1-15,5 13-36 16,-7 8-2-16,4 5 0 16,0 6-2-16,1-5-1 15,10-1-5-15,-6-21-16 16,27 6-15-16,-1-23-3 15,15-8 3-15,0-21-1 0</inkml:trace>
  <inkml:trace contextRef="#ctx0" brushRef="#br5" timeOffset="1.25566E6">8156 14838 62 0,'-46'-19'38'16,"6"16"-4"-16,8 8-13 15,8-1-54-15,24-4-3 16,-5 15-2-16,33-9 0 15</inkml:trace>
  <inkml:trace contextRef="#ctx0" brushRef="#br5" timeOffset="1.25598E6">9078 14887 51 0,'-18'-30'38'0,"-1"0"0"15,-12-11-1-15,5 5-30 16,-12-3-2-16,-3 11 1 16,-6 3-1-16,0 15 0 15,-2 10-1-15,-1 19-1 16,0 11-1-16,7 18-1 15,-1 11 0-15,8 13-1 0,4 12 0 16,11 2-2-16,5 4 0 16,10-8-2-16,11 6-10 15,-1-27-26-15,14-3 0 16,-7-23-2-16,13-9 3 15</inkml:trace>
  <inkml:trace contextRef="#ctx0" brushRef="#br5" timeOffset="1.25613E6">8469 15249 70 0,'-22'-18'41'16,"22"18"0"-16,-11-22-1 16,30 11-36-16,9 5-2 15,18-8-4-15,20 9-8 0,2-18-28 16,25 9-2-1,-1-9 0-15,13 7-1 0</inkml:trace>
  <inkml:trace contextRef="#ctx0" brushRef="#br5" timeOffset="1.25677E6">9685 15152 63 0,'-20'-25'40'16,"1"11"0"-16,-15-2-1 15,-1 11-33-15,-9 7-1 16,1 6-2-16,-4 5 0 16,3 11 0-16,-2 4-1 15,10 5 0-15,7-2 0 16,14-1-1-16,11-4 1 15,15-2-1-15,13-9 0 16,13-3-1-16,7-7 1 16,8-7-1-16,0-4 1 15,0-5-1-15,-4-6 1 16,-3-5-1-16,-5-3 0 15,-10-3 0-15,-7-2 1 0,-5 1-1 16,-7 0 0-16,-3 5 0 16,-6 6 0-16,-1 4 0 15,-1 14 0-15,0 0 0 16,-10 27 0-16,5 9 0 15,0 13 0-15,-5 14 0 16,0 13 0-16,-2 6 0 16,-3 2 0-16,-2 3 0 15,-4-8 1-15,-3-5-1 16,-5-12 1-16,-3-11-1 15,-5-16 0-15,-4-13 1 16,-3-19-1-16,-3-13-1 16,2-16 0-16,3-13-1 15,6-7-2-15,6-15 0 0,19 4-7 16,-4-16-18-16,27 21-11 15,0-4 0-15,23 17-1 16</inkml:trace>
  <inkml:trace contextRef="#ctx0" brushRef="#br5" timeOffset="1.25705E6">10135 15139 85 0,'0'0'42'15,"7"-20"-1"-15,8 15-1 16,-2-5-38-16,7-2-2 15,6 1 0-15,0 2-3 16,9 3-2-16,-8-11-11 16,10 20-24-16,-12-8-1 15,3 12-1-15,-12-6 2 16</inkml:trace>
  <inkml:trace contextRef="#ctx0" brushRef="#br5" timeOffset="1.25722E6">10142 15314 81 0,'-17'24'42'0,"2"-17"-1"16,15-7 2-16,26 7-41 16,2-18-2-16,13-2-3 15,3-13-13-15,13 14-23 16,-6-7-2-16,9 9-1 15,-9-6 0-15</inkml:trace>
  <inkml:trace contextRef="#ctx0" brushRef="#br5" timeOffset="1.25781E6">11236 14886 63 0,'-16'-16'39'0,"-1"5"0"15,-15-4 0-15,-2 11-35 0,-10 0 0 16,1 12 0-16,-5 7-1 16,1 13 0-16,0 7 0 15,6 7 0-15,4 1-1 16,11 0 0-16,15-5 0 15,11-7-1-15,13-13 0 16,16-10 0-16,10-11-1 16,6-9 1-16,6-8 0 15,1-5-1-15,-5 1 1 16,-3-2-1-16,-5 6 0 15,-13 5 0-15,-6 9 1 16,-8 13-1-16,-9 12 0 16,-8 13 0-16,-7 14 0 15,-9 10 0-15,-4 9 0 0,-3 10 0 16,-1 1 0-16,2-5-1 15,5-1-2-15,5-22-8 16,19 7-19-16,-2-32-12 16,22-3 2-16,2-25-4 15</inkml:trace>
  <inkml:trace contextRef="#ctx0" brushRef="#br5" timeOffset="1.25797E6">11570 15280 87 0,'-27'14'43'15,"-10"-7"-1"-15,9 2-2 16,7 3-47-16,-6-17-32 16,27 5-1-16,0 0-3 0,33-16 1 15</inkml:trace>
  <inkml:trace contextRef="#ctx0" brushRef="#br5" timeOffset="1.25856E6">12073 15000 75 0,'-36'-25'42'0,"3"13"-1"15,-13-4-1-15,-2 11-36 16,-4 4-2-16,4 8 1 15,-1 6-2-15,6 7 0 16,5 6 0-16,5 2-1 16,14 2 1-16,7 1-1 15,14-2 0-15,19-3 0 16,14-4 0-16,18-8 0 15,13-4 0-15,14-3 0 16,3-2 0-16,2-1 1 16,-4 3-1-16,-10 5 0 0,-15 4 0 15,-17 7 0-15,-20 9 1 16,-22 3-1-16,-18 4 0 15,-14 0 0-15,-8 2 0 16,-9-7 0-16,-1-6 0 16,5-9 0-16,4-14 0 15,7-10 0-15,18-19 1 16,13-17-1-16,14-14 0 15,16-11 1-15,10-8-2 16,8 0 2-16,4 3-2 16,2 5 0-16,-3 14-1 15,-10 9-2-15,-6 24-5 16,-22-3-16-16,4 28-15 15,-11-6 0-15,-4 16-1 0,4-16 0 16</inkml:trace>
  <inkml:trace contextRef="#ctx0" brushRef="#br5" timeOffset="1.25879E6">12566 14870 70 0,'15'-4'43'15,"-15"4"0"-15,2 18 0 16,-9-2-29-16,4 13-12 15,-3 5 0-15,0 15-1 16,-3 7 0-16,-2 10 0 16,-4 3-1-16,1 3-1 15,0 0-1-15,-1-8-5 0,14 6-9 16,-13-26-19-16,21 2-6 15,-3-24-2-15,21-5 2 16</inkml:trace>
  <inkml:trace contextRef="#ctx0" brushRef="#br5" timeOffset="1.25893E6">12757 15479 81 0,'0'0'42'16,"0"0"0"-16,-23-10-3 16,23 10-39-16,0 0-14 15,-23-9-26-15,23 9 1 16,-14-8-4-16,14 8 1 15</inkml:trace>
  <inkml:trace contextRef="#ctx0" brushRef="#br5" timeOffset="1.29458E6">23585 12888 85 0,'-19'-5'38'15,"-12"-1"-1"-15,3 15 2 16,-10-1-33-16,8 11-1 16,-1 1-2-16,4 4-1 15,7 2-1-15,8 3 0 16,10-4-1-16,8-4 1 15,12-3-1-15,6-8 0 16,9-7-1-16,3-5 1 16,4-7 0-16,-4-7 0 15,0-7 0-15,-5-2 0 0,-8-3 0 16,-4 0 0-16,-8 3 1 15,-2 0-1-15,-6 8 0 16,-3 7 1-16,0 10-1 16,-11 13-1-16,4 15 1 15,-3 14-1-15,3 12 0 16,-6 13 0-16,3 8-1 15,-4 4 1-15,-1 2 0 16,1-5 1-16,-6-6 0 16,1-6 0-16,-9-11 1 15,2-14-1-15,-5-11 0 16,-1-16-2-16,4-9-2 15,-2-24-10-15,16-2-24 0,1-20 1 16,18-5-2-16,4-21-1 16</inkml:trace>
  <inkml:trace contextRef="#ctx0" brushRef="#br5" timeOffset="1.29485E6">23830 12936 75 0,'0'0'39'15,"10"-18"0"-15,7 19 0 0,-7-11-19 16,9 6-16-16,3-3-2 15,4-2-1-15,-1 2-2 16,2-4-4-16,5 10-5 16,-17-13-27-16,13 13 0 15,-15-6-1-15,3 12-1 16</inkml:trace>
  <inkml:trace contextRef="#ctx0" brushRef="#br5" timeOffset="1.29502E6">23858 13117 106 0,'0'0'38'16,"0"0"1"-16,20-17-9 16,12 3-26-16,7-6-3 0,2-7-6 15,16 7-30-15,-14-8-5 16,4 11 2-16,-13-6-3 15</inkml:trace>
  <inkml:trace contextRef="#ctx0" brushRef="#br5" timeOffset="1.29537E6">24432 12701 90 0,'0'0'37'16,"-4"22"1"-16,-13-11 1 16,4 12-32-16,-8 3-2 15,1 8-2-15,-2 4-2 16,3 5-2-16,6 3-2 15,0-11-11-15,13 10-25 16,-3-11 0-16,14 3 0 16,-4-15-2-16</inkml:trace>
  <inkml:trace contextRef="#ctx0" brushRef="#br5" timeOffset="1.29588E6">24653 12743 64 0,'-15'-2'38'15,"15"2"-2"-15,-19 7 2 16,12 8-18-16,-10-3-14 16,4 11-2-16,-2 1-2 15,2 7 1-15,2 4-2 16,6 1 1-16,5-3-1 15,9-3 1-15,11-6-1 16,13-8 1-16,8-12-1 16,9-8 0-16,8-12 0 15,2-8 0-15,1-9 1 0,-9-6-2 16,-8-1 0-16,-13-4 0 15,-15 0 1-15,-14 4-2 16,-12 6 0-16,-14 3 0 16,-12 13-1-16,-8 5-2 15,-1 19-7-15,-19-3-25 16,14 18-3-16,-10-1 0 15,11 16-1-15</inkml:trace>
  <inkml:trace contextRef="#ctx0" brushRef="#br5" timeOffset="1.29952E6">22618 12851 37 0,'-11'-13'33'16,"11"13"1"-16,4-15 0 15,6 16-11-15,-10-1-12 16,0 0-2-16,10-11-2 16,-10 11-2-16,10 17-2 0,-9 4 0 15,-3 6-1-15,-5 6-1 16,-1 2-1-16,-4 2 0 15,2 1-2-15,-2-8-2 16,12 4-21-16,-8-24-11 16,8-10 1-16,13-3-2 15,3-12 1-15</inkml:trace>
  <inkml:trace contextRef="#ctx0" brushRef="#br5" timeOffset="1.29966E6">22687 12689 80 0,'-18'-10'36'16,"-9"-1"-1"-16,6 11-1 15,3 3-33-15,-3-7-13 0,21 4-22 16,0 0 1-16,0 0-3 16,25-12 1-16</inkml:trace>
  <inkml:trace contextRef="#ctx0" brushRef="#br5" timeOffset="1.29996E6">23102 12371 85 0,'-12'-25'37'16,"6"5"-1"-16,-12-7 1 15,9 12-30-15,-11 0-3 16,3 10-1-16,-7 6 0 0,2 9-1 15,-2 12-1-15,2 12 1 16,2 13-1-16,2 7 0 16,0 11-1-16,3 5-1 15,7 4 1-15,2-2-2 16,5 1-3-16,0-14-7 15,14 0-23-15,-10-19-2 16,11-4 0-16,-9-22-2 16</inkml:trace>
  <inkml:trace contextRef="#ctx0" brushRef="#br5" timeOffset="1.30013E6">22802 12769 79 0,'-10'-19'39'15,"10"19"-2"-15,6-16 1 16,13 15-26-16,3-5-8 15,8-6-6-15,15 5-31 16,-4-11-3-16,6 8-2 16,-9-6-2-16</inkml:trace>
  <inkml:trace contextRef="#ctx0" brushRef="#br5" timeOffset="1.30128E6">14447 14413 62 0,'-14'-11'37'0,"3"18"-1"15,-11 3 0-15,-1 13-32 16,-5 4-1-16,1 8 0 0,-2 3-1 15,4 8 0-15,5-3-1 16,7-1 1-16,9-9-2 16,12-8 2-16,9-11-1 15,12-10-1-15,11-15 1 16,4-8 0-16,5-10 0 15,-1-7-1-15,-4-3 1 16,-7-1-1-16,-10 2 1 16,-12 2-1-16,-7 6 0 15,-13 8 0-15,-8 7 0 16,-2 6 0-16,-4 4 0 15,1 4 1-15,3 3-1 16,15-2 0-16,-11 11 0 16,11-11 0-16,24 7 1 0,3-5-1 15,4 2 0-15,6 3 0 16,1 4 0-16,-2 4 1 15,-4 4-2-15,-7 4 1 16,-7 7 0-16,-8 4 0 16,-12 0 0-16,-4 2 1 15,-8-5 0-15,1-3 0 16,-2-10 1-16,15-18-1 15,-15 5 2-15,16-22-2 16,7-13 1-16,7-9-1 16,6-10 1-16,2-3-1 15,5 0-1-15,-1 2 0 16,5 6-2-16,-3 3-3 15,14 21-23-15,-13-9-10 16,17 16-1-16,-6-5-2 0</inkml:trace>
  <inkml:trace contextRef="#ctx0" brushRef="#br5" timeOffset="1.30166E6">15614 13989 69 0,'-5'-20'40'0,"5"20"-2"16,-24 9 0-16,6 19-33 15,-9 14-3-15,-3 16 1 16,-5 17-1-16,-1 15 0 16,0 10-2-16,6 3 1 15,7-2 0-15,12-7-2 16,11-8 0-16,14-20-2 15,13-15-3-15,4-29-5 16,18-10-26-16,-11-30-3 16,12-9 2-16,-18-21 2 15</inkml:trace>
  <inkml:trace contextRef="#ctx0" brushRef="#br5" timeOffset="1.30183E6">15444 14409 80 0,'-39'-8'39'15,"21"12"-1"-15,4-7-2 16,14 3-32-16,31-15-2 15,13-1-2-15,21-6-3 16,9-12-6-16,21 11-27 16,-7-10-1-16,7 8-2 15,-13 0 1-15</inkml:trace>
  <inkml:trace contextRef="#ctx0" brushRef="#br5" timeOffset="1.30202E6">15923 14496 87 0,'-21'11'39'0,"21"1"0"16,4-23-2-16,15-1-36 16,15-6-1-16,3-4-1 15,8 5-4-15,-8-10-10 16,6 21-22-16,-16-6 0 15,-3 20-2-15,-24-8 0 16</inkml:trace>
  <inkml:trace contextRef="#ctx0" brushRef="#br5" timeOffset="1.30216E6">15927 14697 79 0,'-22'25'39'0,"2"-19"-2"16,20-6-1-16,22-5-37 16,7-23-7-16,25 2-27 15,4-15-2-15,22 3-1 16,2-12 0-16</inkml:trace>
  <inkml:trace contextRef="#ctx0" brushRef="#br5" timeOffset="1.30266E6">17252 13993 62 0,'-45'-19'38'0,"-2"18"0"15,-12-2 0-15,1 18-30 16,-7 5-4-16,9 6-1 15,2 3 0-15,13 2-2 16,11 2 0-16,18-4-2 16,17-5 1-16,20-5-1 15,13-1 2-15,12 0-1 16,7-1 1-16,5 8-1 0,-2-1 1 15,-8 7 0 1,-11 6-1-16,-15 4 1 0,-17 3 0 16,-14 2-1-16,-14-1 1 15,-15-2 0-15,-8-6-1 16,-3-12 1-16,0-10 0 15,8-15-1-15,9-14 1 16,14-16-1-16,14-13 0 16,13-14 0-16,15-6 0 15,8-2 0-15,8 3-1 16,0 3-3-16,8 13-3 15,-17 0-29-15,15 20-2 16,-17 1-1-16,8 16 1 16</inkml:trace>
  <inkml:trace contextRef="#ctx0" brushRef="#br5" timeOffset="1.30282E6">17559 14299 87 0,'-7'25'40'16,"-11"-14"-2"-16,9 1-1 15,9-12-50-15,-11-6-23 16,22-7-3-16,0-14-1 16,15 1 0-16</inkml:trace>
  <inkml:trace contextRef="#ctx0" brushRef="#br5" timeOffset="1.30325E6">18082 14048 69 0,'0'0'39'0,"-3"-29"-1"15,8 17-1-15,-7-4-31 16,2 16 0-16,-12-11-2 15,-3 24 0-15,-9 12-1 16,-7 16-1-16,-5 11 0 16,-2 16 0-16,2 9-1 15,3 4 0-15,9-1 1 16,8-8-2-16,16-7 1 0,12-13 0 15,16-18-1-15,13-16 0 16,8-17 0-16,5-9-1 16,-3-11 1-16,-2-7 0 15,-12-3 0-15,-10-1-1 16,-18 1 0-16,-17 3-1 15,-13 3 0-15,-10-2-1 16,-3 8 0-16,-3-4-3 16,9 11-6-16,-3-14-25 15,26 10 0-15,4-15-2 16,25 8 1-16</inkml:trace>
  <inkml:trace contextRef="#ctx0" brushRef="#br5" timeOffset="1.30357E6">18512 14018 83 0,'0'-12'41'15,"0"12"-1"-15,-28 11 0 16,8 2-33-16,-9 9-4 16,0 6-2-16,-3 4 1 15,6 6-2-15,8 0 1 16,8-4-2-16,10-3 2 15,10-3-1-15,12-10 0 16,8-5 0-16,6-8 0 16,0 0-1-16,2-1 1 15,-5-1 0-15,-5 5 1 16,-6 6-1-16,-12 7-1 15,-8 9 2-15,-6 5-2 16,-7 5 1-16,-4 1-1 0,-3-3 0 16,3-2-3-16,-4-13-4 15,17 0-23-15,-9-26-8 16,11 3 1-16,7-40-2 15</inkml:trace>
  <inkml:trace contextRef="#ctx0" brushRef="#br5" timeOffset="1.30373E6">18539 14042 89 0,'-22'-25'41'0,"22"25"1"16,-23-17-1-16,23 17-28 16,0 0-13-16,23-10-3 15,8 9-9-15,-7-14-25 0,31 15-4 16,-9-11 1-16,20 15-3 15</inkml:trace>
  <inkml:trace contextRef="#ctx0" brushRef="#br5" timeOffset="1.30418E6">19147 14117 63 0,'6'-14'38'16,"-11"0"-1"-16,5 14 1 15,-23 1-28-15,6 14-6 16,-11 8 0-16,-2 10 0 16,-5 0-2-16,2 6 0 15,3 1-1-15,6-4 0 16,5-3 0-16,15-8 0 15,8-11 0-15,15-9-1 16,7-7 0-16,8-2 0 16,2-3 0-16,2 1 0 15,-2 1 0-15,-7 8 0 16,-7 8 1-16,-12 11-2 0,-12 12 1 15,-8 3-1-15,-5 6 0 16,-9 1-1-16,5 2-4 16,-8-17-11-16,20 5-21 15,-2-23 0-15,20-5 0 16,4-21-1-16</inkml:trace>
  <inkml:trace contextRef="#ctx0" brushRef="#br5" timeOffset="1.30452E6">19368 14328 73 0,'-13'19'40'0,"-6"-7"-1"16,15 1 1-16,4-13-29 15,0 0-9-15,36-12-1 0,5-3 1 16,3-7-1-16,10-3 0 15,-2-2 0-15,-2-1 0 16,-6 1 0-16,-10 2 0 16,-15 4-1-16,-13 6 1 15,-16 7 0-15,-11 6-1 16,-11 6 1-16,-8 9-1 15,-3 10 1-15,-5 6-1 16,2 6 0-16,6 8 1 16,9 2-2-16,10-2 0 15,12-1-2-15,12-9-1 16,23 0-9-16,1-21-25 15,31 3 0-15,2-25-3 16,22 0 2-16</inkml:trace>
  <inkml:trace contextRef="#ctx0" brushRef="#br5" timeOffset="1.30485E6">20057 14154 66 0,'0'0'38'16,"-18"4"0"-16,3 15 0 15,-16 3-30-15,5 10-3 16,-3 4-1-16,0 5-1 16,4 2-2-16,5 0 1 15,8-8-1-15,14-7-2 16,14-8 0-16,13-16-3 15,18 1-8-15,2-24-25 16,18 6 0-16,-7-14-2 16,10 5 1-16</inkml:trace>
  <inkml:trace contextRef="#ctx0" brushRef="#br5" timeOffset="1.30545E6">20325 14273 69 0,'-31'-4'38'16,"6"16"0"-16,-7-7 1 15,10 16-30-15,-5 1-4 16,8 7-2-16,0 1 0 15,5 6-2-15,5-3 0 16,7-3 0-16,5-3-1 16,6-7 1-16,9-7-2 15,4-11 1-15,4-9-1 16,8-9 0-16,-2-6 0 15,2-5 0-15,-2-7 0 16,-3 0-1-16,-7-2 1 16,-4 2 1-16,-5 3-1 15,-9 5 1-15,1 4 0 16,-4 2 0-16,-1 8 0 0,2 1 0 15,-2 11 0-15,13-11 1 16,-1 7-1-16,3 1 1 16,3-1 0-16,2 3 0 15,2 0 0-15,-1 3 0 16,-3 2 0-16,0 4 0 15,-6 3 0-15,-1 7 0 16,-8 2 0-16,-3 7 0 16,-7 2-1-16,-3 3 0 15,-4-3 1-15,0 1-1 16,1-6 0-16,2-7 0 15,5-6 0-15,6-11 0 16,0 0 0-16,22-30 0 16,0-1 0-16,8-5 0 15,1-5 0-15,3 1 1 0,-3 4-1 16,-3 6 0-16,-6 13 1 15,-4 10-1-15,-18 7 1 16,10 24-1-16,-15 3 0 16,-2 4-2-16,0 4-2 15,-2-8-7-15,16 11-24 16,-10-18-2-16,17 4-3 15,-2-20 0-15</inkml:trace>
  <inkml:trace contextRef="#ctx0" brushRef="#br5" timeOffset="1.30591E6">21455 14168 45 0,'-39'-12'35'0,"7"6"2"16,-16-10-8-16,16 20-13 15,-21-10 0-15,6 20-5 16,-5-2-4-16,5 18 0 15,-2 4-3-15,8 4 0 16,9 1-2-16,14-1 0 16,12-7 0-16,21-8-1 15,15-13-1-15,15-14 1 16,10-16-1-16,6-10 0 15,4-10 0-15,0-6 0 0,-6-6 0 16,-11 0 0-16,-12 4 1 16,-11 5 0-16,-14 10 0 15,-5 10 0-15,-12 12-1 16,-11 15 0-16,-4 14 0 15,-2 12-1-15,-5 10-1 16,4 10-2-16,7 8-2 16,-1-12-9-16,24 13-18 15,-6-21-5-15,23-1 0 16,0-24-2-16</inkml:trace>
  <inkml:trace contextRef="#ctx0" brushRef="#br5" timeOffset="1.3062E6">21692 14111 83 0,'-16'6'40'16,"-9"-3"-1"-16,7 17 0 16,-9-3-34-16,10 7-3 15,6 1-1-15,7 0 0 16,4-1-1-16,7-3 0 15,4-5 0-15,3-4 0 16,5-5 0-16,-2-4 0 16,1-2-1-16,-3-2 1 15,-4 1 1-15,-11 0-1 16,11 3 0-16,-11-3 0 15,-12 18 0-15,-1-1 0 0,-1 6-1 16,-4 1-2-16,5 10-5 16,-8-16-19-16,15 16-11 15,-3-15-1-15,14 3-1 16</inkml:trace>
  <inkml:trace contextRef="#ctx0" brushRef="#br5" timeOffset="1.30659E6">22413 14126 83 0,'-20'10'41'0,"6"16"-2"16,-6-1 0-16,7 11-36 15,2 3-4-15,3 0 0 16,7 3-4-16,-2-18-9 0,15 10-23 16,-12-34-1-16,27 17-1 15,-11-30 1-15</inkml:trace>
  <inkml:trace contextRef="#ctx0" brushRef="#br5" timeOffset="1.30672E6">22512 14023 38 0,'-20'-42'32'0,"-11"5"1"16,2 10-2-16,-3 8-21 15,2 10-35-15,10 12-5 16,8 9-1-16,12 5 0 16</inkml:trace>
  <inkml:trace contextRef="#ctx0" brushRef="#br5" timeOffset="1.30704E6">22899 14134 63 0,'-29'-7'39'0,"7"11"-2"15,-12-8 1-15,11 17-25 16,-9-3-7-16,3 8-1 15,-2 3-2-15,6 6 0 16,6 0-2-16,5 1 0 16,9-5 0-16,10-2-1 0,4-4 0 15,10-4 0-15,0-6-1 16,1-6 0-16,1-1-2 15,-11-10-4-15,5 10-29 16,-22-14-1-16,7 14-1 16,-23-21-1-16</inkml:trace>
  <inkml:trace contextRef="#ctx0" brushRef="#br5" timeOffset="1.30749E6">23066 13826 79 0,'-16'-24'38'0,"2"10"1"16,-8-11-1-16,11 11-28 15,-12-1-6-15,5 7-2 16,-4 4 1-16,0 13-1 16,-7 8 0-16,2 15 0 15,-3 10-1-15,1 16 0 0,1 8 0 16,3 9 0-16,1 5-1 15,5 4 0-15,6-1-1 16,5-4 0-16,0-2-1 16,3-14-2-16,5-3 0 15,-4-16-3-15,7 4-11 16,-15-27-22-16,17 1 1 15,-5-22-2-15,0 0 4 16</inkml:trace>
  <inkml:trace contextRef="#ctx0" brushRef="#br5" timeOffset="1.30769E6">22606 14240 91 0,'0'0'40'16,"-22"-9"0"-16,27 19-2 15,-5-10-33-15,25-3-2 16,6-6-1-16,11-5-1 15,10-5-1-15,3-6-2 16,6 7-4-16,-9-15-16 16,7 19-17-16,-17-4 0 15,1 15-3-15,-19-6 1 16</inkml:trace>
  <inkml:trace contextRef="#ctx0" brushRef="#br5" timeOffset="1.30844E6">22015 15067 66 0,'-14'-12'39'16,"-15"1"-1"-16,0 14 0 15,-10-1-33-15,-3 8-2 16,-2 6 0-16,5 12-1 16,1 2 0-16,6 4-1 15,12 1 1-15,10-5-1 16,14-7 0-16,13-5 0 15,12-13-1-15,8-10 1 16,9-11-1-16,3-8 0 0,3-7 1 16,-3-5-1-16,-7-3 0 15,-5 0 0-15,-12 5 0 16,-7 6 1-16,-10 9-1 15,-7 9 0-15,-1 10 0 16,-15 16 1-16,1 15-1 16,0 14 0-16,2 16 0 15,1 14 1-15,0 13-1 16,2 10 0-16,0 2 0 15,0 3 0-15,-2-7 1 16,-2-4-1-16,-6-13 1 16,-3-12-2-16,-5-16 2 15,0-17-1-15,1-16-1 0,0-18 0 16,7-14-2-16,-2-21-3 15,18-1-11-15,-11-34-17 16,27 7-5-16,-6-20-1 16,19 9 2-16</inkml:trace>
  <inkml:trace contextRef="#ctx0" brushRef="#br5" timeOffset="1.30869E6">22384 15203 76 0,'0'0'39'0,"4"-11"-1"15,15 1-2-15,0-6-35 16,6-5-2-16,7 4-1 15,-2-1-2-15,4 11-3 16,-12-11-14-16,8 20-16 16,-17-4-1-16,2 12 2 15,-15-10 0-15</inkml:trace>
  <inkml:trace contextRef="#ctx0" brushRef="#br5" timeOffset="1.30885E6">22372 15348 58 0,'-21'21'39'16,"16"7"-1"-16,1-18 0 15,18 2-23-15,4-15-13 0,11-7-4 16,13 2-7-16,-8-17-28 16,14 5 0-16,-5-8-2 15,8 9 1-15</inkml:trace>
  <inkml:trace contextRef="#ctx0" brushRef="#br5" timeOffset="1.30942E6">23266 14818 64 0,'-26'-13'40'0,"-13"-1"-2"16,6 17-2-16,-10 1-30 15,4 12-1-15,-4 9-2 16,4 9 0-16,6 7-1 15,13 1 0-15,5-1-1 16,16-3 1-16,10-9 0 0,17-10 0 16,14-12-1-16,14-13 0 15,7-11 0-15,4-7 0 16,1-7 0-16,-3-4-1 15,-8 0 0-15,-9 6 0 16,-14 4 1-16,-13 8 0 16,-21 17-1-16,0 0 1 15,-16 24-1-15,-10 12 1 16,-10 15-1-16,-4 13 1 15,-6 12-1-15,2 11 0 16,5 4 0-16,4-1-2 16,12-1-2-16,5-15-6 15,25 2-9-15,-6-38-13 0,28 0-8 16,-3-31-2-16,19-5 1 15</inkml:trace>
  <inkml:trace contextRef="#ctx0" brushRef="#br5" timeOffset="1.30958E6">23630 15298 57 0,'-27'-19'40'16,"27"19"-1"-16,-20-8-3 15,20 8-24-15,0 0-49 16,2-22-2-16,15 16 0 15,-3-12 0-15</inkml:trace>
  <inkml:trace contextRef="#ctx0" brushRef="#br5" timeOffset="1.31009E6">24106 15002 60 0,'-25'-19'39'0,"4"4"-2"16,-13-6 2-16,11 11-32 16,-18-4-2-16,3 12-1 15,-3 2 0-15,2 8-1 16,3 3-1-16,7 8 0 15,11-1-1-15,10 3 1 0,16-3-2 16,16 2 0-16,12-4 0 16,12-2 0-16,8 1 0 15,6-1 0-15,-3 2 0 16,-6 2 0-16,-8 8 0 15,-17 5 0-15,-16 7 0 16,-18 6 0-16,-20 4 1 16,-11 3-1-16,-10 0 1 15,-5-5-2-15,2-11 2 16,2-9-2-16,13-17 1 15,10-16 0-15,16-19 0 16,18-18 0-16,12-14 0 16,15-13 1-16,8-8-2 15,5-3 2-15,-1 5-1 0,0 6 0 16,-9 12 0-16,-12 12-2 15,-9 17-1-15,-16 10-3 16,-2 20-13-16,-25 9-17 16,15 12-3-16,-12-10-1 15,16 9 0-15</inkml:trace>
  <inkml:trace contextRef="#ctx0" brushRef="#br5" timeOffset="1.31034E6">24496 14808 77 0,'-15'8'42'0,"10"15"-2"0,-9-7 1 15,11 20-34-15,-6 2-4 16,2 11 0-16,-1 4-3 15,0 10 2-15,-1-2-3 16,-1 0-1-16,4 0-3 16,-6-17-9-16,15 5-22 15,-8-23-5-15,13-1 0 16,-8-25-1-16</inkml:trace>
  <inkml:trace contextRef="#ctx0" brushRef="#br5" timeOffset="1.78612E6">5034 13629 52 0,'13'-22'36'15,"2"6"-3"-15,-8-5 2 16,4 10-29-16,-7-5 0 16,-4 16-1-16,0 0-2 15,0 0 1-15,-28 12-1 16,5 10 0-16,-9 5-1 0,-3 11 0 15,-12 8 1-15,3 8-1 16,-8 9 0-16,2 7 0 16,5 2 0-16,4 2-2 15,9-4 1-15,10-4-1 16,14-9 0-16,17-11-1 15,17-16 2-15,12-15-3 16,12-15 2-16,11-15 0 16,2-15 1-16,2-12 0 15,-8-6 0-15,-9-4 0 16,-13-1 0-16,-18 3 0 15,-20 10-1-15,-19 9 1 16,-16 14-1-16,-17 11-1 16,-9 12 0-16,-4 6-2 0,6 7-1 15,4-1-2-15,23 9-6 16,5-16-27-16,34 3 0 15,17-15 0-15,30 0 3 16</inkml:trace>
  <inkml:trace contextRef="#ctx0" brushRef="#br5" timeOffset="1.78648E6">5554 13689 72 0,'-26'6'39'16,"1"17"0"-16,-16 1 0 15,6 18-33-15,-9 4-2 0,4 15 1 16,3 2-2-16,8 3-2 16,12-4 0-16,10-3-1 15,14-9 0-15,15-12 0 16,14-13 0-16,10-19-1 15,10-14 1-15,2-15-1 16,1-14 2-16,-2-12 1 16,-10-8-1-16,-9-6 0 15,-17-7 0-15,-14 1 0 16,-17 1 0-16,-13 9-1 15,-12 12-1-15,-15 16-2 16,-7 19 0-16,-9 14-3 16,9 32-14-16,-3-3-20 15,22 16 2-15,7-3-3 16,28 5 2-16</inkml:trace>
  <inkml:trace contextRef="#ctx0" brushRef="#br5" timeOffset="1.78725E6">5983 13850 67 0,'0'0'37'16,"0"0"-1"-16,0 0 2 15,-15 25-34-15,7 1-2 16,-4 8 0-16,-3 7 0 0,0 2-1 15,1 2 0-15,0-4 0 16,5-3-1-16,3-8 0 16,5-5 0-16,3-15 1 15,-2-10-1-15,20-6 1 16,-4-10-1-16,0-9 1 15,3-5 0-15,-1-5 0 16,-1-2 0-16,-3 0 0 16,-3 6 1-16,-4 2-1 15,-2 10 0-15,-5 19 0 16,-5-11-1-16,5 11 1 15,-14 19-1-15,8-3 0 16,2 5 0-16,7-4 0 16,5-4 1-16,13-8 0 0,9-5 0 15,12-8 1-15,7-5-1 16,4-6 1-16,3-5-1 15,-4 1 0-15,-4 2 0 16,-9 3-1-16,-10 3 1 16,-10 7-1-16,-6 6 0 15,-13 2 1-15,2 22-1 16,-4 4-1-16,-4 7 1 15,2 5-1-15,-2 5-1 16,7 3-5-16,-9-11-32 16,22 5-1-16,-4-17-1 15,13-2-2-15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01:05:41.2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2T01:05:41.761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2218 984 38 0,'0'0'34'15,"5"-58"2"-15,-5 58 0 16,0 0-17-16,0 0-6 15,0 0-1-15,4-53-3 16,-4 53-1-16,0 0-2 0,0 0-3 16,0 0 0-16,0 0-1 15,-11 79 0-15,3-24-1 16,-6 22 0-16,-3 9-2 15,9 6 2-15,-1-4-1 16,-11-30 2-16,9-3-3 16,5-20 1-16,6-35 1 15,0 0 0-15,0 0 0 16,0 0 0-16,10-47 1 15,-10 47-3-15,12-61 3 16,-12 61-2-16,10-80 1 16,-10 80-1-16,11-84 1 15,-11 84-1-15,3-97 1 16,-3 97 1-16,4-81-1 15,-4 81 0-15,4-55-1 0,-4 55-1 16,0 0 2-16,0 0-3 16,0 0 3-16,0 0 0 15,53-20-1-15,-53 20-1 16,49 28 2-16,-49-28 1 15,70 21-1-15,-70-21 1 16,81 8-2-16,-81-8-1 16,87-6 2-16,-87 6 1 15,87-20-1-15,-87 20-1 16,81-16 0-16,-81 16-1 15,69-1 2-15,-69 1 1 16,47 35-2-16,-15 22 0 0,-16 23-4 16,-8 18-1-16,-3-4-18 15,2-1-13-15,16-15-6 16,7-21 1-16,16-23-2 15</inkml:trace>
  <inkml:trace contextRef="#ctx0" brushRef="#br0" timeOffset="390.039">3535 1341 105 0,'0'0'41'15,"1"-53"1"-15,-1 53-1 16,-30-14-34-16,-13 20-3 15,-1 22-1-15,-9 13-1 0,4 8 1 16,2 6-3-16,19 5 1 16,8-9-2-16,25-8 2 15,11-13-1-15,11-13 0 16,10-15 0-16,6-15 0 15,5-13 0-15,2-13 1 16,-50 39 0-16,49-45 0 16,-49 45 2-16,40-58-3 15,-40 58 0-15,38-49 0 16,-38 49 0-16,16-30 0 15,-6 17 0-15,-10 13 0 16,2 18-2-16,-8 12 0 16,4 9-3-16,5 7-2 15,14 4-13-15,6-32-18 0,25-8-2 16,3-18-1-16,21-12 0 15</inkml:trace>
  <inkml:trace contextRef="#ctx0" brushRef="#br0">4323 1265 107 0,'0'0'40'0,"0"17"-1"16,-29 18 2-16,-29 21-40 15,-7 16 1-15,5-4-2 16,8-8 1-16,11-19-5 15,9-6 1-15,14-12-3 16,4-19-1-16,14-4-1 0,10-32-1 16,7 2 2-16,-5-8 1 15,6-2 5-15,-18 40 2 16,16-47 5-16,-16 47 3 15,0 0 2-15,34-76-1 16,-28 49 0-16,9 17-1 16,-15 10-3-16,29 5-1 15,-9 12-4-15,9 3-2 16,3 3-8-16,-2-9-28 15,25-2-4-15,-8-8 1 16,10 0-3-16</inkml:trace>
  <inkml:trace contextRef="#ctx1" brushRef="#br0">7220 5184 0</inkml:trace>
  <inkml:trace contextRef="#ctx0" brushRef="#br0" timeOffset="1343.1343">5393 751 105 0,'0'0'39'0,"0"0"2"15,0 0-2-15,0 0-37 16,0 0 1-16,0 0 0 15,0 0-1-15,-36 41 1 16,13 55-1-16,1 23 0 16,-3 10-1-16,11 8 1 15,-14-23-1-15,16-9 0 16,7-30-1-16,14-37 1 15,8-22 0-15,8-19 0 0,6-16 0 16,4-13 0-16,-35 32 1 16,0 0-2-16,59-70 2 15,-59 70-2-15,44-53 0 16,-44 53 0-16,41-46 0 15,-28 33 0-15,22-8 0 16,-2 20 0-16,-5 16 0 16,-6 16 0-16,-2 12 0 15,-5 11-4-15,0 5-4 16,-6-18-13-16,17-6-17 15,-6-15-3-15,17-8 1 16,-6-16-1-16</inkml:trace>
  <inkml:trace contextRef="#ctx0" brushRef="#br0" timeOffset="1714.1714">5982 1428 110 0,'-15'20'39'16,"7"2"1"-16,5-1-2 15,9-5-30-15,13-10-5 16,9-11 0-16,10-9-1 16,9-9 1-16,-47 23-2 15,53-31 1-15,-53 31-1 16,56-37 1-16,-56 37-1 15,0 0 1-15,62-61-2 16,-62 61 0-16,0 0 0 0,0 0 0 16,24-52 0-16,-60 58 0 15,-5 13 0-15,-20 13 0 16,1 12 0-16,-2 8 0 15,23 6 0-15,18-10 0 16,28-8 0-16,22-15 0 16,16-12-8-16,35-14-21 15,-7-16-10-15,25-9-1 16,-7-12-1-16,-39 16 0 15</inkml:trace>
  <inkml:trace contextRef="#ctx0" brushRef="#br0" timeOffset="1895.1895">6790 1286 129 0,'0'0'43'0,"-23"21"-2"0,-5 11 1 16,-17 17-42-16,3 17 0 16,4-5 0-16,22-3 0 15,12-15-3-15,7-12-2 16,18-9-18-16,-3-22-16 15,16-11-1-15,-4-19 0 16,10-10-1-16</inkml:trace>
  <inkml:trace contextRef="#ctx0" brushRef="#br0" timeOffset="2043.2043">6839 1167 122 0,'0'0'39'0,"-17"-81"1"16,17 81-3-1,-4-56-40-15,4 56-14 0,0 0-21 16,7-54-3-16,-7 54 1 15,0 0 0-15</inkml:trace>
  <inkml:trace contextRef="#ctx0" brushRef="#br0" timeOffset="2570.257">7320 1332 129 0,'-28'7'42'16,"-3"12"0"-16,-18 0-4 15,5 6-34-15,-4 4-4 16,6 7 0-16,2 4 0 15,8 3 0-15,9-1 0 0,11 1 0 16,13-6 0-16,13-9 0 16,12-12 0-16,7-12 0 15,9-9 0-15,3-13 0 16,1-9 0-16,-2-12 0 15,-4-4 0-15,-8-7 0 16,-32 50 0-16,29-46 0 16,-14 2 0-16,1 12 0 15,-14 12 0-15,-2 20 0 16,0 22 0-16,0 19 0 15,-11 19 0-15,3 22 0 16,-2 9 0-16,-4 15-2 16,-1-2 2-16,-4-1-2 15,-3-8 2-15,-3-4 0 0,-2-20 1 16,-1-8 0-16,-1-22 1 15,1-18-2-15,3-18 0 16,6-18 0-16,9-16 0 16,9-17 0-16,9-8 0 15,8-10 0-15,8 1 0 16,5 1 0-16,10 4 0 16,0 6 0-16,3 5 0 15,1 7 0-15,4 2-3 16,-3-7-9-16,19 2-21 15,-15-10-7-15,17-5 0 16,-65 58-1-16,62-77 1 16</inkml:trace>
  <inkml:trace contextRef="#ctx0" brushRef="#br0" timeOffset="2978.2978">7935 1025 120 0,'33'-81'42'0,"-33"81"2"15,0 0-3-15,28-56-36 16,-28 56-2-16,1 39-3 15,-16 35 0-15,-3 33 0 16,-11 15 0-16,-8-5 0 16,1-10 0-16,9-5 0 15,0-25 0-15,18-22 0 16,8-24 0-16,13-20 0 15,11-19 0-15,9-21 0 16,10-14 0-16,-42 43 0 16,44-66 0-16,-44 66 0 0,60-79 0 15,-60 79 0-15,52-84 0 16,-52 84 0-16,55-67 0 15,-55 67 0-15,39-50 0 16,6 24 0-16,-26 21 0 16,3 26 0-16,-17 13 0 15,-4 26 0-15,-7 8 0 16,5 0 0-16,4-14 0 15,9-28-15-15,23-11-17 16,-9-20-10-16,22-10 1 16,-7-17-2-16,-41 32 2 15</inkml:trace>
  <inkml:trace contextRef="#ctx0" brushRef="#br0" timeOffset="3149.3149">8746 1032 109 0,'0'0'42'16,"14"-24"0"-16,-19 42 0 15,-12 40-38-15,-8 41-2 16,-10 19-3-16,-10-29-4 16,28-5-34-16,0-22-1 15,17-26-1-15,-7-20 0 16</inkml:trace>
  <inkml:trace contextRef="#ctx0" brushRef="#br0" timeOffset="3329.3329">8587 1285 133 0,'0'0'45'15,"-5"-49"-2"-15,5 49-9 16,0 0-34-16,29-69 0 16,-29 69 0-16,47-36 0 15,-47 36-35-15,71-29-7 16,-24 26-4-16,5 2 0 15</inkml:trace>
  <inkml:trace contextRef="#ctx0" brushRef="#br0" timeOffset="3441.3441">9399 1110 118 0,'47'24'3'16,"-47"-24"1"-16,0 0-3 16,0 0-45-16</inkml:trace>
  <inkml:trace contextRef="#ctx0" brushRef="#br0" timeOffset="4080.408">1253 2334 97 0,'0'0'38'16,"0"-10"2"-16,0 10-2 16,-6 20-35-16,3 8 1 15,-6 10-3-15,0 15 2 16,-6 11-1-16,0 15 0 0,-4 5-2 15,-2 4 0-15,6 1-3 16,-4-18-4-16,27-2-28 16,-10-22-3-16,18-7 0 15,-3-29-1-15</inkml:trace>
  <inkml:trace contextRef="#ctx0" brushRef="#br0" timeOffset="4613.4613">924 2286 112 0,'-20'-15'39'16,"20"15"2"-16,0 0-2 15,25-9-36-15,16 3 0 16,20-3-2-16,7-7 2 0,17 1 0 15,1-3-2-15,5 1 2 16,-4 3-2-16,-11 2 0 16,-13 8 0-16,-12 9 1 15,-15 13-2-15,-12 9 0 16,-11 11 0-16,-11 19-1 15,-8 10 2-15,-3 12-1 16,-7 6 0-16,-2 2 2 16,1 0-2-16,1-5 0 15,4-10 0-15,3-15 0 16,8-15 0-16,4-12 0 15,8-17 0-15,9-16 0 0,5-17 0 16,3-9 0-16,1-14 0 16,6-2 0-16,0-6 0 15,0 0 0-15,-6 4 0 16,-1 7 0-16,-7 15 0 15,-1 10 0-15,-3 17 0 16,-7 16 0-16,-2 14 0 16,-3 9 0-16,2 10 0 15,-1 3 0-15,6 2 0 16,-1-6-3-16,10-2-3 15,-3-18-5-15,21 1-20 16,-7-31-8-16,9 1-1 16,-3-24 1-16,7-1-1 15</inkml:trace>
  <inkml:trace contextRef="#ctx0" brushRef="#br0" timeOffset="4785.4785">2399 2698 105 0,'0'0'40'16,"-16"19"-1"-16,7 17 2 15,-7 5-36-15,1 11 0 16,1 1-3-16,5 1 0 15,3-1-2-15,4-10-2 16,9-6-2-16,2-28-9 16,18 0-25-16,-8-23-1 15,13-3 0-15,-7-24-1 16</inkml:trace>
  <inkml:trace contextRef="#ctx0" brushRef="#br0" timeOffset="4932.4932">2428 2268 105 0,'-20'-12'37'0,"1"8"-1"15,19 4-5-15,-4 29-42 16,17-24-24-16,31 10-2 16,4-9 0-16,19 7-1 15</inkml:trace>
  <inkml:trace contextRef="#ctx0" brushRef="#br0" timeOffset="5232.5232">3012 2384 103 0,'9'17'39'0,"-24"-4"2"15,-1 14 0-15,-19-7-34 16,6 13-2-16,0-3-2 15,5 1-1-15,5 2 0 0,10-5-1 16,17-2-1-16,10-10 0 16,17-6-1-16,10-4 1 15,7-4-1-15,3 0 1 16,-3 2 0-16,-6 4 2 15,-16 7-1-15,-13 14 1 16,-20 7-1-16,-13 5 1 16,-14 7-1-16,-9-1 1 15,-4-1-2-15,0-6-4 16,10-3-7-16,-2-27-21 15,24 1-10-15,11-11 1 16,5-18-3-16,11-12 2 16</inkml:trace>
  <inkml:trace contextRef="#ctx0" brushRef="#br0" timeOffset="5767.5767">4544 2444 101 0,'-21'-17'39'0,"6"25"1"16,-13 3-2-16,8 14-35 15,-11 14 0-15,1 10 1 16,0 7-1-16,5 7 0 15,0 1 0-15,11-3 0 16,12-8-1-16,14-12 1 16,13-15-1-16,13-13-2 15,11-18 1-15,8-14 0 16,4-12 0-16,-4-12-1 0,-9-7 0 15,-10-5-1-15,-15-5 1 16,-16 2-2-16,-18 8 0 16,-12 5-2-16,-7 10 1 15,-8 7-2-15,4 18-2 16,-2-8-16-16,26 33-15 15,10-15-1-15,9 24 0 16,18-10-1-16</inkml:trace>
  <inkml:trace contextRef="#ctx0" brushRef="#br0" timeOffset="6051.6051">5371 2604 105 0,'-4'-22'40'15,"-15"-14"-1"-15,5 14 0 16,-6-4-33-16,-5 11-2 16,-10 6-1-16,-2 15 0 15,-7 14 0-15,1 12-2 16,-3 10 1-16,7 4 0 15,3 4-1-15,10-1 1 16,17-3-3-16,12-9 1 16,21-7-5-16,11-19-5 15,28 9-25-15,-3-22-5 16,20 2-1-16,-2-15 0 15</inkml:trace>
  <inkml:trace contextRef="#ctx0" brushRef="#br0" timeOffset="6318.6318">5840 2446 107 0,'0'0'39'0,"-23"-12"1"15,6 27 0-15,-19 4-32 16,0 12-1-16,-7 6-3 15,-3 9 1-15,-1 2-3 16,6 5 1-16,4-2-3 16,14 0 0-16,14-12 0 0,20-8 0 15,20-11 0-15,13-17-5 16,26 3-23-16,-7-24-13 15,15 1 0-15,-6-21-4 16,3 4 2-16</inkml:trace>
  <inkml:trace contextRef="#ctx0" brushRef="#br0" timeOffset="6881.6881">6257 2550 114 0,'-30'7'38'16,"7"21"2"-16,-10-9-9 15,1 20-24-15,7 0-3 16,5 6 0-16,5 0-1 0,10-2 1 15,10-5-2-15,12-10 0 16,17-13 0-16,13-11-1 16,11-12 0-16,8-13 1 15,0-10-2-15,2-8 0 16,-8-7 0-16,-7-3 0 15,-15 3 0-15,-9 4 0 16,-12 5 0-16,-8 6-3 16,-8 13 3-16,-1 18-1 15,-14 7 0-15,2 16 0 16,1 14 0-16,-4 7 0 15,6 8-2-15,-1 0-2 16,16 9-15-16,-7-24-14 16,26-1-6-16,0-26 1 0,19-5-2 15</inkml:trace>
  <inkml:trace contextRef="#ctx0" brushRef="#br0" timeOffset="7470.747">6995 2562 114 0,'-15'20'39'0,"-16"1"0"15,11 19 1-15,2-3-36 16,0 10 0-16,3 2-2 16,7-2 1-16,6-4-1 15,3-10 1-15,7-6-2 16,3-11-1-16,2-14 1 15,6-12 0-15,-4-11 1 16,4-9-4-16,1-12 4 0,4-6-4 16,-1-9 2-16,1-1-2 15,2 0 1-15,-2 5-3 16,5 7 1-16,-1 5-1 15,2 13-3-15,-2 3-1 16,16 25-11-16,-10-16-14 16,16 24-5-16,-6-10 0 15,9 17 3-15,-7-13 28 16,-2 4 7-16,-5 7 5 15,-18-16 11-15,2 23 17 16,-23-20 4-16,-2 22 3 16,-18-19-4-16,2 18-26 15,-14-9-3-15,7 4-3 16,-8-5-1-16,12 1-1 0,4-3-1 15,7 3 0-15,10-12 0 16,7 17-1-16,10-8 0 16,10 0 0-16,4 3 0 15,1 1 0-15,4 2 0 16,-2 0 1-16,-7 1-1 15,-4 1 1-15,-12 3 0 16,-6-1-1-16,-11 3 0 16,-9 0-2-16,-7 3-2 15,-12-8-6-15,12 13-18 16,-19-24-8-16,14 12-5 15,-8-18 0-15,17-1-2 16</inkml:trace>
  <inkml:trace contextRef="#ctx0" brushRef="#br0" timeOffset="8196.8196">8782 2453 85 0,'0'0'37'15,"-26"-7"0"-15,4 24 2 16,-15-4-31-16,2 19-2 15,-4 5 0-15,1 6-1 16,2-1-1-16,8 2 1 16,6-6-2-16,15-3 0 15,13-10-1-15,12-8 0 16,17-13-1-16,11-5-2 15,5-10 2-15,8-7-2 16,0-7 1-16,-4-4-1 16,-8-1 1-16,-6-1-1 15,-12 1 1-15,-7 4 0 16,-10 2 0-16,-8 9 0 15,-4 15 0-15,-7-10 1 16,7 10-1-16,-14 25 0 0,10 0-1 16,0 5 2-16,8 6-2 15,4-2 0-15,9-1-3 16,7-9 0-16,16-5-5 15,-3-29-17-15,27 5-12 16,-6-30-2-16,13-3 0 16,-3-24 1-16</inkml:trace>
  <inkml:trace contextRef="#ctx0" brushRef="#br0" timeOffset="8371.8371">9626 2049 99 0,'-23'44'37'0,"-11"9"2"16,6 29-4-16,2 1-32 0,-2 7-1 15,6-4-2-15,8-7 0 16,14-8-6-16,-2-25-25 16,20-3-6-16,-1-28-1 15,13-9 0-15</inkml:trace>
  <inkml:trace contextRef="#ctx0" brushRef="#br0" timeOffset="8522.8522">9455 2403 101 0,'-27'-9'41'16,"-2"-7"0"-16,29 16-2 15,0 0-27-15,13-11-13 16,32 4-9-16,8-14-29 0,24 4-2 16,-2-9 1-16,19 2-3 15</inkml:trace>
  <inkml:trace contextRef="#ctx0" brushRef="#br0" timeOffset="10104.0103">10888 1932 96 0,'0'0'37'16,"0"0"2"-16,-16 17-3 15,-2 2-32-15,4 8-2 16,-4 3-1-16,5 0-3 16,7 1-2-16,4-8-5 15,21-3-28-15,1-18 0 16,19-4 0-16,3-18-1 15</inkml:trace>
  <inkml:trace contextRef="#ctx0" brushRef="#br0" timeOffset="10278.0277">11339 1817 104 0,'-30'46'39'0,"-21"8"1"16,0 23-4-16,-11-2-32 16,3 12-3-16,3 0 0 15,9-3-3-15,12-3-5 16,7-21-27-16,26 3-4 15,4-21-1-15,22-4 0 16</inkml:trace>
  <inkml:trace contextRef="#ctx0" brushRef="#br0" timeOffset="10644.0643">11325 2355 104 0,'0'0'39'16,"-23"-4"0"-16,23 4-1 15,0 0-37-15,19-7 0 16,-2 2-1-16,4-1 1 16,3 0 0-16,3 1-1 15,-2 2 1-15,0 2-1 16,-6 2 1-16,-3 6 0 15,-16-7 0-15,11 26 0 16,-18-4 0-16,-9 8 1 16,-6 5-1-16,-5 4 0 0,-2 1-1 15,0 2 1-15,3-3-1 16,11-7 0-16,11-5 0 15,13-12-1-15,24-10-1 16,12-16-3-16,22 3-19 16,2-28-16-16,19 4 2 15,-6-17-2-15,11 5 0 16</inkml:trace>
  <inkml:trace contextRef="#ctx0" brushRef="#br0" timeOffset="10886.0885">12453 1830 108 0,'-10'20'41'15,"-12"3"1"-15,5 22-2 16,-3 1-37-16,-6 10-3 15,-3 10 3-15,3 8-3 16,-2 3 0-16,6 0-2 16,7-2-2-16,6-12-4 15,22 1-27-15,-10-25-5 16,18 1 1-16,-7-28-2 15</inkml:trace>
  <inkml:trace contextRef="#ctx0" brushRef="#br0" timeOffset="11209.1208">12157 2277 109 0,'-24'-1'41'16,"19"13"0"-16,5-12-1 15,18-2-37-15,9 2-1 16,14-3-1-16,11-3 0 15,9 0-1-15,7-5 0 16,0-3-1-16,0 4 0 16,-6 0 0-16,-9 3 0 15,-11 4 1-15,-11 6 0 16,-8 6 0-16,-17 6 0 15,-7 9 0-15,-13 4 0 16,-1 11 1-16,-7 1-1 0,2 4 0 16,-1 1-1-16,7-5-3 15,12 7-18-15,-4-27-15 16,19 3-2-16,0-25-2 15,16-1 1-15</inkml:trace>
  <inkml:trace contextRef="#ctx0" brushRef="#br0" timeOffset="11802.1801">12941 2036 109 0,'-4'15'42'15,"-9"-4"1"-15,12 12-4 16,-7 3-36-16,11-4-1 0,3 3 1 15,3 0-2-15,-1 3 1 16,2-2-2-16,-6 1 0 16,2 4 1-16,-5-5-1 15,0 3 0-15,-3-4 0 16,1-3 1-16,1-7-1 15,0-3 0-15,0-12 0 16,14-7 0-16,3-7 0 16,3-9 0-16,4-2 0 15,2-4 0-15,0 0 0 16,2-3 0-16,-4 8 0 15,-5 1 0-15,-4 8 0 16,-5 3 0-16,-10 12 0 16,11-6 0-16,-11 6 0 15,3 12 0-15,-3-2 0 0,2 3 0 16,2 2 0-16,3 0 1 15,4-3-1-15,7-3 1 16,6-6-1-16,8-4 1 16,1-5 0-16,8-8 0 15,-1-2 0-15,3-5 0 16,-6-1 1-16,-7 5-2 15,-5 0 0-15,-6 6 0 16,-7 6 0-16,-12 5 0 16,7 10 0-16,-12 6 0 15,-2 8 0-15,-3 2 0 16,0 7 0-16,-1-2 0 15,3 4-4-15,0-3-1 16,11 5-7-16,-7-23-15 0,27 15-8 16,-9-23-6-16,16 3 1 15,-2-21-2-15</inkml:trace>
  <inkml:trace contextRef="#ctx0" brushRef="#br0" timeOffset="12140.2139">13806 2269 108 0,'0'0'41'16,"0"0"1"-16,0 0-2 15,16-9-37-15,2 10 0 16,10-1-1-16,8-1-1 16,3-1 1-16,2-5 0 15,-1-3-1-15,0-4 0 16,-8-2-1-16,-5-6 1 0,-9-5 0 15,-9 1 0-15,-9-1 0 16,-11 3-1-16,-6 4 1 16,-16 9 0-16,-1 11 0 15,-9 11 1-15,-4 16-2 16,0 6 0-16,2 16 0 15,8 1 0-15,12 8 0 16,15-4 0-16,17-6-3 16,20-9-2-16,10-22-9 15,29 8-16-15,-4-35-12 16,20 0 0-16,0-28-2 15,9-3 0-15</inkml:trace>
  <inkml:trace contextRef="#ctx0" brushRef="#br0" timeOffset="13237.3236">15140 1890 89 0,'6'-18'36'0,"-6"18"-1"15,-1-14-6-15,-7 24-26 16,-6 6 2-16,2 10-1 15,-6 12 0-15,0 8-1 16,-4 8 0-16,1 12-1 16,-2 3 1-16,3 7-1 15,1-3-1-15,1-4 1 0,7-14-1 16,2-9 1-16,0-11-1 15,8-17 0-15,1-18 1 16,11-18-1-16,3-18 1 16,3-10-1-16,4-9 0 15,7-14 0-15,2-5-1 16,6-7 2-16,1 3-2 15,4 4 1-15,-1 8-1 16,-1 8 3-16,-4 11-3 16,-5 16 1-16,-1 15-1 15,-5 18 1-15,-2 17-1 16,-7 13 1-16,-2 16-1 15,1 12-1-15,-4 7 1 16,3 8 0-16,-1 2-1 0,-3 2-1 16,2-3-1-16,-2-7-3 15,8 1-17-15,-16-25-14 16,13-1-3-16,-14-24-1 15,8-5 0-15</inkml:trace>
  <inkml:trace contextRef="#ctx0" brushRef="#br0" timeOffset="13899.3898">15119 2261 110 0,'-25'-7'41'0,"25"7"0"15,0 0-1-15,39-20-39 16,12 6 0-16,17-8-1 0,11-7 1 15,9-4 0-15,4-3-1 16,-2 0 1-16,-7 4-1 16,-12 1 1-16,-14 8-1 15,-12 8 1-15,-19 9 0 16,-14 9-1-16,-15 12 0 15,-12 12 0-15,-7 9 0 16,-7 5 0-16,-4 6 1 16,0 6-2-16,2-3 1 15,3 0 0-15,8-7 0 16,6-9 0-16,8-9 0 15,7-10 0-15,-1-15 1 16,25-7-1-16,-4-12 1 16,5-11 0-16,1-9-1 15,1-10 2-15,2-3-1 0,0-3 0 16,-6 5 0-16,-2 3 0 15,-5 8-1-15,-4 8 1 16,-3 12-1-16,-10 19 0 16,14 0 0-16,-9 24 0 15,2 11 0-15,-1 7-1 16,3 6 1-16,4 5-1 15,6 0 1-15,3 1-1 16,8-6 1-16,1-13 0 16,6-11 1-16,4-10-1 15,-2-15 1-15,5-14 0 16,-6-10 0-16,-4-12-1 0,-5-12 1 15,-6-8 0 1,-7-1-1-16,-5-5 2 0,-7 5-4 16,-5 3 2-16,-2 7-1 15,-5 8-1-15,3 12-2 16,0 8-2-16,5 20-2 15,3-13-8-15,17 25-14 16,-20-12-7-16,38 23-2 16,-15-14 1-16,16 7-1 15</inkml:trace>
  <inkml:trace contextRef="#ctx0" brushRef="#br0" timeOffset="14100.4099">16892 1814 107 0,'11'-1'39'0,"-11"1"2"16,-7 19-2-16,-4 4-35 0,-4 18 0 15,-3 5-1-15,0 10-2 16,1 7-1-16,1 6 0 16,3 0-1-16,2-2-3 15,10-4-1-15,0-23-10 16,20 8-19-16,-9-30-7 15,14-1 2-15,-6-27-3 16</inkml:trace>
  <inkml:trace contextRef="#ctx0" brushRef="#br0" timeOffset="14386.4385">16873 1823 112 0,'0'-15'40'15,"0"2"2"-15,22 18-2 0,5 0-37 16,11 4 0-16,9 4-2 15,7 5 1-15,1 4-1 16,0 6 1-16,-9 3-1 16,-8 9 0-16,-17 2-1 15,-16 3-1-15,-14 2 1 16,-16 2-1-16,-12-2 1 15,-10 3-3-15,-6-5 0 16,0-4-2-16,6 2-7 16,-7-21-15-16,27 15-13 15,-8-19-1-15,16 6-2 16,0-16 1-16</inkml:trace>
  <inkml:trace contextRef="#ctx0" brushRef="#br0" timeOffset="14747.4746">15394 2867 116 0,'-14'2'41'15,"27"-20"1"-15,35 3 0 16,28-14-40-16,35-2-2 16,34-2 1-16,24-4-1 15,22 2 0-15,13 1-1 0,-4 2 1 16,-5 4-2-16,-20 3 2 15,-28 6-1-15,-29 6 0 16,-34 3 1-16,-31 5-1 16,-31 5 0-16,-22 0 0 15,-27 4-1-15,-3 1 0 16,-8-4-3-16,4 9-10 15,-12-25-13-15,23 18-11 16,-4-23-2-16,21 10 0 16,1-14-1-16</inkml:trace>
  <inkml:trace contextRef="#ctx0" brushRef="#br0" timeOffset="15273.5272">18419 2094 89 0,'10'-19'39'15,"-10"19"0"-15,-12 21 0 16,-5 9-37-16,-2 11-2 16,-3 8 0-16,-1 8 0 15,2 5-2-15,3 3-3 0,1-21-16 16,20 3-17-16,1-22 0 15,17-10-1-15,1-25 0 16</inkml:trace>
  <inkml:trace contextRef="#ctx0" brushRef="#br0" timeOffset="15423.5422">18432 1744 101 0,'-29'-25'38'15,"-2"10"-2"-15,12 7-7 16,19 8-66-16,13-9-2 15,18 7 0-15,5-7-1 0</inkml:trace>
  <inkml:trace contextRef="#ctx0" brushRef="#br0" timeOffset="15640.5639">19146 1503 88 0,'-7'25'39'0,"-13"12"-1"15,2 18 2-15,-14 18-31 16,3-4-8-16,0 11 1 15,-2 4-3-15,2 1 2 16,-1 2-3-16,3-11 1 16,3-5-3-16,11 0-11 15,-3-27-25-15,12-4 2 0,-1-26-1 16,5-14 0-16</inkml:trace>
  <inkml:trace contextRef="#ctx0" brushRef="#br0" timeOffset="15791.579">18773 2091 102 0,'-9'-15'41'15,"-1"-1"0"-15,22 16 0 16,4-4-39-16,26 1-4 16,20 10-22-16,9-18-17 15,23 5 1-15,1-6-1 16,14 2 0-16</inkml:trace>
  <inkml:trace contextRef="#ctx0" brushRef="#br0" timeOffset="16356.6355">20286 2093 93 0,'4'-21'40'0,"-15"-5"0"0,1 10 0 16,-8-2-36-16,-11 6 0 16,-12 8 0-16,-3 16-1 15,-8 5-1-15,-1 9-1 16,1 7 0-16,4 6 0 15,9 1-1-15,8 3 0 16,13-3 1-16,16-6-1 16,15-9 1-16,17-6 0 15,14-15 0-15,9-7 0 16,11-10 1-16,4-9-1 15,-2-3 0-15,-2-6-1 16,-7-3 1-16,-13 7 1 0,-9 2-2 16,-13 9 1-1,-13 6 0-15,-9 10-1 0,0 0-1 16,-19 26 1-16,4 1 0 15,-2 6-1-15,2 6 0 16,5 3-1-16,13 0-1 16,10-8 0-16,18-9-4 15,5-28-14-15,30 5-14 16,-5-31-5-16,18 2 1 15,-7-30 0-15</inkml:trace>
  <inkml:trace contextRef="#ctx0" brushRef="#br0" timeOffset="16535.6534">21006 1561 113 0,'-22'13'41'16,"-15"16"1"-16,8 24-2 16,-13 7-38-16,11 15-1 15,3 3-1-15,10 6-2 16,9-1-2-16,6-10-10 15,23 4-23-15,-1-20-5 16,19-2 2-16,0-26-2 16</inkml:trace>
  <inkml:trace contextRef="#ctx0" brushRef="#br0" timeOffset="16880.6879">21287 1972 110 0,'-29'-6'41'16,"3"15"0"-16,-14-2 0 15,2 13-38-15,0 2 0 16,8 2-2-16,4 0 1 16,9 2-2-16,13-3 1 15,14-5-2-15,18-2 1 16,14-5-1-16,9-3 1 15,3-1 0-15,3 0 0 16,-6-1 0-16,-8 7 0 16,-14 6 0-16,-18 6 0 15,-18 12 0-15,-17 3 0 16,-12 6 0-16,-8 3 0 15,-6-3-1-15,5-1-1 16,2-12-2-16,16-2-3 0,8-34-21 16,40 5-11-16,6-31-1 15,29 1-1-15,5-21 0 16</inkml:trace>
  <inkml:trace contextRef="#ctx0" brushRef="#br0" timeOffset="17181.718">21953 1960 117 0,'-40'12'42'0,"1"19"0"16,-13-2-1-16,8 10-39 16,4 3 0-16,8 6 0 15,9-2-1-15,17 1 0 16,12-6-1-16,19-10 0 15,15-13 1-15,12-6-1 0,3-14 0 16,3-10 0-16,-1-10 1 16,-6-11-1-16,-8-7 0 15,-12-6 0-15,-12 1-1 16,-17-4-1-16,-10 8-1 15,-16 3-2-15,-8 19-7 16,-23-7-15-16,11 32-15 16,-15 3 0-16,8 18 0 15,0 2 0-15</inkml:trace>
  <inkml:trace contextRef="#ctx0" brushRef="#br0" timeOffset="18291.829">1063 3758 107 0,'4'-15'38'15,"-8"-2"3"-15,4 17-4 16,0 0-35-16,0 0 0 15,0 0-1-15,-8 33 1 16,3 6 1-16,-3 17-1 16,-2 12-1-16,1 8 0 15,-4 7 0-15,0 1 0 16,1-3-1-16,3-10 0 15,3-7 0-15,4-13 0 0,2-17 0 16,4-11 0-16,6-12 1 16,4-16 0-16,6-13 0 15,4-8 1-15,4-12-1 16,3-6 1-16,5-2-1 15,0-1 0-15,-1 1 0 16,-3 9 0-16,-2 7 0 16,-4 11-1-16,-4 12 0 15,-4 13 0-15,-2 12-1 16,-3 9-1-16,0 9 0 15,-2 2-2-15,8 4-1 16,2-6-2-16,9 0-3 0,-2-20-8 16,19 4-21-1,-4-25 1-15,14 0 0 0,-5-17 1 16</inkml:trace>
  <inkml:trace contextRef="#ctx0" brushRef="#br0" timeOffset="18646.8645">1924 4148 93 0,'-4'-20'37'15,"-18"-6"0"-15,4 18 3 16,-20-4-26-16,3 20-6 15,-8 8-2-15,0 12-2 16,0 8 0-16,0 13-2 16,0 4 1-16,6 4-2 15,10-4 0-15,8-2-1 16,13-7 1-16,12-14-1 15,13-11 1-15,17-17-1 16,12-12 0-16,10-14 0 0,3-13 1 16,2-7 1-16,-3-8-2 15,-4 0 0-15,-13 3 0 16,-7 3 0-16,-14 9 0 15,-12 9 0-15,-10 14 0 16,0 14 0-16,-17 13 0 16,-1 12 0-16,3 10-2 15,0 5-2-15,7 9-1 16,2-3-3-16,16 4-4 15,-5-20-15-15,31 11-9 16,-9-26-3-16,19 1-1 16,-5-21 3-16</inkml:trace>
  <inkml:trace contextRef="#ctx0" brushRef="#br0" timeOffset="19209.9208">2474 4089 77 0,'-14'-3'38'0,"5"20"1"16,-14 1 0-16,9 31-10 15,-12-4-24-15,8 9-1 16,2 2-1-16,2 3 0 16,2-2-1-16,7-5-1 15,3-11 0-15,2-7 0 16,2-11 0-16,5-13-1 15,-7-10 1-15,24-21-1 16,-9-6 1-16,3-16-1 16,2-5 1-16,1-11 0 0,1-6 0 15,0-2 0-15,-1-1-1 16,-1 7 1-16,0 5 0 15,0 11-1-15,-2 8 0 16,8 7 0-16,0 14 1 16,2 9-1-16,1 10-1 15,-1 11 1-15,1 7 0 16,-2 6 0-16,-8 10-1 15,-5 5 0-15,-10 5 1 16,-9 3-1-16,-9 2 0 16,-7-3 0-16,-8-2 1 15,-4-3-1-15,-5-5 1 16,-1-5-1-16,2-4 1 15,2-6 0-15,3-2 0 0,-3 3 0 16,5 2 0-16,-2 5 0 16,2 6 0-16,0 8 1 15,-1 10-1-15,-1 7 0 16,1 9 1-16,4 0-3 15,4 6-3-15,-3-17-16 16,22 12-9-16,-11-21-9 16,17-3-2-16,-2-22-2 15,15-8 0-15</inkml:trace>
  <inkml:trace contextRef="#ctx0" brushRef="#br0" timeOffset="20044.0042">3057 4292 94 0,'12'-13'38'16,"-8"-3"2"-16,-4 16-2 15,8-12-33-15,-8 12-1 16,-1 10-2-16,-3 11 0 16,-4 9 0-16,2 9 0 15,-3 7 0-15,-1 9-1 16,-2 1 0-16,3 0 0 15,1-5 0-15,1-10 0 16,1-6 0-16,5-11 0 16,-1-9 0-16,2-15 0 15,10-19-1-15,3-10 1 0,1-13 0 16,4-10-1-16,3-11 1 15,1-12 0-15,4-8 0 16,-1 2-1-16,1 6 1 16,-1 6 0-16,-3 10-1 15,2 11 0-15,1 13 0 16,1 12 0-16,1 16 0 15,-3 11 0-15,-1 10 0 16,-1 7-1-16,0 12 1 16,-6 5-1-16,-8 8 1 15,-6 7-1-15,-5 4 0 16,-9-1 0-16,-5 3 0 15,-7-3 0-15,-3-3 1 16,-6-4-1-16,0-7 0 16,-6-7 0-16,3-6 1 0,-2-6 0 15,3-6 0-15,3-2 1 16,2-1-1-16,0 3 0 15,5 8-1-15,2 8 1 16,-1 12 0-16,0 9 0 16,2 8 1-16,-2 5-3 15,5 3 1-15,1-8-3 16,14-5-2-16,-3-28-15 15,30 0-10-15,-1-33-7 16,22-10-1-16,7-29 0 16</inkml:trace>
  <inkml:trace contextRef="#ctx0" brushRef="#br0" timeOffset="20742.074">3634 4345 101 0,'-5'12'39'15,"14"5"1"-15,-9-17-1 16,30 1-36-16,-1-11-1 16,8-4 0-16,4-9 0 15,6-5 0-15,0-8 0 16,-2-3 0-16,-5-2-1 15,-1-3 0-15,-16 2-1 16,-7 4 1-16,-11 5-1 16,-11 7 0-16,-14 10 0 15,-5 13 1-15,-9 13-1 0,-5 11 1 16,-3 14-1-16,0 8 1 15,4 9 0-15,6 6-1 16,10-3 1-16,9-4-1 16,14-6 0-16,14-10 0 15,14-11 0-15,15-15-1 16,8-14 2-16,7-5 0 15,4-12-1-15,2-6 1 16,-6-4 0-16,-7-1 0 16,-9-1 0-16,-8 4 0 15,-12 6 0-15,-7 3-1 16,-11 10 1-16,-5 11-1 15,-11 11 0-15,-3 11 0 0,-3 9 0 16,-2 9-1 0,0 2 0-16,1 3 1 0,3-1-1 15,5-6 0-15,8-10 1 16,7-14 0-16,10-17 0 15,9-13 1-15,6-16 0 16,7-11 0-16,2-12 0 16,4-5 0-16,0-6-1 15,-3 4 1-15,-6 9 0 16,-6 8 1-16,-7 13-2 15,-7 15 0-15,-14 17 0 16,12 18 0-16,-14 15 0 16,-2 8 0-16,1 8-4 15,1 2-1-15,9 4-3 16,-2-18-11-16,27 6-9 15,-8-32-6-15,26-1-4 0,0-23-3 16,16-6 2-16</inkml:trace>
  <inkml:trace contextRef="#ctx0" brushRef="#br0" timeOffset="21047.1045">5121 3929 89 0,'-13'6'41'16,"-15"-3"1"-16,4 22-2 15,-14-10-9-15,9 13-28 16,3 4-1-16,9-3-1 15,8-2 0-15,9-3 0 16,13-8-1-16,7-6 0 16,9-4 0-16,5-1 0 0,2-1 0 15,-6 1 1-15,-8 5-1 16,-3 4 1-16,-14 7-1 15,-10 7 0-15,-9 5 0 16,-12 5-2-16,-5 1 1 16,-4 2-2-16,0-1-2 15,-3-10-7-15,16 9-13 16,-8-27-7-16,21 9-9 15,9-21 0-15,0 0-2 16</inkml:trace>
  <inkml:trace contextRef="#ctx0" brushRef="#br0" timeOffset="21915.1913">5836 4116 98 0,'0'0'38'0,"8"-34"0"16,14 12 0-16,0-1-37 15,13-11 0-15,4-1 1 16,4 5 0-16,-1 5 0 16,-3 7 0-16,-10 9 0 15,-5 10 0-15,-10 10 0 16,-7 9 0-16,-9 13-1 15,-6 6 1-15,-7 7-1 16,-3 2 0-16,2 2 0 16,-1 1-1-16,7-6 0 0,7-8-1 15,10-12 2-15,10-8-1 16,13-13 0-16,11-10 0 15,9-12 1-15,4-8-1 16,3-7 1-16,1-2 0 16,-6-2 0-16,-8 2-1 15,-9 2 1-15,-9 8-1 16,-9 6 0-16,-9 9 0 15,-8 10 1-15,0 0-1 16,-15 22 0-16,4 2 0 16,1 7 0-16,3 3 0 15,6 3 0-15,4 1 0 16,8-4 0-16,11-7-1 15,7-12 2-15,8-9 0 0,3-13 1 16,5-11-1-16,-4-8 1 16,-2-11 0-16,-6-8 0 15,-10-1 1-15,-7-3-3 16,-8 3 0-16,-9 6 0 15,-5 5 0-15,-1 8 0 16,-3 8 0-16,4 8 0 16,6 11-3-16,0 0-1 15,14-4-2-15,14 15-7 16,1-24-11-16,30 19-8 15,-9-25-7-15,23 8 0 16,-5-19 0-16,7 3 1 16</inkml:trace>
  <inkml:trace contextRef="#ctx0" brushRef="#br0" timeOffset="22290.2288">7534 3494 114 0,'-23'16'38'0,"3"25"2"15,-12-3-1-15,11 22-34 16,-8 3 0-16,3 11-3 15,2 7 1-15,1 0-1 16,3-2 0-16,3-2-1 16,5-12-1-16,9-8 1 15,3-15-1-15,11-15 1 16,10-17-1-16,3-16 0 15,10-14 2-15,3-11-2 0,4-9 0 16,-3-7 0-16,1 0 0 16,-6 4 0-16,-9 7 0 15,-4 8 0-15,-6 12 0 16,-14 16 0-16,10 6 0 15,-8 12 0-15,-5 15 0 16,3 1-2-16,2 8-1 16,2-3-2-16,8 6-4 15,-3-20-11-15,24 13-9 16,-15-26-8-16,19-1-1 15,-6-16-3-15,12-5 3 16</inkml:trace>
  <inkml:trace contextRef="#ctx0" brushRef="#br0" timeOffset="22649.2647">7936 4082 114 0,'-20'7'39'0,"19"7"2"16,1-14-2-16,6 14-34 15,9-11-2-15,7-2-1 16,10-4-1-16,3-5 0 15,7-5 0-15,-2-4 0 16,1-5-1-16,-6-5 1 16,-6 1-1-16,-9-1 0 15,-9 0 1-15,-9 2-1 16,-9 5 0-16,-5 4 0 15,-10 7 0-15,-5 11 0 0,-4 11 1 16,-4 9-1 0,1 12 0-16,4 6 1 0,3 9-1 15,14-1 0-15,7-1-1 16,13-3-1-16,15-8-2 15,7-15-3-15,17-2-7 16,-2-30-12-16,21 6-10 16,-13-24-3-16,14 5 0 15,-13-20 0-15</inkml:trace>
  <inkml:trace contextRef="#ctx0" brushRef="#br0" timeOffset="22983.2981">8555 3961 119 0,'-28'13'39'15,"7"19"2"-15,-13-7-2 0,3 17-35 16,3-2-1-16,10 2-1 15,7-5 0-15,7-7-1 16,11-10 0-16,6-13 0 16,9-12 0-16,9-12-1 15,4-10 2-15,1-9-2 16,1-7 0-16,1-3 0 15,-6-2 0-15,-1 1 0 16,-2 5 0-16,-6 10 0 16,-1 5 0-16,-5 13 0 15,-4 13 0-15,0 13 0 16,-7 19 0-16,-1 10 0 15,-3 14 0-15,0 3 0 16,-1 7 0-16,1-5-2 16,10 1-11-16,-8-28-9 0,20 7-8 15,-10-37-6-15,20-5-6 16,-7-28-2-16,13-4 2 15</inkml:trace>
  <inkml:trace contextRef="#ctx0" brushRef="#br0" timeOffset="23755.3753">9522 3943 105 0,'11'-37'39'15,"17"10"1"-15,-1-19-2 16,18-4-37-16,1-5 1 15,8 4-1-15,-3 2 0 16,-2 7 0-16,-10 11 0 16,-12 10 1-16,-7 13-1 15,-8 15 0-15,-13 15 0 16,-9 13 0-16,-5 15 0 15,-4 14 0-15,-2 10 0 16,6 8 0-16,3-2 0 16,13 0 0-16,13-10 0 0,19-11 0 15,19-20 1-15,15-20-1 16,12-26 0-16,6-17 1 15,1-20-1-15,-4-16 0 16,-11-11 1-16,-17-7 0 16,-17-4-2-16,-20 0 0 15,-13 6 0-15,-14 9 0 16,-6 11 0-16,-6 10 0 15,1 13-3-15,1 14 0 16,20 19-2-16,-15 2-4 16,28 28-7-16,-9-8-13 15,25 23-11-15,-9-7 0 16,15 17 0-16,-5-7 1 15</inkml:trace>
  <inkml:trace contextRef="#ctx0" brushRef="#br0" timeOffset="24145.4143">10705 4117 103 0,'0'0'39'0,"-25"3"1"16,18 11 0-16,-12-2-35 15,7 6-1-15,2 0-1 16,5 7-1-16,0-3 0 16,10 1-1-16,4-8 0 15,11-5 0-15,9-8 0 0,4-5-1 16,9-9 1-16,-1-6-1 15,0-5 0-15,-1-3 0 16,-7 2 1-16,-6-2-1 16,-8 4 0-16,-7 5 1 15,-5 3-1-15,-7 14 0 16,1-12 0-16,-1 12-1 15,-8 13 1-15,4 1-2 16,1 5-2-16,1 1-2 16,9 12-8-16,-12-20-12 15,25 19-8-15,-12-18-5 16,19 2 0-16,-8-15 0 15</inkml:trace>
  <inkml:trace contextRef="#ctx0" brushRef="#br0" timeOffset="24701.4699">11270 4151 87 0,'0'0'36'16,"-6"19"2"-16,-4-10 0 16,10 16-26-16,-9-5-6 15,9 4-1-15,-3-2-1 16,3-1-2-16,0-2 0 15,2-5-1-15,1-3 0 16,-3-11-2-16,10-3 2 16,-2-9-1-16,4-9 0 15,1-2 0-15,-1-7 0 16,4-4 1-16,2-2-1 0,-1-1 1 15,-2 2-1-15,1 3 0 16,3 3 0-16,0 6 0 16,1 3 1-16,1 6-1 15,1 6 0-15,1 6 0 16,1 6 1-16,-2 2-1 15,-3 8-1-15,-5 1 1 16,-3 7-1-16,-7 2 1 16,-7 6-1-16,-9 0 1 15,-7 4-1-15,-6 2 1 16,-8-2 0-16,-4-3-1 15,1-3 2-15,1-5-2 16,4-6 1-16,3-4 0 16,9-6 0-16,5-4 0 0,14-3 1 15,-12 4-1-15,12-4 1 16,-6 19 0-16,1 6 0 15,-4 14-1-15,-6 13 1 16,-3 11-1-16,0 10-1 16,-3 1-1-16,4 7-8 15,-5-23-13-15,21 9-7 16,-11-31-8-16,24-14-2 15,-12-22-2-15</inkml:trace>
  <inkml:trace contextRef="#ctx0" brushRef="#br0" timeOffset="25104.5102">12148 3722 114 0,'28'-4'40'0,"-4"-12"1"16,18 6-2-16,1-6-39 16,9-3-1-16,7 0-1 15,3 2-3-15,1 12-7 16,-19-7-25-16,5 13-2 15,-19-6 0-15,-4 16 0 16</inkml:trace>
  <inkml:trace contextRef="#ctx0" brushRef="#br0" timeOffset="25279.5277">12309 3877 108 0,'-37'18'39'0,"18"9"1"16,9-20-2-16,24 3-33 15,12-10-5-15,14-6 0 16,15 1-3-16,7-12-3 15,14 11-16-15,-7-22-16 16,13 7 0-16,-8-13 0 16,6 6-1-16</inkml:trace>
  <inkml:trace contextRef="#ctx0" brushRef="#br0" timeOffset="25647.5645">13384 3468 111 0,'0'0'39'16,"-26"15"1"-16,7 17-1 0,-13 1-35 15,1 11 0-15,-8 9 0 16,2 7-2-16,0 5 1 16,9 2 0-16,8-1-1 15,12-4-1-15,13-9 0 16,13-10 1-16,18-16-2 15,13-16 0-15,10-17 0 16,9-19 0-16,6-15 0 16,3-17 0-16,-5-8 0 15,-9-13 0-15,-13-5 0 16,-10-2 0-16,-17 3 0 15,-13 7 0-15,-17 10 0 16,-16 15 0-16,-15 15 0 16,-10 16 0-16,-3 18 0 0,-2 9-7 15,15 24-10-15,-7-16-11 16,30 22-10-16,1-15-5 15,26 7-1-15,9-7 1 16</inkml:trace>
  <inkml:trace contextRef="#ctx0" brushRef="#br0" timeOffset="25822.582">13942 3924 115 0,'-30'-7'16'15,"17"-2"-15"-15,10-4-2 0,14-2-42 16,0-11-1-16</inkml:trace>
  <inkml:trace contextRef="#ctx0" brushRef="#br1" timeOffset="45007.5003">1684 5289 71 0,'0'0'34'0,"0"0"0"15,-10 10 1-15,10 13-29 16,-4 13-3-16,6 13-1 16,2 12-1-16,6 15 2 15,-3 5 2-15,11 4-2 16,-1-4 2-16,7-5-1 15,-2-17 0-15,6-11 1 16,-5-26 1-16,9-22-2 16,-3-26-2-16,0-19 0 15,-2-23 0-15,1-11-1 16,-2-12-1-16,1-8 0 15,-5 0-1-15,-1 6-1 16,-2 14-2-16,-8 11-1 0,2 24-5 16,-16 7-25-16,12 27-4 15,-9 10 1-15,9 16-2 16</inkml:trace>
  <inkml:trace contextRef="#ctx0" brushRef="#br1" timeOffset="45647.5643">2440 5778 91 0,'9'14'38'0,"-9"-14"-2"15,17 0 2-15,-10-16-35 16,15 0-1-16,0-7-1 0,7-5 1 15,-3-3 0-15,2-3-1 16,-5-2 1-16,-2 3-1 16,-10 1 0-16,-10 8 0 15,-10 4 0-15,-10 10 0 16,-8 11 0-16,-7 14 0 15,-6 10 0-15,2 8 0 16,0 6-1-16,9 4 1 16,8 0-1-16,16-1 1 15,11-10-1-15,23-10 0 16,16-14 0-16,12-10 1 15,11-12-1-15,9-8 0 16,2-4 1-16,-5-9-1 16,-4 6 0-16,-13 3-1 0,-14 6 1 15,-10 10 0-15,-14 13-1 16,-14 10 0-16,-11 15 1 15,-6 10 0-15,-8 5 2 16,0 4-1-16,-1-1 1 16,5-5 0-16,3-7 0 15,7-11-1-15,6-23 0 16,11 0 2-16,8-22-4 15,3-8 1-15,4-9-1 16,1-2 2-16,0-4-2 16,-1 5 1-16,-5 4 1 15,-2 12-3-15,-5 4 2 16,-1 8 0-16,-1 6-1 15,2 1 0-15,4-2-1 16,11-6-1-16,8-9-1 0,4-10-2 16,15-1-3-16,-2-21-6 15,16 4-22-15,-11-15 1 16,4 3-2-16,-12-2 0 15</inkml:trace>
  <inkml:trace contextRef="#ctx0" brushRef="#br1" timeOffset="45782.5778">3790 5077 93 0,'-10'53'37'16,"-9"10"0"-16,5 18 1 15,-3 5-33-15,9 3-3 16,0 4-3-16,3-9-4 16,14-1-28-16,-9-20-3 15,11-9 1-15,-7-21-3 0</inkml:trace>
  <inkml:trace contextRef="#ctx0" brushRef="#br1" timeOffset="45955.5951">3621 5378 109 0,'-6'-15'40'0,"1"1"1"16,24 19-3-16,-1 0-35 16,29-9-4-16,18 2-4 15,8-12-27-15,22 9-6 16,-3-7-2-16,14 8-1 15</inkml:trace>
  <inkml:trace contextRef="#ctx0" brushRef="#br1" timeOffset="46098.6094">4448 5517 112 0,'-36'17'42'0,"8"3"1"16,-4-17-5-16,12 3-40 16,20-6-29-16,-23-12-8 15,23 12-3-15,-1-15-1 16</inkml:trace>
  <inkml:trace contextRef="#ctx0" brushRef="#br1" timeOffset="47157.7153">1865 7045 95 0,'-35'-12'36'0,"-3"13"0"15,-13 5 1-15,6 18-30 16,-15 5-2-16,8 15 0 16,0 5-1-16,14 9 0 15,4 0-1-15,17 1-1 16,14-14 0-16,19-13 0 15,21-18-1-15,21-26 0 16,15-24 0-16,10-19 0 16,8-25 1-16,0-15 0 15,-4-13-1-15,-11-7 0 0,-14 0 0 16,-21 5-1-16,-16 10 1 15,-15 15-1-15,-12 20 0 16,-12 22 0-16,-9 31 1 16,-6 32-1-16,-5 34 0 15,2 25 2-15,2 26-3 16,7 14-1-16,10 15-9 15,1-8-24-15,32 2-6 16,0-19 3-16,19-7-6 16</inkml:trace>
  <inkml:trace contextRef="#ctx0" brushRef="#br1" timeOffset="47728.7724">1394 8298 101 0,'34'-23'38'0,"0"-12"1"16,14 8-1-16,-7-9-36 15,-1 8 0-15,1 5-1 16,-9 9 0-16,-5 16-1 15,-12 16 1-15,-9 15-1 16,-6 15 0-16,-6 12 0 16,0 8 0-16,-1 2 0 15,3 0 1-15,8-7-1 16,14-15 1-16,8-17 0 15,14-20 0-15,5-25 0 16,8-19 1-16,2-16-1 0,0-11 1 16,-8-9 0-16,-12-3-1 15,-9 1 2-15,-11 0-1 16,-5 5-1-16,-4 6-1 15,-3 8-2-15,-1 6-2 16,8 18-8-16,-6 0-25 16,17 25-2-16,-5 4-1 15,12 23-1-15</inkml:trace>
  <inkml:trace contextRef="#ctx0" brushRef="#br1" timeOffset="48111.8107">2430 8546 98 0,'0'0'37'0,"-20"18"1"0,9 11 0 16,-10 2-34-16,7 5-1 15,0 2-2-15,8 0 0 16,6-3-1-16,13-10-2 15,16-9-4-15,8-24-12 16,21-3-19-16,-5-24 0 16,13-5-1-16,-8-19 1 15</inkml:trace>
  <inkml:trace contextRef="#ctx0" brushRef="#br1" timeOffset="48232.8228">2656 8176 82 0,'-43'-13'38'15,"-1"5"-2"-15,8 12-4 16,12 6-43-16,2 10-23 0,16 8-4 15,0 1-2-15</inkml:trace>
  <inkml:trace contextRef="#ctx0" brushRef="#br1" timeOffset="48933.8929">1665 9751 100 0,'-5'-20'37'0,"14"4"0"0,3-11-4 16,7-1-29-16,14-6-2 15,3 2 0-15,6 2-1 16,0 9 1-16,-2 9-1 15,-7 16 1-15,-6 17-1 16,-13 16 0-16,-10 20 1 16,-6 14 0-16,-8 10-1 15,-1 6 1-15,-2-1 0 16,4-4 0-16,9-16 0 15,9-11 0-15,11-25 0 16,14-22 0-16,7-24-1 16,10-20 1-16,5-23-1 15,1-12 0-15,-9-11 1 16,-4-7-1-16,-14 1 0 0,-10 3-1 15,-11 8-1-15,-10 7 0 16,-5 17-2-16,-5 10-1 16,4 17-1-16,-2 5-5 15,23 27-21-15,-14-6-8 16,34 29 0-16,-4-7 0 15,20 14-1-15</inkml:trace>
  <inkml:trace contextRef="#ctx0" brushRef="#br1" timeOffset="49200.9196">2964 9631 92 0,'-24'-33'39'0,"3"10"1"0,-14-3-1 16,11 19-25-16,-14 2-8 15,2 20-1-15,-4 13-2 16,4 21 0-16,-1 15-2 16,4 16 0-16,6 6 0 15,7 9-1-15,11 0-1 16,10-11-2-16,11-6-2 15,5-19-2-15,13-3-12 16,-10-30-20-16,10-7-1 16,-11-23-1-16,2-7 2 15</inkml:trace>
  <inkml:trace contextRef="#ctx0" brushRef="#br1" timeOffset="49328.9324">2627 10114 87 0,'-29'-34'38'0,"16"11"1"16,5-7 0-16,23 11-10 15,15-5-27-15,13-7-10 16,23 14-27-16,-1-10-5 15,13 15 0-15,-7 0-1 16</inkml:trace>
  <inkml:trace contextRef="#ctx0" brushRef="#br1" timeOffset="49852.9848">2457 10956 97 0,'-20'-10'37'0,"-16"-4"1"15,6 13-2-15,-13-2-31 16,1 10 0-16,0 7-1 15,-1 12-1-15,-3 7 0 16,9 8-1-16,0 8 0 0,12-1-2 16,6-3 2-16,14-1-2 15,11-12 0-15,15-13-1 16,13-18 1-16,15-17 0 15,6-14 2-15,7-14 0 16,1-8 0-16,-1-4 0 16,-9-2 0-16,-9 5 0 15,-10 9 0-15,-15 12 0 16,-11 19-1-16,-8 13-2 15,-20 26-2-15,-1 15 0 16,-2 14-2-16,-2 4-6 16,18 24-14-16,-9-12-16 15,24 10 1-15,0-13-4 16,18 2 4-16</inkml:trace>
  <inkml:trace contextRef="#ctx0" brushRef="#br1" timeOffset="50260.0255">2562 11817 86 0,'-15'18'38'15,"-13"5"0"-15,2 23-2 16,-14 12-32-16,7 14-2 15,-2 10 2-15,7 10-3 16,6 1 0-16,7-2 1 16,9-6-2-16,11-11-1 15,11-13-4-15,3-25-6 16,19-11-26-16,-14-28-1 15,11-9-1-15,-14-24 0 0</inkml:trace>
  <inkml:trace contextRef="#ctx0" brushRef="#br1" timeOffset="50418.0413">2283 12229 101 0,'-20'-1'41'16,"23"17"1"-16,-3-16-3 16,33 13-35-16,15-13-3 15,11-9-4-15,23 5-18 16,-7-19-19-16,17 3 1 15,-12-10-4-15,7 4 0 16</inkml:trace>
  <inkml:trace contextRef="#ctx0" brushRef="#br1" timeOffset="51047.1042">3383 12486 87 0,'0'18'40'15,"0"-18"-2"-15,5 24 1 16,5-18-37-16,11-3-1 16,9-4-1-16,7-4-1 15,12-2-3-15,0-7-3 16,14 10-17-16,-9-15-14 15,5 7 1-15,-14-7-3 16,-3 5 3-16</inkml:trace>
  <inkml:trace contextRef="#ctx0" brushRef="#br1" timeOffset="51255.125">3486 12128 92 0,'-19'24'41'15,"15"7"0"-15,2-15-2 16,18 8-37-16,7-19-4 16,11-8-3-16,23 1-30 15,-5-14-4-15,10 2 1 16,-4-12-2-16</inkml:trace>
  <inkml:trace contextRef="#ctx0" brushRef="#br1" timeOffset="51622.1617">3279 11187 81 0,'20'10'37'0,"-10"-9"0"16,13 0-2-16,1-1-35 15,6-18-8-15,15 5-28 16,-5-13 0-16,8 1 0 16,-8-3 1-16</inkml:trace>
  <inkml:trace contextRef="#ctx0" brushRef="#br1" timeOffset="51793.1788">3379 11013 104 0,'-6'19'38'15,"6"-19"1"-15,14 16-2 16,8-16-40-16,13-17-13 16,17 4-21-16,-4-11 0 15,11 1 0-15,-10-12-3 16</inkml:trace>
  <inkml:trace contextRef="#ctx0" brushRef="#br1" timeOffset="52140.2135">3418 10067 105 0,'0'0'37'15,"24"-5"0"-15,-8-2-8 0,-1-11-46 16,12 6-17-16,2-9-2 15,5 0 0-15,-2-7-2 16</inkml:trace>
  <inkml:trace contextRef="#ctx0" brushRef="#br1" timeOffset="52304.2299">3506 9819 105 0,'-28'33'39'15,"8"-7"-1"-15,15 0-1 16,11-13-32-16,18-20-11 15,22-3-28-15,4-21-5 16,14-3 1-16,-2-14-1 0</inkml:trace>
  <inkml:trace contextRef="#ctx0" brushRef="#br1" timeOffset="52691.2686">3142 8583 75 0,'14'-6'39'15,"-14"6"-2"-15,7-10 1 16,-7 10-20-16,0 0-13 16,12-13-2-16,5 4-4 15,10 4-3-15,1-12-5 16,15 5-26-16,-6-7-1 15,4 4-1-15,-8-8-2 16</inkml:trace>
  <inkml:trace contextRef="#ctx0" brushRef="#br1" timeOffset="52845.284">3169 8388 109 0,'-16'14'38'15,"24"-1"0"-15,13-17-6 16,14-9-38-16,25 2-29 15,-2-13-3-15,15-1 0 16,-6-5-2-16</inkml:trace>
  <inkml:trace contextRef="#ctx0" brushRef="#br1" timeOffset="53258.3253">2622 7274 104 0,'0'0'37'16,"25"7"1"-16,-1-14-2 15,18-9-35-15,10 6-9 16,0-17-26-16,15 4-3 16,-4-9 0-16,2 4-1 15</inkml:trace>
  <inkml:trace contextRef="#ctx0" brushRef="#br1" timeOffset="53430.3425">2765 7075 123 0,'-26'23'40'0,"23"0"0"16,3-23-3-16,38 2-42 16,19-12-30-16,4-16-5 15,24 2 0-15,-1-9-1 16</inkml:trace>
  <inkml:trace contextRef="#ctx0" brushRef="#br1" timeOffset="63744.3738">4210 6516 91 0,'5'-16'35'16,"2"-8"1"-16,10 4 2 15,-5-4-35-15,16 2-1 16,2-3 1-16,7 5-1 16,-3 5 0-16,-3 6 0 15,-3 8 0-15,-2 10 0 16,-8 9 0-16,-4 8 0 15,-11 10 0-15,-1 8 2 16,-7 5-2-16,-2 4 1 16,-6 1-3-16,-2-2-1 0,4 0-5 15,-8-13-26-15,16 3-5 16,-5-16-1-16,9 2-2 15</inkml:trace>
  <inkml:trace contextRef="#ctx0" brushRef="#br1" timeOffset="63903.3897">4395 7257 115 0,'-17'22'40'16,"16"-3"1"-16,1-19-3 15,18-16-43-15,19-6-30 16,1-17-3-16,13 3-1 15,-6-10-2-15</inkml:trace>
  <inkml:trace contextRef="#ctx0" brushRef="#br1" timeOffset="66480.6474">4217 8010 67 0,'4'-13'34'0,"-4"13"2"16,3-11-1-16,-3 11-20 0,-4 21-11 16,-1 3-2-16,-2 7 1 15,-2 9-3-15,1 10 1 16,-3 5-2-16,2 7-4 15,-1-9-9-15,11 3-19 16,-1-16-1-16,10-8-2 16,1-19 1-16</inkml:trace>
  <inkml:trace contextRef="#ctx0" brushRef="#br1" timeOffset="66669.6663">4168 8172 98 0,'-29'-4'39'16,"10"11"-2"-16,2-4 1 15,17-3-34-15,0 12-2 16,22-10 0-16,11-2-3 0,8-5-3 16,12 7-12-16,0-13-19 15,13 3-3-15,-5-6 0 16,7 4-2-16</inkml:trace>
  <inkml:trace contextRef="#ctx0" brushRef="#br1" timeOffset="66955.6949">4966 7935 90 0,'0'0'37'15,"-15"-6"1"-15,15 6 1 0,-35 17-32 16,15 9-1-16,-10 6-1 15,-2 10-1-15,-2 4 0 16,4 2-2-16,3-2-1 16,15-3 0-16,16-11 0 15,17-15-1-15,25-15 0 16,18-19-3-16,16-13-1 15,14-9-2-15,16-1-22 16,-12-19-11-16,6 6 1 16,-19-8-2-16,-5 7 1 15</inkml:trace>
  <inkml:trace contextRef="#ctx0" brushRef="#br1" timeOffset="67118.7112">5319 7819 108 0,'-61'58'38'0,"-1"-4"2"0,18 11-3 16,10-6-35-16,7 3-2 15,12 1-1-15,9-3-3 16,14 10-7-16,1-17-26 16,16 2-2-16,0-12 0 15,13-1 0-15</inkml:trace>
  <inkml:trace contextRef="#ctx0" brushRef="#br1" timeOffset="69787.9781">5801 8090 86 0,'-9'-19'40'0,"9"19"-1"15,-5-29 1-15,17 9-27 16,0-4-9-16,12-5-1 16,8-5-1-16,7-1-1 15,5 2 1-15,3 3-2 16,-7 7 1-16,-5 14 0 15,-12 12 0-15,-11 18-1 16,-18 18 0-16,-17 16 1 0,-14 11-1 16,-10 9 0-16,-5 8 1 15,-3-1-1-15,6-8 0 16,8-6 1-16,16-12-1 15,16-15 0-15,20-18-1 16,21-16 0-16,16-14-3 16,15-20-4-16,26 1-29 15,-7-19-2-15,10 5-1 16,-8-11-1-16</inkml:trace>
  <inkml:trace contextRef="#ctx0" brushRef="#br1" timeOffset="69960.9954">6512 8095 110 0,'-26'14'38'0,"11"6"2"16,-5-19-4-16,20-1-37 15,0 0-5-15,0 0-31 16,22-16-2-16,0-3 1 15,15 4-1-15</inkml:trace>
  <inkml:trace contextRef="#ctx0" brushRef="#br1" timeOffset="70193.0186">6856 7983 104 0,'-30'34'40'15,"-13"-5"-1"-15,14 6 0 0,-1-4-36 16,16-2 0-16,12-8-1 15,21-7 0-15,19-14 0 16,17-13-2-16,16-9-1 16,10-9-1-16,11-6-3 15,-8-12-8-15,9 6-24 16,-21-11-3-16,-6 9 1 15,-23-8-1-15</inkml:trace>
  <inkml:trace contextRef="#ctx0" brushRef="#br1" timeOffset="70343.0336">7171 7791 107 0,'-63'70'39'0,"-3"0"0"16,16 11-1-16,8-7-37 16,17-3 0-16,19-8-3 0,14-13-6 15,29-1-28-15,5-23-2 16,21-5-1-16,3-16-2 15</inkml:trace>
  <inkml:trace contextRef="#ctx0" brushRef="#br1" timeOffset="70843.0836">7546 7833 113 0,'-26'14'39'0,"1"-9"1"16,16 11-6-16,9-16-32 16,0 0 0-16,31 5-1 15,0-8 0-15,7-1 0 16,7-1 0-16,5-3 0 15,2-1 0-15,-1-3-1 16,-5 4 1-16,-7 0-1 16,-10 5 1-16,-11 3 0 15,-18 0-1-15,1 18 1 16,-16 0 0-16,-10 7 0 15,-5 4 0-15,-2 2 0 16,1 6-1-16,8-6 0 16,8 1 0-16,13-9-1 0,14-1 1 15,16-11-1-15,9 2 0 16,7-2 0-16,7-6 1 15,-3 8 0-15,-5-1 1 16,-16 9-1-16,-10 6 0 16,-19 8 1-16,-10 1-1 15,-18 5 1-15,-14 0-3 16,-6 1-1-16,-8-16-10 15,17 7-25-15,-10-23-3 16,15-1 1-16,-2-19-4 16</inkml:trace>
  <inkml:trace contextRef="#ctx0" brushRef="#br2" timeOffset="74542.4535">4980 9382 79 0,'-4'-22'38'0,"-10"-10"0"0,3 2 0 16,-12-11-29-16,1 8-2 16,-13-4-1-16,0 8-1 15,-9 7-1-15,-2 14 0 16,-8 6-2-16,-1 15 1 15,0 13-2-15,-5 18 1 16,6 10-1-16,4 13 1 16,3 6-1-16,8 6 1 15,7 4-1-15,7 3 0 16,14-2 0-16,18-5-1 15,11-8 1-15,17-9-1 16,21-11 0-16,18-10 0 16,14-12 0-16,9-13 0 0,11-13 0 15,-2-17 0-15,2-14 0 16,-6-13 0-16,-8-15 0 15,-15-13 0-15,-16-11-1 16,-12-7 1-16,-17-11 0 16,-18-1-1-16,-20-3 1 15,-22 5-1-15,-20 11 1 16,-20 15-1-16,-25 25 1 15,-21 24-1-15,-14 36 0 16,-11 20-2-16,12 29-7 16,2-4-8-16,33 15-21 15,14-12-3-15,44-7 1 16,33-22-3-16</inkml:trace>
  <inkml:trace contextRef="#ctx0" brushRef="#br3" timeOffset="83175.3167">4195 10717 78 0,'7'-20'35'15,"-7"20"0"-15,0 0 0 16,5 12-29-16,-19 19-2 16,3 17-1-16,-8 8-1 15,-4 15-1-15,-3 3 0 16,4 4-2-16,6-4-2 0,6-12-4 15,17-1-4-15,2-26-23 16,21-9-1-16,9-21-2 16,17-12 2-16</inkml:trace>
  <inkml:trace contextRef="#ctx0" brushRef="#br3" timeOffset="83500.3492">4691 10761 94 0,'-13'-30'37'0,"5"19"0"16,-16 12 1-16,0 21-32 15,-1 15-2-15,1 13-2 16,1 9 0-16,6 8-1 16,5 0 0-16,12-1-1 15,14-13 1-15,16-13-2 0,16-17 2 16,15-19-2-16,6-22 2 15,7-12 2-15,-2-16-2 16,-2-7 1-16,-13-7-1 16,-19-2 1-16,-16 2-1 15,-19 5 0-15,-21 13-3 16,-18 10 0-16,-13 14-2 15,-15 8-1-15,6 19-7 16,-8-3-22-16,22 14-5 16,7-2 0-16,25 2-1 15</inkml:trace>
  <inkml:trace contextRef="#ctx0" brushRef="#br3" timeOffset="83943.3935">6096 10165 89 0,'-70'20'35'15,"-8"31"3"-15,-18 19-2 16,2 25-30-16,5 10-3 16,16 7 2-16,16-1-4 15,26-4-2-15,24-9 0 16,20-18-5-16,35-6-11 15,9-30-21-15,28-8 0 16,-1-18-3-16,14-8 3 16</inkml:trace>
  <inkml:trace contextRef="#ctx0" brushRef="#br3" timeOffset="84304.4296">6310 10743 102 0,'-38'-12'38'0,"3"17"2"16,-14-4-5-16,3 17-31 16,2 5-2-16,2 5 0 15,7 2-1-15,10 0 1 16,11-3-2-16,11-3 1 15,15-9 0-15,12-6-1 16,13-5 0-16,9-7 0 0,2-1 1 16,4-6-1-16,-5 3 0 15,-7 3 0-15,-10 4 0 16,-13 7 1-16,-16 8-1 15,-16 7-1-15,-11 8 0 16,-7 0-2-16,-3 3 1 16,-1-6-6-16,12 1-7 15,1-21-24-15,24-7 2 16,11-17-4-16,21-11 2 15</inkml:trace>
  <inkml:trace contextRef="#ctx0" brushRef="#br3" timeOffset="84687.4679">6687 10310 103 0,'0'0'41'0,"-14"13"1"16,-10 12-4-16,0 16-34 15,0 5-2-15,4 10 1 16,-1 9-2-16,1 6 3 15,-1 3-4-15,1-1 2 16,5-5-1-16,3-5-1 16,2-7 0-16,7-13-1 15,5-15 1-15,9-9-1 16,7-17 1-16,8-12 0 15,4-9 1-15,3-12-1 16,2-4 1-16,-1-2 1 0,-3 2-2 16,-5 2 2-16,-7 7-2 15,-4 13 0-15,-15 13-1 16,11 4 1-16,-12 16-2 15,-4 5-1-15,3 8-1 16,-4 1-2-16,12 5-4 16,-3-15-11-16,23 5-19 15,-4-18-1-15,20 0 2 16,-1-18-1-16</inkml:trace>
  <inkml:trace contextRef="#ctx0" brushRef="#br3" timeOffset="85371.5363">7168 10851 95 0,'0'0'38'0,"-31"2"2"0,7 13 0 15,-8 2-32-15,3 8-1 16,-2 0-2-16,9 5-2 16,3 0 0-16,13-2-3 15,11-4 1-15,12-4-2 16,14-8 1-16,6-8-2 15,5-6 1-15,5-9 1 16,0-7 0-16,-3-8 0 16,-8-2-1-16,-4-7 2 15,-13 0-2-15,-4-2 2 16,-10 4-2-16,-9 1 0 15,-5 5 1-15,-1 9 0 16,-5 4 1-16,0 9-1 16,0 8 1-16,4 4-1 15,5 5 1-15,10 1 0 0,4 0 0 16,9-2 0-16,8-3 0 15,6-2-1-15,6-4 1 16,2-2 0-16,1-1 0 16,-4-3 0-16,-3 0-1 15,-6 1 1-15,-6 0-1 16,-7 2 1-16,-14 1-1 15,0 0 0-15,0 22 1 16,-12-4-1-16,-2 4 0 16,0 4 0-16,0 3 0 15,3-2 0-15,4 0 0 16,10-6 1-16,9-11-1 15,10-7 0-15,11-10 0 16,7-10 1-16,5-7-1 0,5-7 1 16,-3-5-1-16,-3 0 1 15,-2 4-1-15,-13 3 1 16,-6 10-1-16,-8 5 0 15,-15 14 0-15,0 0 0 16,0 22 0-16,-10 0 0 16,-4 6 0-16,5 2-1 15,-1 5-1-15,3-6-1 16,10-3-2-16,4-12-3 15,18-3-7-15,1-29-5 16,24 7-5-16,-13-33-10 16,23 0-5-16,-6-25 0 15,8-4 3-15</inkml:trace>
  <inkml:trace contextRef="#ctx0" brushRef="#br3" timeOffset="85538.553">8393 10295 122 0,'-19'28'43'0,"-22"10"-3"15,5 29-8-15,-3-3-30 16,9 6 0-16,7 0-5 15,9-3-1-15,21 3-10 16,-1-24-7-16,32 5-19 16,-2-21-1-16,18-2-1 15,2-19 1-15</inkml:trace>
  <inkml:trace contextRef="#ctx0" brushRef="#br3" timeOffset="85888.588">8722 10722 109 0,'-26'9'42'16,"-22"0"1"-16,7 20-2 15,-2 4-37-15,0 2 0 16,2 6-2-16,14-2 1 16,12-6-2-16,13-4 0 15,19-15 0-15,14-14 0 16,14-17-1-16,13-14 1 15,7-19-1-15,0-15 0 16,1-11 2-16,-4-9-2 16,-3-5 0-16,-7 2 0 15,-10 11 0-15,-13 14 0 16,-13 21 0-16,-14 25 0 0,-13 25 0 15,-12 28 0-15,-8 22 0 16,-4 17 0-16,-1 11-2 16,6-1-3-16,14 4-9 15,2-21-1-15,32 0-6 16,-3-35-7-16,39 1-14 15,4-24 0-15,19-9 0 16,12-13 3-16</inkml:trace>
  <inkml:trace contextRef="#ctx0" brushRef="#br3" timeOffset="86527.6519">9734 10218 94 0,'13'-22'41'15,"-10"-1"-2"-15,-3 23 1 16,6-15-34-16,-6 15-1 15,-7 23-1-15,1 7-1 16,-7 13-2-16,-1 13 2 0,-1 10-2 16,-2 11 1-16,1 4-1 15,2 3 1-15,1-5-2 16,6-8 1-16,1-9 0 15,9-10 0-15,-2-14-1 16,7-15 1-16,4-13 0 16,0-14-1-16,3-11 1 15,2-8-1-15,-1-9 1 16,0-6-1-16,4-3 1 15,-1 1-1-15,3 3 0 16,4 5 0-16,3 6 0 16,2 10 0-16,4 11 0 15,-3 7 0-15,2 8 0 16,-2 8 0-16,-6 7 0 15,-9 5 0-15,-6 3-1 0,-14 4 1 16,-14 1-1-16,-13-1-1 16,-11 1 0-16,-7-5 0 15,-3-3-3-15,-2-12-1 16,13-2-7-16,-1-23-7 15,41 7-7-15,-17-25-12 16,40 1-1-16,8-16 0 16,23 6 2-16</inkml:trace>
  <inkml:trace contextRef="#ctx0" brushRef="#br3" timeOffset="86864.6856">10209 10742 103 0,'-6'28'41'15,"-10"-5"0"-15,8 7 0 0,-2-9-35 16,10 1-2-16,7-7 0 15,9-3-2-15,11-9 0 16,8-8-1-16,3-5 0 16,4-6 0-16,-3-8-1 15,-1-6 1-15,-6-3-1 16,-10-1 0-16,-11 0 1 15,-10 4-1-15,-10 6 0 16,-9 9 0-16,-10 7 0 16,-5 16 1-16,-6 11-2 15,1 10 2-15,-3 11-2 16,5 5 1-16,9 6-1 15,6-3-2-15,14 3-3 0,10-20-9 16,25 7-5-16,3-29-9 16,38 2-9-16,6-22-4 15,29-7-1-15,16-19 3 16</inkml:trace>
  <inkml:trace contextRef="#ctx0" brushRef="#br3" timeOffset="87458.745">11528 10407 90 0,'-42'-23'40'15,"3"15"0"-15,-13-2-1 16,11 15-32-16,-8 8-1 15,6 18-1-15,3 8-1 16,6 10 0-16,5-1-1 0,9 4-1 16,8-5 0-16,13-7-1 15,10-10 0-15,16-18 0 16,7-11 0-16,14-13 0 15,9-16-1-15,3-11 1 16,2-8-1-16,-3-5 1 16,-5 0 0-16,-11 2 0 15,-9 9 0-15,-13 7-1 16,-15 19 1-16,-6 15-1 15,-27 21 0-15,-4 19 0 16,-9 16-1-16,-7 13 1 16,-4 13-2-16,3 4 1 15,5 3-2-15,9-9-4 16,21-3-3-16,6-25-8 15,40 0-5-15,-4-36-8 0,32-3-10 16,4-27-4-16,15-6 6 16</inkml:trace>
  <inkml:trace contextRef="#ctx0" brushRef="#br3" timeOffset="87616.7608">11946 10695 113 0,'-39'-4'40'15,"8"10"1"-15,-8-10-3 16,14-2-40-16,25 6-10 15,-13-17-14-15,36 9-14 16,5-12 0-16,21 3-2 16,1-9 2-16</inkml:trace>
  <inkml:trace contextRef="#ctx0" brushRef="#br3" timeOffset="88020.8012">12280 10442 108 0,'-41'-1'41'0,"3"10"0"16,-10-5-2-16,3 11-36 15,4 0 0-15,8 8 0 16,9-2-1-16,12 5 0 16,16-3-1-16,17-7 0 15,17 0-1-15,14-3 0 16,8-1 0-16,8 1 0 15,-2 0 1-15,-4 6-1 0,-13 4 0 16,-12 10 0-16,-21 4 1 16,-16 4-1-16,-18 2 0 15,-17-1 1-15,-9-2-1 16,-7-7 0-16,1-9 0 15,2-9 1-15,9-14 0 16,15-13-1-16,15-16 0 16,18-15 0-16,17-11-1 15,10-8-1-15,10-3-1 16,2-3-3-16,7 14-5 15,-15-8-5-15,11 25-7 16,-27-6-7-16,7 20-10 16,-15 2-1-16,2 12 3 15,-6-2 1-15</inkml:trace>
  <inkml:trace contextRef="#ctx0" brushRef="#br3" timeOffset="88215.8207">12703 10453 103 0,'-8'28'42'0,"3"13"1"16,-10-5-1-16,6 8-34 15,-8 2-2-15,4 0-2 16,1 0-2-16,2-2-3 16,6-2-3-16,-1-10-6 15,19 6-8-15,-8-23-8 16,27 7-10-16,-11-20-7 15,11-2 0-15,0-15 0 16</inkml:trace>
  <inkml:trace contextRef="#ctx0" brushRef="#br3" timeOffset="88568.856">12916 10014 109 0,'20'11'41'0,"2"-6"2"15,15 15-2-15,-4-5-38 16,12 10 1-16,2 7-1 15,-2 11-1-15,-9 12-1 0,-6 15 1 16,-17 8-2-16,-12 10 2 16,-15 6-3-16,-11 3 2 15,-10-1-3-15,-10-9 1 16,-3-6-3-16,1-20-3 15,13-3-8-15,-8-32-6 16,30-3-7-16,-9-28-17 16,21-10 2-16,3-19 0 15,9-12 2-15</inkml:trace>
  <inkml:trace contextRef="#ctx0" brushRef="#br3" timeOffset="91363.1354">4146 11839 64 0,'-10'-16'38'16,"10"16"1"-16,1-14-1 16,-1 14-27-16,19-26-3 15,3 5-3-15,7-9-1 16,7 2-2-16,4 0 1 15,2 3-3-15,0 7 2 16,-4 10-1-16,-7 10 0 16,-10 12 0-16,-10 11-1 0,-14 11 2 15,-5 8-2-15,-8 7-1 16,-4 2 0-16,-3-3-2 15,6 2-2-15,-4-12-31 16,19 0-3-16,0-18-1 16,15-3-1-16</inkml:trace>
  <inkml:trace contextRef="#ctx0" brushRef="#br3" timeOffset="91550.1541">4492 12447 98 0,'-27'47'43'15,"0"-21"0"-15,8-1-2 0,-1-13-39 16,20-12-7-16,7-15-30 16,7-14-5-16,12 6-1 15,0-15-3-15</inkml:trace>
  <inkml:trace contextRef="#ctx0" brushRef="#br3" timeOffset="97293.7284">12764 4846 40 0,'7'-17'32'15,"-7"17"3"-15,0 0-2 16,-17 40-15-16,-8-7-8 16,-1 26-1-16,-15 10 0 15,4 22-1-15,-12 8-1 16,5 15-2-16,0-4 0 15,11-2 1-15,10-8-3 16,16-15-1-16,15-19-1 16,14-20-4-16,22-13-8 0,1-30-23 15,21-9-3-15,-5-22-2 16,2-10-2-16</inkml:trace>
  <inkml:trace contextRef="#ctx0" brushRef="#br3" timeOffset="97473.7464">12447 5323 101 0,'-69'-12'39'0,"27"17"0"16,14-10-1-16,28 5-35 16,34-12-1-16,30-8-2 15,29-1-3-15,17-7-3 16,21 7-10-16,-6-12-20 0,15 12-2 15,-11-5 1-15,-7 18-3 16</inkml:trace>
  <inkml:trace contextRef="#ctx0" brushRef="#br3" timeOffset="97640.7631">13429 5280 98 0,'-23'21'38'0,"7"-14"1"16,16-7-2-16,19-5-34 15,27-10-2-15,15-7-2 16,11-4-2-16,12 9-8 15,-11-11-25-15,8 14-1 16,-23 3 0-16,-14 16-3 16</inkml:trace>
  <inkml:trace contextRef="#ctx0" brushRef="#br3" timeOffset="97790.7781">13479 5587 97 0,'-24'29'38'16,"24"-29"1"-16,18 6-2 15,25-33-35-15,20-5-6 16,26 2-21-16,1-17-12 15,9 3-1-15,-6-7 0 16,2 7-1-16</inkml:trace>
  <inkml:trace contextRef="#ctx0" brushRef="#br3" timeOffset="98367.8358">14591 5085 94 0,'0'0'38'0,"-12"-26"0"16,29 9-1-16,5-15-36 0,19 0 0 15,11-4 0-15,8 1-1 16,-3 2 1-16,-4 9-1 16,-9 7 2-16,-10 11-1 15,-12 16-1-15,-15 15 1 16,-14 15 2-16,-8 14-2 15,-9 13 1-15,-4 8-1 16,0 5 2-16,5 0-2 16,9-6 1-16,10-6-2 15,13-11 1-15,19-15-1 16,13-21 1-16,17-14 1 15,13-20-1-15,4-15 1 16,1-15-1-16,-1-11 1 0,-8-10-2 16,-11-3 3-16,-13-2-3 15,-18 2 1-15,-11 3-2 16,-11 5 1-16,-3 12-2 15,-7 6-1-15,3 16-2 16,-3 2-9-16,22 27-18 16,-15-4-8-16,34 27 0 15,-8-5-1-15</inkml:trace>
  <inkml:trace contextRef="#ctx0" brushRef="#br3" timeOffset="98663.8654">16222 5054 69 0,'-16'-34'38'0,"3"12"1"15,-14 0 0-15,8 21-16 16,-8-2-17-16,3 18-3 15,-5 10 3-15,1 14-3 16,-4 14 1-16,1 13-3 16,4 6 1-16,0 5-1 15,7 3-1-15,1 0-1 16,10-5-2-16,6-14-1 15,17 0-10-15,-9-27-18 16,18 0-7-16,-8-20 1 16,8-4-1-16</inkml:trace>
  <inkml:trace contextRef="#ctx0" brushRef="#br3" timeOffset="98804.8795">15890 5569 104 0,'-18'-24'39'16,"18"12"2"-16,1-8-3 15,26 2-33-15,5 4-5 16,9-11-16-16,21 13-20 15,-4-11-3-15,12 7-2 16,-5-7 0-16</inkml:trace>
  <inkml:trace contextRef="#ctx0" brushRef="#br3" timeOffset="99097.9088">16922 5413 94 0,'0'0'41'16,"0"0"0"-16,33-7-1 16,-3-3-31-16,11-8-15 15,24 10-24-15,-7-15-9 16,15 5-1-16,-8-9-1 0</inkml:trace>
  <inkml:trace contextRef="#ctx0" brushRef="#br3" timeOffset="99578.9569">17645 5025 73 0,'0'0'39'0,"0"0"-1"16,9-11 0-16,5-6-18 16,11 4-18-16,5-6 1 15,7 3 1-15,-2-3-2 0,0 4 0 16,-2 1 0-16,-5 5-1 15,-9 5 0-15,-6 9-1 16,-9 10 1-16,-8 10-1 16,-12 12 2-16,-6 10-1 15,-2 10 0-15,6 6 0 16,-1 4 0-16,9 0 0 15,7-7 0-15,11-7 0 16,13-13 0-16,12-13-1 16,8-19 1-16,7-11 1 15,2-21-1-15,3-12 0 16,-3-12 1-16,-6-7 0 15,-6-7-2-15,-7-2 0 16,-6 3-2-16,-10 2 1 0,-4 11-2 16,-7 9-1-16,2 12-3 15,-6 8-4-15,15 23-14 16,-15-4-11-16,16 14-3 15,-5 3-1-15,15 10 1 16</inkml:trace>
  <inkml:trace contextRef="#ctx0" brushRef="#br3" timeOffset="99788.9779">18631 5179 102 0,'-9'23'40'0,"-14"-7"2"15,13 16-2-15,-12-2-37 0,10 8 0 16,2 2-1-16,6 1-1 15,8-2-2-15,8-8-3 16,15-1-2-16,3-18-3 16,25 2-16-16,-13-29-14 15,19-1 0-15,-14-21-1 16,5-1 2-16</inkml:trace>
  <inkml:trace contextRef="#ctx0" brushRef="#br3" timeOffset="99901.9892">18935 5090 101 0,'-15'-36'39'15,"-12"-1"1"-15,10 14-4 16,-3 7-35-16,2 0-7 15,18 16-21-15,-21 7-11 16,10 8-1-16,-7-6-2 0</inkml:trace>
  <inkml:trace contextRef="#ctx0" brushRef="#br3" timeOffset="100350.034">15671 5973 101 0,'-27'-7'39'0,"27"7"0"16,-8-11 0-16,32 5-35 15,25-2-1-15,31 0 1 16,30-4-2-16,37 3 2 16,36-7-2-16,37 2 2 15,29-3-3-15,22-3 2 16,18-4-3-16,7-1-1 15,-7-2 1-15,-11 0-1 16,-26-1-1-16,-31 0-3 16,-35 4 1-16,-43-3-5 15,-35 18-8-15,-55-12-14 0,-25 19-9 16,-46-4-1-16,-22 11 0 15</inkml:trace>
  <inkml:trace contextRef="#ctx0" brushRef="#br3" timeOffset="101194.1184">17290 6408 86 0,'-23'-9'38'16,"-13"-3"-1"-16,0 9 2 15,-13 1-33-15,2 14 0 16,-6 6-1-16,3 13-1 15,-1 8 0-15,9 8 2 16,10-2-3-16,17 2 2 16,13-10-3-16,19-7 2 15,19-14-2-15,12-16 2 16,18-15-4-16,6-10-1 15,5-11 2-15,-2-6-2 16,-7-2 1-16,-9-1-1 16,-12 2 1-16,-10 9-2 15,-15 7 2-15,-14 12 0 16,-8 15 1-16,-22 8-1 0,-1 16-1 15,-2 9 0-15,3 12-2 16,-1-2-2-16,21 16-15 16,-3-21-8-16,33 6-13 15,6-16 3-15,24-4-5 16,6-15 5-16</inkml:trace>
  <inkml:trace contextRef="#ctx0" brushRef="#br3" timeOffset="101300.129">17989 6670 111 0,'-28'-12'10'0,"-6"2"-7"15,-8 1-6-15,-12 4-37 16,8-8-2-16</inkml:trace>
  <inkml:trace contextRef="#ctx0" brushRef="#br3" timeOffset="102118.2108">13294 7273 85 0,'10'-28'37'0,"-9"-1"0"16,-1 16 2-16,-20 7-35 15,-3 18-1-15,-11 13 0 16,-8 17-1-16,-14 18 1 16,-1 19-1-16,-5 13 1 15,2 9-1-15,3 2 0 16,11 2 1-16,12-5-2 15,14-5-1-15,21-13-2 16,18-22-4-16,22-7-8 16,1-29-24-16,24-10-2 15,-8-28 0-15,12-9 0 16</inkml:trace>
  <inkml:trace contextRef="#ctx0" brushRef="#br3" timeOffset="102289.2279">12956 7810 101 0,'-55'-9'40'0,"21"9"1"15,16-8-2-15,34 8-34 16,26-16-2-16,28-6-4 16,26-7-2-16,18-8-5 15,25 7-22-15,-7-10-8 16,7 11-2-16,-18-2 0 15</inkml:trace>
  <inkml:trace contextRef="#ctx0" brushRef="#br3" timeOffset="102472.2462">13875 7748 102 0,'-32'10'40'16,"21"-4"1"-16,12-19-2 16,26 2-36-16,16-17-3 15,14-3-3-15,11 3-4 16,-8-12-18-16,10 22-13 15,-19-2-1-15,-10 21-1 16,-23 3 0-16</inkml:trace>
  <inkml:trace contextRef="#ctx0" brushRef="#br3" timeOffset="102614.2604">13779 8002 103 0,'-30'16'38'0,"31"-6"2"16,21-20-3-16,25-12-40 15,41-1-14-15,14-19-20 16,28-3-1-16,3-10-3 15,11 0 2-15</inkml:trace>
  <inkml:trace contextRef="#ctx0" brushRef="#br3" timeOffset="103809.3799">15881 7356 53 0,'-12'-19'37'15,"-11"0"-1"-15,-6 11 1 16,-14-6-15-16,1 21-13 15,-15 1-2-15,9 13-1 16,-10 8-1-16,7 16-1 0,0 9-1 16,9 9-1-16,6 6 0 15,12 9 0-15,12 0 0 16,12 4 0-16,18-3 0 15,15-6-1-15,16-14 0 16,21-13 0-16,21-24 0 16,15-20 1-16,10-19-1 15,6-25-1-15,-4-19 1 16,-8-14 1-16,-16-10-2 15,-25-6 1-15,-28 4-1 16,-33 4-1-16,-28 6 0 16,-26 10 0-16,-26 19-1 15,-19 14-1-15,-7 21-1 0,-2 7 0 16,13 22-8-1,10-5-16-15,34 23-10 0,19-2-2 16,43 6-1-16,23-9 2 16</inkml:trace>
  <inkml:trace contextRef="#ctx0" brushRef="#br3" timeOffset="104332.4322">16887 7748 72 0,'0'0'38'0,"-22"6"-1"15,22-6 3-15,-19 1-21 16,19-1-11-16,-10 3 0 15,10-3-1-15,0 0-2 16,0 0 0-16,0 0-1 16,16 4 0-16,-1-4-2 15,11 1 0-15,8-3 0 16,16-2 0-16,14-2-2 15,15-2 0-15,11-4 0 0,9-3 0 16,5-3 0-16,-5 3 0 16,-6-1 0-16,-13 4 0 15,-15-1 0-15,-19 4 0 16,-18 4 0-16,-18 0 0 15,-10 5 0-15,-20-2 0 16,-1 3 0-16,-2-2-3 16,1 6-3-16,-3-12-7 15,19 18-13-15,-11-20-5 16,17 9-8-16,12-4-1 15,3-1-2-15,-1-4 2 16</inkml:trace>
  <inkml:trace contextRef="#ctx0" brushRef="#br3" timeOffset="105496.5486">18508 7266 89 0,'0'0'38'0,"1"-12"-2"0,-1 12 3 16,-5 11-35-16,5 5-1 15,-2 7-1-15,2 8-2 16,-3 8 0-16,-1 4-2 16,7 9-2-16,-5-9-4 15,17 10-17-15,-8-16-11 16,9-3 0-16,-4-12-1 15,5-7 2-15</inkml:trace>
  <inkml:trace contextRef="#ctx0" brushRef="#br3" timeOffset="105671.5661">18436 7482 90 0,'-29'-12'38'0,"13"9"-2"16,5-4 2-16,11 7-27 0,23-10-9 15,10 5-3-15,15 0-4 16,3-10-20-16,21 8-12 15,-2-5 1-15,5 5-3 16,-7-1 2-16</inkml:trace>
  <inkml:trace contextRef="#ctx0" brushRef="#br3" timeOffset="106010.6">19169 7432 95 0,'7'-16'37'0,"-7"16"1"16,3-15-1-16,-3 15-32 15,-15 8 0-15,3 6-1 16,-5 3-1-16,0 5-1 16,3-1 0-16,8 3 0 15,10-6-1-15,15-5 1 16,16-6-2-16,17-13-2 15,24-2-3-15,6-18-14 16,19 6-17-16,-11-12-3 16,3 3 0-16,-18-3-2 0</inkml:trace>
  <inkml:trace contextRef="#ctx0" brushRef="#br3" timeOffset="106167.6157">19656 7238 107 0,'-58'22'38'15,"10"16"1"-15,-2 5-1 16,16 11-34-16,3 8-3 15,13 5-2-15,12 2-1 16,5-7-7-16,19 2-26 16,-2-11-4-16,12-6 1 15,5-15-2-15</inkml:trace>
  <inkml:trace contextRef="#ctx0" brushRef="#br3" timeOffset="106533.6523">19878 7361 109 0,'0'0'40'15,"14"-17"1"-15,19 15-2 16,9-6-36-16,7 2-1 15,5 2 0-15,2 2 0 16,-6 6 0-16,-9 5-1 16,-14 5 0-16,-11 8 0 15,-20 7 0-15,-20 8 0 0,-18 6 0 16,-11 8 1-16,-6 2-1 15,3 0-1-15,2-3 1 16,14-4 0-16,20-11-1 16,25-10 0-16,27-12-1 15,24-14-2-15,27-6-4 16,5-20-9-16,27 12-10 15,-12-22-14-15,6 5-1 16,-18-10-1-16,-4 8 2 16</inkml:trace>
  <inkml:trace contextRef="#ctx0" brushRef="#br3" timeOffset="106678.6668">20720 7461 109 0,'-22'8'39'0,"-2"-9"1"0,24 1-4 15,0 0-39-15,2-24-21 16,31 13-14-16,1-7 1 15,16 2-3-15,2-6 1 16</inkml:trace>
  <inkml:trace contextRef="#ctx0" brushRef="#br3" timeOffset="106910.69">21204 7256 118 0,'-53'13'40'0,"3"13"1"15,-7-11-3-15,10 15-34 16,13 1-2-16,16-1 0 15,18 1 0-15,21-4-1 0,19-7-1 16,19-4 0-16,20-6-2 16,9-11-2-16,7-6-2 15,-8-14-6-15,9 7-14 16,-26-18-15-16,-4 4 3 15,-23-12-3-15,-15 6 3 16</inkml:trace>
  <inkml:trace contextRef="#ctx0" brushRef="#br3" timeOffset="107047.7037">21524 7274 111 0,'-57'35'38'15,"10"14"1"-15,-2 1-2 16,20 9-34-16,4-2-2 16,15-6-2-16,16 7-11 15,2-23-22-15,26 3-5 0,3-17-1 16,15-8 0-16</inkml:trace>
  <inkml:trace contextRef="#ctx0" brushRef="#br3" timeOffset="107502.7492">21795 7188 116 0,'-45'5'40'0,"14"6"2"15,6-10-3-15,25-1-36 16,14 4-1-16,20-2 0 16,13-2 0-16,10 0 0 0,6 1-2 15,3 1 1-15,-4-1-1 16,-6 7 1-16,-13 0-1 15,-19 5-1-15,-17 2 2 16,-19 4-1-16,-13-1 0 16,-11 3 0-16,-8 2 0 15,1-2 0-15,4 2-1 16,10-4 2-16,13 1-2 15,19 2 1-15,17-2-1 16,13 0 1-16,16 2-1 16,0 1 1-16,-1 1 0 15,-7 5 1-15,-15-1-1 0,-15 2 1 16,-20 2 0-16,-22-2 0 15,-16 2-3-15,-14-7-2 16,1 6-9-16,-14-22-9 16,22 10-11-16,-8-14-10 15,17-1 1-15,1-13-1 16</inkml:trace>
  <inkml:trace contextRef="#ctx0" brushRef="#br3" timeOffset="108148.8138">15580 8540 31 0,'14'7'31'16,"12"0"1"-16,11 0-1 15,13-8-16-15,19 8-6 16,13-10-2-16,19 7 1 16,14-10 0-16,27 5-3 15,15-7 1-15,23 4-1 16,15-5 0-16,22 6 1 15,13-3-1-15,21 3-3 16,16-1 0-16,9 4 0 16,7-2 0-16,10 2 0 15,4-5 0-15,10 2 0 0,3-8 0 16,3 0-2-16,1-8 1 15,-7 0-1-15,-7-4-1 16,-10-3-1-16,-18 1 0 16,-23-2-3-16,-21 12-6 15,-39-9-19-15,-21 14-8 16,-38-3 0-16,-28 10-1 15</inkml:trace>
  <inkml:trace contextRef="#ctx0" brushRef="#br3" timeOffset="109418.9408">3763 10829 81 0,'0'0'37'15,"-16"-4"-1"-15,6 9 1 16,-18-8-29-16,8 4-3 15,-6-6-1-15,1 5-1 16,-5-3 0-16,1 1-1 16,0 1 0-16,3-1 0 15,2 2-1-15,6 0 1 16,4 2-2-16,14-2 1 15,0 0-1-15,0 0 0 16,34 0 0-16,-3-7 0 16,9-3 0-16,10 0-1 15,3-3 1-15,4-1 0 0,-5 4 0 16,-5 1 1-16,-13 4-1 15,-10 5 0-15,-24 0 1 16,-2 16-1-16,-25 1 1 16,-16 2 0-16,-9 1-1 15,-5-3 1-15,-1 0-3 16,2-7-1-16,16-2-12 15,6-27-16-15,30 0-7 16,12-15-2-16,23-6-2 16</inkml:trace>
  <inkml:trace contextRef="#ctx0" brushRef="#br3" timeOffset="110336.0325">17585 9101 115 0,'0'0'40'15,"7"15"1"-15,14-26-2 16,11 2-36-16,23-4-3 16,17-3-1-16,13-1-3 15,4-5-6-15,10 12-22 16,-13-7-7-16,-1 15 0 15,-17-1-1-15</inkml:trace>
  <inkml:trace contextRef="#ctx0" brushRef="#br3" timeOffset="110574.0563">18724 8895 107 0,'-11'-4'39'0,"-6"16"-1"15,-17 2 1-15,2 15-36 16,-12 8-1-16,0 8-1 16,6 6-1-16,4 2-1 15,21 1-6-15,8-15-13 16,30 5-18-16,17-17 0 15,28-7 0-15,7-16-2 16</inkml:trace>
  <inkml:trace contextRef="#ctx0" brushRef="#br3" timeOffset="110875.0864">19360 8912 113 0,'-13'-11'39'0,"-19"7"2"16,0 23-1-16,-23 12-35 15,10 18-1-15,0 11-2 16,10 7 0-16,7 2 0 15,19-1 1-15,18-11-2 16,19-10 0-16,19-20-1 16,19-20 2-16,10-22-2 15,6-16 0-15,-6-14 0 16,-6-8 0-16,-17-7-2 15,-18-3 1-15,-15 5-1 16,-25 3-1-16,-13 18-2 16,-22 3-4-16,-3 27-10 0,-24-4-10 15,8 22-12-15,-5 4 0 16,12 11-1-16,0 4 3 15</inkml:trace>
  <inkml:trace contextRef="#ctx0" brushRef="#br3" timeOffset="111602.1591">14798 10166 73 0,'0'0'38'0,"-22"-2"-3"16,-5 23 1-16,-16 7-30 15,-4 21 1-15,-13 7-1 16,4 17 0-16,-1 3-1 16,9 7-1-16,10-3-1 15,15-4 0-15,17-7-3 16,14-14-3-16,27-5-6 15,-2-26-25-15,23-4-5 16,-3-20 1-16,7-6-2 16</inkml:trace>
  <inkml:trace contextRef="#ctx0" brushRef="#br3" timeOffset="111769.1758">14553 10626 102 0,'-49'-3'40'0,"19"6"0"15,8-6-2-15,22 3-35 16,28-5-2-16,24-9-3 15,32 3-8-15,2-16-23 16,29 9-6-16,0-10 0 16,7 9-1-16</inkml:trace>
  <inkml:trace contextRef="#ctx0" brushRef="#br3" timeOffset="111955.1944">15292 10634 105 0,'-16'12'38'0,"16"-12"1"15,10-5-4-15,24-11-35 16,13-4-2-16,14 0-1 16,-3-7-5-16,13 18-19 15,-19-6-11-15,-8 12 0 16,-19 0-1-16</inkml:trace>
  <inkml:trace contextRef="#ctx0" brushRef="#br3" timeOffset="112092.2081">15289 10814 100 0,'-40'34'39'0,"14"-15"0"0,25-3-2 15,18-20-37-15,24-11-8 16,38 2-27-16,2-16-3 16,18 3 0-16,-1-9-3 15</inkml:trace>
  <inkml:trace contextRef="#ctx0" brushRef="#br3" timeOffset="112803.2792">16588 10393 58 0,'17'-26'33'16,"-4"-1"3"-16,-2 10-1 0,-11 3-18 15,0 14-12-15,-15 12 1 16,-2 14 2-16,-13 3-3 16,-1 17 2-16,-4-1-3 15,7 8 0-15,4-4-1 16,19-6 1-16,15-8-3 15,23-14 0-15,24-13-2 16,18-20-3-16,21-2-7 16,2-25-25-16,20 2-3 15,-10-16 1-15,2 4 1 16</inkml:trace>
  <inkml:trace contextRef="#ctx0" brushRef="#br3" timeOffset="112963.2952">17095 10272 115 0,'-67'51'36'0,"13"15"4"15,-3-2-6-15,14 9-34 16,20 1-4-16,10-14-7 16,29 3-24-16,2-13-4 15,20-8 1-15,8-13-3 16</inkml:trace>
  <inkml:trace contextRef="#ctx0" brushRef="#br3" timeOffset="113129.3118">17458 10714 121 0,'-35'2'38'0,"2"-10"-2"16,8 0-16-16,25 8-56 15,8-31-4-15,25 11 1 16,3-10-2-16</inkml:trace>
  <inkml:trace contextRef="#ctx0" brushRef="#br3" timeOffset="113492.3481">17862 10411 102 0,'-14'-5'39'0,"14"5"1"15,5-16 2-15,16 5-39 16,11-5 3-16,16 6-4 15,0-2 3-15,2 6-2 16,-3 3-1-16,-7 9 0 16,-13 7-2-16,-13 10 1 15,-19 6-2-15,-18 7 3 16,-13 7-3-16,-6 4 1 15,-4 3 1-15,2-2-1 16,6 0 0-16,10-7 1 16,14-3-1-16,19-12 0 15,22-6-2-15,21-12-1 16,18-4-3-16,5-19-9 15,27 9-8-15,-12-20-17 16,15 0-1-16,-8-12 0 0,-1 2 0 16</inkml:trace>
  <inkml:trace contextRef="#ctx0" brushRef="#br3" timeOffset="113752.3741">18747 10438 98 0,'-29'10'38'0,"-4"-7"2"16,8 11-1-16,2-5-32 15,4 11-1-15,-1-2 0 16,6 6-1-16,0 3-1 16,7 2-1-16,5-2-1 15,10 0 0-15,10-6 0 16,15-6-2-16,14-8 0 0,11-10-1 15,11-5-1-15,4-11-1 16,9-6-3-16,-7-13-6 16,11 7-12-16,-27-18-9 15,2 9-8-15,-18-13-1 16,-6 7 4-16</inkml:trace>
  <inkml:trace contextRef="#ctx0" brushRef="#br3" timeOffset="113902.3891">19145 10362 109 0,'-51'66'40'16,"-11"-2"-1"-16,12 10 1 15,2-13-35-15,15 4-3 16,14-5-3-16,9-14-6 16,27 0-14-16,-2-23-18 0,21-2 0 15,2-20-2-15,15-3-1 16</inkml:trace>
  <inkml:trace contextRef="#ctx0" brushRef="#br3" timeOffset="114509.4498">19431 10406 76 0,'13'1'39'16,"-13"-1"0"-16,24-7 0 15,-14-7-13-15,12 7-23 16,4-2 0-16,12 0-1 15,6-1 1-15,6 2-1 16,1 1 1-16,4 2-2 16,-4 3 0-16,-4 5 0 0,-13 5-2 15,-15 5 2-15,-13 5-2 16,-17 5 2-16,-11 3-1 15,-10 2 1-15,-5-1 0 16,-1 1-1-16,8-5 1 16,6-2-1-16,14-5 1 15,15-1-1-15,15-6 0 16,16-2 0-16,7 1-1 15,5-1 1-15,-3 1 1 16,-6 6-1-16,-13 5 1 16,-15 3-1-16,-16 6 1 15,-18 2-1-15,-11 1 1 16,-6-2-2-16,1 0-4 15,-3-13-8-15,23 6-7 16,-9-23-9-16,28 1-12 0,8-13-1 16,19-1 0-16,8-12 1 15</inkml:trace>
  <inkml:trace contextRef="#ctx0" brushRef="#br3" timeOffset="115012.5001">20975 10366 79 0,'-16'1'39'15,"2"9"-2"-15,-14-4 2 16,4 17-18-16,-9-7-19 16,2 7 0-16,-4-1 0 15,10 5 0-15,-3-2 0 16,14-1 0-16,9-3 0 15,14-4-1-15,9-4 0 16,14-4-1-16,11-5 0 16,4-2 1-16,4-1-1 0,-2 1 0 15,-7 0 0-15,-7 4 0 16,-13 6 0-16,-16 4 1 15,-14 6-1-15,-16 3 0 16,-5 4-1-16,-10 0 1 16,2 3-3-16,-2-7-3 15,17 7-11-15,-4-18-16 16,26 1-6-16,0-15 0 15,35 1-1-15</inkml:trace>
  <inkml:trace contextRef="#ctx0" brushRef="#br3" timeOffset="115381.537">21288 10610 98 0,'-8'17'37'0,"8"-17"2"16,0 22-2-16,15-21-35 15,14 1 1-15,8-10 0 16,7-4-1-16,4-6 1 16,3-2-1-16,-3-7 1 15,-4 1-1-15,-12-2 0 16,-12 2 0-16,-10 3 0 15,-12 5 0-15,-15 6 0 16,-9 12 0-16,-11 8-1 16,-9 13 0-16,-6 7-1 0,2 12 1 15,2 6-1 1,10 1 0-16,14 1-1 0,10-4-1 15,23-5-2-15,16-12-4 16,35 1-14-16,-1-25-9 16,29 1-10-16,0-16 1 15,15-1 0-15,-8-13 1 16</inkml:trace>
  <inkml:trace contextRef="#ctx0" brushRef="#br3" timeOffset="115578.5567">22109 10502 118 0,'-39'7'40'15,"-13"-2"0"-15,9 18-2 16,-1-2-35-16,3 8 0 0,10 2-2 16,8 1-1-16,10 2-2 15,13-6-2-15,22 4-5 16,-1-22-13-16,33 6-16 15,-4-13-2-15,15-1 1 16,-6-12-1-16</inkml:trace>
  <inkml:trace contextRef="#ctx0" brushRef="#br3" timeOffset="116201.619">22443 10573 105 0,'0'0'39'0,"-30"-14"0"16,8 22 0-16,-19 5-32 15,10 9-2-15,-6 5-3 16,5 8 1-16,2 3-1 0,12 3 0 15,7-2 0-15,11-2-1 16,10-7-1-16,9-11-1 16,14-6 0-16,5-14-1 15,7-7 0-15,-4-11-1 16,-1-8 0-16,-4-8 0 15,-7-4 1-15,-10-1 0 16,-7-2 1-16,-7 3 0 16,-9 5 2-16,0 7-1 15,-4 5 2-15,2 8-1 16,2 2 0-16,4 12 1 15,16-9 0-15,3 9 0 16,9-1 0-16,4 2 0 16,2 0 0-16,4 2 0 0,-5 0 0 15,-4 4 0-15,-10 1 0 16,-5 3 0-16,-10 1-1 15,-9 4 1-15,-9 2-2 16,-4 1 0-16,-3 2 0 16,-2 0 0-16,1 1 0 15,7-3 0-15,8-4 0 16,8-3 0-16,13-8 0 15,10-6 0-15,11-8 0 16,8-8 0-16,6-5 0 16,0-5 0-16,3-4 0 15,-5 2 0-15,-12 3 0 16,-2 5 0-16,-12 8 0 15,-21 14 0-15,10 0 0 16,-17 14 0-16,-6 9 0 0,-2 5 0 16,3 7-6-16,0-2-2 15,19 8-9-15,-7-20-6 16,29 12-3-16,-8-23-5 15,29 1-8-15,-5-14-1 16,14-5 2-16</inkml:trace>
  <inkml:trace contextRef="#ctx0" brushRef="#br3" timeOffset="116552.6541">23423 10550 92 0,'-20'-7'40'16,"-18"-1"2"-16,1 16-1 16,-14-2-17-16,8 17-20 15,0 5-1-15,7 4 0 0,8 4-1 16,12-2 0-16,14-3-2 15,13-7 2-15,14-12-2 16,12-11 0-16,11-13 0 16,4-10 0-16,5-16 0 15,0-8 0-15,-1-13 0 16,2-6-2-16,-6-6 4 15,-6 3-2-15,-10 9 0 16,-9 6 0-16,-15 18 0 16,-13 20 0-16,-12 20 0 15,-14 19 0-15,-7 18 0 16,-3 11 0-16,4 9-2 15,5 2-3-15,17 6-5 16,6-24-6-16,33 9-7 0,-2-31-4 16,33 6-6-16,-5-26-7 15,20-8-1-15,-5-18 3 16</inkml:trace>
  <inkml:trace contextRef="#ctx0" brushRef="#br3" timeOffset="116875.6864">24128 10367 113 0,'-18'2'41'16,"-16"-1"1"-16,5 18-2 15,5-2-37-15,-4 7 1 16,2 2-2-16,8 0 0 16,6 1-1-16,10-5 0 15,9-4 0-15,10-2-1 16,4-5 0-16,5-3 1 0,1-5-1 15,1-1 1-15,0 4 0 16,1 0 1-16,-7 4-2 16,-5 3 0-16,-6 10 0 15,-7 2 0-15,-5 7 0 16,-8 3 0-16,-8 0 0 15,-8-1 0-15,1 0-6 16,-6-11-4-16,15 5-5 16,-7-25-4-16,30 9-6 15,-9-22-10-15,31 5-7 16,0-13 0-16,16 1 3 15</inkml:trace>
  <inkml:trace contextRef="#ctx0" brushRef="#br3" timeOffset="116990.6979">24362 10728 91 0,'-22'-14'30'16,"-6"12"-9"-16,-15-12-9 15,1 3-30-15,-6 7-22 16,2 8-3-16,-11 2 0 16</inkml:trace>
  <inkml:trace contextRef="#ctx0" brushRef="#br2" timeOffset="120492.048">14236 10817 48 0,'-2'-11'31'16,"2"11"1"-16,-18-4-1 16,-1-2-23-16,4 3-5 15,-7 1 0-15,2 3-1 16,-7-1 0-16,-2 3 0 15,-10-1 1-15,-5 5-1 16,-10 0-1-16,-8 7 2 16,-9-1-1-16,-10 7-1 15,-10 1 0-15,-6 4-1 16,-7 4-1-16,-12 2 0 15,-8 3 1-15,-4 0-1 16,-7 4 1-16,-2 0 0 0,-12 1 1 16,-5 4 0-16,-4-1 0 15,-1-1 2-15,-5 0-2 16,-3 2 1-16,-1-3-1 15,-1-1 0-15,2-1-1 16,-1-5 1-16,-1-2-1 16,1 1 1-16,5-5-1 15,-4 0 1-15,-1-1-1 16,0 0 3-16,-3 1-2 15,5 2 2-15,-3 2-1 16,0 3-1-16,1-1 1 16,7 2 0-16,4-2 0 15,9-2-3-15,8-4 2 16,9-10-3-16,22 4-18 0,8-23-16 15,25-4-2-15,10-14-1 16,23-2 0-16</inkml:trace>
  <inkml:trace contextRef="#ctx0" brushRef="#br2" timeOffset="121274.1262">4959 11887 72 0,'0'0'37'0,"1"-12"0"16,-1 12 0-16,-22 16-32 15,8 0 0-15,-7 3-2 16,4 5 0-16,1 3 0 15,5 1 0-15,5 1-1 16,12-1 0-16,10-6-1 16,13-7 0-16,13-9-1 15,6-10-1-15,11-7-1 16,4-12-3-16,9-1-6 15,-9-19-25-15,5 3-2 16,-16-8-1-16,-2 5 1 0</inkml:trace>
  <inkml:trace contextRef="#ctx0" brushRef="#br2" timeOffset="121425.1413">5294 11824 80 0,'-37'66'39'16,"-5"1"-2"-16,14 10 1 15,0-4-32-15,19-7-6 16,14-6-7-16,4-20-28 15,23-8-1-15,7-20-3 16,17-12 1-16</inkml:trace>
  <inkml:trace contextRef="#ctx0" brushRef="#br2" timeOffset="121591.1579">5525 12185 95 0,'-28'22'36'0,"5"-11"-6"15,8-10-33-15,15-1-35 16,16-23-1-16,11 1 0 16</inkml:trace>
  <inkml:trace contextRef="#ctx0" brushRef="#br2" timeOffset="121957.1945">5787 11929 82 0,'0'0'39'16,"0"0"0"-16,0 0 0 16,0 0-35-16,16-3 0 15,1-3-1-15,2 4 0 16,2-1 0-16,-4 6-1 15,-3 0-1-15,0 5 1 16,-6 4-1-16,-7 2 0 16,-2 6 0-16,-7 6 0 15,-6 3 0-15,-4 4 0 16,-7 2-1-16,2 0 0 15,-1 0 1-15,5-4-1 16,6-4 0-16,8-7-1 0,11-9-1 16,11-11-1-16,16-6-2 15,2-23-12-15,21 10-21 16,-3-19-1-16,17 3-2 15,-6-12 1-15</inkml:trace>
  <inkml:trace contextRef="#ctx0" brushRef="#br2" timeOffset="122160.2148">6372 11885 92 0,'-31'17'39'16,"5"11"2"-16,-10-6-4 16,9 10-32-16,2-6-1 15,14 4-1-15,4-6-1 16,14-2-1-16,8-6 0 0,8-10-2 15,12-6-2-15,2-13-2 16,14 4-9-16,-11-20-25 16,10 3 0-16,-11-11-2 15,2 5 1-15</inkml:trace>
  <inkml:trace contextRef="#ctx0" brushRef="#br2" timeOffset="122297.2285">6515 11917 100 0,'-36'37'40'0,"9"13"-2"16,-3-6 0-16,6 2-37 15,15 3-5-15,0-11-32 16,21 3-4-16,3-12 1 16,14-1-2-16</inkml:trace>
  <inkml:trace contextRef="#ctx0" brushRef="#br2" timeOffset="122792.278">6698 11823 90 0,'-35'15'41'15,"19"4"0"-15,2-15-1 16,14-4-39-16,25 0 0 15,8-9 3-15,7-4-3 0,5 2 2 16,1-3-2-16,-2 2 1 16,-7 3-2-16,-7 3 3 15,-14 8-3-15,-16-2 1 16,-2 17-1-16,-13-3-1 15,-5 4 1-15,-2 2-1 16,-2 1 1-16,0 4-1 16,8-2 1-16,6-2-2 15,10-3 2-15,9-3 0 16,11-6 0-16,7-3 0 15,9-2 0-15,1-4 0 16,4 0 1-16,-6 1-1 16,-6 5 0-16,-8 3 1 15,-14 9 0-15,-10 6 0 0,-14 5 1 16,-6 7-1-16,-6-4 0 15,-1 2-1-15,2-5-1 16,7-11-2-16,17-1-10 16,1-27-25-16,30-3-3 15,2-18-1-15,19-2-1 16</inkml:trace>
  <inkml:trace contextRef="#ctx0" brushRef="#br2" timeOffset="123116.3104">7423 11866 100 0,'-21'13'41'0,"-12"-9"1"16,13 11-1-16,3-7-39 0,2 5 0 16,-1 0-1-16,10 3 0 15,4 1 0-15,9 0 0 16,6 0 0-16,1-1 0 15,6-5-1-15,0 1 1 16,6-5-1-16,-4 0 1 16,0-3-1-16,-2 1 0 15,-4 1 1-15,-5 6-1 16,-9 4 1-16,-6 11-1 15,-10 3 1-15,-6 6-1 16,-5-1 0-16,-3 2-1 16,2-2-4-16,0-17-8 15,19 7-18-15,7-25-11 0,4-21 0 16,13-14-3-1</inkml:trace>
  <inkml:trace contextRef="#ctx0" brushRef="#br4" timeOffset="127402.739">12447 11841 52 0,'-11'-6'36'16,"-10"-2"1"-16,3 4 0 15,-16-4-24-15,10 12-5 16,-7-1-1-16,5 10-2 16,-2 4-2-16,4 13 0 15,1 5-1-15,8 8-1 16,3 4 1-16,9 3-1 15,6-4 1-15,8-4-1 16,8-13 1-16,9-14 0 16,8-18 0-16,6-18 0 15,7-18 0-15,0-16-1 16,5-14 0-16,-1-9 0 15,-4-5 0-15,-4-2 0 16,-7 3-1-16,-10 11 0 16,-9 11 0-16,-6 14 1 0,-11 19-1 15,-2 27 0-15,-17 11 0 16,0 22 2-16,-2 20-2 16,1 11-1-16,3 9 0 15,3 1-3-15,12 4-2 16,0-20-18-16,27 9-14 15,-1-21-3-15,17-3 0 16,2-15 1-16</inkml:trace>
  <inkml:trace contextRef="#ctx0" brushRef="#br4" timeOffset="127597.7585">13139 11876 92 0,'0'0'39'16,"-5"-10"1"-16,5 10-2 15,14-10-37-15,5-2-3 16,10 2-1-16,1-7-1 16,13 17-30-16,-13-5-3 15,4 9-1-15,-14 1-1 16</inkml:trace>
  <inkml:trace contextRef="#ctx0" brushRef="#br4" timeOffset="127740.7728">13195 12033 89 0,'-23'20'39'16,"0"-12"-1"-16,23-8 2 15,0 0-36-15,19-16-6 0,23 1-23 16,4-18-13-16,17 5-1 16,0-14-1-16,15 6 0 15</inkml:trace>
  <inkml:trace contextRef="#ctx0" brushRef="#br4" timeOffset="128289.8277">13857 11839 64 0,'-5'-26'37'0,"20"9"1"16,3-8-1-16,11 10-28 15,-1-11-6-15,7 5 1 16,-7 1 0-16,0 10-1 16,-11 4-1-16,-3 10 1 15,-14-4-1-15,3 29 1 16,-13-4 0-16,-5 10-3 15,-3 5 2-15,2 6-1 0,-2 5 0 16,5 0-1-16,6-3 1 16,9-3-2-16,9-10 2 15,10-9 0-15,4-13 1 16,11-13 0-16,6-15-1 15,5-13 1-15,0-9 0 16,-1-9-1-16,-6-7 0 16,1-1 2-16,-9 2-4 15,-7 1 1-15,-10 9-2 16,-6 7 1-16,-5 14-4 15,-11 5 0-15,7 16-3 16,-18 2-15-16,21 21-16 16,-9-2 0-16,14 8-1 15,1-3 1-15</inkml:trace>
  <inkml:trace contextRef="#ctx0" brushRef="#br4" timeOffset="128476.8464">14678 11948 92 0,'-20'14'38'0,"2"11"3"15,-14-7-6-15,7 15-31 16,-1-7 0-16,9 9-1 16,7-5-3-16,7-6-1 15,14-2-6-15,1-21-22 16,27 3-9-16,-1-22-1 15,12 0-2-15</inkml:trace>
  <inkml:trace contextRef="#ctx0" brushRef="#br4" timeOffset="128619.8607">14809 11701 65 0,'-40'-24'38'16,"9"13"-1"-16,0 0-2 16,9 0-25-16,22 11-44 15,-3-11-2-15,20 7 0 16,5-4-2-16</inkml:trace>
  <inkml:trace contextRef="#ctx0" brushRef="#br4" timeOffset="129179.9167">15447 11362 66 0,'0'0'38'16,"0"0"-1"-16,-15 28 2 15,-7 14-29-15,-13 6-4 16,5 15 1-16,-8 2-2 15,5 6-2-15,4 1 0 0,10-6-1 16,8-8-1-16,14-7-2 16,11-11-1-16,6-17-5 15,17 1-14-15,-9-24-17 16,12-4-1-16,-15-15-1 15,2-1 1-15</inkml:trace>
  <inkml:trace contextRef="#ctx0" brushRef="#br4" timeOffset="129332.932">15241 11754 102 0,'-29'-3'42'15,"0"-7"0"-15,16 9-2 16,13 1-36-16,28-16-3 16,10 2 0-16,15-2-6 15,19 6-14-15,-6-15-21 16,17 12 0-16,-10-7-3 0,4 11 1 15</inkml:trace>
  <inkml:trace contextRef="#ctx0" brushRef="#br4" timeOffset="130128.0115">16238 11615 64 0,'0'0'38'16,"12"-25"-1"-16,-12 25 1 15,6-17-26-15,-6 17-6 16,0 0-1-16,4 23 0 15,-10 2-1-15,2 12 0 16,-5 9-2-16,-1 10-1 16,-2 3 0-16,1 3-1 15,3-1-2-15,5-8-4 16,12 5-11-16,-5-28-22 15,17-1 1-15,-2-21-2 16,9-5 1-16</inkml:trace>
  <inkml:trace contextRef="#ctx0" brushRef="#br4" timeOffset="130302.0289">16229 11882 94 0,'-26'-10'41'0,"0"-6"1"16,15 10 1-16,8-7-38 15,16 2 1-15,10-4-4 16,12 0-1-16,16-2-6 15,2-6-11-15,26 11-22 16,-9-10-4-16,10 13 1 16,-8-6-4-16</inkml:trace>
  <inkml:trace contextRef="#ctx0" brushRef="#br4" timeOffset="131156.1143">17196 11416 68 0,'0'0'37'0,"0"0"0"16,-16 26 0-16,-3-14-29 15,7 11-5-15,-1-2-2 16,5-1-2-16,8 2-4 15,0-22-7-15,24 19-22 16,-4-21-1-16,22-5-2 0,0-14 2 16</inkml:trace>
  <inkml:trace contextRef="#ctx0" brushRef="#br4" timeOffset="131323.131">17551 11402 77 0,'-33'48'37'15,"-11"2"-1"-15,4 9 1 16,-1-1-33-16,8-2-4 15,5 0-2-15,8-17-15 16,21 1-18-16,4-10-1 16,16-4-1-16,2-13-2 15</inkml:trace>
  <inkml:trace contextRef="#ctx0" brushRef="#br4" timeOffset="131662.1649">17629 11759 97 0,'-23'-4'39'15,"23"4"-2"-15,0-14 1 16,10 6-37-16,10-4 1 16,9 1-2-16,3 1 2 15,-3 4-2-15,0 4 3 16,-7 8 0-16,-10 6-1 15,-12 10 1-15,-12 7-1 16,-7 3-2-16,-9 4 2 16,-2 0-1-16,-2-2 1 0,4-4-4 15,8-4 3-15,10-8-3 16,10-18 2-16,19 11-1 15,15-13-2-15,7-6-2 16,14-2-1-16,2-9-5 16,19 13-11-16,-12-14-17 15,9 11 1-15,-14-10-1 16,4 9 1-16</inkml:trace>
  <inkml:trace contextRef="#ctx0" brushRef="#br4" timeOffset="132030.2017">18350 11753 92 0,'-12'-1'40'15,"-11"-4"0"-15,0 13-2 16,-16-2-30-16,-1 9-3 0,-5 3-1 16,1 9-3-16,-3-1 3 15,5 3-4-15,7 0 3 16,9-2-4-16,13-7 2 15,13-5-2-15,14-9 2 16,15-10-1-16,12-9 1 16,8-8-1-16,7-5 0 15,0-4 3-15,-1-3-3 16,-5 1 3-16,-9 5-3 15,-11 7 2-15,-10 5-2 16,-9 7 3-16,-11 8-3 16,-5 18 0-16,-4 3 0 0,-4 3-4 15,4 6 2 1,-1 0-3-16,10 2 0 0,4-7-5 15,20 2-7-15,-4-26-13 16,26 3-10-16,-4-19 2 16,16-7-3-16,0-16 4 15</inkml:trace>
  <inkml:trace contextRef="#ctx0" brushRef="#br4" timeOffset="132217.2204">19061 11342 91 0,'-12'-5'38'0,"-5"28"1"16,-20 14 0-16,5 20-31 15,-8 5-5-15,3 12 1 16,4 2-2-16,5 4-3 16,7-5 0-16,8-12-5 0,25 3-13 15,-9-22-21-15,19-6 2 16,-3-25-5-16,9-5 4 15</inkml:trace>
  <inkml:trace contextRef="#ctx0" brushRef="#br4" timeOffset="132396.2383">18809 11709 106 0,'-21'0'39'16,"21"0"2"-16,0 0-4 15,25-7-37-15,15-2-7 16,6-15-14-16,26 9-16 0,-10-13-1 15,15 4-2-15,-3-11 0 16</inkml:trace>
  <inkml:trace contextRef="#ctx0" brushRef="#br4" timeOffset="132749.2736">19555 11258 90 0,'-35'16'40'16,"-1"-8"1"-16,15 6-2 15,3-7-32-15,18-7-3 16,0 0-2-16,29 5 1 16,2-9-1-16,4 2 0 0,2 0 0 15,2 1-1-15,-8 1 0 16,-4 4 0-16,-11 5-1 15,-11 4 1-15,-16 4 0 16,-9 5-1-16,-7 4 1 16,-4 1 0-16,1 2 0 15,5 0 0-15,4-4-1 16,12-2 1-16,16-3-1 15,17-10-2-15,15 1-3 16,6-15-7-16,21 11-6 16,-8-23-6-16,17 13-16 15,-11-15-1-15,4 9-1 16,-15-8 2-16</inkml:trace>
  <inkml:trace contextRef="#ctx0" brushRef="#br4" timeOffset="132864.2851">20108 11493 91 0,'-18'5'39'15,"-11"-7"-2"-15,1-5-7 16,5 8-36-16,-8-14-33 15,5 6-2-15,-7-4-1 16,-4 6 0-16</inkml:trace>
  <inkml:trace contextRef="#ctx0" brushRef="#br4" timeOffset="133740.3727">12563 13031 53 0,'-17'-17'37'16,"1"9"0"-16,-13-3 0 15,0 17-18-15,-14-5-12 16,3 14-1-16,-10 2-1 15,6 11-1-15,0 6 0 16,9 9 0-16,4 3-1 16,12 1 0-16,10-3-1 15,14-1-1-15,13-11 0 16,11-11 0-16,10-16 0 15,11-19 0-15,5-19 0 16,4-17 1-16,2-18-1 16,1-17 0-16,-2-6 0 15,-4-4-1-15,-9 0 1 0,-6 7 0 16,-10 12-1-16,-9 21 1 15,-13 19-1-15,-10 24 0 16,-9 23 1-16,-10 26-1 16,-3 26 0-16,-5 17 0 15,0 15-1-15,6 3-1 16,12 2-1-16,9-10-4 15,20 0-10-15,4-34-10 16,31-7-14-16,0-24-1 16,18-10-1-16,-3-25 2 15</inkml:trace>
  <inkml:trace contextRef="#ctx0" brushRef="#br4" timeOffset="133931.3918">13129 13094 95 0,'-14'7'41'0,"3"-9"-1"15,11 2 0-15,17 0-41 16,1-7-1-16,11 4-3 16,0-9-7-16,12 15-26 15,-11-6 0-15,6 12-2 16,-15-3 1-16</inkml:trace>
  <inkml:trace contextRef="#ctx0" brushRef="#br4" timeOffset="134072.4059">13152 13300 85 0,'-30'22'39'0,"0"-14"1"0,30-8 1 15,-12 3-32-15,29-18-8 16,17-4-6-16,1-18-14 16,24 14-19-16,-6-9-1 15,15 10-2-15,-6-7 1 16</inkml:trace>
  <inkml:trace contextRef="#ctx0" brushRef="#br4" timeOffset="135334.5321">14214 12748 58 0,'-2'-10'36'15,"2"10"0"-15,0 0 0 16,-14 4-27-16,-3 10-3 16,4 14 0-16,-7 4 1 15,3 14-1-15,-6 0-1 0,7 6-1 16,2-6-1-16,7-3 0 15,10-11-1-15,12-11 0 16,15-16-2-16,16-17-2 16,17-11-2-16,5-21-13 15,21 7-19-15,-14-16-2 16,7 8-3-16,-13-10 1 15</inkml:trace>
  <inkml:trace contextRef="#ctx0" brushRef="#br4" timeOffset="135505.5492">14538 12704 91 0,'-51'35'39'16,"-1"3"1"-16,13 15-2 0,0 2-36 16,15 3-2-16,16 3-1 15,8-6-4-15,24 11-17 16,-2-20-15-16,16-2-2 15,1-17-1-15,16-7 0 16</inkml:trace>
  <inkml:trace contextRef="#ctx0" brushRef="#br4" timeOffset="135885.5872">14766 12822 79 0,'0'0'40'16,"-1"-12"-1"-16,13 9 1 16,9-8-36-16,4 3 0 15,-2-1 0-15,3 7-1 16,-2 2-1-16,-2 7 0 15,-7 3 0-15,-6 7-1 16,-8 7 0-16,-8 10 0 16,-9 3 1-16,-3 7-1 15,-5 0 1-15,0 1-1 16,1-3 1-16,4-5-1 15,10-6 0-15,10-12-1 16,14-9-1-16,15-12-2 0,13-5-4 16,2-17-8-16,26 11-7 15,-16-23-11-15,18 11-7 16,-11-12-2-16,0 12 2 15</inkml:trace>
  <inkml:trace contextRef="#ctx0" brushRef="#br4" timeOffset="136026.6013">15293 12989 92 0,'-14'8'39'0,"1"-16"0"16,13 8-3-16,14-20-41 16,-5-12-15-16,23 11-17 15,-8-9-1-15,13 6-2 16,-2-7 2-16</inkml:trace>
  <inkml:trace contextRef="#ctx0" brushRef="#br4" timeOffset="136258.6245">15657 12752 76 0,'-12'19'40'15,"-12"-3"0"-15,5 12 1 16,-9-8-33-16,10 10-3 16,-1-5 0-16,11 4-1 15,5-3-1-15,11-2-1 16,12-7-1-16,12-6-1 15,13-7-2-15,8-11-1 16,11-4-2-16,0-14-6 16,11 11-11-16,-20-19-17 15,5 10 0-15,-20-13-2 0,-5 10 3 16</inkml:trace>
  <inkml:trace contextRef="#ctx0" brushRef="#br4" timeOffset="136408.6395">15896 12790 83 0,'-44'41'39'0,"-4"2"0"16,13 11 0-16,-4-3-34 15,17 1-2-15,9-4-3 16,13-8-2-16,16 0-9 16,0-28-17-16,25 3-8 15,1-15-3-15,11-3-1 16</inkml:trace>
  <inkml:trace contextRef="#ctx0" brushRef="#br4" timeOffset="136940.6927">16133 12704 88 0,'-5'11'39'15,"5"-11"1"-15,0 0 0 16,-6 11-37-16,6-11-1 16,15 5 0-16,0-4-1 15,4-1 0-15,4-2-1 0,6-2 0 16,4 2 0-16,-1-3 0 15,2 1 0-15,-5 1 0 16,-6 2 1-16,-5 2-1 16,-6 4 1-16,-12-5 0 15,2 21 0-15,-13-5 0 16,-4 5 0-16,-5 4 0 15,-1 4 0-15,-1 1 0 16,3 0-1-16,8-5 0 16,6-2 1-16,8-9-1 15,12-6 0-15,9-6 0 16,6-4 0-16,2-3 0 15,2 1 0-15,-6 5 0 16,-7 5 1-16,-13 9 0 0,-13 7-1 16,-14 6 1-16,-9 4-1 15,-6 2 0-15,-1-4-2 16,5 0-2-16,1-17-8 15,24 6-5-15,5-19-5 16,11-9-9-16,8-14-10 16,17-1-1-16,-2-14 0 15</inkml:trace>
  <inkml:trace contextRef="#ctx0" brushRef="#br4" timeOffset="137422.7409">17122 12794 71 0,'0'0'37'15,"-20"7"-1"-15,0 27-4 16,-14 2-29-16,-3 8 0 15,-6 5-1-15,1 1-1 16,1 2-5-16,0-16-16 16,14 3-15-16,9-18-1 15,13-9 0-15,5-12-1 16</inkml:trace>
  <inkml:trace contextRef="#ctx0" brushRef="#br4" timeOffset="137574.7561">16963 12919 94 0,'0'0'39'16,"0"0"1"-16,-14 20-2 15,20-2-37-15,13 5-8 16,4-15-13-16,28 13-17 16,1-16-3-16,20 1-1 15,3-14 0-15</inkml:trace>
  <inkml:trace contextRef="#ctx0" brushRef="#br4" timeOffset="138206.8193">17668 12666 60 0,'0'0'38'0,"0"0"-2"15,0 0 2-15,-14 6-27 0,2 11-4 16,-9 3-2-16,2 11-1 16,-6 1-1-16,2 9 0 15,6-4-1-15,8 3 1 16,9-8-1-16,12-5-1 15,15-12-1-15,13-14-2 16,16-5-3-16,1-22-6 16,23 5-22-16,-15-17-5 15,6 5 0-15,-14-10-1 16</inkml:trace>
  <inkml:trace contextRef="#ctx0" brushRef="#br4" timeOffset="138376.8363">17902 12674 82 0,'-36'41'38'0,"-2"2"0"15,10 16 1-15,6-1-35 16,9 3-2-16,8-2-3 16,10-6-1-16,16 1-15 15,2-22-19-15,19-2-1 16,2-18-2-16,15-6 1 15</inkml:trace>
  <inkml:trace contextRef="#ctx0" brushRef="#br4" timeOffset="138556.8543">18223 12999 96 0,'-29'12'40'16,"-4"-13"-1"-16,15 2-2 15,7-7-41-15,5-17-15 16,31 9-18-16,-6-12-2 15,17 5-1-15,-3-8 1 16</inkml:trace>
  <inkml:trace contextRef="#ctx0" brushRef="#br4" timeOffset="138923.891">18431 12778 86 0,'-12'-5'38'0,"12"5"1"0,18-12 1 15,7 3-37-15,3-2 0 16,6 2 0-16,-3-1 1 16,1 5-2-16,-3 3 0 15,-8 3 0-15,-6 3 0 16,-15-4-1-16,11 22 0 15,-15-6 0-15,-7 5-1 16,-4 5 1-16,-6 1-1 16,-2 8 1-16,-4-1-1 15,0 3 1-15,1-1-1 16,8-1 1-16,6-7-1 15,8-3 0-15,13-8-1 16,11-12-1-16,17-7-2 0,6-14-2 16,18 4-8-16,-5-25-6 15,22 10-13-15,-14-18-5 16,14 8-2-16,-14-8 1 15</inkml:trace>
  <inkml:trace contextRef="#ctx0" brushRef="#br4" timeOffset="139143.913">19105 12705 90 0,'-30'23'39'15,"-13"-2"2"-15,15 6-2 16,-6 3-33-16,18-5-2 16,7-3 0-16,13-2-2 15,13-8 0-15,15-4-1 16,10-5-1-16,7-5-1 15,7-6-2-15,-3-5-1 0,9-4-4 16,-9-15-7-16,11 17-11 16,-22-17-13-16,1 8 0 15,-17-10 0-15,-3 11 1 16</inkml:trace>
  <inkml:trace contextRef="#ctx0" brushRef="#br4" timeOffset="139294.9281">19367 12718 97 0,'-40'32'39'15,"8"14"1"-15,-4-6 0 16,10 6-38-16,9-4-1 15,9-3-3-15,12-3-3 16,0-18-11-16,25 8-10 16,-5-23-13-16,17 0 0 15,-6-17-2-15,10-1 2 0</inkml:trace>
  <inkml:trace contextRef="#ctx0" brushRef="#br4" timeOffset="139792.9779">19542 12658 89 0,'-14'13'40'15,"-4"-10"-1"-15,18-3 2 16,-19 13-36-16,19-13-1 15,0 10-1-15,0-10 0 16,17 10-1-16,2-8-1 0,5-3 1 16,5 0-1-16,5-5-1 15,3 0 1-15,0-1-1 16,1-2 0-16,-8 3 0 15,-3 1 0-15,-7 5 1 16,-20 0-1-16,3 14 1 16,-17 5 0-16,-9 2 0 15,-6 5-1-15,-3 1 1 16,0-1 0-16,6 1-1 15,10-4 0-15,7-6 0 16,15-1 0-16,9-7 0 16,8 1 0-16,6-2 0 15,-2 1 0-15,-1 4 0 16,-8 4 0-16,-11 5 1 15,-12 3-1-15,-10 5-1 0,-10-2 0 16,-2 3-3-16,-5-10-5 16,12 6-6-16,-11-23-4 15,28 10-8-15,-7-26-11 16,25-2-5-16,1-15 1 15,13-7 3-15</inkml:trace>
  <inkml:trace contextRef="#ctx0" brushRef="#br4" timeOffset="140845.0831">20251 12572 61 0,'8'-14'38'0,"6"6"-1"0,-12-4 1 16,10 19-18-16,-12-7-15 15,1 20-1-15,-6 5 0 16,2 17 1-16,-8 9-2 16,-1 14-1-16,-4 8 1 15,-1 2-3-15,2 1 1 16,5-5-2-16,3-5-2 15,5-13-3-15,15 0-13 16,-10-28-19-16,19-5-1 16,-4-20-1-16,8-3 2 15</inkml:trace>
  <inkml:trace contextRef="#ctx0" brushRef="#br4" timeOffset="141029.1015">20185 12997 105 0,'-37'-26'40'0,"15"14"2"15,1-11-5-15,21 23-30 16,16-22-3-16,19 11-1 15,15-2-3-15,10-1-1 16,13 3-4-16,0-10-6 16,16 21-7-16,-17-15-7 15,9 17-16-15,-21-5-1 16,-1 6-2-16,-13-4 3 15</inkml:trace>
  <inkml:trace contextRef="#ctx0" brushRef="#br4" timeOffset="142431.2417">20870 12468 66 0,'0'-15'38'0,"0"15"-1"0,4-17 1 16,-4 17-28-16,0 0-5 15,4 12-1-15,-9 4-1 16,2 6-3-16,-2 6-2 16,-1-5-6-16,11 9-26 15,-9-7-2-15,11-1-2 16,-2-12 1-16</inkml:trace>
  <inkml:trace contextRef="#ctx0" brushRef="#br4" timeOffset="142629.2615">21222 12414 62 0,'-18'28'38'16,"-5"8"-1"-16,-15 6 0 0,1 19-15 15,-9-2-19-15,6 4-2 16,4 2 0-16,6-5-5 15,20 4-12-15,4-15-21 16,19-3 1-16,2-14-2 16,15-4 1-16</inkml:trace>
  <inkml:trace contextRef="#ctx0" brushRef="#br4" timeOffset="142959.2945">21181 12901 87 0,'-2'-23'37'0,"13"15"0"0,0-10 0 16,13 5-34-16,3-2-1 16,3 5-1-16,1-3 2 15,-3 8-1-15,-8 7 1 16,-6 7-1-16,-14 7 0 15,-10 13 1-15,-13 5-1 16,-6 8 0-16,-9 1 0 16,0-1 0-16,1-1-1 15,9-3 0-15,12-11 0 16,14-8-2-16,20-11-1 15,13-12-1-15,21-4-3 16,6-15-4-16,17 9-12 16,-10-18-17-16,13 6 0 0,-10-11-1 15,4 7 2-15</inkml:trace>
  <inkml:trace contextRef="#ctx0" brushRef="#br4" timeOffset="143311.3297">21927 12769 88 0,'-22'22'37'15,"-13"1"1"-15,3 13 0 16,-11 3-35-16,-4 6 0 16,-1-1-1-16,-1 2-1 15,8-4-1-15,4-5-2 16,10-4-2-16,8-16-2 15,19-3-8-15,0-14-20 0,23-20-1 16,-5-13 12-16,19 5 12 16,-7-14 6-16,2 1 5 15,-1 2 5-15,-15-5 9 16,7 16 20-16,-23-1 2 15,0 29-11-15,-14-15-13 16,0 28-3-16,-4 4-4 16,4 6-2-16,5 7-3 15,9-1-2-15,14 5-5 16,4-17-12-16,32 7-18 15,-3-18-2-15,21 0-1 16,-2-17 0-16</inkml:trace>
  <inkml:trace contextRef="#ctx0" brushRef="#br4" timeOffset="143502.3488">22217 12738 96 0,'-49'24'38'0,"9"9"0"15,1-7-4-15,12 4-36 16,20 4-10-16,2-13-24 16,25 4-1-16,4-13-1 15,19-1 1-15</inkml:trace>
  <inkml:trace contextRef="#ctx0" brushRef="#br4" timeOffset="143793.3779">22520 12798 96 0,'-41'23'40'16,"7"16"1"-16,-7-3-2 16,12 10-33-16,12-4-2 15,14 0-1-15,10-6-1 16,16-7 0-16,9-11-1 15,11-11 0-15,5-12-1 16,1-12 1-16,-5-10-1 16,-4-8 0-16,-12-4-1 15,-10-4 0-15,-13 0-2 16,-18-4-4-16,3 16-8 15,-24-13-9-15,12 25-15 0,-14 0-2 16,9 12-1-16,0 0 2 16</inkml:trace>
  <inkml:trace contextRef="#ctx0" brushRef="#br4" timeOffset="144349.4335">23126 12757 74 0,'0'14'37'16,"-10"1"-1"-16,-3 17 0 15,-15 1-30-15,1 10-3 16,-5 4-2-16,-2-1 0 15,4 0-4-15,1-16-8 16,17 4-23-16,-3-19-1 16,15-15-1-16,0 0 1 15</inkml:trace>
  <inkml:trace contextRef="#ctx0" brushRef="#br4" timeOffset="144514.45">23003 12884 101 0,'-10'-15'39'16,"10"15"2"-16,-17 5-3 15,14 11-32-15,7 2-1 16,10 5-3-16,10 0-3 15,9-2-2-15,18 3-6 16,0-17-14-16,20 13-16 16,-8-13-2-16,10 4-1 15,-11-9 1-15</inkml:trace>
  <inkml:trace contextRef="#ctx0" brushRef="#br4" timeOffset="147525.7511">23589 12536 92 0,'0'0'34'0,"-13"10"-9"16,4 12 2-16,-13-5-19 15,7 10-3-15,-3-2 0 0,4 8-1 16,0-8-1-16,9 4 1 16,7-5-2-16,9-4-1 15,9-7-3-15,9-9-2 16,14-1-7-16,-5-16-25 15,16-1 0-15,-8-12-2 16,6 2 1-16</inkml:trace>
  <inkml:trace contextRef="#ctx0" brushRef="#br4" timeOffset="147722.7708">23792 12499 79 0,'-23'22'37'0,"10"14"0"0,-6-3 0 16,13 12-28-16,-9-2-3 15,9 6-4-15,-6-1 0 16,9-3-4-16,2 2-2 16,-6-16-23-16,16 8-10 15,-5-17 0-15,13-2-1 16</inkml:trace>
  <inkml:trace contextRef="#ctx0" brushRef="#br4" timeOffset="147903.7889">23915 12755 94 0,'-15'5'39'16,"-4"-7"-1"-16,19 2-3 15,-9 11-43-15,9-11-26 16,26-8-3-16,-8-1-1 15,10 4-1-15</inkml:trace>
  <inkml:trace contextRef="#ctx0" brushRef="#br4" timeOffset="149802.9788">21999 12576 54 0,'0'0'36'16,"0"-15"0"-16,0 15 0 15,-10-14-21-15,10 14-5 16,-24 0-4-16,8 5 0 15,-5-5-2-15,3 2-1 16,-3-2-1-16,4 1 1 16,1-2-2-16,7-3 1 15,9 4-1-15,0 0-1 16,-8-11 1-16,8 11-1 15,17-3 0-15,-3 5 0 16,0 4 0-16,6 0-2 16,-1 2 2-16,-1 1-1 15,3-1 1-15,-5-1-2 16,-2-1 3-16,-4-5-3 0,-10-1 2 15,6-12 2-15,-6 12-2 16,-17-22 2-16,-2 9-2 16,-5 0 1-16,-6-3-1 15,-4 3 2-15,-2 6-3 16,2 3-1-16,1 7-1 15,5-1-4-15,23 16-29 16,-6-6-2-16,22 7 0 16,5-9-2-16</inkml:trace>
  <inkml:trace contextRef="#ctx0" brushRef="#br4" timeOffset="151334.1319">24055 12660 70 0,'0'0'36'0,"0"0"-1"16,0-15-1-16,16 13-25 15,-4-8-3-15,10 2-2 16,1-6-1-16,5 5 0 15,-1-3-1-15,-3 7 0 16,-7 2-1-16,-5 4 0 16,-12-1-1-16,-8 20 0 15,-13-1 1-15,-7 6-1 16,-7 3 1-16,2 5-1 15,-3-2 2-15,5 2 0 16,6-2-1-16,8-1 1 16,13-7-1-16,12-4-2 0,14-8-2 15,4-13-7-15,19 3-26 16,-5-16-2-16,11 0 0 15,-9-12-1-15</inkml:trace>
  <inkml:trace contextRef="#ctx0" brushRef="#br4" timeOffset="151599.1584">24437 12575 71 0,'0'0'36'0,"-20"12"0"16,14 0 0-16,-9-9-25 15,11 12-4-15,-6-7-1 16,9 5 0-16,-3-1-3 0,5 3 0 16,3 0-1-16,4-2-1 15,4-1 0-15,1-2-2 16,9-2-1-16,-1-7-3 15,11 3-4-15,-12-17-21 16,19 7-8-16,-12-13 0 16,7 4-1-16</inkml:trace>
  <inkml:trace contextRef="#ctx0" brushRef="#br4" timeOffset="151764.1749">24609 12573 81 0,'-23'34'34'16,"-10"2"2"-16,12 10-2 0,-9-4-27 15,16 2-6-15,5-2-4 16,0-9-29-16,18 0-3 16,2-13 0-16,13-2-2 15</inkml:trace>
  <inkml:trace contextRef="#ctx0" brushRef="#br4" timeOffset="152275.226">24787 12523 72 0,'12'-9'38'0,"9"11"-2"16,-7-8 1-16,6 15-23 16,-8-11-9-16,4 5-2 15,-16-3-1-15,20 1-2 16,-20-1 1-16,12 3-1 15,-12-3 1-15,6 11-1 16,-6-11 0-16,-6 19 1 16,-6-5-1-16,-3 3-1 15,-6 1 1-15,0 0-1 16,-1 1 1-16,4-3-2 0,7-1 2 15,11-15-1-15,7 15 1 16,13-13-1-16,11-3 1 16,5 0 0-16,2-2-1 15,-1 2 1-15,-3 5 1 16,-11 3-1-16,-10 5 0 15,-13 9 1-15,-14 2 0 16,-13 4 0-16,-9 0 0 16,-3 3 0-16,-2-2-1 15,1-6-3-15,13 8-17 16,-1-24-16-16,28-6-1 15,0 0-1-15,13-14 0 16</inkml:trace>
  <inkml:trace contextRef="#ctx0" brushRef="#br4" timeOffset="152835.282">24878 11827 89 0,'0'0'41'0,"0"0"-3"15,4-13 3-15,8-7-37 16,10 8-1-16,2-1-2 15,4 0-2-15,-4 6 1 16,1 2 0-16,-6 7 0 16,-5 6 0-16,-9 6 1 15,-10 7-2-15,-8 2 2 16,-9 4-1-16,-2 6 1 0,-5-1-2 15,0 0 1-15,1-1-2 16,2-1 2-16,10-4 0 16,6-4 0-16,10-5-2 15,13-4-2-15,3-15-6 16,26 7-26-16,-12-13-2 15,18 8 1-15,-7-8-2 16</inkml:trace>
  <inkml:trace contextRef="#ctx0" brushRef="#br4" timeOffset="152966.2951">25249 12153 95 0,'-10'1'38'0,"10"-1"1"0,-12 0-3 16,12 0-34-16,0 0-8 15,-1-19-28-15,1 19-4 16,7-17 0-16,-7 17-1 15</inkml:trace>
  <inkml:trace contextRef="#ctx0" brushRef="#br4" timeOffset="154085.407">12507 14541 45 0,'5'-15'37'0,"-9"-8"0"15,3 6 1-15,-12-14-24 16,2 18-6-16,-11-4-1 16,0 12-2-16,-10 3-1 15,5 10 0-15,-7 7-1 16,6 7-1-16,4 5 0 15,1 7 0-15,9 2-1 16,8 3-1-16,6 1 1 16,10-1-2-16,7-3 1 15,8-7 0-15,5-9 0 16,8-13 0-16,3-16 0 15,2-15 2-15,3-21-1 16,3-14 0-16,1-16 0 16,-3-6 1-16,-3-8-2 15,-7-1 2-15,-7 5-1 0,-2 10 0 16,-10 15 0-16,-8 17 0 15,-8 25-1-15,-2 18 0 16,-22 25 1-16,5 24-1 16,-4 18 0-16,-1 13-1 15,7 6-1-15,8-3-1 16,15-2-4-16,8-27-19 15,33 3-13-15,1-27-1 16,23-9-1-16,3-23-1 16</inkml:trace>
  <inkml:trace contextRef="#ctx0" brushRef="#br4" timeOffset="154289.4274">13282 14352 75 0,'-29'13'42'15,"16"3"-1"-15,13-16 0 16,3-12-28-16,19 2-15 16,8-7-2-16,14 4-3 15,-7-10-31-15,17 11 0 16,-13-5-2-16,6 14 1 15</inkml:trace>
  <inkml:trace contextRef="#ctx0" brushRef="#br4" timeOffset="154446.4431">13284 14643 90 0,'-26'45'41'16,"6"-25"0"-16,26-5 0 16,10-19-39-16,30-20-6 15,37-3-32-15,-4-20-3 16,16 2-1-16,-2-7-2 15</inkml:trace>
  <inkml:trace contextRef="#ctx0" brushRef="#br4" timeOffset="168692.8676">14855 14033 45 0,'4'-15'34'15,"-4"15"1"-15,-16-25-2 16,16 25-23-16,-32-21-4 15,10 12 1-15,-9-6-1 16,-1 5-1-16,-3-3-1 16,-2 5 0-16,-4 3-1 15,0 9 0-15,-4 7-1 16,2 13 0-16,-1 8-1 15,5 10-1-15,1 5 1 16,8 1-1-16,3 0 1 0,14-5-1 16,13-10 0-16,16-11 0 15,15-17 1-15,14-10 0 16,12-15 0-16,11-8-1 15,8-10 1-15,4-2 0 16,-1-2 0-16,-8 5-1 16,-10 10 0-16,-13 16 1 15,-17 17-1-15,-18 18 0 16,-16 23-1-16,-20 16 0 15,-12 20 1-15,-10 9 0 16,-7 10-1-16,-4-2 0 16,4-3-2-16,7-13-2 15,17-7-4-15,6-28-28 16,32-15-2-16,9-27-2 0,29-12 2 15</inkml:trace>
  <inkml:trace contextRef="#ctx0" brushRef="#br4" timeOffset="169061.9045">15637 13946 77 0,'-19'14'43'0,"-18"8"-5"16,0 21 1-16,-11 5-36 15,-4 14 1-15,-2 10-1 16,7 11 0-16,5 1-1 16,10 0-1-16,17-7 0 15,16-9 1-15,17-14-2 0,24-18 1 16,17-24-1-16,20-24 0 15,11-20 0-15,6-16 0 16,-3-16 0-16,-8-8 0 16,-16-4 0-16,-20-6-1 15,-24 2 1-15,-26 4-1 16,-26 10 0-16,-22 12-1 15,-15 22 1-15,-15 10-1 16,-4 23-2-16,-4 9-4 16,18 24-30-16,1 4 1 15,26 10-3-15,10-5 1 16</inkml:trace>
  <inkml:trace contextRef="#ctx0" brushRef="#br4" timeOffset="169850.9834">16383 14268 68 0,'9'-16'37'0,"-9"16"-2"16,-10 14-2-16,-3 7-30 15,-2 5 0-15,-2 14 0 16,-6 4 0-16,2 8 0 15,-6-4-1-15,6 3 1 16,3-9-1-16,5-5 0 0,2-10-1 16,10-10 0-16,1-17 0 15,12 6-1-15,2-20 1 16,4-10-1-16,4-10 0 15,2-7 1-15,2-6-1 16,-2-1 0-16,1-1 0 16,-4 5 1-16,-3 7-1 15,-4 7 0-15,-3 15 1 16,-11 15-1-16,10-3 0 15,-10 3 0-15,9 24 1 16,0-4-1-16,1-3 0 16,8 0 1-16,5-4-1 15,10-7 1-15,6-6 0 16,3-6-1-16,5-9 1 0,3-5 0 15,-2-3 0-15,-4-1 0 16,-7 0-1-16,-8 4 1 16,-6 2-1-16,-6 10 1 15,-6 8-1-15,-7 9 1 16,-4 13-1-16,-4 7 1 15,-5 10-1-15,-4 4-1 16,0 6-1-16,-1-4-4 16,12 8-17-16,-5-22-15 15,21-2-1-15,0-18-3 16,18-8 2-16</inkml:trace>
  <inkml:trace contextRef="#ctx0" brushRef="#br4" timeOffset="170489.0472">17680 14360 59 0,'11'-18'37'0,"-11"18"0"16,0 0 0-16,0 0-25 15,0 0-10-15,-4 14 0 16,-1 3 1-16,-5 9 1 15,0 3-1-15,1 7-1 16,3-1 0-16,1 0 0 16,6-5 0-16,10-3-1 15,6-9 0-15,5-11 0 16,9-13 0-16,10-11-1 0,3-11 1 15,5-7-1-15,2-6 1 16,-4-3-1-16,-5 1 1 16,-4 3-1-16,-9 9 0 15,-9 7 0-15,-20 24 0 16,0 0 0-16,0 0 0 15,-18 23-1-15,-1 7-1 16,-6 5 0-16,7 6-2 16,-1-3-1-16,13 5-3 15,5-13-3-15,22 5-24 16,-3-20-1-16,21 1-2 15,-1-19 2-15</inkml:trace>
  <inkml:trace contextRef="#ctx0" brushRef="#br4" timeOffset="171087.107">18468 14326 72 0,'-22'-9'37'0,"5"22"-1"16,-8 0 2-16,9 16-33 15,-7 4-2-15,6 9-1 16,0 4 0-16,4 3 1 15,2-1-2-15,3 1 1 16,1-7-2-16,6-7 1 16,2-9-1-16,4-8 1 15,-5-18-1-15,18-1 0 16,-5-18 1-16,3-10-1 0,0-12 1 15,-1-9-1-15,4-10 1 16,-3-10-1-16,3 1 1 16,-1 1-1-16,-1 9 0 15,1 5 0-15,-1 13 0 16,2 7 0-16,4 16 1 15,0 10-1-15,-1 10 0 16,3 8 1-16,-1 4-1 16,3 6 0-16,0 2 0 15,-5 4-1-15,-1 4 1 16,-9 1 0-16,-5 5-1 15,-13 1 1-15,-9 0 0 16,-9 2 0-16,-10-1 0 16,-4-5 0-16,-10-1 0 15,0-3 1-15,-1-6-1 0,4-3 0 16,5-2 1-16,6-2-1 15,6 1 1-15,8 6 0 16,7 3-1-16,5 5 0 16,5 10 1-16,-1 10-2 15,0 8 2-15,-7 12-2 16,-3 8 0-16,-10 0-1 15,-3 9-1-15,-8-10-3 16,9 9-14-16,-11-31-18 16,15-3-1-16,2-33-3 15,20-20 2-15</inkml:trace>
  <inkml:trace contextRef="#ctx0" brushRef="#br4" timeOffset="171256.1239">19102 14642 92 0,'-44'26'35'0,"-3"-10"-31"15,-4-8-2-15,24-5-41 16,-13-22-5-16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22/05/2014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520883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projectile motion question from the start. Human cannonball, v=60m/s at 45 degrees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tough questions (in teams). Find max height and distance to catch net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 and f, how to find speed and why things accelerate, despite having constant speed!!!!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a new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centripetal acceleration is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through the arguments as to why centrifugal force is a myth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centrifugal force is a myth.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song to help us remember this fact and the reasons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0920" y="2543400"/>
              <a:ext cx="7949880" cy="357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680" y="2530440"/>
                <a:ext cx="7967880" cy="35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10070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92640" y="5158800"/>
              <a:ext cx="5953680" cy="49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1120" y="5146200"/>
                <a:ext cx="5972400" cy="51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3080" y="199800"/>
              <a:ext cx="8800560" cy="161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0560" y="183960"/>
                <a:ext cx="8809200" cy="163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32560" y="726840"/>
              <a:ext cx="8532000" cy="5571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1760" y="712080"/>
                <a:ext cx="8551080" cy="559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9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26720" y="51960"/>
              <a:ext cx="2445480" cy="1243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5200" y="36480"/>
                <a:ext cx="2473200" cy="126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7080" y="29880"/>
              <a:ext cx="9141480" cy="6356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60" y="14040"/>
                <a:ext cx="9167760" cy="637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84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440" y="270360"/>
              <a:ext cx="8764560" cy="5313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960" y="254880"/>
                <a:ext cx="8788320" cy="533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56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1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2944</TotalTime>
  <Words>334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156</cp:revision>
  <dcterms:created xsi:type="dcterms:W3CDTF">2006-08-16T00:00:00Z</dcterms:created>
  <dcterms:modified xsi:type="dcterms:W3CDTF">2014-05-22T01:19:15Z</dcterms:modified>
</cp:coreProperties>
</file>