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71" r:id="rId3"/>
    <p:sldId id="257" r:id="rId4"/>
    <p:sldId id="320" r:id="rId5"/>
    <p:sldId id="321" r:id="rId6"/>
    <p:sldId id="322" r:id="rId7"/>
    <p:sldId id="323" r:id="rId8"/>
    <p:sldId id="324" r:id="rId9"/>
    <p:sldId id="325" r:id="rId10"/>
    <p:sldId id="32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00:02:15.45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10879 4937 77 0,'0'0'38'0,"7"23"-2"16,-10 21 4-16,2 28-37 0,-9 10 2 15,5 5-1-15,1-8 1 16,16-14 0-16,21-52 1 16,40-51-1-16,48-65-3 15,50-62-1-15,60-39-32 16,26-49-5-16,26-12-3 15,-10-16-1-15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00:13:56.03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12114 8278 59 0,'7'-12'36'0,"-1"-6"-1"15,-1 3 0-15,-6-5-25 16,9 6-4-16,-3-1-1 16,-5 15-1-16,12-20-1 15,-12 20 0-15,0 0-1 16,0 0 1-16,-1 21-1 15,-11 7 0-15,-4 6 0 16,-4 10 0-16,-1 2-1 0,-1 5 1 16,2-4-1-16,1-3 1 15,8-6-1-15,3-6 0 16,4-6 0-16,7-8 0 15,2-5-1-15,3-2 1 16,-1-2 0-16,5-4 0 16,-1-2 0-16,2-7 0 15,6-10 1-15,7-12-1 16,10-17 1-16,13-11-1 15,13-18 0-15,13-11 1 16,13-11-1-16,12-6 0 16,8-2 0-16,-1 4 0 15,-4 7 0-15,-4 10 0 16,-12 13-1-16,-14 11 0 0,-11 10 0 15,-17 9 0-15,-11 13 0 16,-10 7 0-16,-8 6 0 16,-7 3 0-16,-9 9 0 15,9-7 0-15,-9 7 0 16,0 0 0-16,0 0 0 15,0 0 0-15,8 0-1 16,-8 0 1-16,10 1-1 16,-10-1 0-16,12 1 0 15,-12-1-1-15,12 2-1 16,-12-2-2-16,9 3 0 15,-9-3-2-15,0 0-5 16,0 0-10-16,0 0-16 0,0 0 1 16,0 0 0-16,0 0 1 15</inkml:trace>
  <inkml:trace contextRef="#ctx0" brushRef="#br0" timeOffset="3995">11953 11048 3 0,'0'0'17'15,"0"0"-8"-15,0 0 1 0,-11 0-6 16,11 0 2-16,-10 4 1 16,10-4 3-16,-11 4 1 15,11-4 2-15,0 0-2 16,0 0 1-16,-9-2 0 15,9 2-1-15,4-11 0 16,-4 11 0-16,10-20-3 16,-10 20 2-16,9-25-3 15,0 15 1-15,-7-3-2 16,-2 13 1-16,9-14-3 15,-9 14-1-15,0 0 0 16,0 0-1-16,2 23 0 16,-4 3-2-16,-4 5 1 15,0 11-1-15,-4 6 1 0,1 8 0 16,-2-1 0-16,4 3-1 15,-2-5 1-15,5-3 1 16,-1-6-1-16,5-2 0 16,3-6-1-16,-2-3 1 15,3-6-1-15,0-6 1 16,1-3 0-16,-5-18 0 15,20 4 0-15,-1-26 0 16,15-23 0-16,16-19 0 16,22-21 0-16,15-18 1 15,24-19-1-15,16-14 1 16,15-4-2-16,5 2 1 15,-4 9 1-15,-4 10-1 16,-14 15 1-16,-17 15-3 0,-20 18 2 16,-19 17-1-16,-18 13 1 15,-19 13-1-15,-12 10-1 16,-13 8 1-16,-7 10-1 15,-9-2 0-15,-1 6 0 16,-3 2-1-16,3 2 0 16,-3 0 0-16,6 2-2 15,7-10 0-15,-11 19-3 16,11-19-5-16,-7 11-28 15,7-11 0-15,-7 11 2 16,-2-13-1-16</inkml:trace>
  <inkml:trace contextRef="#ctx0" brushRef="#br0" timeOffset="8408">10738 13394 21 0,'-8'-12'8'16,"-2"-3"-1"-16,0 3-1 16,3-2-3-16,-4 1 0 15,6-1 0-15,-3-1 4 16,5 4 1-16,-5-10 4 15,8 21 2-15,-5-28-1 16,5 28 2-16,-1-27-2 16,1 27-1-16,4-32-3 15,4 20 0-15,-7-10-2 16,7 7-1-16,-5-2-1 15,5 4-1-15,-4-2 0 0,-4 15 0 16,0 0-1-16,6 37 0 16,-11 8 0-16,-3 22-1 15,-6 12 1-15,0 13-1 16,-3 3 1-16,4-2-2 15,5-15 2-15,13-19-1 16,17-35 0-16,28-38 0 16,29-43 0-16,34-36 0 15,34-33-1-15,26-21 1 16,18-17-2-16,14-7 0 15,-1 3-1-15,-9 11 0 16,-18 16 0-16,-24 21-2 16,-27 25 2-16,-27 16-2 15,-23 22 0-15,-23 13 1 0,-16 19-1 16,-15 12 1-16,-12 16-2 15,-10 9 0-15,-1 13-3 16,-15-5-6-16,9 14-24 16,-9-5-1-16,7 5-1 15,-6-10 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23:37:33.53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2160 940 80 0,'0'0'37'16,"0"0"0"-16,0 0-2 16,0 0-32-16,0 0-2 15,34 46 2-15,-39 37-1 16,-7 16 2-16,-4 8-2 0,-10-12 1 15,1 8-1-15,6-7-1 16,4-19 0-16,10-41 1 16,6-21-1-16,-1-15 0 15,24-36 1-15,-24 36-2 16,25-54 3-16,-25 54-3 15,31-76 2-15,-31 76-3 16,32-95 1-16,-14 44 0 16,-2 1 1-16,1 0-2 15,-5 0 1-15,-12 50 0 16,20-95 0-16,-20 95 2 15,14-65-1-15,-14 65 0 16,0 0 1-16,0 0 0 16,0 0-1-16,0 0 1 15,60-11 0-15,-60 11 0 0,50 31 0 16,-50-31-3-16,68 28 2 15,-68-28-2-15,83 13 1 16,-83-13 0-16,88-5 1 16,-88 5-2-16,91-21 1 15,-91 21 1-15,85-27-1 16,-85 27 0-16,75-17 0 15,-75 17 0-15,53 9-1 16,-15 20 0-16,-23 27-2 16,-7 21-3-16,-2 18-5 15,-19-27-20-15,26 13-11 16,9-19 3-16,23-31-2 15</inkml:trace>
  <inkml:trace contextRef="#ctx0" brushRef="#br0" timeOffset="369.0369">3518 1335 92 0,'0'0'37'16,"16"-55"1"-16,-16 55 2 16,0 0-31-16,-30-54-3 15,-15 57-1-15,-2 25-1 16,-12 24-1-16,6 16 1 15,5 5-3-15,24 1 0 16,17-15-1-16,26-21 1 16,15-22-1-16,13-17 0 15,10-23 1-15,4-14 0 16,-61 38 0-16,67-54 0 0,-67 54 2 15,59-70-4-15,-59 70 2 16,58-79-2-16,-58 79 1 16,43-74-2-16,-43 74 2 15,31-53 0-15,-31 53 0 16,1-19 1-16,-1 19-2 15,-1 16 1-15,-1 17-4 16,-1 12-3-16,18 9-32 16,4 1-3-16,25-16 0 15,15-31-1-15</inkml:trace>
  <inkml:trace contextRef="#ctx0" brushRef="#br0" timeOffset="556.0556">4431 1200 74 0,'0'0'39'0,"-7"34"2"16,-23 17-2-16,-35 10-14 16,-10 22-25-16,0 8-3 15,10-4-4-15,5-22-21 16,40-30-10-16,10-22 0 15,10-13 0-15</inkml:trace>
  <inkml:trace contextRef="#ctx0" brushRef="#br0" timeOffset="729.0729">4184 1340 121 0,'0'0'43'16,"0"0"0"-16,21-65 0 16,-5 56-38-16,7 14-5 15,8 6 0-15,8 15-6 16,-39-26-19-16,61 18-15 15,-61-18-2-15,94 17 0 16,-42-13-2-16</inkml:trace>
  <inkml:trace contextRef="#ctx0" brushRef="#br0" timeOffset="1375.1375">5784 783 114 0,'0'0'39'15,"0"0"1"-15,-22-57-6 16,22 57-34-16,0 0 1 15,0 0-1-15,0 0 1 16,-46 62 2-16,38-29-2 16,-10 75 2-16,-7 18-2 15,8 13 2-15,-5-1-2 16,-6-33 2-16,7-9-3 16,14-23 0-16,13-40 1 15,9-20-1-15,5-16 1 16,4-17 0-16,4-12 0 15,2-11 0-15,-30 43 1 0,35-50-1 16,-35 50 2-16,35-61-3 16,-35 61 0-16,38-56 0 15,-38 56 0-15,0 0 0 16,54-67 0-16,-22 60 0 15,-5 19 0-15,1 14 0 16,-1 17-3-16,3 13 0 16,-2 5-3-16,3-9-3 15,14-12-30-15,-12-11-1 16,14-12 1-16,-4-14-2 15</inkml:trace>
  <inkml:trace contextRef="#ctx0" brushRef="#br0" timeOffset="1743.1743">6422 1394 117 0,'-28'-55'39'0,"13"39"1"16,15 16-1-16,0 0-38 15,12 5 1-15,12 2-2 16,14-1 1-16,-38-6 0 15,50-1 0-15,-50 1 0 16,57-10 0-16,-57 10 0 16,56-18 0-16,-56 18 0 15,0 0-1-15,58-42 2 16,-58 42-2-16,0 0 1 15,0 0 0-15,14-50 1 16,-14 50-1-16,0 0 1 0,-54 6-2 16,1 12 0-16,-3 17 0 15,-7 10 0-15,14 12 0 16,15 6 0-16,28-1 0 15,26-12-4-15,36-27-1 16,22-16-5-16,-1-22-26 16,26-11-4-16,-55 8-1 15,6-5 0-15</inkml:trace>
  <inkml:trace contextRef="#ctx0" brushRef="#br0" timeOffset="1924.1924">7146 1283 105 0,'15'-21'40'0,"3"18"1"16,-31 14-2-16,-1 19-19 15,-19 15-18-15,5 13-1 0,2 10-1 16,11-6-1-16,23-24-3 16,6-14 0-16,18-13-8 15,-7-25-26-15,16-10-2 16,-41 24 0-16,0 0 2 15</inkml:trace>
  <inkml:trace contextRef="#ctx0" brushRef="#br0" timeOffset="2061.2061">7261 1067 123 0,'0'0'40'0,"-12"-78"0"16,12 78-11-16,-14-64-53 16,14 64-16-16,0 0 0 15,0 0-1-15,0 0-1 0</inkml:trace>
  <inkml:trace contextRef="#ctx0" brushRef="#br0" timeOffset="2612.2612">7685 1117 115 0,'0'0'42'15,"0"0"1"-15,52 58-1 16,-66-38-38-16,9 22-1 16,-26 3-1-16,-5 3 2 15,-20-14-4-15,16 12 0 16,11 0 0-16,21-2 0 15,24-16 0-15,8-5-2 16,9-10 1-16,5-9 0 0,2-13 0 16,3-8 0-16,-2-10 1 15,-5-7-1-15,-36 34 0 16,0 0 1-16,43-66 0 15,-43 66-1-15,0 0 1 16,29-62 0-16,-29 62 0 16,-2-22-1-16,2 22 0 15,-8 20 1-15,-3 20-2 16,-10 25 1-16,-1 23 1 15,2 20-2-15,-5 10 2 16,3-6-1-16,-1-13 2 16,3-8-1-16,0-12 1 15,5-19 0-15,0-20 1 0,1-14-1 16,0-19 0-1,0-14 1-15,5-19-1 0,0-14 1 16,4-18-1-16,2-15 0 16,7-9 0-16,9-4 1 15,6 3-2-15,4 1 0 16,3 12 0-16,9 6 0 15,3 14 0-15,2 10 0 16,7 9-5-16,-47 31-9 16,52-40-25-16,-52 40-4 15,70-43 2-15,-70 43-4 16</inkml:trace>
  <inkml:trace contextRef="#ctx0" brushRef="#br0" timeOffset="2990.299">8425 804 119 0,'0'0'43'0,"50"-87"0"15,-50 87-1-15,0 0-38 16,37-54-2-16,-37 54 0 16,0 0-2-16,-14 60 0 15,13 16 0-15,-30 46 0 16,3 13 0-16,-5 3 0 15,12-5 0-15,-11-49 0 16,21-10 0-16,14-32 0 16,18-34 0-16,11-25 0 15,-32 17 0-15,0 0 0 16,67-62 0-16,-67 62 0 15,53-58 0-15,-53 58 0 0,54-62 0 16,-54 62 0-16,48-54 0 16,-48 54 0-16,0 0 0 15,56-48 0-15,-15 39 0 16,-21 16 0-16,-3 10 0 15,-12 14 0-15,3 7-3 16,11-2-10-16,-19-36-26 16,0 0-3-16,57 6 0 15,-57-6 1-15</inkml:trace>
  <inkml:trace contextRef="#ctx0" brushRef="#br0" timeOffset="3178.3178">9225 959 116 0,'57'-94'43'0,"-57"94"1"16,41-64-2-16,-41 64-38 15,0 0 0-15,0 0-2 16,0 0-2-16,-4 29 0 16,-24 51 0-16,-8 31-4 15,-5 4-8-15,12 1-29 16,-13-32-2-16,20-24-1 15,3-32 1-15</inkml:trace>
  <inkml:trace contextRef="#ctx0" brushRef="#br0" timeOffset="3336.3336">9073 1184 125 0,'10'-74'42'0,"-10"74"2"16,29-71 0-16,-29 71-44 0,56-68-6 15,-56 68-18-15,84-59-19 16,-34 37-1-16,6 12-1 15,2 8 0-15</inkml:trace>
  <inkml:trace contextRef="#ctx0" brushRef="#br0" timeOffset="5236.5236">646 6214 9 0,'0'0'21'0,"-15"8"3"16,15-8 2-16,0 0-10 15,-19 5-6-15,19-5 0 16,0 0 2-16,0 0 0 16,0 0-1-16,14-8-3 15,0-1-3-15,11 1-2 16,5-5 1-16,14-6-3 15,16-8 1-15,21-4 0 16,20-18-2-16,23-7 2 16,25-17-1-16,26-10 1 15,24-15 1-15,31-8-1 0,13-12-2 16,23-4 1-16,16-8 0 15,17-5 0-15,9-8 0 16,11-2 0-16,5-5 0 16,4-3 0-16,2-2 1 15,-2-1 0-15,-10 7 0 16,-7 8 0-16,-19 13-2 15,-26 6-5-15,-17 23-28 16,-43 9-1-16,-37 27-1 16,-48 11-1-16</inkml:trace>
  <inkml:trace contextRef="#ctx0" brushRef="#br0" timeOffset="6001.6001">4321 4535 71 0,'-22'-10'37'0,"22"10"-1"15,-6-29 1-15,25 16-32 16,13-7 0-16,19 0-3 16,14 0 0-16,12 4 0 15,7 1 0-15,4 7-1 16,-6 7 0-16,-10 6-1 15,-12 9 1-15,-16 5-1 0,-20 11 0 16,-18 7 1-16,-20 6 0 16,-15 6 0-16,-11 2-1 15,-8-1-1-15,2-2-3 16,-7-15-28-16,18 0-5 15,3-18-1-15,19-9-1 16</inkml:trace>
  <inkml:trace contextRef="#ctx0" brushRef="#br0" timeOffset="6887.6887">3173 3591 82 0,'-17'-16'37'15,"17"16"0"-15,-15 11-1 16,7 9-34-16,1 5 1 15,0 10-1-15,-1 5 1 16,5 5-1-16,0-2 1 16,13-3-1-16,12-14 0 15,18-16-1-15,22-20 1 16,19-22-3-16,16-18-2 15,12-23-3-15,16 3-11 16,-10-25-20-16,-2 8-1 16,-20-2-1-16,-19 14 0 15</inkml:trace>
  <inkml:trace contextRef="#ctx0" brushRef="#br0" timeOffset="7046.7046">3695 3396 93 0,'-44'95'37'16,"7"-8"1"-16,15 7-1 15,8-19-36-15,17-9-4 16,19-6-4-16,4-26-27 16,26-11-3-16,8-25 0 15,18-13-2-15</inkml:trace>
  <inkml:trace contextRef="#ctx0" brushRef="#br0" timeOffset="7332.7332">4303 3357 95 0,'-45'52'39'0,"-11"4"1"16,11 23-2-16,-6-1-33 16,20-3-3-16,12-6 1 15,22-7-2-15,15-15 1 16,20-17 0-16,19-22-1 15,14-18 0-15,3-16 0 16,1-12 0-16,-6-15 0 16,-9-6 0-16,-13-4-2 15,-16-4 1-15,-16 4-4 16,-20-2-4-16,-3 19-21 15,-25-10-10-15,0 24-1 16,-15 3-1-16,7 26 3 16</inkml:trace>
  <inkml:trace contextRef="#ctx0" brushRef="#br0" timeOffset="7955.7955">1325 5996 65 0,'0'0'32'15,"-12"6"-2"-15,12-6 0 0,13 11-24 16,8-5-6-16,9 4 0 15,14-2 3-15,21 0 2 16,14-6 0-16,25 4 0 16,14-8 0-16,27 4 1 15,11-7-1-15,20 4-1 16,11-2-2-16,11 3-1 15,1 0 1-15,5 4-2 16,0 1 0-16,-2 3 0 16,-10-2 0-16,-6 3 0 15,-10-4-1-15,-9-4-1 16,-9 2-5-16,-17-13-29 15,-8-1 1-15,-20-11-1 0,-17 1-2 16</inkml:trace>
  <inkml:trace contextRef="#ctx0" brushRef="#br0" timeOffset="8293.8293">3775 4995 62 0,'-5'-26'34'16,"10"6"-1"-16,2 3 1 0,11 12-31 15,2 9 2-15,11 15-1 16,-2 13 1-16,8 21-1 16,-3 11 0-16,-2 19-2 15,-10 13 0-15,-9 11-1 16,-15 6 3-16,-13 1-3 15,-15-4 1-15,-10-10-2 16,1-9-6-16,-9-24-29 16,16-19 1-16,5-24-1 15,17-22-3-15</inkml:trace>
  <inkml:trace contextRef="#ctx0" brushRef="#br0" timeOffset="8834.8834">4409 5374 86 0,'12'-16'38'0,"15"-10"-1"16,17 3 0-16,6-3-37 15,5-4 0-15,7 4 1 0,-5 3-1 16,-6 8 1-16,-11 12 0 16,-13 7 0-16,-17 12-1 15,-15 11 1-15,-11 6 0 16,-12 7 0-16,-7 6 0 15,-6 1 0-15,4-2 0 16,5-6-2-16,10-4 2 16,12-12-1-16,15-7 0 15,17-9-1-15,14-11 1 16,9-2 0-16,6-6 0 15,-4 3 0-15,-1 1 1 16,-7 5-1-16,-14 9 1 16,-15 10-1-16,-17 10 1 15,-20 6-1-15,-8 7 1 16,-7 3-1-16,-4 2-1 0,7-5-2 15,3-13 0-15,22 1-10 16,4-25-22-16,33-7-2 16,8-16-2-16,22-8 2 15</inkml:trace>
  <inkml:trace contextRef="#ctx0" brushRef="#br0" timeOffset="9140.914">5334 5245 80 0,'7'-18'38'0,"-21"8"-1"16,-3 21 1-16,-19 7-30 15,1 16-3-15,-5 10-2 0,0 10 0 16,2 3-1 0,7 3 0-16,6-4-1 0,11-3 0 15,13-10 0-15,15-12 0 16,12-15 0-16,7-16-1 15,10-16 1-15,7-13-1 16,2-13 1-16,-2-8-1 16,-6-5 0-16,-10-3-1 15,-11 3 0-15,-8 2-1 16,-11 11-1-16,-13 6-1 15,-4 18-4-15,-11-9-14 16,8 23-17-16,-5-3 2 16,21 7-2-16,-20 6 2 15</inkml:trace>
  <inkml:trace contextRef="#ctx0" brushRef="#br0" timeOffset="9720.972">5727 4948 65 0,'-14'-17'34'0,"14"17"1"16,-21-1-3-16,11 12-25 15,-7-2-1-15,8 10 0 16,-5-4-2-16,5 8 0 15,2-1-1-15,9-3 0 0,8-2-1 16,6-4 0-16,6-8-1 16,6-5 0-16,1-6 0 15,3-6 0-15,-6-5 0 16,-4-1 1-16,-9-3-1 15,-7 2 0-15,-13 3 0 16,-7 2 0-16,-9 3-1 16,-2 4-1-16,-1 6-3 15,-5-6-32-15,16 13-2 16,0-7-1-16,15 1-1 15</inkml:trace>
  <inkml:trace contextRef="#ctx0" brushRef="#br0" timeOffset="9856.9856">6073 5050 97 0,'-7'17'39'16,"-11"-17"-7"-16,-2-8-26 16,10-3-43-16,-8-8-2 15,10 3-1-15</inkml:trace>
  <inkml:trace contextRef="#ctx0" brushRef="#br1" timeOffset="15759.5758">6878 3568 11 0,'1'-13'26'16,"-1"13"0"-16,0 0 1 16,-1-19-11-16,1 19-2 15,0 0-4-15,0 0 0 16,0 0-3-16,0 0 0 15,0 0-2-15,-8 12-1 16,4 3-1-16,4 12-1 16,-3 8 2-16,2 20-2 15,-1 14 0-15,4 21-1 16,-3 14 0-16,-1 19-1 0,-3 12 1 15,-1 13-1-15,-2 4 2 16,-2 6-2-16,-2-6 2 16,4-2-3-16,1-12 3 15,9-9-2-15,5-17-1 16,5-18-7-16,10-2-12 15,-5-26-11-15,9-6-2 16,-10-18 0-16,0-4 0 16</inkml:trace>
  <inkml:trace contextRef="#ctx0" brushRef="#br1" timeOffset="16548.6547">6866 4413 49 0,'0'0'28'16,"-17"2"1"-16,3 2-7 0,2 13-16 15,-9-2 0-15,3 14 0 16,-11-1 1-16,3 12 0 16,-4-3-1-16,5 7 0 15,0-4-2-15,5-2-1 16,4-7 0-16,7-7-1 15,9-24 0-15,17 7-1 16,3-24 1-16,9-15-1 16,6-11 0-16,5-6 1 15,3-8 0-15,0-2 0 16,-4 4 0-16,1 8 0 15,-8 9-1-15,0 12 2 16,-6 16-2-16,-2 12 0 0,-5 14 0 16,0 14 0-16,0 11-1 15,-3 7 0-15,-3 7 0 16,-3 2-2-16,3 4-2 15,-5-13-5-15,7 6-28 16,-4-21 1-16,11-5-2 16,-4-21 0-16</inkml:trace>
  <inkml:trace contextRef="#ctx0" brushRef="#br1" timeOffset="17465.7464">7579 4471 85 0,'0'0'36'16,"-3"-18"0"-16,8-3 0 15,23-1-34-15,5-5-2 16,6 3 2-16,6-1-1 16,4 4 0-16,-5 5 0 15,-2 3 1-15,-6 11-1 16,-10 10 0-16,-12 10 0 15,-10 11-1-15,-14 7 1 16,-9 10 0-16,-9 6 0 0,-1 5-1 16,-7-1 1-16,5-3-1 15,3-6 0-15,8-7 1 16,11-11-2-16,12-11 0 15,19-12 0-15,7-15-2 16,14-6-2-16,5-17-1 16,13-1-3-16,-4-18-7 15,12 10-8-15,-17-16-3 16,8 14 7-16,-22-4 10 15,-1 10 5-15,-13 7 5 16,-13 6 6-16,-11 24 5 16,-5-13 11-16,-4 29 5 15,-19-5-7-15,12 20-7 16,-13-4-4-16,10 15-2 0,-2-4-3 15,10 1 1-15,3-3-3 16,8-4 1-16,7-9-1 16,5-4 0-16,9-11-1 15,2-12 1-15,4-13-1 16,1-7-1-16,0-10 1 15,-3-5-1-15,-3-5 0 16,-6 1 0-16,-5-2-2 16,-5 2 0-16,-5 11-2 15,-8 4-1-15,3 18-5 16,-10-5-16-16,14 15-11 15,-8 13 1-15,14 7-1 16,-1-6 1-16</inkml:trace>
  <inkml:trace contextRef="#ctx0" brushRef="#br1" timeOffset="17968.7967">8629 4427 62 0,'14'-4'36'0,"-1"13"-1"16,-13-9 0-16,2 25-21 15,-14-11-4-15,3 16-2 16,-7 0-3-16,-1 5-2 15,-1 0 0-15,2 0-1 16,2-7-1-16,4-3 0 16,6-11 0-16,4-14-1 15,13-4 1-15,4-11-1 16,3-9 1-16,4-5-1 0,4-2 0 15,-4-5 1-15,-1 5-1 16,-3 6 1-16,-5 4-1 16,-5 9 1-16,-10 12-1 15,0 0 1-15,4 13-1 16,-6 3 1-16,-1 0-1 15,1 3 0-15,3-5 0 16,5-3 0-16,5-6 0 16,8-9 1-16,4-7-1 15,5-7 1-15,2-5-1 16,1-2 1-16,-1 0 0 15,-1 0-1-15,-5 6 1 16,-6 4 0-16,-6 6-1 16,-12 9 0-16,11 8 0 15,-14 12 0-15,-2 12 0 0,-3 3-1 16,1 10-1-16,-1-1 0 15,6 2-2-15,1-15-3 16,13-1-8-16,2-34-22 16,26-10 0-16,4-29-1 15,18-9 0-15</inkml:trace>
  <inkml:trace contextRef="#ctx0" brushRef="#br1" timeOffset="18133.8132">9619 3878 90 0,'-12'18'36'16,"-16"18"0"-16,-8 33 1 15,-15 11-31-15,1 16-4 16,1 6-1-16,4 0-4 0,16 0-5 16,-1-17-29-16,25-7 1 15,4-21-1-15,21-10-1 16</inkml:trace>
  <inkml:trace contextRef="#ctx0" brushRef="#br1" timeOffset="18449.8448">9683 4328 70 0,'-12'-5'39'0,"-11"3"-1"16,3 18 0-16,-7-1-16 15,7 10-19-15,1 1 0 16,8 4-1-16,7-3-1 0,11-5 0 15,8-2-1-15,5-4 1 16,8-4 0-16,1-3-1 16,2-5 1-16,-4 4 0 15,-4 3-1-15,-9 3 1 16,-11 8 0-16,-9 3 0 15,-12 10 0-15,-10 1-1 16,-4 5 0-16,-4-7-3 16,4 7-11-16,-2-25-23 15,16-2-2-15,2-21-1 16,20-12-2-16</inkml:trace>
  <inkml:trace contextRef="#ctx0" brushRef="#br1" timeOffset="19462.9461">4347 6093 42 0,'19'0'31'0,"-5"0"0"16,0 0 0-16,4 5-16 15,-3-9-8-15,8 10-3 16,2-4-1-16,5 5-1 16,4-1 0-16,5 1 0 15,7-2-2-15,5-4 1 16,6-3 1-16,6-2 0 15,8-7 0-15,4-1 1 16,1-3-1-16,8 0 0 16,-3 0 0-16,5 3 0 15,0 2-1-15,-3 8-1 16,-3 1 1-16,-3 4-1 15,-3 5 0-15,-5 3 0 0,-4-2 0 16,-3 1 1-16,-2-3-1 16,1-1 1-16,2-4-1 15,3-2 1-15,-1-4-1 16,1-5 0-16,-1 0 0 15,-2-2 0-15,-4-2 0 16,-1 0 0-16,-6 5-4 16,-10-9-8-16,-8 11-23 15,-9-2 2-15,-7 8-3 16,-18 0 1-16</inkml:trace>
  <inkml:trace contextRef="#ctx0" brushRef="#br1" timeOffset="19981.998">3888 5925 78 0,'0'0'34'0,"0"0"-1"15,0 0 0-15,0 0-30 16,29 3 0-16,-2 1-1 15,10 5 2-15,6 1 0 16,10 7-1-16,6 0 0 16,9 7 0-16,-1 1-1 15,6 4 0-15,-7 4-1 16,-6 2 0-16,-6 1 0 15,-8 3-1-15,-14 0 1 16,-11 3 0-16,-14 1-1 16,-15 0 1-16,-17 5 0 15,-9-2 1-15,-15 1 0 0,-8-4 0 16,0-3-1-16,1-8-3 15,12-2-6-15,1-19-27 16,25-9-3-16,13-13 0 16,20-9-2-16</inkml:trace>
  <inkml:trace contextRef="#ctx0" brushRef="#br1" timeOffset="20658.0656">3396 7066 88 0,'30'-17'34'16,"4"-4"0"-16,11 0 0 15,12-6-32-15,4 2-1 16,2 0 1-16,-2 8 0 15,-8 6 0-15,-4 9 0 16,-19 9 0-16,-10 12 0 16,-18 6-1-16,-10 10 1 15,-15 3 0-15,-5 2 0 16,-4-3 0-16,2 1-1 15,5-9-1-15,8-5 1 16,9-7 0-16,8-17-1 16,23 12 0-16,6-12 0 15,7-3 1-15,3 0-1 0,2 1 1 16,-4 4 0-16,-8 5 0 15,-11 9 0-15,-15 7 0 16,-13 7-1-16,-12 5 1 16,-8 3-1-16,-2 0-2 15,-4-7-3-15,13 5-16 16,2-25-16-16,21-11 0 15,11-8-3-15,24-11 3 16</inkml:trace>
  <inkml:trace contextRef="#ctx0" brushRef="#br1" timeOffset="20921.0919">4463 7034 97 0,'-12'13'36'15,"-10"-2"2"-15,4 11-2 16,-4-6-31-16,3 10-1 15,4-2-1-15,7 6 0 16,1-1-1-16,13 0 0 16,7-4-1-16,11-6-1 15,12-10 0-15,15-10 0 16,13-11-1-16,5-14-2 15,10-3-2-15,-8-20-7 16,5 5-24-16,-15-3-2 16,-6 6 2-16,-24-2-3 15</inkml:trace>
  <inkml:trace contextRef="#ctx0" brushRef="#br1" timeOffset="21065.1063">4675 7102 105 0,'-52'61'36'15,"11"11"2"-15,2-5-2 16,16-2-35-16,7-1-5 15,5-15-31-15,24-4-2 16,7-18 0-16,18-9-2 16</inkml:trace>
  <inkml:trace contextRef="#ctx0" brushRef="#br1" timeOffset="21252.125">5141 7409 87 0,'-25'8'41'0,"7"2"-1"16,-7-8-2-16,7 3-23 16,18-5-52-16,-19-18-2 15,19 18 0-15,-1-24-2 16</inkml:trace>
  <inkml:trace contextRef="#ctx0" brushRef="#br1" timeOffset="22904.2902">5767 6926 52 0,'-31'30'34'16,"-7"18"0"-16,-12 9 0 15,5 15-22-15,-12-4 1 16,17 12-2-16,-4-13-3 15,17 3-2-15,7-13-3 16,20-10 0-16,16-18-2 0,15-14 1 16,7-14-2-16,8-11 1 15,3-13 0-15,1-5-1 16,-8-6 0-16,-8 0 1 15,-13 0-1-15,-14 7-1 16,-12 4 0-16,-11 5-1 16,-7 14-3-16,-11-10-10 15,11 14-21-15,-4-8 0 16,17 7-1-16,2-12 0 15</inkml:trace>
  <inkml:trace contextRef="#ctx0" brushRef="#br1" timeOffset="23168.3166">6065 7031 81 0,'-5'11'37'15,"-6"8"-2"-15,-9-2 2 16,4 15-31-16,-8-5-1 15,6 6-1-15,2-2-1 16,10 2 0-16,7-8-1 16,13-6-1-16,14-11-1 15,14-13-2-15,15-7-3 16,4-19-12-16,13 1-20 15,-8-15 0-15,4 5 0 16,-17-7 0-16</inkml:trace>
  <inkml:trace contextRef="#ctx0" brushRef="#br1" timeOffset="23318.3316">6179 7168 88 0,'-46'56'35'0,"14"3"0"15,3-9-1-15,17-6-36 16,12-2-12-16,10-15-21 15,18-9 1-15,4-14 0 16,12-7-2-16</inkml:trace>
  <inkml:trace contextRef="#ctx0" brushRef="#br1" timeOffset="23828.3826">6446 7290 92 0,'-29'28'36'0,"-2"-6"0"15,8 3-1-15,2-9-31 16,11-1-2-16,10-15 0 16,0 0-1-16,12 0 0 15,7-12-1-15,3-6 1 16,4-4-1-16,1-6 0 15,1-1 1-15,-1-2-2 16,-3-1 1-16,-4 6 1 16,-5 6-1-16,-5 5 0 15,-10 15 0-15,0 0 0 0,0 0 0 16,-10 10 0-16,-1 6 1 15,1 4-1-15,0-1 0 16,4 1 0-16,4-4 1 16,2-16-1-16,21 12 0 15,0-16 1-15,7-8-1 16,2-3 1-16,2-6 0 15,-1 1 0-15,-1-1 1 16,-7 1 0-16,-6 5-1 16,-5 4 1-16,-12 11-1 15,0 0 0-15,0 0 0 16,0 26-1-16,-12 2-2 15,3 4 2-15,-3 6-2 16,2 3 0-16,1-2-3 16,8-1-4-16,-3-16-26 0,20-4-3 15,6-25 0-15,14-8 0 16</inkml:trace>
  <inkml:trace contextRef="#ctx0" brushRef="#br1" timeOffset="24024.4022">7285 6702 99 0,'-23'45'37'0,"-17"14"2"16,2 18-2-16,-14 3-33 15,6 5-4-15,4-1-2 16,11-8-1-16,17-2-10 0,1-17-24 15,22-9 0-15,6-17 0 16,18-7-1-16</inkml:trace>
  <inkml:trace contextRef="#ctx0" brushRef="#br1" timeOffset="24324.4322">7430 7108 96 0,'-11'-15'37'0,"-1"24"1"16,-9 0-1-16,2 11-32 15,-1 1-1-15,5 5-1 16,5-1-1-16,9-2 0 16,8-3 0-16,10-3-1 0,9-6 0 15,6 2-2-15,6-5 2 16,1 4-1-16,-5 2 2 15,-7 5-1-15,-12 3 1 16,-12 7 0-16,-13 6-1 16,-13 0 2-16,-12 5-4 15,-7-7-2-15,4 6-23 16,-7-22-13-16,16-3-2 15,2-19 0-15,19-6-2 16</inkml:trace>
  <inkml:trace contextRef="#ctx0" brushRef="#br2" timeOffset="39449.9446">6800 6480 81 0,'-90'69'37'16,"-30"30"-1"-16,-37 22-1 16,-35 24-33-16,-24 24-2 15,-18 13 2-15,-11 3-3 16,3-6 0-16,27-16-6 15,21-35-27-15,42-31-1 16,38-43-3-16,43-41 3 16</inkml:trace>
  <inkml:trace contextRef="#ctx0" brushRef="#br2" timeOffset="39635.9632">5025 6870 109 0,'38'64'42'16,"1"18"0"-16,23 24-2 15,14 7-39-15,20 15 1 16,23 8-3-16,23-9-2 16,25-2-14-16,10-24-22 15,30-16-3-15,2-16-1 16,5-13-1-16</inkml:trace>
  <inkml:trace contextRef="#ctx0" brushRef="#br3" timeOffset="67304.7298">11032 1167 71 0,'0'0'37'0,"0"0"-1"15,21-53 0-15,-29 70-33 16,14 31-1-16,-5 28 0 15,-11 17-1-15,0 20 1 16,-1 13-2-16,-2 10-1 16,4-5-2-16,-1-30-11 15,10-9-19-15,2-22-3 16,8-24 1-16,2-25-1 15</inkml:trace>
  <inkml:trace contextRef="#ctx0" brushRef="#br3" timeOffset="67785.7779">10920 1558 99 0,'-35'-2'39'0,"6"5"0"16,19 11-2-16,5 22-36 15,24-19 1-15,18-3-2 16,18-5-1-16,17-2 1 15,10-7-2-15,12-4 1 16,2 0-1-16,2-3-1 16,-10 0 1-16,-9 0-1 15,-17 1 2-15,-10 4 0 16,-18 3 2-16,-20 5-1 15,-15 4 2-15,-19 5 0 16,-9 6 0-16,-12 4 1 16,-3 7-1-16,-3 3 0 15,1 3 0-15,5 5 0 0,12 1-1 16,13-5 1-16,18-4-2 15,17-9 1-15,19-11 0 16,12-13 0-16,10-11-1 16,6-15 0-16,-1-15 2 15,-4-7-2-15,-9-10 0 16,-11-4-1-16,-14-2 1 15,-17 4-2-15,-12 5 1 16,-15 12-1-16,-9 10 0 16,-2 13-1-16,-4 8 0 15,3 12-5-15,0-4-12 16,29 2-16-16,-10 13-1 15,32-13-1-15,10-15 1 16</inkml:trace>
  <inkml:trace contextRef="#ctx0" brushRef="#br3" timeOffset="67995.7989">12325 1072 96 0,'46'-51'41'0,"-46"51"0"15,20 6-1-15,-29 44-38 16,-26 40 0-16,-18 38-1 15,-13 2 0-15,4 17-2 16,15-5-2-16,18-13-3 16,19-45-7-16,18-10-25 15,0-28 0-15,10-14-1 16,-4-27 0-16</inkml:trace>
  <inkml:trace contextRef="#ctx0" brushRef="#br3" timeOffset="68539.8533">11996 1584 104 0,'-27'-8'40'15,"5"8"-1"-15,19 15-2 16,9-1-34-16,20-2-1 16,20-2-1-16,18-2 0 15,13-3-1-15,12-4 1 16,8-3-1-16,2-4 0 15,-6-1 0-15,-10 2 0 16,-20 2 0-16,-14-1 1 0,-20 6 0 16,-29-2-1-16,1 11 1 15,-28-3-1-15,-13 7 2 16,-10 6-1-16,-6 8 0 15,-1 4-1-15,-1 5 2 16,9 4-2-16,7-3 2 16,17 4-2-16,15-8 1 15,14-6-1-15,20-13 1 16,15-11 0-16,13-13-1 15,9-9 1-15,3-12 0 16,3-7 0-16,-3-8 0 16,-6-1 0-16,-11 6 0 15,-9 3 0-15,-14 10-1 16,-13 6 1-16,-11 20-2 0,0 0 1 15,-25 30 0-15,3 5-1 16,-2 3 0-16,3 2 0 16,6 0-1-16,9-1 0 15,16-16 0-15,16-16-3 16,25-19-1-16,10-20-1 15,21-16-3-15,1-22-2 16,-33 27-16-16,1-7-10 16,-1-10 1-16,0-3-2 15,0-3 4-15</inkml:trace>
  <inkml:trace contextRef="#ctx0" brushRef="#br3" timeOffset="68656.865">13517 1220 110 0,'21'-22'42'16,"-37"27"-2"-16,-7 36 1 15,-21 28-38-15,-7 43-2 0,-4 29-4 16,16-1-6-16,24-6-30 15,23-59-2-15,21-10 1 16,4-28-4-16</inkml:trace>
  <inkml:trace contextRef="#ctx0" brushRef="#br3" timeOffset="69190.9184">14693 1240 80 0,'0'0'40'16,"20"-52"0"-16,-20 52 1 16,0 0-27-16,4-35-11 15,-14 72 1-15,-15 32-2 16,-9 13 1-16,0 9-2 15,11 14-1-15,3 1 0 16,18-5-2-16,15-30 0 16,8-16-2-16,10-12-3 15,-1-26-8-15,12-7-24 16,-5-21 2-16,0-7-3 15,-13-16 3-15</inkml:trace>
  <inkml:trace contextRef="#ctx0" brushRef="#br3" timeOffset="69355.9349">14513 1511 108 0,'-44'-13'39'0,"18"12"2"16,7 0-2-16,19 1-36 16,38-10-1-16,11-1-2 15,24-8-2-15,-73 19-2 16,98-30-24-16,-35 14-11 15,5-1 0-15,2 0-3 16,6-2 3-16</inkml:trace>
  <inkml:trace contextRef="#ctx0" brushRef="#br3" timeOffset="69535.9529">15563 1448 112 0,'0'0'41'15,"9"-10"0"-15,13-12-2 16,-22 22-38-16,0 0-3 15,67-45-2-15,-67 45-7 16,69-35-27-16,-69 35-1 16,70-31 0-16,-53 27-2 15</inkml:trace>
  <inkml:trace contextRef="#ctx0" brushRef="#br3" timeOffset="69693.9687">15347 1837 113 0,'-22'32'41'16,"22"-32"-1"-16,31 8-3 15,29-33-40-15,24-19-22 16,40-2-14-16,12-10 0 16,20-2-3-16,3-4 2 15</inkml:trace>
  <inkml:trace contextRef="#ctx0" brushRef="#br3" timeOffset="70172.0165">16799 1116 74 0,'0'0'41'16,"30"-55"-1"-16,-30 55 0 0,0 0-16 15,0 0-21-15,0 0 1 16,-30 32-1-16,0 30 0 16,-6 10-2-16,7-3 1 15,6 1-2-15,23 0 1 16,14-8 0-16,38-19-1 15,28-38-1-15,20-21-2 16,-36 0-4-16,3-6-8 16,9-8-24-16,-3-2-2 15,2-4 1-15,0-2-2 16</inkml:trace>
  <inkml:trace contextRef="#ctx0" brushRef="#br3" timeOffset="70326.0319">17604 1059 108 0,'-71'28'39'16,"-28"40"2"-16,-7 22-2 15,2 8-38-15,23 12-6 16,30-6-6-16,54-6-29 16,31-41 3-16,32-9-4 15,8-19 1-15</inkml:trace>
  <inkml:trace contextRef="#ctx0" brushRef="#br3" timeOffset="70644.0637">17964 1327 113 0,'-67'-9'41'16,"-2"14"1"-16,4 11-4 15,4 10-39-15,26 9 2 16,31-7-2-16,18 0 1 15,13-1 0-15,9 1 0 16,5 2-1-16,3-5 1 16,-3 4 0-16,-8 1 0 15,-9 1 0-15,-15-1-1 16,-14-1 2-16,-9-2-2 15,-9-5 0-15,-1-4-3 16,4-6-7-16,-3-22-28 16,22-5 0-16,1-12-1 15,25-4-1-15</inkml:trace>
  <inkml:trace contextRef="#ctx0" brushRef="#br3" timeOffset="70964.0957">18302 1535 92 0,'-10'11'40'0,"10"-11"0"16,17-9-2-16,4-9-35 16,16-7-1-16,6-6 0 15,6-4 0-15,-49 35 0 16,51-37 1-16,-51 37 0 15,0 0-1-15,57-65 2 16,-57 65-2-16,0 0 2 0,17-54-2 16,-17 54-1-16,-20-8 0 15,-25 10-1-15,-4 18 1 16,-17 9-2-16,7 12 1 15,1 10-3-15,18 8 2 16,23-3-3-16,29-13 0 16,30-12-6-16,8-16-30 15,32-6 0-15,4-16-1 16,20-8 0-16</inkml:trace>
  <inkml:trace contextRef="#ctx0" brushRef="#br3" timeOffset="71178.1171">19243 1275 114 0,'0'0'41'0,"-25"-7"1"16,-23 22 1-16,-14 13-41 16,-9 17 1-16,-10 14-3 15,23 3 1-15,17 0-2 16,45-14 0-16,29-16-3 15,17-16-5-15,34-8-32 16,0-15-1-16,20-7 0 16,-5-12-1-16</inkml:trace>
  <inkml:trace contextRef="#ctx0" brushRef="#br3" timeOffset="72022.2015">11071 3045 82 0,'0'0'38'15,"-38"-5"-1"-15,10 15 1 16,-25-1-31-16,1 12-2 15,-7-1-1-15,4 6-2 16,-3 1 0-16,6 4 0 0,12 1-1 16,12-1-1-16,17 0 0 15,18-2 0-15,16-3 0 16,10-2 0-16,12-1-1 15,3-4 2-15,1 1-1 16,-5-1 0-16,-7 0 1 16,-9 3-1-16,-17 3 0 15,-10 2-1-15,-11 2 1 16,-6-4-3-16,3 3-4 15,-9-19-10-15,17 4-21 16,5-13 0-16,9-22 0 16,11-13 1-16</inkml:trace>
  <inkml:trace contextRef="#ctx0" brushRef="#br3" timeOffset="72292.2285">11334 3142 72 0,'-4'11'36'0,"-5"22"1"15,-17 4 1-15,5 15-21 16,-8-1-11-16,11 7-1 15,4-7 0-15,14 1-1 16,9-14 0-16,19-12-2 16,12-20 0-16,15-11 1 15,2-17-1-15,4-12 0 16,-5-8-1-16,-10-9 0 15,-11 1-2-15,-18 3 0 16,-17 6-2-16,-17 5-2 16,-12 15-2-16,-9-1-7 15,9 26-24-15,-8-7 0 0,18 18 1 16,2-7-1-16</inkml:trace>
  <inkml:trace contextRef="#ctx0" brushRef="#br3" timeOffset="73029.3022">12231 3084 99 0,'-10'1'37'0,"9"16"0"16,-12-3-4-16,4 20-31 15,1 8-1-15,-3 9-1 16,-2 4 1-16,-2 0 0 16,1-4 0-16,2-4 0 15,1-12 0-15,8-11 0 0,2-13 0 16,1-11 1-16,16-22-1 15,2-7 0-15,4-14 0 16,3-4 1-16,1-6-2 16,-1-3 2-16,-1 6-1 15,-5 4-1-15,-2 10 1 16,-7 9-1-16,-4 15 1 15,-6 12-1-15,0 0 1 16,4 26-1-16,-3-2 1 16,1 6-1-16,6 0 0 15,6 0 1-15,8-4 0 16,7-7-1-16,8-13 1 15,7-9 0-15,7-10 1 16,1-9-1-16,0-8 0 0,1-7 0 16,-6 1 0-16,-4-2 0 15,-8 6-1-15,-10 4 1 16,-6 8-1-16,-5 7 0 15,-14 13 0-15,5 14 0 16,-10 13-1-16,-5 16 1 16,1 9-2-16,-3 7 0 15,7 7-2-15,-1-3-2 16,16 2-3-16,-2-26-21 15,29 0-8-15,2-28-1 16,21-5 1-16,0-23 0 16</inkml:trace>
  <inkml:trace contextRef="#ctx0" brushRef="#br3" timeOffset="73420.3413">13589 3027 105 0,'0'0'37'0,"-37"-12"2"15,14 29-2-15,-13 1-32 16,0 11-2-16,1 4 0 15,-2 12-1-15,2 1 0 16,1 7-1-16,5-1 1 16,5-2-2-16,7-7 1 15,10-4-1-15,12-14 1 16,16-10 0-16,10-15-1 15,11-15 1-15,9-11-1 16,8-14 1-16,0-7 0 16,0-5 0-16,-4-2-1 15,-9 1 0-15,-12 5 1 0,-8 7-1 16,-12 11 0-16,-10 8 0 15,-4 22 0-15,-18-3 0 16,-2 21 0-16,-4 16 0 16,-4 10-1-16,-1 9 1 15,5 4-2-15,-1 4-1 16,16 1-1-16,6-19-5 15,27 7-21-15,0-34-11 16,26-1 3-16,2-28-4 16</inkml:trace>
  <inkml:trace contextRef="#ctx0" brushRef="#br3" timeOffset="73615.3608">14192 3123 107 0,'-37'35'39'0,"-16"2"1"16,6 19-1-16,-9-4-38 15,7 2-2-15,8-3 1 16,5-8-3-16,14-5-1 16,8-19-3-16,23-5-28 15,-3-27-3-15,18 1 1 16,-4-21-1-16</inkml:trace>
  <inkml:trace contextRef="#ctx0" brushRef="#br3" timeOffset="73751.3744">13994 3261 92 0,'-5'-20'38'15,"5"20"3"-15,0 0-2 0,1 35-22 16,2-12-11-1,11 4-4-15,10 3-3 0,5-15-11 16,27 7-25-16,2-19-3 16,18-1-1-16,3-18-2 15</inkml:trace>
  <inkml:trace contextRef="#ctx0" brushRef="#br3" timeOffset="74336.4329">14938 2552 81 0,'16'-23'38'16,"1"21"0"-16,-17 2-1 15,20 33-29-15,-19 10-5 16,-1 17 2-16,-5 8-2 15,-1 14 1-15,-4 6-2 0,-4 7 2 16,-1-2-2-16,0-2 0 16,2-6-1-16,3-12 0 15,4-12-1-15,4-9 1 16,6-16-1-16,8-16 1 15,3-18 0-15,7-12 0 16,5-17-1-16,0-4 2 16,0-11-1-16,-2-1 0 15,0 0 0-15,-5 1-1 16,-5 11 1-16,-3 7-2 15,-5 14 1-15,-7 10 0 16,7 21-1-16,-2 6-1 16,3 11-1-16,2 0-1 15,12 7-4-15,-1-19-21 0,19 8-9 16,1-26-1-16,16-7-2 15,-1-27 2-15</inkml:trace>
  <inkml:trace contextRef="#ctx0" brushRef="#br3" timeOffset="74538.4531">15798 2602 99 0,'-34'63'41'0,"-15"10"-1"16,7 21-1-16,3 2-37 15,5 5 0-15,12-3-3 16,9-10-4-16,13 0-8 16,1-31-24-16,20-3-1 0,-6-27 0 15,11-13-1-15</inkml:trace>
  <inkml:trace contextRef="#ctx0" brushRef="#br3" timeOffset="74682.4675">15557 3086 114 0,'-23'-15'41'16,"-6"-5"1"-16,17 13-3 15,12 7-38-15,17-20-7 16,35 9-32-16,2-12-3 16,27 6 0-16,11-12-1 15</inkml:trace>
  <inkml:trace contextRef="#ctx0" brushRef="#br3" timeOffset="75425.5418">16718 3069 78 0,'-23'-2'36'0,"-12"5"-1"16,-1 19 2-16,-9 3-31 16,3 16 0-16,0 4-1 15,11 11 0-15,0-2 0 16,16 4-1-16,10-11 0 15,18-7-1-15,14-13-1 16,17-16 0-16,13-15-1 16,13-15 1-16,-2-12-1 15,4-10 0-15,-8-7 0 0,-9-5-1 16,-14-1 0-16,-16 0-1 15,-19 8 0-15,-13 2-1 16,-15 12 0-16,-5 5-1 16,-7 13 0-16,-1 5-3 15,9 18-3-15,-5-4-21 16,29 16-7-16,6-3 0 15,22 6-1-15</inkml:trace>
  <inkml:trace contextRef="#ctx0" brushRef="#br3" timeOffset="75673.5666">17607 3093 93 0,'-31'-19'39'15,"6"19"0"-15,-19-2-1 16,7 10-33-16,-13 4-1 15,2 11-1-15,0 7-1 16,5 5 1-16,5 3-2 16,12 2 1-16,12-3-1 15,16-9-1-15,20-5-3 16,20-20-5-16,31-1-29 15,-2-25-2-15,18 7 0 16,0-13-3-16</inkml:trace>
  <inkml:trace contextRef="#ctx0" brushRef="#br3" timeOffset="75981.5974">18123 3035 86 0,'0'0'38'16,"-28"-14"1"-16,4 23 2 15,-24 2-34-15,9 13 0 16,-12 3-3-16,2 9 0 15,-1 6-1-15,9 3-1 16,8 0-2-16,11-2 0 16,19-5-1-16,14-11-1 0,20-7-3 15,9-13-2-15,26 2-20 16,-2-24-13-16,17 2 1 15,-7-15-1-15,6 2 1 16</inkml:trace>
  <inkml:trace contextRef="#ctx0" brushRef="#br3" timeOffset="76334.6327">18352 3081 103 0,'-29'27'39'0,"-9"-2"1"15,11 19-12-15,-1-6-23 16,8 5-2-16,4-1 0 15,10 1 0-15,9-3-2 0,10-6 1 16,10-10-2-16,8-10 0 16,9-10 0-16,2-8 0 15,5-11 1-15,-2-8-1 16,-2-8 0-16,-5-4 0 15,-5-3 1-15,-7-1-1 16,-7 3 0-16,-5 6 0 16,-7 5 0-16,-6 9 0 15,-1 16 0-15,-12 4 0 16,0 15 0-16,-2 12-1 15,1 3-1-15,3 2-1 16,7 3-2-16,4-9-4 16,24 3-23-16,-4-24-7 15,23-2 1-15,1-23-1 0</inkml:trace>
  <inkml:trace contextRef="#ctx0" brushRef="#br3" timeOffset="76912.6905">19058 3150 91 0,'-21'15'37'16,"2"13"1"-16,-10 2 0 15,9 8-34-15,-8 5-1 16,8 8-1-16,2-4 1 16,7 2-1-16,2-8 1 15,8-9-2-15,5-12 2 16,8-11-2-16,4-15 0 15,5-11 0-15,3-13 0 16,-1-12-1-16,3-8 0 16,-2-10 0-16,2-6-2 0,-4-1 1 15,-4 8-1-15,-3 3-1 16,3 13-2-16,-7 4-1 15,7 20-1-15,-3 1-1 16,14 25-3-16,-7-10-7 16,21 25-3-16,-13-17-1 15,22 17 1-15,-14-14 7 16,12 5 8-16,-8-3 7 15,-12-10 7-15,1 8 7 16,-21-21 4-16,4 18 3 16,-25-22 2-16,11 17-6 15,-22-11-7-15,4 10-4 16,-9-1-1-16,1 9-2 15,-1 2 0-15,5 7-1 0,0 2 0 16,10 3-1-16,6 4-1 16,14-2 0-16,11-4-1 15,11 0 1-15,7-3-1 16,7-1 0-16,2-1 0 15,-2 0 0-15,-8 4 0 16,-16 3 0-16,-12 6-1 16,-21 3 0-16,-11 6-1 15,-15-4-3-15,5 11-9 16,-17-16-24-16,17 1-2 15,-3-15-2-15,21-2 1 16</inkml:trace>
  <inkml:trace contextRef="#ctx0" brushRef="#br3" timeOffset="77483.7476">20590 3078 94 0,'-27'-9'39'16,"2"14"1"-16,-12 0-2 15,7 13-35-15,-12 9 0 16,5 11 0-16,1 3-1 16,6 4 0-16,7-1 1 15,14-3-1-15,11-6-1 16,17-9 0-16,13-12 0 15,10-12 0-15,8-14 0 16,5-7-1-16,1-11 1 16,-2-7 0-16,-3-5-1 15,-8-1 1-15,-8-1-1 0,-9 4 1 16,-6 6-1-16,-5 7 0 15,-8 14 1-15,-7 13-2 16,0 0 1-16,-17 32 0 16,3 8 0-16,2 7-1 15,3 8 1-15,3 1-1 16,11 1-2-16,8-16-2 15,23 0-11-15,-1-35-22 16,28-6-1-16,0-28-1 16,13-10-1-16</inkml:trace>
  <inkml:trace contextRef="#ctx0" brushRef="#br3" timeOffset="77673.7666">21348 2634 106 0,'-49'54'40'16,"1"30"1"-16,-9 5-3 15,15 9-37-15,2 5-2 16,10-11-2-16,19-2-5 16,2-28-11-16,26 1-19 15,2-24 0-15,12-14-1 16,-4-26 0-16</inkml:trace>
  <inkml:trace contextRef="#ctx0" brushRef="#br3" timeOffset="77793.7786">21122 3100 109 0,'-16'-23'39'0,"1"-2"-1"15,21 10-8-15,11 13-64 0,18-13-6 16,26 8 0-16,10-7-2 16</inkml:trace>
  <inkml:trace contextRef="#ctx0" brushRef="#br3" timeOffset="78219.8212">22282 2325 87 0,'11'-35'37'0,"-20"9"-1"16,-7 24 2-16,-20 16-35 16,-1 27 1-16,-12 17 0 15,0 26 1-15,-4 16-1 16,-2 14 0-16,2 11-1 15,11 8 0-15,9-8-1 0,15-8 0 16,18-13-3-16,12-18-2 16,20-14-4-16,4-29-30 15,20-12-2-15,-2-31 0 16,8-8-1-16</inkml:trace>
  <inkml:trace contextRef="#ctx0" brushRef="#br3" timeOffset="78407.84">21880 2757 114 0,'-28'6'41'16,"12"-3"0"-16,32 10 1 15,21-13-42-15,28-6-2 16,23 1-3-16,11-13-7 0,30 7-24 15,-10-11-5-15,10 9 2 16,-20-5-4-16</inkml:trace>
  <inkml:trace contextRef="#ctx0" brushRef="#br3" timeOffset="78595.8588">22331 3012 105 0,'-26'13'37'0,"15"-16"1"15,31 1-3-15,36-9-37 16,5-7-3-16,21 10-7 16,-6-10-22-16,12 11-1 0,-12-2 0 15,-5 11-2-15</inkml:trace>
  <inkml:trace contextRef="#ctx0" brushRef="#br3" timeOffset="78742.8735">22379 3271 109 0,'-27'19'37'15,"27"-19"-1"-15,14-6-7 16,44-12-62-16,12-20-5 16,25-2 1-16,7-10-1 15</inkml:trace>
  <inkml:trace contextRef="#ctx0" brushRef="#br3" timeOffset="79113.9106">22962 2681 99 0,'0'0'37'15,"14"-13"2"-15,12-2-2 16,20 4-35-16,12-1 0 15,7 8 1-15,-6 1 0 16,-3 9-1-16,-13 5 0 16,-10 12 1-16,-19 4-1 15,-16 16 1-15,-18 5-1 16,-17 10 2-16,-14 4-2 0,-8 10 2 15,-6-1-3-15,0 2 1 16,11-3-2-16,7-7 1 16,18-9-1-16,23-9 1 15,25-12-2-15,21-18-1 16,29-9-2-16,15-23-6 15,29-1-27-15,-5-21-3 16,18 1 0-16,-8-17-1 16</inkml:trace>
  <inkml:trace contextRef="#ctx0" brushRef="#br3" timeOffset="79451.9444">24179 2792 118 0,'-46'6'40'0,"-12"-15"2"16,8 21-2-16,1-4-37 15,7 7-1-15,4 2 0 16,8 6 0-16,7 5-1 16,9 2 1-16,8 0-2 15,15-1 1-15,6-4-1 16,12 1 0-16,7-6 0 15,5-2 0-15,2-3 0 16,-2-4 0-16,-3 0-1 16,-10 1 1-16,-15 4 1 15,-15 6-1-15,-16 6 0 16,-16 3 2-16,-9 6-2 0,-8 2 0 15,-2 2-3-15,-2-7-1 16,20 9-21-16,-1-27-15 16,23 1-1-16,15-17-1 15,7-12-2-15</inkml:trace>
  <inkml:trace contextRef="#ctx0" brushRef="#br3" timeOffset="85348.534">10680 4930 50 0,'-11'-13'36'16,"-10"-3"-1"-16,1 7 0 16,-12-5-16-16,1 12-14 15,-7 0-1-15,-5 12 0 0,-9 6-1 16,0 14 1-16,-6 5 1 15,3 15-2-15,1 7 1 16,10 5-1-16,8 4 0 16,18 0-1-16,14-6 0 15,19-9-1-15,21-19 0 16,19-15 0-16,19-30 0 15,17-23 0-15,16-28-1 16,7-25 1-16,4-21-2 16,-4-14 2-16,-8-8-2 15,-14-4 3-15,-16 6-3 16,-24 8 2-16,-18 12 0 15,-18 19 0-15,-16 23 0 16,-14 25 0-16,-13 28 0 0,-6 36 0 16,-9 37-1-16,-7 33-1 15,3 28 0-15,3 15-2 16,13 20-3-16,2-5-31 15,30 0-2-15,9-18-2 16,24-15 1-16</inkml:trace>
  <inkml:trace contextRef="#ctx0" brushRef="#br3" timeOffset="86174.6166">10019 6443 91 0,'-8'-10'37'15,"6"-11"-1"-15,20-1 1 16,5-11-33-16,15-1-2 0,5-2 1 16,9 4-1-16,-1 5 0 15,-6 16 0-15,-8 11-1 16,-4 17 0-16,-17 16 0 15,-9 16 0-15,-12 13 0 16,-4 6 1-16,-5 5-1 16,1-1 1-16,5-8-1 15,12-9 1-15,12-17 0 16,17-18 0-16,17-24-1 15,17-20 0-15,11-16 0 16,7-16-1-16,-4-9 2 16,-5-9-2-16,-11-2 2 15,-15 2-3-15,-17 4 3 16,-18 9-2-16,-15 6 1 0,-9 10-1 15,-6 10 0-15,2 10-2 16,3 15-2-16,1-2-8 16,17 25-25-16,-2 1-2 15,16 16-1-15,2 0-1 16</inkml:trace>
  <inkml:trace contextRef="#ctx0" brushRef="#br3" timeOffset="86407.6399">11374 6608 110 0,'-34'23'40'0,"-8"0"0"16,8 18-1-16,-12 3-35 15,13 11 0-15,7 3-2 16,11-1-1-16,13-7-4 16,12-21-10-16,22-5-25 15,14-24-2-15,22-17 1 16,2-23-2-16</inkml:trace>
  <inkml:trace contextRef="#ctx0" brushRef="#br3" timeOffset="86544.6536">11515 6151 115 0,'-63'1'35'0,"13"13"-30"0,-1 2-5 16,30 5-39-16,-2-10-1 15</inkml:trace>
  <inkml:trace contextRef="#ctx0" brushRef="#br3" timeOffset="87466.7458">10234 7962 78 0,'7'-16'37'0,"1"-10"-1"16,11-1 2-16,3-12-29 15,9 8-4-15,3-4-1 16,6 8-2-16,-4 6 0 16,0 15 0-16,-10 17-1 15,-9 16 0-15,-9 22-1 16,-9 18 0-16,-8 13 0 15,-5 11 1-15,-1 6-1 16,3-2 1-16,6-13 0 0,12-11-1 16,14-24 2-16,20-22-1 15,14-27 1-15,15-22-1 16,3-21 1-16,8-20-1 15,-3-12 1-15,-5-9 1 16,-13-4-1-16,-13 0-1 16,-16 4 1-16,-10 5-1 15,-7 8 0-15,-7 13-1 16,-3 15-2-16,1 11-3 15,6 21-5-15,-10 13-23 16,24 16-6-16,-9 13-1 16,12 17-1-16</inkml:trace>
  <inkml:trace contextRef="#ctx0" brushRef="#br3" timeOffset="87743.7735">11775 7935 99 0,'-30'-26'40'0,"-17"7"1"15,-2 19-2-15,-10 9-35 16,1 20-1-16,-3 19-1 15,3 16-1-15,4 16 0 16,7 16-1-16,9 5 0 16,12-1-3-16,14-1-2 15,4-23-12-15,22 1-22 0,-4-25 0 16,15-14 0-16,-4-26-3 15</inkml:trace>
  <inkml:trace contextRef="#ctx0" brushRef="#br3" timeOffset="87896.7888">11331 8363 104 0,'9'-18'41'16,"9"-1"1"-16,25 7-3 16,4 1-38-16,22-7-8 15,22 9-30-15,-1-5-3 16,9 11-1-16,-12 2-1 15</inkml:trace>
  <inkml:trace contextRef="#ctx0" brushRef="#br3" timeOffset="88444.8436">11022 9466 89 0,'-6'-21'38'0,"1"6"1"16,-13-6 0-16,4 7-32 15,-14-1-2-15,2 11-1 16,-8 8-1-16,-2 14 0 15,-7 14 0-15,0 12 0 16,2 12 0-16,6 4-1 16,2 1 0-16,14-1 1 15,12-10-1-15,15-13 0 16,16-19-1-16,19-23 0 15,10-23-2-15,13-16 1 16,7-15 0-16,0-12-1 16,0-5 0-16,-9 3 0 15,-13 5 1-15,-12 18-1 0,-14 20 2 16,-25 30-1-16,0 0 0 15,-18 45 1-15,-6 13-1 16,-7 10 0-16,5 16-3 16,3-7-6-16,21 16-17 15,-5-25-10-15,25-2-6 16,10-20 0-16,20-7-2 15</inkml:trace>
  <inkml:trace contextRef="#ctx0" brushRef="#br3" timeOffset="88864.8856">11182 10270 89 0,'0'0'36'0,"-21"5"3"16,0 29 2-16,-15 12-37 15,-2 21 3-15,-5 13-3 16,4 14 1-16,-2 7-3 16,9 6 1-16,10-6-1 15,12-5-3-15,15-14-2 16,12-20-4-16,18-10-7 15,1-28-27-15,16-16 1 16,-9-19 0-16,3-11-2 16</inkml:trace>
  <inkml:trace contextRef="#ctx0" brushRef="#br3" timeOffset="89022.9014">10891 10819 102 0,'-37'-4'42'16,"9"-3"0"-16,28 7-1 15,14 2-27-15,27-13-15 16,28 0-8-16,14-20-21 15,31 7-12-15,2-10 0 16,9 3-1-16,-2-8 0 16</inkml:trace>
  <inkml:trace contextRef="#ctx0" brushRef="#br3" timeOffset="89472.9464">11741 10965 88 0,'-1'21'39'16,"1"-21"-1"-16,42 12 1 16,-3-18-37-16,26-8-1 15,12-1-1-15,6-8-2 16,10 8-25-16,-13-10-10 15,-1 7 0-15,-17-5-3 16</inkml:trace>
  <inkml:trace contextRef="#ctx0" brushRef="#br3" timeOffset="89630.9622">11934 10911 97 0,'-14'16'36'0,"14"-16"-9"16,43-16-26-16,19-19-38 15,6-14-4-15,19-10 2 16</inkml:trace>
  <inkml:trace contextRef="#ctx0" brushRef="#br3" timeOffset="90291.0282">11884 10582 100 0,'0'0'39'16,"-13"10"1"-16,13-10-2 15,31 3-37-15,6-12-2 16,17-1-4-16,1-16-31 16,21 0-3-16,-2-14-1 15,7-1 1-15</inkml:trace>
  <inkml:trace contextRef="#ctx0" brushRef="#br3" timeOffset="90578.0569">11800 9500 92 0,'-11'12'39'16,"14"0"0"-16,-3-12-1 15,40-12-37-15,4-2-2 16,8-9-5-16,20 7-18 15,-10-14-14-15,10 6 1 16,-13-5-2-16,-4 11 1 0</inkml:trace>
  <inkml:trace contextRef="#ctx0" brushRef="#br3" timeOffset="90766.0757">11780 9707 86 0,'9'21'36'0,"20"-6"3"15,16-19-2-15,24-9-33 16,7-13-3-16,6-4-3 16,4 0-32-16,-13-4-2 15,-7 4-1-15,-16 0-2 16</inkml:trace>
  <inkml:trace contextRef="#ctx0" brushRef="#br3" timeOffset="91277.1268">12225 8047 91 0,'-16'2'37'0,"2"-2"0"16,14 0 1-16,12-5-39 15,8-3-1-15,11 4-3 16,0-11-5-16,12 11-25 15,-10-2-1-15,1 9-2 16,-12-2 1-16</inkml:trace>
  <inkml:trace contextRef="#ctx0" brushRef="#br3" timeOffset="91426.1417">12234 8270 90 0,'0'0'38'15,"32"-2"-1"-15,0-15-1 0,16-19-51 16,13 3-21-16,-2-10-1 15,5 1-1-15,-9-6 0 16</inkml:trace>
  <inkml:trace contextRef="#ctx0" brushRef="#br3" timeOffset="91780.1771">11912 6531 99 0,'27'-6'36'0,"7"-6"-4"16,0 2-4-16,12 5-51 16,-8-7-13-16,5 4 1 15,-8 0-2-15,-4 6 1 16</inkml:trace>
  <inkml:trace contextRef="#ctx0" brushRef="#br3" timeOffset="91938.1929">11961 6782 110 0,'2'10'39'0,"24"-7"0"16,18-19-3-16,18-12-40 16,28-8-28-16,0-13-6 15,12-1 0-15,-6-10-3 16</inkml:trace>
  <inkml:trace contextRef="#ctx0" brushRef="#br3" timeOffset="92283.2274">11836 5233 85 0,'14'-10'37'16,"5"-11"0"-16,15 2 1 15,6-13-39-15,11-2-4 16,19 4-31-16,-2-7 0 15,5 5-2-15,-10 1 1 16</inkml:trace>
  <inkml:trace contextRef="#ctx0" brushRef="#br3" timeOffset="92441.2432">11987 5318 104 0,'-18'35'40'15,"13"-22"0"-15,29-10-3 0,27-14-42 16,10-22-32-16,29 1-2 15,2-16 0-15,17-1-3 16</inkml:trace>
  <inkml:trace contextRef="#ctx0" brushRef="#br4" timeOffset="97644.7635">12888 4495 88 0,'-17'-8'37'0,"6"-15"1"16,25 2 0-16,4-7-36 0,21-5 0 15,13 1-1-15,8 2 1 16,3 7-1-16,-2 9 2 15,-4 16-2-15,-14 17 0 16,-18 15 0-16,-13 12 0 16,-20 15 0-16,-10 10-1 15,-14 4 0-15,-2-3-1 16,1 1-2-16,4-19-11 15,18 5-24-15,7-15-1 16,17-2-1-16,6-13 1 16</inkml:trace>
  <inkml:trace contextRef="#ctx0" brushRef="#br4" timeOffset="97779.777">13437 5332 110 0,'-21'21'41'16,"4"-5"-2"-16,1-16-32 15,-6-20-45-15,25 0-2 16,2-11-3-16</inkml:trace>
  <inkml:trace contextRef="#ctx0" brushRef="#br4" timeOffset="100201.0191">13085 6191 91 0,'0'0'35'16,"9"4"1"-16,-14 14-1 15,-1 13-32-15,-8 9-3 16,-2 6-1-16,3 6-3 16,-6-2-1-16,12 10-14 15,-5-14-14-15,6-1-2 16,1-9 2-16,10-7-2 15</inkml:trace>
  <inkml:trace contextRef="#ctx0" brushRef="#br4" timeOffset="100357.0347">12987 6501 98 0,'-22'-16'37'15,"-11"-4"1"-15,9 13-1 16,3-3-32-16,9 3-1 16,12 7-4-16,26-23-3 15,18 15-20-15,5-15-15 16,21 3 1-16,3-8-1 15,13 2 0-15</inkml:trace>
  <inkml:trace contextRef="#ctx0" brushRef="#br4" timeOffset="100703.0693">13555 6153 78 0,'-29'0'39'15,"18"3"-2"-15,-1-13 1 16,12 10-15-16,30-24-22 15,5 7-1-15,8-1 1 16,3 6 0-16,1 3 1 16,-2 9-1-16,-12 12 0 15,-9 14 0-15,-24 15 0 16,-18 11 1-16,-17 7-1 15,-9 10 1-15,-9 0 0 16,-1-2 0-16,2-7-1 16,12-10 2-16,16-13-4 15,22-12 2-15,22-15-4 16,22-18-1-16,22-6-3 15,4-17-6-15,27 5-13 16,-7-20-14-16,11 1 3 0,-14-10-3 16,1 2 5-16</inkml:trace>
  <inkml:trace contextRef="#ctx0" brushRef="#br4" timeOffset="100950.094">14284 6141 104 0,'-24'6'38'16,"-19"11"1"-16,1 26-2 16,-11 4-29-16,6 14-3 15,3 6-1-15,12 2 0 16,8-4-2-16,19-3 2 15,17-15-3-15,12-13 2 16,17-17-2-16,13-16 0 16,6-20 0-16,5-10-2 15,0-14 1-15,-6-12-1 16,-9-6 0-16,-12-7-2 0,-11-1 0 15,-18-1-2-15,-6 12-1 16,-18 3-5-16,5 26-26 16,-20 5-3-16,7 24 1 15,-4 5 0-15</inkml:trace>
  <inkml:trace contextRef="#ctx0" brushRef="#br4" timeOffset="101483.1473">14824 6257 99 0,'-14'-13'38'0,"1"13"1"15,-11 3-1-15,5 19-33 16,-10-3 0-16,6 10-1 15,-2 3-2-15,5 3 1 16,3-2-2-16,5-2 0 16,11-6 0-16,6-8-1 15,8-10 1-15,7-8-1 16,6-10 0-16,4-5 0 15,1-8 0-15,-2-3 0 16,-2-5 0-16,-4 1 0 16,-6 4 1-16,-6 3-1 15,-7 6 0-15,-6 7 1 16,2 11-1-16,-16 3 0 0,5 9 0 15,7 5 1-15,2 0-2 16,6 0 1-16,3-3 0 16,13-6 0-16,6-6 0 15,7-7 0-15,6-8 1 16,-1-3-1-16,-1-7 1 15,-2 2 0-15,-6-1 0 16,-2 4 0-16,-12 4 0 16,-15 14-1-16,0 0 1 15,0 12-1-15,-14 14 0 16,-2 3-1-16,-2 8-1 15,2-4-2-15,13 7-5 16,-4-15-29-16,26-4-1 16,8-17-1-16,24-8 0 0</inkml:trace>
  <inkml:trace contextRef="#ctx0" brushRef="#br4" timeOffset="101678.1668">15804 5850 104 0,'-35'20'40'0,"-11"28"-1"15,-16 8 1-15,6 12-31 16,-7 13-7-16,7 1-3 16,11 2-1-16,5-5-3 15,22-1-6-15,8-24-24 16,26-6-6-16,5-23 2 15,22-11-1-15</inkml:trace>
  <inkml:trace contextRef="#ctx0" brushRef="#br4" timeOffset="101941.1931">15869 6213 109 0,'-23'8'39'0,"-12"3"1"16,6 13-1-16,-8-2-36 15,16 3 0-15,6-1-1 16,13-2 0-16,11-6 0 15,12 1-1-15,6-6 0 16,9-1 0-16,0-1 0 16,0 1 0-16,-8 1-1 15,-11 7 1-15,-14 5-1 16,-17 1 1-16,-14 6-3 0,-13-2-3 15,4 10-33-15,-22-8-2 16,8 3-1-16,-7-9 0 16</inkml:trace>
  <inkml:trace contextRef="#ctx0" brushRef="#br4" timeOffset="105000.499">13481 7736 52 0,'5'-25'34'0,"-9"0"-1"15,0 6 2-15,-17-3-27 16,4 13 1-16,-18-4-1 15,3 16 1-15,-13-4-1 16,1 16-2-16,-10 3-2 16,2 14 0-16,-4 6-1 15,5 9-1-15,6 8-1 16,9 9 0-16,7 4-1 0,14-1 0 15,10 0 0-15,15-2-1 16,9-6 1-16,15-7-1 16,11-10 1-16,12-16-1 15,12-16 1-15,11-15 0 16,13-17 0-16,10-18 1 15,-1-13-1-15,-4-13 1 16,-7-9 0-16,-15-7 0 16,-18-2 0-16,-22-1 0 15,-32 1-1-15,-26 8 0 16,-28 9 0-16,-19 10 0 15,-15 20-2-15,-15 21-1 16,-3 37-5-16,-15 14-28 16,17 30-2-16,5 4-1 15,25 9-2-15</inkml:trace>
  <inkml:trace contextRef="#ctx0" brushRef="#br4" timeOffset="113321.331">12684 9460 96 0,'13'6'38'16,"-13"-6"1"-16,29 8-4 15,-4-8-34-15,15-3-2 0,13 0-4 16,4-13-19-16,16 6-13 15,3-12 0-15,10 4-1 16,-5-10 0-16</inkml:trace>
  <inkml:trace contextRef="#ctx0" brushRef="#br4" timeOffset="114110.4099">13621 9127 73 0,'4'-15'37'0,"-4"15"-1"15,0 0 0-15,-9 13-29 16,-5 2-4-16,9 15 0 16,-5 9-1-16,-1 13-1 15,0 7 0-15,-1 6-1 16,3 5-1-16,2-3-3 15,16 2-19-15,0-23-12 0,17-8-1 16,4-20 1 0,15-10-2-16</inkml:trace>
  <inkml:trace contextRef="#ctx0" brushRef="#br4" timeOffset="114444.4433">14115 9111 91 0,'-23'17'37'0,"-14"14"1"15,2 27 1-15,-3 7-34 16,5 13-1-16,5 2 0 16,11 2 0-16,16-11-1 15,17-10 0-15,18-22-1 16,18-17 1-16,13-25-3 0,13-18 1 15,4-20-1-15,-1-14 0 16,-7-13 1-16,-13-7-1 16,-16-2 0-16,-23 1 0 15,-18 8 0-15,-26 6 0 16,-18 19 0-16,-16 15-1 15,-9 21 0-15,-6 14-3 16,10 27-15-16,0-8-19 16,28 15-2-16,7-4-1 15,29-1-1-15</inkml:trace>
  <inkml:trace contextRef="#ctx0" brushRef="#br4" timeOffset="115563.5552">14849 9274 75 0,'7'-11'37'0,"-4"-1"-2"16,-3 12 1-16,0 0-30 16,0 0-2-16,0 0 0 0,-13 27 0 15,4-5-2-15,2 6 0 16,-3-1 0-16,2 2 0 15,1-1-1-15,3-5 0 16,0-4 0-16,4-6 0 16,0-13-1-16,13 5 1 15,-13-5-1-15,21-16 0 16,-9 1 1-16,4-4-1 15,-1-4 0-15,0-3 0 16,-3 2 1-16,2-1 0 16,-4 5 0-16,-1 3 0 15,-5 4 0-15,-4 13 0 16,5-13 0-16,-5 13 0 0,0 0 0 15,1 14 0-15,-1-14-1 16,5 17 1-16,-5-17-1 16,15 16 0-16,-2-11 0 15,3-5 0-15,4-6 1 16,5-4-1-16,3-9 1 15,3 0-1-15,-1-2 1 16,-2 0-1-16,-1 2 1 16,-6 2 0-16,-3 7 0 15,-6 8 0-15,-12 2 0 16,3 31-1-16,-9-4 1 15,-5 14-1-15,-4 3-1 16,0 8 0-16,1 2-2 16,5-8-2-16,13 2-10 0,0-26-22 15,23-10-2-15,4-26 0 16,22-13-1-16</inkml:trace>
  <inkml:trace contextRef="#ctx0" brushRef="#br4" timeOffset="115756.5745">15870 8674 111 0,'-48'60'40'0,"-4"23"-1"15,-13 6-1-15,0 17-37 16,6 3 1-16,5 1-3 15,11-4-2-15,5-15-3 0,23-2-30 16,2-23-2-16,27-14-1 16,6-27 0-16</inkml:trace>
  <inkml:trace contextRef="#ctx0" brushRef="#br4" timeOffset="116081.607">16044 9179 110 0,'-22'10'39'0,"-18"4"1"16,4 14-2-16,-7 2-35 16,5 7-1-16,5 0 0 15,8 0-1-15,11-3 0 16,13-5 0-16,13-7 0 0,14-7-1 15,12-7 0-15,2-3 0 16,5-5 0-16,-4-2 1 16,-5 2-1-16,-8 5 0 15,-16 5 0-15,-13 9 0 16,-15 6 0-16,-12 3-1 15,-7 3 0-15,-2-1-2 16,7-1-5-16,-3-14-27 16,33-15-6-16,0 0 4 15,17-21-3-15</inkml:trace>
  <inkml:trace contextRef="#ctx0" brushRef="#br4" timeOffset="116431.642">16336 8820 108 0,'-22'-3'39'15,"9"6"1"-15,2-12-3 16,18-3-33-16,4 3-4 15,11-1 2-15,3 1-1 16,8-2 1-16,-2 7-1 16,3 3 0-16,-7 4 2 15,-6 12-2-15,-9 5 2 16,-11 6-3-16,-14 9 2 0,-9 3-1 15,-8 5 0-15,-6 3 0 16,-4-2-1-16,6-8 0 16,7-2 0-16,10-9-1 15,19-6-4-15,9-19-32 16,32 2-2-16,5-15 0 15,29 2-2-15</inkml:trace>
  <inkml:trace contextRef="#ctx0" brushRef="#br4" timeOffset="116568.6557">17040 9121 130 0,'-43'14'41'16,"-9"-13"-3"-16,9-5-10 15,8 4-66-15,-2-8-3 16,16 4-1-16,0-4-1 0</inkml:trace>
  <inkml:trace contextRef="#ctx0" brushRef="#br4" timeOffset="117416.7405">13101 10224 93 0,'0'0'38'0,"14"-19"-1"0,9 3 1 15,2-13-34-15,18-3-3 16,9-6 1-16,6 3-1 15,2 4 0-15,-3 9 0 16,-8 9 0-16,-6 16 0 16,-15 15-1-16,-15 16 1 15,-19 14-1-15,-13 13 1 16,-14 9 0-16,-11 7 1 15,-9 4-1-15,-5 1 1 16,0-8 0-16,8-3 1 16,9-12-1-16,14-7 0 15,13-16 0-15,23-11 0 16,20-16-1-16,22-10-1 15,16-11 1-15,18-5-2 0,5-2-1 16,5-4-2-16,7 5-7 16,-16-9-27-16,5 14-3 15,-21-4 1-15,-6 12-2 16</inkml:trace>
  <inkml:trace contextRef="#ctx0" brushRef="#br4" timeOffset="117574.7563">14268 10843 116 0,'-14'6'41'16,"14"-6"-2"-16,-9-12-36 15,-2-8-43-15,12-4-2 0,0-8-2 16</inkml:trace>
  <inkml:trace contextRef="#ctx0" brushRef="#br4" timeOffset="121880.1868">16845 4722 26 0,'3'-15'29'0,"-3"15"3"16,1-19-1-16,-1 19-15 15,-1-21-4-15,1 21 0 16,-9-26 0-16,9 26-2 15,-18-28-2-15,2 22 0 16,-11-1-2-16,2 9-1 16,-10 11 0-16,0 16-2 15,-4 12-1-15,-1 15 0 16,6 6 1-16,3 6-2 15,9-1 2-15,12-4-3 16,13-12 3-16,16-15-2 0,15-25-1 16,17-23 3-16,11-27-3 15,13-20 1-15,6-20-1 16,2-13 1-16,-6-11-2 15,-6-5 2-15,-12 1 0 16,-14 5-2-16,-11 18 2 16,-17 19 0-16,-11 17-1 15,-13 23 1-15,-9 27-1 16,-8 29 0-16,-5 28 0 15,-2 19 0-15,2 14-1 16,5 10 0-16,11 5-1 16,9-3-2-16,14-9-1 15,11-29-8-15,27-2-23 16,-2-25-5-16,18-9 2 0,-3-21-1 15</inkml:trace>
  <inkml:trace contextRef="#ctx0" brushRef="#br4" timeOffset="122076.2064">17526 4748 101 0,'-19'-2'39'0,"19"2"1"15,-10 5-3-15,10-5-36 16,29-5-2-16,-1-3 0 15,8 3-3-15,1-10-4 16,9 13-29-16,-15-2 0 16,-1 13-1-16,-20-3-1 15</inkml:trace>
  <inkml:trace contextRef="#ctx0" brushRef="#br4" timeOffset="122219.2207">17516 4964 94 0,'-14'19'39'0,"14"-19"1"15,0 0-2-15,22 0-34 16,15-15-5-16,22 3-20 15,3-18-17-15,14 3-1 16,-3-11-2-16,10 3 1 16</inkml:trace>
  <inkml:trace contextRef="#ctx0" brushRef="#br4" timeOffset="127337.7325">18298 5001 52 0,'-12'-3'35'16,"12"3"-1"-16,0 0 0 16,20-7-18-16,1-8-6 15,29 9-5-15,9-9 1 16,32 0-3-16,17-6 1 15,25 2-1-15,18-9 0 16,16-1-1-16,12-4 0 0,5-2-2 16,-1 2 1-16,-11 0-2 15,-10 10-1-15,-15 0-1 16,-15 13-3-16,-29-3-6 15,-7 19-25-15,-30-3 1 16,-13 16-1-16,-29-6 0 16</inkml:trace>
  <inkml:trace contextRef="#ctx0" brushRef="#br4" timeOffset="127742.773">19045 5392 95 0,'38'-3'39'0,"-1"-19"2"16,19 3-3-16,6-5-36 15,-1 0-1-15,-2 1 0 16,-4 10 0-16,-15 9 1 15,-15 13-1-15,-18 16 0 16,-16 14 0-16,-12 10 1 16,-15 7-1-16,-4 4 0 0,1 1 0 15,5-3-1-15,13-12 3 16,20-15-3-16,19-16-1 15,24-12-3-15,16-24-12 16,24 3-23-16,-2-18-1 16,10 0-1-16,-13-11-3 15</inkml:trace>
  <inkml:trace contextRef="#ctx0" brushRef="#br4" timeOffset="128773.8761">18167 4390 75 0,'-4'-11'36'0,"1"-11"0"0,11 5 1 16,-2-7-34-16,12 2 0 16,1 0-1-16,4 5 1 15,-3 1-1-15,-4 9 0 16,-3 7-1-16,-4 12-1 15,-5 11 1-15,-8 8-1 16,-3 10 1-16,-1 9-1 16,-1 2 1-16,2 5-1 15,6-4 1-15,5-3 0 16,10-10-1-16,9-7 1 15,10-18 1-15,10-14 0 16,3-10-1-16,6-12 1 16,-2-14 0-16,0-6 0 0,-10-5 0 15,-5-7-1-15,-7 1 0 16,-13 1 0-16,-6 3-2 15,-8 1-1-15,-3 14-1 16,-6 1-2-16,4 20-8 16,-11-3-25-16,15 15 0 15,-4 13-1-15,12 8 1 16</inkml:trace>
  <inkml:trace contextRef="#ctx0" brushRef="#br4" timeOffset="128975.8963">18958 4473 90 0,'-10'25'39'16,"-13"-5"0"-16,7 10 0 16,-12-2-35-16,9 2-2 15,5-3-1-15,5 1-1 16,12-1-4-16,3-15-4 15,28 0-30-15,-5-15 0 16,18-2-1-16,-1-23-1 16</inkml:trace>
  <inkml:trace contextRef="#ctx0" brushRef="#br4" timeOffset="129123.9111">19046 4166 103 0,'-48'-17'37'0,"9"10"0"0,12-1-16 16,7-3-56-16,30 5-1 15,11-12-2-15,23 5-1 16</inkml:trace>
  <inkml:trace contextRef="#ctx0" brushRef="#br4" timeOffset="129306.9294">19549 4088 75 0,'-30'49'40'15,"4"9"-2"-15,-10-8 0 16,10 11-20-16,0-9-16 15,7 1-3-15,5-5-1 16,0-9-5-16,20 1-30 16,-9-13-1-16,15-5 0 0,-12-22-1 15</inkml:trace>
  <inkml:trace contextRef="#ctx0" brushRef="#br4" timeOffset="129490.9478">19355 4421 96 0,'-13'-10'39'0,"13"10"1"15,-9-13-2-15,9 13-35 16,27-18-3-16,0 0-5 16,19 9-21-16,-3-19-13 15,17 7 1-15,-5-8-1 16,10 6 0-16</inkml:trace>
  <inkml:trace contextRef="#ctx0" brushRef="#br4" timeOffset="129890.9878">19812 4144 91 0,'0'0'38'0,"0"0"0"16,14-2 2-16,1-7-36 15,8 2-1-15,-2-2 1 16,8 5 0-16,-8 3-1 15,1 6-1-15,-7 4 0 16,-4 7-1-16,-6 7 0 16,-5 11 0-16,-6 3-1 15,0 4 0-15,2 4 0 0,0 1-1 16,5-3 0-16,6-7 0 15,7-6 1-15,5-13 0 16,5-10 0-16,4-13 1 16,1-11 0-16,-4-11 0 15,0-10 0-15,-8-7 0 16,-3-5 0-16,-7-3 0 15,-5 0-1-15,-2 4 0 16,-4 7-1-16,-2 4-1 16,2 14-2-16,-1 3-5 15,16 25-20-15,-11-4-12 16,19 9 2-16,-3-1-3 15,18 9 3-15</inkml:trace>
  <inkml:trace contextRef="#ctx0" brushRef="#br4" timeOffset="130154.0141">20772 3962 94 0,'-28'-6'39'15,"4"18"1"-15,-15 3-2 16,5 18-32-16,-10 10-2 16,4 12-1-16,2 5 0 15,7 5-2-15,8 2-1 16,7-3-1-16,12-4-2 0,9-8-2 15,17-1-12-15,-6-26-23 16,15-2 0-16,-7-18 0 16,3-1 0-16</inkml:trace>
  <inkml:trace contextRef="#ctx0" brushRef="#br4" timeOffset="130321.0308">20485 4422 98 0,'-15'5'40'15,"0"-7"2"-15,15 2-2 16,0 0-35-16,23-8-4 15,5-4-2-15,4-9-3 16,18 11-24-16,-9-17-12 16,11 4 1-16,-7-9-2 0,4 7 0 15</inkml:trace>
  <inkml:trace contextRef="#ctx0" brushRef="#br4" timeOffset="130629.0616">20851 3748 101 0,'0'0'40'0,"9"-1"2"15,6 9-2-15,4-4-36 16,4 8-1-16,1 2-1 0,5 8 1 15,-1 6-1-15,-1 10-1 16,-5 9 0-16,-4 7-1 16,-6 7 0-16,-11 5 0 15,-7 5-1-15,-12-1-1 16,-12 7-1-16,-11-8-2 15,-6 2-2-15,-16-18-11 16,10 13-23-16,-11-19 0 16,11 3-1-16,-5-18 2 15</inkml:trace>
  <inkml:trace contextRef="#ctx0" brushRef="#br4" timeOffset="131147.1134">18518 3747 77 0,'-48'-6'37'0,"1"16"-2"16,-14 13 2-16,3 25-32 15,-10 18 0-15,6 27 0 16,-1 14-1-16,12 19-1 16,14 10 0-16,22 2-1 15,25-2-2-15,22-15-3 16,32-8-4-16,11-25-31 0,29-13 0 15,12-27-1-15,16-11 0 16</inkml:trace>
  <inkml:trace contextRef="#ctx0" brushRef="#br4" timeOffset="131611.1598">21477 4622 102 0,'-16'24'42'0,"-4"-14"0"16,9 2-4-16,-3-10-39 15,11-17-8-15,19 5-30 16,0-17-2-16,16 5 1 15,-2-14-1-15</inkml:trace>
  <inkml:trace contextRef="#ctx0" brushRef="#br4" timeOffset="132079.2066">22357 3947 72 0,'14'-19'38'16,"-5"-7"-1"-16,6 10 3 15,-10-9-22-15,-5 25-10 0,9-14-2 16,-10 24 0-16,-15 11-1 16,-5 19-1-16,-16 13-1 15,-4 15-1-15,-9 10-1 16,1 7 0-16,-1 3-1 15,8-3 0-15,12-5 0 16,17-10-1-16,18-11 0 16,19-17-1-16,20-9-2 15,8-19-3-15,22 3-21 16,-9-28-13-16,5 2 1 15,-17-21-1-15,-3 3 0 16</inkml:trace>
  <inkml:trace contextRef="#ctx0" brushRef="#br4" timeOffset="132235.2222">22128 4265 114 0,'-39'-3'43'0,"29"8"0"16,10-5-1-16,51-19-39 15,14 5-6-15,16-11-10 16,28 16-26-16,-6-9-3 15,7 13 1-15,-12-2-2 16</inkml:trace>
  <inkml:trace contextRef="#ctx0" brushRef="#br4" timeOffset="133122.3109">17526 6930 80 0,'-19'-8'37'0,"-14"7"-2"15,0 14 2-15,-18 3-30 16,11 14 0-16,-6 1 0 15,9 12-1-15,2-1-1 16,11 7-2-16,6-3 1 16,18-2-2-16,11-8 1 15,17-9-2-15,15-13 1 16,12-15-1-16,11-19 0 15,9-19 1-15,2-19-1 0,-2-18 1 16,-2-11-1-16,-10-12-2 16,-13-3 2-16,-11-4-3 15,-15 8 3-15,-16 9-3 16,-8 15 2-16,-9 18-1 15,-12 21 1-15,-4 23 0 16,-7 29 1-16,0 27 1 16,-2 26-1-16,4 20 2 15,3 18-2-15,8 8 1 16,12 5-3-16,11-5-2 15,19-5-3-15,4-22-7 16,26-5-18-16,-1-26-10 16,14-16 1-16,0-19-2 15</inkml:trace>
  <inkml:trace contextRef="#ctx0" brushRef="#br4" timeOffset="133325.3312">18304 7024 111 0,'-13'0'38'16,"13"0"0"-16,14-6-1 16,0-1-37-16,14 1-1 15,4-4-4-15,11 12-22 16,-12-7-10-16,2 10 0 15,-11-1-1-15,-7 10-1 16</inkml:trace>
  <inkml:trace contextRef="#ctx0" brushRef="#br4" timeOffset="133484.3471">18261 7333 122 0,'9'13'40'16,"8"-22"1"-16,24-2-1 15,11-12-44-15,7-17-21 16,20 8-14-16,-4-8-2 15,5 4 0-15,-3-1 0 16</inkml:trace>
  <inkml:trace contextRef="#ctx0" brushRef="#br4" timeOffset="134609.4596">19280 6799 99 0,'-11'-5'38'16,"11"5"-1"-16,18-20 0 15,10 3-33-15,16-3 0 16,14 1-2-16,6-2 1 16,2 6-1-16,-6 3-1 15,-6 5 0-15,-12 10-1 16,-15 12 0-16,-25 11 0 15,-19 8 1-15,-19 11 0 16,-14 7 0-16,-8 6 0 16,-2 5 1-16,1-5-2 15,8-2 2-15,12-6-1 16,21-6 0-16,19-13-2 15,21-14-2-15,26-6-4 16,9-25-14-16,28-2-18 0,4-15 1 16,16-8 0-16,-6-14-2 15</inkml:trace>
  <inkml:trace contextRef="#ctx0" brushRef="#br4" timeOffset="134903.489">20208 6709 109 0,'-47'9'40'0,"4"19"0"16,-11 2-1-16,10 17-32 15,3 4-4-15,12 5 0 16,8-1-2-16,13-1 2 16,15-9-2-16,15-6 1 15,11-15-1-15,14-15 0 16,8-14 0-16,3-14 0 0,-1-11-1 15,-1-10 1-15,-14-5-1 16,-8-1-1-16,-13 0 1 16,-15 2-2-16,-12 8-1 15,-16 6-2-15,-4 15 0 16,-10 4-3-16,9 21-11 15,-9-3-19-15,20 9-2 16,0-1 1-16,25 5 0 16</inkml:trace>
  <inkml:trace contextRef="#ctx0" brushRef="#br4" timeOffset="135128.5115">20786 6777 93 0,'-2'-17'36'0,"2"17"1"15,-19 6 0-15,10 10-27 16,-8 3-7-16,6 12 0 16,-4 5-2-16,1 8 0 15,0 3-2-15,2-2-1 16,6 5-5-16,-9-14-29 15,17 0-1-15,-4-14 0 16,6-3 0-16</inkml:trace>
  <inkml:trace contextRef="#ctx0" brushRef="#br4" timeOffset="135271.5258">20639 7011 91 0,'-12'-10'38'0,"-6"-4"-1"16,18 14 1-16,-8-20-23 15,22 5-18-15,19 7-27 16,4-7-7-16,19 5 1 15,2-9-3-15</inkml:trace>
  <inkml:trace contextRef="#ctx0" brushRef="#br4" timeOffset="135569.5556">21291 6805 113 0,'-36'12'41'0,"4"13"0"15,-6-1-1-15,9 6-35 16,1 7-2-16,10 3 0 15,13 0-1-15,13 0 0 16,14-8-1-16,14-9 0 16,10-13-1-16,10-11 1 15,4-14 1-15,-2-9-2 16,-5-13 0-16,-7-3 0 15,-12-8 0-15,-14-1 0 16,-11 2-3-16,-22-1-5 16,-1 18-16-16,-25-2-16 15,-3 18-1-15,-16 7 0 16,-2 20-1-16</inkml:trace>
  <inkml:trace contextRef="#ctx0" brushRef="#br4" timeOffset="135969.5956">19462 7604 100 0,'-38'-1'38'0,"26"1"1"16,19-11-1-16,31 0-36 16,32-7 1-16,35-1 0 15,37-5-1-15,35-5 1 16,28-5 0-16,27-1 0 15,18-7-1-15,-2 3 1 16,-10 0-2-16,-16 1 0 16,-30 9-4-16,-35-2-3 15,-28 21-18-15,-49-6-14 16,-30 19-3-16,-39-3 0 15,-21 12 1-15</inkml:trace>
  <inkml:trace contextRef="#ctx0" brushRef="#br4" timeOffset="136960.6947">20362 7885 98 0,'7'-14'38'16,"12"-2"1"-16,19 2-1 15,13-4-35-15,6 2-1 16,1 0-1-16,2 4 1 0,-8 9-1 15,-12 10 0-15,-14 11 0 16,-15 17 1-16,-17 11-1 16,-18 11 0-16,-14 8 1 15,-2 3-1-15,-4-3 1 16,7-5-1-16,11-11 1 15,18-15-2-15,24-18-1 16,24-19-1-16,28-9-8 16,14-26-28-16,32-5-1 15,-2-16-2-15,13-2 0 16</inkml:trace>
  <inkml:trace contextRef="#ctx0" brushRef="#br4" timeOffset="137328.7315">21854 6376 97 0,'-28'-12'37'15,"3"4"1"-15,25 8-1 16,-12 15-34-16,33 16-1 15,9 12-1-15,12 18 3 0,4 11-2 16,3 13 1-16,-5 6-1 16,0 4 1-16,-7-3-3 15,-11-3 2-15,-6-8-5 16,-14-9-2-16,-5-3-5 15,-18-16-11-15,3 5-15 16,-22-9-3-16,-2 6 1 16,-15-7 0-16</inkml:trace>
  <inkml:trace contextRef="#ctx0" brushRef="#br4" timeOffset="137890.7877">19623 6101 70 0,'-67'56'37'16,"-4"31"-2"-16,-6 22 1 15,13 38-20-15,-4 14-7 16,20 22-3-16,12 10-4 0,16 0 0 15,22-2-4-15,17-15-1 16,33-18-33-16,14-32-2 16,28-31 0-16,15-28-1 15</inkml:trace>
  <inkml:trace contextRef="#ctx0" brushRef="#br4" timeOffset="138381.8368">22477 7253 115 0,'-25'11'37'0,"8"-7"-5"15,17-4-31-15,-12-7-40 16,22 5-1-16,4-11-1 15</inkml:trace>
  <inkml:trace contextRef="#ctx0" brushRef="#br4" timeOffset="139574.9561">23124 6574 92 0,'0'0'36'15,"16"-9"-1"-15,3-4 2 16,13 4-35-16,10-5-1 16,12 5 1-16,3 0-1 15,2 8 1-15,-5 2 1 16,-3 8-1-16,-12 6 0 15,-15 8 1-15,-21 9-1 16,-16 12 1-16,-26 3-1 16,-9 9 1-16,-18 6-1 15,-7 5 1-15,-6 0 0 16,2-2 0-16,10-6-1 0,15-7 1 15,20-9-1-15,21-12 0 16,25-14-1-16,28-9 0 16,23-10-2-16,16-8-1 15,16-2-1-15,-1-7-3 16,10 9-6-16,-21-9-28 15,6 9 0-15,-23-2-1 16,-7 9 0-16</inkml:trace>
  <inkml:trace contextRef="#ctx0" brushRef="#br4" timeOffset="139725.9712">23884 7208 121 0,'-17'-1'40'16,"17"1"1"-16,-13-13-4 15,8-2-40-15,5 15-13 16,13-28-23-16,-8 13-1 15,-11-3 0-15,6 18-1 16</inkml:trace>
  <inkml:trace contextRef="#ctx0" brushRef="#br4" timeOffset="140646.0632">18409 9543 73 0,'5'-25'36'0,"-2"3"-1"16,-14 1 2-16,-3 13-27 15,-16-2-2-15,-3 16-1 16,-14 1 0-16,-2 17-2 16,-9 6 0-16,4 15-1 15,0 2-1-15,14 7 0 16,7-2-1-16,19-5-1 15,20-8 1-15,20-14 0 16,14-18-2-16,18-19 1 16,9-20 0-16,12-16-1 15,3-18 1-15,1-13 0 0,-5-11-1 16,-7 1 0-16,-14 0 1 15,-11 7-1-15,-12 9 1 16,-13 12-1-16,-13 14 1 16,-9 19-1-16,-10 21 1 15,-9 21-1-15,-3 19 1 16,-3 22-1-16,4 14 0 15,2 12 0-15,6 9-2 16,6 1-1-16,14 6-4 16,1-23-10-16,27 4-22 15,-3-21-1-15,16-5-1 16,-1-22 0-16</inkml:trace>
  <inkml:trace contextRef="#ctx0" brushRef="#br4" timeOffset="140831.0817">19115 9614 117 0,'0'0'39'16,"4"-19"2"-16,17 6-3 15,3-6-38-15,10-6-4 16,11 2-2-16,-5-10-17 15,7 18-15-15,-10 0-1 16,-2 15 0-16,-18 2-1 16</inkml:trace>
  <inkml:trace contextRef="#ctx0" brushRef="#br4" timeOffset="140982.0968">19160 9824 115 0,'-3'18'40'0,"3"-18"0"15,34-8-2-15,4-7-39 16,16-23-19-16,21 8-18 15,6-7-1-15,7 4-1 16,-6-2-1-16</inkml:trace>
  <inkml:trace contextRef="#ctx0" brushRef="#br4" timeOffset="141851.1837">20508 9226 88 0,'-5'-12'36'0,"-6"-2"0"15,0 12 0-15,-11 2-31 16,4 14-2-16,-5 7-1 16,0 15 0-16,-3 10-1 15,-2 12-1-15,5 6 0 16,3 4-1-16,10 7-5 15,1-18-14-15,27 3-16 16,9-20 1-16,16-11-2 16,7-21 2-16</inkml:trace>
  <inkml:trace contextRef="#ctx0" brushRef="#br4" timeOffset="142183.2169">20939 9305 79 0,'-8'-29'38'15,"-15"7"-1"-15,2 19 1 16,-15 4-21-16,7 21-12 15,-3 8 0-15,11 16 0 16,-4 4-1-16,16 7 0 16,6-4-2-16,11-1 1 15,10-13-1-15,11-5 0 16,11-17-1-16,5-13 1 15,2-14-1-15,1-10-2 16,-4-8 1-16,-6-9-1 16,-9-5 1-16,-10 2-2 15,-15 0 0-15,-8 1-1 0,-7 9-1 16,-11 5 0-16,4 9-1 15,-4 1-2-15,10 17-6 16,-3-11-13-16,25 16-12 16,4-6 1-16,19 6 0 15,4-6 0-15</inkml:trace>
  <inkml:trace contextRef="#ctx0" brushRef="#br4" timeOffset="142382.2368">21629 9245 72 0,'-11'16'37'15,"-5"14"-1"-15,-17 3 1 16,0 22-14-16,-9-4-21 0,-3 7 1 16,0 1-1-16,4 0-1 15,5-6-2-15,4-12-6 16,22 0-26-16,0-23-2 15,12-6-1-15,-2-12-1 16</inkml:trace>
  <inkml:trace contextRef="#ctx0" brushRef="#br4" timeOffset="142536.2522">21382 9497 102 0,'0'0'37'16,"-3"-9"2"-16,16 11 0 15,-3 1-35-15,14-4-5 16,11 5-11-16,5-11-24 15,13 5-1-15,4-8-2 0,11 1 0 16</inkml:trace>
  <inkml:trace contextRef="#ctx0" brushRef="#br4" timeOffset="142883.2869">22140 9154 107 0,'-12'5'39'0,"0"-7"1"16,12 2-1-16,0 0-37 0,29-1 1 16,-4 0-2-1,3 7 1-15,-1 3 0 0,-4 6 0 16,-6 6-1-16,-5 4 1 15,-15 7-1-15,-10 4 0 16,-10 3 0-16,-8 2 1 16,-7-1 0-16,-3 0-1 15,1-6 1-15,3-4-1 16,12-6 0-16,7-9-2 15,18-15 0-15,15 3-5 16,26-6-7-16,2-25-20 16,27 6-8-16,3-13 0 15,21 0-1-15</inkml:trace>
  <inkml:trace contextRef="#ctx0" brushRef="#br4" timeOffset="146055.6041">22711 9192 108 0,'0'0'40'16,"0"-15"1"-16,11 6-2 16,-11 9-39-16,24-18 0 15,-1 8-3-15,4-4 0 16,8 9-4-16,-9-7-16 15,9 11-15-15,-6 2 0 16,0 8-1-16,-12-1 2 16</inkml:trace>
  <inkml:trace contextRef="#ctx0" brushRef="#br4" timeOffset="146183.6169">22762 9419 93 0,'-26'25'36'0,"7"-10"-1"16,19-15 1-16,12 8-36 15,7-24-33-15,28-3-1 16,4-10-2-16,12-5-1 15</inkml:trace>
  <inkml:trace contextRef="#ctx0" brushRef="#br4" timeOffset="146740.6726">23344 9052 92 0,'-19'1'38'0,"19"-1"-1"16,-15-1 1-16,15 1-33 15,20-9-1-15,2 3-1 16,-1-1 2-16,7 2-2 16,-2-2-1-16,1 2 1 15,-4 0-2-15,-3 3 1 16,-6-1-1-16,-14 3 0 15,14-2 0-15,-14 2-1 16,0 0 1-16,0 0-1 16,0 0 0-16,0 0 1 15,-6 11-1-15,6-11-1 16,0 0 1-16,0 0 0 15,0 0 0-15,-1 10 0 0,1-10 0 16,0 0 0-16,0 0 1 16,0 0-1-16,-13 12 0 15,13-12 0-15,-22 17 0 16,6-3 0-16,-9 7 0 15,-2 10 0-15,-2 6 0 16,-4 5 0-16,3 4 0 16,0 2 1-16,3-1-1 15,6-3 0-15,8-5 1 16,7-9 0-16,9-7-1 15,11-9 1-15,12-8 0 16,9-7 0-16,12-5-1 16,7-7-1-16,8 0-1 0,-1-5-3 15,5 12-10-15,-15-13-23 16,1 13-2-16,-21-7 0 15,1 12 0-15</inkml:trace>
  <inkml:trace contextRef="#ctx0" brushRef="#br4" timeOffset="147124.711">23925 9105 98 0,'-2'-16'39'16,"2"16"0"-16,-17-16-1 16,-2 15-33-16,-4 5-2 15,0 11-1-15,-4 7 1 16,-2 13 0-16,0 6-2 15,8 8 1-15,3-1 0 16,11 4-1-16,9-6 0 16,9-4 1-16,11-11-1 15,8-10-1-15,8-16 1 16,5-10-1-16,2-13 0 15,-1-13 0-15,-5-9 0 16,-6-11-2-16,-9-1 0 16,-12-4-1-16,-6 6-3 15,-16-7-12-15,6 18-20 0,-14 4-3 16,8 15 1-16,-7 6-1 15</inkml:trace>
  <inkml:trace contextRef="#ctx0" brushRef="#br4" timeOffset="147601.7587">24338 9163 101 0,'0'0'39'0,"0"0"2"16,-15-12-4-16,15 12-33 15,-22 18 0-15,9-1-1 16,-3 3-1-16,0 1-1 16,3 5 1-16,1-3-2 0,6-2 1 15,8-7 0-15,-2-14-1 16,20 9 0-16,0-18 0 15,6-5 0-15,0-7 0 16,4-3 0-16,-1-3 1 16,-2 1-1-16,-6-1 1 15,-3 3-1-15,-5 7 1 16,-6 2 0-16,-7 15 0 15,8-13-1-15,-8 13 0 16,0 0 1-16,0 0-1 16,15 10 0-16,-3 0 1 15,4-1-1-15,5-2 0 16,6 1 0-16,-2 0 0 0,6 1 0 15,-5-2 0-15,-1 3 0 16,0 1 0-16,-7 0 0 16,-4 4-1-16,-8 0 0 15,-2 5-2-15,-8-7-6 16,12 11-29-16,-22-9-3 15,9 6 0-15,-9-11-2 16</inkml:trace>
  <inkml:trace contextRef="#ctx0" brushRef="#br0" timeOffset="153413.3398">2557 11772 59 0,'-16'-9'32'16,"-10"-1"1"-16,0 9 1 15,-14-2-26-15,4 14 0 16,-8 1-2-16,9 15 1 16,-3 3-1-16,11 13-3 15,6 0 1-15,12 6-4 16,11-6 2-16,16-4-2 15,11-16 2-15,17-17-3 16,11-26 3-16,6-18 0 16,8-28 1-16,3-19-1 15,1-19 0-15,-6-10-1 16,-7-3 0-16,-11 2 1 0,-11 7 0 15,-11 13 0-15,-10 18 0 16,-9 19 2-16,-14 26-2 16,4 32 1-16,-24 15-2 15,4 33 1-15,-7 26-2 16,4 17-1-16,2 10-1 15,10 2-2-15,11 6-1 16,8-18-6-16,28 1-19 16,1-31-10-16,26-10 1 15,-2-23-3-15</inkml:trace>
  <inkml:trace contextRef="#ctx0" brushRef="#br0" timeOffset="153615.36">3364 11729 97 0,'-13'-6'39'0,"13"6"1"16,5-15-4-16,13 3-34 16,8-7-3-16,7-1-2 15,9-2-1-15,-2-3-4 16,10 16-13-16,-17-7-17 15,-1 17 1-15,-16-1-2 16,-4 16 3-16</inkml:trace>
  <inkml:trace contextRef="#ctx0" brushRef="#br0" timeOffset="153743.3728">3502 11799 85 0,'-33'36'36'0,"4"-12"0"15,12 0 1 1,5-19-29-16,12-5-5 0,28-9-6 16,0-19-17-16,16 7-17 15,4-9 1-15,17 4-3 16,-2-9 2-16</inkml:trace>
  <inkml:trace contextRef="#ctx0" brushRef="#br0" timeOffset="154246.4231">4200 11747 79 0,'9'-26'38'0,"16"0"-2"16,-2-8 3-16,10 4-38 15,-1-3 2-15,2 7-1 16,-2 5 0-16,-4 11 1 16,-12 10-1-16,-2 14 0 15,-14 7 0-15,-2 11 0 16,-7 7-1-16,-4 7 1 15,1 4-1-15,0 3-1 16,3-3 0-16,4-2 0 0,10-9 0 16,8-9-2-16,12-11 3 15,8-14-2-15,9-13 1 16,9-15 2-16,-1-12-1 15,2-9 1-15,-7-11 0 16,-3-5 0-16,-9-2 0 16,-8 0-1-16,-10 3-1 15,-7 7 0-15,-1 12-4 16,-8 5-2-16,6 21-6 15,-11 0-26-15,17 22-1 16,-11-8-1-16,23 31-1 16</inkml:trace>
  <inkml:trace contextRef="#ctx0" brushRef="#br0" timeOffset="154456.4441">5142 11762 94 0,'-24'24'39'0,"4"12"1"15,-5-6-2-15,2 9-35 16,12-1 0-16,6 0-4 16,11-3 0-16,7-14-4 15,18 2-13-15,3-28-21 16,21-9 0-16,4-21-2 15,10-7 1-15</inkml:trace>
  <inkml:trace contextRef="#ctx0" brushRef="#br0" timeOffset="154593.4578">5348 11440 95 0,'-68'-2'38'16,"11"7"-3"-16,8 3-10 16,18-13-61-16,31 5-2 15,-3-19-2-15,31-2 1 16</inkml:trace>
  <inkml:trace contextRef="#ctx0" brushRef="#br0" timeOffset="154875.486">5916 11022 72 0,'0'0'43'16,"-24"7"-2"-16,9 15 0 15,-8 1-18-15,0 20-19 16,-4 13-2-16,1 15-1 16,-3 11 0-16,2 6 1 15,4 1-1-15,8-2 0 16,9-6-2-16,13-13-2 15,15-6-7-15,-3-28-29 16,24-9-2-16,-10-27-1 16,10-5 0-16</inkml:trace>
  <inkml:trace contextRef="#ctx0" brushRef="#br0" timeOffset="155035.502">5648 11530 105 0,'-23'8'41'0,"3"-3"-1"16,25 7-2-16,15-6-42 15,11-18-16-15,27 11-20 16,9-12 0-16,21 0-1 16,6-9-1-16</inkml:trace>
  <inkml:trace contextRef="#ctx0" brushRef="#br0" timeOffset="155373.5358">6665 11406 68 0,'9'-22'38'0,"1"15"-1"15,-10 7 1-15,0 0-27 16,1 23-8-16,-7 9-1 0,0 8-1 15,-2 7 1-15,-2 1-2 16,0 2-1-16,7 4-8 16,-6-14-28-16,13-6 0 15,1-16 1-15,5-5 0 16</inkml:trace>
  <inkml:trace contextRef="#ctx0" brushRef="#br0" timeOffset="155540.5525">6608 11590 87 0,'-10'3'39'0,"0"-6"-1"16,10 3 1-16,11-2-37 16,12-13-4-16,25 5-25 0,0-17-10 15,17 3-1-15,4-11-1 16</inkml:trace>
  <inkml:trace contextRef="#ctx0" brushRef="#br0" timeOffset="155741.5726">7498 10815 101 0,'-34'17'40'0,"1"19"0"15,-15 4-1-15,0 10-39 16,1 9 1-16,8 3-2 15,5 6-2-15,2-9-10 16,19 5-26-16,7-19-1 0,23-5 0 16,10-18-1-16</inkml:trace>
  <inkml:trace contextRef="#ctx0" brushRef="#br0" timeOffset="155960.5945">7770 11135 95 0,'-70'79'39'16,"1"14"1"-16,-12-3-2 15,5 9-33-15,9-8-3 16,11-8-3-16,18-8-5 0,1-24-31 15,34-15-4-15,9-23 1 16,25-13-1-16</inkml:trace>
  <inkml:trace contextRef="#ctx0" brushRef="#br0" timeOffset="156297.6282">7683 11483 79 0,'-31'15'43'0,"9"2"-1"15,4-13 0-15,18-4-26 16,16-5-14-16,8 1 1 0,6-3-1 16,4 3 0-16,-2 1 0 15,0 3-1-15,-4 4 0 16,-9 6 0-16,-11 5 0 15,-10 4-1-15,-9 5 1 16,-6 2-1-16,-7 4 0 16,-1-3 2-16,0 1-2 15,3-1 2-15,7-5-3 16,8-4 2-16,13-7-3 15,10-6 0-15,17-3-5 16,3-18-12-16,27 8-18 16,-9-10-7-16,16-2 3 15,-3-12-4-15</inkml:trace>
  <inkml:trace contextRef="#ctx0" brushRef="#br0" timeOffset="156642.6627">8435 11421 90 0,'-50'23'40'0,"3"15"2"16,-10-7-3-16,7 13-32 16,2-6 0-16,12 1-3 15,8-8 0-15,13-7-2 16,15-11 0-16,16-13-1 15,12-11-1-15,12-9 1 16,4-8-1-16,9-5 1 16,-6-5-1-16,4-1 0 0,-10 5 0 15,-5 3 0-15,-11 9 0 16,-9 11 0-16,-16 11 0 15,8 10-1-15,-11 14 0 16,-3 4-2-16,8 2-1 16,2 0-4-16,19 8-10 15,-7-25-11-15,26 0-13 16,7-19 0-16,19-11 0 15,3-15 2-15</inkml:trace>
  <inkml:trace contextRef="#ctx0" brushRef="#br0" timeOffset="156838.6823">9203 11004 107 0,'-43'41'41'16,"-10"7"1"-16,6 16-2 15,3 0-38-15,10 8-1 16,10-3 0-16,7-2-4 15,17-5-4-15,3-19-10 16,27 6-15-16,-10-24-10 16,11-4 1-16,-5-19-2 15</inkml:trace>
  <inkml:trace contextRef="#ctx0" brushRef="#br0" timeOffset="157003.6988">8962 11360 91 0,'-24'-7'40'0,"24"7"0"0,-13-7 0 15,31 5-38-15,12-9-4 16,11-13-12-16,20 8-25 16,1-14 1-16,12 1-2 15,2-10-1-15</inkml:trace>
  <inkml:trace contextRef="#ctx0" brushRef="#br0" timeOffset="157364.7349">9561 10775 77 0,'-20'12'41'0,"-2"-11"-1"15,22-1 1-15,0 0-22 0,0 0-15 16,32-7-1-16,-4 4-1 16,-1-2 1-16,6 4-1 15,-2 2 0-15,-5 6-1 16,-10 2 1-16,-6 7 0 15,-12 4 0-15,-7 4 0 16,-8 1-1-16,1 2 1 16,-6 0-1-16,6-2 0 15,2-2 0-15,9-3-1 16,14-3-1-16,6-6-1 15,12 1-2-15,3-10-7 16,21 11-7-16,-12-19-11 16,23 8-13-16,-11-8-3 15,7 5 1-15,-8-7 3 0</inkml:trace>
  <inkml:trace contextRef="#ctx0" brushRef="#br0" timeOffset="158376.8361">2756 12939 70 0,'0'0'39'15,"-29"-6"-1"-15,8 12 0 16,-15 3-30-16,-1 11-5 16,-7 7 0-16,3 9 0 15,3 7-1-15,1 4 0 16,10-1 0-16,10-1-1 15,12-13 0-15,16-10 1 0,15-20 0 16,13-17 0-16,8-23-1 16,10-15 1-16,1-15 0 15,2-8 0-15,-8-8 0 16,-3 0-1-16,-12 4 0 15,-8 13 0-15,-11 14 0 16,-8 16 0-16,-9 19-1 16,-1 18 1-16,-17 25-1 15,6 15 0-15,-1 17 0 16,4 11-1-16,6 6-1 15,4 4-3-15,16-1-6 16,0-19-5-16,31 2-9 0,-12-31-10 16,23-1-5-16,-7-25-1 15,10-4 3-15</inkml:trace>
  <inkml:trace contextRef="#ctx0" brushRef="#br0" timeOffset="158566.8551">3255 12916 98 0,'-14'0'40'15,"0"-5"1"-15,14 5-4 16,0 0-35-16,25-12-1 16,6 2-2-16,2-3-2 15,10 7-6-15,-11-10-14 16,14 17-15-16,-17-2-1 15,-3 16-2-15,-16 0 1 0</inkml:trace>
  <inkml:trace contextRef="#ctx0" brushRef="#br0" timeOffset="158701.8686">3285 13180 96 0,'-7'14'40'0,"7"-14"-1"16,12-5-2-16,15-6-42 16,2-14-15-16,26 11-18 15,-3-9-1-15,20 6-2 16,2-5 0-16</inkml:trace>
  <inkml:trace contextRef="#ctx0" brushRef="#br0" timeOffset="159670.9655">4122 12758 74 0,'0'0'38'0,"5"-13"0"16,14 0 0-16,0-8-35 15,16-5-1-15,10-3-1 16,5 1 1-16,2 3 0 15,-1 9-1-15,-3 8 0 16,-9 11 0-16,-17 14 0 16,-12 13 0-16,-19 13 0 15,-11 12 1-15,-13 9-1 16,-5 3 1-16,-9-1 0 15,3-1 0-15,4-8 0 16,11-10-1-16,11-10 0 0,18-15 0 16,19-14-2-16,15-15-1 15,19-12-3-15,11-15-8 16,26 6-12-16,-4-23-14 15,13 4 0-15,-8-11-2 16,0 9 2-16</inkml:trace>
  <inkml:trace contextRef="#ctx0" brushRef="#br0" timeOffset="159955.994">4998 12689 80 0,'-43'30'40'16,"-10"1"-1"-16,8 15 1 15,-3-6-34-15,16 10-2 0,8-1 0 16,17-2-1-16,12-5 1 15,15-7-2-15,14-10 0 16,13-12 0-16,5-10 0 16,4-14-1-16,-5-11 0 15,-6-8 0-15,-8-11-1 16,-11-4 0-16,-11-3-1 15,-14 0-1-15,-8 3-2 16,-9 4 0-16,-3 10-3 16,-6-3-5-16,25 34-9 15,-33-27-10-15,33 27-7 16,0 0-2-16,18 2 1 15</inkml:trace>
  <inkml:trace contextRef="#ctx0" brushRef="#br0" timeOffset="160183.0167">5712 12713 71 0,'-16'32'39'15,"-18"0"-1"-15,-1 13 1 16,-15 0-34-16,5 3-3 15,1 1 0-15,2-7-1 16,9-1-4-16,3-22-7 16,24-1-27-16,6-18 0 15,10-12-2-15,9-16 2 16</inkml:trace>
  <inkml:trace contextRef="#ctx0" brushRef="#br0" timeOffset="160316.03">5511 12858 87 0,'-22'18'40'15,"17"9"0"-15,-5-4 1 16,21 4-36-16,6-2-4 15,17-12-6-15,22 7-18 16,2-26-16-16,22 0-2 16,5-18-2-16,12-1 1 15</inkml:trace>
  <inkml:trace contextRef="#ctx0" brushRef="#br0" timeOffset="160880.0864">6054 12581 71 0,'0'0'39'0,"4"-11"0"16,14 6 0-16,-2-8-35 16,12 3-1-16,-2-1 0 15,7 4 0-15,-7 5 0 16,-5 9-1-16,-7 7-1 15,-6 5 0-15,-14 7 1 16,-6 6-1-16,-12 6 1 16,-1 6-1-16,-5 3 1 15,-1-1-1-15,4-4 1 0,5 1 0 16,10-8-1-16,12-5 0 15,13-8-2-15,14-14-1 16,18-5-6-16,4-25-11 16,27 11-12-16,-5-23-9 15,11 3-3-15,-1-13 1 16</inkml:trace>
  <inkml:trace contextRef="#ctx0" brushRef="#br0" timeOffset="161369.1353">7181 12418 58 0,'0'0'40'0,"4"24"-1"16,-13 3-1-16,4 18-17 15,-5 0-20-15,0 5-1 16,1 6-1-16,2-1 0 16,3 2-1-16,2-11-3 15,8 6-8-15,-3-22-25 16,10-2 1-16,-3-19-2 15,6-6 1-15</inkml:trace>
  <inkml:trace contextRef="#ctx0" brushRef="#br0" timeOffset="161526.151">7122 12719 78 0,'-29'-17'41'15,"8"11"0"-15,1-3-1 16,20 9-33-16,0 0-4 16,12-8-3-16,22 7-6 15,6-18-18-15,26 8-16 16,6-10 0-16,19 0-2 15,2-8 2-15</inkml:trace>
  <inkml:trace contextRef="#ctx0" brushRef="#br0" timeOffset="161917.1901">8340 12215 68 0,'0'0'38'15,"0"0"-2"-15,-23 31 1 0,-7-6-33 16,9 7-2-16,-2 0-1 16,3-1-2-16,11 2-4 15,3-21-7-15,25-1-23 16,4-17-1-16,19-10-1 15,7-19 0-15</inkml:trace>
  <inkml:trace contextRef="#ctx0" brushRef="#br0" timeOffset="162090.2074">8709 12098 79 0,'-40'56'39'0,"-18"9"-1"16,2 22-3-16,-11-1-31 0,11 5-1 15,2-2-2-15,12-9-3 16,20-1-4-16,3-24-31 15,36-6-1-15,9-24-3 16,21-8 2-16</inkml:trace>
  <inkml:trace contextRef="#ctx0" brushRef="#br0" timeOffset="162437.2421">8719 12612 80 0,'0'0'40'15,"-14"-5"0"-15,14 5 1 0,30-27-39 16,0 9 1-16,7-2-2 16,6 2 3-16,0 4-2 15,-1 13 1-15,-13 9-1 16,-10 13-2-16,-12 9 2 15,-12 8-2-15,-16 7 2 16,-7 5-2-16,-9-3 1 16,0-1 0-16,2-10 0 15,7-3 0-15,12-11-1 16,13-9 1-16,13-10-2 15,18-8-2-15,15-6-2 16,4-15-7-16,26 13-10 16,-11-22-13-16,17 7-7 15,-7-9 0-15,6 2 0 0</inkml:trace>
  <inkml:trace contextRef="#ctx0" brushRef="#br0" timeOffset="162671.2655">9635 12362 87 0,'-29'15'40'0,"-3"15"1"15,-7 1-1-15,-1 9-38 16,-5 7-1-16,0 5-1 15,1 6-1-15,2-4-1 16,10-4-3-16,1-16-6 16,25 0-19-16,6-34-9 0,-2 10-1 15,10-26 1-15</inkml:trace>
  <inkml:trace contextRef="#ctx0" brushRef="#br0" timeOffset="162818.2802">9341 12535 87 0,'-3'-14'41'15,"3"14"3"-15,-2 14-3 16,15 9-34-16,-5-2-3 15,14 4-5-15,10 6-5 16,-1-16-13-16,29 13-17 16,-5-20-5-16,14 1-2 15,1-12 1-15</inkml:trace>
  <inkml:trace contextRef="#ctx0" brushRef="#br0" timeOffset="163276.326">9802 12411 87 0,'-6'11'40'0,"6"-11"-2"15,0 0 3-15,0 0-40 16,30 4 0-16,8-9-3 15,3-6-3-15,14 10-15 0,-6-15-20 16,13 5 2-16,-4-7-3 16,4 4 2-16</inkml:trace>
  <inkml:trace contextRef="#ctx0" brushRef="#br0" timeOffset="163490.3474">10547 12108 82 0,'-12'10'40'16,"-7"2"-2"-16,2 16 2 16,1 3-38-16,1 8 0 15,4 7-3-15,-3-2-5 0,17 9-32 16,-4-5 0-16,15-4-3 15,4-15 2-15</inkml:trace>
  <inkml:trace contextRef="#ctx0" brushRef="#br0" timeOffset="163809.3793">10863 12196 67 0,'-31'23'41'16,"1"21"0"-16,-7 3 1 15,11 16-21-15,-2-3-16 16,16 6-1-16,9-8 0 0,16-6-1 16,14-14-1-16,16-15-2 15,15-15 1-15,6-19-2 16,2-14 2-16,-1-12-1 15,-8-8 0-15,-12-9 0 16,-17-1 0-16,-16-1-1 16,-18 3 0-16,-20 6-2 15,-12 13-1-15,-12 4-1 16,-3 24-7-16,-12-9-11 15,21 19-17-15,-3 1-1 16,19 7 0-16,14-2 1 16</inkml:trace>
  <inkml:trace contextRef="#ctx0" brushRef="#br0" timeOffset="164257.4241">11761 12265 74 0,'0'0'39'16,"-19"-1"-3"-16,0 17 2 15,-15 8-35-15,-4 11-2 16,-4 8 0-16,-1 5-3 16,4 5 0-16,1-6-3 15,15 4-11-15,-1-18-20 16,16-6-1-16,4-16-2 15,4-11 2-15</inkml:trace>
  <inkml:trace contextRef="#ctx0" brushRef="#br0" timeOffset="164411.4395">11536 12462 70 0,'-2'-29'41'16,"0"17"0"-16,-11 0 2 15,13 12-30-15,-14 5-5 16,14-5-3-16,21 18-2 16,9-9-3-16,19 5-8 15,3-15-12-15,33 9-19 16,0-9 0-16,10 1-3 15,-1-7-1-15</inkml:trace>
  <inkml:trace contextRef="#ctx0" brushRef="#br0" timeOffset="165740.5724">12397 12145 69 0,'28'-10'38'0,"5"-8"-1"16,8 4 0-16,-1-1-34 15,2 10-2-15,-5 6 1 16,-7 15 0-16,-12 12 1 16,-13 12-1-16,-15 10 1 15,-7 7 1-15,-13 7-1 16,-4-1 0-16,-3-5 0 15,3-4 0-15,5-9-1 16,12-9 0-16,11-13 0 16,15-11-2-16,16-10-1 0,14-10-2 15,13-2-7-15,-2-19-18 16,20 6-13-16,-8-9 0 15,8 3 0-15</inkml:trace>
  <inkml:trace contextRef="#ctx0" brushRef="#br0" timeOffset="166178.6162">12965 11741 79 0,'0'0'39'0,"0"0"0"16,0 0 0-16,9-16-27 16,9 15-9-16,8 0-2 15,4 4 0-15,-5 9 1 16,-1 5-2-16,-9 4 2 15,-1 4-2-15,-11 5 2 16,-9 4-3-16,-11 3 3 16,-5 2-2-16,-8-5 1 0,2 1 1 15,4-5-2-15,6-6 1 16,17-8-3-16,12-16-6 15,33 3-11-15,-2-23-9 16,34 6-11-16,1-11-1 16,21 5-3-16,-1-4 3 15</inkml:trace>
  <inkml:trace contextRef="#ctx0" brushRef="#br0" timeOffset="166304.6288">13791 12039 103 0,'-38'15'42'0,"3"3"1"15,-11-11-4-15,9-8-42 16,15 7-13-16,-8-22-9 15,30 16-12-15,-28-13-4 0,18 10-3 16,-11-6 2-16</inkml:trace>
  <inkml:trace contextRef="#ctx0" brushRef="#br0" timeOffset="167332.7316">2918 14189 59 0,'-12'14'39'16,"2"-17"-2"-16,-1 5 1 15,-14-3-33-15,4 6 0 16,-3 2-2-16,-2 10 0 15,-4 11 0-15,-1 8-1 16,-3 12 0-16,5 1 1 16,4-1-1-16,6 0 0 15,9-10 0-15,13-10 0 16,11-24 0-16,16-20-1 0,12-22 0 15,9-20 0-15,10-12 0 16,5-13 1-16,-3-8 0 16,-2-4-1-16,-9 3 0 15,-8 9 1-15,-13 11-1 16,-13 13 1-16,-9 16-2 15,-11 21 1-15,-8 24-1 16,-9 22 1-16,-1 23-1 16,0 20 0-16,1 12 0 15,6 10-1-15,7 9-2 16,9-3-1-16,18-4-2 15,6-20-8-15,27 2-6 16,-8-37-9-16,22 0-11 16,-4-23-2-16,8-8 2 0</inkml:trace>
  <inkml:trace contextRef="#ctx0" brushRef="#br0" timeOffset="167513.7497">3606 14241 80 0,'-12'-4'41'0,"12"4"-1"15,5-12 0-15,6-2-40 16,17-1-3-16,10-8-2 16,11 12-13-16,-12-10-20 15,12 12-1-15,-12-2-1 16,-4 16 0-16</inkml:trace>
  <inkml:trace contextRef="#ctx0" brushRef="#br0" timeOffset="167671.7655">3591 14516 82 0,'-19'8'42'15,"19"-8"-2"-15,14-14-1 16,14-14-41-16,28 0-13 16,-1-21-10-16,27 10-12 15,-6-5-4-15,12 9 0 16,2 0-1-16</inkml:trace>
  <inkml:trace contextRef="#ctx0" brushRef="#br0" timeOffset="168287.8271">5097 13691 69 0,'0'0'40'0,"0"-15"-1"16,0 15 1-16,-27 18-33 0,12 5-3 15,-7 9 0-15,1 12-1 16,-2 5-1-16,6 9 0 16,1 2-1-16,13-3 0 15,13-9 1-15,17-10-2 16,19-14 1-16,16-15-3 15,17-11 0-15,9-19-2 16,14-2-7-16,-7-27-12 16,12 6-16-16,-12-17 0 15,-2 4-2-15,-19-7 2 16</inkml:trace>
  <inkml:trace contextRef="#ctx0" brushRef="#br0" timeOffset="168465.8449">5667 13598 87 0,'-64'67'41'0,"-2"0"-1"15,15 13-1-15,15-3-37 16,14-5-1-16,17-5-2 16,15-14-3-16,24-7-5 15,2-24-17-15,35 3-14 16,0-21 1-16,14-4-3 15,-4-14 2-15</inkml:trace>
  <inkml:trace contextRef="#ctx0" brushRef="#br0" timeOffset="168766.875">6108 13825 83 0,'-39'24'41'16,"-7"3"-1"-16,14 20 2 15,2-4-39-15,16 6 0 16,14-4-1-16,15-1 0 15,13-10 0-15,15-8-2 16,9-14 2-16,7-14-2 16,0-13 2-16,-3-12 0 15,-9-10 0-15,-9-8-1 16,-13-6 0-16,-14-2-1 15,-14 0-1-15,-16 2-1 16,-5 8-2-16,-13 2-3 16,4 22-6-16,-18-8-8 0,25 32-9 15,-10-9-9-15,16 19-3 16,10-2 2-16</inkml:trace>
  <inkml:trace contextRef="#ctx0" brushRef="#br0" timeOffset="169166.915">7565 13571 78 0,'0'0'42'15,"0"0"-2"-15,1 19 2 16,-11 9-37-16,-3 12-2 15,-5 9-1-15,-1 13-1 16,-1 3-2-16,2 5 0 16,5-2-3-16,3-11-2 15,17 1-12-15,-8-26-19 16,18-5-4-16,1-24-1 0,7-6 1 15</inkml:trace>
  <inkml:trace contextRef="#ctx0" brushRef="#br0" timeOffset="169338.9322">7429 13909 90 0,'-27'3'43'0,"4"-6"1"16,23 3-2-16,0 0-37 16,26-11-3-16,26-5-3 15,16-10-4-15,21 10-10 16,-3-22-8-16,22 20-12 15,-13-11-6-15,2 13-3 16,-16 1 0-16</inkml:trace>
  <inkml:trace contextRef="#ctx0" brushRef="#br0" timeOffset="173041.3024">8524 13624 53 0,'0'0'39'0,"-5"17"-1"0,5-17-1 16,16 4-23-16,1-8-14 15,5-8-4-15,15 7-3 16,-4-11-28-16,12 7-2 16,1-6 0-16,5 2-1 15</inkml:trace>
  <inkml:trace contextRef="#ctx0" brushRef="#br0" timeOffset="173385.3368">9135 13545 66 0,'-13'0'39'0,"13"0"-1"15,7-19 1-15,14 1-36 16,9-6 0-16,11 2-2 15,-2 0 1-15,2 6-1 16,-2 4 0-16,-8 11 0 16,-10 13-1-16,-11 10 0 15,-12 12 0-15,-9 10 1 16,-10 8-1-16,-5 3 1 15,-6 5-1-15,-4-4 1 16,5-3-1-16,4-10 0 16,11-5-2-16,9-14-3 15,18-6-3-15,4-26-14 0,27 0-15 16,9-18-3-16,17-7 2 15,3-13 1-15</inkml:trace>
  <inkml:trace contextRef="#ctx0" brushRef="#br0" timeOffset="173641.3624">9869 13505 59 0,'0'0'38'15,"-26"23"-1"-15,-11 8 2 16,8 14-31-16,-14 2-2 16,10 7-1-16,6-5-1 15,13-1 0-15,10-12-1 16,19-10 0-16,18-16 0 15,16-17-2-15,8-16 1 16,8-12-1-16,-2-11 0 0,-7-5-1 16,-9-3 1-16,-18 2-2 15,-21 5 0-15,-22 8-2 16,-16 15-3-16,-21-6-13 15,-1 27-22-15,-11 2 0 16,5 12-1-16,-3 0 1 16</inkml:trace>
  <inkml:trace contextRef="#ctx0" brushRef="#br0" timeOffset="174520.4503">3224 15208 26 0,'15'-11'34'0,"-12"-1"2"16,-3 12-2-16,-13-20-25 15,-1 21-3-15,-11 0-1 16,-4 14-1-16,-8 6 1 16,-1 14-2-16,-4 2 0 15,4 9 0-15,3 0 0 16,9 2 0-16,8-6-1 15,12-6 0-15,13-12-1 16,14-14 0-16,17-19 0 16,11-20 0-16,12-18 0 15,11-17-1-15,-2-12 1 0,3-9-1 16,-10-2 2-16,-4 6 0 15,-16 4 0-15,-12 13 1 16,-14 15-1-16,-12 17 0 16,-9 18-1-16,-7 19 0 15,-6 18-1-15,-4 16-1 16,2 18 0-16,0 11-1 15,7 9-1-15,7 1-3 16,13 3-2-16,-2-19-30 16,27-2 0-16,4-22-1 15,20-9 0-15</inkml:trace>
  <inkml:trace contextRef="#ctx0" brushRef="#br0" timeOffset="174723.4706">4055 15194 63 0,'-1'14'40'0,"1"-14"-1"16,0 0 0-16,19 0-39 15,4-14-1-15,6 5-2 16,3-10-4-16,12 9-30 15,-14-6 1-15,5 13-2 16,-15-5 0-16</inkml:trace>
  <inkml:trace contextRef="#ctx0" brushRef="#br0" timeOffset="174873.4856">3988 15471 61 0,'-21'28'39'16,"3"-15"-1"-16,22-2 1 15,13-17-39-15,11-13-3 16,32 2-33-16,-7-11-2 15,20 2 0-15,0-11-1 16</inkml:trace>
  <inkml:trace contextRef="#ctx0" brushRef="#br0" timeOffset="175450.5433">5312 14976 36 0,'0'0'38'15,"0"0"2"-15,33-20-3 16,-6-3-17-16,19 0-18 15,6 0-1-15,2 1 3 16,-2 5-3-16,2 5 3 16,-13 9-3-16,-8 9 0 15,-16 10 0-15,-12 12 0 16,-17 7-1-16,-9 14 0 15,-12 6 1-15,-14 8-1 16,-3 4 1-16,0 1 0 16,3-4 0-16,12-4 1 15,13-11-2-15,18-11 1 0,22-16-2 16,21-19-2-16,25-17-1 15,12-21-5-15,25 2-8 16,-3-25-21-16,20 0 1 16,-9-13-3-16,0 8 1 15</inkml:trace>
  <inkml:trace contextRef="#ctx0" brushRef="#br0" timeOffset="175715.5698">6392 14906 66 0,'-38'36'41'0,"-19"3"-1"15,9 17 1-15,4-4-36 16,8 7-2-16,11-4-1 15,16-3 0-15,16-6-1 16,16-11 0-16,15-12 0 0,11-14-1 16,6-16 1-16,5-14-1 15,-3-11 1-15,-6-9-1 16,-11-8 1-16,-14-4-1 15,-14 0-1-15,-15 1 0 16,-12 6-2-16,-14 3-1 16,0 11-3-16,-10 2-4 15,15 23-29-15,-10 1 0 16,14 17-1-16,3 1 1 15</inkml:trace>
  <inkml:trace contextRef="#ctx0" brushRef="#br0" timeOffset="176350.6333">6973 15222 55 0,'-12'-10'39'15,"12"10"-1"-15,0 0 1 16,-22 16-36-16,12 4-1 16,1 9 0-16,-5 8 1 15,-3 3 0-15,0 3-2 0,0-1 1 16,6-8-1-16,0-4 1 15,6-13-1-15,5-17 0 16,12-1 0-16,5-16-1 16,4-9 0-16,2-8 0 15,4-9 1-15,2 0-2 16,-1 0 2-16,-3-1-1 15,-6 9 0-15,-1 4 0 16,-6 11 0-16,-3 9 0 16,-9 11 1-16,0 0-1 15,13 24 1-15,-10-2-1 16,1 0 1-16,3 2-1 15,7-6 1-15,6-5 0 16,5-9 0-16,6-10 0 0,6-12 1 16,4-4-1-16,-1-4 1 15,1 0-1-15,-6 3 1 16,-7 3-1-16,-10 9-1 15,-3 7 1-15,-15 4 0 16,-1 30-1-16,-8-3 1 16,-1 6-2-16,2 5 0 15,-1-1-3-15,13 9-8 16,-8-14-29-16,23 1 1 15,-1-19-3-15,19-3 2 16</inkml:trace>
  <inkml:trace contextRef="#ctx0" brushRef="#br0" timeOffset="176878.6861">8498 15100 55 0,'0'0'39'0,"0"0"0"15,-11 29 0-15,0-6-35 16,3 11-1-16,-5 3 0 15,6 9 1-15,0-2-2 16,6 1 1-16,10-8-2 16,8-6 1-16,9-11-1 15,11-12 0-15,4-13 1 16,5-13-1-16,-1-8 0 15,3-9 0-15,-7-7 0 16,-6-3 0-16,-1 2 0 16,-11 3-1-16,-7 5 1 15,-3 6-1-15,-4 8 1 16,-4 10-1-16,-5 11 0 15,1 14 0-15,-2 8-1 0,-4 8 0 16,5 7-2-16,0-2-1 16,9 10-7-16,-4-12-29 15,19-3 0-15,2-17-1 16,14-6 0-16</inkml:trace>
  <inkml:trace contextRef="#ctx0" brushRef="#br0" timeOffset="177449.7432">9363 15017 66 0,'0'0'40'16,"-21"0"-2"-16,10 18 2 16,-3-2-38-16,2 12 1 15,-2 6-1-15,7 9 1 0,-2 1-1 16,3 4 0-16,2-4-1 15,2-3 1-15,1-5-1 16,4-9 0-16,-1-10 0 16,-2-17-1-16,16-2 1 15,-3-17-1-15,1-7 0 16,1-9 0-16,0-4 1 15,1-7-1-15,-2-4 1 16,0-1-1-16,-2 4 0 16,1 1 0-16,1 9 0 15,1 4 0-15,2 11 0 16,2 3 0-16,3 14 0 15,4 6 0-15,2 9-1 0,-3 7 1 16,5 5 0-16,-5 4 0 16,-6 4 0-16,-1 7 0 15,-10-1 0-15,-9 6 0 16,-8-3 0-16,-9 2 0 15,-8-3 0-15,-8-2 0 16,-7-4 0-16,2-6 0 16,-3-4 0-16,3-3 0 15,3-4 0-15,3 2 0 16,4 0 1-16,6 8-1 15,5 9 1-15,-2 11 0 16,5 11 0-16,-1 12-1 16,-2 4 1-16,3 4-1 15,6-3-1-15,3-11-2 16,13-4-9-16,-3-31-29 0,25-16-1 15,5-30-1-15,18-17 0 16</inkml:trace>
  <inkml:trace contextRef="#ctx0" brushRef="#br0" timeOffset="177600.7583">9868 15468 91 0,'-23'18'44'0,"-11"-11"-1"15,7 1-3-15,6-6-47 16,-7-18-27-16,28 16-8 15,-5-27-2-15,15 13 0 16</inkml:trace>
  <inkml:trace contextRef="#ctx0" brushRef="#br0" timeOffset="178728.8711">23303 9767 85 0,'-14'-1'36'0,"1"-1"1"15,13 2 0-15,11 2-28 16,27 4-2-16,19-9-1 16,23 3-2-16,17-8 0 15,26-1-1-15,14-5-1 16,4-1 0-16,-1 0-1 15,-5 2-1-15,-15 2-4 16,-21 0-6-16,-12 15-28 0,-38-4-1 16,-15 14-1-16,-34-14 0 15</inkml:trace>
  <inkml:trace contextRef="#ctx0" brushRef="#br0" timeOffset="179239.9222">23491 10253 94 0,'13'-13'37'0,"-7"-3"2"16,3 9-1-16,-9 7-35 15,0 0-1-15,2 14 0 16,-7 6 0-16,-5 6 0 16,0 6 0-16,-1 2-1 15,3 1 1-15,7-4-2 16,2-2 3-16,8-4-3 15,9-11 0-15,6-3 1 16,10-13-1-16,3-5 0 0,2-7 1 16,2-6-1-16,-3-3 1 15,-3-1 0-15,-6 1-1 16,-6 1 1-16,-8 5 0 15,-6 4-1-15,-9 13 0 16,0 0 0-16,0 0 0 16,-10 20-1-16,2-2 0 15,2 7-2-15,1-3-4 16,18 12-29-16,-8-13-3 15,18 2 1-15,-1-14-2 16</inkml:trace>
  <inkml:trace contextRef="#ctx0" brushRef="#br0" timeOffset="179820.9803">24276 10295 72 0,'-14'4'37'16,"3"13"2"-16,-11 2-1 15,10 15-26-15,-13 2-4 16,6 11-1-16,-5 2-3 16,7 0-1-16,-2 1-1 15,6-6 0-15,4-5-2 16,3-10 1-16,4-8-2 15,4-9 1-15,-2-12 0 16,19-9 0-16,-5-12 0 16,1-7-1-16,3-6 2 15,1-8-1-15,1-7 0 0,-2-4 1 16,5-6 0-16,3 1-1 15,0 1 1-15,4 7-1 16,4 5 1-16,3 10-1 16,0 11 0-16,0 13 0 15,-3 14 0-15,-5 10 0 16,-7 10 0-16,-9 7 0 15,-11 4-1-15,-8 7 1 16,-14-1-1-16,-6 3 1 16,-11-2-1-16,-7-2 1 15,-7 0 0-15,-1-4 1 16,-1-2 0-16,6-5 0 15,3 1 0-15,6-1 0 16,2 0 1-16,9 2-1 0,4 2 1 16,4 6-1-16,-3 8-1 15,-2 7 0-15,-3 4 0 16,-1 0-1-16,2 2-2 15,1-12-4-15,20 6-26 16,-1-24-8-16,25-13 0 16,11-19 0-16</inkml:trace>
  <inkml:trace contextRef="#ctx0" brushRef="#br0" timeOffset="179987.997">24708 10720 122 0,'0'0'44'0,"-33"-3"0"15,12 8-4-15,-14-3-45 0,4-13-23 16,31 11-14-16,-16-4-1 16,16 4-1-16,-11 4-1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23:46:22.16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2015 903 82 0,'0'0'39'16,"12"-68"-1"-16,-12 68 0 16,1-55-32-16,-1 55-2 15,0 0-1-15,0 0-2 16,-57-45 2-16,57 45-1 15,-56 16-1-15,56-16 1 16,-72 33-1-16,72-33 0 16,-66 46 0-16,66-46 0 15,-51 58 0-15,51-58-1 16,-32 64 0-16,32-64-1 15,3 63 1-15,-3-63 1 0,33 60-1 16,-33-60 1-16,61 52 0 16,5-9 0-16,9 14-1 15,-7 6 1-15,-20 5-1 16,-44-15 1-16,-23 19-2 15,-22-2 0-15,-9-10-2 16,9-18-2-16,22-15-16 16,19-27-18-16,14-3 1 15,24-25-2-15,28-13 1 16</inkml:trace>
  <inkml:trace contextRef="#ctx0" brushRef="#br0" timeOffset="196.0196">2632 1188 96 0,'69'-37'40'0,"-69"37"1"16,24 6-3-16,8 21-37 16,-30 32-1-16,-19 22 1 15,-22-12-2-15,10 8-2 16,14-3-9-16,4-16-25 15,24-36-2-15,4-19 2 16,14-18-2-16</inkml:trace>
  <inkml:trace contextRef="#ctx0" brushRef="#br0" timeOffset="354.0354">2861 1057 99 0,'-13'-65'41'16,"-3"4"2"-16,-1 1-3 15,-4 7-38-15,21 53-4 16,-36-93-9-16,36 93-26 15,-24-57-3-15,24 57 0 16,0 0-1-16</inkml:trace>
  <inkml:trace contextRef="#ctx0" brushRef="#br0" timeOffset="700.07">3145 1025 91 0,'57'97'38'15,"-19"1"1"-15,-26-1 0 0,-27-24-35 16,-5 0-2-16,-7-9 1 15,13-17 0-15,8-15 0 16,5-16-1-16,1-16 1 16,20-10 0-16,2-22-2 15,-22 32 2-15,31-49-1 16,-31 49-1-16,34-68-1 15,-34 68 1-15,44-72-1 16,-44 72 1-16,40-75-3 16,-40 75 2-16,44-57 1 15,-44 57 0-15,0 0 1 16,52-48-2-16,-20 66 0 15,-3 23-2-15,-2 29 2 16,-21-4-5-16,7 10-9 0,15-4-24 16,-6-15-2-1,8-20-1-15,1-19-1 0</inkml:trace>
  <inkml:trace contextRef="#ctx0" brushRef="#br0" timeOffset="918.0918">3863 1665 93 0,'-8'43'35'0,"0"2"-7"0,3-3-30 16,7-2-33-16,1-9-1 16,6 0-1-16</inkml:trace>
  <inkml:trace contextRef="#ctx0" brushRef="#br0" timeOffset="1345.1345">4765 1288 101 0,'0'0'40'16,"0"0"1"-16,0 0-2 15,-33-44-36-15,-3 57-1 16,-10 18 0-16,-11 13-2 15,7 9 1-15,-3 9-3 16,18 3 2-16,18-10-2 0,25-11 1 16,22-14-3-16,11-21-7 15,32-10-26-15,3-15-1 16,13-8 1-16,-5-16-2 15</inkml:trace>
  <inkml:trace contextRef="#ctx0" brushRef="#br0" timeOffset="1653.1653">5180 1303 113 0,'12'-2'40'16,"-31"-1"1"-16,-4 22 0 16,-20 14-38-16,-3 19 0 15,-3 12-2-15,14 3 1 16,20-5-2-16,25-15 1 15,14-10-1-15,14-19 1 0,12-9 0 16,3-15-1-16,6-14 1 16,0-11 0-16,-5-13-1 15,-54 44 0-15,46-56 1 16,-46 56-2-16,36-67 0 15,-36 67-2-15,9-71 0 16,-9 71-1-16,0-63 1 16,0 63-3-16,-15-53-6 15,15 53-20-15,0 0-6 16,-20-59 0-16,20 59 0 15</inkml:trace>
  <inkml:trace contextRef="#ctx0" brushRef="#br0" timeOffset="1985.1985">5707 1158 129 0,'71'-9'43'0,"-71"9"-2"16,0 0-6-16,52-7-30 15,-52 7-3-15,0 0-2 16,0 0 0-16,0 0 0 15,-48 27 0-15,48-27 0 16,0 0 0-16,0 0 0 16,-4 50 0-16,14-20 0 15,8 1 0-15,14 1 0 16,9-3 0-16,0-15 0 15,1 12 0-15,-14 6 0 0,-32 0 0 16,-14 7 0-16,-8 1 0 16,-4-3 0-16,0 0-3 15,2-7-3-15,18-6-13 16,-8-17-19-16,38-9-3 15,4-14-1-15,25-4 1 16</inkml:trace>
  <inkml:trace contextRef="#ctx0" brushRef="#br0" timeOffset="2135.2135">6358 1534 129 0,'-47'46'42'16,"4"13"-3"-16,-12-7-2 15,9-5-41-15,17 4-13 0,-1-18-20 16,25-3-5-16,5-13 1 15,22-9-3-15</inkml:trace>
  <inkml:trace contextRef="#ctx0" brushRef="#br0" timeOffset="2645.2645">7352 889 100 0,'12'-66'39'0,"-12"66"0"15,0 0 0-15,0 0-34 0,0 0-1 16,0 0-1-16,0 0 1 16,-19 70-3-16,-1 38 1 15,-4 14-1-15,7 13 0 16,-6-20-2-16,13 1 0 15,15-19-3-15,13-22-2 16,18-20-6-16,-7-23-25 16,11-9-1-16,-9-20-2 15,4-8 1-15</inkml:trace>
  <inkml:trace contextRef="#ctx0" brushRef="#br0" timeOffset="2863.2863">7332 1255 123 0,'0'0'42'0,"-70"-42"1"16,70 42-2-16,-55-38-39 16,55 38-1-16,0 0-1 15,0 0-1-15,0 0-1 16,0 0-2-16,0 0-2 15,77-18-7-15,-25 18-26 16,9 2-1-16,10-4-1 16,4 0 1-16</inkml:trace>
  <inkml:trace contextRef="#ctx0" brushRef="#br0" timeOffset="3254.3254">8187 1166 79 0,'0'0'42'0,"0"0"-2"16,0 0 2-16,-21 63-11 15,-40-30-26-15,-7 10 0 16,-23-8-2-16,14 20 0 16,-3-3-2-16,20 2 0 15,13-6-1-15,34-8 1 16,20-11-1-16,20-13-1 16,18-11 1-16,12-12 0 15,9-11-1-15,4-12 1 16,1-10-1-16,-71 40 1 15,65-50 0-15,-65 50 0 0,60-51 0 16,-60 51 0-16,39-56 0 16,-39 56 1-16,0 0-1 15,32-54 1-15,-32 54-1 16,0 0 0-16,-11 0-1 15,0 27 0-15,-9 7-2 16,10 13-2-16,5 4-3 16,9-10-10-16,38-20-21 15,-4-10-2-15,21-9 1 16,-2-17-1-16</inkml:trace>
  <inkml:trace contextRef="#ctx0" brushRef="#br0" timeOffset="3576.3576">8644 1360 111 0,'-8'-14'40'0,"-3"18"2"15,-18 9-2-15,3 15-36 16,-10 5-1-16,4 14-1 16,8-3-1-16,23-8 0 15,9-11 0-15,12-12 0 16,7-10-1-16,7-12 1 15,5-14 0-15,2-10 0 16,-41 33 0-16,0 0 0 16,65-74 1-16,-65 74 0 15,47-58-2-15,-47 58 0 16,42-56 0-16,-42 56 0 15,0 0 0-15,57-62 0 16,-48 43 0-16,15 20 0 16,-9 12-6-16,1 10-7 0,0 20-13 15,-13 4-14-15,8 6-3 16,-7-6-1-16,10-14 2 15</inkml:trace>
  <inkml:trace contextRef="#ctx0" brushRef="#br0" timeOffset="4207.4207">10866 965 78 0,'0'0'39'0,"2"-79"-1"16,-2 79 3-16,-27-57-33 15,27 57-3-15,-46-53 0 16,46 53 1-16,-59-46-2 16,59 46 0-16,-74-27-1 15,74 27-1-15,-86 2-1 16,86-2 1-16,-88 39 0 15,37 20-2-15,-35 39 0 0,18 27 1 16,11 15-3-16,17 6 2 16,1-30-4-16,28-6-2 15,25-19-14-15,8-38-20 16,20-10 1-16,-10-19-1 15,9-11 0-15</inkml:trace>
  <inkml:trace contextRef="#ctx0" brushRef="#br0" timeOffset="4958.4958">10126 1436 93 0,'-32'-11'40'16,"-3"0"1"-16,21 7-1 15,5-6-22-15,22 1-16 16,-13 9-2-16,0 0 0 0,72-25 1 15,-72 25-1-15,90-19 1 16,-33 8-1-16,3-1 1 16,7-1-2-16,0 3 1 15,4 2-1-15,-5-3 0 16,4 2-1-16,-8 1 2 15,1 3-1-15,-12 3 1 16,-51 2 1-16,87 13-1 16,-41 10 3-16,-44 10-2 15,-25 11 2-15,-23 2-2 16,3 6 1-16,-2-3-2 15,24-3 1-15,14-11 0 16,16-12 0-16,15-6-1 16,16-13 0-16,13-10 1 0,5-11-1 15,3-9 0-15,-1-10-1 16,-6-9 1-16,-54 45 0 15,44-49 0-15,-44 49-1 16,34-55 2-16,-34 55-1 16,20-55 1-16,-20 55-1 15,13-47 1-15,-13 47-1 16,0 0 0-16,5-57 1 15,-5 57-1-15,0 0 0 16,0 0 0-16,0 0 0 16,0 0 1-16,0 0-1 15,66-35 0-15,-26 54 0 16,3 9 0-16,8 5 0 15,-2 4-1-15,0 4 1 0,-12-1-1 16,-14 0 1-16,-23-3-1 16,-6-4 0-16,-8 0 1 15,-4-7 0-15,-1-4 0 16,3-7 0-16,2-7 0 15,14-8 1-15,0 0 0 16,6-26 0-16,12-1 0 16,8-6 0-16,5-7 1 15,0-5-1-15,-31 45 1 16,0 0-2-16,57-65 0 15,-57 65 0-15,43-49-4 16,-43 49-9-16,50-54-10 16,-50 54-12-16,54-54-8 15,-54 54-1-15,66-47 0 0</inkml:trace>
  <inkml:trace contextRef="#ctx0" brushRef="#br0" timeOffset="5551.5551">13201 1182 90 0,'0'0'39'15,"-27"-68"-1"-15,27 68-1 16,0 0-30-16,-75-70-1 15,75 70-1-15,-70-13 0 16,70 13-1-16,-64 29-1 16,-21 27 0-16,2 20 0 15,14 20-1-15,3-15 0 16,38 16-1-16,19-9-1 0,33-13 1 15,34-45-1-15,17-16 1 16,8-20 0-16,7-14 0 16,-3-17 0-16,-2-17 0 15,-85 54 0-15,73-68-1 16,-73 68 0-16,48-86-1 15,-35 39 0-15,-1-1 0 16,-17 1 0-16,5 47-2 16,-22-84 2-16,22 84-2 15,-39-90 1-15,39 90-4 16,-42-61-5-16,42 61-13 15,0 0-17-15,-44-66 1 16,44 66-2-16,0 0 1 16</inkml:trace>
  <inkml:trace contextRef="#ctx0" brushRef="#br0" timeOffset="5912.5912">13718 858 109 0,'46'-55'41'15,"-46"55"1"-15,0 0-4 16,0 0-34-16,0 0-1 16,-48-33-1-16,48 33 0 15,0 0 0-15,-45 25 0 16,45-25-2-16,0 0 1 15,0 0 0-15,-7 62-1 0,7-62 1 16,0 0-1-16,0 0 1 16,58 45 0-16,-58-45 0 15,0 0-1-15,64-7 1 16,-64 7-2-16,0 0 1 15,54-44-1-15,-54 44-1 16,0 0-1-16,0 0-3 16,10-60 0-16,-10 60-11 15,0 0-16-15,0 0-7 16,0 0-2-16,0 0 0 15</inkml:trace>
  <inkml:trace contextRef="#ctx0" brushRef="#br0" timeOffset="6090.609">14097 1258 96 0,'7'65'40'0,"-18"4"0"16,-16 2 0-16,-6 0-31 15,4-9-11-15,12-1-17 16,-2-12-20-16,15-6 0 15,3-14-1-15,18-8-1 16</inkml:trace>
  <inkml:trace contextRef="#ctx0" brushRef="#br0" timeOffset="6829.6829">14578 1015 93 0,'0'0'40'0,"0"0"1"16,0 0-1-16,0 0-37 15,0 0 0-15,0 0-1 16,26-57-1-16,-26 57 0 16,54-12 0-16,-54 12 1 0,65-6-1 15,-65 6 0-15,59 0 1 16,-59 0 0-16,50 15 0 15,-50-15 0-15,0 0-1 16,0 0 0-16,45 64 0 16,-45-64 0-16,0 0-1 15,-3 70 0-15,3-70 0 16,0 0-1-16,1 72 1 15,15-57 0-15,-2 37 0 16,7-7 0-16,8-10 1 16,3 4-1-16,-4 9 0 15,-16 1 0-15,-23 4 0 16,-24-5 0-16,-8-3 0 15,-1-3-1-15,2-11-1 16,10-9-4-16,9-25-12 0,32-3-20 16,15-16-3-16,28-10 1 15,14-16-2-15</inkml:trace>
  <inkml:trace contextRef="#ctx0" brushRef="#br0" timeOffset="7175.7175">15496 1146 111 0,'14'-57'44'0,"-14"57"0"16,-33 1-2-16,-18 29-39 16,-9 34 0-16,-6 16-1 15,13-8 0-15,24-3-2 0,33-6 1 16,28-18-1-16,23-17 1 15,12-23-1-15,3-13 0 16,1-17 2-16,-71 25-2 16,66-42 0-16,-66 42 0 15,59-61 0-15,-59 61-2 16,36-76 1-16,-36 76-1 15,15-81 1-15,-15 81-1 16,-12-76 1-16,12 76-1 16,-24-79-1-16,24 79-1 15,-33-58-3-15,33 58-15 16,0 0-10-16,-24-61-8 15,24 61-1-15,0 0 0 16</inkml:trace>
  <inkml:trace contextRef="#ctx0" brushRef="#br0" timeOffset="7525.7525">16137 774 109 0,'0'0'41'15,"0"0"2"-15,0 0-3 16,0 0-37-16,0 0 0 15,0 0-1-15,-53-18 0 16,53 18 0-16,0 0 0 16,0 0-1-16,-39 72 0 15,39-72 0-15,0 0 0 16,0 0 0-16,32 66 0 0,-32-66-1 15,0 0 2-15,65 11-2 16,-65-11 0-16,49-19 0 16,-49 19 0-16,0 0 0 15,61-59 0-15,-61 59-2 16,0 0 0-16,15-57-2 15,-15 57-5-15,0 0-13 16,0 0-11-16,0 0-10 16,0 0 0-16,0 0 1 15</inkml:trace>
  <inkml:trace contextRef="#ctx0" brushRef="#br0" timeOffset="7676.7676">16442 1483 101 0,'-31'76'38'0,"-11"-14"-1"15,7-14-16-15,6-7-58 16,5-10 1-16,19-7-3 16,9-12-2-16</inkml:trace>
  <inkml:trace contextRef="#ctx0" brushRef="#br0" timeOffset="8210.821">17085 1105 90 0,'-2'-56'40'16,"2"56"2"-16,0 0-2 16,1-75-34-16,-1 75-2 15,0 0 0-15,0 0 0 16,0 0 0-16,0 0-2 15,0 0 0-15,-22 13-1 16,13 41 1-16,9 7-2 16,18 4 2-16,17-11-4 15,29-4 1-15,-64-50-2 16,90 19-1-16,-29-17-3 15,2-7-14-15,9-14-19 16,-2 2-2-16,-5-8 0 16,-5-2 1-16</inkml:trace>
  <inkml:trace contextRef="#ctx0" brushRef="#br0" timeOffset="8383.8383">17810 912 107 0,'-8'15'43'15,"-89"38"-2"-15,8 26 2 16,1 15-43-16,20 23 1 15,16-19-6-15,37-10 0 16,39-13-18-16,18-35-16 16,25-10-1-16,3-20-1 15,16-9 1-15</inkml:trace>
  <inkml:trace contextRef="#ctx0" brushRef="#br0" timeOffset="8699.8699">18163 1183 74 0,'-13'-70'44'0,"13"70"-2"16,0 0 3-16,-59-53-17 16,59 53-25-16,0 0-1 15,-40-15 0-15,16 44-2 16,16 24 0-16,12 19 0 15,31-11 0-15,10-19-1 16,18 3 0-16,-8-4 0 16,-19-1 1-16,-17 0 0 0,-17-2 0 15,-17 2 0-15,-10-3-1 16,-10-1 0-16,-5-8 0 15,5-5-3-15,-4-14-2 16,25-6-17-16,-4-14-17 16,25-5 0-16,3-17-2 15,20-6 2-15</inkml:trace>
  <inkml:trace contextRef="#ctx0" brushRef="#br0" timeOffset="8863.8863">18256 1099 107 0,'-1'-85'44'15,"1"85"-1"-15,-7-82-2 16,7 82-43-16,6-74-3 0,-6 74-3 16,15-58-24-16,-15 58-9 15,0 0 0-15,59-40-1 16</inkml:trace>
  <inkml:trace contextRef="#ctx0" brushRef="#br0" timeOffset="9224.9224">18774 679 94 0,'0'0'41'16,"0"0"2"-16,0 0-2 15,0 0-37-15,0 0 0 16,0 0-1-16,0 0-1 0,-37 65 2 15,37-65-1-15,-24 54-1 16,24-54 0-16,0 0 0 16,-2 78 0-16,2-78-1 15,0 0 0-15,39 62-2 16,-39-62 0-16,0 0 0 15,66 8 0-15,-66-8-1 16,48-28 1-16,-48 28 0 16,0 0 1-16,55-74-1 15,-55 74 1-15,0 0-2 16,7-76-2-16,-7 76-13 15,0 0-11-15,0 0-13 16,-27-54-1-16,27 54-3 16,0 0 2-16</inkml:trace>
  <inkml:trace contextRef="#ctx0" brushRef="#br0" timeOffset="9383.9383">19215 1569 110 0,'-44'64'40'0,"-8"-9"-1"15,5-10-15-15,21-2-62 16,-6-13-4-16,19-1 1 16,5-17-3-16</inkml:trace>
  <inkml:trace contextRef="#ctx0" brushRef="#br0" timeOffset="10151.015">20090 899 72 0,'49'-61'40'0,"-49"61"-2"0,0 0 1 16,44-58-33-16,-44 58-1 15,0 0 0-15,0 0-2 16,0 0 0-16,0 0 0 15,0 0 1-15,-54 30 1 16,-12 49-2-16,-2 33 1 16,-14 15-2-16,10 17 2 15,9-23-2-15,36-2-1 16,22-22-1-16,37-29-1 15,17-23 1-15,11-19 0 16,10-20 1-16,-3-13-1 16,-5-14 1-16,-9-16 0 15,-16-10 0-15,-17-9 0 16,-17-7 0-16,-3 63-1 0,-19-65 1 15,19 65-1-15,-37-58 1 16,37 58-2-16,-54-49 0 16,19 11-2-16,-17 14-2 15,14 13-2-15,13 11-7 16,11 1-10-16,31 12-17 15,21-2 1-15,33-3-1 16,13-9 3-16</inkml:trace>
  <inkml:trace contextRef="#ctx0" brushRef="#br0" timeOffset="10495.0494">20677 1191 92 0,'0'0'38'16,"72"-30"2"-16,-72 30 0 15,0 0-33-15,0 0-2 0,42-23 1 16,-69 36-2-16,-22 24 0 15,-20 16-1-15,5 13 0 16,4 7-2-16,23 9 0 16,20-6 0-16,36-20-1 15,22-17 0-15,16-16 0 16,13-15 1-16,8-16-1 15,-1-11 0-15,-4-14 0 16,-8-14 1-16,-16-12-1 16,-49 59 0-16,32-65 0 15,-32 65 0-15,3-77-4 16,-3 77 1-16,-14-73-2 0,14 73 0 15,-31-73-5 1,31 73-10-16,-26-70-12 0,26 70-8 16,-12-88 1-16,12 88-2 15,10-59 2-15</inkml:trace>
  <inkml:trace contextRef="#ctx0" brushRef="#br0" timeOffset="10841.084">21500 758 101 0,'0'0'42'16,"0"0"0"-16,0 0-1 16,0 0-37-16,0 0-2 15,0 0 0-15,0 0 0 16,0 0 1-16,0 0 0 0,-44 61 0 15,44-61-1-15,0 0 0 16,-26 78 0-16,26-78 0 16,0 0 0-16,12 72-4 15,-12-72 1-15,0 0 0 16,0 0 0-16,55 35-1 15,-55-35 1-15,0 0-2 16,50-35 0-16,-50 35 2 16,0 0-2-16,22-66-4 15,-22 66-4-15,0 0-14 16,-11-57-13-16,11 57-4 15,0 0-1-15,0 0 2 16</inkml:trace>
  <inkml:trace contextRef="#ctx0" brushRef="#br0" timeOffset="11623.1622">22345 1831 56 0,'0'0'33'16,"8"15"1"-16,-8-15 0 15,0 0-25-15,6 13 0 16,-17-17 0-16,11 4 1 15,-32-10-3-15,13 2 1 16,-14-13-5-16,1-4 1 16,-9-7-2-16,3-8 1 15,-8-9-2-15,3-11 0 0,43 60 1 16,-48-72-1-16,48 72 1 15,-51-91-3-15,28 43 1 16,1-3 0-16,-1 0 0 16,1-3-1-16,3 5 1 15,3-2-2-15,5-25 1 16,1 15 2-16,10 61-1 15,-1-107-1-15,1 107 1 16,15-91 0-16,-15 91 0 16,37-61 0-16,-37 61-1 15,49-22 0-15,-49 22 1 16,0 0-1-16,59 30 2 15,-59-30 0-15,2 90-1 16,-7 16 2-16,-28 22-1 0,-18 14 2 16,-22-17-2-16,1-2 1 15,8-12-1-15,24-10 0 16,33-29 0-16,29-19 0 15,32-23-1-15,24-16-1 16,23-22 1-16,14-21-2 16,10-9-1-16,1-15-1 15,2-5-6-15,-26-18-13 16,-3 7-15-16,-99 69 0 15,70-68-1-15,-70 68 1 16</inkml:trace>
  <inkml:trace contextRef="#ctx0" brushRef="#br0" timeOffset="12314.2313">23336 1157 88 0,'0'0'38'0,"-7"-83"0"16,7 83 1-16,0 0-32 15,-58-62-2-15,58 62 0 16,-66-26-1-16,66 26 1 16,-88-10 0-16,88 10-1 15,-94 3-1-15,94-3 0 16,-82 18-1-16,82-18 1 0,-62 25-1 15,62-25-2-15,0 0 0 16,0 0 1-16,-31 56 0 16,31-56 1-16,0 0-2 15,61 27 0-15,-61-27 0 16,68 2 0-16,-68-2 0 15,80-2 0-15,-80 2 0 16,75-10 0-16,-75 10 0 16,55 4 0-16,-35 12 0 15,-6 23 0-15,-32 17 0 16,-20 11 0-16,-16 10-2 15,1 13 0-15,-4 2-1 16,8 4-1-16,30-28-3 16,4-19-9-16,34-5-7 15,-4-25-9-15,36-8-8 0,-3-21 0 16,22-9-1-16,-2-14 2 15</inkml:trace>
  <inkml:trace contextRef="#ctx0" brushRef="#br0" timeOffset="12686.2685">23633 1278 117 0,'7'-52'41'16,"-7"52"1"-16,0 0-2 15,-23-45-38-15,0 59 0 16,-20 19 0-16,-7 26 0 0,2 3-2 15,7 13 2-15,2-1-3 16,15 1 2-16,14-19-2 16,13-6 1-16,17-17-1 15,14-18 1-15,15-16 0 16,10-10 0-16,6-15 1 15,-3-13 0-15,-2-12 0 16,-9-11 0-16,-51 62 0 16,42-70 1-16,-42 70-2 15,20-81 0-15,-20 81-2 16,7-71 0-16,-7 71 0 15,-15-70-3-15,15 70-1 16,-19-55-10-16,19 55-10 16,0 0-7-16,-25-60-8 15,25 60 1-15,0 0 0 0</inkml:trace>
  <inkml:trace contextRef="#ctx0" brushRef="#br0" timeOffset="13120.3119">24346 919 97 0,'0'0'41'0,"0"0"1"16,0 0-2-1,-60-52-36-15,60 52 1 0,0 0-2 16,-58 28 1-16,58-28-1 15,0 0-1-15,-69 86 0 16,59-28 0-16,10-58-1 16,0 0-1-16,1 80 2 15,-1-80-1-15,0 0-1 16,49 39 2-16,-49-39-2 15,54-6 0-15,-54 6 1 16,63-29-1-16,-63 29-1 16,55-54 0-16,-55 54-1 15,36-60-2-15,-36 60 0 16,15-58-7-16,-15 58-12 0,0 0-10 15,7-69-10-15,-7 69 0 16,0 0 0-16</inkml:trace>
  <inkml:trace contextRef="#ctx0" brushRef="#br0" timeOffset="13273.3272">24609 1078 126 0,'0'0'45'15,"0"0"-3"-15,55 23-5 16,-55-23-44-16,0 0-19 15,0 0-14-15,0 0-4 16,0 0-1-16,-35-63-1 16</inkml:trace>
  <inkml:trace contextRef="#ctx0" brushRef="#br1" timeOffset="28333.8331">2077 2155 36 0,'0'0'28'0,"7"-10"1"16,-7 10-1-16,7-11-18 15,-7 11-4-15,16-2-2 16,-3 4-2-16,3 0 0 15,2 1 0-15,2-2 0 16,8 2 0-16,0-5 0 16,6 5 0-16,-1-6-1 15,8 3 1-15,-1-2 0 16,2 2 0-16,0 0-1 15,6 2 0-15,-1 4 0 16,9-4-1-16,-3 8 1 16,8-6-1-16,1 1 0 0,12-3-1 15,4-3 1-15,10-1 1 16,7-6-1-16,3 2 1 15,9-3-2-15,2 1 3 16,7-2-2-16,3 5 2 16,6 1-2-16,0 1 1 15,6-1-1-15,3 2 0 16,10-3 1-16,8 3-1 15,7-1 1-15,4-2 0 16,11-2-1-16,5 1 1 16,5-1 0-16,9 2 0 15,4 0 0-15,2 0-1 16,5 1 1-16,4 1-1 15,3 2 0-15,3 4-1 16,3-2 1-16,5-1-1 0,1 1 1 16,4-1-2-16,5-1 2 15,-1-3-1-15,2 1 0 16,7-2 1-16,1-2-1 15,1 2 1-15,6-2 0 16,1-1 0-16,2-2 0 16,8 3 0-16,2 0 0 15,0-1 0-15,3 0 0 16,-2 1 0-16,-1 1 0 15,3 0-1-15,-4 1 1 16,2-1 0-16,2 3 0 16,-3-1 0-16,3-1 1 15,1 2-1-15,-4-1 1 16,3-1 0-16,-4-1 0 0,-4 2 0 15,-2-1-1-15,0 1 1 16,-6 0-1-16,5 1 1 16,-4 0-2-16,-6 1 1 15,2 2-1-15,0 0 1 16,-7-1-1-16,2 1 1 15,-1 0-1-15,-6-1 1 16,-4 0 0-16,-1-2 0 16,-3 2 0-16,-5 0-1 15,0 0 2-15,-10 0-1 16,-3-1 0-16,-4 4 1 15,-5-1-1-15,-4 3 1 16,-4-1 0-16,-5 2-1 16,0-1 1-16,-1 1 0 0,-1-3-1 15,0-1 1-15,0 0 0 16,-1-3-1-16,-2 0 1 15,-2-3 0-15,-4 3-1 16,-3-3 1-16,-6 2 0 16,-4 1-1-16,-8 0 1 15,-5 3-1-15,-2-1 1 16,-5 1-1-16,-6 3 0 15,-7-2 1-15,-4 2-1 16,-5-2 1-16,-2 1-1 16,-7 0 0-16,-6-2 0 15,-8 0 1-15,-8 0-1 16,-8-1 0-16,-12-2 1 15,-7 2 0-15,-15-2 0 16,-8 0 1-16,-10 0-1 0,-7 1 0 16,-6 0 0-16,-15 1 0 15,16-1 0-15,-16 1-2 16,0 0-3-16,0 0-19 15,9-8-13-15,-9 8 1 16,-2-13-2-16,-4 4 0 16</inkml:trace>
  <inkml:trace contextRef="#ctx0" brushRef="#br2" timeOffset="32476.2473">1551 3160 44 0,'2'-17'30'0,"-1"0"3"0,-1 17-2 15,-3-24-19 1,3 24-2-16,0 0-2 0,0 16 0 16,-7 1-3-16,2 13-1 15,-9 6-1-15,3 6-2 16,-1 5-2-16,-1-4-4 15,11 7-17-15,-5-12-10 16,11-4-1-16,1-17-2 16,12-4 1-16</inkml:trace>
  <inkml:trace contextRef="#ctx0" brushRef="#br2" timeOffset="32892.2889">1656 2781 83 0,'-58'2'36'16,"-1"14"1"-16,-7 8-2 15,4 20-31-15,-3 8 0 16,6 21-1-16,3 13-2 15,16 16-1-15,8 10 1 16,18 1-2-16,18-7 1 16,20-6 0-16,20-16 0 15,21-26 0-15,20-25 0 16,14-29 1-16,8-30 0 15,4-24 1-15,-3-26 0 16,-9-15 0-16,-14-13-1 0,-18-2 1 16,-25-4 0-16,-28 2 0 15,-31 9-2-15,-27 11-1 16,-20 20 1-16,-19 17-2 15,-12 17 0-15,-4 16 0 16,6 25-6-16,2 4-29 16,35 25 1-16,14-3 1 15,36 10-4-15</inkml:trace>
  <inkml:trace contextRef="#ctx0" brushRef="#br2" timeOffset="33714.3711">3166 3125 77 0,'-10'-13'35'15,"1"10"-2"-15,-12-2 1 16,-2 16-30-16,-6-1-2 16,-1 6 1-16,-4 1 0 15,4 7-1-15,1 0-1 16,7-2 1-16,4-5-1 15,8 0 0-15,10-5-1 16,10-4 0-16,7-6-1 16,10-4 0-16,5-3 1 15,6-2 0-15,4-2-1 0,1 2 1 16,-6 4 0-16,-2 5 0 15,-7 7 0-15,-6 10 1 16,-12 5-1-16,-5 7 1 16,-15 5-1-16,-3 3 1 15,-3-3-1-15,-3-6-1 16,4 0-4-16,-7-21-6 15,22 1-22-15,0-10-2 16,12-18 0-16,7-13 0 16</inkml:trace>
  <inkml:trace contextRef="#ctx0" brushRef="#br2" timeOffset="33910.3907">3591 3131 69 0,'-7'37'34'15,"-4"15"-1"-15,-7 2 2 16,3 6-29-16,-8 0-1 15,6 1-2-15,-1-8 0 16,9-12-3-16,4-15-1 16,5-26-15-16,16-18-18 15,5-24-1-15,11-10-1 16,3-20 1-16</inkml:trace>
  <inkml:trace contextRef="#ctx0" brushRef="#br2" timeOffset="34352.4349">3685 2756 67 0,'-17'27'34'16,"6"1"-3"-16,10-1 0 16,1-2-31-16,15-3-1 15,9-3-1-15,4-2 1 16,7-4 0-16,2-2 0 15,1-3 0-15,1 4 2 16,-3-4 0-16,-2 4 1 16,-8 5 1-16,-4 8 1 15,-10 3 2-15,-3 13-1 16,-12 2 1-16,0 10 0 15,-12-4 0-15,3 8 0 16,-9-11-2-16,7-3 0 16,0-12-1-16,7-8 0 15,7-23-1-15,0 0-1 0,28-24 1 16,7-12-2-16,9-7 1 16,4-5 0-16,7-1 0 15,-2 2-1-15,-4 9 0 16,-8 12 1-16,-12 19-1 15,-10 15 0-15,-15 13-1 16,-8 13-1-16,-5 9-1 16,-6 4-1-16,3 8-5 15,-9-12-27-15,18 6-2 16,-1-18 0-16,15 1-1 15</inkml:trace>
  <inkml:trace contextRef="#ctx0" brushRef="#br2" timeOffset="34528.4525">4729 3399 97 0,'-31'32'36'0,"2"10"-2"15,-1 0-8-15,-2-5-58 16,18 1-4-16,4-12 0 15,23-5-1-15</inkml:trace>
  <inkml:trace contextRef="#ctx0" brushRef="#br2" timeOffset="34797.4794">5348 3125 98 0,'-30'-9'38'15,"3"15"1"-15,-11-3-1 16,11 13-34-16,-6 5 0 16,4 14-2-16,0 4 0 15,6 8 0-15,1 3-1 16,10 1-1-16,6-3 0 15,12-4-1-15,11-8-2 16,6-16-5-16,19-5-29 16,-6-21-2-16,16-1 0 15,-4-19-1-15</inkml:trace>
  <inkml:trace contextRef="#ctx0" brushRef="#br2" timeOffset="35217.5214">5730 3110 94 0,'-14'6'38'0,"14"-6"1"15,-9 6-2-15,9-6-32 16,-14 20-1-16,4-1-1 16,-6 7-1-16,-3 8 0 0,1 3-2 15,-1 4 1-15,4 1-1 16,8-4 0-16,4-5 1 15,9-5-1-15,10-11 0 16,9-12 0-16,11-11 0 16,2-9 0-16,2-13 1 15,5-9-1-15,-4-4 0 16,-2-6-1-16,-9-3 0 15,-8 2 0-15,-6 5-1 16,-16 6-2-16,-6 14 0 16,-11 5 0-16,-3 13-2 15,-5-1-6-15,11 19-23 16,-9-5-1-16,17 9 1 15,3-5-1-15</inkml:trace>
  <inkml:trace contextRef="#ctx0" brushRef="#br2" timeOffset="35539.5536">6239 3065 104 0,'0'0'37'16,"-13"-18"1"-16,13 18-2 15,-25 0-31-15,8 7-1 16,-2 3-1-16,0 7 0 15,1 3-2-15,5 1 1 16,6 2-2-16,7-1 1 16,10-4-1-16,12-2 0 15,10-3 0-15,4-3 0 0,5-2-1 16,-2 3 1-16,-2-2 1 15,-10 4-1-15,-10 2-1 16,-13 1 1-16,-12 6-1 16,-14 0 0-16,-6 2-2 15,-6-1-2-15,1 13-10 16,-10-21-23-16,13 10 0 15,-2-15-1-15,14 5 0 16</inkml:trace>
  <inkml:trace contextRef="#ctx0" brushRef="#br2" timeOffset="36028.6025">6841 3340 97 0,'-10'29'33'15,"-4"10"-3"-15,0 4-25 16,-9 0-40-16,12 2-1 16,2-12-1-16</inkml:trace>
  <inkml:trace contextRef="#ctx0" brushRef="#br2" timeOffset="36331.6328">7624 2529 97 0,'-18'23'37'15,"-16"3"1"-15,5 26 0 16,-22 12-36-16,11 7 2 15,-3 16-3-15,0 8 2 0,5 6-1 16,6-2 1-16,10-3-3 16,13-9 0-16,14-12-1 15,12-16-4-15,18-8-2 16,-3-32-23-16,19-1-7 15,-9-22-1-15,2-4 1 16</inkml:trace>
  <inkml:trace contextRef="#ctx0" brushRef="#br2" timeOffset="36509.6506">7256 3107 111 0,'-43'2'39'0,"3"-2"0"15,18 16-2-15,3 1-35 0,19-17-1 16,24 13-1-16,18-13-3 15,22-2-1-15,9-11-6 16,27 13-21-16,-2-15-6 16,12 10 0-16,-11-10-2 15</inkml:trace>
  <inkml:trace contextRef="#ctx0" brushRef="#br2" timeOffset="36906.6903">8098 3096 100 0,'-30'-2'39'0,"1"13"0"15,-12-8-1-15,7 16-31 16,-9-1-2-16,0 8-2 16,-1 10-1-16,2 5 0 0,3 4-1 15,8 2 0-15,9-4-1 16,10 0 1-16,14-10-1 15,15-7 0-15,10-16 0 16,10-10 0-16,10-11 0 16,3-10 0-16,2-13 1 15,0-8-1-15,-2-3 0 16,-9-4 0-16,-6 3 0 15,-8 5 1-15,-8 6-1 16,-6 11 0-16,-13 12 0 16,0 12 1-16,-22 19-1 15,2 9 0-15,-4 5 0 0,1 4 0 16,4 4-1-1,6-3-1-15,10-1-1 0,8-16-3 16,19 1-7-16,-1-29-24 16,25 5-1-16,-6-25-1 15,11 5 0-15</inkml:trace>
  <inkml:trace contextRef="#ctx0" brushRef="#br2" timeOffset="37199.7196">8424 3182 94 0,'-22'19'36'0,"1"17"1"16,-6-4 1-16,10 11-31 15,-4-9-3-15,7 3-1 16,6-8 0-16,8-9-1 16,0-20 0-16,28 4-1 15,-5-21 1-15,7-8 0 0,2-9 0 16,4-4-1-16,-1-6 0 15,0 1 0-15,-5 1 1 16,-3 6-2-16,-9 11 1 16,-3 8 0-16,-3 11-1 15,-12 6 1-15,8 24-1 16,-10 6-1-16,-2 10-1 15,-1 1-4-15,17 16-25 16,-11-15-7-16,15 1-1 16,1-17-3-16</inkml:trace>
  <inkml:trace contextRef="#ctx0" brushRef="#br2" timeOffset="37717.7714">10277 2682 86 0,'-8'-44'36'0,"-12"-10"2"15,-1 8 1-15,-17-2-33 16,2 12-3-16,-8 13 0 16,-3 26-1-16,-7 20 0 15,0 28 2-15,-4 25-2 16,2 20 1-16,2 17-2 15,4 10 1-15,11 3-2 16,10-7 1-16,12-10-1 16,8-11-3-16,15-15-2 0,6-20-3 15,20-9-19-15,-10-32-12 16,16-7 1-16,-13-23-2 15,7-5 3-15</inkml:trace>
  <inkml:trace contextRef="#ctx0" brushRef="#br2" timeOffset="38439.8436">9617 3148 100 0,'-34'-10'38'0,"20"20"0"16,3-5-2-16,11-5-34 15,27 14-1-15,7-11-1 16,15-2 0-16,13-2 1 15,12-1-1-15,8-3 1 0,-1-2-1 16,-1 1 0-16,-10 2 1 16,-8-2-1-16,-15 3 1 15,-14 3 0-15,-18 0 0 16,-15 0 0-16,-11 13 0 15,-11 6 1-15,-13 6-1 16,-2 10 1-16,-6 4-1 16,4 7 1-16,3 0-1 15,12 3 0-15,13-8-1 16,21-5 1-16,17-14-1 15,17-13 0-15,14-11 1 16,8-16-1-16,3-8 0 16,-2-12 0-16,-9-7 0 15,-7-6 0-15,-18 2-1 0,-13-3 0 16,-14 3 0-16,-11 7 1 15,-11 8-1-15,-12 10 1 16,-4 7-1-16,-2 11 1 16,2 7 0-16,4 9-1 15,9 5 1-15,13 2 0 16,10 0 0-16,17-1 0 15,11-2 0-15,15-6 0 16,6 1 1-16,8-5-1 16,1-2 0-16,-4 0 0 15,-5 1 0-15,-7 1 0 16,-10 1 0-16,-11 6 0 15,-9 7 0-15,-14 6 0 0,-6 3 0 16,-10 7 0-16,-5-1 0 16,-2 4-1-16,0-2 1 15,3-5-1-15,5-8 1 16,9-7 0-16,4-15 1 15,23-1-1-15,-4-14 1 16,5-6 1-16,3-10-1 16,-2-5 1-16,-1-4-1 15,-4-7 0-15,-3 0-2 16,-3-8-3-16,5 10-11 15,-15-15-22-15,11 16-4 16,-7-7 1-16,6 18-2 16</inkml:trace>
  <inkml:trace contextRef="#ctx0" brushRef="#br2" timeOffset="38973.897">12059 2886 105 0,'0'14'37'0,"17"-21"2"16,20 10-5-16,9-10-34 15,9 0 0-15,5 3 0 16,-2 1 1-16,-3 0-1 15,-11 5 2-15,-9 0 0 16,-14 9-1-16,-16 3 1 16,-15 5 0-16,-18 2-1 15,-12 4 1-15,-12 5-1 16,-5 3 0-16,-6 7 0 15,4-1 0-15,5 0-1 0,11 1 0 16,18-2 0-16,16-3 0 16,20-7-1-16,22-11-3 15,24-6-2-15,9-26-15 16,23 6-16-16,2-20-1 15,17 2 0-15,-8-17-1 16</inkml:trace>
  <inkml:trace contextRef="#ctx0" brushRef="#br2" timeOffset="39326.9323">12684 3086 97 0,'-19'22'36'16,"6"-13"1"-16,23 4-2 0,10-13-33 15,22-6-1-15,14-6 0 16,8-1 0-16,-1-6 1 16,-1-1 0-16,-6 0-1 15,-11 0 1-15,-14 2-1 16,-17 3 1-16,-18 4-1 15,-15 4 0-15,-16 6 1 16,-10 6-1-16,-12 4 1 16,-4 12-1-16,-6 3 1 15,2 7-1-15,8 3 1 16,15 5-1-16,15 1 0 15,18-3-1-15,26-5-2 0,21-11-3 16,36 3-11-16,5-24-21 16,25 5-2-16,-4-22 0 15,13 3-1-15</inkml:trace>
  <inkml:trace contextRef="#ctx0" brushRef="#br2" timeOffset="39671.9668">13522 3017 103 0,'-38'5'38'0,"5"16"2"15,-6-4-3-15,4 16-33 16,6-1-2-16,5 7 0 16,6 2-2-16,4-2 1 15,6-5 0-15,6-2-1 16,4-9 0-16,6-8 1 0,3-11 0 15,3-12-1-15,1-13 1 16,1-10 0-16,1-8 0 16,3-6-1-16,2-6 1 15,-2-4-1-15,-1 0 1 16,0 4-1-16,1 8 0 15,-3 5 0-15,2 9-1 16,0 7 0-16,7 10-3 16,0-1-2-16,10 26-8 15,-7-17-12-15,22 20-13 16,-8-8 1-16,12 12-1 15,-11-12 2-15</inkml:trace>
  <inkml:trace contextRef="#ctx0" brushRef="#br2" timeOffset="39954.9951">14041 2947 99 0,'0'0'37'16,"-13"-5"3"-16,13 5-2 15,-32 14-32-15,10 3 0 16,-4 6-2-16,2 7-1 16,-2 4 0-16,5 9-1 15,7 0 0-15,8 1-1 16,11-6 0-16,9-7 0 15,9-8 0-15,12-12-1 16,6-12 1-16,3-13-1 16,1-12 1-16,-2-9-1 15,-5-4 0-15,-8-8-1 16,-8 0 1-16,-10-2-2 15,-11 5 0-15,-10 2-1 0,-4 8-1 16,-7 4-3-16,6 19-9 16,-10-11-21-16,24 22-3 15,-8-23 2-15,24 20-2 16</inkml:trace>
  <inkml:trace contextRef="#ctx0" brushRef="#br2" timeOffset="40306.0302">14686 2388 99 0,'-20'5'40'0,"-14"-2"0"16,6 21 0-16,-9 3-37 0,11 5 0 15,5 4-1-15,10 1 0 16,8 0-1-16,14-5 1 16,10-5-2-16,9-8 1 15,6-11 0-15,2-5-1 16,1-9 1-16,-2-8 0 15,-5-8 0-15,-6-4 0 16,-9-6-1-16,-8 1 1 16,-7 0-2-16,-11 5 0 15,-4 10-1-15,-11-4-8 16,12 27-19-16,-13-9-12 15,17 14 0-15,8-12-1 0,3 26 0 16</inkml:trace>
  <inkml:trace contextRef="#ctx0" brushRef="#br2" timeOffset="40461.0457">15125 2898 116 0,'-31'19'39'16,"4"-10"-13"-16,7-7-25 15,16-15-42-15,4 13-1 16,7-23-2-16</inkml:trace>
  <inkml:trace contextRef="#ctx0" brushRef="#br2" timeOffset="92611.2602">1789 5153 62 0,'0'0'32'0,"0"0"-1"15,13-1-11-15,-13 1-12 16,28 1-5-16,-8-2 1 16,10 5-1-16,2-5 0 0,11 2 1 15,6-5-3-15,6 0 1 16,10-3-2-16,9 1 3 15,11-1-4-15,10 0 2 16,10-1-3-16,10 2 1 16,5 1 1-16,16 5-1 15,6 0 1-15,10 1 0 16,3 3-1-16,16 0 2 15,9-1-1-15,10 2 1 16,15-2-1-16,10 0 1 16,11-3 0-16,13 1-1 15,12-1 2-15,4 1-3 16,13 1 3-16,8 2-2 15,9-2 2-15,9 3-2 0,9-1 1 16,3 0-1-16,12-3 2 16,7-1-1-16,4-4-1 15,12-1 2-15,5-3-2 16,10-2 2-16,52-4-3 15,-31 1 2-15,8-2-2 16,8-3 2-16,9 3 0 16,1-2-2-16,9 1 1 15,5-1 0-15,-35-2 1 16,45 2-1-16,-2 0 1 15,6-5 0-15,3 3 0 16,3 1 0-16,37-1 0 16,-43 3-1-16,-5 3 1 15,-6 2-1-15,2 1 0 0,-6 3-1 16,4 0 1-16,-6 1-1 15,-41 2 1-15,82 0 0 16,-46 0 0-16,0 0 0 16,-8 0 0-16,-3 0 1 15,-10-6 0-15,-11 0 0 16,-10-4 1-16,-52 0 0 15,25-4 0-15,-13 1 0 16,-18 1 0-16,-19-3-1 16,-25 5 0-16,-25 4-2 15,-30 5-1-15,-31-3-4 16,-25 17-8-16,-40-10-22 15,-20 4-1-15,-31-7 0 0,-17 3 0 16</inkml:trace>
  <inkml:trace contextRef="#ctx0" brushRef="#br2" timeOffset="93407.3398">24444 4631 43 0,'0'0'27'0,"0"0"3"15,0 0-1-15,0 0-20 16,0 0-2-16,-9-14 0 16,9 14 0-16,0 0-1 15,0 0 2-15,2-12-3 16,-2 12 0-16,3-18-1 15,0 4-1-15,-3-2-1 0,4-2 0 16,-4-6 0-16,2-1 0 16,1-1 0-16,2-1-1 15,-4 2 1-15,3 0 0 16,-3-2-1-16,-1 4 1 15,-1 1-1-15,-2 1 0 16,2 3 0-16,-2-1 0 16,0 1-1-16,0 2 0 15,2 2 0-15,-3 0-1 16,4 14-1-16,-4-16-3 15,4 16-12-15,0 0-19 16,0 20 1-16,0-20-4 16,0 25 1-16</inkml:trace>
  <inkml:trace contextRef="#ctx0" brushRef="#br2" timeOffset="95834.5825">2123 5175 3 0,'0'0'20'16,"0"0"3"-16,0 0 2 15,0 0-10-15,0 0-6 16,-17-4 3-16,17 4 0 15,-14-3 1-15,14 3-4 0,-13-2-2 16,13 2-5-16,0 0-6 16,-17-3-2-16,17 3-2 15,-18 4 0-15,18-4-1 16,-16 9 3-16,16-9 2 15,-15 13 3-15,15-13 4 16,-9 12 2-16,9-12 2 16,0 0 1-16,0 0-1 15,0 0 0-15,18 4-2 16,1-5-1-16,-1-2-1 15,7 0-1-15,2-2-1 16,5 0 0-16,-1 0 0 16,5 2 0-16,1-3 0 15,5 3 2-15,4-7-3 16,12 2 4-16,9-5-3 0,10 1 3 15,9-5-4-15,12 1 2 16,7-2-3-16,11 1 1 16,6 2 0-16,2 1-1 15,1 4 0-15,3-1 0 16,3 3 1-16,6 3-2 15,2-2 2-15,1 1-1 16,1 2 1-16,9 1-1 16,5-3 2-16,5 2-1 15,-1-1 0-15,6-1 1 16,9 0-1-16,-1 1 2 15,7-2-2-15,2 1 1 0,6-1-1 16,2 0 0 0,3 1 1-16,9-2-1 0,-2 0 0 15,8-1 0-15,2-2 1 16,4-2-1-16,-4-2 0 15,0-1 0-15,1 0 1 16,-5-4 0-16,-3 1-1 16,-5 0 0-16,0 0 1 15,0 0-1-15,-7 4 1 16,5 0-1-16,2-1 0 15,1 3 0-15,4-3 0 16,4 2 0-16,1 0 0 16,-1 0 1-16,3-3-1 15,2 4 0-15,-8-2 0 16,-3 3 0-16,-4 0 0 0,1 3 0 15,-5-3 1-15,-2 3-1 16,-2 0 1-16,-3 1-1 16,2-1 1-16,-2 1-1 15,2 1 1-15,-3-1-1 16,-1 1 1-16,-2-1-1 15,-1 0 1-15,-1-2-1 16,-2 2 0-16,-2-1 1 16,-5 0-1-16,0-2 1 15,-2 2-1-15,-4 1 1 16,-2-1-1-16,-8 3 2 15,1-1-2-15,0 4 1 16,-4-2-1-16,-1 2 0 16,-6 3 0-16,3-3 0 0,3 2 0 15,-1 0 0-15,0-1-1 16,-7 1 1-16,6-2-1 15,-3 3 1-15,0-1 0 16,-5 2-1-16,-6-1 1 16,-1 4 0-16,0-1 0 15,-2 2-1-15,-2-2 1 16,1 1-1-16,-3-1 1 15,5 0 0-15,5-1 0 16,3-3-1-16,0-2 2 16,4-1 0-16,4 0-1 15,4 0 1-15,2-3-2 16,-1 3 3-16,0-1-2 15,3-1 1-15,-3 2-2 0,1 3 2 16,-4-1-1-16,-2 1 0 16,-1 0 0-16,2 1 0 15,-4-2 0-15,-4 1 1 16,0-1-1-16,0 0 0 15,0-2 1-15,3 0-1 16,-2-1 1-16,-3 0-1 16,-1 1 1-16,1 0-1 15,-3 1 1-15,-5 0-1 16,-9 1 1-16,-5 2-1 15,-8-1 0-15,-6 1 1 16,-7-1-1-16,-6 2 1 16,-11-2-1-16,-3 0 0 15,-7-3 1-15,-2 2-1 0,-5-1 0 16,-4-3 0-16,-1 0 0 15,-4-1 0-15,-1 1 0 16,-3 1 1-16,-1 0-1 16,-5 1 0-16,-5 0 0 15,-7 2 0-15,-7 0 0 16,-4 1 1-16,-6 0-1 15,-15 1 0-15,15-1 0 16,-15 1 0-16,0 0 1 16,0 0-1-16,20-5 0 15,-5 3 0-15,3-1 0 16,6-2-1-16,-1 0 1 15,4 1 1-15,-1-3-1 0,-1 1 0 16,-5 0 0-16,-4-2 1 16,3 1-1-16,-1 0 0 15,6 0 0-15,5 2 0 16,3-2 1-16,3 2-1 15,3 2 0-15,3-1 0 16,-8 4 0-16,-3 0-1 16,-7 1 0-16,-6 1 0 15,-17-2 0-15,0 0-1 16,0 0 0-16,0 0-1 15,-13 15-2-15,0-17-4 16,13 2-20-16,0 0-4 16,-10 13 0-16,10-13-1 15</inkml:trace>
  <inkml:trace contextRef="#ctx0" brushRef="#br2" timeOffset="97089.708">25058 4233 80 0,'0'0'34'0,"-10"-21"-7"16,10 21-3-16,-12-19-13 15,12 19-4-15,-14-14-2 16,14 14-1-16,-20-8-1 15,5 14 1-15,-8 1-1 16,-1 8-1-16,-9 7 1 16,1 8-1-16,-2 3 0 15,2 7 0-15,6 2-1 0,8 3 0 16,9-1 0-16,15-5-1 15,16-5 0-15,13-9 0 16,10-8 0-16,11-9 1 16,4-14 0-16,1-9-1 15,-3-11 1-15,-8-9 0 16,-10-9 0-16,-13-5 1 15,-13-4-1-15,-19 0 0 16,-10 2-2-16,-9 4 1 16,-9 9-2-16,-7 9 0 15,0 18-7-15,-13 3-23 16,16 21-6-16,-2 4 0 0,9 14-3 15</inkml:trace>
  <inkml:trace contextRef="#ctx0" brushRef="#br2" timeOffset="101794.1784">14136 5337 98 0,'9'29'39'0,"-14"-4"1"16,1 19-2-16,-9 3-36 15,1 11-1-15,-4 4-1 16,7 1 1-16,7 3-8 15,-3-17-27-15,19-4-3 16,2-18-1-16,15-9-1 16</inkml:trace>
  <inkml:trace contextRef="#ctx0" brushRef="#br2" timeOffset="102343.2333">14433 3526 92 0,'6'11'39'0,"-7"0"2"0,6 19-2 16,-15 8-27-16,6 8-11 15,0 6 0-15,-1 13-1 16,0 5-2-16,-3-2-3 15,15 10-23-15,-11-21-10 16,18 3 0-16,-2-20-3 16</inkml:trace>
  <inkml:trace contextRef="#ctx0" brushRef="#br2" timeOffset="105579.5569">14542 5469 78 0,'-15'-5'38'16,"15"5"-1"-16,0 0 1 15,0-13-31-15,0 13-2 16,25-15 0-16,-2 7-1 16,7 1-1-16,10 1-1 15,4 4-1-15,4 1 0 16,1 2-1-16,-3 2 1 15,-4 3-1-15,-11 3 1 16,-3 1 0-16,-16 1 0 16,-8 3 0-16,-10 3 0 0,-9 5 0 15,-9 8 0-15,-9 9 0 16,-4 12-1-16,-4 6 2 15,-1 6-1-15,2 0 1 16,8 1-2-16,9-9-3 16,19 1-20-16,7-37-13 15,27-7-3-15,6-24 0 16,17-13-3-16</inkml:trace>
  <inkml:trace contextRef="#ctx0" brushRef="#br2" timeOffset="106316.6306">14861 3488 91 0,'-20'-11'37'0,"20"11"2"0,0 0-1 15,0 0-32-15,18-15-2 16,9 9-1-16,12-2 0 15,7-1-1-15,12-4 0 16,3 1-1-16,1-1 0 16,-1 3 0-16,-9 3 0 15,-7 4-1-15,-10 4 1 16,-13 6 0-16,-13 13-1 15,-12 7 1-15,-16 14 0 16,-10 8 0-16,-10 10 0 16,-6 8 0-16,-3 5 0 15,0 0-1-15,7-5-1 0,10-10-3 16,22 0-25-16,3-28-10 15,24-6-1-15,6-22-2 16,14-7 0-16</inkml:trace>
  <inkml:trace contextRef="#ctx0" brushRef="#br2" timeOffset="112243.2232">2224 6648 61 0,'7'-22'33'15,"-5"5"-2"-15,-8 1 2 16,-5 12-21-16,-15 1-4 16,1 15-1-16,-11 1-1 15,-1 10 0-15,-6 1-1 16,4 7 0-16,1-4-2 15,9 2 0-15,9-5-1 16,7-1-1-16,11-2-1 16,7-3 1-16,12-3-1 15,5 3 1-15,3-2-1 16,3 0 1-16,1 0-1 15,-3 2 1-15,-4 3-1 16,-3 3 1-16,-9 4-1 16,-7 0 0-16,-10 2-1 0,-5 1 1 15,-3-1-3-15,-3-8-2 16,8 3-6-16,-5-20-24 15,15-5-1-15,13-19 0 16,16-7-1-16</inkml:trace>
  <inkml:trace contextRef="#ctx0" brushRef="#br2" timeOffset="112446.2435">2694 6620 99 0,'13'3'36'15,"-13"-3"1"-15,-8 26-1 16,-13-1-33-16,5 11-1 15,-4 6-1-15,0 7 1 0,-5 8-2 16,-2-3-3-16,10 8-8 16,-2-17-25-16,18-6 0 15,0-21 0-15,16-13-1 16</inkml:trace>
  <inkml:trace contextRef="#ctx0" brushRef="#br2" timeOffset="112611.26">2722 6309 101 0,'-31'3'37'0,"-2"5"-2"16,10 10-3-16,10 1-35 0,13-19-6 15,14 27-21-15,11-21-5 16,16 4 0-16,4-4-2 15</inkml:trace>
  <inkml:trace contextRef="#ctx0" brushRef="#br2" timeOffset="112904.2893">3037 6695 82 0,'-2'52'38'15,"-9"-7"-4"-15,1 1 4 16,-6-11-27-16,6 4-5 16,0-11-1-16,4-1 0 15,4-13-2-15,2-14 0 16,23-2-1-16,4-14 0 15,7-15 0-15,9-6-1 16,5-4 1-16,4-3-1 0,-3 4-1 16,-5 4 1-16,-11 11-1 15,-5 11 1-15,-14 18-1 16,-10 12-1-16,-12 15 0 15,-8 9-1-15,0 12-1 16,-7 2-3-16,12 13-10 16,-3-16-20-16,20 1-3 15,6-16 1-15,20-12 0 16</inkml:trace>
  <inkml:trace contextRef="#ctx0" brushRef="#br2" timeOffset="113551.354">4998 6488 109 0,'-23'18'39'0,"15"3"2"16,8-21-3-16,22 7-36 16,12-10-3-16,7-5-3 15,13 6-4-15,-10-11-28 16,13 11-3-16,-13-4-1 15,-4 14 0-15</inkml:trace>
  <inkml:trace contextRef="#ctx0" brushRef="#br2" timeOffset="113693.3682">4985 6790 120 0,'-37'30'39'0,"7"-16"2"16,26-4-4-16,4-10-38 16,34-25-23-16,25 5-15 15,4-10-2-15,22-1 1 16,11-11-3-16</inkml:trace>
  <inkml:trace contextRef="#ctx0" brushRef="#br2" timeOffset="114249.4238">6454 5988 86 0,'-15'-17'36'0,"-14"4"1"15,-2 13 0-15,-12 5-30 16,3 15-1-16,-3 6-2 16,7 12 1-16,2 6-2 15,11 6 1-15,13-2-1 16,14 2-1-16,16-8 0 15,17-5-1-15,15-13 1 16,6-9-1-16,5-11-1 16,4-9 1-16,-6-11 0 15,-9-6 0-15,-12-9 0 16,-12-5-2-16,-18-2 1 15,-14-2-1-15,-8 1-1 16,-11-1-1-16,-1 8 0 16,-3 4-2-16,3 16-1 0,-1-1-7 15,18 25-23-15,-6-3-3 16,20 16 1-16,1 1 0 15</inkml:trace>
  <inkml:trace contextRef="#ctx0" brushRef="#br2" timeOffset="114819.4808">6974 6200 83 0,'0'0'37'16,"-2"-16"0"-16,2 16 1 15,-20 0-29-15,11 16-4 16,-8 4 0-16,5 8-1 15,-2 6-1-15,4 3-1 16,-2 5 1-16,3 4-1 0,3-8-1 16,2 0 0-16,4-9 0 15,0-7 0-15,1-10-1 16,-1-12 1-16,14-4-2 15,-5-16 1-15,3-6 0 16,-1-14-1-16,0-8 1 16,2-6-1-16,1-3 1 15,1 1 0-15,-1 4 0 16,1 6 1-16,-2 5-1 15,3 10 0-15,4 11 1 16,0 6-1-16,4 10 1 16,-1 5-1-16,5 3 1 15,-3 5-1-15,3 1 0 16,-1 4 0-16,-7 4-1 0,-5 0 1 15,-11 4 0-15,-7 2-1 16,-9 3 1-16,-9 0 0 16,-10 1-1-16,-8 0 1 15,-5 2 0-15,-1 0 1 16,-1 1-1-16,3 0 1 15,4 4-1-15,4 3 0 16,9 4 1-16,6 3 0 16,6 3 0-16,3 1 0 15,6 1-2-15,5-3-1 16,7 1-3-16,-4-20-12 15,20 4-21-15,-7-18-2 16,15-6 0-16,1-18-1 0</inkml:trace>
  <inkml:trace contextRef="#ctx0" brushRef="#br2" timeOffset="115436.5425">7514 6180 105 0,'-10'27'41'0,"-8"-9"0"16,8 13-2-16,0 0-35 16,-3 5-1-16,-3 4-2 15,6 3 1-15,-4-2-2 16,8-2 2-16,-4-4-2 0,7-6 1 15,-2-6-2-15,7-9 2 16,-2-14-1-16,12-9 0 16,1-12 0-16,1-8-1 15,3-9 1-15,2-8-1 16,5-15 1-16,0-3-1 15,2 0 1-15,4 1 0 16,-4 7 0-16,2 5 1 16,-7 7-1-16,3 12 0 15,-5 14 1-15,-2 10 0 16,-3 10-1-16,-4 8 1 15,-5 5-1-15,1 8 0 16,-5 5 0-16,-5 5 0 16,-2 4 0-16,-7 2 0 0,-3 4 0 15,-5-2 0-15,-3-2 0 16,-3-6 1-16,0-2-1 15,-3-6 0-15,3-7 0 16,0-5 1-16,5-4-1 16,3-5 0-16,5 0 0 15,14-4 0-15,-11 10 0 16,12 0 0-16,5 5 0 15,2 11 0-15,-2 5 0 16,0 11 2-16,-4 4-2 16,-2 5 0-16,-5 3-2 15,-2-7-2-15,3 10-14 16,-14-24-11-16,15 0-11 15,-7-14-1-15,8-5-2 16,2-14 2-16</inkml:trace>
  <inkml:trace contextRef="#ctx0" brushRef="#br2" timeOffset="115675.5664">6408 6859 113 0,'-12'-6'42'0,"41"-4"-1"16,29-19-1-16,34-4-37 16,40-9-1-16,28-4-1 0,17 0-1 15,9-2-3-15,0 10-3 16,-21-4-19-16,-8 21-13 15,-38 4-4-15,-26 14 2 16,-41 8-3-16</inkml:trace>
  <inkml:trace contextRef="#ctx0" brushRef="#br2" timeOffset="116187.6176">6684 7174 85 0,'-11'-19'37'0,"11"19"1"16,-21 14 1-16,16 7-23 15,-13 5-11-15,7 14-1 16,-6 3-1-16,5 12 0 15,-3 2 0-15,3 4-1 16,3 1 0-16,2-3-1 16,3-8 0-16,4-5-1 15,4-11 1-15,7-13-1 16,6-16 1-16,3-13-1 0,6-14 1 15,4-11-1-15,1-8 1 16,2-5-1-16,-1-2 1 16,-4 2-1-16,-5 11 1 15,-7 6-1-15,-5 14 0 16,-11 14 1-16,0 0-2 15,-5 29 0-15,-1 0-1 16,-3 3-1-16,9 8-3 16,-2-12-13-16,23 10-16 15,-4-18-5-15,18-2-1 16,2-17 0-16</inkml:trace>
  <inkml:trace contextRef="#ctx0" brushRef="#br2" timeOffset="116653.6642">7221 7453 108 0,'-24'0'41'0,"5"11"0"16,-7-3 0-16,12 10-36 16,-6-1-2-16,8 7-1 15,7-2 0-15,6 2-1 16,10-1-1-16,8-5 0 15,8-7 0-15,3-4-1 16,3-8 1-16,6-7 0 16,-4-8 0-16,-1-6 0 15,-1-5 0-15,-8-5 1 16,2 1-1-16,-8 1 1 15,-2 2 0-15,-5 5-1 16,-2 7 0-16,-10 16 0 0,0 0 0 16,0 0 0-16,0 21 0 15,-10 9 0-15,0 10 0 16,-5 11 0-16,-5 5 0 15,-2 7 0-15,-5-1 0 16,1 0 0-16,-1-2-1 16,2-4 1-16,-1-12 0 15,5-4-1-15,6-15 1 16,4-6 0-16,11-19 0 15,0 0 0-15,0 0-2 16,3-17-4-16,13 4-13 16,-14-28-9-16,13 12-14 15,-7-14 1-15,6-5-2 16,-4-9 1-16</inkml:trace>
  <inkml:trace contextRef="#ctx0" brushRef="#br2" timeOffset="117471.746">7776 7546 81 0,'0'0'37'0,"0"0"-1"15,0 0 0-15,17 17-28 16,-14-4-3-16,8 14 0 16,-5 0-1-16,8 10 1 15,-5 1-2-15,4 3 0 16,-4-3 0-16,2-3-1 15,-7-7 0-15,2-6 0 16,-2-9 0-16,-4-13-1 16,0 0 0-16,5-14 0 15,-3-9 0-15,0-6-1 16,1-10 0-16,1-4 0 15,0-4 0-15,6-2 0 16,2 3 0-16,2 6-1 16,1 8 1-16,2 3 0 15,0 12 0-15,0 7 0 0,1 9 0 16,-2 8-1-16,-7 6 1 15,-3 5-1-15,-6 5 0 16,-3 5 1-16,-8 3-1 16,-6 6 1-16,-8 5-1 15,-6 2 1-15,-4 5 0 16,0 2 0-16,-4 1 1 15,5 5-1-15,3 0 0 16,5-5 0-16,6-1 0 16,7-1 0-16,4-5-1 15,3-1 0-15,5-3-2 16,-4-11-5-16,15 11-16 15,-20-17-15-15,16 0 0 16,-6-24-3-16,18 8 1 0</inkml:trace>
  <inkml:trace contextRef="#ctx0" brushRef="#br2" timeOffset="118576.8565">5155 8643 96 0,'-9'10'40'0,"9"-10"1"16,0 0-3-16,22-6-38 15,6-7-6-15,24 5-21 16,-4-13-12-16,13 7 1 16,-10-1-2-16</inkml:trace>
  <inkml:trace contextRef="#ctx0" brushRef="#br2" timeOffset="118718.8707">5347 8770 101 0,'-42'33'39'0,"7"-11"0"16,23-4-2-16,24-13-37 0,17-18-28 15,35 1-11-15,9-11 0 16,17 1-2-16</inkml:trace>
  <inkml:trace contextRef="#ctx0" brushRef="#br2" timeOffset="120025.0013">6509 8453 71 0,'-37'13'37'15,"-2"16"0"-15,-6 2 0 16,5 19-29-16,-2 2 0 16,14 15-3-16,12-2 0 15,19 6-3-15,18-7 2 16,23-5-3-16,21-15 2 15,22-14-3-15,20-21 1 16,10-23-1-16,-3-14 0 16,-4-17 1-16,-11-15-2 15,-17-10 2-15,-23-3-3 0,-26-2 2 16,-35 7-2-16,-31 4 0 15,-20 8 1-15,-19 5-1 16,-10 18 0-16,-10 8 0 16,4 20-1-16,3 7-2 15,26 24-20-15,7 1-12 16,29 18 1-16,16 3-2 15,16 8 1-15</inkml:trace>
  <inkml:trace contextRef="#ctx0" brushRef="#br2" timeOffset="120328.0316">6241 9419 102 0,'48'-1'40'0,"13"-23"0"15,34-3-2-15,17-5-38 16,19-4-1-16,7 4-2 16,-1 2-2-16,0 18-29 15,-24 1-5-15,-9 20 1 0,-30 2-3 16</inkml:trace>
  <inkml:trace contextRef="#ctx0" brushRef="#br2" timeOffset="120545.0533">6872 9652 96 0,'-16'33'38'0,"5"17"2"16,-7 4-4-16,-4 12-35 15,7 6-1-15,4 6-1 16,1 2-7-16,0-10-30 0,16-7 0 16,8-20 0-16,13-13 1 15</inkml:trace>
  <inkml:trace contextRef="#ctx0" brushRef="#br2" timeOffset="120828.0816">7220 9764 111 0,'-10'-14'41'16,"10"14"-1"-16,0-14 0 16,16 6-36-16,10-5-2 15,14 2-1-15,6-1 0 16,4 3 1-16,2 4-1 15,-6 9 0-15,-6 7 0 0,-14 15-1 16,-12 12 1-16,-12 9-1 16,-9 7 0-16,-12 5-1 15,-3 8-1-15,-7-7-3 16,12 10-15-16,-12-19-19 15,18 0-4-15,-4-13 2 16,12-2-3-16</inkml:trace>
  <inkml:trace contextRef="#ctx0" brushRef="#br2" timeOffset="121179.1167">5778 11282 94 0,'-14'-8'41'15,"30"-2"-1"-15,7-14-1 16,16-3-40-16,15 0-2 0,12-10-6 16,13 15-28-16,-14-2-1 15,2 14-1-15,-20 3-1 16</inkml:trace>
  <inkml:trace contextRef="#ctx0" brushRef="#br2" timeOffset="121326.1314">5887 11457 96 0,'-42'36'39'15,"7"-17"1"-15,26-8-3 16,28-14-38-16,16-22-11 16,38-1-25-16,8-12-1 15,17 0-1-15,0-8-1 16</inkml:trace>
  <inkml:trace contextRef="#ctx0" brushRef="#br2" timeOffset="121633.1621">6859 11144 79 0,'-41'31'42'15,"2"19"-2"-15,-13 3 1 16,10 14-28-16,-1 4-9 16,13 5 2-16,12-7-3 15,18-4 1-15,17-17-2 16,16-14 0-16,21-26-1 15,10-20 0-15,13-24 0 16,-1-14-2-16,-2-16 2 0,-7-8-2 16,-15-2 1-16,-18-1-1 15,-20 8 1-15,-21 8-2 16,-20 20 0-16,-19 15-1 15,-14 22-1-15,-11 14-5 16,9 25-15-16,-10 0-16 16,18 10-2-16,10-6-1 15,25-4 1-15</inkml:trace>
  <inkml:trace contextRef="#ctx0" brushRef="#br2" timeOffset="126188.6176">4060 6569 79 0,'-4'-17'35'0,"4"4"0"0,-11-1 0 15,-1 9-31-15,-5-1 1 16,-1 13 0-16,-9 3-1 15,-3 16 3-15,-9 8-3 16,2 14 0-16,-3 9-1 16,5 10 1-16,4 6-2 15,10-2 1-15,9-4-2 16,13-6 0-16,16-13-1 15,12-16 1-15,15-19-1 16,11-20 1-16,8-19 0 16,4-14 0-16,-1-13 0 15,-7-7 0-15,-9-6-1 0,-13 0-1 16,-15 4 0-16,-20 7-1 15,-16 11 0-15,-15 14-1 16,-11 15 0-16,-9 12 0 16,-1 16-2-16,-3 1-5 15,18 16-26-15,-2-4 0 16,23 2 0-16,10-11-1 15</inkml:trace>
  <inkml:trace contextRef="#ctx0" brushRef="#br2" timeOffset="126673.6661">4472 6247 73 0,'0'0'36'0,"-22"2"-1"16,11 11 1-16,-10-5-25 15,7 14-5-15,-6-2-1 0,7 8-2 16,2-4 0-16,3 3 1 16,12-5-2-16,6-4 0 15,8-12 0-15,10-8-1 16,6-11 1-16,8-4-1 15,-3-9 0-15,0-3 0 16,-8-3 0-16,-9 1-1 16,-12 4-1-16,-15 7 0 15,-10 10-3-15,-14 2-4 16,1 19-28-16,-11-3-3 15,10 13 1-15,1-5-2 16</inkml:trace>
  <inkml:trace contextRef="#ctx0" brushRef="#br3" timeOffset="135223.521">9740 6589 79 0,'3'-15'36'16,"-2"5"-1"-16,-10-5 2 15,9 15-30-15,-24-11-1 16,6 14-1-16,-8 5 0 15,-6 12 1-15,-7 7-3 16,-3 11 0-16,-4 7-1 16,3 6 1-16,6 5-2 15,8 1 1-15,15 0-4 0,13-7-2 16,23 3-14-16,9-18-18 15,24-4-2-15,5-17 0 16,19-2-1-16</inkml:trace>
  <inkml:trace contextRef="#ctx0" brushRef="#br3" timeOffset="135557.5544">10102 6767 107 0,'-28'-14'38'15,"-9"-1"1"-15,4 14-1 16,-10 0-34-16,9 18-1 15,1 6-1-15,6 11 0 16,6 8 0-16,7 6-1 0,8 2 0 16,11 1 0-16,12-7 0 15,9-9 0-15,10-7-1 16,8-12 1-16,6-12-1 15,-1-15 1-15,4-11-2 16,-7-10 1-16,-3-6-1 16,-12-6-1-16,-8-1 0 15,-11-1-1-15,-6 5-2 16,-11 0 0-16,-2 16-4 15,-13-3-6-15,12 18-21 16,-8-3 1-16,16 13-2 16,0 0 1-16</inkml:trace>
  <inkml:trace contextRef="#ctx0" brushRef="#br3" timeOffset="135877.5864">10651 6701 97 0,'16'-4'36'16,"-16"4"2"-16,0 0-3 15,-26 0-27-15,6 14 0 16,-11 1-3-16,3 8-1 16,1-1-1-16,5 5-1 15,5-1 0-15,11-3-1 16,12-3 0-16,14-3-1 15,11-3 1-15,7-1-1 16,4-3 0-16,1 2 0 0,-5-1 0 16,-6 5 0-1,-12 6-1-15,-15 1 1 0,-13 7-1 16,-17 0 0-16,-5 3-1 15,-8-5-2-15,4 5-5 16,-10-21-16-16,23 6-12 16,4-18-2-16,17 0 0 15,16-22 0-15</inkml:trace>
  <inkml:trace contextRef="#ctx0" brushRef="#br3" timeOffset="137059.7046">11725 6552 52 0,'0'-13'31'16,"0"13"2"-16,-13-18 0 15,3 18-19-15,-16-7-5 16,4 16-1-16,-16 1 1 16,1 15 0-16,-13 1-2 15,3 17 1-15,-6 6-3 0,6 11 0 16,4 5-2-16,11 6 2 15,16-1-4-15,16-3 1 16,21-5-1-16,20-10 0 16,21-16 0-16,15-17 0 15,15-18 0-15,7-17 0 16,1-19 0-16,-2-15 0 15,-11-15 0-15,-16-8 0 16,-21-5-1-16,-21 0-2 16,-23 6 1-16,-26 6-1 15,-22 10 0-15,-16 16-1 16,-15 16 2-16,-8 16-2 15,1 17 2-15,3 12-1 0,15 18-9 16,5-7-13-16,35 14-13 16,17-8 1-16,30-1-4 15,19-14 2-15</inkml:trace>
  <inkml:trace contextRef="#ctx0" brushRef="#br3" timeOffset="137334.7321">12535 6814 117 0,'14'-20'40'0,"18"7"0"16,3-12-2-16,4 2-39 15,11 4 0-15,1 0-4 16,2 10-4-16,-20-5-19 15,5 16-9-15,-19-2-1 16,-8 12-2-16,-17-2 2 16</inkml:trace>
  <inkml:trace contextRef="#ctx0" brushRef="#br3" timeOffset="137463.745">12549 7016 108 0,'-6'17'36'16,"17"-8"-2"-16,20-6-12 15,15-28-56-15,21 8-3 16,5-9 0-16,9-4-1 15</inkml:trace>
  <inkml:trace contextRef="#ctx0" brushRef="#br3" timeOffset="138829.8816">13678 6844 75 0,'-23'-20'35'0,"8"19"0"15,-14-1 1-15,8 12-27 16,-16-3-2-16,9 10 0 16,-4 2-2-16,5 10-1 15,4-2 0-15,9 7-2 16,6-1 0-16,10-2 0 15,10-5-1-15,11-5 0 0,8-9 0 16,6-5 0-16,7-14 0 16,4-7 0-16,-3-9 0 15,0-5 0-15,-8-6 0 16,-5 2 0-16,-10-3-1 15,-8 3 1-15,-8 4-1 16,-7 6 0-16,-3 8 0 16,4 14 0-16,-22 0-1 15,7 12 1-15,5 10-2 16,1 6 0-16,9 7-4 15,0-4-4-15,22 13-17 16,-5-17-11-16,17 3 1 16,3-15-2-16,13-1 2 15</inkml:trace>
  <inkml:trace contextRef="#ctx0" brushRef="#br3" timeOffset="139219.9206">14283 6851 98 0,'-31'-6'37'0,"2"11"1"15,-11-1-1-15,3 8-31 16,0-4-1-16,9 8-1 16,3-2-1-16,12 1-1 15,11-1 0-15,9 0-1 16,15-3 0-16,5 1-1 15,12-4 0-15,4-4-1 16,3-7 1-16,1-9 0 0,-1-8 0 16,0-10-1-16,-3-11 1 15,-5-5 0-15,-8-6 0 16,-3-4-1-16,-8 1 2 15,-8 8-3-15,-10 7 3 16,-4 12-2-16,-9 19 1 16,-7 16 1-16,-5 16-1 15,1 20 2-15,0 7-2 16,8 9 1-16,8 6-4 15,8-6-1-15,23 2-11 16,2-27-17-16,24 2-7 16,-2-22 1-16,16-1-1 15</inkml:trace>
  <inkml:trace contextRef="#ctx0" brushRef="#br3" timeOffset="139467.9454">14896 6819 103 0,'-14'-20'37'0,"14"20"1"16,-14 0 0-16,14 0-33 15,-4 22-1-15,3 3-1 16,0 8 0-16,0 8-1 16,-4 9 0-16,-1 7 0 15,-5 2-1-15,-3 2-1 16,-6-1 0-16,-2-7-2 15,-1-9 0-15,-1-14-4 16,10-8-10-16,-7-35-14 0,18-3-8 16,3-25 0-16,15-9-2 15,3-23 1-15</inkml:trace>
  <inkml:trace contextRef="#ctx0" brushRef="#br3" timeOffset="139618.9605">14863 6398 113 0,'-25'11'41'0,"-9"2"-1"15,9 5-5-15,8 1-50 16,1-11-13-16,27 10-10 16,-6-4-1-16,13 12-3 15,-4 0 3-15</inkml:trace>
  <inkml:trace contextRef="#ctx0" brushRef="#br3" timeOffset="139880.9867">13734 7409 81 0,'-42'6'41'0,"28"1"-3"16,14-7 2-16,49-15-25 15,17-1-11-15,31-10-1 16,28-3 0-16,14-1 0 16,13 0-4-16,-6-1-3 15,2 15-16-15,-31-6-12 0,-11 15-7 16,-39 6 1-16,-29 16-5 15</inkml:trace>
  <inkml:trace contextRef="#ctx0" brushRef="#br3" timeOffset="140324.031">13818 7723 83 0,'0'0'39'16,"0"0"-1"-16,0 0 1 16,-14 12-33-16,-1 10-2 15,-7 4 0-15,-1 8 0 16,-5 1-2-16,3 7 1 15,-1 0-1-15,8-1 0 16,4-6 0-16,9-3-1 16,8-12 0-16,9-3-1 15,5-13 1-15,9-8-1 16,3-8 0-16,1-9 0 15,3-1 0-15,-5-7 1 16,-1 5-1-16,-6-2 0 16,-3 7 0-16,-7 5 1 15,-11 14-1-15,13-9 0 0,-13 9-1 16,8 14-1-16,-1 2-1 15,-1-1-2-15,12 10-7 16,-18-25-11-16,39 29-16 16,-16-21-1-16,13 1 1 15,-4-10 0-15</inkml:trace>
  <inkml:trace contextRef="#ctx0" brushRef="#br3" timeOffset="140692.0678">14264 7926 79 0,'0'0'37'0,"-11"-14"-1"16,11 14 3-16,-23 3-33 15,13 8 0-15,-4 0-1 16,5 8-1-16,0-4 0 16,4 4-1-16,2-3 0 0,9-2 0 15,5-7-2-15,9-6 1 16,8-5-1-16,9-9 0 15,6-4-1-15,2-4 1 16,0 0-1-16,-3-2 0 16,-4 5 0-16,-6 4 1 15,-9 5-1-15,-11 9 0 16,-12 0 0-16,2 20 1 15,-14 2-1-15,-8 13 1 16,-6 3 0-16,-6 6-1 16,-6 5 1-16,-5 3-2 15,2 0 0-15,2-4-4 16,9 1-4-16,1-23-9 15,25 8-8-15,4-34-14 0,7 13-1 16,11-28-1-16,18-9 2 16</inkml:trace>
  <inkml:trace contextRef="#ctx0" brushRef="#br3" timeOffset="141271.1257">14837 7854 91 0,'-7'25'39'0,"-7"-1"-2"16,2 9 3-16,-5 2-35 15,3 6-2-15,-4-1 1 0,3 3-2 16,0-6 1-16,3 0-1 15,1-9 0-15,5-4-2 16,6-24 1-16,-2 10 0 16,9-20 0-16,6-12-1 15,4-9 1-15,4-10 0 16,4-6-1-16,0-5 1 15,3-4-1-15,-2 5 1 16,-3 5-1-16,-4 7 2 16,-4 11-2-16,-2 10 1 15,-3 12 0-15,-10 6 0 16,12 19-1-16,-9 2 1 15,1 3-1-15,0 4 0 16,1-1 0-16,-2 1 0 16,-1-2-1-16,-5 0 1 0,-3-3 0 15,-5-1-1-15,-4-3 1 16,-8-2-2-16,-2-1 2 15,-4-2-2-15,-1-1 2 16,1-3-2-16,0 7 2 16,7-2-1-16,0 7 1 15,4 6 1-15,4 6-1 16,0 10 1-16,1 4-1 15,2 2-1-15,1 6-3 16,-6-13-9-16,14 14-6 16,-21-26-6-16,17 5-15 15,-13-14-2-15,4-4-1 16,-9-7 2-16</inkml:trace>
  <inkml:trace contextRef="#ctx0" brushRef="#br3" timeOffset="141953.1939">10018 8990 57 0,'11'-15'36'15,"-10"-1"0"-15,-1 16 0 16,-25-23-11-16,-1 27-20 15,-7 4-1-15,-2 14 0 16,-4 8 0-16,0 12-1 16,2 4-1-16,11 8 1 15,7-2-1-15,12 2-1 0,14-5-2 16,13-9-1-16,18-7-4 15,7-20-6-15,24-1-24 16,-2-19-1-16,12-6-1 16,-3-17 0-16</inkml:trace>
  <inkml:trace contextRef="#ctx0" brushRef="#br3" timeOffset="142270.2256">10503 9005 82 0,'-22'5'37'0,"-7"0"0"16,1 15 0-16,-8 2-29 15,8 10-2-15,-2 2 0 16,9 6-2-16,4-1 0 16,12 0-1-16,10-8 0 0,12-4-1 15,14-15-1-15,11-10 0 16,9-14 0-16,7-8 0 15,-1-8-1-15,-2-7 0 16,-13-2 0-16,-9 2-1 16,-18 2 0-16,-19 7-2 15,-11 7 1-15,-14 3-1 16,-3 9-1-16,-6 3-1 15,10 7-2-15,5-6-5 16,23 3-22-16,9 5-2 16,26-3-1-16,7-7 0 15</inkml:trace>
  <inkml:trace contextRef="#ctx0" brushRef="#br3" timeOffset="142587.2573">11127 8976 99 0,'-10'0'38'0,"-12"1"2"16,0 13-4-16,-8-6-31 15,3 8-1-15,-2 0-1 16,8 3-1-16,6 1-1 16,7 1 0-16,8-1 0 15,9-2-1-15,6-1 0 16,5-5 0-16,2 1 0 15,2-1 1-15,-5-3-1 16,0 1 0-16,-8 3 0 16,-4 3 0-16,-9-1 0 0,-4 5 0 15,-6 0 0-15,0 1-1 16,-5 0 0-16,1-5-3 15,6 2-3-15,-4-18-11 16,25 11-15-16,-11-11-6 16,29-14-1-16,-4-6-1 15</inkml:trace>
  <inkml:trace contextRef="#ctx0" brushRef="#br3" timeOffset="143323.3309">12980 9142 91 0,'-19'1'37'16,"19"-1"0"-16,0 0 1 16,30-11-37-16,5 2-2 15,9-4-2-15,13 11-9 0,-7-11-24 16,4 8 0-1,-9-2-1-15,-4 7 0 0</inkml:trace>
  <inkml:trace contextRef="#ctx0" brushRef="#br3" timeOffset="143458.3444">13069 9368 99 0,'-23'23'38'0,"18"-3"0"16,5-20-6-16,29-9-63 15,18-5-6-15,6-14-2 16,11 2 0-16</inkml:trace>
  <inkml:trace contextRef="#ctx0" brushRef="#br3" timeOffset="144292.4278">14049 8890 83 0,'0'0'39'0,"0"0"-3"16,-14 4 2-16,16 10-33 16,-9 8-2-16,4 9-1 15,-2 11-1-15,5 8 1 16,1 8-2-16,2 2-1 15,7 2-3-15,-3-16-13 16,16 3-20-16,-1-18 0 16,13-7-1-16,0-20 0 15</inkml:trace>
  <inkml:trace contextRef="#ctx0" brushRef="#br3" timeOffset="144624.461">14394 8932 93 0,'-2'-23'39'16,"19"12"1"-16,3-8-2 16,17 2-33-16,3-4-3 15,15-1 1-15,0-1-2 16,2 6 2-16,-6 1-3 15,-3 8 2-15,-11 5-2 16,-12 15 1-16,-7 8 2 16,-16 10-2-16,-7 10 1 15,-10 12-1-15,-4 3 0 0,-6 10 0 16,1 0 0-16,2-2-3 15,9-2-2-15,4-16-9 16,23 7-10-16,-5-21-17 16,19 1 0-16,1-18-2 15,10-3 2-15</inkml:trace>
  <inkml:trace contextRef="#ctx0" brushRef="#br3" timeOffset="144914.49">13935 9806 106 0,'0'11'41'0,"17"-20"1"16,35-5-1-16,19-26-38 16,31 1-2-16,22-6 0 15,12-1-1-15,8 2 0 16,-1 5-3-16,-5 11 0 15,-19 5-4-15,-13 26-16 16,-32-6-14-16,-17 17-3 16,-27-1 0-16,-15 10 1 15</inkml:trace>
  <inkml:trace contextRef="#ctx0" brushRef="#br3" timeOffset="145309.5295">14351 10096 99 0,'-10'27'38'0,"-13"8"1"16,3 15-1-16,-14 5-35 15,10 8-1-15,3 3-1 16,5-1-1-16,10-5-3 15,5-15-7-15,24-3-26 16,0-17-3-16,19-12 0 16,1-22-2-16</inkml:trace>
  <inkml:trace contextRef="#ctx0" brushRef="#br3" timeOffset="145611.5597">14655 10104 106 0,'-11'2'40'0,"11"-2"2"16,15-3-3-16,10-4-35 16,6-8-1-16,8-2-1 15,6-5 0-15,4 2 0 16,-5 0-1-16,0 8 0 15,-10 8 0-15,-9 12-1 16,-14 15 1-16,-12 14-2 16,-12 12 0-16,-8 12 1 0,-7 7-1 15,-5 1 1 1,1 3-3-16,2-11-2 0,13 0-10 15,-6-30-6-15,24 1-18 16,-1-32-1-16,0 0-3 16,11-24 2-16</inkml:trace>
  <inkml:trace contextRef="#ctx0" brushRef="#br3" timeOffset="146420.6406">6476 5027 27 0,'0'-12'28'0,"0"-1"2"16,-4-7-9-16,4 20-3 15,-5-27-1-15,5 27-2 16,-9-21-3-16,9 21-1 16,-6-11-3-16,6 11-3 15,0 0 0-15,0 0-2 16,0 0 0-16,0 0 0 0,15 17-1 15,-1 2 0-15,1 0 0 16,1 10-1-16,-2 1 2 16,-2 5-2-16,-4 0 0 15,-7 1-1-15,-4 0 1 16,-6-4-3-16,-1-2 1 15,-5-8-2-15,2 1-2 16,-2-10-1-16,8 2-4 16,-8-21-17-16,15 6-10 15,-1-13 0-15,9-2-1 16,-2-9 2-16</inkml:trace>
  <inkml:trace contextRef="#ctx0" brushRef="#br3" timeOffset="147833.7819">6991 4135 60 0,'-17'-6'34'0,"-8"4"-2"15,-1 14 3-15,-14 0-26 16,3 18-2-16,-9 0 0 15,4 15-1-15,-5-2 0 16,10 9-2-16,6 1-1 16,11 2-1-16,15-4 0 15,17-5-2-15,19-8 1 16,16-12 0-16,17-16 0 15,10-14 0-15,9-14 1 16,3-17-1-16,-10-11 1 16,-3-8 1-16,-15-8-1 15,-11-3 0-15,-25 1 0 16,-14 4 0-16,-17 0 0 15,-13 9 0-15,-14 7-1 0,-15 15 1 16,-5 11-1-16,-4 17 0 16,-3 13 1-16,5 13-1 15,6 9-1-15,10 7 1 16,17 7-1-16,15-1-1 15,17-2 0-15,15-7-2 16,22-7-1-16,11-10-2 16,19 2-5-16,-4-24-14 15,22 5-14-15,-10-19-2 16,7 4 2-16,-13-11 1 15</inkml:trace>
  <inkml:trace contextRef="#ctx0" brushRef="#br3" timeOffset="148027.8013">7554 4286 95 0,'0'0'36'0,"0"0"-1"15,27-9 2-15,2-1-36 16,5-3-1-16,7 3-3 15,-4-11-14-15,8 15-18 16,-14-3 0-16,1 10-2 16,-16-2 0-16</inkml:trace>
  <inkml:trace contextRef="#ctx0" brushRef="#br3" timeOffset="148208.8194">7552 4482 93 0,'-13'12'38'0,"17"2"1"15,-4-14-2-15,33-6-36 16,1-3-3-16,13-12-6 16,14 6-28-16,-4-13 1 15,15 5-2-15,-4-10 0 16</inkml:trace>
  <inkml:trace contextRef="#ctx0" brushRef="#br3" timeOffset="148567.8553">8438 4094 98 0,'-24'12'40'0,"-10"-5"-1"16,5 14 1-16,-13 3-36 15,12 10 0-15,-1 7-1 16,6 10-2-16,7 7 1 15,7 3-1-15,9 1 0 16,15-6-1-16,10-7 0 16,10-12 0-16,10-20 1 15,11-16 0-15,2-18 0 16,5-18 0-16,-5-10 0 15,-5-9 1-15,-12-9-1 16,-11-2 0-16,-14 2 0 16,-12 6-1-16,-19 12 0 0,-13 12-1 15,-10 18-2-15,-11 9-3 16,8 26-9-16,-14-9-6 15,23 23-21-15,2-8 1 16,22 9-3-16,14-12 2 16</inkml:trace>
  <inkml:trace contextRef="#ctx0" brushRef="#br3" timeOffset="149879.9865">8977 3911 61 0,'0'0'37'0,"-2"-17"-1"15,2 17 2-15,-10-14-19 16,10 14-12-16,-19 14-1 15,10 2-3-15,0 7 0 16,2 7 0-16,0 3-2 16,5 4 1-16,6-2 0 15,4 1-1-15,6-8 0 16,6-9 1-16,2-9-1 15,5-10 0-15,0-12 1 16,1-6-1-16,-4-10 0 0,-4-3 0 16,-10-2-1-16,-6-1-2 15,-8 6-2-15,-10-5-9 16,5 20-23-16,-15-1-4 15,5 18 1-15,-5-2-2 16</inkml:trace>
  <inkml:trace contextRef="#ctx0" brushRef="#br3" timeOffset="150808.0793">13180 11473 87 0,'-17'10'39'0,"17"-10"0"0,11-2 0 16,14-10-36-16,6 2-4 15,11-5-4-15,13 8-23 16,-4-6-10-16,7 4 0 15,-10 0-1-15</inkml:trace>
  <inkml:trace contextRef="#ctx0" brushRef="#br3" timeOffset="150974.0959">13299 11658 91 0,'-38'33'41'0,"7"-16"-1"16,20 0 0-16,11-17-35 15,26 0-4-15,23-12-6 0,5-18-22 16,28 4-12-16,-4-6-2 15,5 2 0-15,-11-1-1 16</inkml:trace>
  <inkml:trace contextRef="#ctx0" brushRef="#br3" timeOffset="151288.1273">14347 11187 81 0,'0'0'40'0,"0"0"-1"16,-10 30 0-16,-11 9-34 16,4 10-2-16,-1 10-1 15,0 8 1-15,5 5-6 16,-1-11-10-16,17 10-25 15,-7-14-1-15,12-3-1 16,-3-17 0-16</inkml:trace>
  <inkml:trace contextRef="#ctx0" brushRef="#br3" timeOffset="151922.1907">10147 11527 74 0,'0'0'38'16,"-14"0"-1"-16,-3 16 1 15,-18 2-33-15,-2 12 1 16,-8 7-3-16,-1 8 2 16,-2 3-2-16,8 0-2 15,7-2 1-15,17-3-3 16,19-5 0-16,18-16-9 15,30-6-28-15,7-15-3 16,22-4 2-16,2-15 0 16</inkml:trace>
  <inkml:trace contextRef="#ctx0" brushRef="#br3" timeOffset="152197.2182">10532 11616 86 0,'-30'12'39'0,"-6"2"0"16,5 10 3-16,3 2-37 15,3 7 1-15,6 1-2 16,10 1-2-16,9 0 1 16,9-4-2-16,10-9 1 15,13-5-3-15,2-10 2 16,13-9-3-16,-7-11 3 15,3-6 1-15,-7-6-3 16,-6-7 0-16,-9 1-3 0,-10-8-2 16,1 13-18-16,-21-10-16 15,6 10 0-15,-13 1-3 16,6 11 3-16</inkml:trace>
  <inkml:trace contextRef="#ctx0" brushRef="#br3" timeOffset="155045.503">11685 8921 73 0,'-26'-1'38'15,"1"10"-1"-15,-14 0 1 16,6 11-23-16,-15 3-11 16,7 10 0-16,-2 9-1 15,8 7 0-15,5 8-1 16,11 5-1-16,15 1 0 0,13-4 0 15,14-5-1-15,14-7 1 16,12-15-1-16,8-14 1 16,7-19 0-16,7-16 0 15,-1-21 0-15,-3-12 0 16,-10-9-1-16,-9-6 1 15,-14-1-1-15,-17 3-1 16,-15 6 1-16,-19 11-1 16,-14 15 1-16,-12 8-1 15,-6 10-1-15,-2 7 0 16,10 9-4-16,2-8-7 15,24 12-24-15,15-7 0 16,10 8-1-16,19-10-1 16</inkml:trace>
  <inkml:trace contextRef="#ctx0" brushRef="#br3" timeOffset="155392.5377">12384 8684 87 0,'-24'-9'36'16,"1"13"2"-16,-11-6-2 15,3 20-31-15,-4 2-1 16,7 10 0-16,4 0 1 15,11 4-2-15,11-6 0 16,12-3-1-16,13-9 1 0,10-8-1 16,7-10-2-16,7-10 0 15,-4-6 0-15,-4-5 0 16,-7-5-1-16,-10-1 1 15,-9 0-2-15,-10 3 0 16,-10 7 0-16,-12 2-4 16,2 21-12-16,-18-5-20 15,6 19 0-15,-14 3-1 16,8 19 1-16</inkml:trace>
  <inkml:trace contextRef="#ctx0" brushRef="#br3" timeOffset="156146.6131">11071 11563 48 0,'0'-11'35'0,"0"11"0"16,-20 6 1-16,-2-4-12 15,-4 13-21-15,-3-1 0 16,2 6 0-16,1-2 0 16,8 1 0-16,6-7-1 15,12 1 0-15,10-7-1 16,15-4-1-16,7 0 1 15,6-2-1-15,2 2 1 16,0 1-1-16,-7 4 2 16,-10 3 0-16,-10 8-1 15,-14 4-1-15,-15 2 1 0,-8 2-2 16,-6 0 2-16,-2-3-3 15,5-4-5-15,-2-9-31 16,29-10 1-16,0 0 0 16,19-27-2-16</inkml:trace>
  <inkml:trace contextRef="#ctx0" brushRef="#br3" timeOffset="156580.6565">11726 11384 83 0,'-22'-7'39'16,"1"9"-1"-16,-11 2 0 15,2 13-34-15,-6 11 0 16,5 12 0-16,-6 11-1 15,4 11 2-15,3 3-2 16,6 3-1-16,13-3-1 16,10-5 0-16,14-9 1 15,15-12-2-15,12-14 0 16,13-16-2-16,11-15 3 15,2-14-1-15,3-14 0 16,0-13 2-16,-9-10-2 16,-6-5 1-16,-13-9-1 15,-14 2 1-15,-13-2-1 0,-18 6 1 16,-12 11-1-1,-20 11 0-15,-11 18 0 0,-7 10 0 16,-3 17-1-16,0 9-2 16,12 15-5-16,2-12-13 15,31 16-19-15,6-13 0 16,31 3-2-16,8-13 1 15</inkml:trace>
  <inkml:trace contextRef="#ctx0" brushRef="#br3" timeOffset="157615.76">12297 11161 63 0,'0'0'36'0,"-14"0"0"16,2 7 1-16,2 8-32 15,-5 0-1-15,6 9 1 16,-1-2 0-16,5 9 0 16,2-7-1-16,11-3-1 15,6-4 0-15,10-9-1 16,4-7 0-16,6-8-1 15,-1-8 1-15,3-6-1 0,-10-2 1 16,-4-5-1-16,-12 2 0 16,-11 4-1-16,-10 4 0 15,-7 6 0-15,-7 9-2 16,-5 1-3-16,15 19-19 15,-8-11-15-15,15 11 0 16,8-17-2-16,2 18 0 16</inkml:trace>
  <inkml:trace contextRef="#ctx0" brushRef="#br4" timeOffset="161877.1861">17006 6204 75 0,'-6'-12'36'15,"-6"17"0"-15,-18 12 0 16,-4 24-26-16,-14 9-6 15,0 17 2-15,-3 8-2 16,3 14 1-16,3 2-1 16,12 4 0-16,5-4-2 0,17-4 1 15,14-9-4-15,11-13-1 16,15-7-6-16,0-27-8 15,12-4-21-15,-6-20 0 16,6-6 0-16,-13-20-1 16</inkml:trace>
  <inkml:trace contextRef="#ctx0" brushRef="#br4" timeOffset="162049.2033">16636 6774 110 0,'-47'-19'38'0,"16"11"0"15,8-5-1-15,23 13-34 16,30-12-1-16,15 0-2 15,21-2-1-15,9-5-6 0,25 11-16 16,-6-7-14-16,15 9 0 16,-13-1 0-16,0 13-2 15</inkml:trace>
  <inkml:trace contextRef="#ctx0" brushRef="#br4" timeOffset="162694.2678">17578 6757 107 0,'-23'-4'38'16,"-2"5"1"-16,-13-6-1 15,1 11-33-15,-6 1-1 16,-2 9 0-16,-3 7-1 16,1 10 0-16,4 1-1 0,6 3 0 15,10 0 0-15,11-5-1 16,13-5-1-16,15-11 1 15,13-10-1-15,16-14 0 16,11-7 0-16,6-6 0 16,2-8 0-16,-1 0 1 15,-5 2-1-15,-10 0 0 16,-10 5 0-16,-10 7 0 15,-14 8 0-15,-10 7 1 16,-10 9-1-16,-7 8 0 16,-3 6-1-16,-2 4 1 15,1 1 0-15,4 1 0 16,7-4-1-16,10-5 1 15,9-6 0-15,11-13 0 0,12-13 0 16,7-5 0-16,8-4 1 16,1-5-1-16,-3-1 0 15,-2 4 1-15,-7 1-1 16,-9 7 0-16,-7 9 1 15,-20 6-1-15,6 18 0 16,-18 6 0-16,-5 5 1 16,-4 4-1-16,0 1 0 15,2-2 0-15,2-4 0 16,9-8 0-16,8-20 0 15,18 1 0-15,9-21 2 16,14-9-2-16,5-7 0 16,9-3 0-16,0 0 0 15,-1 2 0-15,-8 8 0 16,-8 13 0-16,-14 12 0 0,-10 14 0 15,-11 9 0-15,-10 9 0 16,-3 5 0-16,-1 0-3 16,12 12-16-16,-4-20-20 15,16 6-3-15,0-15 0 16,16 0 0-16</inkml:trace>
  <inkml:trace contextRef="#ctx0" brushRef="#br4" timeOffset="163731.3715">19309 6445 90 0,'-17'-13'36'0,"-13"1"0"0,1 13-1 16,-18 1-29-16,-2 11-1 16,-12 6 0-16,-1 11 1 15,-1 6-1-15,1 9 1 16,3 7-3-16,8 7 1 15,10 2-2-15,13 5 2 16,17-1-3-16,19 0 0 16,22-7-1-16,20-8 1 15,16-12-2-15,17-11 2 16,16-20-1-16,7-15 0 15,5-19 0-15,-1-11 0 16,-8-14 0-16,-12-8 0 16,-16-7 0-16,-20-3-2 15,-20-1 1-15,-25 0-2 16,-23 8 3-16,-23 2-3 0,-15 10 3 15,-13 12-2-15,-10 11 2 16,-4 12-1-16,4 15 2 16,6 11-2-16,13 14 0 15,14 6 0-15,22 14-7 16,6-9-26-16,39 9-4 15,12-14 1-15,24-3-4 16</inkml:trace>
  <inkml:trace contextRef="#ctx0" brushRef="#br4" timeOffset="164579.4563">20062 6772 111 0,'0'0'38'0,"21"-13"2"15,14 1-2-15,-2-13-36 16,14 6-1-16,5 2-1 16,0 0-2-16,1 11-6 15,-18-1-28-15,-1 14-3 16,-18-1 2-16,-7 9-2 15</inkml:trace>
  <inkml:trace contextRef="#ctx0" brushRef="#br4" timeOffset="164724.4708">20095 6926 121 0,'-18'21'41'15,"7"-11"0"-15,22-3-2 16,17-14-36-16,17-8-4 16,18 0-3-16,-2-14-31 15,20 8-4-15,-8-10-1 16,8 6 0-16</inkml:trace>
  <inkml:trace contextRef="#ctx0" brushRef="#br4" timeOffset="166199.6183">21252 6228 63 0,'-5'-10'34'0,"5"10"0"16,-18-21-3-16,18 21-10 16,-29-6-14-16,10 10-1 15,-4 0-2-15,1 14 0 16,-4 0-1-16,7 10 0 15,-3-2 0-15,7 7 0 16,3-2-1-16,10 0 0 16,6-6 0-16,14-2 0 15,10-10-1-15,10-7 1 16,9-10-1-16,4-8-1 15,-1-7 1-15,1-5 0 16,-7-5-1-16,-11-2 0 0,-14 2 0 16,-14 3-1-16,-12 1 0 15,-13 6-1-15,-5 5 0 16,-7 4 0-16,2 7-1 15,1 1-2-15,11 10-3 16,-1-13-13-16,19 5-15 16,17 10 0-16,12-7-2 15,4-6 3-15</inkml:trace>
  <inkml:trace contextRef="#ctx0" brushRef="#br4" timeOffset="166714.6698">21698 6202 88 0,'1'13'34'0,"-9"2"0"0,2 11 0 15,-7-1-30-15,3 7 0 16,-6 2 0-16,5 6 1 16,-5-3-2-16,3 0 2 15,1-5-3-15,5-4 1 16,-3-7 0-16,7-3-1 15,3-18-1-15,0 0-1 16,0 0 0-16,13-21-2 16,-3-2 2-16,0-4-2 15,5-8 2-15,1-3-2 16,0-6 2-16,0-1 0 15,4 3 1-15,-1-1-1 16,3 6 1-16,2 4-1 16,0 5 1-16,1 7-1 0,1 11 1 15,-2 10-1-15,-3 8 0 16,-4 8 0-16,-4 8 0 15,-8 2 0-15,-9 9-1 16,-8-1 1-16,-9 5 0 16,-7-2 0-16,-3-2 0 15,-6 0 0-15,-1-5 0 16,1-1 1-16,4-5 0 15,4 1 0-15,6-4 0 16,4 5 1-16,5-1-2 16,3 4 1-16,4 7-1 15,0 1 2-15,0 4-3 16,0 0-1-16,1 5-3 0,-4-16-22 15,11 5-11-15,-1-15 1 16,10-5 0-16,4-16-2 16</inkml:trace>
  <inkml:trace contextRef="#ctx0" brushRef="#br4" timeOffset="167292.7276">22182 6282 108 0,'6'-15'37'0,"-6"15"2"16,-14 6-2-16,3 9-33 0,-2 4-1 15,-2 6 0-15,1 1-1 16,0 8-1-16,0-1 0 15,2 1 2-15,3-5-3 16,4-4 2-16,3-4-2 16,2-5 1-16,0-16-2 15,0 0 2-15,19 0-1 16,-9-16-2-16,2-6 2 15,0-5-1-15,0-5 1 16,-3-6-1-16,4-4 1 16,-2-3 0-16,5 3 0 15,1 4 0-15,-1 3 0 16,3 7 1-16,0 10-1 15,3 9 1-15,-2 8-1 16,-3 12 1-16,-3 6-1 0,-4 8 0 16,-6 2 0-16,-4 5 1 15,-7 0-1-15,-4-2 0 16,-8 1 0-16,1-3 0 15,-7-3 0-15,2-4-1 16,1-6 1-16,0-1 0 16,2-5 0-16,2 0 0 15,3-1 0-15,-1 4 1 16,-1 4-1-16,1 6 1 15,-1 6-1-15,-1 5 1 16,2 8-2-16,2-2-1 16,13 8-11-16,-3-15-23 15,17 0-4-15,-2-11 2 16,12 0-3-16</inkml:trace>
  <inkml:trace contextRef="#ctx0" brushRef="#br4" timeOffset="167585.7569">21300 6858 113 0,'-12'6'40'16,"24"0"0"-16,21-19-1 16,26-1-36-16,30-12 0 0,29-2-1 15,19-6 0-15,11-2-1 16,6-1 0-16,4 6-2 15,-12 8-2-15,-18 3-4 16,-14 15-29-16,-39 1-3 16,-18 16-1-16,-34-4-1 15</inkml:trace>
  <inkml:trace contextRef="#ctx0" brushRef="#br4" timeOffset="169020.9004">21570 7279 49 0,'11'-14'31'15,"-11"14"5"-15,3-20-3 16,-3 20-15-16,-3-21-5 15,3 21-2-15,-13-23-1 16,13 23-2-16,-30-15-2 0,10 17-1 16,-6-2-1-16,-2 11 0 15,-5 3-1-15,1 9-2 16,-4 1 1-16,7 5-1 15,4 0 0-15,6 2-1 16,6-1 1-16,11-6-1 16,7-3 0-16,7-4 1 15,10-8-1-15,7-5 0 16,7-8 1-16,0-5-1 15,4-7 0-15,-5-1 1 16,-2-5-1-16,-5 0 1 16,-6 1-1-16,-7 4 0 15,-6 4 1-15,-9 13-1 0,1-10 0 16,-1 10 0-16,-13 14-1 15,4 2 0-15,2 7-1 16,-1 0-2-16,7 7-1 16,1-5-3-16,14 11-5 15,-8-17-21-15,20 7-6 16,0-14 3-16,10-1-2 15</inkml:trace>
  <inkml:trace contextRef="#ctx0" brushRef="#br4" timeOffset="169371.9355">21993 7331 67 0,'-6'-18'38'16,"6"18"-2"-16,-26-18 2 0,8 25-14 16,-12-4-18-16,6 10-1 15,-4 2-1-15,5 7 0 16,0-1-1-16,8 0-1 15,5 0 0-15,12-4 0 16,7-5-1-16,11-6 0 16,7-9-1-16,7-6 1 15,5-7-1-15,1-3 0 16,-3-3 1-16,0-3-1 15,-5 1 1-15,-9 2 1 16,-7 4-1-16,-10 7 0 16,-6 11 0-16,0 0-1 15,-11-4 0-15,-2 13 1 16,-1 8-2-16,0 1-1 0,4 6-1 15,1-1-3-15,13 12-25 16,-4-15-7-16,19 8 0 16,-5-11-2-16</inkml:trace>
  <inkml:trace contextRef="#ctx0" brushRef="#br4" timeOffset="170244.0227">22078 7418 98 0,'0'0'39'0,"18"-18"0"16,-12-3 0-16,13-4-34 15,-5-5-1-15,1-4 0 16,-2-6-1-16,3 1 0 15,-7-6 0-15,-1 3-1 16,-3-3-1-16,-3 8 1 0,-3 5-1 16,-2 9 0-16,-4 13-1 15,7 10 1-15,-19 25-1 16,4 14 0-16,-4 15 0 15,1 9-2-15,0 12-2 16,1-6-8-16,13 7-26 16,0-16-3-16,18-7 0 15,1-22-1-15</inkml:trace>
  <inkml:trace contextRef="#ctx0" brushRef="#br4" timeOffset="172611.2594">22518 7320 99 0,'0'0'38'16,"0"0"0"-16,-10-9 0 15,10 9-34-15,15 16-1 16,1-1-1-16,6 2 0 16,6 10 1-16,-2 2-1 15,0 9 1-15,-9 4-1 16,-6 7 0-16,-16 5-1 15,-14 4 1-15,-19-3-2 16,-6-3 1-16,-6-2-2 0,-2-16-2 16,9-3-9-16,-4-30-15 15,31-6-11-15,2-26-1 16,23-12-2-16,7-22 0 15</inkml:trace>
  <inkml:trace contextRef="#ctx0" brushRef="#br4" timeOffset="172753.2736">22508 6978 118 0,'-17'1'39'16,"-6"5"-1"-16,10 11-3 16,4 9-53-16,1-8-18 15,14 6-3-15,-5-4-1 16,1 7 0-16</inkml:trace>
  <inkml:trace contextRef="#ctx0" brushRef="#br4" timeOffset="173602.3585">17172 8395 80 0,'15'-31'35'16,"-10"5"-1"-16,-5 26 1 15,-20-2-29-15,-3 29-1 16,-16 15-1-16,0 22 2 16,-14 14 0-16,1 17-2 15,0 5 2-15,8 8-3 16,6-3 1-16,14-4-2 15,14-11-1-15,11-11-2 16,15-15-2-16,7-18-4 0,21-8-27 16,-7-23-5-16,5-11 2 15,-8-19-2-15</inkml:trace>
  <inkml:trace contextRef="#ctx0" brushRef="#br4" timeOffset="173790.3773">16804 9010 107 0,'-39'-9'38'0,"6"0"1"15,16 9-2-15,17 0-32 16,12-7-2-16,22 2-2 16,18-4-1-16,15 1-2 15,13-3-2-15,14 9-6 16,-6-10-20-16,13 13-8 15,-12-3 1-15,1 5-1 0</inkml:trace>
  <inkml:trace contextRef="#ctx0" brushRef="#br4" timeOffset="174415.4398">17699 8954 99 0,'-17'-2'36'15,"-12"0"3"-15,3 8-1 16,-17-1-29-16,7 11-3 16,-8 3 0-16,1 6-2 15,2 4 0-15,6 5-1 16,6 0-1-16,11-1 0 15,12-4-1-15,12-6 0 16,13-9-1-16,14-8 1 16,4-6-2-16,6-12 1 15,4-4 0-15,-5-6-1 0,0 0 1 16,-10-1 0-16,-7 1 0 15,-6 6 0-15,-5 1 0 16,-14 15 0-16,0 0 0 16,0 0 0-16,0 0 0 15,-14 23 0-15,7-5 0 16,0 0 0-16,2 1 0 15,5-3 0-15,7-5 1 16,7-6-2-16,7-7 1 16,6-5 1-16,3-6-1 15,5-3 0-15,-3-5 0 16,1 0 0-16,-5 4 0 15,-6 4 1-15,-5 1 0 16,-5 4-1-16,-12 8 0 0,0 0 1 16,5 17-1-16,-13-2 0 15,1 4 0-15,-1 6 0 16,-3 1 0-16,5 1 0 15,1-4 0-15,4-5 0 16,5-7 0-16,-4-11 0 16,24 2-1-16,-2-11-1 15,0-3 0-15,3-3-2 16,4 2 1-16,-5-4-2 15,3 10 1-15,-11 3-1 16,3 7 2-16,-19-3-1 16,18 19 1-16,-18-19-2 15,13 28-8-15,-13-28-14 0,2 15-7 16,-2-15-2-16,19 0-1 15,-9-7 0-15</inkml:trace>
  <inkml:trace contextRef="#ctx0" brushRef="#br4" timeOffset="175443.5426">18978 8676 97 0,'-7'-11'38'16,"-10"-4"0"-16,0 9 0 16,-8 3-35-16,-4 11 0 15,-11 9 2-15,-2 16-1 16,-8 10 1-16,0 17-1 15,-4 9 1-15,10 6-2 16,9 4 1-16,14 0-1 0,19-10-1 16,22-10 1-16,21-15-3 15,22-16 0-15,20-23 0 16,14-16 0-16,9-18 0 15,5-18 0-15,-6-13 0 16,-5-12 0-16,-13-4 0 16,-18-5 0-16,-22 2-2 15,-23 2 2-15,-25 4-2 16,-21 13 3-16,-23 13-2 15,-18 19 1-15,-17 17 1 16,-9 17 0-16,0 13-1 16,5 10 0-16,16 10 0 15,18 2-3-15,29 2-5 0,18-19-11 16,41 11-9-1,7-22-14-15,20 3 0 0,3-9-1 16,12 0 1-16</inkml:trace>
  <inkml:trace contextRef="#ctx0" brushRef="#br4" timeOffset="176052.6035">20151 8826 115 0,'-24'5'40'0,"24"-5"3"16,0 0-6-16,28-15-37 16,27 3-4-16,16-4 0 15,12 6-5-15,-3-13-14 0,6 18-17 16,-14-1 0-16,-10 10 2 15,-20-1 0-15</inkml:trace>
  <inkml:trace contextRef="#ctx0" brushRef="#br4" timeOffset="176202.6185">20311 9058 114 0,'-23'16'39'0,"23"-16"1"16,20-7-3-16,19-9-38 15,26-21-10-15,33 8-23 16,1-13-5-16,10 2-1 15,-8-1-2-15</inkml:trace>
  <inkml:trace contextRef="#ctx0" brushRef="#br4" timeOffset="176952.6935">21699 8509 81 0,'-9'-18'37'0,"-1"5"0"16,-12 1 1-16,4 11-31 16,-11 4-1-16,-1 10-1 15,-5 8-1-15,1 14 0 16,0 6 2-16,1 15-2 15,5 1 1-15,10 6-2 16,9-2 0-16,16 1 0 16,15-9 0-16,17-8-2 15,14-15 0-15,18-19-1 16,10-13 1-16,8-15-1 15,4-17-1-15,-10-12 1 0,-6-11-1 16,-15-7 1-16,-18-2-2 16,-20 1 0-16,-20 2-1 15,-22 6-1-15,-17 12 1 16,-18 8-2-16,-7 21 0 15,-12 9-1-15,1 24-1 16,-7 0-7-16,20 26-22 16,-2 0-2-16,21 10 2 15,9-2-1-15</inkml:trace>
  <inkml:trace contextRef="#ctx0" brushRef="#br4" timeOffset="177237.722">21115 9343 112 0,'1'11'41'15,"22"-25"1"-15,40 1-2 16,18-18-38-16,36-4 0 16,16-2-1-16,11 4-1 15,2 3-1-15,-12 8-3 16,-3 21-10-16,-28-5-24 15,-10 18-3-15,-35 5 1 16,-19 13-2-16</inkml:trace>
  <inkml:trace contextRef="#ctx0" brushRef="#br4" timeOffset="177486.7469">21689 9570 91 0,'-13'0'37'16,"14"14"-1"-16,-7 2 2 16,8 13-32-16,-11 10-1 15,1 13-1-15,-6 3-1 16,1 8 0-16,4-1-3 15,1-6-2-15,16 2-14 0,0-23-22 16,17-12 1-16,4-22-1 16,18-13-1-16</inkml:trace>
  <inkml:trace contextRef="#ctx0" brushRef="#br4" timeOffset="177786.7769">22073 9561 100 0,'-13'-18'40'0,"13"18"1"16,-10-8 0-16,10 8-22 15,9 8-16-15,13-3 0 16,7-6-2-16,7-1 1 16,5-3-1-16,6-4-1 0,-2-3 1 15,2 0-1-15,-6 1 0 16,-7 1-1-16,-10 5 1 15,-6 6 0-15,-18-1 1 16,4 28 0-16,-16 3-1 16,-9 11 0-16,-6 12-2 15,-8 8-1-15,-2 14-5 16,-10-11-10-16,22 18-11 15,-13-19-14-15,7 6 2 16,-3-14-4-16,6-3 2 16</inkml:trace>
  <inkml:trace contextRef="#ctx0" brushRef="#br4" timeOffset="178424.8407">17455 10976 85 0,'0'0'38'16,"-24"7"-4"-16,1 25 4 15,-12 14-37-15,-7 19-1 16,-8 13 2-16,0 15 1 16,-9 9 1-16,14 5 1 15,1-5-1-15,17-4-2 16,11-14-1-16,16-17-3 15,18-15-3-15,12-29-10 16,30-11-23-16,-7-27-3 16,12-5 1-16,-12-21 3 15</inkml:trace>
  <inkml:trace contextRef="#ctx0" brushRef="#br4" timeOffset="178620.8603">17129 11467 99 0,'-39'6'40'0,"6"-4"0"16,24 10-1-16,9-12-37 15,30 1 0-15,16-6-2 16,19-4-2-16,16 1-1 16,5-4-2-16,10 9-5 15,-9-11-16-15,10 19-12 16,-16-5-1-16,-3 8 1 15,-19-3 0-15</inkml:trace>
  <inkml:trace contextRef="#ctx0" brushRef="#br4" timeOffset="179244.9227">17970 11482 80 0,'-19'1'39'15,"-13"-2"-2"-15,2 14 1 16,-15-3-28-16,4 14-3 16,-7 5-1-16,2 4 1 15,-1 4-4-15,10 1 2 16,4-6-2-16,14-1 0 15,11-7-2-15,13-9 1 16,17-9-1-16,12-9-1 16,9-5 0-16,3-8-2 15,4-1 2-15,-1-4-2 16,-8 3 2-16,-4 0-2 15,-11 4 2-15,-8 5-2 16,-18 9 2-16,11-2 0 16,-11 2 0-16,-18 22 2 0,6-4-2 15,-3 2 2-15,1 1-2 16,3 1 1-16,4-5-1 15,7-3 2-15,0-14-2 16,24 2 0-16,-1-11 0 16,7-7-1-16,1-3 1 15,6-4-1-15,-1 2 1 16,-1-1-2-16,-6 6 2 15,-5 5-1-15,-6 6 1 16,-7 6 0-16,-11-1 0 16,1 22 1-16,-7-2-1 15,1 2 2-15,-3-3-2 0,3 3 2 16,3-4-2-16,2-2 1 15,0-16-1-15,15 5 0 16,1-13-1-16,7-7 0 16,3-4 0-16,4-4 0 15,0-1 0-15,2-2-1 16,0 5 2-16,-5 5-2 15,-1 7 2-15,-9 6 0 16,-1 6-2-16,-5 2-2 16,-2 10-3-16,-9-15-11 15,11 28-10-15,-11-28-12 16,16 25-1-16,-16-25-1 15,30 10 2-15</inkml:trace>
  <inkml:trace contextRef="#ctx0" brushRef="#br4" timeOffset="180243.0225">19344 11207 78 0,'-29'3'38'16,"-14"0"0"-16,1 17 1 15,-10 4-31-15,2 18-1 16,-3 8-2-16,6 14 0 15,4 4 0-15,15 10 1 16,14-2-3-16,19-3-1 16,18-12 0-16,20-14-2 15,18-19 1-15,16-20-1 16,13-21 0-16,7-18-1 0,1-16 1 15,-8-13 1-15,-12-9-2 16,-16-5 2-16,-19-2-2 16,-23 4 1-16,-25 4-1 15,-23 7 0-15,-20 13 0 16,-18 12 0-16,-12 14 0 15,-9 14 0-15,2 14-1 16,3 8-2-16,24 18-11 16,5-16-13-16,34 11-13 15,18-11 1-15,30-4-3 16,18-9 1-16</inkml:trace>
  <inkml:trace contextRef="#ctx0" brushRef="#br4" timeOffset="180644.0626">20383 11435 101 0,'-19'19'41'0,"4"-12"0"15,15-7-2-15,15 5-38 16,13-19-4-16,20-2-1 16,2-7-4-16,14 13-16 15,-11-10-15-15,-4 13 0 16,-10-4 0-16,-7 14 1 15</inkml:trace>
  <inkml:trace contextRef="#ctx0" brushRef="#br4" timeOffset="180795.0777">20373 11639 100 0,'-33'26'38'15,"15"-13"-1"-15,18-13-1 16,44-1-37-16,7-21-7 16,33-1-27-16,0-11-5 15,17 2 3-15,0-7-2 16</inkml:trace>
  <inkml:trace contextRef="#ctx0" brushRef="#br4" timeOffset="181162.1144">21701 11084 97 0,'-41'5'40'0,"-2"14"0"0,-16 4 0 15,-2 19-37-15,-1 12 1 16,3 15-1-16,3 8 0 15,10 7 2-15,15 2-3 16,18-5 0-16,21-11-1 16,20-12 0-16,19-25 0 15,16-20 1-15,17-24-1 16,7-19-3-16,4-23 1 15,-5-11 2-15,-11-13-1 16,-15-8 0-16,-16 2 0 16,-17-2-3-16,-22 4 3 15,-20 9 0-15,-16 14-2 16,-13 12 0-16,-3 21-4 0,-14 6-10 15,17 26-10-15,-6-2-13 16,22 14-3-16,4 2-1 16,20 6 1-16</inkml:trace>
  <inkml:trace contextRef="#ctx0" brushRef="#br4" timeOffset="183355.3337">2020 11299 66 0,'0'0'37'15,"-10"-6"-1"-15,-14 13 0 16,-3 16-23-16,-17 7-10 15,-5 11 0-15,-8 4-1 16,1 5 1-16,2-4-1 16,7 1 1-16,12-10-1 15,13-7 0-15,22-15-1 0,21-11 0 16,17-11 0-16,13-6-1 15,8-1 1-15,2 3 0 16,-3-1-1-16,-2 7 1 16,-11 7-1-16,-14 10 1 15,-13 10-1-15,-14 7 2 16,-13 7-2-16,-8 4 1 15,-4-1-3-15,-2-6-2 16,5-5-1-16,1-19-7 16,17-9-24-16,8-13-2 15,17-11-1-15,3-24 0 16</inkml:trace>
  <inkml:trace contextRef="#ctx0" brushRef="#br4" timeOffset="183528.351">2361 11457 94 0,'-9'53'40'0,"-14"0"-1"15,6 12-2-15,-7-7-34 16,6-4 0-16,4-10-3 16,8-16-2-16,10-5-11 15,-4-23-25-15,25-18 1 16,-1-15-3-16,14-8 0 15</inkml:trace>
  <inkml:trace contextRef="#ctx0" brushRef="#br4" timeOffset="183964.3946">2371 11130 81 0,'-39'-10'38'0,"10"13"-2"16,3 3-1-16,26-6-32 16,-3 30-11-16,17-25-11 15,25 10-16-15,3-8 0 16,16 10-1-16,-1-7 2 15,12 8 26-15,-9-2 6 16,-8 3 7-16,-4 16 12 16,-19-3 17-16,-6 15 4 15,-15 1-1-15,-7 13 1 16,-18-4-26-16,3 10-3 15,-7-7-4-15,1 0 0 16,1-15-2-16,5-9 0 16,6-16-1-16,8-20-1 0,22-21 0 15,3-15-1-15,10-13 1 16,4-10 0-16,2-1 0 15,-1 1-1-15,-6 6 1 16,-5 13 0-16,-6 11 0 16,-9 17 0-16,-14 12-1 15,14 23-1-15,-14 7-1 16,-1 7-2-16,4 7-2 15,1-6-9-15,20 15-14 16,-4-20-9-16,20 3-3 16,3-17-1-16,15-5 3 15</inkml:trace>
  <inkml:trace contextRef="#ctx0" brushRef="#br4" timeOffset="184551.4533">4043 11145 51 0,'0'-30'39'0,"-12"-2"-2"16,-3 8 2-16,-14-6-16 15,1 15-13-15,-11 2-1 16,-2 20 0-16,-10 9-4 16,-1 18-2-16,-1 11 1 15,-3 14-3-15,6 12 1 16,5 10-2-16,10-2 1 15,13 2 0-15,18-9 0 16,20-8 1-16,18-17-1 16,22-16-1-16,23-20 0 15,14-18 0-15,10-20 0 16,3-11-2-16,-5-15 2 15,-7-9-2-15,-16-6 1 16,-17-5 1-16,-24 1 0 16,-19 1 2-16,-23 4-1 0,-17 5 1 15,-19 8-1-15,-11 11 1 16,-13 14-1-16,-9 18 2 15,-6 15-4-15,-2 21 0 16,6 12 0-16,5 5-3 16,21 10-3-16,11-12-12 15,41 8-8-15,13-26-16 16,36-10 1-16,15-22-3 15,27-7 2-15</inkml:trace>
  <inkml:trace contextRef="#ctx0" brushRef="#br4" timeOffset="185774.5756">1773 12248 63 0,'0'0'35'0,"-4"-20"-2"16,20 19 0-16,2 4-33 15,15-2 0-15,14 4 0 16,12 2 0-16,10-2 2 16,15 1-1-16,18-2 0 15,9-1 2-15,17-4-1 16,14-1-1-16,16-2 1 15,13 0 0-15,12 0 0 0,14 3 0 16,8 1 1-16,12 4-1 16,8-2 0-16,11 6 0 15,3-4 1-15,10 0-1 16,5-7 0-16,-1-5 0 15,4-7-1-15,-1-8 0 16,-2-6-3-16,-4-15-9 16,1 8-27-16,-19-5 0 15,-9 3-3-15,-13-4 2 16</inkml:trace>
  <inkml:trace contextRef="#ctx0" brushRef="#br4" timeOffset="186488.647">10871 12516 77 0,'-52'-3'38'0,"21"-9"-1"15,27 1 0-15,28-4-36 16,21 0-1-16,23-1 1 16,26 5 0-16,24 1 1 15,23 3 0-15,26 0 1 16,28-1 0-16,20-5 0 15,30-2 0-15,14-7 0 16,23-1-1-16,13-9-1 16,6 0-3-16,6 8-10 0,-18-12-26 15,0 12 0-15,-21-2-4 16,-18 11 2-16</inkml:trace>
  <inkml:trace contextRef="#ctx0" brushRef="#br4" timeOffset="187081.7063">17901 12418 71 0,'57'0'40'15,"21"-8"0"-15,32 5 0 16,26-9-34-16,34 3-2 15,30-8 0-15,30 2 1 16,21-6-1-16,21-1-2 16,17-3 0-16,7 3 0 15,-1 3-1-15,-5 4 0 16,-9 6-2-16,-16 4-1 15,-18 12-3-15,-30-7-8 16,-18 19-25-16,-37-9-1 0,-26 4 0 16,-31-7-3-16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23:49:35.73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1583 1363 95 0,'0'0'39'0,"0"0"0"15,-19 2 1-15,1 6-33 16,-5 4-4-16,-1 8 0 15,-9 3 0-15,0 10 0 16,-9 2 0-16,4 4-1 16,-4-3-1-16,8-1 0 15,5-5 0-15,11-4-1 16,12-4 0-16,13-12 0 15,16-2-1-15,14-6 0 16,10-2 1-16,5 0-1 16,2-1 1-16,-3 1 0 15,-4 4 0-15,-9 8 0 16,-15 6 0-16,-14 7-1 15,-10 8 2-15,-13 2-1 0,-9 2 1 16,-5 1-1-16,-3-3 0 16,5-10-3-16,8-5-1 15,7-19-6-15,26-8-28 16,4-19-2-16,26-7 0 15,3-12 0-15</inkml:trace>
  <inkml:trace contextRef="#ctx0" brushRef="#br0" timeOffset="173.0173">2080 1416 102 0,'13'-13'40'0,"-13"13"0"16,-19 15 0-16,-4 18-26 16,0 5-12-16,-5 9-2 15,-1 13-1-15,0 10-1 0,-5 5-3 16,7 6-3-16,-10-8-28 15,23 2-4-15,-5-14-1 16,22-5 1-16</inkml:trace>
  <inkml:trace contextRef="#ctx0" brushRef="#br0" timeOffset="384.0384">2169 1221 117 0,'-11'-56'43'16,"-4"-3"0"-16,15 59-2 16,-23-99-43-16,23 99-10 0,-19-78-28 15,19 78-2-15,0 0 0 16,0 0-1-16</inkml:trace>
  <inkml:trace contextRef="#ctx0" brushRef="#br0" timeOffset="744.0744">2474 1545 99 0,'-12'43'40'16,"8"-4"1"-16,-12-8-1 15,14-3-34-15,-5-3-2 0,4 1 0 16,0-8 0-1,3 1-2-15,2-3 0 0,1-2-1 16,-3-14 0-16,21 4 0 16,-1-13-1-16,4-11 1 15,7-3-1-15,4-11 1 16,2-3 0-16,2-6 0 15,-2 4 1-15,-7 1-1 16,-4 11 0-16,-7 4 1 16,-5 12-2-16,-14 11 0 15,11 24 0-15,-11 9 0 16,-3 11 0-16,-2 9-3 15,4 6-2-15,-1-2-8 16,16 5-11-16,-10-16-18 16,22-8 0-16,0-13-3 15,18-10 2-15</inkml:trace>
  <inkml:trace contextRef="#ctx0" brushRef="#br0" timeOffset="1644.1644">3581 1837 99 0,'-22'2'38'16,"7"12"1"-16,-10 1-1 16,3 9-38-16,2 5-1 15,2 2-4-15,12 13-13 16,2-12-22-16,15 3 3 15,6-14-2-15,21-7 0 16</inkml:trace>
  <inkml:trace contextRef="#ctx0" brushRef="#br0" timeOffset="1903.1903">4463 1410 106 0,'-27'7'38'15,"-22"14"1"-15,-8 22-1 16,-15 12-36-16,1 18-1 16,9-4-1-16,10-1 0 15,13-6-1-15,25-15-3 16,31-12-3-16,21-27-18 15,40-10-13-15,13-22 0 16,28-5 0-16,3-14 0 16</inkml:trace>
  <inkml:trace contextRef="#ctx0" brushRef="#br0" timeOffset="2204.2204">5100 1479 112 0,'-35'22'40'0,"-17"5"2"15,5 8-2-15,-12 18-34 16,9-13-3-16,4 3-1 15,10-1-1-15,9 1 1 16,13-4-2-16,16-7 1 16,22-4-2-16,11-14 1 15,12-8-1-15,7-11 2 16,2-9 0-16,-2-11-1 15,0-6 1-15,-13-5-2 16,-8-6 2-16,-17 0-2 16,-10-2 1-16,-6 5-1 15,-8 3-2-15,-3 10 0 16,-4 5-2-16,9 9-4 0,-9 1-23 15,27 13-7-15,-2 4 0 16,17 4-1-16</inkml:trace>
  <inkml:trace contextRef="#ctx0" brushRef="#br0" timeOffset="2509.2509">5678 1559 114 0,'-23'-3'39'0,"-1"10"2"16,-17-2-2-16,11 5-33 15,-11 4-2-15,4 3-2 16,8 2 0-16,11 0-1 16,11-3 0-16,19 1-1 0,14-4 0 15,11-2 0-15,7 1 0 16,0-1 0-16,0 1 1 15,-5 2-2-15,-12 8 1 16,-15 2 0-16,-17 5 1 16,-16 4-2-16,-11 2 1 15,-6 1-3-15,-3-2-1 16,-2-12-9-16,21 2-26 15,-2-16-2-15,24-8-1 16,29-7 0-16</inkml:trace>
  <inkml:trace contextRef="#ctx0" brushRef="#br0" timeOffset="2705.2705">6132 1862 94 0,'-39'43'42'15,"-13"-7"0"-15,14 13-2 16,-10-3-18-16,9-2-29 16,15 9-30-16,-8-12-5 15,16 4 2-15,1-13-3 16</inkml:trace>
  <inkml:trace contextRef="#ctx0" brushRef="#br0" timeOffset="3155.3155">7193 1125 97 0,'29'-54'40'0,"-29"54"1"16,0 0-2-16,35-55-32 15,-35 55-2-15,0 0-1 16,-7 39-2-16,-15 34 2 16,-15 22-3-16,2 18 2 15,-21-17-2-15,13 21-1 16,6-4 0-16,15-15-2 15,18-30-2-15,11-21-5 16,29-12-29-16,-6-22-1 16,16-8 0-16,-8-20-1 15</inkml:trace>
  <inkml:trace contextRef="#ctx0" brushRef="#br0" timeOffset="3967.3967">7015 1468 123 0,'-51'-24'40'0,"8"11"1"16,13 13-3-16,20 12-35 15,29-3-3-15,25-1-2 16,18-2-1-16,19-1-2 16,7-1-2-16,18 3-6 15,-11-11-22-15,15 8-4 16,-20-4 2-16,-7 7 8 15,-25-4 21-15,-14 1 6 16,-14 0 5-16,-30-4 7 16,15 1 25-16,-35-2 1 0,3 6 2 15,-21-6-9-15,5 11-18 16,-14 3-5-16,3 8-1 15,-5 4-1-15,-1 11-1 16,6-1 0-16,9 3-1 16,7 2-1-16,15-8-1 15,13-8 1-15,16-9-1 16,18-11 0-16,13-15-1 15,10-6 1-15,4-8 0 16,2-7 0-16,-9-1 0 16,-4 1 1-16,-10 2-1 15,-14 7 0-15,-11 8 1 16,-15 15-1-16,-10-5 0 15,-9 17 0-15,-1 5 0 0,-4 6 0 16,5 3-1-16,6 4 1 16,5-1 0-16,11-7 0 15,12-6 0-15,10-11 0 16,9-10 1-16,6-3-1 15,3-9 2-15,-4-8-2 16,3-8 0-16,-5 1 0 16,-4-5 0-16,-6 8 0 15,-5 3 0-15,-6 2 0 16,-5 7 0-16,-11 17 0 15,12-5 0-15,-13 17 0 16,-7 13 0-16,2 1 0 16,-3 5 0-16,5 1 0 15,0 2 0-15,5-6 0 16,8-8 0-16,10-10 0 0,9-14 0 15,7-9 0-15,9-6 0 16,2-10 0-16,3-4 0 16,-5 0 0-16,-4 6 0 15,-10 5 0-15,-7 12 0 16,-12 14 0-16,-13 12 0 15,-9 14 0-15,-5 9 0 16,3 6-2-16,0 1-8 16,17 5-4-16,-5-20-11 15,29 3-18-15,5-14 0 16,24-7-1-16,9-15 1 15</inkml:trace>
  <inkml:trace contextRef="#ctx0" brushRef="#br0" timeOffset="4462.4462">10239 1213 94 0,'44'-96'41'0,"-44"96"-2"16,25-86 2-16,-25 86-36 15,-3-66-1-15,3 66 0 16,0 0-1-16,-72-9 1 15,-4 61-2-15,-7 38 1 16,-5 25-3-16,6 17 2 16,11 4-3-16,24 2 0 0,19-22-3 15,28-28-2-15,19-20-2 16,1-26-8-16,22-7-23 15,-14-24 1-15,10-9-2 16,-16-17 2-16</inkml:trace>
  <inkml:trace contextRef="#ctx0" brushRef="#br0" timeOffset="5210.521">9733 1476 112 0,'-21'-8'40'0,"2"9"0"15,23 13 0-15,7-6-38 16,25 0-1-16,21-1 0 15,15-4-1-15,11 2 1 0,9 1-1 16,0-3 1-16,-1 3-1 16,-11 0 0-16,-14 2 0 15,-17 1 0-15,-16 2 1 16,-17-1 0-16,-12 1-1 15,-14 1 1-15,-7 1 0 16,-9 0 0-16,-4 7 0 16,-3 3 0-16,0 6 0 15,4 1 0-15,6 2-1 16,8 1 0-16,11 0-1 15,15-4 2-15,11-10-2 16,15-8 1-16,6-11 0 16,9-11 0-16,0-8 0 0,4-8 0 15,-9-8 1 1,-4-2-1-16,-13-7 1 0,-6-1 0 15,-13 0-1-15,-9 5 0 16,-7 1 1-16,-7 11-1 16,-3 3 0-16,-4 10 0 15,2 12 0-15,0 8 0 16,5 10-1-16,5 5 1 15,7 7 0-15,8-2-1 16,6 2 1-16,8-2-1 16,8-2 1-16,4-3 0 15,2-1 0-15,-1-2 0 16,-4-2 0-16,-3-3 0 15,-5 5 0-15,-5 1 0 0,-8 1-1 16,-7 1 1-16,-6 3-1 16,-7-2 1-16,0 1 0 15,-3-3 0-15,2-1-1 16,-3-7 2-16,14-11-1 15,-17 9 1-15,17-9 0 16,2-20-1-16,7-1 2 16,5-6-1-16,3-3 1 15,5-3-1-15,3 2 1 16,0 0-2-16,3 4 0 15,1 5 0-15,2 5-3 16,8 10-8-16,-5-6-5 16,22 12-11-16,-12-5-16 15,18 5 1-15,4-5-3 16,21 0 3-16</inkml:trace>
  <inkml:trace contextRef="#ctx0" brushRef="#br0" timeOffset="6438.6438">3043 1801 65 0,'19'-9'36'15,"0"12"1"-15,0-1 0 16,11 7-16-16,1-11-16 0,11-2-1 16,2-6-1-16,3-4 0 15,-4-2 0-15,-4-4 0 16,-6-4 0-16,-11-1-1 15,-9-2 1-15,-15 2-1 16,-14 5 0-16,-6 4 0 16,-14 5 0-16,-5 11 0 15,-7 11 0-15,-1 19-1 16,1 11 1-16,5 10-2 15,14 6 1-15,14-2-4 16,25-2-6-16,17-20-29 16,36-5-3-16,11-26-1 15,22-8-1-15</inkml:trace>
  <inkml:trace contextRef="#ctx0" brushRef="#br0" timeOffset="9617.9617">12676 1356 100 0,'0'0'39'15,"0"0"1"-15,13-64-7 16,-13 64-28-16,0 0-1 0,-27-56 1 15,27 56-2-15,0 0-1 16,-52-21 0-16,-1 18 0 16,-2 9 0-16,-3 6-1 15,7 15 0-15,10 5-1 16,19 5 0-16,15-7 0 15,22-9 0-15,16-14 0 16,10-10 0-16,-41 3 1 16,55-12-1-16,-55 12 2 15,58-21-1-15,-58 21 0 16,60-22 0-16,-60 22 0 15,51-23 0-15,-23 16 0 16,0 12-1-16,-14 12 0 16,-18 15 0-16,-11 11-2 0,-12 14 2 15,-10 7-3-15,3 6-1 16,6-7-3-16,4-19-20 15,23-1-13-15,4-13 0 16,23-5-2-16,3-15 1 16</inkml:trace>
  <inkml:trace contextRef="#ctx0" brushRef="#br0" timeOffset="9993.9993">13258 1365 107 0,'0'0'40'0,"-7"-31"2"16,-12 21-3-16,-19 14-36 16,0 23 0-16,-17 16-2 15,8 25 2-15,-9 7-3 16,11 12 1-16,23-12-1 15,17-6 0-15,18-16 1 16,17-12-1-16,18-18 1 16,13-21-1-16,11-23 1 15,7-10 1-15,-3-15-1 16,-8-12 1-16,-11-7-1 15,-10-9 0-15,-47 74 0 16,30-76-2-16,-30 76 1 16,1-73-2-16,-1 73-1 15,-14-53-2-15,14 53-5 0,-34-46-19 16,34 46-12-16,-23-26 2 15,-1 8-2-15,6 14 1 16</inkml:trace>
  <inkml:trace contextRef="#ctx0" brushRef="#br0" timeOffset="10390.0389">14062 1082 91 0,'0'0'42'16,"8"-70"1"-16,-8 70-2 15,0 0-26-15,0 0-12 16,-55-18 0-16,55 18-1 15,0 0 1-15,-54 45-2 16,48-16 1-16,-11 23-1 16,12-4-1-16,5-48 0 15,0 0 1-15,23 57-1 16,-23-57 1-16,0 0 0 15,52 12-2-15,-52-12 2 16,0 0-1-16,50-40 0 16,-50 40-1-16,0 0 0 15,15-60-2-15,-15 60-2 16,0 0-7-16,0 0-15 0,-21-66-14 15,21 66 0-15,0 0 0 16,0 0 0-16</inkml:trace>
  <inkml:trace contextRef="#ctx0" brushRef="#br0" timeOffset="10535.0534">14492 1489 114 0,'-20'-6'34'16,"2"-14"-31"-16,-4-3-2 15,-4 4-42-15,6-14-2 16</inkml:trace>
  <inkml:trace contextRef="#ctx0" brushRef="#br0" timeOffset="12885.2884">1164 15621 37 0,'0'0'33'0,"0"0"2"15,0 0-2-15,5-17-25 0,-5 17-2 16,0 0-1-16,0 0 0 15,10-8-1-15,-10 8 1 16,0 0-3-16,10 4 1 16,-10-4-1-16,12 6 0 15,-12-6-1-15,20 9 1 16,-6-7-1-16,8 0-1 15,3-2 0-15,6-4 0 16,9-4 0-16,6-5 2 16,4-3-3-16,8-4 2 15,0 0-2-15,-2 0 2 16,-3 0-1-16,-6 6 1 15,-5 4-1-15,-11 5 0 16,-7 5 0-16,-7 3 0 0,-17-3 0 16,13 8 0-16,-13-8-2 15,0 0 0-15,-2 15-4 16,2-15-6-16,0 0-23 15,0 0-2-15,0 0-1 16,-11-4 1-16</inkml:trace>
  <inkml:trace contextRef="#ctx0" brushRef="#br0" timeOffset="15777.5776">1801 15604 35 0,'0'0'26'0,"0"0"-7"16,0 0 0-16,0-12-8 15,0 12-4-15,2-19-2 16,-2 19-2-16,4-23 0 16,-2 14 0-16,-3-7-1 15,0 3 0-15,-2-1-1 0,3-2 1 16,-3 1-1-16,2-3 0 15,1-6 0-15,1-2 0 16,1-5-1-16,5-5 1 16,0-3-1-16,5-4 1 15,-4-3-1-15,2 0 1 16,-3-2 0-16,0-1 0 15,-2 3 0-15,-3 2 0 16,-8-3 1-16,4 1 1 16,-3-3-1-16,2-1 1 15,-2-7-1-15,2-4 0 16,3-2 0-16,0-8-1 15,4-1 1-15,0-4-3 16,1-2 2-16,-3-1 1 0,1-1-1 16,0 3 0-16,-6-4-1 15,-1 1 1-15,0-2 0 16,0-1 0-16,-2 1-1 15,0-2-1-15,0-4 2 16,0 0-1-16,3-2 1 16,2-1-1-16,0-3 1 15,1-1-1-15,-3 1 1 16,1-2-1-16,2-1 0 15,-5 2 0-15,2 0 0 16,1-1 0-16,-3 0 0 16,2-1 1-16,-3-3-1 15,6 0 1-15,0-3 0 16,2-3-1-16,0-1 1 15,4-3-1-15,0 1 1 0,1-1-1 16,0 1 2-16,-4 1-1 16,3 0 0-16,-2 0 1 15,-2 0-1-15,-1 0 0 16,0-2 2-16,-1 0-1 15,-1-6-1-15,1-2-1 16,1-3 1-16,-2-5-2 16,2 0 3-16,2-3-2 15,-1-2 0-15,1-1-1 16,0 2 1-16,0 3-1 15,-1 4 1-15,0 4 0 16,-4 2-1-16,0 2 1 16,0 3 0-16,-1 3 0 15,-1 0-1-15,0-3 2 0,0 2 0 16,1 2 0-16,-1-3 0 15,0 0 0-15,2 0 0 16,0 0 0-16,-3-3 0 16,2 2 0-16,-2 2 0 15,0-3-1-15,-3 1 1 16,0 1-1-16,0 2 1 15,-1-2-1-15,1 2 0 16,1 0-1-16,-4-2 2 16,3 1-2-16,1 2 1 15,0 0 0-15,-2 2 0 16,3 2-1-16,-3-1 0 15,1 5 0-15,1 2 0 16,-1 0 1-16,1 1-1 0,-1 2 0 16,2 0 1-16,1-2 0 15,2-1 0-15,0-1 0 16,5 1 0-16,-4-1 0 15,5 1 0-15,-1 0 0 16,-1 2 0-16,0 0 1 16,3 2 0-16,-3 2-1 15,-1 2 1-15,1 3-1 16,-1 0 1-16,0 4-1 15,1 1 0-15,-1 3 1 16,0 1-1-16,0 3 1 16,2 3-1-16,-1 3 1 15,-4-1-1-15,5 4 1 0,-4 2-1 16,0 3 0-16,2 0 0 15,0 3 0-15,-3 5 0 16,1 5 0-16,1 7 1 16,0 3-1-16,0 7-1 15,-3 5-2-15,2 7 1 16,-3 3-3-16,5 16-5 15,-9-19-19-15,9 19-6 16,0 0-2-16,0 0 0 16</inkml:trace>
  <inkml:trace contextRef="#ctx0" brushRef="#br0" timeOffset="17513.7512">1664 2671 66 0,'0'0'34'0,"-1"-11"0"15,1 11-3-15,0 0-20 16,0 0-5-16,0 0-1 15,0 0-2-15,0 0 0 0,0 0-1 16,6 11 0-16,-6-1-1 16,1 7 2-16,-2 2-1 15,1 5 0-15,-1 3-1 16,-5 9 1-16,0 3-2 15,-1 3 2-15,0 3-1 16,1 4-1-16,-2 2 0 16,3 5 0-16,-5 1 0 15,5 0 1-15,-2 2-2 16,1 4 0-16,0 1 1 15,-1 4-1-15,-2 0 1 16,1 2-1-16,0 3 1 16,-3-1-1-16,5 0 1 15,-2 0 1-15,2 2-1 0,4-2 1 16,1 2-1-16,1 2-1 15,-1-2 0-15,1 4 1 16,1 3-1-16,-1 2 0 16,-2 1 1-16,-1 2-1 15,0 3 0-15,-3 0 1 16,1 2 1-16,1 0-2 15,-4-1 2-15,4 0-1 16,0-1 0-16,1 0 0 16,1-2 0-16,2 3 1 15,2 0-1-15,-2 0 1 16,4 2-1-16,-4 4 1 15,1 1 0-15,-2 3 0 0,1 3 0 16,-4 1 1-16,1-3-3 16,-1 5 2-16,1-4-1 15,1-2 1-15,-1-3-1 16,3 1 1-16,1-2-1 15,2-3-1-15,-2 0 1 16,3 2 0-16,-2 0-1 16,1 0 1-16,-3 1 0 15,1-2 0-15,-2 3-1 16,-1 0 0-16,-1-2 1 15,2-2-1-15,0-1 1 16,0 0-1-16,2-1 0 16,1-1 1-16,2-5 1 15,-2 4-1-15,2-3 1 0,0 1-1 16,0-2 1-16,-2 0-1 15,2 4 1-15,-4 0-1 16,0 0 0-16,-3 1 0 16,1 1 0-16,-3 0 0 15,2 0 0-15,-1 0 1 16,2-1-1-16,-3-1 0 15,3 0 0-15,-1-3 0 16,-1-1-2-16,0 0 3 16,1-1-3-16,-1 0 3 15,1-1-3-15,-1 0 3 16,-1-1-3-16,3 0 4 15,-1-2-3-15,-1 2 1 16,1-2-1-16,0-1 0 0,0 0 0 16,1-2 0-16,-1 3 0 15,1 0 0-15,-1 1 1 16,1-1 0-16,0 0 0 15,-1 0-1-15,0 0 1 16,-2-1-1-16,1-2 2 16,-2 1-2-16,-2 0 1 15,3 0-1-15,-3-3 2 16,6 0 0-16,-7 2 0 15,4-3 0-15,0 0-1 16,0-1 1-16,2 1-1 16,-3 0 1-16,0 2-1 15,-2-1 0-15,1 1 0 16,-1 0 1-16,2 1-2 15,-1-2 1-15,0-2 0 0,1-1-1 16,-1-1 1-16,2-4 0 16,0 1-1-16,0 2 1 15,-2-3 0-15,1 3 0 16,-1 0 0-16,1 3 0 15,-1-3-1-15,-1 3 0 16,0-1 1-16,0-3-1 16,-1 1 1-16,0 0-1 15,1-1 1-15,0-4-1 16,1 0 1-16,1-2 0 15,1 0-1-15,-1-2 0 16,2-1 0-16,2-3 0 16,2 2 0-16,0-1-1 15,1-1 2-15,0 1-1 0,1-3 1 16,-1 1 1-16,0-1-1 15,-2 0 0-15,0-2 0 16,-2-2 1-16,-1 0 0 16,-1-1-2-16,-1-3 1 15,2-4 0-15,-2-3 0 16,2-2 0-16,1-7 0 15,-1-1-1-15,4-3 1 16,0-3 0-16,-2-1 0 16,1 1 1-16,-1-1-1 15,-4-1 0-15,3-1-1 16,-4-4 1-16,6-3-2 15,1-14-2-15,0 0-2 16,4-23-19-16,12 1-10 0,-6-17-1 16,14 5-1-16,-8-12 0 15</inkml:trace>
  <inkml:trace contextRef="#ctx0" brushRef="#br0" timeOffset="18324.8323">1250 15270 9 0,'0'0'26'16,"-12"-10"-2"-16,12 10-5 15,0 0-8-15,0 0 0 0,-14-15-2 16,14 15 1-16,0 0-2 16,0 0 0-16,0 0-2 15,0 0 0-15,-13-5-2 16,13 5 0-16,0 0-1 15,0 0-1-15,19 7-1 16,-4-2 0-16,5 0-1 16,6 3 0-16,3 2 0 15,0 1 0-15,-1 4 0 16,0 4 0-16,-7 4 0 15,-9 7 0-15,-6 5 1 16,-9 11-1-16,-10 6 1 16,-6 4 0-16,-4 1-1 15,-6-13-10-15,11-2-23 0,-5-24-2 16,23-18-2-16,-14-19 0 15</inkml:trace>
  <inkml:trace contextRef="#ctx0" brushRef="#br0" timeOffset="19579.9578">549 14947 42 0,'0'0'33'16,"-13"-22"1"-16,13 22-1 16,-36-18-24-16,19 13-4 15,-8-1-1-15,1 10 0 0,-6 2 0 16,1 7 0-16,-1 4-2 15,4 7 1-15,2-2-1 16,6 4 0-16,4 1-1 16,9-1 1-16,6-3-2 15,7-4 0-15,8-4 1 16,5-7-1-16,4-5 0 15,1-5 1-15,3-7-1 16,-3-5 1-16,-2-5-1 16,-2 3 1-16,-8 0 0 15,-1-1 0-15,-6 7-1 16,-7 10 1-16,0 0-1 15,-4 16 0-15,-7 6-1 16,-2 12 1-16,-2 8-2 16,-1 4 0-16,2 3-2 0,-3-7-2 15,15 6-16-15,-4-22-13 16,16-7-1-16,-10-19 1 15,33-18 0-15</inkml:trace>
  <inkml:trace contextRef="#ctx0" brushRef="#br0" timeOffset="19902.9901">769 14844 32 0,'0'0'34'16,"-13"-9"2"-16,5 20-1 15,-11-2-15-15,8 15-15 16,-3 5-1-16,2 7 1 15,2 4-3-15,4 6 1 0,2-4-1 16,4-1 0-16,4-9 0 16,4-4 0-16,5-15 0 15,6-9-1-15,1-15 1 16,6-11 0-16,-4-10-1 15,-1-8 0-15,-6-2 0 16,-5-2 0-16,-9 6-1 16,-8 0-1-16,-6 10 0 15,-9 7-2-15,-2 11-2 16,-5 0-4-16,18 14-28 15,-10-6 1-15,21 2-3 16,0 0 1-16</inkml:trace>
  <inkml:trace contextRef="#ctx0" brushRef="#br0" timeOffset="29557.9555">2648 10050 73 0,'2'-22'33'16,"-8"-2"-1"-16,-2 7 3 15,-14-2-29-15,1 8 0 16,-10-2-1-16,2 9 1 15,-11 4 0-15,0 15-1 16,-4 1-1-16,5 10-1 0,-1 5 0 16,9 1 0-16,2 3-2 15,8-1 0-15,9-1 0 16,8-8 0-16,13-8-1 15,9-9 1-15,10-9 0 16,13-8-1-16,7-8 1 16,7-10 0-16,1-5 0 15,-2-2 0-15,-5 1 0 16,-8 4 0-16,-9 6-1 15,-12 15 1-15,-20 8-1 16,-4 35 0-16,-18 11 0 16,-9 15 0-16,-10 15-1 15,-3 9 1-15,-3 11-2 0,1-6 1 16,10-5-3-16,6-17-3 15,30-10-29-15,4-30-2 16,27-16 0-16,9-29-2 16</inkml:trace>
  <inkml:trace contextRef="#ctx0" brushRef="#br0" timeOffset="29974.9972">2957 10137 94 0,'0'0'36'0,"-20"4"0"16,20-4-1-16,0 0-29 15,-10 2-1-15,10-2-1 16,0 0 0-16,-14 19-1 15,8-1 0-15,-6 6-1 16,-1 5 0-16,0 2-2 16,0 0 1-16,6 2-2 15,4-7 1-15,10-3-1 16,7-8 1-16,8-6-2 15,6-4 2-15,5 0 0 16,3-1 0-16,-2 3 0 16,-7 5 1-16,-7 6-1 15,-8 7 0-15,-11 9 0 16,-10 3 1-16,-6 4-1 15,-7-1 0-15,-3-4-1 0,-1-9-2 16,7-4-5-16,-3-25-27 16,22 2-3-16,-2-30-1 15,14 1-1-15</inkml:trace>
  <inkml:trace contextRef="#ctx0" brushRef="#br0" timeOffset="30425.0422">3049 10118 112 0,'-18'2'38'0,"11"11"1"16,7-13-2-16,0 0-35 16,14 4-2-16,14-13 1 15,11-1-1-15,12-8 1 0,6-1-1 16,8-4 0-16,1-1 1 15,0 4-1-15,-8 1 0 16,-8 8 0-16,-11 4 0 16,-12 10 0-16,-13 10 1 15,-11 9 0-15,-10 10 0 16,-9 11 1-16,-7 8-1 15,-3 6 0-15,-1 5 0 16,6-2 1-16,6-7-2 16,11-6 1-16,13-10-1 15,12-18 1-15,15-15 0 16,14-17-1-16,6-16 2 15,5-12-1-15,-1-11 1 16,-6-8-1-16,-12-2 0 0,-15 1-1 16,-18 6 1-16,-20 9-3 15,-14 14-1-15,-13 10 0 16,-9 20-5-16,-10-1-7 15,14 30-14-15,-8-9-11 16,17 9 1-16,7-4-2 16,15 1 1-16</inkml:trace>
  <inkml:trace contextRef="#ctx0" brushRef="#br0" timeOffset="31496.1493">487 9877 88 0,'-20'-25'37'0,"3"13"-1"16,-13-10 1-16,6 14-29 15,-17-1-2-15,4 12-2 16,-6 4 0-16,5 11-1 15,-1 5-1-15,5 7-1 16,4 3 0-16,7 1 0 16,11-1 0-16,10-5-1 15,9-4 1-15,11-9 0 16,11-10-1-16,8-6 1 15,8-9 0-15,5-6-1 16,1-7 1-16,0-5 0 0,0-1 0 16,-11-1-1-16,-5 4 1 15,-11 2 0-15,-6 8-1 16,-7 11 1-16,-11 5-1 15,2 19 0-15,-11 12 1 16,-7 9-1-16,-5 11 0 16,-5 6-1-16,0 7 0 15,-1-2-2-15,4-4-2 16,4-11-3-16,20-2-27 15,-2-24-3-15,21-6 0 16,2-20-3-16</inkml:trace>
  <inkml:trace contextRef="#ctx0" brushRef="#br0" timeOffset="31833.183">794 9902 103 0,'-11'2'37'16,"-10"0"1"-16,8 13-1 15,-7-5-33-15,8 6-2 16,1-1-1-16,6 2 0 16,6-2 0-16,6 0 0 15,8-2-1-15,6-3 1 16,6-2-1-16,5-1 1 15,-2-1 0-15,0 0 0 16,-5 1 0-16,-5 6 0 16,-7 2 0-16,-7 3 0 0,-11 4-1 15,-4 2 1-15,-10-1-1 16,3-1-1-16,-1-2-1 15,-3-8-3-15,9 4-8 16,-6-20-24-16,17 4-1 16,1-21-1-16,14 4 0 15</inkml:trace>
  <inkml:trace contextRef="#ctx0" brushRef="#br0" timeOffset="32262.2259">890 9869 102 0,'-20'1'36'15,"20"-1"1"-15,0 0-1 0,1-15-34 16,18 1-2-16,9-3 1 16,7-3 0-16,6-1 0 15,1 2 0-15,1 3 0 16,-2 3 0-16,-6 5 1 15,-9 7-1-15,-6 8 2 16,-11 4-1-16,-3 12 1 16,-12 3-1-16,-1 10 1 15,-5 6-1-15,-1 6 0 16,0 1-1-16,4-1 1 15,5-4-2-15,4-5 1 16,10-10 0-16,7-14 0 16,10-15 0-16,5-13-1 15,5-12 0-15,-1-13 0 0,-2-8 1 16,-5-5-1-16,-7-2 0 15,-10 0-1-15,-13 7-1 16,-13 4 0-16,-7 15-2 16,-12 2-7-16,6 30-8 15,-22-6-18-15,19 22-4 16,-6 3 1-16,18 14-3 15</inkml:trace>
  <inkml:trace contextRef="#ctx0" brushRef="#br0" timeOffset="33328.3325">1598 15731 0 0,'6'-17'29'0,"-6"3"2"16,0 14 0-16,-1-22-17 15,1 22-3-15,-1-15-1 16,1 15-1-16,-12 0 0 15,12 0-3-15,-23 20 0 16,10-1-1-16,-3 7-1 16,2 5-1-16,4 4 0 15,0 0 0-15,9 0-1 0,5-2 0 16,5-4-1-16,5-8 0 15,6-10 0-15,4-8 0 16,1-10 0-16,3-8-1 16,-1-13 1-16,-3-4 0 15,-6-9-1-15,-3 1 0 16,-10-3 1-16,-2 5-2 15,-10 6 1-15,-8 9-1 16,-1 17-1-16,-10 10-4 16,6 25-24-16,-11-3-6 15,14 14-3-15,-4-6 0 16</inkml:trace>
  <inkml:trace contextRef="#ctx0" brushRef="#br1" timeOffset="40578.0574">4943 3086 99 0,'-22'-5'39'0,"-17"-1"0"16,-1 16-2-16,-9 2-34 15,2 3-1-15,0 5-1 16,8 1 1-16,10-1-1 16,12 5-1-16,14-5 1 15,17-2-1-15,15-6-1 16,14 1 1-16,8-1 0 0,6 0 0 15,0 2 0-15,-5 2 0 16,-11 6 0-16,-7 6 1 16,-16 8-1-16,-13 7-1 15,-15 2 2-15,-10-1-2 16,-4-1 0-16,-2-7-3 15,3-6-1-15,1-19-7 16,20 0-24-16,2-25-2 16,17-2 0-16,4-20 0 15</inkml:trace>
  <inkml:trace contextRef="#ctx0" brushRef="#br1" timeOffset="40762.0758">5228 3284 89 0,'7'28'37'0,"-17"-10"0"16,6 15 2-16,-7-5-28 15,3 7-7-15,2 1-1 16,2 4-1-16,1-3 0 16,0-6-4-16,4 3-3 15,-4-21-29-15,14 5-4 16,-11-18-2-16,23-16 1 15</inkml:trace>
  <inkml:trace contextRef="#ctx0" brushRef="#br1" timeOffset="41213.1209">5226 2962 99 0,'-18'-9'36'0,"18"9"-1"16,-12 6-3-16,12-6-39 15,21 18-10-15,-2-19 0 16,22 16-2-16,-4-12-12 15,16 10 0-15,-11-8 15 16,11 12 10-16,-9 6 9 16,-12-4 10-16,3 22 2 15,-25-4 3-15,2 22 13 16,-23-9 2-16,7 18-13 15,-21-14-9-15,10 9-4 16,-8-7-1-16,8-9-3 16,1-11 1-16,13-11-3 15,1-25 1-15,26 5 0 16,1-24-1-16,10-12 0 0,3-10 0 15,4-6 1-15,2-2 0 16,-9 4 0-16,-3 3 0 16,-9 11-1-16,-7 12 0 15,-8 16 0-15,-5 14 0 16,-5 12 0-16,-5 14-3 15,-3 3-1-15,5 13-2 16,-4-7-9-16,18 16-15 16,-10-19-11-16,20 2 0 15,0-20-1-15,18-1 0 16</inkml:trace>
  <inkml:trace contextRef="#ctx0" brushRef="#br1" timeOffset="41860.1856">7166 2982 89 0,'-14'-25'37'0,"-14"-2"0"16,0 16 0-16,-14-3-26 15,4 15-6-15,-2 4-2 16,0 11 0-16,3 6 0 16,5 8-2-16,5 2 0 15,9 0 0-15,9-1 0 16,12-5 0-16,13-8 0 0,14-9 0 15,13-10 1-15,8-5-1 16,7-6 0-16,1-7 0 16,-1 0 1-16,-5-2-2 15,-10 5 1-15,-6 3-1 16,-16 6 1-16,-8 8-1 15,-13 12-1-15,-11 8 1 16,-11 16-1-16,-8 11 1 16,-5 7-2-16,-3 8 0 15,5 2-3-15,2-7-3 16,24 6-28-16,2-28-4 15,28-6 2-15,9-28-1 16</inkml:trace>
  <inkml:trace contextRef="#ctx0" brushRef="#br1" timeOffset="42184.218">7679 3037 111 0,'-29'19'38'0,"-16"3"1"15,8 26-1-15,-6 3-35 16,9 9 0-16,10-1-1 15,12 2 1-15,13-7-2 16,14-9 1-16,14-13-1 16,14-18 1-16,9-17-1 15,9-17 0-15,1-17 0 16,-3-14 0-16,-2-10 0 0,-10-6 0 15,-12-4-1-15,-13-1 0 16,-18 7-1-16,-12 5 0 16,-16 15-2-16,-9 10 0 15,-3 19-3-15,-5 3-7 16,19 27-15-16,-4-6-10 15,25 16-2-15,8-6 1 16,23 8-1-16</inkml:trace>
  <inkml:trace contextRef="#ctx0" brushRef="#br1" timeOffset="42381.2377">8389 3037 112 0,'0'0'38'0,"-11"-13"1"16,11 13-2-16,19-14-38 15,-2 2 0-15,11 8-4 16,-1-9-7-16,11 17-24 16,-7-6-2-16,4 11 0 15,-13-3-1-15</inkml:trace>
  <inkml:trace contextRef="#ctx0" brushRef="#br1" timeOffset="42515.2511">8325 3255 111 0,'-23'31'39'0,"1"-14"-1"15,25-5-4-15,17-1-50 16,14-26-20-16,22 0-3 0,7-18 0 16,19 5-2-16</inkml:trace>
  <inkml:trace contextRef="#ctx0" brushRef="#br1" timeOffset="43212.3208">9487 2706 45 0,'0'0'34'16,"0"-20"-1"-16,0 20 2 16,-14-19-20-16,14 19-3 15,-18-4-3-15,7 14-1 16,-11-2-2-16,2 14 1 15,-4 0-2-15,4 12 0 16,-2 2-1-16,6 3-1 16,6-2-1-16,7-1 1 15,12-6-1-15,8-7-1 16,7-7 0-16,6-13-1 0,6-15 1 15,-1-5 0-15,2-9 0 16,-6-6-3-16,-6-6 2 16,-8 0-3-16,-5-1 1 15,-10 3-1-15,-5 10-1 16,-8 1-2-16,2 14-1 15,-10-4-11-15,19 15-18 16,-23 10-1-16,22 7-1 16,-2-5 1-16</inkml:trace>
  <inkml:trace contextRef="#ctx0" brushRef="#br1" timeOffset="43752.3748">9895 2776 95 0,'0'0'37'15,"0"0"1"-15,0 0 1 16,-21 17-35-16,6 1-1 16,0 4-1-16,0 5 0 15,1 2-1-15,0 1 0 16,5 1-1-16,3-2 0 15,2-5 0-15,4-7 0 16,0-17 1-16,10 13-1 16,-10-13 0-16,18-20 0 15,-5-3 0-15,0-6 1 16,1-8-1-16,1-3-1 15,2-8 1-15,0-1-1 16,3-2 1-16,3 5-1 0,2 8 1 16,-2 6-2-16,0 9 2 15,1 9 0-15,-2 9 0 16,-1 11 0-16,-4 8 0 15,-6 4 0-15,-4 4 0 16,-5 3 2-16,-6 1-2 16,-6 0 2-16,-7-1-2 15,-5 0 2-15,-2 2-1 16,-4 3 0-16,-1 1 0 15,-4 3-2-15,0 6 1 16,-1 5 0-16,-1 1 1 16,3 8-1-16,-2 1 0 15,5-4 0-15,5-2-1 16,6-7 0-16,14-8-4 0,4-34-7 15,35 15-24-15,-3-37-3 16,25-3 1-16,-2-18-2 16</inkml:trace>
  <inkml:trace contextRef="#ctx0" brushRef="#br1" timeOffset="44294.429">10296 2746 96 0,'0'0'40'16,"-4"11"-2"-16,5 13 2 15,-7-1-36-15,4 6-1 16,-5 2 0-16,4 6-1 16,-8 0 0-16,3 0-1 0,-2-1 0 15,2-8 0-15,0-7-1 16,1-4 0-16,7-17 0 15,0 0 0-15,4-14 0 16,7-12 0-16,3-9 0 16,2-9 0-16,1-7 1 15,-1-8-2-15,3 0 2 16,1 4-2-16,-5 6 2 15,-1 7-2-15,-3 10 2 16,2 9-2-16,0 10 2 16,-1 13-1-16,1 8 1 15,-2 7-1-15,0 6 1 16,0 1 0-16,-2 5-1 0,-1-1 1 15,-3 4-1-15,-9-5 2 16,-2 2-2-16,-4 1 1 16,-8-3-1-16,-1-1 0 15,-4-2 0-15,2-3 0 16,-2 0-1-16,1-1 1 15,2 4-1-15,5-1 1 16,0 9-1-16,2 2 0 16,-1 9 1-16,0 7-1 15,3 4-2-15,-1-4-2 16,11 9-7-16,-13-24-11 15,20 9-15-15,-10-24-1 16,15 0-2-16,-11-18 2 16</inkml:trace>
  <inkml:trace contextRef="#ctx0" brushRef="#br1" timeOffset="44527.4523">9548 3383 106 0,'0'0'40'16,"43"-2"1"-16,9-22-3 16,29-3-37-16,18-6 0 15,13-1 0-15,9 0-2 16,-2-3-4-16,5 22-19 15,-24-8-14-15,-8 22-1 16,-34 1-2-16,-16 19 1 0</inkml:trace>
  <inkml:trace contextRef="#ctx0" brushRef="#br1" timeOffset="45003.4999">9494 3763 101 0,'0'0'38'0,"0"0"1"15,-10 23-4-15,-2-1-32 16,-1 11-1-16,-8 9 0 16,2 10-1-16,-6 3 1 15,2 3-1-15,1-3 0 16,8-7 0-16,4-7 0 15,6-10 0-15,11-13-1 16,10-14 0-16,7-15 1 16,6-8 0-16,6-10 0 15,-1-6-1-15,1-3 1 16,-2 0 0-16,-9 4-1 15,-1 5 1-15,-9 9-1 16,-15 20 0-16,13-4 0 16,-13 16-1-16,-5 11-1 0,0 5 0 15,5 7-4-15,0-8-5 16,18 14-15-16,-8-22-13 15,18 5 1-15,-4-18-1 16,18-1 2-16</inkml:trace>
  <inkml:trace contextRef="#ctx0" brushRef="#br1" timeOffset="45406.5402">10015 3922 98 0,'-10'-4'38'15,"-11"-3"0"-15,8 16-1 16,-8 0-33-16,9 8-1 0,1 6-1 15,4 5 0-15,4 2-1 16,5 3 0-16,3-2 0 16,5-3 0-16,8-7-1 15,5-9 1-15,2-6-1 16,3-8 1-16,2-8-1 15,0-5 1-15,-1-5-1 16,-4-2 1-16,-3 0-1 16,-6 3 1-16,-5 1-1 15,-3 8 1-15,-8 10-1 16,0 0 0-16,-3 33 1 15,-10 5-1-15,-5 13 0 16,-11 13-1-16,-6 13 1 16,-9 8 0-16,-6 5 0 15,-3-2-1-15,0-4 1 0,0-10-2 16,9-12-1-16,5-19-3 15,18-11-7-15,-2-38-13 16,30-5-13-16,2-30 0 16,20-7-3-16,5-24 3 15</inkml:trace>
  <inkml:trace contextRef="#ctx0" brushRef="#br1" timeOffset="45984.598">10473 4001 101 0,'-13'30'39'0,"-8"-7"0"15,8 14 0-15,1-5-37 16,-1-1 1-16,0 0-2 15,5 1 1-15,0-4-1 16,3-3 0-16,4-6 0 16,1-4-1-16,0-15 0 15,0 0 1-15,12-5 0 16,-4-14-1-16,1-4 1 15,-2-7-1-15,2-5 1 16,4-3 0-16,-1-4 0 16,2 4-1-16,2 2 0 15,1 5 0-15,-1 6 0 16,6 8 0-16,-1 5 0 0,1 10 0 15,-1 9 0-15,1 4 0 16,-3 9 0-16,-4 2 0 16,-1 6 0-16,-9 2 0 15,-3 5 0-15,-12 0 0 16,-5 4-1-16,-9-2 1 15,-7 0-1-15,-4-5 1 16,-3 0 0-16,4-6-1 16,-3-7 1-16,9-3-1 15,4-2 1-15,8-2 0 16,0 3 0-16,6 7 0 15,-1 9 0-15,1 11 0 16,0 11 0-16,-5 6-2 16,4 14-6-16,-8-11-4 15,10 15-8-15,-16-19-14 0,12 1-5 16,-10-16-2-16,8-7 0 15</inkml:trace>
  <inkml:trace contextRef="#ctx0" brushRef="#br1" timeOffset="46630.6626">5262 5451 89 0,'-26'14'39'15,"7"4"0"-15,-12 0 0 16,5 15-34-16,-11-2-2 16,3 8 0-16,-2 2-2 15,6 5 0-15,6 1 2 16,14-3-2-16,6-6 2 15,13-7-2-15,9-8 1 16,11-10 0-16,6-7-2 16,4-11 1-16,1-2-3 15,-2 0 4-15,-6-4-4 16,-4 5 2-16,-6 8 0 15,-12 10 1-15,-10 10 1 16,-11 11-3-16,-10 9 4 0,-3 6-4 16,-4 5 3-16,0-7-3 15,5-2-2-15,7-15-2 16,13-5-9-16,6-37-17 15,26-9-8-15,4-19 1 16,23-6-4-16</inkml:trace>
  <inkml:trace contextRef="#ctx0" brushRef="#br1" timeOffset="46807.6803">5660 5703 100 0,'-22'33'40'0,"3"16"0"15,-6-1-1-15,10 7-35 16,-4 0-2-16,10-3-3 0,8-1-2 15,2-20-7-15,17-3-26 16,-5-20-3-16,13-10 1 16,-4-20-1-16</inkml:trace>
  <inkml:trace contextRef="#ctx0" brushRef="#br1" timeOffset="47224.722">5621 5537 96 0,'-23'-17'38'0,"1"1"0"16,22 16-1-16,0 0-33 15,-2 21-2-15,20-6-1 16,7 1 0-16,6 2 1 16,3 8-1-16,0-1 2 15,-1 12-1-15,-5 2 0 0,-5 10 1 16,-10 4 1-16,-6 8-1 15,-7-1 1-15,-5 2-2 16,-4-8 1-16,-1-8-1 16,0-9 0-16,2-11-1 15,5-16-1-15,3-10 0 16,16-28 0-16,1-4 0 15,5-5-2-15,1-7 2 16,3-2-2-16,-2 5 1 16,-1 3 0-16,-6 13 0 15,-3 10 0-15,-14 15 1 16,12 12 2-16,-11 13-2 15,-1 12 0-15,1 2-3 16,10 14-4-16,-3-13-7 0,23 10-6 16,-7-23-11-16,25 2-10 15,8-24 0-15,13-1-1 16,5-17 3-16</inkml:trace>
  <inkml:trace contextRef="#ctx0" brushRef="#br1" timeOffset="47757.7753">6881 5609 76 0,'-5'-29'39'16,"-12"-7"-2"-16,3 13 2 15,-20-4-31-15,6 16-2 16,-10 5-1-16,0 15 0 16,-8 8-2-16,3 12 1 15,1 9-2-15,6 4 0 16,6 1-1-16,13 0 1 15,15-10-1-15,20-6 0 16,15-17-1-16,14-12 1 0,13-13 0 16,7-9-1-16,6-10 1 15,0-5 0-15,-10 0-1 16,-7 1 1-16,-12 5 0 15,-12 13 0-15,-21 8-1 16,-11 12 1-16,-11 23-1 16,-12 13 0-16,-12 17 2 15,-8 15-1-15,-5 12 0 16,0 8-1-16,8 5 0 15,3-7-3-15,18-2-2 16,6-25-8-16,31-1-10 16,2-35-9-16,31-9-7 15,5-31-2-15,14-6 1 16</inkml:trace>
  <inkml:trace contextRef="#ctx0" brushRef="#br1" timeOffset="48042.8038">7321 5717 106 0,'-37'-1'40'0,"7"25"0"15,-17 3 0-15,8 18-35 16,5 4-1-16,10 10-1 16,11 1 1-16,11-3-1 15,16-9 0-15,11-11-3 16,16-14 1-16,9-15-1 15,9-17 1-15,-3-18-1 16,4-11-2-16,-8-10 3 16,-7-11-3-16,-12-4 0 15,-11-1-2-15,-16-1-1 0,-7 9-7 16,-22-6-7-16,7 27-5 15,-25-3-17-15,9 26 2 16,-5 1-3-16,12 17 3 16</inkml:trace>
  <inkml:trace contextRef="#ctx0" brushRef="#br1" timeOffset="48426.8422">8124 5919 108 0,'0'0'38'0,"1"-19"3"16,15-5-3-16,21-1-39 15,11-4-1-15,7 0-2 0,9 5 0 16,-6-5-9-16,8 18-24 15,-19-1-3-15,-4 22 3 16,-15 0 0-16</inkml:trace>
  <inkml:trace contextRef="#ctx0" brushRef="#br1" timeOffset="48576.8572">8287 6112 110 0,'-39'29'38'16,"19"-4"1"-16,20-25-2 15,15 1-37-15,36-15-8 16,10-23-27-16,28 2-3 15,2-14 0-15,13 3-3 16</inkml:trace>
  <inkml:trace contextRef="#ctx0" brushRef="#br1" timeOffset="50200.0195">9715 5499 71 0,'4'-15'34'16,"-9"-3"-2"-16,5 18-6 16,-22-15-16-16,4 18-3 15,-15 0 1-15,3 14-1 16,-12 3 0-16,1 7-2 15,-2 3-1-15,3 3-1 16,7-2 0-16,8 4-2 16,14-9 1-16,12-1-1 15,15-11-1-15,15-7 1 0,15-9 0 16,9-10-1-16,11-6 1 15,6-11 0-15,-2-3-1 16,-2-5 1-16,-10 2-1 16,-7 3 1-16,-18 4 0 15,-9 6-1-15,-17 11 0 16,-7 11 0-16,-27 12 0 15,-1 14 0-15,-8 9 0 16,-4 13-1-16,-2 12-1 16,3 1 0-16,7 6-2 15,2-12-5-15,26 6-23 16,-1-16-5-16,21-5 0 15,7-19 0-15</inkml:trace>
  <inkml:trace contextRef="#ctx0" brushRef="#br1" timeOffset="50631.0626">10316 5514 76 0,'0'0'38'16,"0"0"-1"-16,0 0 0 15,-13 7-29-15,7 4-2 0,-7-1 0 16,0 8-1-16,-6 2-2 15,2 3-1-15,-1 3 0 16,4 2 0-16,7-5-2 16,6 3 1-16,10-5-1 15,12-4 3-15,4-4-3 16,8-1 2-16,2 1-2 15,-1-3 3-15,-5 4-3 16,-4 1 2-16,-11 7 1 16,-10 3-5-16,-13 2 4 15,-7 4-4-15,-7-2 3 16,-5-4-5-16,2-1-1 15,-4-20-14-15,13 2-18 16,-1-19-1-16,20-3-2 0,2-19 1 16</inkml:trace>
  <inkml:trace contextRef="#ctx0" brushRef="#br1" timeOffset="51025.102">10393 5476 102 0,'-22'-11'38'0,"22"11"1"16,-12-3-2-16,12 3-34 15,17-10-2-15,7 2 0 16,7-5 0-16,7 3 0 16,6-2 0-16,-1 4 0 15,1 3 0-15,-3 3 0 16,-11 7 0-16,-6 7 0 15,-11 5 0-15,-13 8 0 0,-6 8 0 16,-8 6 0-16,-4 10 0 16,-2 2 2-16,3 4-3 15,6 0 2-15,9-6 0 16,12-7 0-16,16-9-2 15,7-13 3-15,14-18-3 16,5-12 1-16,1-13-1 16,4-13-1-16,-8-9 0 15,-11-4 0-15,-14-5 0 16,-11-2-3-16,-14 3 1 15,-14-3-8-15,-4 23-7 16,-24-7-9-16,6 27-13 16,-15 5 0-16,5 24-1 15,-11 9 2-15</inkml:trace>
  <inkml:trace contextRef="#ctx0" brushRef="#br1" timeOffset="51299.1294">9708 6399 116 0,'0'0'40'0,"39"-12"2"15,17-12-3-15,30-5-37 16,18-8-1-16,23-5-1 0,13 0-2 16,3-5-6-16,4 25-16 15,-27-7-16-15,-16 23 1 16,-30 5-1-16,-22 24-2 15</inkml:trace>
  <inkml:trace contextRef="#ctx0" brushRef="#br1" timeOffset="51783.1778">9952 6692 103 0,'-16'-15'37'0,"-1"10"2"15,-13 2-2-15,7 12-32 16,-15 2-1-16,1 12 0 16,-1 2-1-16,5 6 1 15,4-2-2-15,12 1 1 16,7-6-1-16,16-6 0 15,13-11 0-15,13-8-1 16,13-9-1-16,12-10 1 16,4-5 0-16,1-4-1 15,-3 2 1-15,-8 2-1 0,-8 5 0 16,-13 9 1-16,-14 7-1 15,-16 4 0-15,-9 32 0 16,-13 1-1-16,-10 12 0 16,-6 8 1-16,2 7-2 15,2 1-1-15,7 1-3 16,8-17-5-16,29 1-15 15,4-22-14-15,23-14 1 16,8-23-2-16,20-9 2 16</inkml:trace>
  <inkml:trace contextRef="#ctx0" brushRef="#br1" timeOffset="52092.2087">10540 6672 91 0,'-34'2'39'0,"2"16"1"15,-16 0 0-15,14 16-13 16,-1-7-25-16,9 0 1 15,11 2-2-15,15-5 1 16,13-3-1-16,14-6 0 16,12-5-1-16,9-3 0 15,3-1 1-15,0 1-1 16,-6-1 0-16,-8 8 1 15,-13 5-1-15,-12 6 0 16,-16 3 0-16,-11 3 0 16,-8 1-1-16,-6-4 0 15,0-3-1-15,1-11-3 0,9-1-3 16,-2-25-15-16,22 2-16 15,0-20-1-15,11-2 0 16,0-17 0-16</inkml:trace>
  <inkml:trace contextRef="#ctx0" brushRef="#br1" timeOffset="52475.247">10636 6656 119 0,'0'0'40'16,"0"0"0"-16,0 0 0 15,22-10-37-15,2 3-2 16,12-3-1-16,8-2 0 15,6-1 0-15,1-1 0 16,6 6 0-16,-13-1 1 0,-2 7-2 16,-15 4 2-16,-11 5 1 15,-13 11-1-15,-11 7 3 16,-12 9-3-16,-5 8 2 15,-5 7-3-15,-4 5 0 16,6 4 0-16,9 1 0 16,8-7 0-16,13-8 0 15,16-12 0-15,14-17 0 16,12-19 0-16,7-13 0 15,3-17 0-15,-2-10 0 16,-9-9 0-16,-10-5 0 16,-13-1 0-16,-24-5 0 15,-6 14-14-15,-35-11-8 16,2 26-3-16,-38-3-13 15,1 22-3-15,-22 9-2 0,-9 18 2 16</inkml:trace>
  <inkml:trace contextRef="#ctx0" brushRef="#br1" timeOffset="53151.3146">5636 8472 72 0,'0'0'37'15,"0"0"-1"-15,-18-6-1 16,-6 25-26-16,-16-4 0 15,2 16-3-15,-11 0 0 16,5 6-2-16,1 0-1 16,10-2-1-16,5-3-1 15,15-6 0-15,12-7 0 16,14-8-1-16,11-7 0 15,9-3 0-15,1-3 0 16,8-2 0-16,-7 3 0 16,-2 6 1-16,-6 5 1 15,-12 12-1-15,-13 7 0 0,-10 9 0 16,-10 6 0-16,-6 2 0 15,-4 0-1-15,2-7-2 16,5-5-2-16,6-22-4 16,28-3-14-16,1-26-16 15,28-11-1-15,1-19 0 16,21-4 0-16</inkml:trace>
  <inkml:trace contextRef="#ctx0" brushRef="#br1" timeOffset="53324.3319">5971 8604 95 0,'-2'32'39'0,"-12"11"0"15,-13 3-1-15,5 8-34 16,-2 0 0-16,8-2-3 16,3-6 0-16,7-11-4 0,7-5-4 15,-1-30-20-15,20 2-11 16,0-26 1-16,11-6-3 15,-7-16 2-15</inkml:trace>
  <inkml:trace contextRef="#ctx0" brushRef="#br1" timeOffset="53721.3716">5985 8471 92 0,'-18'-10'38'0,"-6"3"0"16,14 16 1-16,-3-7-32 16,17 14-2-16,2-1-1 15,10 6-1-15,1-4 0 16,5 10 0-16,-3-1 0 15,0 7-1-15,0 4 2 0,-10 8-2 16,-6 2 0-16,-5 1-1 16,-2 1 1-16,-4-7-2 15,1-3 2-15,2-11-2 16,3-10 0-16,2-18-1 15,26-17 1-15,0-10 0 16,9-10-1-16,4-8 1 16,2-2-1-16,5-2 1 15,-6 3-2-15,-4 9 2 16,-7 11-1-16,-6 12 1 15,-5 14 0-15,-9 10-1 16,-3 16 2-16,-5 6-3 16,-2 12 0-16,1 1-4 15,6 10-5-15,-3-18-10 0,24 10-3 16,-11-24-12-16,22 3-3 15,3-21-2-15,13-7 1 16</inkml:trace>
  <inkml:trace contextRef="#ctx0" brushRef="#br1" timeOffset="54165.416">7088 8385 93 0,'-19'-24'39'0,"-12"1"2"16,3 19-2-16,-17 7-32 0,6 17-2 15,-4 8-1-15,5 10-1 16,-1 4 0-16,11 6-1 15,5-3-1-15,17-5 1 16,12-12 0-16,18-12-1 16,12-15-1-16,12-13 1 15,9-12-1-15,4-7 1 16,1-7-1-16,-4-1 1 15,-8 3-1-15,-12 5 0 16,-12 8 1-16,-11 12-1 16,-15 11 0-16,-9 26 0 15,-9 11 0-15,-8 12 0 0,-4 11 0 16,-4 13-1-16,5 3 0 15,4-1-4-15,13-1-1 16,4-24-10-16,28 5-5 16,-7-35-8-16,31-2-9 15,-3-26-1-15,15-7-1 16,-5-20 3-16</inkml:trace>
  <inkml:trace contextRef="#ctx0" brushRef="#br1" timeOffset="54459.4454">7520 8566 99 0,'-12'-25'39'16,"1"25"3"-16,-17 6-3 15,8 22-30-15,-10 10-2 16,4 17-3-16,2 5 0 16,9 6-2-16,11-2 1 0,6-5-2 15,13-9 1-15,7-14-1 16,14-16 0-16,6-17-1 15,2-18 2-15,-3-14-2 16,-2-11 0-16,-2-12 0 16,-13-7-2-16,-5-7 1 15,-11-1-1-15,-9-2-1 16,-6 11-2-16,-7 3-1 15,4 22-6-15,-9-7-7 16,19 40-5-16,-12-22-7 16,25 31-8-16,-3 0-2 15,22 9 2-15</inkml:trace>
  <inkml:trace contextRef="#ctx0" brushRef="#br1" timeOffset="54654.4649">8098 8537 107 0,'-1'14'41'0,"-13"-20"1"15,14 6-2-15,0 0-34 16,0 0-5-16,19-17-1 16,4 7-1-16,10 6-2 15,2-10-6-15,16 22-10 16,-20-20-12-16,9 18-10 15,-18-5 1-15,-3 12-1 16</inkml:trace>
  <inkml:trace contextRef="#ctx0" brushRef="#br1" timeOffset="54819.4814">8104 8769 115 0,'-29'39'42'15,"2"-16"0"-15,26-1 0 16,1-22-40-16,40-3 0 16,7-10-5-16,14-15 1 15,15 0-5-15,0-19-7 16,24 16-11-16,-23-26-13 15,10 9-3-15,-13-12-1 16,-1 7 2-16</inkml:trace>
  <inkml:trace contextRef="#ctx0" brushRef="#br1" timeOffset="55022.5017">9021 8199 115 0,'-14'17'41'0,"4"18"2"16,-14 1-5-16,2 21-35 0,0 10 0 15,1 9 0-15,2 5-1 16,2 5-1-16,8-4-2 15,3-10-2-15,10-4-7 16,-4-27-5-16,20 0-8 16,-12-29-13-16,18-8-7 15,0-27-1-15,8-8 1 16</inkml:trace>
  <inkml:trace contextRef="#ctx0" brushRef="#br0" timeOffset="60337.0331">12323 2898 78 0,'14'-20'36'0,"-12"-4"1"15,0 10 0-15,-17 0-27 16,-3 16-4-16,-10 1-2 15,-1 15 1-15,-8 8-2 16,1 8 0-16,-3 7-1 16,4 4 0-16,7 2-1 0,8-1-1 15,12-4-1-15,11-12-2 16,19-6-4-16,5-24-18 15,29 2-13-15,0-23 1 16,19-1-2-16,-2-16 2 16</inkml:trace>
  <inkml:trace contextRef="#ctx0" brushRef="#br0" timeOffset="60637.0631">12744 2832 103 0,'-19'21'37'15,"-14"0"2"-15,8 12-1 16,-3 2-35-16,1 8 0 15,2 1-1-15,9 4 0 16,6-6 0-16,10-3-1 0,13-12 1 16,10-7-1-16,9-15 0 15,9-14 0-15,6-13-1 16,4-9 1-16,-5-8-2 15,-4-11 0-15,-11 2-1 16,-10-5-2-16,-8 8 0 16,-17 3 0-16,-5 12-1 15,-13 10 0-15,1 10-2 16,-9 9-2-16,16 22-25 15,-7-4-1-15,20 12 1 16,4-7-2-16</inkml:trace>
  <inkml:trace contextRef="#ctx0" brushRef="#br0" timeOffset="60967.0961">13440 2795 94 0,'0'0'39'15,"-13"-11"2"-15,-6 15-3 16,-17-5-22-16,4 9-13 15,-2 4-1-15,3 6-1 16,2 2-1-16,7 3 1 16,8 1-1-16,12-2 0 15,9-1 0-15,11 1 0 16,7-5 0-16,2-2 0 15,4-1 0-15,-2 0 1 16,-4 1-1-16,-9 2 1 16,-7 5-1-16,-10 0 0 15,-9 0 0-15,-9 5 0 0,-4 3-1 16,0-1-1-16,-1 1-4 15,-4-17-17-15,15 12-16 16,-3-16 0-16,18 8-1 16,-2-17-1-16</inkml:trace>
  <inkml:trace contextRef="#ctx0" brushRef="#br0" timeOffset="61659.1653">14524 2706 86 0,'1'-23'36'0,"-13"-8"2"16,0 12 2-16,-12-3-33 15,-1 11-2-15,-7 4-1 16,-7 16-1-16,-2 8 0 16,-2 9 1-16,0 9-2 15,5 5 0-15,9-2-1 16,4 4 2-16,13-8-2 15,15-7 1-15,14-14-1 16,17-11-1-16,11-9 1 0,14-9-1 16,5-5 1-16,2-4-2 15,-5-4 2-15,-4 7-2 16,-13 7 1-16,-11 9 0 15,-16 13 1-15,-16 14-1 16,-12 14 0-16,-13 10 1 16,-9 10-1-16,-8 6 0 15,-2 6-1-15,1-3-3 16,9 2-4-16,3-25-12 15,27 5-18-15,4-28-1 16,28-4 0-16,7-24 0 16</inkml:trace>
  <inkml:trace contextRef="#ctx0" brushRef="#br0" timeOffset="61960.1954">15005 2720 101 0,'-22'-9'40'15,"-4"23"2"-15,-16 2-3 16,9 17-32-16,-6 8-4 15,4 5 1-15,8-1-1 16,8 3-1-16,9-5 0 16,17-5-1-16,14-10 0 15,10-14-1-15,11-11 1 16,8-10-1-16,4-11 1 15,4-10-1-15,-4-11 0 16,-7-3-1-16,-13-5 0 16,-14 2-2-16,-13 4-1 15,-17 0-1-15,-10 11-4 0,-18-6-8 16,4 30-23-16,-12-7-1 15,11 20 2-15,-1-4 1 16</inkml:trace>
  <inkml:trace contextRef="#ctx0" brushRef="#br0" timeOffset="62426.242">15557 2958 105 0,'-17'0'40'0,"17"0"0"15,-14 1 0-15,27-4-36 16,3-10-3-16,12 1 0 16,6-5-2-16,5 1-1 15,1 4-3-15,-4-4-2 16,8 20-27-16,-27-6-4 15,-3 20 0-15,-20-7-1 16</inkml:trace>
  <inkml:trace contextRef="#ctx0" brushRef="#br0" timeOffset="62554.2548">15612 3097 93 0,'-36'26'38'0,"11"8"1"15,2-16 0-15,18 6-23 16,5-24-13-16,20 7-3 0,13-7-8 16,1-23-28-16,22 4-4 15,1-14 1-15,16 1-3 16</inkml:trace>
  <inkml:trace contextRef="#ctx0" brushRef="#br0" timeOffset="63627.3621">16400 2813 90 0,'-12'1'36'0,"-7"-7"1"16,4 14 1-16,-9-1-34 15,-1 7-1-15,-1 3 1 16,1 10-1-16,-1 0 1 15,6 7-2-15,3-3 1 16,6 2-2-16,7-9 1 16,9-4 0-16,11-10-1 15,10-11-1-15,9-13 1 16,8-7-1-16,3-12 0 15,2-5 1-15,-6 0-1 16,-1 4 1-16,-10 4-1 0,-10 7 1 16,-10 11-2-16,-11 12 2 15,-3 24-2-15,-10 3-1 16,-2 8 0-16,2 5-2 15,6 6-3-15,0-13-7 16,18 9-24-16,4-24 0 16,20 1 0-16,4-20-1 15</inkml:trace>
  <inkml:trace contextRef="#ctx0" brushRef="#br0" timeOffset="64007.4001">16965 2904 80 0,'0'0'39'16,"-28"-8"0"-16,13 12-1 0,-13-7-13 15,4 13-23-15,-3 4 1 16,6 4-1-16,-2 5-1 16,4 2-1-16,4-2 1 15,8-1 0-15,8-9 1 16,11-4-1-16,10-15 0 15,12-9 0-15,5-14 1 16,11-11 0-16,2-10-2 16,-2-7 0-16,0-2-1 15,-9 1 0-15,-6 4 1 16,-9 11-1-16,-11 11 0 15,-14 18-2-15,-1 14 3 16,-19 17 2-16,-3 17-1 16,-3 11 2-16,0 5-3 15,5 7 1-15,6-2-2 0,8-8-1 16,16 4-10-16,-2-22-26 15,25 3-2-15,-5-22-1 16,13 3-2-16</inkml:trace>
  <inkml:trace contextRef="#ctx0" brushRef="#br0" timeOffset="64310.4304">17385 2852 80 0,'10'-4'38'15,"0"17"-2"-15,-10-13 3 16,8 21-24-16,-7-5-11 15,4 8-2-15,-5 4 1 16,0 4-2-16,-5 6 1 16,-3 1 0-16,-3 1-1 15,-5 1 0-15,-1-4-1 16,-3-9-2-16,3-5-6 15,-10-26-28-15,27 3-1 16,-22-37-1-16,26 5-2 16</inkml:trace>
  <inkml:trace contextRef="#ctx0" brushRef="#br0" timeOffset="64458.4452">17333 2420 100 0,'0'0'38'15,"-23"27"-5"-15,7 0-31 16,10 11-39-16,-7-10-3 15,12 14 0-15</inkml:trace>
  <inkml:trace contextRef="#ctx0" brushRef="#br0" timeOffset="64708.4702">16381 3417 107 0,'-17'7'39'0,"20"-22"1"16,34 0-1-16,29-18-37 16,22-8-1-16,22-1 0 15,15 1 0-15,7 1 0 16,6 4-3-16,-2 12-2 15,-22-3-14-15,-14 32-19 16,-32-1-3-16,-19 19 0 16,-35 0-1-16</inkml:trace>
  <inkml:trace contextRef="#ctx0" brushRef="#br0" timeOffset="65175.5169">16426 3719 98 0,'0'0'38'16,"5"-21"1"-16,-5 21-1 15,0 0-32-15,0 0-1 16,0 0-1-16,-11 21-1 16,3 0-1-16,0 6-1 15,-3 4 0-15,-1 8 0 0,-3 0-1 16,4 2 1-16,1-6-1 15,4-3 0-15,4-9 0 16,3-9 1-16,-1-14-1 16,20-2 0-16,-3-13 0 15,0-6 1-15,4-3-1 16,-2 1 1-16,-2-2-1 15,-1 5 1-15,-5 5-1 16,-11 15 0-16,14-11 0 16,-14 11 0-16,8 15 0 15,-5 1-2-15,5 4-1 16,2-1-2-16,9 7-6 15,-5-16-16-15,21 12-11 16,-8-19-1-16,14 6 0 0,-4-18 1 16</inkml:trace>
  <inkml:trace contextRef="#ctx0" brushRef="#br0" timeOffset="65550.5544">16908 3796 95 0,'6'-13'37'16,"-11"-6"2"-16,5 19-2 15,-10-14-28-15,10 14-3 16,-10 13-1-16,8 3-1 15,-6 6-1-15,2 8-1 16,1 2-1-16,2 4 1 16,4-2-1-16,5-5 0 15,8-8 0-15,7-11 0 0,5-12-1 16,9-11 1-1,1-9-1-15,2-6 1 0,-1-4-1 16,-4 1 1-16,-6 5-1 16,-8 5 0-16,-9 13 0 15,-10 8 0-15,-4 22 0 16,-11 10 0-16,-8 12 0 15,-6 9 1-15,-5 8-1 16,-5 6 0-16,-2-1 0 16,3-6-1-16,2-7 0 15,6-15-3-15,11-7-4 16,3-28-10-16,16-3-17 15,13-18-6-15,10-5 2 16,0-20-3-16</inkml:trace>
  <inkml:trace contextRef="#ctx0" brushRef="#br0" timeOffset="66111.6105">17335 3780 102 0,'16'3'38'15,"-16"-3"1"-15,-4 27-2 16,-8-7-32-16,5 8 0 15,-7 5-2-15,4 6 1 16,-4 1-2-16,4-3 0 16,0 0 0-16,1-6-1 15,4-7 0-15,3-5-1 16,2-19 1-16,0 0-1 15,18-21 1-15,-5-5-1 0,6-10 1 16,-2-4 0-16,1-7 0 16,4 1-1-16,-4 1 0 15,-2 6 1-15,-2 9-1 16,-1 7 0-16,-1 7 0 15,2 8-1-15,3 7 1 16,-1 4 0-16,5 5 0 16,2 4-1-16,2 2 1 15,-1-1 0-15,-6 0 0 16,1 2 0-16,-10 1 0 15,-6 2 0-15,-10 0 0 16,-10 0 0-16,-8 4 1 16,-12 3-1-16,-7 2 1 15,-3 2-1-15,1 0 0 0,1 3 0 16,6 0 0-16,3 3 0 15,10 1 0-15,5 3-1 16,7 3 0-16,2 2 0 16,2 10-2-16,-6 2-1 15,2 11-2-15,-11-4-4 16,6 19-10-16,-19-22-11 15,10 13-9-15,-11-16 0 16,10-2 0-16,-4-21 2 16</inkml:trace>
  <inkml:trace contextRef="#ctx0" brushRef="#br0" timeOffset="66862.6856">12632 5344 77 0,'0'-15'38'0,"-13"-5"0"16,4 13 0-16,-16 1-27 16,0 17-6-16,-8 7 0 15,0 16-1-15,-5 8-2 16,3 10-1-16,3 8 0 15,12-1 2-15,9-1-3 0,11-9 2 16,16-6-5-16,12-17 0 16,18-4-5-16,3-26-8 15,22-3-21-15,-5-16-2 16,10-1 1-16,-6-15-1 15</inkml:trace>
  <inkml:trace contextRef="#ctx0" brushRef="#br0" timeOffset="67112.7106">13041 5443 88 0,'0'0'36'16,"-29"-21"2"-16,9 27 0 15,-14-2-29-15,5 15-3 16,-5 3-2-16,3 10-1 16,3 3-1-16,6 5 0 15,6 3-1-15,8-3 2 0,4-3-3 16,12-7 3-16,6-7-2 15,6-9 2-15,3-12-3 16,3-12 0-16,0-7 1 16,0-8-4-16,-4-4 3 15,-6-5-5-15,2 3-3 16,-16-13-23-16,14 16-7 15,-10-3-1-15,7 12-2 16,-2-6 0-16</inkml:trace>
  <inkml:trace contextRef="#ctx0" brushRef="#br0" timeOffset="67932.7926">13390 5554 91 0,'-40'18'39'0,"7"7"1"16,-7-10-2-16,14 6-29 15,-2-6-6-15,12 4 0 16,11-8-2-16,11 3-1 15,11 0 1-15,9-2 1 16,4 1-2-16,3-2 2 0,2 1-1 16,-2 0 1-16,-7 0-1 15,-6 0 1-15,-12-1-1 16,-9 3-2-16,-10-1 1 15,-9 1 0-15,-6-3 1 16,-3-3-4-16,1 2-2 16,-4-16-28-16,17 2-5 15,0-13 0-15,19-4-2 16</inkml:trace>
  <inkml:trace contextRef="#ctx0" brushRef="#br0" timeOffset="68487.8481">14466 5234 93 0,'-23'-30'39'0,"0"13"0"0,-16-2-1 15,6 15-34-15,-9 4 0 16,5 12-1-16,3 10 0 15,2 10-1-15,6 4 0 16,8 4 0-16,11-1-1 16,8-5 0-16,13-2-1 15,8-11 0-15,10-12 1 16,10-8 0-16,2-11-1 15,7-5 1-15,-5-6 0 16,1-1-1-16,-8-3 1 16,-8 6 0-16,-6 2 0 15,-10 7-1-15,-15 10 0 16,0 0 0-16,-4 34 0 15,-14-3 0-15,-8 14-1 0,-3 8 0 16,-2 9-3-16,1 0 1 16,13 11-11-16,-5-19-22 15,29 1-2-15,3-22 0 16,22-7-2-16</inkml:trace>
  <inkml:trace contextRef="#ctx0" brushRef="#br0" timeOffset="68787.8781">14910 5371 96 0,'-5'-17'40'16,"-14"4"0"-16,3 21 0 16,-14 11-28-16,7 11-9 15,-1 8-1-15,6 10 1 0,4 1-2 16,11 5 1-16,11-6-1 15,8-7 2-15,14-10-2 16,8-13 2-16,6-15-3 16,4-14 1-16,-4-9 0 15,-3-12-1-15,-10-8 1 16,-8-5-3-16,-8-6 1 15,-10-3-4-15,-6 5 2 16,-10-6-4-16,5 20-10 16,-17-12-18-16,15 23-6 15,-7-2 0-15,15 15 0 16</inkml:trace>
  <inkml:trace contextRef="#ctx0" brushRef="#br0" timeOffset="69016.901">15651 5339 110 0,'0'0'41'15,"11"-23"0"-15,7 18-2 16,0-12-37-16,8 3-2 15,6 3-2-15,8-1-2 16,6 19-11-16,-12-10-22 16,4 18-3-16,-17-3 1 15,-5 17-2-15</inkml:trace>
  <inkml:trace contextRef="#ctx0" brushRef="#br0" timeOffset="69149.9143">15649 5657 108 0,'-29'40'42'0,"4"-17"-1"15,28-4 1-15,8-21-39 16,22-17-7-16,26 3-21 15,-5-23-16-15,17 2 1 16,-6-10-4-16,11 2 3 16</inkml:trace>
  <inkml:trace contextRef="#ctx0" brushRef="#br0" timeOffset="70470.0463">16925 5164 76 0,'-9'-15'37'0,"-4"14"-1"16,-17 2 2-16,-1 21-31 16,-16 4 0-16,2 23 0 0,-8 4-1 15,4 15 0-15,2 2-2 16,13 7 0-16,16-3-2 15,20-9 3-15,23-11-4 16,24-21 3-16,25-19-4 16,17-18 0-16,13-22 1 15,6-16-1-15,-1-15 0 16,-14-8-2-16,-19-6 2 15,-24-1-3-15,-27 7 3 16,-30 8-2-16,-26 9 1 16,-25 9-2-16,-12 10 1 15,-13 5-3-15,2 17-1 16,-2-4-7-16,24 20-25 15,2-3 2-15,26 14-1 0,12-5-1 16</inkml:trace>
  <inkml:trace contextRef="#ctx0" brushRef="#br0" timeOffset="70770.0763">16375 6070 112 0,'0'0'41'0,"47"12"1"0,9-27-2 16,25-1-37-16,20-10 0 15,17-3 0-15,7-2-3 16,7 0 0-16,-2 5-2 16,-13 3 0-16,-7 10-3 15,-23-2-10-15,-10 19-24 16,-28-1-1-16,-11 9 0 15,-27-2-2-15</inkml:trace>
  <inkml:trace contextRef="#ctx0" brushRef="#br0" timeOffset="71470.1463">16605 6501 89 0,'-18'-17'36'16,"3"9"1"-16,-14-5 1 16,9 11-32-16,-13 0-1 15,1 10-1-15,0 2 0 16,3 10-2-16,0 2 1 15,9 5 1-15,6 0-2 16,10 3 1-16,8-5-1 16,10 1 0-16,7-4 0 0,8-6 1 15,7-6-3-15,1-3 0 16,1-6 1-16,1-5-1 15,-5-8 0-15,1-4-1 16,-5-7 1-16,-6-3-1 16,-2-1 1-16,-4 1-1 15,-5 2 1-15,-4 6-2 16,-5 7 2-16,-4 11-1 15,-18 21 2-15,-1 8 1 16,-7 15-2-16,-9 10 1 16,1 12-3-16,-3 2 2 15,11 3-6-15,0-18-10 16,31 1-21-16,-1-20-2 15,30-12 0-15,8-24-1 0</inkml:trace>
  <inkml:trace contextRef="#ctx0" brushRef="#br0" timeOffset="71816.1809">17155 6520 102 0,'-22'-5'40'0,"-16"2"-1"15,6 16-1-15,-9-5-31 16,8 12-3-16,5 3-1 15,10 5 0-15,6 0-1 16,12 1 2-16,14-1-3 16,10-5 2-16,10-1-2 15,7-2-1-15,7-4 1 0,-1-1-1 16,0-3 0-16,-9 0 0 15,-9 3 0-15,-9-1 0 16,-13 6-1-16,-15 3 1 16,-12 3 0-16,-10 3 0 15,-7 1-1-15,-4-6 0 16,3 1-2-16,0-9-1 15,16-4-4-15,-2-25-15 16,27 0-16-16,4-17 0 16,18-4 0-16,1-14-1 15</inkml:trace>
  <inkml:trace contextRef="#ctx0" brushRef="#br0" timeOffset="72239.2232">17305 6508 107 0,'0'0'39'0,"-15"-1"0"16,15 1 0-16,13-2-36 15,2-3-1-15,10-4 1 16,8-1-1-16,5-1 0 16,7-1 0-16,2 0 0 15,-1 1-1-15,-3 1 0 16,-6 5 0-16,-7 0 0 15,-7 5 0-15,-10 2-1 16,-13-2 1-16,7 24-1 16,-17 2 0-16,-6 5 1 15,-1 9 2-15,-5 5-2 0,2 6 3 16,3 3-4-16,4-4 0 15,8-5 0-15,14-13 0 16,9-13 0-16,11-16 0 16,8-17 0-16,6-16 0 15,-1-10 0-15,-3-10 0 16,-8-5 0-16,-9-2 0 15,-11 5 0-15,-19-4-11 16,-2 18-4-16,-24-7-10 16,5 25-6-16,-22 0-11 15,3 17 2-15,-13 4-2 16,-10 18 3-16</inkml:trace>
  <inkml:trace contextRef="#ctx0" brushRef="#br0" timeOffset="72837.283">12846 8229 78 0,'-14'-6'39'15,"2"12"-1"-15,-11-4 1 16,11 13-30-16,-17-2-3 16,5 11-2-16,-1 3-2 15,2 5 0-15,6 4-1 16,6 1-2-16,8-3 0 15,12-5-2-15,14 0-4 16,6-25-9-16,23 6-21 16,5-20-1-16,12 1-1 15,-3-14 1-15</inkml:trace>
  <inkml:trace contextRef="#ctx0" brushRef="#br0" timeOffset="73124.3117">13224 8300 78 0,'-32'7'38'0,"4"12"-1"16,-8 0 1-16,13 14-30 15,-10-3-2-15,14 8-2 16,2-6 0-16,12 4-1 16,9-10-1-16,11-4 1 15,8-13-2-15,9-8 1 16,4-13-1-16,3-9 0 15,0-7 0-15,-4-5-1 16,-7-2 1-16,-7-2-2 16,-10 4 1-16,-9 0-2 15,-5 10 0-15,-10-1-2 16,3 13-2-16,-6-5-8 15,16 16-20-15,0 0-4 0,0 0 1 16,16 0-2-16</inkml:trace>
  <inkml:trace contextRef="#ctx0" brushRef="#br0" timeOffset="73446.3439">13714 8194 80 0,'-20'-4'39'16,"2"8"-3"-16,-12 0 3 15,9 7-32-15,-9 4-1 16,7 5-2-16,1-1-1 16,9 6 0-16,9-6-2 15,14-1 1-15,12-7-1 16,9-5 0-16,11-3-1 0,5-4 1 15,-1-3-1-15,-3 1 0 16,-8 4 1-16,-11 5-1 16,-16 8 0-16,-16 8 1 15,-15 6-2-15,-10 4 1 16,-4 2-2-16,-4-2-1 15,10 5-9-15,-5-22-20 16,28 2-6-16,8-17-2 16,18-14 0-16</inkml:trace>
  <inkml:trace contextRef="#ctx0" brushRef="#br0" timeOffset="73934.3927">14527 8129 90 0,'-9'-18'39'0,"-12"-1"0"16,3 9 2-16,-13 1-34 16,3 11-2-16,-6 11-1 15,1 7-2-15,0 4 1 16,5 5-2-16,5 1 1 0,9 0-2 15,9-5 1-15,13-5-1 16,8-9 0-16,13-6 1 16,8-7-1-16,7-10 0 15,1-3 1-15,0-6-1 16,-3-3 0-16,-4 2 2 15,-8-1-2-15,-8 7 2 16,-10 7-2-16,-12 9 0 16,-4 11 0-16,-12 12 1 15,-12 15-2-15,-4 7-1 16,-2 14 1-16,0-1-2 15,8 2-1-15,7-6-1 16,23 3-14-16,-2-29-10 16,29-1-10-16,5-26-1 0,22-6 1 15,-1-22 1-15</inkml:trace>
  <inkml:trace contextRef="#ctx0" brushRef="#br0" timeOffset="74212.4205">14957 8191 114 0,'-28'1'40'16,"0"19"1"-16,-10 0-4 15,5 18-34-15,1 6-1 16,11 8 1-16,9 1-2 16,11 1 1-16,13-4-1 15,14-11 0-15,7-11 0 16,9-14 0-16,2-16 0 15,2-9-1-15,-5-20 0 0,-9-6 1 16,-5-12-1-16,-12-2-1 16,-8-2-1-16,-12-6-3 15,1 8-1-15,-11-3-7 16,8 27-11-16,-18-6-9 15,17 21-8-15,-2 2 2 16,10 10-3-16</inkml:trace>
  <inkml:trace contextRef="#ctx0" brushRef="#br0" timeOffset="74444.4437">15470 8248 114 0,'0'0'41'0,"-20"-8"2"15,20 8-3-15,7-16-38 16,11 2-2-16,7 2-1 16,7-2-1-16,5 7-2 15,-5-5-8-15,13 18-17 16,-22-6-11-16,-4 11 0 15,-18 1-1-15,-3 11 2 16</inkml:trace>
  <inkml:trace contextRef="#ctx0" brushRef="#br0" timeOffset="74573.4566">15454 8404 118 0,'-32'36'40'0,"1"-17"1"15,22 8-9-15,9-27-28 0,16 0-2 16,16-13-2-16,11-10-5 16,23 8-15-16,-10-19-18 15,27 4-3-15,-2-8 0 16,14 9-1-16</inkml:trace>
  <inkml:trace contextRef="#ctx0" brushRef="#br0" timeOffset="75413.5406">16610 7996 99 0,'-3'-16'37'16,"-9"-11"-8"-16,7 16 2 15,-14-11-24-15,6 10-1 0,-7 1-1 16,-2 10-1-16,-8 6 0 16,-3 15 0-16,-9 15-1 15,-3 12 0-15,-4 12 0 16,6 12 0-16,4 8-1 15,12 6 0-15,10 0 1 16,21-4-2-16,23-14 0 16,17-8 1-16,24-20-2 15,17-17 1-15,15-20 0 16,6-19 0-16,2-21 0 15,-10-14-1-15,-10-13 2 16,-16-7-2-16,-24-9 0 16,-29-1-2-16,-23 4 0 15,-28 3 1-15,-20 11-1 16,-15 9 0-16,-14 19-2 0,-6 17 1 15,0 22-2-15,2 7-7 16,22 31-13-16,0-3-15 16,31 11 1-16,17-5-2 15,29-1 0-15</inkml:trace>
  <inkml:trace contextRef="#ctx0" brushRef="#br2" timeOffset="82831.2823">18918 2275 67 0,'0'0'38'16,"-4"-21"-1"-16,4 21 1 15,-14-8-29-15,14 8-3 16,-29 25-2-16,4 8 0 15,-9 12-2-15,-8 17 2 16,-4 11-2-16,-5 19 2 16,-1 5-2-16,5 7 1 15,8 1-1-15,10-4 0 0,15-7-1 16,16-10-1-16,15-12-1 15,11-14-1-15,15-11-2 16,6-18-2-16,11-3-15 16,-9-31-17-16,3-1 0 15,-17-20-1-15,-5-2 1 16</inkml:trace>
  <inkml:trace contextRef="#ctx0" brushRef="#br2" timeOffset="83013.3005">18409 2997 100 0,'-47'-13'38'15,"22"9"0"-15,10-11-6 16,22 3-28-16,19 0-3 0,16-3-2 16,18-3-2-16,7-3-3 15,21 19-11-15,-5-11-19 16,11 16-1-16,-11-6-1 15,4 12 1-15</inkml:trace>
  <inkml:trace contextRef="#ctx0" brushRef="#br2" timeOffset="83650.3642">19339 2872 95 0,'-25'-4'38'0,"-2"13"0"15,-17-4-3-15,-1 17-29 16,-15 9-2-16,3 5 0 0,-4 5-1 15,7 3 0-15,7-5-1 16,12 3 0-16,18-11-1 16,20-7 0-16,20-13 0 15,18-9-1-15,13-12 0 16,9-9 0-16,6-4 0 15,0-8 1-15,-8-1-1 16,-9-1 0-16,-12 4 0 16,-9 6 0-16,-11 3 1 15,-12 6-1-15,-8 14-1 16,0 0 1-16,-19 8 1 15,2 12-1-15,-3 2-1 16,5 6 2-16,0 2-2 16,7-1 1-16,6-3 1 15,8-6-1-15,10-7 0 0,9-12 0 16,9-6 0-16,0-6 0 15,9-7 1-15,-1-4-1 16,-5 0 0-16,-3 2 0 16,-7 1 1-16,-6 8-1 15,-8 3 0-15,-13 8 1 16,5 11-1-16,-13 3 0 15,-2 7 0-15,2-3 0 16,2 3 0-16,9-1 0 16,7-3-1-16,9-10 1 15,8-6 0-15,12-5 0 16,0-7 1-16,4-2-1 0,-4-2 0 15,-4 1 1-15,-7 1-1 16,-8 5 1-16,-9 4-1 16,-11 4-1-16,5 12-1 15,-5-12-1-15,-7 28-3 16,7-28-14-16,0 35-18 15,-4-25-2-15,17 12-1 16,-13-22 0-16</inkml:trace>
  <inkml:trace contextRef="#ctx0" brushRef="#br2" timeOffset="84221.4213">20553 2710 92 0,'-1'-21'37'16,"-15"-7"2"-16,5 13 0 15,-15-6-33-15,5 7-3 16,-9 5 1-16,3 10-1 0,-9 11 0 16,2 10 0-16,0 7-1 15,2 10 0-15,7 3-1 16,7 0 1-16,7-1-1 15,10-4 1-15,12-12-2 16,8-6 1-16,9-11-1 16,10-14 0-16,5-9 1 15,2-11-1-15,-1-3 1 16,-1-7-2-16,-2-2 2 15,-7 2-2-15,-5 4 1 16,-9 5-1-16,-6 13 1 16,-14 14-1-16,3 12 1 15,-16 18 0-15,-9 14-2 16,-9 12 0-16,-6 11-1 0,-1 6-1 15,5 11-6-15,-6-18-19 16,27 7-10-16,2-24 0 16,27-7 0-16,5-23 0 15</inkml:trace>
  <inkml:trace contextRef="#ctx0" brushRef="#br2" timeOffset="84513.4505">20916 2776 110 0,'-13'2'40'15,"-16"1"1"-15,6 27-3 16,-8 3-34-16,5 13-1 0,3 5 0 16,8 4-1-16,6-1 0 15,10-4-1-15,12-8 0 16,9-11 0-16,8-14-1 15,9-14 0-15,5-14 1 16,-1-16-1-16,1-10 0 16,-6-9-1-16,-5-11-1 15,-10-6 0-15,-8 4-3 16,-13-4-3-16,-2 19-12 15,-23-9-19-15,12 24-1 16,-14 0-2-16,9 24 1 16</inkml:trace>
  <inkml:trace contextRef="#ctx0" brushRef="#br2" timeOffset="84807.4799">21443 2893 89 0,'14'11'42'15,"-4"-21"1"-15,12 10-1 16,-3-17-15-16,7 7-26 16,2-4-1-16,4-1-1 15,1 5-4-15,-13-10-17 0,8 27-16 16,-18-11-4-16,2 18 1 15,-12-14-1-15</inkml:trace>
  <inkml:trace contextRef="#ctx0" brushRef="#br2" timeOffset="84957.4949">21456 3141 118 0,'-6'15'41'16,"20"5"1"-16,1-24-2 16,13 3-39-16,9-5-3 15,1-10-3-15,12 13-26 16,-13-19-9-16,5 13-1 15,-11-10-2-15</inkml:trace>
  <inkml:trace contextRef="#ctx0" brushRef="#br2" timeOffset="90289.028">22227 2346 55 0,'0'0'36'15,"-11"5"0"-15,-9 0-2 16,11 21-7-16,-15-8-19 15,6 11-2-15,-2-2-2 16,7 7 1-16,4-3-2 16,12 0 0-16,5-6-1 15,10-6-1-15,10-9 1 16,8-9-1-16,2-10 1 15,4-8-2-15,-4-13 1 16,-3-4 0-16,-6-5-1 16,-11-1 0-16,-8-1-2 0,-12 3 1 15,-7 7-2-15,-11 6-1 16,3 14-3-16,-11-1-8 15,13 24-22-15,-7-2-1 16,15 17 1-16,3-5 0 16</inkml:trace>
  <inkml:trace contextRef="#ctx0" brushRef="#br2" timeOffset="90861.0852">22769 2358 87 0,'0'0'35'16,"-9"31"1"-16,-13-8 1 15,9 15-31-15,-17 3-1 16,6 8 1-16,-2-4-1 15,3 0 1-15,2-7-2 16,4-5 0-16,7-10-1 16,0-7 0-16,10-16-1 15,0 0-1-15,0 0-2 16,14-27 0-16,-5-1 1 15,7-8-1-15,0-8 1 16,3-7-2-16,3-2 1 16,3 2 0-16,1 5 1 15,-1 5 0-15,3 7 0 16,-1 8 0-16,2 12 0 0,-1 8 0 15,-1 10 0-15,-2 5 0 16,-3 4 0-16,-3 5-1 16,-8 3 1-16,-6 3-1 15,-9 1 0-15,-6 1 1 16,-8 0-1-16,-9-3 0 15,-6 0 1-15,-5-1 0 16,-2-2 1-16,-1 0-1 16,3 0 0-16,2 5 2 15,6 1 0-15,2 3-1 16,8 5 1-16,5 7-1 15,5 5 0-15,-1 0-1 16,0 2 0-16,0 2-1 16,-2-4-2-16,1-3-1 0,4 0-4 15,-7-25-21-15,21 2-10 16,-6-20 0-16,32-5-1 15,-2-19 2-15</inkml:trace>
  <inkml:trace contextRef="#ctx0" brushRef="#br2" timeOffset="91429.142">23222 2394 99 0,'-2'-23'38'16,"2"23"1"-16,0 0-2 15,-8 15-32-15,0 6-2 0,1 9 0 16,-3 5-1-16,0 8 2 16,-2 1-1-16,2 1 1 15,1-4-2-15,0-5 0 16,3-7 0-16,1-8 0 15,4-8-1-15,1-13-1 16,0 0-1-16,14-17 0 16,-3-7 0-16,1-8-1 15,3-11 2-15,1-7-2 16,4-7 2-16,-3-1-2 15,5 2 2-15,3 4 0 16,-1 9 0-16,3 6 0 16,-2 12 0-16,3 11 0 0,-1 12 0 15,-3 9 0-15,-6 5 0 16,-7 10 0-16,-10 4 0 15,-7 5 1-15,-9 0-1 16,-7 3 0-16,-3-1 0 16,-7-4 0-16,0-5 0 15,-2-2 0-15,7-9 0 16,2-3 0-16,8-5-1 15,4 1 1-15,2 2 0 16,4 5 0-16,3 7 0 16,2 7 1-16,-4 11-1 15,-2 10 2-15,-3 5-2 16,1 0 0-16,1 5-4 15,-5-17-11-15,16 8-21 0,-11-17-4 16,14-6-1-16,-5-26 0 16</inkml:trace>
  <inkml:trace contextRef="#ctx0" brushRef="#br2" timeOffset="91710.1701">22342 2973 110 0,'-30'6'40'0,"30"-6"1"15,16-2-1-15,41-8-37 16,23-13-1-16,24-2 1 0,19-8 0 15,10 0-1-15,13-2-3 16,-1 4-2-16,-6 8-3 16,-25-2-13-16,-11 29-19 15,-32-3-3-15,-16 21 0 16,-32 0-1-16</inkml:trace>
  <inkml:trace contextRef="#ctx0" brushRef="#br2" timeOffset="92204.2195">22562 3568 101 0,'-6'-23'38'0,"-2"11"1"15,-13-5-2-15,-1 9-31 16,-3 2-3-16,-1 10 0 16,-5 5 1-16,-1 8-1 15,0 6 0-15,7 3-1 16,0 0 0-16,12 2-1 15,4-3 1-15,13-6 0 0,6-9-1 16,13-9-1-16,11-9 1 16,3-6 0-16,6-9-1 15,2 0 0-15,-1-7 0 16,-3 4 0-16,-6 0 0 15,-9 5 0-15,-10 9-1 16,-16 12 0-16,0 0 0 16,-3 18 0-16,-10 5-1 15,-2 1-1-15,8 8-3 16,3-6-3-16,20 12-12 15,-4-21-18-15,24 3 0 16,4-16-1-16,13 1 1 16</inkml:trace>
  <inkml:trace contextRef="#ctx0" brushRef="#br2" timeOffset="92587.2578">23102 3497 114 0,'-18'-4'38'15,"-15"-2"2"-15,5 20-8 16,-8-4-25-16,2 11-2 15,0 4-1-15,6 5-2 16,6 2 1-16,9 0-2 16,11-2 1-16,12-7 0 15,13-9-1-15,10-13 0 16,11-14 0-16,10-14 1 15,7-15-2-15,3-10 0 16,0-16 0-16,-7-9 0 0,-1-7 0 16,-12-2 0-16,-7 4 0 15,-14 12 0-15,-10 12 0 16,-15 15 0-16,-10 24 0 15,-8 25 0-15,-8 26 0 16,-5 22 0-16,-2 17-2 16,2 8-2-16,8 12-1 15,3-9-7-15,25 12-10 16,-11-27-8-16,28 1-10 15,-2-23 1-15,16-6-2 16,-3-20 2-16</inkml:trace>
  <inkml:trace contextRef="#ctx0" brushRef="#br2" timeOffset="92895.2886">23627 3451 107 0,'0'0'40'16,"10"2"0"-16,-1 13-1 15,-4 1-33-15,-4 9-2 16,-3 11 0-16,-6 12-2 15,-6 6 1-15,-1 9-1 16,-9 1 0-16,0-1-1 16,-5-7-1-16,1-10-1 0,4-9-3 15,-1-28-9-15,25-9-12 16,-19-18-15-16,24-12 0 15,-5-23-1-15,15-5-1 16</inkml:trace>
  <inkml:trace contextRef="#ctx0" brushRef="#br2" timeOffset="93009.3">23488 3082 116 0,'-17'-4'35'0,"-1"18"-27"16,-10 1-7-16,2 6-40 15,0-6-2-15</inkml:trace>
  <inkml:trace contextRef="#ctx0" brushRef="#br2" timeOffset="93864.3855">18899 4855 69 0,'-8'-26'38'16,"8"11"0"-16,-9-4 0 15,9 19-27-15,-21-6-6 16,3 22 0-16,-9 14 0 15,-5 20-1-15,-8 15 1 16,-5 17-2-16,-3 13 0 16,2 10-1-16,5 1 1 15,11 0-2-15,13-7 0 16,14-12-1-16,15-14-2 15,10-19-4-15,23-5-14 16,-4-33-16-16,12-4-4 16,-7-26 3-16,7-6-3 0</inkml:trace>
  <inkml:trace contextRef="#ctx0" brushRef="#br2" timeOffset="94048.4039">18584 5371 99 0,'-46'-18'40'0,"17"17"0"16,6-6-2-16,23 7-34 15,12-8-3-15,17 2-3 16,23 1-2-16,7-6-2 16,24 11-6-16,-3-16-23 15,19 13-3-15,-7-5 0 16,4 12-1-16</inkml:trace>
  <inkml:trace contextRef="#ctx0" brushRef="#br2" timeOffset="94661.4652">19368 5364 92 0,'-30'15'39'0,"-14"-2"1"15,0 11-1-15,-14 5-32 16,3 5-2-16,-2 3-2 16,5 5 0-16,4 4 0 15,11-3 1-15,13-4-2 16,14-7 1-16,20-8-2 15,14-9 2-15,18-17-3 16,10-10 0-16,6-9 0 16,0-7-2-16,-1-6 2 15,-8-3-2-15,-6-1 2 16,-10 4-2-16,-11 5 2 0,-10 6 0 15,-6 7-1-15,-6 16 1 16,0 0 0-16,-17 6 0 16,2 12-1-16,0 8 1 15,-2 0 0-15,4 4 0 16,2-2 0-16,11-7 0 15,5-9 0-15,10-9 0 16,13-12 0-16,5-10 0 16,5-5 1-16,4-5-1 15,1-3 0-15,-5 2 1 16,-5 3-1-16,-8 8 0 15,-11 8 1-15,-14 11-1 16,2 13 0-16,-12 7 0 16,-4 6 0-16,-1 4 0 0,2 1 0 15,3 1-1-15,6-5 1 16,8-6 0-16,7-9-1 15,9-7 0-15,8-6-1 16,1-7 1-16,4-3-1 16,-4-4 0-16,-1 3 0 15,-5-1 0-15,-5 5 0 16,-18 8 1-16,15-5 0 15,-15 5-1-15,-1 13-2 16,1-13-7-16,-1 23-10 16,1-23-4-16,4 14-12 15,-4-14-3-15,29 13 1 16,-8-9 0-16</inkml:trace>
  <inkml:trace contextRef="#ctx0" brushRef="#br2" timeOffset="95329.532">20564 5270 78 0,'2'-22'38'0,"-11"-9"1"15,3 12 0-15,-21-6-28 16,10 13-4-16,-12 2-1 15,1 12-1-15,-4 5-2 16,0 14 0-16,-1 4-1 0,2 7 0 16,4 2 0-16,8 3-1 15,9-1 0-15,8-5 0 16,9-10 0-16,10-7-1 15,8-10 1-15,9-8-1 16,5-9 0-16,2-7 1 16,0-6-1-16,-4-2 0 15,-4-1 1-15,-7 3-1 16,-7 6 0-16,-4 5 1 15,-15 15-1-15,0 0 0 16,-1 22-1-16,-16 11 1 16,-9 14-2-16,-6 6 0 15,-3 12-2-15,-5 1-2 16,13 13-5-16,-9-25-10 0,32 9-8 15,-3-22-8-15,23-8-2 16,6-18 0-16,21-8 2 16</inkml:trace>
  <inkml:trace contextRef="#ctx0" brushRef="#br2" timeOffset="95650.5641">20888 5373 97 0,'-5'-24'39'15,"5"24"1"-15,-19 3 0 16,8 20-34-16,-14 10-1 15,4 13 0-15,-2 7-2 16,4 7 0-16,4-2-1 16,11 0 1-16,9-12-2 0,12-12 3 15,14-14-4-15,8-12 3 16,11-21-3-16,2-13 0 15,4-14 0-15,-6-11-1 16,-8-7 0-16,-10-3-2 16,-18-5 2-16,-14 4-3 15,-11 6 1-15,-15 7 0 16,-5 13-2-16,-7 6-2 15,12 25-12-15,-11-14-5 16,37 19-12-16,-16 11-3 16,30 2-1-16,11-5 1 15</inkml:trace>
  <inkml:trace contextRef="#ctx0" brushRef="#br2" timeOffset="95848.5839">21521 5330 95 0,'-14'15'41'0,"-10"-11"1"15,15 7-1-15,-1-22-21 16,10 11-20-16,17-18-1 16,17 3-2-16,7 3-3 15,0-11-9-15,16 20-19 16,-17-10-6-16,1 17 0 15,-27-2-1-15</inkml:trace>
  <inkml:trace contextRef="#ctx0" brushRef="#br2" timeOffset="95976.5967">21393 5625 102 0,'-14'20'38'0,"23"-9"-1"16,13-10-11-16,13-19-63 16,14-4 0-16,2-11-2 15,6-1 0-15</inkml:trace>
  <inkml:trace contextRef="#ctx0" brushRef="#br2" timeOffset="96870.6861">22635 4926 93 0,'-21'-21'38'0,"-11"0"1"16,0 13-1-16,-12 4-32 15,4 16-2-15,-4 5 0 16,6 9 0-16,-3 6 0 16,7 1-2-16,7 0 2 15,12-3-3-15,10-8 2 16,13-9-2-16,14-12 0 0,14-11 1 15,11-8-3 1,11-5 2-16,7-7-1 0,-6-1 0 16,0 2-1-16,-8 6 1 15,-12 10 1-15,-14 11-2 16,-18 16 3-16,-19 16-2 15,-13 14 2-15,-10 13-2 16,-5 7 2-16,-3 3-3 16,3 2 0-16,5-7-4 15,21 1-9-15,0-30-10 16,37-1-16-16,2-22-1 15,26-8-2-15,0-16 2 16</inkml:trace>
  <inkml:trace contextRef="#ctx0" brushRef="#br2" timeOffset="97245.7236">23184 4904 110 0,'-2'-10'39'0,"-17"0"1"15,4 16-2-15,-7 5-35 16,-1 5-1-16,-4 5 0 15,6 6 1-15,1 3 0 16,6 3-2-16,3-2 2 16,10-2-2-16,9-5 1 15,11-8-1-15,12-7 1 16,10-5-1-16,7-7-1 15,4-2 0-15,3-3 0 16,-3 1 0-16,-6 2 0 0,-9 9 0 16,-16 8 0-16,-12 11 0 15,-18 10 0-15,-11 5 0 16,-12 1 0-16,-7 5 0 15,-5-2-1-15,0-5-1 16,4-5-2-16,5-15-3 16,22 1-14-16,-6-31-8 15,29 3-12-15,2-21 1 16,15 0-2-16,-4-19 3 15</inkml:trace>
  <inkml:trace contextRef="#ctx0" brushRef="#br2" timeOffset="97680.7671">23252 4914 115 0,'-17'-4'40'0,"-7"-2"1"15,11 16 0-15,2-8-37 16,11-2-2-16,33 4-1 16,6-5-1-16,13-3 0 15,10-2-1-15,12 0 1 16,1-1 0-16,-1 0-1 15,-1 3 1-15,-11-1 0 16,-12 4 0-16,-13 3 0 16,-12 4 1-16,-13 4-1 15,-15 8 1-15,-10 5 2 16,-13 9-2-16,-4 7 2 15,-4 6-1-15,-3 5 0 16,8 2-2-16,6-4 0 16,14-1 0-16,13-9 0 15,16-11 0-15,21-12 0 0,12-13 0 16,13-13 0-16,5-10 0 15,-1-10 0-15,-2-9 0 16,-9-7 0-16,-15-2 0 16,-21 0 0-16,-21 0 0 15,-18 4-3-15,-19 0-2 16,-8 11-6-16,-20 0-6 15,6 28-6-15,-21-8-5 16,19 27-12-16,-6 2 0 16,17 16-1-16,1 9 3 15</inkml:trace>
  <inkml:trace contextRef="#ctx0" brushRef="#br2" timeOffset="97996.7987">22535 5808 105 0,'0'0'42'0,"37"2"0"15,31-9 0-15,21-14-29 16,35-6-11-16,26-4 1 16,21-1-1-16,12-3 0 15,3 3-3-15,-4 2 1 0,-11 2-2 16,-15 6 0-16,-29 4-2 15,-21 10-6-15,-37-15-13 16,-11 21-11-16,-44-10-9 16,-14 12 2-16,-33-6-3 15</inkml:trace>
  <inkml:trace contextRef="#ctx0" brushRef="#br2" timeOffset="98913.8904">23556 6219 97 0,'-2'-27'37'0,"-10"-3"1"16,-1 9-2-16,-12-4-30 16,2 11-3-16,-10 6 1 15,1 13 0-15,-8 8-1 16,-3 14 1-16,-4 9-1 15,1 14 1-15,0 9-1 16,6 7 1-16,7 4-1 16,10 3 1-16,15-3-2 15,20-5-2-15,17-8 0 16,22-11 0-16,18-15 0 0,15-12 0 15,12-17 0-15,6-14 0 16,1-13 0-16,-8-12 0 16,-9-9 0-16,-15-11 0 15,-14-5 0-15,-15-6 0 16,-19-3 0-16,-17-3 0 15,-16-3 0-15,-15 2 0 16,-17 8 0-16,-16 12-2 16,-11 14 2-16,-12 17-1 15,-4 24-1-15,0 11-1 16,10 27-6-16,4 0-12 15,37 19-11-15,6-10-10 16,36 3 1-16,20-16-3 16</inkml:trace>
  <inkml:trace contextRef="#ctx0" brushRef="#br2" timeOffset="102421.2411">18943 8105 63 0,'9'-21'36'0,"1"4"-1"15,-6 1 1-15,-4 16-14 16,0 0-17-16,-9 14-1 15,-3 3 0-15,1 16 0 16,-8 2 1-16,3 9-2 16,-1 2 0-16,11-2-1 15,5-7 1-15,11-1 0 0,10-12-1 16,11-9 0-16,9-11-1 15,7-13 0-15,5-7 0 16,4-11-1-16,-3-7 1 16,-2-4-1-16,-6-2 0 15,-3-1 0-15,-6 3 0 16,-10 6 1-16,-6 6-1 15,-8 9 1-15,-12 17-1 16,0 0 0-16,-6 13 0 16,-7 14 0-16,-2 13-1 15,-2 3-3-15,7 9 0 16,1-7-5-16,22 9-20 15,-1-21-11-15,19-2 1 0,6-17-1 16,16-8 1-16</inkml:trace>
  <inkml:trace contextRef="#ctx0" brushRef="#br2" timeOffset="102768.2758">19861 8141 96 0,'-12'-1'38'15,"-11"1"1"-15,5 12-2 16,-7 0-33-16,5 10-1 15,3 0 0-15,2 3 0 16,6 0-1-16,5 1 0 16,3-6 0-16,6-2 0 15,4-5-1-15,6-8 0 0,5-11 0 16,2-7 0-16,5-5 0 15,0-8-1-15,2-5 0 16,2-2 1-16,1-1-1 16,-4 3 0-16,-5 1 0 15,-3 12 1-15,-6 8-1 16,-14 10 0-16,14 15-2 15,-16 7 0-15,2 12-2 16,-2-1-2-16,11 18-8 16,-5-19-18-16,21 6-7 15,3-12 0-15,18-4 0 16</inkml:trace>
  <inkml:trace contextRef="#ctx0" brushRef="#br2" timeOffset="103158.3148">20566 8182 100 0,'-13'-23'38'0,"-1"10"1"15,-16-7-6-15,1 20-27 16,-8 4-1-16,5 11 0 16,-3 3-1-16,5 9 0 15,7 1-1-15,8 2-1 16,11-2-1-16,15-6 1 15,11-12-1-15,11-7 0 16,7-11 0-16,2-10-1 16,6-10 0-16,2-8 1 15,-6-11 0-15,-2-7 0 16,-7-3 0-16,-2-2 1 15,-9-3-1-15,-1 5 0 0,-6 6 1 16,-6 12-2-16,-6 17 0 16,-5 22 0-16,-14 11 0 15,-3 24 0-15,-3 19-2 16,-3 7-2-16,3 11-1 15,1-3-3-15,14 12-8 16,-10-22-8-16,31 10-7 16,-7-25-9-16,15-2 0 15,-2-17 0-15,12-5 3 16</inkml:trace>
  <inkml:trace contextRef="#ctx0" brushRef="#br2" timeOffset="103510.35">20881 8236 104 0,'0'0'39'15,"-22"4"1"-15,22-4-1 16,-3 13-36-16,17-7-1 16,9-5 0-16,7 0 0 15,9-4-1-15,5-5 0 16,4-7 0-16,0-3-1 15,-1-6 1-15,-6-2-1 16,-7-9 1-16,-9 2 0 16,-11-1-1-16,-14 3 2 15,-14 7-2-15,-11 8 1 16,-10 12 0-16,-6 9-1 15,-5 16 1-15,2 5-2 0,6 9 1 16,7 2 0-16,16 1 0 16,15-4-1-16,19-7-1 15,19-12-2-15,23-3-9 16,-1-22-10-16,31 2-12 15,-6-20-4-15,14-1-2 16,-7-16 1-16</inkml:trace>
  <inkml:trace contextRef="#ctx0" brushRef="#br2" timeOffset="103713.3703">21904 7565 113 0,'-32'-25'40'16,"-3"27"1"-16,-15 11-1 15,5 23-37-15,-6 13-1 0,4 12-1 16,1 13-1-16,8 3 0 15,7 6-1-15,7-2-1 16,12-1-3-16,2-15-7 16,21 9-14-16,-9-25-15 15,14-7 1-15,-6-18-1 16,7-11 1-16</inkml:trace>
  <inkml:trace contextRef="#ctx0" brushRef="#br2" timeOffset="104037.4027">21395 8090 108 0,'-20'3'41'16,"-1"-3"1"-16,21 0-2 0,-6 12-35 16,26-10-2-16,10-6 0 15,13 0-1-15,6-5 1 16,8-1-2-16,6-7 1 15,-1 3 0-15,-1-2-2 16,-10 4 3-16,-10 4-3 16,-7 7 0-16,-11 5 0 15,-11 7 0-15,-12 13 0 16,-10 4 0-16,-7 9-2 15,-2 2 0-15,2 6 0 16,-5-3-3-16,12 0-2 16,-4-16-8-16,26 6-8 15,-12-32-3-15,26 10-13 16,-8-26-1-16,11-5-2 15,-2-14 4-15</inkml:trace>
  <inkml:trace contextRef="#ctx0" brushRef="#br2" timeOffset="104464.4454">21941 7882 113 0,'0'0'42'15,"-18"-5"-1"-15,18 17 0 16,0-12-36-16,8 20-1 16,10-6-2-16,5 4 1 15,2-3 1-15,-2 5-4 16,-3 5 0-16,-4-1 0 15,-9 7 0-15,-8 1 0 16,-8 3 0-16,-3-2 0 16,-3 2 0-16,-3-2 0 15,7-6 0-15,3-5 0 0,8-8 0 16,0-14 0-16,27-6 0 15,-1-12 0-15,5-5 0 16,3-8 0-16,0-7 0 16,1 0 0-16,-5 0 0 15,-3 5 0-15,-7 5 0 16,-6 11 0-16,-14 17 0 15,0 0 0-15,5 15 0 16,-12 7 0-16,-4 11 0 16,0 5 0-16,2 6-3 15,3-6-3-15,7 2-3 16,-1-17-7-16,20 11-4 15,-20-34-2-15,47 22-4 16,-30-33-1-16,21 2-11 16,-10-12 0-16,3-5 3 0</inkml:trace>
  <inkml:trace contextRef="#ctx0" brushRef="#br2" timeOffset="105276.5266">22497 8088 92 0,'0'0'40'16,"0"0"1"-16,-5 23-1 15,5-23-24-15,6 24-13 16,8-9 0-16,9-1-1 15,6-6 0-15,7-3-1 16,4-8 0-16,1-7 0 16,0-4 0-16,-1-6-1 15,-6-10 1-15,-9-1 1 0,-7-2-2 16,-11 4 1-16,-10 3 0 15,-9 9 0-15,-11 9-1 16,-8 13 1-16,-7 13-1 16,0 8-1-16,1 8 1 15,3 4-1-15,10 1 0 16,7-1-1-16,20-3-1 15,12-12-2-15,20-5-3 16,0-18-8-16,27 9-6 16,-11-25-4-16,26 8-6 15,-16-17-7-15,6 4 0 16,-15-9 28-16,-6 1 15 15,-5 12 9-15,-26-17 6 16,5 23 7-16,-32-12 6 16,2 20 9-16,-24 0-1 0,7 17-24 15,-17 2-12-15,1 12-1 16,-4 4 0-16,9 3-2 15,3 0 1-15,13-4-1 16,8-6 0-16,19-10 0 16,10-13 0-16,16-14 0 15,9-10 1-15,11-13-2 16,6-14 0-16,4-10 0 15,4-11 0-15,-3-5 0 16,2-8 0-16,-7 6 0 16,-7 7 0-16,-11 11 0 15,-11 21 0-15,-14 19 0 16,-14 19 0-16,-10 36 0 15,-10 17 0-15,-13 15 0 0,7 10 0 16,-1 3 0-16,5 1 0 16,10-9 0-16,17-5-9 15,3-23-8-15,27 3-3 16,-6-33-3-16,28 7-3 15,-16-28 0-15,23 9-4 16,-18-18-8-16,1 3 4 16,-6 9 47-16,-24-15 5 15,6 22 2-15,-29-18 5 16,6 14 2-16,-17 1 4 15,17-1 10-15,-29 0-1 16,14-7-43-16,15 7-7 16,-20-15-7-16,20 15-8 15,-15-14-11-15,15 14-7 0,-16-17-2 16,2 2 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23:51:44.67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1858 1338 78 0,'26'-48'38'0,"-26"48"1"16,0 0 1-16,31-49-19 15,-31 49-17-15,0 0 0 16,31-54-3-16,-31 54 2 16,0 0 0-16,0 0-1 15,0 0 0-15,0 0 0 16,-22 61 0-16,-8 15-2 15,-20 1 3-15,0 15-2 16,4 9 0-16,1-3-1 16,20-13 0-16,26-35 0 15,28-24 1-15,30-25 0 16,28-17-1-16,23-15 0 0,15-12-1 15,16-6 0 1,-2-11-3-16,1 4-8 0,-82 23-27 16,7-3-2-16,-9 7 1 15,1-2 0-15</inkml:trace>
  <inkml:trace contextRef="#ctx0" brushRef="#br0" timeOffset="209.0209">2835 1165 111 0,'-18'15'41'0,"-43"20"2"16,-6 23-3-16,11 24-38 16,-13-7-2-16,27 32 0 0,-4 2-1 15,31 0-2-15,19-21-3 16,0-24-20-16,30-5-14 15,5-20 0-15,22-13-1 16,3-22 1-16</inkml:trace>
  <inkml:trace contextRef="#ctx0" brushRef="#br0" timeOffset="549.0549">3379 1375 120 0,'-19'-40'43'15,"-12"22"0"-15,-15 16-4 16,4 26-37-16,-9 10-2 0,9 22 1 16,21-4-1-16,27 1 1 15,24-14-2-15,14-2 1 16,14-8 0-16,9-4 0 15,2-2-1-15,-1 1 1 16,-10 3 0-16,-9 4-1 16,-18 5 1-16,-16 3-1 15,-17 0 0-15,-16 1 0 16,-9-3 0-16,-12-7-1 15,-1-4-1-15,-2-15-3 16,13-8-7-16,-7-28-17 16,26-1-10-16,3-20 0 15,18-6-2-15,0-16 3 16</inkml:trace>
  <inkml:trace contextRef="#ctx0" brushRef="#br0" timeOffset="737.0737">3477 1400 119 0,'1'-60'43'16,"-1"60"0"-16,-3-50 0 15,3 50-40-15,0 0-2 16,22-50-1-16,-22 50-1 16,0 0-2-16,57-28-2 15,-57 28-8-15,66-6-18 16,-66 6-12-16,85-15 1 15,-36 5-1-15,7-2 2 16</inkml:trace>
  <inkml:trace contextRef="#ctx0" brushRef="#br0" timeOffset="1046.1046">4208 1030 105 0,'0'0'41'0,"0"0"3"16,0 0-2-16,0 0-35 16,0 0-3-16,8 41 0 15,-38 11-2-15,12 14 2 16,1 2-2-16,15 1-2 15,-3-25 0-15,29-3 0 16,12-26 0-16,-36-15 0 16,48-10 0-16,-48 10 0 15,58-35 0-15,-58 35 0 16,42-55 0-16,-42 55 0 0,28-63 0 15,-28 63 0-15,0-73 0 16,0 73-7-16,-21-61-1 16,21 61-6-16,0 0-6 15,-63-53-11-15,63 53-10 16,0 0 1-16,-36 4-2 15,5 36 3-15</inkml:trace>
  <inkml:trace contextRef="#ctx0" brushRef="#br0" timeOffset="2629.2629">5231 2011 90 0,'15'-13'40'0,"-13"-2"0"16,-2 15-2-16,-17 11-28 0,1 10-6 15,-9 7-4-15,-3 9-1 16,-3 7-2-16,1-2-5 15,13 10-25-15,2-18-7 16,24-2 3-16,12-20-3 16</inkml:trace>
  <inkml:trace contextRef="#ctx0" brushRef="#br0" timeOffset="3297.3297">6576 1406 106 0,'-14'-6'38'0,"-4"13"1"16,-25 10-2-16,-4 7-32 16,-9 9-2-16,-2 4 0 15,1 1-1-15,5-4 0 16,11-3-1-16,18-5 0 15,20-8-1-15,23-4 1 16,21-6-1-16,13-6 0 16,10 2 0-16,2 5 0 15,-1 0 0-15,-9 9 0 0,-14 2 0 16,-13 8-1-16,-19 3 2 15,-13 4-2-15,-13-1 2 16,-5 1-2-16,-3-6 0 16,-3-7-4-16,12-6-3 15,-4-21-23-15,19 5-8 16,19-38 1-16,18 4-2 15</inkml:trace>
  <inkml:trace contextRef="#ctx0" brushRef="#br0" timeOffset="3483.3483">7013 1484 119 0,'0'0'39'15,"0"0"2"-15,-6 35-3 16,-10-8-34-16,-5 8-2 16,0 6-1-16,-1 4-2 15,1 8 1-15,5-2-2 16,3-1-3-16,3-13-6 15,18 1-28-15,-5-17-1 16,17-9 1-16,-1-19-2 16</inkml:trace>
  <inkml:trace contextRef="#ctx0" brushRef="#br0" timeOffset="3920.392">7140 1385 121 0,'0'0'39'0,"-7"-58"3"16,7 58-2-16,-8-47-38 15,8 47 0-15,0 0 0 16,0 0-1-16,22-47 0 16,2 58 0-16,2 23-1 15,9 14 1-15,-2 6-1 16,2 10 0-16,-17 3 0 15,-8 10 0-15,-22-7 0 16,-8-3 0-16,-2-8 1 16,0-11-1-16,5-10 0 15,7-9 0-15,8-16 0 16,14-18 2-16,11-14-2 15,11-15 0-15,5-4 0 16,8-9 0-16,-1-4 0 0,0-2 0 16,-4 7 0-16,-6 7 0 15,-10 12 0-15,-8 16 0 16,-8 12 0-16,-6 12 0 15,-5 12 0-15,-6 12 0 16,4 8-3-16,3 4-3 16,11 6-4-16,0-12-7 15,29 2-18-15,-3-10-6 16,18-4 0-16,1-16 0 15</inkml:trace>
  <inkml:trace contextRef="#ctx0" brushRef="#br0" timeOffset="4078.4078">8191 1805 90 0,'-34'26'40'16,"4"16"1"-16,-10-2-2 16,12 7-18-16,3 6-29 15,2-11-29-15,27-1-3 16,3-12 0-16,20-6-2 15</inkml:trace>
  <inkml:trace contextRef="#ctx0" brushRef="#br0" timeOffset="4617.4617">9053 1366 103 0,'-3'-16'40'16,"3"16"0"-16,-23-2 0 16,-6 16-36-16,-3 7 0 15,-4 13-1-15,-5 8-2 16,2 10 1-16,-2 4-2 15,12 3 0-15,9 0-1 16,11-9-1-16,20-5-2 16,10-17-5-16,32-5-30 15,0-15-2-15,25-7 2 0,1-19-1 16</inkml:trace>
  <inkml:trace contextRef="#ctx0" brushRef="#br0" timeOffset="4942.4942">9465 1477 121 0,'-42'24'41'16,"-10"2"1"-16,6 27-9 16,-3-12-30-16,10 4-2 15,8 0 1-15,12 0-1 16,16-7 1-16,19-7-2 15,18-5 1-15,16-17-1 16,12-14 1-16,6-10 0 0,2-9-1 16,-4-8 1-16,-9-10-1 15,-14-4 0-15,-14-2 0 16,-16-3 0-16,-15 6-1 15,-13 5-1-15,-7 5 0 16,-7 5-1-16,-1 12 0 16,-2 6-1-16,11 12-3 15,2-3-9-15,19 3-22 16,19 8-2-16,13 2 1 15,6-5-1-15</inkml:trace>
  <inkml:trace contextRef="#ctx0" brushRef="#br0" timeOffset="5265.5265">10189 1430 103 0,'-36'-2'41'0,"-1"6"2"16,-16 1-1-16,8-1-29 15,-6 8-10-15,7 3 0 16,9 5-1-16,13-1-1 15,15 7-1-15,22-3 0 16,16-1 0-16,18-4 0 16,10 2-1-16,7-5 1 15,0-2 0-15,0-1-1 16,-13-1 1-16,-11 7 0 15,-18 0 0-15,-18 3 0 16,-17 4 0-16,-13 5-1 16,-8-4 0-16,-6-1-2 15,6 0-3-15,-5-14-8 0,28 4-16 16,-4-19-11-16,30-1 0 15,2-15-1-15,25 2 1 16</inkml:trace>
  <inkml:trace contextRef="#ctx0" brushRef="#br0" timeOffset="5401.5401">10579 1780 94 0,'-18'35'40'16,"-6"10"1"-16,-15-2-2 16,8-2-25-16,1 9-23 15,-8-16-29-15,25 4-2 16,0-12 0-16,19-3-2 0</inkml:trace>
  <inkml:trace contextRef="#ctx0" brushRef="#br0" timeOffset="5964.5964">11602 977 72 0,'0'0'40'16,"28"-54"0"-16,-28 54 0 0,0 0-20 16,0 0-15-16,0 0 0 15,-6 21 0-15,-13 56 0 16,-20 26-2-16,-1 28 0 15,-17-15-2-15,14 11 0 16,8-8-1-16,22-16-2 16,29-38-2-16,8-16-1 15,18-13-3-15,-5-23-19 16,18-4-13-16,-12-20 1 15,5-9-1-15,-16-13 1 16</inkml:trace>
  <inkml:trace contextRef="#ctx0" brushRef="#br0" timeOffset="6151.6151">11274 1418 114 0,'-68'-11'41'16,"22"12"1"-16,12 5-2 16,31 11-37-16,17-13-1 15,28-6-2-15,28 0-1 16,17-3-2-16,21 3-1 15,5-9-4-15,17 5-18 16,-13-2-14-16,6 8 0 16,-20 3 0-16,-9 8 0 15</inkml:trace>
  <inkml:trace contextRef="#ctx0" brushRef="#br0" timeOffset="7039.7039">12347 1400 105 0,'-31'-14'41'0,"2"9"1"16,-16 2-1-16,9 9-35 15,-17 9 0-15,-3 11-2 16,-4 11-1-16,1 6 1 16,3 5-1-16,11 3-3 15,9-1 0-15,19-4 0 16,13-9 0-16,16-10 0 15,18-12 0-15,16-14 0 16,9-9 0-16,7-8 0 16,4-9 0-16,-4-5 0 15,-6-7 0-15,-8 1 0 16,-9 5 0-16,-13 2 0 0,-11 10 0 15,-13 5 0-15,-2 14 0 16,-22 2 0-16,0 14 0 16,-1 4 0-16,2 6 0 15,-1 4 0-15,10 2 0 16,9-2 0-16,11-9-2 15,13-6 2-15,15-10-1 16,7-6 1-16,8-10 0 16,5-3 0-16,2-11 1 15,-3-4-1-15,-5 3 0 16,-8-1 2-16,-9 3-2 15,-8 7 0-15,-10 7 0 16,-15 10 0-16,0 0 0 16,0 0 0-16,-24 23 0 15,6-3 0-15,-3 5 0 0,2 2 0 16,1-1 0-16,6 1 0 15,4-8 0-15,9-5 0 16,12-12 0-16,5-7 0 16,11-7 0-16,4-9 0 15,5-9 0-15,0-2 0 16,4-1 0-16,-3 0 0 15,-4 9 0-15,-4 2 0 16,-6 9 0-16,-3 13 0 16,-7 9 0-16,0 7 0 15,-2 10 0-15,0 6 0 16,8 5 0-16,2 2 0 15,15 5-10-15,-3-12-4 16,21 3-3-16,-12-13-6 0,26 8-4 16,-21-23-4-16,20 5-9 15,-16-9 1-15,1-1 6 16,-8-3 39-16,-22-3 9 15,7 10 5-15,-31-6 8 16,0 0 2-16,-14-15 12 16,0 11 0-16,-13-10-3 15,7-1-39-15,1-4-13 16,-8-8-4-16,16 5-21 15,-14 3-6-15,7 5 0 16,-3 7-2-16</inkml:trace>
  <inkml:trace contextRef="#ctx0" brushRef="#br1" timeOffset="11943.1942">1075 8154 11 0,'0'0'19'0,"9"-21"-1"15,-9 21-9-15,12-10-2 0,-12 10-2 16,11-11-1 0,-11 11-4-16,0 0-14 0,4-13-4 15,-4 13-1-15,0 0 0 16</inkml:trace>
  <inkml:trace contextRef="#ctx0" brushRef="#br1" timeOffset="12882.2881">1098 8019 50 0,'10'-2'30'0,"-10"2"2"16,0 0-2-16,14 1-16 16,-14-1-5-16,0 0-2 15,13-8-3-15,-2 5-2 16,-11 3 0-16,23-3-1 15,-10 2-1-15,6 0 1 16,-2-2 1-16,3 3-1 16,0-2 0-16,3 1 1 15,-3-3-1-15,5 2 1 16,1 0-1-16,-1 1-1 15,3-2 1-15,1 2-1 16,-1 0 0-16,4 1 0 16,-1-1 0-16,4 2-1 0,-1-1 2 15,-1 2-1-15,7 0 1 16,4-1-1-16,4-1 1 15,4-4-1-15,5 0 1 16,6-3-1-16,7-4 1 16,6-4-1-16,4-1 1 15,8-3-1-15,7-1 1 16,2 0-1-16,3 1 0 15,4 0 0-15,0 2 0 16,2 3 0-16,5 3 1 16,-5-2-2-16,2 4 1 15,-3 2 0-15,0 0 0 16,0 1 0-16,-1 0 0 15,4 3-1-15,-5-1 1 0,-1 2 0 16,1 0 0-16,-1 1 0 16,-2 1 0-16,3 1-1 15,-2-1 1-15,-2 2 0 16,0-2 0-16,-1 1 0 15,-2 0 0-15,4-3 0 16,-2 0 0-16,0-2 0 16,1-1 0-16,1 2 0 15,-3-4 0-15,1 2 1 16,-2 0-1-16,1 2 1 15,-2-2-1-15,-1 3 0 16,-3-1 1-16,2 2-1 16,-1-1 0-16,-1-2 0 15,-1 2 0-15,0-1 0 0,0-3 0 16,-2 0 0-16,-2-1 0 15,1-1 1-15,-4 1-1 16,-1 1 0-16,-4 1 1 16,-3 2-1-16,-3 2 1 15,-7 2-1-15,-8 3 0 16,-5-1 1-16,-8 1-1 15,-2 2 0-15,-4-2 1 16,-3-3-1-16,-3 3-3 16,-4-11-6-16,5 7-26 15,-11-9 0-15,4 3 0 16,-11-8-2-16</inkml:trace>
  <inkml:trace contextRef="#ctx0" brushRef="#br1" timeOffset="16044.6043">7599 7777 27 0,'13'0'27'0,"-13"0"2"16,10-5 1-16,-10 5-15 15,0 0-2-15,0 0-4 16,0 0-1-16,0 0-1 16,0 0 0-16,0 0-3 15,-2 13-1-15,2-13-1 16,-4 11-1-16,4-11 0 15,-3 12 1-15,3-12-1 0,0 0 1 16,0 0 0-16,0 0 0 16,0 0 0-16,0 0 0 15,0 0 0-15,0 0-1 16,3-13 1-16,-3 1-2 15,1-5 1-15,2-3 0 16,-1-5-1-16,0-3 0 16,3-3 1-16,-2-1-1 15,3-2 0-15,-1-1 0 16,-1 1 0-16,1 1 0 15,-3 1 0-15,1 1 0 16,-1-1 1-16,0-3-1 16,0 2 1-16,-1-4 0 15,3-3-1-15,2-1 1 16,3-4-1-16,2-6 1 0,-1 2-1 15,-1-4 0-15,1 0 1 16,-1 0-1-16,-4-1 0 16,-3 0 0-16,-4 5 1 15,-4 0-1-15,-1-1 0 16,-1-1-1-16,0 2 1 15,0-3-1-15,-1-1 1 16,5-2 0-16,0-5 0 16,2-3-1-16,-1-3 2 15,3-1-1-15,-2 0-1 16,2-2 2-16,2-4-2 15,-1 2 0-15,0-1-1 0,0 1 1 16,1-1 0-16,1-1 0 16,0-1 2-16,-2-2-3 15,3 3 2-15,-3 0 2 16,-1 2-3-16,1-2 2 15,1 1-1-15,-2-1 1 16,2 1-2-16,-2 1 2 16,1-2-1-16,0 1-1 15,-1 0 1-15,0-1 0 16,0 3 1-16,1 1 1 15,-3 2-1-15,2-1 0 16,-4 1 0-16,3 0 1 16,0 2-1-16,1-2 1 15,0-1-2-15,0 1 0 16,-2 0 1-16,2 1-1 15,-2 3 0-15,1 2 1 0,-2-1-1 16,-1 1 1-16,0 3-1 16,1 0 1-16,-1 4-1 15,3-1 0-15,-2 5 0 16,4 4 0-16,-1 5 0 15,2 2 0-15,-2 9 0 16,3-1 0-16,-2 7 0 16,2 2 0-16,0 2 0 15,-2 1 0-15,3-2 0 16,0 7 0-16,-1-2 0 15,-3 16 1-15,3-20-1 16,-3 20 0-16,1-11 1 16,-1 11-1-16,0 0 0 0,0 0 0 15,0 0-1-15,-8-12 0 16,8 12-2-16,-3-11-4 15,3 11-29-15,4-11 0 16,-4 11-1-16,3-15-1 16</inkml:trace>
  <inkml:trace contextRef="#ctx0" brushRef="#br1" timeOffset="17258.7257">7804 2788 61 0,'0'0'34'0,"0"0"-2"16,0 0-2-16,13-5-20 16,-13 5-2-16,0-12-1 15,0 12-2-15,-2-10 0 16,2 10-1-16,0 0-1 15,-4-14 0-15,4 14-2 16,0 0 1-16,0 0-1 16,0 0 1-16,-13-6-2 0,13 6 1 15,0 0-1-15,-15 6 1 16,15-6 0-16,-13 10 0 15,13-10 0-15,-15 19-1 16,5-7 2-16,-5 3-2 16,-3 6 2-16,-5 3-2 15,-7 6 0-15,-5 1 0 16,-8 7 1-16,-6 6-1 15,-10 1 0-15,-5 8 0 16,-8 1 1-16,-6 5-1 16,-5 2 0-16,-3 4 0 15,-5 2 0-15,-3 3-1 16,-3 2 1-16,-5 3-1 15,-5 3 1-15,-1 0-1 0,-1 4 0 16,-4 4 1-16,-1 1-1 16,-3 2 0-16,-2 1 0 15,-1 3 0-15,3 1 0 16,-2 0 1-16,-1 2-2 15,2 1 2-15,-4-1-1 16,3 1 1-16,-2-2 0 16,2 4 1-16,0 1-1 15,-1-1 1-15,-3 2-1 16,-4 3 1-16,1-1 0 15,0 3 0-15,-2-1 1 16,1 3 0-16,-5 1-1 16,-1-1 1-16,3 0-1 0,1 0 1 15,4-1 0-15,-1 2-1 16,2-4 0-16,0-2-1 15,2-5 1-15,4-2-1 16,1-2 1-16,3-3-1 16,-1-2-1-16,-2-5 0 15,2 0 1-15,4-4-1 16,6-2 1-16,0-4 0 15,6-5 0-15,4-4 0 16,7-6 1-16,4-5-1 16,11-3 0-16,5-9 0 15,5-4-1-15,5-3 0 16,5-3-1-16,6-4 1 15,3-6-2-15,10-2 1 0,5-8-2 16,6-1-1-16,-1-16-9 16,24 5-23-16,-17-23-1 15,25 1 0-15,4-13 0 16</inkml:trace>
  <inkml:trace contextRef="#ctx0" brushRef="#br1" timeOffset="17796.7795">5287 8390 94 0,'-4'35'40'0,"1"16"0"15,-9 5 1-15,-3 13-38 16,0 7 0-16,0-1-5 16,6 4-4-16,-6-20-30 15,17-5-2-15,4-22-1 16,20-16-2-16</inkml:trace>
  <inkml:trace contextRef="#ctx0" brushRef="#br1" timeOffset="18373.8372">8603 4696 95 0,'6'43'40'0,"-14"7"1"16,3 23-3-16,-16 7-34 15,2 14-2-15,-1 4-2 16,-1-5-5-16,15-4-29 15,-10-17-6-15,16-8 1 16,5-19-2-16</inkml:trace>
  <inkml:trace contextRef="#ctx0" brushRef="#br1" timeOffset="44640.4636">2329 6817 88 0,'0'0'35'0,"3"-19"2"16,-3 19 0-16,-6-23-23 15,1 8-11-15,-4-7-1 16,4-2 0-16,-1-5 1 16,3-1-1-16,-1-2-1 15,4 3 0-15,0 1 1 16,3 5-2-16,0 5 1 15,2 7-1-15,-5 11 0 16,11-6 0-16,-11 6 0 16,22 14 1-16,-6 0-1 0,2 1 2 15,2 6-2-15,5 2 1 16,2 2-1-16,-2-1 2 15,2-1-2-15,-4-4 1 16,-2-5-1-16,-2-10 1 16,-6-12 0-16,-6-15-1 15,-7-18 1-15,-4-12-1 16,-5-15 1-16,-9-10-2 15,-6-10 2-15,-10-7-2 16,-6-3-1-16,-7 5 1 16,-5 6 1-16,-3 12-1 15,-1 12 1-15,4 12 0 16,8 12 0-16,8 12 0 15,14 7 1-15,15 3 1 0,19-5-1 16,21-9-1-16,20-12 1 16,20-14 0-16,17-9 0 15,12-10 0-15,9-6-4 16,1-2-1-16,3 15-10 15,-20-1-23-15,2 26-4 16,-27 9 0-16,-9 24-2 16</inkml:trace>
  <inkml:trace contextRef="#ctx0" brushRef="#br1" timeOffset="45045.5041">2693 6009 102 0,'6'-13'38'16,"5"-10"1"-16,14-2 0 15,5-15-36-15,8-2-1 16,1-5 0-16,7 5-1 16,-6 3-2-16,-2 10 0 15,-8 12 0-15,-5 23-1 16,-15 18 4-16,-9 16-1 15,-9 17 1-15,-6 13 0 16,-4 4 1-16,-2 2 0 0,0-6 0 16,9-11-1-16,5-16 0 15,12-21-1-15,11-25-1 16,15-24-1-16,16-17-3 15,1-29-13-15,20 6-22 16,-12-13-2-16,9 6-1 16,-10-1 0-16</inkml:trace>
  <inkml:trace contextRef="#ctx0" brushRef="#br1" timeOffset="45512.5508">3799 5255 87 0,'1'-12'37'0,"10"-10"0"15,13-2 1-15,4-9-37 16,6-5 0-16,5 0-5 15,0-11-9-15,8 12-24 16,-9 3 1-16,1 8-3 16,-12 4 1-16</inkml:trace>
  <inkml:trace contextRef="#ctx0" brushRef="#br1" timeOffset="45663.5659">3964 5349 100 0,'-4'21'39'16,"4"-21"0"-16,19-15-3 15,16-18-38-15,-2-23-32 16,16 2-4-16,-5-7 0 16,7 2-3-16</inkml:trace>
  <inkml:trace contextRef="#ctx0" brushRef="#br1" timeOffset="46164.616">4309 4332 89 0,'-5'-20'38'16,"1"1"0"-16,4 19 1 15,14 19-36-15,2 5-2 16,5 10 1-16,4 16 0 15,3 10-1-15,0 9 0 16,-3 5-1-16,4-5 0 16,-2 0-4-16,-4-17-4 15,11-4-29-15,-7-21-1 16,10-10-1-16,-5-20-1 15</inkml:trace>
  <inkml:trace contextRef="#ctx0" brushRef="#br1" timeOffset="46313.6309">4808 4532 95 0,'-18'7'37'0,"-4"-1"-3"16,3-11-11-16,9 3-60 15,0-15 0-15,20-2-2 16,1-18 1-16</inkml:trace>
  <inkml:trace contextRef="#ctx0" brushRef="#br1" timeOffset="46581.6577">5017 4044 98 0,'-16'12'38'0,"9"13"2"15,-11-4-2-15,3 9-34 16,8-4-1-16,7 8 0 15,6-7-1-15,4 0 1 16,9-13-2-16,9-12 1 16,6-18-2-16,8-15-2 15,10-15-2-15,0-19-5 16,12 2-25-16,-11-19-5 15,1 11 0-15,-17-4-1 16</inkml:trace>
  <inkml:trace contextRef="#ctx0" brushRef="#br1" timeOffset="46758.6754">5196 3756 104 0,'-25'51'39'0,"-2"-6"1"16,20 14 0-16,0-9-37 15,12 5 0-15,8 1-2 16,6 0 0-16,6-3-3 15,2-4-2-15,6-1-4 16,-8-20-29-16,16 0-3 16,-6-23 0-16,8-7 0 15</inkml:trace>
  <inkml:trace contextRef="#ctx0" brushRef="#br1" timeOffset="46983.6979">5555 3524 110 0,'-19'13'41'0,"13"28"1"16,-8 9-3-16,1 17-37 16,11 5 0-16,9 3-1 15,6 0-1-15,2-4 0 16,8-7-3-16,2-17-4 15,17-3-23-15,-12-26-9 16,13-7-1-16,-7-22-2 16,9-8 2-16</inkml:trace>
  <inkml:trace contextRef="#ctx0" brushRef="#br1" timeOffset="47337.7333">5896 3321 108 0,'0'0'41'0,"-4"-13"-1"15,4 13 0-15,-15 23-36 0,6-2-1 16,1 7-1-16,-1 10 1 16,1 3-2-16,1 3 0 15,4 1 0-15,12-6-1 16,7-9 1-16,8-15-2 15,13-13 1-15,11-19 0 16,7-10-3-16,4-11 1 16,7-7-5-16,-10-21-14 15,6 14-17-15,-16-12-1 16,-3 12-1-16,-20-9 0 15</inkml:trace>
  <inkml:trace contextRef="#ctx0" brushRef="#br1" timeOffset="47502.7498">6189 3127 112 0,'-24'64'40'15,"13"16"1"-15,-3-6-1 16,14-1-38-16,-2 0 0 16,7-5-2-16,7-10-3 15,1-13-3-15,16-1-28 16,-11-23-6-16,14 0 0 15,-5-24-1-15</inkml:trace>
  <inkml:trace contextRef="#ctx0" brushRef="#br1" timeOffset="47933.7929">6579 3357 111 0,'0'0'39'0,"0"0"-2"15,-12-4-11-15,12 4-63 16,9-25-3-16,14 3 1 16,0-10-1-16</inkml:trace>
  <inkml:trace contextRef="#ctx0" brushRef="#br1" timeOffset="48067.8063">6995 3148 113 0,'-9'16'38'16,"-8"-11"-6"-16,-1-10-29 15,18 5-42-15,-4-37 1 16,16 12-2-16</inkml:trace>
  <inkml:trace contextRef="#ctx0" brushRef="#br1" timeOffset="48201.8197">7351 2859 106 0,'-6'15'15'0,"6"-15"-14"16,-10-8-1-16,15-19-40 15,5 7 1-15</inkml:trace>
  <inkml:trace contextRef="#ctx0" brushRef="#br1" timeOffset="48359.8355">7669 2637 118 0,'-11'1'42'16,"11"-1"1"-16,-20-4-5 15,11-12-43-15,14 3-32 16,-12-17-5-16,14 10 0 15,-6-8-2-15</inkml:trace>
  <inkml:trace contextRef="#ctx0" brushRef="#br1" timeOffset="50753.0748">2848 7095 78 0,'0'-12'32'0,"-3"-1"0"16,0-2 2-16,0 3-27 16,-5-5-3-16,3 3 0 15,1-4 1-15,0 6 1 16,-2-2 0-16,6 14 0 15,-9-18-1-15,9 18-1 16,-5-12 0-16,5 12-1 16,0 0-1-16,0 0-1 15,0 0 0-15,11 12 0 16,10 0-1-16,8 5 0 0,9 4 0 15,14 4 0-15,9 3 1 16,11 5-1-16,2 7 0 16,-3 5-2-16,-11 10 3 15,-13 9-1-15,-20 10 0 16,-17 11 0-16,-22 4 0 15,-17 1 0-15,-13-2 0 16,-4-11-1-16,0-9-7 16,-5-23-27-16,23-13-4 15,4-26 1-15,24-6-2 16</inkml:trace>
  <inkml:trace contextRef="#ctx0" brushRef="#br1" timeOffset="52595.259">3769 6877 59 0,'6'-18'35'16,"1"1"-1"-16,-1-5 1 15,5 9-13-15,-8-8-13 0,-3 21-3 16,9-15 0-16,-9 15-2 16,-6 24 0-16,-7 6-1 15,-4 10 0-15,-5 10 0 16,-4 3-1-16,1 6 1 15,1-3-1-15,9-7-1 16,5-8 1-16,16-13-1 16,13-15-1-16,17-14 0 15,11-14-2-15,13-12-1 16,11-5-3-16,-2-14-5 15,11 2-25-15,-12-12-2 16,0 8 0-16,-18-7 0 16</inkml:trace>
  <inkml:trace contextRef="#ctx0" brushRef="#br1" timeOffset="52767.2762">4120 6706 106 0,'-37'51'38'0,"-5"7"-1"15,12 14 1-15,4 4-37 16,4 6 0-16,9-1-2 15,5-6-2-15,16-2-10 16,3-20-21-16,25-8-4 16,1-22 1-16,16-8 0 15</inkml:trace>
  <inkml:trace contextRef="#ctx0" brushRef="#br1" timeOffset="53105.31">4470 6786 109 0,'-32'14'38'0,"6"16"1"16,-4-5-7-16,7 11-27 15,7-2-1-15,10-2-2 16,10-7 1-16,13-5-1 15,10-11-1-15,14-3 0 16,5-4 0-16,6-3-1 16,-1 0 0-16,-1 1 1 15,-6 3-1-15,-9 9 0 16,-11 6 1-16,-13 7-1 15,-12 3 0-15,-12 5 0 0,-5-1-1 16,-7-2-1-16,2-2-2 16,-6-15-7-16,15 1-26 15,-5-16-3-15,19 2 2 16,-8-29-2-16</inkml:trace>
  <inkml:trace contextRef="#ctx0" brushRef="#br1" timeOffset="53311.3306">4539 6667 112 0,'-16'9'39'0,"-3"-7"-1"15,19-2-1-15,0 0-40 16,10-7-2-16,18 0-3 0,2-14-10 15,17 10-19-15,6-11 0 16,9 2-1-16,-1-6 1 16</inkml:trace>
  <inkml:trace contextRef="#ctx0" brushRef="#br1" timeOffset="53612.3607">5049 6362 95 0,'-21'11'38'15,"-11"2"0"-15,6 16-1 16,-5-1-31-16,10 7-1 15,3 1-2-15,11 0 2 0,11-6-2 16,13-4 1-16,10-9-2 16,11-12 0-16,6-10-1 15,2-12 0-15,-2-8 0 16,-2-10-2-16,-10-4 2 15,-8-7-2-15,-9 0 1 16,-16 1-2-16,-8 5 2 16,-11 8-1-16,-6 14-1 15,-8 12 1-15,-4 13-2 16,0 8-1-16,11 20-15 15,-3-8-17-15,18 8-4 16,3-7 1-16,17-2-2 16</inkml:trace>
  <inkml:trace contextRef="#ctx0" brushRef="#br2" timeOffset="57374.7369">10016 2960 83 0,'0'0'37'0,"-16"-24"1"16,16 24 0-16,-26-19-33 15,8 21-1-15,-7 2 0 16,-5 10-1-16,-5 7 0 16,-2 6-1-16,0 6 0 15,3-2-2-15,6-1 1 0,12 0 0 16,11-8-1-16,17-6 0 15,15-7 0-15,13-5-1 16,11-3 1-16,8 0 0 16,0 0 0-16,-2 4 1 15,-6 5-1-15,-12 9 0 16,-12 7 0-16,-18 6 1 15,-16 3-1-15,-11 2 1 16,-9-3-2-16,-4-2 1 16,2-6-3-16,1-17-3 15,28-9-6-15,-19-14-24 16,38-7-1-16,3-23-1 15,23 1 0-15</inkml:trace>
  <inkml:trace contextRef="#ctx0" brushRef="#br2" timeOffset="57556.7551">10503 2953 91 0,'0'0'37'15,"15"13"0"-15,-25 2 1 16,3 17-29-16,-11-2-5 16,2 13 0-16,-4 2-2 15,3 3 0-15,2-2-2 16,2-8-4-16,13 2-8 15,-1-27-24-15,18-1-3 16,-3-27 0-16,15-5-1 16</inkml:trace>
  <inkml:trace contextRef="#ctx0" brushRef="#br2" timeOffset="57990.7985">10524 2697 97 0,'-20'-10'36'15,"-1"1"1"-15,21 9 0 16,0 0-37-16,0 0 0 15,19 12-1-15,7-7 0 16,5 2 1-16,4 4 0 16,3 6 0-16,1 2 1 15,-5 9-1-15,-4 8 1 16,-10 3 1-16,-7 8 0 15,-9 4 1-15,-9 5 0 16,-8-2-1-16,-1 4 1 16,-5-11 0-16,3-5 0 15,0-11 0-15,7-6-1 0,9-25-1 16,11 2 0-16,11-20 0 15,8-9 0-15,6-7 0 16,4-4-1-16,2 0 1 16,-2 1-1-16,-2 7 1 15,-10 11-1-15,-9 10 1 16,-5 14 0-16,-9 11-1 15,-5 11 0-15,-5 9 0 16,-4 5-1-16,4 6-3 16,2-7-5-16,19 9-10 15,-6-26-19-15,24 0-2 16,4-24-1-16,21-4 0 15</inkml:trace>
  <inkml:trace contextRef="#ctx0" brushRef="#br2" timeOffset="58439.8434">11609 2785 78 0,'14'-21'35'0,"-3"-5"0"15,7 11 1-15,-11-8-32 16,5 14 0-16,-12 9 1 15,16 0 2-15,-20 13-2 16,0 14 1-16,-7 5-1 16,2 6 0-16,-3 1-3 15,5 5 1-15,5-4-1 16,9-5-1-16,13-12 0 15,15-10-2-15,12-13-1 16,13-16-3-16,17-5-5 0,-8-17-27 16,17 2-1-16,-11-15-2 15,-1 6 1-15</inkml:trace>
  <inkml:trace contextRef="#ctx0" brushRef="#br2" timeOffset="58615.861">12118 2581 82 0,'-54'45'41'16,"-5"2"-2"-16,17 19 1 15,-5-14-16-15,18 9-22 16,12-2-2-16,8-4-1 16,14-2-4-16,7-16-6 15,23 0-26-15,2-19-1 16,20-1 0-16,-2-18-1 15</inkml:trace>
  <inkml:trace contextRef="#ctx0" brushRef="#br2" timeOffset="58915.891">12427 2804 108 0,'-30'2'40'16,"7"11"-2"-16,-4-7 0 15,13 8-36-15,7-1-1 16,12 3 0-16,9 0 0 15,9-1-1-15,7 2 1 16,3 3 0-16,2 0 0 16,1-2 0-16,-8 4 0 15,-2-1 0-15,-14 2-1 0,-6 1 0 16,-9-1-1-16,-9-3 0 15,-4-1-1-15,-8-4-2 16,5-2-2-16,-8-22-13 16,15 5-19-16,-5-20 0 15,17 2 0-15,-3-22-1 16</inkml:trace>
  <inkml:trace contextRef="#ctx0" brushRef="#br2" timeOffset="59074.9069">12478 2704 106 0,'-12'-15'41'0,"12"15"0"16,-11-6-2-16,11 6-34 15,0 0-2-15,16 4-3 16,6-11 0-16,8-6-4 0,12 7-9 16,-5-19-22-16,23 12-4 15,-5-12-2-15,13 10-1 16</inkml:trace>
  <inkml:trace contextRef="#ctx0" brushRef="#br2" timeOffset="61477.1471">13102 2780 96 0,'0'0'36'15,"11"-21"0"-15,11 11 0 16,16-4-37-16,0-3-1 15,13 8-5-15,-3-10-13 16,12 16-15-16,-9-3-1 16,3 11 0-16,-13-3-1 0</inkml:trace>
  <inkml:trace contextRef="#ctx0" brushRef="#br2" timeOffset="61628.1622">13343 2874 97 0,'-37'15'37'16,"14"2"-1"-16,8-10-2 15,15-7-35-15,28 7-8 16,11-23-27-16,27 2 0 16,7-10-3-16,18-1 3 15</inkml:trace>
  <inkml:trace contextRef="#ctx0" brushRef="#br2" timeOffset="62025.2019">14297 2604 60 0,'-11'-6'38'15,"-11"-7"-1"-15,7 12 2 16,-13-8-13-16,4 21-20 15,-9 1-1-15,1 12 0 16,-3 3-2-16,8 5 0 16,-2 0-1-16,12 2 1 15,6-5-2-15,16-1 1 0,13-13-1 16,11-8-1-16,12-9 1 15,6-9-1-15,4-6 0 16,-1-6-1-16,-3-7 0 16,-6-5 0-16,-11 0 0 15,-11 1-2-15,-14 2 1 16,-13 1-1-16,-8 6-1 15,-7-1 0-15,4 14-5 16,-10-11-7-16,18 21-21 16,-4-8-1-16,15 9 1 15,0 0 0-15</inkml:trace>
  <inkml:trace contextRef="#ctx0" brushRef="#br2" timeOffset="62582.2576">14611 2568 66 0,'15'10'37'16,"-15"-10"-2"-16,7 21 2 15,-13-8-26-15,4 11-2 16,-9 3-3-16,2 8 0 16,-5 6-2-16,1 5 0 15,-4-2-1-15,5 1 0 16,-2-6-1-16,5-3-1 15,1-9 0-15,3-7-1 16,5-20 0-16,0 0-1 16,13-13 1-16,-2-11 0 15,-1-9-1-15,4-7 0 16,-1-7 0-16,0-5 0 15,4-5 1-15,-3 1-1 0,2 5 1 16,1 8-1-16,-2 3 2 16,3 8-1-16,-2 10 0 15,1 11 1-15,-1 11-1 16,1 10 1-16,-2 8-1 15,0 8 0-15,-2 5 0 16,0 5 2-16,-3 1-2 16,-5 2 1-16,-5-1 0 15,-4 2 0-15,-7-2-1 16,-6-2 1-16,-4-6-1 15,-5-3-1-15,0-6 1 16,-2 0 0-16,3-3-1 16,-2-6 1-16,4 1 0 15,3 2 0-15,2 8 0 0,-1 6 0 16,3 8 0-16,0 9 0 15,-2 6-1-15,6 3-1 16,5 4-3-16,1-16-9 16,16 6-22-16,1-22-2 15,15-4 1-15,2-26-3 16</inkml:trace>
  <inkml:trace contextRef="#ctx0" brushRef="#br2" timeOffset="63197.3191">15126 2673 99 0,'-11'-8'38'0,"-3"24"3"0,-11-1-4 15,6 15-33-15,0 3-1 16,-1 10 0-16,4 2-1 15,5 2 1-15,0 1-2 16,5-5 0-16,4-2-1 16,2-10-1-16,5-8 1 15,-1-8-1-15,-4-15 1 16,15-2 0-16,-3-14-1 15,-2-10 1-15,3-10 0 16,1-10 0-16,2-7-1 16,-2-7 0-16,6-5 1 15,0 1-1-15,2 2 0 0,0 7 0 16,-3 8 1-16,1 12-1 15,2 10 2-15,-2 14-1 16,-4 16 0-16,-2 11 1 16,-3 9-1-16,0 6 0 15,-3 7 1-15,-3 4 1 16,-4 0-2-16,-5 5 2 15,-3-2-2-15,-3-4 1 16,-4-2 0-16,-2-4-1 16,-5-5 0-16,-1-5-1 15,1-7 1-15,0-8 0 16,0-3 0-16,3-6 0 15,0-2 0-15,5-2 1 16,2 1-1-16,11 2 1 16,-14 6-1-16,10 11 0 0,-1 9 0 15,0 12 1-15,-1 11-2 16,-3 9 0-16,0 10-2 15,-6 1-2-15,4 7-3 16,-8-17-19-16,11 4-12 16,-5-20 0-16,8-6-1 15,-4-20 2-15</inkml:trace>
  <inkml:trace contextRef="#ctx0" brushRef="#br2" timeOffset="63460.3454">14060 3292 108 0,'-38'21'40'0,"29"7"2"16,19-23-3-16,41-2-37 15,28-11-1-15,22-7 0 16,24-3 0-16,14-9-1 16,13-1-1-16,3-3-2 15,-1 11-5-15,-25-6-29 16,-11 18-3-16,-30 0 1 15,-21 12-3-15</inkml:trace>
  <inkml:trace contextRef="#ctx0" brushRef="#br2" timeOffset="64302.4296">14267 3638 92 0,'1'31'36'0,"-14"-3"1"15,4 17-1-15,-7 1-33 16,-2 11 0-16,0 4 0 15,1 7 1-15,-2-5-1 16,4-3 0-16,1-7-2 16,7-6 1-16,3-12-1 0,5-8-1 15,4-15 1-15,8-11 0 16,3-11 0-16,6-8-1 15,1-9 1-15,2-4 0 16,-1-3 0-16,0 1-1 16,-4 3 1-16,-3 6 0 15,-4 5-1-15,-13 19 0 16,14-5 0-16,-11 15 0 15,-3 10-1-15,0 4-1 16,9 8-2-16,-5-5-2 16,18 13-18-16,-7-18-15 15,19 1 1-15,-6-16-2 16,14 0 3-16</inkml:trace>
  <inkml:trace contextRef="#ctx0" brushRef="#br2" timeOffset="64753.4747">14726 4071 97 0,'-13'-26'38'15,"13"26"1"-15,-25-11-1 16,25 11-32-16,-23 1-1 16,13 9-2-16,0 5-1 15,2 6 0-15,7 2-1 16,5 2 0-16,1 3 0 15,9-3-1-15,0-4 1 16,6-3 0-16,2-9-1 16,5-6 1-16,0-11-1 15,1-7 1-15,1-11-1 0,2-6 1 16,-2-6 0-16,0-1-1 15,-2 1 0-15,-5 4 1 16,-2 5-1-16,-6 9 0 16,-14 20 0-16,12 9 0 15,-14 24-1-15,-8 16 1 16,-7 17 0-16,-2 12-1 15,-9 12 1-15,2 3-1 16,-4 1 1-16,-2-6 0 16,2-7-1-16,-2-17 1 15,5-12 0-15,1-17-1 16,3-18 0-16,3-17-2 15,10-14-2-15,2-25-5 0,17 2-14 16,-4-31-15 0,21-2 0-16,1-17-1 0,13 7 2 15</inkml:trace>
  <inkml:trace contextRef="#ctx0" brushRef="#br2" timeOffset="65301.5295">15292 3970 102 0,'15'14'39'0,"-15"-14"1"15,-9 23-1-15,-8-4-33 16,7 4-2-16,-7 4-2 16,3 8 0-16,-4 3-1 15,1 6 0-15,3-3 0 0,2 1-1 16,3-5 1-1,0-6-1-15,3-8 1 0,3-8-1 16,3-15 0-16,0 0 0 16,9-23 1-16,0-1 1 15,2-12-1-15,4-4-1 16,5-10 1-16,4-3 0 15,3 2-1-15,2 3 1 16,2 9-1-16,-4 2 0 16,3 9 1-16,-3 11-1 15,0 9 0-15,-5 8 0 16,-3 4 0-16,-2 7 1 15,-8 0-1-15,-1 8 0 16,-8-1 0-16,-8 5-1 16,-6 1 1-16,-9 2 0 0,-5 1 0 15,-4 3 0-15,-5 4-1 16,1 2 1-16,0 0 0 15,6 4-1-15,2-2 1 16,3 7-1-16,6-4 0 16,1 3 1-16,5 1 0 15,-5-1-1-15,1 5-1 16,-8-2-2-16,5 8-7 15,-14-16-3-15,15 14-9 16,-19-26-8-16,15 5-10 16,-6-16-1-16,11-3 2 15</inkml:trace>
  <inkml:trace contextRef="#ctx0" brushRef="#br2" timeOffset="66022.6016">10255 5406 91 0,'-17'9'38'0,"-2"12"-1"15,-13-6 0-15,-3 13-33 16,-9 0-1-16,3 5 0 15,-4 4-1-15,4-2 0 16,2-2-1-16,7-2 0 16,11-9 0-16,12-3 0 15,9-19-1-15,29 4 1 16,5-12-1-16,13-10 0 15,5 6 0-15,0-4 0 16,0 6 0-16,0 1 1 16,-12 11-1-16,-11 12 0 15,-12 8 0-15,-10 7 3 16,-11 4-2-16,-8 7 1 15,-6-2 0-15,-5 2-1 0,0-4 0 16,2-10-3-16,8-4-4 16,2-21-17-16,11-1-14 15,22-13 0-15,10-8-4 16,3-21 3-16</inkml:trace>
  <inkml:trace contextRef="#ctx0" brushRef="#br2" timeOffset="66202.6196">10605 5511 89 0,'0'0'38'0,"-8"15"-1"15,-1 21 2-15,-15 6-31 16,0 8-5-16,0 5 1 16,3 4-2-16,2 1-1 0,1-2-2 15,12-3-4-15,-3-26-14 16,20-3-17-16,2-18-1 15,15-11-3-15,3-20 3 16</inkml:trace>
  <inkml:trace contextRef="#ctx0" brushRef="#br2" timeOffset="66645.6639">10789 5422 101 0,'0'0'39'15,"-20"17"2"-15,19 2-2 16,-3-3-36-16,8 4 0 15,2 0-1-15,3 3 0 0,4 5 0 16,-3 6 0-16,0 4-1 16,-3 0 3-16,-5 3-4 15,-2 2 2-15,-5-3 1 16,-2-3-2-16,3-5 1 15,-1-10-1-15,7-6 1 16,-2-16-4-16,19 3 2 16,1-16 0-16,4-8-2 15,3-2 2-15,2-13-2 16,0 0 0-16,1-5 0 15,0 2 1-15,-4 2 1 16,-5 7-2-16,-1 6 2 16,-5 8-3-16,-2 15 3 15,-4 16 0-15,-3 11 0 16,-4 11 1-16,-2 10 1 0,-3 4-2 15,3 3 0-15,-5-5-2 16,6-1-3-16,-5-25-8 16,13 5-10-16,-9-28-15 15,10-8-3-15,-3-20 2 16,7-9-1-16</inkml:trace>
  <inkml:trace contextRef="#ctx0" brushRef="#br2" timeOffset="66789.6783">10713 5173 113 0,'-63'-7'39'0,"4"2"-2"16,15 7-18-16,25 6-56 16,19-8-2-16,0 0-2 15,39-5 1-15</inkml:trace>
  <inkml:trace contextRef="#ctx0" brushRef="#br2" timeOffset="67237.7231">11902 5185 91 0,'11'-17'37'15,"-9"0"1"-15,-2 17 0 16,-10 6-34-16,-2 13 0 15,-7 11-2-15,-3 14 1 16,-8 6-1-16,5 5 0 16,-2-1-1-16,11 1 0 0,13-12 0 15,18-14-1-15,19-18 0 16,18-17-2-16,24-11-4 15,3-28-15-15,19 5-17 16,-8-18 0-16,1 6-2 16,-16-9 2-16</inkml:trace>
  <inkml:trace contextRef="#ctx0" brushRef="#br2" timeOffset="67419.7413">12257 5161 104 0,'-56'69'40'0,"-4"-5"1"16,15 11-2-16,-2-7-37 15,23-4-2-15,18-8 0 0,18-10-2 16,23-9-2-16,9-21-6 16,29 1-26-16,-5-18-3 15,18-1 1-15,-9-16-2 16</inkml:trace>
  <inkml:trace contextRef="#ctx0" brushRef="#br2" timeOffset="67704.7698">12544 5333 102 0,'-36'16'38'16,"-6"-2"2"-16,15 13-2 16,8-2-35-16,4 3-1 15,10 0-1-15,11-3 1 16,9 1-1-16,10 0 0 0,6 0 0 15,2 4 0-15,1 3-1 16,-2-1 4-16,-6 4-4 16,-6-2 2-16,-8 2-2 15,-8-5 0-15,-5-2 0 16,-6-9-2-16,0-8-3 15,-6-15-7-15,13 3-19 16,-7-26-8-16,8 0 1 16,-4-17-3-16</inkml:trace>
  <inkml:trace contextRef="#ctx0" brushRef="#br2" timeOffset="67872.7866">12571 5288 106 0,'-10'-19'39'0,"10"19"2"15,9-14-2-15,2 6-36 16,13-4-3-16,10-6-3 15,18 9-13-15,-1-16-20 16,17 14-4-16,-3-8 1 16,11 11-3-16</inkml:trace>
  <inkml:trace contextRef="#ctx0" brushRef="#br2" timeOffset="68043.8037">13221 5385 104 0,'-25'14'39'0,"12"-1"1"15,13-13-2-15,0 0-37 0,31-14-4 16,-2-6-3-16,15 16-21 16,-5-15-12-16,6 15 1 15,-8-4-1-15,-3 11 0 16</inkml:trace>
  <inkml:trace contextRef="#ctx0" brushRef="#br2" timeOffset="68193.8187">13190 5632 110 0,'-4'13'37'0,"4"-13"1"16,35-12-9-16,9-5-35 16,-2-12-29-16,26 2-3 15,-7-5 1-15,11 3-2 16</inkml:trace>
  <inkml:trace contextRef="#ctx0" brushRef="#br2" timeOffset="68907.8901">14414 4782 72 0,'0'0'39'15,"0"-21"-2"-15,0 21 1 16,0 0-31-16,-1 20-1 16,-4 2 0-16,5 15-1 0,-4 7 0 15,0 10-2-15,-1 6 0 16,3 9-2-16,0 1 0 15,-1-3 0-15,4-5-1 16,2-5-2-16,8-2-4 16,-4-20-16-16,20 5-17 15,-7-19 1-15,11 0-2 16,-3-17 1-16</inkml:trace>
  <inkml:trace contextRef="#ctx0" brushRef="#br2" timeOffset="69191.9185">14050 5742 104 0,'0'0'39'0,"15"9"1"16,22-24-1-16,27-4-37 16,25-7 1-16,20-3-2 15,10-6 1-15,10 2-2 16,-1 3 1-16,0 5-2 15,-10 6-2-15,-20 2-5 16,-7 17-28-16,-32-6-4 16,-9 14 0-16,-26-4-1 0</inkml:trace>
  <inkml:trace contextRef="#ctx0" brushRef="#br2" timeOffset="70044.0037">14040 6769 80 0,'7'-25'38'0,"8"6"-3"16,-3-10 2-16,7-1-21 0,-3-7-14 15,3 2-1-15,-2 0 2 16,2 3-1-16,-9 3 1 16,3 8-2-16,-8 3 2 15,-5 18 0-15,0 0-1 16,0 0-1-16,9 12 1 15,-13 10 0-15,4 5-2 16,0 4 2-16,0 1-1 16,5 2 0-16,3-4 0 15,2-5 1-15,8-6-1 16,2-9-1-16,4-9 1 15,5-9-1-15,0-12 1 16,2-8-2-16,-2-9 2 16,-4-9-2-16,-4-7 1 0,-6-5-1 15,-8-7 1-15,-3-3-1 16,-10 1 2-16,-2 6 0 15,-4 6 0-15,2 8 0 16,-2 7 0-16,6 10 0 16,8 12 1-16,9 9-1 15,15 5 0-15,8 3 0 16,17-1 0-16,14-3-1 15,13-1 1-15,10-4-1 16,9-3 0-16,4-3-1 16,0 2-1-16,-9-2-1 15,-6 6-2-15,-18-6-2 16,-6 18-9-16,-32-11-10 15,-5 17-14-15,-25-8 0 16,-5 18 0-16,-20-5 1 0</inkml:trace>
  <inkml:trace contextRef="#ctx0" brushRef="#br2" timeOffset="70478.0471">14870 6352 102 0,'0'0'39'16,"21"-20"0"-16,11 6-1 16,1-12-35-16,6 9-1 15,-1 1-1-15,3 8 0 16,-10 6 1-16,-10 11-2 15,-15 11 1-15,-15 10 0 16,-14 9 0-16,-11 13 0 16,-10 1 1-16,-4 6 1 15,2-4-1-15,9-1 1 16,10-11-1-16,18-7 1 15,22-17-1-15,20-13 0 16,23-13-2-16,14-9-4 16,12-4-1-16,-5-14-9 0,15 15-12 15,-20-13-15-15,-6 14 0 16,-20-2-2-16,-12 12 3 15</inkml:trace>
  <inkml:trace contextRef="#ctx0" brushRef="#br2" timeOffset="71514.1507">10155 8044 87 0,'-15'-5'37'0,"-10"-3"1"16,-2 17 0-16,-13-5-32 16,0 11-3-16,-7 6 0 15,0 4 0-15,0 2-1 16,4 2-1-16,8-4 0 15,10-2 1-15,13-3-1 16,18-3-1-16,15-3 1 16,15-5-1-16,10 4 0 15,5 0 0-15,4-1 0 16,-4 4 0-16,-9 2 0 15,-7 7 0-15,-16 3 0 16,-12 4 1-16,-14 0-1 16,-8 1-1-16,-7-2 0 0,0-8-1 15,3-2-3-15,2-18-3 16,17-3-10-16,3-11-20 15,20-13 0-15,4-15-1 16,21-3 2-16</inkml:trace>
  <inkml:trace contextRef="#ctx0" brushRef="#br2" timeOffset="71694.1687">10493 8134 81 0,'19'-2'37'16,"-19"2"0"-16,-1 29 1 16,-20 1-31-16,3 10-1 15,-7 6-3-15,2 7 1 16,-5-3-2-16,9 0 0 0,4-8-3 15,5-11-1-15,12-10-4 16,-2-21-30-16,23-17-2 16,2-20 0-16,15-6-2 15</inkml:trace>
  <inkml:trace contextRef="#ctx0" brushRef="#br2" timeOffset="72122.2115">10585 7869 105 0,'-15'9'38'15,"10"11"1"-15,1-7-2 16,8 4-34-16,10-3-1 16,14 2 0-16,1 0 0 0,6 7-1 15,-4 4 0-15,-2 4 0 16,-7 6 0-16,-7 3 0 15,-9 4 0-15,-7 2-1 16,-7 0 0-16,-4-6 1 16,-2-6 0-16,4-8-1 15,4-9 1-15,6-17-1 16,16-3 0-16,5-14 0 15,9-11 0-15,7-4 0 16,5-4 1-16,4-1-1 16,1 0 0-16,-4 11 0 15,-8 7 0-15,-4 9 1 16,-6 11-1-16,-6 13 0 15,-7 8 0-15,-7 8 0 16,-4 11-1-16,-1-2-1 0,4 3-1 16,-1-6-4-16,12 4-7 15,-7-26-10-15,26 5-14 16,-6-24-2-16,17-4-1 15,1-15 1-15</inkml:trace>
  <inkml:trace contextRef="#ctx0" brushRef="#br2" timeOffset="72603.2596">11989 7769 80 0,'12'-20'39'16,"-12"1"-2"-16,0 19 2 16,-13-15-31-16,3 24-1 0,-9 3-2 15,-3 15-1-15,-5 5 0 16,0 9-2-16,-1 4 0 15,9 7 0-15,4-4-1 16,12-2-1-16,13-9 1 16,17-8-2-16,15-14-1 15,12-13-2-15,19-2-6 16,-9-26-19-16,18 3-10 15,-13-13 1-15,4-1-2 16,-16-9 1-16</inkml:trace>
  <inkml:trace contextRef="#ctx0" brushRef="#br2" timeOffset="72766.2759">12304 7718 108 0,'-53'36'39'0,"10"17"1"16,-4 4-2-16,17 9-38 15,2 2-1-15,13-7-2 16,20 2-4-16,7-20-12 15,22 4-20-15,5-19 0 16,17-7-1-16,0-17 1 16</inkml:trace>
  <inkml:trace contextRef="#ctx0" brushRef="#br2" timeOffset="73113.3106">12668 7863 95 0,'-13'-8'40'0,"-8"0"0"16,9 15-1-16,-9 5-33 15,9 6-1-15,2 2-2 16,5 4-1-16,4 4 0 16,4 2-1-16,3 2-1 15,7-2 0-15,2-1 1 16,7-3-1-16,1-2 0 15,0 1-1-15,2-5 1 16,0-3 0-16,-6 1 0 16,-3-1 0-16,-8 4 0 15,-9-1 0-15,-7 3 0 16,-10 1-1-16,-4-3 0 15,-7-2-1-15,4-4-2 16,-2-12-2-16,12 1-10 0,-3-26-13 16,20 0-11-16,0-20 1 15,16-6 0-15,-2-15 1 16</inkml:trace>
  <inkml:trace contextRef="#ctx0" brushRef="#br2" timeOffset="73286.3279">12710 7742 102 0,'-14'-12'41'0,"14"12"1"16,-18 5-1-16,18-5-30 15,13 1-8-15,10-2-2 16,14-4-3-16,11-9-1 16,18 4-8-16,-4-15-6 15,23 16-12-15,-11-16-12 16,3 10-1-16,-9-6-1 0,-3 9 2 15</inkml:trace>
  <inkml:trace contextRef="#ctx0" brushRef="#br2" timeOffset="73650.3643">13268 7874 102 0,'0'0'40'15,"0"0"1"-15,0 0-2 16,26-21-39-16,1 8-1 15,9 1-2-15,2-5-2 16,10 12-8-16,-17-8-25 16,6 11 0-16,-14-3-1 15,0 13 0-15</inkml:trace>
  <inkml:trace contextRef="#ctx0" brushRef="#br2" timeOffset="73803.3796">13349 8007 113 0,'2'13'41'0,"11"-16"0"16,22-2-5-16,17-15-36 15,14-8-4-15,19 3-12 16,-13-18-12-16,13 13-12 16,-11-5-1-16,-4 12-1 15,-18 0 1-15</inkml:trace>
  <inkml:trace contextRef="#ctx0" brushRef="#br2" timeOffset="111528.1517">13477 7585 76 0,'-21'12'39'0,"21"-12"-1"16,-19 0 0-16,19 0-28 15,-13-10-7-15,13 10-2 16,0 0-8-16,0 0-29 16,16-3 0-16,-16 3-2 15,19 11-2-15</inkml:trace>
  <inkml:trace contextRef="#ctx0" brushRef="#br2" timeOffset="111852.1841">13547 8340 93 0,'-4'10'40'0,"4"-10"1"15,0 0-2-15,-17-4-36 16,17 4-1-16,0 0-4 16,-12-12-3-16,24 8-31 15,-9-9-2-15,11 3-2 0,-2-7 0 16</inkml:trace>
  <inkml:trace contextRef="#ctx0" brushRef="#br2" timeOffset="112544.2533">14133 7834 70 0,'0'0'33'0,"-7"-16"0"16,7 16-8-16,-16-4-21 15,3 9-1-15,3 12 2 16,-7 2 0-16,2 16 0 15,-5 6-1-15,4 11-1 16,-3 5 0-16,9 2-1 16,-1-4 0-16,12-4-1 15,9-10 1-15,12-13-2 16,6-19 1-16,7-15 0 15,11-19-1-15,1-12 2 16,-1-10-2-16,-5-7 1 16,-6-5-1-16,-14 3 1 15,-13 3 0-15,-13 7-1 0,-15 10 0 16,-6 11 0-16,-8 9 0 15,-4 8 0-15,4 8-3 16,4 1-3-16,19 13-27 16,11-14-3-16,1 19 0 15,16-13-2-15</inkml:trace>
  <inkml:trace contextRef="#ctx0" brushRef="#br2" timeOffset="112726.2715">14622 7921 96 0,'-29'6'37'0,"6"1"0"16,-5-4-4-16,3-6-42 15,25 3-26-15,-22-5-1 16,22 5 0-16,4-14-2 15</inkml:trace>
  <inkml:trace contextRef="#ctx0" brushRef="#br2" timeOffset="113054.3043">14798 7763 92 0,'-17'2'37'0,"17"-2"1"0,-2-12-1 15,10 0-35-15,7-3 1 16,3 1-1-16,1 0 0 16,4 3 0-16,-3 2 0 15,-3 4-1-15,-2 5-1 16,-2 7 1-16,-5 7-1 15,-3 4 1-15,-7 9-1 16,-1 4 0-16,-5 8 0 16,-3 3-1-16,-4 6 0 15,0 2-2-15,1-1-2 16,-4-13-11-16,13 3-22 15,-1-15 0-15,13-4 0 16,-7-20 0-16</inkml:trace>
  <inkml:trace contextRef="#ctx0" brushRef="#br2" timeOffset="113394.3383">15236 7697 83 0,'-14'16'38'16,"-12"4"0"-16,2 16 0 15,-9 5-30-15,5 4-2 16,-1 5-2-16,9 2-1 16,5-5 0-16,11-4-2 15,4-6 1-15,14-11-1 16,9-11 0-16,10-15-1 15,4-14 0-15,3-9 2 0,-1-11-2 16,-3-7 0-16,-2-7-1 16,-12-4 1-16,-8 0-2 15,-10 1 0-15,-5 5-1 16,-9 5-1-16,-3 11 0 15,-8 4-1-15,7 22-6 16,-11-2-25-16,12 16 0 16,-1 2-1-16,13 10 0 15</inkml:trace>
  <inkml:trace contextRef="#ctx0" brushRef="#br2" timeOffset="113778.3767">15496 7735 104 0,'-13'-2'39'0,"13"2"1"16,0 0-2-16,17-15-34 15,3-1-2-15,10 0 0 16,4-4-1-16,3-1 1 16,0 3 0-16,0 2-2 15,-5 2 1-15,-7 4 0 16,-6 6 0-16,-6 9 0 15,-7 9 0-15,-8 6-1 16,-8 10 1-16,-4 6-1 0,-4 8 0 16,2 0-1-16,2 5-1 15,1-5 0-15,8-5-2 16,8-12-3-16,18 3-12 15,-2-28-20-15,23-1 0 16,-1-16 1-16,13-9-1 16</inkml:trace>
  <inkml:trace contextRef="#ctx0" brushRef="#br2" timeOffset="113925.3914">16180 7552 107 0,'-9'-3'39'16,"0"26"1"-16,-14 9-1 15,6 22-33-15,-7 3-3 16,2 7-2-16,6 8-1 0,1-5-5 15,18 2-30-15,-7-21-4 16,18-3-1-16,-5-18-2 16</inkml:trace>
  <inkml:trace contextRef="#ctx0" brushRef="#br3" timeOffset="119674.9663">17064 2608 69 0,'0'0'37'0,"-8"-11"-1"16,8 11 1-16,-32 10-31 15,10 6 1-15,-10 4-1 16,2 10 0-16,-5 0-1 16,1 11-1-16,4 1-1 15,3 0-1-15,12-2 0 16,6-6-3-16,17-1-2 0,7-14-3 15,23 2-3-15,-1-22-25 16,23 3-3-16,-3-16 1 16,13 3-2-16</inkml:trace>
  <inkml:trace contextRef="#ctx0" brushRef="#br3" timeOffset="120006.9995">17456 2649 78 0,'-15'3'39'16,"-14"3"-2"-16,4 15 4 15,-12 1-34-15,9 13 0 16,1 1-2-16,5 5-1 16,4-2-1-16,8 1 0 0,8-5-2 15,9-8-2-15,10-8 2 16,7-13-2-16,9-10 1 15,5-7-1-15,2-12 1 16,0-9 0-16,-5-2-1 16,-5-5-1-16,-8 1 1 15,-11 1-1-15,-8 3-1 16,-12 4 1-16,-6 11-1 15,-3 4-1-15,3 5 0 16,-4 1-3-16,19 9-4 16,0 0-25-16,0 0 0 15,26 8-1-15,12-1 1 16</inkml:trace>
  <inkml:trace contextRef="#ctx0" brushRef="#br3" timeOffset="120320.0308">17895 2605 64 0,'0'0'36'0,"0"0"1"16,-5-14 0-16,-4 21-23 15,-19-7-6-15,6 10-2 16,-8 1-1-16,6 6 1 16,-2 4-4-16,6 0 2 15,9 2-2-15,6-1 0 16,14-4-1-16,12-3 1 15,7-5-1-15,10-3-1 16,5 1 1-16,1-4-1 16,-2 0 0-16,-4 5 0 0,-11 3 1 15,-10 4-2-15,-12 10 2 16,-14 1-2-16,-13 7 2 15,-7 2-1-15,-6-2-1 16,0-5-2-16,5-1-4 16,-6-18-27-16,24 2-5 15,12-12 0-15,2-23-3 16</inkml:trace>
  <inkml:trace contextRef="#ctx0" brushRef="#br3" timeOffset="120905.0893">18572 2497 71 0,'0'0'38'0,"7"-22"-1"16,-7 22 2-16,0 0-34 16,0 0 0-16,-17 17-2 15,4 6 1-15,-5 1-1 16,1 9 1-16,-1 2-1 15,3 4 0-15,7 0-1 16,10-5 2-16,15-7-2 16,18-10 1-16,17-11-3 0,16-13-4 15,15-9 0-15,3-14-5 16,10 7-14-16,-15-22-18 15,2 4 3-15,-19-9-4 16,-10 8 4-16</inkml:trace>
  <inkml:trace contextRef="#ctx0" brushRef="#br3" timeOffset="121096.1084">18937 2409 90 0,'-50'48'38'0,"15"16"4"15,-2-11-4-15,11 6-35 16,16-3-1-16,11-5 0 15,13-7-2-15,12-14-2 16,14-4-3-16,5-22-22 0,17 5-12 16,4-19 2-16,12 1-2 15,-7-18-1-15</inkml:trace>
  <inkml:trace contextRef="#ctx0" brushRef="#br3" timeOffset="121395.1383">19457 2548 89 0,'-25'3'39'0,"-11"-2"-2"15,12 13 3-15,-10 4-37 16,11 2 0-16,4 1-2 16,10 5 2-16,7-2-2 15,6 3 1-15,13-3 0 16,2 3 0-16,9-7-1 0,2 3 1 15,4-4 0-15,-6 0-2 16,-3-1 0-16,-3-1 0 16,-8 1 0-16,-7-3 0 15,-8 7 0-15,-5-4-1 16,-4 0 0-16,-8-3-1 15,2 2-3-15,-5-11-3 16,14 6-21-16,-12-22-9 16,14 0-1-16,-3-21 0 15</inkml:trace>
  <inkml:trace contextRef="#ctx0" brushRef="#br3" timeOffset="121593.1581">19410 2415 94 0,'-14'-11'38'16,"14"11"3"-16,-19 1-3 15,19-1-36-15,13-12 0 16,3 0-2-16,11 2-2 16,2-7-2-16,16 3-3 15,-5-14-24-15,21 14-8 16,-9-10 1-16,5 11-1 15</inkml:trace>
  <inkml:trace contextRef="#ctx0" brushRef="#br3" timeOffset="121920.1908">19944 2143 76 0,'-20'1'40'0,"10"14"-1"15,-14-1 1-15,7 17-23 16,-8 1-13-16,3 9 0 15,4 4-2-15,8 4 1 16,5-5-2-16,13-4 1 16,9-9-1-16,13-9 0 15,6-16 0-15,9-13 0 16,-2-14 0-16,1-10 1 15,-6-8-1-15,-6-4 0 16,-7-3 0-16,-15-2-1 16,-7 3-1-16,-13 4 1 0,-7 10-3 15,-9 8 1-15,2 12-4 16,-8-2-10-16,15 22-23 15,-7-3-2-15,15 17 1 16,1-7-3-16</inkml:trace>
  <inkml:trace contextRef="#ctx0" brushRef="#br3" timeOffset="122153.2141">20364 2566 102 0,'-18'6'40'16,"18"-6"1"-16,0 0-3 0,14-11-36 16,7 2-2-16,8-3 1 15,8 2-2-15,4-6-2 16,10 9-7-16,-11-16-26 15,17 16-3-15,-18-9-1 16,-3 16 0-16</inkml:trace>
  <inkml:trace contextRef="#ctx0" brushRef="#br3" timeOffset="122311.2299">20337 2795 105 0,'-27'24'39'0,"25"0"3"0,2-24-5 15,40-10-40-15,15 0-24 16,0-20-13-16,19 1 2 15,-5-8-3-15,10 6 1 16</inkml:trace>
  <inkml:trace contextRef="#ctx0" brushRef="#br3" timeOffset="122866.2854">21487 2409 94 0,'-17'3'39'15,"-9"-5"-1"-15,-1 21 0 16,-3 0-33-16,-6 9-2 16,-6 6 1-16,-1 8 0 15,0 4-1-15,3 7 0 16,9-1-1-16,14-5 0 0,13-5-1 15,18-12 1-15,20-15-1 16,13-15-1-16,17-15 0 16,8-14-1-16,3-13 2 15,-1-5-2-15,-7-7 2 16,-6 0-1-16,-15 5 0 15,-14 9-1-15,-15 8 2 16,-9 10-1-16,-8 22 0 16,-18-5 0-16,3 22-1 15,-3 10 0-15,2 9-1 16,3 2 0-16,12 9-4 15,3-11-2-15,29 10-25 16,-2-23-6-16,25 0 0 16,0-18 1-16</inkml:trace>
  <inkml:trace contextRef="#ctx0" brushRef="#br3" timeOffset="123257.3245">22255 2393 107 0,'-35'11'40'15,"-10"1"-1"-15,7 28-3 16,-2-4-33-16,5 8 1 16,6 0-1-16,11-3 1 15,10-4-2-15,17-13 1 16,15-15-2-16,14-14 0 15,9-22 1-15,10-12-2 16,2-15 1-16,0-12-1 0,-1-7 2 16,-6-11-2-16,-5 0 2 15,-8-1 0-15,-8 6-2 16,-10 10 3-16,-9 13-3 15,-8 9 0-15,-8 22 0 16,-9 20 0-16,-9 29 0 16,-5 17-2-16,-2 21 1 15,-1 19-3-15,5 15-1 16,3 4-1-16,14 6-4 15,-1-19-13-15,29 3-18 16,1-24 2-16,22-8-2 16,2-27 3-16</inkml:trace>
  <inkml:trace contextRef="#ctx0" brushRef="#br3" timeOffset="123580.3568">22941 2301 93 0,'2'13'39'16,"-2"-13"0"-16,7 27 0 15,-4-10-31-15,8 14-4 16,-2 5 0-16,4 13 2 15,-4 4-3-15,-2 12 1 16,-8 4-2-16,-4 4 0 16,-6 2-1-16,-8-2 1 0,-5-5-1 15,-4-7-1-15,-5-12-1 16,0-17-2-16,4-8-4 15,-3-29-14-15,21-5-18 16,-3-25-2-16,20-16 0 16,-6-26-3-16</inkml:trace>
  <inkml:trace contextRef="#ctx0" brushRef="#br3" timeOffset="123714.3702">22801 1890 121 0,'-15'1'40'0,"-9"5"0"16,15 9-6-16,18 0-69 0,-9-15-5 15,20 32-1-15,-4-9-2 16</inkml:trace>
  <inkml:trace contextRef="#ctx0" brushRef="#br3" timeOffset="124064.4052">21256 3227 105 0,'-33'3'40'15,"33"-3"1"-15,43-15-1 16,44-13-36-16,34-9-2 16,39-6 1-16,28-6 0 15,23 0-1-15,9-4 0 16,6 2 0-16,-12 7-1 15,-15 7-1-15,-27 8-2 16,-36 6-1-16,-28 19-9 16,-49-7-24-16,-28 25-6 15,-40 0 2-15,-25 10-2 16</inkml:trace>
  <inkml:trace contextRef="#ctx0" brushRef="#br3" timeOffset="124624.4612">21522 3447 91 0,'-6'-18'38'15,"6"18"3"-15,-5-15-4 16,5 15-29-16,0 0-3 16,0 13-2-16,-6 7 1 15,2 12-2-15,-4 5 0 16,-3 8-2-16,0 3 1 15,-2 4 0-15,1 0 0 16,2-5-1-16,3-5 0 16,4-10 1-16,3-8-1 15,3-7 0-15,-3-17 0 16,22 5 1-16,-6-13 0 15,3-6-1-15,-1-4 1 16,3-5 0-16,-2 0 0 0,-1 2 0 16,-4 1 0-16,-3 6-1 15,-4 3 0-15,-7 11 0 16,10 0 1-16,-10 0-2 15,8 20 0-15,-4-4 0 16,7 1-2-16,1 0-2 16,11 7-4-16,-5-21-11 15,19 13-19-15,-8-16 0 16,13 4 0-16,-7-16 0 15</inkml:trace>
  <inkml:trace contextRef="#ctx0" brushRef="#br3" timeOffset="125007.4995">22021 3634 98 0,'-8'-20'37'15,"8"20"1"-15,-19 3 0 16,12 12-32-16,-8 0-3 16,4 10 0-16,-1 0 0 15,4 4-1-15,0 1 0 16,10-3 0-16,4-5-1 15,8-4 1-15,8-11-1 16,7-10 0-16,6-11-1 16,2-6 1-16,4-7 0 15,3-6 0-15,-4 0 0 16,-3 1 0-16,-5 6 0 15,-7 6-1-15,-7 12 1 16,-5 14-1-16,-8 13 0 16,-10 12 0-16,-9 17 0 15,-4 11-1-15,-11 10 1 0,-6 7 1 16,-7 2-2-16,-5 2 1 15,-2-6 0-15,-1-9-2 16,10-9 0-16,3-19-5 16,17-6-7-16,-6-32-20 15,26 1-6-15,12-41-1 16,15 1-1-16</inkml:trace>
  <inkml:trace contextRef="#ctx0" brushRef="#br3" timeOffset="125601.5589">22561 3635 103 0,'1'26'39'0,"-10"-4"2"16,5 14-2-16,-11-4-33 15,8 3-1-15,-3 1-2 16,1-1 0-16,-1-1-1 16,6-4 0-16,-3-7-2 15,4-6 1-15,3-17-1 16,0 0 1-16,0 0-1 15,14-17 0-15,-4-10 1 16,0-7-1-16,3-7 1 16,3-7-1-16,4-4 0 15,3 1 0-15,2 3-1 16,1 5 1-16,2 6-1 0,0 6 1 15,4 9-1-15,-6 9 1 16,-1 9 0-16,-4 6-1 16,-3 3 2-16,-3 6-1 15,-3 7 1-15,-5 0-1 16,-7 7 0-16,-5 3 0 15,-7 4 0-15,-6 2 1 16,-12 6-2-16,-5-2 1 16,-5 1 0-16,-3 4 0 15,1-6 0-15,3-2 0 16,2-5 0-16,6-3 1 15,8-1-1-15,6 0 0 16,2 3 0-16,6 3 0 0,-5 12 0 16,-1 6 0-1,0 10 0-15,-4 2-3 0,0 6-2 16,-5-15-10-16,16 10-10 15,-16-26-16-15,17-6-1 16,7-31-1-16,0 0 1 16</inkml:trace>
  <inkml:trace contextRef="#ctx0" brushRef="#br3" timeOffset="146474.646">17285 5084 67 0,'20'-26'36'0,"-8"-7"-2"16,2 10 2-16,-16-7-21 15,-5 17-12-15,-3 3 0 16,-8 14-2-16,-9 12 4 15,-3 12-2-15,-5 5 2 16,1 10-2-16,2 3 0 0,6 3-2 16,8 1 1-1,13-8-4-15,18 0-5 0,2-21-28 16,29 3-3-16,7-19 1 15,15-4-2-15</inkml:trace>
  <inkml:trace contextRef="#ctx0" brushRef="#br3" timeOffset="146791.6777">17812 4970 82 0,'-12'0'38'16,"-14"1"-1"-16,2 17 1 15,-12 3-26-15,4 5-8 16,-2 3 1-16,9 5-2 0,5 1 1 15,8 1-2-15,11-4 0 16,10-4 0-16,13-10-2 16,11-6 0-16,7-10 0 15,1-7 1-15,-1-10-1 16,-3-6 0-16,-3-6-2 15,-10-7 2-15,-9 1-3 16,-8-2-1-16,-4 4-2 16,-8-6-1-16,5 13-4 15,-7-6-6-15,14 16-20 16,-2-2-2-16,13 13 2 15,1-2 1-15</inkml:trace>
  <inkml:trace contextRef="#ctx0" brushRef="#br3" timeOffset="147109.7095">18320 4971 87 0,'11'5'38'16,"-22"-7"-1"-16,-3 12 1 16,-14-5-32-16,4 6-2 15,-7 2 0-15,4 1-1 16,3 3 1-16,7 0-3 15,13 0 1-15,12-2-2 16,16-2 2-16,9-4-2 16,7 1 1-16,4-3-1 15,-1-1 0-15,-4 1 0 16,-7 4 0-16,-9 3 1 15,-13 5-1-15,-11 9 0 16,-13 2 0-16,-4 2 0 0,-7 3 0 16,-2-2-2-16,3-1-4 15,1-17-6-15,20 4-26 16,3-19-1-16,17-14-1 15,12-14 0-15</inkml:trace>
  <inkml:trace contextRef="#ctx0" brushRef="#br3" timeOffset="147342.7328">18989 4837 102 0,'0'0'39'0,"-27"14"0"15,3 15-9-15,-10-5-27 16,1 6-1-16,2 4 2 0,8 0-2 15,8-3 1-15,15-3-2 16,17-9 2-16,19-9-4 16,17-9 0-16,12-7-1 15,13-5-5-15,-4-18-14 16,12 8-18-16,-14-14 0 15,-1 7-3-15,-17-10 3 16</inkml:trace>
  <inkml:trace contextRef="#ctx0" brushRef="#br3" timeOffset="147482.7468">19278 4869 100 0,'-48'41'38'16,"-3"-3"3"-16,13 15-8 16,9-7-31-16,13-5-3 15,16 1-4-15,3-17-30 0,28 3-2 16,5-15-1-16,19-4-2 15</inkml:trace>
  <inkml:trace contextRef="#ctx0" brushRef="#br3" timeOffset="147775.7761">19586 4918 98 0,'-27'14'40'0,"-4"-4"0"15,16 16-3-15,7-9-34 16,13 5 0-16,13-1 0 0,15 1-1 15,6 1 1-15,6-1-2 16,4 2 2-16,-3 1-2 16,-5 1 1-16,-5 2-2 15,-13 0 0-15,-13 0-1 16,-10-1 0-16,-6-1 0 15,-6-5-2-15,-7-8-1 16,4 2-4-16,-13-25-19 16,28 10-12-16,-23-21 0 15,23-3-2-15,-1-15 2 16</inkml:trace>
  <inkml:trace contextRef="#ctx0" brushRef="#br3" timeOffset="147944.793">19793 4794 80 0,'-8'-14'42'16,"8"14"-2"-16,0 0 1 15,0 0-19-15,0 0-22 16,11 3-4-16,13 5-7 16,-7-13-26-16,22 9-3 15,-6-7 0-15,16 5-1 16</inkml:trace>
  <inkml:trace contextRef="#ctx0" brushRef="#br3" timeOffset="148421.8407">20426 4569 90 0,'-20'-14'38'0,"20"14"-1"16,-26 3 2-16,15 5-38 0,-2 6 1 15,6 7-1-15,2 2 1 16,6 2 0-16,9 0-1 16,9-2 1-16,4-11-1 15,6 0 1-15,1-12-1 16,1-7 1-16,-2-7-1 15,-2-7 1-15,-12-6-1 16,-6-2-1-16,-11 0 0 16,-7-1-2-16,-6 9-1 15,-11 2-5-15,9 20-26 16,-18-1-5-16,8 15-1 15,-3 1 0-15</inkml:trace>
  <inkml:trace contextRef="#ctx0" brushRef="#br3" timeOffset="148669.8655">20581 5032 105 0,'0'0'40'16,"8"-10"2"-16,17 3-3 16,-6-8-39-16,19 0-1 15,5 4-2-15,4-2-2 16,6 16-17-16,-8-8-17 16,-2 11 1-16,-19 0-3 0,-5 12 2 15</inkml:trace>
  <inkml:trace contextRef="#ctx0" brushRef="#br3" timeOffset="148812.8798">20604 5223 113 0,'-14'18'40'0,"14"-18"1"16,20 5-3-16,16-13-41 15,8-21-23-15,25 16-14 16,3-15 0-16,14 8-3 16,3-9 2-16</inkml:trace>
  <inkml:trace contextRef="#ctx0" brushRef="#br3" timeOffset="149247.9233">21761 4590 88 0,'0'0'38'0,"0"0"-1"16,5 10 2-16,-5 10-35 15,6 12 0-15,1 6-2 16,3 8 1-16,-3 5-1 16,6 2-1-16,2 2 0 15,-1-10-6-15,9 6-29 16,-4-17-4-16,6 0 0 15,-4-12-2-15</inkml:trace>
  <inkml:trace contextRef="#ctx0" brushRef="#br3" timeOffset="149480.9466">21459 5314 104 0,'-10'8'41'0,"26"0"0"15,23-22-1-15,20-2-37 16,36-8-1-16,20-5 0 16,8-1-3-16,2-6-3 15,5 15-24-15,-18-9-11 16,-8 14-2-16,-30 0 0 15,-19 13 0-15</inkml:trace>
  <inkml:trace contextRef="#ctx0" brushRef="#br3" timeOffset="150202.0187">21591 6046 91 0,'0'0'37'0,"0"0"0"15,0 0 2-15,20-15-32 0,-9-6-2 16,6-1-1-16,-1-3-3 16,0 1 1-16,-1 2-3 15,-1 2 3-15,-5 6-3 16,-9 14 2-16,17-11 0 15,-17 11 1-15,5 18 1 16,-2 2-2-16,-1 4 2 16,3 6-2-16,2 0 2 15,2 2-2-15,7-6 0 16,5-6 0-16,3-7 0 15,5-9 1-15,2-15-1 16,4-10 1-16,-2-11-3 16,0-10 2-16,-4-10-2 15,-2-8 1-15,-9-6-2 0,-3 0 1 16,-5 3 0-16,-6 5 0 15,-2 9 2-15,-4 9-2 16,2 12 1-16,2 7 1 16,7 10-1-16,12 6 0 15,11 5-1-15,11-3-2 16,18 11-9-16,-3-17-19 15,23 13-8-15,-7-12-2 16,4 5-1-16</inkml:trace>
  <inkml:trace contextRef="#ctx0" brushRef="#br3" timeOffset="150540.0525">22445 5646 101 0,'-9'12'40'15,"18"6"1"-15,4-16-3 16,17 3-33-16,2-6-2 16,5-1-1-16,-2 1-1 15,-4 1 0-15,-9 4-1 16,-8 5 0-16,-17 8-1 15,-13 6 3-15,-13 5 1 16,-10 8-1-16,-3 1 1 16,-5 3 0-16,8-1 0 15,8-5 0-15,15-8 0 16,21-5-3-16,19-10-1 0,22-8-1 15,16-3-4-15,1-18-20 16,14 12-13-16,-11-12-2 16,3 7-1-16,-21-5 0 15</inkml:trace>
  <inkml:trace contextRef="#ctx0" brushRef="#br3" timeOffset="151000.0985">20411 7018 105 0,'28'15'39'15,"1"-17"1"-15,20-1-3 16,0 2-32-16,8-11-10 15,10 8-9-15,-10-7-23 16,-1 8-1-16,-18-1 1 16,-8 9-2-16</inkml:trace>
  <inkml:trace contextRef="#ctx0" brushRef="#br3" timeOffset="151151.1136">20545 7250 108 0,'-37'29'37'15,"10"-11"1"-15,24-2-2 0,17-16-34 16,19-14-5-16,31-1-31 15,-1-10-3-15,13 0 0 16,-1-8-2-16</inkml:trace>
  <inkml:trace contextRef="#ctx0" brushRef="#br3" timeOffset="151697.1682">21671 6968 97 0,'-10'-21'37'16,"-12"0"0"-16,-1 15 1 16,-13 11-34-16,1 11 0 15,-8 10 0-15,4 16 1 16,-3 7-1-16,7 10 0 15,5 3-2-15,10 2 0 0,16-4 0 16,14-6-1-16,18-11 1 16,12-13-2-16,16-19 1 15,10-14 0-15,2-17 0 16,2-12 1-16,-5-14-1 15,-12-6 0-15,-13-7 0 16,-16 0 1-16,-20 2-2 16,-14 1 2-16,-13 10-2 15,-11 9-3-15,-3 14 2 16,-4 8-2-16,7 16-2 15,0-4-13-15,25 24-20 16,2-5-3-16,21 9 1 16,7-5-2-16</inkml:trace>
  <inkml:trace contextRef="#ctx0" brushRef="#br3" timeOffset="151862.1847">22182 7189 122 0,'-23'-3'39'0,"5"2"0"15,2-7-4-15,16 8-45 16,-7-18-27-16,11 3-4 16,15 6 2-16,-1-6-1 15</inkml:trace>
  <inkml:trace contextRef="#ctx0" brushRef="#br3" timeOffset="152186.2171">22328 7078 114 0,'0'0'40'0,"10"-16"0"16,14 3-1-16,0-9-35 16,18-2-2-16,4-2 0 15,7 0 1-15,0 2-1 16,-3 3 0-16,-5 4 0 15,-9 4-1-15,-8 7 0 16,-9 9 0-16,-13 8 1 16,-8 10-2-16,-12 9 0 15,-4 8 0-15,-6 8 0 0,-2 8 0 16,1 6-2-16,4-7-2 15,8 3-1-15,6-16-6 16,27 6-17-16,-2-23-13 16,24-1 0-16,-1-21-1 15,16-5 4-15</inkml:trace>
  <inkml:trace contextRef="#ctx0" brushRef="#br3" timeOffset="152501.2486">23221 6959 107 0,'-11'-23'40'0,"-1"17"1"15,-16 6-1-15,7 18-26 16,-11 7-9-16,4 12-1 16,-1 8-2-16,6 8 0 0,4 1-2 15,9-1 0-15,8-4 0 16,11-4 0-16,8-12 0 15,11-9 0-15,6-11 0 16,3-14 0-16,2-16 0 16,3-8 0-16,-5-10 0 15,-4-9 0-15,-2-7 0 16,-12-5 0-16,-5-1-2 15,-8 1-2-15,0 11-2 16,-15 2-6-16,12 28-11 16,-23-8-12-16,20 23-5 15,-17 3 1-15,12 17 0 16</inkml:trace>
  <inkml:trace contextRef="#ctx0" brushRef="#br3" timeOffset="152890.2875">23601 6917 125 0,'0'0'41'0,"0"0"2"16,0 0-1-16,12 6-38 15,11-4-4-15,8-2 0 16,6-7 0-16,7 0 0 16,4-5 0-16,1-3 0 15,0 0 0-15,-6 1 0 0,-8-1 0 16,-7 6 0-16,-9 5 0 15,-7 7 0-15,-12 9 0 16,-7 11 0-16,-9 10 0 16,-6 9 0-16,2 8 0 15,-2 8 0-15,3 3 0 16,6-3 0-16,9-3 0 15,8-13 0-15,18-7-8 16,1-24-11-16,30 6-7 16,-16-35-9-16,24 2-5 15,-5-20 0-15,8-1 0 16</inkml:trace>
  <inkml:trace contextRef="#ctx0" brushRef="#br3" timeOffset="153073.3058">24449 6921 120 0,'14'-25'42'16,"-21"5"0"-16,7 20 1 15,-19 21-35-15,4 16-8 16,-3 9 0-16,-1 9 0 15,1 5 0-15,3 3 0 16,4-1 0-16,2-8 0 16,11-1-3-16,-7-21-18 15,21 9-6-15,-20-27-14 16,17-3-4-16,-13-11 1 15,10-14 0-15</inkml:trace>
  <inkml:trace contextRef="#ctx0" brushRef="#br4" timeOffset="168016.8">3076 9896 70 0,'15'-32'34'0,"-9"7"-1"15,-6 25 0-15,-16-7-26 16,-4 32 0-16,-18 15-2 15,-2 23 1-15,-17 16-4 0,-5 18 1 16,-7 20-1-16,1 14 0 16,2 6-1-16,10 6 1 15,13-9-2-15,19-8-2 16,19-17 2-16,19-20-3 15,25-22-1-15,16-31-6 16,22-13-18-16,2-38-8 16,8-11 1-16,-9-17 1 15</inkml:trace>
  <inkml:trace contextRef="#ctx0" brushRef="#br4" timeOffset="168220.8204">2622 10661 97 0,'-63'18'37'0,"14"-5"1"15,28 9-3-15,15-7-34 16,31-14 0-16,29-9-1 16,17-5 0-16,17-2-2 15,13-1 0-15,11 6-4 16,-6-11-6-16,9 15-23 15,-16-3 0-15,-6 14-2 16,-15-5 3-16</inkml:trace>
  <inkml:trace contextRef="#ctx0" brushRef="#br4" timeOffset="168874.8858">3629 10637 85 0,'-13'-4'37'0,"-11"-5"-1"0,1 14 2 16,-16-5-27-16,1 19-4 15,-7 8-3-15,-2 11 1 16,-6 8-2-16,1 9-1 15,4 2-1-15,7 3 0 16,11-5 0-16,14-5-3 16,17-13 2-16,21-13-2 15,16-17 3-15,15-18 0 16,9-13 0-16,7-15-1 15,3-15 1-15,-2-7 2 16,-9-6-2-16,-8 1 1 16,-14 4-2-16,-14 10 0 15,-6 9 0-15,-12 14 0 0,-7 29 0 16,-17 0 1-16,-3 28-1 15,-4 13 1-15,0 11-1 16,1 5 0-16,8 3 0 16,6-4 1-16,11-10-1 15,14-13 0-15,14-19 1 16,15-14-1-16,12-18 0 15,6-9 1-15,3-13 0 16,0-3-1-16,-5-1 1 16,-10 3-1-16,-9 8 1 15,-13 11-1-15,-14 15 0 16,-14 19 1-16,-14 18-1 15,-8 15 0-15,-6 7-1 16,-2 6 1-16,0 1-1 16,5 0-1-16,12-12 2 0,12-14-2 15,14-22 2-15,16-14 1 16,10-18 1-16,10-15-2 15,7-10 2-15,-4-7 0 16,0-4 0-16,-6 3 0 16,-9 10-1-16,-8 7-1 15,-10 16 0-15,-10 15 0 16,-9 17-1-16,-3 12-1 15,-7 14-1-15,0 5-2 16,4 9-7-16,-4-9-21 16,19 8-9-16,-3-14-1 15,19-2 0-15</inkml:trace>
  <inkml:trace contextRef="#ctx0" brushRef="#br4" timeOffset="169294.9278">5108 10467 90 0,'16'-2'38'15,"-16"2"0"-15,5 9 1 16,-23 14-33-16,5 9-1 16,-10 8-1-16,2 11 0 15,-7 8 0-15,4 5-1 16,3-2 0-16,9-3-1 15,10-12 0-15,19-11-1 16,16-19-1-16,21-20 0 16,25-17-3-16,12-20-2 15,20 0-11-15,-11-26-21 16,15 2-3-16,-19-11-1 15,-6 8 0-15</inkml:trace>
  <inkml:trace contextRef="#ctx0" brushRef="#br4" timeOffset="169459.9443">5687 10480 109 0,'-59'75'42'0,"-6"-1"-3"16,10 9 3-16,-2-4-41 16,15-6-1-16,22-9-2 15,20-12-3-15,24-9-1 16,15-29-26-16,27-4-7 15,7-19 0-15,16-7-1 16</inkml:trace>
  <inkml:trace contextRef="#ctx0" brushRef="#br4" timeOffset="169736.972">6085 10632 109 0,'-47'24'40'0,"13"13"1"15,-2-7-2-15,9 5-34 16,18-4-2-16,19-5-1 15,18-7 0-15,14-8-2 16,10-3 1-16,9-2-1 16,0-2 0-16,-2 1 0 15,-12 2 0-15,-9 4 0 16,-14 3 0-16,-19 5-1 15,-10 1 0-15,-14-4-2 16,-2 0-3-16,-8-14-8 16,12 4-24-16,-8-16-3 15,15-2 1-15,-3-19-2 0</inkml:trace>
  <inkml:trace contextRef="#ctx0" brushRef="#br4" timeOffset="169895.9879">6228 10531 110 0,'0'0'41'0,"-19"5"0"15,19-5-2-15,0 0-38 16,26-15-3-16,10 4-8 16,-4-13-27-16,19 9-3 15,-1-12-1-15,12 7 0 16</inkml:trace>
  <inkml:trace contextRef="#ctx0" brushRef="#br4" timeOffset="170154.0137">6811 10226 110 0,'-25'6'40'0,"8"12"2"15,-12 0-3-15,10 14-34 16,-1 5-2-16,6 8 1 16,5 0-2-16,12-1 0 15,11-6-2-15,11-12 1 16,10-10 0-16,6-9-1 15,1-17 0-15,1-11 0 16,-4-9 1-16,-7-8-4 16,-12-6 2-16,-9-3-4 15,-7 7-5-15,-22-11-23 0,8 20-7 16,-19-2-2-16,5 18 0 15</inkml:trace>
  <inkml:trace contextRef="#ctx0" brushRef="#br4" timeOffset="170588.0571">7515 10532 104 0,'0'0'40'15,"17"-6"2"-15,19-2-3 16,-1-4-37-16,16-8-1 15,8 0-2-15,3-3-4 0,5 14-19 16,-16-7-14-16,-2 14-2 16,-23 1 0-16,-6 14 0 15</inkml:trace>
  <inkml:trace contextRef="#ctx0" brushRef="#br4" timeOffset="170730.0713">7586 10780 105 0,'-45'32'41'15,"26"-4"0"-15,11-17-1 16,31-6-36-16,21-19-4 15,20-14-6-15,28 3-31 16,-2-18-3-16,24 3 0 16,-1-10-2-16</inkml:trace>
  <inkml:trace contextRef="#ctx0" brushRef="#br4" timeOffset="176616.6599">8857 10557 79 0,'16'-22'36'0,"-6"-2"0"16,-3 8 0-16,-8 0-32 0,1 16-1 15,-14-12 1-15,0 22-1 16,-9 9 1-16,-3 11 0 15,-6 6-1-15,2 9-1 16,0 3 1-16,6 3-1 16,6-4 0-16,12-1 0 15,8-8 0-15,14-4-1 16,13-15 0-16,14-9 0 15,9-16-1-15,6-12 1 16,3-13-1-16,1-7 0 16,-7-9 0-16,-12-5-1 15,-15 1 1-15,-11 3-1 16,-20 8 0-16,-16 10 0 0,-8 9 0 15,-12 9 0-15,1 12-1 16,0 4-3-16,12 15-5 16,-1-13-20-16,27 13-7 15,0-19-1-15,39 18-1 16</inkml:trace>
  <inkml:trace contextRef="#ctx0" brushRef="#br4" timeOffset="177254.7237">9451 10569 91 0,'-18'7'37'0,"18"-7"1"15,-13 0 0-15,13 0-34 16,0 0 0-16,-4 18-1 15,4-1 0-15,2 7-1 16,-6 6 0-16,2 5 0 16,-4 1 0-16,4-4-1 15,-3-1 0-15,0-7-1 16,0-7 1-16,5-17-1 15,0 0 1-15,3-11-1 16,5-12 0-16,3-7 1 16,1-9-1-16,5-5 0 15,1-7 1-15,4-2-1 16,2 3 0-16,2 3 0 15,-1 8 0-15,2 5 0 16,-2 11 0-16,3 8 0 0,-2 12 0 16,-3 8-1-16,-3 11 1 15,-3 7 1-15,-7 8-2 16,-3 4 1-16,-10 5 0 15,-6 6 0-15,-6 0 0 16,-7 3 0-16,-9-3-1 16,0-6 1-16,-5-3 0 15,5-7 0-15,-3-8 0 16,5-8 0-16,2-9 0 15,3-8 0-15,9-4 0 16,3-3 0-16,2 0 0 16,10 10 0-16,-12-12 0 15,12 12 1-15,-12 23-1 16,3 8 0-16,-6 12 0 0,-1 9-1 15,-4 9 1-15,0 4-1 16,3-2-1-16,5-5-2 16,9-9 0-16,6-22-8 15,26-3-11-15,-6-29-14 16,25-7-3-16,-1-19 0 15,14-7 0-15</inkml:trace>
  <inkml:trace contextRef="#ctx0" brushRef="#br4" timeOffset="177877.786">9982 10640 90 0,'0'-11'39'16,"0"11"0"-16,0 0 1 15,0 0-28-15,-18 19-8 16,10 2-1-16,-3 4 0 15,-1 9 0-15,0 4-2 16,-3 1 1-16,0 3-1 16,3-2 0-16,0-2-1 15,4-8 0-15,3-6 0 16,4-8 0-16,1-16 0 15,9 5-1-15,1-18 1 16,5-9 0-16,1-5 0 16,1-8 0-16,1-8 0 15,0-4 0-15,4-6 1 16,-2-1-1-16,0 2 0 0,-3 3 0 15,1 8 0 1,3 3 0-16,0 11 0 0,0 5 0 16,0 14 0-16,-1 8 0 15,-2 8 0-15,1 7 0 16,-3 9 0-16,-3 1 0 15,-4 6-1-15,-6 5 1 16,-7 4-1-16,-6 1 1 16,-7 1 0-16,-5-1 0 15,-9-1-1-15,-3-3 1 16,-1-4 0-16,1-6 0 15,-1-5 0-15,6-7 0 16,5-4 0-16,5-4 1 16,6-1-1-16,13-6 0 0,-12 18 0 15,12-2-1-15,3 6 1 16,-3 10-1-16,5 3 1 15,-4 10-1-15,1 4-1 16,-4-2-1-16,2 6 0 16,-7-9-4-16,9 8-7 15,-14-23-8-15,15 9-9 16,-16-21-9-16,10-1-2 15,-6-14 2-15</inkml:trace>
  <inkml:trace contextRef="#ctx0" brushRef="#br4" timeOffset="178283.8266">8734 11422 92 0,'36'-10'40'0,"22"-4"2"0,15-17-2 15,25-3-38-15,23-4 1 16,21-1-1-16,11 1 0 16,6 1-1-16,2 7-3 15,-10 3-2-15,-12 17-6 16,-24-7-13-16,-9 19-16 15,-37 0-1-15,-21 10-2 16,-30-1 2-16</inkml:trace>
  <inkml:trace contextRef="#ctx0" brushRef="#br4" timeOffset="178831.8814">9178 11885 70 0,'-10'-11'39'15,"-9"-5"-1"-15,0 9 3 16,-14-3-34-16,7 8-1 15,-7 4-2-15,4 9 0 16,-5 8-1-16,5 9-1 0,1 7 1 16,0 4-4-16,8-1 3 15,5 4 0-15,4-9-1 16,11-3 1-16,7-11-1 15,9-13 0-15,9-12-1 16,9-11 1-16,2-9-1 16,5-6 1-16,2-5-1 15,-2-1 0-15,-6 1 0 16,-2 6 0-16,-9 6 0 15,-7 8 0-15,-5 11 0 16,-12 6-1-16,-1 15 1 16,-6 6-1-16,0 6-2 0,-1 0 0 15,8 4-3-15,-1-8-3 16,20 12-13-16,-6-21-17 15,23-1 0-15,-3-13-1 16,16-4 1-16</inkml:trace>
  <inkml:trace contextRef="#ctx0" brushRef="#br4" timeOffset="179230.9213">9653 11866 71 0,'0'0'39'16,"-27"-5"-1"-16,4 16 1 15,-10-3-30-15,9 10-1 16,-5 1-3-16,6 5 0 15,1-1-2-15,8 1 0 16,6-5-1-16,13-4-1 0,6-6 1 16,10-9-1-16,8-9 0 15,6-9-1-15,3-7 1 16,4-11-1-16,-1-4 1 15,-2-9 0-15,-3-5-1 16,-6-6 1-16,-5-4-1 16,-3-2 1-16,-6 0-1 15,-3 7 1-15,-4 7 0 16,-7 14 0-16,-9 19 0 15,-5 22 0-15,-8 26-1 16,-9 18 3-16,0 21-3 16,-3 9 0-16,1 8-1 15,7-1-2-15,14-1-2 16,8-20-5-16,25 1-7 0,-3-35-10 15,32-2-13-15,-5-22-1 16,15-6-2-16,-7-18 3 16</inkml:trace>
  <inkml:trace contextRef="#ctx0" brushRef="#br4" timeOffset="179545.9528">10221 11775 90 0,'0'0'38'16,"0"0"1"-16,18 14 1 0,-18-14-35 15,10 20-3-15,-5-2 2 16,0 9-3-16,-10 4 2 15,3 9-3-15,-8 4 2 16,0 2-3-16,-9 0 3 16,0 1-1-16,-9-8-1 15,-1-6 0-15,-1-10-2 16,-5-19-3-16,14-4-11 15,-15-32-10-15,25 0-14 16,-3-26-1-16,16-3-2 16,3-20 3-16</inkml:trace>
  <inkml:trace contextRef="#ctx0" brushRef="#br4" timeOffset="179705.9688">10188 11353 103 0,'-12'24'40'15,"-5"-14"0"-15,4 3-5 16,12 1-50-16,-13-18-12 15,14 4-13-15,0 0 0 16,0 0-2-16,0 0 1 16</inkml:trace>
  <inkml:trace contextRef="#ctx0" brushRef="#br4" timeOffset="180477.0459">2988 12945 68 0,'4'-19'37'16,"-4"19"-1"-16,-9-14 0 15,9 14-31-15,-29 25-1 16,11 5-1-16,-7 16 0 16,2 17 0-16,-6 9-1 15,3 10 0-15,1 6-1 16,7 3 0-16,6-7 0 15,6-4 0-15,12-14-2 0,7-15-1 16,13-10-5-16,-3-32-13 16,18-1-17-16,-8-22-1 15,7-6-1-15,-14-17 0 16</inkml:trace>
  <inkml:trace contextRef="#ctx0" brushRef="#br4" timeOffset="180665.0647">2731 13410 77 0,'-33'17'39'15,"4"-5"-1"-15,21 4 1 16,6-5-33-16,21-7-6 16,17-8-1-16,15-5-2 15,15 0-1-15,8-8-4 0,16 7-7 16,-9-8-20-16,10 10-2 15,-11-2-1-15,-3 8 2 16</inkml:trace>
  <inkml:trace contextRef="#ctx0" brushRef="#br4" timeOffset="181349.1331">3522 13403 68 0,'-17'2'38'16,"2"9"0"-16,-12-6 1 16,6 14-29-16,-9-1-3 15,1 12-1-15,-4 3-2 16,0 6 0-16,3-2-2 15,6 2 0-15,5-4 0 16,9-3-1-16,10-13-1 0,12-6 0 16,12-15 1-16,11-11-1 15,5-8 0-15,8-9 0 16,-2-3 0-16,-1-6 0 15,-5 1 0-15,-6 3 0 16,-9 9 0-16,-7 4 0 16,-7 9 0-16,-11 13 0 15,0 0 1-15,-5 13-1 16,-5 7 0-16,1 2 1 15,1 6-1-15,1 0 0 16,3-3 0-16,7-3 0 16,2-6 0-16,5-8 0 15,6-10 0-15,5-8 0 0,5-10 0 16,0-3 0-16,2-5 0 15,1-2 0-15,-2 1 0 16,-2 1 0-16,-6 6 0 16,-4 4 0-16,-2 7 0 15,-13 11 0-15,15-5 0 16,-15 5 1-16,1 21-1 15,-1-3 1-15,0 3-1 16,-1 3 0-16,1-1 1 16,0-2-1-16,2-4 0 15,-2-17 0-15,16 6-1 16,0-16 1-16,5-11 0 15,5-4 0-15,3-5 0 16,2-1-1-16,-4 3 1 0,-3 4 0 16,-3 9 1-16,-8 10-1 15,-13 5 0-15,12 22 0 16,-13 3 1-16,0 8-2 15,-2 5 0-15,3 0-1 16,3 3-4-16,1-12-6 16,15 7-5-16,-19-36-7 15,40 23-11-15,-14-31-6 16,16-1-1-16,-4-13 2 15</inkml:trace>
  <inkml:trace contextRef="#ctx0" brushRef="#br4" timeOffset="181792.1774">4880 13179 70 0,'13'-12'39'0,"-13"12"0"0,0 0 0 16,-3 12-32-16,-2 17-3 15,-9 6-1-15,0 10 1 16,-5 1-2-16,4 7 1 16,6-4-2-16,8-4 1 15,8-10-1-15,14-17 0 16,16-12-1-16,14-16-2 15,16-9-3-15,5-23-6 16,15 6-10-16,-13-20-17 16,7 5 0-16,-15-8-3 15,-5 11 2-15</inkml:trace>
  <inkml:trace contextRef="#ctx0" brushRef="#br4" timeOffset="181966.1948">5268 13170 90 0,'-42'62'40'0,"0"-2"0"16,9 10-1-16,10-11-36 15,11-2-3-15,12-10 0 16,14-14-3-16,20-10-3 16,4-22-8-16,29-1-22 15,-8-20-3-15,13-4-1 16,-6-13 1-16</inkml:trace>
  <inkml:trace contextRef="#ctx0" brushRef="#br4" timeOffset="182250.2232">5580 13268 89 0,'-33'28'40'15,"0"-3"1"-15,12 10-2 16,1-6-35-16,16-1-2 16,9-5-1-16,14-5 0 15,10-8 0-15,9-2-1 16,8-3 1-16,-2 1-1 15,2-1 1-15,-8 6-1 16,-9 6 1-16,-11 7 0 16,-13 5-1-16,-11 5 0 15,-9 0-1-15,-3-2 0 16,-3-5-2-16,-1-13-2 15,11-5-8-15,-4-30-6 16,27 4-11-16,-5-27-9 0,12 0-2 16,-5-18 1-16</inkml:trace>
  <inkml:trace contextRef="#ctx0" brushRef="#br4" timeOffset="182409.2391">5745 13193 96 0,'-15'8'40'15,"11"8"2"-15,4-16-4 16,0 0-37-16,21-7-3 15,5-11-6-15,24 5-8 16,-11-18-18-16,22 7-6 16,-8-9-1-16,9 6 0 15</inkml:trace>
  <inkml:trace contextRef="#ctx0" brushRef="#br4" timeOffset="182686.2668">6245 12961 93 0,'-33'19'40'0,"9"12"2"16,-9-8-2-16,8 10-36 15,10 1-1-15,8 1 0 16,7-3-2-16,14-5 1 16,7-6-2-16,11-6 1 15,5-9-1-15,3-8 1 16,-2-10-1-16,-2-10 0 15,-6-7 0-15,-9-4 0 16,-9-4-1-16,-12-3-2 16,-7 4-2-16,-12-6-7 15,5 23-5-15,-23-11-8 0,13 23-16 16,-11 3-2-16,5 15 2 15,-2 0 0-15</inkml:trace>
  <inkml:trace contextRef="#ctx0" brushRef="#br4" timeOffset="203017.2997">7183 13351 79 0,'18'-25'42'16,"8"10"-2"-16,-1-9 1 15,21 1-39-15,1-4-3 16,16-2-2-16,9 12-5 16,-6-7-32-16,4 11 2 15,-13 0-3-15,-3 13 2 16</inkml:trace>
  <inkml:trace contextRef="#ctx0" brushRef="#br4" timeOffset="203192.3172">7394 13503 79 0,'-37'21'41'0,"20"0"-2"16,17-21 0-16,0 0-37 16,39 2-4-16,12-20-7 15,23 5-30-15,7-13 2 16,20 4-3-16,-2-11 1 15</inkml:trace>
  <inkml:trace contextRef="#ctx0" brushRef="#br4" timeOffset="203544.3524">8568 12741 70 0,'9'-18'39'16,"6"13"-1"-16,-15 5 2 16,19 5-36-16,-9 13-1 15,0 12 0-15,-3 9-1 16,-1 10-2-16,-2 11-2 15,-3-3-2-15,9 21-16 0,-7-14-18 16,8 1 0-16,-2-11-1 16,8-2 0-16</inkml:trace>
  <inkml:trace contextRef="#ctx0" brushRef="#br4" timeOffset="203800.378">8340 13618 76 0,'-8'10'41'0,"24"0"-1"16,11-18 1-16,17-3-38 0,19-9-2 15,8-2 0-15,6 0-1 16,0-5-4-16,8 17-19 16,-19-10-16-16,-1 15 0 15,-19 2-2-15,-8 13 1 16</inkml:trace>
  <inkml:trace contextRef="#ctx0" brushRef="#br4" timeOffset="204019.3999">8773 13825 77 0,'0'17'40'0,"5"9"0"15,-5 0-1-15,2 8-39 16,1 5 1-16,-1 5-2 15,3 8-7-15,-10-9-30 16,7 7 0-16,-4-10-3 16,7-3 2-16</inkml:trace>
  <inkml:trace contextRef="#ctx0" brushRef="#br4" timeOffset="204740.472">3367 14946 37 0,'18'-29'37'15,"2"13"0"-15,-13-1-1 16,-7 17-30-16,0 0-2 16,-11 22-1-16,-10 8 0 15,-2 17 0-15,-7 12-1 16,1 11 1-16,0 6-2 15,7 4 1-15,8-1-1 16,9-3-2-16,13-6-1 16,10-14-5-16,14-3-10 15,1-28-20-15,13-5-2 16,-10-21 1-16</inkml:trace>
  <inkml:trace contextRef="#ctx0" brushRef="#br4" timeOffset="204937.4917">3138 15376 71 0,'-26'12'38'0,"25"10"-1"16,1-22-10-16,36 17-27 15,12-14-2-15,13-8-5 16,20 1-4-16,-3-18-7 15,27 13-8-15,-12-18-10 16,9 12 1-16,-13-7 0 16</inkml:trace>
  <inkml:trace contextRef="#ctx0" brushRef="#br4" timeOffset="205580.556">4080 15293 54 0,'-28'-1'37'16,"3"10"0"-16,-12-13-13 16,8 16-12-16,-13-5-4 15,6 8-2-15,-3 5-2 16,0 7-1-16,4 5-1 15,5 8 1-15,5-3-2 16,6 2-2-16,8-4 2 16,9-3-3-16,11-11 3 15,9-10-3-15,10-12 2 16,8-12-1-16,7-6 1 15,1-10 2-15,2-2-2 0,-4-4 2 16,-6 3-2-16,-7 4 2 16,-6 6-1-16,-9 8-1 15,-14 14 0-15,0 0 1 16,-13 25-1-16,-5 2 1 15,1 4-1-15,1 4-2 16,0 0 2-16,6-4-1 16,8-6 0-16,10-8 0 15,13-12 2-15,7-12-3 16,10-9 2-16,0-7 2 15,4-8-1-15,0 0 1 16,-6-5-1-16,-4 4 1 16,-5 5-1-16,-9 4 1 15,-7 9-1-15,-11 14-1 0,0 0 1 16,0 0-1-16,-15 27 0 15,1-1 1-15,0 1-2 16,2 2 0-16,2-1 0 16,9-2 0-16,5-12 1 15,10-6 0-15,9-15 0 16,9-8 0-16,7-6 1 15,3-2 0-15,-3-4 0 16,2 4 1-16,-9 6-1 16,-5 6-2-16,-6 13 2 15,-10 12 0-15,-9 10-1 16,-5 5-2-16,-4 5 1 15,1 1-1-15,4 2-2 16,0-14-4-16,20 8-23 16,-18-31-9-16,42 6-2 0,-11-23 1 15</inkml:trace>
  <inkml:trace contextRef="#ctx0" brushRef="#br4" timeOffset="206046.6026">5479 15081 49 0,'10'-2'38'0,"-10"2"0"15,-19 20-1-15,-7 7-33 16,1 11 1-16,-8 2-2 16,9 8 1-16,5-3-1 0,15-3 1 15,15-7-2-15,17-10 0 16,16-12-2-16,18-14-1 15,11-10-2-15,2-22-8 16,16 4-28-16,-17-15 1 16,4 3-2-16,-19-11 0 15</inkml:trace>
  <inkml:trace contextRef="#ctx0" brushRef="#br4" timeOffset="206212.6192">5806 15053 62 0,'-42'57'40'16,"-3"-2"-1"-16,13 12 0 15,0-6-37-15,15-3-3 0,14-5-3 16,9-14-7-16,20 0-26 16,0-19-2-16,21-1-1 15,-5-19 1-15</inkml:trace>
  <inkml:trace contextRef="#ctx0" brushRef="#br4" timeOffset="206540.652">6124 15175 61 0,'-14'3'41'0,"-7"-3"-2"16,14 14 1-16,2-1-36 16,0 6-2-16,5 2 0 15,8 2-1-15,1 2 0 0,8 0 0 16,3 0 0-16,1-2 0 15,3-4-1-15,0 0 0 16,1-3 1-16,-5 0-1 16,-1-2 0-16,-8-1 0 15,-3 0 0-15,-5 2 0 16,-7 2 0-16,-5 0 1 15,-6-2-2-15,-7 1-1 16,-3-2 0-16,-1-8-2 16,4-3-1-16,-3-25-19 15,23 6-13-15,-3-23-4 16,21-6 1-16,2-21 2 15</inkml:trace>
  <inkml:trace contextRef="#ctx0" brushRef="#br4" timeOffset="206708.6688">6399 14948 60 0,'-28'21'42'15,"8"10"-2"-15,-5-9 1 16,10-1-33-16,7-7-7 16,8-14-2-16,26 5-4 15,0-23-13-15,20 8-20 16,-2-17-1-16,14 6-2 15,-5-10 2-15</inkml:trace>
  <inkml:trace contextRef="#ctx0" brushRef="#br4" timeOffset="206955.6935">6754 14831 59 0,'-27'15'42'0,"0"15"-2"16,-4-5 2-16,9 19-33 16,-3-8-5-16,14 3 0 15,1-5-2-15,15-1 0 16,5-8-1-16,12-9 0 15,6-7-1-15,6-7 0 16,1-9 1-16,-3-8-1 16,-3-7 0-16,-6-6-1 15,-7-3 0-15,-10-4-2 16,-2 6-6-16,-22-12-28 15,9 10-4-15,-12-6-1 16,5 9 1-16</inkml:trace>
  <inkml:trace contextRef="#ctx0" brushRef="#br4" timeOffset="207331.7311">7386 15314 72 0,'-20'4'41'15,"10"-17"-1"-15,28-2 1 16,10-12-40-16,22-4-1 16,18-4-2-16,5 0-1 15,7 7-4-15,-15-7-21 16,9 25-10-16,-27-2-2 15,-6 19 1-15</inkml:trace>
  <inkml:trace contextRef="#ctx0" brushRef="#br4" timeOffset="207474.7454">7569 15390 70 0,'-58'49'41'0,"6"-17"-2"15,24 1 2-15,22-17-38 16,26-10-1-16,28-12-2 16,22-12-4-16,28 6-22 15,9-20-13-15,18 3 0 16,4-10-3-16</inkml:trace>
  <inkml:trace contextRef="#ctx0" brushRef="#br4" timeOffset="207893.7873">9142 14884 61 0,'7'-12'42'15,"-7"-4"0"-15,0 16 0 16,0 0-28-16,0 0-10 15,0 33-1-15,-4 10 0 0,-3 16-1 16,-5 16 1-16,-2 9-2 16,-1 11 0-16,2-1-1 15,-2 0-1-15,8-8-2 16,-1-17-5-16,21-2-33 15,-10-25-2-15,14-7-1 16,-2-23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23:55:26.70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8848 748 47 0,'0'0'31'0,"0"0"2"16,0 0-15-16,0 0 7 15,0 0-22-15,0 0-2 16,0 0 0-16,0 0 0 15,0 0 1-15,0 0-1 16,0 0 1-16,0 0-1 16,0 0 0-16,-41 55 0 15,41-55 1-15,0 0 0 0,-57 80-1 16,57-80 1-16,-63 68-1 15,-8 40 1-15,-7 8 0 16,-11 10 0-16,-22-16-1 16,3 14 1-16,-4 0 0 15,2-3 0-15,14-18-1 16,-4 3-1-16,-5 6 1 15,-2 10-1-15,-5 5 1 16,-7 5 1-16,1 5-3 16,-8 10 2-16,-3 9-1 15,-4 4 2-15,-7 1-2 16,-4 5 0-16,0 2 0 15,-3 5-1-15,-3 3 1 16,-1 3-2-16,-1-1 1 16,-3 2-1-16,6-2 2 0,1 2-2 15,0 0 2-15,-3-1-2 16,5 4 4-16,3-3-1 15,7 4 1-15,-1 0-1 16,-1 2 1-16,-1-2 0 16,4 3 0-16,3-1 1 15,-7-1-4-15,-3 2 3 16,-5-5-2-16,0-2 1 15,0-2-2-15,2-6 1 16,-1-7-1-16,-1-6-1 16,13-4-6-16,4-21-28 15,19-11 2-15,5-18-2 16,18-17-1-16</inkml:trace>
  <inkml:trace contextRef="#ctx0" brushRef="#br0" timeOffset="6130.613">2387 8804 64 0,'2'11'31'15,"-2"-11"-8"-15,18 0 1 16,-7-7-14-16,15 7-1 16,-1-7-2-16,11 6 0 15,-2-5-3-15,6 5-1 16,0-2-1-16,3 3-1 15,-2 2-1-15,6 0 1 16,0-1-1-16,5-1 1 0,9-2-1 16,8-1 1-16,12-1 0 15,7-1 0-15,7-2 0 16,3 0 0-16,6 2 0 15,4-1-1-15,2 4 0 16,-2 2 0-16,0 1 0 16,1 0 0-16,2 0 0 15,7-1 0-15,8-2 0 16,1-3 0-16,8-1 0 15,1-2 1-15,4 0-1 16,7-1 1-16,3 1 0 16,-4 3-1-16,-4 2 1 15,-3 3 0-15,-3 1-1 16,-1 4 1-16,0-2-1 0,-4 3 0 15,-4-2 0-15,0 0 1 16,4-2-1-16,5-1 0 16,3-4 1-16,-4 1-1 15,0-3 2-15,1 1-2 16,1 0 1-16,-2 2 0 15,-6-3 0-15,-5 4 0 16,-6 0 0-16,-2 2 0 16,-2 0-1-16,-5-1 0 15,-5-2 0-15,-7 0 1 16,-2 0-2-16,-8-4-2 15,1 4-6-15,-16-13-23 16,4 6-3-16,-13-10-2 16,2 6 0-16</inkml:trace>
  <inkml:trace contextRef="#ctx0" brushRef="#br0" timeOffset="10218.0217">4215 3441 72 0,'0'0'38'0,"-8"-14"-1"0,8 14 0 15,19-30-22-15,9 12-10 16,17-9-3-16,17 0 0 16,13-1-1-16,6 5 0 15,4 4 0-15,-6 15 0 16,-18 18 0-16,-20 19-1 15,-29 26 2-15,-27 16-2 16,-27 18 2-16,-24 20 0 16,-18 7 1-16,-6-1 0 15,-1-11 0-15,11-12-1 16,20-20 0-16,27-21 0 15,29-25 0-15,37-28-1 16,36-27-1-16,32-14-2 0,32-7-4 16,11-17-27-16,26 10-7 15,-1-9 0-15,10 15-2 16</inkml:trace>
  <inkml:trace contextRef="#ctx0" brushRef="#br1" timeOffset="19803.9802">9142 868 14 0,'0'0'29'16,"0"0"0"-16,0 0-5 15,0 0-5-15,0 0-2 16,0 0-3-16,0 0-5 15,0 0-2-15,0 0-3 0,0 0 0 16,0 0-1-16,0 0 0 16,0 0-1-16,0 0 1 15,0 0-1-15,0 0 1 16,0 0 0-16,0 0-1 15,0 0-1-15,0 0 0 16,0 0-1-16,0 0 0 16,0 0 0-16,0 0 0 15,0 0 1-15,0 0-1 16,22 70 2-16,-22-70-2 15,2 53 2-15,-2-33-2 16,2 53 2-16,2 5-2 16,-3 5 0-16,-6-8-1 15,1 0 1-15,3-4-1 0,-3-13 1 16,3-9-1-16,2-2 1 15,0-1 0-15,1 0-1 16,0-3 1-16,-1-1-1 16,2 0 1-16,-3 2-1 15,0-2 2-15,0 1-2 16,-2-1 0-16,0 1 1 15,-4-1 0-15,4 0-1 16,-2-1 1-16,2 1-1 16,-2-1 1-16,3-3 0 15,1-1 0-15,-1 1 1 16,1 0-1-16,1 0 1 15,-2-1-1-15,0 3 1 16,-3-1-1-16,3 1 1 16,0 0-1-16,-2 4 2 0,0 1-2 15,0-1 1-15,1 3 0 16,2-1 0-16,-3 1 0 15,2 0 0-15,0 0-1 16,1-3 1-16,0 2-1 16,-1 1 1-16,-3 2-1 15,3-1 1-15,-2 1-1 16,-2 1 0-16,0 0 1 15,0 1-1-15,1-3 0 16,2 1 0-16,-2-1 0 16,2 0 0-16,2 1 0 15,0 1 1-15,-1-6-1 0,1 5 1 16,2-1-1-16,-2 1 1 15,-3 0-1-15,3 1 0 16,-3 0 0-16,1-2 1 16,0 3-1-16,-1-4-1 15,1 0 1-15,1 1 0 16,-1-5 0-16,-2 3-1 15,4 3 1-15,0 1-1 16,-2 4 1-16,1 5 1 16,0 2-1-16,1 7 1 15,0 1 1-15,0 5-2 16,0-1 1-16,0 7 0 15,-2-2 0-15,0 0-1 16,0-1 1-16,-1-2 0 16,0 0-1-16,-3 0 0 0,5 0 2 15,1-5-1-15,-3 3 1 16,6 2 0-16,-3 2 0 15,5 0-1-15,-2 3 1 16,3-5 0-16,-4 0-2 16,1 1 0-16,-1-4 0 15,-1-2 2-15,-1-8-2 16,0-1 1-16,-1-3-2 15,0-3 3-15,0-2-2 16,1-6 1-16,1 2-2 16,-1-2 2-16,2 2-1 15,-1 0 0-15,3 3 0 16,-1 0-2-16,-1 3 1 15,2 3 0-15,-2-2 1 0,1 1-1 16,-2-3 0-16,-1-3 0 16,2-3 1-16,-3 0 1 15,0-9-1-15,1-1 0 16,0-2 0-16,0-1 0 15,0 0 0-15,0 1 0 16,1-2 0-16,0 1 0 16,1 2 0-16,-2 4-1 15,4 2-1-15,-2-4 1 16,0 1 0-16,2-3-1 15,-3-1 1-15,1 0 0 16,-2-3 0-16,2-4 1 16,-2-1 0-16,-2 0 0 15,2-1 0-15,-1 3 0 0,1-1 1 16,-1 2-1-16,2 3 0 15,0-1 0-15,2 3 0 16,-2 0 0-16,0-3 0 16,1-2 1-16,0-1-1 15,-1-7 0-15,-2-3 0 16,-2-5 1-16,-1-1-1 15,4-14 1-15,-10 17-1 16,10-17 0-16,-10 21 0 16,6-6 0-16,1 3 1 15,-1 4-1-15,4 0 0 16,0-3 0-16,3-2 0 15,-3-2-1-15,0-15-1 16,0 0-2-16,0 0-8 16,-7-21-23-16,9 7-4 0,-9-8 1 15,7 6-2-15</inkml:trace>
  <inkml:trace contextRef="#ctx0" brushRef="#br1" timeOffset="21749.1747">6771 9279 80 0,'-5'-23'38'0,"5"7"-1"15,-6-3 2-15,6 19-33 16,-2-18 0-16,2 18 0 15,4 33-2-15,1 10 0 16,-7 14-1-16,-1 16 0 16,-4 11-3-16,-4 7-3 15,5 15-15-15,-7-23-19 16,12-5-1-16,-2-21 0 15,14-14-4-15</inkml:trace>
  <inkml:trace contextRef="#ctx0" brushRef="#br1" timeOffset="22780.2778">9072 7779 61 0,'0'0'34'16,"0"0"-1"-16,0 0 2 16,-17-3-24-16,17 3-2 0,-22-11-1 15,8 6-2-15,-11-9-1 16,-6 4-1-16,-9-2-1 15,-4 4-1-15,-12 1 0 16,-1 7 0-16,-9 3 0 16,3 6 0-16,-3 3 0 15,5 2-1-15,2 1 1 16,11-2-1-16,7-4 0 15,9 1-1-15,11-3 1 16,4-1-1-16,17-6 1 16,-12 6-1-16,12-6 0 15,0 0 0-15,5 11 0 16,-5-11 1-16,12 23-1 0,-5 1 1 15,-2 16-1-15,0 10-1 16,-5 20 1-16,-5 15 0 16,-4 14-1-16,-6 8 1 15,0 3-1-15,-3-9-2 16,9-10-2-16,-5-27-31 15,27-12-2-15,1-33-1 16,15-14-1-16</inkml:trace>
  <inkml:trace contextRef="#ctx0" brushRef="#br1" timeOffset="22931.2929">8734 8555 97 0,'-9'12'36'0,"9"-12"-21"16,-12-5-15-16,12-4-36 15,-3-13-3-15,7 4 1 16</inkml:trace>
  <inkml:trace contextRef="#ctx0" brushRef="#br1" timeOffset="23945.3943">3338 7826 79 0,'0'0'37'16,"-11"-17"-2"-16,11 17 2 15,1-24-22-15,14 12-12 16,10-1-1-16,14 4 1 16,12 4-1-16,9 9 0 15,6 10 0-15,2 14 0 16,-2 12-1-16,-6 19 0 15,-12 15-1-15,-17 15 0 16,-13 13 0-16,-20 12 0 16,-15 5 0-16,-11 5 0 15,-9-6 1-15,-5-14-4 0,3-7-5 16,-5-29-27-16,14-18-3 15,1-33 1-15,16-18-2 16</inkml:trace>
  <inkml:trace contextRef="#ctx0" brushRef="#br1" timeOffset="24471.4469">4628 7558 90 0,'-16'-3'35'0,"3"16"-1"15,-13 6 1-15,-2 15-32 16,-5 12-1-16,-2 14 1 16,-3 12 0-16,1 14 0 15,0 8 1-15,8 1-1 16,4-6 0-16,14-5 0 0,10-16-2 15,16-10 0-15,8-23-1 16,14-15 1-16,8-18-1 16,6-15 0-16,0-10 1 15,-5-8-1-15,-10-4 0 16,-9-3 0-16,-14 2-1 15,-16 2-1-15,-9 6-1 16,-16 4-1-16,-4 6-1 16,-5 3-2-16,8 13-8 15,-5-7-21-15,16 8 0 16,10-10-1-16,19 1 2 15</inkml:trace>
  <inkml:trace contextRef="#ctx0" brushRef="#br1" timeOffset="24810.4808">5084 7716 98 0,'0'0'37'0,"-20"14"2"16,-11 9-2-16,-1 17-30 15,-10 5-2-15,9 14-1 16,-1 2-1-16,8 2-1 15,9-5 0-15,16-5-1 16,10-10 0-16,14-10 0 16,9-16-1-16,11-17 0 15,9-16 1-15,-1-11 0 16,-1-14-1-16,-6-6 1 15,-7-6-1-15,-9-4-1 16,-10 0 0-16,-15-1 0 0,-10 10-1 16,-8 5-2-16,-9 13 1 15,-6 7 0-15,3 11-3 16,-3 1-7-16,14 19-22 15,-4-3-3-15,20-5 1 16,0 0-1-16</inkml:trace>
  <inkml:trace contextRef="#ctx0" brushRef="#br1" timeOffset="25147.5145">5539 7386 101 0,'-28'1'39'0,"13"13"2"15,-10-1-2-15,13 8-32 16,-5 1-4-16,9 4 0 16,7-1 0-16,6-1-1 15,14-6 0-15,5-5-1 16,12-10 0-16,2-8 0 15,5-10-1-15,-2-3 1 16,-3-6 0-16,-8-8-1 16,-8-1 0-16,-11 3 0 15,-14 1-1-15,-9 7 1 16,-13 5-1-16,-7 5-1 15,-5 8 0-15,-5 0-3 16,8 16-10-16,-4-17-23 0,20 6-2 16,3-12 0-1,22-1-1-15</inkml:trace>
  <inkml:trace contextRef="#ctx0" brushRef="#br1" timeOffset="25867.5865">7865 2573 80 0,'-10'-21'37'0,"-10"-8"-2"15,11 13-1-15,-17-9-26 16,11 10-2-16,-2-3 0 16,4 8-2-16,2 1 0 15,11 9-1-15,-15 2-1 16,15 20 1-16,3 11-2 15,10 17 2-15,3 10-2 16,11 14 2-16,6 6-2 0,14 1 2 16,19-9-2-16,18-17 1 15,26-23-1-15,21-26 0 16,20-26-1-16,14-22-1 15,13-15-1-15,-3-10-1 16,-12 2-1-16,-22-1-4 16,-20 24-15-16,-41 1-18 15,-24 24 2-15,-37 0-3 16,-19 17 3-16</inkml:trace>
  <inkml:trace contextRef="#ctx0" brushRef="#br1" timeOffset="26905.6903">8112 2072 88 0,'0'0'37'16,"0"0"0"-16,12-8 0 15,0-3-27-15,10-2-9 16,5 0-1-16,2-3 0 16,2 3 0-16,-1 3 0 15,-4 2 0-15,-5 6 1 16,-6 4 0-16,-4 6 0 15,-8 6 1-15,-3 5-1 16,-10 6 0-16,-1 6 0 16,-5-1 0-16,2 1 0 15,-4-2-1-15,3-4 0 16,6-3-1-16,4-6 0 15,5-16 1-15,18 11 0 16,1-14-1-16,9-1 1 0,5-1 0 16,-2 2 0-16,0 0 0 15,-5 6 0-15,-5 6 1 16,-12 8-1-16,-14 6 1 15,-10 9-1-15,-8 2 1 16,-5 5 0-16,0-4-2 16,-1-4 0-16,9-6-3 15,2-18-2-15,18-7-19 16,14-15-13-16,15-9 1 15,3-21-1-15,16 2 0 16</inkml:trace>
  <inkml:trace contextRef="#ctx0" brushRef="#br1" timeOffset="27189.7187">8719 1983 92 0,'0'0'36'16,"-23"17"2"-16,9 4-1 16,-8 4-31-16,3 7-2 15,1 0-1-15,6 5-1 16,4-2 1-16,12-1-1 15,5-6-1-15,9-5 0 16,10-14 0-16,6-6 1 16,1-9-1-16,-1-8-1 15,-4-9 1-15,-4-7-1 16,-9-3-1-16,-10-3 0 15,-8 2-2-15,-8 0 1 16,-7 1-3-16,-4 1-1 0,5 14-4 16,-12-9-22-1,19 13-5-15,-2-1 1 0,14 4-2 16</inkml:trace>
  <inkml:trace contextRef="#ctx0" brushRef="#br1" timeOffset="27490.7488">9035 1701 89 0,'-19'15'40'0,"-12"4"-2"15,7 10 2-15,-7 1-25 16,10 5-12-16,6-2 1 0,10 1-2 15,9-7 0-15,11-3-1 16,11-13 1-16,9-9-1 16,5-9 0-16,2-9 0 15,-3-8-1-15,-6-7 1 16,-10-7-1-16,-9-4-1 15,-10 8-1-15,-15 0-1 16,-4 10-6-16,-16-6-24 16,7 19-6-16,-11 3-2 15,4 13-1-15</inkml:trace>
  <inkml:trace contextRef="#ctx0" brushRef="#br1" timeOffset="31966.1963">9500 4014 54 0,'8'-24'34'16,"2"11"0"-16,-10 2-6 15,0 11-8-15,-2 16-13 16,-3 9 0-16,-7 6-3 16,2 14 1-16,-4 11-2 15,-1 11-1-15,1 5 0 16,3 9 0-16,-1 1 0 15,7 1-2-15,-5-6 2 16,8-7-2-16,0-8 0 16,2-12 1-16,1-11-1 15,2-10 1-15,3-13 0 0,-6-16 0 16,19-3 0-1,-6-18 0-15,4-6 0 0,1-9 0 16,1-5 1-16,2 0-1 16,-2 2 0-16,-1 4-1 15,-7 9 1-15,0 9 0 16,-11 17-1-16,18-3 1 15,-13 20-1-15,-1 10 1 16,1 10-2-16,-4 3 0 16,3 9-2-16,-3-5-3 15,9 10-7-15,-3-19-23 16,13-1-2-16,-5-23-1 15,17-6-1-15</inkml:trace>
  <inkml:trace contextRef="#ctx0" brushRef="#br1" timeOffset="32191.2188">10092 4475 98 0,'-17'4'40'16,"17"-4"-1"-16,6-13-1 15,7 4-37-15,9-6-1 16,6 0-2-16,5 3-3 16,-5-6-14-16,9 20-18 15,-16-3 0-15,0 16-3 16,-14-2 3-16</inkml:trace>
  <inkml:trace contextRef="#ctx0" brushRef="#br1" timeOffset="32341.2338">10103 4716 103 0,'5'14'40'15,"-5"-14"0"-15,38-10-2 16,4-5-38-16,10-15-9 16,24 3-27-16,3-8-3 15,8 3-1-15,-5-3-2 16</inkml:trace>
  <inkml:trace contextRef="#ctx0" brushRef="#br1" timeOffset="65019.5013">10867 5020 49 0,'0'0'37'0,"0"0"-2"15,15-15 0-15,-18-13-10 16,13 7-20-16,-6-11 0 16,10 1-3-16,-3-5 1 15,1 4 0-15,-2 2-1 16,-1 7-1-16,-3 4 1 15,-6 19-1-15,0 0 0 16,0 0 0-16,2 30 0 16,-3 0-1-16,1 1 0 15,0 6 0-15,5 1 0 16,4 2 0-16,1-7 0 15,4-4 0-15,1-8 0 16,0-9 2-16,4-13 0 0,-1-12-2 16,-3-15 1-16,0-19 0 15,0-14 0-15,-4-17 0 16,-4-15 0-16,-8-14-1 15,-4-14 0-15,-10-3 2 16,-6-1-1-16,-5 8 1 16,-6 8 0-16,-1 14 0 15,0 13 0-15,2 16-1 16,7 19 1-16,5 16-1 15,12 10 0-15,11 9-1 16,14 10 0-16,20 3 1 16,20 9-1-16,22 3 0 15,24 4 0-15,22 2 0 16,17-1 1-16,18-2-1 15,13-5 0-15,8-5 0 0,2-8 0 16,-1-3 1-16,-10-5-1 16,-9-3-1-16,-11 1-1 15,-22-3-1-15,-16 9-6 16,-37-5-26-16,-5 12-3 15,-31-7-1-15,-15 11-2 16</inkml:trace>
  <inkml:trace contextRef="#ctx0" brushRef="#br1" timeOffset="65505.5499">11669 4486 94 0,'0'0'39'16,"0"-14"0"-16,11 15-4 15,-11-1-33-15,25-11 0 16,-6 7-1-16,5 1 0 15,-1 1 1-15,3 2-1 0,-1 2 0 16,-4 3 0-16,-5 3-1 16,-2 6 1-16,-9 6-1 15,-7 5 1-15,-10 6-1 16,-4 7 0-16,-8 3 0 15,-1 3 0-15,0-3-1 16,-1-1 1-16,5-6 0 16,6-4-1-16,10-12 1 15,5-18 0-15,13 10-2 16,8-23-2-16,9 3-7 15,1-19-26-15,11-1 0 16,-1-11-2-16,6-1 0 16</inkml:trace>
  <inkml:trace contextRef="#ctx0" brushRef="#br1" timeOffset="65873.5867">12003 4194 110 0,'-12'-8'39'0,"12"8"1"16,12-17-11-16,7 4-27 15,8-3 0-15,13-3-1 16,0 3 1-16,3 4-1 15,-2 0 0-15,-3 5 0 16,-4 6-1-16,-10 4 1 0,-11 7-1 16,-13 7 1-16,-15 4 0 15,-10 4-1-15,-4 2 0 16,-4 3 1-16,1-2-1 15,6 0 0-15,7-6 0 16,11-4-1-16,19-5 0 16,14-11-3-16,18 2-5 15,-3-17-28-15,22 9-1 16,-9-11-2-16,10 10 0 15</inkml:trace>
  <inkml:trace contextRef="#ctx0" brushRef="#br1" timeOffset="66056.605">12417 4486 103 0,'0'0'40'16,"0"0"2"-16,24-13-4 15,11-3-36-15,-3-5-2 16,9 2-3-16,-2-9-7 15,12 18-26-15,-13-7-4 16,5 13 0-16,-12-3 0 16</inkml:trace>
  <inkml:trace contextRef="#ctx0" brushRef="#br1" timeOffset="66290.6284">13025 4256 105 0,'-8'19'40'0,"-13"0"0"16,5 22-2-16,-8 6-35 16,4 9-2-16,1 8 0 15,3 4-1-15,8 0-1 16,3-8-4-16,19 3-19 15,1-28-15-15,16-4 0 16,-1-21-3-16,13-8 2 16</inkml:trace>
  <inkml:trace contextRef="#ctx0" brushRef="#br1" timeOffset="66691.6685">13353 4013 102 0,'-6'16'39'0,"-5"-7"0"16,6 11-1-16,-9 0-37 15,4-2-3-15,8 11-8 16,-13-13-26-16,20 10-1 16,-6-14-2-16,11 2 0 15</inkml:trace>
  <inkml:trace contextRef="#ctx0" brushRef="#br1" timeOffset="67236.723">13229 4037 97 0,'0'0'39'0,"12"-23"1"16,10 18-1-16,-5-11-34 15,9 1-1-15,2 0 0 16,2 3-1-16,-3 1-1 15,-4 3-1-15,-4 5 0 16,-8 6 0-16,-5 9-1 16,-6 3 1-16,-6 7-1 15,-5 3 1-15,-3 4-1 16,-1 2 1-16,-4 0-1 15,5 0 0-15,-3-4 0 16,6-4 1-16,1-4-1 16,6-2 0-16,8-7 1 15,-4-10-1-15,28 6 1 0,-4-13-2 16,13-1 0-16,5-7-2 15,9 4-4-15,-9-15-19 16,13 15-13-16,-11-7-1 16,1 10-2-16,-16-6 1 15</inkml:trace>
  <inkml:trace contextRef="#ctx0" brushRef="#br1" timeOffset="67746.774">13211 3812 87 0,'-23'-2'38'15,"13"7"0"-15,10-5 1 0,0 0-32 16,16-18-2-16,18 7 0 15,5-7-1-15,13-1 0 16,7-3 0-16,6 0-2 16,1-2 1-16,-1 8-2 15,-11 0 1-15,-7 7 0 16,-10 8-1-16,-9 9 0 15,-13 7-1-15,-7 11 1 16,-8 7 0-16,-8 2-1 16,2 6-1-16,-3 2 0 15,3 3-3-15,1-10-6 16,19 7-28-16,-11-15-4 15,15 1 1-15,-4-13-3 16</inkml:trace>
  <inkml:trace contextRef="#ctx0" brushRef="#br1" timeOffset="68527.8521">9677 5668 82 0,'0'0'35'0,"0"0"0"15,0 0 1-15,-24 27-33 16,6 9 2-16,-6 9 0 15,0 13 0-15,-5 8 1 16,2 8-1-16,-2 0 0 16,8-3-1-16,4-11 0 15,8-7-2-15,7-14-1 16,7-14 1-16,7-14-1 15,7-14 0-15,5-13 1 16,4-6-1-16,0-10 0 16,1 0 0-16,-3-4 0 0,-2 4-1 15,-5 3 1-15,-6 8-1 16,-13 21 0-16,17-6 1 15,-17 20-1-15,-4 9 0 16,2 8 0-16,-2 3-1 16,4 3-1-16,4-5-1 15,7 3-5-15,1-24-19 16,23 4-12-16,0-18 0 15,17-4-1-15,-4-15-1 16</inkml:trace>
  <inkml:trace contextRef="#ctx0" brushRef="#br1" timeOffset="68711.8705">10205 6025 108 0,'0'0'39'16,"0"0"-1"-16,8-16-1 15,11 7-36-15,8-2-3 16,4-6-3-16,13 10-21 15,-8-9-11-15,4 9 0 16,-7-1-1-16,-2 9 0 16</inkml:trace>
  <inkml:trace contextRef="#ctx0" brushRef="#br1" timeOffset="68861.8855">10232 6187 106 0,'-28'13'38'15,"19"0"1"-15,9-13-1 0,17-10-36 16,12 1-5-16,8-19-23 15,20 14-11-15,0-8 0 16,8 8-2-16,-5-1 0 16</inkml:trace>
  <inkml:trace contextRef="#ctx0" brushRef="#br1" timeOffset="69406.94">10779 6301 97 0,'0'0'39'16,"0"0"2"-16,-11 4-2 15,11-4-30-15,7-19-4 16,1 3-3-16,2-5 0 15,2-3 0-15,3-1-1 16,0-3-1-16,3 1 0 16,-3 4 0-16,-1 3 0 15,-4 7 0-15,-10 13 1 16,16-10-1-16,-16 10 0 15,5 23 0-15,-7-2 0 16,2 6 0-16,2-1 0 16,3 3 0-16,3-1 0 15,3-6 0-15,3-6 0 0,8-10 1 16,-1-11-1-16,5-11 1 15,-2-13 0-15,-1-7 0 16,-1-11 0-16,-6-8 2 16,-5-5-4-16,-8-10 2 15,-4 1-3-15,-8 0 1 16,-6 5 0-16,0 7 0 15,-6 10 0-15,6 6-1 16,3 13 3-16,14 9-3 16,12 9 3-16,15 5 0 15,15 5 0-15,15-1-2 16,13 2-2-16,6-2-3 15,11 11-10-15,-17-12-23 16,10 10-1-16,-23-6-1 16,-5 8-2-16</inkml:trace>
  <inkml:trace contextRef="#ctx0" brushRef="#br1" timeOffset="69955.9949">11378 5871 106 0,'-13'1'39'0,"13"-1"1"16,0 0-4-16,32-7-32 15,-4 0-1-15,10 0-1 16,3-1 0-16,1 1 0 15,-7 2-1-15,0 4-1 16,-8 0 1-16,-9 3-1 16,-7 2 1-16,-11-4-1 15,2 15 0-15,-10-5-1 16,-6 3 4-16,-4 1-4 15,1 1 3-15,0 3-2 16,3 0 2-16,7-1-3 16,7-2 3-16,9 1-2 15,9-4 0-15,6-1 0 0,5-1-1 16,1 2 2-16,-2 1-1 15,-8 3 0-15,-9 2 0 16,-10 4 1-16,-11 4 0 16,-12 0-1-16,-8 1 1 15,-8 0-1-15,-1-4 0 16,1-3-2-16,6-2-4 15,-2-19-18-15,34 1-14 16,-20-1-3-16,20 1 0 16,20-32-1-16</inkml:trace>
  <inkml:trace contextRef="#ctx0" brushRef="#br1" timeOffset="70856.0849">12020 5996 110 0,'0'0'39'16,"16"-15"0"-16,2-3-3 16,10 2-35-16,16 1-6 15,0-13-10-15,16 14-24 0,-9-3 2 16,2 8-3-16,-9 1 1 15</inkml:trace>
  <inkml:trace contextRef="#ctx0" brushRef="#br1" timeOffset="71033.1026">12073 6096 121 0,'-26'17'38'16,"11"-15"1"-16,15-2-11 15,38-7-29-15,6-12-4 16,26 6-20-16,-3-18-12 15,14 2-1-15,-6-9 0 16,4 4-2-16</inkml:trace>
  <inkml:trace contextRef="#ctx0" brushRef="#br1" timeOffset="71183.1176">12279 5560 101 0,'-51'4'38'0,"7"1"-3"15,11 0-18-15,25 13-54 16,11-6-1-16,20 14-2 15,6-2 3-15</inkml:trace>
  <inkml:trace contextRef="#ctx0" brushRef="#br1" timeOffset="71333.1326">12402 6278 121 0,'-34'25'40'16,"-2"-18"-3"-16,11-19-15 15,30-4-52-15,-3-23-10 16,21-2-2-16,5-14-2 15,18 4 2-15</inkml:trace>
  <inkml:trace contextRef="#ctx0" brushRef="#br1" timeOffset="71768.1761">13163 5609 59 0,'-5'-13'36'0,"5"13"1"16,-12 14-1-16,4 22-16 16,-8 1-11-16,5 18-2 15,-10 8 0-15,3 12-2 16,-5 3-1-16,8-2 0 15,3-4-3-15,3-13-3 16,18-1-28-16,-2-25-8 16,18-8-1-16,3-22 0 15</inkml:trace>
  <inkml:trace contextRef="#ctx0" brushRef="#br1" timeOffset="71917.191">13347 5998 108 0,'-24'6'38'15,"6"9"-3"-15,3-5-5 16,-3-10-63-16,18 0-6 16,19-7 2-16,8-1-2 15</inkml:trace>
  <inkml:trace contextRef="#ctx0" brushRef="#br1" timeOffset="72217.221">13594 5822 103 0,'0'0'38'16,"19"-15"1"-16,1-4-1 0,15-4-36 15,-1 1 0-15,7 4-1 16,-4 5 1-16,-2 10-2 15,-7 9 2-15,-10 10-2 16,-13 14 3-16,-9 10-1 16,-11 11 1-16,-8 7-2 15,-2 2 1-15,-2-4-1 16,5 0-2-16,5-11-6 15,18 2-19-15,3-24-12 16,22-7-2-16,2-17 0 16,18-5-1-16</inkml:trace>
  <inkml:trace contextRef="#ctx0" brushRef="#br1" timeOffset="72706.2699">14077 5664 103 0,'0'0'41'0,"0"0"-1"15,0 0-1-15,12-9-38 16,7 2 0-16,4-1 0 15,3 2-1-15,-2 2 1 16,3 3-1-16,0 2 0 16,0 4 0-16,-3 1 1 0,-3 1-1 15,-3 5 0-15,-5 4 0 16,-8 2 1-16,-8 4 1 15,-8 0-1-15,-7 3 2 16,-6-2-2-16,0 1 0 16,1-4 0-16,3-2 0 15,8-7-1-15,12-11 0 16,3 14 0-16,16-12-1 15,6 1 0-15,7-1 1 16,2 4 2-16,2 4-2 16,-7 4 2-16,-9 8-1 15,-8 4 1-15,-15 7-2 16,-8 1 2-16,-12 3-3 15,-2-2 0-15,-3-5-2 0,6 0-6 16,-5-23-19-16,27-7-12 16,0 0 0-16,19-14-2 15,8-15 2-15</inkml:trace>
  <inkml:trace contextRef="#ctx0" brushRef="#br1" timeOffset="73065.3058">14636 5738 110 0,'-13'14'43'0,"-2"-18"-2"16,15 4-3-16,12-4-36 15,12-8-2-15,9-4 2 16,6 2-2-16,2-1 1 0,0 5-1 15,-1 6 1-15,-7 8 0 16,-13 13 0-16,-13 9 1 16,-20 9 0-16,-12 11 1 15,-15 8-1-15,-6 5 1 16,-4 1 0-16,4-2-3 15,4-5 0-15,18-7 0 16,18-11 0-16,22-14 0 16,21-11 0-16,15-17 0 15,21-1-6-15,2-22-9 16,17 12-4-16,-16-25-4 15,15 18-13-15,-19-13-6 0,-4 6-3 16,-12-1 3 0</inkml:trace>
  <inkml:trace contextRef="#ctx0" brushRef="#br0" timeOffset="86968.696">14875 1277 68 0,'0'0'40'0,"0"0"-1"15,0 0 1-15,0 0-15 16,-13-48-18-16,13 48-2 16,-29-4-2-16,-5 11 0 15,-6 3-2-15,1 16 0 16,-5 1-1-16,9 6 0 15,8 0-1-15,18 2 0 0,23-13 1 16,5-4-1-16,8-2 1 16,3 1 0-16,0-5 0 15,0-2 0-15,-5 4 0 16,-4 2 0-16,-11 5 0 15,-8 3 0-15,-9 6 0 16,-8 3 0-16,-3 1-2 16,-5-4-2-16,9 0-8 15,-6-15-25-15,20-15-2 16,0 0-1-16,27-9 1 15</inkml:trace>
  <inkml:trace contextRef="#ctx0" brushRef="#br0" timeOffset="87178.717">15272 1335 103 0,'16'-16'39'16,"-16"16"2"-16,0 0-3 16,-3 15-34-16,-12 8-2 15,-4 7-2-15,0 7 1 16,-2 5-2-16,1 0 1 15,4 2-3-15,1-8-2 16,16 0-13-16,-5-19-21 16,17-6 0-16,3-14-1 15,11-7 1-15</inkml:trace>
  <inkml:trace contextRef="#ctx0" brushRef="#br0" timeOffset="87614.7606">15361 1310 83 0,'-8'-57'39'16,"8"57"-3"-16,-11-49 2 15,11 49-23-15,0 0-15 16,-14-80-1-16,14 80 1 16,0 0-1-16,0 0 0 15,7-58 0-15,-7 58 1 16,0 0 0-16,0 0 1 15,0 0 0-15,62 32 1 16,-34-2 0-16,3 19 0 16,-1 14 1-16,-18-6 0 15,-4 7 0-15,-13-1-1 16,-3-4 1-16,-7-11-1 15,6-15-1-15,1-11 0 0,4-11 0 16,4-11 0-16,16-11-1 16,1-12 1-16,12-13-1 15,-29 36 1-15,0 0 0 16,61-69 0-16,-61 69 0 15,48-50 0-15,-48 50-1 16,48-46 1-16,-31 32 0 16,25-11-1-16,-6 13-1 15,-8 20-2-15,-13 16-1 16,-1 16-7-16,-20 7-27 15,6 7-3-15,-7-8 0 16,12-1 0-16</inkml:trace>
  <inkml:trace contextRef="#ctx0" brushRef="#br0" timeOffset="89243.9235">16874 897 67 0,'0'0'35'15,"0"0"-1"-15,0 0 0 16,0 0-29-16,0 0 1 16,0 0 2-16,0 0-1 15,-42 21 1-15,-10 48-3 16,-1 16 1-16,-5 11-2 0,11 8-1 15,1-21-2-15,27 1 1 16,18-14-3-16,24-28 2 16,10-19 0-16,11-14 0 15,4-12 0-15,4-12 0 16,-6-6 0-16,-6-10 0 15,-11-5 0-15,-12-1 0 16,-15 3-1-16,-13 1-1 16,11 33 0-16,0 0-2 15,0 0-1-15,-62-57-7 16,62 57-20-16,0 0-9 15,0 0 3-15,-41-52-2 16</inkml:trace>
  <inkml:trace contextRef="#ctx0" brushRef="#br0" timeOffset="89585.9577">17143 1040 104 0,'0'0'41'0,"56"-19"0"16,-56 19-6-16,0 0-31 15,10 25-1-15,-30 22-1 16,-8 14 1-16,-6 10-3 16,13-7 1-16,15-3-2 15,18-1 2-15,12-14-1 16,19-27 2-16,7-23-1 15,6-14-1-15,-56 18 2 0,61-33-1 16,-61 33 1-16,48-52-1 16,-48 52 0-16,35-60-4 15,-35 60 2-15,10-64-2 16,-10 64 0-16,-3-55-3 15,3 55-6-15,0 0-27 16,-37-82-3-16,37 82 5 16,0 0-3-16</inkml:trace>
  <inkml:trace contextRef="#ctx0" brushRef="#br0" timeOffset="89866.9858">17779 1262 121 0,'0'0'42'16,"9"-57"0"-16,-9 57-12 16,0 0-33-16,0 0-2 15,0 0-3-15,46-36-17 16,-46 36-16-16,0 0-1 15,54-4 3-15,-54 4-2 16</inkml:trace>
  <inkml:trace contextRef="#ctx0" brushRef="#br0" timeOffset="90011.0002">17793 1441 108 0,'-23'15'41'0,"20"0"2"16,3-15-3-16,36-2-37 16,11-14-4-16,12-11-4 15,-59 27-33-15,83-26-3 16,-83 26 1-16,87-28-3 15</inkml:trace>
  <inkml:trace contextRef="#ctx0" brushRef="#br0" timeOffset="90800.0791">18782 1017 62 0,'0'0'39'15,"0"0"-1"-15,0 0 3 16,0 0-18-16,0 0-19 16,0 0 2-16,0 0-2 15,-40 36-1-15,15 4-1 16,7 17 1-16,0-5-2 15,16 3 0-15,8-16-1 16,23-9 1-16,8-18-1 16,-37-12 1-16,53-6 0 15,-53 6 0-15,59-24 0 16,-59 24 0-16,52-40-2 0,-52 40-1 15,0 0 1-15,56-66-2 16,-56 66 1-16,0 0-1 16,14-86-1-16,-14 86-5 15,0 0-6-15,-12-67-24 16,12 67 1-16,0 0-2 15,0-54 0-15</inkml:trace>
  <inkml:trace contextRef="#ctx0" brushRef="#br0" timeOffset="91333.1324">19203 1010 92 0,'0'0'40'0,"56"56"1"16,-26-7-4-16,-14 12-32 0,-20 6-1 15,-14-9-1-15,-10-2-2 16,8-4 2-16,-2-9-2 15,10-12 1-15,3-10-1 16,5-9 0-16,4-12-1 16,0 0 1-16,1-25 0 15,3-4-1-15,-4 29 0 16,0 0 0-16,18-68 2 15,-18 68-2-15,19-63 0 16,-19 63-2-16,28-71 2 16,-28 71-2-16,31-69 2 15,-31 69-3-15,42-77 2 16,-42 77-2-16,42-54 2 0,-42 54 3 15,0 0-2-15,61-49 1 16,-61 49-1-16,0 0 2 16,0 0-2-16,28 22 2 15,-21 19-2-15,-9 12 0 16,-12-3-1-16,-6 2 1 15,-11-10 0-15,-2-16 0 16,3-5 0-16,7 0-1 16,3 2 1-16,1 8-1 15,-1 11 1-15,-2 11-1 16,-6 10 1-16,2 7-1 15,-2 5 1-15,-1-2 0 16,4-6-1-16,7-12-4 16,12-6-2-16,3-29-19 0,24-4-13 15,4-25 0-15,20-6-2 16,4-19 1-16</inkml:trace>
  <inkml:trace contextRef="#ctx0" brushRef="#br0" timeOffset="91897.1888">19764 1294 90 0,'41'-64'40'16,"-41"64"2"-16,28-50-1 15,-28 50-25-15,0 0-14 16,36-26-1-16,-34 48 0 15,-4 23 1-15,-12 6-2 0,1 9 1 16,-3-4-1-16,3 2 0 16,-1-13-1-16,8-14 1 15,2-11 0-15,4-20 1 16,0 0-1-16,12-19 0 15,-5-8 1-15,3-13 0 16,-10 40 0-16,12-49 0 16,-12 49 0-16,11-69-2 15,-11 69 1-15,23-74-2 16,-23 74 2-16,23-75-1 15,-23 75 0-15,36-82 0 16,-36 82 0-16,35-63 1 16,-35 63 1-16,0 0 0 15,55-62 0-15,-55 62 0 16,0 0 0-16,0 0 1 0,49-2-2 15,-49 2 1-15,-24 57 0 16,6 7 0-16,-14 1-3 16,-7 7 2-16,-17-9-2 15,7-2 2-15,4-6-2 16,20-2 2-16,11-11-2 15,9 2 2-15,9-3-1 16,1 4 0-16,4-1 1 16,-8 3-2-16,-1 3 0 15,-12-3-5-15,3 14-17 16,-20-19-17-16,7 4 1 15,-11-19-2-15,13 0 0 16</inkml:trace>
  <inkml:trace contextRef="#ctx0" brushRef="#br0" timeOffset="92190.2181">18636 1887 105 0,'-28'9'41'16,"28"-9"2"-16,25-18-2 15,44-13-40-15,31-7 0 16,33-4 1-16,29-5 0 0,21 3 0 15,13-1-2 1,7 5-1-16,-12 7-4 0,-8 16-17 16,-37 4-18-16,-20 9-2 15,-41 7 0-15,-26 9-1 16</inkml:trace>
  <inkml:trace contextRef="#ctx0" brushRef="#br0" timeOffset="93978.3969">18901 2159 70 0,'4'-14'37'0,"-4"14"-1"15,4-12 0-15,-4 12-32 16,0 0-1-16,2 27 0 16,-8-2 0-16,-3 18 0 15,-4 6 0-15,-1 14-1 16,-5 4 1-16,3 3 1 0,-1-4-1 15,3-4 1-15,4-10-2 16,6-14 1-16,8-14-2 16,8-13 2-16,7-14-2 15,6-9-2-15,8-13 1 16,1-4 0-16,5-10 0 15,-3 0-1-15,-2-5 1 16,-2 6-1-16,-5 2 1 16,-8 11 0-16,-2 4 0 15,-6 13 0-15,-11 8-1 16,10 14 1-16,-10 9-2 15,0 4 0-15,4 7-2 16,-4-3-2-16,7 12-2 16,-7-20-16-16,16 15-14 0,-7-19 0 15,15 4-1-15,-6-16 2 16</inkml:trace>
  <inkml:trace contextRef="#ctx0" brushRef="#br0" timeOffset="94405.4396">19491 2417 76 0,'9'-23'39'15,"-11"-4"-1"-15,2 27 1 16,-22-15-31-16,9 28-2 16,-4 4-2-16,1 11 0 15,-4 3-2-15,6 5 0 16,4 0-1-16,6-5 0 15,8-2 0-15,8-11 0 16,9-11 0-16,12-9-1 0,4-12 1 16,7-8 0-16,3-10 0 15,1-3-1-15,-7-4 1 16,0 2-1-16,-9 6 1 15,-5 5-1-15,-12 10 0 16,-15 16-1-16,9 14 1 16,-14 18 0-16,-10 17 0 15,-3 10 1-15,-6 16 0 16,-5 5 1-16,-4 6-1 15,-1 1 1-15,-5-6 0 16,0-9 0-16,1-15 0 16,1-7-2-16,8-17-1 0,3-11-1 15,10-17-1 1,10-20-3-16,23-3-11 0,0-30-21 15,25-2-4-15,-1-21 0 16,18-3 1-16</inkml:trace>
  <inkml:trace contextRef="#ctx0" brushRef="#br0" timeOffset="94924.4915">20016 2381 91 0,'-4'12'39'0,"9"15"2"15,-12-7-2-15,9 12-34 16,-7 3-2-16,0 3 1 15,-1 2-1-15,-3 1 1 16,1-1-2-16,-2-2 0 0,3-8-1 16,-2-1 1-16,7-13-2 15,2-4 0-15,0-12 0 16,11-11 1-16,3-7-2 15,1-12 0-15,2-7 1 16,0-12-1-16,2-9 2 16,-1-7-2-16,-3 5 1 15,-1 0-1-15,0 6 1 16,0 9 1-16,1 10-1 15,2 15 0-15,1 14 0 16,3 14 1-16,-3 8-1 16,2 12 0-16,-4 2 0 15,-2 9 0-15,-6 4 0 16,-8 3-1-16,-10 1 0 0,-8-2 1 15,-7-2-1-15,-9-8 2 16,-8-3-2-16,3-9 2 16,-2-7-1-16,7-2 1 15,2-6 0-15,8-3-1 16,4 5 2-16,7 5-2 15,3 9 2-15,3 9-2 16,-1 10 1-16,-5 8-2 16,1 10-2-16,-9-5-10 15,10 20-21-15,-19-19-7 16,6 6 0-16,-14-17-2 15</inkml:trace>
  <inkml:trace contextRef="#ctx0" brushRef="#br0" timeOffset="95584.5575">15387 3830 87 0,'-25'-8'37'0,"-5"17"0"16,-14-1 0-16,6 7-33 15,-14 7 0-15,4 10-1 0,2 0-1 16,8 5 0-16,5-5-1 15,16 1 0-15,11-8-1 16,14-5 1-16,17-10-1 16,13-4 0-16,12-11 0 15,7 1 1-15,2-4-1 16,0 2 1-16,-5 5 0 15,-8 8 0-15,-13 10-1 16,-17 12 1-16,-14 5-1 16,-12 10 0-16,-12 2 0 15,-2-1 0-15,-3-4-2 16,3-11-2-16,9-7-2 15,1-28-21-15,26-2-10 16,6-24 0-16,20-5-1 0,4-18 0 16</inkml:trace>
  <inkml:trace contextRef="#ctx0" brushRef="#br0" timeOffset="95758.5749">15811 3954 102 0,'-19'31'38'0,"0"18"0"15,-13-3-3-15,1 8-32 16,4-3-1-16,8-4-2 15,4-7-1-15,6-12-4 16,16-1-12-16,-7-27-21 16,33-13 2-16,-9-21-3 15,16-2 2-15</inkml:trace>
  <inkml:trace contextRef="#ctx0" brushRef="#br0" timeOffset="96181.6172">15918 3714 105 0,'0'0'39'15,"4"28"0"-15,-4-28 0 16,20 26-36-16,-4-7 0 16,5 3 0-16,1 7 0 15,-4 5 0-15,-3 5-1 16,-5 5-1-16,-6 6 0 15,-5-2 0-15,-6 0-1 16,-1-2 1-16,-1-8-1 16,1-9 0-16,3-9-1 15,7-7 1-15,-2-13 0 0,22-13-1 16,-1-7 1-16,4-10 0 15,2-10 0-15,3-5 1 16,1-1-1-16,-2 0 1 16,-6 7-1-16,-2 6 1 15,-6 9 0-15,-5 14-1 16,-10 10 1-16,7 25-1 15,-9 8-1-15,-4 8 0 16,1 7-2-16,1-2-1 16,7 9-3-16,-1-20-12 15,22 6-19-15,-6-21-2 16,20-5 1-16,2-20-2 0</inkml:trace>
  <inkml:trace contextRef="#ctx0" brushRef="#br0" timeOffset="96569.656">17024 3514 89 0,'-15'-27'39'15,"1"20"-1"-15,-14 3 2 16,6 25-25-16,-11 7-10 15,-3 19-2-15,-5 15 1 16,-1 11-1-16,-4 13 0 16,6 5-1-16,9 0 0 15,8-6-1-15,14-6-1 16,13-14 0-16,15-13 0 0,13-17 0 15,6-19 0-15,5-14 0 16,0-16 0-16,0-11 0 16,-7-13 0-16,-9-5 0 15,-12-9-1-15,-11-2 1 16,-9 5-1-16,-9 3-1 15,-13 11 1-15,-9 11 0 16,-3 11 0-16,0 7-1 16,4 13-2-16,4 4-3 15,24 11-11-15,-3-18-18 16,31 10-2-16,3-17-1 15,25-1-2-15</inkml:trace>
  <inkml:trace contextRef="#ctx0" brushRef="#br0" timeOffset="96866.6857">17233 3822 111 0,'-28'15'40'16,"3"18"2"-16,-16-2-3 16,8 15-35-16,2 4-1 15,4 4 0-15,10-1-2 16,11-2 0-16,14-9 0 15,13-12-1-15,12-10 0 16,10-14-1-16,7-15 1 16,2-11 0-16,-4-11 0 15,-7-8 1-15,-11-5-1 16,-11-5 0-16,-14 2 0 0,-15 3-1 15,-12 5-1-15,-8 7-1 16,-2 12-4-16,-10-3-13 16,22 23-18-16,-9-6-3 15,29 6 0-15,-9 11 0 16</inkml:trace>
  <inkml:trace contextRef="#ctx0" brushRef="#br0" timeOffset="97080.7071">17717 3886 96 0,'-11'-6'42'0,"11"6"-1"0,-4-12-1 16,22 7-25-16,5-10-17 15,5-5-1-15,10 12-11 16,-9-14-23-16,14 17-3 16,-13-7 0-16,2 14-2 15</inkml:trace>
  <inkml:trace contextRef="#ctx0" brushRef="#br0" timeOffset="97230.7221">17744 4076 115 0,'-25'19'41'16,"13"0"1"-16,12-19-3 15,8-16-41-15,29 0-5 16,1-20-27-16,24 8-6 0,-9-13 0 16,13 7-3-16</inkml:trace>
  <inkml:trace contextRef="#ctx0" brushRef="#br0" timeOffset="101517.1507">18364 4232 72 0,'0'-17'38'0,"9"3"0"16,-1-15 0-16,8 6-22 16,-4-14-11-16,5 1-1 15,0-2 0-15,0 3-2 16,-3 2 0-16,-4 6-1 15,-5 7 0-15,-5 20 0 0,0 0 0 16,0 0-1-16,-12 33 0 16,2 3 1-16,0 5-1 15,0 4 1-15,6 1-1 16,4 1 0-16,2-8 0 15,10-7 1-15,4-11 0 16,6-12 0-16,3-13 0 16,5-13 0-16,1-17 0 15,-1-11 0-15,-4-13 0 16,-5-8 0-16,-6-8 0 15,-6-8-1-15,-5 2 0 16,-9 4 0-16,-6 8 0 16,-3 8 1-16,1 12 0 15,1 7 0-15,8 11-1 0,10 10 1 16,16 2 0-16,24 5 0 15,20-2 0-15,22-3 0 16,15 0 0-16,18-1-1 16,7-1 1-16,4-1-2 15,-5 4-1-15,-21 3-1 16,-13 9-3-16,-25-3-7 15,-6 22-12-15,-35-11-15 16,-8 18 0-16,-28-7-2 16,-5 11 2-16</inkml:trace>
  <inkml:trace contextRef="#ctx0" brushRef="#br0" timeOffset="102004.1994">18967 3757 95 0,'-20'1'39'15,"20"-1"1"-15,5-11-2 16,28-11-35-16,10 0 0 16,16-2-2-16,6-1 1 15,-1 3-1-15,-3 2 0 16,-9 7 0-16,-12 10 0 15,-15 8 0-15,-18 11 0 0,-18 9 0 16,-14 6-1-16,-8 5 1 16,-1 0-1-16,-1-1 1 15,7-5-1-15,14-3 0 16,14-11 0-16,16-7 0 15,20-7 1-15,12-6-1 16,8-3 0-16,1-1 1 16,-6-2-1-16,-6 6 1 15,-13 3-1-15,-15 6 1 16,-19 7-1-16,-16 5 0 15,-9 5-1-15,-8 2-1 16,1 3-2-16,-4-6-6 16,18 11-24-16,-8-16-6 15,20 6 0-15,8-22-1 0</inkml:trace>
  <inkml:trace contextRef="#ctx0" brushRef="#br0" timeOffset="102267.2257">18508 4496 91 0,'16'-10'40'15,"39"-1"0"-15,21-20-1 16,28 1-36-16,21-8-2 0,20 1 1 16,10-1-3-16,-4 2-3 15,0 15-10-15,-24-7-23 16,-12 16-1-16,-31-1-2 15,-18 14 1-15</inkml:trace>
  <inkml:trace contextRef="#ctx0" brushRef="#br0" timeOffset="102627.2617">18887 4678 95 0,'0'0'39'0,"27"-11"2"16,18-3-3-16,17-10-37 16,6 0 0-16,6-1-1 15,-2 8 1-15,-11 8 0 16,-14 6 0-16,-17 15-1 15,-20 12 2-15,-22 12-1 16,-16 12 1-16,-13 4 1 16,-2 5-1-16,-4-3 0 15,7 1 0-15,9-11 0 16,17-8 1-16,26-15-3 15,17-14-1-15,22-9-3 16,13-14-5-16,29 7-19 0,-7-24-13 16,14 4 0-1,-15-9-3-15,7 7 2 0</inkml:trace>
  <inkml:trace contextRef="#ctx0" brushRef="#br0" timeOffset="105833.5823">15776 5951 45 0,'0'0'32'16,"8"-16"2"-16,-8 16-1 15,-9-17-15-15,9 17 1 0,-19 2-13 16,4 7-1-16,-14 8 0 15,-2 9 0-15,-8 5-1 16,0 6-1-16,-2 4 0 16,7-1 0-16,6-4-2 15,9-1 0-15,12-8 0 16,15-6-1-16,13-7 1 15,8-3-1-15,9-5 0 16,5-2 0-16,1 3 0 16,-3 1 0-16,-6 4 0 15,-11 4 1-15,-12 6-1 16,-10 2 0-16,-11 5 0 15,-9 1 0-15,-2-3-2 16,-3-6-2-16,11-2-4 16,-2-21-13-16,14 2-15 0,23-21-1 15,12-5 0-15,7-10 0 16</inkml:trace>
  <inkml:trace contextRef="#ctx0" brushRef="#br0" timeOffset="106017.6007">16134 6183 96 0,'-19'21'37'0,"4"11"2"15,-14-1-2-15,10 0-32 16,-4 4-2-16,5 0-1 16,5-4-1-16,6-6-2 15,9 1-3-15,3-14-4 16,21 1-27-16,-6-15-3 0,12-4 2 15,-4-16-3-15</inkml:trace>
  <inkml:trace contextRef="#ctx0" brushRef="#br0" timeOffset="106449.6439">16201 5889 92 0,'0'0'33'0,"-15"6"1"15,16 5-3-15,-1-11-29 16,21 20-4-16,2-11 2 15,6-2-1-15,5 0 2 16,3 1-1-16,-2 1 2 16,2 6 0-16,-9 4 1 0,-5 9 1 15,-12 5-1-15,-4 10 1 16,-13 2 0-16,-4 6 0 15,-6-1-1-15,-5 1 0 16,-1-7-2-16,2-5 1 16,6-10 0-16,6-10-1 15,8-19 0-15,14 4 0 16,9-20 0-16,11-11 0 15,9-10 0-15,5-4 0 16,2-3 0-16,2 1-1 16,-5 5 0-16,-6 6 1 15,-9 12-1-15,-10 11-1 16,-10 12 1-16,-8 11-1 15,-9 13-1-15,-4 2-1 0,1 9-3 16,-6-8-6-16,19 10-24 16,-10-12-4-16,17-2 2 15,0-13-2-15</inkml:trace>
  <inkml:trace contextRef="#ctx0" brushRef="#br0" timeOffset="106868.6858">17482 5753 93 0,'-26'-3'37'0,"0"10"1"15,-11 1 0-15,4 11-35 16,-10 15 3-16,0 7-2 16,-2 16 1-16,-1 5-1 15,2 6-1-15,9 5-2 16,8-1 2-16,11-5-2 15,11-6 0-15,11-11 0 16,10-10-1-16,10-12 1 16,6-13-1-16,6-12 0 15,0-10 0-15,-3-10 0 16,-5-6-1-16,-7-10-1 15,-6-4 1-15,-12-6-2 0,-8 2 1 16,-11 1-1 0,-2 7 0-16,-7 5-1 0,0 12-2 15,-1-4-6-15,24 20-24 16,-12-9 1-16,26 12-2 15,6-9-1-15</inkml:trace>
  <inkml:trace contextRef="#ctx0" brushRef="#br0" timeOffset="107202.7192">17794 5987 104 0,'0'0'39'16,"-19"0"0"-16,-7 6 0 15,-3 18-34-15,-9 4-1 0,3 13 0 16,-1 3-2-1,6 5 1-15,10-1-2 0,11-3 1 16,11-7-1-16,14-9 0 16,15-14 0-16,8-12 0 15,8-12-1-15,4-9 1 16,-2-15 0-16,-5-4-1 15,-8-8 0-15,-9-3 0 16,-10-2-1-16,-12 2-1 16,-9 5-1-16,-9 4 0 15,-1 10-2-15,-8 3-5 16,12 22-13-16,-14-8-12 15,24 12-3-15,-15 1 0 16,15-1-3-16</inkml:trace>
  <inkml:trace contextRef="#ctx0" brushRef="#br0" timeOffset="107786.7776">18260 5602 70 0,'-12'3'38'16,"-10"1"-1"-16,4 10 2 16,-10-2-24-16,6 9-11 15,-4-1 0-15,8 6 1 0,1-3-2 16,8 2 2-16,7-6-2 15,13-4 1-15,10-7-3 16,8-8 3-16,6-11-3 16,2-3-2-16,-2-7 2 15,-2-3-2-15,-7-4 2 16,-10 2-2-16,-10-1 1 15,-11 3-3-15,-10 8 2 16,-3 4-1-16,-4 10-3 16,-7-3-6-16,16 23-22 15,-9-7-6-15,14 19 0 16,1-2 0-16</inkml:trace>
  <inkml:trace contextRef="#ctx0" brushRef="#br0" timeOffset="108026.8016">18459 6044 113 0,'-15'-10'41'0,"15"10"0"16,-1-25-1-16,20 0-38 15,8 7-2-15,11-1 0 16,7 1 0-16,6 2-2 16,5 8-4-16,-9-8-18 15,7 17-15-15,-19-3 1 16,-9 11-2-16,-26-9-1 15</inkml:trace>
  <inkml:trace contextRef="#ctx0" brushRef="#br0" timeOffset="108171.8161">18518 6197 111 0,'10'8'38'0,"11"-15"-1"16,13-10-23-16,11-3-52 16,-2-7 1-16,-3 4-2 15,-14-5-1-15</inkml:trace>
  <inkml:trace contextRef="#ctx0" brushRef="#br0" timeOffset="121009.0997">19431 5707 75 0,'-11'-19'36'15,"11"19"-2"-15,-19-24 2 16,19 24-33-16,-26-17 1 16,11 15-1-16,-9 3 1 15,2 14-1-15,-5 7 1 16,-3 12-1-16,0 11 1 15,2 9-1-15,1 8 1 16,5 3-1-16,10 0 0 16,9-5-1-16,13-11 1 15,13-6-2-15,13-18-1 16,11-13 0-16,11-19 1 15,8-15-1-15,0-15 1 0,3-11-1 16,-9-9-1-16,-10-10 2 16,-14-2-2-16,-12 0-1 15,-22 3 0-15,-13 8 1 16,-17 11-2-16,-13 13 1 15,-7 12 2-15,-5 16-3 16,5 14 0-16,3 5-3 16,23 22-23-16,0-10-7 15,27 8-2-15,13-10 0 16</inkml:trace>
  <inkml:trace contextRef="#ctx0" brushRef="#br0" timeOffset="121190.1178">20018 5957 117 0,'-36'12'40'16,"5"-1"-2"-16,1-13-3 15,7-5-44-15,23 7-26 16,8-17-3-16,17 5-1 15,2-7-1-15</inkml:trace>
  <inkml:trace contextRef="#ctx0" brushRef="#br0" timeOffset="121663.1651">20692 5525 91 0,'-21'-3'39'16,"-23"2"-1"-16,2 15 1 16,-23 2-35-16,3 10-1 15,1 0 0-15,4 6-1 16,11 1-1-16,12-4 3 15,21-3-4-15,23-5 3 16,24-5-3-16,15-3 2 16,16-1-3-16,7-1 4 15,2 0-3-15,-5 4-1 16,-8 4 4-16,-16 6-4 15,-18 4 3-15,-19 4-2 0,-16 1 2 16,-14 2-2-16,-14-6 3 16,-8-3-3-16,-5-6 1 15,3-10 0-15,0-12 0 16,15-13 0-16,9-13-2 15,13-15 2-15,15-13-3 16,10-11 0-16,12-3-1 16,5-2-1-16,4 6-2 15,-3 4-2-15,10 24-12 16,-22 0-20-16,9 25 2 15,-12 3-3-15,5 15 2 16</inkml:trace>
  <inkml:trace contextRef="#ctx0" brushRef="#br0" timeOffset="122069.2057">21358 5324 99 0,'-20'21'40'0,"-2"13"0"16,-19 6-1-16,-8 18-35 15,-3 12 0-15,-2 8 1 16,-1 3 0-16,8 3-1 15,4-4 0-15,15-6-1 0,17-10 0 16,15-11-1-16,15-16 1 16,12-14-3-16,10-14 0 15,5-11 0-15,-1-14 0 16,0-11-2-16,-10-4 2 15,-8-7 0-15,-17-1-3 16,-12 1 3-16,-14 3-2 16,-11 5 1-16,-1 7-2 15,-3 3 0-15,5 9-4 16,3-4-3-16,23 15-10 15,4-14-14-15,26 9-6 16,3-11 0-16,19 3-1 16</inkml:trace>
  <inkml:trace contextRef="#ctx0" brushRef="#br0" timeOffset="122407.2395">21797 5430 107 0,'0'0'41'15,"-31"-8"0"-15,3 28 0 16,-8 7-36-16,-8 15-2 15,-8 14-1-15,1 11 2 16,4 9 0-16,5 6-1 16,10-4 1-16,15-2-4 15,16-12 0-15,18-10 0 16,14-17 0-16,10-12 0 15,9-19 0-15,2-11 0 0,-4-13 0 16,-8-9 0-16,-12-6 0 16,-13-6 0-16,-15 1 0 15,-12 4 0-15,-14 7-3 16,-7 5 0-16,-5 15-4 15,-9-3-9-15,19 25-5 16,-12-13-7-16,19 14-12 16,5-2-2-16,13 3 1 15,7-2 0-15</inkml:trace>
  <inkml:trace contextRef="#ctx0" brushRef="#br2" timeOffset="129768.9756">10415 7319 48 0,'0'0'31'0,"3"-22"3"16,-3 22 0-16,3-28-15 15,-3 28-8-15,-1-17-2 16,1 17-2-16,-13-3-1 0,1 11-3 16,-10 2 2-16,1 9-3 15,-11 2 1-15,2 7-2 16,-6 1 1-16,5 6-1 15,0-1 1-15,12 5 0 16,6 1-1-16,10 1-1 16,11-2-1-16,7-3-4 15,17 8-7-15,-3-20-24 16,17 1-1-16,0-16 0 15,8-4-1-15</inkml:trace>
  <inkml:trace contextRef="#ctx0" brushRef="#br2" timeOffset="130181.0168">10874 7341 82 0,'2'-12'37'0,"-8"-5"-1"15,6 17 2-15,-11-22-30 16,11 22-2-16,-21 3-1 16,6 15-2-16,-10 5 1 15,3 10-3-15,-3 8 0 16,3 7 0-16,4 1-1 15,9 0 2-15,9-3-2 16,14-8 1-16,13-8-1 16,7-11 0-16,13-17 1 0,6-11-1 15,-1-13 0-15,0-11 0 16,-4-8 1-16,-8-4-1 15,-9-5 0-15,-11-2 1 16,-10 6-2-16,-15 3 0 16,-7 8-2-16,-7 5 1 15,-3 14-3-15,-4 1-3 16,9 26-17-16,-7-5-13 15,13 13 2-15,2-3-2 16,15 6 2-16</inkml:trace>
  <inkml:trace contextRef="#ctx0" brushRef="#br2" timeOffset="130515.0502">11629 7238 100 0,'-6'-11'38'16,"-5"15"1"-16,-17-4-3 15,0 14-33-15,-6 0 1 16,3 6-2-16,2 0 1 16,5 3-2-16,8-2 0 15,14 0-1-15,13-3 0 16,14-4 1-16,10-3 0 15,7-2-1-15,1-1 0 16,-2 2 0-16,-4 4 0 16,-10 3 1-16,-14 5-1 15,-14 10 0-15,-18 2 0 16,-10 5 1-16,-11 2-1 0,-3-2 0 15,1-5-2-15,-1-8-3 16,20-2-25-16,3-26-9 16,20 2 1-16,14-34-3 15</inkml:trace>
  <inkml:trace contextRef="#ctx0" brushRef="#br2" timeOffset="131227.1214">12740 7033 73 0,'-2'-13'36'16,"-11"2"-1"-16,-1 10 1 15,-12-5-18-15,-1 16-13 16,-5 4 0-16,-1 11-1 16,-4 7 0-16,0 15-2 15,-4 5 0-15,4 8-1 16,2 3 1-16,7 4-2 15,9-4 1-15,8 1-2 16,11-9 1-16,13-11 2 16,10-13-2-16,11-9 0 0,7-15 0 15,5-12 1-15,0-13-1 16,-1-5 0-16,-5-8 1 15,-8-4-1-15,-9-1 0 16,-14 2-1-16,-11 4 1 16,-9 6-1-16,-13 9 0 15,-5 7 0-15,-4 8 0 16,0 4-1-16,4 8 0 15,6 0-2-15,13 5-1 16,10-17-3-16,23 24-9 16,6-28-20-16,20 3 0 15,7-13 1-15,19-1 0 16</inkml:trace>
  <inkml:trace contextRef="#ctx0" brushRef="#br2" timeOffset="131520.1507">13187 7213 86 0,'5'-13'37'15,"-17"-1"-1"-15,-5 19 4 16,-20-2-29-16,3 21-5 15,-11 2-1-15,3 11-2 16,2 4 0-16,5 4-2 16,9 2 0-16,16-2-1 15,11-7 0-15,18-8 1 16,13-11 0-16,10-11-1 15,6-10 1-15,7-12-1 16,-2-7 0-16,-3-11 0 16,-5-8 1-16,-11-5 1 15,-13-4-2-15,-12 1-1 0,-8 3 0 16,-14 1-2-16,-2 12-3 15,-16-3-7-15,8 24-24 16,-11 0-2-16,13 16 2 16,-2 0-2-16</inkml:trace>
  <inkml:trace contextRef="#ctx0" brushRef="#br2" timeOffset="132054.2041">13749 7372 90 0,'-9'1'38'16,"9"-1"-2"-16,12-6 3 15,13-4-38-15,13-5-2 16,7-3-1-16,12 10-6 15,-7-10-26-15,7 13 0 16,-11-2-1-16,-3 9-3 16</inkml:trace>
  <inkml:trace contextRef="#ctx0" brushRef="#br2" timeOffset="132218.2205">13894 7549 94 0,'-13'20'37'15,"13"-20"0"-15,9 12 0 16,22-17-38-16,13-17-8 15,20 3-28-15,7-10 2 16,10 2-3-16,-2-5 1 16</inkml:trace>
  <inkml:trace contextRef="#ctx0" brushRef="#br2" timeOffset="133940.3927">14921 7331 64 0,'1'-18'34'15,"2"2"1"-15,-8-1-1 16,5 4-25-16,-9 0-4 15,9 13 0-15,-26-10-1 16,8 19-1-16,-6 3 1 0,1 7-2 16,-1 3 1-16,3 5-2 15,1-3 2-15,9 4-2 16,2-4 0-16,10-4 1 15,8-7 0-15,10-3-1 16,7-9 0-16,9-7 0 16,7-8 0-16,2-2 0 15,7-9 0-15,-4-3 1 16,-2-1 0-16,-4 1 0 15,-9 2-1-15,-5 6 0 16,-12 3 0-16,-8 7 0 16,-7 10-2-16,-14 7 1 15,2 8-2-15,-4 2 0 16,4 8-1-16,0 2-1 0,8 6-2 15,3-6-5-15,24 5-23 16,-1-15-3-16,17 3 0 16,-2-14 0-16</inkml:trace>
  <inkml:trace contextRef="#ctx0" brushRef="#br2" timeOffset="134338.4325">15647 7190 73 0,'-17'-14'36'16,"-4"14"2"-16,-12 1-2 15,4 16-13-15,-12 1-18 16,8 7-2-16,-1 1 0 16,5 1-1-16,8 0 0 15,10-4-2-15,7-5 2 0,13-6-2 16,12-13 2-16,13-13-1 15,9-8 0-15,4-7 2 16,2-9-2-16,3-5 1 16,-1-5-1-16,-6-3 1 15,-8-2-1-15,-9 7 1 16,-8 0-2-16,-10 2 0 15,-6 6 1-15,-8 5-1 16,-4 11 1-16,-5 11-1 16,-3 16 0-16,-3 10 0 15,3 18 0-15,-1 11 0 16,4 9-2-16,4 4-1 15,10 6-3-15,5-16-11 16,17 9-21-16,4-17-3 0,15-4 2 16,1-17-3-16</inkml:trace>
  <inkml:trace contextRef="#ctx0" brushRef="#br2" timeOffset="134629.4616">16144 7153 76 0,'-14'-12'36'0,"14"12"-2"16,0 0 3-16,-15-10-25 15,15 10-6-15,2 13 0 16,3 2-1-16,-2 5 0 0,4 10-3 15,-2 3 1-15,1 5-2 16,-2 2 0-16,-3 2 0 16,-6-1-1-16,-6 0 0 15,-10-9 0-15,-5-3 0 16,-7-5-1-16,-8-15-5 15,12-1-29-15,-9-19-3 16,15-8 0-16,2-17-2 16</inkml:trace>
  <inkml:trace contextRef="#ctx0" brushRef="#br2" timeOffset="134779.4766">16161 6825 111 0,'-24'21'36'16,"11"-3"-3"-16,3-1-31 15,-6-1-38-15,9 5-1 16,0-5-1-16</inkml:trace>
  <inkml:trace contextRef="#ctx0" brushRef="#br2" timeOffset="135133.512">14907 7755 88 0,'-44'10'37'0,"20"1"0"16,9-11 1-16,15 0-33 16,24-11-1-16,19-1-1 15,22-7 0-15,17-3-1 16,20-3 1-16,12 2-2 15,10-4 1-15,11 4-2 16,2 2-1-16,-9-2-3 16,-1 15-8-16,-20-8-24 15,-9 10-3-15,-23-3 1 0,-14 7-3 16</inkml:trace>
  <inkml:trace contextRef="#ctx0" brushRef="#br2" timeOffset="135689.5676">15027 7885 77 0,'0'0'37'16,"-6"-10"-2"-16,6 10 1 15,-13 10-31-15,7 5-2 16,-5 6 0-16,-1 11 0 15,-2 5 0-15,0 7-2 16,-3 2 2-16,2 1-2 16,-1-3 1-16,4-3-1 15,3-9 1-15,4-8-1 16,5-9 0-16,0-15 0 15,19 1 0-15,-2-12 0 0,6-9 0 16,3-2 0-16,1-7 1 16,-1 5-1-16,-2-4-1 15,-1 10 2-15,-5 1-2 16,-8 11 2-16,-10 6-2 15,0 0 0-15,6 29 0 16,-11-11-2-16,-2 9 0 16,3-3-3-16,6 9-4 15,-4-15-28-15,17 5-1 16,1-14 0-16,17-2-1 15</inkml:trace>
  <inkml:trace contextRef="#ctx0" brushRef="#br2" timeOffset="136146.6133">15489 8055 86 0,'-19'-11'37'0,"4"23"1"16,-7 1-1-16,9 7-32 15,-6 0-1-15,7 6-2 16,1-1 2-16,6 0-3 15,3-2 1-15,10-8-2 16,3-7 2-16,8-4-1 16,6-8 1-16,3-6-1 15,2-6 0-15,4-9 1 16,-3-1-2-16,0-4 1 15,-2 1-1-15,-4 3 0 0,-6 1 0 16,-1 7 0-16,-8 5 0 16,-10 13 1-16,9 12 0 15,-9 12-2-15,-5 17 2 16,-4 13-1-16,-3 16 0 15,-4 12 1-15,-2 7-1 16,-2 5 0-16,-3-4 2 16,-1-5-1-16,0-9 0 15,-1-12 0-15,0-16 1 16,2-14-2-16,-1-15 1 15,5-14-2-15,4-15-2 16,2-15 0-16,7-9-4 16,0-23-6-16,16-3-25 15,-2-17-2-15,14 2 1 0,0-7-1 16</inkml:trace>
  <inkml:trace contextRef="#ctx0" brushRef="#br2" timeOffset="136725.6712">15953 8048 92 0,'0'0'39'16,"11"13"0"-16,-7 1-2 15,-15-1-30-15,7 4-4 16,-5 4 1-16,3 6-2 15,-7 0 1-15,4-1-2 16,-5-1 0-16,4-2 0 0,-1-1 1 16,3-3-2-16,1-4 1 15,7-15-1-15,-4 9 0 16,4-9 0-16,11-15 0 15,-1-4 0-15,3-3-1 16,3-6 1-16,6-8-1 16,0-2 2-16,3-3-2 15,1 5 1-15,1 2 0 16,-1 3 0-16,0 6-1 15,-2 5 2-15,-4 10-1 16,-2 8 0-16,-3 5 0 16,-5 6 0-16,-4 8 0 15,-6 8 0-15,-4 2 1 16,-6 5-1-16,-4 4 0 15,-7 0 0-15,-4 0 0 0,-2-2 0 16,-4-1 0-16,2-7-1 16,-3-3 1-16,-2-3 0 15,5-3 0-15,2-1 0 16,4-1 0-16,2 6 0 15,4 1 0-15,3 7 1 16,5 4-1-16,1 6 1 16,-1 4-1-16,3 1 0 15,1 1 0-15,-1-7-3 16,6 5-5-16,-9-20-28 15,13 2-3-15,-4-25 0 16,9 16 0-16</inkml:trace>
  <inkml:trace contextRef="#ctx0" brushRef="#br2" timeOffset="137711.7698">10421 8969 46 0,'2'-11'32'15,"-4"0"3"-15,2 11-1 0,-11-11-15 16,11 11-9-16,-29 15-2 16,11 4-2-16,-11 2-1 15,4 11 0-15,-5 2-2 16,4 8 0-16,0-1-1 15,8 3 0-15,11-5-2 16,7-3 0-16,18-6-4 16,5-18-8-16,20 1-25 15,5-16 1-15,14-6-2 16,4-14 1-16</inkml:trace>
  <inkml:trace contextRef="#ctx0" brushRef="#br2" timeOffset="138040.8027">10822 8996 93 0,'-27'19'38'16,"-9"-1"1"-16,7 12-2 16,-9-4-33-16,10 9-1 15,5-5 0-15,10 3-1 16,6-3 0-16,13-3-1 15,8-9 0-15,9-5 1 16,5-9-1-16,4-9-1 16,2-7 1-16,-1-6 0 15,-5-9-1-15,-7-1 0 16,-6-2 0-16,-7-2 0 15,-5 3-1-15,-8 3-1 16,-2 3 0-16,-3 4-1 0,1 8 0 16,9 11-2-16,-10-7-2 15,10 7-6-15,13 7-24 16,-2-5 1-16,16 8-2 15,-2-6 3-15</inkml:trace>
  <inkml:trace contextRef="#ctx0" brushRef="#br2" timeOffset="138355.8342">11152 9020 55 0,'22'-6'36'0,"-14"-5"0"15,-8 11 0-15,-3-21-9 16,3 21-17-16,-24-4-3 16,7 9-2-16,-8 2-1 15,2 7 0-15,-1 2-2 0,2 6 0 16,3 0 0-16,7 1-1 15,4 0 0-15,12-2 0 16,8-4-1-16,6-4 0 16,9-4 0-16,2-5 1 15,0 1-1-15,0-3 0 16,-5 2 0-16,-6 4 0 15,-9 5 1-15,-10 6-1 16,-12 7 0-16,-6 2 0 16,-5 1-2-16,-1 0 0 15,1-1-2-15,0-13-5 16,21 1-27-16,3-16-4 15,0 0 2-15,17-26-3 16</inkml:trace>
  <inkml:trace contextRef="#ctx0" brushRef="#br2" timeOffset="139047.9034">12418 8684 57 0,'-11'-12'37'15,"-3"11"-1"-15,1 10 1 0,-13-3-19 16,-1 20-12-16,-8 5 1 15,0 15-3-15,-8 7 2 16,5 11-2-16,-3 4 0 16,9 3-1-16,6-4 1 15,12-5-2-15,13-9-1 16,15-11 0-16,9-15-1 15,12-12 0-15,8-19 1 16,3-9-1-16,2-10 0 16,-7-6 0-16,-1-5 0 15,-11-3-1-15,-12 2 1 16,-9 3-2-16,-10 8 1 15,-10 7-2-15,-6 7 1 16,-7 8-1-16,1 10-2 0,0-1-1 16,11 14-4-16,-3-15-15 15,24 11-13-15,1-14 2 16,19 0-1-16,8-16 2 15</inkml:trace>
  <inkml:trace contextRef="#ctx0" brushRef="#br2" timeOffset="139364.9351">12784 8856 72 0,'-5'-11'38'0,"5"11"-1"16,-29 9 3-16,10 15-21 16,-12-1-14-16,6 13 1 15,1 1-3-15,5 2 0 0,6 4 0 16,5-3-2-1,13-5 1-15,9-7-1 0,8-8 0 16,8-11-1-16,6-8 1 16,3-7-1-16,2-14 1 15,-2-7-1-15,-4-6 1 16,-6-6-1-16,-13 0-1 15,-10-6 0-15,-5 3-3 16,-13 1 1-16,-3 9-3 16,-9 2-2-16,11 23-16 15,-12-5-15-15,25 12 0 16,-19 4 0-16,19-4 2 15</inkml:trace>
  <inkml:trace contextRef="#ctx0" brushRef="#br2" timeOffset="139618.9605">13446 8865 94 0,'-39'11'41'0,"15"1"-1"16,-3-10 0-16,27-2-31 16,-11 7-8-16,23-7-1 15,16-2-1-15,7-2-2 16,13 4-1-16,1-4-4 15,15 8-29-15,-17-8-1 0,1 9-1 16,-19-4 0-16</inkml:trace>
  <inkml:trace contextRef="#ctx0" brushRef="#br2" timeOffset="139760.9747">13442 9076 105 0,'-33'28'39'0,"8"-9"1"16,21-1-2-16,22-12-38 15,15-13-2-15,24 5-22 16,6-24-14-16,17 5-1 15,-2-7-1-15,10-2-1 16</inkml:trace>
  <inkml:trace contextRef="#ctx0" brushRef="#br2" timeOffset="145290.5276">14513 8576 69 0,'0'0'38'0,"10"-18"-2"15,-10 18 2-15,0 0-30 16,0 12-2-16,0 10-1 16,1 16-1-16,-7 9 1 15,4 11-3-15,-4 6 1 16,2 0-2-16,2 2-2 15,2-11-6-15,13-1-26 16,-6-14-5-16,11-7 0 16,0-11-1-16</inkml:trace>
  <inkml:trace contextRef="#ctx0" brushRef="#br2" timeOffset="145650.5636">14027 9432 90 0,'39'-4'40'0,"8"-9"-2"16,28 4 2-16,18-9-35 15,17-2 0-15,8-3-2 16,10 0-1-16,1-1-1 16,-6 0-2-16,-10 5-2 15,-18-4-8-15,-13 14-26 16,-21-5-2-16,-15 12 0 15,-21-4-1-15</inkml:trace>
  <inkml:trace contextRef="#ctx0" brushRef="#br2" timeOffset="152414.2399">14622 9606 80 0,'0'0'39'16,"0"0"-2"-16,23-13 1 16,4 11-19-16,-1-9-19 15,5 2 0-15,4 0 0 16,-5 4 0-16,-4 3 1 15,-4 5-1-15,-9 9 1 16,-12 6 1-16,-14 9 0 0,-7 9 1 16,-12 8-1-16,-4 5 2 15,-3 1-2-15,3 0 0 16,6-2 0-16,7-7-1 15,18-10-1-15,19-13 0 16,20-13-2-16,12-15-5 16,27-1-30-16,-2-17-2 15,12 0 0-15,-3-13-2 16</inkml:trace>
  <inkml:trace contextRef="#ctx0" brushRef="#br2" timeOffset="153030.3015">15744 9068 100 0,'0'0'40'16,"0"0"1"-16,13-8-1 15,15-7-31-15,8 4-8 16,13-2-2-16,10-1-1 15,2-4-1-15,7 7-5 16,-12-7-8-16,2 17-21 16,-24-3-1-16,-8 14 0 15,-26 0 0-15</inkml:trace>
  <inkml:trace contextRef="#ctx0" brushRef="#br2" timeOffset="153166.3151">15850 9196 101 0,'-47'15'37'15,"20"0"0"-15,13-11 0 0,27-3-34 16,20-9-3-16,18-9-6 15,24 3-29-15,0-12-2 16,8 6 0-16,0-9-1 16</inkml:trace>
  <inkml:trace contextRef="#ctx0" brushRef="#br2" timeOffset="153559.3544">16709 8839 104 0,'-27'-13'39'16,"7"14"1"-16,-13-2-2 15,11 14-33-15,-13 8-2 16,6 11 0-16,-1 6 1 15,5 7-2-15,10 2 0 16,11 1-1-16,11-7 1 16,15-5-1-16,15-15 1 15,11-10-1-15,9-13 0 16,6-12 0-16,0-10 0 15,-3-11-1-15,-11-3 1 16,-9-5-1-16,-18 2 1 16,-13 3-1-16,-15 2-1 15,-17 10 1-15,-11 5-1 16,-6 9-1-16,1 11-3 0,-4-2-8 15,22 18-25-15,2-8-3 16,25 8 1-16,9-9-2 16</inkml:trace>
  <inkml:trace contextRef="#ctx0" brushRef="#br2" timeOffset="153714.3699">17290 9035 118 0,'-45'10'38'0,"7"-4"-4"15,6-5-11-15,15-13-58 16,17 12-5-16,17-28 1 16,23 9-1-16</inkml:trace>
  <inkml:trace contextRef="#ctx0" brushRef="#br2" timeOffset="154030.4015">17672 8835 118 0,'-39'2'40'16,"1"9"0"-16,-7-9-2 15,9 9-35-15,4 3 1 16,14 2-2-16,7 5 0 16,15-2-1-16,11 1 0 15,15 2-1-15,8-3 0 16,9 1 1-16,0-2-1 15,1 2 0-15,-6-2-1 0,-7 0 1 16,-8 0 0-16,-10 1 0 16,-11-1 0-16,-11-2 0 15,-7 3 0-15,-8-6 0 16,-1 2-2-16,-2-4-2 15,4-1-4-15,-6-16-28 16,25 6-4-16,-12-23 0 16,22 1-1-16</inkml:trace>
  <inkml:trace contextRef="#ctx0" brushRef="#br2" timeOffset="154202.4187">17777 8750 98 0,'-11'1'43'15,"-5"3"1"-15,14 15-1 0,2-19-16 16,5 19-27-16,23-12 0 15,10-7-2-15,26 3-14 16,-4-18-11-16,26 9-16 16,3-12-1-16,18 4-1 15,4-3 0-15</inkml:trace>
  <inkml:trace contextRef="#ctx0" brushRef="#br3" timeOffset="167520.7504">18626 6709 87 0,'15'-30'35'0,"1"5"-2"0,-8-2 4 16,4 10-35-16,-10 4 2 15,-2 13 0-15,-7 14-1 16,-6 16 2-16,-11 15-1 15,-7 20 0-15,-8 14-1 16,-2 12 1-16,-2 7-1 16,5 3-2-16,5-3 1 15,11-4-2-15,15-11 0 16,13-14-2-16,20-12-1 15,5-23-5-15,23-4-25 16,-6-26-5-16,9-10 0 16,-10-18 0-16</inkml:trace>
  <inkml:trace contextRef="#ctx0" brushRef="#br3" timeOffset="167719.7703">18400 7185 110 0,'-52'5'38'0,"18"6"2"16,10-6-3-16,24-5-34 15,0 0 0-15,41 5-3 16,9-9-2-16,12-5-3 16,15 9-12-16,-4-9-20 15,12 10-1-15,-13-3 0 16,3 11-1-16</inkml:trace>
  <inkml:trace contextRef="#ctx0" brushRef="#br3" timeOffset="168370.8354">19118 7206 96 0,'-12'-15'36'16,"1"10"3"-16,-16 2-3 16,1 10-27-16,-14 7-4 15,1 12-1-15,-5 3 0 16,2 7-1-16,3 0 0 15,10 2-1-15,10-5 0 16,13-4-1-16,13-10 0 16,17-7-1-16,11-11 0 15,9-5 0-15,5-8 0 16,3-8-1-16,-4-1 0 0,-5-3 0 15,-6-3 0-15,-10 3 1 16,-10 3-1-16,-8 7 2 16,-9 14-2-16,0 0 1 15,-21 0 2-15,5 16-1 16,-5 6 0-16,2 6-2 15,4-1 2-15,2-1-1 16,8-3 1-16,10-7-1 16,8-9 0-16,15-8 0 15,6-12 0-15,9-5 1 16,3-3-2-16,2-3 1 15,-4-3 0-15,-4 6 1 16,-10 4-1-16,-9 8 0 16,-8 8 0-16,-13 1 1 15,-5 19-1-15,-9 2 2 0,-4 4-1 16,-2-2-1-16,4 2 0 15,2-6 1-15,6-4-1 16,8-15 1-16,18-2-1 16,10-15 0-16,10-8 0 15,8-1 1-15,1-6-1 16,4 2 1-16,-7 3-1 15,-3 9 1-15,-12 7-1 16,-9 14 1-16,-10 8 0 16,-13 5-1-16,-5 7 0 15,-2 4-1-15,5 2-3 16,-1-10-5-16,20 14-10 15,-14-33-17-15,35 20-6 16,-5-21 1-16,21 0-2 0</inkml:trace>
  <inkml:trace contextRef="#ctx0" brushRef="#br3" timeOffset="168872.8856">20448 6832 99 0,'15'-12'37'0,"-9"-4"2"16,-6 16-2-16,4-18-30 16,-4 18-2-16,-24 5-1 15,1 12 1-15,-11 10-1 16,-6 14-1-16,-10 11 0 15,-2 18 0-15,-6 7-1 16,7 4-1-16,6 2 1 16,15-2-2-16,12-8 1 15,17-11-1-15,17-17 0 16,16-16 0-16,10-18 0 15,9-12 0-15,-2-14 0 16,-1-15 0-16,-10-5 0 16,-7-8 0-16,-18-3 0 15,-11-2 0-15,-13 5 0 0,-10 3 0 16,-11 6-1-16,-5 6 0 15,3 11-1-15,-1 2-1 16,13 16-4-16,3-4-7 16,30 18-18-16,0-10-8 15,23 9 0-15,4-7-1 16</inkml:trace>
  <inkml:trace contextRef="#ctx0" brushRef="#br3" timeOffset="169189.9173">20779 7024 114 0,'0'0'39'16,"-17"-8"1"-16,3 29-4 0,-12-1-30 16,3 17 0-16,-6 5-2 15,5 7-1-15,2 4 0 16,10-3-2-16,11-5 2 15,14-7-3-15,10-15 0 16,12-11 0-16,9-14 0 16,3-13 0-16,2-11 0 15,-4-9 0-15,-7-9 0 16,-9-2 0-16,-11-1 0 15,-14-1 0-15,-9 7-5 16,-14 3 1-16,-2 20-8 16,-20-6-13-16,14 20-14 15,-9-1-2-15,13 15 0 0,3-3 0 16</inkml:trace>
  <inkml:trace contextRef="#ctx0" brushRef="#br3" timeOffset="169527.9511">21189 7099 108 0,'20'2'39'0,"5"-10"0"16,11 2-1-16,4-1-36 15,4-10-8-15,9 10-21 16,-11-8-11-16,-4 12 1 15,-15-2-2-15,-8 11 2 16</inkml:trace>
  <inkml:trace contextRef="#ctx0" brushRef="#br3" timeOffset="169663.9647">21249 7319 109 0,'3'12'37'0,"15"-4"0"16,16-14-4-16,1-15-66 15,34 0-4-15,0-9 0 16,12-2-2-16</inkml:trace>
  <inkml:trace contextRef="#ctx0" brushRef="#br3" timeOffset="170579.0562">22291 6632 94 0,'-14'-4'34'16,"-1"9"1"-16,-6-3 1 15,3 12-32-15,-2 1 0 16,4 10 1-16,1 3-1 0,6 4 0 16,4-2-1-16,8 3 1 15,8-7-2-15,7-6 0 16,8-8 0-16,4-8 0 15,6-14 0-15,2-7-1 16,-1-7 0-16,-2-5 0 16,-9-3 0-16,-5 0-2 15,-13 1 1-15,-9 2-1 16,-8 9-1-16,-10 4 0 15,-4 8-1-15,-3 3-1 16,5 13-7-16,-5-5-24 16,26-3-3-16,-15 15 1 15,26-7-1-15</inkml:trace>
  <inkml:trace contextRef="#ctx0" brushRef="#br3" timeOffset="171113.1096">22721 6632 87 0,'0'14'37'15,"-8"-1"0"-15,-9-1 1 16,6 13-20-16,-5-3-13 16,3 11 0-16,-1-3-1 15,6 8-1-15,-1-4 0 16,4 3-1-16,1-5-1 15,4-4 0-15,4-6-1 16,1-6 1-16,-5-16-2 16,15 4 1-16,-5-17-1 15,-1-8 0-15,5-7 0 0,-5-6 0 16,4-7 0-16,-1-5 0 15,2 3 0-15,-3-1 0 16,2 4 1-16,0 6 0 16,2 7 0-16,-1 8 0 15,0 7 0-15,1 10 0 16,-3 7 0-16,-1 4 1 15,-7 6-1-15,-1 1 1 16,-6 2-1-16,-1 0 1 16,-5 0-1-16,-7 1 1 15,-2-1-1-15,-1 0 1 16,-5 1-1-16,0 2 0 15,-1 3 0-15,1 5 1 16,1 6-1-16,1 6 1 0,3 3-1 16,1 3 0-16,2 1 1 15,-1 4-1-15,4-1-1 16,-1-8-3-16,7-1-4 15,-6-16-23-15,18-2-9 16,-5-24 0-16,26 10 0 16,1-28 1-16</inkml:trace>
  <inkml:trace contextRef="#ctx0" brushRef="#br3" timeOffset="171727.171">23081 6709 103 0,'0'0'38'0,"0"0"1"16,0 0-1-16,-12 32-30 16,0-10-3-16,-1 12-1 15,-3 1-1-15,2 7 0 16,-5-1-2-16,6 0 1 15,2-3-1-15,4-7 0 16,2-8-1-16,6-8 0 16,-1-15 1-16,16-3-2 15,-1-15 1-15,3-8 0 16,1-10 0-16,-1-4-1 15,1-9 1-15,-1-3-1 16,-2 3 1-16,3-1 0 0,-3 10 0 16,-1 5 0-16,0 9 1 15,3 6-1-15,-1 12 1 16,-1 8-1-16,2 7 0 15,-2 6 1-15,-3 5-1 16,-3 4 0-16,-2 4 0 16,-4 1 0-16,-9 3 0 15,-5 1 0-15,-10 3 0 16,-4-3 0-16,-3-1 0 15,-6-4 0-15,3-4 0 16,-1-2 0-16,7-9 0 16,4-5 0-16,6-5 0 15,14-1 0-15,-14-6 0 16,14 6 1-16,0 0-1 15,0 0 1-15,0 28-1 0,-3-3 1 16,-3 8-1-16,-3 11 1 16,-2 2-2-16,-1 2-1 15,1 2-2-15,0-12-4 16,13 8-15-16,-8-22-15 15,15-3-4-15,-9-21 1 16,25 4-1-16</inkml:trace>
  <inkml:trace contextRef="#ctx0" brushRef="#br3" timeOffset="171953.1936">22386 7261 110 0,'3'15'39'0,"18"-16"1"16,32 0-1-16,12-14-36 16,27-5 1-16,13-3-4 15,6-5-1-15,3 3-6 16,-22-9-19-16,4 16-13 15,-28-1 0-15,-15 13-1 16,-31 3 0-16</inkml:trace>
  <inkml:trace contextRef="#ctx0" brushRef="#br3" timeOffset="172429.2412">22476 7653 105 0,'-21'-19'39'0,"3"11"1"15,-10-5-2-15,3 12-33 16,-2 6-2-16,4 11 0 16,-5 4-1-16,4 9 0 15,-1 4 0-15,10 1 0 16,1 1-1-16,11-5 0 0,7-6 0 15,9-9 0-15,10-10 0 16,12-11 0-16,5-7 0 16,2-8-1-16,2-6 1 15,0-3-1-15,-6 1 0 16,-5 1 0-16,-7 6 0 15,-9 8 0-15,-17 14 0 16,0 0 0-16,-8 14-1 16,-5 5 1-16,0 6-1 15,1-1-1-15,9 5-2 16,3-8-3-16,25 4-13 15,-8-19-12-15,22 4-9 16,-2-12 1-16,16 2-1 0</inkml:trace>
  <inkml:trace contextRef="#ctx0" brushRef="#br3" timeOffset="172818.2801">22977 7718 107 0,'-13'-23'38'0,"13"23"2"15,-27-18-3-15,13 19-32 16,-5 4-1-16,-1 9-1 15,-1 7 1-15,0 3-2 16,3 5 1-16,4 1-1 16,5-1-1-16,6-4 0 15,10-9 0-15,12-9 0 16,10-12 0-16,7-15 0 15,8-14-1-15,3-9 1 0,1-13 0 16,1-6-1-16,-9-3 2 16,-4 0-2-16,-11 6 0 15,-6 8 0-15,-13 17 0 16,-9 13 0-16,-8 17 0 15,-8 19 0-15,-1 13 0 16,-6 15 0-16,4 6 0 16,1 8 0-16,8 0 0 15,5-5-6-15,15 0-6 16,-1-19-8-16,25 5-8 15,-10-21-14-15,16-1 0 16,-3-16-1-16,7-1 2 16</inkml:trace>
  <inkml:trace contextRef="#ctx0" brushRef="#br3" timeOffset="173096.3079">23433 7605 99 0,'12'6'39'15,"-12"-6"2"-15,7 22-2 16,-11-8-32-16,4 12-1 16,-6 3-1-16,2 7-1 15,-11 4-2-15,1 7 0 16,-8-1-2-16,0 1 0 15,-1-6-1-15,-2-8-1 16,4-4-1-16,-1-22-4 0,22-7-13 16,-24-14-15-16,28-10-5 15,-3-17 0-15,13-5-1 16</inkml:trace>
  <inkml:trace contextRef="#ctx0" brushRef="#br3" timeOffset="173215.3198">23310 7291 122 0,'-32'7'34'15,"-6"2"-20"-15,3 1-16 16,-2-2-37-16,10 4-3 16,-6 0-1-16</inkml:trace>
  <inkml:trace contextRef="#ctx0" brushRef="#br3" timeOffset="174700.4683">19094 8589 79 0,'2'-29'36'0,"0"6"-1"16,-7 2 1-16,5 21-30 15,-19-7-1-15,0 23-2 16,-12 13 0-16,-4 19 1 15,-10 14 1-15,-2 13-1 16,-4 8 1-16,3 8-2 16,4-1 2-16,10 0-2 15,10-7 0-15,15-10-3 16,14-8-2-16,9-14-2 15,18-7-7-15,-2-27-20 0,17-2-7 16,-6-21 0-16,6-1 0 16</inkml:trace>
  <inkml:trace contextRef="#ctx0" brushRef="#br3" timeOffset="174868.4851">18825 9112 92 0,'-39'-9'36'0,"1"-1"0"15,15 10 1-15,2-5-28 16,21 5-5-16,0 0-2 15,33 7-3-15,6-4-4 16,3-10-8-16,17 10-23 16,-2-8 1-16,9 5-1 15,-5-8-1-15</inkml:trace>
  <inkml:trace contextRef="#ctx0" brushRef="#br3" timeOffset="175518.5501">19318 9023 98 0,'-32'11'37'0,"1"10"2"15,-11-1-1-15,5 13-29 16,-6-1-4-16,8 2-2 16,3 1 0-16,8-3-1 15,10-3-1-15,12-6 1 16,13-8-2-16,13-11 1 15,12-10-1-15,8-6 0 16,4-5 0-16,0-3 0 16,2-3 0-16,-9 1 0 0,-7 4-1 15,-9 1 1-15,-11 6 0 16,-14 11 0-16,0 0 0 15,0 0 1-15,-26 17-1 16,5 4 1-16,-1 4-1 16,1 5 1-16,3-4 0 15,4 0 0-15,8-3-1 16,10-11 0-16,6-9 1 15,10-9-1-15,9-11 0 16,4-8 0-16,4-1 0 16,2-3 0-16,-5-1 1 15,-2 5-1-15,-8 2 0 16,-3 8 1-16,-11 9-1 15,-10 6 0-15,0 0 0 0,-5 17 1 16,-4 0-1-16,-1 1 0 16,3-1 1-16,1 0-1 15,6-4 0-15,6-2 0 16,6-8 0-16,5-6 0 15,6-2 0-15,3-5 0 16,0 2 0-16,0 3 0 16,-2 1 1-16,-3 5-1 15,-5 3 0-15,-4 4 1 16,-12-8-1-16,10 21 1 15,-9-9-3-15,-1-12 0 16,-2 21-3-16,2-21-6 16,8 12-10-16,-8-12-10 0,13-8-10 15,-4-3 0-15,12 2 0 16,-2-8 2-16</inkml:trace>
  <inkml:trace contextRef="#ctx0" brushRef="#br3" timeOffset="175943.5926">20330 8637 87 0,'-15'20'39'0,"-14"7"0"0,-1 19 2 15,-20 8-31-15,9 12-3 16,-3 2 0-16,6 11-2 15,1-6 1-15,15-1-3 16,8-12-1-16,17-9-1 16,11-13 0-16,11-13-1 15,8-14 1-15,6-16-1 16,1-13-1-16,-5-10 1 15,-5-6-1-15,-8-5 0 16,-12-1-1-16,-11-3 0 16,-8 5-2-16,-6 4 0 15,-7 9 0-15,-1 3-1 0,3 10-1 16,-2-2-4-16,22 14-13 15,0 0-13-15,0 0 0 16,29-12-1-16,8 9 0 16</inkml:trace>
  <inkml:trace contextRef="#ctx0" brushRef="#br3" timeOffset="176235.6218">20587 8884 104 0,'0'0'39'16,"0"0"1"-16,-26 18-1 15,9 3-30-15,-13 2-4 16,3 11 0-16,1 0-2 15,5 9 0-15,9-3-1 16,10 2 0-16,15-10-1 16,9-4-1-16,11-12 1 0,7-9-1 15,4-12 0-15,-2-11 0 16,-1-12 0-16,-7-6 0 15,-7-6 0-15,-7-2-2 16,-8 0-1-16,-13-2-1 16,-3 5-1-16,-10 1-2 15,7 22-11-15,-17-10-8 16,24 26-13-16,-26-13 0 15,26 13-1-15,0 0 3 16</inkml:trace>
  <inkml:trace contextRef="#ctx0" brushRef="#br3" timeOffset="176423.6406">21080 8918 107 0,'0'0'38'0,"14"-10"0"16,4 5-2-16,4-4-37 16,2 0-4-16,11 8-7 15,-12-5-24-15,8 7-1 16,-9-1 1-16,-3 9-3 15</inkml:trace>
  <inkml:trace contextRef="#ctx0" brushRef="#br3" timeOffset="176536.6519">21141 9082 72 0,'-25'31'36'0,"7"-10"-2"15,12-5-4-15,18-13-41 0,6-7-23 16,17-4-1-16,2-9-2 16</inkml:trace>
  <inkml:trace contextRef="#ctx0" brushRef="#br3" timeOffset="177513.7496">22068 8929 88 0,'-6'-17'36'16,"8"5"0"-16,-2-12 0 16,8 2-29-16,-1-9-6 15,6 2 0-15,1-1-1 16,1 1 2-16,-1 6-2 15,-1 3 1-15,-2 8 1 16,-11 12-1-16,14-1 1 16,-14 1 0-16,2 25 1 15,-4-2-1-15,1 1 1 16,4 5-2-16,-2-2 2 15,7-1-2-15,3-6 2 16,5-3-2-16,2-9 0 16,9-8 0-16,2-13-2 0,0-6 2 15,5-12-1-15,-2-9 0 16,-1-10 0-16,-1-7 1 15,-2-4-1-15,-3-5 1 16,-3 1 1-16,-4 1-1 16,-3 5 0-16,-3 9 0 15,-4 10 0-15,0 10-1 16,1 13 0-16,3 10-1 15,6 11-1-15,9 4-1 16,10 7-2-16,7-1 0 16,18 11-7-16,-5-16-14 15,28 9-13-15,-10-10-1 16,3 2 0-16,-12-8 2 15</inkml:trace>
  <inkml:trace contextRef="#ctx0" brushRef="#br3" timeOffset="177986.7969">22765 8526 99 0,'4'13'39'0,"-4"-13"1"15,36 4-1-15,-2-11-37 16,5 1 0-16,2-2 0 16,-1 2-1-16,-8 0 0 15,-5 5-1-15,-8 3 1 0,-19-2 0 16,8 19-1-16,-17-4 1 15,-10 4-1-15,-4 2 1 16,0 2 0-16,-3-1-1 16,3-2 0-16,8-4 1 15,8-5-1-15,7-11 0 16,22 10 1-16,5-13-1 15,9 0 0-15,4-2 1 16,0-2 0-16,0 5 0 16,-11 3 0-16,-7 5 0 15,-22-6 0-15,5 25 1 16,-23-7 1-16,-8 4-2 15,-8-1 1-15,-3 0-2 16,2-2 0-16,0-5-4 0,12 0-2 16,0-17-16-16,27 15-9 15,-4-12-10-15,13-9-1 16,-13 9 0-16,27-10 2 15</inkml:trace>
  <inkml:trace contextRef="#ctx0" brushRef="#br3" timeOffset="178242.8225">22173 9174 98 0,'0'0'39'15,"36"-11"0"-15,22-1 0 16,15-13-34-16,23-3-2 16,13-3-1-16,8 1-1 15,0 4-2-15,-4 1-2 16,-7 9-6-16,-24-6-22 15,-7 17-9-15,-25-1 2 16,-15 11-3-16</inkml:trace>
  <inkml:trace contextRef="#ctx0" brushRef="#br3" timeOffset="178872.8855">22950 9172 68 0,'0'0'38'16,"0"0"-1"-16,-2 20 2 0,2-20-21 15,-6 19-7-15,-3-5-4 16,9 10-1-16,-5-2-2 16,5 6 0-16,-5 3-2 15,2 1 0-15,-3 4-3 16,-2-4-2-16,5 12-10 15,-14-15-23-15,16 2-3 16,-7-15 0-16,16-3-3 16</inkml:trace>
  <inkml:trace contextRef="#ctx0" brushRef="#br3" timeOffset="179375.9358">23469 8981 99 0,'0'0'37'16,"21"-11"-2"-16,3 4-7 16,-10-6-62-16,24 3-2 0,-4-2-1 15,-1 7-1-15</inkml:trace>
  <inkml:trace contextRef="#ctx0" brushRef="#br3" timeOffset="179541.9524">23496 9112 100 0,'-3'17'37'16,"3"-17"0"-16,11 11-2 16,10-11-38-16,-1-12-21 15,16 9-13-15,0-10 0 16,5 3-1-16,-2-6 1 15</inkml:trace>
  <inkml:trace contextRef="#ctx0" brushRef="#br3" timeOffset="180135.0117">23836 9463 93 0,'0'0'38'15,"15"-9"1"-15,-7-11-1 16,7 0-33-16,-2-11-1 0,2 0-1 15,-3-7 0-15,2 3-1 16,-6 0 0-16,1 8 0 16,-5 4 0-16,-4 13-1 15,0 10 1-15,0 0-1 16,-5 31-1-16,3-1 1 15,2 6-1-15,4 2 1 16,6 0-1-16,3-4 0 16,7-10 0-16,4-9 1 15,5-16-1-15,4-13 1 16,0-18 0-16,0-14-1 15,-5-13 1-15,-2-13-1 16,-9-11 1-16,-7-7-1 0,-10-6 0 16,-9 0 0-16,-5 4-1 15,-7 7 2-15,-1 12-1 16,0 13 1-16,6 10-1 15,11 15 0-15,15 9 2 16,18 11-2-16,21 8 2 16,16 3-2-16,16 1 0 15,16 2 0-15,9 1-3 16,0-2-2-16,5 12-8 15,-23-13-8-15,5 18-9 16,-37-8-13-16,-4 4 1 16,-29-4-2-16,-13 8 2 15</inkml:trace>
  <inkml:trace contextRef="#ctx0" brushRef="#br3" timeOffset="180578.056">24420 8794 109 0,'0'0'42'0,"28"1"0"16,-3-11-3-16,24-3-37 16,1-1-2-16,3 0 1 15,-1 5-1-15,-4 1 0 16,-9 8 0-16,-10 5 0 15,-15 6 2-15,-18 9-2 16,-15 3 3-16,-11 3-3 16,-7 2 3-16,-3-1-3 0,2-2 1 15,10-3-1-15,13-8 1 16,15-14-1-16,26 12 0 15,13-10 0-15,13-1 0 16,5 1 0-16,2 1 0 16,-5 8 1-16,-12 6 0 15,-14 8 0-15,-22 8 1 16,-20 7-1-16,-17 3 1 15,-13 3 0-15,-9-3-2 16,-2-4 0-16,3-6-5 16,5-13-5-16,23 4-6 15,-2-33-6-15,37 15-7 16,-11-33-10-16,24 2-6 15,3-16 0-15,5-9 2 16</inkml:trace>
  <inkml:trace contextRef="#ctx0" brushRef="#br4" timeOffset="204474.4454">1055 10612 82 0,'-10'3'37'16,"-22"-6"-1"-16,1 14 1 15,-13-1-30-15,-1 11-2 16,-12 0 1-16,5 4-1 15,3-2-1-15,6 1-1 16,10-4 0-16,10 1-2 16,12-5 0-16,15-2-1 15,12-5-2-15,12-2 2 16,6 0-2-16,8 2 2 0,3-1-1 15,-1 2 1-15,-9 3 0 16,-4 4 1-16,-13 6 0 16,-12 10-1-16,-17 5 0 15,-11 3-2-15,-7 4 2 16,-3-4-2-16,2-3-1 15,2-13-2-15,15-8-4 16,13-17-26-16,14-19 0 16,17-18-1-16,26-5-1 15</inkml:trace>
  <inkml:trace contextRef="#ctx0" brushRef="#br4" timeOffset="204660.464">1376 10641 92 0,'2'12'38'0,"-18"9"2"0,4 20-2 16,-12-3-22-16,9 11-12 15,0 0-3-15,3 5-1 16,2 3-1-16,1-5-2 16,6-3-1-16,0-12-7 15,14-5-26-15,-6-20-3 16,15-10-1-16,-4-21 1 15</inkml:trace>
  <inkml:trace contextRef="#ctx0" brushRef="#br4" timeOffset="205135.5115">1423 10448 100 0,'-29'-20'38'16,"-8"4"2"-16,11 18-4 0,-4 8-33 16,16 4-4-16,14 6-4 15,8-7-9-15,21 12-21 16,-1-7-1-16,16 15 13 15,-7-13 9-15,12 10 6 16,-7 0 6-16,-5 0 4 16,-3 10 11-16,-18-12 19 15,4 14 4-15,-19-12-13 16,5 15-8-16,-20-7-6 15,6 7-4-15,-12 0-1 16,-1 0-3-16,-2 0 1 16,3-4-2-16,-2-5 1 15,7-4-2-15,4-9 1 16,6-10 0-16,5-13 2 0,20-21-1 15,5-11 0-15,13-14 2 16,6-14-1-16,5-6 1 16,-1-5-1-16,4 2 1 15,-8 5-2-15,-8 16 3 16,-10 11-3-16,-10 18 0 15,-16 19-1-15,7 25 1 16,-15 16-1-16,-3 10-1 16,-1 10-3-16,3 0-2 15,12 8-4-15,-3-15-25 16,26-2-7-16,-1-21 0 15,23-7-1-15</inkml:trace>
  <inkml:trace contextRef="#ctx0" brushRef="#br4" timeOffset="205683.5663">2392 10549 95 0,'-8'-14'39'15,"19"5"0"-15,3-11-1 0,17 5-35 16,10-2 0-16,5 3-1 16,1 5 1-16,-1 4-1 15,-5 5 0-15,-9 7 0 16,-11 8-1-16,-14 6 1 15,-14 8 0-15,-13 4 0 16,-12 3 0-16,-2 1 0 16,-4-4-1-16,7-1 0 15,6-8-1-15,13-2 1 16,15-11-1-16,16-3 0 15,16-5 0-15,8-2-1 16,4 2 2-16,1 4-1 16,-3 5 0-16,-9 3 0 15,-15 10 1-15,-9 3 0 0,-16 7-1 16,-13 8 1-16,-12 3-2 15,-9 1-1-15,-6 1 0 16,0-7-2-16,6-2-1 16,6-13-3-16,19-3-8 15,13-23-14-15,12-19-9 16,16-14 0-16,25-8 0 15,4-19 1-15</inkml:trace>
  <inkml:trace contextRef="#ctx0" brushRef="#br4" timeOffset="205968.5948">3147 10570 112 0,'-2'-20'41'15,"2"20"1"-15,-34 16-1 16,8 18-36-16,-10 7-2 0,2 13 0 16,5 8-1-16,4 6-1 15,8-4 0-15,14 1-1 16,11-11 0-16,16-14-2 15,9-13 1-15,12-16 1 16,6-13 0-16,-1-16 0 16,0-11 1-16,-9-13-1 15,-5-10 0-15,-12-4 0 16,-13-4-1-16,-12-5-2 15,-10 5 0-15,-7 5-3 16,-2 16-2-16,-11 1-10 16,20 24-20-16,-8 0-3 15,19 14 1-15,0 0-1 16</inkml:trace>
  <inkml:trace contextRef="#ctx0" brushRef="#br4" timeOffset="206299.6279">3667 10261 112 0,'-10'11'42'0,"-17"3"-2"15,10 14 0-15,-5 1-38 16,7 7 1-16,2 0-3 15,9 6 2-15,7-8-1 16,10-3 0-16,7-11 0 0,7-10 1 16,3-10-1-16,1-11 0 15,1-9 1-15,-5-11-2 16,-7-6 2-16,-6-7-1 15,-9 3-1-15,-5-1-2 16,-6 8-1-16,-11 0-8 16,3 23-5-16,-19-3-8 15,16 27-20-15,-14 2 2 16,6 15-3-16,2 1 4 15</inkml:trace>
  <inkml:trace contextRef="#ctx0" brushRef="#br4" timeOffset="206615.6595">3948 10740 99 0,'0'0'42'15,"19"-7"-1"-15,8-9-1 16,15 14-27-16,4-13-14 16,5 1 0-16,9 7-4 15,-7-5-11-15,1 17-22 0,-14 0-3 16,-6 11 1-16,-18-2-1 15</inkml:trace>
  <inkml:trace contextRef="#ctx0" brushRef="#br4" timeOffset="206779.6759">4077 11008 122 0,'-25'16'43'0,"22"-2"1"16,3-14-3-16,42-14-40 16,15-1-4-16,18-14-10 15,25 13-6-15,-3-23-8 16,28 15-10-16,-7-9-6 15,16 6-1-15,-2-2 0 16</inkml:trace>
  <inkml:trace contextRef="#ctx0" brushRef="#br4" timeOffset="209517.9497">9223 1048 49 0,'0'0'36'15,"0"0"-2"-15,-53-72 0 16,53 72-19-16,-54-38-11 16,54 38-4-16,-67-20 1 15,67 20-1-15,-90-1 3 16,35 8-1-16,-3 5 2 15,-8 10-1-15,4 0 2 16,-12 5 0-16,-47 23 0 16,-32 36-1-16,5 16-1 15,-6-2-1-15,17 10-1 0,19 9 0 16,16 10-1-16,15 3 0 15,20 3-1-15,3 3 1 16,13 1-1-16,7 0 1 16,12-9 1-16,9-8-1 15,9-10 0-15,15-8 1 16,11-12 0-16,15-10 0 15,13-9 1-15,14-9-1 16,19-7 0-16,13-6-1 16,17-9 1-16,7-6-1 15,12-5 0-15,5-9-1 16,9-10 1-16,-1-16-1 15,2-21 0-15,-3-19 1 16,3-25-1-16,1-29 1 16,-3-33-1-16,-3-22 2 0,-10-21-1 15,-8-15 1-15,-16-13 1 16,-17-1 0-16,-47 103 1 15,-8-9 0-15,-7 11-1 16,-7-2 0-16,-16 10 1 16,-12 2-1-16,-17 18-3 15,-13 7 3-15,-15 17-2 16,9 10-1-16,-116-15 2 15,-18 25-5-15,-1 16-10 16,9 15-21-16,91 11-4 16,4-2-2-16,12 6-2 15</inkml:trace>
  <inkml:trace contextRef="#ctx0" brushRef="#br4" timeOffset="220563.0541">5635 10525 74 0,'0'0'36'0,"-9"-23"1"15,9 23-5-15,-32-13-22 16,15 15-2-16,-13-2-3 16,6 12 0-16,-6 3-2 15,3 9-1-15,1 8-1 0,4 8 1 16,5 6-1-16,7 3 0 15,10-1 0-15,9-3 1 16,13-5-1-16,7-8 0 16,13-13 0-16,3-14 0 15,6-14 0-15,1-10 0 16,-4-17 0-16,-7-5 0 15,-11-7 0-15,-10-4-2 16,-13 3 1-16,-13-1-2 16,-9 8 0-16,-9 6-1 15,0 11 0-15,-7 2-3 16,13 22-6-16,-10-5-18 15,22 18-8-15,2-1 2 16,15 15-3-16</inkml:trace>
  <inkml:trace contextRef="#ctx0" brushRef="#br4" timeOffset="221127.1105">6049 10635 72 0,'2'-23'36'15,"-2"23"-2"-15,0 0 3 16,-14 18-25-16,2 0-6 16,5 11 0-16,-6 3-2 15,6 6 0-15,-4 0-1 16,5-3 0-16,0-2-1 0,3-5 0 15,2-9 0-15,2-6-2 16,-1-13 1-16,0 0-1 16,12-11 0-16,-5-6 0 15,-1-11 0-15,1-4 0 16,2-8 0-16,-1-5 0 15,2-3 0-15,6 2-1 16,2 2 1-16,6 5 0 16,1 5 1-16,5 8-1 15,0 7 0-15,0 8 0 16,-3 10 0-16,-4 6 0 15,-7 8-1-15,-5 8 1 16,-13 4-1-16,-7 5 0 16,-8 4 1-16,-11 1-1 15,-7 4 0-15,-4-4 1 0,-3 0 0 16,2-3 0-16,-1 0 0 15,3 0 1-15,7 0-1 16,3-1-1-16,7 7 1 16,2-1-2-16,4 7 2 15,1 3-2-15,0 3 1 16,3 0-2-16,0 1-1 15,2-17-8-15,17 4-18 16,-7-25-6-16,21-11-2 16,4-25-1-16</inkml:trace>
  <inkml:trace contextRef="#ctx0" brushRef="#br4" timeOffset="221757.1735">6520 10622 74 0,'-11'17'39'0,"3"11"0"16,-10-4-1-16,7 14-16 16,-6-4-19-16,4 11 0 15,-5-1 0-15,1 4-2 16,1-3 1-16,2-6-3 15,3-6 2-15,3-9-2 16,5-11 2-16,3-13-1 16,11-11 1-16,5-15-1 15,3-10 1-15,4-5 0 16,2-11 0-16,2-3 1 0,1-1-2 15,-2 3 0-15,-2 4 1 16,-2 6-1-16,-4 8 0 16,1 9 0-16,0 9 1 15,-4 9-1-15,0 6 0 16,-1 8 1-16,-1 3-1 15,1 5 0-15,-1 6 0 16,-6 3 0-16,-3 7 0 16,-9 1 0-16,-4 7-1 15,-10 0 2-15,-5 4-2 16,-4-3 1-16,-2-3 0 15,0-8 0-15,2-6 0 16,5-6 0-16,3-9 1 16,4-7-1-16,3-5 0 15,13 5 1-15,-14-18 0 0,14 18 0 16,-10-12 0-16,10 12 0 15,-14 17 1-15,5 9-2 16,1 10 1-16,-1 9-2 16,1 9 1-16,-1 6-2 15,4 4-1-15,0-8-4 16,6 2-6-16,-4-22-7 15,15 5-7-15,-13-22-12 16,7-6-1-16,-6-13-2 16,0 0 2-16</inkml:trace>
  <inkml:trace contextRef="#ctx0" brushRef="#br4" timeOffset="221977.1955">5519 11325 94 0,'0'0'40'0,"27"0"1"16,26-9-2-16,10-14-36 16,34-7-1-16,17-2 0 15,7-4-2-15,7 3-1 16,-8 3-4-16,3 19-14 15,-24-4-19-15,-8 20-2 16,-30 3 0-16,-14 14 0 16</inkml:trace>
  <inkml:trace contextRef="#ctx0" brushRef="#br4" timeOffset="222465.2443">5712 11588 66 0,'0'-22'38'0,"0"22"-1"0,0 0 0 16,0 0-26-16,-15 13-6 15,9 11 0-15,-6 9-2 16,2 15 1-16,-7 1-2 15,5 7 1-15,-4-1-1 16,4-2 1-16,3-8-1 16,4-8-2-16,6-11 2 15,8-14-3-15,2-12 2 16,9-9-1-16,2-12 1 15,4-4-1-15,3-9 1 16,-2 2 1-16,-3 2-2 16,-4 2 1-16,-5 10-1 15,-2 9 2-15,-13 9-3 16,10 8 0-16,-5 10-2 15,-5 1-3-15,7 6 0 0,-5-4-7 16,20 7-24-16,-11-14-3 16,13 5 1-16,-6-16 1 15</inkml:trace>
  <inkml:trace contextRef="#ctx0" brushRef="#br4" timeOffset="222860.2838">6206 11746 83 0,'0'0'40'0,"-18"-3"0"15,-1 4-3-15,4 17-31 16,-4-2-1-16,6 6-2 0,-2 1 0 16,7 3 0-16,5-6-2 15,7-2-1-15,9-9 2 16,5-8-3-16,10-10 2 15,6-6 1-15,1-5-2 16,1-3 1-16,0-1-1 16,-4 2 0-16,-6 4 0 15,-6 4 2-15,-3 8-3 16,-17 6 1-16,6 22-1 15,-11 3 1-15,-7 11 0 16,-5 9 0-16,-7 7 0 16,-4 3-1-16,-4 3 2 15,-1-6-2-15,3-4 1 16,0-11-2-16,8-14-2 15,2-23-7-15,20 0-8 0,3-34-9 16,20-1-10-16,1-17-3 16,13-6 1-16,0-7 0 15</inkml:trace>
  <inkml:trace contextRef="#ctx0" brushRef="#br4" timeOffset="223373.3351">6611 11662 92 0,'-3'12'39'0,"0"16"3"16,-11-4-3-16,-1 9-35 15,0 2 0-15,2 2-2 16,-1 1 1-16,4-3-2 16,-1-4 0-16,4-6-2 15,4-8 2-15,3-17 0 0,0 0-1 16,14-4 1-16,-3-19-1 15,3-7 2-15,4-6-2 16,-2-2 1-16,2-2-1 16,-4 2 0-16,4 3 0 15,-6 6 1-15,4 8-1 16,-3 2-1-16,3 6 1 15,1 4 0-15,0 5 0 16,5 1 0-16,-3 4 0 16,-1 3 0-16,-3 3 0 15,-4 4 0-15,-9 5 0 16,-8 9 2-16,-8 2-3 15,-8 1 1-15,-5 3 0 16,-5 0 0-16,-1-1 1 0,0-4-2 16,1-2 1-16,8-8-1 15,3 0 2-15,6-2-1 16,3 4 0-16,5 3 0 15,0 7 0-15,-1 8 0 16,2 4 0-16,-3 7-1 16,-1 1-1-16,-4-2-4 15,7 4-6-15,-13-20-4 16,15 10-6-16,-15-33-4 15,16 4-11-15,-11-17-4 16,15 6 1-16</inkml:trace>
  <inkml:trace contextRef="#ctx0" brushRef="#br4" timeOffset="223895.3873">4419 12894 93 0,'0'0'38'0,"0"0"1"16,17-2-5-16,5-7-37 15,10 1-1-15,-1-7-6 16,13 15-11-16,-17-6-15 15,6 13-1-15,-14-2-1 16,-4 15 5-16,-20 1 25 16,-5 10 7-16,-6 9 8 15,-19-10 13-15,10 8 16 16,-8-8 2-16,10 1-1 15,-1-15 0-15,24 0-27 16,0-16-5-16,24-8-5 0,19-2-9 16,-1-24-17-16,24 10-10 15,2-11-3-15,12 1-1 16,-1-7 0-16</inkml:trace>
  <inkml:trace contextRef="#ctx0" brushRef="#br4" timeOffset="224262.424">5532 12404 83 0,'0'0'39'15,"0"0"-1"-15,-8 19-1 16,-7 7-37-16,0 7-4 15,9 7-4-15,-9-7-16 16,17 10-13-16,3-12 1 0,14-2-3 16,6-19 3-16</inkml:trace>
  <inkml:trace contextRef="#ctx0" brushRef="#br4" timeOffset="224432.441">5905 12471 72 0,'-29'54'37'0,"-15"11"-1"15,0 20 0-15,-11 3-30 16,6 5-4-16,6-1-6 16,4-22-11-16,18-2-22 15,10-24 0-15,23-19 0 16,10-24-1-16</inkml:trace>
  <inkml:trace contextRef="#ctx0" brushRef="#br4" timeOffset="224808.4786">5892 12965 89 0,'0'0'40'15,"0"0"1"-15,9-12-1 16,2-4-37-16,14 1-1 16,1 0-1-16,4 2 0 0,-2 7 0 15,-4 3 0-15,-4 7-1 16,-6 7 1-16,-9 10-1 15,-10 7 2-15,-8 7-1 16,-3 2 0-16,-6 3 0 16,3-2 1-16,0-4-2 15,5-6 1-15,9-10-1 16,5-18-1-16,33 3-2 15,0-21-4-15,22 1-9 16,-7-23-7-16,24 11-10 16,-12-18-6-16,9 5-3 15,-8-8 1-15</inkml:trace>
  <inkml:trace contextRef="#ctx0" brushRef="#br4" timeOffset="225030.5008">6550 12743 90 0,'-9'17'41'16,"9"-17"1"-16,0 0-1 16,15-11-38-16,13-6-2 15,10-2-1-15,2-2-2 16,6 4-3-16,-9-8-10 15,9 25-11-15,-24-7-13 16,-5 17-1-16,-22 2-1 16,-7 17 2-16</inkml:trace>
  <inkml:trace contextRef="#ctx0" brushRef="#br4" timeOffset="225153.5131">6528 13008 102 0,'-24'24'40'16,"19"-7"1"-16,5-17-12 16,29-25-30-16,14 5-6 15,4-26-13-15,21 10-17 16,-4-13-2-16,9 1-3 15,-7-2 1-15</inkml:trace>
  <inkml:trace contextRef="#ctx0" brushRef="#br4" timeOffset="226098.6076">7324 12451 75 0,'-22'-12'39'0,"3"13"-1"15,-10 3 1-15,1 13-35 16,-3 7-1-16,4 10-1 16,1 7 1-16,7 8-1 0,2 4 0 15,11 0 0-15,9-2 0 16,10-6 0-16,11-8-1 15,11-11 1-15,8-15-1 16,5-13 0-16,3-15-1 16,1-10 1-16,-4-11 0 15,-4-11 0-15,-12-7-1 16,-8-2 1-16,-14 1 0 15,-12 5 0-15,-10 7 0 16,-10 7 0-16,-2 11-1 16,-6 11 0-16,2 15-2 15,2 6-2-15,12 20-9 16,3-19-10-16,25 16-18 15,4-11 2-15,22 2-4 0,7-11 2 16</inkml:trace>
  <inkml:trace contextRef="#ctx0" brushRef="#br4" timeOffset="226266.6244">7965 12590 99 0,'-30'14'39'0,"4"-5"-6"16,10-13-25-16,7-11-46 15,18-3-2-15,5-6 1 16,17-3 0-16</inkml:trace>
  <inkml:trace contextRef="#ctx0" brushRef="#br4" timeOffset="226583.6561">8228 12424 91 0,'-33'18'40'15,"8"14"3"-15,-12-9-4 16,9 8-37-16,6-1 1 15,10 2-2-15,10-1 1 16,10-3-2-16,11-3 1 16,13-9-2-16,13-4 1 15,8-9 1-15,6 0-1 16,-3-4 0-16,0 1 0 15,-10 3 0-15,-7 3 1 0,-16 9-1 16,-16 6 0-16,-13 4-1 16,-12 3 0-16,-8-2-1 15,-3-1-2-15,-6-8-2 16,17-1-11-16,-15-31-8 15,32-1-14-15,-8-21-1 16,18-11-2-16,3-18 3 16</inkml:trace>
  <inkml:trace contextRef="#ctx0" brushRef="#br4" timeOffset="226739.6717">8427 12271 90 0,'-23'2'44'0,"8"18"1"16,-7-3-1-16,22-17-26 15,1 14-18-15,23-25-3 0,22 0-11 16,0-23-5-16,29 15-7 15,-10-18-11-15,16 9-7 16,-4-2-2-16,1 8 3 16</inkml:trace>
  <inkml:trace contextRef="#ctx0" brushRef="#br4" timeOffset="231150.1127">8819 10851 97 0,'9'21'40'16,"-17"-3"-1"-16,-3 19-1 16,-8 1-40-16,-6-5-10 15,9 7-27-15,-4-10 1 16,15-8-3-16,5-22-1 15</inkml:trace>
  <inkml:trace contextRef="#ctx0" brushRef="#br4" timeOffset="231790.1767">9881 10521 82 0,'-19'-12'37'15,"3"17"-1"-15,-15 5 1 16,3 10-33-16,-7 10 0 15,4 11-1-15,-1 5 0 16,5 6 0-16,6-3-1 16,8 1 0-16,16-5-3 15,7-11-3-15,24 2-16 16,6-21-18-16,22-3 2 15,0-13-3-15,15-5 1 16</inkml:trace>
  <inkml:trace contextRef="#ctx0" brushRef="#br4" timeOffset="232120.2097">10393 10626 92 0,'-23'-2'37'0,"0"13"1"15,-12 1 1-15,5 6-34 16,-6 15-3-16,3 8 2 15,3 3-1-15,7 2 1 16,8-2-2-16,10-5-1 16,13-8 1-16,14-11-1 15,10-11-1-15,9-13 1 16,7-11-1-16,2-8-1 15,0-10 1-15,-6-3 0 0,-8-3-1 16,-13-2-1-16,-12 4-1 16,-13 2-1-16,-7 9-1 15,-16 4 0-15,0 11 0 16,-8 3-2-16,9 15-5 15,-5-6-21-15,19 9-3 16,10-10 0-16,10 11 2 16</inkml:trace>
  <inkml:trace contextRef="#ctx0" brushRef="#br4" timeOffset="232428.2405">10823 10586 85 0,'18'-6'38'0,"-18"-5"0"15,0 11 2-15,-29 1-31 16,6 9-2-16,-7-1-2 0,3 6-1 15,2 1-2-15,6 6 0 16,5-3-1-16,14 2 0 16,14-5-1-16,9 0 1 15,10-3-1-15,6-1 0 16,2 1 1-16,-2 3-1 15,-5-1 0-15,-9 2 1 16,-10 5-1-16,-15 4 0 16,-12 0 1-16,-12 3-1 15,-7-1 0-15,-2-3-1 16,-1-4-3-16,-1-14-7 15,35-7-23-15,-21-1-7 16,31-16 1-16,8-15-3 16</inkml:trace>
  <inkml:trace contextRef="#ctx0" brushRef="#br4" timeOffset="233051.3028">11397 10413 95 0,'11'-22'40'0,"11"12"-2"16,1-10 2-16,15 2-36 16,5-4-1-16,6 4-2 15,3-1 1-15,-4 8-1 16,-4 2 0-16,-9 11 0 15,-8 7-1-15,-13 8 1 16,-14 7-1-16,-11 6 0 16,-7 3 0-16,-9 6 1 15,-4 0-1-15,2-4 1 16,-1-2-1-16,11-7 0 0,11-5 0 15,12-9 0-15,15-10 0 16,13-4 0-16,8-6 0 16,9 1 0-16,-1 2 0 15,-1 5 1-15,-8 9-1 16,-11 9 0-16,-17 10 1 15,-14 12-1-15,-16 9 1 16,-13 5-1-16,-7 3 0 16,-3-3 1-16,0-6-2 15,7-8-2-15,15-12 0 16,20-28-5-16,18 11-19 15,13-34-13-15,26-7 1 16,6-22-2-16,17-3 1 16</inkml:trace>
  <inkml:trace contextRef="#ctx0" brushRef="#br4" timeOffset="233344.3321">12381 10356 106 0,'-16'17'40'16,"-16"4"2"-16,7 22-3 15,-10 3-35-15,5 10-2 16,6 2 0-16,10 4 0 15,8-6-1-15,14-5 0 16,13-11 0-16,10-12 0 16,11-13 0-16,8-16 0 15,3-17-1-15,-2-12 0 16,-2-12 1-16,-10-9-2 0,-9-4 1 15,-11-6-1-15,-14 1-1 16,-12 1 0-16,-10 11-1 16,-10 7-3-16,2 22-4 15,-18-2-15-15,15 26-16 16,-4 7 1-16,12 13-1 15,3 3 2-15</inkml:trace>
  <inkml:trace contextRef="#ctx0" brushRef="#br4" timeOffset="234132.4109">12868 10627 101 0,'0'0'40'0,"12"15"1"0,0-20-2 16,12-1-38-16,8-3-3 15,5-5-3-15,13 9-15 16,-10-12-19-16,6 9 1 15,-14-7-3-15,-2 11 3 16</inkml:trace>
  <inkml:trace contextRef="#ctx0" brushRef="#br4" timeOffset="234276.4253">12959 10790 95 0,'-25'28'40'0,"12"-12"-1"16,19-5 0-16,15-8-30 15,19-19-12-15,33 2-27 16,0-14-9-16,12-2 0 0,-4-7-2 15</inkml:trace>
  <inkml:trace contextRef="#ctx0" brushRef="#br4" timeOffset="236544.6521">13847 10684 66 0,'-6'-23'35'15,"-3"3"0"-15,-8 1 1 16,5 9-28-16,-12-1-2 0,3 14-1 15,-6 3 0-15,4 14-1 16,-3 3-1-16,6 8 0 16,0 1 0-16,10 2-1 15,3-4 0-15,10-3 0 16,9-4 0-16,9-8-1 15,9-8 0-15,6-8 0 16,5-10 0-16,5-6 0 16,-1-7 0-16,-1 0 0 15,-7-1-1-15,-6 2 0 16,-9 5 1-16,-11 4-1 15,-11 14-1-15,0 0 1 16,-10 17-1-16,-4-2-1 16,4 9-1-16,0-5 0 0,14 6-4 15,2-10-1-15,25 5-22 16,-2-15-8-16,19 0 1 15,0-12-2-15</inkml:trace>
  <inkml:trace contextRef="#ctx0" brushRef="#br4" timeOffset="236912.6889">14517 10650 87 0,'-26'-1'38'16,"2"13"-1"-16,-11-2 2 15,9 12-32-15,-9 2-3 16,9 5 0-16,2-1-1 15,11 0-1-15,10-4 0 16,10-7-1-16,10-10 1 0,12-9-1 16,6-16 0-16,7-7-1 15,2-13 1-15,1-8-1 16,-1-11 1-16,-5-5-1 15,-5-1 1-15,-4-1-2 16,-8 7 2-16,-4 7-1 16,-7 11 2-16,-5 13-3 15,-6 26 1-15,0 0 1 16,-21 33-2-16,6 10 3 15,1 14-4-15,-2 5 1 16,9 7-4-16,2-9 0 16,18 8-11-16,-4-23-23 15,20-2 0-15,0-21 0 16,12-6-1-16</inkml:trace>
  <inkml:trace contextRef="#ctx0" brushRef="#br4" timeOffset="237170.7147">15033 10587 104 0,'-12'12'38'16,"11"5"1"-16,1-17-10 15,-10 37-26-15,7-7 1 16,1 10 0-16,-3 3-1 15,-4 6-1-15,-3 0-1 16,-5-1-2-16,-4-5 0 16,-1-6-1-16,0-10-4 0,-4-21-18 15,14-5-15-15,-1-21 0 16,14-8 0-16,2-20 0 15</inkml:trace>
  <inkml:trace contextRef="#ctx0" brushRef="#br4" timeOffset="237289.7266">14948 10298 107 0,'-18'23'30'0,"-2"2"-26"16,2 3-6-16,-5-8-37 15,21 6-2-15</inkml:trace>
  <inkml:trace contextRef="#ctx0" brushRef="#br4" timeOffset="237587.7564">13861 11247 91 0,'-25'9'41'16,"25"-9"0"-16,30-9-2 16,30-12-36-16,25-9-2 0,25-6 0 15,16-2 0-15,8-1 0 16,3 7-5-16,-5-1-2 15,-3 21-31-15,-33 0-2 16,-21 16-1-16,-36 4-1 16</inkml:trace>
  <inkml:trace contextRef="#ctx0" brushRef="#br4" timeOffset="238002.7979">14000 11388 68 0,'0'0'39'0,"0"0"-1"0,-10-9 0 15,10 23-29-15,-13 5-2 16,7 12-1-16,-9 6-2 15,1 5 1-15,-4 4-2 16,4 3 0-16,1-7 0 16,3 0-1-16,4-14 0 15,7-9 0-15,-1-19-1 16,20 7 0-16,-3-17-1 15,6-5-1-15,0-2 0 16,-2-5 0-16,1 2 1 16,-4 3-1-16,-2 4 0 15,-6 6 0-15,-10 7 1 16,0 0 1-16,8 22 0 0,-12-4-1 15,3 6-1-15,2 0-1 16,5 7-5-16,-5-20-17 16,20 10-16-16,-5-17-1 15,16-1 0-15,2-13 2 16</inkml:trace>
  <inkml:trace contextRef="#ctx0" brushRef="#br4" timeOffset="238392.8369">14480 11561 79 0,'0'0'39'15,"-14"-4"-1"-15,14 4 2 16,-27 13-35-16,18 0-1 16,-1 2 0-16,3 7 0 15,-2-1-1-15,6 1 0 0,2-1-1 16,7-4 2-16,2-8-2 15,7-3 0-15,3-12 0 16,5-3-3-16,6-8 2 16,-1-4-2-16,4-2 1 15,-5 3-1-15,0 1 0 16,-4 6 0-16,-5 7 0 15,-6 11 1-15,-6 12 1 16,-5 6 0-16,-8 13 0 16,-4 8-2-16,-8 4 2 15,-9 5-1-15,-10 3 1 16,-2-1-1-16,-4-5 0 15,1-8-2-15,3-11 1 16,4-15-3-16,14-4-7 0,2-28-13 16,30 0-14-16,0-22-2 15,19-3-3-15,1-15 2 16</inkml:trace>
  <inkml:trace contextRef="#ctx0" brushRef="#br4" timeOffset="238947.8924">14854 11567 86 0,'-9'23'40'16,"-9"-1"0"-16,8 15 1 15,-11-3-36-15,8 4-1 0,-4-3 1 16,5 1-3-16,3-5 1 15,4-5-3-15,1-7 1 16,4-8-2-16,0-11 1 16,18-12 0-16,-1-9 0 15,0-4 3-15,6-7-3 16,-3-5 0-16,5-4 0 15,-5 0 1-15,0 3-1 16,-1 6 1-16,-5 4-2 16,2 8-1-16,-2 3 2 15,3 5 0-15,-2 8 0 16,0 4 0-16,2 6 0 16,-2 4 0-16,-1 5 0 15,-4 2 0-15,-3 7 0 0,-9 2 2 16,-7 4-2-16,-6 6 2 15,-7-1-2-15,-10 4-1 16,-1-2 2-16,-3-2-2 16,0-5 2-16,2-4-3 15,9-5 2-15,1-8-2 16,6-4 2-16,18-9 0 15,-14 11 0-15,14-11 0 16,3 20 0-16,-2 1 0 16,-6 8 0-16,3 9-1 15,-5 9-2-15,-7 3-4 16,8 13-11-16,-18-18-8 15,19 9-12-15,-12-17-3 16,12-2 0-16,-4-20 0 0</inkml:trace>
  <inkml:trace contextRef="#ctx0" brushRef="#br4" timeOffset="239391.9368">12798 12811 75 0,'4'13'41'16,"8"-13"-1"-16,15-1-1 16,2-6-26-16,4-16-22 15,20 13-30-15,-11-10 0 0,0 13-1 16,-12-2 0-16</inkml:trace>
  <inkml:trace contextRef="#ctx0" brushRef="#br4" timeOffset="239527.9504">12888 13061 93 0,'-8'21'40'0,"8"-21"-1"16,14-1-2-16,18-4-57 16,4-27-20-16,12 6 1 15,2-12-2-15,10 3 1 16</inkml:trace>
  <inkml:trace contextRef="#ctx0" brushRef="#br4" timeOffset="240632.0608">13661 13048 70 0,'1'-13'39'0,"-5"-8"-2"16,9 6 1-16,-7-10-30 15,4 7-5-15,2 0 0 16,0 6-1-16,-1-1 0 15,-3 13-1-15,0 0 0 16,12 9 0-16,-8 10 1 16,-2 6-1-16,3 4 0 15,-1 7 0-15,4-2 0 0,4 0-1 16,1-7 1-16,6-5 0 15,2-13 0-15,2-12 0 16,4-20 0-16,1-12-1 16,1-17 1-16,-3-9 0 15,-5-8 0-15,-4-6-1 16,-7-4 0-16,-5 2 1 15,-10 6-1-15,-4 8 1 16,-4 8-1-16,-2 12 1 16,0 4 0-16,3 13 0 15,11 5 0-15,9 6 0 16,14 7 0-16,12 2-1 15,13 4 0-15,14-3-1 16,9 7-1-16,7-6-4 0,8 16-9 16,-14-18-12-16,6 17-13 15,-16-5-1-15,-7 7 0 16,-14-6 0-16</inkml:trace>
  <inkml:trace contextRef="#ctx0" brushRef="#br4" timeOffset="241068.1044">14232 12607 91 0,'-24'20'38'0,"7"-13"3"15,17-7-2-15,20 2-36 16,11-10-2-16,10-2 0 0,7-1 1 15,0 0-1-15,1 4-1 16,-7 5 1-16,-10 5-1 16,-13 7 0-16,-15 7 0 15,-18 4 1-15,-9 8-1 16,-11 1 1-16,0 3 0 15,-4-7 0-15,8-2 0 16,8-6-1-16,22-18 1 16,0 0-1-16,37 0 1 15,6-15-1-15,8-2 0 16,4 4 0-16,0 2 0 15,-10 4 0-15,-9 12 1 16,-17 8-1-16,-18 11 0 0,-18 6 1 16,-13 7-1-16,-13 2 0 15,-6-2 0-15,3-1-2 16,-1-12-3-16,18 4-9 15,-3-31-10-15,32 3-13 16,1-11-4-16,21-8-1 16,0-8 1-16</inkml:trace>
  <inkml:trace contextRef="#ctx0" brushRef="#br4" timeOffset="241462.1438">13714 13506 85 0,'21'-26'40'0,"21"9"0"16,7-18 2-16,27 5-37 16,11-11-2-16,15-1-1 15,5 3-1-15,4 5-1 0,-5 6-3 16,-9 6 1-16,-10 14-5 15,-17-6-8-15,-7 21-25 16,-26-2 1-16,-9 10-2 16,-19-4 2-16</inkml:trace>
  <inkml:trace contextRef="#ctx0" brushRef="#br4" timeOffset="242021.1997">14213 13541 85 0,'0'0'39'16,"0"0"1"-16,14 3 0 15,2-9-37-15,9 0-1 16,4-2 0-16,3 2 0 16,3 1 0-16,1 3-1 15,-4 4 0-15,-6 6 0 16,-3 4 0-16,-14 7 0 15,-10 6 0-15,-12 9-1 16,-10 5 1-16,-10 6 0 16,-7 4 0-16,-4-1 1 15,1-1-1-15,6-4 0 0,8-8 0 16,14-7 1-16,15-11-2 15,18-11 1-15,20-7-1 16,14-6-1-16,12-6 0 16,11-3-1-16,5-2-1 15,-1-4-1-15,-1 8-3 16,-12-9-5-16,5 18-8 15,-29-18-13-15,4 17-5 16,-18-5-2-16,-4 9 35 16,-12 2 3-16,-12 0 5 15,2 11 6-15,-20-14 10 16,15 19 11-16,-15-15 8 15,18-1 1-15,-23 5-34 16,23-5-7-16,-5-13-12 16,-7-12-15-16,18 8-8 0,-7-13-5 15,6 3 1-15</inkml:trace>
  <inkml:trace contextRef="#ctx0" brushRef="#br4" timeOffset="246387.6363">12832 14484 79 0,'0'16'40'0,"0"-16"-1"15,14 14-1-15,10-17-41 16,10-13-7-16,17 5-27 16,-1-13-1-16,7 7-1 15,-6-7 1-15</inkml:trace>
  <inkml:trace contextRef="#ctx0" brushRef="#br4" timeOffset="246544.652">12989 14642 76 0,'-38'29'40'0,"6"-15"-2"15,21-2 1-15,11-12-37 0,16-17-4 16,30 5-12-16,5-17-24 16,21 4 1-16,-1-10-2 15,12 6 0-15</inkml:trace>
  <inkml:trace contextRef="#ctx0" brushRef="#br4" timeOffset="246904.688">13724 14404 73 0,'-34'-5'39'0,"1"12"0"16,-10-4 0-16,3 13-34 15,-2 6-1-15,9 11 0 16,-1 3 0-16,6 9-1 0,6 0-2 15,12 3 1-15,10-5-1 16,14-5-1-16,11-12 0 16,13-8-1-16,11-14 2 15,9-8-1-15,0-14 1 16,-1-8-1-16,-4-9 1 15,-13-5 1-15,-6-5-1 16,-17 0 1-16,-13 2-2 16,-13 3 0-16,-11 5-1 15,-8 8 0-15,1 9-2 16,-4 1-4-16,15 22-10 15,-8-11-22-15,24 6-1 16,4 13-1-16,22-1 0 16</inkml:trace>
  <inkml:trace contextRef="#ctx0" brushRef="#br4" timeOffset="247063.7039">14226 14527 81 0,'-8'11'41'0,"1"4"-3"15,-16-12 0-15,9-1-38 16,0-4-4-16,7-14-5 15,20 7-29-15,0-11 0 16,19 5-1-16,4-9 1 16</inkml:trace>
  <inkml:trace contextRef="#ctx0" brushRef="#br4" timeOffset="247460.7436">14660 14294 73 0,'-24'-1'40'0,"-13"4"-1"15,7 13 0-15,-13-5-34 16,3 11 0-16,-2 0 0 15,6 7-2-15,6-1 0 16,12 0-1-16,15-2 0 16,17-3-1-16,15-6 0 15,13-2-1-15,13-5 0 16,5 2 0-16,3 0 0 15,-5 0 0-15,-11 4-1 16,-11 6 2-16,-15 4-2 16,-13 5 1-16,-21 2 0 0,-9 1 0 15,-12-2 0-15,-7-2-1 16,-6-4 2-16,0-6-2 15,3-6 2-15,6-12-3 16,14-11 3-16,10-11 0 16,14-11 0-16,15-7 0 15,15-8-2-15,6-7 0 16,9-1-3-16,-2-6-5 15,10 18-11-15,-16-12-19 16,6 20-1-16,-14-9-1 16,4 16 0-16</inkml:trace>
  <inkml:trace contextRef="#ctx0" brushRef="#br4" timeOffset="247824.78">15255 14138 93 0,'-23'21'41'0,"-11"-2"0"16,2 20-2-16,-6 5-37 15,4 10 0-15,-3 13 0 16,2 5 1-16,6 3-3 15,7-3 0-15,11-3 0 16,8-6-1-16,9-13 1 16,8-12-1-16,4-13 0 15,3-13 0-15,0-13 1 16,-1-9 0-16,-6-10 1 0,-6-9 0 15,-7-5-2-15,-5-7 1 16,-1-2-2-16,-5-2-1 16,3 5-1-16,-4 2-3 15,13 21-10-15,-12-9-23 16,10 26 1-16,15-17-1 15,7 22 1-15</inkml:trace>
  <inkml:trace contextRef="#ctx0" brushRef="#br4" timeOffset="248173.8149">15618 14219 86 0,'0'-12'40'0,"-13"-3"1"16,2 25-4-16,-12-1-32 15,-3 17 0-15,-7 12-1 16,-4 16 0-16,-6 11-1 16,4 7 0-16,5 4-2 15,5 0 0-15,9-5-1 16,13-10 0-16,14-12-1 15,11-14 0-15,11-13 0 16,2-16-2-16,4-11 3 16,-4-11 1-16,-6-7-1 15,-8-8 1-15,-8-3-2 16,-14-1 1-16,-6 0-2 15,-10 2-1-15,1 13-8 0,-12-8-5 16,13 26-14-16,-11-7-10 16,13 11-3-16,2-1 1 15</inkml:trace>
  <inkml:trace contextRef="#ctx0" brushRef="#br5" timeOffset="255827.5802">17269 10170 82 0,'8'-28'39'0,"-2"12"-1"15,-11 1-2-15,5 15-30 16,-24-1-1-16,7 14-1 15,-12 14-2-15,-2 16 1 16,-9 13-2-16,-3 19 1 16,-2 12 0-16,2 12 1 15,5 6-4-15,10 2 1 16,11-6 0-16,15-8-1 15,13-13-1-15,18-18-3 16,17-17-2-16,8-24-7 0,16-8-24 16,-8-21 0-16,4-7 1 15,-16-17-2-15</inkml:trace>
  <inkml:trace contextRef="#ctx0" brushRef="#br5" timeOffset="256007.5982">16873 10739 103 0,'-47'-14'39'15,"20"11"0"-15,16-10-2 16,25-3-35-16,18 6-2 16,17-2-1-16,16 2-1 15,8-4-6-15,21 12-27 16,-8-3-3-16,3 17 1 0,-9-3-1 15</inkml:trace>
  <inkml:trace contextRef="#ctx0" brushRef="#br5" timeOffset="256691.6666">17777 10674 99 0,'-12'-5'38'15,"-12"3"0"-15,-2 18 0 16,-13 7-33-16,-2 11-1 15,-6 10 0-15,0 6-3 16,3 1 0-16,7-2-2 0,8-4 1 16,15-8-1-16,14-9 0 15,17-12-2-15,14-12 1 16,11-8 2-16,6-10 1 15,4-4 1-15,-1-6-1 16,-4-2 1-16,-9-1-1 16,-7 0 1-16,-9 4-1 15,-9 2 1-15,-8 6-2 16,-5 15 1-16,-12-5-1 15,-2 18-1-15,-6 8 1 16,0 6-2-16,-2 6 1 16,2 1-1-16,6-1 1 15,9-5-1-15,9-8 0 16,7-11 1-16,13-10 2 0,10-10-1 15,6-11 1-15,4-6 2 16,2-4-1-16,-5-2 1 16,-3 3-1-16,-9 5 1 15,-6 4-2-15,-10 10 3 16,-13 12-3-16,0 0-1 15,-21 23 1-15,5 0-1 16,-2 4-1-16,3-2-2 16,6 2 1-16,7-7 0 15,10-6 2-15,8-8-3 16,7-8 3-16,8-7 1 15,2-8 1-15,0 1 1 16,-5-1-1-16,0 1 2 16,-7 2-4-16,-3 5 3 15,-7 6-2-15,-11 3 0 0,13 15-1 16,-10 0-2-16,1 6 0 15,-2-1-1-15,3 4-1 16,-1-4-4-16,10 8-9 16,-14-28-23-16,27 24-1 15,-11-24 1-15,12 0-2 16</inkml:trace>
  <inkml:trace contextRef="#ctx0" brushRef="#br5" timeOffset="257239.7214">18601 10495 106 0,'-17'8'40'0,"16"2"0"16,1-10-1-16,28-9-37 15,2-3 0-15,16-1 0 16,3-2 0-16,4 1 0 16,-1 1-1-16,-6 4-1 15,-7 3 1-15,-10 8-1 0,-14 7 1 16,-14 6-1-16,-15 8 0 15,-11 2 1-15,-7 6 0 16,-1 4-1-16,-3-1 0 16,6-1 1-16,6-5-1 15,11-2 0-15,15-7 0 16,14-5 1-16,13-3-1 15,7-5 0-15,4 1 0 16,1-1 0-16,1 3 1 16,-8 4-1-16,-6 6 1 15,-17 6 0-15,-12 5-1 16,-12 4 0-16,-12 6-1 15,-8-3-1-15,-1-1-1 16,1-7-2-16,7-1-1 0,8-19-8 16,18-9-25-1,19-6-3-15,15-12 4 0,4-15-1 16</inkml:trace>
  <inkml:trace contextRef="#ctx0" brushRef="#br5" timeOffset="257509.7484">19357 10512 120 0,'-15'27'41'15,"-21"4"1"-15,4 19-4 16,-6 4-35-16,8 1 0 16,6-1 0-16,11 0-1 15,13-9-1-15,13-8 1 16,16-11-2-16,10-15 0 15,6-12 0-15,3-12 0 0,2-10 0 16,-5-13 0-16,-9-4 0 16,-10-8 0-16,-12-4-3 15,-9-4-1-15,-10 3-1 16,-9-1-6-16,6 21-20 15,-17-4-9-15,11 19-1 16,-4 2 0-16</inkml:trace>
  <inkml:trace contextRef="#ctx0" brushRef="#br5" timeOffset="257757.7732">19862 10626 114 0,'0'0'41'0,"0"0"1"16,0-12-2-16,22 8-37 15,1-6-2-15,7 1-1 16,7 0-3-16,0 4-1 15,5 13-12-15,-12-12-22 16,4 14-2-16,-19-6 1 16,0 12-2-16</inkml:trace>
  <inkml:trace contextRef="#ctx0" brushRef="#br5" timeOffset="257894.7869">19953 10819 105 0,'-22'29'39'0,"3"-13"1"16,17 1-1-16,2-17-29 15,26 0-13-15,14-5-16 16,3-19-19-16,15 0-2 15,1-12 0-15,11 1-1 16</inkml:trace>
  <inkml:trace contextRef="#ctx0" brushRef="#br5" timeOffset="258891.8866">20892 10224 89 0,'0'0'36'16,"1"-16"-1"-16,-1 16-1 15,-4-11-27-15,4 11-1 0,-11-2-2 16,11 2 0-16,-21 18 0 15,10 3 0-15,-4 5-2 16,1 6 1-16,0 2-2 16,5 6 1-16,3-3-2 15,5-1 1-15,7-8-1 16,10-6 1-16,10-8-1 15,6-13 1-15,8-11-1 16,2-10 0-16,5-9 1 16,-7-8-3-16,-6-4 3 15,-10-2-1-15,-14 0 0 16,-13 7-1-16,-11 2 0 15,-10 10-1-15,-7 9 0 16,-3 7 0-16,4 11-3 0,2 2-1 16,15 15-5-16,3-14-12 15,20 15-12-15,8-7-2 16,17 3 1-16,3-6 0 15</inkml:trace>
  <inkml:trace contextRef="#ctx0" brushRef="#br5" timeOffset="259418.9393">21339 10268 62 0,'24'-3'35'16,"-14"-4"-2"-16,1 7 1 15,-11 0-15-15,0 0-9 16,-11 10-4-16,8 7 1 16,-7 5-4-16,4 9 2 15,-5 5-3-15,6 6 3 16,-1 3-4-16,1-1 4 15,2-3-2-15,4-6-1 0,-1-6-1 16,3-10 0-16,4-8-1 16,-7-11 0-16,19-13 0 15,-5-5-1-15,0-11 1 16,2-5 0-16,-1-8-1 15,1-4-1-15,-1-3 4 16,-2 1-2-16,-2 7 1 16,2 1-1-16,-2 13 2 15,-1 2-3-15,3 10 3 16,-3 12-1-16,1 10-1 15,-2 6-2-15,0 3 1 16,-2 4 1-16,-5 0-1 16,-2 4 1-16,-4 1-2 0,-5-5 2 15,-8 3-1-15,-2-2 2 16,-7-1-1-16,-1 3 0 15,0 0 0-15,-1 1 0 16,1 4 0-16,4 4 1 16,2 4-1-16,4 3 0 15,1 4 0-15,-1 0 1 16,2 4-1-16,-2-2 0 15,2 1-2-15,-4-6-1 16,8-1-3-16,-2-20-16 16,18 6-15-16,-5-25-3 15,27 0 2-15,1-20-2 16</inkml:trace>
  <inkml:trace contextRef="#ctx0" brushRef="#br5" timeOffset="260010.9985">21824 10279 99 0,'0'0'40'0,"-13"9"-1"16,8 9 1-16,-14 1-37 15,10 9 3-15,-3 8-4 16,2 9 2-16,-8 4-3 15,7 4 1-15,-4-3 0 16,5-3-1-16,1-3 0 16,3-9-1-16,4-11 1 15,6-13-1-15,-4-11 0 0,24-17 0 16,-6-11 0-16,6-7-1 15,-2-12 1-15,3-4 0 16,-1-9 1-16,1-7-3 16,-4 3 3-16,-2 6-1 15,-1 4 1-15,-2 6-1 16,0 12 2-16,-2 7-3 15,2 12 2-15,-2 14 1 16,0 7-2-16,-4 9 0 16,0 8 0-16,-5 5 0 15,-2 7-1-15,-7 2 1 16,-5 7-1-16,-6-1 1 15,-8 3-2-15,-2-3 2 16,-5-6-1-16,-1-2 0 0,6-9 1 16,-3-6 0-16,8-7-1 15,3-7 1-15,6-3 0 16,11-1 0-16,-10-2 0 15,10 2 0-15,0 0 1 16,-5 24-1-16,2 0 1 16,-2 8-1-16,-2 7 0 15,1 5-1-15,-1 3-1 16,-1-2-3-16,7 8-13 15,-7-17-22-15,10 2-1 16,-2-14 1-16,8-2-2 16</inkml:trace>
  <inkml:trace contextRef="#ctx0" brushRef="#br5" timeOffset="260245.0219">21207 10864 111 0,'10'10'41'16,"24"-17"-1"-16,24 1 0 16,26-12-38-16,4 0 0 15,12-4 0-15,3 1-2 16,-1 5-4-16,-14-4-14 15,-1 20-19-15,-21-3-3 16,-11 13 1-16,-26-1-3 16</inkml:trace>
  <inkml:trace contextRef="#ctx0" brushRef="#br5" timeOffset="260815.0789">21332 11282 57 0,'-11'-17'38'0,"11"17"-1"16,-27-18 2-16,8 25-14 15,-9-10-18-15,3 12-1 16,-7 3-1-16,6 9-1 16,-3 0-1-16,4 5 0 15,7 1-1-15,8-1 0 16,5-2-1-16,10-2 0 15,4-4-1-15,9-5 1 16,3-3-1-16,5-7 0 16,0-5 0-16,-1-5 1 15,-1-8-1-15,-2-5 0 0,0-3 0 16,-2-6 0-16,-2 1 0 15,-3 0 0-15,-2 4 0 16,-1 5-1-16,-12 19 0 16,11-7 0-16,-11 20 0 15,-3 8-1-15,-3 11 0 16,-1 1 0-16,3 7-1 15,4-8-1-15,12 0-2 16,1-15-6-16,24 2-24 16,-5-20 0-16,20-3 0 15,-2-13-2-15</inkml:trace>
  <inkml:trace contextRef="#ctx0" brushRef="#br5" timeOffset="261199.1173">21814 11350 83 0,'-10'-19'37'0,"-1"18"0"15,-14-6 2-15,10 13-29 16,-11-5-4-16,4 9-1 15,-1 2-1-15,4 6-1 16,-1 4 0-16,5 4 0 16,3 2-1-16,2 1-1 15,6-3 0-15,5-4 0 16,6-5-1-16,8-6 0 15,4-12 1-15,9-6-1 16,4-14 0-16,7-9 0 16,0-9 0-16,5-7 0 15,0-8 0-15,-3-5 0 16,-3-4 1-16,-2-4 2 15,-8 6-2-15,-6 5 2 0,-8 11-2 16,-10 13 1-16,-7 13 0 16,-7 21 0-16,-9 15-2 15,-4 19-2-15,-3 14 0 16,1 7-2-16,6 9-1 15,3-9-7-15,22 15-13 16,-7-26-16-16,20 1 0 16,-1-17-1-16,17-3 1 15</inkml:trace>
  <inkml:trace contextRef="#ctx0" brushRef="#br5" timeOffset="261470.1444">22314 11295 73 0,'0'0'39'16,"0"0"0"-16,10 14 0 16,-10-14-20-16,4 30-11 15,-8-2-4-15,3 8-1 16,-7 5 0-16,1 4 0 15,-3 0-1-15,-3 0 2 16,-2-5-3-16,-1-6 1 16,-3-9-5-16,3-14-2 15,16-11-14-15,-17-6-19 16,20-15-2-16,-3-21-2 15,13-4 1-15</inkml:trace>
  <inkml:trace contextRef="#ctx0" brushRef="#br5" timeOffset="261597.1571">22263 10972 119 0,'-10'4'42'0,"-15"9"-5"16,2 1-11-16,0 9-62 16,-7-11-7-16,10 3 1 15,-5-6-2-15</inkml:trace>
  <inkml:trace contextRef="#ctx0" brushRef="#br5" timeOffset="262469.2443">17083 12173 62 0,'-1'-22'39'0,"-9"-3"-2"15,10 25 1-15,-23-17-21 16,3 30-13-16,-7 10-1 16,-1 20 1-16,-5 15-2 15,-3 17 0-15,-2 10-1 16,2 11 1-16,5 1 0 15,10-2-1-15,10-10-2 16,11-14-1-16,16-16-4 16,6-31-18-16,24-7-14 15,1-24-1-15,12-5 0 16,-11-22 0-16</inkml:trace>
  <inkml:trace contextRef="#ctx0" brushRef="#br5" timeOffset="262634.2608">16873 12583 70 0,'-45'1'38'15,"7"-2"0"-15,19 7-1 16,19-6-23-16,0 0-14 16,37-6-5-16,7-12-6 15,26 10-26-15,0-9 2 16,17 7-2-16,-3-7 2 15</inkml:trace>
  <inkml:trace contextRef="#ctx0" brushRef="#br5" timeOffset="263264.3238">17516 12535 74 0,'-32'5'38'16,"-1"13"0"-16,-10-3 1 16,7 15-30-16,-11 1-3 15,6 12-3-15,1-2 1 16,7 2-2-16,9-6 0 15,14-4 0-15,11-10-1 16,14-8 0-16,13-14-1 16,9-13 0-16,8-9-1 15,2-5 1-15,0-2 0 16,-5-5-1-16,-7 1 1 15,-7 2 0-15,-6 7 0 16,-12 6 0-16,-10 17 0 16,0 0 0-16,-12-3 0 0,-4 23 1 15,-4 0-1-15,1 6 0 16,2 1 0-16,1-2 1 15,6-2-1-15,8-8 0 16,2-15 0-16,26 0 1 16,0-14-1-16,7-8 0 15,5-2 0-15,0-5 0 16,-1 4 1-16,-2 2-2 15,-8 6 2-15,-8 10-1 16,-19 7 0-16,10 12 0 16,-16 7 1-16,-8 4-1 15,0 2 0-15,0 2 1 16,4-3-1-16,2-4 0 15,8-9 0-15,0-11 0 0,27-5 1 16,-2-10-1-16,4-4 1 16,3-3-1-16,0-1 1 15,-1 1-1-15,-6 7 0 16,-6 5 1-16,-8 7-1 15,-11 3 1-15,6 20-1 16,-11-3-1-16,2 5-1 16,-2-2-2-16,6 7-7 15,-1-27-13-15,15 27-15 16,-1-27-1-16,16 2-1 15,2-16 1-15</inkml:trace>
  <inkml:trace contextRef="#ctx0" brushRef="#br5" timeOffset="263909.3883">18308 12378 97 0,'-16'0'38'0,"16"0"1"15,-12-5-3-15,12 5-35 16,19-12-1-16,2 5 0 15,1-1 1-15,6 2 0 16,-3 0 1-16,2 3-1 16,-9 0 1-16,0 3 0 0,-18 0 0 15,15 3 0-15,-15-3-1 16,0 0 0-16,0 0 0 15,0 0 0-15,17 11-1 16,-17-11 0-16,23 2 0 16,-11 0 0-16,4 0 0 15,-4 1 1-15,3 0-1 16,-15-3 1-16,13 14-1 15,-13-1 1-15,-6 3-1 16,-7 8 1-16,-6 2-2 16,-5 4 1-16,-5 3 0 15,1 0-1-15,1-1 1 16,3-4-1-16,7-4 1 0,9-7-1 15,9-4 1-15,16-10 0 16,9-4 0-16,8-3 0 16,4-4 0-16,2 2 0 15,-1 0 0-15,-5 5 0 16,-7 5 0-16,-13 8 0 15,-13 6 1-15,-11 7-1 16,-9 4 0-16,-8 1 1 16,-4 3-2-16,0-3 1 15,3-6-2-15,7-7-1 16,15-2-5-16,6-15-12 15,14-5-14-15,2-14-5 16,22-4-2-16,-1-15 1 16</inkml:trace>
  <inkml:trace contextRef="#ctx0" brushRef="#br5" timeOffset="264181.4155">18991 12425 100 0,'0'0'41'16,"-19"21"1"-16,-9 0-2 15,4 14-36-15,-5 9-1 16,5 8-1-16,-1 2 0 15,11 1-1-15,12-6 0 16,10-9-1-16,17-13 0 16,8-12 1-16,10-16-1 15,7-14 0-15,-3-14 1 16,1-11-1-16,-10-11 0 15,-13-4 0-15,-9-3-2 0,-15-6-4 16,-2 13-10-16,-28-11-9 16,11 23-14-16,-18 4-1 15,9 21-1-15,-6 4-1 16</inkml:trace>
  <inkml:trace contextRef="#ctx0" brushRef="#br5" timeOffset="264490.4464">19755 12476 98 0,'0'0'40'0,"31"-12"-1"16,9 1-4-16,6-3-43 16,-3-7-30-16,16 7 1 15,-14-2-1-15,2 10 0 16</inkml:trace>
  <inkml:trace contextRef="#ctx0" brushRef="#br5" timeOffset="264632.4606">19798 12628 92 0,'-32'27'38'0,"21"-4"-3"15,12-13 0-15,19-12-44 16,24-2-28-16,9-12 1 16,19-5-3-16,0-10 1 15</inkml:trace>
  <inkml:trace contextRef="#ctx0" brushRef="#br5" timeOffset="265037.5011">20843 11947 100 0,'-4'17'39'0,"-5"3"1"0,6 18-3 16,-5 2-34-16,-3 8-1 15,3 3-2-15,1 2 0 16,4 2-3-16,-2-11-4 16,19 2-31-16,-6-13 1 15,12-3-3-15,-2-14 1 16</inkml:trace>
  <inkml:trace contextRef="#ctx0" brushRef="#br5" timeOffset="265277.5251">20580 12674 79 0,'0'0'42'16,"22"7"-3"-16,9-15 2 15,22 3-25-15,10-13-14 16,11-4-2-16,6 0-2 16,0-7-3-16,8 14-28 15,-23-9-5-15,0 11-1 16,-18-3 0-16</inkml:trace>
  <inkml:trace contextRef="#ctx0" brushRef="#br5" timeOffset="265976.595">20565 13453 73 0,'3'11'37'0,"-3"-11"-1"15,11-3 0-15,-7-13-33 16,7-4-2-16,2-8 1 16,0 2 1-16,-2-4-1 15,0 6 2-15,-4-1-1 16,0 9 0-16,-7 2 0 15,0 14 0-15,0 0-1 16,-4 18-1-16,3 4 0 16,-1 5 0-16,2 7 0 15,6 1-1-15,3 2 1 16,7-3 0-16,2-10 0 15,5-6 0-15,3-11 0 0,0-11 0 16,3-14 0-16,-4-8 0 16,-3-10-1-16,-6-10 1 15,-3-5 0-15,-8-4 0 16,-5-5 0-16,-4-3 0 15,-4 3 0-15,-2 4 0 16,0 9 0-16,0 7-1 16,5 8 0-16,1 8 0 15,13 13 1-15,8 6-1 16,11 4 0-16,13 0 0 15,17 0-2-15,10-4-1 16,15 4-5-16,-3-18-12 16,17 14-19-16,-16-14 0 15,4 10-2-15,-21-6 1 0</inkml:trace>
  <inkml:trace contextRef="#ctx0" brushRef="#br5" timeOffset="266464.6438">21132 13140 97 0,'-15'-1'38'15,"15"1"2"-15,0 0-4 0,21-18-33 16,7 6-1-16,7 0-1 16,4 0 0-16,1 3 0 15,-2-1 0-15,-1 6 0 16,-9 3-1-16,-9 5 1 15,-8 7-1-15,-8 2 1 16,-11 5 0-16,-6 5 0 16,-5 3-1-16,-5 4 1 15,1-2 0-15,2 0-1 16,5-2 0-16,7-3 0 15,10-7 0-15,7-4 0 16,10-5 0-16,8-4-1 16,3 2 2-16,0-4-1 15,-2 6 1-15,-6 4-1 16,-12 7 1-16,-6 7 0 0,-13 7 0 15,-12 3 0-15,-6 4-1 16,-2-3 0-16,-1-3-3 16,2-7-1-16,10-3-6 15,0-27-12-15,19 4-18 16,1-17 0-16,13-8-3 15,-2-18 1-15</inkml:trace>
  <inkml:trace contextRef="#ctx0" brushRef="#br5" timeOffset="276134.6107">19828 14366 75 0,'-11'10'40'15,"11"-10"-3"-15,0 0 0 16,0 0-37-16,23-14-4 15,16 4-5-15,-4-8-24 16,13 10-3-16,-3-6-2 16,2 9 2-16</inkml:trace>
  <inkml:trace contextRef="#ctx0" brushRef="#br5" timeOffset="276309.6282">19967 14466 78 0,'-38'44'39'0,"2"-12"-3"15,16-2-1-15,20-14-39 16,10-20-6-16,34-1-25 16,4-18-2-16,22 4 0 15,3-11 0-15</inkml:trace>
  <inkml:trace contextRef="#ctx0" brushRef="#br5" timeOffset="276730.6703">20770 14356 58 0,'-6'-17'36'15,"-9"-6"0"-15,1 11 0 16,-11-3-29-16,1 11-1 15,-8 5-1-15,-2 12 0 16,-6 11-1-16,-2 15 0 16,3 6-1-16,3 11-1 15,8 0 0-15,11 5 0 16,11-4-2-16,18-8 0 15,10-13 0-15,15-9 0 16,11-18 0-16,8-14 1 16,5-13-1-16,1-16 1 0,-6-10 0 15,-2-7 0-15,-11-5 0 16,-12-4-1-16,-11 3-1 15,-14 3 0-15,-10 10 0 16,-12 7-2-16,-5 18-1 16,-7 9-3-16,5 27-14 15,-12-2-17-15,17 20 0 16,-2-4-1-16,14 11 1 15</inkml:trace>
  <inkml:trace contextRef="#ctx0" brushRef="#br5" timeOffset="276917.689">21372 14469 75 0,'-21'-2'38'0,"2"9"-3"16,-7-3-2-16,4-2-38 15,22-2-4-15,-15 5-25 16,31-4-1-16,1-8-2 16,13 5 1-16</inkml:trace>
  <inkml:trace contextRef="#ctx0" brushRef="#br5" timeOffset="277264.7237">21741 14279 82 0,'-11'7'40'15,"-11"-7"-1"-15,7 14 0 0,-6-3-36 16,3 7-1-16,3 4 0 16,5 7 0-16,1 3-1 15,9 0 1-15,6 1-1 16,9-5 0-16,8-1 0 15,8-4-1-15,4-7 0 16,6 0 1-16,-5-1-1 16,-3 1-1-16,-7 4 0 15,-11 7 1-15,-14 6-1 16,-13 4 0-16,-8 4-1 15,-9-3 1-15,-2 1-2 16,-2-9-1-16,9-7-1 16,-4-23-9-16,28 0-12 0,-1-28-11 15,20-3-1-15,-3-20-1 16,13-1 2-16</inkml:trace>
  <inkml:trace contextRef="#ctx0" brushRef="#br5" timeOffset="277436.7409">21788 14255 93 0,'-14'4'41'15,"-1"-4"1"-15,15 0-2 16,0 0-37-16,27 2-2 16,1-9-3-16,5-4-3 15,16 6-8-15,-9-15-9 16,21 17-9-16,-17-10-7 15,8 13-4-15,-14-4 1 0</inkml:trace>
  <inkml:trace contextRef="#ctx0" brushRef="#br5" timeOffset="277886.7859">22241 14313 80 0,'27'7'41'16,"-11"-12"-2"-16,13 9 1 16,-1-10-36-16,8-2-1 15,5-5-1-15,7-1 0 16,-4-1 0-16,1 0-1 15,-8 3 0-15,-3 2 1 16,-10 6-1-16,-9 10 0 16,-11 10 0-16,-13 13-1 15,-10 12 1-15,-8 11 0 16,-8 12-1-16,-3 6 1 15,0 0-3-15,-2-2 0 16,12-6-2-16,3-11-1 16,18-5-8-16,0-25-5 0,32 2-10 15,-11-25-10-15,24-1-3 16,-2-14 1-16</inkml:trace>
  <inkml:trace contextRef="#ctx0" brushRef="#br5" timeOffset="278336.8309">22926 14399 63 0,'-15'7'39'16,"1"-9"-1"-16,14 2 1 16,3-21-23-16,16 4-13 15,10-7 0-15,10-2-1 16,7 2 0-16,3 3 0 15,-3 4 0-15,0 10 0 16,-8 12-1-16,-10 12 0 16,-13 14 0-16,-12 15 0 0,-17 13 0 15,-9 9-1-15,-11 6-1 16,-5 2 0-16,1-1-1 15,0-7-2-15,12-6-4 16,2-24-8-16,28 3-10 16,2-31-12-16,22-5-3 15,8-21 1-15</inkml:trace>
  <inkml:trace contextRef="#ctx0" brushRef="#br5" timeOffset="278917.889">23462 14368 79 0,'-14'-2'40'0,"28"-3"-1"15,0-10-1-15,20-7-35 16,4 0-2-16,7 3 0 16,6-1 0-16,-7 4 0 15,-2 7 0-15,-8 7 0 0,-10 7 0 16,-11 10 1-16,-13 6-1 15,-6 7 0-15,-15 4 0 16,-4 4 0-16,-1-2 0 16,-1 0 0-16,0-4-1 15,9-6 0-15,7-7 0 16,11-4 1-16,12-5-1 15,10-6 1-15,8 0-1 16,4-1 0-16,2 2 1 16,-3 4 0-16,-3 5 0 15,-10 8-1-15,-12 9 0 16,-11 8 1-16,-14 8-1 15,-14 6-1-15,-8 0 0 16,-4 2-1-16,0-6 0 16,5-9-3-16,9-3-4 0,6-26-7 15,27 3-6-15,1-30-10 16,26 2-7-16,1-18-2 15,12-2 0-15</inkml:trace>
  <inkml:trace contextRef="#ctx0" brushRef="#br5" timeOffset="279898.9871">19923 14164 80 0,'-23'7'43'0,"3"7"-2"15,-9-11-1-15,6-2-38 16,0 6-8-16,6-17-11 16,17 10-19-16,0 0-2 0,17 6-3 15,-17-6 0-15</inkml:trace>
  <inkml:trace contextRef="#ctx0" brushRef="#br5" timeOffset="280104.0076">19964 14918 89 0,'-11'13'40'0,"-4"-15"-2"0,15 2-10 16,1-11-47-1,4-12-16-15,16 7-4 0,-5-6-3 16,0 7 0-16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00:00:12.768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2542 1727 56 0,'6'-26'36'0,"-5"-4"-1"15,-1 5 1-15,-9-11-16 16,-3 9-15-16,-6 2 0 16,-3 6 0-16,-9 3 0 15,-6 15 0-15,-13 10-1 16,-4 14 0-16,-7 15-1 15,-2 20 0-15,-5 15 0 16,6 17-1-16,4 4 1 16,14 12-3-16,20-3 1 15,23 3-2-15,28-18 1 16,25-20-1-16,27-28 1 15,29-23-1-15,22-27 1 16,13-29 0-16,3-23 0 16,0-21 1-16,-16-18 0 0,-11-5 1 15,-23-2-2-15,-28-5 1 16,-51 57-2-16,-3-1 3 15,-18 1-1-15,-6 1 0 16,9 55 1-16,-59-84-1 16,-26 31 2-16,-24 37-1 15,-18 23 0-15,6 27 0 16,2 20-2-16,27 17 0 15,41 9-2-15,60-3-2 16,60-30-12-16,14-29-8 16,45-4-11-16,4-20-7 15,22-2 0-15,-6-6 0 16</inkml:trace>
  <inkml:trace contextRef="#ctx0" brushRef="#br0" timeOffset="1028.1028">9070 1497 100 0,'0'0'39'16,"-29"-9"1"-16,0 24-1 15,-14 8-37-15,-4 9 0 16,-10 7 0-16,-3 11 0 16,-5 2 1-16,7-2-2 0,6-5 1 15,19-5-3-15,18-12 2 16,19-6-2-16,22-13 1 15,22-11-1-15,16-6 0 16,7-1 1-16,2 0-2 16,-4 4 2-16,-12 7 0 15,-13 10 0-15,-20 13 2 16,-17 6-2-16,-18 12 1 15,-12 3-2-15,-9 0 2 16,-2-3-3-16,6-7-1 16,3-16-6-16,23-5-14 15,0-27-14-15,31-11-1 16,8-19-1-16,26-5-1 15</inkml:trace>
  <inkml:trace contextRef="#ctx0" brushRef="#br0" timeOffset="1194.1194">9551 1701 108 0,'-15'48'39'15,"-22"5"1"-15,0 21-1 16,-10-5-38-16,4 4-2 16,9-7 0-16,6-13-5 15,19-6-3-15,-1-26-28 16,32-12-2-16,3-29-1 15,22-10-1-15</inkml:trace>
  <inkml:trace contextRef="#ctx0" brushRef="#br0" timeOffset="1587.1587">9677 1462 112 0,'-10'21'38'16,"11"12"1"-16,-1-3-6 15,11-3-33-15,11-1 1 16,7-1 0-16,-1-3 0 15,3 4 1-15,-5 1-1 16,-2 1 1-16,-9 6 0 16,-8 2 0-16,-10 1 0 15,-7 2 0-15,-5-2 0 16,-1-6-2-16,1-6 2 15,4-6-1-15,11-19-1 16,0 0 0-16,27-10 0 16,8-13-1-16,10-6 1 0,6-3 1 15,3 0 0-15,-1 3 0 16,-6 5-1-16,-5 11 1 15,-13 14 0-15,-13 13-1 16,-11 14-1-16,-10 3-3 16,-2 19-7-16,-11-17-16 15,19 15-14-15,-6-11-1 16,23-2-2-16,7-15 0 15</inkml:trace>
  <inkml:trace contextRef="#ctx0" brushRef="#br0" timeOffset="2224.2224">14612 1520 107 0,'0'0'41'0,"-37"17"-1"15,2 21 0-15,-13 7-39 16,-2 13-2-16,-1 3 2 16,2 4-2-16,10-3 1 15,14-5-2-15,24-6-3 16,22-28-7-16,38-8-25 15,8-19-3-15,26-13 0 16,5-15 0-16</inkml:trace>
  <inkml:trace contextRef="#ctx0" brushRef="#br0" timeOffset="2531.2531">15153 1607 114 0,'-41'21'43'16,"-13"6"0"-16,9 13-3 15,-6-3-36-15,15 3-3 16,10 4 0-16,16 1-2 15,11-3 2-15,14-7-2 16,15-6 0-16,14-10 1 16,13-12-1-16,2-7 1 15,2-12 0-15,0-9-1 16,-6-11 1-16,-7-6 1 15,-15-7-1-15,-14-1 1 16,-14 2-1-16,-15-1 0 16,-13 9-1-16,-11 3 1 0,1 12-2 15,-4 4-4-15,10 13-5 16,2-9-23-16,25 13-6 15,21-5 1-15,24 6-2 16</inkml:trace>
  <inkml:trace contextRef="#ctx0" brushRef="#br0" timeOffset="2823.2823">15888 1508 116 0,'-23'11'42'16,"-9"3"1"-16,-20 1-2 15,16-9-37-15,-7 13-2 16,12 2 0-16,9 1-2 0,11 3 0 15,15-1 0-15,14 2-2 16,16-5 2-16,4 1-2 16,6-3 2-16,1 0-2 15,-7 1 2-15,-7 0 0 16,-14 0 0-16,-14 3 0 15,-20 4 0-15,-12 1 0 16,-9 2-1-16,-9-3-4 16,7 7-10-16,-10-22-12 15,23 6-15-15,7-15 1 16,20-3-4-16,25-16 2 15</inkml:trace>
  <inkml:trace contextRef="#ctx0" brushRef="#br0" timeOffset="3462.3462">20681 978 85 0,'43'-76'39'16,"-43"76"0"-16,0 0 1 16,0 0-35-16,0 0-1 15,-13-23 2-15,-44 88-2 16,-9 33 1-16,-16 17-2 15,8 13 1-15,9-5-2 16,24 2-2-16,28-18 0 16,38-20-3-16,20-16-1 15,7-23-10-15,27-4-13 16,-17-23-13-16,10-10 1 15,-16-20-2-15,-9-7 1 16</inkml:trace>
  <inkml:trace contextRef="#ctx0" brushRef="#br0" timeOffset="3621.3621">20383 1420 116 0,'-50'-12'40'16,"20"10"1"-16,30 2-5 15,21 9-40-15,31-15-9 16,35 0-25-16,4-1-2 15,26 4 0-15,2-3-1 16</inkml:trace>
  <inkml:trace contextRef="#ctx0" brushRef="#br0" timeOffset="4041.4041">21507 1450 101 0,'-36'2'41'0,"-18"-1"0"15,1 9-1-15,-17 13-33 16,0-2-3-16,0 10-2 15,7 10 1-15,4 4-1 16,10 3-1-16,13-1 0 16,20-1-1-16,19-10 1 15,17-5-1-15,18-11 0 16,13-13 0-16,11-12-1 15,5-12 1-15,4-11 0 16,-2-10 0-16,-4 1-1 16,-7-8 1-16,-10 4 0 15,-12 2 0-15,-9 6 1 0,-12 9-1 16,-10 13 0-16,-5 11 1 15,-25 9-1-15,3 13 0 16,-4 9-1-16,-2 6 1 16,2 4 0-16,6 4-1 15,10-4 1-15,11-6-2 16,17-7 0-16,9-14-4 15,17-6-5-15,-3-25-18 16,21 3-11-16,-8-17 2 16,10 0-3-16,-10-9 2 15</inkml:trace>
  <inkml:trace contextRef="#ctx0" brushRef="#br0" timeOffset="4325.4325">21901 1617 75 0,'-28'24'39'16,"5"8"0"-16,-13 1 2 15,11 9-16-15,-1-8-19 16,6-3-3-16,3-8 1 15,7-5-2-15,10-18 0 16,14 6-1-16,12-21-2 16,11-11 2-16,8-8-2 15,6-5 1-15,6-5 0 16,-2-3 1-16,-3 5-1 15,-8 5 1-15,-10 10 1 16,-11 13-1-16,-9 13 0 16,-9 12 0-16,-10 16-2 15,-5 8-1-15,-1 12-2 16,-6-5-12-16,22 14-20 0,-7-9-4 15,23 0-1-15,7-12-1 16</inkml:trace>
  <inkml:trace contextRef="#ctx0" brushRef="#br0" timeOffset="4463.4463">22768 1952 99 0,'-7'-11'42'0,"-6"2"-4"16,-12-6-10-16,-7-7-30 15,4 5-39-15,-14-8 0 16,7 8-3-16,-12-4 1 15</inkml:trace>
  <inkml:trace contextRef="#ctx0" brushRef="#br1" timeOffset="10812.0811">2800 3804 85 0,'0'-29'37'0,"2"6"0"16,-11-4 2-16,4 11-31 15,-17-6-3-15,2 8-1 16,-10 5-1-16,-3 9-1 16,-9 10 0-16,-2 16 0 15,-6 17-1-15,4 18 1 16,0 18-2-16,11 7 2 15,9 8-2-15,19-2 0 16,22-8 1-16,23-16-1 16,26-23 0-16,21-28 0 15,17-29 1-15,10-23-1 0,4-22 0 16,-6-14 2-16,-15-11-2 15,-21-6 1-15,-26 4-1 16,-30 4 0-16,-26 6-1 16,-26 9 1-16,-21 10-1 15,-17 8 0-15,-8 9-2 16,-3 6-1-16,15 21-22 15,7-3-11-15,25 19-2 16,12 3-2-16,28 19 1 16</inkml:trace>
  <inkml:trace contextRef="#ctx0" brushRef="#br1" timeOffset="11518.1517">2327 5731 75 0,'-22'8'41'0,"6"-10"-4"16,16 2 3-16,11-9-20 15,19-6-19-15,18-5-1 16,13-3 1-16,8 2 0 15,4 2-1-15,-5 5 1 16,-3 8-1-16,-12 8 1 16,-15 10-1-16,-18 10 1 0,-19 10-1 15,-15 10 2-15,-14 1 0 16,-10 4 0-16,-1-5-1 15,-1-1 1-15,7-7-1 16,10-6 0-16,15-7 0 16,15-10-1-16,17-5 0 15,18-6 0-15,9-2 0 16,4 2 0-16,1 1 0 15,-6 2 0-15,-10 10 1 16,-16 8-1-16,-19 12 1 16,-18 10 0-16,-18 8 0 15,-13 3-1-15,-8 2 1 16,0-2-3-16,3-11-1 15,16-4-5-15,8-28-23 0,25-11-6 16,28-18-1-16,25-13-2 16</inkml:trace>
  <inkml:trace contextRef="#ctx0" brushRef="#br1" timeOffset="11790.1789">3440 5712 96 0,'5'-27'37'0,"-23"12"2"15,-1 24-1-15,-20 11-32 16,6 19-2-16,-5 14 0 15,3 11-1-15,5 8 0 16,9 7-1-16,11-3 1 16,18-8-1-16,17-13 2 15,18-20-2-15,14-21-1 0,9-20 0 16,4-23 0-16,-1-15 0 15,-3-18-3-15,-18-9 0 16,-13 0-2-16,-20-6-2 16,-15 14-8-16,-26-3-23 15,-1 26-4-15,-18 10-1 16,-5 32 2-16</inkml:trace>
  <inkml:trace contextRef="#ctx0" brushRef="#br1" timeOffset="12308.2307">2671 7885 89 0,'13'-4'37'15,"-13"4"0"-15,-14 18 2 16,-14-2-28-16,1 22-2 15,-11 3-2-15,-1 9-3 16,-2 2-1-16,6 5-1 16,12-7-1-16,14-3-1 15,24-13 0-15,22-19-2 16,21-14-1-16,16-14-2 15,19-8-5-15,-5-23-26 16,14 1-2-16,-13-11 0 16,-6 6-1-16</inkml:trace>
  <inkml:trace contextRef="#ctx0" brushRef="#br1" timeOffset="12458.2457">3044 7903 107 0,'-63'43'37'16,"9"20"1"-16,-4 2-2 15,15 15-32-15,6-4-3 16,16-1-3-16,18-5-3 15,13-25-11-15,27-4-21 16,11-21 0-16,22-8 0 16,7-24-2-16</inkml:trace>
  <inkml:trace contextRef="#ctx0" brushRef="#br1" timeOffset="12729.2728">3455 7997 112 0,'-38'-14'38'0,"8"19"2"16,-7 1-6-16,14 14-29 15,8 2-3-15,15 6-1 16,11-2 0-16,10 1 0 16,11 0-1-16,7 1 0 15,4 2 1-15,-6 1-1 16,-4 5 1-16,-11 9-1 15,-8 1 1-15,-10 6-2 16,-11-2 0-16,-7-2-1 16,-1-4-4-16,-10-24-20 15,14-4-12-15,-3-28-1 0,13-10 0 16,-2-24-2-16</inkml:trace>
  <inkml:trace contextRef="#ctx0" brushRef="#br1" timeOffset="12870.2869">3530 7938 125 0,'0'0'41'15,"33"5"2"-15,-9-2-4 16,13 1-40-16,27 4-18 16,7-13-20-16,19 4-3 15,-3-6 0-15,11 9-2 16</inkml:trace>
  <inkml:trace contextRef="#ctx0" brushRef="#br1" timeOffset="13410.3409">3190 9701 100 0,'-37'5'37'15,"1"27"2"-15,-19 8-2 16,2 24-32-16,-6 13-1 15,6 18 0-15,-2 8-2 16,10 6 2-16,5 0-2 16,13-7 1-16,14-11-3 15,13-15 2-15,21-21-2 16,14-24 1-16,12-20-1 15,8-18 0-15,5-17 1 16,-4-14-1-16,-9-6 0 16,-11-5 0-16,-15-1 1 0,-16 4-3 15,-18 7 2-15,-14 6-1 16,-9 13 0-16,-4 7-1 15,3 12-3-15,1 2-2 16,18 14-7-16,7-12-23 16,27 9-4-16,14-18 1 15,30-3 1-15</inkml:trace>
  <inkml:trace contextRef="#ctx0" brushRef="#br1" timeOffset="13727.3726">3884 9908 87 0,'-15'8'40'15,"-20"20"0"-15,-8 23 1 0,-12 8-16 16,2 19-21-16,0 8-1 16,13 9 0-16,7-1-1 15,16-5 0-15,17-13-2 16,23-18 1-16,16-23 0 15,20-21 0-15,14-26-1 16,10-26 1-16,0-20 1 16,-4-16-2-16,-12-14 2 15,-14-7-4-15,-19-6 2 16,-24 2-4-16,-22 8 1 15,-22 10-4-15,-12 34-4 16,-25 9-16-16,3 47-13 16,-17 19 0-16,12 33 0 15,-2 15 1-15</inkml:trace>
  <inkml:trace contextRef="#ctx0" brushRef="#br1" timeOffset="14345.4344">3256 12346 83 0,'-19'-32'39'15,"-3"9"0"-15,-15-3-1 16,-10 12-35-16,-3 9 0 16,-7 16 0-16,-4 11 1 15,3 17-1-15,-6 5 0 16,11 9 0-16,9-4-1 15,13 0-1-15,11-9 1 0,21-10-1 16,15-15-1-16,18-11 1 16,13-12-1-16,8-9 1 15,5-7 0-15,-1-1-1 16,-3-3 1-16,-8 4 0 15,-12 4 0-15,-9 4-1 16,-13 10 0-16,-14 6 1 16,-11 30-1-16,-9 7 0 15,-12 16 0-15,-2 14-1 16,-1 17-1-16,-3 9 0 15,6 3-2-15,7-8-5 16,21 1-12-16,4-33-20 16,34-9 3-16,4-34-4 0,28-20 3 15</inkml:trace>
  <inkml:trace contextRef="#ctx0" brushRef="#br1" timeOffset="14666.4665">3824 12258 92 0,'-22'0'39'15,"-5"37"2"-15,-17 17-2 16,-12 29-34-16,6 12-1 16,5 15-1-16,5 2 0 15,12-2 0-15,15-15-1 16,20-16 0-16,15-25-1 15,21-26 1-15,20-31-2 0,13-27 1 16,10-25 0-16,-1-18-1 16,-2-15 1-16,-15-13-2 15,-15-7 1-15,-18-3-1 16,-19 11-1-16,-26 10-1 15,-18 18-1-15,-17 17-2 16,-6 26-8-16,-13 3-13 16,12 29-13-16,0 6-1 15,17 13-1-15,12-3 1 16</inkml:trace>
  <inkml:trace contextRef="#ctx0" brushRef="#br2" timeOffset="18630.8629">1402 3033 81 0,'26'7'34'0,"6"-2"0"15,16 4-1-15,5-6-30 16,24-2 0-16,16-3-1 15,20-3-2-15,14-2 0 16,23-3 1-16,14 0-2 16,12-1 0-16,13 2 1 15,6 1-1-15,9 0 1 16,11 2 0-16,9-1 1 15,7 3-1-15,15-7 2 16,12 5 0-16,12-4 0 16,15 1 0-16,15-2-1 15,13 2 2-15,11 0-2 16,17 2 0-16,7 4 0 15,8-2-1-15,8 0 0 16,3 2 0-16,5-3 0 0,7-1-1 16,44-2 0-16,-26-3 1 15,14 0-1-15,11-4 0 16,11-2 0-16,11 0 0 15,10-2 1-15,8 4-1 16,3 0 1-16,3 3-1 16,-3 2 2-16,1 2 0 15,3-1-1-15,5 2 1 16,49-2-1-16,-36-3 1 15,-26-3-1-15,71-5 0 16,-21-1 0-16,11 0 0 16,6-2 1-16,44 3 0 15,-87 4 0-15,36 4 1 16,-11 5 0-16,-42 10 0 0,51 6 0 15,-53 3-1-15,-22 9 0 16,-63 2 0-16,18 3-2 16,-20-4-1-16,-24 8-4 15,-41-14-31-15,-60 1 0 16,-16-12-2-16,-44-2 0 15</inkml:trace>
  <inkml:trace contextRef="#ctx0" brushRef="#br2" timeOffset="19437.9436">5067 1194 69 0,'4'35'33'0,"14"39"-3"16,-15 14-8-16,11 39-20 15,-7 22 1-15,-4 30-1 0,-1 22 1 16,-2 14 0-16,3 24 2 15,-4 23-1-15,5 20-1 16,-7 18 1-16,10 17-2 16,-4 9 1-16,8 11-2 15,-3 9 2-15,5 13-2 16,-3 8 2-16,1 9 0 15,-3 9 0-15,-6 8 0 16,-4 13-2-16,-3 14 2 16,-10 13-2-16,-2 18 1 15,2 12-2-15,-2 11 1 16,2 5-2-16,9 9 2 15,6 7-2-15,5 6 1 16,11 0-3-16,3-2 1 0,4 42-1 16,4-46 0-16,-2-11-1 15,1-18-1-15,3-37-1 16,0-46-3-16,16-51-15 15,-2-81-16-15,11-110-1 16,0-35 0-16</inkml:trace>
  <inkml:trace contextRef="#ctx0" brushRef="#br2" timeOffset="21525.1523">1561 2934 58 0,'64'7'22'0,"16"4"0"16,-1-7 0-16,17 7-11 15,3-7-3-15,18 7-3 16,5-4-2-16,11 3-1 15,7-2-2-15,8 2 1 16,8-5-1-16,10 1 2 16,6-5-2-16,11 3 2 15,8-9-1-15,12 2 1 16,9-7 0-16,12 2 0 15,4-4 0-15,8 1-1 16,9-1 2-16,6-1-2 0,3-2 1 16,10 5 0-16,4-2-1 15,9 2 1-15,7-1-1 16,9 1-1-16,5-3 1 15,8 3-1-15,3-3 0 16,-1 2-3-16,10-2 3 16,-3 1-2-16,3 1 1 15,1 3 0-15,43 1 1 16,-37 3 0-16,-1 1 0 15,4 2 0-15,-5 0 0 16,5-3 0-16,0 1 0 16,3-3 0-16,-37-1 0 15,47-3-1-15,1-2 0 0,3 1 1 16,4-3 0-16,-7 1 0 15,7 2 0-15,-7 1 0 16,-3 1 0-16,-4 2 0 16,-1 0-1-16,2-1 0 15,-1 1-1-15,10-3 1 16,-5-2 0-16,5-1 0 15,43 0 1-15,-39-1-1 16,-7 0 2-16,0 2 1 16,-12-1 1-16,-3 5-1 15,-10 0 1-15,-3 0 0 16,-50-2-1-16,42 0 1 15,1-3-1-15,3-2 0 16,5-4-1-16,7-3 0 0,1-1 0 16,6-1 0-16,-4-2-1 15,-4 2 1-15,-14 2 0 16,-13 1-1-16,-15 6 0 15,-23 3-1-15,-14 5 0 16,-26 1 0-16,-22 7-2 16,-28-3-4-16,-11 11-17 15,-37-8-10-15,-24 6 0 16,-31-7-2-16,-28 6 1 15</inkml:trace>
  <inkml:trace contextRef="#ctx0" brushRef="#br2" timeOffset="22597.2595">1453 5189 65 0,'97'-4'33'16,"8"-1"-1"-16,13 0-1 16,17 4-29-16,19-3-1 15,17-6 0-15,24-2-2 16,24-2 2-16,13-6-2 15,24 2 3-15,17-6-2 16,19 3 2-16,15-2-2 16,17 5 3-16,17 1-1 15,19 4-1-15,20 1 1 16,22-1 0-16,48-2-1 15,3-1 0-15,28-6 0 16,25-3-1-16,36-9 1 0,38 0-2 16,34-2 2-1,30 2-1-15,5 1 0 0,-3 5 2 16,20 6 0-16,8 6 0 15,8 2 2-15,-2 4-1 16,11-7 0-16,-1-1 0 16,56-10 0-16,48-9-2 15,3-8 0-15,11-9 1 16,45-9-1-16,-27-1 1 15,-11 1 0-15,-14 6 0 16,-73 8-2-16,-31 10-1 16,-40 16-3-16,-68 2-27 15,-118 22-8-15,-63-1 0 16,-103 11-1-16</inkml:trace>
  <inkml:trace contextRef="#ctx0" brushRef="#br2" timeOffset="23303.3301">1128 7198 94 0,'7'-27'37'15,"21"-1"-4"-15,25 5-2 16,20 9-36-16,22 1-1 15,35 7 1-15,18-3 0 16,43 8 1-16,22-5 0 0,39 4 3 16,28-4 2-16,37-9 4 15,29-1-2-15,31-6 1 16,39 2 0-16,17-8 0 15,34 3 0-15,22-5 0 16,49 5-2-16,31 1 1 16,0 5 0-16,25 1-1 15,20 4 0-15,33 5 0 16,20 6 0-16,21 1-1 15,0 3 1-15,56-2-1 16,45-5 1-16,2-5 0 16,12-2 1-16,40-9-1 15,-23-1 0-15,11-6 0 16,13-3-1-16,-7-2 0 0,-1 0 0 15,-1 2 0-15,1 4-1 16,-99 5-1-16,0 3-2 16,-53 17-4-16,-83-2-30 15,-110 17-2-15,-96-1 0 16,-105 9-2-16</inkml:trace>
  <inkml:trace contextRef="#ctx0" brushRef="#br2" timeOffset="24009.4007">1479 9272 91 0,'0'0'37'16,"30"-15"-1"-16,6 19-1 15,10 7-37-15,22 6 1 16,21 2-1-16,24 1 0 15,36-3 1-15,25-4 1 16,36-4-1-16,33-12 1 16,39-14 1-16,32-7 0 15,39-10 0-15,72-7-1 16,-2-4 2-16,35-1-2 15,27 0 2-15,58 2-1 16,38 6 0-16,-15 5 0 16,20 5 1-16,-11 5 0 15,50 5-1-15,24 3-1 0,17 1 1 16,-14 0 0-16,47-2-2 15,24 2 2-15,18 1 0 16,19 0 2-16,64-4-2 16,4 1 2-16,1-2-1 15,3-1 0-15,-43-2 0 16,31 1 0-16,-7-3-1 15,-8 1-1-15,-60 4-1 16,-62 8-1-16,-36 5-1 16,-45 2-2-16,-56 16-6 15,-90-6-27-15,-77 11 0 16,-112-4-2-16,-117 4 1 15</inkml:trace>
  <inkml:trace contextRef="#ctx0" brushRef="#br2" timeOffset="24678.4676">1890 11452 70 0,'28'-5'35'16,"18"8"-2"-16,18-3-1 15,25 2-32-15,32-1-2 16,30-4 1-16,42-7 0 15,33-7 0-15,46-8 1 16,31-4 0-16,50-8 1 0,33-1-1 16,70-4 4-16,-9 6-2 15,22-1 1-15,56 8 1 16,35 6 0-16,-24 8 1 15,10 1-2-15,20 8 2 16,-8 0-2-16,71 1 0 16,23-2-1-16,-1-5 1 15,49-6-1-15,49-5 1 16,79-3-2-16,11-4 2 15,0 4-1-15,-1 2 1 16,48 5-2-16,-37 5 0 16,-45 8 0-16,10 9-1 15,-69 7 0-15,2 7 0 16,-4 9-1-16,-66 5-2 15,-80 7-2-15,-20-9-14 0,-50 14-21 16,-68-9 1-16,-76 2-1 16,-101-7-1-16</inkml:trace>
  <inkml:trace contextRef="#ctx0" brushRef="#br2" timeOffset="25385.5383">1840 14214 48 0,'55'-6'34'0,"21"-11"0"15,31 4-3-15,18-8-28 16,31 2 1-16,33-7-2 15,28 1 1-15,34 1-1 16,28-3 0-16,36 2-2 16,25 1 2-16,37-4 0 15,31 0 1-15,69-2-1 16,-9-2 1-16,28-6 0 15,37 0 0-15,38-8 1 16,40 1-2-16,27-4 1 16,34 4-1-16,-20 0 0 15,70 8-1-15,15 6 0 0,-37 8 0 16,1 11-1-1,-7 6-1-15,0 9 1 0,-8 8-1 16,6 6 1-16,-5 4 0 16,7-1 0-16,38 2 1 15,3-3 0-15,0-1 1 16,-4-5 0-16,-8-4 0 15,-28-3-2-15,14-10-4 16,-76 6-28-16,-54-24-6 16,-65-6-2-16,-72-23 0 15</inkml:trace>
  <inkml:trace contextRef="#ctx0" brushRef="#br2" timeOffset="26570.6568">12450 829 44 0,'5'-99'31'0,"-5"99"1"16,-2-83-8-16,2 83-11 15,-7-64-6-15,7 64-1 16,0 0-2-16,0 0-2 15,0 0-1-15,0 0-1 16,0 0 0-16,0 0 1 0,-26 72 0 16,6 16 1-1,27 72-2-15,-4 34 2 0,-7 22 0 16,-2 5 0-16,2 23 0 15,-2 14-1-15,3 3 1 16,7-6-1-16,3 22 1 16,6 11 0-16,3 23-2 15,3 18 0-15,-3 58 1 16,0-22-1-16,-3 21 3 15,-5 11-2-15,-6 17 2 16,-2 61-1-16,-8-22 1 16,0 24 1-16,-5-23 0 15,5 101 0-15,-3-15-2 16,6 10 2-16,5 9-3 15,10 1 2-15,8 19-2 0,5 5-1 16,4 15-3-16,0-39 0 16,1 33-1-16,-4 47 1 15,-5-36 0-15,-6-40-2 16,-9 6 2-16,-1-298 0 15,-3 14 1-15,1-35-2 16,2 1 0-16,-3-39-21 16,10-15-13-16,8 87-1 15,28-156-1-15,17-87 0 16</inkml:trace>
  <inkml:trace contextRef="#ctx0" brushRef="#br2" timeOffset="27462.746">18179 893 8 0,'0'0'24'0,"64"-100"-6"15,-64 100-1-15,62-85-2 0,-62 85-2 16,48-61-2-16,-48 61-1 16,0 0-1-16,62-55 1 15,-62 55-1-15,0 0-2 16,55-19 0-16,-55 19-2 15,0 0-1-15,0 0 1 16,60 80 0-16,-25 17-3 16,-24 48 2-16,-8 43-2 15,-4 27 0-15,-2 23-1 16,-7 36 3-16,-3 33-3 15,-5 26 0-15,-3 16 0 16,-6 72-1-16,-7-6 2 16,-4 29-2-16,-10 28 4 0,-4 23-3 15,-6 29 2-15,-6 22 2 16,0 25-1-16,0-17-2 15,-2 121-1-15,7-31 0 16,0 34-2-16,10 28 4 16,5 14-5-16,13-30-1 15,5 4-2-15,16-7 4 16,6-78-2-16,10 40 2 15,5 9-1-15,4-82-5 16,4-35 4-16,-11-265-5 16,1 20 6-16,2-30-3 15,2 24 1-15,-5-21-10 16,7 7-28-16,5-37 1 15,2-15 1-15,2-55 4 16</inkml:trace>
  <inkml:trace contextRef="#ctx0" brushRef="#br3" timeOffset="32180.2177">9002 3622 21 0,'0'0'25'15,"10"-17"-2"-15,-9 5-2 16,-1 12-3-16,-2-15-3 15,2 15-2-15,-4-14-4 16,4 14 1-16,-10-11-3 16,10 11-1-16,-15-13 0 15,15 13-1-15,-22-8-1 16,12 9 0-16,-10-1-1 0,0 12 0 15,-5 4 0-15,-2 10 0 16,-8 11 0-16,-2 15-1 16,-6 14 0-16,0 14 0 15,-1 8 0-15,11 10 0 16,9 5-1-16,14 2-1 15,17 0 0-15,19-11 0 16,18-12 0-16,18-16-1 16,17-19 1-16,15-21-1 15,11-29 1-15,5-25 1 16,2-31-1-16,-5-20 1 15,-7-24 0-15,-11-12 1 16,-17-13-1-16,-23-2 0 16,-27 0-1-16,-22 5 2 0,-26 8-1 15,-20 14 0 1,-21 16-1-16,-16 27 0 0,-12 32-1 15,-7 29 0-15,-1 35-2 16,-1 17-12-16,21 38-22 16,6 2-1-16,29 11-1 15,21-14-3-15</inkml:trace>
  <inkml:trace contextRef="#ctx0" brushRef="#br3" timeOffset="42358.2354">9089 5389 85 0,'0'0'38'0,"-16"-4"0"16,16 4 0-1,-11 0-33-15,11 0 0 0,-9 21-3 16,2 5 1-16,-5 8-2 16,-2 7 0-16,5 3-3 15,1-2-3-15,12 10-14 16,2-28-15-16,22-9-4 15,3-23-2-15,25-12 2 16</inkml:trace>
  <inkml:trace contextRef="#ctx0" brushRef="#br3" timeOffset="42549.2545">9721 5288 96 0,'-43'83'37'0,"-4"20"2"15,-19 7-1-15,-14 9-36 16,6 4-3-16,1-13-2 15,18-2-20-15,1-23-12 16,18-14 0-16,11-21-4 16,27-15 2-16</inkml:trace>
  <inkml:trace contextRef="#ctx0" brushRef="#br3" timeOffset="42885.2881">9660 6069 112 0,'-25'9'40'16,"16"3"1"-16,0-15-2 16,9 3-37-16,9-12-1 15,11 5 0-15,6 1-1 16,1 3 1-16,0 1 0 15,-8 7 0-15,-1 5-1 16,-9 4 1-16,-9 7 0 16,-8 6-1-16,-7 0 1 15,-4 7 0-15,-3-2 0 16,1 0 0-16,5-4-1 15,12-5 1-15,13-8-1 16,19-10-1-16,26-12-5 16,12-19-10-16,36 4-10 15,-7-20-8-15,17 6-6 0,-7-8-1 16,2 10-1-16</inkml:trace>
  <inkml:trace contextRef="#ctx0" brushRef="#br3" timeOffset="43618.3614">8012 7967 83 0,'0'0'36'0,"20"-1"0"16,-16-14-6-16,18 1-22 15,-10-11-2-15,7 1-1 16,-3-5-2-16,-1 0 0 16,-1 2-1-16,-5 4-1 15,-3 3 0-15,0 6 0 16,-6 2 0-16,0 12-1 15,0 0 1-15,0 0 0 16,0 0-1-16,-11 8 0 16,11-8 1-16,-4 16-1 15,3-5 0-15,1-11 0 0,0 16 1 16,0-16-1-16,1 14 0 15,-1-14 1-15,0 0-1 16,0 0 0-16,0 0 1 16,0 0-1-16,0 0 0 15,0 0 0-15,0 0-2 16,-11-1-6-16,11 1-25 15,0 0-4-15,0 0 1 16,0 0-4-16</inkml:trace>
  <inkml:trace contextRef="#ctx0" brushRef="#br3" timeOffset="44544.454">8243 7425 61 0,'5'-13'32'15,"-5"3"1"-15,0 10-7 16,0 0-16-16,0 0-1 15,-16 1-2-15,16-1-2 0,0 0-2 16,-9 13 0-16,9-13-1 16,0 0 0-16,0 0-1 15,0 0 1-15,0 0-1 16,0 0 0-16,0 0 0 15,0 0 1-15,0 0-1 16,0 0 1-16,9 14 0 16,-13-3 0-16,-1 2-1 15,4 9 1-15,-6 4 0 16,2 11 0-16,0 6-1 15,-1 7 0-15,0 4 0 16,-1 2 0-16,-1 4-1 16,1-4 0-16,1-1-1 0,-1-8-1 15,6-5-4-15,-7-25-19 16,16-1-12-16,-8-16 0 15,26-16-2-15,-5-12 1 16</inkml:trace>
  <inkml:trace contextRef="#ctx0" brushRef="#br3" timeOffset="44896.4892">8951 7365 71 0,'11'-4'36'16,"-14"25"0"-16,-16 13 1 15,-7 26-21-15,-20 13-11 16,-8 23-2-16,-18 13-1 15,-8 16 0-15,-12 7-2 16,0-2-2-16,10-1-10 16,4-23-24-16,21-16-1 15,15-25-1-15,27-21 1 0</inkml:trace>
  <inkml:trace contextRef="#ctx0" brushRef="#br3" timeOffset="45581.5577">8663 8902 89 0,'0'0'38'15,"0"0"-1"-15,12-10-1 16,4-3-30-16,-5-10-4 15,7-6 1-15,1-4-3 16,4-2 2-16,-1 1-2 16,-1 3 1-16,-3 3-1 15,0 9 1-15,-7 11 0 16,-11 8 1-16,13 15-1 15,-17 8 0-15,3 6 2 0,-3 9-2 16,-1 0 1-16,5 2-1 16,2-7 1-16,4-5-1 15,2-11 1-15,6-11-1 16,5-14-1-16,2-15 1 15,2-14-2-15,1-12 2 16,-1-14-1-16,0-10 0 16,-5-8 0-16,-5-3 1 15,-8 2 0-15,-1 4 0 16,-7 5 1-16,-2 16-1 15,-1 8 1-15,-2 16-1 16,11 4 1-16,10 8 0 0,15 4 0 16,13 0-1-1,16 4-1-15,13-7 0 0,9 8-3 16,2-10-5-16,9 19-9 15,-18-13-9-15,5 21-14 16,-23-4-1-16,-9 16-3 16,-18 0 2-16</inkml:trace>
  <inkml:trace contextRef="#ctx0" brushRef="#br3" timeOffset="45906.5902">9404 8325 103 0,'0'0'41'0,"-12"2"0"15,28-7-2-15,18-12-36 16,4 1 0-16,6-3-2 0,4 7 1 16,-6 1-1-16,-3 10 0 15,-13 9-1-15,-13 14 1 16,-15 10-1-16,-17 15 1 15,-14 8 0-15,-9 11 1 16,-8-1-1-16,1 0 1 16,5-6-1-16,14-9 1 15,13-16-1-15,25-17-1 16,21-18-1-16,23-21-4 15,29-2-8-15,-1-27-4 16,22 14-10-16,-17-22-7 16,7 18-7-16,-14-4-1 15,-4 17 1-15</inkml:trace>
  <inkml:trace contextRef="#ctx0" brushRef="#br3" timeOffset="46752.6748">7859 9970 53 0,'5'19'36'0,"1"5"1"0,-6-10 0 15,5 8-16-15,-5-22-1 16,0 0-15-16,0 0 0 15,4-14-2-15,4-8-1 16,5-6 0-16,1-8-1 16,3-5 0-16,2-2 1 15,-1-1-1-15,0 3 0 16,-2 6 0-16,-6 5 0 15,-3 12 0-15,-7 18 0 16,0 0-1-16,3 21 1 16,-8 12 0-16,2 6-1 15,0 10 1-15,0 1 0 16,6 3 0-16,2-5-1 15,4-7 2-15,5-13 0 0,5-11-1 16,0-18 1-16,4-17 0 16,2-15-1-16,-2-14 1 15,-5-9-1-15,-5-13 0 16,-6-5-1-16,-2-5 0 15,-5 3 0-15,-5 7 0 16,-4 8 0-16,3 10-1 16,1 8 2-16,7 10-2 15,9 6 2-15,12 9-1 16,13 1 0-16,15 2 0 15,15 0-1-15,7-4-2 16,15 5-3-16,-1-6-7 16,12 18-7-16,-23-15-6 15,5 22-15-15,-23-4 0 0,-8 13-1 16,-22 2 2-16</inkml:trace>
  <inkml:trace contextRef="#ctx0" brushRef="#br3" timeOffset="47225.7221">8587 9580 103 0,'0'0'41'0,"-5"-13"-1"15,22 3-2-15,0-6-35 16,18-3 0-16,4-2-2 15,6 2 1-15,0 4-1 0,-1 5 0 16,-4 1 0-16,-5 8-1 16,-11 5 0-16,-10 10 1 15,-10 4-1-15,-13 9 0 16,-11 4 1-16,-7 6 1 15,-12 2-1-15,0 0 1 16,-5-4-1-16,7-4 1 16,7-8-1-16,11-12 0 15,19-11 0-15,15-7-1 16,19-11 0-16,12-5 0 15,11 1 0-15,3-1 0 16,-1 7 0-16,-9 7 0 16,-13 12 1-16,-16 12-1 15,-20 13 0-15,-19 9 0 16,-17 8 0-16,-11 3 0 0,-4 1-2 15,-1-6 0-15,7-3-3 16,8-25-6-16,30 0-9 16,3-34-7-16,30-2-13 15,13-22 0-15,22-7-2 16,10-17 2-16</inkml:trace>
  <inkml:trace contextRef="#ctx0" brushRef="#br3" timeOffset="47399.7395">9609 9277 83 0,'-19'30'40'15,"-14"16"0"-15,-27 7 1 16,-7 21-18-16,-10 13-22 16,-18 7 0-16,-6 10-1 0,2 4-1 15,9 6-10-15,1-18-10 16,27 3-20-16,8-16 3 15,29-7-5-15,12-18 4 16</inkml:trace>
  <inkml:trace contextRef="#ctx0" brushRef="#br3" timeOffset="47810.7806">9071 10345 104 0,'-11'0'41'15,"22"-1"1"-15,5-15 0 16,30-9-39-16,-2 5 0 15,4 2-2-15,1 6 2 16,-5 9-3-16,-11 8 0 16,-12 12 3-16,-17 12-3 15,-18 11 1-15,-15 10 0 16,-13 8 1-16,-9 3-2 15,-1-1 3-15,2-3-2 16,9-7 1-16,16-7-1 16,20-17 1-16,23-13-4 0,21-18 0 15,23-5-6 1,8-22-6-16,23 4-4 0,-12-23-5 15,19 14-12-15,-16-11-7 16,3 11-2-16,-19 1 3 16</inkml:trace>
  <inkml:trace contextRef="#ctx0" brushRef="#br3" timeOffset="48494.849">8695 11832 17 0,'5'-16'38'0,"-2"2"0"15,-3 14-5-15,0 0-8 16,2 36-3-16,-16-8-1 15,13 32-10-15,-9 11-5 16,4 19-2-16,-3 16 0 16,2 10-4-16,-4 7 1 15,4 4-1-15,6-4-4 16,-5-21-11-16,24 2-15 15,-11-31-12-15,12-14 2 16,1-28-3-16</inkml:trace>
  <inkml:trace contextRef="#ctx0" brushRef="#br3" timeOffset="49782.9778">14786 3239 85 0,'13'-15'35'0,"-8"-2"1"15,9 11-5-15,-17-9-24 16,3 15 0-16,0 0-1 15,0 0 0-15,0 0-2 0,-10 27 0 16,4 0-2-16,1 18 1 16,0 11-1-16,-2 14 0 15,-2 12-1-15,0 12 0 16,-5 13 0-16,0 0 0 15,-4-3-1-15,2-6-1 16,3-10-3-16,3-16-4 16,15-6-28-16,-5-25-4 15,14-10-1-15,2-19-1 16</inkml:trace>
  <inkml:trace contextRef="#ctx0" brushRef="#br3" timeOffset="53066.3061">14435 5150 83 0,'4'-15'37'0,"-4"15"-1"15,5-14 0-15,-5 14-32 16,-13 20-2-16,6 2-1 15,-3 5 0-15,-1 7-1 16,3 3-2-16,-1-2-3 16,10 12-7-16,-3-14-23 15,17 0-1-15,-1-10-1 16,14-2 1-16</inkml:trace>
  <inkml:trace contextRef="#ctx0" brushRef="#br3" timeOffset="55837.5832">14062 5902 85 0,'0'0'35'0,"0"0"0"15,0 0 1-15,0 0-34 16,12-8 2-16,-2-10-2 15,6 2 3-15,-2-11-3 16,7-5 0-16,-3-3-2 16,3 0 1-16,-6-2 2 15,2 4-4-15,-6 5 3 16,-1 3-3-16,-5 10 1 0,-5 15 1 15,0 0-1-15,0 0 0 16,-2 14 0-16,-4 11 1 16,2 4-2-16,-3 7 3 15,2 0-2-15,-1 3 1 16,5-5 1-16,1-3-1 15,1-5 1-15,3-10-1 16,-4-16 1-16,15 7-1 16,-1-19 0-16,0-7 2 15,4-15-3-15,1-6 0 16,1-11 0-16,1-7 0 15,-3-6 1-15,0-1-2 16,-6-4 2-16,-1 2-3 16,-5 6 4-16,-3 8-2 15,-3 5 1-15,0 9 0 0,-2 7-1 16,1 10 0-16,1 6 1 15,1 5-1-15,-1 11-1 16,0 0 1-16,13-10 0 16,-3 13 0-16,4 0 0 15,6 1 0-15,3 0 0 16,7 1 0-16,6-2 2 15,4-2-2-15,7-3 0 16,5-4 0-16,2-5-1 16,4-1 3-16,0-2-3 15,-1-1 1-15,-3-1-1 16,-5 4 1-16,-10-1 0 15,-6 5 0-15,-8 1 0 16,-3 3-1-16,-11 3 0 0,-11 1 0 16,12-1 0-16,-12 1-1 15,0 0 0-15,0 0-2 16,-4 20-4-16,-12-21-15 15,13 17-15-15,-13-8-1 16,9 9 0-16,-6-8 0 16</inkml:trace>
  <inkml:trace contextRef="#ctx0" brushRef="#br3" timeOffset="56386.6381">14658 5534 93 0,'-17'3'37'0,"1"-8"0"16,16 5 1-16,0-14-36 16,15 3-1-16,9 0 0 15,10-3 0-15,3 0 0 16,1 4-1-16,-1 3 1 15,-4 3 0-15,-7 7 0 16,-4 5 0-16,-13 6 0 0,-9 4 0 16,-9 5 0-1,-8 1 0-15,-5 4 0 0,-3-4 0 16,2-1 0-16,1-3-1 15,6-6 0-15,16-14 0 16,-4 12 0-16,19-13 0 16,10-6 0-16,10-1 0 15,4-1 0-15,4 1 1 16,-3 1-1-16,-4 5 0 15,-8 8 1-15,-14 10-1 16,-18 7 1-16,-12 6 2 16,-15 6-3-16,-10 1 1 15,-4 2 1-15,0-2-2 16,3-4-1-16,9-16-3 15,22 3-11-15,11-19-22 16,21-15-2-16,14-13 0 0,22-3-2 16</inkml:trace>
  <inkml:trace contextRef="#ctx0" brushRef="#br3" timeOffset="56660.6655">15745 5220 87 0,'0'0'35'0,"-18"25"1"15,-6 17 2-15,-18 11-34 0,-7 21-1 16,-19 14 1-16,-9 15 0 15,-12 12-2-15,-5 3 1 16,1 0-2-16,7-10-3 16,20-2-13-16,4-25-22 15,23-9 0-15,15-24-1 16,25-13-1-16</inkml:trace>
  <inkml:trace contextRef="#ctx0" brushRef="#br3" timeOffset="57027.7022">15350 6097 83 0,'-11'-1'40'16,"11"1"-2"-16,0 0 1 15,33-14-24-15,-2-2-12 16,8 2-1-16,3-4 0 16,2 8 1-16,-6 5-1 15,-4 8 0-15,-13 9-1 16,-14 13 0-16,-17 5 0 15,-15 11 1-15,-12 4 0 16,-9 6 0-16,-7-2-1 16,4-1 1-16,5-7 0 15,15-7 0-15,18-12-1 16,17-11-1-16,24-11 0 0,15-11-4 15,23 3-10-15,-7-20-14 16,20 9-13-16,-7-6 0 16,3 9-1-16,-16 1 0 15</inkml:trace>
  <inkml:trace contextRef="#ctx0" brushRef="#br3" timeOffset="57628.7623">14352 7288 89 0,'4'-20'37'0,"-2"10"1"16,-2 10-1-16,-15 3-36 16,6 15 0-16,1 9-2 15,-2 4 1-15,5 9-3 0,2 4 0 16,4-4-7-16,18 1-21 15,-2-9-4-15,15-4 0 16,1-13-2-16</inkml:trace>
  <inkml:trace contextRef="#ctx0" brushRef="#br3" timeOffset="57836.7831">14910 7254 90 0,'-14'2'37'0,"-14"20"-1"16,-5 27 2-16,-22 15-33 15,5 17-2-15,-10 9-1 16,-1 11 0-16,4-1-2 0,1-1-1 16,12-2-3-16,3-20-17 15,24-2-17-15,3-18 0 16,20-7-2-16,8-17 1 15</inkml:trace>
  <inkml:trace contextRef="#ctx0" brushRef="#br3" timeOffset="58413.8408">14674 8355 72 0,'-12'8'40'16,"12"-8"-1"-16,0 0 1 15,0 0-22-15,9-13-14 16,7-8 0-16,1-3-1 15,4 0-1-15,-1-3 0 16,-1 5 0-16,-3 4-1 16,-3 5 0-16,-13 13 0 15,10-1 0-15,-10 13-1 16,-2 5 1-16,-3 5 0 15,3 5-1-15,1-1 1 16,2 0 0-16,3-3-1 16,4-6 1-16,6-12-1 0,4-7 1 15,5-15 0-15,2-12-1 16,4-9 1-16,1-12 0 15,1-6-1-15,-6-5 1 16,-2-7-1-16,-3-4 1 16,-7 1-1-16,-5 4 1 15,-8 10-1-15,-3 9 1 16,1 6 0-16,-1 10-1 15,6 10 1-15,-3 22 0 16,24-13 0-16,2 16-1 16,12-1 1-16,12-2-2 15,8 3-2-15,7-4-3 16,12 13-11-16,-15-20-8 15,11 19-15-15,-23-7-2 0,-5 11-1 16,-19-4 1-16</inkml:trace>
  <inkml:trace contextRef="#ctx0" brushRef="#br3" timeOffset="58730.8725">15250 8036 81 0,'-18'23'41'0,"7"-16"-1"16,11-7 1-16,26 0-18 15,6-14-21-15,9 4-1 16,5-3 0-16,-7 5 1 16,2 0 0-16,-14 11-1 15,-11 10 1-15,-21 12-1 16,-12 8 0-16,-18 7 1 15,-10 9-1-15,-6 2 1 0,-1 0-2 16,9-3 2-16,10-7-2 16,17-11 1-16,21-9-1 15,24-12-1-15,17-12-1 16,18-4-5-16,-2-16-12 15,24 15-9-15,-18-18-13 16,2 12-1-16,-17-4-2 16,-5 12 2-16</inkml:trace>
  <inkml:trace contextRef="#ctx0" brushRef="#br3" timeOffset="60609.0603">14578 9415 77 0,'0'0'38'0,"-1"-18"-1"16,1 18 0-16,-17 7-31 15,5 13-3-15,-1 4-1 16,2 5-2-16,5 5 0 15,3-4-2-15,14 5-7 16,1-19-25-16,22-5-1 16,10-15-3-16,12-10 2 15</inkml:trace>
  <inkml:trace contextRef="#ctx0" brushRef="#br3" timeOffset="60788.0782">15137 9332 93 0,'-42'72'37'15,"-9"9"-1"-15,2 19 1 16,-4 1-35-16,5 3-1 16,10-1-6-16,2-14-29 15,20-4-4-15,7-15 2 16,16-6-3-16</inkml:trace>
  <inkml:trace contextRef="#ctx0" brushRef="#br3" timeOffset="61169.1163">15272 10061 104 0,'5'-12'40'0,"5"-2"0"15,14 6-2-15,-5-6-35 16,11 2-1-16,-1 3 0 16,-1 7 0-16,-7 9 0 15,-11 10-1-15,-11 11 0 16,-9 12 0-16,-14 8-1 15,-6 5 2-15,-8 5-2 0,1 0 2 16,2-10-2-16,7-3 1 16,15-14-1-16,15-12 2 15,19-15-1-15,17-13-2 16,22-6 0-16,7-8-3 15,16 3-4-15,-9-12-9 16,17 25-9-16,-22-5-12 16,-1 17-3-16,-18 6-1 15,-5 15 1-15</inkml:trace>
  <inkml:trace contextRef="#ctx0" brushRef="#br3" timeOffset="62419.2413">15009 12038 43 0,'-3'-14'35'0,"-7"-1"1"16,10 15 0-16,-29-25-16 15,12 22-16-15,-8 1 1 16,0 11 0-16,-8 4 1 15,-1 13-1-15,-9 11-1 16,2 16 1-16,-5 10-2 16,1 13 2-16,0 8-2 15,7 10 0-15,10 4-1 16,16 4 0-16,15-5 0 15,20-8-1-15,21-17 0 16,25-15-1-16,25-22 0 16,20-22 0-16,13-21-1 15,6-21 1-15,3-18-1 0,-8-16 0 16,-11-10 1-16,-17-10-1 15,-22-8 1-15,-23-10-2 16,-23 1 1-16,-25-5 0 16,-20-1 0-16,-18 1 2 15,-19 8-3-15,-13 15 3 16,-11 22-2-16,-13 29 3 15,-7 26-2-15,-2 24-1 16,5 28-4-16,0 6-17 16,29 24-16-16,11-8-3 15,30-2 1-15,21-20-3 16</inkml:trace>
  <inkml:trace contextRef="#ctx0" brushRef="#br3" timeOffset="64440.4434">20751 3127 82 0,'-7'-23'35'16,"7"23"0"-16,-18-27-4 16,18 27-26-16,-22-19 0 0,7 19-1 15,-8 1 1-15,-4 13-1 16,-9 2-1-16,-6 15 1 15,-10 5-1-15,1 11 0 16,-3 6 0-16,1 11-1 16,5 5 1-16,5 6-1 15,15 3-1-15,12 2 0 16,17-2 0-16,19-3-1 15,17-8 0-15,15-10 0 16,19-17 0-16,10-13-1 16,13-19 1-16,5-19 0 15,7-16 0-15,-3-18 0 16,-3-14 0-16,-10-14 1 15,-10-7-2-15,-16-10 1 0,-17-2-1 16,-20-8 1-16,-23 3-1 16,-21 2 1-16,-20 1 0 15,-15 12 1-15,-15 17-1 16,-12 18 0-16,-7 24 0 15,-4 21-2-15,5 30-5 16,-3 3-18-16,30 33-15 16,5-1-1-16,26 9 0 15,18-9-2-15</inkml:trace>
  <inkml:trace contextRef="#ctx0" brushRef="#br3" timeOffset="66729.6723">19601 4884 83 0,'6'-17'36'0,"-6"17"-1"16,-5-12-11-16,5 12-23 15,-17 25 0-15,6-2-1 16,-1 8 3-16,-1 5-4 16,6 6 1-16,-1-4-6 15,16 10-18-15,-3-14-9 16,14-2 0-16,6-13-2 15</inkml:trace>
  <inkml:trace contextRef="#ctx0" brushRef="#br3" timeOffset="66926.692">20173 4816 78 0,'-23'31'40'15,"-6"26"-3"-15,-19 13 2 16,-2 22-36-16,-6 14-1 15,-3 8-2-15,0 14-2 16,-8-8-32-16,13 2-1 16,2-13 0-16,16-9-2 15</inkml:trace>
  <inkml:trace contextRef="#ctx0" brushRef="#br3" timeOffset="67603.7597">19878 6139 96 0,'9'-16'36'0,"-3"-10"2"16,8 3-1-16,-6-9-34 15,9 1-1-15,-2 1 0 16,3 5 0-16,-5 2 0 16,-1 9 0-16,-12 14 0 15,14-8-1-15,-14 8 1 16,5 25-1-16,-5 1 0 15,1 4 1-15,2 6-2 0,3 3 1 16,4 0-1-16,2-4 0 16,6-6 1-16,5-8 0 15,5-12 0-15,1-11 0 16,5-16 0-16,3-13 0 15,0-11 0-15,2-10 1 16,-7-10-3-16,-3-7 0 16,-7-4 0-16,-9-1 0 15,-11 3 0-15,-3 6 0 16,-8 8 0-16,-4 8 0 15,-2 12 1-15,2 8 0 16,6 13 0-16,7 16 0 16,0 0-1-16,28-2-1 15,6 11-2-15,6-4-3 16,25 12-15-16,-6-13-17 0,13 9-1 15,-7-10-1-15,0 7 1 16</inkml:trace>
  <inkml:trace contextRef="#ctx0" brushRef="#br3" timeOffset="68061.8055">20463 5878 109 0,'0'0'38'16,"23"-15"2"-16,1-5-3 16,17 3-34-16,8-4-5 0,-1 5 2 15,1 4 1-15,-6 8 0 16,-10 6 0-16,-11 9-2 15,-11 8 4-15,-15 9-3 16,-13 6 3-16,-9 2-1 16,-5 2 0-16,-2-1-2 15,2-5 3-15,4-2-3 16,8-10 0-16,11-8 0 15,8-12 1-15,28 6-1 16,3-9 1-16,7-3-1 16,2 1 1-16,-3 4 1 15,-4 6-1-15,-8 8 0 16,-14 5 1-16,-15 10-1 15,-18 3 0-15,-10 5-1 0,-7 0 0 16,-5 1 0-16,0-3-3 16,1-7-2-16,16 1-9 15,-3-23-13-15,30-5-14 16,0 0 0-16,15-12-2 15,9-11 2-15</inkml:trace>
  <inkml:trace contextRef="#ctx0" brushRef="#br3" timeOffset="70173.0166">19792 7153 80 0,'7'-12'34'0,"6"6"0"15,-11-8-6-15,10 11-19 16,-12 3-1-16,0 0-1 0,0 0 0 16,14 21-1-16,-14 6-1 15,1 15-1-15,-7 11 1 16,0 18-1-16,-6 9 0 15,-2 12-2-15,-4 2 0 16,0-2-1-16,-1 1 0 16,5-10-3-16,7-7-1 15,7-20-5-15,20-2-17 16,-3-20-16-16,11-5 1 15,-2-14-2-15,5-5 0 16</inkml:trace>
  <inkml:trace contextRef="#ctx0" brushRef="#br3" timeOffset="71644.1637">19032 10475 86 0,'-8'17'36'0,"5"5"1"15,3-22 1-15,-7 15-33 16,7-15 0-16,10-17-1 16,1-6 0-16,5-5-1 15,1-9 0-15,3-2-1 0,0-6 1 16,-2 0-2-16,-3 0 1 15,-1 4-2-15,-5 0 2 16,-4 9-2-16,0 3 1 16,-5 10-1-16,0 3 1 15,0 16-1-15,0 0 1 16,0 0 0-16,0 31 0 15,4 1-1-15,6 3-1 16,0 5 2-16,5 1-2 16,7-1 2-16,2-5-2 15,4-7 1-15,2-12-1 16,3-12 3-16,3-19 0 15,0-14-2-15,1-21 3 16,4-15-3-16,-4-17 2 0,2-13-1 16,-8-11 1-16,-6-5-2 15,-6-4 1-15,-9 5-1 16,-6 4 1-16,-10 14-1 15,-4 15 2-15,-4 13-2 16,-1 15 1-16,3 13 0 16,5 15 0-16,9 10-1 15,17 10 2-15,13 2-2 16,18 3 0-16,17 1 0 15,12-1-2-15,14 1 0 16,6 6-2-16,2-2-1 16,-1 8-6-16,-16-11-7 15,3 19-8-15,-30-13-14 16,-3 11-1-16,-21-8 0 0,-10 5 2 15</inkml:trace>
  <inkml:trace contextRef="#ctx0" brushRef="#br3" timeOffset="72107.21">19910 9774 111 0,'-9'10'39'0,"9"-10"1"16,26-11-1-16,7-6-36 15,17-3-1-15,11-1 0 16,9 3-1-16,-3 2 0 16,-6 6 0-16,-10 10-1 0,-12 11 0 15,-23 10 1-15,-17 10-1 16,-20 9 0-16,-17 7 1 15,-11 3 0-15,-4 1 0 16,-3-5 0-16,9-6 0 16,13-8-1-16,12-6 0 15,21-12 1-15,16-6-1 16,16-8 0-16,17-4 0 15,8 5 0-15,1 3 1 16,-5 5-1-16,-6 7 1 16,-18 11 0-16,-17 7 0 15,-23 9-1-15,-20 5 1 16,-17 4-2-16,-9-1 2 15,-7-1-2-15,3-9 0 16,4-5-3-16,12-15-3 0,28-1-7 16,2-28-7-16,30 6-11 15,0-21-10-15,19-4 0 16,4-11-3-16</inkml:trace>
  <inkml:trace contextRef="#ctx0" brushRef="#br3" timeOffset="73910.3903">19764 11913 53 0,'18'-1'34'0,"-18"1"-2"16,14 6-1-16,-14-6-22 0,7 17-7 15,-7-3-1-15,-7 4 2 16,-3 9 0-16,-13 2 2 16,-2 10-1-16,-12 4-1 15,-8 5 0-15,-11 3 0 16,-8 3-1-16,-10-1-1 15,-2-1 0-15,-8-1-1 16,-4-4-1-16,-3-8 1 16,-3-7-1-16,3-9 1 15,6-8 0-15,4-8 0 16,7-11-1-16,4-9 1 15,12-7 1-15,11-6 0 16,11-7 0-16,11-6-1 16,15-4 0-16,12-5 0 0,10-1 0 15,14 0 1-15,10-3-2 16,12 5 0-16,6 5 1 15,5 5 0-15,2 8 0 16,1 13 0-16,0 4 0 16,-1 12 1-16,-4 12-1 15,-3 6 1-15,2 10 0 16,-8 10 0-16,3 4 0 15,-2 7 1-15,3 2-1 16,4-3 0-16,5-1 1 16,5-2-1-16,5-4 0 15,5-9 0-15,5-8-1 16,5-7 0-16,5-3 1 0,-2-8-1 15,3-1 1-15,-2-5-1 16,-5-6 1-16,-5-2 0 16,-4-3 1-16,-8-2 0 15,-7-2-1-15,-7-5 0 16,-13-8 0-16,-5-3 1 15,-10-7-1-15,-7-6 0 16,-7-3-1-16,-9-6 0 16,-10-1 0-16,-9-1 1 15,-10 4-1-15,-15 6 0 16,-16 11 0-16,-18 14 0 15,-14 15 0-15,-14 17 0 16,-11 11 0-16,-3 8-1 16,-1 2 0-16,18 5-6 15,8-19-14-15,40 1-17 0,13-15-1 16,39-5-3-16,0 0 1 15</inkml:trace>
  <inkml:trace contextRef="#ctx0" brushRef="#br3" timeOffset="90168.0159">20965 12045 94 0,'0'0'38'15,"17"-23"1"-15,6 13-1 16,3-6-37-16,6-2-2 16,4 4-2-16,-4-6-9 15,7 16-24-15,-15-1 0 0,1 12-1 16,-12-1-1-16</inkml:trace>
  <inkml:trace contextRef="#ctx0" brushRef="#br3" timeOffset="90336.0327">21040 12259 99 0,'-29'20'38'16,"14"6"2"-16,-1-14-3 16,16-12-33-16,20 8-4 15,8-23-7-15,26 0-27 16,-4-16-4-16,22-2 0 0,-2-13-3 15</inkml:trace>
  <inkml:trace contextRef="#ctx0" brushRef="#br3" timeOffset="90893.0884">21924 11457 92 0,'4'-15'37'15,"-7"2"0"-15,3 13 0 16,-7 18-34-16,-6 9-1 15,-7 10-2-15,1 10 3 16,-8 12-2-16,0 5-2 16,1 3-1-16,1-4-2 15,13 1-4-15,0-20-21 16,31 0-6-16,2-20-3 15,18-7 1-15</inkml:trace>
  <inkml:trace contextRef="#ctx0" brushRef="#br3" timeOffset="91194.1185">22247 11725 87 0,'-14'-7'36'16,"-1"17"0"-16,-13 5 2 16,8 16-28-16,-11 0-3 15,8 9-3-15,0-2 1 16,9 4-4-16,9-5 2 15,13-7-3-15,12-13 2 16,8-9 0-16,10-8-1 16,10-10 0-16,-2-9 0 15,-2-4-1-15,-4-7 0 16,-8 0 2-16,-13 0-3 15,-13 2 2-15,-10 5-4 16,-15 3 2-16,-3 5-3 0,-8 0 1 16,7 12-8-16,-6-8-26 15,29 11-2-15,-12-16-1 16,32 4 2-16</inkml:trace>
  <inkml:trace contextRef="#ctx0" brushRef="#br3" timeOffset="91410.1401">22824 11337 82 0,'-13'-12'40'0,"1"28"-1"16,-11 3 1-16,6 15-22 15,-6 10-15-15,5 11 1 16,1 7-2-16,3 7 1 0,0 0-4 15,1-1-1-15,8-1-2 16,-5-12-5-16,17 2-27 16,-14-20-5-16,14-1 3 15,-9-24-4-15</inkml:trace>
  <inkml:trace contextRef="#ctx0" brushRef="#br3" timeOffset="91845.1836">22574 11684 105 0,'-20'3'38'16,"12"12"3"-16,8-15-4 16,3 15-32-16,24-11-3 15,13-4-2-15,8-4 1 0,11-2-3 16,2-2 2-16,2-1-2 15,-5 1 2-15,-8 1-1 16,-11 5 1-16,-13 1 0 16,-11 2 0-16,-15-1 1 15,-11 11-1-15,-9-3 2 16,-5 2-1-16,-2 0 2 15,1-1-2-15,4 0 1 16,4 2-1-16,8-2 1 16,10-9-1-16,13 16 0 15,9-10-1-15,8-1 0 16,5-1 0-16,4 4 1 15,-1-2-1-15,-3 4 0 16,-8 3 1-16,-10 2-3 0,-10 4 2 16,-12 1-2-16,-8 2 2 15,-7-3-2-15,-5 1 0 16,-3-7-4-16,10 4-10 15,-6-18-21-15,24 1-3 16,-6-11 0-16,21-1-2 16</inkml:trace>
  <inkml:trace contextRef="#ctx0" brushRef="#br3" timeOffset="92446.2437">23737 11959 81 0,'-11'19'38'16,"-3"-17"1"-16,14-2-1 15,-24 4-29-15,11-7-2 16,-4-9-2-16,1-3-3 15,-3-10 0-15,2-5 0 16,3-10-2-16,0-7 0 16,6-10-1-16,1-7 1 15,2-7-1-15,1 1 2 0,0 4-1 16,2 4-1-16,-1 9 3 15,2 9-1-15,0 12 0 16,2 11 1-16,6 7-2 16,7 11 1-16,8 5 0 15,7 6-1-15,8 4 0 16,4 4 1-16,-1 5-1 15,-2 4 1-15,-7 5-1 16,-13 7 1-16,-14 3-1 16,-18 5-1-16,-18 4 1 15,-14 5 2-15,-15 5-1 16,-5-3-2-16,-3 1 2 0,10-4-1 15,13-7 0 1,19-7 0-16,25-10 0 0,20-13-5 16,31-8-2-16,9-21-10 15,32 4-22-15,-10-20 0 16,10 4-2-16,-14-11 1 15</inkml:trace>
  <inkml:trace contextRef="#ctx0" brushRef="#br3" timeOffset="92874.2865">21705 12537 95 0,'0'0'39'0,"-13"10"0"0,12 11-1 16,-18 5-35-16,10 5-3 15,-1 10 1-15,-3 4-1 16,0 10-1-16,-1-4-3 15,10 7-3-15,-5-19-18 16,21 4-12-16,1-19-1 16,17-3 0-16,4-22 1 15</inkml:trace>
  <inkml:trace contextRef="#ctx0" brushRef="#br3" timeOffset="93180.3171">22071 12711 90 0,'-13'-1'37'16,"-9"10"2"-16,6 15 0 0,-11 3-33 15,9 10 0-15,-2-1-2 16,11 3 0-16,3-5-1 16,12-1-1-16,10-13 0 15,11-5 0-15,5-15-1 16,11-9 0-16,0-8 0 15,-4-11 0-15,-2-3-1 16,-8-5 0-16,-10-1-1 16,-11 2 0-16,-9 4-1 15,-10 1-2-15,-4 8 0 16,-5 0-3-16,5 11-2 15,-5-6-16-15,20 17-15 16,-2-17 2-16,20 11-2 16,3-9 3-16</inkml:trace>
  <inkml:trace contextRef="#ctx0" brushRef="#br3" timeOffset="93384.3375">22692 12290 101 0,'0'0'40'0,"0"0"1"16,-28 6-2-16,12 23-33 15,-9 2-3-15,3 14 0 16,-2 8-1-16,2 6-2 16,0 7-1-16,2-1-2 15,11 3-3-15,-4-15-15 16,18 11-17-16,-7-20-3 15,11-4 1-15,-4-18-1 16</inkml:trace>
  <inkml:trace contextRef="#ctx0" brushRef="#br3" timeOffset="93815.3806">22506 12655 102 0,'-9'-12'39'15,"22"13"0"-15,5-10-2 16,16 4-36-16,13-4-1 15,14 1 0-15,4-6 1 16,4 4 1-16,-4-4-1 16,-7 7 2-16,-14-2-1 15,-9 7 2-15,-16 2-2 0,-19 0 0 16,-11 12-1-16,-10 0-1 15,-10 4 0-15,-1-1-1 16,-1 7 1-16,5-1-1 16,8-5 1-16,9 2 0 15,14-4 1-15,16-2-1 16,8-7 0-16,9 0 0 15,7-4 1-15,-1 0-1 16,-4-1 0-16,-4 3 0 16,-8 2 1-16,-16 6-1 15,-14 5 0-15,-12 5 0 16,-12 4-1-16,-5 2 0 15,-2 4-3-15,-3-13-7 16,17 13-11-16,-7-22-18 0,28-9 0 16,0 0-3-16,21-4 2 15</inkml:trace>
  <inkml:trace contextRef="#ctx0" brushRef="#br3" timeOffset="94421.4412">23862 12861 77 0,'0'0'38'15,"0"0"-2"-15,0 0 2 16,-15 5-32-16,15-5 0 16,-21-4 0-16,6 4-2 15,-8-7 0-15,-6 2-2 16,-3-9 0-16,1-4 0 15,-1-7-1-15,3-11 0 16,2-11-1-16,5-8 0 16,8-13 1-16,7-7-1 15,7-4 0-15,9 1 0 0,6 2 1 16,9 8 0-16,1 10 0 15,6 11-1-15,-2 14 1 16,-1 13 0-16,-7 14 0 16,-4 14 0-16,-12 16 0 15,-12 12-1-15,-10 12 0 16,-11 11 1-16,-7 7 0 15,-5 8 0-15,1 1 0 16,3-2-1-16,12-6 0 16,14-8 1-16,17-10-1 15,19-14-1-15,23-10 0 16,19-21-5-16,31-3-6 15,-3-25-10-15,21 2-18 16,-12-16 0-16,1 5-2 0,-22-4 2 16</inkml:trace>
  <inkml:trace contextRef="#ctx0" brushRef="#br3" timeOffset="95120.5111">22553 13195 72 0,'19'-20'38'0,"-8"2"1"16,-1 20 0-16,-10-2-27 15,-14 26-7-15,-1 2-3 16,-4 9 0-16,-5 4-1 15,2 5-1-15,4 2-1 16,4-6-2-16,10-3-1 0,11-14-4 16,22 0-4-16,-2-23-24 15,23 0-1-15,0-17 0 16,8 0 2-16,-10-14 24 15,7 3 7-15,-9 0 5 16,-16-6 9-16,-1 14 21 16,-21-1 5-16,-8 19-1 15,-4-20 3-15,4 20-24 16,-33 5-6-16,13 5-1 15,-7 3-3-15,7 7 1 16,1 0-1-16,8 5-1 16,3 1 0-16,9-1-1 15,8-4-1-15,9-3 0 16,4-5 0-16,6-6 0 15,3-7 0-15,2-6-1 0,0-6 1 16,-6-7-1-16,-5-2-1 16,-5-4-1-16,-7-2-1 15,-9-5-1-15,3 7-3 16,-12-8-4-16,11 18-15 15,-12-8-14-15,12 8 2 16,-3-4 0-16,12 8 2 16</inkml:trace>
  <inkml:trace contextRef="#ctx0" brushRef="#br3" timeOffset="95351.5342">23442 12953 90 0,'15'-16'39'0,"-15"-6"-1"0,0 22 2 16,-16-2-34-16,3 12-2 15,-4 11-1-15,1 13 0 16,-6 7-2-16,6 12 1 16,-2 6-2-16,2 2 0 15,3 1-3-15,4-5-1 16,9 2-8-16,-9-21-24 15,18-1-3-15,-6-22-1 16,13-3-1-16</inkml:trace>
  <inkml:trace contextRef="#ctx0" brushRef="#br3" timeOffset="95789.578">23310 13201 94 0,'-18'-3'39'15,"18"3"0"-15,0 0-3 16,8 14-33-16,21-17-1 15,13 1-2-15,6-5 0 16,14-1 0-16,0-4 0 16,1 2 0-16,-7-1 2 15,-5 1 0-15,-12 2 0 16,-12 1 0-16,-14 5 1 15,-13 2-2-15,-11 6 1 16,-10 4 0-16,-6 2-2 16,-4 2 1-16,1 2-1 15,4 6 0-15,7-5 0 16,9 1 0-16,15-5 0 0,10-4 1 15,13-2-1-15,5 0 0 16,4-5 0-16,2 1 1 16,-6 0 0-16,-5 2 0 15,-13 5 0-15,-13 4-1 16,-10 4 0-16,-10 2 0 15,-11 3 0-15,-4-1-1 16,0 3-1-16,-4-8-5 16,12 6-6-16,-6-19-9 15,25 8-16-15,6-12-4 16,0 0-1-16,19-29 0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21/05/2014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5815776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have some HRT-change “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our phones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etc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see the two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youtube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clips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made for this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work at our own pace using the technology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a new Physics song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remember key ideas when in the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10680" y="1473480"/>
              <a:ext cx="523800" cy="471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96640" y="1466640"/>
                <a:ext cx="544680" cy="49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3825000" y="2696760"/>
              <a:ext cx="1033920" cy="22554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10600" y="2680920"/>
                <a:ext cx="1064520" cy="228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21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511251"/>
              </p:ext>
            </p:extLst>
          </p:nvPr>
        </p:nvGraphicFramePr>
        <p:xfrm>
          <a:off x="533400" y="2286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Impulse, Change of Momentum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320" y="238680"/>
              <a:ext cx="8686800" cy="5545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9520" y="222120"/>
                <a:ext cx="8712000" cy="557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0802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2200" y="240480"/>
              <a:ext cx="8670960" cy="4265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8520" y="228960"/>
                <a:ext cx="8699400" cy="428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4660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920" y="334440"/>
              <a:ext cx="8758800" cy="5411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800" y="321480"/>
                <a:ext cx="8783640" cy="543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809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3320" y="332280"/>
              <a:ext cx="8523720" cy="5335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4320" y="317520"/>
                <a:ext cx="8546400" cy="535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454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5000" y="269280"/>
              <a:ext cx="8807040" cy="5126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9880" y="257400"/>
                <a:ext cx="8824680" cy="514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8719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6080" y="206280"/>
              <a:ext cx="8866800" cy="6300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8520" y="194400"/>
                <a:ext cx="8880120" cy="631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3684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2879</TotalTime>
  <Words>254</Words>
  <Application>Microsoft Office PowerPoint</Application>
  <PresentationFormat>On-screen Show (4:3)</PresentationFormat>
  <Paragraphs>46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151</cp:revision>
  <dcterms:created xsi:type="dcterms:W3CDTF">2006-08-16T00:00:00Z</dcterms:created>
  <dcterms:modified xsi:type="dcterms:W3CDTF">2014-05-21T00:55:31Z</dcterms:modified>
</cp:coreProperties>
</file>