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312" r:id="rId5"/>
    <p:sldId id="313" r:id="rId6"/>
    <p:sldId id="314" r:id="rId7"/>
    <p:sldId id="315" r:id="rId8"/>
    <p:sldId id="316" r:id="rId9"/>
    <p:sldId id="31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44:48.028"/>
    </inkml:context>
    <inkml:brush xml:id="br0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9362 3995 39 0,'5'-12'31'15,"-5"12"3"-15,-2-10-2 16,2 10-18-16,0 0-4 16,0 0 0-16,-8-15-2 15,8 15-1-15,0 0-2 16,0 0-1-16,0 0-1 15,0 0-1-15,-9 13-1 16,6 8 1-16,-4 7-1 16,0 4 0-16,-1 5-1 15,3-1 1-15,0 3 0 16,4-4 0-16,1-8 0 15,6-4-1-15,1-7 1 0,3-4-1 16,1-4 1-16,-1 2-1 16,1-3 0-16,-11-7 1 15,15 13-1-15,-15-13 1 16,0 0-1-16,9 14 1 15,-9-14-1-15,0 0 1 16,0 0 0-16,0 0-1 16,0 0 1-16,0 0-1 15,0 0 1-15,0 0-1 16,9 10 0-16,-9-10 0 15,0 0 1-15,0 0-2 16,6 11 1-16,-6-11-1 0,0 0 1 16,0 0 0-1,8 12 0-15,-8-12-1 0,0 0 1 16,7 13 1-16,-7-13 0 15,12 4 0-15,4-19 1 16,13-22 2-16,18-37-2 16,30-40 1-16,30-47-1 15,35-36 1-15,33-39-4 16,16-35-8-16,16 0-28 15,-18-1-4-15,-7 32 1 16,-38 28-2-16</inkml:trace>
  <inkml:trace contextRef="#ctx0" brushRef="#br0" timeOffset="7091.7091">6897 5671 62 0,'9'-10'34'0,"-9"10"0"16,0 17 1-16,-16 11-27 16,5 16-2-16,-7 7 1 15,4 9-2-15,-2 4 1 16,3 3-2-16,1-11 2 15,7-6-2-15,4-14-1 16,4-10 0-16,-3-26 0 16,21-3 0-16,-5-30-1 15,3-10 1-15,4-21-3 16,1-9 0-16,-4-7 0 0,-1-4-1 15,-1-1 0-15,-3 10 0 16,-2 12-1-16,1 11-1 16,1 15 2-16,0 11-3 15,10 18-2-15,1-5-14 16,15 27-19-16,-4-5 0 15,17 12-1-15,-2-2 1 16</inkml:trace>
  <inkml:trace contextRef="#ctx0" brushRef="#br0" timeOffset="7435.7435">7511 5808 77 0,'-15'20'41'0,"-4"-11"-5"15,17 4 3-15,0 0-31 16,14-8-4-16,15-5-3 15,9-2-1-15,9-5 1 16,6-6 0-16,5-5 0 16,-4-5-3-16,-6-2 4 15,-7-3-4-15,-14 0 4 16,-12 2-4-16,-17 0 3 15,-16 8-2-15,-16 5 2 16,-9 7 0-16,-10 8 0 16,-6 8 0-16,-2 11 1 15,1 11 0-15,9 7 1 16,16 6 0-16,16 2-1 15,19 0-2-15,26-6-2 0,20-19-8 16,36-2-26-16,8-23-3 16,29-5-1-16,2-24 1 15</inkml:trace>
  <inkml:trace contextRef="#ctx0" brushRef="#br0" timeOffset="7662.7662">8630 5004 92 0,'-57'-21'39'0,"-2"31"1"16,-8 19 0-16,4 38-37 16,0 20 1-16,6 25-2 15,10 9 3-15,11 10-4 16,17-1 1-16,6-7-5 0,19-11-2 15,4-34-16-15,20-10-16 16,-2-32-1-16,9-10-3 16,-12-27 2-16</inkml:trace>
  <inkml:trace contextRef="#ctx0" brushRef="#br0" timeOffset="7798.7798">8171 5780 106 0,'-20'-23'39'0,"1"-4"2"15,20 10-4-15,19-6-34 16,13-5-7-16,34 7-31 15,6-11-5-15,19 8 0 16,3-7-2-16</inkml:trace>
  <inkml:trace contextRef="#ctx0" brushRef="#br0" timeOffset="8428.8428">9487 5816 94 0,'-8'-41'37'0,"1"-2"0"16,7 10-1-16,-7 2-32 15,10 8-3-15,1 8 2 16,-4 15-3-16,9 24 2 15,-3 10 1-15,-4 16 1 16,3 12-1-16,0 11 1 16,-4 8-2-16,6 1 1 15,-4-3-1-15,4-11 1 16,-1-9-3-16,1-15 0 15,4-18 0-15,-11-26 1 16,21-5-1-16,-11-23 0 16,0-16 0-16,-2-12-2 0,-1-10 3 15,-6-14-2-15,3-7-1 16,-3-6 1-16,1-2-1 15,6 2 1-15,4 9 0 16,8 5 1-16,9 9-3 16,6 15 3-16,7 15 0 15,8 18 0-15,1 15 0 16,-1 14 0-16,-5 9 0 15,-9 14 0-15,-12 6 0 16,-20 11 0-16,-14 4 0 16,-17 5 0-16,-14 3 3 15,-10 1-4-15,-3-7 2 16,3-3-5-16,2-15-2 15,25 1-30-15,3-16-2 16,25-9-1-16,14-15-3 0</inkml:trace>
  <inkml:trace contextRef="#ctx0" brushRef="#br0" timeOffset="8849.8849">10739 5522 88 0,'-32'-11'39'16,"-6"13"0"-16,-19 2 1 15,5 12-34-15,-19 11 0 16,4 16-2-16,0 6 0 0,8 5 1 15,8-2 0-15,14-2-1 16,17-6-1-16,18-11 0 16,21-17-3-16,17-17 4 15,17-21-4-15,13-11-1 16,9-11-1-16,2-5 1 15,-3-1-1-15,-9 5 1 16,-10 6 1-16,-16 13-2 16,-11 19 1-16,-18 19 2 15,-17 21-2-15,-10 15 3 16,-9 14-1-16,-4 13 1 15,3 7-2-15,2 1-1 16,14-2-3-16,6-23-8 16,30 0-21-16,2-26-9 0,23-13 1 15,2-26-1-15</inkml:trace>
  <inkml:trace contextRef="#ctx0" brushRef="#br0" timeOffset="9187.9187">11178 5578 105 0,'0'0'41'0,"0"-20"1"16,22 5-2-16,5 4-38 15,17-15-1-15,13 0-1 16,1 7 1-16,-5 9 0 0,-6 13 0 15,-13 17 0-15,-19 18 0 16,-23 15 0-16,-19 16 2 16,-20 14 0-16,-13 7 0 15,-10 3 0-15,3-4 0 16,7-9 0-16,16-14-3 15,19-18 0-15,26-16 0 16,30-23 0-16,25-16 0 16,27-15 0-16,3-15-7 15,29 8-22-15,-14-21-11 16,10 11-3-16,-15-5 0 15,-2 10-2-15</inkml:trace>
  <inkml:trace contextRef="#ctx0" brushRef="#br0" timeOffset="9697.9697">12513 5432 77 0,'-1'21'40'15,"-7"6"-1"-15,6 25 1 16,-7-3-30-16,10 10-2 16,2-8-2-16,15-7 2 15,10-28-3-15,21-31-1 16,21-49 0-16,28-44-2 0,27-44-2 15,26-40-6-15,39-24-24 16,1-42-13-16,8-7 1 16,-9-12-2-16,-4 16-1 15</inkml:trace>
  <inkml:trace contextRef="#ctx0" brushRef="#br0" timeOffset="22828.2826">12625 7477 78 0,'14'9'38'16,"-1"15"-1"-16,-7 4 1 16,5 16-31-16,-6-1-2 15,8 2 0-15,-1-14 1 0,22-19-1 16,18-36 0-16,28-39 0 16,24-41 0-16,31-31 0 15,19-18-4-15,4-23-8 16,13 16-12-16,-29 0-19 15,-13 27-2-15,-31 20-3 16,-18 31 0-16</inkml:trace>
  <inkml:trace contextRef="#ctx0" brushRef="#br0" timeOffset="27636.7634">10577 9899 105 0,'-2'12'39'0,"4"15"1"15,-7-4-5-15,3 16-31 16,2 0-1-16,5 1 1 15,10-16-1-15,20-22 0 16,16-38 0-16,24-40-2 16,28-40-2-16,26-33-3 15,28-14-33-15,-9-18-4 16,-3 9-1-16,-27 17-3 15</inkml:trace>
  <inkml:trace contextRef="#ctx0" brushRef="#br0" timeOffset="30446.0443">1241 10778 73 0,'18'0'34'16,"8"-1"-3"-16,9 6 2 15,7-6-30-15,16 2 0 16,15-3-1-16,15 0-1 0,13-3 0 16,11 1 0-16,10 0 0 15,14 1-1-15,10 4 1 16,6 3-1-16,3 3 0 15,11 4-1-15,8 0 1 16,5 0 1-16,12-3 0 16,12-3-1-16,13-4 1 15,15-4 0-15,15-7 0 16,11-1 0-16,19-5 0 15,10 1 0-15,13-1-1 16,0-1 1-16,8 3-1 16,3 3 1-16,2 1-1 15,9 3 0-15,-4 3 0 16,12 1 1-16,-1-1-1 0,10 1 1 15,4 0-1-15,8-3 2 16,3-5-1-16,4 0 0 16,-1-4 0-16,7 1 0 15,1 1 0-15,2 4 0 16,2 3-1-16,-4 8 0 15,2 2 0-15,0 2 0 16,4 3 0-16,-2 1 0 16,4-3 0-16,0-2 0 15,5-4 0-15,7-3 0 16,0 0 0-16,6 3 0 15,-4 0 1-15,4 1-1 16,-5 6 0-16,-1 3 1 16,-1 2-1-16,-2 1 1 15,-1-2 0-15,1-1 0 0,5-8 0 16,0-4 0-16,48-9 0 15,-35-5 0-15,2-10 0 16,1-4 0-16,0-2 0 16,-11-1-3-16,-13 9-7 15,-30-4-27-15,-65 12-1 16,-5 4-1-16,-47 11-1 15</inkml:trace>
  <inkml:trace contextRef="#ctx0" brushRef="#br0" timeOffset="31244.1241">17933 10770 87 0,'0'0'35'0,"9"22"0"15,-24-15-7-15,-7 15-26 16,-13 2-2-16,-10 9 1 15,-12 1-2-15,-14 7 0 16,-20 0 0-16,-13 9 0 16,-16 2 1-16,-22 8-2 15,-16 5 2-15,-21 8-2 16,-21 8 3-16,-20 4 2 15,-20 13-2-15,-27 13 1 16,-26 13 0-16,-28 18 1 16,-27 11 1-16,-31 23-1 15,-32 16 1-15,-22 24-2 16,-33 19 0-16,-21 20 1 0,-25 13-1 15,-22 16-2-15,-17 12-1 16,-18 11 0-16,-15 11-1 16,2 8 0-16,4-3 0 15,16-4-2-15,30-12-2 16,29-30-35-16,60-21 0 15,51-48-3-15,65-46 2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0:51:54.05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2132 1220 43 0,'0'0'34'16,"10"-74"1"-16,-10 74 1 16,0 0-19-16,4-62-8 15,-4 62-1-15,0 0 0 16,0 0 0-16,0 0-1 15,0 0-3-15,0 0 2 16,-7 14-3-16,10 56-1 16,-7 18-1-16,-2 13 2 0,-30-11-3 15,11 26 0-15,-8-2 0 16,7-2-1-16,-2-28 2 15,4-12-1-15,3-13 0 16,7-12 0-16,4-17 1 16,5-11-1-16,5-19 0 15,0 0 0-15,3-37-1 16,0-7 2-16,-2-13-2 15,-2-20 2-15,1 28-1 16,-1-9 0-16,-9-8 0 16,7-6 1-16,-1-3 1 15,7-4-2-15,-1 2 1 16,5-6 0-16,7 5-1 15,-3-12 2-15,6 6-2 16,2-3 1-16,9 11-2 0,6 2 1 16,3 13 0-16,3 3-1 15,9 18 0-15,3 18 0 16,4 15 1-16,-2 12 0 15,-4 11-1-15,-50-16 2 16,82 65 0-16,-82-65 0 16,38 122-1-16,-32-8 1 15,-32 7 0-15,-30-9 0 16,-25-15-1-16,-25-38-1 15,6-17-2-15,12-20-2 16,24-11-4-16,64-11-26 16,-59-6-3-16,59 6 0 0,0 0-1 15</inkml:trace>
  <inkml:trace contextRef="#ctx0" brushRef="#br0" timeOffset="797">2845 1366 91 0,'0'0'35'0,"0"0"1"16,0 28-2-16,-4 4-31 15,-3 13-2-15,-3 15 1 16,-6 12 1-16,-3 7-1 16,-2 1 1-16,-1-3-1 15,1-9 1-15,4-9-1 16,0-14 1-16,7-14-1 15,5-18 0-15,5-13 0 16,4-22-1-16,7-11 1 16,3-16-1-16,4-12 0 15,1-15 0-15,4-15 1 16,-12 44-1-16,6-3 0 0,-4 3 1 15,3-2-1-15,-16 49 1 16,32-84-2-16,-32 84 1 16,34-73-1-16,-34 73 0 15,45-53 0-15,-45 53 0 16,57-38 0-16,-57 38 0 15,57-14 0-15,23 13-2 16,10 15 2-16,-7 9-1 16,6 4 1-16,-11-5-1 15,-8 0 0-15,-19-6 0 16,-31-6 1-16,-13 2-1 15,-12-1 1-15,-10 1 0 16,-11 3 0-16,-11 4 1 16,-6 7 0-16,-1 5 0 0,-4 1 0 15,7 5-1-15,7 6 2 16,10-1-2-16,14 1 0 15,17-5-1-15,20-8 0 16,12-10 1-16,17-10 0 16,7-15 1-16,4-11-1 15,3-11 0-15,-5-13 1 16,-7-6-1-16,-13-8-1 15,-13-1-2-15,-32 55-2 16,7-61-2-16,-7 61-6 16,-10-55-14-16,10 55-12 15,-29-52 0-15,29 52 0 16,-31-32 3-16</inkml:trace>
  <inkml:trace contextRef="#ctx0" brushRef="#br0" timeOffset="1131">4453 1335 110 0,'66'-10'41'16,"-66"10"1"-16,40-5-3 15,-6 10-36-15,-20 9-2 16,0 15 1-16,-17 9-1 16,-11 11 0-16,11 10-1 0,10 15 0 15,4 3 0-15,0 4 0 16,-4-2 0-16,-6 4 0 15,-9-6 1-15,-10-1-3 16,-6-9 2-16,-12-11-1 16,-3-11-2-16,-8-16-3 15,12-12-14-15,-11-34-18 16,22-13-4-16,-3-31 2 15,15-19-2-15</inkml:trace>
  <inkml:trace contextRef="#ctx0" brushRef="#br0" timeOffset="1263">4314 1123 111 0,'-6'-72'40'0,"0"-1"-1"0,4 15-8 16,-3 1-68-16,5 57-3 15,19-75 0-15,-19 75-1 16</inkml:trace>
  <inkml:trace contextRef="#ctx0" brushRef="#br0" timeOffset="1645">5109 1478 111 0,'18'11'39'0,"-2"-11"2"15,13 0-2-15,-1-13-37 16,15 1 0-16,5-8-1 0,8-1 1 15,-56 21-1-15,61-23-1 16,-61 23 2-16,54-30-1 16,-54 30 1-16,52-32-1 15,-52 32 2-15,0 0-2 16,37-50 2-16,-37 50-1 15,0 0 0-15,-23-18-2 16,-25 29 0-16,-11 15 0 16,-15 9 0-16,-5 16 0 15,-2 7 0-15,15 11 0 16,18-1 0-16,44-16 0 15,26-21-3-15,24-15-2 16,34-8-7-16,8-22-18 16,35-4-9-16,1-11-1 0,16-8 0 15,-7-7-1-15</inkml:trace>
  <inkml:trace contextRef="#ctx0" brushRef="#br0" timeOffset="1849">6294 1323 126 0,'-24'-1'42'16,"-14"17"0"-16,-28 12-1 15,-11 20-37-15,-3 6-4 16,27-1 0-16,16-7 0 16,19 1 0-16,16-7 0 15,21-12 0-15,26-10-5 16,20-21-9-16,35-8-19 15,0-16-8-15,26-7 1 16,-62 5-3-16</inkml:trace>
  <inkml:trace contextRef="#ctx0" brushRef="#br0" timeOffset="2066">7242 910 122 0,'0'0'43'15,"24"-57"0"-15,-24 57 0 16,0 0-39-16,-30 23-4 15,-23 57 0-15,-6 50 0 16,-9 20 0-16,5-21 0 16,18-9 0-16,18-15-7 0,26-19-15 15,1-35-17-15,14-10-3 16,-11-23 0-16,14-11 1 15</inkml:trace>
  <inkml:trace contextRef="#ctx0" brushRef="#br0" timeOffset="2368">6839 1401 97 0,'-21'-31'41'0,"7"12"1"16,14 19-1-16,0 0-13 15,26 7-24-15,8 3-2 16,29-2-2-16,8-9 0 15,11-4 0-15,-82 5 0 16,96-7 0-16,-9-1 0 0,0 8 0 16,-17-1 0-16,-4 10 0 15,-24 5 0-15,-7 15 0 16,-25 3 0-16,-13 8 0 15,-9 5 0-15,-5-2 0 16,-2 0 0-16,0-5-2 16,7-6-6-16,-2-18-10 15,28-6-19-15,-14-8-5 16,36-24 1-16,-4-7-1 15</inkml:trace>
  <inkml:trace contextRef="#ctx0" brushRef="#br0" timeOffset="2509">7804 1021 117 0,'0'0'37'0,"-15"-89"-3"16,15 89-31-16,-21-82-43 15,21 82 1-15,-9-64-3 16</inkml:trace>
  <inkml:trace contextRef="#ctx0" brushRef="#br0" timeOffset="2734">7982 665 109 0,'67'-1'41'15,"-67"1"3"-15,53 28-3 16,-53-28-35-16,27 56-1 16,-27-56 0-16,-4 82-1 0,-9 37-4 15,-24 11 0-15,4 6 0 16,-14-12 0-16,11-12 0 15,14-15-9-15,12-29-10 16,37-33-13-16,-8-14-10 16,18-12 0-16,-2-14-1 15,10-8 2-15</inkml:trace>
  <inkml:trace contextRef="#ctx0" brushRef="#br0" timeOffset="3110">8257 1388 102 0,'-15'19'39'15,"14"3"2"-15,1-7-2 16,19-4-34-16,4-4 0 16,12-2-2-16,9-9-1 15,11-7 0-15,6-5-2 16,-61 16-1-16,65-28 1 15,-65 28-1-15,69-38 1 16,-69 38 0-16,63-52 0 16,-63 52 0-16,52-53 2 15,-52 53 0-15,0 0 1 16,29-61 0-16,-29 61 0 15,0 0 1-15,-25-8-2 16,-23 26-2-16,-17 9 0 16,-2 21 0-16,-8 14 0 0,14 15 0 15,15-6 0 1,36-10 0-16,47-32-4 0,11-17-10 15,34-7-11-15,-6-15-14 16,26-5-4-16,-6-14 2 16,16-5-2-16</inkml:trace>
  <inkml:trace contextRef="#ctx0" brushRef="#br0" timeOffset="3452">9323 1238 118 0,'0'0'43'0,"0"0"0"16,0 0-1-16,-22-56-38 15,22 56-2-15,0 0 1 16,-57-5-3-16,57 5 0 0,0 0 0 16,-57 30 0-16,57-30 0 15,2 35 0-15,-2-35 0 16,11 29 0-16,8-3 0 15,15 1 0 1,-6-3 0 0,-6 14 0-1,-6 7 0-15,-24-2 0 16,-9 48 0-16,-18 51 0 15,6-95-3 1,-6-12-30-16,24-14 1 16,11-21-10-16,0 0-6 15,41 4 1-15,7-57 0 16</inkml:trace>
  <inkml:trace contextRef="#ctx0" brushRef="#br1" timeOffset="8463">2440 2303 47 0,'-10'-14'29'0,"-2"4"2"16,1 0-2-16,-3 2-18 15,14 8-7-15,-19 5-2 16,19-5-2-16,-12 8 0 16,12-8 0-16,-5 13 0 15,5-13 1-15,0 0 0 16,15 11 1-16,-4-11 0 15,5 3 1-15,0-3-1 16,6 2 0-16,-1 0 0 16,4 4 0-16,2-1 0 15,4 3-1-15,2 0-1 16,5-1 1-16,2 1 0 15,8-3 0-15,8-2-1 0,7-4 1 16,7-5 0-16,9 0 0 16,9-4-1-16,7-3 1 15,5-1-1-15,7-1 0 16,1 0 1-16,4 0-1 15,6 0 1-15,1 2-1 16,1 1 0-16,-2-4 1 16,2 2-1-16,6 0 1 15,2 0 0-15,0 0 1 16,-1 0-2-16,-2 2 2 15,2-1-1-15,-1 6 1 16,2 0-2-16,-2 3 1 16,-5-1 0-16,-2 3-1 15,-3 1 1-15,-2 1-1 0,1 1 0 16,0-1 0-16,-4 0 0 15,-2 1 1-15,1-2-1 16,-1-2 0-16,1 1 0 16,0-1 0-16,0-2 0 15,-2 2 0-15,-4-2 0 16,5 0 0-16,-5 2 0 15,2-1-1-15,-3 2 1 16,0 0 0-16,-4 0 0 16,-3 0-1-16,-4 0 1 15,-2 2 0-15,-5-1 0 16,-1-1-1-16,-3 0 1 15,-6 0 0-15,0-1 1 16,-2 0-1-16,3 1 1 0,-6 0-1 16,1-3 1-16,2 1 0 15,-4 0-1-15,-1 2 1 16,-4-1-1-16,-3 2 0 15,-8 0 0-15,-1 1 0 16,-6-1-1-16,-4 2 1 16,-8 0 1-16,-5 0-1 15,-5-1 1-15,-1 0-1 16,-9-1 1-16,0 1 0 15,-14 0 1-15,19-2-1 16,-19 2 0-16,15-5 0 16,-15 5 1-16,10-4-2 15,-10 4-1-15,0 0-3 16,15-6-28-16,-15 6-3 0,-11-7-1 15,-7 1-1-15</inkml:trace>
  <inkml:trace contextRef="#ctx0" brushRef="#br2" timeOffset="12402">1245 3305 90 0,'1'-31'36'15,"3"12"0"-15,-10 1 1 16,6 18-32-16,0 0 0 15,-3 38-1-15,-3 2-1 16,2 21-2-16,-6 12 1 16,-1 18-2-16,-5 14 1 15,0 10-1-15,-2 0-1 16,2-5 0-16,2-7-2 15,2-15-2-15,13-8-8 16,-4-32-23-16,18-16 1 16,2-32-2-16,13-17-1 15</inkml:trace>
  <inkml:trace contextRef="#ctx0" brushRef="#br2" timeOffset="12689">1192 3420 99 0,'-23'-30'36'0,"17"16"1"15,7-6-2-15,27-1-30 16,10 1-2-16,21 3-2 16,13 0 0-16,10 5 1 15,3 6-1-15,0 14 0 16,-9 18 0-16,-13 17-1 15,-23 18 0-15,-25 21 0 16,-22 10 0-16,-24 14 0 16,-20 8 0-16,-17-2 0 15,-10-8 1-15,-6-10-1 0,5-17-3 16,6-21-3-16,26-11-27 15,1-35-4-15,25-13 0 16,9-27-1-16</inkml:trace>
  <inkml:trace contextRef="#ctx0" brushRef="#br2" timeOffset="13053">1713 3998 78 0,'9'29'36'15,"13"3"-2"-15,3-12 2 16,19-3-28-16,1-15-1 0,18-4-3 16,2-16 1-16,6-6-2 15,-5-9 0-15,-3-3-1 16,-15-8 1-16,-12 2-2 15,-15 0 1-15,-18 7-1 16,-15 5 1-16,-13 8 0 16,-9 9 0-16,-7 11-1 15,-6 12 0-15,-1 13 0 16,-2 9 0-16,7 13 1 15,10 4-2-15,11 3 0 16,17-3-1-16,16-6-1 16,28-7-7-16,10-25-27 15,34-8-3-15,14-28-1 0,23-8 0 16</inkml:trace>
  <inkml:trace contextRef="#ctx0" brushRef="#br2" timeOffset="13287">3098 2997 101 0,'-51'16'39'0,"-10"8"1"15,5 33-2-15,-7 12-35 16,8 15 0-16,2 9 0 15,10 7-1-15,11 1-2 16,12 0-1-16,15-3-3 16,8-26-11-16,22 1-22 0,-2-23-1 15,13-8 0-15,-8-21-2 16</inkml:trace>
  <inkml:trace contextRef="#ctx0" brushRef="#br2" timeOffset="13575">2597 3778 109 0,'-15'-6'40'0,"29"6"0"16,7-13-1-16,13-1-37 15,22-4 0-15,6-2 0 16,10-2-1-16,4 1-1 15,3 1-1-15,-3 5 0 0,-7 8-1 16,-11 8-1-16,-9 12 1 16,-14 6-1-16,-11 15 1 15,-14 4 0-15,-7 9 1 16,-10 6-1-16,-3 3 1 15,-2-4-2-15,1 4-3 16,-1-19-10-16,15 4-21 16,2-20 1-16,13-6-1 15,1-23 0-15</inkml:trace>
  <inkml:trace contextRef="#ctx0" brushRef="#br2" timeOffset="13733">3367 3090 100 0,'-26'-3'34'15,"2"16"-7"-15,1-2-20 16,12 11-43-16,9-6-1 15,22 11-1-15</inkml:trace>
  <inkml:trace contextRef="#ctx0" brushRef="#br2" timeOffset="14105">3682 3600 96 0,'-14'34'39'0,"2"8"0"15,-9-9-2-15,6 10-31 16,-4-3 0-16,9 5-2 0,0-7-2 15,2 0 0-15,5-8-2 16,3-5 1-16,6-11-1 16,5-12 0-16,7-12-1 15,1-14 1-15,4-12 0 16,2-10 0-16,3-9 0 15,-2-2 0-15,-1-1 0 16,-5 6 0-16,-1 12-1 16,-5 11 2-16,-3 15-2 15,-11 14 2-15,12 19-1 16,-7 11 0-16,-2 10 0 15,-1 8-1-15,5 8 0 0,5-7-4 16,8 7-4 0,-6-19-27-16,22 2-3 0,-4-20 0 15,12-4-1-15</inkml:trace>
  <inkml:trace contextRef="#ctx0" brushRef="#br2" timeOffset="14291">4315 3590 100 0,'0'0'38'15,"-21"12"3"-15,10 21-2 16,-12 2-34-16,9 12-2 16,0 4-1-16,3 5 0 15,5 0-2-15,3-6-2 16,12-3-5-16,-3-26-25 15,19-5-7-15,-5-24 0 0,12-7-2 16</inkml:trace>
  <inkml:trace contextRef="#ctx0" brushRef="#br2" timeOffset="14425">4286 3156 94 0,'-12'-17'26'15,"2"4"-23"-15,18 2-7 16,6-1-30-16,18 5-3 15</inkml:trace>
  <inkml:trace contextRef="#ctx0" brushRef="#br2" timeOffset="14626">4894 2938 103 0,'-16'19'39'0,"-2"26"0"16,-16 2-4-16,-5 28-30 16,3 14 0-16,4 9-2 15,2 5 1-15,7 6-3 16,7-3 0-16,7-5-2 15,11-11-2-15,1-18-4 16,17-8-29-16,-10-28-4 16,10-10 1-16,-10-28-2 15</inkml:trace>
  <inkml:trace contextRef="#ctx0" brushRef="#br2" timeOffset="14950">4601 3468 105 0,'-11'10'41'0,"-2"-2"0"15,17 12-1-15,-4-20-36 16,35 16-1-16,5-13-1 16,11-1 1-16,11-6-1 15,4 0-1-15,5-3 1 16,-2 1-1-16,-6 1-1 15,-9 1 1-15,-11 6 0 16,-8 3-1-16,-13 8 1 16,-8 9-1-16,-12 8 1 15,-7 3-2-15,-5 8 2 16,-4 4-2-16,-1 2 0 0,1-1-2 15,4 1 0-15,4-14-4 16,16-1-5-16,-10-32-25 16,29 15-4-16,-5-33 2 15,14-8-2-15</inkml:trace>
  <inkml:trace contextRef="#ctx0" brushRef="#br2" timeOffset="15107">5303 3090 113 0,'-28'-25'38'0,"10"23"0"15,-4 4-5-15,11 11-33 16,10 5-4-16,8-1-5 16,21 13-26-16,4-8-3 0,18 7 1 15,3-7-1-15</inkml:trace>
  <inkml:trace contextRef="#ctx0" brushRef="#br2" timeOffset="15710">5880 3443 123 0,'-22'41'39'0,"-16"-11"2"15,3 17-4-15,-8-9-34 16,8 5-1-16,4 2-1 16,10 1 0-16,9-2 0 15,16-8-1-15,12-2-1 16,11-9 0-16,13-10 0 15,4-10-1-15,7-13 1 0,0-12-1 16,-2-7-1-16,-9-12 1 16,-5-6 0-16,-7-6 1 15,-12 0-1-15,-4 2 3 16,-8 6-2-16,-4 5 3 15,-3 6-1-15,0 9 2 16,1 7-1-16,2 16 0 16,11-12 0-16,7 12 0 15,7-2 0-15,12 4 0 16,3 1-1-16,8 3 1 15,-2 3 0-15,-2 7 0 16,-8 6-2-16,-13 8 0 16,-11 5 0-16,-17 4 0 0,-10 5 0 15,-10 1 0-15,-7-3 0 16,5-3 0-16,0-6 0 15,3-9 0-15,13-10 0 16,11-14 0-16,24-7 0 16,8-14 0-16,8-7 0 15,7-6 0-15,4-3 0 16,2 1 0-16,-6 2 0 15,-5 11 0-15,-13 6 0 16,-8 14 0-16,-11 9 0 16,-4 8 0-16,-8 7 0 15,-4 3 0-15,5 4 0 16,1-5-4-16,16 3-6 15,-4-25-13-15,32 10-14 16,-8-21-4-16,20-1-1 0,-2-17 0 16</inkml:trace>
  <inkml:trace contextRef="#ctx0" brushRef="#br2" timeOffset="15860">7152 3303 125 0,'-12'-48'41'0,"3"22"2"16,-18-2-3-16,11 11-34 15,-7 17-6-15,0 6-2 16,5 12-4-16,1-9-15 15,25 24-17-15,-8-10-4 16,20 12 1-16,-3-3-2 16</inkml:trace>
  <inkml:trace contextRef="#ctx0" brushRef="#br2" timeOffset="16010">7204 3679 119 0,'-4'35'41'0,"-10"-15"2"16,11 3-3-16,-12-10-35 15,15-13-3-15,0 0-3 16,0 0-13-16,0 0-24 15,-7-22-4-15,7 22 0 16,-14-27-2-16</inkml:trace>
  <inkml:trace contextRef="#ctx0" brushRef="#br2" timeOffset="16843">8181 3130 89 0,'0'0'35'0,"-17"2"0"15,10 19-1-15,-7 1-29 16,5 18-1-16,-7 7 1 16,3 19-1-16,-2 5 0 15,5 11-1-15,-1 3 1 16,5 0-2-16,2-8 0 0,4-10-2 15,1-13 2-15,6-15-1 16,-1-14 0-16,5-20 0 16,-3-20 1-16,4-16-2 15,-1-15 1-15,-1-14 0 16,-1-14-1-16,-3-20 0 15,5-11-1-15,-1-9 1 16,5-3 0-16,0 2-1 16,2 8 1-16,3 5-1 15,2 19 1-15,3 16-1 16,0 20 2-16,5 18-2 15,1 17 1-15,1 14 1 16,0 11 1-16,3 8-1 0,-7 13 0 16,0 4 1-16,-8 7-1 15,-11 3 1-15,-11 4-1 16,-15 5 1-16,-15 2-3 15,-12-1 2-15,-8-1-2 16,-9-4 1-16,-1-2-2 16,1-6-3-16,13 1-9 15,0-22-21-15,32 2-4 16,16-26-1-16,10 15 0 15</inkml:trace>
  <inkml:trace contextRef="#ctx0" brushRef="#br2" timeOffset="17263">8901 3278 89 0,'0'0'36'0,"0"0"1"16,-12 2 1-16,0 14-30 15,-23 0-1-15,-1 15-1 16,-12 2 1-16,0 15-2 15,-4 0 0-15,4 5-1 16,3 0 0-16,7-2-2 16,9-5 0-16,15-8-1 15,18-10 1-15,15-13-2 16,13-13 0-16,16-13 0 15,4-10 0-15,9-9 0 16,1-9 0-16,-5-4 0 16,-9-3 0-16,-8 1 0 0,-10 5 0 15,-9 5 0-15,-9 10 0 16,-10 7 0-16,-2 18 0 15,-16 3-1-15,0 17 1 16,-6 11-1-16,1 12 0 16,-1 4-1-16,6 5-1 15,3 0-2-15,16 1-2 16,6-17-5-16,30 7-13 15,1-30-15-15,22 0 1 16,6-22-1-16,11-6 1 16</inkml:trace>
  <inkml:trace contextRef="#ctx0" brushRef="#br2" timeOffset="17745">9547 3387 108 0,'-22'-34'38'0,"-1"23"3"16,-20-1-2-16,3 22-33 15,-14 9-1-15,1 13-2 16,-1 12 0-16,3 5-1 15,8 1 0-15,10 1 0 16,16-5-1-16,14-8-1 16,15-8 1-16,18-12-1 15,13-17 1-15,11-9-1 16,7-12-1-16,1-11 2 15,2-9-2-15,2-9 1 16,-9-7-1-16,-10-1 1 16,-5 2 0-16,-9 8 0 15,-10 7-1-15,-8 13 1 16,-15 27-1-16,0 0 1 0,2 32 0 15,-13 20 0-15,-10 19 1 16,1 16-2-16,-3 18 2 16,-1 9-2-16,-2 5 2 15,3-4-1-15,-1-5 0 16,3-10-1-16,1-11 1 15,1-18-1-15,4-14 1 16,-3-17-1-16,-1-18 0 16,1-19-1-16,-2-11 1 15,-4-16 0-15,2-14-2 16,-6-17-3-16,9-6-9 15,-8-27-8-15,19 11-13 16,-6-14-3-16,17 10-2 0,1-4 2 16</inkml:trace>
  <inkml:trace contextRef="#ctx0" brushRef="#br2" timeOffset="18127">9930 3579 105 0,'-14'7'40'0,"12"9"0"16,2-16 0-16,31 0-36 15,5-8-3-15,12-2 0 16,12-6 0-16,9-4 0 0,0-6-1 15,1-2 1-15,-11-4-1 16,-12-4 1-16,-18-4 0 16,-18 0 0-16,-24 6 1 15,-17 8-1-15,-21 8 1 16,-12 17 0-16,-12 14 1 15,-1 17-1-15,0 18 0 16,8 12 0-16,16 5 0 16,18 3-2-16,28-4 0 15,30-10 0-15,24-10-2 16,26-18-5-16,27-2-13 15,2-34-9-15,25 0-14 16,-8-20-1-16,5-7-1 16,-14-19 1-16</inkml:trace>
  <inkml:trace contextRef="#ctx0" brushRef="#br2" timeOffset="20600">12704 2956 92 0,'6'-19'35'15,"-10"-7"1"-15,2 9-5 16,-21-10-26-16,-5 4 0 15,-10-2 1-15,-9 8-1 16,-14 3 0-16,-5 11-1 0,-6 4-1 16,0 9-1-16,3 9 0 15,7 7 0-15,8 7 0 16,10 4-1-16,15 2 0 15,13 1-1-15,16-3 1 16,15-4-1-16,17-13 1 16,17-7-1-16,12-14 1 15,12-14-1-15,10-14 1 16,3-7 0-16,-1-7 0 15,-6-2 0-15,-12 4 0 16,-11 4-1-16,-16 8 1 16,-11 12-1-16,-16 15 1 15,-13 20-1-15,-15 17 0 16,-14 20 1-16,-13 18-1 0,-4 18 0 15,-8 11 0-15,2 9-1 16,0 1-1-16,8-11-2 16,12-1-2-16,10-23-9 15,26-2-23-15,-2-25-3 16,21-3 0-16,-2-24-1 15</inkml:trace>
  <inkml:trace contextRef="#ctx0" brushRef="#br2" timeOffset="32142">13245 2972 75 0,'0'0'37'0,"-11"-13"-1"15,11 13 1-15,-9-25-27 16,13 13-5-16,-2-5 0 16,15 3-1-16,2-3 0 15,12 0-2-15,7-2 0 16,10 5-1-16,6 3 0 15,5 1-1-15,3 6 1 0,-5 4-1 16,-8 7 1 0,-8 10 0-16,-14 8-1 0,-16 12 1 15,-18 9 0-15,-16 13 0 16,-17 17-1-16,-14 11 0 15,-14 8 1-15,-9 5-1 16,-6 2 1-16,2 1 0 16,3-10 0-16,15-12-1 15,8-14 2-15,23-15 0 16,19-15-1-16,27-17 0 15,28-14 0-15,25-12 0 16,27-10 0-16,18-3 0 16,14-6-1-16,3-1-2 15,2 5-1-15,-12-1-5 16,-3 20-30-16,-29-4-2 15,-11 19 0-15,-24-3-2 0</inkml:trace>
  <inkml:trace contextRef="#ctx0" brushRef="#br2" timeOffset="32372">14598 3946 89 0,'-19'0'43'16,"8"7"0"-16,-8-8-6 0,7 2-26 15,12-1-50-15,0 0-3 16,16-6-1-16,1-1-2 15</inkml:trace>
  <inkml:trace contextRef="#ctx0" brushRef="#br3" timeOffset="143726">1100 5264 50 0,'11'-11'33'15,"-11"11"2"-15,0 0-1 16,13 7-20-16,-13-7-3 15,-3 23-3-15,-2 0-1 16,8 14-2-16,-6 10-3 16,5 10 0-16,-4 7-2 15,0 7 0-15,1 4-1 16,-4-9-5-16,13 3-28 0,-8-15 0 15,10-10 0-15,-1-20-2 16</inkml:trace>
  <inkml:trace contextRef="#ctx0" brushRef="#br3" timeOffset="144177">1677 5572 90 0,'-16'3'37'0,"-3"-4"-1"16,4 15-3-16,-9-9-28 15,3 7-2-15,-2 0 1 16,4 5-1-16,3-1-2 15,7 3 0-15,8-2 0 16,10-5-1-16,8-1 0 16,11-7 0-16,6-2 0 15,3-1 0-15,0-1 1 16,-4 1-1-16,-7 5 0 15,-12 9 1-15,-13 8 0 16,-14 5 0-16,-11 4 1 0,-4-1-3 16,2 3-1-16,-6-16-6 15,24 1-25-15,8-19-3 16,7-26-2-16,17-11-1 15</inkml:trace>
  <inkml:trace contextRef="#ctx0" brushRef="#br3" timeOffset="144369">2167 5167 95 0,'-12'-6'37'0,"4"21"-2"16,-12 9 2-16,-1 14-33 15,1 8-2-15,5 11 0 16,-1 10 0-16,2 1 0 0,2 1-2 15,3-6-2-15,8 2-3 16,-6-20-28-16,16-1-4 16,-4-23 2-16,7-8-3 15</inkml:trace>
  <inkml:trace contextRef="#ctx0" brushRef="#br3" timeOffset="144520">1946 5496 106 0,'-19'-2'38'0,"3"-1"0"15,16 3-2-15,20 18-39 16,4-25-31-16,29 9-4 16,9-10 0-16,20 7-1 15</inkml:trace>
  <inkml:trace contextRef="#ctx0" brushRef="#br3" timeOffset="144928">3360 5089 88 0,'-35'14'37'0,"-18"9"1"15,-6 23 0-15,-12 12-33 16,1 14-2-16,-1 3 1 15,13 7-1-15,13-1-2 16,16-1-2-16,23-1-4 16,9-18-28-16,32-6-3 15,8-19-1-15,20-6-1 16</inkml:trace>
  <inkml:trace contextRef="#ctx0" brushRef="#br3" timeOffset="145270">3313 5646 93 0,'-6'24'38'16,"2"-4"1"-16,18 2-1 15,7-12-33-15,15-4-3 16,12-9 0-16,12-6-1 15,-2-9 0-15,2-7-1 16,-7-2 0-16,-8-3 1 0,-10-4-1 16,-13 3 0-16,-16 7 0 15,-15 7 1-15,-14 8 1 16,-13 11 0-16,-10 9 0 15,-4 11 0-15,-1 7 0 16,4 5 0-16,11 0-1 16,12 4 0-16,17-6-2 15,20-6-2-15,28 6-13 16,12-20-21-16,23 0-3 15,4-9-1-15,18 1 0 16</inkml:trace>
  <inkml:trace contextRef="#ctx0" brushRef="#br3" timeOffset="145632">4378 5529 74 0,'-20'-17'41'16,"-17"0"-1"-16,2 17 1 15,-16 0-14-15,2 21-22 16,-4 7 0-16,5 13-2 15,2 1-1-15,9 9 1 16,9-1-2-16,15-3 0 16,16-8 2-16,14-9-2 15,17-13-1-15,5-7 0 16,13-14-1-16,3-13 0 15,0-7 1-15,-1-11-2 16,-3-6-1-16,-9-3 2 16,-8 1 1-16,-5-1 0 15,-13 11 0-15,-3 5 0 0,-7 14 0 16,-6 14-1-16,-13 8 1 15,-1 13-1-15,-1 13-2 16,2-1 0-16,7 15-6 16,-3-13-27-16,24 5-4 15,5-19 2-15,24-4-3 16</inkml:trace>
  <inkml:trace contextRef="#ctx0" brushRef="#br3" timeOffset="145930">4983 5424 105 0,'-39'7'41'16,"-13"-4"0"-16,10 15-1 16,0-4-37-16,16 6 1 15,11 0-3-15,13 0 1 16,19-3-2-16,10 0 0 15,13 0 0-15,5-4-1 16,-2 4 1-16,-3-5 0 16,-7 8 0-16,-12 2-1 15,-16 3 1-15,-10 6 0 16,-14 0 0-16,-4-1 0 15,-1-1-3-15,0-7 2 16,11-1-9-16,-6-22-25 16,32-3-5-16,2-21-1 15,23 0 0-15</inkml:trace>
  <inkml:trace contextRef="#ctx0" brushRef="#br3" timeOffset="146428">5367 5458 75 0,'-15'-1'41'0,"-12"9"-1"16,7 15 0-16,-8-10-15 15,9 14-20-15,5-1-2 16,8 4 0-16,8-4-1 16,11-4 0-16,8-4-1 15,11-6 0-15,9-5-1 16,8-9 1-16,3-8-1 15,3-7-1-15,4-9 1 16,-4-8-1-16,-2-5 0 0,-5-3 0 16,-7 1 0-16,-5 0 1 15,-11 7-1-15,-9 6 1 16,-8 14-1-16,-8 14 1 15,-6 23 0-15,-6 14 0 16,-6 24 0-16,-8 18 0 16,1 17 2-16,-3 15-1 15,2 9 1-15,-2 4 0 16,2-8 0-16,3-2-1 15,0-13 1-15,2-15-1 16,-1-15-1-16,1-21 1 16,0-15-1-16,2-17 1 15,-1-17-2-15,1-12 1 16,4-21 1-16,3-17-3 15,8-21 3-15,9-11-3 0,9-6 1 16,10-3 0-16,11 0-1 16,4 4-1-16,13 14-6 15,-8-2-25-15,21 29-7 16,-6 1-1-16,12 14 1 15</inkml:trace>
  <inkml:trace contextRef="#ctx0" brushRef="#br3" timeOffset="146915">6330 4917 74 0,'14'-2'38'0,"0"2"-3"15,15 15 2-15,0 8-33 16,6 13 0-16,-5 11 2 15,0 17-3-15,-9 14 0 16,-7 9-2-16,-13 10 1 16,-15 3-1-16,-10 0 3 15,-13-6-4-15,-5-7-3 16,-11-22-29-16,13-3-4 15,-1-27-1-15,19-11-1 16</inkml:trace>
  <inkml:trace contextRef="#ctx0" brushRef="#br3" timeOffset="147298">7386 4819 91 0,'14'14'37'0,"-18"11"-1"16,4 27-2-16,-14 12-30 15,-2 15-3-15,-5 18 0 16,1 7 0-16,-3 4 0 16,-1 2-2-16,7-7 2 15,0-11-4-15,12-9-4 16,-7-21-28-16,17-14 0 15,-4-20 0-15,8-12-3 16</inkml:trace>
  <inkml:trace contextRef="#ctx0" brushRef="#br3" timeOffset="147883">7159 5482 83 0,'-20'-5'39'16,"-3"3"0"-16,16 15 0 15,0 0-26-15,16-2-10 16,14-4-2-16,18 0 1 15,7-5-1-15,13-3 0 16,5-4 0-16,3-1 0 16,0-4 0-16,-8 2-1 15,-8-1 1-15,-9 0-1 16,-11 0 1-16,-10-1 0 15,-8 1 0-15,-15 9 0 16,6-14-1-16,-6 14 1 16,-13-3 0-16,3 11 0 15,-5 9-1-15,1 6 1 0,-3 8 0 16,7 4 0-16,1 2-1 15,9 0 1-15,6-3-1 16,12-8 1-16,11-10-1 16,10-10 0-16,9-16 1 15,5-9-1-15,5-10 1 16,0-8-1-16,1-4 1 15,-8-1-1-15,-6 2 0 16,-9 4 0-16,-9 12 0 16,-10 13-1-16,-17 11 1 15,2 36 0-15,-15 16 0 16,-12 19 1-16,-8 21 1 15,-8 14 0-15,-10 11 0 16,-4 3-1-16,-7-3 1 0,0-7 1 16,-1-13 0-16,2-16-3 15,4-18 0-15,6-21 0 16,7-18-2-16,8-19-1 15,11-16-1-15,5-20-2 16,16-9-7-16,-1-32-26 16,23-8-2-16,2-15 1 15,17 1-2-15</inkml:trace>
  <inkml:trace contextRef="#ctx0" brushRef="#br3" timeOffset="148471">8326 5543 89 0,'39'1'39'0,"-19"-6"-1"16,4 10 2-16,-24-5-33 16,8 15-2-16,-13-2-1 15,4 5 0-15,-8 3-1 16,-1 8-1-16,-1 2 0 15,-1 5 2-15,2-4-3 16,-1-1 2-16,3-3-2 16,2-6 2-16,3-4-2 15,3-18 1-15,0 0-2 16,12 2 0-16,-1-23 1 15,2-5-3-15,3-10 2 16,-1-8-2-16,7-9 2 0,1-6-2 16,3 0 3-16,3 1-3 15,-1 8 2-15,1 5 0 16,2 8 0-16,0 11 0 15,-1 13 0-15,-2 7 0 16,-5 10 0-16,-2 8 0 16,-2 6 0-16,-4 8 0 15,-10 3-1-15,-3 6 1 16,-11 3-1-16,-3 3 1 15,-9-1-1-15,-6 4 1 16,-5-3-1-16,-4 1 1 16,0-1 0-16,-2-1 1 15,-1 0 1-15,0-1-1 16,2 3 0-16,-2-1 1 15,-1 9-1-15,3-1 1 0,-1 7-1 16,-3 0-1-16,3 0-1 16,3-6-1-16,10-1-3 15,5-18-7-15,24 1-20 16,-4-32-8-16,28 6-1 15,0-27-1-15,18-6 1 16</inkml:trace>
  <inkml:trace contextRef="#ctx0" brushRef="#br3" timeOffset="148835">8672 5693 103 0,'0'0'41'0,"15"1"0"0,17-1-1 16,6-11-37-16,19-8-1 15,14-3 0-15,6-4 0 16,6-5 0-16,-5-3-2 16,-9-1 1-16,-10 1 0 15,-19-3-1-15,-17 5 0 16,-23 5 1-16,-18 8-1 15,-20 11 1-15,-13 10 0 16,-11 14 0-16,-1 14 1 16,-5 17-1-16,2 11 1 15,12 8-1-15,9 1 2 16,19-2-2-16,19-8 2 15,20-9-5-15,21-12 0 16,21-12-6-16,11-21-5 0,25 2-19 16,-8-22-10-16,9-4-1 15,-10-13-3-15,0-1 3 16</inkml:trace>
  <inkml:trace contextRef="#ctx0" brushRef="#br3" timeOffset="149069">9826 5249 114 0,'17'-3'42'16,"-14"-8"-2"-16,-3 11-6 16,2-17-70-16,-12 5-5 15,10 12 0-15,0 0-2 16</inkml:trace>
  <inkml:trace contextRef="#ctx0" brushRef="#br3" timeOffset="149230">9810 5750 126 0,'-33'11'42'0,"6"-3"-1"0,0-14-9 16,8-18-61-1,20 6-11-15,-1-11-7 0,18 2 3 16,3-5-2-16</inkml:trace>
  <inkml:trace contextRef="#ctx0" brushRef="#br3" timeOffset="150087">10932 5120 74 0,'0'0'36'0,"-20"7"-1"16,7 17 0-16,-14-1-25 16,9 16-6-16,-6 8-1 15,5 9 1-15,1 4-1 16,0 7 0-16,1-1-1 15,3 3 1-15,1-10-1 16,4-10 3-16,0-11-3 16,3-14 2-16,6-24-2 15,0 0-1-15,6-32 1 16,8-13-1-16,2-12 0 15,5-13-3-15,-1-9 2 16,5-4-1-16,-2 1 0 16,-2 9 2-16,-6 11-3 0,-2 14 3 15,-4 16-2-15,-3 20 1 16,-2 24 0-16,-3 22 0 15,3 21 1-15,1 14 0 16,6 13 0-16,4 9-1 16,12 3 2-16,6-3 1 15,11-10-3-15,6-13 2 16,7-15-1-16,2-20 3 15,0-18-3-15,-1-25 3 16,-8-21-2-16,-5-17-3 16,-12-15 2-16,-10-12-2 15,-13-10 2-15,-9-4-4 16,-4 1 1-16,-11 11-1 15,-3 13-1-15,-4 11 0 0,2 22-1 16,-3 12-3-16,16 31-11 16,-4 1-20-16,20 20 1 15,4-1-3-15,19 10 3 16</inkml:trace>
  <inkml:trace contextRef="#ctx0" brushRef="#br3" timeOffset="150405">12103 5513 101 0,'-22'7'40'16,"-1"13"1"-16,-10-3-2 16,13 6-33-16,-3 11-2 15,12 7 2-15,8-1-3 0,15 2 1 16,11-3-3-16,13-4 2 15,7-9-2-15,6-7 2 16,0-15-2-16,0-9-1 16,-6-15 2-16,-10-8-5 15,-11-2 3-15,-13-5-2 16,-13-2 1-16,-10-1-3 15,-10 6 1-15,-13 6-2 16,-1 11 1-16,-6 6-1 16,6 12-8-16,-8-9-19 15,25 12-8-15,11-9 0 16,27 2-1-16</inkml:trace>
  <inkml:trace contextRef="#ctx0" brushRef="#br3" timeOffset="151009">13333 4945 97 0,'-15'-12'37'0,"0"20"3"16,-12-1-5-16,2 22-31 15,-1 9 1-15,3 16-2 16,0 13 2-16,0 15-3 16,-3 6 2-16,2 11-1 15,-2 0 0-15,4-4 0 16,4-9 0-16,4-10-1 15,5-14 1-15,8-13-1 16,6-17 0-16,9-17 0 16,8-14-2-16,4-13 0 0,6-14 0 15,-1-7 0-15,1-10 0 16,0-3-2-16,-2 0 1 15,-2 2 0-15,-6 8 1 16,-1 7-1-16,-5 17 1 16,-2 11 0-16,-4 12 1 15,-1 16-2-15,-4 10 1 16,0 6-1-16,2 6 0 15,5-2-2-15,8 0-2 16,4-15-8-16,25 2-14 16,0-24-13-16,17-7 0 15,-3-19 0-15,8-5 0 16</inkml:trace>
  <inkml:trace contextRef="#ctx0" brushRef="#br3" timeOffset="151363">13921 5572 110 0,'-22'-18'38'15,"-12"-2"3"-15,4 18 0 16,-4 5-37-16,0 10-1 15,5 11-1-15,2 11 1 16,3 11-2-16,9 4 2 16,6 5-1-16,13-2 0 15,9-3 0-15,11-7 1 16,13-12-3-16,8-12 0 15,9-15 0-15,3-13 0 16,4-12 0-16,-6-12 0 16,-5-11 0-16,-11-8-2 0,-15-1 0 15,-10-1 0-15,-22 4 2 16,-9 7-3-16,-13 8 3 15,-7 10-2-15,-6 11 2 16,1 9 0-16,7 10-1 16,6 5 0-16,17 6-2 15,13-1-1-15,24 5-7 16,4-18-12-16,29 12-17 15,-2-13 0-15,20 3-1 16,-5-11 2-16</inkml:trace>
  <inkml:trace contextRef="#ctx0" brushRef="#br3" timeOffset="151677">14480 5581 76 0,'-22'9'40'16,"2"16"-1"-16,-10-1 1 16,10 17-10-16,-3-4-27 0,6 6 1 15,3 4 0-15,5 2 0 16,2-4 0-16,7-3-1 15,2-9 0-15,3-7-3 16,3-9 3-16,2-10-1 16,5-14-2-16,6-10 0 15,0-9 0-15,1-11 0 16,3-9 0-16,-2-9 0 15,2-5 0-15,-4 2 0 16,-5 5 0-16,-3 6 0 16,-4 8 0-16,-3 7-2 15,3 13-1-15,0 7-1 0,7 18-5 16,-2-11-9-16,23 21-14 15,-4-14-11-15,15 6 1 16,2-10 0-16</inkml:trace>
  <inkml:trace contextRef="#ctx0" brushRef="#br3" timeOffset="151874">15115 5491 106 0,'-11'13'42'0,"-18"-4"0"16,5 17 0-16,-10 2-29 15,8 6-11-15,5 5 0 16,3 1 1-16,8 3-3 15,4-4-1-15,12-2-1 16,6-11-4-16,14 4-10 16,-10-30-21-16,18 1-5 0,-5-21 0 15,10-3 1-15</inkml:trace>
  <inkml:trace contextRef="#ctx0" brushRef="#br3" timeOffset="152001">15093 5289 117 0,'-16'-19'38'16,"1"3"0"-16,15 16-14 15,22 9-46-15,2-15-15 16,21 10-1-16,1-10-1 16,17 8 0-16</inkml:trace>
  <inkml:trace contextRef="#ctx0" brushRef="#br3" timeOffset="152976">15623 5382 111 0,'-9'6'41'15,"7"10"0"-15,2-16 0 16,-18 9-37-16,18-9-1 15,29 2-1-15,-1-3 0 16,10 1 0-16,10-2-2 16,4 3 1-16,3-1 0 15,-4 2-1-15,-8 9 0 16,-14 1 0-16,-16 10 0 15,-20 4 1-15,-15 9-1 16,-20 8 0-16,-8 2 0 16,-8 3 1-16,-2 2-1 15,5-4 2-15,8-3 0 0,15-5-2 16,15-7 0-16,21-14 0 15,17-5 0-15,15-11-2 16,21-3-3-16,6-12-2 16,21 5-10-16,-11-23-12 15,16 14-13-15,-10-14 2 16,2 10-1-16,-16-13 22 15,-9 9 18-15,-9 4 4 16,-23-9 11-16,5 19 13 16,-28-12 12-16,-1 24 0 15,-25-23 1-15,5 26-19 16,-17 1-16-16,-6 8-2 15,-3 11 0-15,-3 7 2 16,0 8-4-16,8 4 2 16,8 2-3-16,10 0 0 0,16-4 0 15,13-10 0-15,16-9 0 16,13-10 0-16,13-11 0 15,2-10 0-15,6-10 0 16,-1-9 0-16,0-9-2 16,-6-3-1-16,-7-4 0 15,-7 1 1-15,-8 4 2 16,-8 5-3-16,-5 4 4 15,-8 10-3-15,-5 7 3 16,-1 14 0-16,0 0 0 16,0 0 0-16,7 13 0 15,4-4 0-15,5 1-1 0,7-1 1 16,5-1 0-1,3-1 0-15,-1 0 0 0,-1 0 0 16,-3 1 0-16,-8 5-1 16,-6 4 2-16,-9 2-2 15,-11 4 0-15,-7 3 0 16,-5 0 0-16,-6 2 0 15,2-3 0-15,0-5 0 16,9-6 0-16,15-14 0 16,0 0 0-16,19-7 0 15,10-14 0-15,8-6 0 16,7-6 0-16,5 0 0 15,-4-1 0-15,-4 5 0 16,-10 9 0-16,-7 6 0 16,-10 13 0-16,-8 11 0 0,-9 8 0 15,-4 7 0-15,0 0 0 16,-1 0 0-16,8 3 0 15,6-12-4-15,16 1-9 16,0-27-2-16,29 9-8 16,-8-28-7-16,29 3-11 15,-3-18-2-15,12-3 3 16,-7-19 1-16</inkml:trace>
  <inkml:trace contextRef="#ctx0" brushRef="#br3" timeOffset="153143">17760 5020 109 0,'-31'-6'41'16,"-7"38"-1"-16,-22 14 2 15,-8 27-39-15,4 11 1 0,6 13-3 16,7 1 1-16,8-2-2 16,16-6-2-16,6-18-4 15,24 0-9-15,-10-34-18 16,24-7-8-16,-17-31 3 15,28 6-3-15</inkml:trace>
  <inkml:trace contextRef="#ctx0" brushRef="#br3" timeOffset="153327">17238 5417 124 0,'-11'-13'44'16,"-5"0"0"-16,16 13-1 16,27 6-43-16,5-3 0 15,19 2-2-15,11-5-5 0,21 11-9 16,-4-20-10-16,29 14-17 15,-8-13-1-15,12 10-1 16,-12-9 2-16</inkml:trace>
  <inkml:trace contextRef="#ctx0" brushRef="#br3" timeOffset="153902">17996 5649 90 0,'12'-15'35'15,"-12"-8"2"-15,-2 12-2 16,-15-7-27-16,-2 10-3 15,-9 1 0-15,-4 10-1 16,-11 6-1-16,-2 14 1 16,-6 4-1-16,3 7 2 15,2 1-2-15,7 4 1 16,6-1-1-16,13 0 0 0,13-7-1 15,12-8 0-15,15-8 0 16,12-8-3-16,9-8 2 16,5-8 1-16,4-7-4 15,2-10 4-15,-4-7-2 16,-6-5-2-16,-6-4 1 15,-7 2-1-15,-10 2 3 16,-4 7-4-16,-10 8 3 16,-7 8-3-16,2 15 3 15,-23 19 0-15,5 9 0 16,-3 8 0-16,3 5 0 15,-1 2-1-15,11-1-1 16,4-7-2-16,23-4-6 16,0-28-9-16,36 1-13 0,-3-26-7 15,16-5-2-15,-2-20 0 16</inkml:trace>
  <inkml:trace contextRef="#ctx0" brushRef="#br3" timeOffset="154081">18673 5046 109 0,'-7'13'40'15,"-21"17"3"-15,2 33-4 16,-15 10-33-16,6 10-4 16,3 8 1-16,3 1-4 15,7-2-2-15,4-18-12 16,23-2-22-16,-3-23-3 15,16-7-1-15,-2-21 0 0</inkml:trace>
  <inkml:trace contextRef="#ctx0" brushRef="#br3" timeOffset="154896">19507 5343 95 0,'0'0'38'16,"-13"0"1"-16,2 21-2 15,-15 3-33-15,4 8-2 16,-1 7 0-16,1 4 1 15,0 2-1-15,5 2-1 16,1-2 1-16,6-7 1 16,6-6-2-16,0-8 2 0,5-7-3 15,-1-17 2-15,14 7-1 16,-1-20-1-16,1-9 0 15,4-5-2-15,1-8 3 16,3-6-3-16,0-5 3 16,1-1-3-16,-1 3 2 15,-2 7 0-15,-5 5 1 16,-2 8-1-16,-4 8 0 15,-9 16 1-15,0 0-1 16,12 15 0-16,-11 3 1 16,-1 5-1-16,4 2 0 15,3 1 0-15,5-4 0 16,6-2 1-16,7-7-1 15,6-7 0-15,7-6 1 0,5-7-1 16,2-6 1-16,3-5 0 16,-5-4-1-16,-2-1 1 15,-4 0 0-15,-9 0 0 16,-7 7-1-16,-9 4 1 15,-12 12-1-15,0 0 0 16,-12 15-1-16,-6 9 1 16,-2 7-2-16,-3 6 0 15,2 11-1-15,1-2-2 16,13 6-4-16,-2-17-7 15,30 9-12-15,-4-22-10 16,21-1-1-16,4-19 1 16,17-3 0-16</inkml:trace>
  <inkml:trace contextRef="#ctx0" brushRef="#br3" timeOffset="155239">20447 5490 111 0,'-12'-8'40'0,"-17"-1"2"15,3 20-4-15,-9 0-34 16,-1 8-1-16,2 8 0 15,6 10-2-15,8 3 1 16,9 2 1-16,9-2-3 16,10-1 2-16,9-6-2 15,9-7 2-15,11-8-2 16,1-13 2-16,6-13-3 15,1-10-1-15,-1-11 1 0,-2-7-1 16,-8-9 1-16,-7-3-1 16,-6-7 1-16,-10 1-2 15,-9 9 3-15,-7 5-1 16,-8 9 0-16,-4 8 1 15,-4 11-1-15,1 9-1 16,5 13-1-16,2 0-2 16,19 13-10-16,-6-23-7 15,30 22-15-15,-3-18-3 16,21 0 0-16,-1-13 0 15</inkml:trace>
  <inkml:trace contextRef="#ctx0" brushRef="#br3" timeOffset="155480">21243 4741 104 0,'1'-28'38'0,"-20"15"3"16,3 31-1-16,-14 16-37 15,-1 20 1-15,-7 17-1 16,1 14 0-16,-1 14 0 15,3 7-2-15,6-3 1 16,2-4-3-16,7-7-1 16,4-12-4-16,13-1-11 15,-12-29-13-15,20-7-11 16,-6-26 2-16,9-5-2 15,-8-12 0-15</inkml:trace>
  <inkml:trace contextRef="#ctx0" brushRef="#br3" timeOffset="155817">20798 5324 106 0,'0'0'40'16,"0"0"1"-16,24 2-1 15,-1 0-37-15,11 0 0 16,6-3-1-16,10 2 1 15,2-3-1-15,5-1 0 16,3 0-1-16,-3-3 0 16,-5 1 0-16,-4 3 0 15,-11 1-1-15,-7 2 1 16,-8 7-1-16,-8 6 1 0,-14 9-1 15,-10 8 0-15,-8 8 0 16,-6 5 0-16,-6 5 0 16,-2 4-2-16,4-1-1 15,3-7 1-15,15-2-8 16,-2-24-7-16,32 7-14 15,-6-26-9-15,18-3-1 16,2-22-1-16,12-5 3 16</inkml:trace>
  <inkml:trace contextRef="#ctx0" brushRef="#br3" timeOffset="155945">21519 5110 104 0,'-19'-11'37'0,"5"12"-6"15,11 13-24-15,5 4-43 16,12 6-2-16,4-2-1 15</inkml:trace>
  <inkml:trace contextRef="#ctx0" brushRef="#br3" timeOffset="156599">21933 5367 109 0,'-36'-4'41'0,"-2"14"1"16,-14-8-2-16,3 13-34 15,-4 3-2-15,6 11-1 16,7 3 0-16,9 6-1 15,7 5-1-15,14 4 0 0,11-3-1 16,13-3 1-16,9-7-2 16,6-7 1-16,9-8-2 15,1-8 1-15,5-12-2 16,-5-12 0-16,-3-8 0 15,-6-7-2-15,-6-4 3 16,-7-7-2-16,-2-1 3 16,-4-3-1-16,-4 6 2 15,2 2 0-15,0 8 1 16,3 2 0-16,3 8 1 15,5 7 0-15,1 6 0 16,4 5 0-16,2 4 1 16,1 3-1-16,1 4 1 15,0 2-1-15,-7-1 0 16,-3 5 0-16,-8 2 0 0,-9 5-1 15,-9 0 1-15,-7 4-2 16,-5 0 0-16,-8 2 0 16,4 0 0-16,1-7 0 15,7-1 0-15,10-9 0 16,5-14 0-16,24 0 0 15,5-13 0-15,9-11 0 16,7-7 0-16,5-6 0 16,4-7 0-16,2-1 0 15,-1 4 0-15,-2 5 0 16,-5 5 0-16,-5 10 0 15,-10 14 0-15,-9 12 0 16,-16 13 0-16,-7 13 0 16,-8 10 0-16,-10 7 0 0,5 5 0 15,-2-4-3-15,19 6-11 16,-7-19-5-16,34 8-6 15,-9-26-9-15,29 2-8 16,4-15 0-16,14-2 3 16</inkml:trace>
  <inkml:trace contextRef="#ctx0" brushRef="#br3" timeOffset="156719">23219 5757 132 0,'-18'-20'41'16,"-4"4"-4"-16,-2-2-12 15,-5-25-59-15,11 25-8 16,-10-4-2-16,9 13 0 15</inkml:trace>
  <inkml:trace contextRef="#ctx0" brushRef="#br4" timeOffset="160180">1547 7209 87 0,'10'39'34'16,"-10"8"0"-16,2 20 1 16,-10 9-31-16,1 13-1 15,-5 2-1-15,3 1-1 16,-4-3-3-16,-1-18-16 0,12-3-16 15,-1-26-1-15,9-17-1 16,-6-25 1-16</inkml:trace>
  <inkml:trace contextRef="#ctx0" brushRef="#br4" timeOffset="160691">1239 7252 113 0,'-11'-4'39'0,"6"-9"0"15,26 5-1-15,12-13-34 16,22-6-1-16,13-7 1 0,21-4-1 16,10-4-1-16,2 2 0 15,2 2 0-15,-6 9-1 16,-10 6 0-16,-13 10 0 15,-13 16-1-15,-19 13 1 16,-15 16-1-16,-12 14 0 16,-11 15 0-16,-8 13 0 15,-8 13 0-15,-4 8 0 16,-4 3 2-16,1-1-2 15,-1-9 0-15,6-7 0 16,5-17 0-16,8-11 0 16,5-16 0-16,11-15 0 15,7-17 0-15,5-13 0 16,7-17 0-16,5-7 0 0,2-11 0 15,-2-3 0-15,0-2 0 16,-5 3 0-16,-6 7 0 16,-4 7 0-16,-7 15 0 15,-17 16 0-15,11 12 0 16,-15 18 0-16,-3 12 0 15,-2 4 0-15,0 10-4 16,1 0-1-16,9 0-4 16,-1-18-20-16,22-1-12 15,2-21 2-15,19-10-1 16,3-20 0-16</inkml:trace>
  <inkml:trace contextRef="#ctx0" brushRef="#br4" timeOffset="160886">2896 7585 112 0,'2'-16'40'16,"-16"4"0"-16,14 12-1 15,-28 24-32-15,13 2-2 16,1 10-3-16,0 4 1 16,3 5-2-16,2 2-1 15,4-3-1-15,4-9-2 16,7-5-3-16,-6-30-21 15,27 5-12-15,-7-25-1 16,10-6 0-16,-4-17-1 16</inkml:trace>
  <inkml:trace contextRef="#ctx0" brushRef="#br4" timeOffset="161006">2888 7281 109 0,'-22'-24'36'0,"1"5"-1"16,10 12-7-16,11 7-59 15,22 3-4-15,15 4-1 16,14-9-2-16</inkml:trace>
  <inkml:trace contextRef="#ctx0" brushRef="#br4" timeOffset="161277">3510 7439 98 0,'-36'41'40'0,"-16"-9"0"16,9 2-1-16,-4-12-21 16,18 3-14-16,13-6-2 15,19-4 0-15,15-5 0 16,15 3-1-16,11-4-1 0,3 5 1 15,2 1-1-15,-5 5 1 16,-11-1-1-16,-8 4 1 16,-15 4-1-16,-9-1 1 15,-10 3-2-15,-7-5 0 16,1-1-3-16,-7-11-5 15,12 6-29-15,-9-13-3 16,19-5 1-16,-11 4-2 16</inkml:trace>
  <inkml:trace contextRef="#ctx0" brushRef="#br4" timeOffset="161625">4749 7515 106 0,'0'0'39'15,"13"12"0"-15,-19 4-2 16,-2 14-34-16,0 11-1 15,-3 5 0-15,-2 9-1 16,0 0 0-16,4 3-5 0,-4-17-13 16,14-2-20-16,1-18-3 15,16-14 2-15,5-17-2 16</inkml:trace>
  <inkml:trace contextRef="#ctx0" brushRef="#br4" timeOffset="161772">4862 7293 106 0,'-19'-6'36'16,"9"6"-5"-16,10 0-16 16,11 9-50-16,15-10-2 15,22 3-1-15,4-5 1 0</inkml:trace>
  <inkml:trace contextRef="#ctx0" brushRef="#br4" timeOffset="162080">5339 7441 102 0,'-33'23'39'0,"0"-7"0"16,12 4-3-16,2-6-30 16,16 0-2-16,3-14-1 15,31 17 0-15,3-11-2 16,10 1-1-16,8 1 1 15,-2 2-1-15,-3 3 1 16,-4 3-1-16,-11 4 0 0,-12 5 0 16,-14 2 0-16,-14 1 1 15,-11 0-1-15,-6 0 0 16,-8-4 0-16,1-3 0 15,-2-2-1-15,1-6-1 16,4 2-5-16,-4-13-27 16,19 10-5-16,-2-11 0 15,16-1-2-15</inkml:trace>
  <inkml:trace contextRef="#ctx0" brushRef="#br4" timeOffset="162658">6866 7438 86 0,'0'0'37'0,"0"0"0"15,4-13 2-15,-4 13-28 16,5 16-6-16,4 3-1 16,-2 6 0-16,6 15-1 15,-2 7-1-15,1 9 0 16,-4 9-1-16,-4 4 1 15,-13 1-1-15,-8 5 1 16,-8-3-2-16,-14-9 1 0,-5-9-1 16,-6-12-2-16,3-11-3 15,0-32-22-15,19-6-12 16,3-27-1-16,18-11-1 15,4-26 1-15</inkml:trace>
  <inkml:trace contextRef="#ctx0" brushRef="#br4" timeOffset="162794">6645 7136 113 0,'-17'5'37'16,"15"7"-2"-16,9 0-31 15,10-7-42-15,25 6 0 0,8-9-2 16</inkml:trace>
  <inkml:trace contextRef="#ctx0" brushRef="#br4" timeOffset="163161">7397 7334 98 0,'-22'24'39'0,"6"11"1"16,-7-7-2-16,10 14-30 15,-2-10-3-15,7 10 0 16,2-2-2-16,8 4 0 15,4-5-1-15,10-3 1 16,6-7-2-16,9-11 0 0,5-13 1 16,9-14-2-16,3-15 1 15,7-11 0-15,-1-8 0 16,-2-6-1-16,0-7 0 15,-10 6 1-15,-2 1-1 16,-13 8 1-16,-6 10-2 16,-9 16 0-16,-12 15 1 15,0 10-1-15,-16 21 1 16,-2 8-2-16,-1 13-1 15,1 2-3-15,14 12-9 16,-1-20-23-16,23-2-3 16,7-22 0-16,27-9-1 15</inkml:trace>
  <inkml:trace contextRef="#ctx0" brushRef="#br4" timeOffset="163478">8375 7378 115 0,'-42'16'41'15,"-6"-7"0"-15,11 7-1 16,11-3-37-16,6 2 0 16,13-5-1-16,17 1-1 15,12-3 0-15,8-1 0 16,9-1-1-16,4 2 0 15,-2 1 0-15,-6 5 0 16,-7 1 0-16,-11 5 0 16,-13 6 1-16,-10 0-1 15,-11 3 0-15,-5-1 0 0,-2-2-2 16,-2-6 0-16,9-3-3 15,2-17-4-15,26 1-27 16,-3-23-5-16,28-2 1 16,4-22-1-16</inkml:trace>
  <inkml:trace contextRef="#ctx0" brushRef="#br4" timeOffset="163657">9071 6866 121 0,'-32'38'40'16,"-3"22"1"-16,-19 10-2 0,-1 16-37 15,11 8 0 1,7 8-2-16,7 0-2 0,8-7-1 16,14-1-10-16,-3-23-26 15,24-10-1-15,-7-21-1 16,10-11 0-16</inkml:trace>
  <inkml:trace contextRef="#ctx0" brushRef="#br4" timeOffset="163838">8675 7397 125 0,'-14'-11'43'16,"-1"-3"0"-16,15 14-2 16,16 4-38-16,12-4-3 15,17-2 0-15,13-5-4 16,22 12-22-16,1-18-14 0,19 5-3 15,-1-9 0-15,10 7-1 16</inkml:trace>
  <inkml:trace contextRef="#ctx0" brushRef="#br4" timeOffset="164280">10143 6917 98 0,'14'-7'38'16,"-14"7"0"-16,2 28-1 15,-14 12-32-15,4 19-2 16,-7 9 1-16,4 13-1 0,-5 8 0 15,4 8-2-15,2 0 0 16,6-5-2-16,5-4-2 16,5-17-3-16,19-3-30 15,-6-23-4-15,19-9 2 16,-1-22-3-16</inkml:trace>
  <inkml:trace contextRef="#ctx0" brushRef="#br4" timeOffset="165002">10553 7304 76 0,'0'0'37'0,"-12"3"1"16,-1 10-1-16,-14-7-18 15,2 12-14-15,-13-3 1 16,1 8-2-16,-6-5 0 16,4 0 0-16,-3-3-1 15,5 4-1-15,6-2 0 16,6-1 0-16,10-1-1 0,8-1-1 15,11 1 1-15,9-4-1 16,6 2 0-16,6-3 0 16,4 1 0-16,3 2 0 15,-1-3 0-15,-1 1 1 16,-1 1-1-16,0 1 0 15,-1 2 0-15,0 2-1 16,1 1 0-16,1 1-1 16,5 4-2-16,0-2 0 15,2 4-4-15,-5-16-10 16,12 12-21-16,-12-15 0 15,7-2 1-15,-9-15-1 16</inkml:trace>
  <inkml:trace contextRef="#ctx0" brushRef="#br4" timeOffset="165227">10993 7393 112 0,'-7'15'40'0,"-7"-1"1"16,6 20-2-16,-4 2-35 15,4 11-1-15,4 4-1 16,1 1 0-16,5 2-3 16,0-4-1-16,9-4-6 15,-7-21-19-15,18 2-14 16,-6-20 1-16,11-9-2 15,-6-17 1-15</inkml:trace>
  <inkml:trace contextRef="#ctx0" brushRef="#br4" timeOffset="165671">11042 7191 112 0,'-13'-8'40'16,"-1"1"-1"-16,14 7 0 15,9 12-34-15,11-3-2 16,8 0 0-16,9 7-3 15,4 3 2-15,6 3-2 16,-3 4 0-16,-6 5 0 16,-5 5 0-16,-8 8 0 15,-9 2 0-15,-11 2 2 0,-9 1-1 16,-6-1 0-16,-5-5 0 15,0 0-1-15,0-11 1 16,4-5-1-16,7-10 1 16,4-17-1-16,18-4 0 15,3-14 0-15,5-11 0 16,3-7 0-16,4-5 0 15,1-7 0-15,-2 3 1 16,-2 0-1-16,-5 10 0 16,-9 6 0-16,0 15 0 15,-16 14 0-15,14 2 0 16,-12 17-1-16,-1 13 0 15,-1 7-2-15,5 10-2 16,-3-2-3-16,17 13-14 0,-14-16-19 16,15 2 0-16,-2-16 0 15,12-2 0-15</inkml:trace>
  <inkml:trace contextRef="#ctx0" brushRef="#br4" timeOffset="166046">11903 7479 103 0,'0'0'38'0,"9"21"1"15,-9-21-1-15,27 19-37 0,1-13 1 16,7 0 0-1,4-7-1-15,6-1 0 0,-3-5-1 16,0-7 1-16,-5-2 0 16,-10-4-1-16,-15-1 1 15,-10-2 0-15,-14 3 0 16,-14 0 0-16,-11 6 1 15,-5 8 0-15,-6 8-1 16,-1 10 1-16,3 9 0 16,3 12 0-16,11 10-1 15,9 7 1-15,12-2-1 16,16 3-1-16,17-4-2 15,11-12-3-15,23 1-7 16,0-27-24-16,22-2-6 0,-2-22 1 16,14-4-2-1</inkml:trace>
  <inkml:trace contextRef="#ctx0" brushRef="#br4" timeOffset="166551">12704 7401 99 0,'-34'28'40'16,"-12"2"1"-16,9 13-2 15,-8 1-32-15,12 6-1 16,4-5-2-16,10 0-1 16,8-8-1-16,5-5-1 15,12-12 0-15,7-14-1 16,4-12 0-16,5-13-1 15,5-11 1-15,-2-7-1 0,0-8 0 16,-1-2 1-16,-4-3-1 16,-5 5 1-16,-6 8 0 15,-3 6 0-15,-1 11 0 16,-3 7 0-16,-2 13 0 15,0 0 0-15,16 10 0 16,-5 3 0-16,7 1 1 16,6 2-1-16,8-3 1 15,4-4-1-15,4-6 1 16,4-2-1-16,2-4 1 15,-1-5-1-15,-5-4 0 16,-3-1 1-16,-3-1-1 16,-9 2 0-16,-4 4 0 15,-7 5 0-15,-14 3 0 0,9 11 0 16,-13 8 0-16,-5 6 0 15,-2 6-1-15,-1 7 0 16,2 3-2-16,1-1-1 16,13 5-5-16,-7-21-15 15,26 8-15-15,0-15-2 16,15-2 0-16,1-18 1 15</inkml:trace>
  <inkml:trace contextRef="#ctx0" brushRef="#br4" timeOffset="166935">13621 7441 96 0,'-33'-8'40'0,"0"16"1"0,-16 0-1 16,8 17-31-16,-10 1-3 15,6 10-1-15,2 2-1 16,11 5-2-16,10-5 0 15,11-2-1-15,13-7 0 16,16-9-1-16,14-11 0 16,12-10 0-16,7-12 0 15,7-10 0-15,-1-7-1 16,-1-8 1-16,-7-2 0 15,-9-2 0-15,-7 5 0 16,-11 4 0-16,-11 12-1 16,-11 5 1-16,0 16 0 15,-28 7 0-15,8 11 0 16,-3 12 0-16,2 7 0 15,4 3-1-15,8 2-1 0,11-4-2 16,19-1-6-16,1-20-13 16,28 3-16-16,3-22-2 15,19-6-1-15,1-20 1 16</inkml:trace>
  <inkml:trace contextRef="#ctx0" brushRef="#br4" timeOffset="167136">14513 7013 119 0,'-26'-12'40'0,"-2"27"2"16,-15 14-1-16,-1 24-38 16,-2 7-1-16,3 11-1 15,6 5-1-15,4 1-1 0,10 1-1 16,3-6-2-16,14-2-3 15,-4-24-8-15,21 4-24 16,-11-20-3-16,9-8 1 16,-9-22-1-16</inkml:trace>
  <inkml:trace contextRef="#ctx0" brushRef="#br4" timeOffset="167436">14135 7406 108 0,'0'0'42'16,"10"-2"0"-16,-10 2-1 15,37 8-37-15,-7-3-1 0,8-1-1 16,6-4-1-16,7-3 1 16,2 0-1-16,-1-2-1 15,-3 1 1-15,-3 1-1 16,-12 3 1-16,-5 6 0 15,-11 6 0-15,-10 9 0 16,-10 8-1-16,-9 7 1 16,-5 7-1-16,-5 5-1 15,1 1-1-15,1-2-1 16,6 1-6-16,-1-22-11 15,23 7-13-15,-9-33-10 16,29 9 1-16,-8-27 0 16</inkml:trace>
  <inkml:trace contextRef="#ctx0" brushRef="#br4" timeOffset="167579">14866 7138 115 0,'-5'-20'41'0,"-8"12"-2"15,13 8-2-15,-15 27-43 16,8-8-33-16,22 16-1 15,3-5 0-15,15 6-1 16</inkml:trace>
  <inkml:trace contextRef="#ctx0" brushRef="#br4" timeOffset="167781">15236 7367 118 0,'-20'-5'40'0,"-15"4"2"0,-2 14-11 16,-7 1-27-16,-2 10 0 15,3 6-1-15,3 8 1 16,11 3-2-16,12 0 0 15,19-1-2-15,14-9-2 16,18-4-4-16,3-23-14 16,29 2-20-16,-7-19-3 15,12-3 1-15,-3-14-2 16</inkml:trace>
  <inkml:trace contextRef="#ctx0" brushRef="#br4" timeOffset="168232">15709 7372 109 0,'-11'-3'40'0,"-8"-5"0"15,1 8-1-15,-3 0-38 16,-2 3 0-16,-4 5 0 15,-2 8 1-15,-4 2-1 16,9 3 1-16,3 4-1 0,7-3 0 16,8-2 1-16,14-2-1 15,12-6 0-15,12-4-1 16,9-5 0-16,4-4 1 15,2-2-1-15,-2 1 0 16,-7 2 0-16,-13 5 1 16,-12 5-1-16,-16 11 1 15,-15 3-1-15,-12 7 1 16,-8 5-2-16,-6-3 0 15,2 5-5-15,-3-17-12 16,22 7-19-16,-5-18-5 16,28-10 1-16,-11-2-2 15</inkml:trace>
  <inkml:trace contextRef="#ctx0" brushRef="#br4" timeOffset="169081">16549 7339 72 0,'8'-13'39'0,"-8"13"-3"0,0 0 2 15,0 0-15-15,-16 24-20 16,-4 4 1-16,-8 6 1 15,-3 17 0-15,-5-1-1 16,6 3 0-16,5-4-1 16,14-4 0-16,12-10-2 15,16-10 1-15,17-18-1 16,18-13-1-16,14-13 0 15,8-9 1-15,0-9-1 16,-1-4 0-16,-8 0 0 16,-11 1-1-16,-14 7 1 15,-16 4 0-15,-17 10 0 16,-7 19 0-16,-18-7 0 15,-5 21 0-15,-5 8 1 0,-2 12-1 16,1 7 1-16,9 5 0 16,9-1 0-16,11 1 0 15,12-6 0-15,13-6 0 16,13-12 0-16,9-12 0 15,4-12 0-15,3-12 1 16,-6-10-2-16,-1-11 0 16,-12-5 0-16,-6-7 0 15,-10-2-3-15,-7 0 0 16,-4 5-2-16,-8-1-4 15,9 15-10-15,-14-8-19 16,18 18-2-16,-4 2-1 16,12 9 0-16</inkml:trace>
  <inkml:trace contextRef="#ctx0" brushRef="#br4" timeOffset="169306">17668 7393 128 0,'-14'7'42'16,"3"10"-3"-16,-11-8-7 15,5 13-28-15,0 4-2 16,3 4 0-16,2 5 0 16,4 1-2-16,6 0-1 15,4-6-1-15,10-1-3 16,0-22-7-16,20 7-20 15,-13-22-9-15,15-4 0 16,-9-18-1-16</inkml:trace>
  <inkml:trace contextRef="#ctx0" brushRef="#br4" timeOffset="169442">17647 6938 115 0,'-27'-39'37'0,"13"10"-3"15,10 18-21-15,6-2-48 16,15 9-2-16,5-3-1 15,18 10-2-15</inkml:trace>
  <inkml:trace contextRef="#ctx0" brushRef="#br4" timeOffset="169690">18191 6895 116 0,'0'0'40'0,"-19"2"1"15,15 20-1-15,-6 7-35 16,5 13-1-16,-3 15 0 16,0 14-2-16,-5 10-1 15,0 10 1-15,-4 5-2 16,2-7-3-16,4-3-1 15,-2-15-4-15,21-3-19 16,-12-27-13-16,17-11-2 16,-3-23 1-16,15-10-1 15</inkml:trace>
  <inkml:trace contextRef="#ctx0" brushRef="#br4" timeOffset="169855">17994 7366 124 0,'-19'5'39'16,"5"-4"1"-16,18 11-7 15,16-10-31-15,17-4-2 16,16-3-3-16,8-12-6 16,20 4-27-16,-5-14-4 15,6 0 0-15,-9-11 0 16</inkml:trace>
  <inkml:trace contextRef="#ctx0" brushRef="#br4" timeOffset="170191">18755 6873 121 0,'-34'21'41'16,"8"19"0"-16,-17 6 0 15,-1 17-37-15,3 8 1 16,1 5-3-16,4 2-2 16,4-2 0-16,8-10 0 15,8-6 0-15,13-10 0 16,10-13 0-16,6-12 0 15,8-12 0-15,6-12 0 16,7-10 0-16,1-11 0 16,2-5 0-16,0-4 0 15,-4-2 0-15,-4 5 0 16,-4 3 0-16,-6 9 0 0,-4 7 0 15,-15 7 0-15,13 25 0 16,-14 1 0-16,-4 8 0 16,5 8 0-16,-5-6-14 15,17 17-12-15,-14-19-12 16,19 0-6-16,0-15 0 15,15-2 1-15</inkml:trace>
  <inkml:trace contextRef="#ctx0" brushRef="#br4" timeOffset="177207">1779 9072 94 0,'6'-16'37'16,"-6"16"-1"-16,-8-28 1 15,8 28-31-15,-34-22-2 16,6 14-1-16,-10 1 1 16,-1 8-1-16,-10 5 1 15,-2 11-1-15,-2 10 0 16,-4 12 0-16,4 11-1 15,2 10 1-15,7 0-2 16,9 2 1-16,15-7-2 0,17-5 1 16,16-17-1-1,18-17 0-15,16-21 0 0,16-22 0 16,9-13 1-16,4-12-1 15,-1-6 1-15,-3-2-1 16,-12 5 1-16,-11 3-1 16,-12 14 1-16,-10 10-1 15,-13 10 1-15,-14 18-1 16,0 0 0-16,-15 29 0 15,-2 6 0-15,2 14 0 16,-1 8-1-16,5 7-1 16,9 2-2-16,8-9-2 15,21 2-11-15,-2-27-20 16,29-2-2-16,-5-25-1 0,18-6-1 15</inkml:trace>
  <inkml:trace contextRef="#ctx0" brushRef="#br4" timeOffset="177403">2351 9184 94 0,'0'0'39'0,"-23"-12"0"16,23 12-1-16,0 0-15 15,14-19-22-15,15 6 0 16,11-3-2-16,8 2 0 15,2-5-3-15,8 14-9 16,-15-7-23-16,1 17-2 16,-22-3 0-16,-7 16-2 15</inkml:trace>
  <inkml:trace contextRef="#ctx0" brushRef="#br4" timeOffset="177554">2278 9463 116 0,'-21'30'39'15,"6"-22"0"-15,29-2-1 16,18-19-37-16,15-10-4 15,26 1-32-15,-2-12-3 16,13 2 0-16,4-7-3 16</inkml:trace>
  <inkml:trace contextRef="#ctx0" brushRef="#br4" timeOffset="178251">3793 9044 97 0,'-9'-13'36'16,"-14"-3"2"-16,-5 12-2 15,-15 1-30-15,-1 11-2 16,-8 6 0-16,-2 16 0 15,-6 9 0-15,3 15 0 16,0 4-1-16,13 7 0 16,8-3-1-16,15-2 0 15,15-9-1-15,17-8 0 16,15-17 0-16,12-12-1 15,9-13 0-15,8-15 0 16,1-9 0-16,-2-11-1 16,-1-9 0-16,-3-7 0 0,-6 0 0 15,-4-5-1-15,-6 5 1 16,-6 5 0-16,-9 11 0 15,-4 8 0-15,-5 14 1 16,-10 12-1-16,4 30 1 16,-6 17 0-16,-3 20 1 15,-4 20 0-15,3 12-1 16,-3 12 1-16,0 4 0 15,-1-1 0-15,-1-7 0 16,-1-10 0-16,-6-14 0 16,-3-12 0-16,-9-16 0 15,1-15-1-15,-9-13-1 16,-3-19-1-16,4-13-4 0,-4-28-13 15,18-2-18-15,1-28-2 16,21-6-1-16,3-24-1 16</inkml:trace>
  <inkml:trace contextRef="#ctx0" brushRef="#br4" timeOffset="178470">4420 9203 124 0,'8'-14'40'0,"11"2"0"16,-1-22-4-16,14 12-36 15,5-4-2-15,6 2-1 0,9 9-6 16,-9-4-28-16,9 15-3 15,-16 0 1-15,-2 12-2 16</inkml:trace>
  <inkml:trace contextRef="#ctx0" brushRef="#br4" timeOffset="178635">4404 9414 120 0,'-5'23'40'0,"5"-23"0"16,32 5-2-16,12-14-44 15,5-14-30-15,32 2-3 16,-1-11-1-16,15 3-2 0</inkml:trace>
  <inkml:trace contextRef="#ctx0" brushRef="#br4" timeOffset="179266">6092 8925 96 0,'3'-10'38'0,"-12"-10"1"16,1 5-1-16,-15 2-35 16,6-5 1-16,-7-3-2 15,-1 9 2-15,-11 4-2 16,-1 9 2-16,-3 2-1 15,1 13 0-15,-2 5 1 16,4 9-3-16,5 6 2 0,8 2-2 16,8 4 1-1,16-2-2-15,13-4 0 0,15-11 0 16,15-8 0-16,9-12 0 15,11-11 1-15,4-11-1 16,-1-8 0-16,1-9 0 16,-8-3 1-16,-9-2 0 15,-11 2-2-15,-9 4 1 16,-11 6-1-16,-10 9 2 15,-9 18-1-15,-15 0 1 16,-8 25-1-16,-8 19 0 16,-9 22 1-16,-6 15-1 15,-4 15 1-15,0 7-2 16,9-1-2-16,5-9-2 0,21-2-9 15,3-29-23-15,33-17-4 16,10-32 1-16,25-16-3 16</inkml:trace>
  <inkml:trace contextRef="#ctx0" brushRef="#br4" timeOffset="179416">6634 9171 112 0,'-16'9'38'0,"-1"-6"-4"15,6-6-31-15,11 3-42 16,18-22-1-16,19 7-1 16</inkml:trace>
  <inkml:trace contextRef="#ctx0" brushRef="#br4" timeOffset="179858">7294 8770 95 0,'-39'-12'38'0,"-3"16"2"15,-17-1 1-15,9 16-33 16,-12 2 0-16,5 13-4 16,7 0 1-16,14 6-2 15,15-5 0-15,22 0-2 16,26-7-1-16,16-8 0 15,14-3 0-15,12-4 0 16,4 1 0-16,-1 1 0 0,-4 3 0 16,-14 5 0-16,-16 7-1 15,-16 5 2-15,-17 7-2 16,-17 1 1-16,-12 0 0 15,-9-3 0-15,-9-4 0 16,-3-4 0-16,-5-9 1 16,6-8-1-16,5-13 1 15,7-9-1-15,10-14 0 16,12-12 0-16,14-12-1 15,10-15-2-15,16-6 0 16,9-8-1-16,12 1-1 16,-3-7-5-16,12 19-17 15,-15-4-12-15,3 19 0 16,-14 5-1-16,2 15 2 0</inkml:trace>
  <inkml:trace contextRef="#ctx0" brushRef="#br4" timeOffset="180069">7797 8665 114 0,'5'21'42'16,"-15"0"0"-16,7 23-3 15,-10 6-34-15,0 13-2 16,-3 4 1-16,-4 12-2 15,2 0-1-15,-3-2-3 16,6 1-5-16,-6-28-20 16,18 5-13-16,-3-25-3 15,17-4 0-15,1-25-1 0</inkml:trace>
  <inkml:trace contextRef="#ctx0" brushRef="#br4" timeOffset="180844">8248 9084 101 0,'2'-11'38'16,"-8"-5"1"-16,6 16-1 15,-13-7-34-15,3 12 0 16,-5 8-1-16,0 10 0 16,-5 9 0-16,3 9-1 15,-1 3 0-15,3 5 0 0,3-2-1 16,3-2 0-16,5-10 0 15,4-5-1-15,2-12 1 16,-2-18-1-16,22 3 1 16,-6-20-1-16,3-11 0 15,2-9 1-15,0-9-1 16,1-5 1-16,-2-4-1 15,2-3 0-15,-4 4 1 16,-2 5-1-16,-6 9 0 16,1 7 0-16,-4 11 0 15,-1 10 0-15,-6 12 1 16,0 0-1-16,12 23 0 15,-7-1 0-15,4-1 0 16,6 1 1-16,5-2-1 0,5-5 0 16,10-10 0-16,2-6 0 15,5-6 1-15,1-3-1 16,-4-6 0-16,-2-1 0 15,-4 2 0-15,-10 1 1 16,-8 6-1-16,-5 6 0 16,-10 2 0-16,0 29 0 15,-9 2 0-15,-2 9 0 16,-3 8-2-16,-4 5-1 15,7 7-2-15,-2-11-5 16,18 10-12-16,-10-25-16 16,28-4-3-16,1-24 0 15,20-12 0-15</inkml:trace>
  <inkml:trace contextRef="#ctx0" brushRef="#br4" timeOffset="181166">9296 8943 112 0,'-42'10'41'16,"6"13"0"-16,-10-4-1 16,3 5-38-16,11 1 0 15,11 3 0-15,10-3-1 16,11-2 0-16,14-5 0 15,14-7-1-15,6-3 0 16,7-1 0-16,-4-3 0 0,-2-4 1 16,-2 5-1-16,-14 6 0 15,-11 5 0-15,-12 6 0 16,-14 5 0-16,-4 0 0 15,-2 1-2-15,-3-2 0 16,7 2-4-16,-4-22-11 16,27 5-21-16,-3-11-3 15,23-15 1-15,1-11-2 16</inkml:trace>
  <inkml:trace contextRef="#ctx0" brushRef="#br4" timeOffset="181361">9588 8893 106 0,'-16'2'40'16,"16"-2"0"-16,-11 7-1 15,24-11-37-15,3-2-3 16,6-9-10-16,16 7-27 15,-1-7-1-15,14 3-1 16,-3-7-1-16</inkml:trace>
  <inkml:trace contextRef="#ctx0" brushRef="#br4" timeOffset="181729">10159 8623 80 0,'0'0'37'0,"0"0"1"15,1-16-1-15,22 10-29 16,0-3-2-16,11 7-1 16,-2-5 0-16,3 7 0 15,-6-4 0-15,-1 6-2 16,-8-2 0-16,-10 5 0 15,-10-5-1-15,-2 15 0 16,-12-1-1-16,-7 3 0 16,-6 7-1-16,1-1 1 15,-3 3-1-15,3 3 0 16,8-1 1-16,4-1 0 15,11-5 0-15,14-3 0 16,9-8-1-16,6-6-1 0,9-2-3 16,-1-13-9-16,13 13-18 15,-13-18-10-15,6 8-1 16,-13-10-2-16</inkml:trace>
  <inkml:trace contextRef="#ctx0" brushRef="#br4" timeOffset="182413">11312 9000 96 0,'-33'-7'39'16,"-2"14"0"-16,-16-3 0 15,0 15-33-15,-4 6-1 16,3 11 0-16,0 6-1 16,9 5-1-16,10-2-1 15,15 0 1-15,18-11-2 16,17-14 0-16,19-16 0 15,16-18-1-15,15-17 1 16,13-14-1-16,5-10 1 16,3-11-1-16,-6-8 0 15,-5-1 0-15,-14-2-1 16,-9 3 1-16,-14 5-1 15,-13 9 1-15,-12 10-1 16,-12 17 1-16,-12 20 0 0,-10 21 0 16,-11 25 2-16,-9 18-2 15,-4 21 1-15,-3 11-1 16,1 9 0-16,9 0-2 15,12-2-1-15,15-13-3 16,31-7-10-16,1-31-12 16,31 0-13-16,1-31 2 15,21-4-2-15,-7-24 1 16</inkml:trace>
  <inkml:trace contextRef="#ctx0" brushRef="#br4" timeOffset="183248">11993 8980 105 0,'-18'-13'39'0,"-14"2"2"16,2 20-2-16,-6 2-35 15,-1 14 1-15,0 4-2 16,4 14 1-16,4 1-2 16,11 4 0-16,8-1 0 15,15-4-1-15,9-7 0 16,14-12-1-16,10-11 0 15,10-17 0-15,8-11-1 16,5-12 0-16,-1-11 0 16,-6-7-1-16,-5-4 1 15,-7-4 0-15,-13 5 0 16,-12 3 1-16,-11 2 0 15,-9 12 1-15,-9 4-1 16,-3 10 2-16,1 8-2 0,0 8 1 16,14 1 0-16,-14 14 0 15,19 1 0-15,8-3-1 16,11 4 0-16,1-2 0 15,6-3 1-15,6-4-1 16,3-2 0-16,-3-5 1 16,-2-3-1-16,1-3 0 15,-6-3 0-15,-3-1 1 16,-7 0-1-16,-2 2 0 15,-18 8 1-15,0 0-1 16,0 0 0-16,-14 15 1 16,-6 6-1-16,-3 5 0 15,0 6 0-15,-2 3 0 16,7 0 0-16,5 2 0 15,8-8 0-15,7-5 0 0,10-9 0 16,11-9 0-16,9-12 0 16,4-8 0-16,3-9 0 15,4-7 0-15,0-5 0 16,-4-4 0-16,-2 2 0 15,-10 3 0-15,-5 6 0 16,-6 6 0-16,-8 12-1 16,-8 10 1-16,0 0 0 15,-10 29 0-15,-1-2 0 16,0 7 0-16,0 3 0 15,2 4 0-15,7-1 0 16,3-3 0-16,8-8 0 16,9-8 0-16,5-11 1 15,6-11-1-15,3-10 0 0,2-12 0 16,-2-10 0-16,-2-7 0 15,-2-3 0-15,-6 1 0 16,-8-5 0-16,-4 6-1 16,-3 4-1-16,-3 5 0 15,-1 9-3-15,-2 2 1 16,-1 21-6-16,10-18-4 15,13 28-6-15,-23-10-12 16,33 7-6-16,-14-1 0 16,18 5-1-16</inkml:trace>
  <inkml:trace contextRef="#ctx0" brushRef="#br4" timeOffset="183615">13392 8890 112 0,'-2'16'40'0,"-12"-8"2"15,9 20-3-15,-13-9-36 16,7 10 1-16,-6 0-2 15,5 4 1-15,-2-2-1 16,5 0-1-16,2-5 1 16,6-8-1-16,1-18 0 15,21 0-1-15,3-16 1 16,5-9 1-16,9-9-2 15,2-7 0-15,5-8-2 16,5 1 4-16,-4 3-4 16,-1 6 2-16,-8 11-2 15,-4 14 3-15,-14 13 0 0,-6 14-1 16,-8 17 2-16,-11 9-2 15,-2 11 0-15,-3 3 0 16,6 2 0-16,5-5 0 16,18-3-5-16,7-16-6 15,26 2-5-15,-4-23-5 16,31-1-19-16,-4-18-1 15,15 2-1-15,-9-16 2 16</inkml:trace>
  <inkml:trace contextRef="#ctx0" brushRef="#br4" timeOffset="183743">14395 9124 128 0,'-16'-3'44'15,"-10"-1"-2"-15,13 11-1 16,2-7-44-16,11 0-7 0,0 0-9 16,0 0-18-16,27 25-7 15,-5-6 0-15,13 11-1 16</inkml:trace>
  <inkml:trace contextRef="#ctx0" brushRef="#br0" timeOffset="239151">1517 10595 80 0,'-17'6'34'16,"17"-6"0"-16,-20 9 0 15,20-9-31-15,0 0-1 16,17 8 1-16,4-8 0 15,7 1-1-15,7-3 1 0,10-3-1 16,6-5 1 0,1-4-2-16,-2-4 1 0,1-3 0 15,-9-4-1-15,-8-1 1 16,-10 0 0-16,-15 3-3 15,-13 1 3-15,-12 8-2 16,-16 6 1-16,-10 9-1 16,-11 8 1-16,-3 12 0 15,-5 6-1-15,3 11 2 16,2 1-2-16,11 8 1 15,11-1 0-15,16 1-1 16,18-2 0-16,21-9-1 16,17-4-2-16,14-13-3 15,28 2-10-15,-4-24-20 0,22 3 0 16,-6-22-1-16,9 2 0 15</inkml:trace>
  <inkml:trace contextRef="#ctx0" brushRef="#br0" timeOffset="239521">2483 10453 74 0,'-31'26'34'16,"-1"17"-1"-16,-11 7 0 15,4 13-28-15,-10 3-1 16,6 6 0-16,-1-5 0 15,7-6-3-15,8-8-4 16,6-21-4-16,18-8-13 16,5-24-10-16,0 0-3 0,21-37 0 15,0 10 3-15,-9-18 18 16,8 1 11-16,-5 5 6 15,-14-9 14-15,7 18 12 16,-11 0 4-16,1 15 0 16,-8 3-2-16,10 12-18 15,-7 17-6-15,12 3-4 16,0-1-2-16,13 3-1 15,11 1-2-15,8-3-2 16,20-1-3-16,2-16-13 16,20 6-18-16,2-15 0 15,12 3-1-15,-3-15 0 16</inkml:trace>
  <inkml:trace contextRef="#ctx0" brushRef="#br0" timeOffset="239904">3173 10552 94 0,'-31'-2'37'0,"-11"-2"0"15,1 14 1-15,-10-3-32 16,5 19-1-16,-3 4 0 16,10 11-1-16,-3 0 0 15,12 5-1-15,6-1-1 16,10-3 0-16,10-5-1 15,16-10-1-15,11-10 0 16,10-12 0-16,8-12-1 16,7-9 1-16,3-9-1 15,4-10 0-15,-5-3 0 0,-4-4 0 16,-8 1 1-16,-9 3-1 15,-7 7 1-15,-11 7 0 16,-8 12 1-16,-3 12-1 16,-22 11 0-16,3 15 1 15,-5 9-2-15,4 7 1 16,2 6-1-16,4-1-2 15,13 0-1-15,12-12-1 16,21-1-9-16,6-24-24 16,23-3 1-16,-2-21-1 15,15-5 0-15</inkml:trace>
  <inkml:trace contextRef="#ctx0" brushRef="#br0" timeOffset="240436">3726 10607 102 0,'-22'7'37'16,"1"16"0"-16,-8-1-2 15,5 13-32-15,1 4 0 16,6 4-1-16,-1 1 0 16,7-1 0-16,5-5-1 15,5-6 1-15,5-10-2 16,7-8 1-16,4-12-1 15,2-9 1-15,-2-9-1 16,3-7 1-16,-1-8-1 16,0-5 0-16,-2-3 1 15,-3 0-1-15,1 1 0 16,-3 5 0-16,-3 7-1 0,1 7 1 15,-8 19 0-15,12-11 0 16,-12 11 1-16,8 17-1 16,-3-1 1-16,3 3 0 15,3-1-1-15,7-2 1 16,5-7-1-16,9-3 0 15,4-7 1-15,6-7-1 16,1-5 0-16,1-3 1 16,-4-7 0-16,-5-1-1 15,-3-1 1-15,-8 1 0 16,-7 1 0-16,-4 5-1 15,-6 4 0-15,-7 14 0 16,0 0-1-16,0 0 1 16,-15 26-1-16,0 3 0 0,-1 12 0 15,1-1-1-15,5 7-1 16,3-3-1-16,13-2-3 15,1-21-9-15,21 3-21 16,-2-22 0-16,16-3-1 16,-4-20 0-16</inkml:trace>
  <inkml:trace contextRef="#ctx0" brushRef="#br0" timeOffset="240977">4443 10644 93 0,'-16'10'36'15,"2"15"-1"-15,-5 1 1 16,9 11-31-16,-5 2-2 15,5 3-1-15,-1 2 0 0,8-1 1 16,1-6-2-16,3-8 0 16,1-7 0-16,-1-10 0 15,-1-12 0-15,0 0 0 16,15-15-1-16,-9-7 0 15,1-6 0-15,1-9 0 16,-1-7 0-16,2-7 0 16,3-3 0-16,1 1 0 15,4 3 0-15,2 3-1 16,1 8 2-16,6 4-1 15,4 11 0-15,1 9 0 16,2 9 0-16,-1 8 0 16,1 7 0-16,-2 4 0 15,-5 7 0-15,-5 3 1 16,-4 6-1-16,-13 1 0 0,-8 3 0 15,-11 0 0-15,-8 0-1 16,-8 0 1-16,-1 0 0 16,-6-4 0-16,3-3 0 15,-1-2 1-15,7 1-1 16,3-4 1-16,6 4 0 15,0 4-1-15,1 2 0 16,3 9-1-16,-5 8 0 16,0 11 0-16,-4 2 0 15,-1 7-1-15,3-2 1 16,0-7-2-16,10-5-1 15,5-24-9-15,19-9-23 0,6-29-1 16,21-15-2 0,3-25 0-16</inkml:trace>
  <inkml:trace contextRef="#ctx0" brushRef="#br0" timeOffset="241195">5099 10044 114 0,'-17'23'41'15,"-3"10"-1"-15,8 24-1 16,1 2-38-16,0 10 2 16,2 8-4-16,1 5 1 15,1 3-4-15,0-5 0 16,7 2-9-16,-13-20-23 15,18 0-4-15,-7-21 1 0,14-7-1 16</inkml:trace>
  <inkml:trace contextRef="#ctx0" brushRef="#br0" timeOffset="241548">5184 10701 88 0,'0'0'39'0,"8"12"0"16,7-1 0-16,-3-8-24 15,12 0-10-15,3-6-2 16,9-3 0-16,3-6-1 16,1-5-1-16,-1-4-1 0,-3-3 0 15,-7-4 1-15,-7 2-1 16,-14-2 1-16,-11 7-1 15,-11 5 2-15,-10 7-1 16,-8 7 1-16,-2 13 0 16,-4 5 0-16,0 12 1 15,6 3-2-15,5 5 1 16,12 1-1-16,7-3-1 15,15-4 0-15,13-9-2 16,17-6-3-16,7-18-8 16,27 2-24-16,-5-21-5 15,12 0 0-15,-3-19-1 16</inkml:trace>
  <inkml:trace contextRef="#ctx0" brushRef="#br0" timeOffset="241706">5946 10418 116 0,'-18'15'43'0,"-7"-10"-1"15,13 8-3-15,2-6-41 16,10-7-12-16,13 1-26 16,-2-3-1-16,15 4 0 15,-3-4-1-15</inkml:trace>
  <inkml:trace contextRef="#ctx0" brushRef="#br0" timeOffset="241848">5899 10848 123 0,'-37'15'42'0,"19"-4"-1"15,4-18-8-15,4-17-60 16,21 8-14-16,0-12-2 16,9 3 0-16,-1-7-2 15</inkml:trace>
  <inkml:trace contextRef="#ctx0" brushRef="#br0" timeOffset="243286">6824 10316 66 0,'7'-10'35'0,"-7"-2"0"15,0 12 2-15,0 0-31 16,0 0 0-16,-12-1-1 15,10 14 1-15,-7 1-3 16,3 7 1-16,1 6-3 16,2 8 1-16,-1 7-1 15,4 8 1-15,-1 4-2 16,2 4 1-16,2 0-2 15,-3-2 2-15,3-5-1 16,-3-9 0-16,1-9 0 16,-1-12 1-16,0-21 0 15,0 0-1-15,8-10 0 16,-3-18 1-16,-4-7 0 15,5-10-1-15,-6-7 0 0,1-7 0 16,0-6 1-16,0 0-2 16,4 1 2-16,0 1-1 15,4 1 1-15,6 5-1 16,6 5 1-16,10 7-1 15,3 6 1-15,3 10 0 16,0 7-1-16,0 12 0 16,-2 8 0-16,-6 10 0 15,-10 12 1-15,-8 8-1 16,-11 9 0-16,-11 6 0 15,-10 5 0-15,-6 0 0 16,-10 3 0-16,0-5 0 16,2-2-1-16,3-8 2 15,7-7-2-15,13-9 0 0,15-7 1 16,13-9 0-16,13-7-1 15,8-4 1-15,6 0 0 16,0 1 0-16,-4 2 0 16,-2 5 0-16,-14 11 0 15,-13 6 1-15,-14 11-1 16,-14 8 1-16,-13 7 0 15,-11 2 0-15,-7 3-1 16,-1 0 0-16,3-6 0 16,1-5-2-16,13-7-2 15,6-16-6-15,28-4-25 16,-1-11-3-16,22-15 2 15,4-11-3-15</inkml:trace>
  <inkml:trace contextRef="#ctx0" brushRef="#br0" timeOffset="243676">7340 10554 72 0,'14'11'35'15,"-14"1"0"-15,0 8 1 16,-9 0-28-16,4 12-1 15,-4-1-1-15,1 12-1 16,-3-6 0-16,1 5-2 16,1-7-1-16,2 2 0 15,2-10 0-15,4-5 0 16,2-11-1-16,-1-11 1 0,18-4-1 15,-4-14 0-15,2-9 1 16,0-7-1-16,4-7 0 16,-3-6-1-16,-1-1 1 15,-3 2-1-15,-2 1 0 16,-2 7 0-16,-5 7 0 15,1 9 0-15,0 7 0 16,-5 15-1-16,15-6-1 16,-5 10-2-16,9 7-1 15,2-7-5-15,20 9-23 16,-6-10-6-16,13 4 1 15,-3-12 0-15</inkml:trace>
  <inkml:trace contextRef="#ctx0" brushRef="#br0" timeOffset="243858">7979 10461 62 0,'-7'21'37'0,"-2"8"-1"16,-9-3 1-16,7 21-12 16,-8-6-20-16,7 9-1 15,3-1-1-15,5 0-1 16,2-4-4-16,5-12-5 15,13-3-29-15,-2-18 0 16,10-10-1-16,-1-19-1 16</inkml:trace>
  <inkml:trace contextRef="#ctx0" brushRef="#br0" timeOffset="244008">7934 10280 97 0,'-31'-17'38'15,"13"17"0"-15,5 1-5 16,13-1-41-16,13 21-29 15,12-7 0-15,22 5-1 16,5-4 1-16</inkml:trace>
  <inkml:trace contextRef="#ctx0" brushRef="#br0" timeOffset="244430">8588 10533 82 0,'-18'3'39'0,"-1"7"-1"15,-13-12 1 1,3 9-28-16,-13 0-4 0,4 11-1 15,-6 1-1-15,4 10 0 16,0 4-1-16,11 3-1 16,4 2-1-16,14-2 0 15,12-5-2-15,14-9 1 16,14-5-1-16,13-12-1 15,5-10 1-15,8-6-1 16,0-10 0-16,0-7 0 16,-8-4 0-16,-7-4 0 15,-8-1 1-15,-10 2-1 16,-9 3 1-16,-5 6 0 15,-7 5 0-15,-3 11 0 16,2 10 0-16,-15 3 0 0,2 17 0 16,0 3 0-16,0 8 0 15,2 5 0-15,3 2 0 16,2 1-1-16,11-4-1 15,4-8-2-15,15-1-4 16,-2-22-15-16,21 3-16 16,-5-17-1-16,11-2-1 15,-6-13 2-15</inkml:trace>
  <inkml:trace contextRef="#ctx0" brushRef="#br0" timeOffset="244766">9014 10593 95 0,'-11'14'37'0,"-8"-4"3"0,9 10-3 15,-8 0-32-15,10 0-1 16,3-3-1-16,5 2 0 16,0-7 0-16,8 1-1 15,-8-13 0-15,26 5 0 16,-8-11 0-16,1-7 0 15,7-9 0-15,-2-4-1 16,4-6 0-16,1-3 0 16,-4 4 0-16,2-1 0 15,-6 5-1-15,0 9 0 16,-7 7 1-16,-3 15-1 15,-6 13 1-15,-6 12-1 16,-4 11 0-16,-4 5-1 16,1 8-2-16,1-4-3 0,15 6-17 15,-12-23-17-15,22-3-2 16,0-24 0-16,18-11-1 15</inkml:trace>
  <inkml:trace contextRef="#ctx0" brushRef="#br0" timeOffset="246063">10263 10058 71 0,'4'-29'34'0,"0"9"1"16,-3 4 0-16,-1 16-28 15,-1 14-1-15,2 17-1 16,-6 13-2-16,1 15 0 0,-5 11-2 16,1 11 0-16,-1 3-1 15,-2 0 1-15,2-3-2 16,2-8 0-16,3-12-2 15,1-14-4-15,17-2-16 16,-10-22-11-16,9-6-1 16,-2-17-2-16,3-4 2 15</inkml:trace>
  <inkml:trace contextRef="#ctx0" brushRef="#br0" timeOffset="246246">10162 10507 92 0,'-22'-13'37'0,"-1"-5"-1"0,9 18 1 16,2-4-32-16,12 4-2 15,13-6 0-15,8 0-2 16,12-2-2-16,6-6-1 16,13 0-5-16,-4-13-12 15,13 8-17-15,-3-10-2 16,2 6 2-16,-6-7-1 15</inkml:trace>
  <inkml:trace contextRef="#ctx0" brushRef="#br0" timeOffset="246636">10813 10004 90 0,'0'0'37'16,"0"0"-1"-16,-16 15 2 0,-2 2-33 16,3 12 0-16,-4 2-1 15,3 13 0-15,-5 4-1 16,6 9 1-16,-5 4-3 15,4 4 2-15,1 1-2 16,3-2 2-16,4-9-3 16,7-8 2-16,7-10-2 15,8-10 2-15,5-15-1 16,13-14-1-16,1-14 1 15,7-10 0-15,1-4 0 16,-1-4-1-16,-4-2 1 16,-5 4-1-16,-5 3 0 15,-8 9 1-15,-5 10-1 16,-13 10 0-16,3 13 0 0,-9 10 0 15,-4 9-1-15,0 2-1 16,2 6-1-16,-1-4-1 16,13 4-4-16,-4-20-12 15,24 7-19-15,-2-20 0 16,18-3-1-16,-3-14 0 15</inkml:trace>
  <inkml:trace contextRef="#ctx0" brushRef="#br0" timeOffset="247756">11362 10450 103 0,'-26'3'38'0,"15"13"0"16,-12-5-3-16,6 16-32 0,-1 6-1 15,5 6 0-15,1 2-1 16,5 2 1-16,1-1-2 15,4-8 1-15,4-6-1 16,3-7 1-16,-5-21-1 16,23 2 1-16,-8-19 0 15,1-10-1-15,1-10 0 16,-1-4 1-16,-1-7 0 15,-6 0-1-15,0 1 0 16,-3 4 1-16,-1 6-1 16,-4 6 0-16,2 9 1 15,6 7-1-15,3 6 0 16,7 4 1-16,5 4-1 15,9 1 0-15,6-1 1 16,11 1-1-16,2-1 0 0,0 0 0 16,1-2 0-16,-5 0 0 15,-6-1 0-15,-8 2 1 16,-11 0-1-16,-12 3 0 15,-11-1 0-15,-7 12 0 16,-15 1 0-16,-7 7 1 16,-5 5 0-16,-4 10 0 15,0 4 1-15,2 5-1 16,8 0 0-16,10-2 1 15,12-3-2-15,15-6 1 16,15-11-1-16,14-12 0 16,9-9 0-16,10-10 0 15,2-13-1-15,1-9 0 16,-5-7 1-16,-9-7-1 0,-11-1 0 15,-11-1 0-15,-10 1 1 16,-16 2-1-16,-10 5 2 16,-7 9-1-16,-3 8 1 15,-2 7-1-15,1 8 1 16,3 6 0-16,7 6-1 15,13-5 0-15,0 19 0 16,16-10 0-16,7 1-1 16,8-5 2-16,5 1-2 15,4-3 1-15,1-2 0 16,-4-1 0-16,-5 0 0 15,-6 0 0-15,-6 2 1 16,-8-1-1-16,-12-1 0 16,5 11 1-16,-13 1-1 0,-1 4 0 15,-8 5 1-15,1 6-1 16,-2 3 0-16,0 5 0 15,4 2 1-15,4-1-1 16,7-4 0-16,7-6 0 16,10-5 0-16,9-10 1 15,8-14-1-15,4-11 0 16,7-9 0-16,-2-8 0 15,2-3 0-15,-4-4 1 16,-4-1-1-16,-5 6 0 16,-8 5 0-16,-7 10 0 15,-14 18 0-15,0 0 0 16,7 16 0-16,-12 9 0 15,-2 8 0-15,2 7 0 16,1-2 0-16,5 0 1 0,6-4-1 16,5-7 1-16,3-11-1 15,4-10 1-15,8-14-1 16,1-7 1-16,4-13-1 15,-2-7 1-15,2-6-1 16,-3-6-1-16,-5 2 0 16,-1-1-3-16,-7 9 1 15,-8 4-2-15,4 13-4 16,-13-2-10-16,18 24-7 15,-17-2-13-15,19 2-2 16,-5 2 3-16,11 8-1 16</inkml:trace>
  <inkml:trace contextRef="#ctx0" brushRef="#br0" timeOffset="248094">13159 10307 79 0,'8'-14'41'0,"-8"14"-2"16,7-21 2-16,-7 21-20 15,0 0-14-15,-16 3-1 16,0 8-3-16,-2 6 1 15,-4 4-2-15,4 4 0 16,0 5-1-16,7-1 0 16,5-1 0-16,7-4 0 15,13-8 0-15,9-4-1 16,7-6 0-16,9-5 0 15,-1-2-1-15,0-2 1 16,-5 3 0-16,-9 4 0 0,-13 4 0 16,-8 7 0-16,-14 3 0 15,-9 5 0-15,-8 2 0 16,-1-1 0-16,-4 0-3 15,4-4-1-15,12 3-8 16,-4-23-10-16,22 11-9 16,-1-11-12-16,8-14 1 15,2-8-1-15</inkml:trace>
  <inkml:trace contextRef="#ctx0" brushRef="#br0" timeOffset="248958">14170 9788 85 0,'-2'-14'36'15,"2"14"0"-15,-11 9 2 16,2 4-34-16,-1 1 0 0,3 11 0 15,-2 2 0-15,4 10 0 16,1 6-1-16,-1 10-1 16,4 6 1-16,1 7-1 15,1 3-1-15,4 5 0 16,-1-5-1-16,1-1 1 15,2-8-1-15,-1-9 1 16,0-12-1-16,0-9 1 16,0-14 0-16,-6-16 0 15,11-4 0-15,-7-16-1 16,2-8 1-16,3-7 0 15,3-6 0-15,4-3-2 16,1 3 2-16,4 2-2 16,2 10 2-16,2 9-1 15,-2 11 1-15,1 11-1 0,-4 13-1 16,-4 13 3-16,-5 9-3 15,-6 7 1-15,-6 3-1 16,-5 3 2-16,-5-4-2 16,-7 0 1-16,-7-7 1 15,-4-8-1-15,-1-8 0 16,-5-8-1-16,6-10-1 15,0-13-1-15,11-3-2 16,3-17-5-16,24 8-15 16,1-20-14-16,22 7 0 15,5-10-1-15,17 7 2 16</inkml:trace>
  <inkml:trace contextRef="#ctx0" brushRef="#br0" timeOffset="249333">14830 10309 95 0,'-10'12'41'16,"-12"-5"-1"-16,7 11 0 16,-10-3-35-16,5 6-2 15,0 2 1-15,8 6-1 16,-1 0 0-16,6 4-1 15,6-3 0-15,10-1 0 16,5-3-1-16,8-5 0 16,2-7 0-16,9-8-1 15,-2-11 0-15,5-8 0 16,-4-11 0-16,-3-4-1 0,-8-6 1 15,-5-2 0-15,-9-2 1 16,-9 0-2-16,-7 6 2 16,-9 7-3-16,-4 9 3 15,-7 7-2-15,4 8-1 16,1 3-1-16,7 11-3 15,6-6-2-15,20 12-15 16,-9-19-12-16,39 7-6 16,2-15-1-16,20-4 5 15</inkml:trace>
  <inkml:trace contextRef="#ctx0" brushRef="#br0" timeOffset="249586">15661 9735 112 0,'-9'-24'39'15,"-9"2"2"-15,6 22-2 16,-7 10-36-16,7 18 0 16,1 18 0-16,4 16-1 15,0 17-1-15,3 13-1 16,1 7-1-16,2 3 2 15,4-3-3-15,1-11-1 16,8-8-4-16,-4-28-12 16,21-5-21-16,-5-31 1 15,18-11-2-15,-2-26 0 16</inkml:trace>
  <inkml:trace contextRef="#ctx0" brushRef="#br0" timeOffset="249803">16073 9794 118 0,'-12'23'40'0,"-12"11"1"16,6 25-1-16,-7 7-37 16,9 10-1-16,2 5-2 15,3 1 0-15,3-2-3 16,6-7 0-16,3-3-5 15,-6-22-10-15,19 1-22 16,-14-22 1-16,10-4-2 16,-10-23 1-16</inkml:trace>
  <inkml:trace contextRef="#ctx0" brushRef="#br0" timeOffset="250221">15864 10209 112 0,'0'0'41'16,"0"0"-1"-16,35 1 0 15,-7-7-36-15,23-4-1 16,10-3 0-16,12 0-1 16,2 1 0-16,-1 0-1 15,-6 4 1-15,-9 5-1 16,-16 5-1-16,-18 8 1 15,-17 4-1-15,-15 5 1 16,-15 3-1-16,-10 2-1 0,-7 1 0 16,5-1 1-16,2-1-2 15,12-4 2-15,13-5-2 16,16-3 2-16,13-3-2 15,14-4 3-15,9-1-1 16,3 3 1-16,-2-4-1 16,-3 6 0-16,-12 3 0 15,-10 4 0-15,-14 1 1 16,-16 7-1-16,-12 0 0 15,-12 2 0-15,-3 3-1 16,-4-3-1-16,3 1-3 16,-2-16-7-16,19 16-13 15,-8-22-14-15,28-4-3 16,-14-1-1-16,14 1 1 0</inkml:trace>
  <inkml:trace contextRef="#ctx0" brushRef="#br0" timeOffset="250918">17539 10233 97 0,'-9'-20'39'15,"9"20"2"-15,-20-12-5 0,20 12-31 16,-18 17-3-16,5 7 1 16,-1 5-1-16,1 11 0 15,-3 4-1-15,7 6 1 16,-1-2-1-16,9-3 1 15,7-6-1-15,7-7 1 16,9-16-1-16,9-10 0 16,6-15 0-16,7-10-1 15,3-9 0-15,-3-5 0 16,-3-8 2-16,-2-1-2 15,-8 0 2-15,-7 4-2 16,-5 8 2-16,-9 5-2 16,-5 10 2-16,-5 15-3 15,0 0-1-15,-10 17 2 0,2 10-2 16,1 5 2-16,0 7-3 15,3 3-1-15,6 5-2 16,3-10 1-16,14 9-10 16,-7-24-13-16,23 5-11 15,-4-17 1-15,13-3-1 16,-3-19 3-16</inkml:trace>
  <inkml:trace contextRef="#ctx0" brushRef="#br0" timeOffset="251489">18209 10315 79 0,'-10'-16'38'15,"10"16"-3"-15,-19-7 2 16,15 21-26-16,-11 0-4 0,8 13 0 16,-4 7-4-16,4 4 0 15,0 1-1-15,2 0 1 16,2-1 0-16,4-3-1 15,0-9-1-15,1-4 0 16,-1-7 0-16,-1-15-1 16,14 1 0-16,-8-13 1 15,2-11-1-15,-2-5 0 16,2-6 0-16,1-9-1 15,3-8 3-15,1-4-2 16,-1-2 2-16,4 1-2 16,2 4 2-16,4 6-2 15,4 7 1-15,-2 12-1 16,4 11 0-16,2 13 0 0,-4 15 0 15,0 7 0-15,-3 11 0 16,-6 6-1-16,-6 7 0 16,-3 2 0-16,-10 4-1 15,-8 1 2-15,-2-3-2 16,-10 1 1-16,-5-8 0 15,-2-5 1-15,-2-8 0 16,1-6 0-16,1-10 0 16,3-5 0-16,2-7 0 15,5-2 0-15,3 0 0 16,3 6 0-16,3 6 1 15,-2 12-1-15,-3 11 0 16,-3 12 1-16,-5 12-2 16,-2 8-1-16,-1 5 0 15,-3-1-4-15,8 6-8 0,-9-22-14 16,18 2-12-16,1-18-1 15,15-11 0-15,-4-25 2 16</inkml:trace>
  <inkml:trace contextRef="#ctx0" brushRef="#br0" timeOffset="251993">19624 9765 102 0,'-11'8'37'16,"-4"17"1"-16,2 21-1 16,-6 5-32-16,5 13-1 15,-1 5-3-15,7 8 1 16,2 3-2-16,4 0-1 15,1-4-3-15,1-9-1 16,13 1-10-16,-9-19-22 16,15-10 0-16,-9-17 0 15,5-6-1-15</inkml:trace>
  <inkml:trace contextRef="#ctx0" brushRef="#br0" timeOffset="252442">19418 10276 105 0,'-24'-7'38'0,"-1"-1"3"15,15 13-2-15,10-5-31 16,0 0-6-16,23 2 0 16,12-8-1-16,11-3 0 15,14 1-1-15,5-4 1 16,6-1 2-16,-4 3-3 15,4 1 0-15,-14 3 1 16,-6 0-1-16,-14 5 1 16,-11 2-1-16,-12 2 1 15,-14-3-1-15,0 13 1 16,-14 1-1-16,-5 6 0 15,0 5 1-15,-2 5-2 0,3 6 2 16,1 3-1-16,8 3 0 16,7-2-1-16,8-7 3 15,12-5-2-15,10-9 1 16,8-13-1-16,6-9 0 15,2-12 1-15,0-9-1 16,-5-5 0-16,-7-6-1 16,-10-2 2-16,-12-2-5 15,-14 4 3-15,-8-2-2 16,-6 10-1-16,-8-5-5 15,7 21-9-15,-13-10-16 16,16 16-6-16,1-1 2 16,15 6-1-16</inkml:trace>
  <inkml:trace contextRef="#ctx0" brushRef="#br0" timeOffset="253209">21076 9886 103 0,'8'-16'37'0,"-8"16"0"16,0 0-1-16,0 0-32 16,-20 27-2-16,4 3 1 15,-8 11-1-15,-3 10 0 16,-1 4 0-16,0 9 0 15,1 2-2-15,6-2 2 16,2-9-2-16,4-5 0 16,7-11 0-16,3-13 0 15,9-14-1-15,-4-12 1 16,18-20 2-16,-3-9-4 0,3-11 3 15,-1-10-1-15,1-6 2 16,0-5-3-16,-4-4 3 16,-1 3-3-16,-4 5 1 15,-1 8 2-15,-2 10-1 16,-4 11-1-16,-1 11 0 15,-1 17 0-15,0 0 0 16,8 19 1-16,-1 6-1 16,5 0 0-16,5 1 1 15,8-3-1-15,4 1 0 16,5-9 1-16,6-9-1 15,4-7 1-15,-1-9-1 16,0-6 1-16,-3-6-1 0,-5-1 1 16,-6-1-1-16,-6 1 1 15,-10 9-1-15,-13 14 0 16,0 0 1-16,-8 18-1 15,-10 16 0-15,-3 9 0 16,-2 13-1-16,-2 3-1 16,6 4-2-16,3-3 1 15,11-1-4-15,5-21-6 16,25 7-15-16,-2-28-10 15,13-3-2-15,1-16 2 16,10-5 1-16</inkml:trace>
  <inkml:trace contextRef="#ctx0" brushRef="#br0" timeOffset="253525">21668 10217 104 0,'-25'1'35'16,"15"16"4"-16,-9-4-6 15,5 16-26-15,1 7-5 16,1 7 1-16,0 4-1 15,5 2 0-15,-2-4-1 16,6-2 2-16,-2-11-2 16,5-5 1-16,2-16 0 15,-2-11-1-15,14-10 0 16,-2-14-1-16,3-9 1 15,0-8-1-15,2-5 2 16,1-7-3-16,-2-2 2 16,0 5-1-16,2 2 0 15,-5 6-2-15,1 12 0 0,-2-3-7 16,15 26-17-16,-17-3-11 15,16 15-1-15,-6-3-2 16,14 8 0-16</inkml:trace>
  <inkml:trace contextRef="#ctx0" brushRef="#br0" timeOffset="253863">22554 9852 107 0,'0'0'38'15,"0"25"0"-15,0-3-1 16,8 15-34-16,-8 7-1 16,-2 14 0-16,-3 7-2 15,-4 7 1-15,-5 3-1 16,0 1 0-16,-1-5-2 15,0-11 0-15,10-3-6 16,-4-21-18-16,16-4-11 16,-2-20 0-16,13-5-1 15,-2-21 1-15</inkml:trace>
  <inkml:trace contextRef="#ctx0" brushRef="#br0" timeOffset="254035">22587 10358 103 0,'-8'-21'36'16,"-10"-3"5"-16,7 14-5 15,-4 1-28-15,15 9-3 16,0 0-2-16,11 5 1 15,13-3-4-15,13-4-2 16,11-2-2-16,8-13-4 16,12 9-12-16,-6-20-20 15,12 3 3-15,-13-12-1 16,0 1 0-16</inkml:trace>
  <inkml:trace contextRef="#ctx0" brushRef="#br0" timeOffset="254201">23135 9904 114 0,'-24'48'38'15,"6"20"2"-15,-7-4-3 16,4 7-32-16,7-2-3 16,6-8-4-16,11 3-15 15,-2-21-20-15,13-4-4 16,0-17 3-16,6-2-4 15</inkml:trace>
  <inkml:trace contextRef="#ctx0" brushRef="#br0" timeOffset="254362">23384 10477 95 0,'-19'0'42'0,"3"2"-3"16,-3-7-7-16,2-1-38 15,14-4-35-15,0-10 0 16,16 6-3-16</inkml:trace>
  <inkml:trace contextRef="#ctx0" brushRef="#br0" timeOffset="255481">1346 11625 60 0,'0'-15'34'16,"0"15"0"-16,0 0-1 16,0 0-21-16,2 11-3 15,5 1-3-15,-10 1 1 16,7 11-2-16,-5 9-1 15,2 12-2-15,-4 9-1 16,-2 12 1-16,0 11-2 16,-4 8 1-16,5 2-2 15,-6 0-1-15,6-8 0 0,0-12-2 16,11-3-7-16,-9-27-25 15,18-9 1-15,-16-28-4 16,24-1 3-16</inkml:trace>
  <inkml:trace contextRef="#ctx0" brushRef="#br0" timeOffset="256048">1062 11857 90 0,'-34'-12'37'0,"19"12"2"15,0-11-2-15,15 11-31 16,26-20-3-16,7-3-2 0,15-2 1 16,11-9-1-16,8 0 0 15,5-1-1-15,5 0 2 16,-1 5-3-16,-6 5 2 15,-6 9 0-15,-8 5-1 16,-9 10 2-16,-13 11-1 16,-6 8 0-16,-10 10-1 15,-10 10 2-15,-7 10-2 16,-3 9 0-16,-8 10 0 15,-3 3 0-15,-4 7 0 16,0 3 0-16,1-5 0 16,1-5-1-16,5-10 1 15,4-10 1-15,8-16-1 0,7-14 1 16,7-20 0-16,9-19-1 15,7-14 1-15,6-10-1 16,-1-10 1-16,1-3-1 16,-1-2 1-16,-4 6-1 15,-1 8 0-15,-11 11 1 16,-4 13 0-16,-7 13-1 15,-10 7 1-15,5 29-1 16,-7 5 0-16,-3 6 0 16,0 7 0-16,2 5-1 15,0 3-2-15,4-4-1 16,3 0-1-16,3-15-3 15,16 2-9-15,-10-26-12 16,16 3-9-16,-7-23-1 16,8 1 0-16,-9-18 2 0</inkml:trace>
  <inkml:trace contextRef="#ctx0" brushRef="#br0" timeOffset="256376">2194 12100 86 0,'-23'0'37'15,"19"14"0"-15,4-14 0 16,-6 21-33-16,13-10 0 15,9 1-2-15,8-8 0 16,9-3-1-16,2-8 1 16,11-5-1-16,3-9 0 15,-3 0 0-15,-2-4 0 16,-5-4 0-16,-11 3 0 15,-10 0-1-15,-11 5 1 0,-18 8 0 16,-6 5-1-16,-10 8 1 16,-7 8-1-16,-5 8 1 15,1 7-1-15,0 7 1 16,8 6-1-16,4 3 0 15,11 1 0-15,11-3-2 16,13-4-1-16,11-9-3 16,21 1-10-16,-2-25-16 15,18 7-6-15,-2-21-1 16,9 5 0-16</inkml:trace>
  <inkml:trace contextRef="#ctx0" brushRef="#br0" timeOffset="256796">2795 12002 88 0,'-11'10'38'0,"-8"-3"0"16,11 14 0-16,-7-3-32 16,13 8-1-16,4-4-2 15,10-2-1-15,3-3 0 16,9-6-1-16,3-6 0 15,4-9-1-15,3-6 1 16,2-9-2-16,0-1 1 16,-2-6 0-16,-4 2 0 15,-2-1-1-15,-3 5 1 16,-6 4-1-16,-2 9 0 15,-3 8 1-15,-5 12-1 0,-4 11 0 16,2 15 1 0,-6 12 0-16,-1 11 0 0,1 8 1 15,-7 6-1-15,-2 1 1 16,-3-3 0-16,-4-3 0 15,-5-8 0-15,-5-8-1 16,-2-10 1-16,-3-7-2 16,-1-14 1-16,-1-8-2 15,2-8-1-15,0-15-4 16,12 4-11-16,-9-27-16 15,14 5-5-15,-3-18-2 16,11-3 2-16</inkml:trace>
  <inkml:trace contextRef="#ctx0" brushRef="#br0" timeOffset="257900">4514 11880 64 0,'-14'3'35'16,"-3"3"-1"-16,-1 12-1 0,-7-4-25 15,3 9-1-15,-6-2-2 16,7 6-1-16,0-7-2 15,6 2 0-15,7-6 0 16,8-3 0-16,0-13-2 16,27 6 1-16,2-10 0 15,4-3-1-15,7 3 1 16,0-1-1-16,-3 5 1 15,-1 5-1-15,-10 8 1 16,-10 7 0-16,-10 7 0 16,-11 7 0-16,-11 2 0 15,-5 2 0-15,0-2-1 16,-1-8-2-16,8-2-3 15,-1-25-13-15,15-1-19 0,14-24 0 16,17-6-2-16,8-19 1 16</inkml:trace>
  <inkml:trace contextRef="#ctx0" brushRef="#br0" timeOffset="258135">5201 11405 83 0,'-7'10'38'0,"-3"21"0"15,-11 4-1-15,7 14-31 16,-8 8-3-16,4 10 1 16,0 2-2-16,6 5-1 0,-2 0-1 15,4-6-1-15,6-4-2 16,-5-13-7-16,17-2-27 15,-7-17-1-15,8-2 1 16,-12-19-2-16</inkml:trace>
  <inkml:trace contextRef="#ctx0" brushRef="#br0" timeOffset="258630">4885 11905 91 0,'-12'-2'38'16,"12"2"0"-16,0 0 1 15,20 14-37-15,6-14-1 0,11-2 0 16,9-2 0-16,9-2 0 16,7-3-1-16,5-3 0 15,1 1 1-15,-4 3 0 16,-6 2-1-16,-7 3 0 15,-7 3 1-15,-11 2-1 16,-9 2 0-16,-11 5 1 16,-11 3 0-16,-4 1-1 15,-7 2 0-15,-2 1 2 16,-4 1-1-16,0 3 0 15,2-2 0-15,6 1 0 16,2-5 0-16,10-1-1 16,8-4 1-16,3-6-1 15,9-4 1-15,3-7-1 0,3-5 0 16,-1-4 1-16,-2-7-1 15,-2-4 0-15,-3-2 0 16,-7-1 1-16,-7 2-1 16,-4 0 0-16,-5 4-1 15,-9 3 0-15,-2 7-1 16,-7 6 1-16,-2 10-2 15,-2 6 0-15,2 10-3 16,2-3-5-16,17 16-14 16,-5-11-13-16,15 7 0 15,2-11-1-15,18 0 2 16</inkml:trace>
  <inkml:trace contextRef="#ctx0" brushRef="#br0" timeOffset="259215">6009 11781 88 0,'0'0'39'15,"-11"-12"0"-15,11 12 1 16,-23 14-35-16,15 1-3 16,-2 6 2-16,5 9-3 15,-4 4 1-15,5 10-2 16,-2 2 1-16,3 3-1 15,1-6 2-15,2 1-1 16,-2-9 0-16,3-6-1 16,0-11 1-16,-1-18 0 15,0 0-1-15,17-13 0 0,-9-11 0 16,0-10 0-16,0-6 0 15,2-6 0-15,1-6 0 16,-2 2 2-16,1 0-2 16,2 7 0-16,-2 5 0 15,4 8 0-15,3 5 0 16,-1 9 0-16,4 9 0 15,-1 7 0-15,6 6 0 16,0 3 1-16,1 4-1 16,0 5 1-16,-2 3-2 15,-2 0 0-15,-8 5 0 16,-5-1-2-16,-11 3 3 15,-6 0-3-15,-10-1 3 16,-7-2-2-16,-6-1 2 16,-2-2 0-16,-1 1 0 0,0-2 1 15,2-2-1-15,-1 3 1 16,6 6-1-16,0 5 1 15,3 9 0-15,2 6-1 16,-2 14 0-16,0 8 0 16,0 7 0-16,0 5-1 15,2 3-3-15,-5-12-4 16,16 9-15-16,-11-26-15 15,18-11-2-15,1-24-2 16,14-15 1-16</inkml:trace>
  <inkml:trace contextRef="#ctx0" brushRef="#br0" timeOffset="260702">7294 11821 20 0,'-10'0'32'16,"0"5"1"-16,-6-8-3 16,16 3-9-16,-31 7-4 15,31-7-5-15,-28 7-3 16,18-2-3-16,-3-5-2 15,13 0-2-15,-10 0-1 16,10 0 0-16,0 0-2 16,0 0 1-16,12 1-2 15,-12-1 0-15,17 2-1 16,-17-2-1-16,18 7-12 15,-18-7-18-15,9 2 0 16,-9-2 0-16,0 0 0 16</inkml:trace>
  <inkml:trace contextRef="#ctx0" brushRef="#br0" timeOffset="263654">7409 11814 45 0,'-4'-10'33'16,"4"10"1"-16,0 0-10 15,-17-21-11-15,17 21-1 16,-16-13-3-16,3 14 0 16,-8-2-4-16,1 10 0 0,-8-1-1 15,2 5-2-15,-10 3 2 16,5 5-3-16,-5 0 3 15,9 1-3-15,1 0 1 16,8-4-2-16,8 1 1 16,6-2 0-16,9-3 0 15,8-3-1-15,8-4 0 16,5-2 0-16,6-4 0 15,2-7 0-15,1-3 0 16,0-5 0-16,-3-3 0 16,-1-3 0-16,-4-3 1 15,-6 1 1-15,-5 0-2 16,-4 3 3-16,-3 3-3 15,-4 2 3-15,-5 14-3 16,0 0 2-16,0 0-1 0,0 0-4 16,-14 23 3-16,9-4-2 15,1 4 2-15,-1 3-3 16,6 0 2-16,3-5-3 15,6 1 0-15,3-13-6 16,17 3-26-16,-5-16-1 16,14-4-2-16,-1-14 1 15</inkml:trace>
  <inkml:trace contextRef="#ctx0" brushRef="#br0" timeOffset="263881">8017 11294 77 0,'0'0'37'15,"-15"3"-1"-15,-4 18 1 16,8 21-34-16,-7 10 0 16,2 11 1-16,-1 10-2 15,3 5-1-15,2-1-1 16,7-2-1-16,3-7 0 15,4-15-5-15,13-3-29 16,-10-21-3-16,9-12 1 16,-14-17 1-16</inkml:trace>
  <inkml:trace contextRef="#ctx0" brushRef="#br0" timeOffset="264080">7837 11709 95 0,'-15'-1'43'0,"-3"-4"-2"0,18 5-1 16,0 0-35-16,18 3-2 15,16-11-1-15,12-1-1 16,11 1-2-16,2-5-4 16,14 15-18-16,-11-13-18 15,4 14 2-15,-17-4-3 16,-1 8 1-16</inkml:trace>
  <inkml:trace contextRef="#ctx0" brushRef="#br0" timeOffset="277187">9405 11356 52 0,'4'-10'34'15,"-4"10"1"-15,-15 0-1 16,1 13-23-16,-18-4-2 15,7 10-2-15,-10-3-1 16,6 8-1-16,2-6-2 16,10 5 0-16,8-3 0 15,10 2-1-15,9-4 0 16,7 5-1-16,10-2-1 15,3 2 1-15,0 1 0 16,3-2-1-16,-4 0 0 16,-4 2 2-16,-4-2-1 0,-4-1 1 15,-7 2-2-15,-8 1 3 16,-4-1-2-16,-8 4-2 15,-6-1 2-15,-6 2-3 16,-6 1 2-16,1-5-3 16,0 2 1-16,-1-12-6 15,14 2-3-15,-5-19-27 16,19 3 0-16,7-35 0 15,15 4 1-15</inkml:trace>
  <inkml:trace contextRef="#ctx0" brushRef="#br0" timeOffset="277397">9414 11356 89 0,'-18'11'38'15,"11"1"1"-15,7-12-1 16,0 0-35-16,15 7-1 15,18-13-1-15,10-2-2 16,14-3-2-16,13 10-13 16,1-12-23-16,9 7 2 15,-5-2-3-15,2 12 1 16</inkml:trace>
  <inkml:trace contextRef="#ctx0" brushRef="#br0" timeOffset="277588">10037 11702 88 0,'-24'7'38'0,"10"0"1"16,2-12-2-16,12 5-37 15,16-12-7-15,-1-8-31 16,18 6 2-16,-3-8-3 15,15 5 1-15</inkml:trace>
  <inkml:trace contextRef="#ctx0" brushRef="#br0" timeOffset="277975">10672 11335 90 0,'-17'-11'39'16,"6"19"0"-16,-14 1 0 16,3 17-35-16,-7 5 0 15,-1 14 0-15,-2 9-2 16,1 6 3-16,1 4-3 15,5-1-2-15,9-3 2 16,8-6-2-16,13-10 1 16,10-13-1-16,12-12 1 15,11-12-4-15,9-15 3 16,-1-6 2-16,-1-9-3 15,-4-5 0-15,-13-2 0 0,-10 1-1 16,-17 1-1-16,-16 4 1 16,-13 8-3-16,-10 2-1 15,-4 9 0-15,-4-5-4 16,12 14-28-16,2-5 0 15,14 5 0-15,18-4 0 16</inkml:trace>
  <inkml:trace contextRef="#ctx0" brushRef="#br0" timeOffset="278757">11269 11678 37 0,'4'-20'34'0,"6"4"2"16,-7-6-1-16,6 11-13 16,-12-11-10-16,3 22-4 15,8-16-2-15,-8 16-2 16,0 0 0-16,-8 15-1 15,-5 2 0-15,3 7 1 16,-7 3-2-16,4 5 2 16,-1-2-2-16,1 0-1 15,4-2 0-15,4-6-1 16,5-7 1-16,0-15-2 15,22 5 1-15,-3-16-1 16,4-8 1-16,6-4 1 16,1-8-2-16,-1-2 2 15,-1-3-1-15,-1 1 1 16,-7 4-2-16,-6 6 1 0,-4 3 0 15,-3 6 0-15,-7 16 1 16,0 0-1-16,0 0 0 16,-8 15 1-16,8 2-1 15,6-1 0-15,3 2 1 16,9-2 0-16,6-7-1 15,10-5 0-15,8-6 1 16,5-5 0-16,1-4-1 16,1-4 0-16,-4 0 1 15,-7 0-1-15,-7 1 1 16,-7 2-1-16,-10 3 1 15,-14 9-1-15,0 0 0 16,0 0 0-16,-9 24 0 16,-4-1-2-16,-1 6 1 0,-3 4-2 15,6 12-7-15,-9-10-27 16,20 6-3-16,-3-15 0 15,16 3 0-15</inkml:trace>
  <inkml:trace contextRef="#ctx0" brushRef="#br0" timeOffset="279365">12872 11662 63 0,'2'-20'35'15,"-4"6"1"-15,-10-1 0 16,12 15-29-16,-32-11-2 16,12 14 0-16,-12 3 0 15,3 10 0-15,-4 3 0 0,6 6 0 16,-1 3-1-16,7 1-1 15,6 0 0-15,9-1-2 16,7-1 1-16,13-7-2 16,9-5 1-16,9-6-3 15,6-14 3-15,8-5 1 16,3-9-2-16,-1-6 1 15,1-4-1-15,-6-5 1 16,-6 0-2-16,-9-1 2 16,-7 5-1-16,-10 3-2 15,-6 6 3-15,-6 6-1 16,1 15 0-16,-15-4-1 15,4 16 2-15,-2 6 0 0,4 8 0 16,2 5-1-16,4 5-2 16,6-6-3-16,11 4-7 15,-5-17-26-15,18 0-1 16,0-19-3-16,16-2 2 15</inkml:trace>
  <inkml:trace contextRef="#ctx0" brushRef="#br0" timeOffset="279853">13424 11232 91 0,'-11'11'39'0,"-7"3"-1"16,8 21-2-16,-6-4-32 0,8 10 0 15,-3 7-1-15,6 5 0 16,-2 0-1-16,3 1 2 16,3-3-3-16,-1-2 2 15,3-5-3-15,1-7 0 16,2-9 1-16,0-8-2 15,2-8 1-15,4-10 0 16,4-6 0-16,1-10 0 16,3-4-1-16,3-2 2 15,1-5-2-15,1 2 2 16,0 4-2-16,-1 1 0 15,-2 6 0-15,-2 4-1 16,-4 5 2-16,-1 8 2 16,-6 7-2-16,-3 4 2 0,-4 4-2 15,-4 7 2-15,-4 2-2 16,-3-3 0-16,-3 1 0 15,-4-4-2-15,-3-5 2 16,-3-5-2-16,2-5 1 16,-4-10-2-16,8-6 1 15,3-8 1-15,8-2-6 16,-2-17-14-16,23 10-19 15,0-7 2-15,19 4-3 16,-1-2 3-16</inkml:trace>
  <inkml:trace contextRef="#ctx0" brushRef="#br0" timeOffset="280529">14019 11602 81 0,'-10'-13'38'0,"10"13"1"15,-26-13 0-15,12 17-32 16,-8-2-3-16,3 10 0 16,-2 3-1-16,3 8 2 15,-2 0-2-15,8 9 1 16,2-2-2-16,6 0-2 15,5-2 2-15,10-6-3 16,7-6 2-16,8-6-3 16,3-11 2-16,5-9-1 0,0-5 0 15,-1-7 2 1,-3-5-2-16,-4-3 1 0,-4-1-1 15,-11-2 1-15,-1 3 0 16,-7 2-2-16,-3 6 2 16,-5 4 0-16,1 5 0 15,4 13 0-15,-11-10 0 16,11 10 0-16,-3 11 0 15,8 0 0-15,3-1 0 16,4 0 0-16,5 0 0 16,5-4 1-16,3 0-1 15,2-5 0-15,-2 1 1 16,3-4-1-16,-4 0 0 15,0 0 1-15,-9 2-1 16,-3 0 1-16,-12 0-1 0,11 15 1 16,-12 2-1-16,-4 0 2 15,-1 6-1-15,2 5 1 16,0-3-1-16,4 3 1 15,4-4-1-15,1-4-2 16,7-10 2-16,8-6 0 16,0-9-1-16,5-10 1 15,4-3-1-15,-3-11-1 16,-1-5 1-16,-2-4 0 15,1 3-1-15,-8-2-1 16,-3 6-1-16,-5 2-2 16,0 9-2-16,-8-5-11 15,14 21-21-15,-14 4 0 16,13-4 0-16,-13 4-2 0</inkml:trace>
  <inkml:trace contextRef="#ctx0" brushRef="#br0" timeOffset="280882">14749 11566 82 0,'-3'14'41'0,"3"-14"-2"16,-4 20 1-16,4-20-29 15,13 12-7-15,6-12-1 16,5-3 0-16,6-3-2 15,5-3 0-15,-2-5 0 16,0-2-1-16,-3-2 1 16,-5-2-1-16,-10 0 0 0,-9 2 0 15,-10-1 1-15,-10 7-1 16,-7 5 1-16,-5 7-1 15,-4 9 1-15,-5 8 0 16,1 10 0-16,3 7 2 16,5 4-1-16,10 3 1 15,8-2-3-15,14 0 1 16,12-8-3-16,17-12-4 15,35 5-17-15,-4-23-20 16,25-2 1-16,2-14-3 16,18-4 3-16</inkml:trace>
  <inkml:trace contextRef="#ctx0" brushRef="#br0" timeOffset="281431">16132 11235 56 0,'7'-17'36'15,"-4"2"0"-15,-3 15-1 16,0-16-23-16,0 16-3 15,-3 17-2-15,0 5-1 16,-8 9-2-16,3 11-1 16,-4 6 0-16,0 10-1 0,1 2-1 15,4 3 1-15,2-1-2 16,2-5 1-16,7-2-5 15,-4-14-6-15,15-1-27 16,-10-17 0-16,9-1-1 16,-14-22-2-16</inkml:trace>
  <inkml:trace contextRef="#ctx0" brushRef="#br0" timeOffset="281633">15980 11627 90 0,'-27'-7'38'16,"9"11"1"-16,-2-4-1 0,20 0-32 15,0 0-3-15,10 9 0 16,19-15-2-16,10-6-3 16,14-6-1-16,6-8-3 15,15 1-5-15,-8-16-27 16,15 6 0-16,-7-12-2 15,1 6 2-15</inkml:trace>
  <inkml:trace contextRef="#ctx0" brushRef="#br0" timeOffset="282009">16604 11106 85 0,'-31'16'38'0,"8"15"0"16,-6 2 3-16,13 8-36 0,-6 6 0 15,5 9-1-15,0 1-1 16,3 4 0-16,0-1-1 15,6-2 2-15,3-6-3 16,3-8 2-16,6-7-3 16,5-11 2-16,5-10-1 15,6-8 1-15,4-10-2 16,7-6-2-16,0-7 2 15,1-3-2-15,-1-5 2 16,0-3-2-16,-6 3 2 16,-1 4-2-16,-6 5 1 15,-5 7 1-15,-13 7 0 16,7 11-1-16,-8 8 0 15,-4 3 0-15,1 6-2 16,1 1 1-16,6 4-4 0,-3-12-4 16,22 8-15-16,-12-19-13 15,19 1 0-15,-7-13-2 16,12-2 3-16</inkml:trace>
  <inkml:trace contextRef="#ctx0" brushRef="#br0" timeOffset="282362">16965 11571 62 0,'-10'10'38'0,"10"5"0"16,0-15 1-16,0 27-13 0,0-27-21 15,26 13-1-15,-3-13-1 16,9-2 0-16,7-7-2 15,6-3 0-15,2-6 0 16,-2-2 0-16,-5-2-1 16,-5-2 0-16,-11-1 0 15,-11 2-1-15,-13 3 1 16,-14 3 0-16,-11 8 0 15,-13 7 1-15,-4 11-1 16,-7 6 1-16,-1 10 0 16,5 6 0-16,3 6 0 15,12 2 2-15,12-2-2 16,16-4 0-16,16-3-5 15,9-16-14-15,26 7-19 16,0-16-4-16,13 2 1 0,-1-14-4 16</inkml:trace>
  <inkml:trace contextRef="#ctx0" brushRef="#br0" timeOffset="283045">18414 11513 71 0,'-4'-12'37'0,"-11"-2"0"15,2 8 1-15,-13-2-26 16,0 5-7-16,-6 5-1 16,2 6 0-16,-7 2-1 15,3 7 1-15,-3 6-2 16,8 5 1-16,5 1 0 15,8 3 0-15,9-2-1 16,9-1 1-16,11-4-2 16,9-5 2-16,10-7-3 0,2-6 2 15,5-10-2-15,3-4-2 16,-4-8 2-16,0-3-2 15,-4-4 1-15,-2-5-1 16,-3 0 2-16,-6-2-3 16,-4 2 2-16,-5 5 0 15,-7 6 1-15,-7 16-1 16,0 0 0-16,-10 11 1 15,-1 14 0-15,-3 17 2 16,-1 8-2-16,-2 13 0 16,3 6 0-16,-3 6 0 15,4 0 0-15,1 1 0 16,-3-5 1-16,-1-7-3 15,-4-8 3-15,-2-10 0 16,-4-12-1-16,-2-15 1 0,-1-14-1 16,0-18-1-16,5-11-3 15,5-17-2-15,14-1-9 16,-4-24-16-16,26 4-9 15,-1-13 0-15,19 8 0 16</inkml:trace>
  <inkml:trace contextRef="#ctx0" brushRef="#br0" timeOffset="284105">18744 11581 90 0,'15'-3'38'15,"-1"5"0"-15,-14-2 1 16,13-6-34-16,-13 6-1 0,0 0-2 15,-4 12 1-15,-1 0-1 16,-4 8-1-16,-2 1 2 16,-4 6-1-16,1 3 1 15,0-1-1-15,3 0 1 16,2-5-2-16,4-4-1 15,7-9 1-15,-2-11-1 16,19 2 0-16,-5-16-2 16,1-4 2-16,6-7-2 15,-4-7 2-15,5-4 1 16,-5-2-2-16,-5 1-1 15,-1 0 3-15,-2 6-2 16,-3 3 1-16,-1 6 0 16,0 9 0-16,-5 13 0 15,21-10 0-15,-6 13 0 0,8 1 0 16,6 1 0-16,7 0 0 15,8-2 0-15,7-1 0 16,0-4 0-16,3-1 0 16,-2-1 0-16,-9-1 0 15,-5 1 0-15,-12 0 0 16,-11 0 0-16,-15 4 0 15,0 0 1-15,-23 12-1 16,-1 1 0-16,-8 4 0 16,-4 5 1-16,0 5-1 15,2 2 1-15,5 3 0 16,8-1 1-16,9-1-1 15,12-2 2-15,10-7-2 16,11-5 1-16,7-7-2 0,5-7 1 16,4-6-2-16,0-9-1 15,-2-4 1-15,-4-6-1 16,-7-5 1-16,-6-4-1 15,-4-1 2-15,-6 1-2 16,-3 2 2-16,-3 3 0 16,-2 4 0-16,1 7-1 15,-1 4 1-15,0 12 0 16,0 0 0-16,20-3 0 15,-6 7 0-15,4-1 0 16,7 1 1-16,7-3-1 16,2-2 0-16,0-5 0 15,4 0 0-15,-4-2 1 0,-4 2-1 16,-4 1 1-16,-8 0-1 15,-18 5 1-15,11 2-1 16,-11-2 1-16,-21 22-1 16,1-2 1-16,-3 5-1 15,-1 4 1-15,1 4-1 16,5 2 2-16,7-2-1 15,5-1 1-15,12-5-1 16,9-6 1-16,11-8-2 16,8-9 0-16,4-7 0 15,4-8-1-15,0-8 1 16,0-4-2-16,-2-7 2 15,-4 0-2-15,-8-2 2 16,-6 3 0-16,-5 4 0 0,-7 5 1 16,-4 8-2-16,-6 12 1 15,-13 6-1-15,2 8 0 16,-2 9-2-16,0 1-1 15,5 7-4-15,-2-9-4 16,19 12-9-16,-10-23-10 16,21 9-6-16,-5-18-2 15,15 1 1-15,-4-9 2 16</inkml:trace>
  <inkml:trace contextRef="#ctx0" brushRef="#br0" timeOffset="284458">20260 11518 85 0,'8'-22'36'0,"0"11"1"16,-10 1 0-16,2 10-28 0,0 0-2 15,-8 18-2-15,-5 1-1 16,1 6 0-16,-6 2-1 16,5 4 0-16,-3-2-1 15,3 0 2-15,4-6-3 16,5-5 3-16,5-8-4 15,-1-10 1-15,22-2-1 16,-4-11 0-16,5-6 1 16,5-9-3-16,1-2 2 15,4-3-2-15,-3 0 2 16,-4 1 0-16,-2 5 0 15,-4 6 0-15,-5 6 0 16,-15 15 0-16,13-3-1 0,-13 15 1 16,0 8-2-16,-1 1-1 15,6 8-2-15,-4-6-6 16,17 11-10-16,-8-19-11 15,17 7-6-15,-3-14-1 16,16 2 1-16</inkml:trace>
  <inkml:trace contextRef="#ctx0" brushRef="#br0" timeOffset="284856">20874 11473 86 0,'4'-21'38'16,"-19"-1"0"-16,2 12 2 15,-21 0-27-15,5 16-7 16,-8 5-2-16,2 12 0 0,0 3-1 15,4 8 0-15,7-1-1 16,9 0-1-16,10-4 0 16,15-7 0-16,13-8 0 15,8-9-1-15,10-11 0 16,5-9 0-16,5-9 0 15,0-10 0-15,-2-7 0 16,-4-7 0-16,-5-2 0 16,-4-3 0-16,-6 2 0 15,-9 6 0-15,-7 8 0 16,-9 13 0-16,-5 24 0 15,-18-2 0-15,-1 23 1 16,-9 19-1-16,-1 8 0 16,-1 9 0-16,8 3-1 15,6-2-1-15,16-2-3 0,7-15-4 16,24 3-11-16,-8-27-8 15,27 5-12-15,-5-18-1 16,15-1 0-16,-8-13 1 16</inkml:trace>
  <inkml:trace contextRef="#ctx0" brushRef="#br0" timeOffset="285029">21478 11662 100 0,'-25'21'46'15,"-7"-13"-3"-15,10 5-2 16,0-17-23-16,7 2-23 15,15 2-8-15,6-11-8 16,16 13-9-16,-12-11-17 0,10 6 5 16,-7-5-2-16,0 1 3 15</inkml:trace>
  <inkml:trace contextRef="#ctx0" brushRef="#br2" timeOffset="289579">1617 13054 62 0,'-5'-19'35'0,"5"19"0"15,-17-22-1-15,6 25-26 16,-12-6-3-16,2 11-1 16,-6 5 0-16,-2 8-1 15,-3 3 1-15,5 4-1 16,-1 1-1-16,10 0 0 15,6 1 0-15,7-4-1 16,11-4 0-16,8-4 0 16,12-7-1-16,9-6 1 15,7-7-1-15,1-7 1 16,4-10 0-16,2-7 0 15,-4-10 0-15,-2-4 1 0,-7-2-2 16,-8 0 1-16,-9 6-1 16,-7 2 1-16,-6 10-1 15,-9 9 0-15,3 15 0 16,-21 9 0-16,5 14 0 15,-2 11 0-15,1 5-2 16,5 6 0-16,6 3-2 16,2-9-2-16,22 8-12 15,-7-24-19-15,22-4-1 16,-4-16 0-16,12-9 2 15</inkml:trace>
  <inkml:trace contextRef="#ctx0" brushRef="#br2" timeOffset="289945">1896 12711 68 0,'-60'-21'36'0,"1"19"-1"16,-11 7 1-16,4 18-25 15,-5 14-7-15,7 18 0 16,2 13 0-16,14 14-1 15,12 10-1-15,15 10 1 16,16-3-2-16,21 1 0 16,20-11-1-16,26-16 0 15,15-22 0-15,16-21-1 16,8-27 1-16,3-25 0 15,-3-23 1-15,-10-21 0 0,-14-15 1 16,-18-7-2-16,-26-5 1 16,-20 2-1-16,-23 5 1 15,-20 3-2-15,-17 11-1 16,-15 12 0-16,-10 18-1 15,-5 9 0-15,6 21-2 16,-1 1-11-16,25 29-21 16,7 2 1-16,33 14-2 15,17-2 1-15</inkml:trace>
  <inkml:trace contextRef="#ctx0" brushRef="#br2" timeOffset="290630">3558 12738 79 0,'0'0'38'0,"-15"-21"-1"16,1 21 1-16,-13 1-31 15,-4 11-3-15,-9 4 0 16,-3 8-1-16,-4 6-1 15,0 1 0-15,7 1-1 0,11 1 0 16,11-5 0-16,17-1-1 16,15-7 0-16,12-5 0 15,12-4 0-15,2 0 0 16,3 1 0-16,-3 1 0 15,-8 2 0-15,-8 3 1 16,-11 7-1-16,-9 3 0 16,-13 3-1-16,-8 3 1 15,-6 1 0-15,-1-5-1 16,-1-3-2-16,2-6-2 15,11-3-8-15,-1-19-26 16,13 1 3-16,22-25-3 16,5 0 1-16</inkml:trace>
  <inkml:trace contextRef="#ctx0" brushRef="#br2" timeOffset="290863">3796 12636 83 0,'0'0'38'0,"-14"0"0"15,9 19 0-15,-2-2-34 16,-1 15 0-16,0 7-1 16,2 12 0-16,-2 8-2 15,4 7 1-15,0 3-2 16,1-3-1-16,7-1-3 15,-1-12-3-15,17-1-31 0,-5-23 0 16,16-7-2-16,-2-21 0 16</inkml:trace>
  <inkml:trace contextRef="#ctx0" brushRef="#br2" timeOffset="291133">4073 12841 89 0,'-37'3'38'0,"2"16"1"15,-12-5-1-15,6 14-33 16,-1 0-2-16,10-1 1 16,4-1-2-16,12-2 0 15,6-3 0-15,11-4 0 0,11-4-1 16,9-7-1-16,10-1 0 15,4-6 0-15,4 0-2 16,-2-4 0-16,4 4-4 16,-11-11-5-16,11 14-28 15,-21-9 0-15,6 8-1 16,-10-9 0-16</inkml:trace>
  <inkml:trace contextRef="#ctx0" brushRef="#br2" timeOffset="291500">4288 13040 85 0,'-13'16'38'16,"13"7"0"-16,-4-11 1 0,13-1-34 15,5-9 0-15,10-4-2 16,5-6-1-16,6-5 0 15,1-6 0-15,1-2-1 16,-4-2 0-16,-8-1-1 16,-7-1 1-16,-10 4-1 15,-9 1 1-15,-8 3 0 16,-9 5-1-16,-6 5 1 15,-1 6-1-15,-3 10 1 16,3 9 0-16,0 7 0 16,2 7-1-16,9 4 1 15,4 3 0-15,10-2-1 16,8-6-1-16,12-7 0 15,13-9-3-15,9-16-3 0,20-2-8 16,-6-25-22-16,20-3-3 16,-7-14 0-16,8-3-1 15</inkml:trace>
  <inkml:trace contextRef="#ctx0" brushRef="#br2" timeOffset="291703">5061 12552 83 0,'0'0'38'0,"-28"17"1"16,13 18-2-16,-5 5-31 15,5 13-1-15,-1 10-3 16,5 5 1-16,2 2-2 16,3-2 0-16,6-2-3 15,0-9-2-15,7-4-3 0,-11-25-21 16,13 3-12-16,-8-20 2 15,-1-11-1-15,0 0 1 16</inkml:trace>
  <inkml:trace contextRef="#ctx0" brushRef="#br2" timeOffset="291877">4885 12966 91 0,'-23'-18'39'0,"23"18"1"16,0 0-1-16,3 15-33 15,11-9-4-15,7-1-2 16,10-1-3-16,5-9-3 15,14 12-12-15,-3-18-21 16,11 5 0-16,-6-12-1 16,6 8 1-16</inkml:trace>
  <inkml:trace contextRef="#ctx0" brushRef="#br2" timeOffset="292117">5419 12845 87 0,'-17'8'39'0,"-9"-8"1"16,7 10 1-16,-13 0-35 15,11 7 0-15,-4 1-2 16,3 9-1-16,2 2-1 16,5 3-1-16,9-1 0 15,6 4 0-15,9-9-2 0,10-7 0 16,14-8-3-16,9-17-2 15,16 2-9-15,-5-30-25 16,20 0 0-16,-7-20-2 16,6-1 1-16</inkml:trace>
  <inkml:trace contextRef="#ctx0" brushRef="#br2" timeOffset="292433">5858 12599 89 0,'-22'41'40'15,"-12"-2"2"-15,10 17-3 16,-10-10-30-16,11 12-4 15,2-6-1-15,8-4-2 16,9-5 0-16,7-9 0 16,5-11-1-16,7-11 0 0,6-11-1 15,6-9 0-15,1-7 1 16,2-6-1-16,-1-5 0 15,-3 2 0-15,-2 0 0 16,-5 5 0-16,-2 8 0 16,-6 7 1-16,-11 4-1 15,8 26 0-15,-8-1 0 16,-2 4-2-16,2 8-1 15,-4-5-4-15,20 11-13 16,-16-24-10-16,22 7-12 16,1-21-1-16,17-5 0 15</inkml:trace>
  <inkml:trace contextRef="#ctx0" brushRef="#br2" timeOffset="292898">6907 12486 87 0,'12'-2'39'0,"-12"2"0"15,-2 23-1-15,-5 6-34 16,2 11-2-16,-4 12 1 16,3 12-2-16,-1 6 1 15,-1 5-2-15,4 0 0 16,4-6-2-16,5-7-1 15,0-13-3-15,15-1-15 16,-7-27-19-16,8-6 2 0,-5-20-3 16,6-3 3-16</inkml:trace>
  <inkml:trace contextRef="#ctx0" brushRef="#br2" timeOffset="293078">6826 12883 93 0,'-25'1'40'15,"-7"-4"1"-15,21 13 0 16,11-10-37-16,0 0-2 15,21 2-1-15,16-13-3 16,14-5-1-16,7-13-4 16,23 6-12-16,-7-19-21 15,14 4-1-15,-9-13 0 0,1 8 1 16</inkml:trace>
  <inkml:trace contextRef="#ctx0" brushRef="#br2" timeOffset="293432">7462 12394 90 0,'-18'23'41'0,"-11"2"-1"15,11 18-3-15,-5 1-32 16,5 9-1-16,-4 6 0 16,6 9-2-16,0-2 1 15,5 2-2-15,1-6 1 16,9-6 0-16,2-7-2 15,3-11 1-15,9-9 0 16,-2-15-1-16,9-14 0 16,3-12 0-16,5-11 0 0,1-7-1 15,-3-3 1-15,5-2 0 16,-7 1 0-16,-2 7-1 15,-5 7 1-15,-4 10 0 16,-13 10-1-16,6 14 0 16,-7 6-1-16,-5 6 0 15,6 7-3-15,-2-5-1 16,11 10-8-16,-8-23-11 15,24 10-16-15,-4-17 1 16,13-2 0-16,-3-13 1 16</inkml:trace>
  <inkml:trace contextRef="#ctx0" brushRef="#br2" timeOffset="293770">7840 12851 87 0,'13'7'39'0,"-13"-7"-1"16,19 24-9-16,-7-17-23 15,7 1-1-15,1-6-2 16,9-2 0-16,1-9-1 16,2-4-1-16,-4-5 0 15,-1-4-1-15,-5 0 0 16,-8-3 0-16,-8 3 0 15,-12 3 0-15,-11 8 0 16,-8 6 0-16,-8 10 1 16,-1 11 1-16,-4 6 0 15,5 8-1-15,5 3 1 0,8 4 0 16,11 0-1-16,11-4-1 15,13-3-4-15,10-15-5 16,29 7-18-16,-2-23-14 16,23-1-1-16,5-17 0 15,15-3 0-15</inkml:trace>
  <inkml:trace contextRef="#ctx0" brushRef="#br2" timeOffset="294836">9234 12750 47 0,'-19'-12'36'0,"5"9"0"16,-6-1 1-16,1 15-21 15,-13-7-10-15,7 14 0 16,-9-1-1-16,4 16-1 16,-4-1 0-16,7 7 0 15,-1-1 0-15,12 2-1 16,5-10-1-16,16-6 1 15,11-19 0-15,15-13-2 16,14-17 1-16,13-16-1 16,7-17 0-16,6-12-1 15,3-10 1-15,-3-4 0 16,-8-2-1-16,-12 7 1 15,-13 4-1-15,-12 9 1 0,-14 12-1 16,-12 19 0-16,-13 19 1 16,-9 21-1-16,-8 19 0 15,0 22 1-15,-4 18 0 16,4 12-1-16,9 9 0 15,4-2-2-15,16 0-2 16,9-14-3-16,25 3-16 16,1-31-18-16,19-5 1 15,1-22-2-15,12-11 1 16</inkml:trace>
  <inkml:trace contextRef="#ctx0" brushRef="#br2" timeOffset="295925">10281 12223 8 0,'3'-16'26'15,"-3"16"-1"-15,-3-12 1 16,3 12-14-16,-17 16-11 15,2-4-1-15,-2 7 1 16,1-1-2-16,-2-2-3 16,10-2-11-16,6 0-8 0,2-14-1 15,0 0-1-15</inkml:trace>
  <inkml:trace contextRef="#ctx0" brushRef="#br2" timeOffset="299081">10394 12116 29 0,'10'-11'30'16,"-10"11"4"-16,16-21-2 16,-16 21-20-16,0 0-2 15,2 19 0-15,-22 3-2 16,-2 27 2-16,-17 5-3 0,-5 27-1 15,-20 6-1-15,-3 19 0 16,-12 6-2-16,4 1 0 16,-2-7-1-16,12-6-2 15,12-12-3-15,13-27-8 16,25-9-27-16,10-24 0 15,22-15-1-15,8-20 0 16</inkml:trace>
  <inkml:trace contextRef="#ctx0" brushRef="#br2" timeOffset="299554">10625 12372 47 0,'0'0'38'0,"-3"-11"-1"16,3 11 1-16,0 0-14 0,-11-2-17 16,-1 12-1-16,3 13 0 15,-9 6 0-15,2 13-3 16,-3 8 1-16,-3 11-1 15,1 2-1-15,2 4 1 16,3-2-1-16,7-5-2 16,9-9 0-16,7-11 0 15,11-11-3-15,3-18-1 16,16-2-8-16,-13-19-28 15,19-3 0-15,-10-17-1 16,0 4-1-16</inkml:trace>
  <inkml:trace contextRef="#ctx0" brushRef="#br2" timeOffset="299727">10557 12665 81 0,'-36'-5'42'0,"-2"-4"0"16,15 13 0-16,1-7-27 16,22 3-10-16,0 0-2 15,35-11-1-15,5 4-2 16,7-5-2-16,11 3-3 15,-7-14-21-15,13 14-16 16,-9-7 1-16,1 5-2 16,-15-4 2-16</inkml:trace>
  <inkml:trace contextRef="#ctx0" brushRef="#br2" timeOffset="300808">11632 12673 68 0,'-20'-17'38'0,"8"9"-1"0,-7-5 1 16,3 6-33-16,-9 0-1 16,3 7 0-16,-8 4-1 15,1 7 0-15,-5 9 0 16,3 10 0-16,-4 2 0 15,7 8-1-15,2 1 1 16,6-1-1-16,11-5-1 16,7-4 1-16,12-13-2 15,12-10 1-15,10-11 0 16,8-12-1-16,5-7 0 15,2-9-1-15,1-1 1 16,-4-4 0-16,-1 6-1 16,-13 1 1-16,-6 7-1 15,-7 7 0-15,-6 6 1 16,-11 9-1-16,0 0 1 0,-12 23 0 15,-2 4 0-15,-3 8 0 16,-3 11 1-16,-1 11-1 16,-1 9 1-16,3 6 0 15,-2 4-1-15,0 3 0 16,-1-3 0-16,1-5 0 15,-3-5 1-15,-2-7-2 16,-3-11 2-16,-1-10-1 16,-1-12-1-16,1-14 0 15,2-13-1-15,1-15-1 16,12-8-3-16,0-24-3 15,26 1-22-15,-7-22-8 16,18 0 0-16,3-14 0 0</inkml:trace>
  <inkml:trace contextRef="#ctx0" brushRef="#br2" timeOffset="301544">11810 12694 81 0,'16'6'40'0,"-16"-6"-1"16,15 5 0-16,-15-5-34 15,0 0-1-15,-6 19-1 16,8-2 0-16,-6 4-1 16,-1 7 0-16,-4 6-1 15,1 5 1-15,-6 4-1 16,2-1 0-16,0-3 0 0,2-6 0 15,1-7-1-15,6-11 1 16,3-15 0-16,0 0-1 16,23-33 0-16,-7-1 0 15,6-7 1-15,-2-5-1 16,7-6 0-16,-5 2 0 15,0 5 0-15,-3 2-1 16,-3 9 1-16,-2 9 0 16,-2 5 0-16,5 10-1 15,-2 6 1-15,4 5 0 16,2 3 0-16,5 3 0 15,4 0 0-15,4 0 0 16,2 0-1-16,0-2 1 16,-2-4 0-16,-3-2 0 15,-5-1 0-15,-5-1 0 0,-9 1 0 16,-12 2 0-16,0 0 0 15,-18 1 0-15,-8 8 0 16,-7 6 0-16,-7 6 1 16,-3 6-1-16,0 5 1 15,-1 2 0-15,8-3 0 16,8 0 0-16,13-3-1 15,12-7 1-15,13-12-1 16,17-8 1-16,10-9-1 16,10-7 0-16,4-7 0 15,1-4 0-15,-2-3 0 16,-3 1-1-16,-10 5 1 15,-13 4 0-15,-8 7 0 16,-16 12 0-16,0 0 0 0,0 0 1 16,-23 22-2-16,8-4 1 15,2 7-1-15,0-3-1 16,10 2-1-16,3-3-1 15,14-4-2-15,2-11-2 16,19 6-6-16,-7-22-11 16,16 6-14-16,-6-12 0 15,5 4 1-15,-6-11 2 16</inkml:trace>
  <inkml:trace contextRef="#ctx0" brushRef="#br2" timeOffset="302070">12707 12698 72 0,'0'-21'37'0,"2"9"0"15,-11-5-6-15,9 17-20 16,-13 2-4-16,3 12-2 0,-1 3-1 15,1 11 0-15,-2 3-2 16,1 6 1-16,0 2 0 16,5 4-1-16,-2-6 0 15,5-3 0-15,3-5-1 16,0-7 1-16,3-12-2 15,-3-10 1-15,13-4 0 16,-3-11-1-16,0-11 0 16,4-6 0-16,-2-5 0 15,3-5 0-15,0-3 0 16,1 0 0-16,-1 3 0 15,1 3 0-15,2 4 0 16,-1 10 0-16,2 6 0 0,-2 9 0 16,3 7 0-16,-2 7 0 15,0 5 0-15,0 5 0 16,-4 8 0-16,-5-2-1 15,1 6 1-15,-10 1 0 16,-5 2 0-16,-5 2 0 16,-8 0 0-16,-3 2 0 15,-8-1 0-15,-2 2 0 16,-1-2 0-16,-2 2 0 15,2-1 0-15,0 3 0 16,2 1 0-16,1 3 1 16,0 9-2-16,-2 1 0 15,4 8 0-15,1-4-2 16,6 2-1-16,4-15-2 0,19 1-10 15,-3-42-13-15,27-1-11 16,8-34 1-16,18-11-1 16,6-23 1-16</inkml:trace>
  <inkml:trace contextRef="#ctx0" brushRef="#br2" timeOffset="302467">13192 12269 96 0,'0'0'40'15,"0"0"2"-15,-14 18-4 16,8 4-35-16,1 5 0 16,2 9 1-16,-2 7-2 15,-1 5 0-15,-1 5-1 0,-2 1 0 16,-2 2 0-16,-1-2 0 15,3-8-1-15,1-7 0 16,3-12 0-16,7-9 0 16,-2-18 1-16,23-3-1 15,-1-14 0-15,5-5 0 16,2-5 0-16,-1-2 0 15,-1 6 1-15,-2 2-1 16,-5 9 1-16,-5 6 0 16,-1 8-1-16,-10 10 0 15,1 6 1-15,-5 7-1 16,0 6 0-16,-1 2-1 15,1 5-3-15,-3-7-3 16,14 14-13-16,-11-23-13 0,18 4-9 16,1-18-1-16,13-5 0 15</inkml:trace>
  <inkml:trace contextRef="#ctx0" brushRef="#br2" timeOffset="303129">14707 12855 68 0,'0'0'37'0,"0"0"-1"15,-12-14 2-15,12 14-32 16,0 0-3-16,-6-15 0 15,-4 9-1-15,-2 0 1 16,-7-3-1-16,-6 0 0 16,-6-1 0-16,-5-3-1 0,-7-3 0 15,0-3 0-15,1-9 0 16,2-5-1-16,4-9 0 15,7-3 0-15,9-6 0 16,8-4 0-16,11-5 0 16,8 0 0-16,7 0 0 15,9 5 0-15,6 4 0 16,1 8 0-16,1 11-1 15,-4 11 1-15,-4 14 0 16,-8 20 0-16,-10 15 0 16,-13 17 1-16,-14 14 0 15,-9 12 1-15,-11 9 0 16,-4 5 1-16,-2 0-1 15,3-1 0-15,7-10 1 0,14-7-1 16,16-16-1-16,27-15-1 16,23-18-2-16,23-23-4 15,36 0-18-15,1-30-16 16,24-3 0-16,1-14-1 15,10 3 0-15</inkml:trace>
  <inkml:trace contextRef="#ctx0" brushRef="#br2" timeOffset="303669">15430 12423 62 0,'7'-20'37'0,"-7"20"-1"16,8-14 1-16,-8 14-30 15,-1 21-2-15,-3 7 1 16,-5 5-2-16,2 10-2 15,-2 5-1-15,0 8 1 16,4-1-2-16,2-2-2 16,3 0-1-16,-1-16-9 15,14 2-25-15,-4-17 1 0,6-5-1 16,-2-17-1-1</inkml:trace>
  <inkml:trace contextRef="#ctx0" brushRef="#br2" timeOffset="303843">15345 12670 67 0,'-22'-5'40'0,"-3"-4"-1"16,14 10 0-16,11-1-19 16,0 0-16-16,18-17-2 15,12 5-3-15,15-4-3 16,6-9-3-16,19 3-25 15,-2-12-6-15,13 3 1 16,-9-8-3-16</inkml:trace>
  <inkml:trace contextRef="#ctx0" brushRef="#br2" timeOffset="304225">15974 12218 87 0,'-30'15'39'0,"4"17"-1"15,-5-6 1-15,5 14-33 16,-1 1-3-16,7 9 2 15,-2 3-2-15,5 1 0 16,2-1-1-16,4-1 0 16,3-4-1-16,4-3-1 15,4-10 1-15,0-7-2 16,9-11 2-16,5-10-1 15,7-11 0-15,3-10 0 0,6-6 0 16,1-4 0-16,1-5-1 16,-1 0 1-16,-4 5-1 15,-5 3 0-15,-5 10 1 16,-17 11-1-16,10 5 0 15,-14 10 0-15,-1 7-1 16,-4 2 0-16,3 6-2 16,1-3 0-16,9 2-3 15,1-13-4-15,18 8-14 16,-6-21-13-16,13 3 0 15,-3-16 0-15,9 2 1 16</inkml:trace>
  <inkml:trace contextRef="#ctx0" brushRef="#br2" timeOffset="304573">16202 12682 82 0,'0'0'40'0,"1"16"-3"15,-1-16 2-15,14 7-35 16,3-7-1-16,6-1-1 15,0-3 0-15,5-3-1 16,-4-3 0-16,-1-2 0 16,-4-1-1-16,-8-1 1 15,-3-2-1-15,-6 3 0 16,-7-2 0-16,-5 4 2 15,-6 4-1-15,-2 6 0 16,-6 4 0-16,-2 11 1 0,2 3 0 16,2 9 1-16,0 5-2 15,10 0 0-15,5 1-1 16,10-3 0-16,10-3-4 15,6-14-5-15,24 8-17 16,-4-22-14-16,23-1-1 16,4-15 0-16,15 2 0 15</inkml:trace>
  <inkml:trace contextRef="#ctx0" brushRef="#br2" timeOffset="309424">17244 12709 93 0,'-15'-5'38'0,"15"5"-1"16,10-27-9-16,10 8-26 15,9-4 0-15,8 1 1 0,2-1-2 16,-1 3 1-16,-1 5-2 16,-6 9 2-16,-8 8-1 15,-13 9 0-15,-10 14-1 16,-9 6-1-16,-11 10 2 15,-1 9-2-15,-5 4 2 16,0 3-1-16,8-4 0 16,7-5 1-16,11-8 0 15,14-11-1-15,13-15 1 16,11-17 0-16,6-14 0 15,7-8 0-15,-1-12 0 16,-3-3-1-16,-8-4 1 16,-7-1 0-16,-11 7-1 15,-7 5 1-15,-8 5-1 0,-5 5 0 16,-5 4 0-16,1 4 1 15,3 3-2-15,6-1 0 16,6 1-3-16,3-7-3 16,25 8-30-16,-7-9 0 15,16 7-3-15,1-9 2 16</inkml:trace>
  <inkml:trace contextRef="#ctx0" brushRef="#br2" timeOffset="309709">18725 12177 86 0,'0'0'38'0,"-11"-6"-1"15,-5 26 2-15,-26 9-35 16,-3 18 0-16,-16 18-2 16,-9 17 0-16,-15 11-1 15,-3 11 0-15,0 3-1 16,6-3-2-16,16-7-5 15,8-21-21-15,31-6-11 16,16-27 1-16,33-13 0 16,12-31-1-16</inkml:trace>
  <inkml:trace contextRef="#ctx0" brushRef="#br2" timeOffset="310054">19077 12238 87 0,'0'14'38'16,"-18"-1"0"-16,-2 20 2 16,-19 3-34-16,-1 16 1 15,-11 6-2-15,-1 7-2 0,-2 3 1 16,8 2-2-16,6-6 0 15,12-2-2-15,18-6 0 16,13-12-2-16,17-10-1 16,7-15-5-16,21 4-23 15,-9-24-9-15,7-3 0 16,-14-17-1-16</inkml:trace>
  <inkml:trace contextRef="#ctx0" brushRef="#br2" timeOffset="310235">18748 12583 101 0,'-27'-7'41'0,"27"7"0"16,-15-1-1-16,15 1-36 16,29-5-3-16,9-1-1 15,16-3-3-15,1-8-8 16,15 15-28-16,-4-9-1 15,7 14 0-15,-9-9-3 16</inkml:trace>
  <inkml:trace contextRef="#ctx0" brushRef="#br2" timeOffset="310882">19953 12645 69 0,'-19'-20'36'15,"6"15"0"-15,-14-3 2 16,-2 11-31-16,-8 3-1 15,2 9 0-15,-4 4-1 16,2 4 0-16,2 2-1 0,9 3 0 16,7-6-2-16,14 0-1 15,10-10 1-15,12-6-1 16,11-9-1-16,7-8 1 15,4-6 0-15,2-4-1 16,-2-5 0-16,-2-4 0 16,-8 1 0-16,-3 3 1 15,-7 3-2-15,-6 7 2 16,-13 16-1-16,0 0 0 15,0 0-1-15,-9 28 1 16,-3 11 0-16,-4 10-1 16,-1 16 1-16,-2 9-1 15,0 9 1-15,0 7 1 16,-2-2-2-16,1-2 1 15,-4-5 0-15,0-10 0 0,-5-12 1 16,1-12-1-16,-4-13 0 16,1-16 0-16,0-13 0 15,3-15-1-15,9-17-1 16,4-12-1-16,11-10-2 15,4-21-11-15,22 3-21 16,-3-14-1-16,14 10-1 16,0-5 1-16</inkml:trace>
  <inkml:trace contextRef="#ctx0" brushRef="#br2" timeOffset="311646">20168 12645 93 0,'25'-4'38'0,"-10"-8"1"0,0 12-2 15,-15 0-33-15,12-4 0 16,-12 4-2-16,-10 18 1 16,-2-2-1-16,-5 7 0 15,0 5-1-15,-1 2 0 16,0 3 0-16,1 2 0 15,5-7 0-15,2-1 0 16,5-6-1-16,4-8 0 16,1-13 0-16,0 0 0 15,17-6 0-15,-4-14 0 16,-1-4 0-16,2-7 0 15,1-5 0-15,1-3 0 0,0-4 0 16,5 7 2-16,-4 0-2 16,4 7 1-16,2 4-1 15,4 6 1-15,1 8-1 16,3 8 1-16,2 4-1 15,0 4 0-15,2 4 0 16,-3 2-1-16,0 1 1 16,-3 0-1-16,-3 2 1 15,-5-5-1-15,-4 3 1 16,-4-6-1-16,-13-6 1 15,15 10 0-15,-15-10 0 16,0 0 0-16,0 0 0 16,-22-4 1-16,4 4-1 15,-7 2 0-15,-2 4 1 16,-5 6-1-16,-2 2 1 0,1 5-1 15,4 3 1-15,5 5-1 16,9-2 1-16,9-2-1 16,12 0 0-16,9-7 0 15,13-5 0-15,4-6 0 16,6-8 0-16,3-7 0 15,-1-5 0-15,-1-7 0 16,-5-6 0-16,-4-1 0 16,-8-1-1-16,-5 3 1 15,-7 1 0-15,-5 7-1 16,-8 6 1-16,3 13 0 15,-22-2 0-15,7 13-1 16,0 8 0-16,0 5-1 16,4 5-1-16,3-1-1 0,9 2-1 15,4-8-3-15,17 6-8 16,-5-23-11-16,17 4-11 15,-2-14 0-15,11 1 1 16,-6-15 1-16</inkml:trace>
  <inkml:trace contextRef="#ctx0" brushRef="#br2" timeOffset="312188">21022 12621 85 0,'-7'-16'37'16,"7"16"0"-16,-27 19 1 16,13 4-30-16,-6 3-2 15,4 10-2-15,-4 2-2 16,2 6 1-16,3-2-1 15,3 1 0-15,3-8 0 0,1-5-1 16,3-10-1-16,5-6 1 16,0-14-1-16,12-8 0 15,-2-9-1-15,3-10 1 16,1-5 0-16,3-8 0 15,3-4 0-15,2-6-1 16,-3 2 1-16,5 2 1 16,0 2-1-16,0 8 2 15,3 5-2-15,-3 11 1 16,4 5 0-16,-1 13 0 15,-2 7-1-15,-1 6 1 16,1 4-1-16,-3 3-2 16,-3 1 2-16,-3 1-1 15,-6 3 0-15,-5-5 0 16,-8 5 0-16,-8-4 0 0,-8 2 1 15,-7-1 0-15,-12-2 0 16,0 3 0-16,-5-2 0 16,1 2 0-16,-4-1 0 15,5 5 1-15,1 4-1 16,4 4 1-16,6 6-1 15,-2 6 1-15,4 4-1 16,2 5 1-16,-1 0-1 16,2-3-1-16,5-3-1 15,1-9-2-15,9-4-5 16,-4-26-13-16,23 2-18 15,-2-24-1-15,22-7 1 0,-1-20 1 16</inkml:trace>
  <inkml:trace contextRef="#ctx0" brushRef="#br2" timeOffset="312602">21568 12218 101 0,'-6'12'40'0,"-2"14"2"15,-10 0-2-15,6 5-35 16,-8 13-2-16,1 11 0 16,-3 4 0-16,0 4-2 15,-3 0 0-15,3-4 0 16,5-5-1-16,6-9-1 0,6-9 2 15,5-13-2-15,0-23 1 16,23 7 0-16,1-20 0 16,1-7 0-16,5-4 0 15,1-2 1-15,-2 1-1 16,-1 6 0-16,-4 7 0 15,-4 7 0-15,-5 8 0 16,-5 10 1-16,-3 5-1 16,-5 8 0-16,1 3 0 15,-4 6-2-15,2 2-1 16,-2-4-2-16,11 4-7 15,-11-18-7-15,22 11-11 16,-6-22-12-16,16 0 2 16,3-18-2-16,14-1 4 0</inkml:trace>
  <inkml:trace contextRef="#ctx0" brushRef="#br2" timeOffset="312744">22116 12798 114 0,'0'0'41'0,"-19"-8"0"15,-3-1-4-15,-1 0-45 16,23 9-6-16,-28-15-12 15,28 15-16-15,-24-10 0 16,24 10-2-16,-30-4 2 16</inkml:trace>
  <inkml:trace contextRef="#ctx0" brushRef="#br5" timeOffset="317428">1477 13955 59 0,'-4'-15'34'0,"4"15"0"16,-2-10 0-16,2 10-29 15,0 0 1-15,0 0-2 16,4 10-1-16,-1 8 1 15,0 5-2-15,2 7 0 16,0 8-1-16,0 7-1 0,0 6 1 16,0 5 0-16,-2 1-1 15,-1 0 0-15,1 0 1 16,-1-7-2-16,-2-6 1 15,2-9 0-15,2-12 1 16,-2-8-1-16,-2-15 1 16,13-19-1-16,-4-7 1 15,2-9 0-15,0-6-1 16,2-6 1-16,1-4-1 15,-1 4 0-15,3 5 1 16,0 7-1-16,3 7 0 16,0 10 0-16,6 10 0 15,-2 8 0-15,-1 9 0 0,0 9 1 16,-4 6-1-16,-5 5 0 15,-5 5 0-15,-8 2 0 16,-11 2 0-16,-10 3 0 16,-7 0 0-16,-7-4-1 15,-4-2 1-15,-4-9-3 16,5-2-1-16,-2-16-5 15,21 0-24-15,-8-20-3 16,20-4-2-16,2-16 1 16</inkml:trace>
  <inkml:trace contextRef="#ctx0" brushRef="#br5" timeOffset="317896">1703 13672 68 0,'-53'-11'35'16,"4"14"0"-16,-10 1 2 15,9 22-31-15,-9 11-1 16,4 19 1-16,1 16-2 16,6 20-1-16,7 13 0 15,9 13-1-15,15 6-1 16,16-1 0-16,18-5-1 0,19-14-2 15,22-17 1-15,22-21-1 16,16-27 1-16,12-26 0 16,5-29 1-16,2-22 0 15,-5-25 2-15,-9-14 0 16,-21-14-1-16,-21-8 1 15,-24-6 0-15,-24 2 0 16,-27 4-2-16,-22 5 0 16,-23 7-1-16,-18 8-1 15,-12 16 0-15,-7 16 0 16,-1 27-2-16,1 16-2 15,18 35-17-15,-2 9-13 16,29 25-2-16,16 4-2 16,27 12 1-16</inkml:trace>
  <inkml:trace contextRef="#ctx0" brushRef="#br5" timeOffset="322175">2983 13929 37 0,'5'-14'32'16,"-3"-1"0"-16,-2 15 0 16,4-28-19-16,-4 28-3 15,5-11-3-15,-5 11 1 16,4 17-4-16,-2 9 0 0,-4 7-2 15,1 13 0-15,-3 8-1 16,1 14 0-16,-5 3-1 16,4 2 0-16,-3-1 0 15,1-7-2-15,6-10-3 16,-2-23-10-16,17-5-20 15,-2-30 0-15,12-9-3 16,-1-25 1-16</inkml:trace>
  <inkml:trace contextRef="#ctx0" brushRef="#br5" timeOffset="322386">2944 13965 82 0,'-12'9'39'16,"12"-9"-1"-16,0 0 0 15,16-19-35-15,20-5-2 16,12-5-1-16,10-5-1 16,8 1-3-16,-3-9-15 15,5 19-18-15,-11-3 0 16,-6 19-2-16,-20 4 1 15</inkml:trace>
  <inkml:trace contextRef="#ctx0" brushRef="#br5" timeOffset="322611">2976 14269 51 0,'-25'17'39'15,"17"1"0"-15,8-18-2 16,0 0-12-16,29-12-23 15,8-7-1-15,14-6-1 16,6-1-2-16,8-2-1 16,1-7-4-16,10 17-19 15,-13-10-10-15,1 15-3 16,-16-4 2-16</inkml:trace>
  <inkml:trace contextRef="#ctx0" brushRef="#br5" timeOffset="322822">3599 14146 74 0,'-5'23'39'16,"-9"-3"0"-16,5 15 0 16,-7-3-34-16,4 8-2 15,1 1 0-15,3 3-2 16,1 0-2-16,1-5-2 15,12-4-3-15,-3-22-11 16,16 4-21-16,-1-26-1 16,11-2 0-16,-1-21 0 15</inkml:trace>
  <inkml:trace contextRef="#ctx0" brushRef="#br5" timeOffset="323234">3698 14003 64 0,'0'0'40'0,"3"12"-2"16,7 2 2-16,-10-14-20 16,19 22-16-16,-8-9 0 15,6 4-2-15,-5 2 1 16,3 4-2-16,-5 1 0 15,-1 3-1-15,-4 3 1 16,-5 0-2-16,-5 3 2 16,0-2-1-16,-2-2 0 15,-1-6 0-15,-1-2 0 16,4-6 0-16,2-5-1 15,3-10 1-15,0 0-1 0,13-13 0 16,2-6 1-16,-1-2-1 16,4-3 1-16,-1-2-1 15,2 2 1-15,-2 2 0 16,1 7 0-16,-3 7-1 15,-1 8 0-15,-2 6-1 16,5 9-1-16,-3 1-3 16,8 10-4-16,-11-11-22 15,22 12-7-15,-10-11-1 16,15 4 2-16</inkml:trace>
  <inkml:trace contextRef="#ctx0" brushRef="#br5" timeOffset="323622">4381 14088 80 0,'-33'-1'40'16,"6"17"-1"-16,-12-2 0 15,9 12-34-15,2 7-2 16,8 4-1-16,2 1 0 15,10-5-2-15,8-3 1 16,9-6 0-16,11-12 0 16,7-15 0-16,5-10-1 15,6-20 1-15,3-10 1 16,-2-12-1-16,-1-7 1 15,-3-7-1-15,-6-3 1 16,-7 5-1-16,-3 4 1 0,-10 12-1 16,-4 13 0-16,-8 19-1 15,3 19 0-15,-17 16 1 16,3 21-2-16,-1 16 1 15,1 12-2-15,0 1-3 16,11 10-5-16,-3-18-13 16,21 5-18-16,-1-19-2 15,23-1 1-15,1-21-1 16</inkml:trace>
  <inkml:trace contextRef="#ctx0" brushRef="#br5" timeOffset="324039">5386 13987 60 0,'15'-27'38'0,"-3"-1"0"16,4 11 2-16,-9-6-32 16,3 14-3-16,-10 9-1 15,13 2-1-15,-13 17 0 0,0 13 0 16,-8 10-2-16,0 11 0 15,-2 11-1-15,-2 5-1 16,-1 3 0-16,-2-1-2 16,5-2 0-16,-2-10-3 15,13-4-5-15,-9-22-25 16,22-6-2-16,-14-27 0 15,30-1 0-15</inkml:trace>
  <inkml:trace contextRef="#ctx0" brushRef="#br5" timeOffset="324219">5407 14183 74 0,'-22'-10'40'0,"-5"0"0"16,12 13 0-16,-9 0-35 16,24-3-1-16,0 0-2 15,0 0-1-15,29 5-2 16,2-13-1-16,16-3-3 15,1-16-6-15,23 5-25 16,-8-13-2-16,9 1 0 16,-8-11 0-16</inkml:trace>
  <inkml:trace contextRef="#ctx0" brushRef="#br5" timeOffset="324586">5948 13694 86 0,'-29'25'40'0,"7"15"0"16,-7 1 0-16,3 12-35 15,1 3-2-15,9 4-1 16,0 0 0-16,5 2-1 16,1-5-1-16,10-5 1 15,1-8-1-15,7-10-1 16,6-13 2-16,3-9-1 15,5-15 1-15,2-8-1 16,5-10 1-16,-2-7-1 16,-1-1 1-16,-1-2-1 15,-4 4 0-15,-1 4 0 16,-5 8 0-16,-2 8 0 15,-13 7 0-15,15 18 0 16,-12 5 0-16,-2 9 0 0,4 4-2 16,-3 3-1-16,9 3-3 15,-3-11-7-15,21 13-14 16,-13-26-15-16,16 1 1 15,-6-16-1-15,11-5 1 16</inkml:trace>
  <inkml:trace contextRef="#ctx0" brushRef="#br5" timeOffset="324947">6306 14140 78 0,'-3'21'41'0,"-3"-6"-1"16,10 7 0-16,10-9-36 15,1 1-1-15,4-7-2 0,9-5 1 16,1-6-1-16,1-7 0 16,1-4 0-16,-3-4-1 15,-5-4 0-15,-6 0 0 16,-7-3 1-16,-15 2 0 15,-7 7-1-15,-6 8 1 16,-9 6-1-16,-5 11 2 16,-4 9-1-16,1 14 0 15,-1 6 0-15,8 10 0 16,8 2 0-16,6-1-1 15,11-7 0-15,13-6-1 16,15-6-3-16,11-25-7 16,36 3-8-16,-4-30-19 0,32-5-4 15,2-17-1-15,19 2 0 16</inkml:trace>
  <inkml:trace contextRef="#ctx0" brushRef="#br5" timeOffset="336446">7446 13686 71 0,'8'-14'37'0,"4"10"-1"16,-12 4-5-16,0 0-27 15,2 31 0-15,1 4 0 16,-4 10-2-16,1 15 1 16,-1 8-1-16,0 12-1 15,-3 4 0-15,3 3 0 16,-1-1-2-16,0-7-1 15,4-4-2-15,-4-24-15 16,13-1-18-16,-3-20 0 16,11-12-2-16,-4-22 1 15</inkml:trace>
  <inkml:trace contextRef="#ctx0" brushRef="#br5" timeOffset="336679">7234 14233 81 0,'-36'1'41'15,"20"8"-1"-15,16-9 1 16,9-20-38-16,18 1 0 16,17-5-1-16,11-8 0 15,7 1-1-15,4 1 0 16,2 3-2-16,-3 5-1 15,-5 3-3-15,-2 11-4 16,-14-11-10-16,5 20-22 16,-19-6 2-16,5 7-2 15,-16-5 3-15</inkml:trace>
  <inkml:trace contextRef="#ctx0" brushRef="#br5" timeOffset="336837">7912 14004 60 0,'-9'10'37'0,"8"13"-1"16,-8-1 2-16,7 17-29 15,-11 1-4-15,5 10-1 16,-4 0-2-16,8-1-1 15,0 0-1-15,2-8 0 16,8-4-5-16,-5-24-29 16,19-6-3-16,0-27-1 15,12-7-1-15</inkml:trace>
  <inkml:trace contextRef="#ctx0" brushRef="#br5" timeOffset="337464">7979 13763 79 0,'-15'16'38'16,"11"10"1"-16,1-11-1 16,7 4-35-16,16-5-1 15,8 0 1-15,3-1-1 16,6 5 1-16,-3-2 0 15,-1 8-1-15,-5 1-1 16,-8 7 0-16,-8 2 0 16,-8 3-1-16,-6 2 1 15,-9 2-1-15,0-6 0 16,-3-3 1-16,1-8-1 0,3-6 1 15,10-18-1-15,0 0 0 16,15-9 0-16,4-13 0 16,8-6 1-16,4-5-1 15,3-7 0-15,1 0 1 16,-4 3 0-16,-2 6-1 15,-8 7 1-15,-4 9 0 16,-17 15 0-16,0 0 0 16,5 17-2-16,-16 9 1 15,0 6 0-15,-1 4 0 16,4 0 0-16,0-1 0 15,7-2-1-15,4-11 1 16,10-7 1-16,8-9-1 16,6-10 0-16,5-8 0 15,4-6 1-15,2-9-1 0,0 2 1 16,-4-3-1-16,-3 4 1 15,-8 3-1-15,-6 9 0 16,-17 12 0-16,11-2 1 16,-13 16-1-16,-5 7 0 15,-2 9-1-15,-1 5 0 16,-2 6-1-16,2 4-1 15,1-2-3-15,13 11-13 16,-12-19-21-16,19 1-1 16,-3-17-1-16,15-5 1 15</inkml:trace>
  <inkml:trace contextRef="#ctx0" brushRef="#br5" timeOffset="337813">8905 14196 86 0,'-18'13'41'0,"11"6"-1"16,7-19 2-16,1 12-39 16,19-14-1-16,11-5 0 15,11-7 0-15,5-5-1 16,3-5 0-16,-2-1 0 15,-7 1-1-15,-9-1 0 16,-15 0 0-16,-11 7 1 16,-19 1-1-16,-8 7 1 15,-15 7-1-15,-3 6 1 0,-7 8-1 16,3 7 1-16,3 10-1 15,6 3 0-15,7 6 1 16,10 1-1-16,17-1 0 16,9-3 0-16,23-5-2 15,15-11-4-15,30 6-19 16,-4-24-17-16,35-3 0 15,7-16-1-15,24-1 1 16</inkml:trace>
  <inkml:trace contextRef="#ctx0" brushRef="#br5" timeOffset="338339">10577 14103 42 0,'-2'-21'37'0,"-6"7"0"15,-7 2 2-15,-4 13-20 16,-10-7-11-16,5 16-1 0,-8 3-2 15,7 11 1-15,-5 4-2 16,4 11 0-16,4-2-1 16,8 0 0-16,6 0-1 15,10-7 0-15,7-6-1 16,9-8 0-16,8-13 0 15,7-10-1-15,3-12 1 16,5-6-1-16,-4-7 0 16,-2-5 0-16,-9-4 0 15,-8-1 0-15,-9 1 0 16,-9 3 0-16,-8 7-1 15,-7 8 0-15,-5 8-1 16,-1 9 0-16,5 11-1 16,2 2-3-16,19 22-17 15,-5-10-17-15,21 8-1 0,4-10 0 16,18 3 1-16</inkml:trace>
  <inkml:trace contextRef="#ctx0" brushRef="#br5" timeOffset="338594">11273 13690 83 0,'-32'-19'41'0,"4"19"0"16,-10 1 0-16,2 19-37 15,1 13 0-15,7 14 0 16,-1 11-2-16,7 10-1 0,3 4 0 16,8 3-2-16,7 1 0 15,1-9-3-15,8-1-5 16,-6-24-22-16,17 1-10 15,-8-18 0-15,8-8-1 16</inkml:trace>
  <inkml:trace contextRef="#ctx0" brushRef="#br5" timeOffset="338760">10962 14147 64 0,'-17'-12'42'0,"-2"-4"0"16,19 16 0-16,-6-23-15 15,22 14-24-15,14-6-2 16,13-7-4-16,20 8-8 15,-3-15-25-15,30 7-5 0,-2-6 1 16,14 6-2-16</inkml:trace>
  <inkml:trace contextRef="#ctx0" brushRef="#br5" timeOffset="339201">12557 13680 67 0,'-8'-34'38'16,"-6"6"-1"-16,-9-7 2 15,1 8-33-15,-7 3 0 16,3 9 0-16,-5 6-1 16,1 15-1-16,0 8-1 15,2 20 1-15,0 11-2 16,1 15 0-16,3 8-1 15,4 11 0-15,2 1-1 0,4-1 0 16,8 1-2-16,4-12-2 16,10-1-7-16,-7-25-26 15,19-1-4-15,-6-26 0 16,10-3-1-16</inkml:trace>
  <inkml:trace contextRef="#ctx0" brushRef="#br5" timeOffset="339383">12142 14058 89 0,'-22'0'42'0,"19"13"0"16,3-13-1-16,10-4-38 15,22-6-3-15,12-9 0 0,14-1-4 16,3-15-6-16,14 10-29 15,-10-10-1-15,5 7 1 16,-10-6-2-16</inkml:trace>
  <inkml:trace contextRef="#ctx0" brushRef="#br5" timeOffset="339654">12968 13473 93 0,'-17'11'40'16,"10"18"1"-16,-16-6-3 0,5 23-34 16,-5 3 0-16,4 11-1 15,-5 4-1-15,9 5-1 16,-3-1-1-16,8-7-2 15,6-4-1-15,6-15-1 16,12-5-4-16,-1-20-3 16,23 5-25-16,-14-26-4 15,13 0-1-15,-3-20 1 16</inkml:trace>
  <inkml:trace contextRef="#ctx0" brushRef="#br5" timeOffset="339834">13105 13886 64 0,'0'0'37'0,"0"0"0"16,0 0 0-16,2 30-25 15,-12-4-6-15,5 10-3 0,-4 3-1 16,3 4 0-16,-1-5-1 16,3-1-2-16,4-4-1 15,-1-18-4-15,16 0-30 16,-15-15-1-16,27-17-2 15,-10-10 0-15</inkml:trace>
  <inkml:trace contextRef="#ctx0" brushRef="#br5" timeOffset="339962">13263 13613 80 0,'-18'-10'31'16,"-8"8"-30"-16,8 9-1 0,3 5-34 15,1 5-3-15</inkml:trace>
  <inkml:trace contextRef="#ctx0" brushRef="#br5" timeOffset="340603">13540 13898 80 0,'-9'-5'40'0,"-6"-5"-2"16,15 10 3-16,-32-4-35 16,18 11-2-16,-6 6-1 15,-3 17 0-15,-4 7-1 16,0 9 0-16,-3 3 0 15,6 0-1-15,8-3-1 16,8-6 0-16,8-10 1 16,10-15-1-16,12-12 0 15,9-14 1-15,10-9-1 16,-2-9 0-16,5-7 1 15,-2-3-1-15,-4-3 0 16,-3 5 0-16,-9 4 0 16,-6 5 0-16,-9 11 0 15,-11 17 1-15,0 0-2 0,-5 15 1 16,-8 17-1-16,-3 13 0 15,-6 14 0-15,-1 11 1 16,0 8-1-16,0 5 0 16,2 0 1-16,2-6-1 15,1-4 1-15,3-9 0 16,2-11-1-16,0-11 0 15,3-11 1-15,1-13-2 16,-2-12 2-16,11-6 0 16,-17-18 1-16,10-7-1 15,0-8 1-15,3-9 0 16,4-8 0-16,4-8 0 15,6-2-1-15,5-2 0 16,8 2-1-16,2 0-2 0,10 7-3 16,-6-11-18-16,22 23-16 15,-11-8-2-15,8 11 2 16,-6-8 0-16</inkml:trace>
  <inkml:trace contextRef="#ctx0" brushRef="#br5" timeOffset="341004">14153 13418 78 0,'0'0'42'0,"-14"-8"-1"15,10 21 1-15,-13-2-26 16,3 20-12-16,-5 12 0 15,-2 15-1-15,-5 9 0 0,1 7-1 16,-1 7-2-16,3-2 1 16,5-6-1-16,3-8 1 15,7-12-2-15,6-14 1 16,5-12-1-16,8-13 1 15,6-14-1-15,1-8 1 16,4-12 0-16,-1-4 1 16,2-6-1-16,0 1 1 15,-2-1-1-15,-5 6 0 16,-2 6 1-16,-3 8-1 15,-11 10 0-15,12 10 0 16,-7 3-2-16,-3 8 0 0,3 2-2 16,2-2-3-1,9 5-7-15,-16-26-14 0,38 15-15 16,-11-25-1-16,17 2 4 15,-2-21 0-15</inkml:trace>
  <inkml:trace contextRef="#ctx0" brushRef="#br5" timeOffset="341201">14795 13478 85 0,'-15'23'40'0,"-15"12"0"15,1 22 0-15,-15 6-34 16,7 13-2-16,-2 2-3 15,6-1-1-15,7-1-3 16,4-14-4-16,20-1-29 0,-7-23-4 16,13-6 0-16,-4-32-1 15</inkml:trace>
  <inkml:trace contextRef="#ctx0" brushRef="#br5" timeOffset="341390">14459 13885 105 0,'-24'-16'42'0,"24"16"1"15,-14-15-1-15,26 8-38 16,8-3-2-16,9-2-2 16,10 2-1-16,3-3-4 15,11 12-12-15,-14-19-16 0,5 18-10 16,-13-6 0-1,-2 8-2-15</inkml:trace>
  <inkml:trace contextRef="#ctx0" brushRef="#br5" timeOffset="346156">1815 15449 25 0,'13'-14'31'0,"-13"14"2"15,12-23-6-15,-1 16-15 0,-14-13-3 16,12 8-2-16,-13-10-1 15,4 6-1-15,-9-4-1 16,0 7 0-16,-9 2-1 16,-3 8-1-16,-10 8 2 15,-1 10-1-15,-7 10-1 16,-1 10 1-16,-2 7-1 15,5 8-1-15,4 0 1 16,6-1-1-16,13-2 0 16,10-9-1-16,17-8-1 15,15-15-4-15,21-4-2 16,0-24-20-16,24 5-10 15,-4-17-2-15,12 1 2 16</inkml:trace>
  <inkml:trace contextRef="#ctx0" brushRef="#br5" timeOffset="346629">2012 15060 43 0,'-27'-22'34'0,"3"8"1"16,-17-8-7-16,3 21-20 15,-9-2-1-15,-3 17 0 16,-13 6-1-16,1 14 0 15,-4 14-3-15,1 12 0 0,6 9 0 16,8 13 0-16,7 4 0 16,16 7-1-16,15-1-1 15,18 2 0-15,18-9 0 16,20-8-2-16,18-13 1 15,15-15-2-15,13-18 0 16,8-28 1-16,5-24 0 16,2-25 1-16,-1-23-1 15,-12-18 2-15,-13-12-1 16,-20-7 0-16,-17 1 0 15,-25 1 0-15,-21 10-1 16,-23 12 0-16,-23 14 0 16,-15 14-1-16,-13 14 1 15,-8 13-2-15,2 15-1 16,3 5-9-16,23 21-20 0,2-1-2 15,29 10-3-15,13-2 1 16</inkml:trace>
  <inkml:trace contextRef="#ctx0" brushRef="#br5" timeOffset="347133">3284 15051 8 0,'7'-20'34'0,"-8"-3"1"15,1 23 1-15,-4-21-15 0,4 32-1 16,-12 2-15-16,4 17 0 16,-2 6-2-16,1 15 1 15,-3 10-3-15,2 10 1 16,0 1-3-16,3 0-1 15,5-4-2-15,0-11-3 16,12-2-6-16,-9-27-23 16,14-4-1-16,-3-26 0 15,8-6 3-15</inkml:trace>
  <inkml:trace contextRef="#ctx0" brushRef="#br5" timeOffset="347320">3195 15137 55 0,'-21'-13'38'0,"-1"-4"-2"15,22 17 0-15,0 0-30 16,9-15-3-16,20 5-1 16,11-3-2-16,6 3-2 15,6-5-4-15,13 14-22 16,-13-10-8-16,3 13-2 15,-15-4 1-15</inkml:trace>
  <inkml:trace contextRef="#ctx0" brushRef="#br5" timeOffset="347538">3265 15333 62 0,'-17'27'39'15,"2"-13"-1"-15,19 2 0 16,8-13-36-16,11-4-2 15,13-6 0-15,7-5 0 16,11-2-2-16,4-10-4 16,15 10-13-16,-4-16-17 15,7 8-1-15,-6-6-1 16,3 9 1-16</inkml:trace>
  <inkml:trace contextRef="#ctx0" brushRef="#br5" timeOffset="347719">4011 15287 53 0,'-17'41'39'0,"-10"-13"-1"15,9 12 2-15,-8-8-32 16,11 3-3-16,1-4-3 16,8 1-2-16,5-4 0 15,2-4-5-15,13 2-3 16,-14-26-29-16,29 21-1 15,-10-28-3-15,12-1 4 16</inkml:trace>
  <inkml:trace contextRef="#ctx0" brushRef="#br5" timeOffset="348117">4182 15192 44 0,'0'0'38'15,"-13"10"1"-15,16 6-1 16,-3-16-22-16,3 15-11 15,2-5-2-15,6 5 1 16,-3 5 0-16,1 4-2 16,-3 5 1-16,-3 5-1 15,-4 1-1-15,-2 7 1 16,-3-4-1-16,-2-2-2 15,1-6 1-15,1-7-1 16,6-8 1-16,0-15-2 16,14-7 2-16,2-14 0 15,6-3 0-15,3-7 2 16,1-4-2-16,1 0 2 15,0 5-2-15,-5 5 1 0,-3 8 0 16,-5 9-2-16,-3 10 0 16,-6 10 0-16,2 7-2 15,-6 4-1-15,5 9-2 16,-1-8-6-16,19 11-16 15,-9-17-13-15,19 0 1 16,-2-16 0-16</inkml:trace>
  <inkml:trace contextRef="#ctx0" brushRef="#br5" timeOffset="348485">4947 15317 45 0,'-29'-17'37'0,"11"19"4"15,-17-3-3-15,8 21-16 16,-6-6-17-16,4 9-1 15,1 5-1-15,6 6 0 16,7 0-1-16,10 0-2 16,11-9 1-16,11-6 0 15,8-16 0-15,7-13 0 16,10-18 0-16,3-16-1 15,4-11 1-15,-4-12 0 16,0-4 0-16,-8-6-1 16,-3 4 0-16,-9 4 0 15,-5 12 0-15,-8 11 0 16,-9 16 0-16,-5 20 0 15,2 10 1-15,-23 38-1 0,4 12 0 16,3 16-1 0,-5 11-3-16,0-2-5 0,18 16-15 15,-8-24-16-15,18 2-1 16,0-22-3-16,22-8 2 15</inkml:trace>
  <inkml:trace contextRef="#ctx0" brushRef="#br5" timeOffset="348854">5886 15013 40 0,'4'-16'38'0,"8"18"1"16,-12-2-1-16,10 38-18 15,-6-9-18-15,-8 12 0 16,0 7-1-16,-2 6 0 15,0 4-2-15,-1-2-1 16,4 3-2-16,-2-14-6 16,14 6-14-16,-8-21-14 0,9-3 0 15,-6-16-1-15</inkml:trace>
  <inkml:trace contextRef="#ctx0" brushRef="#br5" timeOffset="349033">5854 15376 51 0,'-17'-15'38'16,"17"15"0"-16,-20-8 0 15,20 8-24-15,0 14-10 16,0-14-2-16,27 7-2 16,-3-11-3-16,13-1-2 15,4-20-8-15,20 2-24 16,-8-14-1-16,12 2 0 15,-8-14 0-15</inkml:trace>
  <inkml:trace contextRef="#ctx0" brushRef="#br5" timeOffset="349363">6357 14874 57 0,'-21'11'40'0,"7"17"-3"16,-10 3 3-16,10 16-34 16,-6 6-2-16,4 10 0 15,0 3 0-15,2 3 0 16,1-4-2-16,6-4 1 15,3-11-2-15,4-7 1 16,4-13-1-16,6-9-1 16,3-15 1-16,6-12-1 15,4-11 0-15,2-4-1 16,-2-7 2-16,1-2-2 0,-2 2 1 15,-2 2 0-15,-4 7 0 16,-5 6 0-16,-11 13 0 16,14 5-1-16,-10 12-2 15,-2 5 0-15,4 7-3 16,-5-9-7-16,19 20-17 15,-16-19-10-15,15 6-1 16,-5-17 0-16</inkml:trace>
  <inkml:trace contextRef="#ctx0" brushRef="#br5" timeOffset="349724">6658 15351 36 0,'0'0'39'15,"0"0"0"-15,-2 22 0 16,2-22-16-16,18 25-13 15,-7-12-6-15,11 1 0 16,-2-8-2-16,12-1 0 16,2-12 0-16,4-3-2 15,1-9 1-15,-3-1-2 16,-5-4 1-16,-7-1-1 15,-6 4 0-15,-13 1 0 16,-11 6 0-16,-11 8 1 16,-10 7 0-16,-3 8 1 15,-6 10 0-15,0 5 0 16,1 5 1-16,7 3-1 15,8 0 0-15,8 0 1 0,14-6-3 16,11-5-1-16,18-2-3 16,8-19-12-16,30 14-14 15,-6-17-10-15,17 2 0 16,-1-12-1-16</inkml:trace>
  <inkml:trace contextRef="#ctx0" brushRef="#br5" timeOffset="350187">7964 14944 61 0,'9'-4'40'0,"-9"4"-1"16,3 23 1-16,-16 4-34 15,0 15-3-15,4 7-1 16,-7 11 0-16,4 2-2 15,1 4 0-15,2 1-2 16,0-12-2-16,13 7-13 16,-7-21-23-16,20-2 2 15,2-19-3-15,12-6 2 16</inkml:trace>
  <inkml:trace contextRef="#ctx0" brushRef="#br5" timeOffset="350655">8442 15287 70 0,'0'0'39'16,"-30"-14"-2"-16,10 25-5 15,-16-7-26-15,3 13-2 16,-3 1 0-16,0 13-1 15,1 3 1-15,4 6-2 16,4-2 0-16,12 0 0 0,6-8-1 16,9-5-1-16,14-12 1 15,7-11-1-15,9-12 1 16,10-12 0-16,4-6-1 15,2-6 2-15,-1-2-2 16,-4 0 1-16,-6 5-1 16,-7 6 1-16,-7 8-1 15,-11 10 0-15,-10 7-1 16,3 17 1-16,-11 5-1 15,-2 2 0-15,4 6-2 16,-3 0-1-16,12 2-2 16,-2-12-7-16,17 12-17 15,-11-23-10-15,19 3-2 16,-2-17 2-16</inkml:trace>
  <inkml:trace contextRef="#ctx0" brushRef="#br5" timeOffset="351024">8771 15314 77 0,'-10'3'41'16,"-5"9"-2"-16,12 17-3 16,-11-1-32-16,-1 7-1 15,1 0-1-15,5 3 0 16,5-4 0-16,4-4-1 15,9-7 1-15,8-10-1 16,9-13 0-16,6-8 0 16,8-12 0-16,1-5 0 0,3-6-1 15,-2-3 2-15,-3 1-2 16,-6 1 1-16,-8 5-1 15,-9 5 0-15,-4 7 0 16,-12 15-1-16,0 0 1 16,0 0 0-16,-12 20 0 15,7-1-2-15,-2 11 1 16,1 2-2-16,5 2-2 15,1-7-4-15,15 8-12 16,-15-24-9-16,26 4-10 16,-5-16-1-16,13-3 1 15</inkml:trace>
  <inkml:trace contextRef="#ctx0" brushRef="#br5" timeOffset="351377">9356 15295 75 0,'-7'11'40'16,"-8"-2"-1"-16,7 21-6 15,-6-4-28-15,5 9-1 16,-2 1-1-16,6 2-1 16,-1-2 0-16,1-3-1 15,1-4 1-15,6-6-1 16,0-10 0-16,-2-13 0 15,15-6-1-15,0-11 2 16,2-11-2-16,3-3 1 16,0-5 0-16,4 0 0 15,1-1 0-15,-3 6 1 16,-3 7-2-16,-1 7 1 0,-4 10 0 15,-14 7-1-15,18 12 0 16,-14 6-1-16,-1 6-1 16,-3 1-2-16,7 15-8 15,-14-20-14-15,20 15-13 16,-12-12-3-16,12 6 0 15,-3-14 0-15</inkml:trace>
  <inkml:trace contextRef="#ctx0" brushRef="#br5" timeOffset="351791">10121 15360 72 0,'-8'-23'39'0,"8"23"0"16,-26-26-10-16,9 22-23 15,-11-1-1-15,4 10-1 16,-11 3 0-16,4 8 0 15,-5 4-1-15,4 11 0 16,3 1-1-16,7 5-1 0,8 0 1 16,10 1-1-16,11-5-1 15,9-6-1-15,13-6-1 16,9-16-3-16,19 2-7 15,-11-33-17-15,23 3-11 16,-8-20-2-16,6-3 1 16</inkml:trace>
  <inkml:trace contextRef="#ctx0" brushRef="#br5" timeOffset="352113">10472 15020 71 0,'-25'44'41'0,"6"18"0"16,-10-3 1-16,14 12-33 15,-9-4-6-15,8-4-1 16,1-6 1-16,9-10-2 16,2-12 1-16,5-11-2 15,-1-24 1-15,24 2-1 16,-4-21 1-16,5-7 0 15,1-4-1-15,-1-1 1 16,2 0-1-16,-1 3 1 16,-4 10 0-16,-4 5-1 15,-3 12 1-15,-15 1-1 16,15 19-1-16,-9-6-1 15,1 13-4-15,-8-15-14 16,18 19-17-16,-16-11-4 0,11 7-3 16,-5-13 2-16</inkml:trace>
  <inkml:trace contextRef="#ctx0" brushRef="#br5" timeOffset="352774">11243 15401 57 0,'0'0'41'16,"-16"-25"-2"-16,21 11 2 15,-2-15-25-15,12 6-15 16,4-1 0-16,5 0 0 16,1 3 1-16,2 6 0 0,-4 7-1 15,-3 9 1-15,-4 10-1 16,-4 9 1-16,-6 9-1 15,-2 7 0-15,0 9 1 16,-1 2-2-16,3 2 1 16,-1-4-2-16,8-6 2 15,3-8-1-15,7-10 1 16,3-9-1-16,3-13 0 15,1-11 2-15,-2-12-2 16,2-3 1-16,-8-10-1 16,0-1 1-16,-9-6 0 15,-4 1-1-15,-5 1 1 16,-2 4-1-16,-1 2 1 0,-1 6-1 15,1 8 0-15,1 4 0 16,7 7-2-16,-9 11-1 16,28 1-5-16,-16-5-13 15,21 26-10-15,-13-13-10 16,13 8-2-16,-5-9 1 15</inkml:trace>
  <inkml:trace contextRef="#ctx0" brushRef="#br5" timeOffset="353149">12002 15356 80 0,'-15'14'40'15,"10"8"1"-15,-4-15-7 16,18 5-30-16,11-8-1 15,12-3-1-15,4-6 0 16,5-7 0-16,-2-5-1 16,-2-4-1-16,-4-5 1 15,-8 0-1-15,-11-1 0 16,-9 2 1-16,-13 6-1 15,-11 5-1-15,-6 8 1 16,-8 10 1-16,-4 11-1 16,-6 8 0-16,-1 11 1 15,4 10 0-15,4 3 0 16,8 3 0-16,11-3 0 15,12-8-1-15,15-6-1 16,19-15-2-16,20-5-2 0,8-29-13 16,31 9-11-16,-4-26-12 15,19 5-1-15,-2-17 1 16</inkml:trace>
  <inkml:trace contextRef="#ctx0" brushRef="#br5" timeOffset="354036">12850 14826 49 0,'0'0'38'16,"-13"12"-2"-16,-3 13 1 0,5 21-26 15,-12 7-7-15,5 16 1 16,-4 4-2-16,8 6 0 16,1-1-2-16,8-7-1 15,14-7-3-15,1-22-7 16,32-9-27-16,-8-21-1 15,20-6 1-15,-3-19-1 16</inkml:trace>
  <inkml:trace contextRef="#ctx0" brushRef="#br5" timeOffset="354359">13166 15181 72 0,'-22'21'41'0,"-10"-3"-2"15,12 16 1-15,-1-2-36 16,8 5 0-16,4-1-1 15,9 1-1-15,7-7 0 16,7-4-1-16,3-7 0 16,7-9-1-16,0-9 1 15,2-8-1-15,-2-10 0 16,-3-7-1-16,-6-5 2 15,-6-3-2-15,-6-2 1 16,-7 3-1-16,-9 2 0 16,-6 8 0-16,-5 10-1 15,-5 7 0-15,6 13-2 16,-5 1-2-16,17 20-13 0,-7-17-12 15,22 13-8-15,4-9-1 16,21 4 2-16</inkml:trace>
  <inkml:trace contextRef="#ctx0" brushRef="#br5" timeOffset="354729">13851 15225 39 0,'0'0'36'0,"-1"-24"2"15,1 24-17-15,-18-12 7 16,7 19-17-16,-16-2-3 16,3 16-1-16,-11-2-2 15,1 9-2-15,1 3 0 16,5 4-1-16,5 1-1 15,10 0 0-15,10-2 0 16,9-6-1-16,16-2-2 16,7-10-2-16,15-2-3 15,-4-25-17-15,22 6-14 16,-11-20-2-16,12 4 1 15,-12-19-1-15</inkml:trace>
  <inkml:trace contextRef="#ctx0" brushRef="#br5" timeOffset="354908">14162 15227 69 0,'-18'18'39'0,"5"15"-1"16,-7-2 0-16,6 11-33 16,1 2-2-16,4 0-3 15,4-2 0-15,5-7-4 16,4-5 0-16,1-20-8 15,20 1-24-15,-12-24-4 16,17-6 2-16,-7-19 2 16</inkml:trace>
  <inkml:trace contextRef="#ctx0" brushRef="#br5" timeOffset="355042">14303 14978 69 0,'-13'-37'36'0,"-17"-1"-9"16,12 21-1-16,-8-1-22 15,9 4-8-15,17 14-27 16,-1-12-2-16,19 6-4 15,-1-7 2-15</inkml:trace>
  <inkml:trace contextRef="#ctx0" brushRef="#br5" timeOffset="355267">14607 14722 78 0,'-3'34'38'16,"-9"-1"0"-16,7 17 1 15,-12 2-34-15,9 6-4 16,-2 5 1-16,3 5-1 15,-1 2-1-15,-2 2 1 16,1-2-2-16,-3-3 1 16,2-4-4-16,-2-14-7 15,14 4-19-15,-13-26-9 16,11-2-2-16,0-25 1 15</inkml:trace>
  <inkml:trace contextRef="#ctx0" brushRef="#br5" timeOffset="355471">14378 15222 80 0,'0'0'41'0,"-20"10"-2"16,25 6 0-16,-5-16-37 15,28 12-1-15,5-12-2 16,16-5 0-16,11-2-2 15,7-9-3-15,17 11-11 16,-9-14-22-16,14 6 0 16,-8-8-1-16,0 11 1 15</inkml:trace>
  <inkml:trace contextRef="#ctx0" brushRef="#br5" timeOffset="356011">15003 15197 49 0,'0'0'37'15,"-19"-3"0"-15,19 3 1 16,0 0-26-16,-12 9-8 16,5 3 1-16,1 10 0 15,-5 2 0-15,0 9 0 16,-3-1-2-16,2 3 0 15,5-4-1-15,4-4 0 16,8-9-1-16,9-12 0 16,9-8-1-16,11-13 0 15,4-11 0-15,8-6 0 16,3-8 0-16,-2-6 0 15,0-1 0-15,-3 5 0 16,-9 3 0-16,-8 6 0 0,-7 10 0 16,-10 8-1-16,-10 15 2 15,0 0-1-15,-1 32 0 16,-8 3 0-16,0 12 0 15,-2 13 1-15,-1 13-1 16,-2 11-1-16,0 12 1 16,-2 8-1-16,-3-1 1 15,0 0-1-15,-4-7 1 16,-2-6-2-16,-2-12 2 15,-1-13 1-15,-4-18 0 16,-2-18 0-16,-2-17-1 16,-1-13 1-16,0-15-1 15,3-15 0-15,2-14-2 0,4-14-1 16,15-5-2-16,3-14-5 15,25 18-12-15,-9-16-5 16,25 19-13-16,-2-3-1 16,19 19 1-16</inkml:trace>
  <inkml:trace contextRef="#ctx0" brushRef="#br5" timeOffset="356169">15552 15506 87 0,'12'14'41'16,"-12"-14"1"-16,-17 12-1 15,-12-5-42-15,4-21-12 16,25 14-16-16,-20-16-13 16,17 5-1-16,-1-9 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01:09.404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1562 8025 52 0,'-7'-19'34'16,"-2"2"-4"-16,-4 8 1 15,-3 0-23-15,-1 9-1 16,-8-2 3-16,2 14-5 15,-7 4 0-15,4 13-2 16,-8 6 1-16,7 9 0 16,-2 7 0-16,10 13-2 15,4 1 1-15,9 6-2 16,9-3 0-16,9-4 1 15,11-8-2-15,12-11 1 16,12-18-1-16,14-16 1 16,6-27 0-16,7-19 1 0,2-22-1 15,-2-12 0-15,-10-13 1 16,-8-6 0-16,-20-1-1 15,-24 1-1-15,-20 16-2 16,-24 6-2-16,-13 23-1 16,-18 14 0-16,1 27-1 15,-9 5-5-15,14 29-26 16,3 7 2-16,20 14-1 15,13 6 2-15</inkml:trace>
  <inkml:trace contextRef="#ctx0" brushRef="#br0" timeOffset="947">1531 8751 47 0,'0'0'30'16,"5"-11"4"-16,-5 11-3 16,0 0-18-16,0 0-3 15,0 0-1-15,-5 16-3 16,11 8 0-16,-3 3-1 15,3 13-3-15,-1 10 2 16,-1 15-2-16,-4 13 0 0,-1 8 0 16,-7 5-1-16,-1 0-2 15,0-1-2-15,-2-15-9 16,12-6-23-16,0-20 1 15,15-15-3-15,2-21 1 16</inkml:trace>
  <inkml:trace contextRef="#ctx0" brushRef="#br0" timeOffset="1420">1537 9691 77 0,'0'0'33'15,"0"0"0"-15,0 21 0 16,-9 3-28-16,0 15-1 15,-4 11-2-15,-4 12 1 16,-9 8 0-16,0 8-2 16,-6-3 0-16,4-5 0 15,3-8-3-15,0-13-3 16,16-10-12-16,1-26-18 15,8-13 2-15,20-20-2 16,4-8 2-16</inkml:trace>
  <inkml:trace contextRef="#ctx0" brushRef="#br0" timeOffset="1667">1581 9738 93 0,'0'0'35'0,"0"0"0"15,0 0 0-15,1 12-31 16,6 1-1-16,-1 2 0 16,7 11 0-16,2 4-1 15,2 6 0-15,3 4-1 16,5 1-2-16,5 3-6 15,-9-8-27-15,15 1-2 16,-6-11-1-16,5-1 0 16</inkml:trace>
  <inkml:trace contextRef="#ctx0" brushRef="#br0" timeOffset="2877">1557 8890 38 0,'0'0'21'0,"0"0"1"0,10-6-2 16,-10 6-2-16,0 0-5 16,0 0-3-16,0 0-3 15,0 0-1-15,0 0-2 16,-10 3 0-16,10-3-1 15,-11 18-1-15,2-2 2 16,-7 1-2-16,-3 7 0 16,-8 4 0-16,2 2 0 15,-3 2 0-15,2-2 0 16,0-1-1-16,4-6 0 15,7-3-2-15,3-9-2 16,9 0-1-16,3-11 1 16,0 0-1-16,0 0-1 15,10-6 2-15,-10 6 1 16,10-12 2-16,-10 12 1 0,0 0 2 15,11-10 0-15,-11 10 1 16,0 0 0-16,0 0 0 16,0 0-1-16,0 0 0 15,0 0 0-15,0 0-1 16,0 0 0-16,0 0 0 15,0 0-1-15,-8 21 0 16,8 2-1-16,-3 8-1 16,-3 9-1-16,4 12-4 15,-14-5-24-15,10 12-4 16,-4-9 1-16,8-4-3 15</inkml:trace>
  <inkml:trace contextRef="#ctx0" brushRef="#br0" timeOffset="4733">1665 9008 15 0,'0'0'17'16,"0"0"0"-16,0 0-8 16,0 0-2-16,0-9 0 15,0 9 0-15,0 0 2 16,0 0-3-16,0 0 0 0,0 0-2 15,0 0-1 1,0 0-1-16,0 0 0 0,0 0 0 16,0 0 0-16,0 0 1 15,0 0 1-15,0 0 0 16,-11-1 1-16,11 1-1 15,0 0 0-15,0 0 0 16,0 0 0-16,0 0-2 16,0 0 0-16,0 0-1 15,0 0-1-15,0 0 1 16,0 0-1-16,0 0 0 15,0 0 0-15,0 0 0 16,0 0 0-16,0 0 1 16,0 0-1-16,0 0 1 0,0 0 0 15,0 0 1 1,0 0-1-16,0 0 1 0,0 0 0 15,0 0 0-15,0 0-1 16,0 0 1-16,0 0 0 16,0 0-2-16,0 0 1 15,0 0-1-15,0 0 1 16,0 0 0-16,0 0-1 15,0 0 1-15,0 0 0 16,0 0 0-16,0 0 0 16,0 0 0-16,0 0-1 15,0 0 0-15,0 0 1 16,0 0-1-16,0 0 0 15,0 0 0-15,0 0 0 16,0 0 0-16,13 5 1 0,-2-5-1 16,5 0 0-16,6-3 1 15,5-1-1-15,4-2 1 16,3-2-1-16,2-1 1 15,4-4-1-15,-3 3 0 16,-3 0 0-16,0 2 0 16,-9 5-2-16,-2 2 0 15,2 4-1-15,-13 3-1 16,2 5-2-16,-14-11 2 15,20 25-1-15,-20-25 1 16,15 18-3-16,-15-18-6 16,9 4-15-16,-9-4 0 15,18-7 0-15,-18 7 1 16</inkml:trace>
  <inkml:trace contextRef="#ctx0" brushRef="#br0" timeOffset="5236">2169 8952 33 0,'0'0'23'0,"-12"11"-1"16,12-11-2-16,0 0-4 16,-12 3-2-16,12-3-4 15,0 0-2-15,0 0-2 16,-13 1-1-16,13-1 0 15,0 0 0-15,0 0 0 16,0 0-1-16,0 0 0 16,-4-16 0-16,13 3-1 15,0-8 0-15,6-4 0 16,4-10 0-16,6-4 0 15,3-8-1-15,5-2 0 16,-3-4-2-16,-4 6 0 0,-1 3-1 16,-9 5-4-16,-2 14-1 15,-14 2-3-15,0 23-8 16,0 0-15-16,-14 2-2 15,1 6 0-15,7 6 1 16</inkml:trace>
  <inkml:trace contextRef="#ctx0" brushRef="#br0" timeOffset="7452">2533 5792 30 0,'1'-11'25'0,"-1"11"1"15,0 0-6-15,0 0-7 16,0 0-3-16,1-11 1 15,-1 11 0-15,0 0-3 16,2 20 0-16,-14-4 1 16,6 14-3-16,-13 5 1 15,-1 11-3-15,-8 5 0 16,-2 6-1-16,-4 1 0 0,4-4-2 15,2-7-4-15,3-16-4 16,19-2-25-16,6-29-2 16,2 11 0-16,11-25-1 15</inkml:trace>
  <inkml:trace contextRef="#ctx0" brushRef="#br0" timeOffset="7865">2519 5743 53 0,'0'0'34'0,"3"-11"-2"16,-3 11 0-16,0 0-20 15,0 0-2-15,-12-3-2 16,12 3-2-16,0 0-1 16,0 0-1-16,0 0-1 15,0 0-1-15,0 0 1 16,9 13-2-16,-9-13 1 0,21 20-1 15,-4-7-1-15,3 4 1 16,3 2 0-16,2-1-3 16,4 5-3-16,-12-8-30 15,11 4 1-15,-10-5-1 16,-1 2-2-16</inkml:trace>
  <inkml:trace contextRef="#ctx0" brushRef="#br0" timeOffset="8362">2272 6337 67 0,'0'0'32'0,"0"0"1"15,0 0-1-15,0 0-21 16,0 0-4-16,21 1-2 16,-10-4-1-16,5 6-1 15,0 0-2-15,0-1-5 16,11 7-28-16,-11-3-2 15,0 9 1-15,-5-3-3 16</inkml:trace>
  <inkml:trace contextRef="#ctx0" brushRef="#br0" timeOffset="11479">3204 8571 19 0,'0'0'19'0,"0"0"-3"0,0 0-3 16,6-10-3-16,-6 10-1 16,0 0-3-16,0 0-2 15,0 0-2-15,0 0-1 16,0 0 0-16,0 0 1 15,-2-16 0-15,2 16 0 16,3-14 1-16,-3 14-1 16,3-22 1-16,0 9-1 15,-1-5 1-15,0 1-2 16,-1-5 1-16,-1 0-1 15,3-6-1-15,-3 3 1 16,1-6-1-16,-1 0-1 16,2-2 1-16,-2 1 0 15,0-3 0-15,0 0 1 0,-3-5 1 16,3 1 1-16,-5-2-1 15,3-1 2-15,-3-5-2 16,0-3 0-16,1-2-2 16,-1-2-1-16,5 3-4 15,-7-9-2-15,7 6 0 16,-7-7 0-16,7 4 2 15,-8-2 2-15,4 1 3 16,-2 2 2-16,-4-4 3 16,5 3 1-16,-6-4 1 15,7 1-1-15,-4-6-2 16,3 3-1-16,-1-2-2 15,1-4-3-15,7 3-1 16,-6-2 1-16,8 4-1 0,-3-4 0 16,2 2 1-16,1 1 0 15,-1 0 2-15,3 1 1 16,-5 0 2-16,3 5-1 15,-4-2 2-15,1 4 1 16,-6-2-4-16,5 5 3 16,0-2-3-16,-2 5 0 15,1-3-2-15,2 2 1 16,0-2 0-16,1 0-1 15,2-2 3-15,0 5-3 16,1-2 2-16,0 4 0 16,-1 0 1-16,0 1-1 15,-3 2 0-15,2 4 1 16,-5-2-3-16,1 4 3 0,-3-1-2 15,1 1 2-15,0-1-2 16,-1 3 2-16,2-4-1 16,2 2 0-16,-3-2 1 15,5 2-1-15,-1 1 0 16,1 1 0-16,-2-1 0 15,2 2 0-15,-3 1-1 16,2 3 0-16,-3-1 1 16,3 2-1-16,-1-1 1 15,0 2-1-15,0-1 1 16,4 0 0-16,-2-1 1 15,3 0 0-15,-2 1-1 16,3-1 0-16,-3 2 0 16,2 3 0-16,-2-1 0 15,-1 3-1-15,-2 1-1 0,0 3 1 16,-2 1-1-16,-1-1 0 15,2 4 1-15,-3-2-1 16,4 1 0-16,-2 0 1 16,2 3-1-16,2-2 1 15,1-2 0-15,0 3 0 16,1-1 1-16,0 2-1 15,0-2 0-15,0 2 1 16,-1-3 0-16,0 3 0 16,-3 0 0-16,4-1 0 15,-5-1 1-15,2 2 0 16,-4-3-1-16,3 0 1 0,2-2-1 15,0 0 0-15,-1-5-1 16,2 3 1-16,2-3-1 16,1-1 1-16,-1 1-1 15,0-3 0-15,1 0 0 16,-2 2 1-16,-1-3 0 15,1-1-1-15,-3-1 1 16,1-3-1-16,0 1 0 16,-2-1 1-16,0-1-1 15,0 2 0-15,1-1 1 16,-2 4-1-16,1-1 0 15,0 2 0-15,0-2 1 16,0-1-1-16,0-1 0 16,0 0 1-16,0 1-1 15,0-3-1-15,0 0 1 0,0 1-1 16,0-5 0-16,0 5 0 15,-1-5 1-15,1 3-1 16,1-4 0-16,-4 2 1 16,2-2 1-16,-2 4-1 15,1-1 0-15,-1 4 0 16,-1 2 1-16,2-1-1 15,-3 3 0-15,3 3 0 16,-2-1 0-16,3-4 0 16,-2 1 0-16,2 1 1 15,-1-2 0-15,0 1 0 16,3 0-1-16,-2 0 1 15,1 1 0-15,-2 5 0 16,1-2-1-16,-2 2 0 0,0-3 0 16,1 0 1-16,-2-2-2 15,1 0 2-15,-1 2-2 16,3-1 3-16,-3-2-3 15,4 2 2-15,-1 0 0 16,1 0-1-16,0 4 1 16,-1 3-1-16,2-1 1 15,-2 1-1-15,-2 2 0 16,1 5 0-16,1-1 0 15,-1 3 0-15,0 2 0 16,-1-1 0-16,3 12 0 16,-3-18 0-16,3 18 0 15,-1-13 0-15,1 13-1 16,-3-11-5-16,3 11-29 15,0 0 0-15,0 0-1 0,0 0-2 16</inkml:trace>
  <inkml:trace contextRef="#ctx0" brushRef="#br0" timeOffset="12274">3331 2262 49 0,'0'0'30'15,"-4"-10"1"-15,4 10 0 16,-12 8-22-16,5 6-6 15,-7 7-1-15,-1 9 2 16,-6 8-1-16,0 10 0 16,-4 0 0-16,3 6 2 15,0-13-2-15,6 1 0 16,2-13-1-16,8-5 0 15,6-24 0-15,0 0 0 0,22-22-1 16,0-6 1-16,1-6 0 16,4-6 0-16,3-6 0 15,2 1 0-15,-3 0 0 16,-1 6 0-16,-4 6 0 15,-3 8-1-15,-4 7 1 16,-2 5-1-16,-6 11 0 16,1 10 0-16,0 8-1 15,-1 7 0-15,2 7 0 16,1 8 0-16,4 5-2 15,-1 0-2-15,11 7-29 16,-5-15-5-16,4 3 1 0,-1-17-3 16</inkml:trace>
  <inkml:trace contextRef="#ctx0" brushRef="#br0" timeOffset="38344">4382 1943 12 0,'0'0'28'0,"12"-1"1"16,-12 1-2-16,0 0-10 15,0 25 1-15,-9-14 1 16,9 11-10-16,-5 3-4 15,5 13-2-15,-6 2 3 16,5 13-3-16,-4 5-1 16,3 10 0-16,-3 6 0 0,2 3-1 15,-2-2 0 1,1 0 1-16,-2 1-2 0,-3-2 2 15,1-4-2-15,-4-4 1 16,0-5-1-16,-1-4 0 16,2-5-1-16,-1-12-5 15,11-1-10-15,-6-19-16 16,10-8-2-16,-3-12 0 15,16-12 0-15</inkml:trace>
  <inkml:trace contextRef="#ctx0" brushRef="#br0" timeOffset="40260">4570 2011 18 0,'0'0'23'0,"0"0"-2"0,0 0-4 16,0 0-4-16,0 0-2 15,0 0 0-15,-14-8-1 16,14 8-1-16,0 0 1 15,0 0-1-15,-11 7-1 16,11-7-2-16,0 0 0 16,0 0-3-16,0 0 0 15,0 0-2-15,14 0 1 16,-2-4-2-16,3 1 1 15,6 0-1-15,2-1-2 16,-1-4-5-16,10 7-21 16,-9-5-3-16,-2 6-3 15,-7-2 2-15</inkml:trace>
  <inkml:trace contextRef="#ctx0" brushRef="#br0" timeOffset="41304">4687 2025 11 0,'0'0'20'16,"0"0"2"-16,0 0-3 15,0 0-2-15,0 0-3 16,0 0-3-16,-7-10-2 0,7 10-1 16,0 0 0-16,0 0-1 15,0 0 0-15,0 0-2 16,0 0 0-16,0 0 0 15,0 0-1-15,4 12 0 16,-4-12-2-16,-3 22 0 16,-1 1-1-16,1 6-1 15,-3 8 1-15,3 10 0 16,-4 10-1-16,-1 12 1 15,-3 9 0-15,2 5 0 16,0-1 0-16,0 4 0 16,4-2-2-16,0-8-3 15,6 3-11-15,-7-20-16 16,10-2-2-16,-6-13-2 0,4-2 1 15</inkml:trace>
  <inkml:trace contextRef="#ctx0" brushRef="#br0" timeOffset="41673">4619 2989 39 0,'0'0'32'0,"-15"15"2"16,0-9-1-16,0 9-16 15,-9-13-7-15,8 8-3 16,-6-4-8-16,-4-7-27 16,9-1-3-16,-1-9-3 15,11-4 0-15</inkml:trace>
  <inkml:trace contextRef="#ctx0" brushRef="#br0" timeOffset="42861">4517 1545 37 0,'-1'12'28'0,"-2"4"3"16,-3 2-3-16,6 12-7 16,-13-1-6-16,12 12-5 15,-14 0-2-15,7 6-5 16,-7-1 0-16,1 4-2 15,-2-2 0-15,2 2-2 16,-2-6 1-16,1-11-2 16,5 0-2-16,-1-20-8 15,13 2-18-15,-2-15-4 16,0 0-1-16,9-30 2 15</inkml:trace>
  <inkml:trace contextRef="#ctx0" brushRef="#br0" timeOffset="43415">4603 1455 16 0,'0'0'24'0,"0"0"0"16,0 0-6-16,0 0 1 16,0 0-4-16,0 0-4 15,0 0-2-15,0 0-1 16,0 0-2-16,0 0 0 15,0 0 0-15,0 0 0 16,0 0 0-16,0 0-1 16,0 0 0-16,0 0 0 15,-3 14-1-15,7 0-1 16,1 6 0-16,2 10-1 0,-1 4 0 15,3 9 0-15,0 9-1 16,1 3-1-16,-6 5 0 16,0-3-2-16,-1-2-1 15,-3-14-7-15,9 7-25 16,-9-21-2-16,8-6 0 15,-8-21 2-15</inkml:trace>
  <inkml:trace contextRef="#ctx0" brushRef="#br0" timeOffset="44144">4607 1556 39 0,'-4'-11'32'15,"4"11"1"-15,-3-17-1 16,3 17-13-16,-3-24-3 16,9 8-5-16,-9-10-1 15,3 26-3-15,0 0-1 16,5-48-2-16,-5 48 0 0,0 0-1 15,10-64-1-15,-10 64-3 16,0 0 2-16,6-69 0 16,-6 69-1-16,0-48-1 15,0 48 1-15,-4-61-1 16,4 61 1-16,-6-63 1 15,6 63-1-15,-6-56 0 16,6 56 0-16,0 0 0 16,-11-62 0-16,11 62-3 15,0 0 1-15,0 0-2 16,0 0-3-16,-16-57-16 15,16 57-16-15,0 0 2 16,0 0-1-16,0 0 2 0</inkml:trace>
  <inkml:trace contextRef="#ctx0" brushRef="#br0" timeOffset="44980">4594 972 24 0,'0'0'26'16,"0"0"1"-16,0 0-7 15,0 0-5-15,0 0-1 16,0 0-4-16,0 0-3 15,0 0 0-15,0 0-3 16,0 0-1-16,0 0 0 16,0 0-1-16,0 0 0 15,0 0 1-15,0 0 0 16,0 0-1-16,0 0 0 15,0 0-2-15,0 0 2 16,0 0-1-16,0 0 1 0,0 0-1 16,0 0 0-16,0 0-1 15,0 0 2-15,0 0-1 16,0 0 0-16,0 0 2 15,0 0-2-15,0 0 0 16,0 0 0-16,0 0 1 16,0 0-1-16,0 0 1 15,0 0-1-15,0 0 2 16,0 0-1-16,-52 55 1 15,52-55 0-15,0 0 1 16,-64 59-2-16,64-59 0 16,-46 41-2-16,46-41-1 15,-45 45-6-15,45-45-21 0,-44 35-11 16,44-35 2-16,0 0 0 15</inkml:trace>
  <inkml:trace contextRef="#ctx0" brushRef="#br0" timeOffset="45564">4340 1185 3 0,'0'0'23'15,"0"0"2"-15,0 0-2 16,0 0-8-16,0 0-2 16,-15 59-2-16,15-59-1 15,0 0-2-15,0 0 0 16,0 0-1-16,0 0 0 0,0 0 1 15,0 0-1-15,0 0 0 16,0 0 0-16,0 0-2 16,0 0 0-16,0 0-1 15,0 0 0-15,0 0-1 16,0 0-1-16,0 0 0 15,0 0 1-15,-54 18-1 16,54-18 0-16,0 0 0 16,-56-6-1-16,56 6-1 15,0 0 1-15,-62-7-2 16,62 7-1-16,0 0-2 15,-60-7-2-15,60 7-5 16,0 0-19-16,0 0-7 16,0 0-1-16,-48-34 1 15</inkml:trace>
  <inkml:trace contextRef="#ctx0" brushRef="#br0" timeOffset="46795">4729 586 35 0,'0'0'33'15,"0"0"0"-15,0 0-1 16,0 0-16-16,0 0-4 16,0 0-2-16,-29-53-3 15,29 53-2-15,0 0-2 16,0 0 1-16,-47 9 0 15,47-9 0-15,0 0-1 16,-58 44 0-16,58-44-1 16,0 0 1-16,-54 75-2 15,54-75 0-15,-27 63 0 0,27-63-1 16,-7 65 0-16,7-65 1 15,10 59-1-15,-10-59 0 16,0 0 1-16,63 62 0 16,-63-62 2-16,59 14-2 15,-59-14 1-15,66-12-1 16,-66 12 1-16,65-41-1 15,-65 41 0-15,44-61 1 16,-44 61-2-16,17-72 1 16,-17 72 0-16,-16-70 0 15,16 70-1-15,-40-61-1 16,40 61 0-16,-56-45-3 15,56 45-11-15,-60-32-24 16,60 32-1-16,-48-11 0 0,48 11-2 16</inkml:trace>
  <inkml:trace contextRef="#ctx0" brushRef="#br0" timeOffset="51140">4504 2098 20 0,'-12'2'27'16,"12"-2"0"-16,-12 0 0 15,12 0-16-15,0 0-2 16,0-10-2-16,0 10-1 16,18-13-3-16,-4 7-1 15,1-5 0-15,2 5 1 16,3-5-1-16,-4 7 1 15,-1-1-2-15,1 3 1 16,-16 2 0-16,15-1 0 16,-15 1 1-16,0 0 1 15,-12 7 0-15,1-2 2 16,-7-3-1-16,1 2 0 15,-2-2-1-15,1 2 0 16,0-4-1-16,4 1-1 0,3-1 0 16,11 0-2-16,-15 0 0 15,15 0 0-15,0 0-1 16,0 0 0-16,0 0 1 15,0 0-1-15,15 7 0 16,-15-7 0-16,23-3 1 16,-12 0-1-16,3 1 1 15,0-3-1-15,2 1 0 16,-3 0 0-16,-2 3 1 15,1 0-1-15,-12 1 1 16,0 0-1-16,5 10 1 16,-5-10 0-16,-14 19 1 15,-1-4 1-15,0-1-1 0,-3 2 0 16,-1-4 0-16,2 1 0 15,1-5 1-15,5 1-2 16,-1-3 1-16,12-6-2 16,0 0 1-16,0 0 0 15,0 0 0-15,0 0-1 16,18-17 1-16,0 9 0 15,2-1 1-15,2-1 0 16,3 0-2-16,1-3 2 16,0 2-2-16,-3-1 2 15,-2 4-1-15,-2 1-1 16,-5 0 1-16,-14 7 1 15,14-7-1-15,-14 7 0 16,-12 5 1-16,-2 4 0 0,-7 0-1 16,-2 6 1-16,-2 3-1 15,-3 1 0-15,2 0 0 16,4-2-1-16,4-2 1 15,3-1-1-15,9-4 1 16,6-10-2-16,0 0 1 16,20-2 1-16,-1-8-1 15,4-3 1-15,2-3 0 16,3 0 1-16,-5-2-1 15,0 3 2-15,-8 3-2 16,-2 2 2-16,-13 10-1 16,0 0 0-16,-14 6-1 15,-5 6 0-15,-5 4 1 16,-4 3-2-16,-2 3 2 15,-1 0-2-15,3-1 2 0,2 0-2 16,8-6 1-16,5-5 0 16,13-10 0-16,0 0 0 15,12 7 0-15,6-16-1 16,8 0 1-16,2-4 0 15,1 0 0-15,-2-2 0 16,-2 4 0-16,-4 2 1 16,-8 2-1-16,-13 7 1 15,0 0-1-15,0 0 1 16,-27 13 0-16,3 1-1 15,-3 2 1-15,-3 3 0 16,-4-2-1-16,5 3 1 16,3-4-1-16,7-2 0 15,6-2 0-15,13-12 0 0,0 0 0 16,12 7-1-16,7-11 1 15,4-4-1-15,5-5 1 16,2 0 0-16,-2 1-1 16,-1-1 1-16,-4 3 0 15,-4 1 1-15,-8 3-1 16,-11 6 0-16,0 0 1 15,0 0-1-15,-22 11 0 16,0 2 1-16,-3 2-1 16,-3 2 0-16,-1 4 0 15,3-2 0-15,3-2 0 16,5 0 0-16,8-6-1 15,10-11 1-15,0 0 0 0,20 5-1 16,7-14 1-16,2-6-1 16,4 1 1-16,1-3-1 15,1 1 1-15,-5-1 0 16,-7 6 1-16,-7 3-1 15,-16 8 0-15,0 0 1 16,0 0-1-16,-29 14 1 16,4-2-1-16,-5 7 1 15,-2-3-1-15,1 4 0 16,4-1 1-16,4-3-1 15,6-2-1-15,4-2 1 16,13-12-1-16,0 0 1 16,17 7-1-16,6-13 1 15,2-2-1-15,7-4 1 16,0 2-1-16,-2-2 1 15,-2 3 0-15,-6 2 0 0,-10 3 0 16,-12 4 1-16,0 0-1 16,-9 12 1-16,-9 0-1 15,-7 2 1-15,-1 2-1 16,-2 2 0-16,1-1 1 15,1 1-1-15,5-2 0 16,6-1-1-16,5-2 1 16,10-13 0-16,-5 17-1 15,5-17 1-15,16 3-1 16,0-5 1-16,1-3-1 15,2 0 1-15,3-3 0 16,-1-4-1-16,-4 4 2 0,-2 1-1 16,-2 1 0-16,-13 6 1 15,10-2-1-15,-10 2 1 16,-12 14-1-16,-2 2 0 15,-6 1 0-15,-1 6 0 16,-5 4 0-16,-1 2 0 16,-1-2 0-16,3-1 0 15,5-3-1-15,6-6 1 16,6-4 0-16,8-13-1 15,10 4 1-15,8-9-1 16,7-6 1-16,2-3 0 16,4 2-1-16,-3-4 1 15,0 2 0-15,-6 3 1 16,-7 1-1-16,-15 10 0 15,0 0 1-15,0 0-1 0,-13 15 1 16,-9-2-1-16,-2 4 2 16,-4 1 0-16,-1 3-2 15,1-1 1-15,1-1 1 16,7 0-1-16,5-4-1 15,6-3 1-15,9 0-2 16,0-12 0-16,19 9 0 16,0-9 0-16,5-1 0 15,0-6 0-15,3 3-1 16,-3-5 1-16,-5 3 1 15,-3 0 0-15,-6 1 0 16,-10 5 0-16,0 0 1 16,0 0-1-16,-22 13 1 15,1 4 0-15,-5 2 0 0,-3 4-2 16,-2 2 2-16,0 2-1 15,4-3 0-15,4 0 0 16,6-4-1-16,9-9 0 16,8-11 1-16,11 8-1 15,6-12 0-15,6-6 1 16,6-3-1-16,1-5 1 15,0 0-1-15,-3 2 2 16,-4 1-1-16,-8 4 1 16,-15 11-1-16,0 0 1 15,0 0 0-15,-16 19 0 16,-11-2 0-16,2 4-1 15,-6 2 1-15,2 1-1 16,1-1 0-16,4-4 0 16,6-4 0-16,8-4 0 0,10-11-1 15,0 0 0-15,23 4 0 16,-1-13 0-16,5-4 0 15,3-1 1-15,0-2-1 16,-4 2 0-16,-2-1 2 16,-8 6-1-16,-16 9 0 15,10-6 1-15,-10 6 0 16,-21 18 0-16,-1 0 0 15,-4 2 0-15,-4 5-1 16,1-1 1-16,1 0-1 16,2-6 0-16,7-3-1 15,5-7-1-15,14-8-6 16,0 0-28-16,9-23 0 16,5-4 0-16,9 0-3 0</inkml:trace>
  <inkml:trace contextRef="#ctx0" brushRef="#br0" timeOffset="51545">4550 2455 57 0,'0'0'34'15,"0"0"-1"-15,-13 1-1 16,11 21-20-16,-17-10-3 16,8 13-2-16,-10-7-3 15,6 9-1-15,-3-6-1 16,7 1-1-16,2-5 0 15,4-2-1-15,5-15 0 16,3 15 0-16,-3-15 0 16,21 0 0-16,-8-7 0 15,1-2 0-15,0-4 1 16,-1 0-1-16,-3 1-1 15,-3-1 0-15,-7 13-2 16,5-20-4-16,-5 20-7 16,0 0-14-16,-15 15-6 0,3-9-2 15,6 5 2-15</inkml:trace>
  <inkml:trace contextRef="#ctx0" brushRef="#br0" timeOffset="53025">5126 826 71 0,'29'-59'36'15,"-29"59"-2"-15,0 0 1 16,0 0-27-16,0 0-2 16,0 0 0-16,0 0-2 15,0 0-1-15,0 0-1 16,0 0 0-16,0 54-1 0,0-54 1 15,-12 54 0-15,12-54 0 16,-12 60-1-16,12-60 2 16,-10 64-2-16,10-64 0 15,-9 62 0-15,9-62-1 16,0 0 0-16,-10 70 0 15,10-70 0-15,0 0-1 16,0 0 2-16,0 0-1 16,0 0 0-16,0 0-1 15,0 0 1-15,14-64-1 16,-14 64 2-16,0 0-2 15,10-79 1-15,-10 79 1 16,0 0-1-16,4-76-1 16,-4 76 2-16,0 0 0 0,5-61 0 15,-5 61 0-15,0 0-1 16,0 0-1-16,0 0 1 15,0 0 1-15,0 0 0 16,38-53-1-16,-38 53 1 16,0 0-2-16,0 0 2 15,0 0 0-15,45-16-1 16,-45 16 2-16,0 0-2 15,0 0 0-15,45-24 0 16,-45 24 2-16,0 0-2 16,0 0 1-16,0 0 0 15,0 0-1-15,51-36 0 16,-51 36 1-16,0 0-1 15,0 0 0-15,0 0 0 0,32 54 1 16,-32-54-1-16,0 0 2 16,10 74-1-16,-10-74 0 15,0 0 0-15,15 71 1 16,-15-71 0-16,0 0-2 15,0 0 1-15,52 36 0 16,-52-36 0-16,0 0-1 16,54-32 1-16,-54 32 0 15,0 0-1-15,61-81 2 16,-61 81-2-16,42-61 1 15,-42 61-1-15,0 0 1 16,51-62-1-16,-51 62 0 16,0 0 0-16,0 0 0 15,0 0 0-15,43 54 1 16,-43-54-2-16,1 74 1 0,-1-74-3 15,-1 90-1-15,1-90-4 16,-6 93-17-16,6-93-14 16,1 87-3-16,-1-87 2 15,0 70-1-15</inkml:trace>
  <inkml:trace contextRef="#ctx0" brushRef="#br0" timeOffset="53631">5802 1046 29 0,'0'0'25'16,"0"0"0"-16,0 0-1 15,0 0-6-15,0 0-2 16,0 0-2-16,0 0-3 15,0 0-2-15,0 0-1 0,0 0-1 16,0 0-1-16,0 0 0 16,0 0-1-16,0 0-1 15,49 28 2-15,-49-28-3 16,0 0 1-16,0 0-2 15,-3 66 1-15,3-66-1 16,0 0-1-16,-2 54 0 16,2-54 0-16,0 0 1 15,0 0-1-15,2 56 0 16,-2-56 0-16,0 0 1 15,0 0-1-15,0 0-1 16,0 0 0-16,0 0 1 16,24-63-2-16,-24 63 2 0,0 0-3 15,12-72 1 1,-12 72-2-16,0 0-1 0,17-74-4 15,-17 74-11-15,0 0-20 16,29-67 1-16,-29 67-1 16,0 0 0-16</inkml:trace>
  <inkml:trace contextRef="#ctx0" brushRef="#br0" timeOffset="54001">6225 819 59 0,'0'0'35'0,"0"0"1"16,0 0 1-16,0 0-11 16,0 0-17-16,0 0-2 15,0 0-1-15,0 0-1 16,0 0-1-16,0 0-1 15,0 0-2-15,0 0 1 16,17 60-1-16,-17-60 0 16,-3 64-1-16,3-64-1 15,1 91-2-15,-6-13-3 16,5-78-7-16,-1 68-24 0,1-68-2 15,1 57 3-15,-1-57-3 16</inkml:trace>
  <inkml:trace contextRef="#ctx0" brushRef="#br0" timeOffset="54204">6253 1172 105 0,'0'0'39'0,"0"0"2"15,0 0-1-15,0 0-35 16,-10-55-1-16,10 55-4 15,0 0 1-15,0 0-2 16,0 0-2-16,56-35-6 16,-56 35-6-16,0 0-22 0,70-50-2 15,-70 50 1-15,54-51 0 16</inkml:trace>
  <inkml:trace contextRef="#ctx0" brushRef="#br0" timeOffset="54376">6607 716 111 0,'0'0'39'0,"0"0"2"15,0 0-1-15,0 0-35 16,-10 72-1-16,10-72-2 16,-18 110-1-16,6-12-3 15,-1-1-4-15,11-5-31 16,-6-7-2-16,6-15-2 15,-10-41 0-15</inkml:trace>
  <inkml:trace contextRef="#ctx0" brushRef="#br0" timeOffset="55871">318 10798 22 0,'12'-13'28'0,"-12"13"2"16,0 0 0-16,10 2-8 16,-10-2-2-16,0 0-4 15,0 0-3-15,0 0-4 16,0 0-3-16,-6 21-1 15,5-2-2-15,4 9-1 16,-1 10-1-16,1 8-1 16,2 8 1-16,0 11-1 15,-3 5 0-15,3 1 0 16,-2 0 1-16,2-2-2 0,-4-11 2 15,2-7-1 1,2-11 0-16,0-12 0 0,-2-13 1 16,-3-15-1-16,0 0 0 15,12-26 0-15,-12-9 1 16,0-6-1-16,0-10 1 15,-5-9-1-15,0-6 0 16,2-3 1-16,-1 2 0 16,1 3 0-16,2 7 0 15,1 9 1-15,4 4-1 16,7 9 0-16,4 9 0 15,3 7 0-15,6 6-1 16,0 3 1-16,4 5-1 16,5 2-1-16,0 6 0 0,-4 4 0 15,-6 5 0 1,-3 6 0-16,-11 6 1 0,-8 6-1 15,-7 4 0-15,-13 4 0 16,-8 4 2-16,-4-2-2 16,-5-1 2-16,2-4-2 15,3-6 1-15,5-6-1 16,10-8 1-16,16-15 0 15,-7 11 0-15,20-14 0 16,8-2 0-16,3 0 0 16,3-1 1-16,-1 2-1 15,-1 4 1-15,-7 7-1 16,-6 5 1-16,-11 10-1 15,-8 5 1-15,-11 10-1 16,-9 5 0-16,-7 4 0 0,-4 2 0 16,-2-4-1-16,4-3-2 15,4-10-2-15,17-4-7 16,0-21-24-16,26-4 1 15,3-20-1-15,18-4-1 16</inkml:trace>
  <inkml:trace contextRef="#ctx0" brushRef="#br0" timeOffset="56201">716 11219 76 0,'0'0'36'16,"-7"20"-2"-16,-11-3 3 15,14 13-30-15,-13 1-1 16,7 7 0-16,0 1-2 0,5 5-1 15,-1-5 0-15,5 2 0 16,2-9-2-16,0-4 1 16,4-9-2-16,2-8 0 15,-7-11-1-15,14-13 2 16,-3-8-2-16,-3-8 2 15,4-9-2-15,-3-3 2 16,2-4-1-16,-2-1 0 16,-1 5 0-16,-1 3 0 15,-2 11-1-15,-3 3-1 16,4 12-1-16,-3 0-3 15,10 13-5-15,-13-1-23 16,25 0-2-16,-6-3 0 16,11 5-1-16</inkml:trace>
  <inkml:trace contextRef="#ctx0" brushRef="#br0" timeOffset="56412">1098 11187 86 0,'0'10'35'0,"-11"-3"0"15,7 11 1-15,-11-1-30 16,4 10-1-16,-1 3-1 15,-1 11-1-15,-1 0-2 16,5 5 1-16,-2-1-1 16,4-2-1-16,7-7-2 15,1-14-3-15,16-3-21 16,-3-28-10-16,16-5 0 15,-7-22-2-15,13-5 1 16</inkml:trace>
  <inkml:trace contextRef="#ctx0" brushRef="#br0" timeOffset="56551">1169 11004 103 0,'-19'5'37'16,"-9"4"-2"-16,11 14-3 16,-3 3-37-16,9-10-31 15,23 7 0-15,2-10 0 16,19 6-2-16</inkml:trace>
  <inkml:trace contextRef="#ctx0" brushRef="#br0" timeOffset="56969">1482 11255 80 0,'-17'3'37'16,"-1"10"0"-16,-11-9 1 16,4 10-31-16,-12 1-2 15,4 7 0-15,-6 6 0 16,5 9 0-16,-5 1-1 15,10 3-1-15,4 1 0 16,10-1-1-16,9-7-1 16,11-6 0-16,11-10-1 15,11-12 0-15,11-11-1 16,2-9 0-16,4-10 0 15,3-9 0-15,-6-7 0 16,-2-3-1-16,-6-1 1 0,-8-2-1 16,-5 5 2-16,-8 6-1 15,-3 6 1-15,-5 8 0 16,-4 9-1-16,0 12 1 15,-8 10 0-15,3 12 1 16,0 6-1-16,2 8-1 16,1 2 0-16,3 1-1 15,3 1-2-15,6-12-1 16,9 4-12-16,-4-26-19 15,17 3 0-15,-8-20-2 16,14 0 1-16</inkml:trace>
  <inkml:trace contextRef="#ctx0" brushRef="#br0" timeOffset="57284">1815 11350 101 0,'-23'26'38'16,"9"13"0"-16,-9-11-6 15,4 9-27-15,6-5-2 16,11-3-1-16,3-10 0 15,8-8 0-15,7-12-1 16,6-12-1-16,4-9 1 16,3-7-1-16,2-5 0 15,-2-3 1-15,-3 0-1 16,-2 3 1-16,-6 8 0 15,-3 5 0-15,-7 11-1 16,-8 10 1-16,7 10 0 16,-7 10-1-16,0 10 0 0,-1 2 0 15,5 8-2-15,-4 1-2 16,11 4-7-16,-10-17-25 15,18 6-2-15,-2-20-2 16,13 0-1-16</inkml:trace>
  <inkml:trace contextRef="#ctx0" brushRef="#br0" timeOffset="57436">2326 11484 111 0,'-10'8'39'15,"-10"-10"-1"-15,8 9-8 16,12-7-64-16,-20-9-5 15,20 9-1-15,-12-19-1 16</inkml:trace>
  <inkml:trace contextRef="#ctx0" brushRef="#br0" timeOffset="59465">745 6019 76 0,'-14'-4'35'0,"14"4"-1"16,0 0 1-16,-17-4-28 15,17 4-3-15,0 0 0 16,-3 21-1-16,-3-4 1 0,7 12-1 15,-5 7 0-15,-1 9 0 16,2 8-2-16,-3 4 2 16,2 2-2-16,-3-1 1 15,6-4-2-15,2-6 1 16,2-7-2-16,0-10 1 15,1-9 0-15,1-7 1 16,-5-15-1-16,17 0 0 16,-10-13 1-16,-2-7-1 15,2-8 1-15,-1-4 0 16,1-4-1-16,0-1 0 15,1-1 1-15,-1 6-2 16,2 5 1-16,1 6 0 16,0 10 0-16,3 7-1 15,2 10 1-15,-1 8 0 0,1 5 0 16,-1 4 1-16,-4 5-1 15,-1 4 0-15,-5-1 0 16,-9 3 1-16,-5 0-1 16,-4-3 1-16,-8 0-2 15,-2-6 1-15,-1-2-4 16,-4-12-3-16,17 2-24 15,0-22-6-15,12 9 0 16,1-31-1-16</inkml:trace>
  <inkml:trace contextRef="#ctx0" brushRef="#br0" timeOffset="59795">1105 6362 90 0,'0'0'35'0,"0"0"1"15,-16 16 0-15,6 1-29 16,-9 0-3-16,4 8 0 15,-1 0-2-15,4 6 1 16,2-1-2-16,10 1 2 16,3-4-2-16,7-4 1 15,4-3-1-15,2-10 1 16,4-4-1-16,4-12 0 15,3-8-1-15,-6-8 0 16,-1-3-1-16,-4-6 0 16,-6 0 0-16,-5-2-1 15,-9 6 0-15,-5 4-1 16,-5 8 1-16,-4 4-2 0,3 12-2 15,-6-5-7-15,21 4-23 16,0 0 1-16,4 9-1 16,8-15 0-16</inkml:trace>
  <inkml:trace contextRef="#ctx0" brushRef="#br0" timeOffset="60028">1605 5943 99 0,'0'0'35'0,"-21"11"3"16,11 21-7-16,-9 5-26 0,4 15-1 16,-1 10-2-16,2 10-1 15,3 3-1-15,1 1 0 16,3-1-2-16,5-13-1 15,7-1-9-15,-5-23-23 16,9-8-1-16,-1-18 0 16,6-9 0-16</inkml:trace>
  <inkml:trace contextRef="#ctx0" brushRef="#br0" timeOffset="60179">1475 6375 104 0,'-12'-6'39'15,"-1"-7"-1"-15,13 13 0 16,0 0-33-16,16-21-3 0,12 10-6 15,1-11-32-15,22 4-2 16,-4-7 0-16,10 7-2 16</inkml:trace>
  <inkml:trace contextRef="#ctx0" brushRef="#br0" timeOffset="60960">1275 6052 74 0,'0'-15'35'0,"0"15"0"16,0 0-1-16,4 12-22 15,-9 3-3-15,10 21-3 16,-7 5-2-16,5 12-1 16,-3 8-2-16,-3 10 0 15,0 4-1-15,-2 0-1 16,2 5-4-16,-10-12-2 15,13 7-18-15,-12-17-11 16,15-5 1-16,-3-16-2 16,9-11 1-16</inkml:trace>
  <inkml:trace contextRef="#ctx0" brushRef="#br0" timeOffset="62544">3902 4533 73 0,'-19'6'35'0,"-10"1"1"16,2 13-2-16,-4-1-27 16,6 9-2-16,1-4-2 15,9 3 0-15,1-2-1 0,16-3-1 16,8-4 0-16,11-3 0 15,9-5 0-15,7 3-1 16,7 1 1-16,0 0-1 16,-1 4 1-16,-6 4-1 15,-8 6 0-15,-11 3 0 16,-12 4 0-16,-9 1 0 15,-10-2 1-15,-8-1-2 16,-2-5 0-16,-6-12-7 16,15-2-28-16,-6-16 1 15,20 2-1-15,-15-34-2 16</inkml:trace>
  <inkml:trace contextRef="#ctx0" brushRef="#br0" timeOffset="62725">3906 4556 94 0,'0'0'38'0,"-19"-2"0"16,19 2-1-16,15 1-35 16,7-7-1-16,13 0-3 15,7-10-6-15,17 6-28 16,-4-7-1-16,12 10 0 15,-6-6-2-15</inkml:trace>
  <inkml:trace contextRef="#ctx0" brushRef="#br0" timeOffset="62897">4448 4739 92 0,'-20'15'37'15,"1"-11"0"-15,19-4-2 16,-15 0-43-16,17-17-28 15,21-1-1-15,4-9-1 16,12 0 1-16</inkml:trace>
  <inkml:trace contextRef="#ctx0" brushRef="#br0" timeOffset="63246">4915 4397 94 0,'-37'36'38'0,"-11"4"1"16,4 19-4-16,-3 1-32 15,5 9 0-15,5 1 0 16,11 3-1-16,13-5-1 16,9-5 1-16,16-11-2 15,10-11 1-15,11-17-1 16,7-13 0-16,1-12 0 15,2-11 0-15,-2-13-1 16,-6-11 0-16,-10-6 0 16,-11-3-1-16,-12 0 0 15,-9 0 0-15,-10 7 0 16,-7 7-1-16,-4 12 0 15,-6 10 0-15,5 16-4 0,-6-5-16 16,20 20-13-16,4-4 0 16,20 5-1-16,6-7 1 15</inkml:trace>
  <inkml:trace contextRef="#ctx0" brushRef="#br0" timeOffset="63769">5232 4758 87 0,'-14'0'38'16,"-5"6"-1"-16,4 12 2 16,-12 2-35-16,5 6 0 15,-1 4-1-15,3 7-1 0,-1-2 0 16,4 0-1-16,8-5 0 15,0-1-1-15,11-9 1 16,1-9-1-16,10-8 0 16,2-8 0-16,8-6 0 15,1-11 0-15,0-5 0 16,1-3 0-16,-2-6 1 15,-2-2-1-15,-2 1 1 16,-7 4-1-16,-2 3 1 16,-3 7 0-16,-4 6 0 15,-3 17-1-15,0 0 1 16,0 0 0-16,0 0-1 15,9 24 0-15,-3-7 0 16,4 0 0-16,2 0 0 0,7-6 1 16,1-7-1-16,6-3 0 15,-1-7 1-15,6-3 0 16,-3-4 0-16,3 0 0 15,-6 1 0-15,-3 2 0 16,-5 6-1-16,-1 5 1 16,-5 8-1-16,-9 7 0 15,-3 11-1-15,-3 2-1 16,0 8-1-16,-2-2-4 15,16 16-21-15,-10-16-11 16,18 3-1-16,-3-15 0 16,18-2 1-16</inkml:trace>
  <inkml:trace contextRef="#ctx0" brushRef="#br0" timeOffset="63897">5937 5055 105 0,'0'0'39'0,"-19"-12"-1"15,6 6-7-15,13 6-67 16,-29-17-3-16,18 10 0 15,-3-5-2-15</inkml:trace>
  <inkml:trace contextRef="#ctx0" brushRef="#br1" timeOffset="75197">8015 1116 15 0,'0'0'11'16,"-8"-57"-1"-16,8 57 3 15,0 0-18-15,2-77 4 16,-2 77 8-16,0 0 8 0,8-68 6 15,-8 68 3-15,0 0-1 16,0 0-2-16,22-63-4 16,-22 63-5-16,0 0-4 15,0 0-3-15,0 0-2 16,0 0-1-16,0 0 1 15,0 0-2-15,0 0 2 16,35 65-1-16,-18 23 0 16,-8 23-1-16,3 11 2 15,-11 5-2-15,3 14 0 16,-4 11-1-16,2 8-1 15,-3-4 0-15,3 8 1 16,-2 8 1-16,1 6 0 16,-1 0-1-16,3 3 2 0,-6-2 0 15,2-1 0-15,0-2-1 16,-5-1 1-16,2-2-2 15,-5 2 0-15,2-2-1 16,2-3 0-16,4-12-2 16,1-15-1-16,11-12-5 15,-5-32-27-15,16-12-2 16,-5-30 0-16,8-13-1 15</inkml:trace>
  <inkml:trace contextRef="#ctx0" brushRef="#br1" timeOffset="76745">8190 5012 25 0,'-12'8'28'0,"7"2"-2"16,5-10 3-16,-11 7-18 0,11-7-3 15,0 0-1-15,0 13-1 16,0-13-1-16,0 0 1 15,0 0 0-15,0 0 0 16,0 0-2-16,15-6 1 16,-15 6-1-16,0 0-2 15,0 0 0-15,14-2-2 16,-14 2 1-16,14 1-1 15,-14-1 0-15,19 2 1 16,-5-1-1-16,4 1 0 16,1 1 1-16,6-1-1 15,2 0 0-15,7 1 1 16,5-1 1-16,10 0-3 15,3 1 1-15,6-2-1 16,8 0 2-16,5-1 0 0,8-5-1 16,7 1 1-16,14-4-2 15,7-3 2-15,5 0-2 16,9-3 2-16,6-2-1 15,12 3-1-15,6-1 1 16,2 3-2-16,-1 1 3 16,8 4-1-16,5-1-1 15,2 2 1-15,-2 4 0 16,4 1 0-16,1 1 1 15,1 2-1-15,1 1 0 16,-2-2 0-16,-1 2 1 16,6-1-1-16,-2-1 0 15,2 1 1-15,0-1 0 16,7 0-1-16,0 1 1 0,5-2-1 15,5 0 1-15,1-2 0 16,4 0-1-16,3-3 1 16,2 0-1-16,-1-2 1 15,2 0 0-15,0-1-1 16,0 0 0-16,-1 1 1 15,-4 1-1-15,2 1 1 16,-6 4-1-16,-1 3 1 16,-4 2-1-16,-5 1 0 15,-6 2 1-15,-1 4 0 16,-4-2-1-16,-4 0 1 15,-5-3-1-15,-3-2 0 16,-4-2 0-16,-4-4-2 0,-1 2-4 16,-20-13-25-16,-1 7-4 15,-12-9-2-15,-8 5 0 16</inkml:trace>
  <inkml:trace contextRef="#ctx0" brushRef="#br1" timeOffset="79148">6710 3089 75 0,'-23'-10'35'16,"2"9"-1"-16,-12-5 1 15,1 13-23-15,-8-4-6 16,3 11 0-16,-1 5-1 16,5 6-1-16,4 3-2 15,6 6 0-15,9 1-1 16,9 2 1-16,15-10-1 0,11-5 0 15,10-12 0-15,14-15 0 16,7-20 1-16,6-17-1 16,4-21 1-16,1-16-2 15,-4-11 1-15,-2-8-1 16,-8-5 1-16,-10-1-1 15,-10 7 2-15,-9 10-2 16,-12 16 2-16,-7 17-1 16,-10 16 1-16,-9 28-1 15,-5 33 0-15,-3 33 1 16,-6 27-1-16,7 17-1 15,3 17-2-15,4 5-2 16,21 14-10-16,6-27-21 16,29-7-4-16,6-33-1 15,22-12-1-15</inkml:trace>
  <inkml:trace contextRef="#ctx0" brushRef="#br1" timeOffset="79995">14400 5397 72 0,'20'-20'37'0,"-15"3"-2"16,-5 17 1-16,-16 0-29 0,2 21-1 15,-14 10 0-15,-2 16-1 16,-7 12-2-16,0 10 0 16,1 4 1-16,7 5-1 15,10-5 1-15,8-5-3 16,16-9 0-16,12-14-4 15,13-9-8-15,8-24-25 16,12-7-3-16,-9-22 1 16,5-1-1-16</inkml:trace>
  <inkml:trace contextRef="#ctx0" brushRef="#br1" timeOffset="80161">14093 5714 104 0,'-28'18'42'0,"10"-7"-3"16,27 0 1-16,19-17-38 15,25-12-5-15,30-5-32 16,2-16-5-16,13 3 2 16,-3-10-4-16</inkml:trace>
  <inkml:trace contextRef="#ctx0" brushRef="#br1" timeOffset="80310">14816 5729 109 0,'-21'16'38'15,"8"-9"1"-15,13-7-16 16,0-23-59-16,13 4-3 0,-5-12-1 16,5 5 0-16</inkml:trace>
  <inkml:trace contextRef="#ctx0" brushRef="#br1" timeOffset="83729">8337 5155 6 0,'-10'10'24'0,"10"-10"-1"16,0 0-4-16,-10 9-4 15,10-9-2-15,0 0-3 16,-13 4-3-16,13-4-1 0,0 0-1 16,0 0 0-16,0 0 0 15,0 0 0-15,0 0-1 16,0 0 1-16,0 0-1 15,10-6-1-15,-10 6 0 16,0 0-1-16,4-12 0 16,-4 12-1-16,5-14 0 15,-2 3 2-15,3-2-4 16,0-1 3-16,2-2-3 15,1-2 3-15,2 2-3 16,-1-2 1-16,3 1-1 16,-3 1 0-16,3-2 2 15,-3 1-2-15,1 1 1 16,2-1-2-16,-1-3 2 0,1 3 0 15,1-3 0-15,1 0 0 16,4-1 0-16,-1 0 0 16,0-1 2-16,0-1-2 15,1 0 0-15,0 1 0 16,-1-1 1-16,-3 1-1 15,3-1 0-15,-3 1 0 16,2 0 0-16,-2 0 0 16,-2 2 1-16,4 0-1 15,-5 3 0-15,3-3 0 16,-3 4 0-16,0 1 0 15,-3 2 0-15,1 1 0 16,0 0 0-16,-2 1 0 16,2-2 0-16,1 1 0 15,0-1 0-15,1 1 0 0,-1-4 0 16,1 1 0-16,2-2 0 15,0-1 1-15,-3 0-1 16,3-3 1-16,1 3-1 16,-1-2 2-16,0 0-2 15,2 1 0-15,-2-1 0 16,1 1 0-16,-1-1 0 15,0 3 0-15,0 2 1 16,1-5-2-16,1 2 2 16,0-2-1-16,-1 0 0 15,3-4 0-15,-2 5 0 16,3-1 0-16,1-2 0 15,1 3 0-15,-1 0 0 0,-1 4 0 16,0-1 0-16,0 2 0 16,-1-1 0-16,0 0 0 15,1-1 0-15,1-2 0 16,1-2 1-16,2-2-2 15,1 0 2-15,2-2-1 16,1 0 0-16,-2 1 0 16,3-2 0-16,-4 5 1 15,2 0-2-15,-3 2 2 16,-1 1-2-16,-2 2 2 15,-1-1-2-15,1 1 2 16,0-1-2-16,0-1 1 16,4-4 0-16,2-2 0 15,1-1 0-15,4-2 0 0,3 1 0 16,1 0 0-16,-1 1 0 15,1-1 0-15,1 2 0 16,-4 2 0-16,4 2 1 16,-3-3-1-16,-1 1 0 15,2 0 0-15,-1-2 0 16,4-1 0-16,2 0 1 15,0-1-1-15,3-1 0 16,1 1 0-16,-1 3 1 16,1-1-1-16,-4 3 0 15,-4-2 0-15,4 4 0 16,-2-1 0-16,-1 0 1 16,-2-1-1-16,5-2 0 15,-1 2-1-15,4-3 1 0,-2 1-1 16,4 0 1-16,-1 1-1 15,-2-1 0-15,-2 2 0 16,0 2 1-16,0-2-1 16,-4 2 2-16,4-4-2 15,-2 2 1-15,2-4 0 16,3 1 0-16,0-5-1 15,0 1 1-15,2 0 0 16,-2 2 0-16,0 1 0 16,-4 2 0-16,-1 1 0 15,-3 3 0-15,0 3 0 16,0-3 1-16,0 2-3 15,2 1 1-15,-1-2 0 16,4 3-1-16,-1-2-1 16,1 2 2-16,-3-3-1 0,2 4 1 15,0-1 0-15,-5-1 1 16,1-1 0-16,-1-1 1 15,1 3-1-15,2-5 0 16,1 5 1-16,1-4-1 16,0 2 0-16,2 0-1 15,-1 3 1-15,2 1 0 16,-1 0 0-16,-4 2 1 15,-1 0 0-15,-5 1 1 16,1 1-1-16,-2-2 3 16,4-1-2-16,-2-2 0 15,4 1 0-15,3 0-1 16,4-3 1-16,2 2-3 15,4-4 3-15,2 2-3 0,-2 2 2 16,-2-2-1-16,-2-3 1 16,-2 2-1-16,1-1 0 15,-1-4 1-15,-2 3-1 16,-1-1 1-16,1 3-1 15,-1-1 1-15,0 2-1 16,2 0 1-16,-3 4-1 16,-1 1 0-16,-1 1 0 15,0-2 0-15,0 3 0 16,0-2 1-16,1 1-1 15,-2-2 1-15,2 2-1 16,0-3 1-16,1 0 0 16,-1-2 0-16,1 1 0 0,-1-2 0 15,2 4 0-15,-5-1 0 16,3 2 0-16,-3 0-1 15,2 3 1-15,-1 1-1 16,3-1 0-16,4-1 1 16,0 0-1-16,1-4 0 15,4 2 1-15,-3-2-1 16,2-1 1-16,-3 0 0 15,-5 4 0-15,-2-2 0 16,-1 3 0-16,-7-1 0 16,-1 4-1-16,-27 5 1 15,0 0-1-15,57-8 1 16,-57 8-1-16,0 0 1 15,49-7-1-15,-49 7 1 16,0 0-1-16,60-8 1 16,-60 8-1-16,0 0 1 0,68-13-1 15,-68 13 1-15,50-10 0 16,-50 10-1-16,52-9 0 15,-52 9 0-15,54-8 0 16,-54 8 0-16,54-7 0 16,-54 7 0-16,56-5 0 15,-56 5 0-15,55-3 0 16,-55 3 1-16,53-2-1 15,-53 2 0-15,54-4 0 16,-54 4 0-16,54-2 0 16,-54 2 0-16,52-4 0 15,-52 4 1-15,50-4-1 0,-50 4 0 16,50-5 0-16,-50 5-1 15,0 0 1-15,66-8 0 16,-66 8 0-16,0 0 0 16,63-3 0-16,-63 3 0 15,0 0 0-15,60-4 1 16,-60 4-1-16,0 0 0 15,53-1 0-15,-53 1 0 16,0 0 0-16,56-2 0 16,-56 2 0-16,0 0 0 15,53-1 0-15,-53 1 1 16,0 0-1-16,57-1 0 15,-57 1 0-15,0 0 0 16,57-2 1-16,-57 2 0 16,0 0-1-16,55-1 0 0,-55 1 0 15,0 0 0-15,57-2 0 16,-57 2 0-16,0 0 0 15,52-1 0-15,-52 1-1 16,0 0 2-16,45-3-2 16,-45 3 1-16,0 0-1 15,0 0 0-15,55 2 0 16,-55-2 1-16,0 0-1 15,0 0-1-15,0 0 0 16,52 5-5-16,-52-5-6 16,0 0-25-16,0 0 2 15,0 0-2-15,0 0 1 16</inkml:trace>
  <inkml:trace contextRef="#ctx0" brushRef="#br1" timeOffset="85989">8220 6017 42 0,'-6'-10'25'0,"6"10"4"16,0 0-3-16,0 0-17 16,0 0-2-16,0 0 0 15,9 21 0-15,-9-7-1 16,5 13-1-16,-5-2-2 15,4 12 1-15,-2 2-2 16,0 10 0-16,-1 2 0 16,0 7 1-16,-1 2-1 15,3 8 2-15,-2-2-1 16,2 5 1-16,0-3-2 15,1 0 1-15,1-2-1 0,3-2 0 16,-2-2-1-16,-1-2-1 16,2-2 1-16,-1-1-1 15,-2 1 1-15,0 2 0 16,0-1 0-16,0 0 0 15,0-2 1-15,1 3-1 16,-1-4 1-16,5 1-1 16,-3-6 0-16,4-1 0 15,-4-5 0-15,3 0 0 16,-1-4-1-16,-3-1 1 15,2 1 0-15,-1 3-2 16,-2-1 1-16,-1 2 0 16,-3 3 0-16,1-1 0 15,-1 0-1-15,0 2 0 0,1-2 1 16,2-4 0-1,-1-1 0-15,3-1 1 0,2-1-1 16,0-1 0-16,2-1 0 16,-1 2 1-16,-1-1-1 15,0 1 0-15,-1 3 1 16,-4 2-1-16,-1 1 1 15,0 0-1-15,-1 2 1 16,0-1-1-16,-3-2 2 16,3-1-2-16,-1-2 0 15,2-3 0-15,-1-3 0 16,1 0 1-16,1 1-1 15,0 0 0-15,-1 2 0 16,2 1 1-16,1 4-1 16,-3 0 0-16,1 2 0 0,-2 1 1 15,1-3-1-15,0 1 1 16,1-4 0-16,-2 0-1 15,2-4 1-15,0-3 0 16,3 1-1-16,-4-1 0 16,2 2 0-16,1 0 0 15,-3 1 0-15,3 1 0 16,-4 2 0-16,-2 1 1 15,0-2-2-15,-3 1 2 16,2-4-1-16,0-1 0 16,-1-2 0-16,1-5 0 15,1-3 0-15,2-4 0 16,2 0-1-16,1-3 1 15,3 2-2-15,1-3 2 0,-1 4-2 16,-1-1 3-16,-1 3-3 16,-2 3 2-16,-1 2 0 15,-1 4 0-15,-3 4 1 16,-3 0-1-16,-1 5 0 15,2 0 1-15,-5-1-1 16,5-1 0-16,-4-7 0 16,5-5 0-16,1-8 0 15,1-5 0-15,2-14-2 16,5 10 0-16,-5-10-2 15,12 3 0-15,-1 4-3 16,-11-7 0-16,16 23-6 16,-17-10-23-16,10 6-1 15,-8-4 0-15,5 2 2 0</inkml:trace>
  <inkml:trace contextRef="#ctx0" brushRef="#br1" timeOffset="87627">7793 10872 64 0,'0'0'32'15,"0"0"-2"-15,0 0-2 16,0 0-23-16,0 0-3 0,11-14 0 15,0 11-1-15,3-2-1 16,3 2 1-16,2-2-1 16,4 0 1-16,3 3 0 15,2 1-1-15,3 0 1 16,5 3-1-16,2 0 2 15,5 2-1-15,6-1-1 16,7 1 1-16,9-3 0 16,8-1-1-16,6-1 1 15,9-3-1-15,7-2 0 16,7 2 1-16,7-2-1 15,7 1 0-15,1 2 0 16,4 1 1-16,6 1-1 16,4 1 0-16,6 0 0 0,6-2 0 15,3 0 1-15,2-4-1 16,11 2 0-16,5-3 0 15,5-2 0-15,3 0 0 16,2 1 0-16,3 4 0 16,2 1 1-16,1 3-2 15,-3 5 1-15,3 1 0 16,-1 3 0-16,-1 1 0 15,-2 0 0-15,1-1 1 16,-1-2 0-16,1 0 0 16,2-5 0-16,4 2 0 15,2-6 0-15,4 4 0 16,1-5 0-16,1 3 0 0,-1-1 0 15,3 3-1-15,-5-2 0 16,-3 4 1-16,-3-1-1 16,-3 3 0-16,-1 0 0 15,-3 1 1-15,-3-4-1 16,0 1 1-16,-6-2 0 15,-1-3 0-15,2-2 0 16,-1-2 1-16,-5-2-1 16,-4-4 0-16,0 1 0 15,-3-3 0-15,-6 1 0 16,-6 0-1-16,-13 3 0 15,-6-3 0-15,-12 5-2 16,-14-4-2-16,-6 11-6 16,-25-8-25-16,-5 3 0 0,-19-5-1 15,-11 2 1-15</inkml:trace>
  <inkml:trace contextRef="#ctx0" brushRef="#br1" timeOffset="88783">6680 8350 65 0,'1'-17'34'0,"6"1"-1"15,-1-6 0-15,11 0-27 16,-1-3-2-16,4 7-2 15,1-3 1-15,1 9-1 16,-6 1 0-16,0 10 0 16,-16 1-1-16,11 23 1 15,-16 1-1-15,-3 12 1 16,-6 11 0-16,1 9 0 15,-1 5-1-15,4 0 0 16,6-1 0-16,6-6 0 16,12-11-1-16,7-12 1 15,9-17 0-15,9-15 0 16,5-20 0-16,4-14 0 0,-5-10 1 15,-2-8-1-15,-8-4 1 16,-8-3-1-16,-10 0 1 16,-6 2-1-16,-8 5 0 15,-2 8 0-15,-6 6-2 16,0 6 0-16,5 9-2 15,-1 2-2-15,3 22-9 16,15-12-22-16,2 20-1 16,-3-1-2-16,9 9 2 15</inkml:trace>
  <inkml:trace contextRef="#ctx0" brushRef="#br1" timeOffset="89160">7266 8326 77 0,'0'0'36'0,"0"0"-2"16,0 0 2-16,5 11-32 16,11-12 0-16,5 1-2 15,7-2 1-15,2-1-1 16,2-3-1-16,3-2 1 15,-5-4-1-15,-3-4 0 16,-5-3 0-16,-8 0 0 16,-7-4 0-16,-7 2-1 15,-9 3 1-15,-7 4-1 16,-7 6 1-16,-2 6 0 0,-4 9-1 15,0 10 1-15,-1 7-1 16,5 6 1-16,5 3 0 16,10 2-1-16,9-2 0 15,12-6 0-15,12-10-2 16,10-14-2-16,16-6-5 15,1-24-20-15,17-3-7 16,-4-18 1-16,8-6-2 16</inkml:trace>
  <inkml:trace contextRef="#ctx0" brushRef="#br1" timeOffset="89311">7917 7837 69 0,'-14'4'37'0,"-12"14"-1"16,-1 28 0-16,-5 7-14 0,3 22-15 15,1 3-4-15,4 9-3 16,9 8-12-16,2-13-25 15,17-7 0-15,5-17 0 16,10-11-2-16</inkml:trace>
  <inkml:trace contextRef="#ctx0" brushRef="#br1" timeOffset="90129">15939 11199 56 0,'0'0'35'0,"0"0"0"16,-8 19-1-16,-16-5-24 16,8 14-4-16,-7-1-1 15,3 12 0-15,-3 5-1 16,5 6 0-16,0 4-2 0,8 1 2 15,5 1-2-15,5-5 0 16,7 2-5-16,2-17-4 16,16 5-23-16,-5-24-7 15,9-6 1-15,-6-16-3 16</inkml:trace>
  <inkml:trace contextRef="#ctx0" brushRef="#br1" timeOffset="90488">15756 11490 77 0,'-44'-1'38'15,"-2"-3"-1"-15,15 11 0 16,5-3-30-16,26-4-3 16,-6 12-2-16,25-8 0 0,10-4-1 15,18-6-2-15,10 1-2 16,5-6-1-16,11 4-2 15,-7-13-3-15,12 15-2 16,-16-11-1-16,1 11 1 16,-19-8 4-16,-3 11 3 15,-16 0 3-15,-8 2 3 16,-6 9 4-16,-11-9 2 15,-8 25 1-15,-12-11 1 16,7 16-1-16,-11-2-3 16,5 9-1-16,-4-4-1 15,8 4 2-15,2-5-3 16,3-3 0-16,8-6-3 15,4-10-2-15,17-3-26 16,-4-21-9-16,13-3 1 0,-4-15-5 16</inkml:trace>
  <inkml:trace contextRef="#ctx0" brushRef="#br1" timeOffset="91119">16312 11240 78 0,'-12'10'39'0,"9"9"-2"15,3-19 2-15,6 15-35 16,6-10-1-16,10 6 0 16,1-4 0-16,2 2-1 15,2 0-1-15,-4 4 1 16,-3 4-1-16,-5 6 0 0,-9 6 0 15,-9 4 0-15,-4 4 0 16,-6-1 0-16,-5 1 0 16,0-4 0-16,0-4-1 15,2-7 0-15,7-8 1 16,9-14-1-16,0 0 0 15,9-10 0-15,8-10 0 16,4-8 0-16,5-4 0 16,0-5 0-16,2 1 1 15,1 1-2-15,-6 6 2 16,-3 5-1-16,-6 7 0 15,-14 17 0-15,0 0 1 16,0 0-1-16,0 18 1 0,-6 1-1 16,-2 3 1-16,2 0-1 15,2 1 1-15,4-3-1 16,4-4 0-16,7-6 0 15,6-4 1-15,7-8-1 16,2-4 0-16,6-7 0 16,2-1 1-16,-1-2-1 15,0-3 0-15,-3 3 0 16,-6 2 1-16,-6 3-1 15,-6 4 0-15,-12 7 1 16,12 7-1-16,-13 8 0 16,-5 7 1-16,-1 5-1 15,-3 7-1-15,-1 1 0 16,5 4-1-16,-3-5-1 0,9 3-4 15,-1-19-10-15,13 6-22 16,-1-17 0-16,14 0 0 16,-3-15 0-16</inkml:trace>
  <inkml:trace contextRef="#ctx0" brushRef="#br1" timeOffset="91465">17006 11457 89 0,'-10'-2'38'0,"-8"-1"0"16,11 13 0-16,7-10-33 15,-5 18-1-15,5-18-2 16,26 18 1-16,-2-11-2 16,4-1 0-16,5-4 0 0,3-2-1 15,0-3 1-15,-4-6-2 16,-3-2 1-16,-6-4-1 15,-9-1 0-15,-5-1-1 16,-13 3 1-16,-10 2 0 16,-9 6 0-16,-6 8 1 15,-8 9 1-15,-6 9 0 16,2 7 1-16,4 7 0 15,6 2 0-15,12 0-1 16,14-1 0-16,14-7 0 16,20-6-4-16,11-13-3 15,30 2-29-15,-5-19-5 16,14 0 1-16,-6-10-3 15</inkml:trace>
  <inkml:trace contextRef="#ctx0" brushRef="#br2" timeOffset="100729">16232 10941 19 0,'0'0'27'15,"0"0"1"-15,-7-13-6 16,7 13-12-16,0 0-1 15,-3-13-4-15,3 13 2 16,0 0-3-16,0 0 2 16,0 0-4-16,0 0 3 15,2-11-2-15,-2 11-1 16,0 0 1-16,0 0-2 15,0 0 0-15,0 0-2 16,0 0-2-16,0 0-10 0,0 0-9 16,0 0-8-16,0 0 0 15,4 11-2-15</inkml:trace>
  <inkml:trace contextRef="#ctx0" brushRef="#br2" timeOffset="100949">16232 10931 4 0,'0'0'6'0,"0"0"-4"16,0-13-8-16</inkml:trace>
  <inkml:trace contextRef="#ctx0" brushRef="#br2" timeOffset="102202">16232 10918 22 0,'0'0'24'0,"-5"-14"-5"16,5 14-6-16,0 0-1 15,-5-15-4-15,5 15-1 16,0 0-4-16,0 0 2 0,0 0-3 16,-10-4 0-1,10 4 0-15,-11-5 0 0,11 5-1 16,-11-9 1-16,11 9 0 15,-17-16-1-15,17 16 0 16,-18-20 0-16,7 11 0 16,0 1 0-16,-2 2 0 15,0-1 0-15,-1 4 0 16,-1-1 1-16,0-1-1 15,-1 2 2-15,0-4-1 16,2-2 1-16,-2-3-1 16,2 0 1-16,-2-5-1 15,1 4-1-15,-3-5 0 16,1 1 0-16,-2 1-1 15,-3-1 1-15,1 0-1 16,-4 0 0-16,-1 0 1 0,0-3-1 16,-4-2 0-16,1 0 1 15,-3-2-1-15,0-1 1 16,-3-3-1-16,1 2 1 15,-4-4-1-15,-1 2 1 16,-1 0 0-16,-2 1-2 16,-3 1 3-16,-3-3-3 15,-4 2 3-15,-2-1-1 16,-2-2 0-16,-2-1 0 15,-2-4 2-15,2 0-2 16,-7-2-1-16,4 0 1 16,-2-3 0-16,-1-2-2 15,-1-1 2-15,-4 2-2 0,-6-1 1 16,2 2 0-16,-1-2 0 15,-3 1 0-15,1 2 0 16,0-1 0-16,-1 0 0 16,4-1-1-16,-4 0 1 15,-1-1-1-15,-2-2-1 16,1-1 1-16,0-1 1 15,-1 0-1-15,0-1 1 16,1 0-1-16,3 2 1 16,0-1 0-16,-3 2 0 15,1 0 0-15,-2 3 0 16,1-4 1-16,4 1-3 15,-4 1 3-15,2-3-3 16,0 1 2-16,3 0-2 0,0-5 2 16,-2 1-1-16,-3 1-1 15,-1-1 2-15,1 1 0 16,-2-1 0-16,0 3 0 15,0 0 0-15,1 5 0 16,-2-2 0-16,2 2 0 16,-4-2 0-16,2 0 2 15,0 3-1-15,0-3 1 16,-2 3-1-16,2-2 1 15,3-3-1-15,-1 4 2 16,1-3-2-16,-2 0-1 16,0-3 0-16,2 1 0 15,1 1 1-15,-3-2-1 16,1 3 0-16,2 1 0 15,2 3 0-15,-3 2 2 0,0 0-2 16,-1-2 2-16,3 3-2 16,-1 2 2-16,0-2-2 15,4-2 2-15,-1 1-2 16,4-2 0-16,-1 3 0 15,2-1 0-15,-2 1 1 16,-2-1-2-16,3 2 1 16,0-1 0-16,1 1 1 15,3 1-2-15,1 3 1 16,4 0 0-16,2-1 0 15,3 3 0-15,0 3 0 16,1 0 0-16,0 3 0 16,3 1 0-16,1 1 0 15,4 2 0-15,1 5 0 0,5 2-1 16,4 1 1-16,9 3-2 15,4 3-2-15,0-3-9 16,13 8-18-16,12 1 0 16,-14-4-1-16,14 4 0 15</inkml:trace>
  <inkml:trace contextRef="#ctx0" brushRef="#br2" timeOffset="105472">12527 7760 63 0,'-11'-6'35'0,"-8"-1"-1"15,0 6 0-15,-13-3-25 16,7 11-3-16,-7-2 0 15,4 10-1-15,-2-4-2 0,3 8 1 16,6-3-2-16,9 2 0 16,7-4 0-16,9 1-1 15,5-3-1-15,9-2 1 16,7-2-1-16,2 1 0 15,1-3 0-15,-2 2 0 16,-3 1 0-16,-5 3 0 16,-7 1 1-16,-7 2-2 15,-8 2 2-15,-9 3-1 16,-4-3-1-16,-5 1 0 15,6 1-2-15,-6-16-8 16,22-3-25-16,-14-4 0 16,23-9-1-16,0-11 0 0</inkml:trace>
  <inkml:trace contextRef="#ctx0" brushRef="#br2" timeOffset="105707">12794 7452 85 0,'1'-12'36'15,"-6"24"-1"-15,-13 3 2 16,6 15-34-16,-10 7-1 16,-2 12 0-16,0 5-1 15,1 6-1-15,2 3 0 16,6-6-2-16,9-1-3 15,3-17-4-15,20-2-25 0,-2-18-2 16,16-6 0-16,-1-14 1 16</inkml:trace>
  <inkml:trace contextRef="#ctx0" brushRef="#br2" timeOffset="106546">12969 7764 75 0,'0'-16'37'16,"-11"0"-2"-16,-2 14 2 15,-10-1-29-15,5 15-2 16,-4 2-1-16,6 9-1 15,-2 4-1-15,6 3-1 16,4 3 0-16,8-2 0 16,2-4-2-16,9-4 1 15,5-8 0-15,7-5-1 0,5-10 0 16,3-7-1-16,2-11 1 15,-1-2-1-15,-2-7 1 16,-4-4-1-16,-6-2 1 16,-8 2-1-16,-7-1 1 15,-7 8 0-15,-6 3 1 16,-3 5-1-16,-5 7 1 15,-1 4-1-15,1 7 1 16,6 2-1-16,10-4 1 16,-3 15-1-16,3-15 1 15,25 15-1-15,-6-8 0 16,6 0 1-16,3-1-1 15,-1 0 0-15,-1-1 0 16,-3 3 0-16,-4 4 1 16,-6 3-1-16,-7 2 0 0,-2 4 0 15,-8 3 1-15,-3 0-1 16,-1 2 0-16,-3-3 0 15,0-1 0-15,1-5 0 16,2-3 0-16,8-14 0 16,-9 13 0-16,9-13 0 15,6-14 0-15,0-1 0 16,3-6 0-16,3-6 0 15,-2-4 0-15,1-4 0 16,3-7 1-16,-2 2-1 16,0-1 0-16,2 4 0 15,1 4 1-15,0 5-1 16,2 8 1-16,0 3-1 15,5 9 0-15,-2 6 1 0,4 4-1 16,-2 5 0-16,0 6 0 16,1 2-1-16,-3 5 1 15,-4 5 0-15,-7 3 0 16,-6 4 0-16,-8 1-1 15,-8 2 1-15,-7-1 0 16,-8 1 0-16,-4-3 0 16,-3-3 0-16,-3-3 0 15,3-5 0-15,1-1 0 16,3-3 0-16,4 0 0 15,3 1 0-15,2 4 0 16,5 4-1-16,1 2 1 16,2 9-1-16,-1 6 0 0,1 0-1 15,6 4-2-15,1-13-3 16,13 10-13-16,-3-23-19 15,12-5 1-15,3-18-2 16,12-10 1-16</inkml:trace>
  <inkml:trace contextRef="#ctx0" brushRef="#br2" timeOffset="106913">13541 7860 86 0,'-3'10'38'15,"3"-10"-1"-15,2 12 3 0,-2-12-34 16,30-5-3-16,2-5 1 16,11-2-1-16,-1-10 0 15,7 0-1-15,1-5-1 16,-6-1 0-16,-4-3 0 15,-8 1 0-15,-10 2 0 16,-11 5-1-16,-13 8 1 16,-10 8 0-16,-11 8 0 15,-5 11 0-15,-9 8 0 16,-1 8 1-16,-1 4-1 15,3 4 1-15,8-1-1 16,11-2 0-16,13-4-1 16,11-7-1-16,15-3-3 15,6-15-6-15,18 6-29 16,-5-14-3-16,12 3 2 0,-5-11-3 15</inkml:trace>
  <inkml:trace contextRef="#ctx0" brushRef="#br2" timeOffset="107117">14202 7706 103 0,'-14'-1'40'0,"14"1"1"15,3-10-2-15,11 1-36 16,4-4-2-16,8 0-1 15,7 0-1-15,3-5-4 16,9 15-11-16,-9-12-23 16,3 11 0-16,-17-3 0 0,-2 14-1 15</inkml:trace>
  <inkml:trace contextRef="#ctx0" brushRef="#br2" timeOffset="107268">14263 7788 103 0,'-29'33'40'0,"-2"-14"1"15,19 3-2-15,10-10-34 16,2-12-3-16,31 2-1 15,2-15-4-15,15 9-20 16,-1-18-17-16,9 3 0 16,-3-7 0-16,3 3-2 15</inkml:trace>
  <inkml:trace contextRef="#ctx0" brushRef="#br2" timeOffset="107808">15005 7740 89 0,'0'0'39'0,"0"0"0"16,13-1 2-16,11-17-34 15,14 9-2-15,13-6 0 16,10 1 0-16,3-2-1 15,9 0-1-15,-2 1-1 0,-2 0 0 16,-6 5-1-16,-11 1 0 16,-8 4-1-16,-11 3 0 15,-10 3-2-15,-12 2 1 16,-11-3-3-16,1 13-1 15,-4 4-7-15,-14-11-27 16,9 8-2-16,-7-10 0 16,15-4 0-16</inkml:trace>
  <inkml:trace contextRef="#ctx0" brushRef="#br2" timeOffset="108484">16575 7386 61 0,'-12'-13'36'0,"-2"6"-2"16,-10-3 2-16,5 10-21 16,-17-7-5-16,6 12-2 15,-10-3-2-15,4 9-1 16,1 4-1-16,4 7 0 15,6 0-1-15,8 6 0 16,4-2-1-16,16 1 0 16,7-4-1-16,9-4 0 15,10-9 0-15,8-6 0 16,4-7 1-16,4-7-1 15,-1-6 0-15,0-6 0 0,-1-3 0 16,-5 0 0-16,-5 3-1 16,-7 1 1-16,-7 8 0 15,-4 4-1-15,-15 9 1 16,-4 14-1-16,-11 10 1 15,-7 13 0-15,-4 12-1 16,-7 6 0-16,3 7-1 16,-1 4 0-16,9-1-2 15,3-12-3-15,24 4-22 16,0-25-12-16,19-6 0 15,7-19-1-15,18-7-1 16</inkml:trace>
  <inkml:trace contextRef="#ctx0" brushRef="#br2" timeOffset="108650">16958 7643 115 0,'-25'-3'40'0,"4"5"-1"15,-3-6-3-15,18-9-40 16,6 13-11-16,6-12-23 15,18 7-2-15,3-7 1 16,12 4-1-16</inkml:trace>
  <inkml:trace contextRef="#ctx0" brushRef="#br2" timeOffset="109048">17430 7424 100 0,'-11'-7'37'0,"-17"-4"2"15,1 11-2-15,-10-3-31 16,0 10-1-16,-2 4-1 15,4 7-1-15,5 3 0 16,2 2-1-16,14 1 0 16,13-1-1-16,11-2 0 15,17-2 0-15,11-4-1 16,11-2 0-16,5-4 0 15,2 3 0-15,-2-1 0 16,-6 4 0-16,-15 6 0 16,-12 2 0-16,-18 4 0 15,-18 3 0-15,-14 0 0 16,-12-3 0-16,-8 0 1 0,-2-8 0 15,2-6-1-15,3-9 1 16,14-15 0-16,12-8-1 16,17-14 0-16,16-12 0 15,14-9-2-15,8-7-1 16,13 3-3-16,-7-10-10 15,10 18-23-15,-15 2-2 16,-2 20 1-16,-16 1-1 16</inkml:trace>
  <inkml:trace contextRef="#ctx0" brushRef="#br2" timeOffset="109754">17807 7619 98 0,'0'0'37'0,"0"0"1"16,-6 11-2-16,-1 8-31 16,-8 0-1-16,0 10-1 15,-5 4 0-15,3 2 0 16,1-1-1-16,2-2-1 15,3-4 1-15,7-9-2 16,4-7 1-16,0-12 0 16,25-4-1-16,-6-9 0 15,3-11 0-15,2-6 1 16,-1-3-1-16,1-4 1 15,-3-2-1-15,-6 1 0 16,-3 3 1-16,-4 5-1 16,0 8 0-16,-6 6 1 0,-2 16-1 15,0 0 0-15,0 0 1 16,-1 19-1-16,1-4 0 15,5 2 1-15,4-1-1 16,9-3 0-16,1-5 1 16,10-2-1-16,5-11 1 15,6-1 0-15,0-4 0 16,-1 0 0-16,-3-2 0 15,-7 3 0-15,-5 2 0 16,-10 6-1-16,-14 1 0 16,5 22 0-16,-13 2 0 15,-6 4-1-15,0 8 0 16,-2 0-2-16,6 5-3 15,2-12-3-15,22 7-26 16,-2-20-6-16,18-2 1 0,2-16-1 16</inkml:trace>
  <inkml:trace contextRef="#ctx0" brushRef="#br2" timeOffset="110099">18670 7549 106 0,'0'0'39'16,"-28"-9"1"-16,14 19-2 15,-8-1-33-15,2 8 0 16,-4 2-2-16,4 5 0 16,2-1-1-16,5 2-1 15,8-5 0-15,8-2 0 16,7-4-1-16,7-5 0 0,4-3-1 15,6-1 1-15,-2-5 0 16,-3 0-1-16,-3 0 1 16,-5 2 0-16,-14-2 0 15,6 15 0-15,-14 0-1 16,-6 4 1-16,-4 2 0 15,-4 1-1-15,3 0-1 16,-1-4-1-16,6-1-4 16,1-19-10-16,13 2-22 15,13-15-1-15,7-4 1 16,3-13-2-16</inkml:trace>
  <inkml:trace contextRef="#ctx0" brushRef="#br2" timeOffset="110280">18893 7498 107 0,'-7'14'37'16,"7"-14"2"-16,14 1-7 15,5-9-31-15,4-6-6 16,11 5-30-16,-8-8-2 15,9 7 0-15,-6-7-1 16</inkml:trace>
  <inkml:trace contextRef="#ctx0" brushRef="#br2" timeOffset="113862">12312 11764 50 0,'19'-13'33'15,"-19"13"2"-15,2-12-8 16,-12 2-20-16,10 10 2 16,-29 0-2-16,6 11 2 15,-11 2-3-15,0 6-2 16,-7 3 1-16,5 8-2 15,-2 7 1-15,8 9-3 16,8 1 2-16,12 3-3 16,14 0 1-16,14-3 1 0,14-9-2 15,12-8 1-15,9-14-1 16,11-16 0-16,2-12 0 15,-2-16 0-15,-1-9 1 16,-7-9-2-16,-11-5 1 16,-9-3 0-16,-12 4 0 15,-14 2 2-15,-13 9-2 16,-11 6 2-16,-14 14-2 15,-6 8 3-15,-7 13-2 16,-1 6 0-16,2 4-1 16,5 3-1-16,8 0 2 15,18 0-2-15,9-15 1 16,28 8-1-16,5-14 2 15,14-5 1-15,6 1-1 16,7-2 1-16,1 4-2 0,-7 6 3 16,-3 6-3-16,-15 10 1 15,-7 12-2-15,-9 6 0 16,-12 12 1-16,-11 5-2 15,-4 6 2-15,-4-1-2 16,-4-1 2-16,1-4 0 16,0-6 0-16,4-7 0 15,3-13 0-15,5-10 0 16,2-13 0-16,17-14 0 16,-1-10 0-16,2-12-1 15,2-5 1-15,0-6 0 16,-2-6 0-16,0-5-1 15,-4 1 1-15,-4 0 2 16,0 7-3-16,0 3 1 0,0 8-1 16,1 7 2-16,4 8-2 15,1 9 2-15,5 9-2 16,-2 9 1-16,2 5 1 15,0 6 0-15,-5 2 0 16,-2 6 0-16,-5 5 0 16,-6-1-2-16,-8 4 2 15,-6 2-3-15,-7-1 2 16,-5-3-2-16,-5 2 2 15,2-5-1-15,0-7 1 16,4-1 1-16,8-5 0 16,14-12 0-16,1 15 0 15,17-12 0-15,8-1 0 16,9 0 0-16,6 0-2 0,4-2-1 15,8 7-6-15,-12-8-27 16,12 11-5-16,-8-5 0 16,8 8-1-16</inkml:trace>
  <inkml:trace contextRef="#ctx0" brushRef="#br2" timeOffset="113998">13602 12238 97 0,'0'0'40'0,"-14"25"1"15,-5-25-4-15,-2-4-37 16,6 8-10-16,-10-16-29 15,6 10 0-15,-6-6-1 16,2 10-2-16</inkml:trace>
  <inkml:trace contextRef="#ctx0" brushRef="#br2" timeOffset="115748">8574 12195 2 0,'0'-14'29'0,"0"14"0"15,0-13 3-15,0 13-17 0,-3 16-1 16,-4-1-3-16,9 19-2 15,-9 0-3-15,9 12-1 16,-5 7-2-16,6 13-1 16,-3 2 1-16,5 9-1 15,-1 8 0-15,4 8 0 16,-3 5 0-16,5 13 0 15,-2-1 1-15,2 11-1 16,-2 1 0-16,5 1 0 16,-1-2 0-16,2 1-1 15,-5-4 0-15,4 1 0 16,-5-2 0-16,1 0 0 15,-4-1 0-15,-3 6-1 16,-3-3 1-16,-2 2 0 0,-1 4 0 16,0 1 0-16,0-3 0 15,3 0-1-15,4-5 1 16,4-3-1-16,1-6 0 15,3-7-1-15,4-7-3 16,-6-27-17-16,8 5-17 16,-6-16-1-16,3-4-1 15,-11-15 0-15</inkml:trace>
  <inkml:trace contextRef="#ctx0" brushRef="#br2" timeOffset="116356">8134 15716 0 0,'-29'-6'26'0,"13"6"2"16,0-4-2-16,5-2-20 15,11 6-1-15,0 0 0 16,0 0 0-16,0 0 1 15,15 5-1-15,-4-4-1 0,6 7 0 16,5-3-1-16,5 3 0 16,2-3-2-16,7 2 0 15,5-1 0-15,7 2-1 16,4-1 1-16,2 0-2 15,9 6-2-15,-5-12-12 16,8 9-17-16,-2 2 1 16,-2-4-1-16</inkml:trace>
  <inkml:trace contextRef="#ctx0" brushRef="#br2" timeOffset="117934">7730 12293 21 0,'-11'-13'28'15,"11"13"-1"-15,0 0 2 16,5-20-16-16,15 17-6 16,-3-10-3-16,13 3-2 15,3-5 0-15,8 4 0 16,6-1-1-16,5 1 0 15,2 3 0-15,2 4-1 0,3 1 1 16,1 6-1-16,6-2 1 16,7-1 0-16,1-1 0 15,8-3 0-15,3-3 0 16,5 3 1-16,5-7-1 15,8 4 1-15,-3-1-1 16,3 6 0-16,0 1 0 16,-1 1 0-16,0 7-1 15,0 1 0-15,1 4 0 16,-1-2 1-16,4 2-1 15,0-2 1-15,-2-1-1 16,9 0 2-16,1-5-1 16,3 0 0-16,0 0 0 15,0 1 1-15,-1 1-1 0,2 5 0 16,-1-1-1-16,3 3 0 15,-2 2 0-15,-1-3 0 16,1 2 0-16,1-1 0 16,5-6 0-16,7-2 0 15,-1-1 0-15,3-4 1 16,2-1-1-16,1 1 1 15,7-4-1-15,0 4 0 16,-4 1 1-16,-1 3-1 16,-2 3-1-16,0 0 1 15,1 3-1-15,-1 1 1 16,-4 1-1-16,-1 0 0 15,3-3 1-15,4-2 0 16,4-4 0-16,4 0 0 0,0-3 0 16,5-2 0-16,5 1 0 15,4-1 0-15,1 1 0 16,-1 1 0-16,1 2-1 15,0 3 1-15,-1 2 0 16,-5 0 0-16,-4 4-1 16,-1 2 2-16,1 1-1 15,-2 0 1-15,-2-3-1 16,2 2 1-16,4-3 0 15,8-1 0-15,2-3 0 16,4-2-1-16,7-2 1 16,6-3-1-16,6 0 2 15,5-3-2-15,3 2 0 16,2-2 0-16,3 2 0 15,-3 1-2-15,-1 2 2 0,-10-2-3 16,-4 10-4-16,-20-7-21 16,-7 5-4-16,-17-2-2 15,-13 2 2-15</inkml:trace>
  <inkml:trace contextRef="#ctx0" brushRef="#br2" timeOffset="119586">6722 13992 64 0,'0'0'35'0,"0"-14"1"0,5-7-6 16,13 3-25-16,-1-5-2 16,11-1-1-16,0-6 0 15,7 5 0-15,-5 0 0 16,2 7-2-16,-7 8 1 15,-6 11 0-15,-7 9-1 16,-11 12 0-16,-9 11 0 16,-8 10 0-16,-4 7 0 15,-1 5 0-15,-2 0 0 16,2 1 0-16,7-7 1 15,5-1-1-15,13-14 2 16,11-6-1-16,4-15 0 16,8-10 1-16,7-13 0 15,3-9-1-15,1-7 0 0,0-7 0 16,-6-4 1-16,-4-1 0 15,-6-2-2-15,-5 2 0 16,-5 2-2-16,-5 2-2 16,2 11-12-16,-7-7-22 15,5 12 0-15,-7-1-2 16,0 19 1-16</inkml:trace>
  <inkml:trace contextRef="#ctx0" brushRef="#br2" timeOffset="119954">7398 13992 50 0,'5'15'38'0,"-5"-15"-2"16,22 11 1-16,-6-22-21 15,10 4-12-15,3-5 0 16,7 0-1-16,-4-9-1 16,-2 8 0-16,-4-1-1 15,-8 3 0-15,-18 11 0 16,9-10 0-16,-19 10 0 15,-11 6 0-15,-7 5 1 16,-5 9-1-16,-3 5 0 16,1 4 0-16,3 6 0 15,9-1-1-15,5 2 1 16,14-3-1-16,12-4-1 15,11-11-1-15,15-8-2 0,10-18-6 16,21-5-29-16,1-21-1 16,14-7 1-16,-5-16 0 15</inkml:trace>
  <inkml:trace contextRef="#ctx0" brushRef="#br2" timeOffset="120098">8102 13591 69 0,'-34'58'37'0,"3"13"-2"15,-3 9-2-15,-2-4-60 16,14 3-9-16,5-8 0 16,16-9-1-16</inkml:trace>
  <inkml:trace contextRef="#ctx0" brushRef="#br2" timeOffset="120251">8248 14151 87 0,'0'0'40'0,"-24"-9"-2"16,9 10-5-16,3 2-67 15,-6-11-4-15,18 8-1 16,-10-15-3-16</inkml:trace>
  <inkml:trace contextRef="#ctx0" brushRef="#br2" timeOffset="121089">19881 11951 59 0,'11'-15'36'16,"-11"15"-1"-16,0 0 1 16,0 0-24-16,-9 15-3 15,-3 8-2-15,-9 4-2 16,1 12-1-16,-4 7-1 15,-4 11 0-15,-1 3-1 16,0 4 0-16,3 3-2 16,7-5-1-16,4-1-1 15,8-14-2-15,16-5-8 16,0-21-26-16,18-8 1 15,-3-21-2-15,10-9 2 16</inkml:trace>
  <inkml:trace contextRef="#ctx0" brushRef="#br2" timeOffset="121453">19652 12189 94 0,'-37'15'39'16,"3"-7"-1"-16,24 8 0 15,10-16-34-15,16 15-2 16,21-14-2-16,11-3-1 15,7 1-3-15,6-6-2 16,7 11-4-16,-12-13-3 16,8 22-9-16,-21-19-3 15,9 21 3-15,-21-16 7 16,3 10 7-16,-14-4 6 15,-8-6 6-15,0 6 5 16,-12-5 9-16,0 0 4 16,-15-9-1-16,15 19-4 0,-18-5-6 15,8 14-3-15,-8 2-3 16,4 9-1-16,-6 4-1 15,3 4-1-15,0 2-2 16,-1-5-5-16,12 3-6 16,-4-20-26-16,18-4 0 15,-8-14-2-15,36-17 2 16</inkml:trace>
  <inkml:trace contextRef="#ctx0" brushRef="#br2" timeOffset="122006">20356 12093 96 0,'-19'8'38'0,"9"16"1"16,-5-5-2-16,13 8-32 16,1-1-2-16,9 2 1 15,-2-1-1-15,5 2-1 16,-5 0 0-16,-2-3-1 15,-7 0 0-15,-3-3 0 16,-2-4 0-16,-2-4-1 16,1-3 1-16,9-12-1 15,-14 7 0-15,14-7 0 16,8-19-1-16,6 1 1 15,3-4-1-15,8-4 0 16,0-2 1-16,3 4-1 16,-2 1 1-16,-2 4 0 0,-5 9 1 15,-5 3-1-15,-14 7 0 16,14 10 1-16,-13 2-1 15,-1 3 0-15,0 3 1 16,-1-1-1-16,2 1 0 16,4-3 0-16,4-4 1 15,4-4-1-15,4-3 0 16,3-5 0-16,4-5 0 15,4-3 0-15,2-3 1 16,-2-3-1-16,-2 2 0 16,0-1 0-16,-5 4 0 15,-2 4 1-15,-4 5-1 16,-15 1 0-16,9 20-1 15,-14-1 1-15,-1 10-2 0,-4 0 0 16,0 6-3-16,-1-4 0 16,9 9-13-16,-6-18-21 15,16 1-1-15,-8-23 1 16,26 12-1-16</inkml:trace>
  <inkml:trace contextRef="#ctx0" brushRef="#br2" timeOffset="122350">20960 12329 97 0,'-20'6'37'0,"10"9"2"16,-6-6-3-16,12 4-32 15,4-13-2-15,13 17 0 16,8-12-1-16,5-4 0 0,9-5-1 15,1-2 0-15,3-6 1 16,-2-2-1-16,-5-2 0 16,-6-3 0-16,-9 0 0 15,-13 2 0-15,-13 5 0 16,-12 7 0-16,-10 7 0 15,-6 8 1-15,-6 10-1 16,-1 8 1-16,3 6-1 16,7 7 1-16,5 0 0 15,14-2-2-15,6 0 0 16,14-6-3-16,14 0-2 15,-7-12-27-15,18 4-6 16,-5-11-1-16,7 3 0 16</inkml:trace>
  <inkml:trace contextRef="#ctx0" brushRef="#br2" timeOffset="124063">8793 15873 18 0,'-15'-2'18'15,"15"2"-16"-15,0 0 0 16,0 0 2-16,0 0 2 16,0 0 2-16,0 0 1 15,0 0 1-15,0 0 2 16,0 0 0-16,0 0-2 15,-12-3-2-15,12 3-2 16,0 0-2-16,0 0-2 16,0 0 0-16,-5 11-1 0,5-11-1 15,0 0 1-15,0 0 0 16,10-5 0-16,-10 5 0 15,13-10 1-15,-13 10-1 16,23-15 0-16,-10 7 0 16,3-1-1-16,4-1 1 15,3 0-1-15,6-3 0 16,4 1 0-16,6-6 1 15,6 0-1-15,8-3 0 16,4-4 0-16,9-5 1 16,5 0 1-16,5-8-2 15,11 1 1-15,6-4-1 16,3 1 1-16,4 0-1 15,6-1 1-15,2 1-1 0,3 2-1 16,0 0 2-16,7 2-1 16,-3 0 0-16,1 1 0 15,1-2 0-15,0 2 1 16,3-2 0-16,3 3-1 15,-3-2 2-15,2-1-1 16,0-1 0-16,2-1 0 16,1-2 0-16,5 0 1 15,-1-5-1-15,0 0 0 16,1-3 0-16,1-5 0 15,2-3-1-15,5 0 1 16,-1-4 0-16,-3 0-1 16,-1-3 0-16,2-3 0 0,2 4 0 15,1-2 1-15,-3 1 1 16,-1-1-1-16,-3 1-1 15,3-4 0-15,1-1 1 16,1 3-1-16,0-1 0 16,-6 0-1-16,-1-1 1 15,0 0 0-15,2 1 0 16,-8 0 0-16,-3 2 0 15,-7-1 0-15,-6 0 0 16,-4 2 0-16,-3 3 0 16,-8 5 0-16,-4 0 0 15,-1 3-1-15,-5 6 1 16,-2 4 0-16,-2 2 1 15,-5 3-2-15,-5 1 1 0,-5 4 1 16,-10 1-1-16,-7 6 0 16,-7 2 0-16,-10 3 0 15,-5 7-4-15,-11 1-1 16,1 16-9-16,-14-3-20 15,0 0 0-15,-5 10 2 16,2 2-2-16</inkml:trace>
  <inkml:trace contextRef="#ctx0" brushRef="#br2" timeOffset="127413">13711 14289 28 0,'0'0'31'0,"12"-21"1"16,-12 21-8-16,-3-21-9 15,3 21-4-15,-9-11-3 16,9 11-2-16,-24 0-2 16,9 5 0-16,-7 2-1 15,5 6 1-15,-4 2-2 16,6 3 0-16,1 2-1 0,5-2 1 15,7 2-1-15,6-1 0 16,8-4-1-16,2 0 1 16,3-5-1-16,5-1 1 15,-1-2-1-15,0 0 1 16,-3 1-1-16,-3-1 1 15,-15-7 0-15,13 21-1 16,-16-6 1-16,-7 1-1 16,-5 3 0-16,-6 2 1 15,-3-1-2-15,0-5-2 16,8 4-5-16,-8-12-28 15,24-7 0-15,0 0-1 16,6-19 1-16</inkml:trace>
  <inkml:trace contextRef="#ctx0" brushRef="#br2" timeOffset="128487">14165 13909 76 0,'-20'19'38'0,"-3"8"-3"15,-2 18 1-15,-7 8-35 16,0 11-1-16,-1 7 0 16,3 5 1-16,7 1-2 15,3-5 0-15,11-8-1 16,12-15-1-16,15-8-3 0,4-17-1 15,15-9-1-15,0-22-1 16,15-2 1-16,-8-19 0 16,9-1 1-16,-11-10 1 15,2 1 4-15,-10-1 1 16,-11-2 4-16,-7 10 2 15,-16-1 2-15,-1 18 1 16,-19 0 1-16,3 16 0 16,-16 0-1-16,7 15 1 15,-7-2-4-15,8 11-1 16,-1 1-1-16,9 2 0 15,5-4-1-15,10 1-1 16,7-8 0-16,12-3 1 16,4-9-2-16,11-9 1 0,0-6 0 15,5-6-1-15,0-7 1 16,-4-3-1-16,-3-3 0 15,-6 1 0-15,-9 0-1 16,-5 3 1-16,-8 3 0 16,-4 3 0-16,-7 6 0 15,-2 2 0-15,2 5 0 16,-1 3 0-16,10 2 0 15,-12 1 0-15,12-1 0 16,13 3 0-16,3-1 0 16,5-1 1-16,3 2-1 15,4 2 0-15,0 1 1 16,-1 4-1-16,-4 5 1 15,-5 5-1-15,-5 4 0 16,-7 7 1-16,-4 2-1 0,-5 5 0 16,-3 0 0-16,-3 1 1 15,-4-5-1-15,2-3 0 16,1-4 0-16,1-10 0 15,2-5 0-15,7-12 0 16,0 0 0-16,-1-20 0 16,5-3 1-16,4-5-1 15,-1-6 1-15,1-4-1 16,1-7 0-16,0-3 1 15,-1 2-1-15,1 2 0 16,0 5 0-16,1 6 1 16,0 6-1-16,3 6 0 15,-3 11 0-15,3 8 0 16,2 8 0-16,-1 4 0 0,1 7-1 15,1 6 1-15,-2 3 0 16,0 1-1-16,-2 4 1 16,-5 3 0-16,-5-2 0 15,-7 2 0-15,-5-6 1 16,-4 0-1-16,-7-5 1 15,-2-3-1-15,-4-4 0 16,3-6 1-16,0 0-1 16,0-4 0-16,5 3 0 15,1 1 0-15,3 5 0 16,0 8 0-16,4 7-1 15,-3 10 0-15,0 8 0 16,-1 4-1-16,1 3 0 16,2-1-1-16,9-3-2 0,-1-19-8 15,23-3-26-15,-5-23 2 16,22-10-3-16,-1-21 2 15</inkml:trace>
  <inkml:trace contextRef="#ctx0" brushRef="#br2" timeOffset="128850">14896 14403 62 0,'-14'14'39'0,"10"5"-1"16,4-19 1-16,13 6-23 0,10-14-14 15,8-6 0 1,8-5 0-16,2-6-1 0,2-4 0 16,-2-3 0-16,-8 3 0 15,-5 2-1-15,-14 4 1 16,-9 3-1-16,-15 8 1 15,-8 9 0-15,-10 8 1 16,-2 10-1-16,-8 5 1 16,1 9 0-16,2 5-1 15,6 1 0-15,8 3 1 16,11-4-2-16,12-2-1 15,11-9-1-15,15-3-3 16,5-14-4-16,24 5-27 16,-7-18-3-16,11 4-1 0,-6-17-1 15</inkml:trace>
  <inkml:trace contextRef="#ctx0" brushRef="#br2" timeOffset="129050">15515 14274 76 0,'-10'7'39'0,"8"9"-2"16,2-16 1-16,0 0-35 16,10 10-2-16,7-13-1 15,8 0-3-15,-3-12-7 16,9 11-28-16,-8-8 1 15,0 10-1-15,-11-5 1 16</inkml:trace>
  <inkml:trace contextRef="#ctx0" brushRef="#br2" timeOffset="129201">15467 14495 85 0,'-7'28'38'0,"0"-14"1"16,15 2 0-16,4-14-38 15,8-5-1-15,8-1-7 16,-6-12-30-16,14 7-1 15,-8-12-2-15,11 8 1 16</inkml:trace>
  <inkml:trace contextRef="#ctx0" brushRef="#br2" timeOffset="129818">16283 14111 47 0,'9'-15'34'0,"-9"15"2"16,0 0-1-16,0 0-25 15,0 0-1-15,0 0-3 16,2 25 0-16,-1 1-2 15,-3 5-2-15,2 9 1 16,-4 6-2-16,3 7 0 16,-2 3-1-16,1-4-2 15,5 2-4-15,-9-19-22 16,14 3-8-16,-4-18-1 15,6-2-1-15</inkml:trace>
  <inkml:trace contextRef="#ctx0" brushRef="#br2" timeOffset="130006">16261 14424 70 0,'-20'-5'40'0,"-6"-5"-1"16,12 12 1-16,-2-7-30 16,16 5-6-16,13-17 0 15,14 5-2-15,9-1-2 16,11-8-1-16,9 2-3 15,6-11-10-15,11 14-25 16,-9-2 1-16,2 9-3 16,-12-2 1-16</inkml:trace>
  <inkml:trace contextRef="#ctx0" brushRef="#br2" timeOffset="130586">17164 14081 58 0,'-6'-17'37'15,"6"17"0"-15,-25-26-1 16,8 22-27-16,-11-2-5 16,0 12 2-16,-8 4-2 15,0 7-1-15,-1 7 0 16,3 4-1-16,4 1 0 15,7 1-1-15,5-3 1 16,13-3-2-16,5-10 1 16,15-6 0-16,8-10 1 15,8-8-1-15,8-8 0 16,4-4 0-16,1-5 0 15,4 2-1-15,-9 3 1 16,-5 4 0-16,-8 10 0 16,-7 10 0-16,-12 12 0 15,-7 12-1-15,-8 10 1 0,-6 12-1 16,-5 8 1-16,0 5-2 15,-2 5 0-15,0-4-1 16,8-1-4-16,1-16-6 16,20 2-27-16,-4-24 0 15,21-6-2-15,0-22 1 16</inkml:trace>
  <inkml:trace contextRef="#ctx0" brushRef="#br2" timeOffset="130726">17489 14353 83 0,'-24'-1'39'15,"5"8"-2"-15,-3-8 0 16,11-10-42-16,11 11-27 16,4-10-5-16,16 3 0 15,1-11-2-15</inkml:trace>
  <inkml:trace contextRef="#ctx0" brushRef="#br2" timeOffset="131176">17876 14155 70 0,'-26'-16'38'16,"7"11"-2"-16,-9-5 2 16,5 7-33-16,-7 2-1 15,3 9 0-15,-2 4-1 0,4 6 1 16,2 3-2-16,8 4 0 15,5-1-1-15,13 0 0 16,8-5 0-16,9-3 0 16,11-5-1-16,7-4 0 15,5-1 1-15,4-1-1 16,-7 5 0-16,-2 2 0 15,-7 6 0-15,-11 3 0 16,-10 11 0-16,-12 3 0 16,-11 2 0-16,-7-1 1 15,-7-1-1-15,-2-4 0 16,0-9 1-16,3-10 0 15,4-9-1-15,4-14 1 16,9-11-1-16,7-12 0 0,6-14 1 16,7-5-2-16,4-4 1 15,3-1-1-15,2 3-1 16,2 1-2-16,2 15-4 15,-6-7-15-15,10 27-16 16,-10-5 1-16,9 15-2 16,-9-7 1-16</inkml:trace>
  <inkml:trace contextRef="#ctx0" brushRef="#br2" timeOffset="131372">18254 14020 85 0,'0'0'40'16,"-9"32"1"-16,-5-9-1 0,8 15-35 15,-7 7-2-15,0 6-1 16,-2 8-1-16,-1-1-2 16,5 0-3-16,-5-12-9 15,15 9-26-15,-7-21 0 16,12 0-2-16,-1-19 1 15</inkml:trace>
  <inkml:trace contextRef="#ctx0" brushRef="#br2" timeOffset="132122">18572 14327 79 0,'5'-12'37'0,"-11"1"0"15,6 11-11-15,-17 16-19 16,5 1-3-16,-6 5-1 0,-1 5 0 16,0 2-2-16,3 4 1 15,3-4-1-15,6-4 1 16,0-5-1-16,11-7 0 15,6-9-1-15,6-9 1 16,5-10 0-16,-1-5-1 16,5-7 1-16,-1-5-1 15,0-3 1-15,-2-2 0 16,-2 4 0-16,-2 2-1 15,-6 6 1-15,-1 7 0 16,-5 5 0-16,-6 13-1 16,0 0 1-16,11 4 0 15,-9 8-1-15,2 6 1 16,3-1-1-16,1 3 1 0,5-2-1 15,3-2 1-15,5-4-1 16,3-5 1-16,3-5-1 16,1-4 1-16,-1-4-1 15,1-2 1-15,-5-3-1 16,-2 2 0-16,-5 0 1 15,-5 3-1-15,-11 6 0 16,11-2 0-16,-11 2 0 16,-3 25 0-16,-3-3-1 15,-2 7 1-15,-1 2-2 16,-1 1-1-16,5 5-2 15,-2-10-3-15,15 9-11 16,-12-25-19-16,23 2-1 16,-4-20-1-16,15 1 1 0</inkml:trace>
  <inkml:trace contextRef="#ctx0" brushRef="#br2" timeOffset="132536">19330 14247 68 0,'12'-9'38'0,"-12"9"-2"16,0 0 1-16,0 0-31 0,5-12-2 15,-5 12 0-15,-12 8-1 16,2 6 0-16,-7 4 1 16,1 2-1-16,-3 3-1 15,3 4 0-15,1 1 0 16,5-3-1-16,6-4 0 15,6-4-1-15,-2-17 0 16,25 15 0-16,-6-14 0 16,3-1 0-16,-2-1 0 15,-1 1 0-15,-4 2 0 16,-15-2 0-16,11 21 0 15,-14-5 1-15,-5 4-1 16,-5 1-1-16,-1 4-1 16,-1-8-3-16,9 9-12 15,-10-18-21-15,17 3 0 0,-1-11-3 16,13-10 1-16</inkml:trace>
  <inkml:trace contextRef="#ctx0" brushRef="#br2" timeOffset="132778">19664 14132 79 0,'-14'8'40'0,"14"-8"-2"16,0 0 1-16,22 1-37 0,-6-3-2 16,4-4-2-16,7 6-6 15,-9-10-29-15,15 5-1 16,-8-9 0-16,11 3-1 15</inkml:trace>
  <inkml:trace contextRef="#ctx0" brushRef="#br2" timeOffset="137799">6516 8809 59 0,'-3'-14'34'0,"3"14"0"15,-23-8-1-15,0 15-23 0,-2 18-5 16,-11 5 0-16,-3 14-1 15,-3 6 1-15,1 8-1 16,-1 5-2-16,11 5 1 16,3-6-1-16,16-1-1 15,14-5-2-15,13-10-2 16,18-3-6-16,-1-18-20 15,20-3-6-15,-2-14-1 16,12-6 0-16</inkml:trace>
  <inkml:trace contextRef="#ctx0" brushRef="#br2" timeOffset="138033">6667 9096 61 0,'-12'-1'35'0,"-3"-3"0"15,15 4 0-15,-20 5-13 16,14 10-19-16,3 3-2 16,0 11 1-16,3 8-2 15,0 4 0-15,2 6-2 16,-2-2-2-16,5 4-4 15,-7-7-27-15,9-6 2 16,-5-14-3-16,8-6 2 16</inkml:trace>
  <inkml:trace contextRef="#ctx0" brushRef="#br2" timeOffset="138210">6608 9360 81 0,'-14'-8'36'16,"-4"-5"-2"-16,6 9 2 15,0-9-31-15,12 13-2 16,0-23-1-16,9 10-1 15,9-1-3-15,2-2-3 16,14 8-7-16,-10-11-21 16,14 7-1-16,-4-3-2 15,3 8 2-15</inkml:trace>
  <inkml:trace contextRef="#ctx0" brushRef="#br2" timeOffset="138480">6925 9143 47 0,'0'0'32'0,"-5"-14"1"15,5 14 1-15,-17-11-17 16,17 11-6-16,-20 7-4 15,15 7-2-15,-5 1-1 16,6 12 0-16,0 3-1 16,3 8 0-16,2-3 0 15,3 4 0-15,3-9 0 16,5 0 0-16,-2-11-1 15,9-10 0-15,1-14-1 16,3-7 0-16,1-13 0 16,-1-5-2-16,0-2-2 15,-6-6-2-15,5 11-14 16,-14-12-18-16,2 15-1 15,-9-4 0-15,2 16 0 0</inkml:trace>
  <inkml:trace contextRef="#ctx0" brushRef="#br2" timeOffset="138852">7098 9237 85 0,'0'0'35'0,"10"14"0"16,-10-14 0-16,16-4-32 15,0-4 0-15,7 2-1 16,3-6 1-16,7-2-1 16,1-6 0-16,3-2-1 15,-3-2 1-15,-4 1 0 0,-5 0-1 16,-6 2 1-16,-10 4-1 15,-11 4 0-15,-11 3 0 16,-6 9-1-16,-7 6 1 16,-6 8 0-16,0 6 0 15,2 6 0-15,-3 3 0 16,10 6 1-16,8 0-1 15,13-1 0-15,7-3 0 16,10-8-3-16,14-4-1 16,7-11-4-16,17 4-29 15,-7-19-3-15,12 4 1 16,-6-10-2-16</inkml:trace>
  <inkml:trace contextRef="#ctx0" brushRef="#br2" timeOffset="139405">7111 9688 90 0,'0'0'36'16,"0"0"0"-16,-16-4 0 15,9 13-32-15,-1 3 0 16,2 9-1-16,-1-2 0 15,2 7 0-15,3-1 0 16,4 2-1-16,3-6 0 16,4-1 0-16,5-7 0 15,6-8-1-15,3-8 0 16,5-9-1-16,0-5 1 15,0-7-1-15,-2-4 0 16,0 1 0-16,-7 1 1 16,-4 1-1-16,-5 5 1 0,-2 5-1 15,-7 5 0-15,-1 10 0 16,0 0 0-16,-10 8-1 15,5 8 0-15,-4 5 0 16,5 7-2-16,-2-2-1 16,9 9-2-16,-6-16-5 15,21 12-26-15,-10-17 0 16,10 2 0-16,-3-13 0 15</inkml:trace>
  <inkml:trace contextRef="#ctx0" brushRef="#br2" timeOffset="140120">7483 9739 70 0,'0'0'34'0,"13"-8"0"15,-13 8 0-15,0 0-27 16,0 0 0-16,0 0-2 15,0 0-1-15,0 0-1 16,6 14 1-16,-11 1-2 16,5 8 0-16,-1 4 0 15,0 4 1-15,-1 2-2 0,4 2 1 16,-1-3-1-16,0-2 0 15,2-4 0-15,0-8 0 16,2-8-1-16,-5-10 0 16,17-6 1-16,-8-12-1 15,1-8 0-15,2-7 1 16,0-7-1-16,0-4 0 15,0-2 0-15,1-1 0 16,-3 0 0-16,4 6-1 16,-2 8 0-16,1 7 0 15,1 9 1-15,1 8 0 16,2 8 0-16,0 8 0 15,0 6 1-15,0 6 0 16,0 3 0-16,-1 2-1 16,-1 1 0-16,-3 3 0 0,-5 1-1 15,-6 0 1-15,-3 1 0 16,-8-5-1-16,-4-2 1 15,-6 0 0-15,-6-5 0 16,-1-3 0-16,-3-4 0 16,1 1 0-16,2-5 0 15,1 1 1-15,4 2-1 16,1 3 0-16,4 5 1 15,3 7-1-15,0 7 0 16,5 7 0-16,1 3 0 16,2 3-1-16,0 2-1 15,5-9-2-15,11 0-10 16,-4-21-24-16,15-4 2 15,-1-25-3-15,10-7 1 0</inkml:trace>
  <inkml:trace contextRef="#ctx0" brushRef="#br2" timeOffset="140421">7927 9095 77 0,'0'0'38'0,"0"0"0"15,9 25 1-15,7 2-22 16,-2 3-13-16,13 11 0 16,0 3 0-16,4 7-1 15,-2 8 0-15,-4 6 0 0,-5 7-1 16,-10 6 0-16,-9 5-1 15,-11-1 0-15,-7-1-2 16,-8-5 1-16,-1-6-4 16,-6-15-3-16,13-5-31 15,-7-26-2-15,11-3 0 16,0-22-2-16</inkml:trace>
  <inkml:trace contextRef="#ctx0" brushRef="#br2" timeOffset="141319">6093 14525 45 0,'-11'-5'34'0,"-11"8"1"15,3 19 1-15,-17 2-28 16,6 23-2-16,-12 3 0 16,6 15-3-16,-1 5-1 15,7 3 1-15,2 0-2 16,14 0-1-16,8-6 0 15,11-10-4-15,14 0-5 16,1-19-27-16,24-6-1 16,-5-12-1-16,14-4 1 0</inkml:trace>
  <inkml:trace contextRef="#ctx0" brushRef="#br2" timeOffset="141560">6036 15036 55 0,'0'0'37'15,"-8"11"-1"-15,8-11-1 16,19 10-33-16,-1-13-2 15,9 1 0-15,3-3-3 0,8 2-2 16,-7-10-20-16,12 9-11 16,-8-6 0-16,4 7-1 15</inkml:trace>
  <inkml:trace contextRef="#ctx0" brushRef="#br2" timeOffset="141980">6472 14954 33 0,'0'0'35'16,"4"-16"1"-16,-4 16 0 16,5-12-26-16,-5 12-6 15,0 0 1-15,0 0-1 16,8 18 0-16,-7 2 0 15,-1 3-1-15,4 6 0 16,-2 0-1-16,4 2 0 16,-2-1 0-16,5-4 0 15,0-7 0-15,0-5-1 16,5-8 0-16,-4-8 0 15,4-10 0-15,0-8 0 16,-3-5-1-16,1-7-2 16,0-2 0-16,-5-5-3 0,3 10-8 15,-10-11-26-15,7 17 1 16,-9-4-2-16,7 13 2 15</inkml:trace>
  <inkml:trace contextRef="#ctx0" brushRef="#br2" timeOffset="142358">6721 14977 51 0,'4'13'38'0,"-4"-13"0"16,0 0-1-16,0 0-31 15,21-4-3-15,-6-5 1 0,3 2-2 16,-1-4 0-16,4-1 0 16,-5-3-1-16,0 1 0 15,-4-2 0-15,-4 2 0 16,-9 0 0-16,-3 3 0 15,4 11 0-15,-20-13-1 16,1 16 1-16,-2 6 0 16,0 6 0-16,-1 7 0 15,6 5 0-15,4 4 1 16,6-2-1-16,6 2 0 15,8-3-2-15,7-7-1 16,9-4-3-16,4-19-15 16,15 6-20-16,-4-13 1 15,9 1-3-15,-6-13 1 16</inkml:trace>
  <inkml:trace contextRef="#ctx0" brushRef="#br2" timeOffset="142807">7251 14863 48 0,'0'0'38'0,"-19"7"-1"15,10 7 1-15,-6-2-25 16,4 10-9-16,-2 2-1 16,2 6 0-16,2 2 0 0,5-1 0 15,0-4-1-15,8 0 1 16,2-9-2-16,5-5 1 15,8-9-1-15,2-10 1 16,2-5-1-16,0-4 0 16,4-8-1-16,-4-1 1 15,-2-1 0-15,-5-3-2 16,-6 6 2-16,-1 3-2 15,-4 2 1-15,-5 4 0 16,0 13 0-16,0 0 0 16,0 0-1-16,-8 25 0 15,7 1-1-15,0 4 0 16,1 9-1-16,1-3-1 0,6 6-1 15,0-11 0-15,9 1-5 16,-16-32-23-16,35 16-5 16,-12-25 0-16,6-5 1 15</inkml:trace>
  <inkml:trace contextRef="#ctx0" brushRef="#br2" timeOffset="143325">7690 14892 70 0,'0'0'38'16,"-15"18"-1"-16,1-6-11 15,6 15-22-15,-3 1-1 16,6 9 1-16,-2-1-1 16,6 5 0-16,0-5-1 0,3 1 0 15,2-8-1-15,1-5 0 16,1-10 0-16,-6-14-1 15,12 3 0-15,-12-3 0 16,14-30 0-16,-9 4-1 16,2-5 1-16,0-4 0 15,1-3 0-15,2 1 0 16,2 2 0-16,4 0 0 15,3 2 0-15,1 6 0 16,5 4 0-16,2 4 0 16,0 5 0-16,-2 6 0 15,-2 4-1-15,2 5 1 16,-10 6 0-16,-3 4-1 15,-7 8 1-15,-6 2-1 0,-7 2 1 16,-6 5 0-16,-6 2 0 16,-8 3 0-16,-1-2 0 15,-1-5 0-15,-2 0 1 16,3-6-1-16,1 0 1 15,3 0 0-15,1 3 0 16,8 1 0-16,-2 9 0 16,6 10 0-16,-2 8-1 15,2 9-3-15,2 10-1 16,-4-11-15-16,13 15-21 15,-7-15 0-15,10-5-2 16,1-20 0-16</inkml:trace>
  <inkml:trace contextRef="#ctx0" brushRef="#br2" timeOffset="146061">20315 6897 85 0,'-22'-12'34'0,"-13"11"2"15,-5 16 1-15,-10 11-33 16,-5 14 2-16,-3 8-1 16,4 19 0-16,-2 9-1 15,11 14 0-15,3 5-2 16,17 4-1-16,10-5 0 15,15-5-3-15,15-4-1 16,8-21-3-16,24 0-21 16,0-25-11-16,15-14 0 15,0-17-1-15,6-5 2 0</inkml:trace>
  <inkml:trace contextRef="#ctx0" brushRef="#br2" timeOffset="146251">20417 7625 94 0,'-20'-14'38'0,"1"14"0"15,-5 0-1-15,14 14-31 16,-11 3-2-16,9 11-2 16,-1 2 0-16,6 4-2 15,6 2-2-15,2-5-4 16,19 2-30-16,-7-11-2 15,12-2 1-15,0-17-2 16</inkml:trace>
  <inkml:trace contextRef="#ctx0" brushRef="#br2" timeOffset="146415">20510 7391 98 0,'-38'-32'37'16,"5"14"0"-16,-4 2-2 15,6 9-34-15,15 9-6 16,5-4-22-16,22 9-10 15,8-6 0-15,18 5-1 16</inkml:trace>
  <inkml:trace contextRef="#ctx0" brushRef="#br2" timeOffset="146753">20675 7658 94 0,'-12'21'37'0,"12"0"0"16,0-21 0-16,23 6-33 15,3-9-1-15,10-5-1 16,3-8 1-16,6-3-1 16,-4-4 0-16,-3-2 0 15,-8 0 0-15,-8 0 0 16,-10 5-1-16,-13 5 1 15,-14 2-1-15,-8 11 1 16,-11 5 0-16,-5 11-1 0,-5 9 0 16,0 8 0-1,1 7 0-15,8 3 0 0,7 1-1 16,8-1 0-16,13 0-2 15,14-10-1-15,15 3-6 16,-1-16-29-16,26 2-1 16,-1-12-1-16,14-1-1 15</inkml:trace>
  <inkml:trace contextRef="#ctx0" brushRef="#br2" timeOffset="146910">21231 7821 113 0,'-27'-2'37'0,"6"5"1"15,1-7-6 1,3-1-39-16,17 5-29 0,0 0-3 16,20-7 1-16,-6 1-1 15</inkml:trace>
  <inkml:trace contextRef="#ctx0" brushRef="#br2" timeOffset="147551">20593 8082 104 0,'0'0'39'16,"-7"-10"2"-16,7 10-1 0,0-10-38 15,0 10-2-15,0 0-3 16,9-21-14-16,-9 21-22 16,10 0 1-16,-10 0-2 15,14 2-1-15</inkml:trace>
  <inkml:trace contextRef="#ctx0" brushRef="#br2" timeOffset="148271">21828 7718 81 0,'-16'-21'37'15,"1"9"-1"-15,-11 0 2 16,0 17-29-16,-10-3-3 16,6 15-1-16,-6 6-1 15,5 8 0-15,6 3-1 16,5 4 0-16,7-2-1 15,12-4 1-15,10-9-1 16,14-8-1-16,9-14 0 16,11-10 0-16,8-16 0 15,5-12 0-15,5-16 0 0,-1-7 0 16,-3-7 0-16,-5-5 0 15,-9-5 0-15,-8 3 0 16,-8 9 0-16,-10 9 1 16,-10 14-1-16,-8 18 0 15,1 24-1-15,-24 4 0 16,1 29 0-16,-5 16-1 15,-1 14-1-15,1 8-1 16,10 7-1-16,1-5-1 16,15 0-1-16,7-15-3 15,19 5-11-15,0-26-21 16,17-5 3-16,-3-17-1 15,7-6 3-15</inkml:trace>
  <inkml:trace contextRef="#ctx0" brushRef="#br2" timeOffset="149096">22331 7696 98 0,'-8'-31'37'15,"0"11"2"-15,-7 1-2 16,15 19-30-16,-30-5-2 16,13 18-1-16,-3 5-1 15,1 8-1-15,2 4 0 16,5 4 0-16,4 1-1 15,8-4 1-15,7-2-1 16,6-5 0-16,6-11 0 16,4-5-1-16,2-9 0 15,4-9 0-15,-1-7 0 16,-4-5 0-16,-3-5 0 0,-3-5-1 15,-7-1 1-15,-4 2 0 16,-5 0 0-16,-6 5 0 16,-1 4 1-16,-4 5-1 15,0 7 0-15,9 10 0 16,-14-6 0-16,14 6 0 15,-5 14 0-15,10-3 0 16,3 2 0-16,6-1 0 16,3-1 1-16,5-2-1 15,1-2 0-15,5-2 0 16,-4-3 1-16,3-2-1 15,-7-2 0-15,-2 1 1 16,-7 0-1-16,-11 1 1 16,0 0-1-16,0 0 0 15,-1 20 0-15,-12-5 1 0,-1 6-1 16,0 1 0-16,2 3-1 15,3 1 1-15,1-2 0 16,7-3 0-16,6-5 0 16,5-8 0-16,10-7 0 15,6-6 0-15,3-6 0 16,4-6 0-16,0-4 0 15,0-3 0-15,-2-3 1 16,-6 4-1-16,-5 1 0 16,-5 6 0-16,-6 3 0 15,-9 13 0-15,0 0 0 16,0 0 0-16,-5 22 0 15,0-5 0-15,0 5 0 16,2 0 0-16,3 3 0 0,3-5 0 16,7-2 0-16,4-6 0 15,2-4 0-15,3-4 0 16,2-7 0-16,3-5 0 15,-5-7 1-15,0-5-1 16,-5-5 0-16,-3-3 0 16,-3-2 0-16,-3 0-1 15,-5 0 0-15,-1 4-1 16,1 7-1-16,-3 3-1 15,3 16-1-15,7-14-5 16,9 29-9-16,-16-15-19 16,22 18 0-16,-9-9 1 15,13 9-1-15</inkml:trace>
  <inkml:trace contextRef="#ctx0" brushRef="#br2" timeOffset="149448">23183 7706 92 0,'0'0'35'16,"18"-5"2"-16,-18 5 1 15,0 0-29-15,0 0-3 16,0 0-1-16,-11 12 0 15,3 7 0-15,-5 2-1 16,1 7-1-16,0 0 0 16,1 2-1-16,2-2 0 15,3-5-1-15,4-4 0 16,6-7 0-16,-4-12 0 15,26-1-1-15,-6-13 0 16,3-6 0-16,2-5 1 0,2-5-1 16,1-1 0-16,-4 1 1 15,-4 3-1-15,-5 8 0 16,-6 6 1-16,-9 13-1 15,0 0 0-15,6 17 0 16,-6 4-1-16,0 2-1 16,5 7-1-16,-1-6-2 15,14 9-10-15,-18-33-14 16,39 26-10-16,-16-25-2 15,15 1 0-15,-5-13 0 16</inkml:trace>
  <inkml:trace contextRef="#ctx0" brushRef="#br2" timeOffset="149721">23742 7197 109 0,'11'1'39'0,"-11"-1"1"16,28 26-1-16,-17-4-34 15,20 10-1-15,4 4 0 16,6 9-1-16,-5 7-1 16,1 9 0-16,-9 6-1 15,-9 1 0-15,-7 4-1 16,-17 4 0-16,-11 0-3 15,-18-7-3-15,0 7-12 16,-27-17-21-16,6 5-4 16,-19-8 1-16,1 5-2 15</inkml:trace>
  <inkml:trace contextRef="#ctx0" brushRef="#br2" timeOffset="150538">15645 14981 42 0,'2'-30'34'16,"1"13"1"-16,-16 5 0 16,1 17-31-16,-13 10 1 15,-1 22 1-15,-7 10 1 16,2 21 0-16,-5 9-3 15,9 14 2-15,-1 2-2 16,10 4-2-16,7-7 0 16,15-6-2-16,13-12-2 15,7-20-4-15,23-7-9 16,-3-33-25-16,20 0 2 15,-5-26-1-15,10-1 1 0</inkml:trace>
  <inkml:trace contextRef="#ctx0" brushRef="#br2" timeOffset="150740">15958 15476 63 0,'-6'13'41'16,"-4"-3"-4"-16,7 17 0 15,-6 2-31-15,6 4-5 16,1 3 1-16,5 4-3 15,0 0 0-15,1-5-4 16,5 0-3-16,-9-14-28 16,16-2-1-16,-4-20-1 15,9-5 0-15</inkml:trace>
  <inkml:trace contextRef="#ctx0" brushRef="#br2" timeOffset="150884">16058 15282 61 0,'-29'-33'36'16,"4"17"0"-16,-6-1-3 15,10 11-33-15,11 12-7 16,-2-4-27-16,21 8 0 16,-9-10-2-16,32 17 0 15</inkml:trace>
  <inkml:trace contextRef="#ctx0" brushRef="#br2" timeOffset="151244">16165 15505 66 0,'-13'21'38'0,"13"6"-1"16,0-15 2-16,14 3-35 16,7-10 0-16,11-5-3 15,7-7 1-15,5-5 2 16,-1-3-2-16,0-4 0 15,-4-3-2-15,-8-1 2 16,-8-1-1-16,-6 2 0 16,-14 2 0-16,-7 3-1 15,-10 6 0-15,-6 7 1 16,-7 11-1-16,-1 11 1 0,0 9 0 15,0 8-1-15,6 5 0 16,4 3 0-16,9 0 0 16,11-5-1-16,10-6-2 15,11-12-4-15,15 1-4 16,4-27-27-16,25 5-1 15,-3-19-2-15,21 3 0 16</inkml:trace>
  <inkml:trace contextRef="#ctx0" brushRef="#br2" timeOffset="151692">16908 15684 65 0,'0'0'36'0,"-11"17"-17"16,11-17-18-16,-15 6-39 15,3-12 1-15,12 6-2 16</inkml:trace>
  <inkml:trace contextRef="#ctx0" brushRef="#br2" timeOffset="151859">16314 15917 70 0,'-33'14'38'16,"4"-15"-4"-16,11-11-13 15,15 2-58-15,6-21 0 16,17 2-2-16,4-9 1 15</inkml:trace>
  <inkml:trace contextRef="#ctx0" brushRef="#br2" timeOffset="152593">17898 15398 63 0,'-19'0'36'16,"-16"-2"-2"-16,2 17-9 15,-12-6-18-15,3 13 0 16,-3 4-2-16,5 11-2 15,0 5 1-15,11 6-1 16,5-1 0-16,17 4-1 16,5-8 0-16,15-9-1 15,12-8 1-15,11-13-1 0,8-19 1 16,9-16-1-16,6-16 0 15,4-15 0-15,2-16 0 16,1-8 0-16,-7-7 0 16,-6-1 0-16,-7 1-1 15,-8 5 1-15,-10 12-1 16,-9 12 1-16,-12 16-1 15,-7 17 1-15,0 22-1 16,-19 14 0-16,2 22 1 16,-3 18-1-16,2 10 0 15,0 11 0-15,5 5-1 16,6-4-3-16,14-1-2 15,3-20-7-15,26 1-24 16,-6-25-2-16,18-6-1 0,-9-24 0 16</inkml:trace>
  <inkml:trace contextRef="#ctx0" brushRef="#br2" timeOffset="153395">18513 15423 73 0,'-24'-18'39'0,"5"13"0"15,-8-2-1-15,-1 13-33 16,2 5-2-16,7 9 1 15,1 7-2-15,4 6-1 16,4 5 1-16,5 3-2 16,5-1 2-16,7-3-2 15,6-6 0-15,8-7 0 0,7-11 0 16,4-13 0-16,5-10 0 15,1-12 0-15,3-11 0 16,-3-7 0-16,-3-3 0 16,-6-4 0-16,-7 1 0 15,-7 3 0-15,-9 6 0 16,-6 6 1-16,-8 9-1 15,-6 8 0-15,-4 9 0 16,0 5 0-16,-1 7 0 16,5 4 0-16,6 2 1 15,6 1-1-15,9-3 0 16,9 1 0-16,7-6 0 15,7-3 1-15,3-1-1 16,3-2 0-16,-1-1 0 0,-4-1 0 16,-5 1 0-16,-4 0 1 15,-8 1-1-15,-3 2 0 16,-11-2 0-16,2 13 1 15,-7-1-1-15,-1 8 0 16,-5 3 1-16,1 5-2 16,-2 3 1-16,4-1 0 15,2-3 0-15,9 0-1 16,2-10 2-16,9-8-2 15,7-10 1-15,6-8 0 16,0-8 0-16,5-8 0 16,-1-1 0-16,-2-3 1 15,-2-1-1-15,-9 5 0 16,-3 5 0-16,-2 6 1 15,-13 14-1-15,0 0 0 0,10 3 1 16,-10 16-1-16,0 8 1 16,2 4-2-16,0 4 1 15,4 3 0-15,3-3 0 16,4-1-1-16,1-9 1 15,4-9-1-15,2-10 1 16,1-12 0-16,2-8 1 16,-3-10-1-16,2-8 0 15,-7-7 0-15,3-4-1 16,-5-4 0-16,1 3-3 15,-4-2 0-15,5 11-5 16,-10-7-8-16,16 27-13 16,-15-11-9-16,10 22 0 0,-16 4 1 15</inkml:trace>
  <inkml:trace contextRef="#ctx0" brushRef="#br2" timeOffset="153738">19510 15354 69 0,'0'0'38'0,"12"6"0"16,-12-6-2-16,5 13-28 15,-9-1-2-15,4 10-1 16,-5 4-1-16,-1 6-3 16,-1-1 2-16,0 1-2 15,0-2 1-15,4-3-2 16,1-8 1-16,5-7-2 15,-3-12 2-15,14-10-1 0,2-9 0 16,2-6 1-16,4-4-1 16,2-6 1-16,1 2-1 15,-1 2 1-15,1 7-1 16,-2 5 1-16,-5 12-1 15,-3 9 0-15,-1 9 0 16,-1 8 1-16,-2 7-1 16,-2 3-2-16,0 3 0 15,-4-2-6-15,10 9-12 16,-16-19-17-16,14 5-3 15,-13-25-3-15,20 19 1 16</inkml:trace>
  <inkml:trace contextRef="#ctx0" brushRef="#br2" timeOffset="154180">20099 14921 61 0,'-17'-19'39'15,"17"19"-2"-15,-4-19 1 16,23 15-34-16,4 6 0 15,11 13-1-15,4 10 0 16,6 14 1-16,-4 10-1 16,1 17 0-16,-10 9-1 15,-8 12 1-15,-10 5-1 16,-11 5-2-16,-14 2 2 15,-8-2-2-15,-12-7 0 16,-2-11-1-16,0-7-3 16,-2-28-12-16,17-2-23 15,-8-29-1-15,27-13-1 16,-17-16 0-16</inkml:trace>
  <inkml:trace contextRef="#ctx0" brushRef="#br3" timeOffset="213851">13196 11603 25 0,'-19'-24'29'16,"1"12"2"-16,-7-3 0 15,-10-6-21-15,-4 12-3 16,-18-3 1-16,0 10 0 16,-18-3-1-16,-2 10-1 15,-13 0-1-15,1 5 0 16,-10-2-2-16,3 9 0 15,-6-6 0-15,5 3 0 16,0-1-1-16,2 2 0 16,1 2-1-16,7 5 2 15,3 2-1-15,8 12 0 0,5 2-1 16,6 10-1-16,8 7 1 15,8 4-2-15,9 8 1 16,14 4-2-16,14 1 2 16,17-1-2-16,22 0 2 15,17 0 0-15,25-5 0 16,21-3 0-16,25-7 0 15,17-6 0-15,15-9 0 16,10-5 0-16,9-9-1 16,4-12 0-16,-4-11 1 15,-5-11 0-15,-9-11 0 16,-7-16 0-16,-11-14 0 15,-6-17 1-15,-17-19 0 16,-15-14-1-16,-21-14 1 0,-20-8 0 16,-31-9 0-16,-30-2 0 15,-33 2 1-15,-35 9 0 16,-30 21-1-16,-32 22 1 15,-27 29-1-15,-21 31-2 16,-17 35-2-16,-14 18-32 16,9 32-2-16,9 5-2 15,29-3-2-15</inkml:trace>
  <inkml:trace contextRef="#ctx0" brushRef="#br3" timeOffset="571634.1316">19213 7236 98 0,'10'-6'38'16,"-1"-8"-1"-16,11 9-5 15,-3-7-27-15,5 4 0 16,1 0-2-16,6 4 0 16,-1 2-2-16,-1 2 1 15,-1 2-1-15,0 5 0 16,-7 4 0-16,-7 7 0 15,-9 4 0-15,-11 6-1 16,-12 8 1-16,-8 3-1 16,-10 6 1-16,-7 4 0 15,0 0 0-15,0-2-1 16,8-7 1-16,11-4 1 15,12-10 0-15,19-8-1 0,18-12 1 16,15-10-1-16,14-8 0 16,12-6-1-16,6-1-1 15,-2-6-2-15,0 15-9 16,-20-11-25-16,0 17-4 15,-22-2 1-15,-5 14-2 16</inkml:trace>
  <inkml:trace contextRef="#ctx0" brushRef="#br3" timeOffset="572745.576">19923 13912 75 0,'0'0'38'16,"27"-12"-1"-16,-10 2 1 16,12 4-35-16,1-3 0 15,7 2-1-15,0 0 0 16,-1 3 0-16,-3 2-1 15,-6 7 1-15,-8 5-1 0,-10 7 0 16,-12 8-1-16,-10 6 2 16,-10 3-1-16,-7 6 0 15,-5-1 0-15,1-1 0 16,5-2 0-16,2-4 1 15,12-7 0-15,13-8-1 16,13-7 1-16,18-7-1 16,8-6-1-16,10-4 0 15,10-4 0-15,0-1-1 16,0 2-2-16,-10-2-2 15,-2 13-6-15,-24-8-27 16,5 15-1-16,-26-8-2 16,12 14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06:57.4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1838 1432 74 0,'-8'-17'36'0,"8"17"0"15,0 0 1-15,0 0-27 16,0 0-3-16,-57-43 0 16,36 41-1-16,-37-2-1 15,0 7-2-15,-5 13 1 16,-6 8-2-16,2 17 1 15,-3 6-1-15,15 19 0 16,25-1-2-16,9 3 1 16,13-3 0-16,14-7-1 0,15-15 1 15,15-17-1-15,16-21 1 16,15-25 0-16,12-25-1 15,12-23 2-15,-41 22-2 16,6-5 1-16,-7-9-1 16,6-8 0-16,-6-5 1 15,0-6-1-15,-9-2 2 16,-2-3-2-16,-13-2 2 15,1 5-1-15,-12 9-1 16,-1 12 1-16,-13 60 0 16,11-65-1-16,-11 65 1 15,-23 9-1-15,2 39-1 16,1 50 1-16,4 43-2 15,16 34-1-15,-9-16-12 0,18-4-23 16,26-32-6-16,6-61 2 16,5-11-1-16</inkml:trace>
  <inkml:trace contextRef="#ctx0" brushRef="#br0" timeOffset="763">1327 3067 90 0,'-8'-15'35'15,"-1"-11"1"-15,10 6-1 16,0-14-28-16,14 5-2 16,3-12 0-16,13 6-3 15,2-9 0-15,7 5-1 16,0 2 0-16,-1 7-1 15,-2 6 0-15,-8 11-1 16,-6 12 2-16,-13 15 0 16,-7 12 1-16,-10 17-1 15,-4 13 0-15,-5 16 1 0,-1 11-2 16,-1 8 2-16,5 0-1 15,7-3 0-15,10-10-1 16,16-12 0-16,8-21 2 16,23-24 0-16,10-27 0 15,10-23 0-15,4-20 0 16,5-12 0-16,-9-11 0 15,-8-8-1-15,-13-1 0 16,-17 3-2-16,-15 7 1 16,-12 6-2-16,-10 10 0 15,-10 7-1-15,4 15-3 16,-7-1-7-16,17 34-24 15,-5-18-3-15,19 31 1 16,0-5-3-16</inkml:trace>
  <inkml:trace contextRef="#ctx0" brushRef="#br0" timeOffset="976">2596 3185 109 0,'-34'44'39'0,"5"12"0"16,-2-11-2-16,7 8-35 16,7-1-2-16,14-9-3 15,14 1-16-15,11-32-20 16,22-9 1-16,7-25-1 15,18-14-1-15</inkml:trace>
  <inkml:trace contextRef="#ctx0" brushRef="#br0" timeOffset="1118">2810 2706 110 0,'-53'-2'38'16,"10"8"-7"-16,13 8-30 15,13-5-41-15,15 7 0 16,2-16 0-16</inkml:trace>
  <inkml:trace contextRef="#ctx0" brushRef="#br0" timeOffset="1787">1241 4539 98 0,'-13'-11'38'15,"22"0"-1"-15,13-13 0 16,18-5-36-16,19-1 0 15,11 2 0-15,5 3 0 16,-2 4 0-16,-8 13-1 16,-10 11 1-16,-14 10-1 15,-16 18 0-15,-16 11 1 0,-11 12-1 16,-15 11 0-16,-7 10 0 15,-3-1 1-15,2 3 0 16,5-7-1-16,10-4 1 16,9-16 0-16,19-14 1 15,13-21 0-15,20-16 0 16,10-22 0-16,5-14 1 15,3-16-1-15,0-10 0 16,-7-9 0-16,-13-4-1 16,-15-1 1-16,-13 1-1 15,-13 3 0-15,-8 9-1 16,-7 11-1-16,-5 7-2 15,4 21-7-15,-4 0-28 16,12 25-3-16,15 0 1 16,7 23-3-16</inkml:trace>
  <inkml:trace contextRef="#ctx0" brushRef="#br0" timeOffset="2238">2992 4508 89 0,'-24'-18'38'16,"-16"7"0"-16,0 20 1 15,-17 18-35-15,5 13 1 16,-5 14-2-16,6 16 0 15,5 11-2-15,5 8 1 16,10 6 0-16,6 0-1 16,12-4 0-16,7-6-2 15,8-7-1-15,-1-15-4 16,14 0-18-16,-12-25-15 0,5-6 1 15,-13-22-1-15,5-10 0 16</inkml:trace>
  <inkml:trace contextRef="#ctx0" brushRef="#br0" timeOffset="2388">2356 5205 107 0,'-1'-10'40'0,"3"-7"1"16,27 10-2-16,15-9-36 15,22-5-1-15,20 0-9 16,6-11-30-16,24 4-4 15,-3-5 1-15,2 7-3 16</inkml:trace>
  <inkml:trace contextRef="#ctx0" brushRef="#br0" timeOffset="2981">2416 6044 105 0,'-31'-12'39'16,"1"12"-1"-16,-17-4 1 16,3 14-35-16,-12 5 0 15,-5 15-1-15,-5 10 0 16,0 12 0-16,4 6-1 15,7 7 1-15,10 1-2 16,17 0 1-16,19-10-1 16,19-7 1-16,22-21-2 0,20-13 1 15,12-19 0-15,11-16-1 16,6-18 2-16,1-12-2 15,-4-11 2-15,-6-4-2 16,-13 5 0-16,-13 4 0 16,-13 7 0-16,-10 15 0 15,-18 14 0-15,-5 20 0 16,-18 16 0-16,-5 19 0 15,-4 15 0-15,-2 10-2 16,6 13-3-16,-2-2-6 16,20 13-27-16,-2-13-2 15,21 2-2-15,2-15 1 16</inkml:trace>
  <inkml:trace contextRef="#ctx0" brushRef="#br0" timeOffset="3502">2262 7280 105 0,'-27'15'37'0,"8"15"3"15,-16 3-3-15,-4 19-34 16,1 10 1-16,5 15-1 15,-3 6 1-15,6 10-2 16,2 1 0-16,12 0-1 16,7-2 0-16,10-9-2 0,8-10 0 15,8-14-2-15,15-13-2 16,-1-28-12-16,15-3-21 15,-9-21-1-15,6-4 0 16,-17-18-1-16</inkml:trace>
  <inkml:trace contextRef="#ctx0" brushRef="#br0" timeOffset="3672">1837 7918 123 0,'-50'5'41'0,"3"0"0"15,25 8 0-15,22-13-35 16,19-8-3-16,38-13-3 15,28-9 0-15,21-3-4 0,10-15-15 16,23 13-19-16,-13-6-4 16,-1 11 0-16,-25 2-2 15</inkml:trace>
  <inkml:trace contextRef="#ctx0" brushRef="#br1" timeOffset="23214">3086 1358 98 0,'0'0'39'0,"0"0"-1"16,0 0-2-16,0 0-34 15,52-25 1-15,-52 25-1 16,55-15 0-16,-55 15-2 15,75-18-3-15,-75 18-14 16,83-17-20-16,-83 17 0 16,79-13 1-16,-79 13-2 15</inkml:trace>
  <inkml:trace contextRef="#ctx0" brushRef="#br1" timeOffset="23405">3199 1587 105 0,'-10'20'39'0,"5"-7"1"15,19-5-2-15,7-12-36 16,21-6-1-16,17-1-1 16,7-9-3-16,18 0-31 15,-5-4-4-15,7 7 0 16,-7 3-2-16</inkml:trace>
  <inkml:trace contextRef="#ctx0" brushRef="#br1" timeOffset="24197">4784 1047 70 0,'0'0'38'0,"21"-55"0"16,-21 55 0-16,0 0-12 16,0 0-23-16,0 0 1 15,-49 14-1-15,49-14 1 16,0 0-3-16,-50 42 0 15,50-42 1-15,0 0 1 16,-24 57-2-16,24-57 0 0,0 0-1 16,38 56 0-16,-38-56 2 15,51 39-1-15,-31-20-1 16,46 32 1-16,5-4-2 15,-11-9 1-15,-6 10-1 16,-24 7 2-16,-40 1-3 16,-24 1 2-16,-12-16-1 15,3-10-1-15,7-8-4 16,-1-20-28-16,29-14-4 15,5-19 0-15,21-10-2 16</inkml:trace>
  <inkml:trace contextRef="#ctx0" brushRef="#br1" timeOffset="24407">4968 1131 112 0,'-24'-61'41'0,"24"61"2"15,0 0-2-15,-35-71-38 16,35 71-1-16,0 0-1 15,0 0 0-15,32-55-1 16,-32 55-2-16,68-15-8 16,-19 7-27-16,5-8-2 15,7 7-1-15,5 2-2 16</inkml:trace>
  <inkml:trace contextRef="#ctx0" brushRef="#br1" timeOffset="24694">5690 1323 125 0,'-13'11'42'0,"13"-11"0"16,0 0-3-16,0 0-40 15,0 0-2-15,0 0-7 16,0 0-30-16,0 0 2 0,0 0-3 16,0 0 0-16</inkml:trace>
  <inkml:trace contextRef="#ctx0" brushRef="#br1" timeOffset="27540">6358 825 91 0,'0'0'35'0,"0"0"0"0,0 0 1 15,0 0-31-15,0 0-1 16,0 0 2-16,-68 66 0 16,60-31 0-16,-48 60-2 15,4 11-1-15,7 2-1 16,5-8 1-16,18-5-3 15,29-11 1-15,20-19-1 16,27-42 1-16,8-18 0 16,3-15 0-16,-3-12 0 15,-5-10 0-15,-57 32 0 16,0 0-1-16,50-67 1 15,-50 67-1-15,-2-50 1 16,2 50-2-16,0 0 0 16,-48-65-3-16,48 65-1 15,0 0-8-15,-61-51-24 0,61 51-1 16,0 0 0-16,0 0 0 15</inkml:trace>
  <inkml:trace contextRef="#ctx0" brushRef="#br1" timeOffset="28214">6901 1220 100 0,'0'0'37'15,"0"0"0"-15,0 0 0 16,0 0-30-16,0 0-2 16,0 0-1-16,-34-16-1 15,20 40 1-15,-5 8-2 16,1 11 0-16,-3-4-1 15,5 2 1-15,-1-4-2 16,12-5 0-16,5-32 1 16,15 9 0-16,-15-9 0 15,0 0-1-15,0 0 1 16,0 0 0-16,59-60 1 0,-59 60-1 15,0 0 0-15,44-62 0 16,-44 62 1-16,0 0-2 16,36-66 2-16,-36 66-2 15,0 0 0-15,29-50 0 16,-29 50 0-16,0 0 0 15,0 0 0-15,0 0 0 16,51-36 0-16,-51 36 0 16,0 0 0-16,62-2 0 15,-62 2 0-15,60-1 0 16,-60 1 0-16,66-4 0 15,-66 4 0-15,72-11 0 16,-72 11 0-16,71-12 0 0,-71 12 0 16,69-7 0-16,-69 7 0 15,54 3 0-15,-45 10 0 16,19 18 0-16,-17 12 0 15,-4 9 0-15,-11-8-13 16,4 1-25-16,8-2-5 16,1-13 2-16,8-9-2 15</inkml:trace>
  <inkml:trace contextRef="#ctx0" brushRef="#br1" timeOffset="29208">3601 2968 105 0,'5'-14'40'0,"10"7"0"16,-2-8-2-16,4 4-35 15,7-3-3-15,8 0 0 16,6 3-3-16,0-2-3 15,11 14-30-15,-10-11-1 16,4 11-1-16,-12-5-1 16</inkml:trace>
  <inkml:trace contextRef="#ctx0" brushRef="#br1" timeOffset="29373">3708 3108 106 0,'-29'12'38'0,"20"6"1"16,9-18-3-16,16 0-35 0,22-7-3 15,18-13-11-15,21 10-25 16,3-10 1-16,14 6-1 16,-7-5-2-16</inkml:trace>
  <inkml:trace contextRef="#ctx0" brushRef="#br1" timeOffset="29854">3629 4596 97 0,'14'-11'38'16,"9"2"0"-16,3-11-3 15,13-2-34-15,8-1-3 16,4-6-4-16,14 10-30 16,-16-4 0-16,0 10-2 15,-21 5 0-15</inkml:trace>
  <inkml:trace contextRef="#ctx0" brushRef="#br1" timeOffset="30020">3707 4781 94 0,'13'10'38'0,"11"-15"1"0,21 0-2 16,10-10-37-16,17-14-10 16,14 15-27-16,-1-6 0 15,5 7-1-15,-9 5-2 16</inkml:trace>
  <inkml:trace contextRef="#ctx0" brushRef="#br1" timeOffset="30417">3417 6447 104 0,'16'-24'37'15,"6"13"0"-15,6-9-3 0,9 3-33 16,7-1-2-16,5-1-2 16,6 11-8-16,-11-9-25 15,4 12 0-15,-13-1 0 16,-6 8-1-16</inkml:trace>
  <inkml:trace contextRef="#ctx0" brushRef="#br1" timeOffset="30582">3536 6580 105 0,'-40'21'37'0,"17"-2"2"16,11-15-4-16,24-7-31 16,18-8-5-16,16-10-3 15,25 5-13-15,3-9-20 0,12 6 0 16,-1-2-1-16,4 11-1 15</inkml:trace>
  <inkml:trace contextRef="#ctx0" brushRef="#br1" timeOffset="31078">3345 7879 106 0,'24'-8'39'0,"3"-9"0"15,15 6-2-15,0-2-37 16,4-7-4-16,13 11-22 15,-8-8-11-15,-1 9 0 16,-14 2-2-16,-11 9 2 16</inkml:trace>
  <inkml:trace contextRef="#ctx0" brushRef="#br1" timeOffset="31237">3429 8122 113 0,'-22'33'39'15,"6"-13"0"-15,23-4-1 16,8-16-39-16,25-26-9 15,26 5-27-15,3-15-2 16,15 5 1-16,-1-7-3 16</inkml:trace>
  <inkml:trace contextRef="#ctx0" brushRef="#br1" timeOffset="57477">5287 4214 57 0,'0'0'38'16,"-25"-15"-4"-16,4 22 2 15,-18-3-12-15,5 22-18 16,-8-1-1-16,3 12-2 16,-3 0 0-16,3 5-1 15,6 4 0-15,11 8-2 16,8 1 1-16,14-1-1 0,9 3 1 15,13-3-1-15,15-6 0 16,12-7 1-16,10-13-1 16,10-14 0-16,8-20 1 15,2-15 1-15,-5-20-1 16,-5-14 0-16,-9-12 0 15,-14-5 1-15,-20-4 0 16,-21 4 0-16,-25 3-1 16,-18 9-1-16,-19 13 1 15,-16 14-1-15,-5 20-2 16,-6 11-1-16,12 30-33 15,2 2-3-15,26 20 0 16,9 5-3-16</inkml:trace>
  <inkml:trace contextRef="#ctx0" brushRef="#br1" timeOffset="58483">4946 6128 90 0,'-9'-30'35'0,"-5"-1"0"16,-1 18-2-16,-8-9-30 15,2 11 0-15,-8 5 0 16,1 12 1-16,-4 7-2 15,0 14 1-15,0 5-1 16,3 4 0-16,2 0 0 16,9 1 0-16,5-5-1 15,11-7 1-15,12-11-1 16,13-8 0-16,12-14 1 0,10-9-1 15,10-8 0-15,5-5 0 16,-1-3 0-16,2-1 0 16,-8 6 0-16,-11 5-1 15,-10 10 1-15,-13 16-1 16,-12 19 1-16,-11 19-1 15,-13 14 0-15,-8 14 1 16,-6 7-2-16,-3 6 3 16,2 2-1-16,3-6-1 15,6-8-2-15,7-19-4 16,25-10-30-16,2-21-1 15,23-10-2-15,4-17-2 16</inkml:trace>
  <inkml:trace contextRef="#ctx0" brushRef="#br1" timeOffset="58636">5383 6475 105 0,'-27'3'37'15,"12"-1"-3"-15,15-2-27 16,-1-21-44-16,28 6-1 15,7-12-1-15</inkml:trace>
  <inkml:trace contextRef="#ctx0" brushRef="#br1" timeOffset="59087">5984 6054 100 0,'-31'-5'38'16,"-12"-5"1"-16,9 15-4 15,-7-2-30-15,7 12 0 16,-1 1-2-16,7 7 0 16,9 5-2-16,9 2 0 15,12 3-1-15,10-1 0 16,17-4 0-16,10 1 0 15,8 1 0-15,6-2 0 16,-1 0-1-16,1-2 1 16,-7 3 0-16,-9 3 0 0,-17 3-1 15,-11 1 2-15,-17 2-1 16,-12-3 1-16,-13 0 0 15,-8-6 0-15,-4-7 0 16,-2-12 1-16,5-12-2 16,6-14 0-16,10-17 0 15,12-15-2-15,17-16 1 16,13-7-1-16,11-9 1 15,10 2-1-15,7 3 1 16,0 10-3-16,2 14 0 16,-12 4-15-16,-2 34-18 15,-20 4 0-15,-4 23-2 16,-13 1 0-16</inkml:trace>
  <inkml:trace contextRef="#ctx0" brushRef="#br1" timeOffset="59755">6542 6100 87 0,'4'-19'37'0,"-4"19"1"15,4-18 0-15,2 29-33 16,-10 8 0-16,2 15-1 16,-6 8-1-16,3 14-1 15,-5 11-1-15,0 6 1 16,-1 3-2-16,0 1-2 15,6 4-6-15,-4-15-26 16,12 2-4-16,-1-16 1 0,11-8-2 16</inkml:trace>
  <inkml:trace contextRef="#ctx0" brushRef="#br1" timeOffset="61140">3931 6127 88 0,'-14'4'37'15,"14"-4"0"-15,-10 1 1 16,10-1-31-16,0 0-2 16,17 0-1-16,4-5-1 15,13 0 0-15,3-4-2 16,10 4 0-16,3-1 0 15,3 3 0-15,-2 1-1 16,-3 4 0-16,-8 3-1 16,-7 2 0-16,-8 1-1 15,-6-3-1-15,-3 8-4 16,-16-13-12-16,20 2-20 15,-20-2 3-15,10-11-3 16,-7-2 2-16</inkml:trace>
  <inkml:trace contextRef="#ctx0" brushRef="#br1" timeOffset="62637">6951 6417 78 0,'7'-16'34'16,"-7"16"0"-16,0-11 0 15,0 11-30-15,0 0 0 16,-4 16-1-16,-1-1 0 15,0 11 0-15,-6 4 0 16,-2 6 1-16,-1 0-2 16,3 3 1-16,-1-6-1 15,7-3 0-15,-1-9 0 16,9-8 1-16,-3-13-2 15,23-7 0-15,-3-13-1 16,5-5 0-16,2-7 1 16,3-4-1-16,-3-3 0 15,-2 1-1-15,-1 1 2 16,-5 8-2-16,-5 5 1 0,-5 4 1 15,-2 11-1-15,-7 9 0 16,0 0 0-16,0 0 1 16,-7 18-1-16,4-3 0 15,1 3 1-15,6-2-1 16,3 0 1-16,6-1 0 15,4-8 0-15,7-4 0 16,6-6 0-16,5-5 1 16,1-6-1-16,2-2 1 15,-4-3-1-15,-2 0 1 16,-7 1-1-16,-4 7 0 15,-8 2 0-15,-13 9-1 16,0 0 0-16,2 20 1 16,-13 7-2-16,-4 9 0 15,-1 5 0-15,-3 4 1 0,3 6-3 16,1-4 0-16,8 2-6 15,-4-16-27-15,23-4-3 16,3-20 2-16,17-4-4 16</inkml:trace>
  <inkml:trace contextRef="#ctx0" brushRef="#br1" timeOffset="62994">8166 5883 89 0,'20'-8'38'16,"-20"8"0"-16,-5 19-1 16,-14 11-30-16,-4 11-4 15,-12 16 2-15,-7 13-3 16,-11 8 1-16,-5 12-4 15,-1 0 1-15,3-2 2 16,9-7-3-16,10-16-1 16,18-7-6-16,8-23-25 15,31-11-5-15,11-22 3 16,18-8-5-16</inkml:trace>
  <inkml:trace contextRef="#ctx0" brushRef="#br1" timeOffset="63314">8286 6282 103 0,'-16'11'38'0,"-13"-1"1"16,5 9 0-16,-3 1-36 15,3 1 0-15,4 0-1 16,8 2 0-16,9-5 0 15,9-2 0-15,10-4-1 16,10-4 0-16,9-3-1 0,-1-1 1 16,4-1 0-16,-5 1-1 15,-6 3 1-15,-8 7-1 16,-14 3 0-16,-14 7 2 15,-11 2-2-15,-6 3 2 16,-7 0-2-16,-3-3 0 16,6-3-3-16,2-9-1 15,17 2-16-15,11-16-18 16,0 0-3-16,17-29 1 15,17 7-1-15</inkml:trace>
  <inkml:trace contextRef="#ctx0" brushRef="#br1" timeOffset="63876">8580 6022 76 0,'0'0'39'16,"15"-19"0"-16,4 14 0 15,-3-13-14-15,7 9-21 16,1 0 0-16,1 6-1 15,-6 2-1-15,-1 6-1 16,-8 5 0-16,-5 8 0 16,-9 5 0-16,-3 1 0 15,-10 6 0-15,-3 2-1 16,-1 2 1-16,-2-4 0 15,1-2 0-15,5-3-1 16,8-8 1-16,9-6-1 0,11-6 1 16,11-7-2-16,14-5 0 15,8-6-2-15,9 2-2 16,2-12-6-16,15 9-26 15,-8-6-3-15,9 12 1 16,-14-5-2-16</inkml:trace>
  <inkml:trace contextRef="#ctx0" brushRef="#br1" timeOffset="64027">9250 6262 115 0,'-7'12'39'0,"-5"-14"1"15,12 2-3-15,0 0-38 0,8-28-9 16,4 19-27-16,-10-8-3 15,-2 17 1-15,7-20-1 16</inkml:trace>
  <inkml:trace contextRef="#ctx0" brushRef="#br1" timeOffset="65462">4442 7454 96 0,'-8'-10'36'16,"6"-3"2"-16,9 3-2 15,-4-9-31-15,12 3-2 16,4-4-2-16,5 2-1 15,3 1 1-15,4 6-1 16,-1 4 0-16,1 6 0 16,-5 6 1-16,-2 5 0 15,-6 10 0-15,-5 6-1 16,-8 4 1-16,-5 5 0 15,-6 3-2-15,-2 1-2 0,4 11-12 16,-10-12-23-16,9 1 1 16,-2-8-1-16,12-1-1 15</inkml:trace>
  <inkml:trace contextRef="#ctx0" brushRef="#br1" timeOffset="65620">4793 7984 114 0,'-36'26'40'15,"8"4"0"-15,-3-18-5 16,6-2-39-16,25-10-33 16,0 0-3-16,3-13 2 15,4-9-4-15</inkml:trace>
  <inkml:trace contextRef="#ctx0" brushRef="#br1" timeOffset="70302">4728 2623 91 0,'-15'-23'36'15,"15"10"0"-15,1-16 1 16,17-6-36-16,3 6 1 15,4-1-1-15,6 4 1 0,4 0 0 16,-4 7-1-16,3 6 0 16,-10 7 1-16,-2 10-1 15,-7 7 0-15,-3 12 0 16,-9 11 0-16,-3 5-1 15,-1 11-1-15,-4 2-1 16,2 10-6-16,-10-9-24 16,15 14-6-16,-9-13 2 15,10 4-4-15</inkml:trace>
  <inkml:trace contextRef="#ctx0" brushRef="#br1" timeOffset="70452">5020 3178 109 0,'-9'19'39'0,"9"-19"1"15,0 0-4-15,0 0-38 16,0 0-33-16,0 0-4 16,12-4 0-16,1 2-2 15</inkml:trace>
  <inkml:trace contextRef="#ctx0" brushRef="#br2" timeOffset="138200">10040 1428 80 0,'-9'-18'36'16,"9"18"-1"-16,0 0 1 15,0 0-32-15,20-60 0 16,-20 60-2-16,0 0 1 0,50-68-2 16,-50 68 1-16,47-47-2 15,-47 47 0-15,50-40 2 16,-50 40-2-16,51-40 2 15,-51 40-2-15,57-1 1 16,-23 35-1-16,-12 28 2 16,-22 11-2-16,-4 18 0 15,-3 3 0-15,7 3-1 16,7-16 2-16,16-20-2 15,12-22 2-15,15-17 0 16,8-18 1-16,8-19 0 16,1-14 1-16,0-16 0 15,-7-12 0-15,-5-7 0 16,-55 64 0-16,40-71-1 15,-40 71 1-15,21-80-2 0,-21 80 1 16,6-79-3-16,-6 79 0 16,-9-77-5-16,9 77-2 15,-11-69-29-15,11 69-4 16,-7-71 0-16,7 71 0 15</inkml:trace>
  <inkml:trace contextRef="#ctx0" brushRef="#br2" timeOffset="138633">11515 1464 86 0,'0'0'37'16,"-12"-63"1"-16,12 63 0 15,0 0-30-15,-26-52-2 16,3 35-1-16,-6 9-2 15,0 11 0-15,-2 20-1 0,0 12-2 16,-1 15 1-16,8 12-1 16,5 13-1-16,7 4 1 15,2 5 0-15,6 0-2 16,3-5-1-16,10-4-2 15,-5-15-8-15,21-2-24 16,-16-24-1-16,11-6 0 16,-10-22-1-16</inkml:trace>
  <inkml:trace contextRef="#ctx0" brushRef="#br2" timeOffset="138802">11162 1873 106 0,'-20'-7'39'0,"20"7"0"16,0 0-1-16,14-4-36 15,16-5-2-15,16-9-3 16,21-2-21-16,-4-12-13 16,17 3-2-16,-9-8 0 15,6 6 0-15</inkml:trace>
  <inkml:trace contextRef="#ctx0" brushRef="#br2" timeOffset="176407">11513 601 82 0,'0'0'39'0,"0"0"-2"16,0 0 1-16,0 0-34 15,4-54-2-15,-4 54 0 16,0 0-1-16,64-38 0 15,-64 38-1-15,51-24 1 0,-51 24 0 16,55-12 0-16,-55 12 0 16,0 0-1-16,61 2 1 15,-61-2-1-15,0 0 1 16,0 0-1-16,20 61 1 15,-20-61-1-15,-22 53 1 16,22-53 0-16,-37 61 0 16,37-61 0-16,-45 63 0 15,45-63 0-15,-47 61 1 16,47-61-1-16,0 0 0 15,-52 69 1-15,52-69 0 16,0 0-1-16,0 0 1 16,0 0-1-16,0 0 0 15,0 0 1-15,0 0-2 16,72 41 1-16,-72-41-1 0,54-5 0 15,-54 5-1-15,60-7 0 16,-60 7 1-16,61-4 0 16,-61 4-1-16,52-3 1 15,-52 3 0-15,0 0 0 16,61 1-1-16,-61-1 1 15,0 0-2-15,0 0-4 16,49 3-15-16,-49-3-19 16,0 0 1-16,0 0-2 15,0 0 1-15</inkml:trace>
  <inkml:trace contextRef="#ctx0" brushRef="#br2" timeOffset="176783">12360 1122 108 0,'0'0'41'0,"0"0"-1"16,0 0 0-16,0 0-40 15,0 0 0-15,0 0-1 16,52 2-1-16,-52-2-2 15,0 0-8-15,61-8-24 16,-61 8-4-16,0 0 1 16,62-3 0-16</inkml:trace>
  <inkml:trace contextRef="#ctx0" brushRef="#br2" timeOffset="176953">12449 1249 111 0,'-43'34'40'0,"2"-5"1"15,6-11-1 1,15 0-37-16,29-8-1 0,17-6-2 15,14-5-1-15,14 0-7 16,-54 1-29-16,63-13-3 16,-63 13 0-16,87-14-1 15</inkml:trace>
  <inkml:trace contextRef="#ctx0" brushRef="#br2" timeOffset="177637">13399 1289 91 0,'0'0'36'16,"-51"-15"2"-16,51 15-2 16,0 0-30-16,0 0-2 15,0 0-1-15,-8-59-1 16,8 59 0-16,0 0-1 0,45-61 1 15,-45 61-1-15,0 0 0 16,61-52 0-16,-61 52 0 16,0 0 1-16,63-41-1 15,-63 41 0-15,0 0 0 16,51-9 0-16,-51 9 0 15,0 0-1-15,9 48 1 16,-11 3-1-16,-7 10-1 16,2 12 1-16,-7-15-1 15,13 9 1-15,5-6-2 16,15-8 2-16,3-14-1 15,9-11 1-15,7-9 0 16,4-12 1-16,3-14 0 16,-1-9 1-16,-1-12 0 0,0-8-1 15,-43 36 2-15,40-49-1 16,-40 49 1-16,33-64-2 15,-33 64 1-15,30-74-1 16,-30 74 0-16,23-78 0 16,-23 78 0-16,19-68-2 15,-19 68 0-15,11-83-1 16,-11 83-2-16,11-59-2 15,-11 59-11-15,0 0-23 16,16-58-2-16,-16 58 2 16,0 0-1-16</inkml:trace>
  <inkml:trace contextRef="#ctx0" brushRef="#br2" timeOffset="177924">14411 1372 103 0,'-20'21'39'15,"4"10"1"-15,-7 0-1 16,14 5-35-16,-11 4-1 15,3 5-1-15,0 4 0 16,0 0-2-16,7-4 1 16,2-1-2-16,8-7 0 15,4-7-3-15,17-8-2 16,-2-24-27-16,26-3-6 0,-2-17 0 15,14-6-1-15</inkml:trace>
  <inkml:trace contextRef="#ctx0" brushRef="#br2" timeOffset="178097">14677 1333 88 0,'-40'-53'42'0,"40"53"-1"15,0 0-1-15,-60-60-12 16,60 60-31-16,0 0-9 15,-50-48-27-15,50 48-2 0,0 0 2 16,0 0-2-16</inkml:trace>
  <inkml:trace contextRef="#ctx0" brushRef="#br2" timeOffset="178743">14830 919 99 0,'0'0'40'16,"0"0"2"-16,-4-65-1 16,4 65-38-16,0 0 1 15,0 0-1-15,0 0 1 16,60-59-2-16,-60 59-1 15,0 0 0-15,48-12-1 16,-48 12 1-16,0 0-1 16,0 0 0-16,0 0 0 0,0 0 0 15,37 54-1-15,-37-54 2 16,0 0 0-16,-29 67 0 15,29-67 0-15,0 0 0 16,-42 75 1-16,42-75 0 16,0 0 0-16,-23 68-1 15,23-68 0-15,0 0 1 16,0 0-2-16,33 55 0 15,-33-55 0-15,0 0 0 16,71 17 0-16,-71-17 0 16,62-2 0-16,-62 2 0 15,70-4-2-15,-70 4 0 16,72-11 0-16,-72 11-1 15,67-11 0-15,-67 11-3 0,54-12-7 16,-54 12-23-16,0 0-6 16,58-18 2-16,-58 18-3 15</inkml:trace>
  <inkml:trace contextRef="#ctx0" brushRef="#br2" timeOffset="179374">15890 1004 91 0,'0'0'38'15,"0"0"-1"-15,49-62 2 16,-49 62-34-16,0 0-3 16,0 0-1-16,0 0 1 15,0 0-1-15,29 45 0 16,-36 21 0-16,-3 12 0 0,5 9-2 15,-2-5 0-15,12-4-5 16,2-15-4-16,9-8-27 16,-12-17 0-16,6-11 0 15,-8-12-1-15</inkml:trace>
  <inkml:trace contextRef="#ctx0" brushRef="#br2" timeOffset="179575">15901 1358 114 0,'-51'-47'42'16,"51"47"0"-16,-38-31-1 16,19 17-38-16,19 14-1 0,0 0-1 15,0 0-2-15,0 0-2 16,55-10-6-16,-55 10-30 15,73-12-3-15,-26 5 2 16,10-3-1-16</inkml:trace>
  <inkml:trace contextRef="#ctx0" brushRef="#br2" timeOffset="180260">16934 887 98 0,'0'0'40'16,"-47"-43"-1"-16,47 43 0 15,0 0-38-15,0 0 0 16,49-59 1-16,-49 59-1 15,51-29 1-15,-51 29-1 16,57-24 1-16,-57 24-1 16,61-14-1-16,-61 14-1 15,48 3 2-15,-48-3-1 16,0 0 1-16,0 0-1 15,20 77 1-15,-20-77-1 16,-67 98 0-16,5 1 3 16,-14 1-2-16,5 1 1 0,5-14-2 15,19-28 2-15,22-13-1 16,32-12 1-16,17-19 0 15,13-12-1-15,9-7 0 16,7-11-1-16,4-3-1 16,0-6-1-16,-57 24-3 15,61-25-14-15,-61 25-18 16,69-30-4-16,-69 30 2 15,76-26-3-15</inkml:trace>
  <inkml:trace contextRef="#ctx0" brushRef="#br2" timeOffset="180764">18116 1108 90 0,'0'0'39'0,"-56"-48"-1"15,56 48 0-15,0 0-34 16,-71-30 0-16,71 30 2 15,-57-7-1-15,57 7 0 16,-66 11 0-16,66-11 0 16,-111 44-3-16,33 2 3 0,3 10-4 15,9 7 1-15,1-6-3 16,31-2 2-16,19-10-2 15,34-14 1-15,15-22 0 16,20-8 0-16,5-16 0 16,-59 15 1-16,66-25 0 15,-66 25-1-15,77-38 1 16,-77 38-1-16,69-45 2 15,-69 45-2-15,62-41 2 16,-62 41-2-16,0 0 0 16,62-51 0-16,-62 51 0 15,45-20-2-15,-40 31 0 16,-4 7 0-16,-12 15-4 15,4 7 0-15,18-2-20 16,1-5-13-16,29-11-5 0,10-15 2 16,18-12-1-16</inkml:trace>
  <inkml:trace contextRef="#ctx0" brushRef="#br2" timeOffset="181297">18656 1196 100 0,'0'0'41'0,"0"0"0"15,0 0 0-15,-31-46-36 16,31 46 0-16,0 0-1 0,-60-31-2 15,60 31 1-15,-44 19-1 16,-20 15 0-16,-13 7-1 16,6 13-1-16,-6-3-1 15,18 12 2-15,11 0-1 16,24-4 0-16,39-28-1 15,20-22 1-15,18-15 1 16,18-23-1-16,-71 29 2 16,89-45-1-16,-43 10 1 15,8-3-4-15,-1-7 4 16,5-5-2-16,-7-7 1 15,1-5-1-15,-5-22 2 16,1 9-2-16,-16 6 0 0,3 2 0 16,-11 9 0-16,-24 58 0 15,33-86 0-15,-33 86 0 16,0 0 0-16,0 0 0 15,0 0 0-15,-22-20 0 16,-1 93 0-16,3 40 0 16,0 24 0-16,13 8 0 15,6-20-4-15,21-29-3 16,17-26-14-16,-20-43-10 15,17-10-13-15,-16-13 0 16,8-7 1-16,-11-11 0 16</inkml:trace>
  <inkml:trace contextRef="#ctx0" brushRef="#br2" timeOffset="194341">8680 3414 93 0,'0'0'36'0,"0"0"0"16,2-23 0-16,12 13-35 16,14 1 0-16,14-2-1 15,12-2 0-15,12-1 0 0,8 1 1 16,12 3-2-16,2 0 0 15,1 0-2-15,-1 12-7 16,-17-5-26-16,-5 13 1 16,-20-3-2-16,-17 11 1 15</inkml:trace>
  <inkml:trace contextRef="#ctx0" brushRef="#br2" timeOffset="194585">8755 3629 98 0,'-26'9'36'0,"7"-12"2"16,19 3-2-16,0 0-36 0,33-16 0 15,13 2-1-15,11 1 2 16,14 0-2-16,14-2 1 15,8 5-3-15,2-5-2 16,11 13-9-16,-17-10-22 16,3 8 1-16,-17-8-3 15,-1 4 3-15</inkml:trace>
  <inkml:trace contextRef="#ctx0" brushRef="#br2" timeOffset="194936">9604 3086 91 0,'-27'-4'35'15,"10"11"0"-15,0-8 1 16,17 1-34-16,12 8 0 15,20-2 0-15,11 0 0 16,14 5 0-16,13 1 0 16,6 4 0-16,2-1-1 15,-4 7 0-15,-11 4 0 16,-16 9 0-16,-22 3-1 15,-24 9 1-15,-27 2 0 16,-18 6 0-16,-15 0 1 16,-8-3-2-16,0-2 0 15,0-10-1-15,11-2-2 0,12-16-7 16,28 2-26-16,16-24-2 15,11 7-1-15,19-19 0 16</inkml:trace>
  <inkml:trace contextRef="#ctx0" brushRef="#br2" timeOffset="206884.4436">9219 5423 88 0,'0'0'37'0,"14"-3"-1"16,3-10 2-16,16-8-36 15,5 6-1-15,10-3-1 16,9 1-2-16,3-2-2 16,8 13-6-16,-15-3-25 15,7 13-1-15,-20 1-1 16,-4 14 0-16</inkml:trace>
  <inkml:trace contextRef="#ctx0" brushRef="#br2" timeOffset="207075.52">9314 5604 75 0,'-34'5'37'16,"15"2"0"-16,8-9 0 16,22-2-26-16,15-5-9 15,15-6-2-15,21-1-2 16,5-10-5-16,22 7-28 15,-5-9 0-15,7 4-2 16,-6-8 1-16</inkml:trace>
  <inkml:trace contextRef="#ctx0" brushRef="#br0" timeOffset="272554.7012">9693 5099 46 0,'0'-12'32'15,"0"12"0"-15,0 0-5 16,-10-7-14-16,10 7 5 16,0 0-11-16,0 0-2 15,0-18-1-15,0 18-2 16,4-11 1-16,-4 11-2 0,0 0 1 15,0 0-2-15,14 14 3 16,-4 4-2-16,0 3 1 16,3 5-1-16,6 3 2 15,10 0-3-15,4 1 2 16,9 0-1-16,4-2-1 15,3-3 0-15,0-2 0 16,-1-1 1-16,-5 1-1 16,-9-1 0-16,-10 1 0 15,-9 0 0-15,-15 4 0 16,-11 0 1-16,-14 6-1 15,-10 0 0-15,-12 5 0 16,-11 6 1-16,-4 0-1 16,-3 0 3-16,4-4-3 15,7-4 1-15,12-4-5 0,6-15-28 16,30-4-4-16,11-29 0 15,21-8-3-15</inkml:trace>
  <inkml:trace contextRef="#ctx0" brushRef="#br2" timeOffset="278211.9632">10568 3246 82 0,'4'-30'35'16,"12"11"-1"-16,1-13 1 15,10 5-31-15,8-6-1 16,9 5-1-16,2 0 1 16,-2 6-2-16,-6 5 0 15,-6 10 0-15,-7 10 0 16,-11 12 0-16,-13 12-1 15,-6 10 2-15,-11 9-1 16,-2 10 0-16,-2 4 0 16,3 5 0-16,6-5 1 15,6 0-1-15,11-8 0 0,9-10-1 16,12-11 1-16,11-12-1 15,5-16 1-15,8-10 0 16,2-13 0-16,-1-15 1 16,-3-11-1-16,-4-12 1 15,-7-3-1-15,-9-2 0 16,-7-1-1-16,-8 6-1 15,-8 7-1-15,-7 9-1 16,-6 15-2-16,-7 4-5 16,14 23-26-16,-16-3 0 15,12 19-1-15,-2-2 0 16</inkml:trace>
  <inkml:trace contextRef="#ctx0" brushRef="#br2" timeOffset="278435.0524">11612 3310 78 0,'9'27'36'0,"-15"-13"-1"16,1 15 1-16,-7-5-27 15,2 10-6-15,-2 0 1 16,2 2-2-16,1-3 0 15,2-4-4-15,14 2-8 16,-7-19-25-16,16-5 0 16,1-16-2-16,11-6 0 15</inkml:trace>
  <inkml:trace contextRef="#ctx0" brushRef="#br2" timeOffset="278585.1124">11599 2969 92 0,'-31'3'29'0,"2"-4"-27"16,15-5-2-16,6-10-35 16,20-1-1-16</inkml:trace>
  <inkml:trace contextRef="#ctx0" brushRef="#br2" timeOffset="278941.2548">11960 2651 96 0,'0'0'37'15,"0"0"1"-15,22-10-2 16,-3 2-34-16,6 0-1 15,4 2 1-15,-2 1 0 16,-6 9-1-16,-5 6 0 16,-11 8 1-16,-10 8-1 15,-9 5 1-15,-10 6 0 16,-5 7 1-16,-3-3-1 15,-2 2 1-15,4-5-2 0,5-1 0 16,10-7 0-16,14-7 0 16,14-7-2-16,13-14-1 15,18 2-7-15,5-17-27 16,18 5-3-16,-2-10 0 15,7 3-3-15</inkml:trace>
  <inkml:trace contextRef="#ctx0" brushRef="#br2" timeOffset="279557.5012">12641 2980 90 0,'3'-13'36'0,"-3"13"-1"15,0 0 1-15,0 0-32 16,0 15-2-16,0 9 1 15,-1 4-1-15,-1 12-1 0,1 8-2 16,-1 8 0-16,3 3-2 16,-3-5-2-16,13 7-16 15,-11-20-15-15,11-1 2 16,-4-24-2-16,7-4 2 15</inkml:trace>
  <inkml:trace contextRef="#ctx0" brushRef="#br2" timeOffset="279730.5704">12637 3225 102 0,'-23'-7'38'0,"-8"-9"1"16,12 16-2-16,-6-4-31 16,25 4-3-16,0 0 0 15,15-13-3-15,18 5-2 0,7-15-7 16,28 9-27-16,-6-16-1 15,20 8-1-15,-9-10-1 16</inkml:trace>
  <inkml:trace contextRef="#ctx0" brushRef="#br2" timeOffset="280128.7296">13259 2843 99 0,'-11'-5'37'0,"11"5"1"0,15-7-1 16,4 2-33-16,9 0-1 16,5 0 0-16,2 0-1 15,1 4 1-15,-4 2-2 16,-3 5 1-16,-10 8-1 15,-9 9 0-15,-10 5-1 16,-9 6 1-16,-11 7 0 16,-7 2-1-16,-8 5 1 15,-2 4-1-15,-3-6 1 16,3-1-1-16,8-5 0 15,5-5 0-15,9-6 0 16,13-8 0-16,14-8-1 16,14-11-1-16,11-4 0 15,7-11-2-15,13 2-1 0,3-9-2 16,14 15-13-16,-11-19-18 15,7 16 2-15,-12-10-1 16,6 12 1-16</inkml:trace>
  <inkml:trace contextRef="#ctx0" brushRef="#br2" timeOffset="280522.8872">14081 3043 99 0,'-28'-13'37'0,"6"18"2"16,-12-4-1-16,-1 13-31 15,-6 5-3-15,2 7 1 16,0 3-2-16,2 7 0 16,3-1 0-16,11 2-2 0,10-3 0 15,13-2 0-15,10-8 0 16,11-8-1-16,11-9 0 15,5-9 1-15,6-12-1 16,1-8 1-16,2-5-1 16,-6-9 1-16,-1-3-1 15,-8-1 0-15,-7 2 0 16,-6 7 0-16,-7 7 0 15,-7 7-1-15,-4 17 0 16,0 0 0-16,-19 12-1 16,8 9 0-16,2 10-2 15,0 3-2-15,10 10-3 16,-2-13-20-16,19 12-10 0,-2-17 2 15,22 4-2-15,-1-15 2 16</inkml:trace>
  <inkml:trace contextRef="#ctx0" brushRef="#br2" timeOffset="280887.0328">14553 3099 109 0,'-43'-4'39'0,"3"16"0"16,-7-6-2-16,6 16-33 15,9-1 0-15,11 5-1 16,12-6-1-16,16-1 0 16,14-11 0-16,12-6-1 0,12-9 0 15,6-12 0-15,4-9 0 16,0-12 0-16,-1-9 0 15,-2-9-1-15,-8-4 0 16,-5-2 0-16,-7-6 0 16,-6 7-1-16,-6 5 1 15,-7 10-1-15,-8 12 1 16,-7 20-1-16,-9 21 1 15,-7 20 2-15,-6 21-2 16,0 12 1-16,2 8-1 16,4 6-1-16,10 4-3 15,2-13-7-15,28 1-27 16,-1-26-3-16,25-4 1 15,2-22-2-15</inkml:trace>
  <inkml:trace contextRef="#ctx0" brushRef="#br2" timeOffset="282172.5468">17695 2853 98 0,'12'-8'38'0,"3"-6"0"16,13 8-4-16,2-8-36 0,5-2-3 15,7 13-10-15,-9-12-24 16,3 12 3-16,-14-5-1 16,0 12 1-16</inkml:trace>
  <inkml:trace contextRef="#ctx0" brushRef="#br2" timeOffset="282323.6072">17876 2921 90 0,'-26'13'37'0,"12"9"-1"15,-5-12 2-15,17 1-31 16,2-11-5-16,11 11-2 15,15-10-4-15,3-13-29 16,24 8-5-16,3-11 1 16,16 1-3-16</inkml:trace>
  <inkml:trace contextRef="#ctx0" brushRef="#br2" timeOffset="282953.8592">19153 2879 96 0,'1'-12'38'16,"4"-11"1"-16,13 2-2 15,10-4-37-15,2-3-1 16,7-2 0-16,4 2 1 15,-3 5-1-15,-3 5 0 16,-6 3 2-16,-7 5-2 16,-9 8 3-16,-13 2-1 15,7 19 1-15,-11 6 1 0,-7 10-1 16,1 7 1-16,0 6-2 15,1 6 1-15,6 2-2 16,5-4 2-16,9-2-2 16,11-6 0-16,7-17 1 15,12-7 0-15,7-16 0 16,7-11 1-16,2-14 0 15,-1-11-1-15,-2-15 1 16,-6-2 0-16,-10-9-1 16,-8-1-2-16,-10 0 1 15,-10 2 0-15,-6 5-1 16,-4 8 0-16,-5 11-2 15,-2 5-2-15,5 15-3 0,-6-3-30 16,20 23-1-16,-12-7 0 16,33 16-2-16</inkml:trace>
  <inkml:trace contextRef="#ctx0" brushRef="#br2" timeOffset="283479.0692">20720 2877 76 0,'17'-18'36'0,"-12"-15"-1"15,0 9 0-15,-18-12-26 16,8 11-2-16,-15-7-2 15,1 13 0-15,-15 3-1 16,2 10-1-16,-11 8 0 16,5 11 2-16,-5 17-2 0,1 8 0 15,3 11-1-15,8 12 0 16,3 5-1-16,8 7 1 15,10 4-2-15,2-2-1 16,6-6 0-16,7-8-1 16,8-7-1-16,1-11-1 15,9-6-4-15,-7-24-3 16,15 4-19-16,-14-24-8 15,5 4 2-15,-15-15-3 16</inkml:trace>
  <inkml:trace contextRef="#ctx0" brushRef="#br2" timeOffset="283630.1296">20269 3215 95 0,'-37'-23'37'0,"19"21"1"0,-1-9-1 16,19 11-23-16,17 3-9 16,15-9-3-16,17-5-2 15,12-7-5-15,22 4-31 16,-5-20-2-16,16 4 0 15,-14-17-1-15</inkml:trace>
  <inkml:trace contextRef="#ctx0" brushRef="#br2" timeOffset="284051.298">21095 2125 94 0,'19'-17'38'0,"10"13"1"16,0-7-2-16,6 5-35 15,1-1-1-15,-2 6 1 16,-4 8 0-16,-10-1-2 15,-11 9 2-15,-11 6-2 0,-12 3 1 16,-7 7 0 0,-12 2 0-16,-1 3 0 0,-3-1 0 15,3 3-1-15,7-4 1 16,9 1-1-16,15-7 0 15,14-8-2-15,25-2-3 16,3-22-31-16,23 12-1 16,2-18-1-16,13 11 0 15</inkml:trace>
  <inkml:trace contextRef="#ctx0" brushRef="#br2" timeOffset="284209.3612">21803 2545 115 0,'-24'-1'40'16,"8"8"1"-16,-6-19-3 0,5 4-38 15,8-2-2-15,0-9-6 16,9 19-29-16,-1-30-3 16,1 30 0-16,-14-23-1 15</inkml:trace>
  <inkml:trace contextRef="#ctx0" brushRef="#br3" timeOffset="288704.1584">15273 3073 88 0,'0'0'36'16,"-19"0"0"-16,19 0 0 15,0 0-30-15,0 0-1 16,13 2 0-16,8 1-1 16,2-4 0-16,10 2-2 15,1-1 1-15,3 1-1 16,-2-1-1-16,4 1-1 15,-5 1 1-15,-3 0-1 16,-5 0-1-16,-3 0 0 16,-3-2 0-16,-6 0-1 15,1 0-2-15,-15 0-2 16,24-1-10-16,-19-11-21 0,8 11 0 15,-11-9 0-15,-2 10-1 16</inkml:trace>
  <inkml:trace contextRef="#ctx0" brushRef="#br3" timeOffset="289526.4872">15854 2766 81 0,'-6'-13'35'16,"21"7"-2"-16,2-8 2 0,16 2-32 15,1-4-2-15,10 4-2 16,4 0 2-16,-2 5 0 16,-2 4-1-16,-7 8 3 15,-10 7-1-15,-12 8 0 16,-11 11 1-16,-14 6-1 15,-12 4 1-15,-4 9 1 16,-13-2-1-16,-1 5-1 16,-1-3 0-16,2-2 0 15,8-12-1-15,6 1 0 16,14-11 0-16,13-5-1 15,13-7-1-15,12-13-4 16,12 1-6-16,-2-17-25 0,20 5 0 16,-5-14-1-16,10 5-2 15</inkml:trace>
  <inkml:trace contextRef="#ctx0" brushRef="#br3" timeOffset="289943.654">16567 2987 95 0,'0'0'36'0,"-23"-12"0"15,14 16-2-15,-12-8-30 16,2 8 0-16,-4 2 0 0,0 11-1 15,-5 1 0-15,4 3 0 16,0 7-1-16,9 2 0 16,1-4 0-16,9 4-1 15,7-9 0-15,9-3-1 16,11-10 1-16,7-7-2 15,5-7 1-15,4-7 1 16,2-4-1-16,2-8 0 16,-4-1 1-16,-4 2 0 15,-8 2-1-15,-5 4 1 16,-8 3-1-16,-13 15 0 15,6-10-1-15,-6 10 1 16,-14 18-1-16,0-1-1 16,5 5-2-16,-1-2-2 15,14 18-10-15,-7-17-21 0,23 11-1 16,0-13 0-16,16 3 0 15</inkml:trace>
  <inkml:trace contextRef="#ctx0" brushRef="#br3" timeOffset="290310.8008">17121 2979 98 0,'-27'-11'38'0,"-11"0"0"15,6 13-1-15,-4 3-33 16,7 7-1-16,2 6 0 15,12 7-1-15,7-1 0 16,11 3-1-16,9-7 1 0,13-6-1 16,6-10 1-16,9-12-1 15,3-14 0-15,4-19 0 16,3-9-1-16,-1-8-1 15,-5-10 1-15,-7-5-1 16,-3-5 1-16,-8 2-1 16,-7 8 0-16,-11 17 1 15,-5 7 1-15,-4 20 0 16,1 24-1-16,-23 25 3 15,3 30-1-15,0 18 0 16,1 15-4-16,3 5-1 16,13 20-15-16,-2-16-19 15,26-1-2-15,3-26-4 16,23-6 0-16</inkml:trace>
  <inkml:trace contextRef="#ctx0" brushRef="#br3" timeOffset="290929.048">21474 2965 104 0,'11'22'40'0,"0"-19"0"16,12 6-2-16,-4-4-37 15,11-5-2-15,8 2-1 16,0-10-8-16,12 8-26 16,-8-14-2-16,11 7 0 15,-4-11-2-15</inkml:trace>
  <inkml:trace contextRef="#ctx0" brushRef="#br3" timeOffset="291350.2164">22191 2743 103 0,'0'0'37'0,"0"0"0"0,14-17-1 16,4 9-36-16,16-1 1 15,9 0-1-15,7 0 2 16,2 4-2-16,-4-1 1 15,-3 7 1-15,-13 5 1 16,-6 8 0-16,-19 10-1 16,-17 8 0-16,-13 6-1 15,-10 4 2-15,-9 3-1 16,-1 2-2-16,-1-4 0 15,1 0 0-15,12-9 0 16,10-5 0-16,11-4 0 16,12-10-1-16,16-2-1 15,9-12-5-15,22 8-21 0,-4-18-10 16,21 5 0-16,-7-11-1 15,14 5 0-15</inkml:trace>
  <inkml:trace contextRef="#ctx0" brushRef="#br3" timeOffset="291740.3724">23028 2951 112 0,'-32'-14'39'0,"6"13"0"16,-16-7-1-16,1 11-34 15,-3 3 0-15,2 9-1 16,-5 2 0-16,8 8 0 0,2-2-2 16,9 1 0-16,13 1 0 15,14-4 0-15,10-5-1 16,14-6 1-16,15-7-1 15,11-10 0-15,8-7 1 16,0-3-1-16,-1-10 1 16,-3 1 0-16,-6-3 1 15,-10 1-2-15,-8 4 0 16,-9 8 0-16,-10 4 0 15,-10 12 0-15,0 0-2 16,-11 20 1-16,1 2-1 16,-4 5-1-16,5 6-2 15,0-2-1-15,13 9-6 16,-4-17-21-16,31 10-6 0,-2-21 1 15,19 4-1-15</inkml:trace>
  <inkml:trace contextRef="#ctx0" brushRef="#br3" timeOffset="292093.5136">23573 2912 112 0,'-24'-8'39'16,"-19"-2"2"-16,5 21-2 15,-14-3-32-15,9 13-2 16,5 3-2-16,6 10 0 15,11-2-1-15,15-2 0 16,17-4 0-16,15-7-2 16,14-11 0-16,9-11 0 15,11-12 0-15,6-12 0 0,-1-17 0 16,-3-6 0-16,-6-11 0 15,-7-6 0-15,-10-5 0 16,-6-2 0-16,-11 7 0 16,-12 10 0-16,-7 11 0 15,-7 17 0-15,-9 24 0 16,-7 20 0-16,-9 25 0 15,-3 19 0-15,1 16-4 16,-4 0-9-16,22 27-22 16,-11-16-5-16,15 4-2 15,-1-14-3-15</inkml:trace>
  <inkml:trace contextRef="#ctx0" brushRef="#br3" timeOffset="293040.8924">10670 5551 82 0,'-5'-14'37'0,"13"1"0"16,-2-14 0-16,18-3-33 15,4-8-1-15,13-2-2 16,4-5 1-16,6 3 0 0,-1 3 0 16,-3 8-1-16,-10 5 1 15,-6 14 0-15,-13 13-1 16,-10 15 0-16,-14 14 0 15,-7 15 0-15,-9 12 0 16,-4 7 0-16,1 6-1 16,2 3 0-16,7-1 1 15,9-8 2-15,13-8-3 16,14-16 4-16,14-15-3 15,12-13 2-15,10-20-1 16,8-18-1-16,4-15 0 16,1-12-2-16,-3-12 3 15,-12-4-4-15,-7-6 3 0,-13 1-4 16,-13 7 3-16,-12 10-1 15,-9 9-1-15,-10 9-1 16,2 17-3-16,-7 4-6 16,15 18-25-16,0 0-2 15,4 24 0-15,6-8-1 16</inkml:trace>
  <inkml:trace contextRef="#ctx0" brushRef="#br3" timeOffset="293284.99">11857 5667 97 0,'-30'18'39'15,"6"12"3"-15,-6-5-4 16,9 10-35-16,1 1 1 15,6 3-2-15,12-2-1 16,4-10-3-16,22 1-25 16,3-21-11-16,16-7 0 15,3-18-1-15,12-11-1 16</inkml:trace>
  <inkml:trace contextRef="#ctx0" brushRef="#br3" timeOffset="293424.0456">12004 5093 101 0,'-37'-3'38'16,"4"4"-4"-16,7-1-32 16,15 1-39-16,12-11-1 15,21 4-1-15</inkml:trace>
  <inkml:trace contextRef="#ctx0" brushRef="#br3" timeOffset="293874.2256">12323 4835 90 0,'0'0'38'0,"17"-24"0"15,4 15 1-15,1-12-36 16,7 2-1-16,2 0 1 16,5 5-1-16,-8 4 0 15,1 6 0-15,-12 7 0 16,-4 9-1-16,-12 9 0 15,-10 9 0-15,-10 7 1 0,-7 3-1 16,-3 3 0-16,-2 2 1 16,4-5-1-16,8-3 0 15,10-8-1-15,13-8 1 16,14-7-3-16,16-14 0 15,19 8-16-15,-6-23-20 16,20 2-3-16,-7-9 0 16,8 5-1-16</inkml:trace>
  <inkml:trace contextRef="#ctx0" brushRef="#br3" timeOffset="295294.7936">13285 3563 52 0,'-47'19'31'15,"13"-12"3"-15,23-3 0 16,22-23-24-16,35-4 1 0,21-34-2 16,43-6 2-16,21-30-2 15,33-6-1-15,18-14-4 16,20-1-1-16,-3-2-1 15,-3 7-3-15,-9 18-1 16,-20 9-4-16,-13 30-29 16,-37 4-4-16,-17 24 1 15,-31 2-2-15</inkml:trace>
  <inkml:trace contextRef="#ctx0" brushRef="#br3" timeOffset="295828.0068">15752 3698 92 0,'8'-24'38'16,"36"-4"0"-16,20-25 1 15,36-9-34-15,17-16-2 16,30-6 1-16,19-5-2 16,11-3-1-16,4 1-1 15,-6 7 0-15,-14 10-2 16,-19 14 1-16,-25 17-3 15,-29 7-3-15,-21 23-16 16,-34-6-13-16,-17 22-2 0,-28-1-1 16,-10 18 2-16</inkml:trace>
  <inkml:trace contextRef="#ctx0" brushRef="#br3" timeOffset="296828.4068">16030 5385 96 0,'0'0'39'0,"18"-8"-1"15,7-7-3-15,9-1-38 16,18 9-4-16,-3-14-10 16,14 14-19-16,-10-2 0 15,-1 13-2-15,-15-4 1 0</inkml:trace>
  <inkml:trace contextRef="#ctx0" brushRef="#br3" timeOffset="296992.4724">16142 5548 97 0,'-34'10'38'15,"19"1"0"-15,15-11-2 16,19-21-36-16,21 12-10 16,16-16-26-16,25 2-1 15,4-7-1-15,6 0-1 16</inkml:trace>
  <inkml:trace contextRef="#ctx0" brushRef="#br3" timeOffset="300466.8616">17474 5066 59 0,'-1'-12'35'0,"-7"0"-2"16,8 12 0-16,-32-15-25 15,12 16 1-15,-15-5-2 16,4 12-1-16,-12-2 3 15,4 8-6-15,-5 1 3 16,4 8-4-16,3 5 2 16,5 7-3-16,5 8 2 15,10 8-2-15,7 3 0 16,10 3 0-16,8-1-1 15,11-2 0-15,9-9 0 0,12-10 0 16,12-14 0-16,10-16 0 16,6-16 0-16,4-16 1 15,0-12-1-15,-5-11 0 16,-7-8 1-16,-13-6-1 15,-17-1-1-15,-19 1 1 16,-18 6-1-16,-17 9 1 16,-18 11-2-16,-11 11 1 15,-8 15-2-15,-4 12 1 16,1 16-1-16,2 1-9 15,19 19-25-15,6-4 0 16,25 4 0-16,13-11-2 16</inkml:trace>
  <inkml:trace contextRef="#ctx0" brushRef="#br3" timeOffset="301135.1288">17899 4494 88 0,'0'0'37'0,"12"-9"0"16,9 3-1-16,8-6-36 15,6 2 0-15,7-3 1 16,4 4-1-16,0 3 1 15,-4 3-1-15,-9 5 0 16,-8 7 1-16,-17 9 0 16,-16 9 1-16,-17 3 0 15,-10 12 1-15,-7 0 0 16,-4 5 0-16,0-5 0 15,8-1-1-15,10-8 0 16,16-8-1-16,22-8 0 16,19-14-3-16,22-6-4 0,2-18-31 15,27 5-2-15,-5-12-1 16,7 6-1-16</inkml:trace>
  <inkml:trace contextRef="#ctx0" brushRef="#br3" timeOffset="301820.4028">18315 5277 74 0,'-10'-1'39'0,"10"1"-1"16,0 0 1-16,24-5-27 16,-1-2-7-16,16 0-2 15,8-2 0-15,16 0 0 16,4-3-1-16,10 1-1 15,3-1 0-15,-3-1 0 16,-5 4-1-16,-10 0 1 0,-10 3-1 16,-12 3 1-16,-11 2-1 15,-15 2 0-15,-14-1 0 16,-2 10-1-16,-8-1-1 15,-6-1 0-15,3 6-5 16,-11-10-26-16,17 10-7 16,-6-12 2-16,13-2-2 15</inkml:trace>
  <inkml:trace contextRef="#ctx0" brushRef="#br3" timeOffset="302455.6568">19540 4931 78 0,'-14'-11'38'16,"14"11"-1"-16,6-16 1 16,5 6-34-16,11-7-1 15,12-1-1-15,6-2 1 16,8 1-1-16,2 2-1 15,-1 3 1-15,-3 6-1 16,-6 8 1-16,-12 8-1 16,-11 13 0-16,-14 8 0 15,-14 9 0-15,-13 9 2 16,-12 7-1-16,-12 6 1 15,-7 6-2-15,-3-3 2 16,1 0-1-16,2-7 1 0,12-6-2 16,10-9 0-16,17-7 0 15,16-13-1-15,23-11 1 16,19-13-1-16,15-9-1 15,15-7 0-15,5-7-1 16,4-1-1-16,0-7-2 16,3 13-9-16,-18-11-24 15,-1 12-3-15,-14-4 1 16,-2 9-1-16</inkml:trace>
  <inkml:trace contextRef="#ctx0" brushRef="#br3" timeOffset="302719.7624">20736 4915 81 0,'-14'-3'37'16,"14"3"0"-16,-31 14-1 15,9 5-32-15,-5 4 0 16,-1 10-1-16,-10 9 1 16,0 8-2-16,-5 3 0 15,2 1-1-15,0 1-2 16,2-12-7-16,17-1-29 15,-5-16 0-15,18-8-1 16,9-18 0-16</inkml:trace>
  <inkml:trace contextRef="#ctx0" brushRef="#br3" timeOffset="302951.8552">20408 5039 97 0,'-11'-19'39'0,"11"19"2"15,1 11 1-15,12 4-36 16,-2 1 0-16,9 6-3 15,4 1 2-15,10 3-3 16,1-1 1-16,2-1-3 16,5-3-1-16,-4-3-2 15,-1 1-1-15,-8-5-2 16,4 10-10-16,-15-17-23 0,4 8-3 15,-22-15 2-15,17 13-2 16</inkml:trace>
  <inkml:trace contextRef="#ctx0" brushRef="#br3" timeOffset="303741.1708">21205 5060 83 0,'-15'5'39'15,"-7"-7"-3"-15,12 7 3 16,-10-5-33-16,20 0 0 15,-9-1-4-15,9 1 2 16,19-4-3-16,5 1 2 16,5-2-1-16,6 1 0 15,5 0-2-15,2-3 0 16,1 3-3-16,-4-4-2 15,9 8-28-15,-17-12-6 16,2 8 1-16,-8-13-4 0</inkml:trace>
  <inkml:trace contextRef="#ctx0" brushRef="#br3" timeOffset="304396.4328">22144 4743 78 0,'-8'-19'37'15,"-10"-5"0"-15,3 10 1 16,-15-5-31-16,2 11-1 15,-9 2-1-15,0 9-1 16,-2 10-1-16,-3 8 1 16,2 7-2-16,2 6 0 0,7 2-1 15,7 3 0-15,11-5-1 16,12-1 1-16,10-9 0 15,13-4-1-15,13-13 1 16,10-10-1-16,8-8 0 16,4-8 1-16,0-6 0 15,0-4-1-15,-7-1 1 16,-8 1 0-16,-10 5 0 15,-7 5 0-15,-12 8-1 16,-13 11 1-16,-1 11-1 16,-13 13 0-16,-9 15 0 15,-6 8 0-15,-4 12 2 16,-1 6-2-16,0 4 1 15,3-2-2-15,9-3-1 16,4-13-3-16,24 0-24 0,-1-25-11 16,20-6-1-16,1-22 0 15,18-4 0-15</inkml:trace>
  <inkml:trace contextRef="#ctx0" brushRef="#br3" timeOffset="304562.4992">22391 5078 116 0,'-26'-2'41'0,"9"6"-2"16,-3-10-4-16,12-5-39 16,8 11-25-16,17-17-10 0,12 7-1 15,-3-10 0 1,17 4 0-16</inkml:trace>
  <inkml:trace contextRef="#ctx0" brushRef="#br3" timeOffset="304973.6636">22883 4769 103 0,'-43'-12'38'16,"-1"8"2"-16,-20-1-2 16,3 8-34-16,-1 3-1 15,9 5 0-15,6 5-2 16,8 4 1-16,19 1-2 15,20 0 1-15,20-4-1 16,18 2 0-16,14-1 0 16,11 0 0-16,2 2 0 0,2 2 1 15,-5 0 1-15,-10 5-1 16,-17 4 1-16,-20 6-1 15,-16 1 0-15,-17 4 0 16,-14-3 1-16,-12-2-1 16,-5-4 0-16,-5-6-1 15,6-10 1-15,6-10 0 16,14-16-1-16,9-13 1 15,18-11-2-15,12-14 1 16,16-9-2-16,11-5 0 16,4-6-2-16,2 4 1 15,3 6-4-15,-8-4-8 16,4 26-22-16,-21 0-4 0,3 20 2 15,-15-5-1-15</inkml:trace>
  <inkml:trace contextRef="#ctx0" brushRef="#br3" timeOffset="305211.7588">23187 4641 113 0,'-4'25'42'0,"-9"-8"0"16,7 16-1-16,-12 9-36 15,6 1-3-15,-2 5 2 16,-1 6-2-16,1 0-1 16,0-1-1-16,6-1-2 0,1-8-3 15,13 10-16-15,-7-26-18 16,16 2-4-16,-2-18 2 15,12-1-2-15</inkml:trace>
  <inkml:trace contextRef="#ctx0" brushRef="#br3" timeOffset="305709.958">23674 4888 73 0,'-2'14'39'16,"-12"-1"-2"-16,0 12 1 16,-16 0-16-16,1 11-18 15,-11 5 0-15,-1 5-2 16,-4 0 1-16,1 2-4 15,5-2 0-15,7-13-9 16,21 0-25-16,-2-18-2 16,17-5-1-16,8-19 0 15</inkml:trace>
  <inkml:trace contextRef="#ctx0" brushRef="#br3" timeOffset="305883.0272">23467 5063 90 0,'-7'-26'39'0,"3"14"2"0,-10-1-2 15,14 13-18-15,0 0-13 16,6 11-5-16,10 1 1 15,9 3-4-15,8 2 0 16,6-2-4-16,13 13-14 16,-8-17-20-16,14 8-4 15,-14-10 1-15,4 2-1 16</inkml:trace>
  <inkml:trace contextRef="#ctx0" brushRef="#br3" timeOffset="306731.3664">24193 4780 74 0,'14'-9'37'16,"-9"-4"-1"-16,-5 13 2 16,-4-9-28-16,4 9-3 15,-30 9 1-15,9 7-2 16,-8 0-1-16,1 8-2 15,-3 2 0-15,7 5-1 16,5 0 0-16,9-1-1 16,14-1 0-16,14-3-1 15,11-4 1-15,9-1-1 16,6-5 2-16,3-1-3 0,-3-2 3 15,-4 3-2-15,-9-1 2 16,-10 5-2-16,-14 1 1 16,-13 9-1-16,-14 2 1 15,-6 2-1-15,-5 1 1 16,-4-1-2-16,4-4-1 15,-1-7-2-15,14-1-4 16,-4-24-26-16,22 2-5 16,11-20-1-16,14-3-1 15</inkml:trace>
  <inkml:trace contextRef="#ctx0" brushRef="#br3" timeOffset="306927.4448">24163 4784 116 0,'-11'4'41'15,"-1"-8"1"-15,12 4-3 16,15 4-37-16,7-11-2 16,15-1-2-16,5-4-1 15,11 8-4-15,-3-19-14 16,13 20-19-16,-9-5 1 15,4 14-1-15,-13-1-1 16</inkml:trace>
  <inkml:trace contextRef="#ctx0" brushRef="#br3" timeOffset="307168.5412">24523 5062 91 0,'0'0'39'16,"15"7"1"-16,-15-7-2 16,0 0-20-16,9-12-16 15,-9 12-1-15,0 0-6 16,0-14-23-16,0 14-11 15,0 0 1-15,0 0-2 16,16-6 1-16</inkml:trace>
  <inkml:trace contextRef="#ctx0" brushRef="#br3" timeOffset="307666.7404">25124 4749 88 0,'0'0'37'16,"0"0"0"-16,-14 4 1 0,-10 3-31 16,6 15-1-16,-11 2-1 15,-3 11-1-15,-2 5 0 16,-1 10 0-16,-2 4 0 15,6 7-2-15,3 3 1 16,10 1-1-16,8-4 0 16,11-4-2-16,8-9 0 15,8-6 0-15,7-12-1 16,3-12 1-16,5-11-1 15,-5-9 1-15,-3-12 0 16,-6-7 0-16,-5-7 0 16,-8-8 0-16,-10-3 0 15,-4-4-1-15,-6 4 1 16,-5 1-1-16,-3 9 0 0,-6 5-2 15,2 16-5-15,-11-4-24 16,20 18-9-16,-8-2 2 16,16 9-3-16</inkml:trace>
  <inkml:trace contextRef="#ctx0" brushRef="#br3" timeOffset="308753.1748">9521 7273 95 0,'-14'1'35'16,"14"-1"2"-16,14-7 0 15,15 1-33-15,-5-4-2 16,12 1-1-16,7-2-2 15,3-1-3-15,11 9-6 16,-13-4-27-16,8 11 2 16,-14-3-1-16,-7 13-1 15</inkml:trace>
  <inkml:trace contextRef="#ctx0" brushRef="#br3" timeOffset="308911.238">9599 7480 106 0,'-33'6'37'0,"18"1"0"16,10-18-10-16,19 5-24 15,15-6-4-15,17-10-5 16,24 4-30-16,-1-13 1 16,15 2-1-16,-4-6-1 15</inkml:trace>
  <inkml:trace contextRef="#ctx0" brushRef="#br3" timeOffset="309220.3616">10166 6962 103 0,'-27'1'38'0,"2"-4"0"16,25 3-1-16,-14 6-33 16,28-4-1-16,14 0-1 15,12 3 0-15,4 5 0 16,6 3 0-16,-1 6 0 15,-8 9 0-15,-8 4-1 16,-11 13-2-16,-15 7 2 16,-14 4-1-16,-16 7 0 15,-11 3-1-15,-10 1 0 16,-5-1-1-16,1-4-1 15,-1-16-3-15,20-1-31 16,-3-17-2-16,22-7 0 16,10-21-1-16</inkml:trace>
  <inkml:trace contextRef="#ctx0" brushRef="#br3" timeOffset="309804.5952">10936 7333 101 0,'0'0'39'0,"4"-19"0"16,15 9-1-16,8-7-36 16,7 1 1-16,2 1-2 15,1 1 2-15,-4 8-3 16,-4 11-1-16,-9 5 1 15,-6 11-1-15,-11 9 2 16,-6 9-1-16,-7 8 1 16,-2 7 0-16,-3 2-1 15,3 0 3-15,5-5-2 16,6-6 0-16,10-10 0 15,11-15 0-15,14-16 0 0,13-15-1 16,11-15 1-16,3-12-1 16,3-7 1-16,-4-6 0 15,-6-7 1-15,-12 2 0 16,-14 5 0-16,-16 4 0 15,-12 5-1-15,-9 9 1 16,-7 3-1-16,-1 7-1 16,0 9-2-16,2 5-2 15,15 9-5-15,-13 0-26 16,26 13-4-16,-2-5-2 15,12 12-1-15</inkml:trace>
  <inkml:trace contextRef="#ctx0" brushRef="#br3" timeOffset="310039.6892">11894 7543 101 0,'-25'7'40'16,"6"13"0"-16,-11-1-1 15,8 12-34-15,-7 5-1 16,6 5-1-16,4 0-2 16,10-3 0-16,10-4-3 15,12-15-7-15,22-2-28 16,-2-23-4-16,19-3 1 15,-1-23-1-15</inkml:trace>
  <inkml:trace contextRef="#ctx0" brushRef="#br3" timeOffset="310205.7556">11982 7166 126 0,'-41'-14'37'0,"15"6"0"15,9-1-14-15,7-6-60 16,27 2-2-16,2-8 0 15,15 4-1-15</inkml:trace>
  <inkml:trace contextRef="#ctx0" brushRef="#br3" timeOffset="310579.9052">12285 6910 109 0,'0'0'40'16,"9"-12"0"-16,0 1 0 16,11-1-32-16,-2 3-5 15,6 5-1-15,-2 1 0 16,1 5-1-16,-7 4 0 15,0 6-1-15,-5 5 1 16,-8 6-1-16,-8 6 1 0,-7 4 0 16,-9 4 0-16,-5 3 0 15,-3 0 1-15,3-5 0 16,-1-3-2-16,11-6 0 15,11-9 0-15,14-4 0 16,17-11 0-16,11-7-2 16,17 0-12-16,-5-15-15 15,17 10-10-15,-9-8-4 16,7 5 1-16,-11-3-1 15</inkml:trace>
  <inkml:trace contextRef="#ctx0" brushRef="#br3" timeOffset="311024.0828">13368 7387 88 0,'0'0'36'15,"0"0"1"-15,0 0-1 16,33-17-34-16,6 8 1 15,13-4-2-15,6-2-3 16,13 8-7-16,-10-3-26 16,7 6-1-16,-10-1 1 15,-7 10-3-15</inkml:trace>
  <inkml:trace contextRef="#ctx0" brushRef="#br3" timeOffset="311195.1512">13361 7618 103 0,'10'9'40'0,"14"-16"0"16,33-1-2-16,21-11-37 16,13-8-4-16,24 6-31 15,-8-7-5-15,3 9 1 16,-7-3-2-16</inkml:trace>
  <inkml:trace contextRef="#ctx0" brushRef="#br3" timeOffset="313228.9644">15188 7038 70 0,'2'-21'35'0,"-8"-2"-1"16,-3 4 2-16,-16-4-27 0,7 12-1 16,-16 0-2-1,2 15 0-15,-11 4-2 0,1 15 1 16,-3 7-1-16,0 20-1 15,3 6-1-15,9 12 0 16,5 5-1-16,11 3-1 16,11 1 1-16,14-3-1 15,16-11 0-15,19-15-1 16,16-16 2-16,16-21 0 15,12-19 0-15,8-17-1 16,5-20 2-16,-3-18-2 16,-8-9 2-16,-17-5-1 15,-16-4 1-15,-26 2-1 16,-24 5-1-16,-22 7 1 15,-22 13-1-15,-18 14 1 0,-17 20-2 16,-5 15 0-16,0 21-2 16,4 6-5-16,25 17-28 15,8-3-3-15,28 3 0 16,23-6-2-16</inkml:trace>
  <inkml:trace contextRef="#ctx0" brushRef="#br3" timeOffset="314038.288">15807 7373 91 0,'0'0'37'16,"-22"0"1"-16,22 0 1 15,0 0-33-15,13 1-1 16,9-2-1-16,13 4 0 16,6-5-1-16,7 2-1 15,6-3 0-15,3-1 0 16,0 1-1-16,-3-2 0 15,-5 0-1-15,-10-2 1 16,-7 2-1-16,-9 0 0 16,-6 2-1-16,-17 3 0 0,0 0 0 15,0 0-2-15,-25 8-3 16,2-11-23-16,10 11-10 15,-6-9 1-15,19 1-3 16,0 0 1-16</inkml:trace>
  <inkml:trace contextRef="#ctx0" brushRef="#br3" timeOffset="314601.5132">16471 6995 92 0,'-17'2'37'0,"17"-2"0"0,-12 0 2 16,12 0-30-16,0 0-2 15,0 0-1-15,17 3-1 16,2-2-1-16,6-7 0 16,13 1-1-16,6-2 0 15,7-1-1-15,2-1-1 16,-2 0 0-16,-1 1 0 15,-9 1-1-15,-6 3 0 16,-11 3 1-16,-7 2-1 16,-7 2 1-16,-10-3-1 15,0 0 0-15,5 10 0 16,-5-10-1-16,0 0-2 15,0 0-3-15,-5 13-19 16,5-13-14-16,2-13-3 16,2 0 2-16,9 3-3 0</inkml:trace>
  <inkml:trace contextRef="#ctx0" brushRef="#br3" timeOffset="340165.7348">17676 6831 90 0,'8'-12'35'0,"-8"12"-1"16,0 0-3-16,-2-11-27 0,2 11 0 15,0-11-1-15,0 11 1 16,0 0-1-16,4-12-1 15,-4 12 0-15,0 0 0 16,-1 29 0-16,-1 4-1 16,-6 15 0-16,-3 10 0 15,-2 12 0-15,-2 6-2 16,0 0 1-16,4-5-1 15,3-6-3-15,4-22-8 16,17-6-25-16,4-21 1 16,16-11-1-16,1-15-2 15</inkml:trace>
  <inkml:trace contextRef="#ctx0" brushRef="#br3" timeOffset="340589.9044">18121 6918 87 0,'4'-15'36'0,"-8"-3"0"15,4 18 0-15,-15-13-29 16,4 21-1-16,-12 6-1 15,2 11-1-15,-7 6-1 16,1 12-1-16,-2 5 0 16,3 6-1-16,5 2 1 15,11-3-2-15,9-4 2 16,11-9-2-16,17-11 0 0,11-10 0 15,11-11 0-15,11-16-2 16,-1-11 2-16,0-9 0 16,-3-9 0-16,-11-8 0 15,-12-2 0-15,-16-5-1 16,-15-1 1-16,-18 6-1 15,-12 4 0-15,-10 1-1 16,-5 10 0-16,1 2-2 16,8 11-6-16,1-1-24 15,24 8-3-15,9-4 1 16,24 9-1-16</inkml:trace>
  <inkml:trace contextRef="#ctx0" brushRef="#br3" timeOffset="341151.1288">18903 6887 80 0,'0'0'36'0,"-2"-17"-1"0,2 17 2 16,-20-21-26-16,20 21-4 16,-31-19-1-16,13 14-2 15,-8-1 0-15,0 8-1 16,-4 4 1-16,2 9-1 15,-3 5-1-15,4 10 1 16,4 0-1-16,7 4-1 16,7-4 0-16,9-3 0 15,11-8-1-15,11-6 1 16,8-12 0-16,12-8-1 15,3-9 1-15,5-7-1 16,-1-3 1-16,-2-3-1 16,-7 2 1-16,-6 4-1 15,-10 3 0-15,-10 7 1 0,-14 13-1 16,-4 15 0-16,-17 12 0 15,-8 13 0-15,-5 12-1 16,-2 6 1-16,-1 5 0 16,5-2-3-16,9-1 1 15,9-15-4-15,22-2-9 16,6-26-24-16,22-4 1 15,-2-23-3-15,18-3 0 16</inkml:trace>
  <inkml:trace contextRef="#ctx0" brushRef="#br3" timeOffset="341308.1916">19229 7166 121 0,'-23'5'40'0,"8"6"1"15,-5-12-4-15,4-2-39 16,16 3-30-16,7-13-7 15,10 4 0-15,0-8-1 16</inkml:trace>
  <inkml:trace contextRef="#ctx0" brushRef="#br3" timeOffset="341872.4172">19741 6895 98 0,'-22'-3'37'0,"-16"3"0"15,-5 15 0-15,-10 1-32 16,1 9-1-16,-2 0-1 16,9 4 0-16,11-1-1 0,10-2-1 15,17-3 0-15,20-6-1 16,15-4 1-16,18 0-1 15,8-4 0-15,7 1 0 16,0 3 0-16,0 3 0 16,-13 5 0-16,-11 4 0 15,-12 2 0-15,-21 3-1 16,-13 0 1-16,-12-2 0 15,-12-3 0-15,-5-5 0 16,-2-10 1-16,2-7-1 16,4-7 0-16,7-16-1 15,15-8 1-15,9-7-1 16,17-8 0-16,9-5-1 0,13 6-5 15,-5-10-28 1,15 13-2-16,-11 3 0 0,6 10-1 16</inkml:trace>
  <inkml:trace contextRef="#ctx0" brushRef="#br3" timeOffset="342232.5612">20008 6929 111 0,'0'0'39'0,"0"0"1"15,8-14-2-15,-2 3-34 0,18 2-2 16,4-2 1-16,6 3-1 15,0-1 0-15,0 6 0 16,-4-1-1-16,-2 3 0 16,-3 3 0-16,-8 2-1 15,-5 4 1-15,-5 6 0 16,-7 5-1-16,-6 7 0 15,-4 8 0-15,-5 7 1 16,-4 6-2-16,-2 5 0 16,2 4-2-16,1-7-2 15,11 5-6-15,-2-17-27 16,23-4-3-16,1-14 1 15,17-8-2-15</inkml:trace>
  <inkml:trace contextRef="#ctx0" brushRef="#br3" timeOffset="342611.7128">20625 6806 111 0,'-1'11'39'0,"1"-11"2"16,0 0-2-16,14-3-34 16,6-1-2-16,0 1 0 15,4 3-1-15,-4 0 0 16,0 2-1-16,-6 5 1 0,-2 0-2 15,-8 9 1-15,-8 5-1 16,-8 8-1-16,-11 4 2 16,-3 8-2-16,-5 3 1 15,-1 0-1-15,3 5 1 16,4-8 0-16,11 0 0 15,10-14 0-15,13-3 1 16,15-14-2-16,9-10-2 16,9 2-9-16,-1-20-26 15,9 5-2-15,-12-10-1 16,2 9 0-16</inkml:trace>
  <inkml:trace contextRef="#ctx0" brushRef="#br3" timeOffset="343427.0388">9605 8887 96 0,'0'0'36'16,"0"0"3"-16,-4 13-3 16,4-13-34-16,22-2-2 15,4 1 0-15,10-3-2 16,14 3-1-16,2-9-3 15,16 10-25-15,-7-11-5 16,-1 10-1-16,-14-1 0 16</inkml:trace>
  <inkml:trace contextRef="#ctx0" brushRef="#br3" timeOffset="343601.1084">9639 9049 87 0,'-27'8'37'16,"20"2"0"-16,7-10 0 15,19-17-29-15,18 2-12 16,9-16-32-16,25 5 1 16,-2-8-1-16,8-1-3 15</inkml:trace>
  <inkml:trace contextRef="#ctx0" brushRef="#br3" timeOffset="343898.2272">10111 8664 82 0,'0'0'38'16,"0"0"-1"-16,12 3 0 16,19-12-33-16,12 2 0 15,8-1-1-15,7 8 0 16,-4 3-1-16,-1 11 0 15,-15 10 1-15,-12 18-2 16,-20 7 2-16,-17 15-3 16,-18 5 2-16,-13 6-1 15,-7 0 0-15,-4-9-4 16,9-5-9-16,6-25-25 0,17-9-2 15,9-27 1-15,30-11-3 16</inkml:trace>
  <inkml:trace contextRef="#ctx0" brushRef="#br3" timeOffset="344482.4608">10934 8928 88 0,'-4'-12'36'15,"4"-9"0"-15,13 5 1 16,3-5-36-16,9 2 1 16,2 0-3-16,0 7 2 15,0 3-2-15,-3 14 2 16,-9 10 2-16,-1 8-2 15,-7 11 1-15,-5 7-1 16,2 8 2-16,-3 3-2 0,2 1 1 16,4-5-1-16,5-8-1 15,5-7 1-15,10-14-1 16,8-13 0-16,6-15 1 15,7-14 0-15,1-11 0 16,-1-11 0-16,-4-9-1 16,-6-6 2-16,-7-2-3 15,-9-1 2-15,-11 1-1 16,-5 5 0-16,-6 5-1 15,-2 9 0-15,-3 11 0 16,-2 10-1-16,7 22-3 16,-2-12-6-16,9 27-27 15,1 0-1-15,10 14 1 16,-1-6-2-16</inkml:trace>
  <inkml:trace contextRef="#ctx0" brushRef="#br3" timeOffset="344735.562">11964 9014 96 0,'-15'12'39'0,"1"12"0"15,-7-3-1-15,1 12-35 16,2 2-2-16,1 4 0 16,7-1-2-16,3-3 0 15,12-5-3-15,5-21-7 0,23-3-26 16,2-24-1-16,14-7 0 15,2-18 0-15</inkml:trace>
  <inkml:trace contextRef="#ctx0" brushRef="#br3" timeOffset="344878.6192">12097 8754 78 0,'-49'-15'37'16,"11"13"-1"-16,0 2 0 16,15 11-32-16,8-3-5 15,15-8-28-15,0 0-5 16,25-7-3-16,7-3-1 15</inkml:trace>
  <inkml:trace contextRef="#ctx0" brushRef="#br3" timeOffset="345252.7688">12407 8434 88 0,'0'0'39'16,"0"0"0"-16,0 0 1 16,4-15-37-16,11 2-1 15,8 2 0-15,1 2-1 16,0-1 1-16,-1 8-1 15,-5 1 0-15,-3 8 1 0,-10 8-1 16,-7 8 1-16,-9 5-1 16,-4 7 1-16,-6 5-1 15,0-1 1-15,2-1-1 16,5-2 0-16,8-6 0 15,13-12-1-15,13-5-2 16,10-14-2-16,17-2-4 16,-2-11-30-16,23 4-2 15,-6-8-1-15,11 6 0 16</inkml:trace>
  <inkml:trace contextRef="#ctx0" brushRef="#br3" timeOffset="345509.8716">13085 8779 87 0,'13'-7'38'15,"0"-7"-1"-15,6 5 0 16,2-6-35-16,8 0 0 16,1 1-2-16,-1 3-2 15,2 9-7-15,-9-3-28 16,0 12 0-16,-22-7-1 15,15 23 2-15</inkml:trace>
  <inkml:trace contextRef="#ctx0" brushRef="#br3" timeOffset="345684.9416">12969 9036 97 0,'-20'12'39'16,"18"-1"1"-16,2-11-2 16,23-8-36-16,16-7-2 15,14-6-4-15,12 13-15 16,0-13-19-16,16 2 0 15,7-12-1-15,11 5 0 16</inkml:trace>
  <inkml:trace contextRef="#ctx0" brushRef="#br3" timeOffset="346058.0908">14208 8390 68 0,'11'-20'38'0,"-9"8"-2"15,-2 12 1-15,3 22-25 16,-3 8-10-16,-5 11-1 15,2 9 1-15,0 4-1 16,1 5 1-16,2 0 0 16,2-3-2-16,4-7-1 15,-2-20-9-15,12 3-25 16,-9-21 0-16,7-3-2 15,-14-8 0-15</inkml:trace>
  <inkml:trace contextRef="#ctx0" brushRef="#br3" timeOffset="346208.1508">14143 8689 89 0,'-17'-5'39'0,"17"5"1"16,0 0 0-16,19 5-30 16,12-13-9-16,17-8-7 15,17 3-30-15,2-11-4 16,17 1 1-16,0-11-2 15</inkml:trace>
  <inkml:trace contextRef="#ctx0" brushRef="#br3" timeOffset="346570.2956">15064 8349 96 0,'11'-16'39'0,"-10"3"1"16,-1 23-4-16,-11 9-33 16,-3 15 0-16,-6 11-2 15,-2 8 0-15,1 7-1 16,2 7 0-16,6 0 0 15,7-7-3-15,18-5-4 0,3-25-28 16,24-3-3-16,10-25 1 16,12-6-1-16</inkml:trace>
  <inkml:trace contextRef="#ctx0" brushRef="#br3" timeOffset="346861.412">15563 8346 99 0,'-24'-3'38'16,"-15"5"1"-16,5 23-2 15,-8 8-33-15,2 14 0 16,6 9 0-16,8 4-1 16,5 1 1-16,13 0-1 15,16-6 0-15,14-12-2 0,19-18 2 16,10-13-2-16,9-17 0 15,4-10-1-15,-3-14-1 16,-2-16 1-16,-10-9-1 16,-13-6-1-16,-16 1-1 15,-16-3-1-15,-12 3-1 16,-14 2-1-16,-1 15-4 15,-18 2-24-15,11 24-7 16,-6 3 2-16,16 22 0 16</inkml:trace>
  <inkml:trace contextRef="#ctx0" brushRef="#br3" timeOffset="347297.5864">16267 8307 97 0,'-21'-30'39'0,"-3"11"0"15,-14 3 0-15,6 13-33 16,-16 8-1-16,2 13 0 15,-2 8-1-15,6 7-1 16,8 3 0-16,13 1 0 16,14-5-1-16,16-5-1 15,20-12 0-15,9-12 0 16,12-10-1-16,9-6 1 15,2-8-1-15,-5-8 1 0,-7 2-1 16,-9 1 1-16,-11 3-1 16,-9 5 1-16,-20 18-1 15,0 0 0-15,-15 11 0 16,-9 21 0-16,-9 12-1 15,-4 11 1-15,-5 11-1 16,5 5 0-16,5 1-1 16,9-9-3-16,20 0-4 15,0-27-29-15,33-3-1 16,5-29-1-16,19-7 0 15</inkml:trace>
  <inkml:trace contextRef="#ctx0" brushRef="#br3" timeOffset="347441.644">16560 8572 120 0,'-17'6'39'16,"-10"-3"-2"-16,9-8-16 16,18 5-58-16,-20-5-4 15,20 5 1-15,14-16-3 16</inkml:trace>
  <inkml:trace contextRef="#ctx0" brushRef="#br3" timeOffset="347981.86">17262 8303 95 0,'5'-30'36'15,"1"10"1"-15,-12 2 1 16,-1 6-33-16,-13 6-2 15,-3 12 1-15,-7 7-1 16,-4 9 0-16,-3 4-1 16,4 8 0-16,7-2 0 15,8 3-1-15,8-1 0 0,10 0-1 16,10-7 1-16,9-3-1 15,10-4 0-15,7-1 0 16,1 0 0-16,2-3 0 16,-5 0 0-16,-5 3 0 15,-7 0 0-15,-9 2 0 16,-10 2 0-16,-8 1 0 15,-12 2 1-15,-5-1-1 16,-7 2 1-16,1-5-1 16,-1-7 1-16,1-6-1 15,5-9 0-15,5-10 0 16,7-14-2-16,7-15 1 15,8-12-2-15,6-8 0 16,10-1-5-16,-1-11-17 0,14 19-13 16,-5-2 0-16,5 17-2 15,-5 3 2-15</inkml:trace>
  <inkml:trace contextRef="#ctx0" brushRef="#br3" timeOffset="348326.998">17536 8338 109 0,'0'0'39'0,"0"0"2"16,0 0-3-16,24-1-34 15,6-7-1-15,5-3 0 0,4-1-1 16,3-1 1-16,-2 1-2 16,-1 1 0-16,-5 3 0 15,-8 6 0-15,-10 5 0 16,-7 11-1-16,-10 11 1 15,-8 9-1-15,-6 12 0 16,-7 7 0-16,-2 6 0 16,-1 3-2-16,3-2 0 15,6 1-2-15,6-24-14 16,19-1-20-16,4-22-4 15,20-6 1-15,1-21-1 16</inkml:trace>
  <inkml:trace contextRef="#ctx0" brushRef="#br3" timeOffset="348665.1332">18121 8251 99 0,'0'0'40'0,"-14"7"1"16,14-7-1-16,18 0-27 15,7-5-10-15,7-3-1 16,6 2 1-16,0 2-1 16,-4 1 0-16,-4 3-1 15,-7 6 0-15,-11 7-1 16,-14 8 1-16,-13 9-1 15,-12 8 0-15,-9 9 0 0,-6 4 1 16,3 3-1-16,0-2 0 16,7-5 0-16,15-4 1 15,16-12-1-15,17-12 0 16,18-11-2-16,12-12-3 15,18 0-16-15,-6-16-18 16,8 3-3-16,-10-8-1 16,1 5 0-16</inkml:trace>
  <inkml:trace contextRef="#ctx0" brushRef="#br3" timeOffset="349693.5444">11080 10186 92 0,'0'0'38'0,"0"0"0"0,0 0 1 16,13-19-33-16,-5 8-4 15,2-4 0-15,1 3-1 16,-11 12 1-16,18-12-1 16,-18 12 0-16,13 10 0 15,-10 6-1-15,-2 9 0 16,-2 8-1-16,1 9 2 15,-3 9-2-15,0 3 2 16,0 4-2-16,3-1 2 16,2-4-2-16,6-11 2 15,8-7-1-15,6-13 1 16,5-18 0-16,10-16-1 15,10-14 1-15,-1-13 0 16,0-12 1-16,-2-2-1 16,-10-8 1-16,-6-2-1 0,-12 4 1 15,-9 6-1-15,-9 7 1 16,-4 7-2-16,-5 7 1 15,2 7-2-15,9 9-3 16,4-1-2-16,22 14-31 16,-3-5-3-16,18 9 0 15,1-8-1-15</inkml:trace>
  <inkml:trace contextRef="#ctx0" brushRef="#br3" timeOffset="350145.7252">11960 10419 70 0,'0'0'38'0,"0"0"0"16,0 0 1-16,0 0-26 15,0 0-4-15,0 0-3 16,-15 27-1-16,4-4-1 16,-2 7-2-16,-5 4-2 15,5 6 1-15,-1 1-2 16,4-2-1-16,8-3-2 15,2-21-10-15,20 1-25 16,1-22 1-16,17-7-1 16,-1-20-2-16</inkml:trace>
  <inkml:trace contextRef="#ctx0" brushRef="#br3" timeOffset="350294.7848">12059 10168 105 0,'-37'-4'37'0,"10"8"1"16,3 5-6-16,3-6-66 15,21-3-4-15,0 0 0 16,30 6-2-16</inkml:trace>
  <inkml:trace contextRef="#ctx0" brushRef="#br3" timeOffset="350796.9856">12980 10270 100 0,'0'0'38'0,"10"-1"1"16,0-12-2-16,17-2-35 15,1 1-3-15,3-3-1 16,13 8-7-16,-11-9-29 16,10 13 2-16,-5-5-2 15,-2 8 0-15</inkml:trace>
  <inkml:trace contextRef="#ctx0" brushRef="#br3" timeOffset="350950.0468">13049 10449 97 0,'-22'27'40'0,"9"-14"-1"15,13-13-2-15,36-5-37 16,11-20-3-16,26 3-20 16,3-16-16-16,11 2 3 15,0-4-4-15,4 4 3 16</inkml:trace>
  <inkml:trace contextRef="#ctx0" brushRef="#br3" timeOffset="352024.4764">9664 10465 86 0,'0'0'37'15,"0"0"0"-15,0 0 1 16,0 0-34-16,29-9-1 16,1 1 0-16,7 1-2 15,6 1 1-15,8 1-2 16,3-1 1-16,2 1-2 15,6-1-2-15,-4-7-6 16,8 5-28-16,-17-2 1 16,-3 4-1-16,-21-1-1 0</inkml:trace>
  <inkml:trace contextRef="#ctx0" brushRef="#br3" timeOffset="352219.5544">9679 10642 89 0,'-32'22'37'0,"9"-10"1"15,20 3 0-15,3-15-31 16,36 1-5-16,13-17-1 16,17-6-2-16,10 1-2 15,3-13-12-15,9 5-22 16,-2-12 1-16,0 7-3 15,-12-3 1-15</inkml:trace>
  <inkml:trace contextRef="#ctx0" brushRef="#br3" timeOffset="352516.6732">10197 10190 96 0,'-14'-1'38'0,"14"1"1"16,16 6-2-16,16-1-33 15,2-3 0-15,12 6-1 16,-2 5 0-16,3 7-1 16,-6 6-1-16,-5 10 1 15,-16 3-1-15,-10 9 0 0,-18 9-1 16,-13 3 2-16,-16 2-3 15,-6-3 3-15,-6-5-3 16,1-9-1-16,8-4-7 16,-2-21-29-16,24-7-2 15,6-18 0-15,23-11-2 16</inkml:trace>
  <inkml:trace contextRef="#ctx0" brushRef="#br3" timeOffset="381394.2196">14428 9929 73 0,'10'-28'35'0,"-1"4"-2"16,-1 8 2-16,-8 3-30 15,0 13-2-15,-10 30-1 16,0 14 0-16,-9 18 0 16,-5 18 2-16,-5 8-3 15,0 11 1-15,3 1-3 16,3-8-2-16,17-1-17 15,2-25-16-15,21-13 1 16,9-24-1-16,19-16 0 0</inkml:trace>
  <inkml:trace contextRef="#ctx0" brushRef="#br3" timeOffset="381747.3608">15024 10035 89 0,'-4'-20'37'16,"-17"6"-1"-16,0 21 2 15,-13 16-33-15,3 12 0 16,-1 10-2-16,5 14 1 16,1 2-2-16,8 7 1 15,10-3-2-15,11 0 0 16,11-11-1-16,15-9 0 15,14-18 1-15,14-16-1 0,9-16 0 16,8-21 0-16,2-17 2 16,0-14-2-16,-9-14 2 15,-10-10-3-15,-15-4 2 16,-18 0-2-16,-17 3 1 15,-17 8-2-15,-15 18 0 16,-10 11-1-16,-8 22 0 16,-8 10-5-16,14 26-27 15,-6 6-3-15,16 17 1 16,3 2-1-16</inkml:trace>
  <inkml:trace contextRef="#ctx0" brushRef="#br3" timeOffset="381920.43">15725 10301 108 0,'1'15'39'16,"-19"-20"3"-16,0 4-4 15,-8 1-48-15,4-12-29 16,12 9-1-16,-4-7-2 15,14 10 1-15</inkml:trace>
  <inkml:trace contextRef="#ctx0" brushRef="#br3" timeOffset="382769.7696">16458 9887 88 0,'-23'7'34'15,"-1"11"2"-15,-12 0-2 16,1 18-29-16,-4-1-1 16,6 10 1-16,1-4 0 15,11 5-1-15,11-6-1 16,10-5-1-16,15-9-1 15,12-7 0-15,15-6-1 0,6-6 1 16,6-1-1-16,3 1-2 16,-6 1 0-16,-6 5 2 15,-13 4-1-15,-7 8 0 16,-17 7 0-16,-12 7 1 15,-14 7-2-15,-10 1 4 16,-4 1-3-16,-3-4 1 16,2-1-3-16,2-17-5 15,15-3-28-15,1-23 0 16,16-11-1-16,4-22-2 15</inkml:trace>
  <inkml:trace contextRef="#ctx0" brushRef="#br3" timeOffset="382951.8424">16491 9912 114 0,'-12'-18'41'16,"12"18"1"-16,0 0-2 16,26 0-35-16,4-2-2 15,14-2-2-15,14-2-3 16,5-9-4-16,20 9-31 15,-1-13-3-15,15 8-1 16,-5-4-1-16</inkml:trace>
  <inkml:trace contextRef="#ctx0" brushRef="#br3" timeOffset="383649.1212">17365 10141 102 0,'0'-11'36'0,"0"11"3"0,0 0-3 16,-21 22-32-1,6 3-4-15,2 10 2 0,-8 6-1 16,-1 11 1-16,-5 4-2 16,2 3 2-16,-1-4-2 15,5-5 1-15,5-10 0 16,7-9 1-16,8-16-1 15,1-15-1-15,19-15 0 16,4-16 1-16,6-13 0 16,4-6 0-16,0-9 1 15,0-2-2-15,-2 1 2 16,-5 5-2-16,-7 11 2 15,-5 8-2-15,-7 15 1 16,-7 11-1-16,0 10 0 0,-11 16 0 16,4 6 0-16,0 7-1 15,9-4 1-15,3 5-1 16,11-8 2-16,7-5-2 15,13-11 2-15,7-7 0 16,7-10 0-16,3-7 1 16,-2-4-1-16,0-2 2 15,-8 4-2-15,-9-1 1 16,-6 8-1-16,-10 6-1 15,-18 7 1-15,12 16-1 16,-16 7-1-16,-7 8 0 16,0 9 0-16,-6 8 0 15,0 6-3-15,-1 1-1 16,8 12-17-16,-5-20-16 15,15 3-2-15,0-18 0 0,14-5-3 16</inkml:trace>
  <inkml:trace contextRef="#ctx0" brushRef="#br3" timeOffset="384708.5448">18606 10094 108 0,'-10'2'37'0,"-9"-1"1"16,3 17-8-16,-6-3-26 15,2 10-2-15,0 2-1 16,1 7 0-16,-1 3-1 16,3-2 1-16,4-1-2 15,11-5 2-15,6-9-2 16,16-8 1-16,10-10 1 15,11-5-1-15,6-5 1 16,5-2-1-16,-3 2 0 16,-4 7 1-16,-11 7-1 15,-11 9 1-15,-19 12-1 16,-17 9 1-16,-15 6-1 15,-6 5 0-15,-4 1 0 16,0-8-2-16,3 0-3 0,1-24-22 16,23-1-10-16,11-15-1 15,8-23-1-15,10-12 0 16</inkml:trace>
  <inkml:trace contextRef="#ctx0" brushRef="#br3" timeOffset="384922.6304">19067 9933 113 0,'-5'13'39'0,"9"-2"0"15,-4-11-3-15,0 0-36 0,29 2-1 16,1-10-2-16,11 1-1 15,0-11-5-15,19 6-25 16,-5-15-4-16,10 3 2 16,-6-10-2-16</inkml:trace>
  <inkml:trace contextRef="#ctx0" brushRef="#br3" timeOffset="385090.6976">19711 9517 109 0,'-20'21'37'16,"4"17"3"-16,-10 2-5 15,4 13-31-15,1 11-5 16,-1-4-23-16,9 13-12 16,-1-6-1-16,9 2-1 0,0-10-3 15</inkml:trace>
  <inkml:trace contextRef="#ctx0" brushRef="#br3" timeOffset="386504.2628">20543 10172 71 0,'9'-17'38'0,"-5"-3"-3"15,3 10 3-15,-13-7-26 16,6 17-3-16,0 0-3 15,-4 12-2-15,-5 1 0 16,-1 9-1-16,-1 3 0 16,1 7-1-16,-1 4-1 15,3 3 1-15,5 0-1 16,4 1 0-16,5-5-1 15,5-1 1-15,7-8-1 0,4-5 0 16,5-9 1-16,6-10-1 16,3-11 1-16,1-11-1 15,2-11 2-15,1-11-3 16,-3-5 4-16,-4-1-2 15,-3-1 1-15,-6 3-1 16,-6 6 1-16,-4 10-1 16,-7 9-1-16,-7 21 3 15,0 0-3-15,-7 19 0 16,-3 12-1-16,-1 8 0 15,2 9-2-15,-3 4 1 16,10 4-3-16,-1-8-2 16,16 7-14-16,-1-24-15 15,19 2-4-15,-3-22 2 0,15-4-1 16</inkml:trace>
  <inkml:trace contextRef="#ctx0" brushRef="#br3" timeOffset="387120.5092">21341 10123 101 0,'-2'-10'38'0,"-9"4"-2"16,3 19 0-16,-5 8-32 16,2 13-1-16,-4 7-1 15,2 11 2-15,-2 5-3 16,3 6 2-16,2-5-1 15,3 0 0-15,-1-10-2 16,7-6 2-16,0-12-1 16,5-12 0-16,-4-18 0 0,15-7 0 15,-2-17-1-15,0-13 0 16,2-9 2-16,-1-9-3 15,3-11 2-15,-2-4-1 16,1-2 2-16,3 4-2 16,-2 6 1-16,4 10-1 15,3 6 1-15,4 11 1 16,2 16-2-16,3 12 0 15,4 11 0-15,-4 8 0 16,1 10 0-16,-3 4-1 16,-5 9 1-16,-8 7-1 15,-5 4-1-15,-13 0 1 16,-8 6-1-16,-13 0 2 15,-11 1-2-15,-10-3 1 0,-7-1 0 16,-4-8 1-16,-4-6 0 16,3-7 0-16,2-9 0 15,5-6 1-15,5-4-1 16,13-8 1-16,5 2 0 15,9-1 0-15,15-2 1 16,-12 22-1-16,8 3 0 16,3 11 0-16,-1 12 0 15,-6 13 0-15,-6 10-1 16,-5 12-2-16,-9 2 1 15,-3 2-1-15,-1-4-1 16,0-10-3-16,9-4-3 16,-2-29-30-16,28-10 0 0,-3-30-1 15,44-16 0-15</inkml:trace>
  <inkml:trace contextRef="#ctx0" brushRef="#br3" timeOffset="387311.5856">21781 10630 125 0,'-10'4'42'0,"10"-4"-1"15,-14-2-3-15,14 2-41 16,0 0-30-16,0 0-7 15,0 0-1-15,9-14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17:20.96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1455 11672 65 0,'8'-11'35'15,"-1"-11"-2"-15,9 3 1 16,2-6-27-16,8 4-3 16,1-2-1-16,5 6 0 15,-3 3 0-15,1 7-2 16,-4 9 0-16,-7 11-1 15,-5 10 1-15,-9 9-1 16,-5 13 0-16,-5 11 2 16,-6 7-1-16,-1 6-1 15,2 2 1-15,5-1-1 16,6-8 1-16,13-4-1 0,10-14 1 15,12-13-1-15,14-18 1 16,8-17 1-16,6-16-1 16,5-12 0-16,0-16 1 15,-3-9 0-15,-9-7-1 16,-8-7 1-16,-11-1-2 15,-12 1 2-15,-11 7-2 16,-9 3 1-16,-10 11-2 16,-9 7 0-16,2 13-2 15,-5 6-3-15,16 24-12 16,-17-1-19-16,22 14 0 15,0 2-1-15,13 10 1 16</inkml:trace>
  <inkml:trace contextRef="#ctx0" brushRef="#br0" timeOffset="4586.9172">2802 11926 31 0,'1'-17'28'0,"-1"2"5"15,-6-4-4-15,6 19-17 16,-18-25-2-16,18 25 2 15,-29-16-2-15,11 19 2 16,-8-4-5-16,1 12-2 16,-7 1-1-16,3 8-3 15,-5 5 1-15,5 8-2 16,0 5 0-16,6 7-1 15,8 3 1-15,5 4-1 16,8 1 0-16,6-3-2 16,10 2-2-16,-4-16-14 15,15 4-15-15,-8-14-1 0,7-3-1 16,-10-17 1-16</inkml:trace>
  <inkml:trace contextRef="#ctx0" brushRef="#br0" timeOffset="4765.953">2361 12220 82 0,'-12'0'37'0,"3"-8"0"16,9 8-1-16,18-11-33 15,8 1-1-15,12-1-4 16,7-13-8-16,16 7-25 15,0-9-1-15,11 3-1 16,-4-5 0-16</inkml:trace>
  <inkml:trace contextRef="#ctx0" brushRef="#br0" timeOffset="4987.9974">3257 11814 89 0,'0'0'36'16,"0"0"1"-16,17 1-2 16,-3 3-37-16,11-10-3 15,12 9-20-15,-4-10-11 16,8 7 1-16,-5-5-3 15,6 3 2-15</inkml:trace>
  <inkml:trace contextRef="#ctx0" brushRef="#br0" timeOffset="5141.028">3415 11986 85 0,'-29'29'35'0,"3"-14"2"16,18-2-1-16,8-13-36 15,19-8-7-15,20-2-29 16,6-10 0-16,14 2-1 15,2-11 0-15</inkml:trace>
  <inkml:trace contextRef="#ctx0" brushRef="#br0" timeOffset="5689.1376">3988 11659 72 0,'37'-21'37'15,"-1"-4"-1"-15,7 6 1 0,-10 3-33 16,5 1-1-16,-7 2 0 16,-1 4-2-16,-7 3 1 15,-3 7-1-15,-6 5 0 16,-7 8 0-16,-6 6 0 15,-3 6 1-15,-8 6-1 16,2 7 2-16,-7 9-2 16,2 3-1-16,2 4 1 15,3-2-1-15,5 1 1 16,7-7-2-16,9-6 2 15,7-8-3-15,11-15 3 16,3-11 0-16,8-14 0 16,5-10 0-16,0-13 0 15,-2-8 2-15,-4-6-2 0,-6-5 0 16,-4-4 0-16,-7 1-1 15,-8 0 0-15,-9 7 0 16,-3 7-1-16,-7 6-1 16,2 7-1-16,-8 8-1 15,9 17-4-15,-15-3-28 16,19 15-1-16,-4-12-1 15,17 28 0-15</inkml:trace>
  <inkml:trace contextRef="#ctx0" brushRef="#br0" timeOffset="5906.181">4982 11900 91 0,'-17'30'37'0,"-10"-6"2"16,8 9 0-16,0-7-36 15,6 3-2-15,11-3-1 16,5-4-1-16,10-2-4 16,4-17-16-16,17 6-17 15,-1-15 0-15,10-3-2 16,-2-15 2-16</inkml:trace>
  <inkml:trace contextRef="#ctx0" brushRef="#br0" timeOffset="6056.211">5162 11631 88 0,'-32'-15'38'0,"-5"-1"-2"0,11 12 1 16,-3 3-37-16,9-4-8 16,20 5-28-16,0 0-1 15,0 0 0-15,24 5-1 16</inkml:trace>
  <inkml:trace contextRef="#ctx0" brushRef="#br0" timeOffset="6359.2716">5567 11640 68 0,'8'-15'37'15,"9"7"0"-15,-6-4 0 16,9 13-28-16,-10 5-3 16,3 14-1-16,-6 6-1 15,-5 16 0-15,-5 6-2 16,-3 9-2-16,-5 4 1 15,-1 1-3-15,0-1-2 16,-1-11-3-16,13 4-28 16,-4-22-4-16,8-3 1 15,0-18 0-15</inkml:trace>
  <inkml:trace contextRef="#ctx0" brushRef="#br0" timeOffset="6524.3046">5576 11950 72 0,'-22'-18'40'0,"8"8"-1"16,-3-2 1-16,17 12-20 15,-2-13-17-15,16 4-2 16,16-2-3-16,3-10-23 16,18 8-15-16,0-8 1 15,16 7 0-15,2-7-1 16</inkml:trace>
  <inkml:trace contextRef="#ctx0" brushRef="#br0" timeOffset="7075.4148">6457 11762 48 0,'-3'-17'35'15,"3"17"2"-15,-25-14-1 16,4 19-20-16,-20-9-5 16,9 16-1-16,-12 3-3 0,2 11-2 15,-2 0 0-15,5 8-2 16,2 2 0-16,11 2-1 15,9-5 0-15,16 1-2 16,11-12 1-16,16-7 0 16,12-11 0-16,6-7-1 15,8-9 1-15,1-5-1 16,-2-7 0-16,-2-3 1 15,-10-3-1-15,-6 0 3 16,-12 6-3-16,-5 1 2 16,-10 7-2-16,-4 6 2 15,-2 10-2-15,-13 3 1 16,4 11-1-16,-3 5-3 15,8 7 2-15,-2 1-3 0,11 1 1 16,4-7-6-16,15 7-20 16,1-25-12-16,15-1 1 15,-2-17 0-15</inkml:trace>
  <inkml:trace contextRef="#ctx0" brushRef="#br0" timeOffset="7274.4546">7115 11296 85 0,'-25'39'39'0,"-14"12"0"16,1 18 2-16,-11 9-36 15,7 7-1-15,2 1-2 0,8-3-1 16,12-5-3-16,7-17-4 15,23-7-30-15,-5-21-5 16,16-8 2-16,-6-24-1 16</inkml:trace>
  <inkml:trace contextRef="#ctx0" brushRef="#br0" timeOffset="7442.4882">6809 11713 105 0,'-13'2'40'0,"21"8"2"16,11-7-2-16,11 1-38 15,21 0-4-15,7-14-11 16,18 10-25-16,-6-10-4 16,6 4 2-16,-14-8-3 0</inkml:trace>
  <inkml:trace contextRef="#ctx0" brushRef="#br0" timeOffset="7994.5986">924 13183 71 0,'-24'22'39'0,"-1"-13"-2"16,21 2 2-16,4-11-28 15,24-1-8-15,13-8-1 16,14-5-1-16,8-1-1 15,10-2-1-15,-1 3-3 16,-2-7-3-16,1 17-27 16,-23-8-3-16,-9 15 0 15,-25-5 0-15</inkml:trace>
  <inkml:trace contextRef="#ctx0" brushRef="#br0" timeOffset="8160.6318">941 13325 67 0,'0'0'36'0,"27"11"0"15,9-19 1-15,17-1-32 16,11-12-5-16,3-11-10 16,12 1-23-16,-12-11-2 15,0 5 0-15,-17-8-1 16</inkml:trace>
  <inkml:trace contextRef="#ctx0" brushRef="#br0" timeOffset="8427.6852">1538 12942 64 0,'28'0'37'16,"11"4"-1"-16,-4 0 2 16,9 9-31-16,-12 0 0 15,3 15-2-15,-10 4 0 16,-12 13 0-16,-16 5-3 15,-12 6 0-15,-15 6-1 16,-8-1 0-16,-8-5-2 16,1-6 0-16,5-8-3 15,1-21-10-15,25 0-24 16,14-21 0-16,9-15-2 15,13-13 1-15</inkml:trace>
  <inkml:trace contextRef="#ctx0" brushRef="#br0" timeOffset="8919.7836">2884 12725 36 0,'31'-29'33'0,"-11"-1"3"16,-1 14-2-16,-19-1-11 15,0 17-13-15,-18 10-3 16,2 15-1-16,-12 10-1 15,2 15 0-15,-5 12-2 16,2 12 0-16,1 5 0 16,4 8-1-16,5-3 0 0,7-2-1 15,7-11-2-15,7-7-1 16,7-15-2-16,1-18-3 15,15-2-11-15,-7-30-19 16,10-5-1-16,-7-19-1 16,5-3 4-16</inkml:trace>
  <inkml:trace contextRef="#ctx0" brushRef="#br0" timeOffset="9095.8188">2707 13091 89 0,'-40'-13'37'0,"18"13"0"15,0-4 1-15,22 4-32 16,0 0-2-16,26 6-1 15,12-12-3-15,12-5-1 0,16 0-4 16,9-10-8-16,16 8-25 16,-1-10 0-16,7 12-1 15,-10-7 0-15</inkml:trace>
  <inkml:trace contextRef="#ctx0" brushRef="#br0" timeOffset="9281.856">3411 13046 92 0,'-13'10'38'0,"2"-15"-1"16,11 5 1-16,24-11-36 16,3-4-3-16,8 1 0 15,3-3-3-15,8 12-6 16,-12-9-24-16,7 18-2 0,-16-5-3 15,-4 14 3-15</inkml:trace>
  <inkml:trace contextRef="#ctx0" brushRef="#br0" timeOffset="9423.8844">3403 13220 92 0,'-38'14'37'0,"18"2"1"16,10-15 0-16,25-3-35 16,14-9-3-16,17-8-4 15,26-1-30-15,-3-8-4 16,16 5 1-16,0-6-3 15</inkml:trace>
  <inkml:trace contextRef="#ctx0" brushRef="#br0" timeOffset="9971.994">4458 12920 77 0,'25'-27'39'0,"16"5"-2"16,-1-5 2-16,7-1-36 15,-3 5 0-15,1 9-2 16,-6 5 1-16,-10 10-1 15,-10 9 0-15,-9 10 0 16,-9 10 0-16,-8 10 0 16,-4 8 0-16,1 7 0 15,-3 2 0-15,6 1 0 16,5-3-1-16,11-5 0 15,9-12 0-15,11-12 1 16,9-16 0-16,10-14 0 16,6-15 1-16,4-11 0 0,-2-14 0 15,-2-10 0 1,-10-4 0-16,-4-2 0 0,-11-2 0 15,-8 3-2-15,-7 4 1 16,-6 5-2-16,-4 12-1 16,-3 5-1-16,3 14-6 15,-8-1-28-15,20 16-4 16,-3 0 1-16,14 11-2 15</inkml:trace>
  <inkml:trace contextRef="#ctx0" brushRef="#br0" timeOffset="10532.106">5997 12859 64 0,'-7'-19'37'16,"0"8"-2"-16,-14-3 0 16,5 12-28-16,-11-2-2 15,2 13-1-15,-7 3 0 16,2 12-1-16,-1 7 0 15,3 12 0-15,0 4-1 16,5 9 0-16,4 2-1 16,1 2 0-16,8 1-2 0,4-7-2 15,8 0-6-15,-6-19-29 16,16-1 0-16,0-19-1 15,4-5 0-15</inkml:trace>
  <inkml:trace contextRef="#ctx0" brushRef="#br0" timeOffset="10702.14">5586 13208 89 0,'-14'0'39'16,"3"-6"-1"-16,11 6 2 15,18-7-36-15,13-2-4 16,14-2-2-16,7-11-7 0,19 10-29 15,-4-7-1-15,13 5-1 16,-5-5 0-16</inkml:trace>
  <inkml:trace contextRef="#ctx0" brushRef="#br0" timeOffset="10955.1906">6432 13021 93 0,'-18'11'42'16,"15"5"1"-16,3-16-3 0,27-4-36 15,2-1-2-15,14-3-1 16,8-4-1-16,9-2-1 15,8 0-3-15,3-12-9 16,8 14-27-16,-15-6-1 16,0 7 0-16,-14-8-2 15</inkml:trace>
  <inkml:trace contextRef="#ctx0" brushRef="#br0" timeOffset="11721.3438">7468 12820 66 0,'5'-26'39'0,"8"5"-1"16,4-10 0-16,4 8-34 16,7-3 0-16,6 4-2 15,-4 4 1-15,1 7-2 16,-5 4 0-16,-6 8 0 15,-5 5 0-15,-7 8 0 16,-6 4 0-16,-3 10 0 16,-5 3-1-16,3 7 1 0,-4 6-1 15,1 3 1-15,4 4-1 16,4-1 0-16,3-3 0 15,6-5 1-15,9-6-1 16,5-10 1-16,8-14 0 16,5-11 0-16,8-13 0 15,3-15 0-15,-1-9 1 16,-1-8-1-16,-5-8 0 15,-6-1 0-15,-10-3 0 16,-6 5-1-16,-12 4 1 16,-7 8-1-16,-3 8 1 15,-5 4-2-15,2 13 1 16,-3 3-2-16,8 11-2 15,0 0-7-15,22-2-29 0,-3 3 1 16,13 7-2-16,1-5 2 16</inkml:trace>
  <inkml:trace contextRef="#ctx0" brushRef="#br0" timeOffset="11947.389">8543 12802 78 0,'-9'26'41'15,"-11"-7"-2"-15,10 14 1 16,-11 3-36-16,7-1-1 16,-4 2 0-16,8-3-2 15,1 1 0-15,6-6-2 16,9-6-3-16,5-18-4 0,20-4-30 15,-2-22-1-15,16-8-1 16,0-15 0-16</inkml:trace>
  <inkml:trace contextRef="#ctx0" brushRef="#br0" timeOffset="12085.4166">8739 12479 83 0,'-37'-20'39'16,"5"16"-1"-16,-2 5-2 15,9-1-42-15,11 13-31 16,4-4 1-16,12 10-4 15,2-7 1-15</inkml:trace>
  <inkml:trace contextRef="#ctx0" brushRef="#br0" timeOffset="12811.5618">4933 13744 58 0,'0'0'35'0,"0"0"-2"16,0 0 0-16,0 0-32 16,5-10-2-16,8 7-1 0,-3-2 1 15,6 3 1-15,2-1 1 16,3 1 0-16,5 2 1 15,7-3 1-15,11 0-1 16,7-4 0-16,16 4 1 16,6-8-1-16,15 2-1 15,9-5 0-15,12-1-1 16,10-2 0-16,9 2 0 15,5-3 1-15,3 3-1 16,5 2 0-16,1 3 0 16,5 4 0-16,-5 1 1 15,-1 5 0-15,-1 4 0 16,0-2 1-16,3 1 0 15,-2-4 1-15,4-1-1 16,-1-6 1-16,6-2-1 0,2-7 0 16,1-1-1-16,-6-4 1 15,-8-1-1-15,-10 0-1 16,-12 0-3-16,-11 7-3 15,-30-8-27-15,-8 11-5 16,-26-4-1-16,-15 7 0 16</inkml:trace>
  <inkml:trace contextRef="#ctx0" brushRef="#br0" timeOffset="14200.8396">6694 13955 35 0,'0'0'34'16,"-23"-2"1"-16,8 4 1 16,-11-10-21-16,4 14-5 0,-11-8-2 15,5 8-1 1,-9-2-2-16,7 7-1 0,-4-1-1 15,5 6 0-15,0 5-2 16,8 2 0-16,3 1 0 16,6 1-1-16,9 1 1 15,4-5-2-15,11-2 2 16,6-8-2-16,10-8 2 15,8-8-1-15,4-8 1 16,6-9 1-16,1-7-1 16,4-3 1-16,-5-3-1 15,-2 0 0-15,-10 5 0 16,-4 7 0-16,-11 12 0 15,-9 11-1-15,-9 12-1 16,-7 12 1-16,-6 9-1 16,-5 5 1-16,1 5-1 0,5-3-1 15,3 2-2-15,5-16-7 16,18-2-29-16,6-17 2 15,20-3-3-15,0-17 1 16</inkml:trace>
  <inkml:trace contextRef="#ctx0" brushRef="#br0" timeOffset="14359.8714">7254 14093 77 0,'-18'3'41'0,"3"6"-3"15,-2-11 1-15,-3-1-39 16,20 3-5-16,-9-19-31 0,19 14-2 15,0-8-2-15,6 2 0 16</inkml:trace>
  <inkml:trace contextRef="#ctx0" brushRef="#br0" timeOffset="15845.1684">1766 15393 50 0,'0'0'38'0,"15"3"-3"0,10-2 1 15,5-5-34-15,11 1-1 16,6 1 0-16,10-2 0 16,4 3-1-16,1 1-1 15,3 1-3-15,-4-4-1 16,2 7-6-16,-14-12-23 16,1 7-1-16,-17-12-1 15,0 5 2-15</inkml:trace>
  <inkml:trace contextRef="#ctx0" brushRef="#br0" timeOffset="16043.208">2005 15426 55 0,'-48'28'38'0,"3"-13"-1"15,22 6-1-15,7-15-31 16,16-6-3-16,37-8-1 16,7-6-2-16,14-3-1 15,7-10-3-15,16 9-11 16,-8-14-19-16,7 7-2 15,-15-6 1-15,-4 10-1 16</inkml:trace>
  <inkml:trace contextRef="#ctx0" brushRef="#br0" timeOffset="16327.2648">2378 15126 58 0,'-17'4'38'16,"0"-6"-2"-16,20 13 0 15,-3-11-31-15,29 12-2 16,-4 0-1-16,6 5 1 15,4 0-1-15,1 10 0 16,-6 1 0-16,-1 4-1 16,-10 5 1-16,-10 2-1 15,-14 4-1-15,-13 2 2 16,-10 0-2-16,-8 1-1 15,-3-6 0-15,0-3-2 16,2-5-1-16,6-16-6 16,23-2-28-16,8-14-1 15,9-14-1-15,13-14 0 16</inkml:trace>
  <inkml:trace contextRef="#ctx0" brushRef="#br0" timeOffset="16747.3488">4119 14864 32 0,'6'-29'39'0,"8"7"0"15,-7-4 0-15,8 9-23 16,-12 0-7-16,-3 17-2 16,0 0-3-16,-6 21-3 15,-13 10 1-15,-7 18-1 16,-10 11-1-16,-1 11 0 15,-1 11 0-15,1 2-1 16,7 0 1-16,14-4 1 16,11-11-1-16,18-10-1 15,13-15-1-15,9-20-4 16,16-6-13-16,-8-24-18 15,9-3 0-15,-17-19-3 16,2 3 2-16</inkml:trace>
  <inkml:trace contextRef="#ctx0" brushRef="#br0" timeOffset="16914.3822">3929 15189 62 0,'-41'7'39'0,"4"-7"0"16,25 14 0-16,12-14-35 15,16 6-1-15,31-12-2 16,17-8-2-16,19-1-3 15,7-18-22-15,20 12-11 16,-4-10-3-16,4 12 1 16</inkml:trace>
  <inkml:trace contextRef="#ctx0" brushRef="#br0" timeOffset="17116.4226">4815 15205 62 0,'-15'14'40'16,"-3"-14"-1"-16,18 0 0 15,0 0-37-15,23-15-1 16,6 4-2-16,5-3-3 16,12 10-1-16,-9-9-14 15,8 20-18-15,-13-5-2 16,0 15 1-16,-19-3 1 15</inkml:trace>
  <inkml:trace contextRef="#ctx0" brushRef="#br0" timeOffset="17273.454">4777 15434 66 0,'-38'11'39'15,"16"5"0"-15,7-12 0 16,15-4-36-16,36-7-1 16,9-6-2-16,22 2-9 15,1-13-30-15,31 5 1 16,3-12-2-16,20 4 1 15</inkml:trace>
  <inkml:trace contextRef="#ctx0" brushRef="#br0" timeOffset="19599.9192">7024 14716 40 0,'0'0'32'15,"-14"-15"3"-15,4 4-9 16,10 11-17-16,-27-1-3 15,16 8 0-15,-12-2 0 16,2 9 0-16,-5 1-1 16,2 8-1-16,-3 0-1 15,5 6-1-15,-2 2 0 16,8 5 0-16,1-1-1 15,10 7-1-15,3-1 1 0,10 1-1 16,9-2 1-16,7-3 0 16,15-7-1-16,4-7 0 15,9-11 1-15,0-11-1 16,8-12 0-16,-3-14 1 15,-3-9 0-15,-2-11-1 16,-9-4 1-16,-8-3 0 16,-12-4 1-16,-10 4 0 15,-11 3-2-15,-16 5 1 16,-10 7 0-16,-12 11 0 15,-9 12-1-15,-6 9-1 16,-5 12-1-16,2 6-1 16,6 14-7-16,6 0-30 15,22 9 1-15,8-10-2 0,23 0 0 16</inkml:trace>
  <inkml:trace contextRef="#ctx0" brushRef="#br0" timeOffset="39176.8338">7764 14922 60 0,'0'0'40'0,"-9"-16"0"0,9 16 0 16,0 0-35-16,14-6-2 15,-14 6 1-15,23-5-2 16,-7 3 0-16,8 1 0 15,5-2-1-15,10 0 0 16,3-2 0-16,4 1 0 16,2 0 0-16,0 2-1 15,-3 1 1-15,1 1-1 16,-8 2 0-16,-10 3-1 15,-3-1-1-15,-6-1-2 16,-2 1-2-16,-17-4-8 16,21-5-27-16,-21 5 2 15,9-9-2-15,-9 9 1 16</inkml:trace>
  <inkml:trace contextRef="#ctx0" brushRef="#br0" timeOffset="45826.1634">9085 14644 73 0,'-10'22'39'0,"-10"-4"-2"15,5 18-5-15,-8-3-30 16,0 8-2-16,6 4 1 16,2-1-5-16,15 6-8 15,-1-15-25-15,21-4-1 16,4-17 0-16,14-7-1 15</inkml:trace>
  <inkml:trace contextRef="#ctx0" brushRef="#br0" timeOffset="46149.228">9514 14612 54 0,'-14'12'39'16,"-14"11"-1"-16,6 13 1 15,-9 0-31-15,10 11-3 16,-1-3 0-16,13 2-1 15,4-9-1-15,13-5-2 16,12-15 1-16,11-11-1 16,7-13 0-16,5-11 0 15,5-11 0-15,0-9 0 16,-5-5 0-16,-8-3 0 15,-9 0-1-15,-10 2 1 16,-13 2-2-16,-9 5 0 16,-5 8 0-16,-10 7-2 15,1 12-2-15,-4-5-6 16,11 19-29-16,-1 0 1 0,13 8 0 15,1 0-1-15</inkml:trace>
  <inkml:trace contextRef="#ctx0" brushRef="#br0" timeOffset="46338.2658">9956 14723 79 0,'-14'20'42'0,"-11"-13"-2"15,-1 4 1-15,-5-7-39 16,7-4-2-16,11-1-3 15,7-13-6-15,26 5-29 16,1-13-2-16,19 7-1 16,2-12 1-16</inkml:trace>
  <inkml:trace contextRef="#ctx0" brushRef="#br0" timeOffset="46667.3316">10421 14508 74 0,'-27'7'41'0,"6"4"0"16,-8-5 0-16,8 3-35 15,-6 4-3-15,3 5 1 16,4 2-2-16,5 1 0 16,2 1 0-16,12 1-1 15,4-4 0-15,10-3-1 16,9-4 0-16,4 1 0 15,9-6 0-15,2 1 0 0,4-3 0 16,-5 2-1-16,-4 3 1 16,-4 2-1-16,-9 4 1 15,-9 3-1-15,-9 5 0 16,-7-1 0-16,-5 2 0 15,-4-3 0-15,1-1-2 16,-5-8-3-16,12 6-13 16,-7-24-21-16,14 5-1 15,0-33 0-15,11 6 1 16</inkml:trace>
  <inkml:trace contextRef="#ctx0" brushRef="#br0" timeOffset="46833.3648">10448 14488 85 0,'-15'-16'42'16,"15"16"2"-16,-18-1-2 0,18 1-34 15,7 14-5-15,10-13-1 16,12-5-3-16,8-6-2 16,12 5-5-16,-9-11-32 15,14 6-3-15,-9-5 0 16,0 10-2-16</inkml:trace>
  <inkml:trace contextRef="#ctx0" brushRef="#br0" timeOffset="47875.5732">6921 15358 29 0,'-14'2'30'15,"14"-2"-1"-15,0 0-13 16,0 0-14-16,0 0 0 0,10-14 1 15,0 14 2-15,-10 0 0 16,12 0 0-16,-12 0-1 16,0 0 0-16,10 14 1 15,-2-4-1-15,-8-10-1 16,22 15-1-16,-5-12-1 15,8-1 0-15,4-7 1 16,9 3 0-16,3-4 0 16,6 0-1-16,4 0 1 15,3 2-1-15,5 1 0 16,3 1-1-16,0 2 1 15,6 2-1-15,0-1 1 16,3-1-1-16,4 1 1 16,1 1 0-16,3-1 0 0,1 3 1 15,0-2 0-15,5 2-1 16,1-2 1-16,3 1-1 15,0 0 0-15,0 1 0 16,1-3 0-16,3 1-1 16,-2-1 1-16,4-4 0 15,0-1 0-15,3-3-1 16,3-6 1-16,3 1 0 15,0-5 0-15,1 1-1 16,3 1 1-16,-6 0 0 16,-3 4-1-16,-4 0 0 15,-4 7 0-15,-5-1 0 16,-3 3 1-16,-4 0-1 15,-1-3 0-15,-1 0 0 16,2-3 1-16,2-1-1 0,-6-5 1 16,5 1-1-16,-3-2 1 15,-4 1-1-15,-6 1 0 16,-7 0-1-16,-9 4-1 15,-11 1-4-15,-1 16-13 16,-21-12-18-16,-5 15-1 16,-13-11-2-16,-8 18 2 15</inkml:trace>
  <inkml:trace contextRef="#ctx0" brushRef="#br0" timeOffset="48743.7468">9526 15536 38 0,'-4'-18'37'0,"4"18"1"16,-22-21-1-16,7 19-23 15,-10-6-11-15,5 9 1 16,-8-1 0-16,1 9-1 16,-3 3 0-16,3 6-1 15,-2 5 1-15,4 8-1 16,-1 2 1-16,8 2-2 15,4-2 1-15,8-5-2 16,8-6 1-16,10-9 0 16,11-12-1-16,11-10 1 15,11-12 0-15,0-9-1 0,7-4 1 16,-3-4 0-16,-5 3 0 15,-7 4 0-15,-6 7-1 16,-12 11 1-16,-19 13 0 16,6 12-1-16,-18 15 1 15,-8 17-1-15,-6 8 0 16,-8 8 0-16,2 6 0 15,2-3-1-15,3-6-2 16,6-11-2-16,25-6-31 16,-4-40-4-16,27 8-2 15,5-33 2-15</inkml:trace>
  <inkml:trace contextRef="#ctx0" brushRef="#br0" timeOffset="48914.781">9994 15659 64 0,'-27'12'42'0,"5"7"-1"16,-9-14 0-16,12 2-32 16,5-9-11-16,6-15-5 15,24 5-33-15,-6-10 1 16,19 5-2-16,-1-6 1 15</inkml:trace>
  <inkml:trace contextRef="#ctx0" brushRef="#br0" timeOffset="49410.8802">10447 15468 59 0,'-4'-11'39'16,"4"11"0"-16,-19-7 0 15,8 9-33-15,-11 2-1 16,-5 9-2-16,-8 7 1 16,-3 7-2-16,-3 0 1 15,4 7-1-15,3-5 0 16,8-1-2-16,9-2 2 15,17-11-1-15,15-8-1 16,15-7 0-16,13-7 1 0,7-1-1 16,5 3 0-1,1-2 0-15,-4 4 0 0,-9 5 0 16,-12 10 0-16,-11 8 0 15,-16 8 0-15,-12 2 0 16,-11 5 0-16,-6 0 1 16,-7 0-1-16,-1-5 0 15,1-7 0-15,1-8 1 16,6-8-1-16,9-12 0 15,8-13-1-15,8-12 1 16,9-12 0-16,10-7-1 16,6-4-1-16,8-6 2 15,4 5-3-15,-4 1 1 16,1 15-5-16,-14-6-24 0,5 25-8 15,-13 2-1-15,-1 13 0 16</inkml:trace>
  <inkml:trace contextRef="#ctx0" brushRef="#br0" timeOffset="49678.9338">10774 15427 76 0,'0'0'43'0,"0"0"-2"16,5 14 2-16,-5-14-38 16,4 16-3-16,1-1 1 15,0 7-1-15,-5 5 0 0,-2 9-2 16,-2 4 1-16,-1 5-2 15,-2 3 0-15,-2-6-4 16,11 8-12-16,-19-19-23 16,20-2-1-16,-3-29-2 15,5 18 0-15</inkml:trace>
  <inkml:trace contextRef="#ctx0" brushRef="#br0" timeOffset="54003.7986">8407 15692 54 0,'15'-6'39'16,"-15"6"0"-16,14 0-7 15,-14 0-23-15,0 0-3 16,0 0-1-16,0 0-1 15,11 1-1-15,2 1-1 16,2-5 1-16,8 2-1 16,6-1-1-16,7 1 1 15,2-2 0-15,4 3-1 16,-3 3 0-16,-2 0 0 15,0 3 0-15,-7 0-1 16,-2 2 1-16,-5-3-1 16,-2 0-1-16,-4-6 0 15,2 1 0-15,-6-8-3 16,-1 7-3-16,-13-11-32 15,12 10-1-15,-12-10-1 0,1 12-1 16</inkml:trace>
  <inkml:trace contextRef="#ctx0" brushRef="#br0" timeOffset="87989.5944">11618 15171 63 0,'20'-24'40'16,"9"10"-1"-16,6-10-1 16,9 5-37-16,12-2-2 15,3 3-1-15,10 14-12 16,-11-7-22-16,1 14-2 15,-15-1 0-15,1 9-1 0</inkml:trace>
  <inkml:trace contextRef="#ctx0" brushRef="#br0" timeOffset="88175.6316">11733 15381 65 0,'-33'31'40'15,"9"-17"-1"-15,24-14 0 16,18-6-37-16,28-17-2 15,19-12-1-15,14-10-2 16,15 6-13-16,-3-14-21 16,6 8-1-16,-12-5-1 15,-6 11-1-15</inkml:trace>
  <inkml:trace contextRef="#ctx0" brushRef="#br0" timeOffset="88460.6886">12230 14900 71 0,'0'0'41'0,"13"-6"0"16,20 1 0-16,9-7-39 16,17-3 0-16,11 2 0 15,5 5 0-15,-2 7-1 16,-6 9 0-16,-15 14-1 15,-18 15 1-15,-20 17-1 16,-20 15 1-16,-22 13-1 0,-17 6 1 16,-14 0-1-16,-7-1 0 15,0-11-1-15,6-16-2 16,17-15-5-16,2-34-32 15,41-11 1-15,4-32-3 16,32-12 0-16</inkml:trace>
  <inkml:trace contextRef="#ctx0" brushRef="#br0" timeOffset="88859.7684">13810 14063 70 0,'21'-45'41'16,"2"16"-3"-16,-16 7 2 15,-7 22-35-15,-9 25-3 16,-13 24 1-16,-17 26-1 15,-6 25 1-15,-11 20-2 16,-2 18 0-16,0 5 0 16,6 5-1-16,12-6 1 15,18-14 0-15,19-20-1 0,20-21-2 16,26-29 0-16,13-29-4 15,25-13-32-15,-6-35 0 16,10-9-2-16,-16-24-1 16</inkml:trace>
  <inkml:trace contextRef="#ctx0" brushRef="#br0" timeOffset="89041.8048">13526 14805 82 0,'-59'5'42'0,"29"9"1"16,17-20 0-16,35-4-39 15,33-11-2-15,25-10-1 16,19-4-3-16,12-8-2 0,23 11-32 16,-10-9-2-16,9 15-2 15,-22-1-2-15</inkml:trace>
  <inkml:trace contextRef="#ctx0" brushRef="#br0" timeOffset="89271.8508">14183 14814 67 0,'-51'20'40'16,"27"2"-1"-16,9-19 2 15,32-4-34-15,18-11-4 16,23-5 2-16,14-7-2 0,9-2 0 15,6-2-2-15,1-1-2 16,1 7-6-16,-20-3-30 16,-1 16-1-16,-28 1-3 15,-10 13-2-15</inkml:trace>
  <inkml:trace contextRef="#ctx0" brushRef="#br0" timeOffset="89459.8884">14214 15062 79 0,'-40'33'42'15,"11"-19"-1"-15,29-14 0 16,47-4-38-16,10-20-1 0,20-12 0 16,14-5-2-16,12 0-1 15,9-7-4-15,20 6-34 16,-20-4 0-16,-2 17-4 15,-16-2 2-15</inkml:trace>
  <inkml:trace contextRef="#ctx0" brushRef="#br0" timeOffset="96894.375">15712 14213 53 0,'17'4'39'15,"-17"-4"-1"-15,11 38 0 16,-21-2-29-16,3 22-2 16,-8 7-2-16,2 18 0 0,-7 10-3 15,2 8-1 1,3 2-1-16,1-1-1 0,8-6-4 15,-1-23-31-15,20-8-2 16,1-25-3-16,19-20 1 16</inkml:trace>
  <inkml:trace contextRef="#ctx0" brushRef="#br0" timeOffset="97192.4346">16165 14763 83 0,'0'0'44'0,"0"0"0"16,-3-17-2-16,3 17-36 16,-15-9-4-16,0 5-3 15,15 4-4-15,-25-15-14 16,25 15-22-16,0 0 1 15,7 11-4-15,6-13 0 16</inkml:trace>
  <inkml:trace contextRef="#ctx0" brushRef="#br0" timeOffset="97659.528">16841 14420 50 0,'8'-32'36'16,"1"17"0"-16,-13 1 0 15,4 14-27-15,-22 20-1 16,-2 12-1-16,-12 8-1 16,-3 18-2-16,-4 6-1 0,8 8-1 15,4 1 0-15,14-3-1 16,13-5 0-16,15-9-2 15,16-12 1-15,15-18-2 16,14-16 2-16,7-16 1 16,2-14-1-16,-2-13 0 15,-8-16 2-15,-5-11 0 16,-14-8-1-16,-10-1 1 15,-15-5-1-15,-14-1 0 16,-15 4-2-16,-6 6 1 16,-5 15-2-16,-9 9-2 15,2 26-1-15,-3 9-3 16,12 32-29-16,-9 5-1 15,20 20-1-15,2-6 1 0</inkml:trace>
  <inkml:trace contextRef="#ctx0" brushRef="#br0" timeOffset="98073.6108">17446 14403 79 0,'13'-15'42'0,"12"11"-1"16,-5-9 0-16,14 3-37 16,4-5-1-16,6 1-1 15,8-3 0-15,0 6-1 16,1-1 0-16,-5 7 0 15,-1 8-1-15,-9 7 1 16,-10 11-1-16,-12 14 0 16,-12 11 0-16,-11 8 0 15,-12 13 0-15,-12 7-1 16,-7 5 0-16,-3 1-1 15,3-5-1-15,0-13-3 0,21 0-22 16,1-30-13-16,24-8 1 16,7-29-1-16</inkml:trace>
  <inkml:trace contextRef="#ctx0" brushRef="#br0" timeOffset="98584.713">18775 14514 70 0,'-16'-10'38'0,"-1"20"0"16,-18-1-1-16,5 15-30 16,-11 4-3-16,4 4 0 15,-3 1-2-15,7-2 0 16,9-2-1-16,11-4 0 15,15-12 0-15,15-6-1 16,14-8 0-16,13-6 1 16,8 0-1-16,1 2 1 0,-1 2-1 15,-3 4 0-15,-12 5 1 16,-13 13-1-16,-15 5 0 15,-16 5-1-15,-15 5 1 16,-10 3-1-16,-1-1 1 16,-2-12-3-16,7 0-1 15,-1-21-12-15,29-3-23 16,0 0 1-16,13-22-2 15,9-11 1-15</inkml:trace>
  <inkml:trace contextRef="#ctx0" brushRef="#br0" timeOffset="98937.7836">19057 14730 79 0,'-19'13'39'0,"16"5"0"15,3-18 0-15,0 0-35 16,24 2-1-16,4-12-1 15,8 0 0-15,4-6 0 16,1-1 0-16,0-5 0 16,-3 0 0-16,-5 0-1 15,-12 1 0-15,-6-1 0 16,-14 3 0-16,-10 2-1 15,-8 6 1-15,-11 6-1 16,-7 9 1-16,-6 10 0 16,1 7-1-16,-2 12 1 0,3 4-1 15,9 3-1-15,7 0 0 16,13 0 0-16,13-5-2 15,12-12-3-15,19-1-4 16,1-22-30-16,31 3 0 16,5-18-1-16,19 1 0 15</inkml:trace>
  <inkml:trace contextRef="#ctx0" brushRef="#br0" timeOffset="99290.8542">19925 14562 76 0,'-11'3'41'15,"-11"-1"-2"-15,4 13 1 16,-15 8-35-16,2 2-3 15,-1 6-2-15,2 7 0 16,1 1 0-16,8 1 0 16,10-5-1-16,13-4 0 15,15-10-2-15,17-16-4 16,26-2-30-16,3-21-1 0,18-4 0 15,0-14 0-15</inkml:trace>
  <inkml:trace contextRef="#ctx0" brushRef="#br0" timeOffset="99891.9744">20312 14547 82 0,'-43'18'41'0,"-9"-3"-2"16,11 15 0-16,4-3-35 15,4 7-1-15,10 2-2 16,9 6-1-16,8-3 1 15,10-1-2-15,7-6 2 16,10-5-2-16,6-6 1 16,4-16-1-16,6-7 1 0,3-14-1 15,0-13 0-15,1-6 1 16,-7-6-1-16,-2-5 0 15,-7-4 0-15,-6 2 1 16,-4 3-1-16,-8 9 2 16,-8 11-1-16,-3 5 0 15,4 20 1-15,-16-10 0 16,16 10 0-16,-12 10 1 15,12-10-1-15,13 17 0 16,7-12 0-16,8-2 1 16,6-3-1-16,6 2 0 15,1-2 1-15,-4 1-1 16,-4 2 0-16,-7 5 0 15,-13 5 0-15,-8 4-1 16,-11 6 1-16,-8 6-1 0,-6 2 0 16,0 2-2-16,0-2 2 15,1-6-2-15,6-4 1 16,8-8 0-16,5-13 1 15,23-20 0-15,1-8 0 16,9-6 2-16,2-8-2 16,4 0 2-16,-1-2-1 15,-1 4 0-15,-8 12 0 16,-7 8-1-16,-8 11 0 15,-14 9 0-15,8 13-2 16,-12 2-1-16,2 12-3 16,-7-7-7-16,17 12-27 15,-8-9 0-15,20 7-3 16,2-16 3-16</inkml:trace>
  <inkml:trace contextRef="#ctx0" brushRef="#br0" timeOffset="100342.0644">21451 14527 71 0,'-21'-9'37'0,"6"6"1"15,-7-12-1-15,0 4-33 16,-1 1 0-16,2 9 1 16,-8 3-1-16,-1 12 0 0,-9 6 0 15,2 15-2-15,-5 8 0 16,4 8-1-16,4 3 0 15,10-6-1-15,13-4 0 16,17-12-1-16,16-14 1 16,15-19-1-16,13-19 2 15,11-18 0-15,5-14 0 16,2-10 1-16,-4-7-1 15,-9-4 1-15,-11-1-1 16,-14 4 0-16,-8 7-1 16,-13 15 0-16,-10 13 0 15,-7 22 0-15,-8 16-1 16,-5 20 1-16,-3 21-1 0,0 14 0 15,5 8-4-15,5-7-7 16,15 7-28-16,3-20 0 16,16 0-3-16,6-24 2 15</inkml:trace>
  <inkml:trace contextRef="#ctx0" brushRef="#br0" timeOffset="100699.1358">21821 14395 76 0,'-25'23'39'16,"-8"-4"-1"-16,6 17 0 0,2-7-33 15,3 0-1-15,5-4-1 16,10-5 0-16,6-6-1 15,12-6-1-15,7-8 0 16,9-1-1-16,3-4 0 16,2 5 0-16,-3 1 1 15,-2 6 0-15,-9 7 1 16,-4 5-1-16,-14 6 0 15,-8 5 0-15,-7-2 0 16,-7 4-1-16,-3-6 0 16,-3-4-1-16,4-4-2 15,-3-11-5-15,27-7-31 16,-24-8-2-16,26-7 1 15,-3-13-2-15</inkml:trace>
  <inkml:trace contextRef="#ctx0" brushRef="#br1" timeOffset="194799.7109">7595 11975 71 0,'12'-3'39'15,"-12"3"-1"-15,0 0 0 16,-16 20-32-16,5 1-2 15,-6 6-3-15,-4 2-4 16,7 15-17-16,-8-14-18 16,12 0 1-16,0-12-3 15,15-8 2-15</inkml:trace>
  <inkml:trace contextRef="#ctx0" brushRef="#br1" timeOffset="201318.3627">8821 11691 61 0,'0'0'37'0,"-12"4"-3"16,12-4 1-16,-2-10-29 15,18-1-2-15,4-6-2 16,8 0 0-16,4-6 0 16,6 0-2-16,1 2 1 15,-2 3 0-15,-3 3-1 0,-5 8 1 16,-10 8-1-1,-6 8 0-15,-14 8 1 0,-8 9-1 16,-6 7 1-16,-3 7 2 16,-5 5-3-16,-1 4 0 15,6-3 1-15,4 1-1 16,8-5 1-16,11-2 0 15,9-9-1-15,10-6-1 16,10-13 2-16,9-9 1 16,5-12-1-16,4-8 1 15,0-13-1-15,1-7 2 16,-7-7-2-16,-10-2 0 15,-8 1 0-15,-10 2-1 16,-10 4 0-16,-8 7-1 16,-3 9-1-16,-5 6-1 0,8 17-3 15,-11-17-5-15,23 20-25 16,-12-3-1-16,24 10-1 15,-3-4 1-15</inkml:trace>
  <inkml:trace contextRef="#ctx0" brushRef="#br1" timeOffset="201521.383">9810 11752 75 0,'0'22'41'0,"-10"-3"-4"15,3 10 1-15,-8-2-32 16,4 3-5-16,-3 0 3 15,6 0-4-15,1-2 1 0,3-2-4 16,10-3-5-16,-6-23-16 16,26 15-14-16,-3-22 1 15,13-4-3-15,1-13 2 16</inkml:trace>
  <inkml:trace contextRef="#ctx0" brushRef="#br1" timeOffset="201671.398">9952 11523 76 0,'-33'-11'36'0,"4"9"-1"16,6 4-4-16,8-6-42 16,15 4-23-16,0 0 0 15,31 6-3-15,-2-7 1 0</inkml:trace>
  <inkml:trace contextRef="#ctx0" brushRef="#br1" timeOffset="201936.4245">10370 11507 72 0,'6'-14'37'15,"-6"14"1"-15,0 0-1 16,5 25-31-16,-10 0-3 15,-1 11 1-15,-5 6-2 0,1 9 1 16,-2 5-2 0,0-1-3-16,2 0-1 0,0-17-8 15,11 3-26-15,1-18-2 16,10-6 0-16,2-18-1 15</inkml:trace>
  <inkml:trace contextRef="#ctx0" brushRef="#br1" timeOffset="202078.4387">10381 11718 66 0,'-18'-11'39'0,"6"8"1"16,1-1-2-16,11 4-16 16,0 0-20-16,27 4-4 15,15-5-32-15,-4-7-5 16,18 5 2-16,2-8-4 15</inkml:trace>
  <inkml:trace contextRef="#ctx0" brushRef="#br1" timeOffset="203054.5363">11473 11651 42 0,'1'-17'33'0,"-6"7"3"15,-9-2-1-15,4 8-24 16,-19-8-2-16,4 13 0 15,-12 0-2-15,5 10-1 16,-4 0-2-16,5 12 2 16,1 2-2-16,10 6 0 15,4-1-2-15,13 2-1 16,9-6 2-16,13-1-3 15,9-8 2-15,11-8-3 16,6-12 2-16,8-10 0 16,1-7-1-16,0-6 2 0,-5-6-2 15,-5-3 1-15,-11-3-1 16,-5 5 1-16,-13 3-2 15,-5 8 0-15,-9 6 1 16,-1 16-1-16,-17-2 1 16,2 16 1-16,1 8-2 15,1 8 3-15,0 6-3 16,8 2-1-16,12 1-1 15,5-11-5-15,28 1-26 16,-1-20-5-16,23-3 2 16,3-19-4-16</inkml:trace>
  <inkml:trace contextRef="#ctx0" brushRef="#br1" timeOffset="203249.5558">12375 11205 76 0,'-20'7'38'16,"-13"12"-1"-16,0 28-1 16,-10 5-31-16,4 15-1 15,-5 5-2-15,6 5 0 16,8 2-4-16,2-15-9 15,19 2-26-15,2-20 0 16,15-8-2-16,2-19 1 16</inkml:trace>
  <inkml:trace contextRef="#ctx0" brushRef="#br1" timeOffset="203415.5724">12044 11573 94 0,'-29'-8'39'15,"15"11"3"-15,3-1-3 16,22 3-37-16,17 0-1 15,14-6-5-15,26 3-32 16,0-8-4-16,14 4 1 16,-2-6-2-16</inkml:trace>
  <inkml:trace contextRef="#ctx0" brushRef="#br1" timeOffset="203806.6115">13259 11537 73 0,'0'0'38'15,"21"-7"-1"-15,-2-3 0 16,13 6-35-16,2-2-4 15,-1-7-7-15,6 9-26 16,-11-1-1-16,0 7-1 16,-13-2 1-16</inkml:trace>
  <inkml:trace contextRef="#ctx0" brushRef="#br1" timeOffset="203956.6265">13224 11741 91 0,'-37'27'38'15,"13"-2"-1"-15,13-16-4 16,25 0-33-16,17-11-1 0,17-16-17 15,24 4-19-15,4-9 0 16,13 0-1-16,-2-5 0 16</inkml:trace>
  <inkml:trace contextRef="#ctx0" brushRef="#br1" timeOffset="204505.6814">14028 11496 71 0,'25'-9'39'0,"0"-6"-3"16,6 3 2-16,-14-1-33 15,11 5-4-15,-5 2 0 16,-4 8 0-16,-9 5 0 16,-5 6-1-16,-8 7 1 15,-3 5 0-15,-6 5 1 16,1 5 0-16,-3 1 0 15,4-1 1-15,3 1-1 16,10 0 0-16,0-7 0 0,17-2 0 16,4-10 0-16,10-8 0 15,6-9-1-15,6-8 1 16,-1-10-2-16,0-8 0 15,-2-6 1-15,-11-6-1 16,-4-3 1-16,-9-1-2 16,-8-2 2-16,-5 3-2 15,-5 6 0-15,-2 5 0 16,-3 9-1-16,3 4-2 15,1 17-5-15,0 0-28 16,15 9-2-16,-3 3 0 16,13 10-1-16</inkml:trace>
  <inkml:trace contextRef="#ctx0" brushRef="#br1" timeOffset="204893.7202">15033 11477 70 0,'0'0'38'0,"-5"-16"0"16,5 16 1-16,-22-16-32 0,11 14-2 16,-7-1-1-16,-1 9-1 15,-4 3 0-15,-2 10 0 16,0 3-1-16,1 7 0 15,0 4 0-15,3 4 1 16,6 4-2-16,3 7 1 16,6-2-1-16,5 0-1 15,2 0-1-15,4-8-2 16,4 2-1-16,-3-11-5 15,8 5-3-15,-14-34-20 16,9 21-5-16,-9-21-2 16,0 0 0-16</inkml:trace>
  <inkml:trace contextRef="#ctx0" brushRef="#br1" timeOffset="205045.7354">14728 11859 80 0,'-29'-17'40'16,"14"12"1"-16,-10-9-2 16,25 14-26-16,0 0-7 15,11-12 0-15,14 6-4 16,11-6-3-16,16 6-7 15,-4-12-30-15,18 9-3 16,-9-10 0-16,7 10-1 16</inkml:trace>
  <inkml:trace contextRef="#ctx0" brushRef="#br2" timeOffset="219229.1536">12472 11293 75 0,'0'0'39'0,"0"0"-3"16,12-4 1-16,-1-4-34 15,7 1-1-15,4 0-1 16,-1-4-5-16,15 11-24 15,-13-9-8-15,9 2 0 0,-4-4-2 16</inkml:trace>
  <inkml:trace contextRef="#ctx0" brushRef="#br2" timeOffset="219871.2178">12849 11120 18 0,'10'-5'29'16,"-10"5"-1"-16,1-10-6 15,-1 10-6-15,0 0-1 16,13-6-2-16,-13 6-3 16,0 0-2-16,1-13-1 0,-1 13 0 15,0 0-2-15,0 0 0 16,4 11-1-16,-4 1-1 15,-4 5 0-15,2 4 0 16,-5 7-2-16,3 7 1 16,-1-3 0-16,1 3 0 15,3-5-1-15,8-6 1 16,7-11-1-16,10-15 1 15,7-15 0-15,10-12-1 16,7-10 0-16,0-5-1 16,0-5 2-16,-1-2-1 15,-6 9-2-15,-16 4 0 16,-6 15-5-16,-19 1-4 15,0 22-30-15,-16-2 3 0,3 14-4 16,-10-2 1-16</inkml:trace>
  <inkml:trace contextRef="#ctx0" brushRef="#br2" timeOffset="220245.2552">13228 11236 30 0,'0'0'34'0,"-9"26"2"15,-3-10 0-15,5 10-12 16,-11-7-14-16,10 10-3 16,-3-8-1-16,6 3-2 15,0-6-3-15,5-18-2 16,17 20-10-16,-2-26-25 15,10-2 0-15,1-14-1 0,5-1 1 16</inkml:trace>
  <inkml:trace contextRef="#ctx0" brushRef="#br2" timeOffset="220405.2712">13353 11147 65 0,'-20'-1'41'16,"6"7"-3"-16,-6-5 2 15,20-1-20-15,-12 12-23 16,12-12-32-16,0 0-3 15,12-8 0-15,6 3-3 16</inkml:trace>
  <inkml:trace contextRef="#ctx0" brushRef="#br2" timeOffset="220892.3199">15578 11684 88 0,'18'-8'39'16,"11"4"0"-16,-1-10-1 15,8 3-38-15,6 3-5 0,-9-6-32 16,14 7 0-16,-12-2-1 16,2 8-1-16</inkml:trace>
  <inkml:trace contextRef="#ctx0" brushRef="#br2" timeOffset="221545.3852">16054 11560 61 0,'13'-17'36'16,"6"2"0"-16,-5-3 1 15,11 6-30-15,-13-4-2 0,3 8-1 16,-15 8 0-16,18-7-1 16,-18 7 0-16,2 17-1 15,-6-1 0-15,0 6 0 16,-3 4 0-16,2 2 0 15,1 2-1-15,0 4 1 16,3 0-1-16,4 1 2 16,0-1-3-16,5-5 0 15,3-4 0-15,6-7-1 16,1-9 2-16,6-9-1 15,1-11 0-15,3-10-1 16,-1-10 1-16,0-7 1 16,0-7 0-16,-5-2 0 15,-5-3 0-15,-2 2-3 16,-4 4 3-16,-3 6-1 0,-3 7 0 15,-2 6 0-15,1 9-1 16,-1 6-2-16,7 10-2 16,-10 0-10-16,21 9-23 15,-9-2-1-15,9 13 0 16,-3-8 0-16</inkml:trace>
  <inkml:trace contextRef="#ctx0" brushRef="#br2" timeOffset="221778.4085">16748 11658 81 0,'-14'14'40'0,"6"9"1"16,-8-5-1-16,9 5-32 15,-6 1-4-15,8 1-2 16,1-2-1-16,4-1-5 16,7 1-8-16,-7-23-29 15,27 19 2-15,-9-29-3 16,14 0 3-16</inkml:trace>
  <inkml:trace contextRef="#ctx0" brushRef="#br2" timeOffset="221906.4213">16963 11466 86 0,'-23'-21'38'15,"-9"3"-3"-15,-2 0-12 16,3 16-57-16,3-7-2 0,13 9-3 16,15 0 0-16</inkml:trace>
  <inkml:trace contextRef="#ctx0" brushRef="#br2" timeOffset="225016.7323">9178 12032 41 0,'-22'1'32'0,"3"-2"2"16,3-12-11-16,16 13-7 15,-17-16-7-15,28 7-1 16,4-10 1-16,20 4-3 16,11-11 0-16,24 2 1 15,12-10-3-15,23 2-1 16,12-7-2-16,11-2 1 15,2-2-1-15,-3 1 0 16,-8 3-1-16,-10 2-2 16,-15 6 2-16,-19 3 0 15,-19 6 0-15,-17 6 0 16,-11 7-2-16,-9 0-1 0,-4 14-8 15,-15-5-27-15,0 0 2 16,0 0-3-16,0 0 1 16</inkml:trace>
  <inkml:trace contextRef="#ctx0" brushRef="#br2" timeOffset="225686.7993">12497 11453 54 0,'-17'-1'36'15,"7"3"0"-15,-3-11-7 0,13 9-14 16,0-13-6-16,19 6-3 15,10-9 0-15,19 0-3 16,18-4 0-16,17 0-2 16,13-4-2-16,8-2-4 15,14 9-30-15,-8-10-1 16,4 7-3-16,-11-5 1 15</inkml:trace>
  <inkml:trace contextRef="#ctx0" brushRef="#br2" timeOffset="226970.9277">17100 11689 77 0,'0'0'38'16,"14"-17"-2"-16,7 9-2 15,3-7-31-15,12-1-1 16,6 2-2-16,4-1-3 15,9 11-10-15,-14-5-23 16,8 11 1-16,-12-2-2 16,0 5 2-16</inkml:trace>
  <inkml:trace contextRef="#ctx0" brushRef="#br2" timeOffset="227184.9491">17186 11740 75 0,'-30'19'38'0,"8"-12"-2"16,22-7 2-16,10 3-36 16,25-11-2-16,18-7-2 15,7-13-7-15,18 5-23 16,-7-9-4-16,5 2 0 15,-9-1-1-15</inkml:trace>
  <inkml:trace contextRef="#ctx0" brushRef="#br2" timeOffset="227450.9757">17592 11423 78 0,'0'0'39'15,"0"0"-2"-15,21 0 2 16,-2 1-35-16,14 7 0 15,3 2-1-15,1 6 1 16,-2 6-2-16,-8 2 0 16,-8 9-1-16,-12 5 2 15,-15 5-2-15,-9 2 1 16,-10 2-2-16,-6-1-1 15,-2-5 1-15,-2-6-3 16,8-3-3-16,0-16-32 0,21-2-1 16,8-14-2-16,13-21 1 15</inkml:trace>
  <inkml:trace contextRef="#ctx0" brushRef="#br2" timeOffset="228683.0989">18572 11616 59 0,'0'0'35'0,"-9"-18"-2"16,-1 22-2-16,-18-9-19 15,8 16-4-15,-11-4-1 16,3 9-2-16,-8-1 0 0,7 5 0 16,-2 1-1-16,10 0 0 15,3-3-2-15,9 2 1 16,12-6-1-16,7-4 0 15,10-5-1-15,12-4-1 16,5-5 0-16,2-2-1 16,2-5 1-16,1-4-2 15,-6 0 2-15,-6-3-1 16,-6 3 0-16,-7-1 0 15,-8 3 1-15,-9 13 1 16,0-13-1-16,0 13 0 16,-20 12 0-16,6 4 2 15,0 6-2-15,2 7 1 16,4 3-2-16,3-4-4 0,13 4-5 15,2-17-27-15,24-2 1 16,3-20-5-16,19-7 2 16</inkml:trace>
  <inkml:trace contextRef="#ctx0" brushRef="#br2" timeOffset="228888.1194">19219 11190 82 0,'-26'0'38'16,"2"23"-1"-16,-11 9 0 15,3 19-33-15,-2 7-1 16,4 8-1-16,6 2-1 0,8-3 0 16,9-1-5-1,2-18-7-15,18 1-25 0,-3-16-1 16,13-9-1-16,-4-15 1 15</inkml:trace>
  <inkml:trace contextRef="#ctx0" brushRef="#br2" timeOffset="229060.1366">19071 11495 91 0,'-24'-12'37'0,"14"11"1"16,10 1 0-16,0 0-33 15,27-15-4-15,8 8-3 16,16 4-6-16,0-11-27 0,19 7-2 15,-4-6 0-15,7 8-2 16</inkml:trace>
  <inkml:trace contextRef="#ctx0" brushRef="#br2" timeOffset="229256.1562">19444 11530 76 0,'-16'16'39'0,"4"-11"-2"16,12-5 1-16,16 8-22 15,8-10-16-15,13 1-5 16,-2-11-14-16,14 9-17 16,-8-5-1-16,1 6-1 15,-12-2 1-15</inkml:trace>
  <inkml:trace contextRef="#ctx0" brushRef="#br2" timeOffset="229406.1712">19475 11692 101 0,'-21'18'40'16,"6"-9"-2"-16,21 3-1 15,11-12-35-15,18-7-3 16,15 4-24-16,-3-11-15 16,10 3 4-16,-5-8-6 15,5 5 4-15</inkml:trace>
  <inkml:trace contextRef="#ctx0" brushRef="#br2" timeOffset="230141.2447">20198 11420 78 0,'0'0'38'16,"14"-14"-2"-16,11 5 2 15,1-5-33-15,12-4-2 16,3-1-1-16,7 0 0 16,-4 4-1-16,-3 3 0 15,-6 5 0-15,-8 6 0 0,-11 4 0 16,-6 7 0-16,-12 5 0 15,-3 9 0-15,-7 3 0 16,-3 8 0-16,1 4 0 16,0 4 0-16,6-1 0 15,7 2 0-15,6-3 0 16,8-7 2-16,11-6-2 15,9-7 1-15,5-10-1 16,4-7-1-16,3-10 2 16,-1-8-2-16,-4-9 2 15,-4-7-3-15,-9-8 2 16,-7-4-2-16,-7-4 2 15,-6-1 0-15,-4 2-1 16,-5 2-1-16,0 9-1 0,-6 5-1 16,4 16-3-16,-3 0-7 15,7 13-26-15,5 21 0 16,5 5 0-16,1-2-1 15</inkml:trace>
  <inkml:trace contextRef="#ctx0" brushRef="#br2" timeOffset="230407.2713">21386 11505 81 0,'0'0'39'0,"-32"-18"-2"16,14 18 2-16,-15 0-31 15,11 8-3-15,-6 4 0 16,8 9-1-16,-4 8-1 16,5 3 2-16,6 4-3 15,0 2 2-15,7 5-5 16,5-6-2-16,7 2-3 15,-5-15-10-15,16 5-22 16,-12-12-3-16,9 0 2 16,-14-17-4-16</inkml:trace>
  <inkml:trace contextRef="#ctx0" brushRef="#br2" timeOffset="230558.2864">21164 11794 80 0,'-12'-12'41'0,"-6"-9"-3"0,18 21 2 16,-11-31-26-16,26 19-6 15,8-4-5-15,11-1-5 16,15 2-3-16,-5-7-33 15,17 6-1-15,-8-6 1 16,4 7-2-16</inkml:trace>
  <inkml:trace contextRef="#ctx0" brushRef="#br2" timeOffset="230749.3055">21719 11515 107 0,'4'-11'41'0,"15"7"0"0,-4-12-3 16,9 6-37-16,9-2-2 16,4-4-4-16,14 7-32 15,-15-6-3-15,6 6 0 16,-7-6-1-16</inkml:trace>
  <inkml:trace contextRef="#ctx0" brushRef="#br2" timeOffset="231387.3693">22348 11317 98 0,'18'-10'36'15,"0"-5"2"-15,8 4-11 0,5-8-25 16,3 2-1-16,1-1 0 16,1 4 1-16,-6 2-1 15,-3 5 1-15,-9 3 0 16,-3 6 0-16,-15-2 0 15,6 22-1-15,-13-3 0 16,-3 7 1-16,-6 7-1 16,1 5 0-16,3 2 0 15,4 3 0-15,6-2 0 16,9-2 0-16,11-5 0 15,7-9 0-15,12-9 0 16,3-9 0-16,5-10 0 16,2-10 0-16,-3-9 0 15,-5-8 0-15,-8-8 1 16,-5-2-1-16,-7-3 0 15,-5-2 0-15,-4 4-1 0,-6 0 0 16,-2 9 0-16,-2 4-1 16,2 9-1-16,-2 5-2 15,0 14-4-15,0 0-29 16,10 16-3-16,-8-4 1 15,12 13-3-15</inkml:trace>
  <inkml:trace contextRef="#ctx0" brushRef="#br2" timeOffset="231598.3904">23301 11415 86 0,'-10'8'40'16,"3"12"0"-16,-10-9 1 15,9 16-24-15,-1-7-14 16,-1 5 0-16,4 1-1 15,2 3-2-15,4-2-1 16,5-6-3-16,14 9-11 16,-4-19-23-16,16 0-2 15,-9-16 0-15,15-1-1 16</inkml:trace>
  <inkml:trace contextRef="#ctx0" brushRef="#br2" timeOffset="231749.4055">23534 11205 115 0,'-11'-10'40'0,"-6"-2"1"0,17 12-7 16,-12 3-40-16,12-3-31 16,0 0-4-16,0 0-1 15,0 0-1-15</inkml:trace>
  <inkml:trace contextRef="#ctx0" brushRef="#br3" timeOffset="235653.7959">18050 12159 66 0,'0'0'36'15,"12"-5"0"-15,19-6 0 16,23 1-30-16,16-6-2 0,18-1-1 15,9-1 0-15,9 1-1 16,-7 2 0-16,-4 6-2 16,-14 3 0-16,-11 4-1 15,-19 8-3-15,-21-5-8 16,-1 12-23-16,-29-13-1 15,17 18-1-15,-17-18 1 16</inkml:trace>
  <inkml:trace contextRef="#ctx0" brushRef="#br3" timeOffset="236369.8675">20539 12075 68 0,'0'0'36'0,"0"0"-1"16,22-12 1-16,7 1-31 15,33 1-2-15,20-2 0 16,28 4 1-16,21-4-1 16,23 4 1-16,21 2-2 15,18 4 1-15,18 1-1 16,15-2 1-16,7 2-2 15,8-4 1-15,6-4-1 16,-2-1 0-16,-7-4 0 16,-10-2-1-16,-20 0-1 15,-27-1 0-15,-34 6-2 16,-36-1-2-16,-29 13-8 15,-49-6-24-15,-19 11-1 0,-31-4-1 16,-13 6 1-16</inkml:trace>
  <inkml:trace contextRef="#ctx0" brushRef="#br3" timeOffset="237373.9679">18787 12446 33 0,'6'-19'30'0,"-4"9"3"16,-2 10-1-16,-8-23-19 16,8 23-5-16,-14-21 0 15,14 21 0-15,-23-20 0 16,8 14-2-16,-9-2-1 15,4 7-1-15,-8 1 0 16,0 6-1-16,-4 5-1 16,0 7 1-16,1 5-1 0,3 5 0 15,4 1 0-15,6 2-1 16,7 1 0-16,14-4 0 15,11-5 1-15,15-7-2 16,13-10 1-16,11-10 0 16,11-9 0-16,7-8 1 15,-1-3-1-15,-8-6 0 16,-6 3 0-16,-8 3 0 15,-16 5-1-15,-11 8 0 16,-21 11 1-16,0 0-1 16,-6 18-1-16,-5 4 1 15,0 4-3-15,6-2-1 16,14 9-8-16,-1-13-25 15,26 1-2-15,3-11-1 16,18-4 0-16</inkml:trace>
  <inkml:trace contextRef="#ctx0" brushRef="#br3" timeOffset="240444.2749">22700 12269 58 0,'0'0'37'0,"7"-20"-2"15,-7 20 0-15,-18-18-18 16,2 20-12-16,-12-1 1 16,-2 14 0-16,-13 2-1 15,-2 11-1-15,-2 3 0 16,0 3 0-16,9-1-1 15,9 0 0-15,11-6-1 16,18-8 0-16,18-8-1 0,22-10-1 16,19-9 0-16,12-10-1 15,9-6 2-15,3-6-2 16,-2-3 1-16,-11-1-1 15,-11 2 2-15,-16 3-1 16,-19 8 1-16,-14 9-1 16,-10 12 0-16,-24 3 0 15,3 13 0-15,-2 5 0 16,-1 9-2-16,5 0 0 15,6 8-4-15,-1-11-29 16,22 8-4-16,-2-10 0 16,9 1-2-16</inkml:trace>
  <inkml:trace contextRef="#ctx0" brushRef="#br3" timeOffset="241102.3407">18481 11571 33 0,'6'-16'33'0,"-3"-1"0"16,5 7 1-16,-8-5-18 15,14 20-4-15,-14-5-2 16,18 28-3-16,-8 0-1 16,6 19 1-16,2 5-3 15,5 16-1-15,0 8-1 16,0 12 0-16,-3 4-1 15,-1 5 0-15,-7-2-1 16,0-2-2-16,-7-4 1 16,-1-8 1-16,2-12-3 0,-2-18-3 15,14-6-27 1,-9-22-4-16,12-5 0 0,-7-19-2 15</inkml:trace>
  <inkml:trace contextRef="#ctx0" brushRef="#br3" timeOffset="241814.4119">19283 11131 56 0,'-32'-12'34'0,"-3"7"-1"16,-15 5 2-16,2 15-27 16,-19 8 0-16,9 16-2 15,-8 12-2-15,13 16 2 16,0 8-2-16,19 11 1 15,11 5-2-15,26 2-1 16,20-7 0-16,19-11-2 16,19-15 1-16,15-20 0 15,10-19 0-15,5-23-3 0,0-22 3 16,-7-17 0-16,-12-16-1 15,-16-11 1-15,-19-8-1 16,-16-5 0-16,-20 0-2 16,-17 3 0-16,-14 6-2 15,-13 5-2-15,-8 21-5 16,-16 6-26-16,-1 19 0 15,-12 11-1-15,-5 20 0 16</inkml:trace>
  <inkml:trace contextRef="#ctx0" brushRef="#br3" timeOffset="243970.6275">23558 11003 66 0,'-21'-19'36'16,"-4"-1"-3"-16,-6 4 2 15,-3-2-37-15,-5 1 5 16,-7 7-4-16,-3 3 1 16,-5-1 0-16,-5 2 0 15,-3 3 1-15,-7-1-1 16,-5 2 1-16,-8 1 0 0,-11 1 1 15,-4 1 1-15,-11-2-1 16,-6 5 1-16,-14-2 0 16,-2 5 1-16,-10-4-1 15,2 6-1-15,-4-2 0 16,1 4-1-16,-5 0 0 15,3 1 0-15,5 0-1 16,4 1 1-16,6-4-1 16,7 0 0-16,6-1 0 15,11-3 0-15,9-4 1 16,15 0-1-16,8-3 0 15,14-3 1-15,11 1-1 16,11-2 0-16,10 2 0 16,9-1 0-16,7 3 0 15,10 2 0-15,0 0 0 0,-11 4 0 16,9 7-1-16,-2 4 0 15,3 8 0-15,1 4 0 16,2 8 0-16,5 9 0 16,4 6 1-16,3 9-2 15,4 6 2-15,3 5 1 16,0 5-1-16,-1 6 2 15,-6 4-1-15,-5 3-1 16,-7 4 1-16,-8 4-1 16,-4 0 1-16,-3-1-1 15,0-3 1-15,3-6-2 16,5-4 2-16,9-9-1 15,10-8 0-15,8-12 0 16,7-10 0-16,3-7-1 0,4-8 1 16,5-3-1-16,-3-10 0 15,0-4 1-15,-1-2 0 16,1-2 0-16,1-3 0 15,0-3 0-15,3 1 0 16,5 0 0-16,5 2 0 16,9 1 0-16,8 1 0 15,3 3 0-15,12-1 0 16,7 2 0-16,8-2 0 15,14 1 0-15,12-2 0 16,8-1 0-16,10-3 1 16,12 3-1-16,8-2 0 15,7 1 0-15,1 1 0 16,-3 1 0-16,-4 1 0 0,-3 1-1 15,-8 1 1-15,-13-3 0 16,-11-4 1-16,-12-2-1 16,-12-4 0-16,-9-7 0 15,-10-2 1-15,-8-6-1 16,-13-5 0-16,-6-2 0 15,-11-5 1-15,-6-7-1 16,-9-7 0-16,-8-3 0 16,-4-9 0-16,-6-16 0 15,-1-11 0-15,2-10 0 16,7-15 0-16,2-6 1 15,7-8 0-15,2-4 0 16,-2 1 0-16,-3 8 0 16,-6 10 0-16,-11 13 1 15,-12 15-2-15,-18 14 0 0,-14 17 0 16,-19 12-1-16,-13 15 1 15,-11 8-1-15,-3 6 0 16,-3 0-2-16,11 8-5 16,-2-7-28-16,21 0-2 15,4-10-2-15,18 0 3 16</inkml:trace>
  <inkml:trace contextRef="#ctx0" brushRef="#br3" timeOffset="245166.7471">840 14162 59 0,'0'0'35'0,"-13"-4"0"16,13 4-4-16,0 0-24 15,-1 11-1-15,1-11-2 0,34 1 0 16,8-12-1-16,16-1 0 15,14-9-1-15,12-4 1 16,13-6-2-16,6-3 1 16,3-2-1-16,-9 5 0 15,-7 6 0-15,-12 2-2 16,-10 6 2-16,-12 4-1 15,-10 0 1-15,-12 3-1 16,-9-1 0-16,-8 2 1 16,-8-2-1-16,-6-2 1 15,-5 0-1-15,-10 2 0 16,-8 0 1-16,-8 3-1 15,-7 1 0-15,-10 3 0 16,-6 3 0-16,-4 2 0 0,-1 1 1 16,3 2-1-16,7-3 1 15,11-2-1-15,14-8 1 16,20-6-1-16,23-2 1 15,22-6-1-15,19-1 1 16,17 0-1-16,11 4 1 16,1 4 0-16,1 10 0 15,-11 10 0-15,-18 12-1 16,-20 13 1-16,-25 10 0 15,-25 7 0-15,-18 8 0 16,-18 4 0-16,-8-1-1 16,-7 0 0-16,0-5-2 15,7-12-2-15,10 1-11 16,7-24-23-16,23-3-2 15,10-14-3-15,20-20 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23:10.88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1225 1166 27 0,'0'0'32'16,"47"-42"1"-16,-47 42 2 16,0 0-18-16,0 28-4 15,16 11-4-15,-3 15 2 16,-2 14 0-16,-4-8-6 0,5 14-2 15,0-3-1-15,-2-1 0 16,-2-10-1-16,-5-5 1 16,0-4-3-16,-1-12 3 15,-1-7-2-15,-1-9 3 16,2-5-2-16,-2-18 1 15,0 0 0-15,-4-30 0 16,4 0 1-16,-4-12-2 16,3-8 2-16,-5-17-2 15,6 67 1-15,0-80 0 16,0 80-1-16,5-89 0 15,-5 89-1-15,14-88 2 16,-14 88-2-16,31-89 0 16,-31 89-1-16,41-89 1 15,-41 89-1-15,49-81 0 0,-49 81 1 16,49-59-1-16,-49 59 0 15,50-27 2-15,-50 27 0 16,0 0-1-16,59 29 2 16,-57 25-2-16,-18 13 1 15,-21 9-3-15,-16-4-1 16,-16-22-10-16,6-6-25 15,19-14-1-15,15-16 2 16,16-11-4-16</inkml:trace>
  <inkml:trace contextRef="#ctx0" brushRef="#br0" timeOffset="720.072">2020 1348 104 0,'-7'31'38'16,"-12"8"2"-16,-6 7-2 15,-2 4-35-15,1-5-2 16,6 5 1-16,-2-4 0 15,6-2 0-15,4-8-1 16,5-6 0-16,5-9 0 16,5-9 0-16,-3-12 1 15,22-8-1-15,-3-10 0 0,-1-5-1 16,2-10 2-16,0-5-1 15,-2-7 0-15,1-6 0 16,-2 4 0-16,-17 47-1 16,0 0 1-16,23-66-1 15,-14 49 1-15,8-14-1 16,5 10 0-16,2 9-1 15,6 8 0-15,6 14 0 16,4 5 0-16,7 4 0 16,2-2 0-16,1-2 0 15,4-5 1-15,1-6 0 16,-4-3 0-16,-6-5 0 15,-7-3 1-15,-8-4-1 16,-11-4 1-16,-14 2-1 0,-6 1 1 16,-16 4 0-16,-9 8-1 15,-8 9 1-15,-7 9 0 16,-1 13 0-16,1 7-1 15,4 5 1-15,5 9-1 16,11 1 1-16,16-5-2 16,14-5 1-16,18-14 0 15,13-8 0-15,11-17 0 16,10-9 0-16,2-13 1 15,1-12-1-15,-6-9 0 16,-10-7 0-16,-13-3 0 16,-16-4-1-16,-19 53-1 15,2-49-1-15,-2 49 1 16,-24-46-2-16,-4 11-2 0,-10 5-4 15,10 12-29-15,-6 6-1 16,20 12 1-16,14 0-1 16</inkml:trace>
  <inkml:trace contextRef="#ctx0" brushRef="#br0" timeOffset="1022.1022">3274 1413 85 0,'0'0'42'0,"0"-11"-1"15,0 11 1-15,-18-1-11 16,18 1-30-16,-6 23 1 16,8 3-2-16,7 8 1 15,4 6-1-15,3 14 0 0,-1 9 0 16,0 2 0-16,-6 3 0 15,-7 0 0-15,-10-5 1 16,-7 3-1-16,-14-5 1 16,-9-9-2-16,-8-13 0 15,-5-11-1-15,2-15-1 16,-2-16-2-16,13-9-19 15,0-29-17-15,19-13-1 16,3-21 2-16,17-13-2 16</inkml:trace>
  <inkml:trace contextRef="#ctx0" brushRef="#br0" timeOffset="1164.1164">3036 1318 110 0,'0'0'42'16,"15"-81"0"-16,-15 81 0 15,15-77-45-15,-15 77-20 16,20-60-19-16,-20 60 2 15,0 0-3-15,59-28 0 16</inkml:trace>
  <inkml:trace contextRef="#ctx0" brushRef="#br0" timeOffset="1540.154">3840 1463 103 0,'1'14'41'0,"15"-2"0"0,2-12-1 15,15 0-36-15,0-14-1 16,7 1 0-16,-2-6 0 16,-1-2-1-16,-37 21 0 15,0 0-1-15,0 0 2 16,54-50-2-16,-54 50 1 15,0 0-1-15,0 0 0 16,0 0 0-16,-47-49 2 16,3 50-3-16,-9 14 0 15,-8 9 0-15,-2 8 0 16,6 14 0-16,10 5 0 15,18 0 0-15,20-6 0 16,13-11 0-16,25-6-4 16,18-11 0-16,22-5-3 15,6-17-12-15,25 0-20 0,-4-8-3 16,8-6 1-16,-9-2-1 15</inkml:trace>
  <inkml:trace contextRef="#ctx0" brushRef="#br0" timeOffset="1755.1755">4644 1392 120 0,'-26'-1'42'15,"-19"5"0"-15,6 17-1 16,-5 1-37-16,1 7-2 16,3 5 0-16,8 6 0 15,9-2-2-15,9-1 0 16,14-9 0-16,14-6 0 15,17-7 0-15,13-8-3 0,16-9-2 16,4-20-12-16,26-3-22 16,-2-12-3-16,17-8 1 15,-55 18-1-15</inkml:trace>
  <inkml:trace contextRef="#ctx0" brushRef="#br0" timeOffset="1930.193">5347 1168 122 0,'0'0'44'0,"0"0"0"15,50-48-1-15,-58 70-41 16,-12 35-2-16,-14 25 0 16,-5-3 0-16,9 1-2 15,10-4-4-15,20-10-33 0,-3-20-4 16,8-2 2-16,-5-20-2 15</inkml:trace>
  <inkml:trace contextRef="#ctx0" brushRef="#br0" timeOffset="2253.2253">5041 1398 125 0,'0'0'42'0,"0"0"1"15,0 0-1-15,45 7-39 16,-8-7-3-16,13-3 0 15,7-3 0-15,8-4 0 16,-65 10 0-16,72-9 0 0,-11-4 0 16,10 7 0-16,-24-1 0 15,1 13 0-15,-23 2 0 16,-3 14 0-16,-20 4 0 15,0 12 0-15,-21 1-3 16,1 6 4-16,-3 2-2 16,1-1 1-16,5-3-1 15,6-8-4-15,14-3-13 16,2-21-22-16,18-6-1 15,-2-12-1-15,20-9 0 16</inkml:trace>
  <inkml:trace contextRef="#ctx0" brushRef="#br0" timeOffset="2404.2404">5898 1191 125 0,'0'0'39'0,"-14"-71"-2"15,14 71-12-15,-17-59-65 16,17 59-2-16,0 0 1 15,-6-64-1-15</inkml:trace>
  <inkml:trace contextRef="#ctx0" brushRef="#br0" timeOffset="2606.2606">6056 918 114 0,'0'0'43'0,"48"29"0"16,-32-7-1-1,-13 41-35-15,-5 27-1 0,-21 14-6 16,-1 11 0-16,-22-27 0 15,24 13 0-15,8-5-10 16,1-34-29-16,17-9-5 16,-3-18 2-16,15-11-2 15</inkml:trace>
  <inkml:trace contextRef="#ctx0" brushRef="#br0" timeOffset="2959.2959">6341 1519 110 0,'-9'19'42'16,"-2"-6"0"-16,19 4-1 16,-1-1-28-16,20-12-10 15,8-6 1-15,11-4-4 16,5-7 0-16,2-3 0 15,3-5 0-15,-6-9 0 16,-50 30 0-16,46-36 0 16,-46 36 0-16,0 0 0 15,30-49 0-15,-30 49 0 16,-24-20 0-16,-6 26 0 15,-24 8 0-15,6 18 0 16,-17 6 0-16,9 15 0 16,7 3 0-16,32-3 0 15,24-11 0-15,14-21-8 0,43-4-15 16,-1-15-18-16,35-7-3 15,7-13 0-15,17-9 0 16</inkml:trace>
  <inkml:trace contextRef="#ctx0" brushRef="#br0" timeOffset="3861.3861">7522 1039 102 0,'0'0'40'0,"0"0"-1"16,0 0 1-16,0 0-37 15,0 0-1-15,36 12 1 16,-29 50 0-16,-10 10 0 16,-2 13 0-16,-23-14 0 15,12 8-1-15,-11-6 0 16,5-8 0-16,9-34-1 15,3-8 0-15,10-23 0 16,0 0 0-16,6-23 0 0,6-12 0 16,-12 35 1-1,19-49-2-15,-19 49 0 0,13-72 0 16,-13 72 0-16,20-80 0 15,-20 80 0-15,18-85 0 16,-18 85 0-16,20-81 0 16,-20 81 0-16,9-70 0 15,-9 70 0-15,0 0 0 16,0 0 0-16,23-60 0 15,-23 60 0-15,0 0 0 16,0 0 0-16,50 36 0 16,-50-36 0-16,49 34 0 15,-49-34 0-15,65 20 0 16,-65-20 0-16,76 6 0 15,-76-6 0-15,81-11 0 0,-81 11 0 16,83-28 0-16,-83 28 0 16,71-35 0-16,-71 35 0 15,59-23 0-15,-59 23 0 16,0 0 0-16,28 21 0 15,-23 27 0-15,-14 19 0 16,-1 15-3-16,-1-10-9 16,7-8-22-16,29-8-8 15,12-29 2-15,19-19-2 16</inkml:trace>
  <inkml:trace contextRef="#ctx0" brushRef="#br0" timeOffset="4184.4184">8580 1294 105 0,'0'0'41'0,"5"-47"1"15,-5 47-1-15,-21-12-23 16,-19 20-15-16,4 16 0 16,-5 16-1-16,16 9-2 15,6 1 0-15,26-2 0 16,12-9 0-16,21-14 0 15,3-12 0-15,6-11 0 16,-1-14 0-16,-3-10 0 16,-45 22 0-16,0 0 0 15,57-58 0-15,-57 58 0 16,27-50 0-16,-27 50 0 15,10-57 0-15,-10 57 0 16,2-51 0-16,-2 51-2 0,0 0-3 16,-7-62-4-16,7 62-24 15,0 0-8-15,13-56 0 16,-13 56-1-16</inkml:trace>
  <inkml:trace contextRef="#ctx0" brushRef="#br0" timeOffset="4409.4409">9194 925 112 0,'61'-49'43'0,"-61"49"0"16,0 0-2-16,48-30-36 15,-48 30-2-15,0 0-1 16,-11 45 0-16,-27 27-2 15,-7 27 0-15,-7 18-3 0,11 6-1 16,1-20-16-16,14-11-21 16,11-20-1-16,6-45 0 15,14-12-1-15</inkml:trace>
  <inkml:trace contextRef="#ctx0" brushRef="#br0" timeOffset="4717.4717">9017 1292 123 0,'0'0'42'15,"0"0"2"-15,7-59-2 16,-7 59-38-16,0 0-4 16,47-56 0-16,-47 56 0 15,57-27 0-15,-57 27 0 0,75-13 0 16,-28 12 0-16,-47 1 0 15,88 0 0-15,-88 0 0 16,90 0 0-16,-90 0 0 16,83 7 0-16,-83-7 0 15,99 27 0-15,-74 13 0 16,-18 9 0-16,-25 7 0 15,-17-9 0-15,0 9 0 16,7 0-4-16,15-14-11 16,3-25-19-16,30-9-8 15,0-18 0-15,17-9-1 16</inkml:trace>
  <inkml:trace contextRef="#ctx0" brushRef="#br0" timeOffset="4877.4877">9770 1109 106 0,'0'0'42'0,"1"-77"-1"15,-1 77-2-15,0-62-28 16,0 62-16-16,0 0-26 16,7-60-11-16,-7 60 2 15,0 0-2-15</inkml:trace>
  <inkml:trace contextRef="#ctx0" brushRef="#br0" timeOffset="5444.5444">9952 1036 114 0,'60'68'41'0,"-60"-68"1"0,6 39-2 16,5 18-34-16,-27-2-2 15,-7-1-1-15,-24-16-1 16,14 9-1-16,2-3 1 16,14 0-2-16,22-13 0 15,12-6 0-15,9-10-2 16,7-10 2-16,6-13-1 15,0-9 0-15,0-12 1 16,-39 29-1-16,0 0 1 16,51-68-2-16,-51 68 2 15,29-59-1-15,-29 59 2 16,27-58-2-16,-27 58 2 15,21-48 0-15,-21 48 1 16,0 0-1-16,24-50 2 0,-24 50-3 16,19-9 0-16,-5 15 0 15,-13 8 0-15,6 20 0 16,-11 9 0-16,4 4 0 15,-6-4 0-15,6-10 0 16,5-18 0-16,-5-15 0 16,21 8 0-16,-1-18 0 15,-20 10 0-15,0 0 0 16,47-39 0-16,-47 39 0 15,0 0 0-15,70-59 0 16,-70 59 0-16,0 0 0 16,66-61 0-16,-66 61 0 15,0 0 0-15,60-36 0 16,-60 36 0-16,29 5 0 15,-11 15 0-15,-5 17 0 0,-15 11 0 16,3 2 0-16,6-1-12 16,2-15-4-16,21-9-14 15,-4-13-15-15,20-8 1 16,6-11-1-16,22-7 1 15</inkml:trace>
  <inkml:trace contextRef="#ctx0" brushRef="#br0" timeOffset="6272.6272">11482 1267 105 0,'0'0'39'0,"0"0"1"16,0 0-1-16,0 0-36 15,16-34 0-15,-35 46-1 16,3 14 1-16,-8 8-1 16,5 8 0-16,2 1 0 15,7 6-1-15,3-2 0 0,10-11 0 16,6-8-1-16,9-11 0 15,5-10 0-15,8-9 0 16,3-6 0-16,1-11 1 16,-3-3-1-16,-2-7 1 15,-3 3-1-15,-8-3 1 16,0 5-1-16,-10 4 0 15,1 4 0-15,-10 16 0 16,0 0 0-16,0 0-1 16,0 19 1-16,-3 5 0 15,3 2-1-15,3 7 1 16,1-1 0-16,7-1 0 15,4-6 0-15,7-5 1 16,4-8 0-16,3-8 0 16,1-10 0-16,2-9 0 0,-3-8 0 15,-5-7 0-15,-1-8 0 16,-23 38-2-16,0 0-1 15,24-65-1-15,-24 65-3 16,12-49-10-16,-12 49-23 16,20-46-3-16,-20 46 1 15,0 0-1-15</inkml:trace>
  <inkml:trace contextRef="#ctx0" brushRef="#br0" timeOffset="6484.6484">12268 1189 88 0,'55'-1'41'0,"-55"1"3"15,0 0-4-15,51 15-11 0,-32 2-25 16,-17 13-2-16,-10 12 0 16,-17 5-2-16,-5 5 0 15,1 0-2-15,6 4-1 16,9-5-3-16,14-25-5 15,23-11-28-15,-4-18-2 16,17-11 0-16,0-16-1 16</inkml:trace>
  <inkml:trace contextRef="#ctx0" brushRef="#br0" timeOffset="6634.6634">12492 1090 118 0,'-23'-95'40'0,"23"95"0"0,-25-84-4 16,25 84-55-16,-11-78-20 15,11 78-3-15,2-55 2 16,-2 55-2-16</inkml:trace>
  <inkml:trace contextRef="#ctx0" brushRef="#br0" timeOffset="6835.6835">12838 744 108 0,'0'0'40'0,"61"23"1"15,-61-23 0-15,0 0-38 16,52 71 1-16,-52-14-2 15,-7 29 1-15,-20 10-2 16,0 9 1-16,1 2-3 16,-7-19-1-16,16-2-12 0,-4-25-25 15,16-20-3-15,-1-18 1 16,11-10-2-16</inkml:trace>
  <inkml:trace contextRef="#ctx0" brushRef="#br0" timeOffset="7023.7023">12790 1317 104 0,'-21'-9'44'0,"21"9"-1"16,-19 9-1-16,19-9-23 15,0 0-20-15,0 0-2 16,64-4-4-16,-64 4-23 0,61-23-13 15,-61 23 1-15,84-32-1 16,-84 32 0-16</inkml:trace>
  <inkml:trace contextRef="#ctx0" brushRef="#br0" timeOffset="7365.7365">13488 843 120 0,'49'-42'44'0,"-49"42"0"15,0 0-1-15,0 0-39 16,0 0-4-16,-27 65 0 15,-10 23 0-15,-16 15 0 16,19 8 0-16,-10-6 0 16,12-27 0-16,12-15 0 0,25-22 0 15,9-23 0-15,10-14 0 16,11-12 0-16,4-10 0 15,3-5 0-15,-42 23 0 16,0 0 0-16,68-45 0 16,-68 45 0-16,0 0 0 15,62-33 0-15,-30 25 0 16,-17 12 0-16,-1 12 0 15,-14 15-13-15,-15 4-10 16,-6 14-19-16,-20 9-1 16,3 1 1-16,-9-6-3 15</inkml:trace>
  <inkml:trace contextRef="#ctx0" brushRef="#br0" timeOffset="7639.7639">11818 2081 117 0,'-14'7'42'0,"31"-22"2"16,49-1-3-16,29-9-40 15,41-16 0-15,25 1 0 16,24 0 1-16,12 7-1 16,-2 7 0-16,-5 10-3 15,-18 3 0-15,-23 10-3 0,-31-8-11 16,-14 14-25-16,-38-9-2 15,-13 5 1-15,-28-11-1 16</inkml:trace>
  <inkml:trace contextRef="#ctx0" brushRef="#br0" timeOffset="11811.181">14511 984 88 0,'0'0'39'15,"0"0"0"-15,0 0 0 16,31-60-34-16,-31 60-1 15,0 0 1-15,0 0-1 16,0 0-1-16,0 0-1 0,0 0 2 16,0 0-2-16,0 0 1 15,11 40-1-15,-17 44 0 16,-9 11-1-16,0 14 0 15,-14-13 0-15,8 8-1 16,-3-8-1-16,6-12 2 16,10-42-1-16,7-15 1 15,11-18 0-15,7-12 0 16,9-13 1-16,4-17-1 15,3-4 1-15,4-12-1 16,-2-1 1-16,-3-4-2 16,-32 54 0-16,34-47 0 15,-34 47 0-15,19-37 0 16,-4 16 0-16,-4 16 0 0,-11 5 0 15,8 35 0-15,-8-3 0 16,0 13-2-16,-1 0-1 16,4-2-2-16,11-6-4 15,-4-18-16-15,22 1-14 16,-5-14-3-16,14-5 1 15,-2-13 0-15</inkml:trace>
  <inkml:trace contextRef="#ctx0" brushRef="#br0" timeOffset="12149.2148">15125 1351 86 0,'-20'-18'40'16,"-6"8"1"-16,-4 11 1 16,-4 9-13-16,5 6-26 0,5 11 1 15,4 7-2-15,8 2-1 16,7 6 0-16,8-5 0 15,7 0-1-15,10-8 1 16,7-2-1-16,2-13 0 16,4-6 0-16,4-7 1 15,-6-9-1-15,0-5 0 16,-10-6 0-16,-4-7 0 15,-8-4 0-15,-10 0 0 16,-6-2 0-16,-7 1-1 16,-3 3 0-16,-2 3-1 15,3 5 0-15,1 5-1 16,15 15-2-16,-4-16-4 0,28 13-16 15,-6-2-16 1,19 6 2-16,0-2-2 0,12 2 2 16</inkml:trace>
  <inkml:trace contextRef="#ctx0" brushRef="#br0" timeOffset="12495.2494">15498 1362 104 0,'6'10'39'0,"-6"-10"0"16,-11 14-1-16,-5 5-32 15,8-6-3-15,-1 8 0 16,1 6-1-16,-3 1 0 15,4 1-1-15,0 1 1 16,3-1-1-16,1-4 0 16,0-5 1-16,3-6-1 0,0-14 0 15,13 3 0-15,-3-7 0 16,3-11 1-16,2-5-1 15,-1-6 0-15,0-7 0 16,-2-4 0-16,2 3-1 16,-4-3 2-16,-2 6-2 15,-4 4 0-15,2 7 0 16,3 3 0-16,3 6 0 15,5 4-4-15,3 1-1 16,9 5-1-16,-29 1-8 16,0 0-16-16,61-15-12 15,-61 15 1-15,56-11 1 16,-56 11 2-16</inkml:trace>
  <inkml:trace contextRef="#ctx0" brushRef="#br0" timeOffset="12661.266">15941 1277 113 0,'27'11'39'0,"-15"11"1"15,-11 8-7-15,-15 8-29 16,-1 12 0-16,-2-5-1 15,2 2-1-15,2 1-1 16,4 1-1-16,6-9-1 16,1-6-4-16,11-6-8 15,-9-28-24-15,23 5-3 16,-1-20 0-16,16-7-1 15</inkml:trace>
  <inkml:trace contextRef="#ctx0" brushRef="#br0" timeOffset="12810.2809">16169 1277 112 0,'-11'-57'39'16,"11"57"0"-16,-6-46-4 16,6 46-49-16,0 0-24 15,5-77-1-15,-5 77-1 16,0 0 2-16</inkml:trace>
  <inkml:trace contextRef="#ctx0" brushRef="#br0" timeOffset="13170.3169">16442 1097 113 0,'50'25'42'0,"-50"-25"0"16,0 0 0-16,0 0-37 0,0 0-2 15,56 43 0-15,-56-43-1 16,0 0 1-16,0 0-3 15,50 30 0-15,-50-30 0 16,0 0 0-16,36 23 0 16,6-4 0-16,-12 1 0 15,-3 6 0-15,-27-5-2 16,-6 13 2-16,-23 1-2 15,-3 6 2-15,-10-2-1 16,-3 2 1-16,5 0-1 16,4-8 1-16,10 0-1 15,7-9 0-15,17-9-1 16,14-6-1-16,12-7-2 15,11-13-6-15,25-3-16 16,-9-9-14-16,15 0 1 0,-9-9-1 16,8 5 3-16</inkml:trace>
  <inkml:trace contextRef="#ctx0" brushRef="#br0" timeOffset="13839.3838">16988 1392 104 0,'0'0'40'16,"-18"-2"0"-16,8 12 0 16,-20 8-32-16,10 0-4 15,-3 7 0-15,1 4-1 16,1 4-1-16,4 2 0 15,3 1-1-15,5-2 1 16,9-5-2-16,4-4 0 16,12-11 0-16,5-9 0 15,6-6-1-15,4-12-1 16,2-4 1-16,4-13 0 0,-4-6-1 15,0-8 1-15,-8-2 0 16,-3-1 0-16,-22 47 0 16,0 0 1-16,20-67 1 15,-20 67-1-15,7-53 1 16,-8 30 0-16,-3 11 0 15,4 12 0-15,0 0 0 16,-7 26 0-16,7-6-2 16,9 3 2-16,3-3 0 15,10-6 0-15,4-4 0 16,9-2 0-16,3-4 0 15,0-4 0-15,-1 0 0 16,-4-4 1-16,-8 2-2 0,-6 2 0 16,-19 0 0-16,9 17 0 15,-22-2 0-15,-6 5 0 16,-2 3 0-16,-6 4 0 15,2-1 0-15,0 3 0 16,3-7 0-16,8-1 0 16,9-10 0-16,5-11 0 15,22 9 0-15,-1-17 0 16,6-6 0-16,3-8 0 15,4-4 0-15,-2-10 0 16,-2 0 0-16,-3 0 0 16,-4 2 0-16,-6 3 0 15,-4 10 0-15,-5 7 0 16,-8 14 0-16,2 14 0 0,-3 8 0 15,0 6 0-15,6 2-2 16,-1 0-2-16,13-1-3 16,-1-13-8-16,27-8-8 15,-16-20-9-15,30-6-10 16,-8-14 0-16,-49 32 0 15,66-44 3-15</inkml:trace>
  <inkml:trace contextRef="#ctx0" brushRef="#br0" timeOffset="14034.4033">18117 1069 102 0,'0'0'44'0,"21"-36"0"16,-30 57 1-16,-23 32-34 15,-6 36-8-15,-13 11-3 0,12-15 1 16,10 0-5-16,15-12 1 15,11-21-6-15,-6-22-9 16,22-8-16-16,-13-22-9 16,0 0 2-16,0 0-1 15</inkml:trace>
  <inkml:trace contextRef="#ctx0" brushRef="#br0" timeOffset="14207.4206">17838 1349 103 0,'0'0'40'0,"-9"-27"1"16,5 7-1-16,4 20-29 15,23-6-10-15,3 13-3 0,13-1-3 16,4-2-5-16,17 2-17 16,-8 0-13-16,10 0 0 15,-9-7-2-15,7 2 3 16</inkml:trace>
  <inkml:trace contextRef="#ctx0" brushRef="#br0" timeOffset="14528.4527">18494 1331 100 0,'0'0'39'15,"0"0"3"-15,-30 7-2 16,6-2-33-16,-14 7-2 15,-2 6 0-15,-6 7-1 16,5 1 0-16,1 3-1 16,8-1 0-16,8-4-2 15,11-2 1-15,12-5-2 0,15-9 0 16,11-9 0-16,6-7 0 15,6-5 0-15,3-8 0 16,-2 0 0-16,-2-6 0 16,-6 2 0-16,-8 4 0 15,-5 8 0-15,-17 13 0 16,13 0 0-16,-15 12 0 15,-2 5-2-15,0 6 1 16,1-1-3-16,2-5-2 16,14-1-7-16,-13-16-9 15,37-11-10-15,-16-9-10 16,22-8 0-16,-43 28-1 15</inkml:trace>
  <inkml:trace contextRef="#ctx0" brushRef="#br0" timeOffset="14712.4711">18801 1184 112 0,'42'-83'45'15,"-42"83"0"-15,0 0-1 16,20-10-39-16,-30 36-3 16,-5 26 0-16,-10 23-4 15,0-3-4-15,10 0-11 16,-4-14-11-16,24-12-16 15,0-20 0-15,7-9-1 16,-12-17 1-16</inkml:trace>
  <inkml:trace contextRef="#ctx0" brushRef="#br0" timeOffset="15480.5479">19448 1386 111 0,'0'0'40'0,"7"-63"0"16,-7 63-10-16,0 0-28 0,31-53 0 16,-31 53 0-16,0 0 1 15,0 0-1-15,53-55 0 16,-53 55 0-16,0 0-1 15,37-10 1-15,-13 25-1 16,-9 8-1-16,-2 19 1 16,-13 7-2-16,6 9 1 15,2-4 0-15,10 0 0 16,13-18-1-16,5-12 2 15,6-9 0-15,3-12 0 16,0-13 0-16,-3-13 0 16,-5-10 1-16,-7-11-1 15,-30 44 1-15,28-52-1 16,-28 52 1-16,20-62-1 0,-20 62 1 15,19-62-2-15,-19 62 0 16,11-57-3-16,-11 57-1 16,0 0-10-16,17-62-15 15,-17 62-12-15,0 0-1 16,0 0-1-16,0 0 1 15</inkml:trace>
  <inkml:trace contextRef="#ctx0" brushRef="#br0" timeOffset="15844.5843">20275 1257 108 0,'-23'13'40'15,"6"-8"2"-15,17-5-1 0,0 0-38 16,0 0 0-16,46-2-1 15,-46 2 0-15,60-13 0 16,-60 13-1-16,64-18 0 16,-64 18 0-16,67-21 0 15,-67 21-1-15,55-26 1 16,-55 26 0-16,0 0 0 15,54-37 1-15,-54 37-1 16,0 0 1-16,0 0-2 16,0 0 0-16,-32-5 0 15,-9 28 0-15,5 11 0 16,1 3 0-16,23 6 0 0,17 0-2 15,28-4-2-15,24-13-3 16,-57-26-9-16,77-11-15 16,-77 11-11-16,98-25 2 15,-49 2-4-15,6-4 2 16</inkml:trace>
  <inkml:trace contextRef="#ctx0" brushRef="#br0" timeOffset="16025.6024">21241 850 118 0,'0'0'43'15,"30"-61"0"-15,-30 61-1 16,0 0-40-16,0 0 0 16,-47 70-3-16,13 18-2 15,5 21-2-15,6 2-15 0,6-10-17 16,27-22-6-16,12-20 1 15,20-25-1-15</inkml:trace>
  <inkml:trace contextRef="#ctx0" brushRef="#br0" timeOffset="16355.6354">21531 1240 123 0,'0'0'42'16,"0"0"1"-16,0 0-3 15,-15-48-35-15,15 48-3 16,-37 5-2-16,13 18 0 15,-7 12 0-15,9 6 0 16,4 2 0-16,18-4 0 0,8-10 0 16,17-8 0-16,3-12 0 15,7-11 0-15,0-8 0 16,1-10 0-16,-36 20 0 15,0 0 0-15,49-49 0 16,-49 49 0-16,0 0 0 16,38-67 0-16,-38 67 0 15,0 0-3-15,5-63-5 16,-5 63-12-16,0 0-12 15,-9-50-9-15,9 50-1 16,0 0 0-16,0 0 1 16</inkml:trace>
  <inkml:trace contextRef="#ctx0" brushRef="#br0" timeOffset="16618.6617">22000 1196 125 0,'50'-17'43'0,"-50"17"0"15,0 0-6-15,0 0-33 16,0 0-1-16,0 0-3 16,-43-17 0-16,-7 38 0 15,-5 8 0-15,16 9 0 16,8 7 0-16,21 5 0 15,14-10 0-15,22-10-5 16,17-16-11-16,-6-22-11 0,23-3-15 16,-8-12 0-16,-52 23-1 15,66-27 1-15</inkml:trace>
  <inkml:trace contextRef="#ctx0" brushRef="#br0" timeOffset="16816.6815">22362 1196 99 0,'0'0'42'0,"27"-13"2"16,-16 22-2-16,-22 5-20 15,-7 18-19-15,-15 9-2 16,9 14 1-16,1-11-4 16,17-4 1-16,7-8-5 15,-1-18-9-15,28-2-15 16,-12-15-13-16,19-4 2 0,-8-15-1 15,13-5 1-15</inkml:trace>
  <inkml:trace contextRef="#ctx0" brushRef="#br0" timeOffset="16941.694">22533 1172 113 0,'-1'-83'39'16,"1"83"1"-16,-13-65-7 16,13 65-59-16,-6-65-14 15,6 65 0-15,-3-56-2 16,3 56 0-16</inkml:trace>
  <inkml:trace contextRef="#ctx0" brushRef="#br0" timeOffset="17200.7199">23024 682 120 0,'56'-11'43'16,"-56"11"1"-16,0 0-2 15,0 0-39-15,0 0 0 16,7 70-3-16,-7-70 0 15,-45 104 0-15,-6-3 0 16,12 9 0-16,-4 4 0 16,8-10-8-16,18-22-11 15,-1-24-13-15,13-17-12 16,5-23 1-16,14-12 0 15,-14-6 2-15</inkml:trace>
  <inkml:trace contextRef="#ctx0" brushRef="#br0" timeOffset="17790.7789">22831 1242 121 0,'0'0'43'0,"0"0"-1"16,0 0-1-16,-1-50-40 15,1 50-3-15,0 0 0 16,47-25-2-16,-47 25 0 15,56-10-2-15,-56 10 0 16,68-7-1-16,-68 7 2 16,82-10 2-16,-82 10 2 15,82-10 4-15,-82 10 0 16,80-32 3-16,-80 32 0 15,61-6 2-15,-61 6-1 0,0 0-2 16,56 16 0-16,-60 15-1 16,-7 10-4-16,-11 6 0 15,4 0 0-15,-1-2 0 16,12 1 0-16,4-13 0 15,17-15 0-15,10-12 0 16,7-12 0-16,4-12 0 16,-35 18 0-16,0 0 0 15,62-49 0-15,-62 49 0 16,48-45 0-16,-48 45 0 15,52-47 0-15,-52 47 0 16,50-40 0-16,-50 40 0 16,0 0 0-16,66-29 0 15,-38 31 0-15,-10 19 0 0,-7 16 0 16,-19 17 0-16,-6 22 0 15,-16 8 0-15,0 4 0 16,-2-18 0-16,-2-4 0 16,-5-10 0-16,0-8 0 15,0-10 0-15,-3-8 0 16,4-7 0-16,-3-13 0 15,11-2-7-15,-2-16-8 16,32 8-7-16,-19-36-8 16,46 4-14-16,3-11 0 15,27-5 0-15,18-4 2 16</inkml:trace>
  <inkml:trace contextRef="#ctx0" brushRef="#br0" timeOffset="17935.7934">24326 1448 125 0,'-9'20'43'0,"-8"-13"-3"15,3-4-10-15,14-3-52 16,-20-3-20-16,20 3-2 16,0 0 0-16,0 0-1 15</inkml:trace>
  <inkml:trace contextRef="#ctx0" brushRef="#br1" timeOffset="24342.434">1918 2176 50 0,'0'0'29'0,"0"0"3"16,14-12-3-16,0 12-20 16,-14 0-5-16,23-8 2 15,-13 3-2-15,5 6-1 16,-3 3-1-16,3 0-2 15,-2 3 3-15,3 1-3 16,1 0 1-16,5 1-1 16,4-1 2-16,6 0-2 0,5-4 2 15,9 2-1-15,6-8 1 16,7 5-1-16,6-2 0 15,5 0 0-15,2-1 0 16,3 2-1-16,4 3 0 16,-2-2 0-16,4 2 0 15,3-2 0-15,6-1-1 16,5-1 1-16,5-1 0 15,7-1 0-15,2-2 0 16,5 0 0-16,5-1 1 16,0 2-1-16,0 1 0 15,-3 0 0-15,-2 3 1 16,0 1-1-16,0 3 1 15,-1 1-1-15,4 0 1 0,0-1-1 16,5-2 1-16,5 1 0 16,8-3-1-16,8 0 1 15,7-4 0-15,0 0-1 16,6 1 1-16,7-4 0 15,4 1-1-15,3 0 1 16,-1-3-1-16,7 2 0 16,0 0 0-16,6-2 0 15,4 0 0-15,-1 0-1 16,5-1 1-16,0 1-1 15,3-4 1-15,1-1 0 16,-1 1-1-16,1-3 2 16,1 3-1-16,-1 1 0 15,-1 2 0-15,1-1 1 0,3 4-1 16,-1 2 0-16,2 0 0 15,2 1 0-15,5 0 0 16,1-2 0-16,0 2 0 16,8-1 0-16,-5-1 0 15,2-1 0-15,-2 3 0 16,-1 0 0-16,-2 1 0 15,-2 1 1-15,4 1-1 16,-6 1 0-16,4 0 0 16,2 2 0-16,4-2 0 15,-5 1 0-15,2-2 1 16,3-2-1-16,-1-2 0 15,-1 0 0-15,-1-1 0 16,1-1 0-16,-1-1 0 16,1-1 0-16,1 2 0 0,-2-1 0 15,1 1-1-15,-5 0 1 16,-1 0 0-16,-6 3 0 15,0-1-1-15,-7-1 1 16,-2 2 0-16,-1 0 0 16,-4-1 0-16,2 0 1 15,-1-2-1-15,0 1 1 16,-1-2 0-16,3 0-1 15,-4-2 1-15,0 0-1 16,-4-1 1-16,-3 0-1 16,-3 2 1-16,-6-1-1 15,-5 1 1-15,-2 2-1 0,-10-1 1 16,-4 2-1-16,-5-1 1 15,-4 4-1-15,0-3 1 16,-6 1-1-16,-7-2 1 16,-1 2-1-16,0-3 1 15,-1 0-1-15,-4-1-1 16,1 0 1-16,-6-2-1 15,1 1 2-15,-1 2-2 16,-3 2 1-16,1-2-1 16,-2 3 1-16,-3 0 0 15,-1 2 1-15,-4 1-1 16,2 1 0-16,-4 2 0 15,0-5 1-15,-2 4-1 16,-2-2 0-16,-3-2 0 16,-2 2 0-16,-4-2 1 0,-6 1-1 15,-7-1 1-15,-9 1 0 16,-8-3 0-16,-3 3 0 15,-7 0 0-15,0 0-1 16,-2 1 1-16,0 1 0 16,-1 0-1-16,-1 1 0 15,-4 2-1-15,-6-2 0 16,-4 1-1-16,-9-1 0 15,-4 0-1-15,-15-2-1 16,10 2-1-16,-10-2-12 16,0 0-18-16,-16-6 0 15,16 6 0-15,-15 2-1 16</inkml:trace>
  <inkml:trace contextRef="#ctx0" brushRef="#br2" timeOffset="517894.7843">1569 3137 74 0,'15'-20'36'0,"-10"2"0"15,-5 18 2-15,5-21-30 16,-5 21-1-16,0 10-2 15,0 14-1-15,-5 13-2 16,3 16 0-16,-3 13-2 16,3 14-1-16,-4 12 1 15,1 9 0-15,2 2-1 16,-2-3-1-16,6-4-3 15,-4-20-5-15,14-4-23 16,-8-30-2-16,8-9 0 0,-11-33-3 16</inkml:trace>
  <inkml:trace contextRef="#ctx0" brushRef="#br2" timeOffset="518435.8384">1273 3180 94 0,'-57'-18'38'0,"16"18"0"15,7-1 0-15,20 3-26 16,14-2-10-16,29 2-1 16,25-9 0-16,20-5 0 15,17-8 0-15,19-3 0 16,13-7 0-16,-4 0-1 0,2-2 1 15,-10 3-2-15,-15 5 2 16,-15 10-1-16,-19 6 0 16,-18 8 1-16,-17 13-1 15,-12 9 0-15,-13 16 1 16,-6 15-1-16,-9 13 1 15,-6 12 0-15,0 9 0 16,-1 7 0-16,-2 2-1 16,7-5 1-16,1-8 0 15,6-11-1-15,7-13 1 16,5-15-2-16,6-18 2 15,4-13 0-15,1-16 0 16,3-15-1-16,2-12 2 16,1-10-1-16,0-11-1 0,-2-4 2 15,4-2-2-15,-4 7 2 16,0 2-2-16,-4 16 1 15,1 13-1-15,-1 13 0 16,0 16 0-16,-1 14 0 16,-3 12-1-16,2 9 0 15,1 9-1-15,-5 4-2 16,9 4 0-16,-6-9-5 15,20 6-28-15,-14-21-2 16,14 1 0-16,-6-20-1 16</inkml:trace>
  <inkml:trace contextRef="#ctx0" brushRef="#br2" timeOffset="518766.8715">2812 3720 101 0,'-4'19'37'0,"-4"-6"1"16,10 9-1-16,0-10-33 15,14-1-2-15,9-11 0 16,11-4 1-16,5-9-1 16,5-5-1-16,1-10 0 15,-4-2 0-15,-10-6 0 16,-7 0 1-16,-14-2-1 15,-15 8 0-15,-13 5 0 16,-12 10 0-16,-12 12 1 16,-7 13-1-16,-4 15 1 0,3 11-1 15,1 12 1-15,10 9-1 16,12 4 1-16,12-4-3 15,21-4-1-15,22-15-5 16,32-5-31-16,8-22-3 16,32-9 0-16,6-22-2 15</inkml:trace>
  <inkml:trace contextRef="#ctx0" brushRef="#br2" timeOffset="519221.917">4414 3160 91 0,'4'-11'38'0,"-9"-6"-1"15,5 17 2-15,-4-19-35 16,4 19-1-16,0 0 0 0,0 0-1 15,4 20 0-15,1 12 0 16,-1 18-2-16,5 11 1 16,-4 14-1-16,1 10 0 15,2 11-1-15,-3-3-2 16,1 2-1-16,-3-19-4 15,12-2-27-15,-8-24-3 16,7-9 1-16,-7-22-2 16</inkml:trace>
  <inkml:trace contextRef="#ctx0" brushRef="#br2" timeOffset="519855.9804">4250 3661 105 0,'-26'-1'38'16,"15"13"1"-16,11-12-1 15,0 0-36-15,29-4 0 16,10-4-1-16,12-3-2 16,9-6 2-16,8 0-2 15,2-4 0-15,0 4-1 16,-5 1 1-16,-8 4-2 15,-9 3 2-15,-11 3-1 16,-8 6 1-16,-14 5 1 16,-15-5 0-16,6 15 0 15,-14 0 1-15,-7 2 1 16,-3 5-1-16,2 6 1 15,-2 3-1-15,3 5 1 16,1 1 0-16,7 0-1 0,6-3 0 16,7-4 1-16,8-7-1 15,7-10 0-15,8-12 0 16,5-12 0-16,4-13 0 15,0-10 0-15,-2-5 1 16,0-7-2-16,-6-1 1 16,-6 2-1-16,-5 6 1 15,-4 9-2-15,-6 11 2 16,-9 19-2-16,0 0 0 15,4 13 1-15,-8 14-1 16,0 11 1-16,-2 4-1 16,4 5 1-16,-1 0 0 15,7-5 0-15,6-8 0 16,3-10 0-16,7-11 1 0,3-15 0 15,5-14 0-15,2-11 1 16,-2-13-1-16,2-9-1 16,-4-6 1-16,-6-3-2 15,-3 0-1-15,-3 7-1 16,-8 5-1-16,3 16-4 15,-10 4-1-15,1 26-10 16,0 0-19-16,18 19 2 16,-12-4-2-16,18 16 3 15</inkml:trace>
  <inkml:trace contextRef="#ctx0" brushRef="#br2" timeOffset="520173.0121">5919 3530 105 0,'-18'17'38'15,"-16"-3"1"-15,2 17-1 16,-16-3-31-16,11 12-3 16,6 4 0-16,10 3-2 15,7-3 1-15,15-5-1 16,13-8-1-16,17-11-1 15,12-13 1-15,6-14-1 16,6-10 1-16,-1-12-1 16,-7-10 0-16,-9-3 0 15,-12-5-1-15,-19-2 0 16,-15 7-2-16,-19 3 0 0,-8 13-5 15,-20-4-12-15,3 29-18 16,-12-5-2-16,14 18 0 16,3-4-1-16</inkml:trace>
  <inkml:trace contextRef="#ctx0" brushRef="#br2" timeOffset="521191.1139">7067 3540 90 0,'5'-13'34'16,"-5"13"1"-16,0 0-1 0,0 0-29 15,-11 21 0-15,7-3-3 16,-8 6 1-16,4 5-2 16,-5-1 0-16,5 7 0 15,-2-3 1-15,2-2 0 16,2-3-1-16,5-8-1 15,-2-4 1-15,6-3 1 16,-3-12-1-16,10-4 1 16,1-11-1-16,1-5 0 15,4-11 0-15,1-3 2 16,-1-4-2-16,1-3 1 15,-1 1-2-15,-2 6 2 16,-3 4-2-16,-4 8 1 0,-3 6 0 16,-4 16-1-16,0 0 1 15,0 0-1-15,9 15 0 16,-7 3 0-16,5-2 0 15,6 2 0-15,4-3 1 16,7-5-1-16,8-7 0 16,7-6 1-16,7-7 0 15,2-9 0-15,-2-5 0 16,2-5 0-16,-6 0-1 15,-3 0 1-15,-9 6 0 16,-9 4-1-16,-9 6 0 16,-12 13-1-16,0 0 0 15,-10 20 1-15,-4 9-1 16,-6 9-1-16,1 9 0 15,-1 4-1-15,6 5-2 16,2-4-2-16,18 6-7 0,0-24-22 16,22 2-2-16,3-24 1 15,21-2-1-15</inkml:trace>
  <inkml:trace contextRef="#ctx0" brushRef="#br2" timeOffset="521516.1464">8000 3570 98 0,'-11'-29'36'0,"0"17"2"16,-17-5-1-16,5 15-27 15,-11 4-4-15,2 12-2 16,1 5 0-16,5 10-3 16,6 2 1-16,11 4-2 15,10 0 2-15,11 0-2 0,11-5 1 16,8-8-1-16,6-6 1 15,5-11-1-15,0-7 0 16,-1-11 1-16,-5-12-1 16,-3-8 0-16,-10-5 0 15,-7-5 0-15,-9-2 0 16,-9 0 0-16,-6 5-1 15,-10 6 0-15,0 8-1 16,-7 6-2-16,8 14-2 16,-2-8-8-16,19 14-21 15,0 0-4-15,28 3 2 16,-1-15-2-16</inkml:trace>
  <inkml:trace contextRef="#ctx0" brushRef="#br2" timeOffset="521743.1691">8697 2839 103 0,'-1'-25'37'16,"-13"4"1"-16,-1 31-2 16,-5 12-33-16,-3 19 0 15,-2 17-1-15,1 20 1 16,1 14-2-16,3 13-1 15,3 4 0-15,3-3-1 16,6-2-3-16,0-17-6 16,13-2-26-16,-7-30-2 15,15-7 1-15,-7-31-2 16</inkml:trace>
  <inkml:trace contextRef="#ctx0" brushRef="#br2" timeOffset="522057.2005">8460 3363 111 0,'-14'-5'39'0,"-1"-3"1"16,15 8-2-16,0 0-33 16,24-5-3-16,7 0 0 15,9-1 0-15,5-2 1 16,5 3-2-16,-3-2 1 15,1 6-1-15,-6 3 0 16,-8 5-1-16,-7 11 1 16,-10 5 0-16,-9 8-1 15,-6 10 0-15,-6 5 0 0,-4 4 0 16,-3 1 0-16,-3-2-1 15,5-3 0-15,2-9-3 16,9-7-3-16,-2-30-15 16,20 6-17-16,-2-28-2 15,10-3 1-15,-4-23 0 16</inkml:trace>
  <inkml:trace contextRef="#ctx0" brushRef="#br2" timeOffset="522200.2148">8905 3081 113 0,'-18'-18'38'16,"-8"2"2"-16,13 20-3 15,-9 9-35-15,22-13-4 16,7 29-19-16,5-22-16 0,20 10-2 16,-1-8 1-16,17 10-2 15</inkml:trace>
  <inkml:trace contextRef="#ctx0" brushRef="#br2" timeOffset="522793.2741">9273 3365 108 0,'-27'34'40'0,"-13"-10"-1"15,8 12 0-15,2-2-34 16,2 2-3-16,9-2 1 16,7 1-1-16,11-4-1 15,9-6-1-15,16-5 0 0,10-9-2 16,9-8 0-16,1-8 0 15,2-8-1-15,-5-7 0 16,-3-5 0-16,-11-3 1 16,-11-3 0-16,-10-2 2 15,-8-3-1-15,-6 4 2 16,1 0-1-16,-1 3 2 15,0 4 0-15,8 5 0 16,4 2 1-16,6 7-1 16,5 3 0-16,5 8 0 15,2 5 1-15,3 4-1 16,0 5 0-16,-1 5-1 15,-6 6 0-15,-2 4 0 16,-8 3 1-16,-7 2-2 0,-7 3 1 16,-4-2-1-16,-3-2 1 15,-3-5-1-15,3-7 0 16,2-5 0-16,11-16 0 15,0 0 0-15,18-17-1 16,4-3 2-16,6-11-1 16,5-1 0-16,2-8 0 15,1 0 1-15,-3 2-1 16,-2 7 0-16,-6 5 0 15,-6 7 0-15,-3 11 1 16,-6 10-1-16,-4 14-1 16,-6 7-1-16,0 12 0 15,0 0-3-15,8 12-6 16,-4-20-20-16,26 13-9 0,-2-21 1 15,21 0-3-15,4-22 1 16</inkml:trace>
  <inkml:trace contextRef="#ctx0" brushRef="#br2" timeOffset="523095.3043">10338 3263 114 0,'-41'-4'40'0,"6"21"1"15,-9-7-2-15,22-1-36 16,-2 15-1-16,14-2 0 15,13-3-1-15,14-4-1 16,14-2 1-16,10-4-1 16,2 2 1-16,0-5-1 15,-6 5 0-15,-6 2 0 0,-14 5 1 16,-12 6-1-16,-15 7 0 15,-12 3 0-15,-10 3 0 16,-3-2-1-16,-3 2 0 16,1-9-5-16,16 10-20 15,-8-26-13-15,20 1-2 16,9-13 0-16,0-10-3 15</inkml:trace>
  <inkml:trace contextRef="#ctx0" brushRef="#br2" timeOffset="523696.3644">11783 2455 93 0,'-15'-11'36'0,"-22"9"0"0,0 32-1 16,-15 14-31-16,-4 25 0 15,-5 20-2-15,2 22 2 16,1 18-2-16,9 9 1 15,8 2-1-15,19-4-1 16,21-6-4-16,19-24-7 16,28-3-26-16,13-33-3 15,24-17 1-15,9-28-1 16</inkml:trace>
  <inkml:trace contextRef="#ctx0" brushRef="#br2" timeOffset="524033.3981">12502 2738 95 0,'-9'-32'35'0,"-20"6"2"16,0 21-3-16,-17 5-29 15,-2 15 1-15,-8 12-2 16,2 17 0-16,-4 11-1 15,5 13 0-15,6 14-1 16,5 12 0-16,12 4-1 16,7 3-2-16,13 1-2 15,7-13-3-15,18 3-10 0,-1-23-22 16,14-7 0-16,-6-28 0 15,9-5-1-15</inkml:trace>
  <inkml:trace contextRef="#ctx0" brushRef="#br2" timeOffset="524228.4176">11859 3359 110 0,'-27'-23'37'0,"12"21"2"15,2-4-2-15,13 6-35 16,23 1-1-16,9-3-2 0,19-2-1 15,12-4-4 1,22 6-4-16,-4-14-25 0,22 9-2 16,-9-12 0-16,6 14-2 15</inkml:trace>
  <inkml:trace contextRef="#ctx0" brushRef="#br2" timeOffset="524596.4544">12761 3229 105 0,'-41'4'39'16,"4"15"1"-16,-10-8-1 15,7 15-32-15,-5 3-3 16,7 6 0-16,4 5-1 16,9 2-2-16,8 0 1 15,11-3-2-15,10-4 1 16,12-10-1-16,12-9 1 0,7-9-1 15,8-12 0-15,1-12 2 16,3-6-2-16,-2-10 1 16,-4-9-1-16,-4 2 1 15,-11-3-1-15,-7 5 0 16,-5 5 0-16,-7 8 0 15,-7 13-1-15,0 12 1 16,-17 13-1-16,5 8 1 16,-1 10-1-16,1 5-1 15,5 2-1-15,3-4-2 16,17 1-3-16,0-25-17 15,27 7-14-15,3-26-1 16,21-4 1-16,-2-22-2 0</inkml:trace>
  <inkml:trace contextRef="#ctx0" brushRef="#br2" timeOffset="524814.4762">13517 2688 109 0,'-16'13'40'0,"-19"13"0"16,11 27 2-16,-17 7-40 15,10 15 2-15,3 12-2 16,5 3 0-16,7 0-2 16,10-5-2-16,14-9-1 15,3-17-5-15,22 1-20 16,-4-38-13-16,20-10 2 0,-5-30-2 15,15-12 3-15</inkml:trace>
  <inkml:trace contextRef="#ctx0" brushRef="#br2" timeOffset="525017.4965">13876 2589 80 0,'-17'-6'41'0,"-1"39"1"16,-17 16-1-16,6 29-11 15,-7 3-27-15,4 9 0 16,6 2-1-16,6-4 0 15,7-6-4-15,12-12 0 16,15-8-3-16,5-21-12 16,17 0-21-16,-5-26-3 15,19-3 2-15,-8-28-2 0</inkml:trace>
  <inkml:trace contextRef="#ctx0" brushRef="#br2" timeOffset="525199.5147">14113 3097 111 0,'-25'12'40'16,"8"24"1"-16,-11-3-2 15,4 17-36-15,-1 3-1 16,9 1-1-16,2 1-1 16,5-3-2-16,9-7-1 15,3-21-8-15,19-2-26 16,-6-23-4-16,12-1 2 15,-4-25-1-15</inkml:trace>
  <inkml:trace contextRef="#ctx0" brushRef="#br2" timeOffset="525625.5573">14214 2898 100 0,'2'11'37'16,"-6"1"2"-16,11 13-2 15,-7-2-34-15,12 2 0 16,-2-1 1-16,5 3 0 15,-4 3-1-15,-1 3 0 16,-3 0 0-16,-4 5-1 16,-4 1 0-16,-2 4 0 15,-8 1 0-15,-1-1-1 16,-3-2 0-16,0-3-1 0,4-4 0 15,2-7 0-15,4-12 0 16,5-15 0-16,19-4 0 16,2-15 0-16,6-12 1 15,8-10-1-15,6-7 0 16,3-2 1-16,-3-2-1 15,-1 7-1-15,-8 7 1 16,-6 9 0-16,-5 16-1 16,-12 14 1-16,-5 13-1 15,-5 14-1-15,0 10 0 16,-1 4 0-16,6 8-3 15,2-4-1-15,16 7-10 16,-7-18-20-16,29 5-3 0,-3-23-1 16,15 1 1-16</inkml:trace>
  <inkml:trace contextRef="#ctx0" brushRef="#br2" timeOffset="526076.6024">15083 3213 101 0,'-23'-19'41'15,"-20"2"0"-15,-1 24-1 16,-11 3-26-16,7 13-10 15,3 5-2-15,10 7 1 16,9 0-1-16,12 3-1 16,10-5 0-16,18-7-1 15,10-9 1-15,9-11-1 16,6-12 0-16,5-6 0 15,-1-12 0-15,1-5 0 0,-3-6 0 16,-5-2-1-16,-6 3 0 16,-7 3 0-16,-6 10 0 15,-10 7 0-15,-7 14 0 16,-6 21-1-16,-10 12 1 15,-3 21 0-15,-5 14 1 16,0 18-1-16,-4 12 1 16,3 9 0-16,0 7 0 15,3-4-1-15,3-7 1 16,1-8-1-16,0-13 0 15,-1-14 0-15,0-19 1 16,-6-15-1-16,1-19 2 16,0-12-1-16,-5-13 1 15,-2-13-1-15,6-13-1 0,-3-26-9 16,20 3-16-16,-7-25-13 15,17 8-1-15,-2-11-1 16,19 11 0-16</inkml:trace>
  <inkml:trace contextRef="#ctx0" brushRef="#br2" timeOffset="526759.6707">16157 3563 88 0,'0'0'36'0,"0"0"1"16,0 0-1-1,-15 5-29-15,-1-10-3 0,-3 2 1 16,-10-8-2-16,-3 0 0 16,-9-10 0-16,2-5 0 15,-7-11-2-15,2-8 1 16,-2-8 0-16,5-10-2 15,3-5 1-15,9-3-1 16,4-5 0-16,7-2 0 16,7 6-1-16,8 5-1 15,9 4 1-15,9 7 0 16,7 8 0-16,8 10-1 15,1 11 1-15,3 13-1 16,-3 13 2-16,-6 16 2 0,-6 17-1 16,-16 22 1-16,-11 15-1 15,-14 15 1-15,-9 13-1 16,-5 8 2-16,-3 0-2 15,2 0 0-15,7-10 0 16,11-14-1-16,21-13 1 16,23-18-2-16,26-23-2 15,19-29-18-15,32-3-15 16,6-27-4-16,19-5-1 15,7-23 0-15</inkml:trace>
  <inkml:trace contextRef="#ctx0" brushRef="#br2" timeOffset="527453.7401">17021 3078 82 0,'-30'3'36'16,"-2"11"0"-16,-15-5 0 0,9 5-31 16,-6 6-2-16,7 4 0 15,5-2-1-15,10 6 0 16,9-4 0-16,12 0-1 15,8 0-1-15,10-2 0 16,6-1 1-16,3 0-1 16,0-3 0-16,0-1 1 15,-5-1-1-15,-5 3 1 16,-9-3 0-16,-7-1 0 15,-8 2-1-15,-6-2 1 16,-5 0-1-16,-2-3-2 16,3 1-2-16,-4-18-14 15,22 5-18-15,0 0-1 16,7-12 0-16,9-12-1 15</inkml:trace>
  <inkml:trace contextRef="#ctx0" brushRef="#br2" timeOffset="527654.7602">17311 3087 74 0,'0'0'38'16,"0"12"-2"-16,-17 5 2 16,1 22-16-16,-6-2-21 15,2 9 0-15,-1 2 0 16,1 1 0-16,6-2-1 15,5-5-1-15,10-7-4 16,-2-24-22-16,21-2-10 16,-2-23 0-16,16-5 0 15</inkml:trace>
  <inkml:trace contextRef="#ctx0" brushRef="#br2" timeOffset="527804.7752">17428 2795 106 0,'-24'1'38'16,"-7"9"-1"-16,12 10-7 15,14 11-47-15,3-7-21 16,24 8 0-16,3-7-1 16,20 10 1-16</inkml:trace>
  <inkml:trace contextRef="#ctx0" brushRef="#br2" timeOffset="528217.8165">17843 3256 97 0,'-53'-3'39'15,"6"16"2"-15,-16-8-2 16,11 12-34-16,-7 3-1 16,9 10 0-16,9 5-2 15,8 3 0-15,10 0 1 16,17-2-2-16,16-7-1 15,14-10 1-15,14-12-1 16,10-13 0-16,8-13 1 16,6-16-1-16,-1-13 0 15,2-13 1-15,-7-7 0 0,0-5-1 16,-13-2 1-16,-2-2-1 15,-15 9 0-15,-5 8 1 16,-11 15-1-16,-5 16 1 16,-10 17-1-16,-8 19 0 15,-8 19-1-15,-5 20 1 16,1 14-1-16,-1 11-1 15,5 8-1-15,7-3-3 16,14 5-3-16,0-23-18 16,27 12-12-16,-1-24 1 15,19-5-2-15,-1-25 0 16</inkml:trace>
  <inkml:trace contextRef="#ctx0" brushRef="#br2" timeOffset="531805.1752">18234 3409 83 0,'-2'11'38'16,"2"-11"-2"-16,21 3 2 15,-6-14-35-15,14 7-1 16,4-7-1-16,10 0 2 15,-2-6-1-15,-1 3 0 16,-4-10 1-16,-6 4-2 16,-10-7 2-16,-7 3-2 0,-14 1 1 15,-10 2-1-15,-10 5 0 16,-4 4 0-16,-10 8 0 15,-3 10 0-15,-7 10 1 16,-2 8-1-16,2 5 0 16,3 7 1-16,7-1-1 15,10 4 0-15,12-3-1 16,16-5 0-16,18-5-2 15,15-9-1-15,18-5-2 16,7-14-4-16,22 8-6 16,-15-22-23-16,19 6 1 15,-15-17-2-15,4 8 2 16</inkml:trace>
  <inkml:trace contextRef="#ctx0" brushRef="#br2" timeOffset="532296.2243">18909 3157 96 0,'-22'-5'38'0,"9"11"1"15,-8-3-2-15,7 11-33 16,0 2 0-16,6 7-2 16,-3 2 0-16,3 11 0 15,1-1-1-15,4 5 1 16,2-3-1-16,2 1 0 15,5-7-1-15,3-4 1 16,8-9-1-16,4-13 0 16,10-14 1-16,6-10-2 15,6-15 2-15,1-6-1 0,-1-6 0 16,1-4 0-16,-4 1 1 15,-8 6-2-15,-8 7 1 16,-6 11 0-16,-11 15-1 16,-7 10 1-16,-3 18 0 15,-6 11-1-15,-2 9 1 16,-1 7 0-16,3 3-1 15,2 2 2-15,4-4-1 16,9-7 1-16,8-11-1 16,8-11 2-16,5-13 0 15,4-10-1-15,-1-14 1 16,3-8 0-16,-4-11-1 15,-4-7-1-15,-1-1-1 16,-10-1-2-16,-1 4-1 0,-7 1-3 16,7 21-8-16,-17-4-23 15,15 22-1-15,-11 4 1 16,10 7-1-16</inkml:trace>
  <inkml:trace contextRef="#ctx0" brushRef="#br2" timeOffset="532706.2653">19836 3175 100 0,'0'0'39'16,"-24"-29"0"-16,4 30-3 15,-10-7-32-15,-1 7 0 0,-4 7 0 16,0 13-1-16,-2 5 0 15,4 5 0-15,4 4-1 16,8 6 0-16,7-2-1 16,10-1 0-16,9-6 0 15,12-9-1-15,9-8 0 16,10-9 0-16,4-12 0 15,7-9 0-15,0-8 0 16,1-8 0-16,-7-3-1 16,-3-2 1-16,-12 0 0 15,-5 4 0-15,-11 9-1 16,-10 9 0-16,0 14 1 15,-19 6 0-15,1 11-1 16,2 7 0-16,-1 10-1 16,3-2 0-16,8 5-1 0,6-6-1 15,9 0-1-15,8-12-3 16,17 6-13-16,-6-24-17 15,16 5 2-15,-8-18-2 16,9 1 2-16</inkml:trace>
  <inkml:trace contextRef="#ctx0" brushRef="#br2" timeOffset="533118.3065">20207 3179 95 0,'-17'-11'36'0,"5"21"1"16,-11-2 0-16,8 18-30 15,-4-1-2-15,8 9-1 16,0-4-1-16,7 5 0 15,5-5-1-15,7-7 0 0,6-9 0 16,5-6-1-16,5-13 0 16,5-5 0-16,-1-10-1 15,1-3 1-15,0-9-1 16,-1 1 0-16,-1 2-1 15,-5-1 0-15,-2 7 1 16,-7 6-2-16,-1 9 1 16,-12 8 0-16,13 22-1 15,-14 8 1-15,-4 15 0 16,-5 10 1-16,-2 12 0 15,-2 9 0-15,-8 5 0 16,-2 0 0-16,-3-1 1 16,-3-2-1-16,0-11 1 15,-3-4 0-15,0-15-1 0,-1-10 0 16,2-13-1-16,3-16-1 15,7-11-5-15,-5-28-16 16,20 5-15-16,-3-27-1 16,16-2-1-16,2-23-1 15</inkml:trace>
  <inkml:trace contextRef="#ctx0" brushRef="#br2" timeOffset="533517.3464">20785 3052 94 0,'-21'-1'37'15,"1"17"2"-15,-11-10-6 16,7 16-27-16,-6-1-1 16,9 9-1-16,2-6 0 15,10 5-1-15,7-7-1 16,11-8-1-16,13-4-1 15,6-5 1-15,4-4-1 16,2-4 1-16,-3 1-1 16,-3 0 1-16,-7 5-1 15,-7 8 1-15,-12 5-1 16,-10 6 1-16,-8 4-1 15,-8 4 0-15,0 2-1 0,-1-3-3 16,3 6-5-16,-10-15-29 16,21 5-1-16,-3-17-2 15,14-8 1-15</inkml:trace>
  <inkml:trace contextRef="#ctx0" brushRef="#br2" timeOffset="536056.6003">21303 3113 51 0,'0'0'31'0,"0"-10"2"16,0 10-1-16,-4-10-21 15,4 10-4-15,0 0 0 16,0 0-2-16,0 0-2 15,0 0 0-15,0 0-2 0,0 0 1 16,0 0-1-16,0 0-1 16,0 0 1-16,0 0 1 15,0 0-1-15,0 0 1 16,0 0 0-16,0 0 0 15,0-12 0-15,0 12 0 16,0 0-1-16,0 0 0 16,0 0-1-16,0 0-1 15,0 0-2-15,0 0-3 16,0 0-13-16,0 0-16 15,0 0-1-15,0 0 0 16,1 13 0-16</inkml:trace>
  <inkml:trace contextRef="#ctx0" brushRef="#br2" timeOffset="537025.6972">21320 3127 86 0,'0'0'35'16,"2"-10"1"-16,-6-4-3 16,4 14-28-16,0 0-1 15,0 0 0-15,0 0 0 16,-14 22-1-16,4-1-2 15,0 5 0-15,-3 4 0 16,4 3 0-16,-1-3 0 16,2 0 0-16,2-5 0 15,4-5 0-15,2-20 1 16,2 11-1-16,-2-11 0 15,18-22 1-15,-5-1-1 16,2-3 0-16,0-6 0 16,3 1-1-16,-3-4 1 15,1 1-1-15,-2 5 0 0,-3 5 1 16,-4 6-1-16,-1 5 0 15,-6 13 0-15,5-16-1 16,-5 16 1-16,0 0 0 16,7 14 0-16,-7-14 0 15,11 25 1-15,-3-9-1 16,3 5 1-16,4 1-1 15,1-3 1-15,3 1-1 16,0-4 1-16,5-5 0 16,3-11 0-16,3-9-1 15,8-9 1-15,1-10 0 16,5-5 0-16,3-5 0 15,-3 3 0-15,-2-1-1 0,-8 8 0 16,-6 7 1-16,-10 11-1 16,-18 10 0-16,6 18 0 15,-19 10 0-15,-7 7 0 16,-2 12 0-16,-2 4-2 15,3 2 0-15,9 3-2 16,1-14-5-16,30 5-26 16,-4-25-5-16,22-3 1 15,2-21-1-15</inkml:trace>
  <inkml:trace contextRef="#ctx0" brushRef="#br2" timeOffset="537356.7303">22261 3054 82 0,'-27'-9'39'0,"3"20"0"15,-13-3 0-15,8 20-12 16,-4-4-24-16,8 8 0 16,2 2-1-16,9 2 1 15,8-1-2-15,9-2 0 16,10-6 0-16,9-6 0 15,6-9 0-15,7-9-1 16,2-12 1-16,2-10-1 16,-1-5 0-16,-4-7 0 15,-4-7 0-15,-7-4-1 16,-6 4 0-16,-12-1-1 15,-2 9 0-15,-11 2-1 16,-4 11 0-16,-4 1-2 16,5 17-6-16,-7-10-21 0,18 9-6 15,0 0 1-15,25 4-1 16</inkml:trace>
  <inkml:trace contextRef="#ctx0" brushRef="#br2" timeOffset="537573.752">22755 2590 93 0,'-10'-23'37'16,"10"23"0"-16,-31 6 0 16,18 25-27-16,-17 13-6 15,4 14 0-15,-3 12-1 16,0 10-1-16,2 7 0 15,2 2-1-15,7-4-2 16,4-10-4-16,12-2-5 0,-10-22-27 16,21-2-2-16,-6-23 1 15,9-5-1-15</inkml:trace>
  <inkml:trace contextRef="#ctx0" brushRef="#br2" timeOffset="537896.7843">22451 3027 117 0,'-22'-13'39'0,"22"13"1"16,0 0-3-16,0 0-33 16,37 4-2-16,6-7 0 0,8-2-1 15,9-1 1 1,2-3-1-16,1-3-1 0,-6 4 1 15,-6-1 0-15,-13 2 0 16,-9 5 0-16,-12 2-1 16,-7 7 1-16,-10 5 0 15,-5 9-1-15,-8 4 0 16,-3 8 0-16,-1 4-1 15,-3 3 0-15,5 1-2 16,-1-2-1-16,11-1-6 16,-5-26-17-16,22 8-12 15,-12-20-1-15,36-13 1 16,-11-16-1-16</inkml:trace>
  <inkml:trace contextRef="#ctx0" brushRef="#br2" timeOffset="538057.8004">22966 2720 120 0,'-11'-4'37'15,"-4"0"1"-15,15 17-5 16,5-2-36-16,7-5-5 16,17 22-9-16,-4-12-20 15,16 12 0-15,-4-10 0 16,8 10-1-16</inkml:trace>
  <inkml:trace contextRef="#ctx0" brushRef="#br2" timeOffset="538670.8617">23303 2957 100 0,'-14'9'37'16,"-5"-7"1"-16,4 12-1 0,-10-2-28 15,7 9-2-15,-10 3-2 16,5 9 0-16,3-2-2 16,5 8 0-16,6-3-2 15,9 0 0-15,4-6-1 16,10-6 0-16,6-11-1 15,3-9-1-15,6-7 1 16,2-11-1-16,1-8 1 16,-4-7-1-16,-2-5 1 15,-6-3 1-15,-6 0-1 16,-4 0 1-16,-9 6 1 15,-3 4-1-15,-6 5 1 16,0 6 0-16,8 16 0 16,-12-12 0-16,12 12 0 0,0 0 0 15,21 9 0-15,0-3 1 16,6-1-1-16,4 2 1 15,2-1-1-15,2-1 1 16,-6 2-1-16,-4 2 0 16,-8-1 1-16,-4 8-2 15,-10 1 0-15,-5 3 0 16,-9 3 0-16,-3 3 0 15,1 0 0-15,-1 0 0 16,2-3 0-16,3-6 0 16,9-17 0-16,13 9 0 15,6-18 0-15,10-9 0 16,6-8 0-16,3-8 0 15,5-4 0-15,0 0 0 16,-6 5 0-16,-6 3 0 0,-6 7 0 16,-10 10 0-16,-15 13 0 15,0 0 0-15,0 30 0 16,-11-3 0-16,2 6 0 15,-1 3 0-15,7 6-2 16,1-13-13-16,25 12-11 16,-14-29-12-16,25 6-4 15,-5-23 1-15,16-2-1 16</inkml:trace>
  <inkml:trace contextRef="#ctx0" brushRef="#br2" timeOffset="538959.8906">24194 2575 112 0,'-4'13'41'0,"17"10"2"16,0-7-2-16,10 10-37 15,12 7-1-15,8 8 2 16,-6 1-2-16,1 6 0 15,-9 3-3-15,-6 5 0 16,-10 3 0-16,-12 6 0 16,-15 2 0-16,-10-7 0 15,-8 1 0-15,-8-6 0 16,-5-1-3-16,-5-18-8 15,15 10-16-15,-11-26-14 16,17 1 0-16,-6-19-2 16,16-1 0-16</inkml:trace>
  <inkml:trace contextRef="#ctx0" brushRef="#br2" timeOffset="540079.0025">1250 5018 76 0,'-5'-18'38'0,"5"18"-2"16,-29-10 1-16,2 15-28 16,-14 8-5-16,0 9-2 15,-6 8 2-15,-1 8-3 16,1 7 2-16,4 10-1 15,8-2 1-15,12 5-1 16,8-5 1-16,16-4-1 0,11-9 0 16,16-10 0-16,14-19 0 15,14-12-1-15,6-15 1 16,6-16-1-16,1-12 1 15,-3-10-1-15,-7-5 0 16,-8 0 0-16,-14 7-1 16,-12 4 2-16,-12 11-2 15,-8 12 1-15,-5 25-2 16,-20-3 1-16,-2 25 1 15,-2 12-1-15,0 12 0 16,2 5-1-16,8 6 1 16,6 1-2-16,13-4-1 15,15-12-2-15,18-3-5 16,5-30-15-16,30-1-13 0,-1-24 0 15,14 0-1-15,-9-21 1 16</inkml:trace>
  <inkml:trace contextRef="#ctx0" brushRef="#br2" timeOffset="540402.0348">2033 5150 88 0,'-3'-16'35'15,"-15"3"2"-15,2 18 1 16,-16 3-30-16,9 15-2 16,-2 5-1-16,5 13-1 15,0 2-1-15,4 6-1 16,2 0 0-16,6-1-1 15,3-5 1-15,4-9-1 16,4-8 1-16,6-14 0 16,2-10-1-16,7-15 1 15,3-16 0-15,3-9-1 0,1-10 1 16,1-8-1-16,-1-3 0 15,-3 0 0-15,-3 3-2 16,-4 7 2-16,-2 9-3 16,-2 6 1-16,4 11-3 15,7 3 0-15,9 12-4 16,1-2-2-16,24 18-12 15,-9-14-17-15,25 13 1 16,-8-6-1-16,10 8 2 16</inkml:trace>
  <inkml:trace contextRef="#ctx0" brushRef="#br2" timeOffset="540733.0679">2669 5219 94 0,'-15'27'38'15,"-2"-11"2"-15,20 0-1 16,-3-16-28-16,32 1-8 15,9-14-1-15,10-6 0 16,5-9-1-16,6-6 0 16,-4-5-1-16,-3 3 1 15,-12-1-1-15,-12 4 0 16,-17 6 0-16,-14 8 0 15,-18 10 2-15,-13 14-1 16,-17 9 1-16,-6 13-1 16,-7 8 2-16,2 9-1 15,3 3 0-15,11 2 0 16,17 0 0-16,11-8-3 0,27-7-1 15,10-20-9-15,37 5-16 16,3-27-14-16,33-4 0 16,9-18-2-16,22-6 0 15</inkml:trace>
  <inkml:trace contextRef="#ctx0" brushRef="#br2" timeOffset="541101.1047">3863 5095 66 0,'24'-10'40'16,"-24"10"-2"-16,13 7 2 15,-25-1-15-15,3 19-20 16,-8 5 0-16,1 10-3 16,-2 5 1-16,0 5-2 15,1 1 2-15,5 0-4 16,6-3-1-16,1-12-5 15,21-1-25-15,-5-27-7 0,13-8-1 16,1-26-1-16</inkml:trace>
  <inkml:trace contextRef="#ctx0" brushRef="#br2" timeOffset="541522.1468">3989 4908 99 0,'4'14'41'0,"-4"-14"-1"15,18 20 0-15,7-9-37 16,1 4-1-16,2 1 1 16,3 7 0-16,-3 2 0 15,-4 8-2-15,-2 5 2 0,-11 5-2 16,-4 4 1-16,-7 2-2 15,-6-2 2-15,0-3-2 16,-1-7 0-16,4-7 0 16,3-14 0-16,0-16 1 15,23-5-1-15,-1-17 0 16,8-12 0-16,3-5 0 15,4-5-1-15,-2 2 1 16,1 0-2-16,-7 11 2 16,-4 9-1-16,-7 13 1 15,-6 12-1-15,-8 11 0 16,0 13 1-16,-5 5-3 15,5 12 0-15,1-4-3 16,12 10-3-16,-4-17-10 0,24 12-15 16,-6-21-5-16,16 0 0 15,-2-18 0-15</inkml:trace>
  <inkml:trace contextRef="#ctx0" brushRef="#br2" timeOffset="541899.1845">4984 5100 93 0,'-10'-22'39'0,"-16"-1"0"15,3 21 1-15,-14 6-33 16,-1 17-2-16,-1 9 1 16,-1 13-3-16,3 6 1 15,8 4-2-15,6 0 1 16,18-6-2-16,13-8 0 15,18-17 0-15,16-17 0 0,7-19 0 16,11-18 0-16,6-17 0 16,1-14-2-16,-6-13 2 15,-6-12-1-15,-9-3 1 16,-9 2-2-16,-9 6 2 15,-11 13-2-15,-10 13 1 16,-9 20 1-16,-7 23-1 16,-10 29 0-16,-8 23-1 15,-4 21 0-15,0 15-1 16,5 11-1-16,2 1-6 15,20 11-9-15,-1-25-8 16,31 8-12-16,7-28-2 16,22 0-2-16,7-24 0 0</inkml:trace>
  <inkml:trace contextRef="#ctx0" brushRef="#br2" timeOffset="542383.2329">5541 5146 88 0,'-16'14'37'0,"16"-1"0"15,0-13 1-15,20 10-35 16,0-10-1-16,12-2 0 15,2-6 0-15,4-1 0 16,0-4-2-16,-4-4 3 16,-3-2-3-16,-11 1 2 15,-15-1-2-15,-7 3 1 16,-11 5 0-16,-11 6 0 15,-6 5 1-15,-6 8-1 16,-7 8 1-16,-1 13-1 16,4 2 2-16,6 9-2 15,6 0 1-15,14 1-2 0,12-1 1 16,14-7-2-16,19-8-2 15,13-11-1-15,18-1-4 16,0-26-11-16,19 8-19 16,-9-20 0-16,7 5-2 15,-15-16 2-15</inkml:trace>
  <inkml:trace contextRef="#ctx0" brushRef="#br2" timeOffset="542911.2857">6129 5092 94 0,'-20'15'38'0,"-8"-1"2"16,11 17-2-16,-7 2-32 15,7 7-2-15,3 4 0 16,4 6-1-16,1-1-1 0,3-4 0 16,5-5-1-16,1-9 0 15,2-6 0-15,2-12-1 16,-4-13 1-16,12-15-1 15,-4-11 1-15,1-8-1 16,-2-9 1-16,3-10-1 16,2-5-1-16,1-4 2 15,3 4-2-15,2 0 1 16,6 8-1-16,5 8 1 15,5 6-1-15,4 13 1 16,3 8 0-16,0 12 0 16,5 9-1-16,-6 6 1 15,1 8 0-15,-9 4-1 16,-3 3 1-16,-9 1 0 15,-8 6 0-15,-10-1-1 0,-9 2 2 16,-11-2-1-16,-5 1 1 16,-6-2-1-16,-4-1 0 15,1-3 0-15,-5-2 0 16,4 0 0-16,3-2 0 15,1 0 1-15,1 6-1 16,1 4 0-16,-1 8 0 16,-1 10 1-16,2 4 1 15,-1 6-1-15,3 2 0 16,1 0-3-16,10 2-5 15,-3-21-11-15,23 8-9 16,-8-29-12-16,18-7-2 16,-3-19-2-16,11-6 2 15</inkml:trace>
  <inkml:trace contextRef="#ctx0" brushRef="#br2" timeOffset="543638.3584">6773 5230 91 0,'3'12'38'15,"-3"-12"0"-15,15 9 0 16,9-13-34-16,6-5-2 15,10-9 0-15,9-5 2 16,6-4-4-16,0-8 2 16,1-2-2-16,-4 1 1 15,-12 1-1-15,-10 2 1 16,-15 6-1-16,-12 5 0 15,-14 8 0-15,-12 8 1 16,-13 12-1-16,-9 10 1 0,-7 13 2 16,-5 10-3-16,4 5 3 15,5 7-2-15,9 0 1 16,12 0-1-16,16-7 0 15,19-7-2-15,21-11-1 16,21-14-2-16,19-4-7 16,3-28-14-16,25 7-13 15,-5-20-1-15,9 6-1 16,-13-15 2-16</inkml:trace>
  <inkml:trace contextRef="#ctx0" brushRef="#br2" timeOffset="543986.3932">7678 5044 99 0,'-19'15'38'0,"-11"-1"2"15,8 18-2-15,-12-4-34 0,10 11-1 16,4 0 0-16,-3 4-1 16,8-2 1-16,2-4-1 15,8-7-1-15,3-11 0 16,2-19 0-16,15-2 0 15,3-19 0-15,4-9 0 16,4-9 0-16,3-5 0 16,0-5-2-16,0 5 2 15,-2 3-2-15,-3 7 1 16,-3 10-1-16,-5 11 1 15,1 13 0-15,-7 11-2 16,0 14 1-16,1 6-2 16,0 13 0-16,1 2-2 0,9 8 0 15,-6-10-8-15,20 12-9 16,-16-25-15-16,20 0-1 15,-7-20 0-15,11-5 1 16</inkml:trace>
  <inkml:trace contextRef="#ctx0" brushRef="#br2" timeOffset="544339.4285">8228 5067 102 0,'-7'-16'39'0,"-15"5"1"16,0 21-2-16,-7 6-32 15,-1 15-4-15,-4 5 2 16,5 9-2-16,3 3 1 15,6-1-2-15,13-4 1 0,8-11-1 16,14-13 0-16,11-16 0 16,8-18-1-16,8-17 1 15,4-13-1-15,4-10 1 16,0-13-2-16,-2-7 2 15,-7-4-2-15,-6 4 2 16,-8 11-1-16,-8 11 0 16,-6 12 1-16,-12 22-1 15,-1 19 0-15,-24 24 1 16,1 21-2-16,-3 16 0 15,1 10-1-15,-1 10-2 16,9 10-6-16,-3-16-9 16,28 12-7-16,-5-28-13 15,24 0-1-15,2-20-2 0,21-9 2 16</inkml:trace>
  <inkml:trace contextRef="#ctx0" brushRef="#br2" timeOffset="544811.4757">8710 5292 88 0,'0'0'37'0,"0"0"0"16,22-11 1-16,6 1-35 15,7-10-1-15,9 3 1 16,0-7 0-16,1-1-1 16,-8-1-1-16,-4 1 3 15,-10-3-4-15,-13 5 2 16,-12 0-2-16,-10 9 1 15,-13 3-2-15,-9 7 3 16,-5 8-1-16,-2 7-2 16,-4 8 3-16,7 9-1 15,1 5 2-15,13 6-2 16,7 0 1-16,12 3-3 15,12-5 2-15,13-5-2 0,12-8-2 16,11-8-1-16,13-4-4 16,-3-27-12-16,22 9-18 15,-12-21 0-15,7 7-1 16,-13-17 1-16</inkml:trace>
  <inkml:trace contextRef="#ctx0" brushRef="#br2" timeOffset="545135.5081">9340 5115 101 0,'-30'10'39'16,"5"17"-1"-16,-8-4-1 15,3 14-34-15,0 1 3 16,6 3-3-16,5-6-1 16,6 1 1-16,7-12-1 15,11-8 0-15,-5-16-1 0,29-4 1 16,-1-18-1-16,4-8 0 15,2-5 0-15,4-5 0 16,-3 0-1-16,-1-1 1 16,-2 10-2-16,-10 5 2 15,-5 10-1-15,-5 12 1 16,-12 4-1-16,8 24 0 15,-5 3 0-15,-3 6-1 16,5 5-1-16,1-2-2 16,6 7-3-16,0-19-10 15,20 12-8-15,-7-31-10 16,16 2-5-16,2-23-1 15,12-8 2-15</inkml:trace>
  <inkml:trace contextRef="#ctx0" brushRef="#br2" timeOffset="545352.5298">10121 4519 101 0,'-26'0'40'16,"2"37"2"-16,-14 10-3 15,14 18-35-15,-9 11-2 16,6 9 0-16,5 4 1 15,5 0-2-15,8 0-1 16,7-14-3-16,7-6-1 16,-7-22-13-16,21 5-13 15,-17-30-11-15,8-5 1 0,-10-17-1 16</inkml:trace>
  <inkml:trace contextRef="#ctx0" brushRef="#br2" timeOffset="545522.5468">9801 5028 111 0,'-19'-23'41'0,"19"23"0"15,-3-14-1-15,25 7-37 16,-2 7-2-16,13-1-2 16,11 3-4-16,0-16-15 15,22 13-17-15,-12-13-5 16,12 4 0-16,-12-13-2 15</inkml:trace>
  <inkml:trace contextRef="#ctx0" brushRef="#br2" timeOffset="546930.6876">10738 5236 78 0,'16'11'39'0,"-16"-11"-1"16,26 7 1-16,-7-15-26 16,13 3-11-16,14-4-2 15,10-11-3-15,18 6-26 16,-5-12-7-16,14 5-2 15,-10-7 0-15</inkml:trace>
  <inkml:trace contextRef="#ctx0" brushRef="#br2" timeOffset="547554.75">11704 4532 73 0,'1'-16'37'0,"-1"16"0"16,0 0 0-16,-4 22-29 0,-7 9-4 15,3 16 0-15,-3 11-1 16,0 13 0-16,-6 8 1 15,6 6-2-15,-4-2 2 16,7-2-3-16,1-10 2 16,5-10-1-16,5-13 0 15,3-13-1-15,3-16-1 16,5-13 1-16,4-16-1 15,-1-7 1-15,3-15-2 16,0-6 2-16,-2-7-2 16,5-3 2-16,3-1-2 15,0 4 1-15,2 5-1 0,2 7 1 16,0 10 0-1,3 12 0-15,0 9 0 0,-2 13 0 16,-5 11 0-16,-3 7 0 16,-9 9 2-16,-9 3-2 15,-10 5 1-15,-12 3 0 16,-10-3 0-16,-12-6 0 15,-7-3 0-15,-4-8-1 16,3-12 0-16,1-12-3 16,14-12 0-16,11-18-3 15,24-2-9-15,8-24-16 16,27 5-9-16,6-13 1 15,20 12-1-15</inkml:trace>
  <inkml:trace contextRef="#ctx0" brushRef="#br2" timeOffset="547982.7928">12297 4929 94 0,'-3'16'38'0,"-8"-11"0"16,13 12-2-16,-2-6-33 15,3 4 0-15,1 1 0 16,2 7-1-16,-1 0 2 15,0 6-2-15,-1-1 1 16,-2 0-1-16,0-2 1 16,-1-4-2-16,0-4 1 15,4-6-1-15,-5-12-1 16,22-5 0-16,-4-11-1 15,4-8 2-15,5-6-3 0,-3-7 2 16,4-2-1-16,0 0 1 16,-5 3-1-16,-3 6 1 15,-6 8 1-15,-7 11-2 16,-7 11 1-16,4 13 1 15,-6 15 1-15,-7 7-3 16,3 10 3-16,-3 3-2 16,5 2 0-16,6-7-1 15,10-7 0-15,7-21-3 16,18-9-2-16,6-24-2 15,21-7-10-15,-8-29-9 16,20 3-11-16,-12-22 0 16,6-1-1-16,-17-12 4 15</inkml:trace>
  <inkml:trace contextRef="#ctx0" brushRef="#br2" timeOffset="548139.8085">13138 4438 100 0,'-26'29'38'16,"13"24"1"-16,-13 6 0 15,9 18-35-15,-3 9-3 16,5 1 0-16,4 2-2 15,1-9-3-15,13 6-11 16,-11-30-24-16,17-8 2 16,-6-24-2-16,11-9 0 15</inkml:trace>
  <inkml:trace contextRef="#ctx0" brushRef="#br2" timeOffset="548297.8243">12949 4881 106 0,'-10'-17'41'15,"-3"-4"0"-15,13 21 0 16,20-18-36-16,3 9-5 15,18 3-6-15,-3-15-15 16,25 14-18-16,-2-10-2 16,15 9 1-16,1-6-2 15</inkml:trace>
  <inkml:trace contextRef="#ctx0" brushRef="#br2" timeOffset="548688.8634">14082 4550 78 0,'21'-38'39'0,"-10"1"-1"16,1 20 1-16,-12 2-32 15,0 29-2-15,-9 11 0 16,-4 24-2-16,-5 12 0 16,-1 14-2-16,-4 9 1 15,1 8-1-15,2 0 0 0,3-3-1 16,6-5-1-16,2-14-3 15,14-10-3-15,-5-26-19 16,17-3-13-16,-4-23 2 16,7-5-3-16,-7-21 2 15</inkml:trace>
  <inkml:trace contextRef="#ctx0" brushRef="#br2" timeOffset="548853.8799">13914 5024 102 0,'-19'-11'38'0,"19"11"2"16,1-16-1-16,22 3-37 15,10-6 0-15,9-2-4 0,14-1-3 16,0-20-17-16,18 13-17 16,-7-12 1-16,6 8-2 15,-12-8 1-15</inkml:trace>
  <inkml:trace contextRef="#ctx0" brushRef="#br2" timeOffset="549243.9189">14589 4364 99 0,'-28'5'40'15,"16"22"0"-15,-11 0 0 16,14 16-37-16,-13 9-1 16,2 15 1-16,-2 7-1 15,2 10 1-15,-4 1 0 16,6 2-2-16,-1-7 2 0,5-3-2 15,7-13 0-15,6-11 0 16,4-15 1-16,10-15-2 16,7-16 0-16,8-15 1 15,5-13-2-15,3-11 2 16,0-6-2-16,-1-7 2 15,-3 0-2-15,-4 6 1 16,-8 4-1-16,-4 11 1 16,-7 13 0-16,-9 11-1 15,7 15 1-15,-8 6-1 16,-1 15 0-16,-2 2-3 15,2 10 0-15,-1-7-5 16,12 12-8-16,-14-28-11 16,21 9-12-16,-6-20 1 0,13-5-1 15,-6-15 2-15</inkml:trace>
  <inkml:trace contextRef="#ctx0" brushRef="#br2" timeOffset="549580.9526">14841 5077 107 0,'2'-18'37'16,"-2"18"2"-16,14-8-6 15,-1 8-30-15,5-1 0 16,7-1-1-16,5-3 0 16,6-2-1-16,-1-5 0 15,3-2 0-15,-2-5 0 16,-6-2 1-16,-4-2-2 15,-11 2 0-15,-8 0 1 0,-12 5-1 16,-10 6 1-16,-8 8 0 16,-9 7-1-16,-2 12 0 15,-5 6 1-15,6 7-1 16,0 7 2-16,10 4-2 15,12-1 1-15,7 0-2 16,17-5-1-16,10-12-3 16,20 3-8-16,-4-30-12 15,26 5-15-15,-7-20 1 16,14-2-3-16,-8-17 3 15</inkml:trace>
  <inkml:trace contextRef="#ctx0" brushRef="#br2" timeOffset="550013.9959">15500 4902 100 0,'-29'15'39'15,"10"16"2"-15,-10-8-1 16,18 8-36-16,-1-1 1 16,8 3-2-16,9-7 0 15,6-5-1-15,8-7 0 16,7-8-1-16,3-8-2 15,3-8 3-15,-2-8-3 16,0-8 2-16,-1-5-3 16,0-5 2-16,-3-1-1 15,0-2 0-15,-3 5 1 16,-3 4-2-16,-2 9 1 15,-4 12 0-15,-14 9 0 0,14 30 1 16,-16 11 1-16,-7 21-2 16,-5 19 2-16,-5 14 0 15,-5 13 0-15,-2 5 0 16,-4 0 0-16,-1-7 1 15,1-8 0-15,0-16-1 16,-2-15 0-16,2-19 0 16,-2-17 0-16,2-18 0 15,-3-13-2-15,1-11 1 16,-2-11-5-16,-5-22-6 15,16 1-12-15,-14-28-11 16,18 3-8-16,1-13 1 16,14 8-1-16</inkml:trace>
  <inkml:trace contextRef="#ctx0" brushRef="#br2" timeOffset="550596.0541">17143 4509 60 0,'0'-32'38'16,"-14"-10"-2"-16,-2 6 3 15,-12-6-14-15,-1 16-19 0,-8 4-1 16,-2 18 0-16,-5 8-1 16,2 18-1-16,-6 19 0 15,10 17-1-15,-1 16 0 16,5 16-1-16,4 9 1 15,8 4-2-15,6 4 1 16,7-3-3-16,9-4 0 16,3-20-5-16,12-9-4 15,-9-31-18-15,19-5-11 16,-12-25 2-16,9-10-2 15,-9-21 2-15</inkml:trace>
  <inkml:trace contextRef="#ctx0" brushRef="#br2" timeOffset="550920.0865">16497 4963 104 0,'-20'4'39'16,"2"-4"1"-16,27 10 0 16,1-8-36-16,18-2-2 15,16-4 0-15,11-3 0 16,11-5 0-16,3-2-1 15,3-2 0-15,-4 0-1 16,-5 2 0-16,-9 3 0 16,-12 0 0-16,-10 6 0 15,-10 5 0-15,-8 3 0 16,-8 9 0-16,-7 5 0 15,-6 6-1-15,-4 3 1 0,-4 8 1 16,1 0-2-16,-2 5 1 16,3-7-4-16,8 0-2 15,-4-16-11-15,22 7-10 16,-13-23-12-16,28-2-1 15,-13-18 1-15,13-1 0 16</inkml:trace>
  <inkml:trace contextRef="#ctx0" brushRef="#br2" timeOffset="551078.1023">17035 4727 104 0,'-32'-29'39'16,"12"14"1"-16,-4-2-4 16,24 17-32-16,-11-8-3 15,22 2-4-15,12 8-5 16,0-15-11-16,21 13-20 0,-6-4 1 15,19 6-1-15,-7-3 1 16</inkml:trace>
  <inkml:trace contextRef="#ctx0" brushRef="#br2" timeOffset="551436.1381">17465 4776 93 0,'0'23'37'16,"-10"-8"1"-16,5 14 0 16,-6-7-33-16,6 8 0 15,-5 2 0-15,2 5-1 16,-1-1 1-16,2 2-2 15,-2-7 0-15,4-1-1 16,2-9 1-16,5-8-2 16,-2-13 0-16,19-7 1 0,0-13-2 15,7-6 0-15,4-9-1 16,1-4 2-16,5 0-2 15,0-1 1-15,-7 8-1 16,-1 8-1-16,-9 11 2 16,-1 12 0-16,-8 13 0 15,-5 8-1-15,-5 11 0 16,0 4 0-16,-2 5 0 15,-1-3-3-15,8-1-1 16,-3-13-4-16,20 5-7 16,-10-29-8-16,23 5-13 15,-11-19-1-15,14-2-2 16,-2-14 3-16</inkml:trace>
  <inkml:trace contextRef="#ctx0" brushRef="#br2" timeOffset="551626.1571">18073 4795 100 0,'-1'-12'39'0,"1"12"2"16,-2 18-4-16,-5 8-32 15,-1 8-2-15,-2 8 0 16,1 7 0-16,-4 3-3 16,4-1 1-16,2-3-4 15,6-6-1-15,-1-17-8 16,19 3-13-16,-7-26-14 15,17-5-1-15,-6-20 1 16,13-6-1-16</inkml:trace>
  <inkml:trace contextRef="#ctx0" brushRef="#br2" timeOffset="552054.1999">18220 4608 93 0,'0'0'36'0,"0"0"-3"15,27 16-2-15,0 1-38 16,-1-14-9-16,21 15-19 15,-5-7 0-15,7 6-1 16,-7-4 3-16,3 2 29 16,-10 0 5-16,-13-5 5 15,-3 12 10-15,-19-22 20 16,-12 23 1-16,-13-17 0 15,2 12 1-15,-14-9-30 0,8 5-2 16,0-3-2-16,7 1-1 16,4 2-1-16,13-1 0 15,6-3-1-15,15 0 0 16,8 1-1-16,3-1 1 15,5 1-1-15,-1 1 1 16,-4 3 0-16,-3 5 0 16,-8 3 1-16,-11 5 0 15,-11 2 0-15,-6 5-1 16,-7-1 1-16,-5 0-3 15,4-2 0-15,0-11-3 16,13 3-6-16,7-24-13 16,15-6-12-16,1-20-5 15,24 0-2-15,-1-21 2 16</inkml:trace>
  <inkml:trace contextRef="#ctx0" brushRef="#br2" timeOffset="552419.2364">19128 4330 104 0,'0'0'42'15,"-5"22"0"-15,-15 6 0 16,12 14-38-16,-15 14-1 16,-3 9-1-16,-4 10 1 15,-2 4-2-15,0-2 0 16,7-5 1-16,3-8-2 15,8-9 1-15,13-15-1 16,10-18 1-16,15-19-1 16,11-16 1-16,11-14-1 0,5-8 0 15,2-6 1-15,-5-2-1 16,-1 1 0-16,-13 8-1 15,-7 13 2-15,-12 14-1 16,-15 7 0-16,-1 29 0 16,-8 4-1-16,-1 5-2 15,1 10 0-15,-3-7-8 16,19 15-5-16,-9-29-7 15,26 8-9-15,-6-22-9 16,18-4 0-16,5-18 0 16</inkml:trace>
  <inkml:trace contextRef="#ctx0" brushRef="#br2" timeOffset="552993.2938">20210 4784 83 0,'-30'2'39'16,"-14"1"-1"-16,3 20 0 15,-8-1-32-15,0 14-1 16,1 1-1-16,8 3 0 15,3-1 2-15,16-2-3 16,15-8 1-16,19-9-2 16,16-12 0-16,13-11 0 15,11-9-1-15,6-7-1 16,2-5-1-16,-2-6 2 15,-8 2-2-15,-10 4 1 16,-11 1 1-16,-9 7-2 0,-9 5 1 16,-12 11 0-16,0 0-1 15,0 0 1-15,-12 21-1 16,6-5 0-16,4 6-2 15,6-2 0-15,8 2-2 16,7-16-5-16,21 11-11 16,-7-30-9-16,20 4-9 15,-5-19-1-15,11-5 2 16</inkml:trace>
  <inkml:trace contextRef="#ctx0" brushRef="#br2" timeOffset="553187.3132">20861 4426 99 0,'-26'41'39'0,"1"25"1"16,-10 0-2-16,2 12-35 16,0 3-2-16,5 0-1 15,5-4 0-15,3-11-6 16,18-1-13-16,-7-28-20 15,18-7 2-15,-9-30-3 16,20 9 2-16</inkml:trace>
  <inkml:trace contextRef="#ctx0" brushRef="#br2" timeOffset="553354.3299">20563 4836 108 0,'-10'-7'42'16,"0"-5"0"-16,10 12-1 0,29-1-38 15,0-2-3-15,12 3-4 16,2-17-14-16,23 19-15 15,-8-18-8-15,15 7 0 16,-3-10-2-16</inkml:trace>
  <inkml:trace contextRef="#ctx0" brushRef="#br2" timeOffset="553909.3854">21729 4276 102 0,'0'0'41'0,"8"11"-1"16,-18 6-1-16,-1 15-37 15,-7 11-1-15,-3 14 0 16,-3 10 0-16,-3 11 0 16,3 7 0-16,2-1-1 15,4-2 2-15,6-9-3 16,8-4 0-16,4-18-3 0,8-8-1 15,0-21-6-15,19 2-14 16,-14-30-13-16,9 2-2 16,-11-18 3-16,4-2-1 15,-14-14 20-15,1 3 14 16,-8 6 10-16,-16-13 16 15,8 18 14-15,-15-4 2 16,10 14 0-16,-7-3 1 16,13 18-17-16,-1-11-14 15,14 10-3-15,15-5-3 16,14-5-2-16,21-2-4 15,9-15-4-15,24 16-19 16,-11-26-10-16,15 10-2 16,-10-14 0-16,5 4 1 0</inkml:trace>
  <inkml:trace contextRef="#ctx0" brushRef="#br2" timeOffset="554285.423">22277 4242 110 0,'-17'34'39'16,"-14"4"1"-16,9 17 0 15,-8 5-37-15,3 13 0 16,-1 5 0-16,2 3-1 16,1-1 0-16,4-4 0 15,6-9 1-15,1-9-2 16,9-11 1-16,5-15-2 0,11-17 0 15,6-14 2-15,9-13-2 16,6-9 0-16,4-9 0 16,-1-7 0-16,2-1 0 15,-6 0 0-15,-2 6 1 16,-7 7-2-16,-6 11 2 15,-16 14-2-15,10 13 1 16,-12 9-1-16,-2 9-1 16,-2 5-1-16,1 5 0 15,1-2-3-15,11 6-5 16,-10-24-8-16,26 10-7 15,-11-25-12-15,15 1-1 16,-3-17-1-16,10-4 1 16</inkml:trace>
  <inkml:trace contextRef="#ctx0" brushRef="#br2" timeOffset="554623.4568">22555 4829 102 0,'0'0'38'0,"10"22"3"15,-10-22-3-15,25 23-33 16,-9-12-2-16,9 3 1 15,-1-8-1-15,5-1 0 16,0-10-1-16,1-3-1 16,-1-9 0-16,-3-7 0 15,-1-7 0-15,-7-6-1 16,-4 2 0-16,-7-2-1 15,-8 5 1-15,-8 6 0 16,-12 13 1-16,-9 16-1 0,-9 18 1 16,-5 15 1-16,0 13-1 15,4 9 1-15,7 4 0 16,11 2-1-16,22-8-2 15,19-14-4-15,36-3-10 16,3-33-9-16,32 3-10 16,-2-25-8-16,18-6-1 15,-3-15-1-15</inkml:trace>
  <inkml:trace contextRef="#ctx0" brushRef="#br2" timeOffset="555629.5574">1113 6565 67 0,'23'-21'37'0,"-10"-4"-1"15,2 9 2-15,-15-7-22 16,0 23-7-16,-24-13-2 16,0 19-1-16,-17 4-1 15,-6 13-1-15,-2 5-1 16,-1 3-1-16,5 1 0 15,5 2 0-15,16-4-2 16,10-3 1-16,17-5 0 16,17-7-1-16,15-3 1 15,11-4-1-15,10 1 0 16,1 0 1-16,-1 3 0 15,-4 3 0-15,-13 4-1 16,-12 8 1-16,-22 4-1 0,-16 7 1 16,-20 0-1-16,-7 0 0 15,-5-2 0-15,0-7-2 16,5-4-1-16,6-13-2 15,32-12-4-15,-9-10-9 16,46-1-17-16,1-19-3 16,21 5 0-16,1-12 1 15</inkml:trace>
  <inkml:trace contextRef="#ctx0" brushRef="#br2" timeOffset="556055.6">1737 6766 71 0,'32'-15'34'15,"-16"-5"0"-15,0 4 1 16,-16-12-21-16,9 13-3 0,-23-9-2 15,6 12-2-15,-15 0-1 16,-1 12-1-16,-10 4 0 16,-5 14-1-16,-8 3 0 15,1 13 0-15,0 6-2 16,2 3 2-16,7-2-2 15,8 3-1-15,12-6 2 16,15-1-3-16,15-10 0 16,12-11 0-16,17-9 0 15,10-8 0-15,8-14 0 16,8-7 0-16,-2-9 0 15,-5-6 0-15,-6-4 0 16,-8 2 0-16,-16 2 0 16,-9 4-2-16,-12 7 2 0,-9 8-1 15,-1 18 1-15,-14-8-1 16,-1 19 1-16,1 11-1 15,1 10-1-15,0 2-1 16,6 10-2-16,3-6-2 16,13 12-8-16,-4-25-7 15,23 11-10-15,-6-26-5 16,19-1 1-16,1-19-2 15,11-9 3-15</inkml:trace>
  <inkml:trace contextRef="#ctx0" brushRef="#br2" timeOffset="556621.6566">2392 6614 93 0,'-7'-16'38'15,"7"16"1"-15,-28 8-1 16,13 19-22-16,-8 3-10 16,2 10-1-16,2 6-1 15,4 3 0-15,1-1-1 16,6-2-1-16,4-4-1 15,4-10 0-15,6-11 0 16,5-12 0-16,5-12 0 16,4-12 1-16,2-12-2 15,5-9 0-15,-2-6 0 16,1-8 0-16,-4-2 0 15,-2-2 0-15,-2 2 0 16,-3 5 0-16,-6 7 0 16,-1 7-2-16,-3 9 2 0,3 10 0 15,-8 14 2-15,19 4-2 16,-10 11 0-16,1 9 0 15,2 2 0-15,2 6 0 16,0-1 0-16,2 0 0 16,-2-6 0-16,3-6 0 15,2-6 0-15,-1-6 0 16,3-8 0-16,0-7 0 15,2-6 0-15,-2-3 0 16,0-4 0-16,-3 3 0 16,-3-2 0-16,-1 5 0 15,-1 6 0-15,-13 9 0 16,15 1 0-16,-9 11 0 15,0 8 0-15,-2 7 0 16,4 9 0-16,2 4 0 0,1 4-5 16,0-3-2-16,8 11-9 15,-8-23-3-15,17 11-4 16,-14-27-8-16,14 1-4 15,-9-22-2-15,10-2 1 16,-6-18 3-16</inkml:trace>
  <inkml:trace contextRef="#ctx0" brushRef="#br2" timeOffset="556952.6897">3167 6702 118 0,'-19'15'39'16,"18"1"0"-16,1-16 0 15,14 14-36-15,4-7 0 16,16-2-1-16,8-7 1 0,3-2-1 15,4-9-1-15,-1-3 1 16,-5-5-1-16,-3-1 0 16,-14-3-1-16,-11-2 0 15,-15 3 0-15,-11 5-2 16,-14 5 2-16,-7 8-1 15,-10 11 1-15,-3 8 1 16,-1 14-1-16,0 9 4 16,6 8-4-16,11 3 0 15,13 1 0-15,11-2 0 16,17-4 0-16,12-17-9 15,27 4-9-15,-3-32-10 16,30 0-11-16,-1-22-2 16,22-4-1-16,4-17 0 15</inkml:trace>
  <inkml:trace contextRef="#ctx0" brushRef="#br2" timeOffset="557365.731">4816 5987 99 0,'0'0'39'16,"-1"23"1"-16,0 19-2 16,-18 10-31-16,2 18-4 15,-3 12-3-15,1 11 4 16,-1 8-3-16,4 1 2 15,4-4-3-15,4-12 0 16,12-14-4-16,0-19-5 16,23-5-20-16,-7-28-10 15,9-8 1-15,-5-27-2 16,4-6 2-16</inkml:trace>
  <inkml:trace contextRef="#ctx0" brushRef="#br2" timeOffset="557702.7647">4590 6493 98 0,'-38'-4'40'15,"17"14"1"-15,4-5-1 16,19 9-21-16,12-9-16 16,15-2 0-16,17-8-1 15,12-3 0-15,7-4-1 16,7-3 0-16,3-3 0 15,-3 0 0-15,-6-2-1 16,-10 5 0-16,-11 3 1 0,-13 2-1 16,-10 7 0-16,-8 6 0 15,-7 10 0-15,-9 9 0 16,-6 8 0-16,-3 10 2 15,-2 7-2-15,-2 5 0 16,1 5 0-16,0-4-3 16,9-1-4-16,0-20-7 15,22 2-7-15,-17-34-10 16,36 3-10-16,-10-26 1 15,12-5-1-15,-5-18 2 16</inkml:trace>
  <inkml:trace contextRef="#ctx0" brushRef="#br2" timeOffset="558288.8233">5303 6327 102 0,'-13'-11'40'0,"-4"-1"1"16,17 12-1-16,-12 4-27 16,12-4-12-16,14 12 0 15,2 0 0-15,3 4-1 16,5 6 1-16,-1 3-1 15,-2 10 1-15,-3 5-1 16,-7 4 2-16,-5 5 0 16,-5-1 0-16,-6-1-1 15,-3-3 2-15,0-7-2 16,0-7 2-16,3-10-3 15,5-20 0-15,0 0 0 16,16-7 0-16,1-18 0 16,4-7 0-16,3-6 0 15,4-6-2-15,0-1 2 0,-4 5-2 16,-3 5 2-16,-5 7-2 15,-4 8 2-15,-5 8-1 16,-7 12 1-16,4 12 0 16,-5 4 0-16,1 5 1 15,4 3-1-15,-1 0 2 16,9-1-2-16,2-5 2 15,3-8 0-15,6-9-2 16,6-8 0-16,1-7 0 16,0-9 0-16,5-3 0 15,-5-4 0-15,-2-1 0 16,-4 3 0-16,-4 4 0 15,-6 10 0-15,-14 14 0 16,14 3 0-16,-15 19 0 0,-8 12 0 16,0 8 0-16,-1 9 0 15,-2 6 0-15,5 0-4 16,4-4 0-16,7 0-9 15,0-23-3-15,23 6-6 16,-11-31-10-16,22 1-7 16,-9-24 0-16,14-3-1 15,-6-13 2-15</inkml:trace>
  <inkml:trace contextRef="#ctx0" brushRef="#br2" timeOffset="558657.8602">6226 6527 112 0,'-24'18'40'16,"16"0"2"-16,-3-13-3 0,10 8-37 15,1-13 1-15,30 14 0 16,1-15-1-16,9-3-1 16,9-8 0-16,1-7-2 15,-1-4 2-15,-1-3-1 16,-8-4 0-16,-4-3 0 15,-13 2 0-15,-8-2 0 16,-10 8 0-16,-9 5 0 16,-11 8 0-16,-9 11 0 15,-8 14 1-15,-10 11 0 16,-2 12 0-16,-1 9 1 15,-2 7 0-15,13 1 1 16,5-3-3-16,15-1 0 0,14-10 0 16,15-11 0-16,21-12 0 15,10-15-6-15,21-2-9 16,-9-27-6-16,23 11-8 15,-16-25-12-15,12 3 1 16,-12-9-3-16,2 2 4 16</inkml:trace>
  <inkml:trace contextRef="#ctx0" brushRef="#br2" timeOffset="558800.8745">7013 6298 114 0,'-21'0'42'16,"6"10"0"-16,-7-10-3 15,22 0-33-15,0 0-13 16,-14-11-14-16,34 18-17 0,-20-7-4 15,31 6 1-15,-16-1-1 16</inkml:trace>
  <inkml:trace contextRef="#ctx0" brushRef="#br2" timeOffset="558950.8895">7076 6553 119 0,'-3'33'44'16,"-13"-15"-1"-16,11 4 0 16,-11-10-39-16,16-12-2 15,0 0-12-15,-7-11-11 16,23 8-14-16,-11-15-9 15,9 5 0-15,-9-6-2 16</inkml:trace>
  <inkml:trace contextRef="#ctx0" brushRef="#br3" timeOffset="563171.3115">1376 8088 92 0,'16'-25'37'16,"8"1"-2"-16,-2-5 1 16,2 3-34-16,3 1-1 15,1 11 1-15,-6 4-1 16,-2 8 1-16,-7 7 0 15,-4 11 0-15,-7 10 0 16,-2 7-1-16,-4 5 0 16,0 6 0-16,-2 2 0 15,4-1-1-15,5-2 0 16,8-5 0-16,9-9 0 15,11-11 1-15,9-11 0 16,9-11 0-16,3-11 1 0,1-10 0 16,1-14 1-16,-9-5 0 15,-7-6 0-15,-8-4 0 16,-13 3 0-16,-9 1-1 15,-8 5-1-15,-5 6 1 16,-5 9-2-16,0 6 0 16,2 7-1-16,4 7 0 15,4 10-2-15,18-8-3 16,16 17-19-16,-5-11-13 15,17 7-2-15,-2-9 0 16,16 9-1-16</inkml:trace>
  <inkml:trace contextRef="#ctx0" brushRef="#br3" timeOffset="563817.3761">2348 8011 109 0,'-10'14'38'0,"10"-14"-1"15,0 12-3-15,17-15-31 16,11-4 0-16,4-6-1 16,6-2 0-16,0-3 0 15,4-4-1-15,-8 0 0 16,-8-1 0-16,-8 3 0 15,-14 5-1-15,-4 15 1 16,-25-13 0-16,-3 17-1 0,-4 9 1 16,-5 8-1-1,-3 10 1-15,2 5 0 0,6 6-1 16,7 0 0-16,11-3 0 15,13-3 0-15,15-7 0 16,16-10-1-16,14-14-3 16,16-8 0-16,4-14-1 15,13-1-2-15,-8-17-5 16,10 13-8-16,-24-15-4 15,7 18 5-15,-27-7 7 16,-5 16 5-16,-15 4 5 16,-15 6 3-16,2 30 6 15,-22-10 9-15,11 18 3 16,-15-9-1-16,13 14-6 15,-8-10-3-15,11 6-3 16,-4-13-1-16,12-1-1 0,-1-10-1 16,1-15 0-16,15 7 0 15,-4-17-1-15,3-8 0 16,1-5 0-16,-1-9-1 15,-1-4 1-15,-1-2 0 16,-3 0-1-16,0 3 0 16,-4 3 0-16,-2 6 0 15,3 2 0-15,3 8-2 16,2 1-1-16,6 7-2 15,5-6-4-15,21 13-16 16,-6-15-15-16,21 4 1 16,-5-8-1-16,15 0-1 15</inkml:trace>
  <inkml:trace contextRef="#ctx0" brushRef="#br3" timeOffset="564028.3972">3745 7538 85 0,'-20'8'38'0,"2"20"1"16,-11 5 0-16,8 20-16 15,-7 7-19-15,6 12 0 16,0 4-1-16,5 5-2 16,2-5 0-16,6-6-3 15,7-9-1-15,0-10-3 16,8-4-8-16,-11-25-21 15,14-5-4-15,-9-17 1 16,13-8-2-16</inkml:trace>
  <inkml:trace contextRef="#ctx0" brushRef="#br3" timeOffset="564328.4272">3517 7961 107 0,'-15'-25'38'16,"9"15"3"-16,-2-3-2 16,8 13-30-16,19-4-4 15,4 2-2-15,8-1 0 16,5-1-1-16,1 1-1 15,3 2 1-15,-2-1-1 16,-3 4 0-16,-5 2 0 16,-5 3-1-16,-6 5 2 15,-5 4-2-15,-5 3 0 16,-5 10 0-16,-4 4 0 15,-6 3-2-15,0 1 2 0,-2 3-2 16,2-6 0-16,2-5-2 16,4-3-2-16,0-26-4 15,18 10-16-15,-7-32-12 16,17-2-1-16,-9-18 0 15,10-3-1-15</inkml:trace>
  <inkml:trace contextRef="#ctx0" brushRef="#br3" timeOffset="564455.4399">3941 7658 120 0,'-12'-18'40'15,"-7"-2"0"-15,19 20-3 16,0 0-38-16,0 0-22 16,21 12-15-16,-1-6-2 15,14 15-1-15,-1-2 0 0</inkml:trace>
  <inkml:trace contextRef="#ctx0" brushRef="#br3" timeOffset="564727.4671">4559 7893 109 0,'-18'-10'40'16,"-1"9"1"-16,-13-6-1 15,7 9-35-15,-13 4-1 16,0 10-1-16,0 4 0 15,1 11-1-15,3 3-1 16,10 1 0-16,10 2-1 0,11-5 0 16,17-4-2-16,12-9-1 15,14-5-4-15,6-22-13 16,25 7-15-16,-9-16-6 15,12-2 1-15,-7-6-2 16</inkml:trace>
  <inkml:trace contextRef="#ctx0" brushRef="#br3" timeOffset="565102.5046">4909 7933 109 0,'0'0'39'16,"-23"-11"1"-16,8 16 0 16,-13-3-35-16,0 8-1 15,-5 5 0-15,-1 8 0 0,-3 1-1 16,3 4-1-16,4-1 0 15,7 1-1-15,8-4 1 16,9-3-2-16,11-6 0 16,10-10 0-16,7-2 0 15,9-7-2-15,3-4 2 16,4-1 0-16,-2-5 2 15,-1 1-2-15,-5-1 0 16,-4 2 0-16,-8 0 0 16,-5 2 0-16,-13 10 0 15,12-2 0-15,-12 2 0 16,0 18 0-16,-1 0 0 15,-1 2-3-15,5 2 1 16,2 0-2-16,6-1 0 16,5-16-4-16,17 4-9 0,-7-30-12 15,25 2-6-15,-6-19-4 16,15-1-1-16,-3-17 2 15</inkml:trace>
  <inkml:trace contextRef="#ctx0" brushRef="#br3" timeOffset="565297.5241">5523 7574 90 0,'-5'-23'41'0,"5"23"1"15,-33 12-1-15,13 27-11 16,-9 4-27-16,4 12-1 16,-1 5 0-16,4 10-1 15,6 0-2-15,7-4 0 16,11-6-1-16,7-15-3 15,16-11-3-15,0-28-17 0,27-2-8 16,-8-29-9-16,16-3 3 16,-6-24-2-16</inkml:trace>
  <inkml:trace contextRef="#ctx0" brushRef="#br3" timeOffset="565499.5443">5947 7392 121 0,'-2'-12'41'0,"-19"13"2"15,7 28-2-15,-20 17-36 16,6 10-1-16,3 13-4 15,3 5 0-15,3 3 0 16,8-1 0-16,7-5-2 16,9-5-2-16,10-9-2 15,-1-26-10-15,21 3-15 0,-9-28-11 16,13-5 2-16,-5-17-2 15,12-2 2-15</inkml:trace>
  <inkml:trace contextRef="#ctx0" brushRef="#br3" timeOffset="565914.5858">6171 7810 111 0,'0'0'41'15,"-11"-9"0"-15,6 19-1 16,-17 3-35-16,11 8-2 16,-1 4-1-16,1 5 0 15,3 6-1-15,2 1 0 16,6-6 0-16,3 1 0 15,5-11-1-15,5-8 1 0,4-12 0 16,7-10-1 0,3-10 1-16,5-12-1 0,2-2 1 15,4-8-1-15,-3 2 0 16,4 4-1-16,-6 8 1 15,-4 9-1-15,-8 15 1 16,-7 13-1-16,-13 17 1 16,-7 18 1-16,-12 16-2 15,-5 11 2-15,-6 8-1 16,-3 7 0-16,-2-2 0 15,1-2-1-15,1-8 1 16,2-12 0-16,3-11 0 16,0-16-1-16,5-15-1 15,-2-17-1-15,2-8-2 0,-5-24-7 16,16 3-13-1,-17-32-6-15,20 5-10 0,-5-11 0 16,17 5-1-16,-1-7 2 16</inkml:trace>
  <inkml:trace contextRef="#ctx0" brushRef="#br3" timeOffset="566228.6172">6751 8062 115 0,'-15'24'41'15,"4"14"2"-15,-13-5-3 16,0 9-40-16,-1 4-4 15,-4-13-18-15,14 16-15 16,-8-18-5-16,10-2 0 16,2-16-1-16</inkml:trace>
  <inkml:trace contextRef="#ctx0" brushRef="#br3" timeOffset="567543.7487">7857 7711 91 0,'-21'-8'36'16,"-12"-6"0"-16,-3 18-6 16,-22-9-20-16,6 17-2 15,-7 1-2-15,1 15-1 16,0 3-1-16,7 10-1 15,7 5 0-15,11 4 0 0,10 1-2 16,14-2 0-16,12-8 0 16,16-6 0-16,16-16 0 15,11-9 0-15,13-16 0 16,9-16 0-16,8-13 1 15,-2-9 0-15,-3-11-1 16,-5-4 0-16,-11 2 0 16,-10 0 0-16,-11 8 0 15,-13 7-1-15,-11 11 0 16,-6 14 1-16,-4 17-1 15,-13 13 0-15,5 19 0 16,-5 10 0-16,5 10 0 16,1 10-1-16,8 3-1 15,6-4-1-15,14-3-2 0,6-18-6 16,19 3-15-16,-7-26-8 15,18-1-8-15,-5-24 1 16,6-1-1-16</inkml:trace>
  <inkml:trace contextRef="#ctx0" brushRef="#br3" timeOffset="567731.7675">8493 7823 112 0,'6'-14'40'0,"9"12"1"16,-2-10-3-16,16-5-34 15,0 7-2-15,8-2-2 0,4 4-3 16,-1-9-7-16,5 18-25 16,-15-6-5-16,-1 13 1 15,-17-2-3-15</inkml:trace>
  <inkml:trace contextRef="#ctx0" brushRef="#br3" timeOffset="567903.7847">8538 8031 116 0,'-9'15'41'0,"9"-15"-1"15,13 0 0-15,13-10-38 16,17-7-1-16,11 2-3 16,5-8-3-16,18 17-20 15,-10-11-12-15,16 11-4 0,-9-4 0 16,7 10 0-16</inkml:trace>
  <inkml:trace contextRef="#ctx0" brushRef="#br3" timeOffset="568449.8393">9748 7683 105 0,'-28'-20'41'16,"-15"-3"0"-16,5 16-1 15,-16 2-33-15,7 13-2 16,-3 9-1-16,4 13 0 16,-2 8-1-16,10 7-1 0,8 0-1 15,14-2 1-15,11-1-2 16,17-10 0-16,12-10 0 15,11-11 0-15,12-12 0 16,4-9 0-16,1-11 0 16,1-8 0-16,-6-8 0 15,-4-5 0-15,-6-2 0 16,-6-1 0-16,-6 4 0 15,-5 8 0-15,-6 9-2 16,-1 12 2-16,-13 12-1 16,10 23 1-16,-10 18 0 15,-2 13-1-15,-2 17 0 16,-3 11 1-16,0 9-1 15,-3 5 0-15,-2 0 0 0,-3-4 0 16,-3-9 0-16,-4-9 1 16,-4-14 1-16,-6-15-1 15,-6-13 0-15,-5-16 0 16,-1-13 0-16,-2-13 0 15,-2-10-2-15,2-12-1 16,9 0-5-16,-1-20-10 16,28 18-10-16,-7-17-8 15,25 13-5-15,1-7-1 16,22 11 1-16</inkml:trace>
  <inkml:trace contextRef="#ctx0" brushRef="#br3" timeOffset="569616.956">1628 8973 68 0,'11'-13'36'15,"-11"13"-1"-15,0 0 1 16,0 0-17-16,2 35-13 15,-16-3-1-15,3 14 0 0,-3 8-2 16,1 13 1-16,-1 3-1 16,1 5 0-16,5 0 0 15,2-3-1-15,4-6 0 16,3-8-1-16,3-12 0 15,6-10 0-15,-1-16 1 16,10-17-1-16,1-14 1 16,-1-11-1-16,1-14 0 15,6-5 0-15,-2-11 0 16,0-1 0-16,1 1 0 15,-3 8-1-15,-5 7 1 16,0 13-1-16,-2 11 0 16,-4 14 1-16,-1 17-1 15,-3 9 0-15,-2 14 0 16,2 7 0-16,-1 5-1 0,5 0 0 15,5 1-1-15,3-9-3 16,10-8-1-16,-1-21-8 16,23 0-14-16,-10-29-10 15,11-1-1-15,-6-20 1 16,5 0 1-16</inkml:trace>
  <inkml:trace contextRef="#ctx0" brushRef="#br3" timeOffset="570534.0477">2319 9415 103 0,'-13'-11'38'15,"-16"-2"0"-15,4 18 0 16,-16 2-29-16,11 10-3 15,-2 5-2-15,5 10 0 16,5 3-1-16,7 5-1 16,10-1 0-16,14 1-1 0,10-8 0 15,10-7 0-15,14-10-1 16,5-10 1-16,7-10-1 15,2-9 0-15,-5-10 0 16,-7-6 0-16,-11-4-1 16,-12-2 1-16,-14 0-1 15,-13 0 1-15,-15 5 0 16,-7 4-1-16,-7 7 1 15,-3 6 0-15,2 6 0 16,3 5 0-16,5 4 1 16,12 2-1-16,15-3 0 15,0 0 1-15,31 11-1 16,7-10 1-16,8-1-1 0,7 2 0 15,1 3 1-15,2 2-1 16,-9 6 1-16,-4 9-1 16,-10 11 2-16,-15 1-2 15,-7 11 0-15,-11 2 0 16,-5 3 0-16,-4-1 0 15,-3-5 0-15,0-5 0 16,2-11 0-16,1-6 0 16,9-22 0-16,0 0 0 15,10-19 0-15,5-14 0 16,6-7 0-16,2-7 0 15,2-5 0-15,-2-2 0 16,-2 1 0-16,-3 6 0 16,-4 8 0-16,-3 8 0 0,-3 8 0 15,0 7 0-15,2 7 0 16,4 3 0-16,6 8-7 15,1-4-2-15,15 16-10 16,-6-22-8-16,22 22-3 16,-15-21-4-16,15 11-3 15,-8-11-1-15,4 6 4 16,-14-1 34-16,-8-11 11 15,2 17 10-15,-24-19 3 16,13 18 8-16,-17-3 4 16,0 0 3-16,-22 9-2 15,16 11-31-15,-8 4-1 16,5 12 0-16,-2 7-2 15,2 5 0-15,-2 2-1 0,9-3-1 16,-2-1-1-16,7-8-1 16,3-7-2-16,2-19-3 15,12-2-11-15,-10-32-11 16,21 3-10-16,-14-21-1 15,8 0 1-15,-15-14 26 16,4-2 7-16,-9 1 6 16,-17-12 12-16,8 22 13 15,-26-4 11-15,6 12 2 16,-9 2-1-16,13 12-25 15,-9 5-7-15,11 5-6 16,18 13-22-16,0 0-14 16,12-3-4-16,12-6-1 15,18 1-2-15</inkml:trace>
  <inkml:trace contextRef="#ctx0" brushRef="#br3" timeOffset="571623.1566">10740 7242 56 0,'0'0'36'15,"0"0"-3"-15,-7 10 0 16,-10 6-10-16,11 22-14 15,-11 4-3-15,5 17 0 16,-5 3-1-16,4 12-2 16,-2-2 0-16,8 0 2 0,3-9-3 15,5-6 0 1,1-12-2-16,3-11 1 0,4-12-1 15,1-10 1-15,4-10-1 16,4-6 0-16,0-9 0 16,1-2 0-16,3-5 0 15,0-4 0-15,2 3 0 16,4-2 0-16,-3 6 0 15,1 3 0-15,-2 7 0 16,-1 7 0-16,-4 7 0 16,-5 6 0-16,-5 9 0 15,-9 4 1-15,-10 6-1 16,-8 2 0-16,-12 2 0 15,-5-1 0-15,-7-1-1 16,-1-6-1-16,0-5-1 0,0-15-2 16,15 1-6-16,0-24-17 15,26 5-9-15,0-17-1 16,25-1 0-16,0-7 2 15</inkml:trace>
  <inkml:trace contextRef="#ctx0" brushRef="#br3" timeOffset="571990.1933">11014 7855 92 0,'-8'13'36'0,"10"2"2"15,-2-15-1-15,21 10-31 16,-3-12-2-16,13-1 1 0,4-11-2 15,9 1 0-15,0-9 0 16,2-2-1-16,-5-3 0 16,-8-3 0-16,-9 0-1 15,-12 2 0-15,-16 0 0 16,-11 4 0-16,-10 4 0 15,-9 6 0-15,-10 8-1 16,-2 11 1-16,-4 10 0 16,2 8-1-16,6 9 1 15,8 6 0-15,10 5 0 16,12-2-1-16,18-1-1 15,11-6 0-15,19-4-3 16,8-13-4-16,27 3-16 16,-10-22-8-16,23 2-8 0,-9-14-1 15,6 0 0-15</inkml:trace>
  <inkml:trace contextRef="#ctx0" brushRef="#br3" timeOffset="572391.2334">11978 7652 87 0,'0'0'38'0,"-24"-8"1"15,11 12 0-15,-20-9-29 16,12 13-3-16,-11-1-1 16,-1 9-2-16,-5 4-1 15,3 9 0-15,2-1-1 16,5 4-1-16,11 1 0 15,10-4-1-15,15-4-3 16,10-11-2-16,22 2-12 16,-2-20-14-16,21 2-9 15,0-10-1-15,12 0 0 0</inkml:trace>
  <inkml:trace contextRef="#ctx0" brushRef="#br3" timeOffset="572802.2745">12332 7664 83 0,'-14'0'39'16,"-14"-5"-2"-16,6 14 3 16,-12-9-29-16,1 20-3 15,-5 2-2-15,0 8-1 16,-1 3-1-16,6 4-1 15,6-2 0-15,6 1-1 16,12-8-1-16,11-3-1 0,11-10 1 16,13-7-1-16,8-8 0 15,7-8 0-15,3-7 0 16,2-8 1-16,-2-5-1 15,-2-4 0-15,-7-1 0 16,-7 1 0-16,-10 3 1 16,-3 7-1-16,-10 6 0 15,-5 16 1-15,-9 0-1 16,-5 15 0-16,-5 12 0 15,3 6 0-15,-1 6-2 16,1-1 0-16,12 4-1 16,3-9-2-16,11 0-2 15,5-22-9-15,22 9-11 16,-11-26-5-16,17 3-7 0,-8-17-1 15,7 1 3-15</inkml:trace>
  <inkml:trace contextRef="#ctx0" brushRef="#br3" timeOffset="573169.3112">12652 7698 99 0,'-6'-18'38'0,"6"18"2"16,0 0-2-16,-10 7-32 16,4 10-2-16,1 12 0 15,-3 3-1-15,2 6-1 16,0 2 0-16,2-1-1 15,4-6 0-15,3-4 0 16,3-6 0-16,10-11-1 16,3-9 1-16,7-8-1 15,2-8 1-15,2-9-1 0,4-8 0 16,0-3 1-16,-1-6-1 15,-3 2 0-15,-2 0 1 16,-5 6-1-16,-3 5 0 16,-6 11 0-16,-14 15 0 15,10 1 0-15,-14 16-1 16,-3 9 0-16,-4 7-1 15,0 3-1-15,6 3-2 16,-1-7-4-16,22 6-13 16,-10-25-6-16,27 4-8 15,-5-17-4-15,18-4 0 16,-4-14 1-16</inkml:trace>
  <inkml:trace contextRef="#ctx0" brushRef="#br3" timeOffset="573478.3421">13295 7671 98 0,'-19'10'39'15,"-7"-5"0"-15,7 13 0 16,-2 2-35-16,5 3-1 16,7-1 0-16,6 2-1 15,8-3 0-15,9-3-1 16,8-3 0-16,2-3-1 15,2-4 0-15,-1-4 0 16,-2 2 0-16,-5-4 0 16,-6 2 0-16,-12-4 1 15,5 14-2-15,-14-5 1 16,-5 5 0-16,-5 3 0 0,0 2-1 15,-2-1-1-15,1 4-2 16,3-8-2-16,19 12-18 16,-2-26-9-16,0 0-5 15,26-2-3-15,9-8 2 16</inkml:trace>
  <inkml:trace contextRef="#ctx0" brushRef="#br3" timeOffset="573823.3766">13589 7800 100 0,'-10'2'39'0,"10"-2"1"16,19 5-3-1,9-4-33-15,2-7-1 0,7-1 0 16,1-2-1-16,-4-2-1 15,-5-3 0-15,-9-2 0 16,-9-1 0-16,-12 4-1 16,-12-1 1-16,-9 9 0 15,-7 4 0-15,-5 7 0 16,-5 9-1-16,0 8 1 15,2 7 0-15,5 6 0 16,10 2 0-16,10 1-1 16,13-3-1-16,12-5 0 15,16-5-4-15,4-17-10 16,24 10-12-16,-11-26-8 0,18 2-5 15,-5-11-2-15,6 1 1 16</inkml:trace>
  <inkml:trace contextRef="#ctx0" brushRef="#br3" timeOffset="573997.394">14240 7877 111 0,'0'0'42'0,"-26"6"0"15,26-6-1-15,-11 0-40 16,11 0-3-16,24-12-5 15,-8-6-17-15,24 17-12 16,-9-11-5-16,15 10 1 16,-5-6-2-16</inkml:trace>
  <inkml:trace contextRef="#ctx0" brushRef="#br3" timeOffset="574124.4067">14674 7833 110 0,'0'0'40'0,"0"0"0"16,0 0-3-16,0-11-41 15,19 13-22-15,-19-2-14 16,25-13 0-16,-3 2-2 15,14 5 2-15</inkml:trace>
  <inkml:trace contextRef="#ctx0" brushRef="#br3" timeOffset="574282.4225">15283 7742 121 0,'10'7'43'16,"-20"-8"0"-16,10 1-1 0,-28 3-43 16,17-8-4-16,11 5-15 15,-14-1-11-15,14 1-13 16,0 0 1-16,-18 10-1 15,-3-9 0-15</inkml:trace>
  <inkml:trace contextRef="#ctx0" brushRef="#br3" timeOffset="575236.5179">3647 9417 77 0,'6'-26'39'0,"6"15"0"16,-5-8-1-16,9 15-12 16,-4-13-23-16,6 5 0 15,1 1-2-15,5 5 1 0,-5 4-1 16,4 6 0-16,-6 6-1 15,-1 3 1-15,-3 4-1 16,-6 5 1-16,-7 3 0 16,-7 3-1-16,-8 3 1 15,-4 2-1-15,-6 1 1 16,-4-2 0-16,-1 0 0 15,3-2 0-15,4-5 0 16,7-2-1-16,8-3 1 16,8-9-1-16,11-3-1 15,14-9-1-15,16-2-3 16,3-14-4-16,25 7-18 15,-10-19-13-15,11 6 2 16,-8-11-2-16,4 7 2 0</inkml:trace>
  <inkml:trace contextRef="#ctx0" brushRef="#br3" timeOffset="575897.584">4220 9435 97 0,'-15'9'38'16,"-7"-5"1"-16,7 12-1 15,-11-3-29-15,9 11-2 16,-6 2-2-16,6 7-1 15,0 3-1-15,9 0 0 16,7 0-1-16,7-3-1 16,11-5 0-16,6-9-1 15,7-10-1-15,7-9 0 0,0-11 1 16,-1-11-1-16,0-5-1 15,-8-9 1-15,-3-4-1 16,-8-3 1-16,-7 0 0 16,-4 3 0-16,-6 4 1 15,-1 7 0-15,-9 6 0 16,2 7 1-16,8 16-1 15,-11-14 1-15,11 14-1 16,0 0 0-16,15 7 1 16,-1-1-1-16,5-4 1 15,7 1 0-15,2-3-1 16,1 3 1-16,0 2 0 15,-3 5 0-15,-1 2 0 16,-7 6-1-16,-3 5 1 0,-3 5 0 16,-11 1 0-1,-1 3 0-15,-4-1-1 0,-3-2 1 16,2-4 0-16,-2-5-1 15,2-4 1-15,5-16-1 16,0 0 0-16,12-15 0 16,6-7 0-16,2-9-1 15,4-7 1-15,4-4 0 16,0-1 0-16,-3 2-1 15,-3 7 1-15,-3 6 1 16,-5 12-1-16,-4 11 0 16,-10 5 1-16,11 28-1 15,-8 0 0-15,2 5 0 16,3 6-1-16,5-2-2 0,7-2-1 15,1-14-3-15,18 2-10 16,-12-35-9-16,27 6-5 16,-14-28-7-16,15-9-1 15,-11-16-1-15,8-5 3 16</inkml:trace>
  <inkml:trace contextRef="#ctx0" brushRef="#br3" timeOffset="576069.6012">5333 8913 78 0,'-10'-26'37'15,"10"26"0"-15,-31 14 1 16,18 30-26-16,-13 12-2 15,8 23-4-15,-5 9-2 16,7 8-2-16,4-5-1 16,1-3-2-16,11-3-2 15,-2-22-13-15,13-4-14 0,-7-25-8 16,6-10 1-16,-10-24-2 15</inkml:trace>
  <inkml:trace contextRef="#ctx0" brushRef="#br3" timeOffset="576573.6516">5155 9343 97 0,'0'0'37'16,"-4"-16"-1"-16,18 23 0 16,-1-1-33-16,18 3-1 15,13-4-2-15,13 0 1 16,8-4-1-16,5-4 0 15,3-4 1-15,-3 1-1 16,-8-2 2-16,-7-1 0 0,-16-1 0 16,-11 4 0-16,-16 1 1 15,-12 5 0-15,0 0-1 16,-22 11 1-16,-5 3 0 15,-2 8-1-15,-7 5 0 16,1 6 1-16,-1 2 0 16,9 4-1-16,2-6 0 15,13 2 0-15,9-12 0 16,16-7 0-16,11-11-2 15,10-9 0-15,9-11 0 16,2-8 0-16,2-3 0 16,-3-7-2-16,-6 2 2 15,-7 0-1-15,-9 7 2 16,-8 6-1-16,-10 6 0 15,-4 12 0-15,0 0 0 0,-16 22 0 16,3 2-1-16,4 8 1 16,0 4-1-16,3 2-1 15,6 1-1-15,2-7-3 16,16 0-9-16,-18-32-9 15,39 22-4-15,-17-42-6 16,22 3-7-16,-3-22-1 16,11-7 2-16</inkml:trace>
  <inkml:trace contextRef="#ctx0" brushRef="#br3" timeOffset="576805.6748">6367 8879 106 0,'-27'-9'42'0,"10"33"0"0,-12 6 0 16,12 17-34-16,-8 9-5 15,5 11-1-15,0 8 0 16,4 4 0-16,4 0-1 16,4-1-1-16,6-6-1 15,5-9-1-15,13-12-3 16,-1-26-7-16,17-1-13 15,-8-36-6-15,18-6-11 16,-7-25 1-16,13-8 0 16,-7-21 2-16</inkml:trace>
  <inkml:trace contextRef="#ctx0" brushRef="#br3" timeOffset="577008.6951">6666 8830 106 0,'-4'-25'41'0,"4"25"2"16,-25 34-2-16,8 18-33 15,-10 8-4-15,2 17-1 16,-3 7-1-16,3 6 0 15,6-1-2-15,7-6 0 16,9-7-2-16,5-13-1 16,13-6-4-16,-3-33-13 15,24 5-8-15,-11-34-10 16,14-2-3-16,-6-20-1 15,9-1 1-15</inkml:trace>
  <inkml:trace contextRef="#ctx0" brushRef="#br3" timeOffset="577406.7349">6837 9370 109 0,'-26'14'41'15,"13"13"1"-15,-7-6-2 16,2 6-37-16,5 0 1 16,6 4-1-16,6-5-1 15,5-2 1-15,5-9-2 16,6-6 0-16,5-10 0 15,3-7-1-15,2-7 0 16,2-6 0-16,-1-6-1 16,0 2 0-16,-4 2 1 15,-1 1 0-15,-9 10 0 16,-12 12 0-16,12 10 0 15,-16 15 0-15,-3 12 2 16,-6 12-1-16,-4 11 1 0,-5 11 0 16,-4 1-2-16,-3 2 0 15,0-2 0-15,-3-7 0 16,-1-6 0-16,0-13 0 15,3-8 0-15,0-12 0 16,4-14 0-16,3-12-5 16,9-5-6-16,-6-30-10 15,21 11-6-15,-7-30-6 16,24 12-4-16,-4-12-5 15,16 10 2-15,4-5 2 16</inkml:trace>
  <inkml:trace contextRef="#ctx0" brushRef="#br3" timeOffset="577595.7538">7293 9688 102 0,'-19'25'42'15,"0"21"0"-15,-15-6 0 16,9 24-24-16,-1-12-19 15,2-5-3-15,16 8-18 16,-8-26-10-16,16 0-10 16,0-29 0-16,18 9-2 15</inkml:trace>
  <inkml:trace contextRef="#ctx0" brushRef="#br3" timeOffset="578301.8244">8217 9321 49 0,'0'0'38'0,"-24"-27"-1"15,7 22 1-15,-16-12-9 16,8 22-10-16,-18-4-13 15,1 14 0-15,-8 7-1 16,3 10-1-16,-5 6-1 16,8 6 0-16,4 0 0 15,15-2 0-15,11-7-1 0,15-7 0 16,17-13-1-16,14-9-1 15,15-17 1-15,10-10 0 16,9-11-1-16,-2-8 0 16,-1-5 0-16,-6-3-1 15,-9 0 2-15,-10 5-1 16,-15 7 0-16,-4 6 0 15,-12 11 1-15,-7 19-1 16,-11 4 0-16,-1 18 0 16,-2 12 0-16,0 10 0 15,0 6 0-15,5 6 0 16,8 4-2-16,9-11-2 15,17 6-9-15,-3-31-9 16,33 8-7-16,-16-28-4 0,20-1-9 16,-9-19-1-16,7-1 3 15</inkml:trace>
  <inkml:trace contextRef="#ctx0" brushRef="#br3" timeOffset="578474.8417">8638 9402 120 0,'0'0'41'0,"0"0"0"15,20-11-8-15,5-1-32 16,9-2-3-16,7 4-3 16,-2-9-14-16,12 20-12 15,-17-8-10-15,3 15 1 16,-15-4-1-16</inkml:trace>
  <inkml:trace contextRef="#ctx0" brushRef="#br3" timeOffset="578639.8582">8711 9623 120 0,'-17'20'42'15,"4"-20"0"-15,13 0-2 16,29-12-40-16,1-8-2 16,16 3-7-16,-4-16-17 15,25 12-11-15,-9-8-5 16,10 8 0-16,-10-2-1 15</inkml:trace>
  <inkml:trace contextRef="#ctx0" brushRef="#br3" timeOffset="579253.9196">9824 9079 74 0,'-14'-16'39'0,"0"8"-1"16,-15-3 1-16,2 17-21 15,-21 1-12-15,5 15 0 16,-3 10 0-16,3 18-1 15,-2 8-1-15,8 13 1 16,7 4-1-16,15 2-1 16,12-3 0-16,19-8 0 15,16-12-1-15,18-15-2 16,13-19 0-16,17-17 0 15,4-19 0-15,0-15 0 0,0-14 0 16,-14-16 0-16,-10-6 0 16,-18-6 0-16,-20-2 0 15,-21 0-3-15,-20 7 2 16,-15 7-1-16,-12 13 0 15,-10 12-1-15,1 16-1 16,-5 8-4-16,18 24-10 16,-6-8-12-16,30 19-7 15,4-7-3-15,23 5-2 16,9-6 2-16</inkml:trace>
  <inkml:trace contextRef="#ctx0" brushRef="#br3" timeOffset="579841.9784">8315 10197 94 0,'-21'-11'38'15,"21"11"1"-15,-1-12 0 16,12 5-28-16,-11 7-7 16,34-15 0-16,4 4 0 15,22 0 0-15,21-7 0 0,29-3-1 16,29-6 1-16,27-5-1 15,17-2-1-15,12 3 0 16,-1 0-2-16,-9 5 0 16,-20 8 0-16,-25 2-3 15,-32 10-2-15,-36-3-3 16,-20 18-16-16,-52-9-7 15,0 0-11-15,-24-9 0 16,-13 12 0-16,-17-5 2 16</inkml:trace>
  <inkml:trace contextRef="#ctx0" brushRef="#br3" timeOffset="580206.0148">8647 10378 96 0,'-17'15'41'0,"17"-15"2"15,37-5-3-15,13-21-31 16,35 5-3-16,22-10 0 15,22-1-2-15,8-3 1 16,7 1-3-16,1 0 1 16,-12 6-3-16,-15 4 0 15,-19 5 0-15,-26 5 0 0,-22 3 0 16,-22 5 0-16,-29 6 0 15,0 0 0-15,-21 2 0 16,-11 6-3-16,-2-2-2 16,2 5-3-16,-7-11-8 15,25 11-18-15,-9-17-5 16,23 6-3-16,5-17-1 15</inkml:trace>
  <inkml:trace contextRef="#ctx0" brushRef="#br3" timeOffset="581155.1097">10971 8893 71 0,'0'-15'37'16,"0"15"-3"-16,-4-14 3 16,4 14-28-16,-6 15-5 15,2 8 1-15,-2 7-1 16,3 16 1-16,-3 9-1 15,3 11 1-15,-2 6-2 16,3 5 1-16,-1-3-2 16,2-2 1-16,0-10-2 15,0-9 1-15,2-14 0 16,4-11-1-16,-1-17 0 15,-4-11-1-15,22-10 0 16,-11-12 0-16,1-9 1 16,1-3-2-16,0-7 0 0,2-1 0 15,-1 0 1-15,-3 5 0 16,3 5 0-16,0 10 0 15,2 9 0-15,2 13-1 16,0 10 1-16,2 12 0 16,-3 12 0-16,-2 3 0 15,-1 8 0-15,-4 3 0 16,-7-1 1-16,-8 1 1 15,-6-5-2-15,-9-5 2 16,-6-3-1-16,-9-7 0 16,-2-8-1-16,-5-13-1 15,7-6-4-15,2-21-9 16,20 5-12-16,-4-24-12 15,24-1-2-15,6-10-3 0,18 0 3 16</inkml:trace>
  <inkml:trace contextRef="#ctx0" brushRef="#br3" timeOffset="581531.1473">11298 9502 91 0,'4'26'38'0,"1"-16"0"15,22 2 1-15,5-14-34 16,13-3-2-16,7-8 1 16,7-6-2-16,-4-4 0 0,-4-3 0 15,-8-3 0-15,-12 2-1 16,-17 0 0-16,-13 0 0 15,-16 5 0-15,-11 5 0 16,-11 6 0-16,-8 7 0 16,-5 8 0-16,-1 13 0 15,2 6 0-15,2 9 0 16,11 6 0-16,12 5 0 15,15-2 1-15,17-3-1 16,20-2-1-16,18-13-3 16,21-2-4-16,3-24-14 15,27 13-9-15,-12-24-10 16,14 2-1-16,-10-13-2 15,2 4 2-15</inkml:trace>
  <inkml:trace contextRef="#ctx0" brushRef="#br3" timeOffset="581846.1788">12405 9286 73 0,'0'0'39'0,"-31"-5"0"16,8 13 2-16,-14-8-19 16,-1 13-16-16,-4 2-1 15,0 11-1-15,-2 1-1 0,4 7-1 16,6-2 0-16,8 3 0 15,10-3-1-15,11-4 0 16,17-7-1-16,12-6-1 16,17-4-2-16,5-14-6 15,20 11-15-15,-14-22-8 16,18 9-9-16,-10-12-1 15,1 7 0-15</inkml:trace>
  <inkml:trace contextRef="#ctx0" brushRef="#br3" timeOffset="582343.2285">12705 9312 72 0,'0'0'39'0,"-16"-22"-1"16,16 22 2-16,-22-22-19 15,11 22-14-15,-6 2-2 16,0 10-1-16,-8 6-1 15,3 9 1-15,-3 5-2 16,1 5 1-16,2 1-1 16,5 1 0-16,8-5-1 15,9-4 0-15,12-11 0 0,10-6-1 16,7-13 1-16,8-6-1 15,4-8 0-15,1-8-1 16,-4-4 2-16,-2-5-1 16,-9-2 0-16,-5 2-1 15,-9 1 1-15,-8 6 0 16,-5 6 1-16,-3 5-1 15,3 13 0-15,-16 10 0 16,8 8 0-16,-1 7-1 16,8 4 0-16,1 2-2 15,8 5-1-15,3-9-3 16,13 7-7-16,-6-25-10 15,20 12-6-15,-15-22-5 16,14 2-4-16,-8-13-1 16,6 2 3-16</inkml:trace>
  <inkml:trace contextRef="#ctx0" brushRef="#br3" timeOffset="582688.263">13178 9296 95 0,'0'0'39'0,"0"0"2"15,-17 15-1-15,-7 5-32 16,8 14-2-16,-4 4-1 15,2 4-1-15,3 2-1 16,5-6 1-16,10-4-2 16,8-7 0-16,9-13-1 15,6-10-1-15,8-11 0 16,4-13 0-16,3-4 0 15,0-7-2-15,-4-5 2 0,-2-2-2 16,-4 2 2-16,-3 5 0 16,-7 6 0-16,-5 7-1 15,-13 18 0-15,0 0 0 16,7 17-1-16,-13 6 0 15,2 8-2-15,-2-2-1 16,7 12-6-16,-6-19-11 16,25 10-5-16,-20-32-7 15,37 18-5-15,-8-25-2 16,16-2 3-16</inkml:trace>
  <inkml:trace contextRef="#ctx0" brushRef="#br3" timeOffset="582995.2937">13838 9218 100 0,'-32'12'40'16,"5"13"1"-16,-9-6-2 16,8 9-34-16,5-2-2 15,7-1-1-15,11-2 0 16,11-4-2-16,11-7 0 15,9-2 0-15,3-2 0 16,-1-3 0-16,-1 1-1 16,-7 3 2-16,-11 6-1 15,-9 5 0-15,-11 4 1 16,-9 3 1-16,-7 3-2 15,2-1 0-15,3 1-4 16,-2-15-11-16,27 10-13 16,-3-25-10-16,20 2-3 0,3-17-1 15,19-6 2-15</inkml:trace>
  <inkml:trace contextRef="#ctx0" brushRef="#br3" timeOffset="583319.3261">14097 9377 89 0,'0'0'38'15,"-13"4"-1"-15,13-4 2 16,18-2-29-16,6-5-7 16,9-5-2-16,4-1 1 15,2-7 0-15,2-1 0 0,-9-4 1 16,-4-1-1-1,-14 0 1-15,-12 5 0 0,-16 5-1 16,-11 12 1-16,-16 14-1 16,-5 13-1-16,-5 16 1 15,-1 12-1-15,3 8 1 16,11 6 1-16,15 0-2 15,14-8 1-15,18-11-2 16,21-14-2-16,20-11-8 16,1-32-10-16,30 4-10 15,-15-30-6-15,20-2-7 16,-8-16-3-16,4-7 3 15</inkml:trace>
  <inkml:trace contextRef="#ctx0" brushRef="#br3" timeOffset="585494.5436">14929 9617 102 0,'0'0'39'0,"12"-14"-2"16,-12 14-4-16,16-26-63 15,-2 18-9-15,1-3 0 16,9 8-1-16</inkml:trace>
  <inkml:trace contextRef="#ctx0" brushRef="#br3" timeOffset="585659.5601">15335 9652 108 0,'0'0'38'0,"0"0"2"16,15-20-7-16,8 14-57 15,-9-10-13-15,16 2 0 16,1-3-3-16,13 6 1 15</inkml:trace>
  <inkml:trace contextRef="#ctx0" brushRef="#br3" timeOffset="585810.5752">15918 9697 117 0,'0'0'40'16,"11"-21"1"-16,3 1-5 16,2 1-45-16,0-12-30 15,11 8 0-15,-4-4-2 16,3 9 0-16</inkml:trace>
  <inkml:trace contextRef="#ctx0" brushRef="#br3" timeOffset="617331.727">6043 10311 34 0,'0'0'33'0,"-1"-15"1"15,1 15 1-15,-24 10-16 16,5 13-9-16,-10 3-2 15,4 23 3-15,-12 8-4 16,1 18 1-16,-4 7-5 0,4 9 2 16,4-1-3-16,12-1-2 15,12-7 0-15,12-14-3 16,18-9-1-16,8-26-9 15,26-5-25-15,1-19 1 16,17-5-2-16,-6-15 3 16</inkml:trace>
  <inkml:trace contextRef="#ctx0" brushRef="#br3" timeOffset="617549.7488">6411 10879 89 0,'0'0'37'16,"-10"-4"1"-16,10 4-1 15,-9 18-32-15,4 2-3 16,3 7-1-16,-1 4 0 16,1 6-3-16,1 2 0 15,0-3-5-15,8 3-8 16,-4-16-24-16,10-6 2 15,-13-17-2-15,29-6 1 16</inkml:trace>
  <inkml:trace contextRef="#ctx0" brushRef="#br3" timeOffset="617700.7639">6442 10580 83 0,'-32'-15'37'0,"1"6"-2"0,6 11-2 15,7 17-36-15,1-11-31 16,20 3-1-16,9-6-1 15,16 4 0-15</inkml:trace>
  <inkml:trace contextRef="#ctx0" brushRef="#br3" timeOffset="618037.7976">6772 10850 88 0,'3'11'36'0,"12"0"1"16,0-13-1-16,12-2-32 15,4-9-1-15,11-2-1 0,-4-4 1 16,-1-1-1-16,-5-4 0 16,-9 2-1-16,-11 1 1 15,-10 5-1-15,-16 1 1 16,-11 8-1-16,-8 6 2 15,-3 8-1-15,-4 6 0 16,-1 7 0-16,3 6 0 16,4 7 0-16,11 0-1 15,7 1-1-15,12 0-2 16,10-8-2-16,17 1-4 15,9-17-20-15,29 5-12 16,4-13 0-16,25 0-1 16,6-12 1-16</inkml:trace>
  <inkml:trace contextRef="#ctx0" brushRef="#br3" timeOffset="618825.8764">7788 11004 86 0,'9'-15'40'15,"0"-8"-3"-15,10 6 3 16,-3-4-39-16,8 2-1 15,3 3 1-15,-3 4 0 16,1 5-1-16,-7 7 1 16,-2 5 0-16,-3 5 0 15,-5 6 0-15,-7 7 0 16,-1 4 0-16,-3 6-1 15,-2 3 1-15,3 6-2 16,1-2 1-16,4 0-1 16,8-3 2-16,6-4-2 0,8-13 1 15,10-6 1-15,8-13 1 16,5-10-1-16,5-13 1 15,1-10-2-15,-2-7 2 16,-5-7 0-16,-9-4-1 16,-11 0 1-16,-13 2-2 15,-11 3 1-15,-9 8-2 16,-9 5 1-16,-1 10-4 15,-5 5-2-15,11 14-3 16,-4-3-22-16,22 18-7 16,0-2 0-16,17 9-1 15</inkml:trace>
  <inkml:trace contextRef="#ctx0" brushRef="#br3" timeOffset="619134.9073">8875 10960 77 0,'0'0'38'15,"-18"-14"-2"-15,7 14 3 16,-11-1-31-16,7 9-1 15,-9 3-2-15,3 11 0 16,-2 5-1-16,4 5-3 16,3 6 1-16,6 6-2 15,3-2 1-15,9 6-2 0,3-6 0 16,5-5-2-16,9-2-1 15,-1-12-6-15,9 1-28 16,-7-15 0-16,4 1-1 16,-10-16-1-16</inkml:trace>
  <inkml:trace contextRef="#ctx0" brushRef="#br3" timeOffset="619307.9246">8697 11211 95 0,'-10'-4'40'0,"-2"-6"1"16,12 10-1-16,14-13-36 15,7 5-2-15,9-3-2 16,8-5-3-16,14 6-9 16,1-14-29-16,15 5 2 0,-7-7 0 15,10 3-2-15</inkml:trace>
  <inkml:trace contextRef="#ctx0" brushRef="#br3" timeOffset="619509.9448">9437 10936 101 0,'-11'12'40'16,"-3"-12"-1"-16,14 0 0 15,21-5-39-15,1-5-1 16,10-3-3-16,3-5-4 0,12 7-30 15,-5-7 0-15,3 11 0 16,-11-4-2-16</inkml:trace>
  <inkml:trace contextRef="#ctx0" brushRef="#br3" timeOffset="619668.9607">9550 11011 100 0,'-20'23'38'0,"0"-10"1"15,19 2-3-15,1-15-33 16,36-4-3-16,7-8-5 15,2-11-29-15,19 4-5 16,-2-10 2-16,11 3-3 16</inkml:trace>
  <inkml:trace contextRef="#ctx0" brushRef="#br3" timeOffset="620246.0184">10058 10778 75 0,'22'-23'37'15,"11"5"0"-15,-1-6 0 16,11 5-31-16,-10 1-1 16,0 7-1-16,-9 6-1 15,-4 9 0-15,-11 8-1 16,-8 6 0-16,-10 9 0 15,-5 7 0-15,-6 6 0 16,1 7 0-16,-1 2-1 16,4 2 0-16,3-5 0 15,12-3-1-15,10-7 1 16,11-9-1-16,10-10 1 0,12-14-2 15,9-11 3-15,5-13 0 16,2-9 0-16,0-9 0 16,-8-6-1-16,-6-6 2 15,-11-3-2-15,-13 1 0 16,-14 3-1-16,-9 7-1 15,-7 5 0-15,-6 6-2 16,4 14-2-16,-5-2-7 16,17 20-26-16,0 0-2 15,12 14 0-15,2-5-1 16</inkml:trace>
  <inkml:trace contextRef="#ctx0" brushRef="#br3" timeOffset="620464.0402">10972 10933 107 0,'-25'15'41'16,"8"9"1"-16,-2-5-3 15,8 3-37-15,4 1-1 16,6 2-3-16,6 3 0 15,1-8-4-15,16 12-15 16,-4-23-21-16,12 0 2 16,-2-16-2-16,8-2 1 15</inkml:trace>
  <inkml:trace contextRef="#ctx0" brushRef="#br3" timeOffset="620615.0553">11062 10625 102 0,'-23'-22'41'16,"-1"1"-1"-16,9 11-4 15,4 9-39-15,5-9-34 16,22 3-3-16,2-8 0 16,14 3-2-16</inkml:trace>
  <inkml:trace contextRef="#ctx0" brushRef="#br3" timeOffset="621002.094">11159 10201 103 0,'0'0'42'0,"0"0"-1"16,31 4-1-16,-4 13-37 16,8 6 1-16,6 9-3 15,8 12 2-15,0 13-2 16,1 9 0-16,-8 8-1 15,-5 7 1-15,-10-1-2 0,-15 3 2 16,-12-1-2-16,-13-3 0 16,-15-10 1-16,-9-7-1 15,-10-9 0-15,-5-13-3 16,5-5-4-16,-8-20-32 15,23-7-2-15,2-21 1 16,19-5-3-16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38:04.20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14702 7494 74 0,'11'-8'37'16,"-11"8"-2"-16,-2 24 1 15,-2 8-32-15,-3 6-2 16,0 7-1-16,-4 4 0 0,3 4 0 16,0-3-2-16,1-6-3 15,12-3-14-15,-4-19-17 16,8-8 1-16,4-20-3 15,7-8 2-15</inkml:trace>
  <inkml:trace contextRef="#ctx0" brushRef="#br0" timeOffset="161.0161">14758 7288 83 0,'-35'-30'40'0,"6"14"-1"16,-2 1 0-16,9 6-29 15,6 12-11-15,16-3-9 16,0 0-26-16,17-6 0 0,13 3 0 15,4-8-3-15</inkml:trace>
  <inkml:trace contextRef="#ctx0" brushRef="#br0" timeOffset="444.0444">15193 6957 92 0,'-10'-23'37'15,"3"10"-1"-15,-5 1 2 16,12 12-33-16,-17 4-1 0,16 20 0 16,-4 16 0-16,1 16-3 15,-1 13 0-15,-2 13-1 16,0 9 0-16,-1 8 0 15,2 1-2-15,0-9-1 16,4-7-3-16,-1-27-14 16,15-2-18-16,2-25 0 15,8-12-1-15,1-21 1 16</inkml:trace>
  <inkml:trace contextRef="#ctx0" brushRef="#br0" timeOffset="609.0609">15058 7520 93 0,'-35'-6'38'15,"3"-6"1"-15,17 9-2 0,3-3-33 16,24 0-2-16,18-2-3 16,14-10-13-16,17 6-23 15,5-7 0-15,16 7-1 16,-3-4-2-16</inkml:trace>
  <inkml:trace contextRef="#ctx0" brushRef="#br0" timeOffset="1142.1142">15703 7410 83 0,'-25'12'38'0,"-7"7"-1"16,-8-3-1-16,5 10-29 0,-6-5-2 16,9 0-1-16,4-3-1 15,12-4-1-15,16-14-1 16,3 17 0-16,18-15-1 15,11 0 1-15,6 1-1 16,4 3 1-16,-2 5 0 16,-5 5-1-16,-9 10 1 15,-13 5 0-15,-13 6-1 16,-13 5 0-16,-11 0 1 15,-5-3-1-15,-4-2-1 16,0-9-2-16,9-4-4 16,-5-18-29-16,29-6-3 15,-5-13 1-15,21-6-2 0</inkml:trace>
  <inkml:trace contextRef="#ctx0" brushRef="#br0" timeOffset="4803.4803">17399 7040 87 0,'3'-42'35'0,"-11"-3"0"16,-7 4 1-16,-18 1-33 15,0 5 0-15,-3 5-1 16,3 14 1-16,-6 11 1 15,-1 16-1-15,-3 15 0 0,6 19 1 16,1 16-2 0,4 19 0-16,-1 12 0 0,9 14-1 15,1 11 0-15,9 1-2 16,8-1-1-16,3-10-3 15,10-8-4-15,-6-27-13 16,14-5-16-16,-6-26 0 16,10-15-1-16,-19-26 1 15</inkml:trace>
  <inkml:trace contextRef="#ctx0" brushRef="#br0" timeOffset="4969.4969">16878 7660 87 0,'-21'-30'38'15,"-2"2"-1"-15,11 15 1 0,3-1-29 16,9 14-3-16,19-3-3 15,8 3-4-15,15 4-3 16,2-8-6-16,25 12-11 16,-4-14-16-16,17 5-1 15,-4-6 0-15,7 4 2 16</inkml:trace>
  <inkml:trace contextRef="#ctx0" brushRef="#br0" timeOffset="5370.537">17760 7464 82 0,'0'0'37'0,"-22"-15"0"15,4 16 1-15,-18-3-29 16,3 11-2-16,-11 4-1 16,0 12 0-16,-5 4-2 0,2 8 0 15,2 5-1-15,7 0 0 16,10 1-1-16,12-3 0 15,16-6-1-15,16-8 0 16,15-11 0-16,12-10 0 16,11-13-1-16,2-7 0 15,6-10 1-15,-4-5-1 16,-5-7 0-16,-9 0 0 15,-9 2 1-15,-11 4-1 16,-9 7 0-16,-9 10 0 16,-6 14 0-16,-12 8 0 15,-4 15 0-15,-1 9 0 16,-1 8 0-16,2 2-1 15,4 3 0-15,10-6-2 0,11-3-1 16,10-19-3-16,20 0-12 16,1-29-20-16,21-6-1 15,-1-25 0-15,14-4 0 16</inkml:trace>
  <inkml:trace contextRef="#ctx0" brushRef="#br0" timeOffset="5577.5577">18399 6882 112 0,'-10'12'39'0,"-9"12"1"16,0 28-1-16,-3 12-35 16,0 13-1-16,-2 12-1 15,3 15 0-15,2 1-1 0,3-1-1 16,9-9-1-16,7-12-3 15,14-14-2-15,4-26-4 16,24-13-25-16,-2-33-5 16,14-16 0-16,0-29 0 15</inkml:trace>
  <inkml:trace contextRef="#ctx0" brushRef="#br0" timeOffset="5787.5787">18801 6955 107 0,'-7'-19'39'0,"0"35"2"16,-12 18-2-16,3 25-31 15,-6 10-3-15,3 13-3 16,1 5 0-16,2 7-1 16,5-6-1-16,4-2-2 0,10-7-1 15,2-14-2-15,10-5-3 16,2-25-6-16,20-7-24 15,-8-21-3-15,11-9 2 16,-3-21 0-16</inkml:trace>
  <inkml:trace contextRef="#ctx0" brushRef="#br0" timeOffset="5961.5961">19031 7482 99 0,'6'-27'38'0,"-14"7"2"16,8 20-1-16,-26 12-29 16,8 19-4-16,-2 8-2 15,3 9-1-15,1 5-3 16,3 2 0-16,9 0-2 15,5-12-4-15,20 3-18 0,-4-26-16 16,13-8 0-16,-3-18-1 16,13-9 0-16</inkml:trace>
  <inkml:trace contextRef="#ctx0" brushRef="#br0" timeOffset="6366.6366">19221 7266 116 0,'-23'12'40'0,"16"9"3"15,0-4-2-15,12 2-38 16,5 3 0-16,7 5-1 16,0 0 1-16,0 7-2 0,-5 0 2 15,-1 8-3-15,-10-2 0 16,-1 3 0-16,-5-3 0 15,0-2 0-15,-5-7 0 16,4-5 0-16,-1-12 0 16,7-14 0-16,0 0 0 15,22-29 0-15,-1-4 0 16,2-3 0-16,3-7 0 15,2-2 0-15,2 2 0 16,-4 4 0-16,-3 11 0 16,-6 8 0-16,-4 13 0 15,-13 7 0-15,16 17 0 16,-12 6-3-16,2 9 0 15,-1 3-2-15,7 10-1 0,0-9-5 16,20 12-14-16,-11-17-15 16,19-1 0-16,-5-17-1 15,10-4 2-15</inkml:trace>
  <inkml:trace contextRef="#ctx0" brushRef="#br0" timeOffset="6832.6832">19947 7441 114 0,'-12'-17'39'16,"-20"2"3"-16,2 18-4 15,-8 3-32-15,-1 13-3 16,-1 8 0-16,7 11-1 16,4 6 0-16,13 6 0 15,11-4-2-15,14 0 1 16,12-7 0-16,7-9-1 0,10-14 2 15,3-9-2-15,3-18 0 16,0-11 0-16,-4-14 0 16,-2-7 0-16,-5-7 0 15,-5-3 0-15,-4 3 0 16,-6 3 0-16,-4 11 0 15,-8 13 0-15,-6 23 0 16,0 0 0-16,-14 41-2 16,2 11 2-16,-5 19 0 15,1 18 0-15,-5 6-1 16,2 10 1-16,-2-1-1 15,0 0 1-15,-2-9 0 16,-4-8-1-16,0-13 1 16,-5-14-1-16,-2-15 2 0,1-17-1 15,-1-16 0-15,3-18-1 16,4-15-1-16,4-18-2 15,13-8-5-15,-2-30-10 16,33 9-9-16,-7-18-14 16,26 9 1-16,4-4-1 15,15 11 2-15</inkml:trace>
  <inkml:trace contextRef="#ctx0" brushRef="#br0" timeOffset="6981.6981">20567 7705 125 0,'-18'18'42'0,"-11"-17"-3"15,1-6-6-15,13 5-54 16,-16-19-19-16,20 6-3 16,-5-6 0-16,12 3-2 15</inkml:trace>
  <inkml:trace contextRef="#ctx0" brushRef="#br0" timeOffset="9728.9728">15272 9198 76 0,'12'-3'34'0,"-9"15"-1"15,-3-12-9-15,-9 31-17 16,-2-6-3-16,3 6 0 16,-6 2 1-16,6 7-1 15,-4-8-1-15,5 2 1 16,0-10-1-16,7-3-1 15,1-11 1-15,-1-10-1 16,17 8 0-16,-3-14-1 16,2-7 1-16,4-9-1 15,0-5 1-15,3-10-1 16,0-3 1-16,1-4-1 15,0-1 1-15,-1 4-1 16,-1 4 0-16,-3 8 0 16,-2 9 0-16,-3 11-1 0,-14 9 1 15,18 21-1-15,-14 4 0 16,0 10 0-16,-4 7-2 15,0 1 1-15,8 4-3 16,-3-5-1-16,12 7-9 16,-6-20-24-16,18-1 1 15,-1-15-1-15,11-5 0 16</inkml:trace>
  <inkml:trace contextRef="#ctx0" brushRef="#br0" timeOffset="10042.0041">15990 9136 96 0,'-11'-32'37'15,"-1"16"1"-15,-14 4-1 0,2 17-32 16,-6 8-1-16,2 17-1 16,-1 8 0-16,6 10 0 15,5 2-1-15,7 2 1 16,11-4-2-16,11-3 1 15,7-14 0-15,15-12-1 16,5-17 0-16,9-12 0 16,1-17 0-16,-1-9-1 15,-4-4 0-15,-8-5 0 16,-14-2 0-16,-13 1-2 15,-16 5 0-15,-16 7-1 16,-10 7-1-16,-9 2-4 16,12 17-16-16,-9-10-16 15,20 10 1-15,8-2-1 16,22 6 0-16</inkml:trace>
  <inkml:trace contextRef="#ctx0" brushRef="#br0" timeOffset="11740.1739">16881 8833 58 0,'0'22'33'0,"-6"9"-1"16,1 6 3-16,0 14-26 16,-10 2-1-16,7 15 0 15,-10-1-1-15,9 8 1 16,-7-7-3-16,9-1-1 15,0-14-1-15,7-8-1 16,1-20 1-16,11-13 0 16,0-19 0-16,10-13-1 15,2-13 0-15,2-7 0 16,2-7 0-16,-1 1-1 15,-2 7 0-15,-3 3-1 16,-4 12 0-16,-4 15 0 16,-14 9 0-16,15 24 0 0,-12 6-1 15,-2 7 1-15,0 4-2 16,4 0-2-16,5 2-2 15,1-14-3-15,15 8-15 16,-5-21-14-16,12-3 0 16,-3-13-1-16,9-4 3 15</inkml:trace>
  <inkml:trace contextRef="#ctx0" brushRef="#br0" timeOffset="12304.2303">17382 9304 69 0,'-5'-22'37'0,"-11"-1"-1"15,2 13 1-15,-14 1-19 16,6 20-9-16,-8 2-3 15,6 14-1-15,0 5-1 16,5 6-2-16,4 4 0 0,9-2 0 16,7-3-1-16,12-4 0 15,8-11 0-15,15-8-1 16,5-11 0-16,7-10 1 15,2-11-1-15,0-8 1 16,-4-4-1-16,-5-7 1 16,-12-1-1-16,-10 1 0 15,-12 4 0-15,-10 0 0 16,-8 9 0-16,-6 6 0 15,-4 4 0-15,-1 7 1 16,3 6-1-16,5 3 1 16,14-2 0-16,1 13-1 15,17-5 1-15,6 1 0 16,9 0-1-16,5 3 0 0,0 3 1 15,-1 4-1-15,-6 7 0 16,-5 1-1-16,-12 8 1 16,-8 2 0-16,-10 2 0 15,-5-2 0-15,-6-5 0 16,0-5 1-16,0-11-1 15,4-8 1-15,11-8 0 16,2-28 1-16,12-1-1 16,7-9-1-16,5-8 1 15,3-1 0-15,-2 0 0 16,1 4-1-16,-6 8-1 15,-3 8 0-15,-8 7-2 16,-1 6-2-16,0 13-3 16,-8-12-11-16,19 18-18 0,-11-11-3 15,14 6 1-15,-4-9-1 16</inkml:trace>
  <inkml:trace contextRef="#ctx0" brushRef="#br0" timeOffset="12483.2482">18177 9156 101 0,'0'0'39'0,"3"18"1"16,-15 1-2-16,7 12-29 15,-10 1-3-15,2 11-2 16,-5 3-1-16,3 7-2 16,4-1-1-16,1-5-2 15,10 1-4-15,-3-21-11 16,19 3-22-16,-6-17-1 0,10-5-1 15,-1-21 1 1</inkml:trace>
  <inkml:trace contextRef="#ctx0" brushRef="#br0" timeOffset="12641.264">18177 9067 112 0,'-12'-30'39'0,"-6"6"1"16,12 14-2-16,6 10-35 15,5-14-5-15,17 14-7 16,-3-9-27-16,20 6-4 15,-3-3 1-15,9 9-1 16</inkml:trace>
  <inkml:trace contextRef="#ctx0" brushRef="#br0" timeOffset="12969.2968">18428 9142 109 0,'-14'12'40'0,"9"3"0"16,5-15 0-16,17 2-37 15,5-8 1-15,11 0-2 16,5 1 0-16,3-1 0 15,-3 0-1-15,-2 4 0 16,-6 3 0-16,-14 11-1 16,-14 5 1-16,-7 11-1 15,-16 4 0-15,-7 7 1 16,-7 4 0-16,-5 5-1 15,0 1-1-15,1-4 1 16,8-4 1-16,11-8-1 0,13-9 0 16,14-12-1-16,17-8-2 15,9-12-1-15,19-3-5 16,0-25-12-16,19 10-17 15,-9-12-4-15,7 7 2 16,-14-6-1-16</inkml:trace>
  <inkml:trace contextRef="#ctx0" brushRef="#br0" timeOffset="13565.3564">18964 9257 111 0,'-19'9'40'0,"-14"-1"0"16,6 12 1-16,-6 3-36 16,6 6-1-16,1 4-1 15,10 5-2-15,5 0 1 16,8 0-1-16,8-3 0 0,10-6 0 15,8-7-2-15,6-9 1 16,7-10-2-16,-1-12 0 16,4-7 0-16,-5-12-1 15,-1-6 1-15,-9-4-1 16,-5-4 1-16,-5 1 0 15,-9 3 2-15,-3 2 1 16,-5 8-1-16,-2 6 1 16,0 5 0-16,5 17 1 15,-3-17-1-15,3 17 1 16,18-7-1-16,1 3 1 15,5 0-1-15,8 1 1 16,-2 1-1-16,2 2 0 16,-2 2 0-16,-3 5 0 0,-10 7 0 15,-5 6 0-15,-10 3-1 16,-4 4 1-16,-9 6-1 15,-4-2 0-15,-2 0 1 16,2-1-2-16,-1-7 1 16,8-5 0-16,8-18 0 15,0 0 0-15,18-9 0 16,4-14 0-16,7-7 1 15,2-8-1-15,4-1 0 16,-2-4 0-16,-2 8 2 16,-6 6-2-16,-5 10 0 15,-7 12 0-15,-13 7 0 16,9 28 0-16,-10-1 0 15,0 5 0-15,1 2-2 16,0-2 0-16,11-4-3 0,3-15-3 16,20-1-11-16,-10-34-8 15,24 6-10-15,-8-25-4 16,10 0 0-16,-5-20 3 15</inkml:trace>
  <inkml:trace contextRef="#ctx0" brushRef="#br0" timeOffset="13745.3744">19980 8763 103 0,'-11'-8'40'0,"4"28"0"15,-17 13 1-15,10 22-33 16,-14 9-2-16,5 12-3 16,1 5-1-16,5 3-3 0,4-4-2 15,2-7-2-15,9-3-4 16,-9-26-16-16,14 1-16 15,-7-24 2-15,7-10-1 16,-3-11 1-16</inkml:trace>
  <inkml:trace contextRef="#ctx0" brushRef="#br0" timeOffset="13904.3903">19718 9147 111 0,'0'0'39'0,"0"0"0"15,23 12-1-15,0-6-40 16,6-6-4-16,21 15-17 15,-7-16-16-15,10 5 1 16,-2-11-1-16,4 8 1 0</inkml:trace>
  <inkml:trace contextRef="#ctx0" brushRef="#br0" timeOffset="14221.422">20225 9170 108 0,'-17'17'40'16,"-15"-1"1"-16,3 11-1 16,-13-1-34-16,13 5-1 15,2-2-2-15,11 1 0 16,7-8-2-16,15-5 1 15,6-8-2-15,13-11 1 16,7-7-1-16,2-9 0 16,1-7 0-16,0-4-1 15,-6-1 2-15,-3-3-2 16,-9 3 2-16,-4 6-1 0,-5 9 0 15,-8 15 0-15,0 0 1 16,-8 15-1-16,-1 12 0 16,1 7 0-16,2 4-2 15,1 1 0-15,10-4-4 16,2-17-5-16,24 4-14 15,-11-35-9-15,24-6-8 16,-1-24 1-16,15-5 0 16</inkml:trace>
  <inkml:trace contextRef="#ctx0" brushRef="#br0" timeOffset="14398.4397">20800 8737 103 0,'-10'-2'43'16,"-3"31"0"-16,-17 11 0 15,1 20-27-15,-4 11-9 0,3 5-7 16,6 2 0-16,2-2-5 15,14 0-9-15,-6-26-8 16,28 4-11-16,-11-25-11 16,12-9 1-16,-3-25-2 15,5-10 4-15</inkml:trace>
  <inkml:trace contextRef="#ctx0" brushRef="#br0" timeOffset="14992.4991">21919 8719 88 0,'-21'-42'37'16,"-9"-1"-1"-16,2 9 2 15,-16 5-32-15,9 13-3 16,-3 9 1-16,0 22-2 15,-1 15 3-15,-5 23-2 16,1 15 1-16,-1 15-2 0,-1 13 1 16,5 9-2-16,3-1 1 15,8-3-3-15,9-4-4 16,7-25-15-16,22-3-18 15,-2-22 0-15,17-17-1 16,-2-20-1-16</inkml:trace>
  <inkml:trace contextRef="#ctx0" brushRef="#br0" timeOffset="15736.5735">21334 9155 106 0,'0'0'39'0,"-13"1"0"16,28 8-1-16,5-6-36 0,15 3 0 15,10-3 0-15,12 3-1 16,4-5 0-16,5 0 1 16,5-1-2-16,-9-2 1 15,-3-2-1-15,-9 2 1 16,-8-4-1-16,-14 0 1 15,-10 3-1-15,-18 3 0 16,0 0 1-16,-21-1-1 16,-6 10 0-16,-8 7 1 15,-6 8 0-15,-4 5 0 16,2 7 0-16,5 2 0 15,8 1 0-15,14-2 0 16,12-4 0-16,17-6 0 16,15-11-1-16,15-9 1 15,9-9-1-15,5-10 0 0,3-9-1 16,-7-6 1-16,-2-8-1 15,-13-3 1-15,-10-1-1 16,-13-2 1-16,-11 6 0 16,-8 4-1-16,-6 4 1 15,-5 6 0-15,0 9 1 16,0 2-1-16,4 8 0 15,11 2 1-15,0 0-1 16,12 15 0-16,7-9 1 16,10 3-1-16,5 3 1 15,1 5 0-15,-2 1-1 16,-3 5 1-16,-5 6-1 15,-10 5 1-15,-6 4-1 16,-10 0 1-16,-8 0-2 0,-2-5 2 16,-4-3-1-16,4-8 1 15,-3-9-1-15,14-13 0 16,0 0 1-16,-4-27-1 15,17-5 3-15,1-6-3 16,7-9 0-16,3-5 0 16,3 3 0-16,-3 3 0 15,-3 7 0-15,-1 9 0 16,-3 10 0-16,-1 8 0 15,2 13-4-15,-3 0 0 16,7 9-3-16,-4-11-10 16,24 19-9-16,-16-22-8 15,23 11-7-15,-7-12 0 16,10 3 2-16</inkml:trace>
  <inkml:trace contextRef="#ctx0" brushRef="#br0" timeOffset="15939.5938">22913 9058 112 0,'-27'-5'39'16,"6"12"2"-16,-12-4-2 15,-2 10-33-15,-3 6-2 16,1 10-1-16,2 3 0 16,6 7 0-16,5 0-2 15,11 1 0-15,13-3-3 16,8-10-4-16,26 5-13 15,-10-28-8-15,32 4-14 16,-9-17-1-16,16-2-1 0,-7-12 1 16</inkml:trace>
  <inkml:trace contextRef="#ctx0" brushRef="#br0" timeOffset="16274.6273">23045 9247 108 0,'-13'15'38'16,"13"-15"2"-16,12 6-5 15,16-17-33-15,12 1-1 16,8-6 0-16,3-4 0 16,-2 0 0-16,1-2 0 15,-11-1 0-15,-9 1 1 16,-14-1-1-16,-10 2 1 0,-11 4 0 15,-10 6 0-15,-12 3 0 16,-4 9 0-16,-11 12 0 16,-5 8-1-16,0 12 1 15,3 10-1-15,6 4 0 16,8 3-1-16,12-1 0 15,13-6-2-15,22-7-5 16,9-21-10-16,34 3-11 16,-1-27-13-16,20-5-1 15,3-23-1-15,13 0 2 16</inkml:trace>
  <inkml:trace contextRef="#ctx0" brushRef="#br0" timeOffset="16562.6561">23756 9050 120 0,'-67'22'42'0,"11"9"0"15,2-9-1-15,17-1-39 16,18-3-2-16,19-18 0 16,33 12 0-16,5-12 0 15,14-3 0-15,0 3 0 16,-1 1 0-16,-3 6 1 15,-16 10-1-15,-14 4 0 16,-21 13 1-16,-15 4 0 16,-11 5-1-16,-8 0 1 15,-1-2 0-15,-1-8-3 16,15 1-6-16,4-27-8 15,32 10-8-15,1-31-13 16,29 7-5-16,7-16-3 0,22 3 2 16</inkml:trace>
  <inkml:trace contextRef="#ctx0" brushRef="#br0" timeOffset="16713.6712">24302 9468 124 0,'-20'24'47'0,"-12"-16"-5"15,9-1 0-15,2-3-50 16,5-23-6-16,16 19-7 15,-3-29-11-15,16 18-13 16,-1-4-2-16,7 7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39:31.8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1414 5694 13 0,'0'0'22'0,"13"-10"-2"16,-11-1 2-16,-2 11-17 16,11-15 1-16,-7 5-1 15,-4 10 2-15,12-17-1 16,-12 17 1-16,10-14 0 15,-10 14 1-15,0 0-2 16,14-3-2-16,-14 3 0 16,5 10-1-16,-6 0 0 15,4 5-1-15,-4 1 0 0,7 6 0 16,-4-2 0-1,5 3-1-15,3-3 1 0,4-1-1 16,5 0 0-16,4-3 0 16,5 2 0-16,4-2 2 15,8-2-1-15,5-1 1 16,7-4-2-16,5-9 1 15,6-3-1-15,9-4-1 16,6-12 1-16,6-4-3 16,6-4 1-16,7-5 0 15,-1 1 1-15,0 4-2 16,1 4 2-16,-6 1-2 15,-4 8 0-15,-10 3 0 16,-6 11 0-16,-14 5 0 0,-5 7 0 16,-9 0 0-16,-3 7 1 15,-5-1 0-15,0 2 2 16,2-2-1-16,2 0 1 15,2-1 1-15,3-6-1 16,6 1 0-16,2-4 0 16,5-1 0-16,-1-3-1 15,1-1 0-15,3-4 1 16,3-3-2-16,-1 0 1 15,7-1 0-15,-2-4 0 16,4-1 0-16,-1 0 0 16,2-3 0-16,0 3 0 15,1 1 0-15,-4 0 0 16,1 3 0-16,-3 5 0 15,0 4 0-15,-1 3 0 0,-1 5 0 16,-1 3 0-16,-3 2 0 16,1 5 2-16,-1 1 1 15,0-2 0-15,3-3-2 16,2-4 1-16,6-3 0 15,6-5-1-15,6-9 1 16,7-8-5-16,-2-3 2 16,6-6-2-16,-1 0 3 15,-1 0-4-15,-1 3 2 16,-3 1 2-16,-3 8-2 15,-3 7 2-15,-3 4 0 16,-5 7 0-16,-4 6 0 16,1 2 0-16,-1 2 3 15,-1-1-3-15,2 0 2 0,5-5-2 16,7-3 3-16,6-5-2 15,8-9 1-15,3-8-2 16,4-6-2-16,5-1 3 16,4-2-3-16,-4-1 2 15,-2 1-3-15,-1 5 5 16,-6 2-6-16,-3 9 5 15,-6 5-1-15,-8 3 0 16,-4 9 0-16,-1 4 0 16,-2 2 4-16,-3 4-4 15,-1-1 4-15,2 1-3 16,3-3 2-16,3-2-2 15,10-8 3-15,6-6-3 0,4-4 0 16,12-4 0-16,0-3 0 16,10-3-1-16,4-2 0 15,3-5 0-15,0-3-3 16,-3 4 3-16,2-2-2 15,-3 2 2-15,0 4-3 16,-3 3 3-16,-7 3-3 16,-6 12 3-16,-5 3 4 15,-5 5-3-15,-5 5 2 16,-1 1-2-16,-1 2 3 15,0-1-3-15,5 0 2 16,6-6-2-16,3-3-1 16,7-2 0-16,9-4 1 15,2-3-1-15,4-3 0 0,0 0 1 16,2-5-1-1,-1 0 0-15,4-3 0 0,0-3 0 16,1-3 0-16,-5-6 0 16,4 1-2-16,1-4 2 15,0-2-2-15,-2 4 3 16,-6 1-3-16,-9 5 2 15,-8 7-2-15,-7 7 2 16,-8 12 0-16,-10 4 0 16,-8 6 2-16,-3 4-2 15,-3 4 2-15,1-3-1 16,0 1 0-16,8 0 1 15,3-9-2-15,7-3 2 16,12-5-4-16,8-3 4 0,10-7-2 16,5-3-1-16,8-3 2 15,7-1-2-15,3-2 2 16,-1 0-2-16,-4 1 2 15,-5 1-2-15,0 4 0 16,1-1 1-16,-7 3 0 16,-3 1 0-16,-1-2 0 15,1 3 0-15,3-2-1 16,6 2 1-16,1-2 0 15,1 1 0-15,2-1 0 16,5 2 0-16,5-1-1 16,4 1 1-16,-2 0 0 15,1 1 0-15,6-2 0 16,3 1-1-16,3-3 1 15,1-1 0-15,2-6 0 0,4-3 0 16,1 1-2-16,4-6 2 16,-2 2-1-16,0-2 1 15,-2-1-2-15,3 2 2 16,-7 4-1-16,-4 5 1 15,-3 1 0-15,-6 4 1 16,-4 2-1-16,-10 3 1 16,-3 1 0-16,-8 3-1 15,3-2 1-15,-2 0 0 16,-2 0 0-16,2-3 0 15,1 1 0-15,9-1 0 16,3 1 0-16,1-1 0 16,-1 0 0-16,4-2-1 15,2-2 1-15,8-2-2 0,4-9-1 16,16 1-9-16,2-16-25 15,16-1 0-15,4-10-2 16,5 1 1-16</inkml:trace>
  <inkml:trace contextRef="#ctx0" brushRef="#br1" timeOffset="7691.7691">17406 4938 6 0,'0'0'8'0,"0"0"0"15,0 0 0-15,0 0 4 16,0 0-1-16,11 3 2 15,-11-3 0-15,0 0 2 0,0 0-4 16,18 4-1-16,-18-4-2 16,10 4-2-16,-10-4-2 15,13 10-1-15,-13-10-1 16,12 12 0-16,-12-12-2 15,16 18 3-15,-16-18-2 16,17 16 1-16,-17-16-1 16,21 18 2-16,-21-18 0 15,22 16 0-15,-12-8-1 16,2 2-1-16,-2-2 2 15,2 2-5-15,-1 0 4 16,-1 1-3-16,2 0 1 16,-2 1-1-16,2-2 1 15,0 3-1-15,1 0 1 16,0-1 0-16,-1 0 1 0,2-1-1 15,1 2 1-15,1 0-1 16,-1 1 1-16,0-1 0 16,-1 4-1-16,-1 0 1 15,0 0-1-15,1 2 1 16,-4-2-1-16,1 0 0 15,-1 2 0-15,1-2 0 16,0-1 0-16,-1 0 0 16,1-1 0-16,1 0 0 15,-1 2 0-15,2 2 0 16,-1-2 0-16,0 2 0 15,0-1 0-15,2 2 0 16,1-3 0-16,0 4 0 16,2-4 0-16,2 2 0 0,4-3 0 15,1 1 0-15,1 1 0 16,4 2 3-16,-1-2-3 15,-1 2 4-15,2 0-4 16,-1 0 3-16,-4 1-1 16,4 2-1-16,-5-3 2 15,1-1-4-15,0 1 3 16,-1 1-3-16,0-2 4 15,3 2-4-15,0-1 1 16,-1-1 0-16,0 0 1 16,2 2-1-16,-2-2 0 15,2 1 1-15,-3 1-1 16,1 2 1-16,1-1-1 15,-1 1 0-15,1 0 0 0,-1-1 0 16,-1-1 0-16,1 1 0 16,1 0 0-16,-1-2 0 15,-2-1 0-15,1 0 0 16,-1 1 0-16,0-3 0 15,-4 0 0-15,0 0 0 16,2 0 0-16,0-1 0 16,-3 0 0-16,2-1 0 15,-1 0 0-15,0 0 0 16,0 1 0-16,2 0 0 15,-3-1 0-15,4 1 1 16,-2 0-1-16,2-1 2 16,-2 0-2-16,-2-1 2 0,2-1-1 15,1-2 0-15,-3 2 0 16,0-1 0-16,0-1-1 15,-3 3 0-15,3-4 0 16,-4 1 0-16,1 0 0 16,-4 0 0-16,1-1 0 15,-1-2 0-15,-11-8 0 16,18 15 0-16,-18-15 0 15,11 12 0-15,-11-12 0 16,12 9 0-16,-12-9 1 16,0 0-1-16,0 0 0 15,9 11 0-15,-9-11 0 16,0 0 0-16,0 0-1 15,0 0 1-15,4 13 0 0,-4-13 0 16,0 0 0-16,0 0-2 16,5 16-10-16,-5-16-21 15,0 0 0-15,0 0-2 16,0 0 1-16</inkml:trace>
  <inkml:trace contextRef="#ctx0" brushRef="#br1" timeOffset="9734.9734">19505 6840 12 0,'0'0'13'0,"3"-13"0"16,-3 13 0-16,0 0-1 16,0 0-1-16,0 0 0 15,0 0-3-15,0 0 0 16,0 0-1-16,0 0-2 0,0 0 1 15,0 0-1-15,0 0 0 16,0 0 0-16,0 0-1 16,-11-5-1-16,11 5 0 15,0 0-1-15,-13 5-1 16,13-5 0-16,-13 5 0 15,13-5 1-15,-12 6-1 16,12-6 1-16,-12 4 0 16,12-4-1-16,0 0 1 15,-14 7-1-15,14-7 0 16,0 0 0-16,-14 2-1 15,14-2 0-15,-13 3 1 16,13-3-1-16,-11 4 1 16,11-4 0-16,-16 6-1 0,16-6 1 15,-17 5 0-15,17-5-1 16,-15 6 1-16,15-6 1 15,-15 2-1-15,15-2 0 16,-16 0 0-16,16 0 0 16,-14-1 0-16,14 1 0 15,-17-2 0-15,5 3 0 16,2-2 0-16,-1 2-1 15,0-2 1-15,0 1 0 16,2 1-1-16,9-1 1 16,-16-2 0-16,16 2 0 15,-13-4 1-15,13 4-1 16,-14-4 0-16,14 4 0 15,-18-7 0-15,18 7-1 0,-20-5 1 16,10 3 0-16,-2 0 0 16,2-3 0-16,-1 0 0 15,11 5-1-15,-18-8 1 16,18 8 0-16,-18-9 0 15,18 9-1-15,-21-12 1 16,9 9-1-16,-3 0 0 16,-2 0 1-16,-1 1-1 15,-4 0 0-15,-4 2 0 16,1-2 0-16,-1 2 1 15,0-1-1-15,0-1 0 16,1-1 0-16,-1-2 0 16,2-1 0-16,1-1 1 15,1-1-1-15,-3 1 0 16,5-1 0-16,-5-1 1 0,2 2-1 15,-1-1 0-15,-2 0 1 16,0 1-1-16,0-1 0 16,0 2 0-16,-1-2 0 15,1 0 0-15,1-1 0 16,3 0 1-16,0-1-2 15,1 0 1-15,0 0-1 16,1-1 0-16,0 3 0 16,-2-6 1-16,1 4-2 15,-2-2 1-15,-1 2 0 16,0 1 1-16,2-2-1 15,-1 0 2-15,2-1-2 16,-1 2 2-16,2 0-1 16,1-2 0-16,1-2 0 0,0 2 0 15,2-1 1-15,-3 0-1 16,0 0 0-16,2 1 0 15,1 0 1-15,-3 0-1 16,1 0 0-16,3-2 0 16,-4 4 0-16,3-4 0 15,0 2 0-15,1-1 1 16,-1-2-1-16,-1 1 0 15,3-1 0-15,-1 0 1 16,3 1-1-16,-1-2 0 16,0 0 1-16,2 1-1 15,0-1 0-15,3 1 0 16,-1-2 0-16,-1 0 1 15,2 1-1-15,-1-1 0 16,0 2 0-16,0-1 0 0,-1-1 0 16,1 1 0-16,-1 1 0 15,0 0 0-15,1 1 0 16,0 1 1-16,2-2-1 15,0 0 0-15,1-2 0 16,1 2-1-16,2-2 3 16,-2 1-4-16,4-1 4 15,-2-2-3-15,-1 3 3 16,0 0-3-16,-1-1 3 15,0-3-2-15,1 1-2 16,-3-1 2-16,2 0-2 16,-1 1 2-16,1-1-2 0,-2-2 2 15,4 0-2 1,-1 3 2-16,1-1 1 0,1-2-1 15,0 0 0-15,3 0 0 16,-1 0 1-16,0-2-1 16,0 3 0-16,-1 0 0 15,0 0 0-15,-2-1 1 16,2 1-1-16,-4 0 0 15,2 1 0-15,1 0 0 16,-3 2 0-16,2-2 1 16,1 3-1-16,0 1 0 15,1-1 0-15,0 4 0 16,2-2-1-16,1 0 1 15,2 0 0-15,0 0 0 16,1-2 0-16,0 4-2 0,-1-1 2 16,1 3-3-16,-4 0 1 15,-1 11-9-15,0 0-24 16,0 0 0-16,0 0-2 15,0 0 1-15</inkml:trace>
  <inkml:trace contextRef="#ctx0" brushRef="#br1" timeOffset="10860.0859">17541 6227 4 0,'0'0'22'0,"0"0"0"16,0-15-1-16,0 15-10 15,0 0-3-15,10-15-3 16,-10 15 1-16,9-12 0 16,-9 12 0-16,0 0 0 0,16-5 1 15,-16 5 1-15,0 0-1 16,0 0-2-16,0 0 0 15,0 0-1-15,0 0-1 16,0 0-1-16,0 0-1 16,0 0 0-16,0 0-1 15,0 0 1-15,0 0 0 16,0 0 1-16,4 12-1 15,-4-12 1-15,-4 18-1 16,-2-8 1-16,2 6 0 16,-3-1-2-16,-2 5 1 15,-1-1-1-15,0 1 0 16,1 1 0-16,-4-3 0 15,6 1 0-15,1-1 0 16,-1 2-1-16,3-3 1 0,-1 3 0 16,0-2 0-16,-1 4 0 15,-3 2 0-15,-1-1 1 16,-4 0 1-16,-1-1-1 15,0 0 1-15,-1-2-2 16,2-4 2-16,0-2-1 16,4-2 1-16,10-12-2 15,-10 20-1-15,10-20 0 16,-5 17-1-16,9-3-2 15,-4-14-8-15,6 26-10 16,-6-14-9-16,1 1-3 16,-1-13 2-16,0 17 0 15</inkml:trace>
  <inkml:trace contextRef="#ctx0" brushRef="#br1" timeOffset="11536.1535">17326 6727 7 0,'0'0'14'16,"0"0"-8"-16,0 0-1 15,0 0 1-15,0 0 0 16,0 0 2-16,0 0 1 16,0 0 1-16,-4-10 1 15,4 10 2-15,0 0 0 16,16-5 1-16,-16 5-1 15,0 0-2-15,6-15-3 16,-6 15-1-16,0 0-3 16,11-3-1-16,-11 3 1 15,0 0-3-15,0 0 1 16,0 0 0-16,0 0-1 15,0 0 0-15,0 0 1 16,0 0-1-16,0 0 0 0,0 0 0 16,0 0 0-16,12 15 0 15,-12-15 0-15,15 20 0 16,-7-5 0-16,2 2 0 15,-2 1 0-15,1 4-1 16,-2-1 1-16,5 1-1 16,-5 1 0-16,6 1 0 15,-2-2 0-15,6 0 0 16,-1-1 0-16,6-2 0 15,2 1 0-15,2-4 1 16,0 1-2-16,1-4 1 16,-3-1 0-16,-5-3-2 15,-1 5-3-15,-18-14-5 16,25 20-9-16,-25-20-14 0,-3 17 0 15,3-17-1-15,-10 13 1 16</inkml:trace>
  <inkml:trace contextRef="#ctx0" brushRef="#br1" timeOffset="12370.2369">17753 7125 16 0,'0'0'21'0,"0"0"1"16,0 0 0-16,0 0-12 16,-5 12 0-16,5-12 0 0,0 0-1 15,0 0-1-15,0 0 1 16,3-19-1-16,-3 19-1 15,9-19-2-15,-1 7-2 16,-4-6-1-16,5 0 0 16,-4-3 0-16,3-2 0 15,-3-5 0-15,0 2-1 16,1-1 1-16,1 0-2 15,1-2 1-15,-1-1 0 16,1 0 0-16,4 2-1 16,-3-1 2-16,4-2-3 15,-3-2 2-15,1 3-2 16,-2-1 2-16,0 4-1 15,-4 1 1-15,0 5-2 16,-5 4 1-16,0 3 0 0,0 14-3 16,-10-18-10-16,10 18-18 15,0 0-2-15,-9 1 0 16,9-1-1-16</inkml:trace>
  <inkml:trace contextRef="#ctx0" brushRef="#br1" timeOffset="13437.3436">19179 6929 16 0,'0'0'23'15,"0"0"2"-15,0 0 1 16,0 0-13-16,0 0-4 15,0 0 1-15,0 0 0 16,0 0-1-16,6-10 0 16,-6 10-1-16,0 0-1 15,0 0 0-15,0 0-1 16,0 18-2-16,-7-7 0 15,3 9-2-15,-7 4 0 16,2 7 0-16,-4 0-1 0,-2 8 0 16,0 0 0-16,1 4-1 15,0-4 0-15,-1 1 0 16,2-6 0-16,3-2-1 15,2-2 0-15,0-11-7 16,16-1-26-16,-8-18 1 16,9 13-3-16,-9-13 2 15</inkml:trace>
  <inkml:trace contextRef="#ctx0" brushRef="#br1" timeOffset="14399.4398">19357 6990 11 0,'7'-17'23'15,"-7"17"2"-15,11-7 1 16,-11 7-12-16,0 0 0 16,7-15 1-16,-7 15-3 15,0 0-1-15,0 0-1 16,0 0-3-16,0 0-1 15,0 0-1-15,-5 16-1 16,1-4-2-16,2 9 0 16,-7 3 0-16,2 8 1 15,-4 8-1-15,0 8 0 16,-2 1 0-16,-2 4-1 15,-4-3 1-15,3 2-1 16,2-8 0-16,1-4-2 0,5-8 0 16,-1-12-4-16,13-2-29 15,-4-18 0-15,0 0-2 16,0 0 0-16</inkml:trace>
  <inkml:trace contextRef="#ctx0" brushRef="#br1" timeOffset="14684.4683">19079 7433 61 0,'0'0'33'16,"-12"1"0"-16,12-1-1 15,0 0-23-15,23 3-1 16,-10-5-2-16,8 5-2 15,1 1-5-15,-4-8-16 16,8 6-16-16,-4-4 0 16,-1 1-2-16,-4-4 0 15</inkml:trace>
  <inkml:trace contextRef="#ctx0" brushRef="#br1" timeOffset="14804.4803">19335 7431 82 0,'0'0'5'16,"0"0"-3"-16,-13-10-3 15,9-8-34-15</inkml:trace>
  <inkml:trace contextRef="#ctx0" brushRef="#br1" timeOffset="15330.5329">18274 5420 5 0,'0'0'11'15,"-14"6"-5"-15,2-8-18 16,12 2 2-16</inkml:trace>
  <inkml:trace contextRef="#ctx0" brushRef="#br1" timeOffset="16404.6403">18070 5675 7 0,'0'0'20'0,"0"0"2"0,0 0-8 15,0 0-8-15,0 0-3 16,0 0-1-16,0 0 1 16,0 0 2-16,-11 1 1 15,11-1-2-15,0 0 2 16,0 0-1-16,0 0 2 15,0 0-3-15,0 0 2 16,0 0-4-16,0 0 1 16,0 0 0-16,0 0 0 15,0 0 1-15,0 0 0 16,0 0 0-16,5-11-1 15,-5 11 0-15,0 0 0 16,0 0-1-16,11-8-1 0,-11 8 0 16,0 0 0-1,16-9 0-15,-16 9 0 0,18-10-1 16,-5 2 1-16,4-2 0 15,4-3 0-15,3-2 1 16,4-5-1-16,6-3 0 16,-3-2 0-16,3-2 0 15,-3-3 1-15,1 4-1 16,-6-1 0-16,2 3-1 15,-4 1 0-15,-1 1 1 16,-1 1-1-16,-1 0 0 16,2 3 1-16,-2-3-1 15,2 0 0-15,1-1 0 16,-2 1 0-16,3-3 1 15,-3 4-1-15,0-2 2 16,-1 5-4-16,-2-2 4 0,0 3-3 16,-2 1 3-16,0 3-3 15,-4 0 2-15,2 0-3 16,2 1 1-16,0-2 2 15,4-1-2-15,0-1 1 16,3-1-1-16,2-1 2 16,1-3 0-16,-2 0 0 15,-1 2 0-15,-4-2 1 16,-2 4-1-16,-4 1 0 15,0 1 0-15,-4 1 0 16,1 0-1-16,-2 1 1 16,2 1-1-16,1-1 0 15,3-4 0-15,4 1 0 0,3-2 0 16,-2 0 0-16,3-1 1 15,-2 1-1-15,-2 2 1 16,-1 1 0-16,-3 0 0 16,-2 1 0-16,-3 1 0 15,-1-2 0-15,0 3 1 16,-2-2-1-16,4-2-1 15,-3 2 1-15,0-1-1 16,-1 4 1-16,-7 10-1 16,13-14 0-16,-13 14 0 15,0 0 0-15,0 0-1 16,10-8 0-16,-10 8-1 15,0 0 0-15,0 0-3 16,-3 12-5-16,-8-16-21 0,11 4-4 16,0 0-1-16,0 0 0 15</inkml:trace>
  <inkml:trace contextRef="#ctx0" brushRef="#br1" timeOffset="17547.7546">19409 4468 5 0,'0'0'25'16,"0"0"0"-16,0 0-9 16,1-12 0-16,-1 12-3 15,0 0 1-15,0 0-5 0,-10 0-2 16,10 0-2-16,0 0-1 15,0 0-1-15,-13 6 0 16,13-6 0-16,0 0-1 16,-12 10 1-16,12-10 0 15,-13 7-1-15,13-7 1 16,-16 9 0-16,6-7-1 15,10-2 0-15,-20 10 1 16,20-10-2-16,-18 8 0 16,18-8 0-16,-19 5 0 15,19-5-1-15,-16 5 0 16,16-5 1-16,-18 5-1 15,18-5 0-15,-16 5 0 16,16-5 1-16,-17 7-1 0,17-7 0 16,-21 8 0-16,9-3 0 15,0 0 1-15,-2-1-1 16,-2 2 0-16,-3 0 0 15,-1 2 0-15,-2 0 0 16,-1 1 0-16,-1-1 0 16,-1 0 0-16,-2-1 0 15,-1 2 0-15,-1 0 0 16,1-3 0-16,1 5 0 15,0-2 0-15,-1 3 0 16,0 0 0-16,0 2 0 16,-1 0 0-16,2 0 0 15,1 3 0-15,-1-2 0 0,2 2 0 16,-3-2 0-16,0 0 0 15,0 0-1-15,3-3 1 16,0-2 0-16,0-1 0 16,1 0 0-16,0-1 0 15,2-1 0-15,-2-1 1 16,-1 1-1-16,1 0 0 15,-4 1 0-15,-1 2 0 16,-1-1 0-16,0 1 0 16,-2 1 0-16,0-1 0 15,1 3 0-15,0-4 0 16,5 1 1-16,-1-2-1 15,7 0 0-15,-3-1 0 16,5-1 2-16,-1-1-1 0,2 0 0 16,-2 1-1-16,-2 1 2 15,-1 1 0-15,-4 0-2 16,-2 3 2-16,-2 0-3 15,-4 3 3-15,1 1-3 16,-2-2 3-16,0 1-3 16,5-4 2-16,3 0-1 15,5-3-2-15,5-10-5 16,17 3-27-16,2-11 1 15,12 0-4-15,5-8 2 16</inkml:trace>
  <inkml:trace contextRef="#ctx0" brushRef="#br1" timeOffset="19048.9047">19174 4822 24 0,'0'0'26'0,"0"0"0"15,0 0 1-15,0 0-21 0,0 0-2 16,1-10-1-16,9 5 3 16,1-12 0-16,9 3 1 15,-1-14 1-15,10 3-1 16,-5-9 0-16,13 1-1 15,-5-7-1-15,6 3 0 16,-3-2-2-16,3 2 0 16,-1 2-1-16,2-1-1 15,1 1 0-15,1 0 1 16,-1 1-1-16,1 1 1 15,-2 0-1-15,-1 0 1 16,-4-1 0-16,-4 5 0 16,-4 0-1-16,-3 2 0 15,-2 0 0-15,-2 4 0 0,1 0 0 16,2 0-1-16,1 0 0 15,5 1 1-15,3-2-1 16,4 1 0-16,3-1 1 16,3-1-1-16,-2 5 0 15,-2 0 0-15,-8 4 1 16,-5 2-1-16,-5 4 1 15,-6 2-1-15,-13 8 1 16,13-10 0-16,-13 10-1 16,0 0 1-16,0 0-1 15,-3-10 0-15,3 10-1 16,0 0 0-16,0 0-2 15,0 0-3-15,10 3-7 16,-10-3-22-16,0 13-1 0,0-13-1 16,-6 24 0-16</inkml:trace>
  <inkml:trace contextRef="#ctx0" brushRef="#br1" timeOffset="20340.0338">20368 3820 0 0,'10'-8'17'0,"-10"-8"1"16,8 7-7-16,-8 9-4 15,5-21 2-15,-5 21 3 16,2-13 3-16,-2 13-2 15,0 0 1-15,0 0-1 16,0 0-3-16,0 0-1 16,0 0-4-16,0 0-1 15,0 0-1-15,0 0-1 16,-5 18-1-16,0-6 0 15,-4 5 1-15,4 3-1 0,-5 5 0 16,0 3 2-16,-4 5-2 16,4 1 1-16,-4 2-1 15,1 3 0-15,-2-1 0 16,3 5 1-16,-3-2-2 15,1 3 1-15,-1 0-1 16,0 1 0-16,-1-2 0 16,3 2 0-16,-4 0 0 15,3-1 0-15,-1-1 1 16,5-2-1-16,-3-2 0 15,6 4 1-15,-2-3-1 16,1 4 1-16,2-3-1 16,0 1 0-16,-1 0 0 15,2 0 1-15,-4-2-1 0,1 0 1 16,-3-5 1-16,2 1-2 15,-3-3 2-15,2 2-1 16,-2-3 1-16,0 4-2 16,1 0 3-16,1 2-3 15,-1-3 0-15,4 0 1 16,-2 2-1-16,-1-2 0 15,1-1 0-15,1-1 1 16,-1-2-2-16,0-1 2 16,-1 0-1-16,-1-1 0 15,1-2 0-15,-1 1 0 16,-2 1 0-16,0 1 2 15,2-4-2-15,-1 2 2 16,2 0-2-16,-1-3 1 0,1 0 2 16,2 0-1-16,0-4 0 15,2-1-2-15,-2 1 2 16,2-3-2-16,0 1 2 15,2 0-2-15,-3 3 0 16,0-1 0-16,0 2 0 16,-3 0 0-16,0 1 0 15,0 1 0-15,-1-1 0 16,1 0 0-16,-3-2 0 15,3 1 0-15,-1-3 0 16,3-1 0-16,0 0 0 16,2 0 0-16,1 0 0 15,1 0 0-15,-1 1 0 0,2 3 0 16,-2-2 0-16,0 2 0 15,-3-1 0-15,0-2 0 16,-1 0 0-16,-1-4-1 16,0-1 0-16,10-15-2 15,-10 16-11-15,10-16-22 16,-2-12 0-16,3-5-1 15,9 0-1-15</inkml:trace>
  <inkml:trace contextRef="#ctx0" brushRef="#br1" timeOffset="21707.1705">19624 6421 15 0,'0'0'25'0,"0"0"2"15,-8 10-3-15,8-10-10 16,0 0-1-16,-7 10-2 15,-3-13-1-15,10 3-3 16,0 0-1-16,-12-2-2 16,12 2 1-16,-11-12-1 15,0 4 1-15,11 8-2 16,-18-16 0-16,6 10-1 15,-4-2 1-15,1 2-1 16,-4-2 0-16,2 3 0 16,-1-4 0-16,3 3 0 15,-1-5 0-15,5 0-1 0,-1-3 1 16,4 0-1-16,1-4 0 15,1 1-1-15,0-1 1 16,2 2-1-16,-3 0 1 16,-1 1-1-16,0 0 1 15,-2 0-1-15,2 3 1 16,-1-1-1-16,0 2 0 15,-1-2 0-15,-2 1 1 16,1-1-1-16,0-1 1 16,-2 4-1-16,-1-4 1 15,-3 3-1-15,0 1 1 16,-2 0-1-16,0-1 1 15,1 2-1-15,-1-1 1 16,2-2-1-16,1 1 0 16,2-2 0-16,0-1 0 0,2-1 0 15,2 1 1-15,-1 2-1 16,1-1 0-16,1 1 0 15,-2 3-2-15,2 0 2 16,-4 2-2-16,2 1 3 16,-3 0-3-16,1 1 3 15,-1 0-4-15,0-2 4 16,3 0-1-16,-2 0 1 15,2-1-1-15,2-2 1 16,1-1-1-16,-1 1 0 16,3-4 0-16,-2 4-2 15,2-3 2-15,-4 6-2 16,-2-2 2-16,-3 4-2 15,1 0 3-15,0-2-3 0,-1 4 2 16,1-2 0-16,0 2 1 16,5-5-1-16,9 8 0 15,-14-18 1-15,14 18-1 16,-6-17 0-16,3 6 0 15,3 11 0-15,-5-17 1 16,5 17-1-16,-6-16 0 16,6 16 1-16,-9-14-1 15,9 14 0-15,-9-12 0 16,9 12 0-16,-11-11 0 15,11 11 0-15,-8-12 0 16,8 12 0-16,-7-12 0 16,7 12 0-16,-7-13 0 15,7 13 0-15,-4-13 0 0,4 13 1 16,-5-10-1-16,5 10 0 15,-7-10 0-15,7 10 0 16,-12-10 1-16,12 10-1 16,-14-8 0-16,14 8 1 15,-15-8-1-15,15 8 0 16,-19-9 1-16,19 9-1 15,-14-7 0-15,14 7 0 16,-9-7 0-16,9 7 0 16,0 0 0-16,-11-13 0 15,11 13 0-15,-8-12 0 16,8 12 0-16,-9-14-1 15,9 14-1-15,-14-13-1 0,14 13-6 16,-14-4-20-16,14 4-7 16,0 0-1-16,19 2-1 15</inkml:trace>
  <inkml:trace contextRef="#ctx0" brushRef="#br2" timeOffset="28832.883">17532 5175 14 0,'0'0'23'0,"0"0"2"16,0 0-1-16,0 0-15 16,0 0-2-16,0 0-1 15,0 0 1-15,0 0 0 16,0 0 0-16,0 0 1 15,0 0 0-15,0 0-1 16,2-10-1-16,1-3-1 16,6 1 2-16,-2-6-6 15,3-2 2-15,2-5-3 16,1 1 1-16,0-6-1 0,2 2 2 15,-2-3-2-15,1 1-1 16,-3 0 3-16,-2 0-2 16,0 0 2-16,1 4-1 15,-5 0 0-15,1 6 0 16,-1 1 0-16,-1 4 0 15,0 0-1-15,1 4 1 16,0 0-1-16,1 0 0 16,2-1 0-16,-8 12 0 15,19-17 1-15,-19 17-1 16,15-15 1-16,-15 15-1 15,10-8 1-15,-10 8 0 16,0 0 0-16,0 0 0 16,0 0-1-16,0 0 1 0,0 0-1 15,0 0 0-15,0 0 0 16,0 0 0-16,0 0 1 15,0 0-1-15,14 3 0 16,-14-3 0-16,0 0 0 16,12-2 0-16,-12 2 0 15,0 0 0-15,0 0 1 16,0 0-1-16,0 0 0 15,7-14 0-15,-7 14 0 16,0 0 0-16,5-15 0 16,-5 15 0-16,7-11 0 15,-7 11 0-15,0 0 0 16,14-12 0-16,-14 12 0 15,0 0 0-15,12 11 0 16,-12-11 0-16,6 20 0 0,-3-1 0 16,2 3 0-16,2 4 0 15,1 5 0-15,3 5 1 16,3-1-2-16,1 5 1 15,3-1 0-15,-1-1-1 16,-1-1-1-16,-5 0 0 16,-2-1 2-16,-5-5-3 15,-4 4 2-15,-7-8-2 16,0 3 2-16,-7-14-8 15,14 5-23-15,0-21-1 16,0 0-3-16,0 0 3 16</inkml:trace>
  <inkml:trace contextRef="#ctx0" brushRef="#br2" timeOffset="29786.9784">17872 4110 31 0,'0'-14'28'16,"0"14"2"-16,0 0-4 15,-7-18-13-15,7 18-3 16,-3-13-2-16,3 13-2 16,0-14-1-16,0 14-1 15,4-12 1-15,-4 12 0 16,0 0-1-16,0 0 1 15,0 0-1-15,0 24 0 16,-5-3-1-16,5 13 0 0,-6 5 0 16,3 11-2-16,-3 2 1 15,3 4-2-15,-2-2 1 16,5 0-2-16,0-4-1 15,1-11-3-15,7 0-6 16,-7-17-26-16,10-1 1 16,-11-21-1-16,11 15 0 15</inkml:trace>
  <inkml:trace contextRef="#ctx0" brushRef="#br2" timeOffset="44176.4172">17953 4053 68 0,'0'0'29'0,"0"0"-4"0,0 0 0 15,0 0-15-15,0 0-2 16,-6-11 0-16,6 11-1 16,0 0-1-16,0 0-2 15,8-12 0-15,-8 12-2 16,13-14 0-16,-3 6-1 15,4-2 0-15,5-3-1 16,4-1 0-16,5-1-1 16,5 2-1-16,3-4-2 15,3 11-5-15,-13-12-25 16,5 11 0-16,-11-5-3 15,-3 10 2-15</inkml:trace>
  <inkml:trace contextRef="#ctx0" brushRef="#br2" timeOffset="44657.4653">18366 3839 23 0,'0'0'28'15,"0"0"1"-15,0 0 0 16,-10-5-12-16,10 5-4 16,0 0-2-16,0 0-1 15,0 0-2-15,0 0 1 16,0 0-2-16,0 0 0 15,9-21-2-15,1 6-1 16,1-6-1-16,5-4-1 16,0-1-2-16,6-3 0 0,-1 4-2 15,-2-3-2-15,4 13-7 16,-17-7-24-16,8 15-1 15,-14-4-1-15,0 11 1 16</inkml:trace>
  <inkml:trace contextRef="#ctx0" brushRef="#br2" timeOffset="45633.5629">17918 4091 30 0,'0'0'28'0,"0"0"1"16,-5-10-1-16,5 10-16 15,0 0-2-15,-10-10-2 16,10 10-2-16,-12 0 0 15,12 0-1-15,-16-2 0 16,6 5 1-16,-11-8-1 16,5 5 0-16,-11-8 0 15,4 2 0-15,-6-5-1 16,4 0-1-16,-2-5 0 15,-1 5-2-15,5-3-1 16,2-2-3-16,7 16-11 16,-2-16-22-16,16 16 0 15,-12-10-1-15,12 10 0 16</inkml:trace>
  <inkml:trace contextRef="#ctx0" brushRef="#br2" timeOffset="46653.6649">17526 3907 46 0,'0'0'30'0,"0"0"0"15,-10-15-1-15,10 15-20 16,0 0-3-16,0 0 1 15,-12-17-1-15,12 17 1 16,-20-19-2-16,3 8 1 16,-9-9 0-16,-4 2 0 15,-10-6-1-15,2 5-1 16,-4-4 0-16,3 6-1 15,3-1-2-15,6 6 0 16,8 0-3-16,6 3-1 16,16 9-5-16,-14-15-22 15,14 15-6-15,10-12 0 0,4 9-2 16</inkml:trace>
  <inkml:trace contextRef="#ctx0" brushRef="#br2" timeOffset="48683.8679">17954 3474 56 0,'-14'-8'22'16,"14"8"2"-16,-13-11-3 0,13 11-6 15,-13-14-3 1,13 14-2-16,-10-16-2 0,10 16 1 16,-14-14-3-16,14 14-2 15,-20-7 0-15,11 9 0 16,-8 0-1-16,2 3-1 15,-5 2 0-15,1 4 1 16,-4 0-1-16,1 2 0 16,0 0-1-16,1 3 1 15,3-1-1-15,2 1 1 16,2 0 0-16,2 2-2 15,1 1 2-15,4-1-2 16,-1 4 1-16,3 2-1 16,0-1 1-16,1-1-1 0,1 4 0 15,1-4 0-15,3-2 0 16,2 2 0-16,2-2 0 15,2-2 0-15,5 0 0 16,3-1 0-16,0-1 0 16,2 0 0-16,0-3 0 15,2 2 0-15,2-5 0 16,-2 0 0-16,-3-4 0 15,1 3 1-15,2-5-1 16,-1-3 0-16,2 0 0 16,-1-2 0-16,3-1 0 15,1-5-1-15,3-1 2 16,3-5-2-16,1-1 1 15,1-5 0-15,-1-1 0 16,1-3 0-16,-3-1 0 0,-2-1 0 16,-4-1 1-16,-2-1-1 15,-3 1 0-15,-4 0 0 16,-2-2-1-16,-2-1 1 15,-1-1-1-15,-7 3 2 16,0-6-2-16,-2 2 1 16,-6-3-1-16,-2 1 1 15,-5 0 1-15,-3 6-1 16,-7 4 0-16,-4 9 0 15,-7 12-1-15,-5 9 1 16,0 14-2-16,-4 4-1 16,10 17-9-16,-10-12-24 15,20 12 0-15,-3-15-2 16,18 2-1-16</inkml:trace>
  <inkml:trace contextRef="#ctx0" brushRef="#br2" timeOffset="49158.9154">17848 3601 88 0,'0'0'37'15,"0"0"-1"-15,-12-5 2 16,12 5-33-16,0 0-8 16,-3-15-6-16,3 15-26 15,0 0-1-15,18-6-2 16,-18 6 1-16</inkml:trace>
  <inkml:trace contextRef="#ctx0" brushRef="#br2" timeOffset="49475.9471">18063 3539 71 0,'0'0'36'0,"0"0"0"15,0 0-1-15,0 0-22 16,0 0-15-16,2-13-4 16,-2 13-14-16,0 0-14 15,5 13-1-15,-5-13-2 16,0 0 3-16</inkml:trace>
  <inkml:trace contextRef="#ctx0" brushRef="#br2" timeOffset="49952.9948">17997 3576 27 0,'-8'-10'29'0,"8"10"1"16,0 0-1-16,0 0-14 15,0 0-7-15,0 0-1 16,0 0-2-16,0 0-1 15,0 0-1-15,0 0 0 16,0 0-1-16,0 10-1 0,0-10 0 16,-7 15-1-1,7-1-5-15,0-14-13 0,-5 11-13 16,5-11 0-16,0 0-1 15,12 5 0-15</inkml:trace>
  <inkml:trace contextRef="#ctx0" brushRef="#br2" timeOffset="50862.0857">17834 3797 39 0,'0'0'28'0,"0"0"1"15,0 0-5-15,-5 10-14 16,5-10-1-16,0 0-2 15,3-17 0-15,-3 17-2 16,15-18 0-16,-1 10-1 16,-3-6 2-16,2 4-3 15,-2-3 0-15,2 5 0 16,-13 8-1-16,19-16-1 15,-19 16 0-15,18-12 0 16,-18 12-1-16,16-9 1 16,-16 9-1-16,16-8 1 15,-16 8 0-15,19-6-1 16,-19 6 1-16,16-2 1 0,-16 2-1 15,14 2 1-15,-14-2-1 16,0 0 1-16,8 17-1 16,-8-17 0-16,0 19 0 15,1-9 0-15,0 1-1 16,-1-11 1-16,6 18-1 15,-6-18-1-15,13 12-1 16,-13-12-3-16,19 10-5 16,-19-10-26-16,13 1 1 15,-13-1-2-15,0 0 1 16</inkml:trace>
  <inkml:trace contextRef="#ctx0" brushRef="#br2" timeOffset="54151.4146">18311 2397 61 0,'0'0'32'0,"4"17"0"15,-12-7-7-15,5 18-22 16,-5 2 0-16,3 11 1 15,-4 3 1-15,1 9 3 16,-3 2-4-16,4 6 1 16,-2-6-1-16,1-1-1 15,3-6 0-15,1-4-1 16,1-10-1-16,3-6-1 15,0-13 1-15,0-15-1 16,0 0 1-16,12-4 0 0,-8-18-1 16,1-7 1-16,1-7 0 15,-4-8-1-15,0-5-1 16,1-5 0-16,-2-3 1 15,0-2-1-15,4 1 0 16,3 4 0-16,3 5 1 16,7 4-1-16,6 5 2 15,3 5-1-15,10 5 0 16,0 8 1-16,2 8-1 15,-2 2 0-15,-2 7 0 16,-6 4 0-16,-6 5 0 16,-7 9 0-16,-9 7 0 15,-8 7 0-15,-7 6-1 16,-8 2 1-16,-5 3-1 15,-3 4 0-15,-1-5 0 0,3 0 1 16,-1-7-1-16,5-7 1 16,4-4-1-16,8-6 0 15,6-13 1-15,0 14 0 16,0-14-1-16,20 3 1 15,-3-5 1-15,4 2-1 16,2 1 0-16,0 2 3 16,0 2-1-16,-4 6 1 15,-7 5-1-15,-9 8 1 16,-13 6-2-16,-9 6 1 15,-10 0 0-15,-4 3-2 16,-9-2-1-16,-1-2 0 16,7-4-2-16,0-12-6 15,23 1-25-15,3-19-2 0,10-1 0 16,24-16-2-16</inkml:trace>
  <inkml:trace contextRef="#ctx0" brushRef="#br2" timeOffset="54511.4506">18831 2670 74 0,'-14'19'40'0,"-9"-3"-4"16,9 19 2-16,-4-5-32 15,6 7-1-15,-3-4 0 0,6 5-2 16,0-7-1-16,5 2-1 16,1-9 0-16,3-7 0 15,1-4-1-15,-1-13 1 16,14 1-1-16,-3-13 0 15,3-5 1-15,0-5-1 16,1-8 1-16,2-2 0 16,-2-4-2-16,-1 4 2 15,-2 2-1-15,-1 2-2 16,1 8 0-16,0 2-1 15,3 11-3-15,-3-9-17 16,14 17-15-16,-6-6-2 16,13 8 1-16,-7-9 1 15</inkml:trace>
  <inkml:trace contextRef="#ctx0" brushRef="#br2" timeOffset="54702.4697">19210 2685 78 0,'-7'18'39'0,"-7"-2"-2"16,1 14 2-16,-6-1-34 15,4 6 0-15,-2-3-1 16,3 1-2-16,1-3-3 16,5-4-2-16,12 0-8 15,-4-26-27-15,15 6 1 16,0-23-1-16,13-2 0 15</inkml:trace>
  <inkml:trace contextRef="#ctx0" brushRef="#br2" timeOffset="54834.4829">19225 2518 87 0,'-22'-15'36'0,"9"17"0"16,1 0-6-16,1-1-63 16,23 14-2-16,3-7-3 15,12 11 2-15</inkml:trace>
  <inkml:trace contextRef="#ctx0" brushRef="#br2" timeOffset="55240.5235">19549 2728 80 0,'0'0'37'0,"-19"4"-2"0,-3-11 3 16,11 6-31-16,-17-2-1 16,1 9-1-16,-7 0 1 15,2 14-1-15,-4 0 1 16,7 8-3-16,3 0 1 15,6 3-3-15,7-4 0 16,12 0 0-16,9-5 0 16,9-11-1-16,5-2 0 15,10-9 1-15,3-7-1 16,3-6 1-16,3-7-1 15,-7-4 0-15,2-4 0 16,-7 2 1-16,-6 2-2 0,-6 4 2 16,-5 2-2-1,-8 7 2-15,-4 11-2 0,0 0 1 16,-18 24 0-16,7-4-1 15,0 4-1-15,3 0-1 16,5 3-2-16,3-6-2 16,15 8-8-16,-15-29-16 15,36 13-10-15,-7-16 3 16,11 2-2-16</inkml:trace>
  <inkml:trace contextRef="#ctx0" brushRef="#br2" timeOffset="55525.552">19837 2848 67 0,'6'-17'37'0,"-6"17"-1"16,-18 1 2-16,7 20-17 15,-8-11-15-15,5 13-1 0,-3 4-3 16,7-2 0-16,0 5 0 16,5-2-1-16,3-6 0 15,4-3 0-15,3-6 0 16,-5-13 1-16,15 5-1 15,-5-13 1-15,0-9 0 16,2-4-1-16,-2-6 1 16,2-2-1-16,1-7 0 15,1 3 1-15,1 1-1 16,2 2 0-16,3 3-1 15,3 3 0-15,5 9-7 16,-10-9-30-16,18 20-3 16,-9-7-2-16,15 9-1 15</inkml:trace>
  <inkml:trace contextRef="#ctx0" brushRef="#br2" timeOffset="55668.5663">20575 2939 117 0,'-31'10'41'0,"3"-5"-5"15,7-5-28-15,2-26-47 16,7 13-2-16,3-16-2 16</inkml:trace>
  <inkml:trace contextRef="#ctx0" brushRef="#br3" timeOffset="96867.6858">1221 2333 29 0,'0'0'25'0,"-15"4"1"16,15-4 2-16,0 0-21 15,0 0-1-15,0 0 0 16,0 0 1-16,12-2 0 16,-12 2 0-16,14-8 0 15,-14 8-1-15,21-7-1 16,-21 7-1-16,20-2-2 15,-10 2-1-15,3 2 0 16,-4 0-1-16,5 2 0 16,-1-1 0-16,3 1 0 15,3-3 1-15,4-1-1 16,5-2 1-16,2-1-1 0,2-2 1 15,4 1-1-15,-1 1 0 16,3-1 1-16,-3 1-1 16,5 2 0-16,-4-1 0 15,5 2 0-15,3 0 0 16,6-1 1-16,4-1 0 15,6-1-1-15,6-1 1 16,7 2-1-16,4-3 1 16,3 4-1-16,2 0 0 15,4 2 1-15,1 1-1 16,2 3 0-16,0 0-1 15,0 1 1-15,1 0 0 16,2-2-1-16,3 1 1 16,1-2 0-16,1 0-1 0,5-2 1 15,-3-2 0-15,2 1 0 16,1-2 1-16,-1 1-1 15,4-2 0-15,-6-1 0 16,0 0 1-16,0 1-1 16,5 1 1-16,-3-1-1 15,1 1 1-15,2-3-1 16,-1 2 1-16,0-2-1 15,3 2 1-15,-1-1-1 16,0-1 0-16,3 2 1 16,-3-1-1-16,-1 0 1 15,-2 1-1-15,0-1 1 16,-3 1-1-16,-3-1 1 15,-1 1-1-15,2 1 1 16,-2-4-1-16,0 2 0 0,4-3 1 16,-1 1-1-16,1-2 0 15,4-1 1-15,-3-3-1 16,0 1 2-16,-4-2-1 15,-1 2 0-15,-4 0 0 16,-5 3 0-16,-2 1 0 16,-9 0-1-16,-7 6 1 15,-7-1-2-15,-9 4-1 16,-9-4-3-16,0 10-20 15,-18-10-9-15,-2 7-2 16,-10-8 0-16,-13 3 0 16</inkml:trace>
  <inkml:trace contextRef="#ctx0" brushRef="#br3" timeOffset="98030.8021">7507 2146 4 0,'14'-6'12'0,"-14"6"-12"15,0 0 0-15,0 0 2 16,0 0 4-16,0 0 4 16,-10-3 4-16,10 3 2 15,0 0-1-15,0 0 3 16,0 0-1-16,0 0-1 15,0 0-4-15,0 0-2 16,-5-11-4-16,5 11-2 16,0 0-1-16,0 0-1 15,0 0-2-15,0 0 0 16,0 0 0-16,0 0 0 0,0 0 0 15,0 0 0-15,11-8 1 16,-11 8-1-16,0 0 0 16,17-3 0-16,-17 3 2 15,0 0-2-15,12-5-2 16,-12 5-4-16,0 0-24 15,0 0 0-15,0 0-3 16,0 0 2-16</inkml:trace>
  <inkml:trace contextRef="#ctx0" brushRef="#br3" timeOffset="99782.9773">7482 2158 34 0,'0'0'26'0,"0"0"3"16,0 0-8-16,0 0-11 15,18 0-2-15,-18 0-1 16,0 0-1-16,0 0-1 16,11-6-2-16,-11 6 0 15,0 0 0-15,0 0 1 16,0 0-2-16,0 0 1 15,0 0 0-15,9-13 0 16,-9 13-1-16,12-10 0 16,-12 10 0-16,18-14-1 15,-7 9 2-15,0 1-2 16,0-1 1-16,-1-1-1 0,3 1 1 15,-13 5-1-15,19-11 1 16,-19 11-1-16,19-13 0 16,-19 13 0-16,15-12-1 15,-15 12 1-15,14-14-1 16,-14 14 1-16,12-15-1 15,-12 15 1-15,9-14-1 16,-9 14 0-16,7-13 0 16,-7 13 1-16,4-12-1 15,-4 12 1-15,3-11-1 16,-3 11 1-16,3-11 0 15,-3 11 0-15,1-11 0 16,-1 11-1-16,-1-13 1 16,1 13-2-16,1-14 2 0,-1 14-2 15,1-15 2-15,-1 15-2 16,0-16 2-16,0 16-1 15,0-15 2-15,0 15-2 16,-1-17 2-16,1 17-1 16,-4-15 0-16,4 15-1 15,-6-14 1-15,6 14 0 16,-5-15-1-16,5 15 1 15,-7-17 0-15,7 17 0 16,-4-17-1-16,4 17 1 16,-7-20-1-16,7 20 0 15,-10-19 0-15,10 19 0 16,-12-17 1-16,12 17-1 15,-12-18 0-15,12 18 1 16,-14-15-1-16,14 15 1 0,-11-11-1 16,11 11 1-16,-14-11-1 15,14 11 1-15,-13-8-1 16,13 8 0-16,-15-8 1 15,15 8-1-15,-19-6 0 16,19 6 1-16,-18-4-1 16,18 4 0-16,-19-5 0 15,19 5 1-15,-16-4-1 16,16 4 0-16,-15-7 0 15,15 7 1-15,-18-6-1 16,5 4 0-16,0-1 1 16,-2 2-1-16,1 1 1 15,0 1-1-15,-1-1 0 16,1 0 1-16,0 0 0 0,4-1-1 15,10 1 0-15,-19-1 0 16,19 1 1-16,-17-5-1 16,17 5 0-16,-17-7 0 15,17 7 0-15,-19-3 0 16,6 1 0-16,1 2 1 15,-3 1-1-15,-2 0-1 16,-1 2 2-16,-1 1-1 16,0 1-1-16,-2-1 1 15,5 0 0-15,-4-1 0 16,6-1 0-16,1 0 0 15,3-2 0-15,10 0-2 16,-16-3-3-16,16 3-17 0,0 0-15 16,0 0 0-16,0 0-2 15,0 0 0-15</inkml:trace>
  <inkml:trace contextRef="#ctx0" brushRef="#br3" timeOffset="103149.3139">7086 1541 10 0,'9'0'21'0,"-9"0"3"15,0 0-5-15,0 12-6 16,0-12 2-16,-7 15 0 16,7-15 1-16,-7 13-4 15,7-13-1-15,-8 11-3 16,8-11 0-16,0 0-3 15,-12 11-1-15,12-11-1 16,-12 6 0-16,12-6-1 0,-19 8 0 16,9-4-1-16,-4-1 1 15,3 1 0-15,-4-3 1 16,2 3 0-16,1-3-1 15,1-1 1-15,1-2 0 16,10 2-1-16,-15-7-1 16,15 7 0-16,-13-12 0 15,13 12 0-15,-13-16-1 16,13 16 0-16,-14-17 1 15,14 17-1-15,-16-19 0 16,16 19 0-16,-18-17 1 16,18 17-1-16,-14-22 1 15,6 11-1-15,2-2 1 0,0-1-1 16,-3-2 1-16,2-1 0 15,-4-1 0-15,-1-1-1 16,12 19 1-16,0 0 0 16,0 0 1-16,0 0-2 15,-54-56 1-15,54 56 1 16,0 0-1-16,0 0-1 15,-62-55 1-15,62 55-1 16,0 0 1-16,-57-50-1 16,57 50-1-16,0 0-1 15,-64-56 1-15,64 56 1 16,-48-44-1-16,48 44 0 15,0 0 0-15,-67-66 0 16,67 66 1-16,0 0 1 0,-66-58 0 16,66 58-1-16,0 0 0 15,-62-52 0-15,62 52 0 16,0 0 1-16,-58-44-1 15,58 44 0-15,0 0 0 16,-57-36 0-16,57 36 0 16,0 0 0-16,-57-28 0 15,57 28-1-15,0 0 1 16,-61-20 0-16,61 20 0 15,0 0 0-15,-65-16 0 16,65 16 0-16,0 0 0 16,-66-8 0-16,66 8 0 15,0 0 0-15,-67 0 0 16,67 0-1-16,-46 4 0 0,46-4 2 15,-46 7-1-15,46-7-1 16,0 0 1-16,-62 15 1 16,62-15-1-16,0 0 1 15,-57 20-1-15,57-20 0 16,0 0 0-16,-49 25 0 15,49-25 0-15,0 0 0 16,0 0 0-16,-57 36 0 16,57-36-1-16,0 0 1 15,0 0 0-15,-50 40 0 16,50-40 0-16,0 0 0 15,0 0 0-15,-48 43 0 16,48-43 0-16,0 0-1 16,0 0 2-16,-47 42 0 15,47-42 0-15,0 0-1 0,0 0 1 16,-52 43 0-16,52-43 0 15,0 0 0-15,0 0-2 16,-56 38 1-16,56-38 0 16,0 0 0-16,-52 30 0 15,52-30 0-15,0 0 0 16,-60 28 0-16,60-28 0 15,0 0-1-15,-68 29 1 16,68-29-1-16,-53 19 1 16,53-19 0-16,-59 21 0 15,30-14 0-15,-35 10-1 16,3 2 1-16,-2-2 0 0,3 1-1 15,-9-18 0 1,16 14 1-16,2-3-1 0,9 1 0 16,5 0 1-16,-1-3 0 15,1-1-1-15,1 0 1 16,0-2 0-16,0 0-1 15,0-3 1-15,-1-2 0 16,-1 2 0-16,-3-1 0 16,-2 0 0-16,0-3-1 15,-2 1 1-15,1-2 0 16,1-2 0-16,2 0 1 15,0-5-1-15,1-1 0 16,3-1 1-16,-1-1-1 16,38 12 1-16,0 0-1 15,-60-22 1-15,60 22 0 16,-50-15 0-16,50 15-1 0,-53-22 1 15,53 22-1-15,-60-21 1 16,60 21-1-16,-66-29 0 16,66 29-3-16,-72-30 2 15,72 30 0-15,-78-41 1 16,78 41-2-16,-86-45 1 15,86 45 1-15,-92-45 0 16,92 45 2-16,-90-49-2 16,41 26 1-16,0-1-1 15,3 0 0-15,-4-1 0 16,0 3 0-16,-2-1 0 15,2 0 0-15,-2 0 0 16,-1 1 1-16,-1 0 0 0,-1 0 0 16,-2 2 0-16,2 0-1 15,-3-1 0-15,-1 4 1 16,-1-2-1-16,0 3 0 15,0-1 0-15,0 0 0 16,-4 2 0-16,3-1 0 16,-2 2 0-16,2 0 1 15,-2 1-1-15,0-1 0 16,-1 3 0-16,0-2 1 15,2 3-2-15,0-1 2 16,4 0-1-16,2 2 0 16,2 1-1-16,5 1 1 15,49 7-1-15,-88-13 1 16,88 13 0-16,-72-9-1 0,72 9 0 15,-57-6 1-15,57 6 0 16,0 0-1-16,-48-4 1 16,48 4 0-16,0 0 0 15,0 0 0-15,0 0-1 16,0 0 1-16,0 0 0 15,58 19 0-15,-58-19 0 16,0 0-1-16,72 25 2 16,-72-25-1-16,60 25 0 15,-60-25 0-15,66 27 0 16,-66-27 0-16,73 31 0 15,-73-31 0-15,75 36 0 16,-75-36 0-16,74 37 0 16,-74-37-1-16,72 40 1 15,-72-40 0-15,67 43 0 0,-67-43 0 16,59 43 0-16,-59-43-1 15,0 0 1-15,69 64 0 16,-69-64 0-16,0 0-1 16,39 72 1-16,-39-72-1 15,0 0 2-15,5 74 1 16,-5-74-2-16,0 0 1 15,-24 74 0-15,24-74 2 16,0 0-2-16,-51 72 1 16,51-72-2-16,0 0 1 15,-57 62-1-15,57-62 0 16,0 0 0-16,-60 49 1 15,60-49-1-15,0 0 0 16,-50 32 0-16,50-32 0 0,0 0 0 16,0 0 0-16,-46 21 0 15,46-21 0-15,0 0 0 16,0 0 0-16,0 0 0 15,0 0 0-15,0 0 0 16,0 0-1-16,0 0 1 16,0 0 0-16,0 0 0 15,52-9 0-15,-52 9-1 16,0 0 1-16,53 2-2 15,-53-2 2-15,0 0 0 16,42 8-1-16,1 5 0 16,1-1 1-16,-8 2-1 15,-18-12 1-15,4 15 0 16,-2 1 0-16,-5-5 0 0,-3-2 0 15,-7-2 0-15,0 2 0 16,-4 2-1-16,-3 0 1 16,-5 2-1-16,-3 3 1 15,-3-1-1-15,-3 0 1 16,-3 1 0-16,-3-1-1 15,1 0 1-15,-1 0 0 16,-1 0 0-16,0-4 0 16,-3 2 0-16,4-1 1 15,-2-2-1-15,5-3 1 16,3-1-1-16,4-1 0 15,1-2 0-15,11-5 1 16,0 0-2-16,0 0 1 16,0 0 1-16,0 0-2 0,19-2 1 15,-4-1 0-15,0-2 0 16,0 2 0-16,2 2 0 15,1 1 0-15,1 1-1 16,2 2 2-16,2 0-2 16,4-1 1-16,1 3 0 15,3-4 0-15,0 3-1 16,-2-4 1-16,-2 3 0 15,-2 0 0-15,-5 4 0 16,-6 6 0-16,-4 2-1 16,-6 4 1-16,-5 2 0 15,-3 8 0-15,0 0 1 16,-5 2-2-16,-1 2 2 0,-5 0-1 15,-2-1 1-15,-2-1-2 16,-2 2 2-16,-3 1-1 16,-5 3 0-16,-2-3-1 15,-3 1 2-15,2 0-2 16,-1-4 1-16,0-2 0 15,0-3 0-15,5-9-1 16,3-5 1-16,1-6-2 16,6-4-5-16,-10-15-23 15,28 13-8-15,-25-26 0 16,17 7-2-16</inkml:trace>
  <inkml:trace contextRef="#ctx0" brushRef="#br3" timeOffset="104245.4235">6487 1776 85 0,'0'0'34'0,"0"0"1"16,-18-8-2-16,18 8-28 15,-22-4-3-15,3 4 0 16,-8 1-1-16,-4 2 0 15,-10 1 0-15,0 4 1 0,-7 1 0 16,1 0 1-16,-4-2 0 16,-4 1 0-16,-2-5 0 15,3 1 0-15,-3-4 0 16,-2 1-1-16,-4-5-1 15,1 0 1-15,-4-1-2 16,5 2 1-16,-2-1 0 16,-2 3-1-16,3 0 0 15,-7 4 0-15,2 1 0 16,1 3-1-16,0-1 1 15,0 0 0-15,5-1-1 16,4-1 1-16,7-2-2 16,8-4-2-16,12-1-4 15,0-9-30-15,30 12 0 0,0-22-1 16,24 14-1-16</inkml:trace>
  <inkml:trace contextRef="#ctx0" brushRef="#br3" timeOffset="105550.554">6288 1776 25 0,'-11'-8'24'16,"11"8"-1"-16,-16-1-2 15,2-1-6-15,14 2-3 16,-26 9-2-16,26-9-3 16,-27 12 0-16,27-12 0 15,-20 12-1-15,20-12 1 0,-16 11 2 16,16-11-2-16,0 0-1 15,0 0-2-15,0 0-1 16,11 4 0-16,-11-4 0 16,17-11-1-16,-17 11 0 15,22-16-1-15,-12 7 0 16,3-1-1-16,-2-2 1 15,1-1 0-15,-2 3-1 16,0-2 1-16,-10 12-1 16,15-18 1-16,-15 18-1 15,2-14 1-15,-2 14 0 16,-10-10 0-16,10 10 1 15,-20-8-1-15,7 2 0 0,2-1 1 16,-2 0-1-16,1 1 1 16,3-1-1-16,9 7 1 15,-16-13-1-15,16 13 0 16,-14-15 1-16,14 15-1 15,-13-13 0-15,13 13 0 16,-15-12 0-16,15 12 0 16,-20-10-1-16,10 5 1 15,-3 2-1-15,0-2 1 16,2 2 0-16,-2 1 0 15,4-1-1-15,9 3 1 16,-19-4 0-16,19 4 0 16,-19-4-1-16,7 2 1 15,-4 2-1-15,-3 2 1 0,-3-1-1 16,-3 3 0-16,-4 2 0 15,-4-2 0-15,1 1 0 16,-2-1 1-16,2 1-1 16,1-3 0-16,-1 0 0 15,5-1 1-15,1 1-1 16,3 1 0-16,0 0 0 15,2 0 0-15,-1 3 1 16,2 0-1-16,0 2 0 16,-2 0-1-16,2 1 2 15,-4 0-1-15,2 1-1 16,-3-4 1-16,-1 6 0 15,0 0 0-15,0-2 0 16,-1 4 0-16,-6 2-1 0,0 3 1 16,-2 2-1-16,-1 6 1 15,-5-4 0-15,2 2-1 16,3-3 0-16,0-3-1 15,8-4 0-15,3-10-5 16,25-5-27-16,-25 0-6 16,25 0 3-16,-3-14-3 15</inkml:trace>
  <inkml:trace contextRef="#ctx0" brushRef="#br3" timeOffset="105684.5674">4951 1867 111 0,'0'0'38'16,"-17"3"-3"-16,2-8-33 15,15 5-40-15,6-23-1 0,-3 11-2 16</inkml:trace>
  <inkml:trace contextRef="#ctx0" brushRef="#br3" timeOffset="107528.7518">2183 1405 10 0,'0'0'23'0,"-16"-2"0"15,4 4-3-15,12-2-1 16,-18 4-2-16,18-4-3 15,-14 7-1-15,14-7-2 16,0 0-1-16,0 0-2 0,0 0 0 16,0 0-3-16,-12 2-1 15,12-2-1-15,0 0-1 16,0 0 0-16,0 0-1 15,13 0 0-15,-13 0 0 16,15 2 0-16,-15-2-1 16,22 2 2-16,-7-3-2 15,3 2 1-15,0-2 0 16,5 0 0-16,-1-5 0 15,5 2-1-15,0 1 1 16,2-2-1-16,-2 2 0 16,-1-2 1-16,1 3-1 15,-3 0 0-15,-2 0 0 16,-2 2 1-16,-2-3-1 15,-3 3 0-15,-2-1 0 0,1 0 1 16,-1-2-1-16,3 0 1 16,-2-1 0-16,1 0-1 15,-15 4 1-15,18-6 0 16,-18 6 0-16,20-5 0 15,-20 5 0-15,22-2-1 16,-6-3 0-16,3 3 1 16,-19 2-1-16,0 0 0 15,23-2 1-15,-23 2-2 16,15 0 1-16,-15 0 1 15,0 0-1-15,0 0 2 16,0 0-1-16,0 0-1 16,0 0 1-16,0 0 0 15,0 0-1-15,0 0 1 0,0 0 0 16,0 0-1-16,0 0 1 15,0 0-1-15,0 0 1 16,0 0-1-16,0 0 1 16,0 0 0-16,0 0-1 15,0 0 1-15,0 0-1 16,44-49 1-16,-44 49 0 15,0 0-1-15,0 0 0 16,0 0 1-16,0 0 0 16,0 0-1-16,0 0 1 15,-25-50-1-15,25 50 1 16,0 0 0-16,0 0-1 15,0 0 0-15,0 0 0 16,0 0 0-16,-47-30 0 0,47 30 0 16,0 0 0-16,0 0 0 15,0 0 0-15,0 0 0 16,0 0 0-16,-48-12 0 15,48 12 0-15,0 0 0 16,0 0 0-16,0 0 1 16,0 0-1-16,-51 7 0 15,51-7 0-15,0 0 1 16,0 0-1-16,0 0 0 15,-56 14 1-15,56-14-1 16,0 0 0-16,0 0 0 16,0 0 0-16,-50 30 1 15,50-30-2-15,0 0 1 16,0 0 0-16,0 0 1 15,-35 33-1-15,17-18 0 0,-2-1-1 16,3 2 1-16,-5-3 0 16,3 0 0-16,-11-20-1 15,14 15 1-15,2-2-1 16,0 1 1-16,-2 4 1 15,-1 1-1-15,0-5 1 16,-1 2-1-16,-1-1 0 16,-2-1 1-16,-2 0-1 15,0 0 1-15,-1-6-1 16,-2 2 0-16,2 0 0 15,1-2 1-15,1 0-1 16,4-1 0-16,6 1-1 0,12-1-2 16,0 0-4-16,0 0-20 15,0 0-12-15,19-12 1 16,4 11-2-16,-4 1 0 15</inkml:trace>
  <inkml:trace contextRef="#ctx0" brushRef="#br3" timeOffset="107663.7653">2208 1507 110 0,'2'13'39'15,"-2"-13"1"-15,0 0-4 16,-14 4-34-16,14-4-7 16,9-20-33-16,-6 6-1 15,6 2-1-15,-6 2-1 16</inkml:trace>
  <inkml:trace contextRef="#ctx0" brushRef="#br3" timeOffset="109326.9316">5305 1287 60 0,'0'0'33'0,"0"0"-1"15,-51-35 1-15,51 35-20 16,0 0-6-16,0 0-2 15,0 0-1-15,0 0 1 0,0 0-1 16,0 0-1-16,0 0-1 16,0 0 0-16,0 0 0 15,-10 15 0-15,28 0-1 16,2 1-1-16,5 6 1 15,3 3-1-15,5 0 0 16,3 0 0-16,2 0 0 16,4-6-1-16,2-2 1 15,4-3 1-15,4-5 0 16,3-2 0-16,6-3 0 15,1-4 0-15,-1-2 1 16,-1 0-1-16,-2 1 0 16,-2 1 0-16,-2 4 0 15,1-1 0-15,-6 2-1 0,1 1 0 16,1-2 1-16,3 0-1 15,-1-2 0-15,2-4 0 16,4-2-1-16,2-4 0 16,-6-2-1-16,2 0-3 15,-15-9-17-15,-2 11-15 16,-15 0 1-16,-7 5-2 15,-18 3 2-15</inkml:trace>
  <inkml:trace contextRef="#ctx0" brushRef="#br3" timeOffset="109447.9437">6713 1564 101 0,'1'12'31'16,"12"-15"-29"-16,-13 3-2 16,10-15-35-16,-10 15-3 15</inkml:trace>
  <inkml:trace contextRef="#ctx0" brushRef="#br3" timeOffset="117301.729">7847 638 72 0,'0'0'36'0,"0"0"-1"15,0 0 0-15,0 0-25 16,0 0-3-16,0 0-2 16,0 0-1-16,-51 23 0 0,51-23-2 15,0 0-1-15,-54 40 0 16,54-40 0-16,0 0-1 15,0 0 1-15,-35 59-1 16,35-59 1-16,0 0-1 16,0 0 0-16,44 53 1 15,-44-53-1-15,0 0 1 16,63 43-2-16,-63-43 2 15,0 0 0-15,61 54 0 16,-61-54 2-16,0 0-1 16,27 71 0-16,-27-71 0 15,-3 55-1-15,3-55-1 16,-13 53-2-16,13-53-7 0,0 0-26 15,-18 58-4-15,18-58-1 16,0 0-1-16</inkml:trace>
  <inkml:trace contextRef="#ctx0" brushRef="#br3" timeOffset="117807.7796">8271 992 69 0,'0'0'40'16,"0"0"-2"-16,45-48 1 0,-45 48-20 15,0 0-13-15,0 0-1 16,0 0 0-16,0 0-2 16,0 0 0-16,-27 62-1 15,27-62 2-15,0 0-2 16,-14 68 0-16,14-68-2 15,0 0 1-15,10 61-1 16,-10-61 1-16,0 0 0 16,0 0-2-16,66 31 1 15,-66-31 1-15,53-6-1 16,-53 6 0-16,58-25 0 15,-58 25 0-15,58-36 0 16,-58 36 0-16,51-38 0 0,-51 38 0 16,0 0 1-16,48-30 0 15,-48 30 0-15,0 0-1 16,0 0-1-16,29 48 0 15,-33 1-2-15,3 3-3 16,6 2-12-16,-5-54-20 16,0 0-2-16,35 58 0 15,-35-58 2-15</inkml:trace>
  <inkml:trace contextRef="#ctx0" brushRef="#br3" timeOffset="118392.8381">8963 1134 88 0,'0'0'38'0,"0"0"0"15,0 0 2-15,0 0-36 16,26-13 1-16,-40 50-2 16,4 19 3-16,-7 7-3 15,1-10-1-15,3 3-1 16,6-4 1-16,-1-17 0 15,11-14 0-15,-3-21-1 16,0 0 0-16,0 0 0 16,0 0 0-16,0 0 0 15,40-70 0-15,-40 70 0 16,26-61-2-16,-26 61 2 15,24-76-2-15,-24 76 2 16,35-79-1-16,-35 79-1 16,30-95 1-16,-30 95 0 0,33-77 0 15,-33 77 0-15,35-65-1 16,-35 65 1-16,0 0-2 15,57-48 2-15,-57 48 0 16,0 0 0-16,52 20 0 16,-52-20 0-16,0 0 1 15,9 98-1-15,-7-26 1 16,-14-3-1-16,-5-1 0 15,-16-9 0-15,-12-23 0 16,2-8 0-16,7-10 0 16,8-13 1-16,6-3-1 15,6-5 1-15,6 2-1 16,10 1 1-16,-16 5-1 15,10 11 0-15,0 13 0 16,-3 10 0-16,-2 12 0 0,-6 10 0 16,-2 7-1-16,0 3 0 15,-2-1-2-15,3-6-2 16,0-19-12-16,19-3-21 15,-1-22-2-15,17-13-1 16,3-21-1-16</inkml:trace>
  <inkml:trace contextRef="#ctx0" brushRef="#br3" timeOffset="119093.9082">9437 1145 106 0,'0'0'40'16,"0"0"1"-16,0 0-2 15,0 0-37-15,53-44-1 16,-53 44 0-16,0 0 0 15,51-16 0-15,-51 16-1 16,0 0 0-16,69-32 1 16,-69 32 0-16,0 0 1 15,64-54-2-15,-64 54 1 16,0 0 0-16,0 0-1 15,42-59 1-15,-42 59-1 16,0 0 1-16,0 0 1 0,0 0 0 16,-56 25 0-16,56-25 0 15,0 0 1-15,-57 65-2 16,57-65 2-16,0 0-3 15,-21 75 0-15,21-75 0 16,0 0 0-16,38 60 0 16,-38-60 0-16,54 24 0 15,-54-24 0-15,70 6 0 16,-70-6 0-16,80-11 0 15,-80 11 0-15,79-20 0 16,-79 20 0-16,64-20 0 16,-64 20 0-16,0 0 0 15,29 2 0-15,-17 22-2 16,-12 14 1-16,-12 10 0 0,-2 3 0 15,-8-16 0-15,17 8 1 16,6-20-1-16,15-24 1 16,-16 1 1-16,0 0 0 15,0 0 1-15,54-56-1 16,-54 56 1-16,0 0-2 15,44-69 0-15,-44 69 0 16,32-50 0-16,-32 50 0 16,36-60 0-16,-36 60 0 15,41-53-3-15,-41 53-15 16,54-50-22-16,-54 50-3 15,65-42 0-15,-65 42-2 16</inkml:trace>
  <inkml:trace contextRef="#ctx0" brushRef="#br3" timeOffset="119781.977">11290 791 94 0,'52'-51'38'0,"-52"51"3"16,0 0-3-16,0 0-35 15,0 0-1-15,0 0 1 16,0 0 0-16,0 0 0 16,-68 1 0-16,68-1-2 15,-63 51 2-15,63-51-2 16,-65 60 1-16,65-60-1 15,-33 60-2-15,33-60 1 16,2 58 1-16,-2-58 0 16,0 0 0-16,55 72-1 15,-55-72 1-15,53 45-1 16,-58-27 3-16,50 31-3 15,-6 2 1-15,-19-3-2 16,-20 6 2-16,-38-18-2 0,-4 7-1 16,-2-6-3-1,21-27-1-15,23-10-24 0,0-10-9 16,0 10-1-16,0 0-1 15,58-36 2-15</inkml:trace>
  <inkml:trace contextRef="#ctx0" brushRef="#br3" timeOffset="120213.0201">11788 1132 89 0,'54'-33'39'15,"-54"33"0"-15,0 0 2 16,0 0-29-16,0 0-8 0,0 0 2 15,0 0-1-15,0 0-1 16,-52-33 0-16,52 33-1 16,-60 28 0-16,-3-1-1 15,10 12 2-15,9 6-6 16,18 0 4-16,16-5-2 15,17-20-2-15,-7-20 2 16,0 0 0-16,68 6 0 16,-68-6 0-16,67-14 0 15,-67 14 0-15,66-25-1 16,-66 25 0-16,64-33 1 15,-64 33-2-15,55-36 2 16,-55 36-1-16,47-44 0 16,-47 44 1-16,0 0 1 15,0 0 0-15,52-35-1 0,-65 43 0 16,13 14-3-16,-3 15-1 15,-2 9-3-15,4 8-5 16,8-15-27-16,4 2-1 16,18-10 0-16,0-28 1 15</inkml:trace>
  <inkml:trace contextRef="#ctx0" brushRef="#br3" timeOffset="120706.0694">12271 1243 96 0,'0'0'38'16,"0"0"2"-16,48-49-3 15,-48 49-28-15,-11 10-1 16,1 8-3-16,-7 18-1 0,-8 9-1 16,3 7 0-16,-5-4-1 15,15-7 0-15,17-24-2 16,8-17 1-16,10-15 0 15,-23 15 0-15,0 0 1 16,52-48-1-16,-52 48 1 16,43-49-2-16,-43 49 0 15,40-51 0-15,-40 51 0 16,38-46 0-16,-38 46 0 15,0 0 0-15,0 0 0 16,47-50 0-16,-30 48 0 16,0 8 0-16,-13 5 0 15,2 14 0-15,-1 1 0 0,-5-26 0 16,0 0 0-16,0 0 0 16,56 27 0-16,-56-27 0 15,54-18 0-15,-54 18 0 16,66-35 0-16,-66 35 0 15,60-40 0-15,-60 40 0 16,60-48 0-16,-60 48 0 16,0 0 0-16,69-26 0 15,-45 40 0-15,4 3 0 16,-19 24 0-16,-16 12-12 15,2 3-29-15,-10 8-2 16,8 2-2-16,3-12 0 16</inkml:trace>
  <inkml:trace contextRef="#ctx0" brushRef="#br3" timeOffset="121525.1513">8866 2485 72 0,'-7'21'35'0,"-8"-21"0"16,4 1-1-16,-15-18-25 15,5 5-3-15,-11-16-1 16,-2 1 0-16,-10-10-1 16,-5-5 0-16,-7-10-1 15,-1 2 1-15,1-7-1 16,3 1 0-16,7-1-2 15,9-3 0-15,9 5-1 16,19-2 2-16,12 7-3 16,18-1 1-16,15 5 0 15,10 2 1-15,10 7-1 0,3 6 0 16,-1 12 1-16,-7 14-1 15,-13 15 0-15,-21 20 0 16,-21 21 1-16,-22 15-1 16,-21 15 1-16,-11 16 0 15,-12 2 0-15,0 5-1 16,7-6 2-16,11-8-2 15,23-16 0-15,22-17-1 16,33-25 0-16,29-25-3 16,30-12-6-16,6-32-27 15,29-2-2-15,-3-24 0 16,12 3-2-16</inkml:trace>
  <inkml:trace contextRef="#ctx0" brushRef="#br3" timeOffset="122006.1994">9894 1843 90 0,'-22'9'38'0,"-13"-1"2"0,1 14-2 16,-10-6-30-16,6 6-2 16,-5-5 0-16,8 2-2 15,2-2-1-15,11-2-2 16,6-2 0-16,10-1 0 15,12 1-1-15,10 0 0 16,3 1 0-16,7 5 0 16,1 2 0-16,0 1-1 15,0 1 1-15,-7 2 0 16,-10 3 0-16,-12 1 0 15,-11 2 0-15,-10-2-1 16,-6 0 0-16,-3-3-1 0,0-3-2 16,2-7-4-16,15 12-20 15,0-23-12-15,15-5 1 16,21 1-2-16,10-4 2 15</inkml:trace>
  <inkml:trace contextRef="#ctx0" brushRef="#br3" timeOffset="122400.2388">10223 2096 108 0,'0'0'39'0,"-32"-13"2"16,8 25-10-16,-12-3-25 15,-1 6-3-15,-9 6 1 0,2 8-1 16,0 2 0-16,3 5-2 16,8-1 0-16,8-2-1 15,14-3 1-15,13-4-1 16,13-8 0-16,15-10 1 15,12-9-2-15,9-10 1 16,4-7 1-16,3-6-1 16,-6-3 0-16,-2-2 1 15,-10 4-1-15,-13 3 0 16,-7 5 1-16,-20 17-1 15,6-11 0-15,-6 11-1 16,-19 14 1-16,7 3-3 16,2 4-1-16,-2 2-3 15,16 18-18-15,-8-22-15 0,21 12-1 16,-3-16-1-16,16 4 2 15</inkml:trace>
  <inkml:trace contextRef="#ctx0" brushRef="#br3" timeOffset="122712.27">11101 1802 109 0,'-20'-22'42'0,"-15"-3"0"16,5 12-1-16,-8 1-37 0,-1 9-1 16,-3 14-1-16,1 10-1 15,1 11 0-15,0 12-1 16,4 5 1-16,2 15-1 15,7 4 0-15,3 3-1 16,10 1 0-16,5 1-2 16,9-1-1-16,3-9-5 15,17 9-21-15,-12-32-10 16,15 2 0-16,-11-25-2 15,12-2 2-15</inkml:trace>
  <inkml:trace contextRef="#ctx0" brushRef="#br3" timeOffset="122886.2874">10638 2229 109 0,'-20'-15'40'16,"20"15"1"-16,-17-7-2 16,17 7-36-16,21 1-2 15,4-2-1-15,6 1-2 16,6-4-5-16,19 8-29 15,-12-11-4-15,10 7 0 16,-9-6-1-16</inkml:trace>
  <inkml:trace contextRef="#ctx0" brushRef="#br3" timeOffset="123238.3226">11068 2267 105 0,'-23'13'41'0,"13"9"0"16,-1-15-1-16,25-10-38 15,1 4 0-15,13-6-1 16,6-3 0-16,5-5 0 16,3-2 0-16,-2-5 0 15,-5 0 0-15,-8-3-1 16,-12-2 1-16,-10 0 0 15,-8 4 0-15,-11 2 1 16,-8 4-2-16,-8 9 2 16,-6 6-2-16,-3 9 2 15,-4 9-2-15,2 9 1 16,5 5-1-16,6 4 0 15,11 3 0-15,9-2-1 0,20-3-1 16,8-8-4-16,21 9-12 16,1-28-22-16,21 4-2 15,1-19 0-15,16 1-2 16</inkml:trace>
  <inkml:trace contextRef="#ctx0" brushRef="#br3" timeOffset="123803.3791">11763 1794 94 0,'12'-20'39'0,"-5"-5"0"16,4 8 0-16,-13 1-35 16,2 16 0-16,12-8-1 15,-8 24 0-15,-8 15 1 16,-2 12-2-16,-5 10 0 15,0 13-1-15,0 5 1 16,1 5-4-16,5-3 2 16,4-4-4-16,12-2-2 15,-1-21-15-15,17 8-17 16,-5-24-2-16,7-2 1 15,-11-18-2-15</inkml:trace>
  <inkml:trace contextRef="#ctx0" brushRef="#br3" timeOffset="124420.4408">11652 2128 102 0,'-15'-18'39'0,"15"18"0"15,0 0-1-15,28-3-36 16,-8 3-2-16,8 1 0 15,5-2 0-15,5 2 0 16,5-2-1-16,3 1-1 16,1 4 0-16,-3-4-3 15,3 7-2-15,-10-14-3 0,1 15-4 16,-14-18-5-16,5 17 3 15,-19-17 5-15,3 3 7 16,-13 7 5-16,1-20 3 16,-1 20 5-16,-15-16 5 15,15 16 6-15,-23-6-3 16,17 15-4-16,-8-3-5 15,9 12-3-15,1 0-1 16,1 8-2-16,6 4 1 16,3 3-2-16,4 0 0 15,6-3 0-15,6-6 0 16,4-2 0-16,1-12 0 15,5-8-1-15,-1-8 0 0,1-8 0 16,1-5 1 0,-4-7-1-16,-2 1 0 0,-5-2 0 15,-5 3 0-15,-2 9 0 16,-6 6 0-16,-9 9 0 15,14 21-1-15,-15 12 1 16,-3 20 0-16,-1 15 0 16,-5 14 0-16,0 5 0 15,-7 7 1-15,-4-2 0 16,-6-6 0-16,-1-12 0 15,-6-17 0-15,-5-18 0 16,2-14-3-16,-4-25-3 16,13-7-14-16,-10-28-21 15,18-4 0-15,-2-22-2 0,20-7-1 16</inkml:trace>
  <inkml:trace contextRef="#ctx0" brushRef="#br3" timeOffset="124995.4983">13635 1798 81 0,'19'-6'38'16,"-19"6"-3"-16,0 0 2 16,-48 17-31-16,12 3-1 15,-15 1 0-15,2 5-2 16,-12 1 2-16,8-1-3 15,6-3 1-15,12-3 0 0,14-6-2 16,21-14 0-16,9 12 0 16,21-13-1-16,13 0 0 15,6 0 0-15,3 2 0 16,-3 0 1-16,-8 8 0 15,-12 12 0-15,-16 5 0 16,-16 8 0-16,-18 2-1 16,-12 5 1-16,-6-2-1 15,1-3-3-15,6-4 0 16,8-19-5-16,25 0-21 15,5-27-10-15,29-3-1 16,5-21 0-16,24-4 0 16</inkml:trace>
  <inkml:trace contextRef="#ctx0" brushRef="#br3" timeOffset="125364.5352">13941 1552 109 0,'0'0'41'15,"-14"17"-1"-15,8 15 1 16,-3 2-39-16,1 12-1 15,-2 7 2-15,-2 10-1 16,-3 7 0-16,-2 3-1 16,-3-3 1-16,4-5-2 15,1-11 2-15,2-6-2 16,5-12 0-16,7-8 0 15,9-18 1-15,9-10-1 0,10-8 0 16,3-12 0 0,6-5 1-16,1-5 0 0,-4-1-1 15,2 2 1-15,-8 4-1 16,-5 7 0-16,-9 9 0 15,-13 9 0-15,12 19-2 16,-12 2-2-16,4 6 0 16,-3 2-2-16,9 9-3 15,-2-16-11-15,21 13-20 16,-2-18-1-16,19 0 0 15,-3-16 2-15</inkml:trace>
  <inkml:trace contextRef="#ctx0" brushRef="#br3" timeOffset="125709.5697">14499 2018 103 0,'-32'-10'40'16,"-13"2"1"-16,1 17 0 16,-7 6-37-16,7 7-1 15,1 4 0-15,9 8-1 16,9-3-1-16,8 6 0 15,12-6 0-15,14-1-1 16,14-12 1-16,11-7-1 16,13-8 0-16,6-6 0 15,3-9 0-15,1-6 0 16,-1-9 0-16,-8-4 1 15,-9 0-1-15,-8 2 0 16,-11 1 0-16,-8 8 0 16,-7 3 0-16,-5 17 0 0,0 0-1 15,-22 26-1-15,8-1-1 16,0 4-1-16,6 9-4 15,-2-11-8-15,19 12-21 16,-6-20-5-16,19 1 2 16,-1-15 0-16</inkml:trace>
  <inkml:trace contextRef="#ctx0" brushRef="#br3" timeOffset="126091.6079">14925 1980 99 0,'-11'-15'39'16,"11"15"2"-16,-26 8-1 15,14 12-34-15,-8 5-2 0,5 8-1 16,-1 4 0-16,2 4-2 16,0-1 1-16,5-2-1 15,3-6 0-15,5-9-1 16,3-8 1-16,10-9 0 15,4-10-1-15,6-13 0 16,4-9 1-16,1-9 1 16,3-3-2-16,3-4 2 15,-3 2-2-15,-6 4 1 16,-3 6 0-16,-6 5 0 15,-15 25-1-15,16-11 0 16,-16 11 0-16,3 30 0 16,-6-3-1-16,0 7-1 15,-2 5-1-15,2 1-1 0,4 4-2 16,-3-8-7-16,14 14-13 15,-6-28-15-15,17 3 1 16,-3-19-2-16,16-3 3 16</inkml:trace>
  <inkml:trace contextRef="#ctx0" brushRef="#br3" timeOffset="126460.6448">15467 2000 108 0,'-23'5'40'16,"3"18"1"-16,-10-5-3 15,3 13-34-15,4 1-1 16,3 4-1-16,3 0 0 0,6-2-2 16,4-5 1-16,10-7-1 15,3-8 0-15,5-8 1 16,7-10 0-16,5-9-1 15,5-9 1-15,0-5-1 16,4-8 1-16,-2-6 1 16,-2 1-1-16,-2 4 0 15,-4 4-1-15,-4 8 1 16,-6 7-1-16,-1 11 1 15,-11 6-1-15,5 29-1 16,-5-1 0-16,-2 6-2 16,5 5-1-16,-2 2-2 15,9 5-4-15,-7-17-13 0,19 7-17 16,-6-19-1-16,15 1 0 15,-4-19 2-15</inkml:trace>
  <inkml:trace contextRef="#ctx0" brushRef="#br3" timeOffset="127109.7097">15968 2050 102 0,'0'-23'41'0,"-19"-3"0"16,-3 20 0-16,-18 4-35 16,3 7-2-16,-1 13 0 15,0 9-2-15,4 5 0 16,5 9-1-16,6 2-1 15,10 1 0-15,10-2 1 16,11-5-2-16,9-12 1 16,9-8-1-16,8-13 0 0,5-10 0 15,0-10 0-15,2-14 0 16,-3-5 0-16,-6-10 0 15,-7 2 0-15,-9-2 1 16,-12 3-1-16,-5 8 2 16,-7 5-1-16,-7 8 2 15,0 13-1-15,-1 7 0 16,5 6 0-16,8 6 0 15,10 2 0-15,8 8 0 16,9-8-1-16,8 5 1 16,3-7-1-16,6 3 1 15,3-6 0-15,-3 1-1 16,-8-6 1-16,-4 0 0 15,-7-3 0-15,-7 2 0 0,-15-2 0 16,1 19-1-16,-16-2 0 16,-3 2 0-16,-7 6 1 15,1 2-2-15,1 3 1 16,3-3-1-16,8-3 1 15,10-3 0-15,14-13 0 16,16-8-1-16,10-10 1 16,7-11 1-16,6-3-1 15,4-7 1-15,-4-6-1 16,-4 8 3-16,-8 0-3 15,-7 10 0-15,-13 9 0 16,-5 9 0-16,-14 1 0 16,10 23 0-16,-10 3 0 15,-2-1-4-15,8 17-8 0,-7-16-5 16,16 24-5-16,-17-21-22 15,17 9-1-15,-7-5-1 16,13 6 1-16</inkml:trace>
  <inkml:trace contextRef="#ctx0" brushRef="#br4" timeOffset="131768.1755">7492 2375 54 0,'-11'0'28'15,"11"0"1"-15,-11-6-1 16,4-6-21-16,7 12-2 16,-9-13-2-16,9 13 1 15,-16-13 0-15,4 9 1 16,-5-3 2-16,1 7-2 0,-9-4 0 15,3 5 0-15,-7-5-1 16,2 7-1-16,-5-5 0 16,3 4 0-16,-2-4-1 15,2 1 0-15,-2-1-1 16,1 2 1-16,1-1-1 15,1 2 0-15,-2 2 0 16,0 3-1-16,-2 2 1 16,-1 5-1-16,2 2 1 15,-3 4 0-15,4 1-1 16,-1 3 0-16,2 0 0 15,8 0 1-15,1-1-1 16,5 2 0-16,3-2 0 16,5 3 0-16,2-1 0 0,5 2 0 15,4 2 0-15,-1-2 0 16,4 4 0-16,-1-3 1 15,6-1 0-15,1 0 0 16,4-2 0-16,4-3 0 16,6 0-1-16,5 0 2 15,7-1-2-15,6 0 0 16,5-3 0-16,4-2 0 15,3-1 0-15,-1-1 0 16,6-3 0-16,1-7-1 16,-1-4 1-16,0-3 0 15,2-10 0-15,2-1 0 16,-1-6-1-16,-1-4 1 0,-4-3-1 15,-4-3 1-15,-7-1-1 16,-6-2 1-16,-9 2 0 16,-10-3 0-16,-10-3 1 15,-12 0-1-15,-10-6 2 16,-11 0-1-16,-13-2 1 15,-7 1 0-15,-7 3-1 16,-10 2 0-16,-4 11-1 16,-9 5-1-16,0 18-1 15,-4 8-2-15,7 30-13 16,-9-5-20-16,21 16-1 15,2-6 0-15,22 7-2 16</inkml:trace>
  <inkml:trace contextRef="#ctx0" brushRef="#br4" timeOffset="142223.2209">1544 3112 68 0,'-4'-11'36'0,"9"0"0"15,11 5 1-15,-4-12-14 16,18 9-18-16,12-5-1 15,17 4 0-15,13-9-1 16,14 5 0-16,12-4-1 16,13-3-1-16,6 1 0 15,5-1 0-15,-2-1 0 16,-1 3-1-16,-6 4 0 15,-6-4 0-15,-8 3-1 16,-8 1-1-16,-8-1 1 16,-13-2 0-16,-11 1 0 15,-12-3 0-15,-15 2 0 16,-13-3-1-16,-16 3 2 15,-19 2 0-15,-16 4 1 0,-13 3-1 16,-12 0 1-16,-9 7 1 16,-3 2-1-16,4 5 1 15,7-2-1-15,12 3 0 16,15 0 1-16,19 1-2 15,24-4 0-15,21 0 0 16,21-3 0-16,14-1-1 16,14 1 1-16,7 2 0 15,2 2 0-15,-2 3 0 16,-13 8 0-16,-12 7 2 15,-21 6-1-15,-24 11 2 16,-24 5-2-16,-22 3 0 0,-23 3 0 16,-16 1 0-16,-7-3-1 15,-6-3-2-15,4-5-3 16,1-18-26-16,27 1-9 15,6-17 0-15,30-4-1 16</inkml:trace>
  <inkml:trace contextRef="#ctx0" brushRef="#br4" timeOffset="143050.3036">1764 3578 88 0,'-6'-11'36'0,"-4"12"1"15,-13 3-1-15,-4 13-33 16,-12 5 1-16,-2 12-2 15,-7 9 2-15,2 11-1 16,-3 7 0-16,11 13 0 16,5 1-1-16,11 0 3 15,11-4-4-15,14-6 1 16,14-12-2-16,13-12 1 15,15-16-1-15,8-17 1 16,3-15-1-16,2-12 0 16,-5-11 0-16,-10-7 0 15,-10-5 0-15,-19 1-1 16,-16 3-1-16,-17 6 0 15,-15 11 0-15,-12 7 0 0,-2 13-1 16,-4 1-2-16,12 15-3 16,-1-8-25-16,27 6-4 15,14-13 1-15,29-1-1 16</inkml:trace>
  <inkml:trace contextRef="#ctx0" brushRef="#br4" timeOffset="143396.3382">2333 3683 102 0,'-17'4'38'0,"-15"-8"2"16,4 15-3-16,-8-6-32 15,6 7-2-15,1 1 0 0,10 4 0 16,5 2-1-16,14 2-1 15,10-4 0-15,13 2-1 16,13-4 0-16,7-1 1 16,6 0-1-16,2-3 0 15,-4 1 0-15,-3-1 0 16,-8 3 0-16,-13 2 0 15,-10 5-1-15,-15 5 1 16,-15 3-2-16,-10 2 1 16,-8 4-2-16,-7-5 0 15,-2 1-1-15,0-11-2 16,14-2-5-16,-6-24-24 15,28-4-3-15,6-22 1 16,19-6 0-16</inkml:trace>
  <inkml:trace contextRef="#ctx0" brushRef="#br4" timeOffset="143568.3554">2435 3679 98 0,'4'-39'38'15,"1"19"2"-15,-13-2-3 16,8 22-27-16,-7-11-5 16,7 11-3-16,0 0 0 15,16 2-2-15,12-5-2 16,10 0-1-16,13 3-3 15,0-7-5-15,16 10-26 16,-10-7-1-16,6 8-1 16,-14-4-1-16</inkml:trace>
  <inkml:trace contextRef="#ctx0" brushRef="#br4" timeOffset="144079.4065">2949 3809 88 0,'-4'22'37'16,"-7"-10"1"-16,10 9 0 15,-15-7-32-15,10 9-1 16,-7 0-1-16,3 9 1 16,-5 5-2-16,-4 4-1 15,0-3-1-15,4-5 1 16,3-4-1-16,5-12-1 15,7-17 1-15,0 0-1 16,23-37 0-16,1-2 0 16,2-8 0-16,0-3 0 0,0-2 1 15,-1 3-1-15,-4 9 0 16,-6 7-1-16,-3 11 1 15,-10 11 1-15,-2 11-1 16,0 0 0-16,5 18 1 16,-3 0-1-16,5-2 0 15,6 1 0-15,6-7 1 16,8-4-1-16,8-9 1 15,7-5 0-15,2-7 0 16,1-5 0-16,-1-1 0 16,-6 2 1-16,-6-1-1 15,-7 5 0-15,-9 6-1 16,-16 9 0-16,0 0 1 15,5 19-1-15,-15 6-1 0,-1 5 0 16,1 9-2-16,-1-1-1 16,9 10-5-16,-4-19-19 15,21 7-12-15,2-26 1 16,19-3-2-16,2-21 1 15</inkml:trace>
  <inkml:trace contextRef="#ctx0" brushRef="#br4" timeOffset="144259.4245">3992 3330 108 0,'-39'50'40'0,"3"26"0"15,-18 7-2-15,3 16-37 0,3 10-4 16,4-9-26-16,17 7-8 15,1-16-2-15,18-3-3 16</inkml:trace>
  <inkml:trace contextRef="#ctx0" brushRef="#br4" timeOffset="144575.4561">4092 3816 109 0,'-33'19'41'0,"-7"-5"0"0,15 10-2 16,14-5-37-16,11-3 0 16,17-4-1-16,14-6 1 15,14-2-2-15,5-2 0 16,6-1 0-16,-8 4 1 15,-5 7 0-15,-16 12 0 16,-23 8 0-16,-18 11 0 16,-17 5-1-16,-12 5 2 15,-4-2-2-15,-2-4-1 16,7-6-4-16,3-24-9 15,25-1-24-15,4-24-4 16,25-9 0-16,4-19-1 16</inkml:trace>
  <inkml:trace contextRef="#ctx0" brushRef="#br4" timeOffset="145522.5508">5597 2335 49 0,'8'-18'32'16,"1"2"1"-16,9 14 0 16,-18 2-12-16,28 33-14 15,-12 19-2-15,5 32 1 16,-6 28-2-16,-2 42 1 15,-12 41-2-15,-6 40 0 16,-11 36-2-16,-2 21 0 16,-6 10 1-16,4 7-3 0,3-4 2 15,4-11-2-15,6-28 3 16,7-26-4-16,10-31-2 15,-6-46-14-15,11-21-19 16,-4-38 2-16,3-30-1 16,-5-42-1-16</inkml:trace>
  <inkml:trace contextRef="#ctx0" brushRef="#br4" timeOffset="146190.6176">6033 5615 53 0,'0'0'34'0,"0"0"1"16,-28 23-1-16,-5 12-25 15,-29 12 3-15,-13 28-4 16,-29 17 0-16,-10 25-2 16,-14 14 0-16,-3 9 0 15,9-2-4-15,7-20-31 16,30-11-8-16,22-41 2 15,34-32-4-15</inkml:trace>
  <inkml:trace contextRef="#ctx0" brushRef="#br4" timeOffset="146806.6792">6098 2009 101 0,'-20'15'35'0,"-21"14"2"15,-10 19-3-15,-32 11-32 16,-10 13-2-16,-10 12 0 16,1 4-3-16,8 11-17 15,11-13-15-15,24-2-2 16,24-16 0-16,40-7-2 15</inkml:trace>
  <inkml:trace contextRef="#ctx0" brushRef="#br4" timeOffset="147475.7461">6484 3817 97 0,'-23'-34'38'16,"-1"14"0"-16,-17-2-2 15,-1 15-34-15,-12 6 0 16,1 13 0-16,-1 6-1 16,-1 6 0-16,9 5-1 15,6 1 1-15,17-1-1 16,17-1 0-16,17-5-1 0,25 1 1 15,16-3 0-15,15 0-1 16,8 2 1-16,4 5 0 16,-4 1 0-16,-12 7 1 15,-13 3-1-15,-21 6 1 16,-25-3-1-16,-18 1 0 15,-18-5 1-15,-9-8-1 16,-8-11 1-16,1-14 0 16,3-14 0-16,11-17 0 15,15-18 1-15,14-16-1 16,20-9-1-16,14-8-1 15,15 1-3-15,5-2-3 16,23 11-29-16,-11 1-2 16,8 19 0-16,-9 6-1 0</inkml:trace>
  <inkml:trace contextRef="#ctx0" brushRef="#br4" timeOffset="147797.7783">7076 3732 101 0,'-16'9'38'15,"5"13"1"-15,-14-5-2 16,-4 16-32-16,-1 7 0 16,1 12-2-16,0 3 1 15,4 5-2-15,4-2 1 16,14-4-1-16,14-10-1 15,20-14 0-15,15-19 0 0,15-17-1 16,9-18 0-16,10-14 0 16,-1-9 0-16,-8-9 0 15,-9 0-1-15,-20-3-1 16,-17 8-1-16,-16 2-2 15,-15 14-1-15,-12 5-1 16,-2 17-4-16,-13-1-25 16,16 18-3-16,-2-3 3 15,18 13-2-15</inkml:trace>
  <inkml:trace contextRef="#ctx0" brushRef="#br4" timeOffset="148286.8272">7661 3860 99 0,'20'10'38'0,"-20"-10"1"15,5 17-1-15,-19-10-31 16,3 9-2-16,-3 5-2 16,1 7 0-16,-6 3-1 15,4 0 0-15,0 0-1 16,4-3-1-16,5-5 0 15,4-8 1-15,2-15-1 16,14-1 0-16,1-20 0 16,4-6 1-16,3-5-1 15,0-6 1-15,1-3-1 16,-2 3 1-16,-4 4 0 15,-2 5-1-15,-4 12 1 0,-11 17 0 16,15-12 0-16,-15 12 0 16,10 18-1-16,-3-4 1 15,4 2-1-15,6-1 1 16,3-3-1-16,6-5 0 15,4-7 1-15,3-7-1 16,2-4 1-16,-3-1 0 16,-3-4-1-16,-3 2 1 15,-8 3 0-15,-3 3 1 16,-15 8-2-16,14-1 0 15,-14 1 0-15,-1 23 0 16,1-4-2-16,-1 7 0 16,4 6-4-16,-4-6-8 15,16 17-24-15,-10-14-3 16,16 7 0-16,-6-13-2 0</inkml:trace>
  <inkml:trace contextRef="#ctx0" brushRef="#br4" timeOffset="149623.9609">8955 3887 68 0,'0'0'36'16,"0"-10"-1"-16,0 10 1 15,0 0-23-15,0 0-8 16,-14 17 0-16,10 7 0 15,-8 5 0-15,1 9-1 16,-1 3-1-16,5 2-1 16,-1-1 1-16,7-3-1 15,4-8 0-15,8-13-1 16,7-15 1-16,10-10-2 15,3-11 1-15,5-12 0 16,6-6 0-16,0-6 0 16,-2-3-1-16,-4 4 1 0,-3 4-1 15,-8 7 0-15,-6 12 1 16,-6 8-1-16,-13 10 0 15,7 18 0-15,-9 9-1 16,0 6 0-16,2 7-2 16,1 2 0-16,11 4-6 15,-2-20-13-15,21 11-16 16,-3-23 0-16,16-3-1 15,-5-20 0-15</inkml:trace>
  <inkml:trace contextRef="#ctx0" brushRef="#br4" timeOffset="150165.015">9751 3832 96 0,'-15'-12'38'0,"3"26"0"16,-7 2-1-16,3 18-34 15,-2 7 0-15,3 11 0 16,-1 2-1-16,4 5 0 15,1-2-1-15,6-4 1 16,3-11-2-16,2-9 1 16,3-13 0-16,-3-20-1 15,18 5 0-15,-8-21 0 16,3-9 0-16,0-11 0 15,-2-10 1-15,1-8-1 16,-1-6 0-16,3-4 0 16,1 4 0-16,0 2 0 0,3 9 1 15,1 5-1 1,3 13 0-16,0 7 0 0,3 13 0 15,-2 11 1-15,-1 10-1 16,3 7 0-16,0 8-1 16,-2 3 1-16,-3 5 0 15,-2 2-1-15,-5 3 1 16,-3-1-1-16,-11-4 1 15,-8 0 0-15,-10-7-1 16,-6 0 1-16,-9-5 0 16,-6-2 1-16,-3-6-1 15,-1-1 1-15,1 3 0 16,1 4 0-16,3 7 0 15,1 9 0-15,4 13 0 0,3 12-1 16,3 8 0 0,4 10-1-16,5 5-1 0,1-8-7 15,18 8-27-15,-12-20-5 16,15-5 1-16,-4-21-2 15</inkml:trace>
  <inkml:trace contextRef="#ctx0" brushRef="#br4" timeOffset="200271.0251">8109 2951 91 0,'0'0'38'15,"18"7"0"-15,10-1 0 16,2-14-24-16,17 6-12 16,17-1-2-16,10-1-1 15,7 3-4-15,-3-14-14 16,8 16-19-16,-16-6 1 15,-4 8-3-15,-22-4 2 16</inkml:trace>
  <inkml:trace contextRef="#ctx0" brushRef="#br4" timeOffset="200977.0957">9390 2843 49 0,'0'-11'33'16,"0"11"1"-16,-33 7 0 15,2 14-8-15,-18-5-20 16,4 10 0-16,-8-5-1 15,9 8 0-15,1-5-1 16,13 2-1-16,11-10 0 16,17 1-2-16,15-4 0 15,11 1-1-15,9-3 1 16,5 3-1-16,0-1 0 15,-1 4 0-15,-8-1 0 16,-7 5 0-16,-18 3 0 16,-9 3 0-16,-11 0 0 0,-10-1-1 15,0-1-4 1,-5-10-5-16,16 5-26 0,1-19 1 15,25 1-1-15,6-17-2 16</inkml:trace>
  <inkml:trace contextRef="#ctx0" brushRef="#br4" timeOffset="201353.1333">9765 2984 95 0,'-9'-19'38'0,"-3"19"0"16,-13-3-1-16,6 12-32 15,-11 3-2-15,0 9 0 0,-3 2-1 16,5 6 0 0,0 2 0-16,8 2 0 0,6-4-1 15,10-1 0-15,8-7 0 16,14-9 0-16,9-10-1 15,8-6 0-15,8-10 1 16,2-7-1-16,0-2 0 16,-3-3 0-16,-4-2 0 15,-10 6 0-15,-11 4 0 16,-5 5-1-16,-12 13 1 15,-12 7-1-15,-3 7 1 16,-1 7-1-16,0 6-1 16,3 3-2-16,11 7-4 15,0-16-20-15,28 4-10 16,8-17 0-16,23-1-1 0,2-18 1 15</inkml:trace>
  <inkml:trace contextRef="#ctx0" brushRef="#br4" timeOffset="201586.1566">10554 2695 99 0,'-6'-57'39'0,"4"23"-1"16,-10-3 0-16,-2 21-35 15,-2 12 0-15,-1 18-1 16,-6 17-1-16,-4 15 1 15,-2 17-1-15,-1 7 0 16,1 6 0-16,3 4-1 16,6 2-2-16,1-11-1 0,18 6-31 15,-8-25-5-15,18-2 1 16,-6-24-2-16</inkml:trace>
  <inkml:trace contextRef="#ctx0" brushRef="#br4" timeOffset="201759.1739">10218 3000 111 0,'-22'-6'40'16,"22"6"0"-16,0 0-2 15,0 0-38-15,30-4-4 16,3-5-21-16,16 12-14 15,-2-7 1-15,12 7-3 0,-6-7 1 16</inkml:trace>
  <inkml:trace contextRef="#ctx0" brushRef="#br4" timeOffset="202288.2268">10633 3039 91 0,'0'0'37'15,"-3"11"0"-15,3-11 1 16,34 1-33-16,-10-2-2 16,9 1 1-16,0-5 0 15,4 1-1-15,-4-4-1 16,-1-1 1-16,-7-2-1 15,-7 0-1-15,-9-2 1 16,-5 0-2-16,-9 3 1 16,-5 2-1-16,-9 6 0 0,-4 3 0 15,-7 8-1-15,-2 8 1 16,-3 9 0-16,1 4 1 15,4 1-1-15,10 4 1 16,10-2-2-16,17-7 0 16,20-6-3-16,11-14-4 15,29-2-29-15,-2-16-2 16,18 0 0-16,-5-20-2 15</inkml:trace>
  <inkml:trace contextRef="#ctx0" brushRef="#br4" timeOffset="202486.2466">11525 2630 106 0,'-19'-4'39'16,"4"22"2"-16,-13 2-2 16,2 18-34-16,0 13-2 15,3 5 0-15,1 9-1 16,1 3 0-16,6 0-3 15,1-1-1-15,13 4-9 16,-11-24-26-16,19 5-3 16,-5-25 0-16,10-1-1 15</inkml:trace>
  <inkml:trace contextRef="#ctx0" brushRef="#br4" timeOffset="203006.2986">11223 3003 108 0,'-1'15'39'15,"1"-15"1"-15,23 23-2 16,8-16-35-16,14-4-2 16,6-2 0-16,7-3 0 15,3-7-1-15,-4-3-1 16,-3-2 1-16,-9-1 0 15,-11 4 0-15,-8 1 1 16,-14 3-1-16,-12 7 1 16,0 0 0-16,-10 16 0 15,-5 5 0-15,1 7 0 16,0 6 0-16,1 7 0 15,7 0 0-15,6 1 0 16,9-2 0-16,6-8 0 0,8-11 0 16,6-10-1-16,7-13 1 15,1-10 0-15,2-8 0 16,0-7-1-16,0-1 0 15,-2-2 0-15,-5 6 0 16,-7 5-2-16,-5 12 1 16,-3 9 0-16,-8 15 0 15,-9 14 0-15,-4 14-1 16,-5 13 1-16,-6 10 1 15,-7 6-1-15,-6 2 2 16,-3 1-2-16,-6-6 1 16,-2-10-1-16,-3-12 0 15,-1-11-2-15,6-7-10 16,-11-29-17-16,18-2-11 0,0-25 2 15,14-3-3-15</inkml:trace>
  <inkml:trace contextRef="#ctx0" brushRef="#br4" timeOffset="203907.3887">12798 3042 86 0,'-5'14'35'16,"-8"2"1"-16,9 12 1 15,-9 3-32-15,8 7-1 16,-3 2 0-16,6 5 1 15,-2-2-2-15,4-4 0 16,0-4 0-16,4-8-1 16,1-7 0-16,-5-20 0 0,15 1-1 15,-5-19 0-15,-1-12 0 16,3-10 0-16,-2-8 0 15,2-10-1-15,1-4 0 16,-1-6 0-16,5 5 0 16,-1 6 0-16,0 9 0 15,6 8-1-15,-1 12 1 16,6 9 0-16,0 13 0 15,-1 16 0-15,2 7-1 16,-1 5 1-16,1 3-1 16,-5 8 0-16,-5 1 0 15,-7 6 1-15,-11 0-1 16,-9-1 0-16,-9-2 0 15,-14 1 1-15,-5-2 0 16,-8-3 1-16,-2-3-1 0,0-2 1 16,2-3-1-16,4 3 0 15,8 1 1-15,3 4-2 16,8 9 2-16,0 5-2 15,4 8 1-15,1 6-2 16,7 4-3-16,-5-7-8 16,18 6-25-16,-6-15 1 15,14-5-1-15,4-22-2 16</inkml:trace>
  <inkml:trace contextRef="#ctx0" brushRef="#br4" timeOffset="204341.4321">13562 3007 107 0,'0'0'40'0,"-1"-13"1"16,1 13-2-16,-21 10-35 15,0-1-2-15,-2 6 0 16,-3 6 1-16,-11 7-2 16,-1 4 1-16,3 0-1 15,3 4 0-15,3-5 1 16,10-3-1-16,9-10 0 15,17-7 0-15,15-11 0 16,11-12-1-16,10-8 1 16,6-7-1-16,1-4 1 0,2-1-1 15,-8 0 0-15,-8 5 0 16,-9 3-1-16,-11 9 1 15,-16 15 0-15,0 0-1 16,-14 11 1-16,-4 7 0 16,-1 5-1-16,0 7 0 15,5 6-2-15,4-5 0 16,15 5-4-16,2-22-12 15,28 12-13-15,-4-25-8 16,16 3 0-16,-5-23-1 16</inkml:trace>
  <inkml:trace contextRef="#ctx0" brushRef="#br4" timeOffset="204644.4624">13955 3042 85 0,'0'0'39'0,"-12"2"0"16,7 18 1-16,-9-9-16 15,3 18-20-15,0 1-2 16,4 8 1-16,-3-3-2 15,6 2 1-15,0-8-1 16,3-5 1-16,1-7-1 16,0-17 0-16,12-3 0 15,-2-15 0-15,1-7 0 16,4-7-1-16,3-7 1 15,5-8-1-15,3 4 0 16,2-4 0-16,0 11-1 16,-4 3 0-16,0 9-1 0,-4 4-1 15,1 16-4-15,-13-7-14 16,15 23-19-16,-10-7-1 15,12 13 1-15,-3-9-1 16</inkml:trace>
  <inkml:trace contextRef="#ctx0" brushRef="#br4" timeOffset="204883.4863">14606 2981 110 0,'-13'-2'40'15,"-11"-8"2"-15,2 14-2 16,-12-2-36-16,3 8 0 15,-4 9-1-15,2 6 0 16,0 4-2-16,7 7 0 0,6 0 0 16,10 1-2-16,12-3-1 15,9-7-3-15,18 0-10 16,-3-28-14-16,19 7-13 15,-3-20 1-15,10 3-1 16,-8-18 1-16</inkml:trace>
  <inkml:trace contextRef="#ctx0" brushRef="#br4" timeOffset="205236.5216">14736 3055 100 0,'-8'20'40'0,"-6"-6"1"15,13 9-1-15,1-23-31 16,10 22-5-16,6-16-1 0,10-5 0 15,2-4-2-15,4-7 1 16,2-6-1-16,-2-3-1 16,-1-3 1-16,-8-4-1 15,-5 3 1-15,-7-1-2 16,-9 3 2-16,-8 5-2 15,-10 5 1-15,-8 6 0 16,-6 10 1-16,-2 7-1 16,-5 9 0-16,3 9 1 15,5 4-1-15,6 4 1 16,13-4-1-16,12 1 0 15,15-9-2-15,15-9-1 16,14-7-3-16,7-24-7 16,24 9-13-16,-11-28-15 0,14 2 1 15,-13-22 0-15,5 2 0 16</inkml:trace>
  <inkml:trace contextRef="#ctx0" brushRef="#br4" timeOffset="205408.5388">15493 2678 107 0,'-7'-11'41'15,"0"27"3"-15,-16 11-3 16,5 24-31-16,-9 4-6 15,4 10 0-15,3 4 0 16,6 2-4-16,9 4-2 16,5-13-6-16,15 2-8 15,-6-28-4-15,26 9-14 16,-13-28-11-16,15 0 2 0,-4-21-2 15</inkml:trace>
  <inkml:trace contextRef="#ctx0" brushRef="#br3" timeOffset="210046.0025">17846 7409 60 0,'0'0'36'0,"19"-13"-2"15,-19 13 1-15,0 0-21 16,-6 18-8-16,4 18-1 15,-3 18 0-15,5 23 0 0,-4 21-2 16,1 25 1-16,-3 21-1 16,1 19 0-16,-3 11 0 15,0 0-1-15,-1-5 0 16,0-9-3-16,5-15-1 15,1-26-8-15,10-16-25 16,2-27-3-16,10-18 1 16,-4-22-2-16</inkml:trace>
  <inkml:trace contextRef="#ctx0" brushRef="#br3" timeOffset="210721.07">18592 8315 73 0,'0'0'37'0,"-10"10"0"16,-4-10 0-16,-2 1-22 15,-9-4-14-15,-3 2 0 16,-7-1 0-16,-15 1 0 15,-15 3-1-15,-19 0 0 16,-18 2 1-16,-16 4 0 0,-28 2 0 16,-17 4 0-16,-23 5 0 15,-23 0 1-15,-17 5-1 16,-15 3 0-16,-18-1-1 15,-17 3 0-15,-10-1-1 16,-10 0 0-16,-8-4 0 16,-4-1 0-16,-7 0 0 15,-7-1 0-15,-2-1 0 16,-3 1 0-16,0 1 1 15,-4 1 0-15,-3 1 2 16,-2-1-1-16,-1 2 1 16,2-5-1-16,-1-2 1 15,8-4-1-15,-1-3 1 16,10-10-2-16,5-7 0 15,13-4 0-15,7-4 0 0,9-3 0 16,5-2-1-16,2-1 2 16,4 3-3-16,1 5 3 15,-2 8 0-15,-1 7-1 16,-2 4 2-16,1 9-1 15,4 3 1-15,5 4-1 16,10-1 1-16,10-1-1 16,16-3 0-16,20-8-3 15,21 1-5-15,13-19-30 16,34 0-3-16,14-8 2 15,30-1-3-15</inkml:trace>
  <inkml:trace contextRef="#ctx0" brushRef="#br3" timeOffset="211506.1485">7307 8019 76 0,'0'0'36'15,"-21"0"0"-15,19 39 0 16,-3 28-31-16,5 37-1 15,-1 30 0-15,-1 33-1 16,-10 28 2-16,-3 23-3 16,-7 4 1-16,-2-3-1 15,0-19-2-15,2-32-5 16,19-27-31-16,4-45-1 15,19-39 0-15,11-45-2 16</inkml:trace>
  <inkml:trace contextRef="#ctx0" brushRef="#br3" timeOffset="211721.17">7906 8263 77 0,'-72'6'38'16,"-16"46"-1"-16,-28 32 3 15,-3 36-35-15,-18 22 2 16,4 24-2-16,4 8 0 16,16 7-3-16,18-9-3 15,18-28-30-15,36-17-7 16,21-38 0-16,36-30-2 15</inkml:trace>
  <inkml:trace contextRef="#ctx0" brushRef="#br3" timeOffset="212491.247">18388 7869 80 0,'-16'30'39'0,"-26"15"-3"15,-16 20 1-15,-35 13-28 16,-15 25-3-16,-27 9-1 15,-6 11-2-15,-5-2 0 16,9-5-5-16,29 3-8 16,18-25-26-16,39-13 0 15,29-23-3-15,44-16 0 16</inkml:trace>
  <inkml:trace contextRef="#ctx0" brushRef="#br3" timeOffset="213108.3087">9635 7303 104 0,'13'-43'41'15,"17"-8"0"-15,25 9-2 16,8-5-37-16,17 8-1 15,11 8-1-15,6 9 1 16,-7 12 1-16,-12 18-1 16,-18 17-1-16,-21 17-1 15,-25 17 2-15,-18 15-2 16,-22 12 2-16,-12 10-1 15,-11 3 0-15,2-3-1 16,4-6-1-16,12-12-1 16,25-5-34-16,2-18-3 15,24-3-1-15,10-22-1 16</inkml:trace>
  <inkml:trace contextRef="#ctx0" brushRef="#br3" timeOffset="213259.3238">10410 8441 108 0,'-47'39'42'0,"-1"-18"-1"16,19-13-6-16,29-8-72 16,-5-25-4-16,32-2-1 15,12-9-2-15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19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038463"/>
              </p:ext>
            </p:extLst>
          </p:nvPr>
        </p:nvGraphicFramePr>
        <p:xfrm>
          <a:off x="214283" y="762000"/>
          <a:ext cx="8750332" cy="51206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Define a projectile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a projectile is, how it behaves and why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vertical motion on the earth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objects behave when thrown or released vertically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link between horizontal and vertical motion for a projectile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link between horizontal and vertical motion for a projectile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book notes on page 92 and refer to them in our notebooks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book’s take on projectiles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HDSDPM for projectile motion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do the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qu’n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on page 93 using his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6760" y="820440"/>
              <a:ext cx="7909560" cy="5232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0280" y="814320"/>
                <a:ext cx="7921440" cy="524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688453"/>
              </p:ext>
            </p:extLst>
          </p:nvPr>
        </p:nvGraphicFramePr>
        <p:xfrm>
          <a:off x="533400" y="2286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9280" y="233640"/>
              <a:ext cx="8059320" cy="5612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5240" y="218520"/>
                <a:ext cx="8080920" cy="564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012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4480" y="186840"/>
              <a:ext cx="8537040" cy="5559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960" y="178920"/>
                <a:ext cx="8564760" cy="557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720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2080" y="170280"/>
              <a:ext cx="8602920" cy="3944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2000" y="156240"/>
                <a:ext cx="8624520" cy="396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7360" y="3913920"/>
              <a:ext cx="8493480" cy="1841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5120" y="3901320"/>
                <a:ext cx="8519760" cy="186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213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160" y="241560"/>
              <a:ext cx="8515080" cy="386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4680" y="225000"/>
                <a:ext cx="8547480" cy="388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265000" y="2442960"/>
              <a:ext cx="3484080" cy="1021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50960" y="2428920"/>
                <a:ext cx="3507480" cy="104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329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5000" y="169200"/>
              <a:ext cx="8394840" cy="3452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9880" y="154080"/>
                <a:ext cx="8414640" cy="347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19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08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2715</TotalTime>
  <Words>297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142</cp:revision>
  <dcterms:created xsi:type="dcterms:W3CDTF">2006-08-16T00:00:00Z</dcterms:created>
  <dcterms:modified xsi:type="dcterms:W3CDTF">2014-05-18T21:47:17Z</dcterms:modified>
</cp:coreProperties>
</file>