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49" r:id="rId3"/>
    <p:sldId id="271" r:id="rId4"/>
    <p:sldId id="257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29" r:id="rId23"/>
    <p:sldId id="330" r:id="rId24"/>
    <p:sldId id="331" r:id="rId25"/>
    <p:sldId id="332" r:id="rId26"/>
    <p:sldId id="333" r:id="rId27"/>
    <p:sldId id="334" r:id="rId28"/>
    <p:sldId id="335" r:id="rId29"/>
    <p:sldId id="336" r:id="rId30"/>
    <p:sldId id="337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5" r:id="rId39"/>
    <p:sldId id="346" r:id="rId40"/>
    <p:sldId id="347" r:id="rId41"/>
    <p:sldId id="34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15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985931"/>
              </p:ext>
            </p:extLst>
          </p:nvPr>
        </p:nvGraphicFramePr>
        <p:xfrm>
          <a:off x="214283" y="762000"/>
          <a:ext cx="8750332" cy="463296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Review the HW that is “active” at the moment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work is currently ongoing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rest of the period for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to make good use of time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08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63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02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36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93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57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4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91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3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22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smtClean="0">
                <a:solidFill>
                  <a:srgbClr val="FFFF00"/>
                </a:solidFill>
              </a:rPr>
              <a:t>is Eleanor’s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02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79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04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91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94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48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13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84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37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05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31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587979"/>
              </p:ext>
            </p:extLst>
          </p:nvPr>
        </p:nvGraphicFramePr>
        <p:xfrm>
          <a:off x="533400" y="2286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units 7 and 8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Change of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Momentum and conservation of momentum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49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44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40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93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34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81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42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94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97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3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66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01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12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20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13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29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9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2621</TotalTime>
  <Words>220</Words>
  <Application>Microsoft Office PowerPoint</Application>
  <PresentationFormat>On-screen Show (4:3)</PresentationFormat>
  <Paragraphs>42</Paragraphs>
  <Slides>41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137</cp:revision>
  <dcterms:created xsi:type="dcterms:W3CDTF">2006-08-16T00:00:00Z</dcterms:created>
  <dcterms:modified xsi:type="dcterms:W3CDTF">2014-05-15T02:35:58Z</dcterms:modified>
</cp:coreProperties>
</file>