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57" r:id="rId4"/>
    <p:sldId id="312" r:id="rId5"/>
    <p:sldId id="313" r:id="rId6"/>
    <p:sldId id="314" r:id="rId7"/>
    <p:sldId id="315" r:id="rId8"/>
    <p:sldId id="316" r:id="rId9"/>
    <p:sldId id="317" r:id="rId10"/>
    <p:sldId id="31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4T00:48:36.94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12054 4048 80 0,'14'46'39'0,"-16"7"-2"15,0 26 2-15,-15 1-33 16,14-6-2-16,3-18 1 16,22-36 0-16,22-65 0 15,39-69 1-15,50-85-2 16,51-66-2-16,50-43-5 0,18-34-33 15,15 4-5-15,-24 15 1 16,-29 48-4-16</inkml:trace>
  <inkml:trace contextRef="#ctx0" brushRef="#br0" timeOffset="766.0766">12740 6052 87 0,'9'11'37'0,"-4"3"1"15,7 21 0-15,-9 7-30 16,6 15-2-16,-3 1-1 15,4 5 1-15,3-11-1 16,22-20-1-16,15-39-1 16,25-45-1-16,35-56-1 15,30-56-1-15,36-40-7 16,10-40-31-16,21-11-5 15,-24-13 1-15,-22 17-2 16</inkml:trace>
  <inkml:trace contextRef="#ctx0" brushRef="#br0" timeOffset="1396.1396">12763 8066 82 0,'-3'31'39'0,"5"22"-1"15,-9 10 0-15,7 13-33 16,-4-10-2-16,11-12 1 16,25-47 1-16,29-60 0 15,91-80 0-15,18-90-2 16,76-66-17-16,46-72-22 15,44-34-3-15,-3-17-2 16,-28 26-3-16</inkml:trace>
  <inkml:trace contextRef="#ctx0" brushRef="#br0" timeOffset="9250.925">9774 9618 83 0,'10'-10'35'16,"-9"-2"0"-16,-1 12-1 16,0 0-28-16,0 0-5 15,0 12 0-15,3 15 2 16,-3 13-1-16,1 14 0 15,3 6 1-15,0 12-1 16,1-1 0-16,4 3 0 16,-1-10-2-16,2-7 1 15,-1-13-1-15,-3-13 1 0,1-13-1 16,-7-18-1-16,8-22 2 15,-6-10 0-15,-1-19 1 16,-1-9-1-16,-2-12 1 16,1-11-2-16,0-4 1 15,2 1 0-15,4 2-1 16,3 6-1-16,7 10 1 15,6 10-1-15,5 11 1 16,9 12-1-16,1 13 1 16,4 14-1-16,-1 8 2 15,-5 9-1-15,-7 10 1 16,-7 10 1-16,-15 8-1 15,-13 9 0-15,-16 3 1 16,-13 2-1-16,-9-1-1 16,-3-7-2-16,1-3-6 0,2-14-28 15,22-2-2-15,4-21 0 16,20-3-2-16</inkml:trace>
  <inkml:trace contextRef="#ctx0" brushRef="#br0" timeOffset="9708.9708">10665 9498 97 0,'-18'-1'37'0,"-15"2"2"16,2 14-3-16,-10 3-32 16,3 6-1-16,-4 1-1 15,13 4 0-15,6 0 0 16,14 1-1-16,12-6-1 15,17-1 1-15,15-3-2 16,15-4 0-16,11-1 0 16,4 6 0-16,-1 3 0 15,-5 1 0-15,-9 9 0 16,-14 0 1-16,-13 6 0 15,-19-2 0-15,-18-3 1 16,-10-8 0-16,-13-11 0 16,-6-10 0-16,-4-12 1 15,-1-15-1-15,4-17 0 0,8-12-1 16,11-12 1-16,10-3-3 15,15-1 0-15,5-1-3 16,19 20-14-16,-5-7-20 16,22 18 1-16,-6 6-2 15,11 10 2-15</inkml:trace>
  <inkml:trace contextRef="#ctx0" brushRef="#br0" timeOffset="10113.0112">11191 9322 95 0,'-30'14'38'0,"-8"-1"0"15,4 21-2-15,-1-3-31 16,8 9-1-16,5 1 0 15,12 3-1-15,15-4-1 16,12 1-1-16,13-8 0 16,9-1-1-16,10-3-1 15,4 1 0-15,-5-1 0 16,1 6 1-16,-13 0-1 15,-11 7 0-15,-12 3 0 16,-13 2 2-16,-14-3-1 16,-9-3-1-16,-7-12 2 15,-6-9-1-15,2-16 1 0,5-17 0 16,3-20 0-16,13-17-1 15,8-20 0-15,12-9 1 16,8-8-2-16,11-3-2 16,4 7 0-16,2 0-4 15,15 22-29-15,-15 6-3 16,4 24 1-16,-10 8-3 15</inkml:trace>
  <inkml:trace contextRef="#ctx0" brushRef="#br0" timeOffset="10293.0292">11666 9957 102 0,'-26'78'32'16,"-5"-2"-28"-16,6-5-5 15,5-11-35-15,13-7-4 16</inkml:trace>
  <inkml:trace contextRef="#ctx0" brushRef="#br0" timeOffset="10932.0931">12229 9695 87 0,'-19'-19'37'0,"1"16"0"16,-10-1 1-16,7 12-31 15,-12 4-2-15,6 7-1 16,2 2-2-16,6 8 1 16,5-3-1-16,8 7-1 15,7-4 1-15,9 1-1 16,8-5 0-16,5-2 0 0,8-6-1 15,4-6 0-15,4-10 1 16,-3-8-1-16,-3-10 1 16,-2-10-1-16,-3-11 1 15,-3-2-1-15,-5-6 0 16,-2 4 1-16,-5 3-1 15,-2 8 0-15,-3 11 0 16,-8 20 0-16,1 13 0 16,-9 25 1-16,-9 21-1 15,-6 16 0-15,-6 11 0 16,-4 16 2-16,-4 2-2 15,3 0 1-15,1-7-1 16,10-16 2-16,7-14-2 16,11-22 2-16,12-21-2 0,14-22 0 15,10-23 0-15,10-17-1 16,6-10-1-16,5-15-4 15,10 0-4-15,-15-15-28 16,15 12-2-16,-20-4 0 16,5 17 0-16</inkml:trace>
  <inkml:trace contextRef="#ctx0" brushRef="#br0" timeOffset="11329.1328">12719 9700 95 0,'0'0'39'0,"-14"7"1"16,8 14 0-16,-8 4-32 15,3 12-2-15,-3 6-1 16,-1 9-1-16,1-1-2 15,6 3 0-15,1-5 0 16,10-7-2-16,8-19 1 16,7-16 0-16,15-23-1 15,4-14 0-15,3-14 0 16,7-8 1-16,-6-5-1 15,-2 3 1-15,-7 7-1 16,-9 10 0-16,-12 16 0 16,-11 21 0-16,-5 11-1 0,-3 13 0 15,-4 13 0-15,3 1-2 16,3 9-1-16,3-6-1 15,14-1-4-15,-1-24-17 16,23 2-13-16,-5-22 0 16,15-9 0-16,-7-17 0 15</inkml:trace>
  <inkml:trace contextRef="#ctx0" brushRef="#br0" timeOffset="11467.1466">13209 9859 101 0,'-14'47'38'15,"-10"-6"0"-15,13 11-1 16,-7-6-38-16,11-7-7 15,11-3-29-15,0-18-2 0,16-8 2 16,3-21-2-16</inkml:trace>
  <inkml:trace contextRef="#ctx0" brushRef="#br0" timeOffset="11700.1699">13565 9135 105 0,'-25'21'41'15,"10"25"2"-15,-9 12-2 16,15 1-37-16,-1 27-1 16,7 11 1-16,3 9-2 15,2-2 1-15,4-3-4 16,2-13-1-16,9-2-24 0,-10-28-15 15,12-11-1-15,-7-27-3 16,3-11 2-16</inkml:trace>
  <inkml:trace contextRef="#ctx0" brushRef="#br0" timeOffset="37434.7431">9721 11184 22 0,'6'-11'30'15,"-6"11"4"-15,0 0-1 16,-1-17-16-16,1 17-7 15,0 0 0-15,0 0-1 16,3-11-2-16,-3 11-2 0,-2 13-1 16,1 3-1-16,-4 6-1 15,-4 8 0-15,-4 6-1 16,3 5 0-16,-5 3 0 15,2-3 0-15,1-2 0 16,-1-7 0-16,7-9 0 16,2-7 0-16,4-16 0 15,0 0 0-15,10-23 0 16,3-5-1-16,-1-5 2 15,2-6-2-15,1-4 1 16,1-1-1-16,-1 5 1 16,-1 8 0-16,-4 5 0 15,-3 10 0-15,-7 16 0 16,0 0 0-16,10 15 0 0,-13 6 1 15,2 1-1-15,1 3 0 16,5-2 0-16,6-3 0 16,7-11 0-16,9-4 0 15,8-12 0-15,6-6 0 16,2-6 0-16,1-6 0 15,1 0 0-15,-6 1 0 16,-6 3 0-16,-10 5-1 16,-8 7 1-16,-15 9-1 15,9 10-1-15,-13 9 1 16,-7 9-2-16,-3 5 0 15,5 7-2-15,-4-2-1 16,12 9-7-16,-6-12-26 16,19 0 0-16,0-14-2 15,16 1 2-15</inkml:trace>
  <inkml:trace contextRef="#ctx0" brushRef="#br0" timeOffset="37812.7809">10447 11199 83 0,'-18'4'39'0,"-10"-1"-2"16,3 15 0-16,-7-5-33 15,6 10-1-15,0 2 1 16,6 1-2-16,4 1 0 0,9 0 0 15,11-5-1-15,6-2 1 16,10-10-2-16,8-5 1 16,5-9-1-16,5-5 0 15,0-7 0-15,-3-5-1 16,-3-2 1-16,-6-3 0 15,-6 4 0-15,-11-1-1 16,-5 5 1-16,-8 6 0 16,4 12 0-16,-21-5-1 15,6 10 1-15,-1 7-1 16,7 10-2-16,-1 0-1 15,13 13-16-15,-2-12-18 16,17 6 0-16,-2-10 0 16,16 4 0-16</inkml:trace>
  <inkml:trace contextRef="#ctx0" brushRef="#br0" timeOffset="38214.8211">10925 11222 67 0,'-17'-18'38'15,"1"10"-1"-15,-10-2 2 16,1 19-29-16,-10-5-3 16,2 16 0-16,-4 3-3 15,6 10 0-15,0 2-1 16,6 3 0-16,6 1-1 15,15-4 0-15,13-12-2 16,14-7 2-16,12-15-2 0,10-13 0 16,5-13 1-16,7-8-1 15,-2-12 1-15,-6-5 0 16,-10-2-1-16,-6 1 1 15,-14 4-1-15,-5 7 1 16,-11 7-1-16,-8 11 0 16,-7 14 0-16,-3 15 0 15,-3 13-1-15,-1 14 1 16,2 8-2-16,2 6 0 15,6 8-3-15,3-6-4 16,21 8-27-16,-8-17-5 16,16-2 2-16,-1-15-3 15</inkml:trace>
  <inkml:trace contextRef="#ctx0" brushRef="#br0" timeOffset="38554.8551">11166 11325 71 0,'-7'12'39'16,"9"5"-1"-16,-2-17 1 16,20 23-22-16,-2-23-14 15,10-4-1-15,0-6 0 16,5-6-1-16,1-6 0 15,-2-3 0-15,-8-3 1 16,-5-1-1-16,-13 0 0 16,-7-1 0-16,-10 8 0 15,-8 6 0-15,-11 7 1 0,-7 10 0 16,-1 12-1-16,-2 9 1 15,4 10-1-15,6 10 0 16,8 1 0-16,10 2-2 16,12 2-2-16,14-11-2 15,28 7-24-15,2-22-12 16,27-2 1-16,9-14-3 15</inkml:trace>
  <inkml:trace contextRef="#ctx0" brushRef="#br0" timeOffset="39274.9271">12062 11315 58 0,'0'0'38'16,"9"-18"-1"-16,-9 18 1 16,-3-12-27-16,3 12-5 15,0 0 0-15,0 0-1 16,-16 9-1-16,11 7-1 15,-4 4-1-15,7 6 0 16,-1 3 0-16,3 4-1 0,4 2 0 16,0-3 1-16,8-3-1 15,2-6 1-15,5-5-1 16,6-8 0-16,3-11 0 15,1-12 0-15,5-8-1 16,2-10 1-16,1-6 0 16,-4-2-2-16,-4-4 2 15,-1 7-1-15,-9 3 0 16,-3 9 0-16,-7 10 0 15,-9 14 0-15,0 0 0 16,3 21 0-16,-8 3-1 16,-2 4-1-16,5 3-1 15,-1-1-2-15,8 3-3 16,-1-18-16-16,19 5-16 15,0-17 1-15,15-1-1 0,-2-15 2 16</inkml:trace>
  <inkml:trace contextRef="#ctx0" brushRef="#br0" timeOffset="39830.9827">12772 11265 55 0,'-16'-15'37'0,"4"15"-1"16,-5 4 0-16,4 17-14 15,-4-3-16-15,3 13-1 16,-1 2-2-16,6 5-1 15,-2 6 0-15,2 1 2 16,7-4-2-16,-1-7 1 16,3-6-2-16,4-9 2 15,-1-7-3-15,-3-12 1 0,17-9 0 16,-8-9-2-16,0-7 1 15,4-8-1-15,-4-9 1 16,3-5-1-16,-3-5 1 16,1 0 0-16,2 2 0 15,-2 7-1-15,2 5 1 16,2 6 0-16,0 13 0 15,5 8 1-15,0 10-1 16,4 9 0-16,0 6 0 16,2 5 0-16,-3 5 0 15,0 4 0-15,-4 4 0 16,-7 4 0-16,-8-1-1 15,-6 2 1-15,-10-2 0 16,-3-2 0-16,-11 0-1 0,-1-6 2 16,-3-3-1-16,-4-5 2 15,3-4-2-15,2-2 2 16,2-2-2-16,4 3 2 15,4 2-1-15,0 6-3 16,2 7 3-16,1 7-3 16,-3 6 3-16,2 8-3 15,3-1 2-15,0 0-3 16,3-4-2-16,0-19-15 15,13 3-19-15,-1-29 0 16,21 6-2-16,-3-27 2 16</inkml:trace>
  <inkml:trace contextRef="#ctx0" brushRef="#br0" timeOffset="40071.0067">13164 11480 102 0,'0'0'43'15,"-5"15"2"-15,-9-13-4 16,14-2-36-16,-24 8-7 15,4-16-11-15,20 8-26 16,-18-7-3-16,18 7 0 0,3-21-3 16</inkml:trace>
  <inkml:trace contextRef="#ctx0" brushRef="#br0" timeOffset="1.59501E6">13642 10053 69 0,'-25'-6'37'0,"3"6"0"16,-8-5 1-16,10 7-21 16,-7-14-13-16,11 4-2 15,2-7 1-15,11 1 1 16,0-1-1-16,8 3-1 15,-5 12 0-15,13-11 1 16,-5 24-1-16,2 15-1 16,-4 18 0-16,1 14 1 15,-6 6-2-15,4 0 2 0,4-3-1 16,13-21 1-16,16-34 0 15,28-43 1-15,34-56 1 16,42-53-3-16,37-54 1 16,39-48-1-16,26-43-1 15,9-27-4-15,0-2 0 16,-12 15 0-16,-20 29-1 15,-36 35-1-15,-30 51-2 16,-40 46 0-16,-10 62-28 16,-36 36 0-16,-7 47 0 15,-20 22-3-15</inkml:trace>
  <inkml:trace contextRef="#ctx0" brushRef="#br0" timeOffset="1.59643E6">13379 11371 79 0,'5'-10'40'15,"-5"10"-1"-15,6-11 0 16,-6 11-37-16,4 22-1 15,-1 12 2-15,-6 19-1 0,1 18 0 16,-3 14 0-16,2 11 0 16,-2 2 1-16,8-7 0 15,6-18 0-15,27-29-2 16,25-46 2-16,34-46-1 15,52-50-1-15,46-46-1 16,48-51 0-16,41-53-3 16,40-32-2-16,1-31-13 15,5 16-19-15,-28 9 0 16,-36 30 0-16,-49 27-2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4T01:15:21.93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4729 4488 81 0,'0'0'42'0,"19"-15"-2"16,4-6 0-16,27-6-31 15,25-21-6-15,45-23-1 16,49-26 1-16,53-29-1 16,92-25 1-16,25-23 0 0,40-15-1 15,22-4-1-15,7 3-2 16,-13 11-2-16,-27 19-1 15,-38 18-3-15,-75 33-4 16,-39 7-28-16,-39 34 0 16,-55 8 0-16,-32 23 0 15</inkml:trace>
  <inkml:trace contextRef="#ctx0" brushRef="#br0" timeOffset="637.9362">14808 4564 90 0,'30'-55'40'0,"26"-24"3"0,46-13-2 16,36-20-36-16,67-35-1 16,70-24-2-16,82-16 1 15,85-12-1-15,4-7-1 16,31-1-2-16,12-1-2 15,-7 15-1-15,-35 15-1 16,-49 25-3-16,-95 10-10 16,-84 35-22-16,-39 8 2 15,-67 26-2-15,-68 13 1 16</inkml:trace>
  <inkml:trace contextRef="#ctx0" brushRef="#br0" timeOffset="5993.4006">13341 16120 15 0,'1'-12'33'16,"-1"12"2"-16,-10 1 1 15,3 19-19-15,-13-5-8 16,7 14-3-16,-6 2 1 15,8 15 0-15,-3 3 0 0,9 13-3 16,0-4 0-16,13 0-1 16,8-7 0-16,7-11-1 15,18-15-1-15,12-20 0 16,14-23-1-16,10-18 1 15,6-17-1-15,4-11 0 16,-3-9 1-16,-9 3 0 16,-14 5-1-16,-13 13 0 15,-19 16 0-15,-12 19 1 16,-17 17-1-16,-5 24 0 15,-8 18-1-15,-9 13 1 16,5 11-1-16,-1 2-1 16,7 5-5-16,-3-22-30 15,20 5 0-15,-2-23-3 0,18-3 1 16</inkml:trace>
  <inkml:trace contextRef="#ctx0" brushRef="#br0" timeOffset="6345.3654">14337 16312 56 0,'-17'36'36'0,"-10"-10"0"16,11 20-3-16,-11-7-30 15,7 4 0-15,0-7 1 16,9 0-2-16,4-8 0 15,10-9 1-15,8-13-2 16,9-9 0-16,3-15 0 0,6-2 0 16,5-7 0-16,-1-3-1 15,-1 1 1-15,-5 3-1 16,-2 6 0-16,-10 5 0 15,0 14 1-15,-15 1-1 16,14 27 0-16,-14-1 1 16,0 4-2-16,2 4 1 15,0 0-2-15,2-2 0 16,9-2-3-16,-4-15-6 15,20 6-25-15,-11-21-1 16,13 1-1-16,-5-19 2 16</inkml:trace>
  <inkml:trace contextRef="#ctx0" brushRef="#br0" timeOffset="6526.3473">14820 16432 34 0,'0'0'34'0,"-4"14"2"16,4 16-3-16,-15-7-22 15,10 19-3-15,-4-5-4 16,1 6 0-16,2-6-1 15,1 0 0-15,5-7-7 16,-3-17-8-16,15 3-24 16,-12-16-1-16,20-18 0 15,-6-16 0-15</inkml:trace>
  <inkml:trace contextRef="#ctx0" brushRef="#br0" timeOffset="6662.3337">14926 16088 45 0,'-16'-12'38'16,"-8"2"-2"-16,10 11-4 15,14-1-39-15,-16 2-29 16,16-2-1-16,19-7-1 16</inkml:trace>
  <inkml:trace contextRef="#ctx0" brushRef="#br0" timeOffset="6864.3135">15251 15951 72 0,'5'12'40'16,"-5"-12"-2"-16,-6 42-4 15,-2-12-31-15,1 8-3 0,-6 10 2 16,-1 9-4-16,0 9-1 16,-3 4-1-16,6 10-14 15,-11-22-20-15,10 5 0 16,-7-20-1-16,11-3 0 15</inkml:trace>
  <inkml:trace contextRef="#ctx0" brushRef="#br0" timeOffset="7053.2946">15117 16302 47 0,'-8'-18'41'16,"8"18"-2"-16,0 0 1 15,24-6-20-15,-15 6-19 0,15-1-2 16,13-3-2-16,7-7-5 15,23 8-29-15,1-13-1 16,20 7-2-16,4-9 1 16</inkml:trace>
  <inkml:trace contextRef="#ctx0" brushRef="#br0" timeOffset="7636.2363">16466 16068 58 0,'-42'-2'38'0,"-12"-11"-2"15,10 18-3-15,-2-3-30 16,3 13 0-16,7 3-1 16,6 9 1-16,13 3-2 15,9 3-1-15,10 1 1 16,14-2 0-16,12-1-1 15,8-5 0-15,7-3 1 0,5-3-2 16,0 0 1-16,0-2 0 16,-8 2 0-16,-8 5 1 15,-9 1-2-15,-12 4 2 16,-13 3-2-16,-11 3 2 15,-10 0-1-15,-10-2 0 16,0-4 0-16,-6-7 1 16,5-9 0-16,1-13-1 15,10-17 1-15,11-16-1 16,16-20 1-16,11-11 0 15,17-14-1-15,15-6 0 16,10-1 0-16,5 3 0 16,3 13-2-16,-8 7-2 0,2 29-31 15,-27 1-3-15,-4 27 0 16,-28 4 0-16</inkml:trace>
  <inkml:trace contextRef="#ctx0" brushRef="#br0" timeOffset="14513.5485">18247 16014 29 0,'-1'-22'32'0,"-5"6"2"15,-15-3-7-15,4 15-17 16,-15-3 0-16,7 19 1 16,-23-1-2-16,6 22 0 0,-14 3-2 15,-3 19-2 1,-8 4 0-16,2 16-2 0,1-1 0 15,11 3-1-15,11-4 0 16,17-9-1-16,17-5-1 16,21-8-1-16,22-10-2 15,15-23-6-15,31 2-28 16,-8-20-2-16,21 4-1 15,-12-22 0-15</inkml:trace>
  <inkml:trace contextRef="#ctx0" brushRef="#br0" timeOffset="15140.4858">18541 16360 58 0,'-9'0'37'0,"-19"-3"0"0,0 21-1 16,-19 4-30-16,2 11-2 15,-10 9-2-15,2 6 1 16,3 5-1-16,6 1 0 15,9-6-1-15,14-8 1 16,20-11-1-16,15-10-1 16,20-15 0-16,11-13 0 15,13-11-1-15,6-7 1 16,-1-8-1-16,-2-8 0 15,-7-3 1-15,-7-1-1 16,-6-1 1-16,-11 6 0 16,-8 6 0-16,-7 5 1 15,-6 9 0-15,0 7 0 16,-9 15 1-16,0 0-1 0,0 0 0 15,15 0 0-15,-15 0 0 16,19 16 0-16,-5-8 0 16,2 1-1-16,2-4 1 15,0 2-1-15,2 0 1 16,-4 1-1-16,-4 1 0 15,-2 6 1-15,-5 5-1 16,-3 4 0-16,-5 2 1 16,-7 7-1-16,2-1 0 15,-2 1 1-15,2-4-2 16,2-5 2-16,5-6-2 15,1-18 2-15,21 4-1 16,2-16 0-16,7-16 0 16,2-4 0-16,6-6 0 0,-5 0 0 15,0 0 1-15,-7 6-1 16,-7 13 0-16,-7 11 0 15,-12 8 0-15,4 32 0 16,-11 0 0-16,-3 6-1 16,0 5-2-16,1-5-2 15,10 8-10-15,-7-24-22 16,21 7-2-16,-6-23-1 15,23 1 1-15</inkml:trace>
  <inkml:trace contextRef="#ctx0" brushRef="#br0" timeOffset="15457.4541">19466 16448 64 0,'0'-19'38'0,"-21"-5"-1"16,6 23-2-16,-20-6-29 16,2 14-2-16,1 4-1 15,7 11-1-15,1 4 0 16,10 4-1-16,7 0 0 15,10 0 0-15,10-4 0 16,10-8 0-16,10-4 0 16,3-5-1-16,8-5 1 15,-1-2-1-15,-4-1 1 16,-3 2-1-16,-10 2 0 15,-11 7 1-15,-14 6-1 16,-10 4 0-16,-12 7 0 16,-7 8 0-16,-5 6-1 15,-2-7-1-15,7 7-9 16,-6-15-25-16,18-2-2 0,1-20-2 15,15-6 0-15</inkml:trace>
  <inkml:trace contextRef="#ctx0" brushRef="#br0" timeOffset="22304.7693">19793 16747 50 0,'0'0'35'15,"0"0"1"-15,0 0-6 16,-1 12-22-16,1-12-2 15,29 10-1-15,-6-10-1 16,11 0-2-16,9-6 0 16,4-5-1-16,3-7-1 15,2-6 1-15,-3-3-1 16,-3-6 0-16,-10-1 0 15,-10-1 0-15,-11 1 0 16,-15 6 0-16,-12 5 0 16,-12 14 1-16,-11 11 0 15,-10 15 1-15,-6 14-1 0,1 10 2 16,1 8-2-16,10 10 1 15,9 0 0-15,15-6 0 16,17-7-2-16,14-13 0 16,23-14-3-16,8-19-5 15,28-5-29-15,-3-24-1 16,14 1-1-16,-11-14 0 15</inkml:trace>
  <inkml:trace contextRef="#ctx0" brushRef="#br0" timeOffset="22677.732">20611 16679 65 0,'-9'28'37'0,"2"-18"-1"15,7 12 0-15,-5-3-34 16,4 6 0-16,-2 1 0 15,2 4 0-15,-4 2-1 16,-2-5 1-16,1-1 0 16,2-6 0-16,4-7-1 15,0-13 0-15,9-14 0 16,4-9-1-16,-2-9 1 15,5-3-1-15,-1-7 1 16,0-1-1-16,-1 0 1 16,-7 8-1-16,-1 6 0 15,-2 10 0-15,-4 19-1 16,5-14-1-16,7 22-1 0,-2-2-2 15,12 8-3-15,3-14-6 16,15 12 2-16,4-20 3 16,20 9-8-16,-5-22-18 15,8 7 0-15,-9-11 2 16</inkml:trace>
  <inkml:trace contextRef="#ctx0" brushRef="#br0" timeOffset="22950.7047">21245 16567 41 0,'-20'0'35'0,"9"12"0"16,-11-12 0-16,13 14-22 15,-10-9-5-15,13 12 0 16,-3 0-3-16,8 9-1 16,-2 6-1-16,7 7 0 15,-4 3-1-15,4 1 0 0,1-3 0 16,2-3 0-16,3-12-1 15,4-9 1-15,2-16-1 16,3-18 0-16,9-12-1 16,0-8 0-16,2-10-1 15,-1-3-1-15,-3 3-2 16,-3-9-7-16,6 18-27 15,-10-6-1-15,6 20-2 16,-7-3 2-16</inkml:trace>
  <inkml:trace contextRef="#ctx0" brushRef="#br0" timeOffset="23471.6526">21620 16707 59 0,'-3'10'39'0,"3"-10"-2"16,-5 23 1-16,7-7-36 15,0 9-1-15,2-6 0 16,1 10 0-16,3-5-1 16,-2 0 1-16,2-3-1 15,-1-6 1-15,-7-15 0 16,23-2 1-16,-5-12-1 15,2-15 0-15,8-12 1 16,6-7-1-16,-2-7 0 16,2 6 0-16,-2 0 0 15,-1 14-1-15,-5 11 1 16,-8 19 0-16,-5 16 0 15,-7 16 0-15,-5 12-1 16,-2 9 0-16,-3 5-2 0,2-5-1 16,7 2-7-16,-3-24-28 15,14-4-1-15,-4-27-1 16,13-8 0-16</inkml:trace>
  <inkml:trace contextRef="#ctx0" brushRef="#br0" timeOffset="23619.6378">21866 16076 68 0,'-77'39'38'0,"11"33"-2"16,-1 7-4-16,9 1-66 15,25 5-2-15,13-14-3 16,26-9 1-16</inkml:trace>
  <inkml:trace contextRef="#ctx0" brushRef="#br0" timeOffset="24055.5942">22744 16628 49 0,'-33'22'37'0,"-7"-2"0"0,10 17-2 16,-7-10-28-16,12 14 0 15,6-7-3-15,12 1 0 16,11-5-2-16,15-7 1 16,13-11-2-16,11-11 0 15,9-9 0-15,4-12 0 16,-3-10-1-16,-3-2 0 15,-11-6 1-15,-14 0-2 16,-16 2 2-16,-14 4-1 16,-16 6 0-16,-14 8 0 15,-7 9 1-15,-4 9-1 16,3 8-1-16,4 2-2 0,16 12-2 15,8-14-31-15,30 15-1 16,7-18-2-16,30 3 0 16</inkml:trace>
  <inkml:trace contextRef="#ctx0" brushRef="#br0" timeOffset="24340.5657">23867 16098 68 0,'-46'-23'37'0,"-11"-12"-1"15,13 19-11-15,-15-6-17 0,15 15-3 16,3 14 0-16,7 21-4 15,6 13 1-15,7 26-1 16,4 14 0-16,8 15-1 16,-1 11-1-16,6 1-2 15,4 2-11-15,-7-19-23 16,9-6-1-16,-8-25-1 15,12-12 0-15</inkml:trace>
  <inkml:trace contextRef="#ctx0" brushRef="#br0" timeOffset="24492.5505">23401 16687 67 0,'9'-27'40'0,"22"12"-2"0,4-11-1 16,26 2-35-16,3 7-10 15,4-16-27-15,15 14-2 16,-15-10-2-16,-5 16-1 15</inkml:trace>
  <inkml:trace contextRef="#ctx0" brushRef="#br0" timeOffset="25226.4771">18659 17936 48 0,'0'0'39'16,"13"-59"-2"-16,-13 59 0 16,0 0-18-16,21-52-16 15,-21 52 1-15,0 0-1 0,0 0-1 16,0 0 0-16,0 0 1 15,7 53-1-15,-7-53 0 16,0 0 1-16,0 0-2 16,-2 55-1-16,2-55 0 15,0 0 0-15,28-5 1 16,14-16-1-16,0-19-1 15,7-13 1-15,-3-12 0 16,1 1 0-16,-13 14 1 16,-7 27-1-16,-27 23-1 15,0 0 1-15,0 0 0 16,0 0 1-16,0 0-1 15,10 51 1-15,-10-51-1 0,0 0 3 16,0 0-2-16,36 54 0 16,-36-54 2-16,73 16-2 15,-22-15 0-15,15-1 0 16,-8-16 0-16,9-1-2 15,-13-2 2-15,-54 19-1 16,0 0-2-16,57-5 2 16,-57 5-1-16,0 0 1 15,0 0-1-15,1 68-1 16,-1-68-1-16,0 0-3 15,-10 71-11-15,10-71-23 16,0 0 2-16,18 66-5 16,-18-66 6-16</inkml:trace>
  <inkml:trace contextRef="#ctx0" brushRef="#br0" timeOffset="25985.4012">19734 17815 75 0,'42'-44'38'16,"-42"44"-1"-16,0 0 0 16,0 0-28-16,20-53-3 15,-20 53-3-15,0 0 0 16,0 0 0-16,-52 42-1 15,52-42-1-15,0 0 0 16,-20 55 0-16,20-55 1 16,0 0-2-16,0 0 0 15,27 51-1-15,-27-51 0 16,0 0 1-16,0 0-1 15,52 7 2-15,-52-7 0 16,56-30-2-16,-37-5 0 0,-6 0 1 16,-19 0 0-16,-8 7 0 15,-5 11-1-15,19 17-1 16,0 0 0-16,-7-11 4 15,19 13-2-15,-12-2 0 16,0 0 1-16,52 8-1 16,-52-8 1-16,63 5 0 15,-22-8-1-15,-41 3 0 16,49 1 3-16,-6-2-2 15,-13 2-1-15,6-3 1 16,-17-3-1-16,-19 5 1 16,0 0-1-16,0 0 0 15,0 0-2-15,0 0 2 16,13 58 1-16,-13-58 0 15,0 0-1-15,-9 56 0 0,9-56 0 16,0 0-1-16,0 0 0 16,-4 54 0-16,4-54 0 15,0 0 0-15,0 0 0 16,39-3 0-16,-26-17 1 15,11-13 2-15,-5-9-1 16,5 3-1-16,-24 39 1 16,0 0 0-16,0 0-1 15,0 0 0-15,0 0 0 16,0 0 0-16,0 0 0 15,0 0-1-15,0 0 1 16,57 12 1-16,-57-12-1 16,55 6 0-16,-11-21 1 15,16-3-1-15,0-7 0 0,6-4 0 16,-8 1 0-16,-11 13 0 15,-24 17 0-15,-23-2-1 16,0 0 1-16,0 0-1 16,11 61 1-16,-11-61-2 15,-17 53-1-15,17-53-8 16,-9 65-20-16,9-65-9 15,-16 68 0-15,16-68-4 16</inkml:trace>
  <inkml:trace contextRef="#ctx0" brushRef="#br0" timeOffset="26691.3306">21090 17814 49 0,'0'0'38'0,"0"0"-2"16,0 0 3-16,0 0-18 15,0 0-13-15,0 0-8 16,34 16 3-16,-1-41-1 16,2-5-1-16,-35 30-1 15,0 0-2-15,0 0 3 16,0 0-2-16,0 0 3 15,0 0 0-15,-63-35-1 0,63 35 2 16,-52 23 0-16,52-23-3 16,0 0 3-16,-57 54-4 15,57-54 3-15,0 0-1 16,0 0 0-16,13 54-1 15,-13-54-1-15,57 9 3 16,-57-9-4-16,54-5 6 16,50-14-5-16,9-5 0 15,-8-13 1-15,-56 19-1 16,-49 18 1-16,80-23 0 15,-80 23 0-15,47-5-2 16,-47 5 3-16,0 0 0 0,0 0-1 16,5 58 1-16,-5-58-1 15,0 0 1-15,-21 62 0 16,21-62-1-16,0 0 0 15,0 0-1-15,0 0 0 16,22 50 1-16,-22-50 0 16,59-21 2-16,-20-12-3 15,10-10 1-15,-10-8 0 16,-39 51 1-16,0 0-1 15,50-41 0-15,-50 41 1 16,0 0-3-16,0 0 3 16,0 0-1-16,5 68 0 15,-5-68-4-15,-5 55-1 16,5-55-9-16,0 0-26 15,30 63 3-15,-30-63-3 0,63 13 1 16</inkml:trace>
  <inkml:trace contextRef="#ctx0" brushRef="#br0" timeOffset="26864.3133">22569 17283 56 0,'0'0'40'0,"-37"70"0"15,18-20 0-15,0 3-21 16,-5 3-17-16,5 3-2 15,4-2-5-15,-4 4-35 16,6-7 4-16,-2 0-4 16,15-54 1-16</inkml:trace>
  <inkml:trace contextRef="#ctx0" brushRef="#br0" timeOffset="27360.2637">22292 17941 70 0,'0'0'39'0,"-30"-60"-1"16,30 60 2-16,0 0-27 15,-5-60-10-15,5 60 0 16,22-31-3-16,10-6 1 16,22 8-1-16,4 6 0 15,18 3-2-15,4-7 2 16,-4 2 0-16,-15 5 0 15,-29 13 1-15,-8 3-1 0,-14 8 0 16,-10-4 1-16,0 0-1 16,0 0 1-16,0 0-1 15,-29 52 1-15,29-52-1 16,0 0 0-16,-37 54-1 15,37-54 2-15,0 0 0 16,-20 61 0-16,20-61-1 16,0 0 1-16,0 0-1 15,0 0 0-15,86 45 2 16,-45-57-2-16,17-5 0 15,3-20 0-15,0-3 1 16,-9-4-1-16,-12 8 1 16,-22 12-1-16,-18 24 1 15,0 0-1-15,0 0 0 0,0 0 0 16,0 0 0-1,-4 60-1-15,4-60-1 0,0 0-4 16,-15 68-11-16,15-68-23 16,0 0-2-16,2 68 3 15,-2-68 1-15</inkml:trace>
  <inkml:trace contextRef="#ctx0" brushRef="#br0" timeOffset="27895.2102">23331 17722 82 0,'49'-38'38'0,"-49"38"-2"15,0 0-2-15,0 0-29 16,0 0-3-16,0 0 1 0,0 57-1 16,0-57 0-16,-13 49-3 15,13-49 3-15,-10 49-1 16,10-49 0-16,0 0-2 15,4 62 1-15,-4-62 0 16,0 0 0-16,0 0 1 16,0 0-1-16,85 2 2 15,-53-35-1-15,8-15 1 16,-7-10-1-16,2 4-1 15,-12-1 1-15,-3 15 0 16,-14 22 0-16,-6 18-3 16,0 0 2-16,0 0 1 15,0 0-1-15,0 0 0 16,15 57 0-16,-15-57 0 15,0 0 0-15,0 0 0 0,19 51 1 16,-19-51 0-16,29 14 0 16,8-14 0-16,-5-11 0 15,18-4 0-15,-8-13 0 16,5-2 0-16,-7 5 0 15,-19 21-1-15,-2 8 0 16,-19-4 1-16,0 0-1 16,0 0 0-16,0 0 0 15,24 61 1-15,-24-61-1 16,0 0-2-16,9 76 0 15,-9-76-2-15,9 62-10 16,-9-62-24-16,16 71-4 16,-16-71-4-16,27 53 3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4T00:24:09.712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2729 1227 79 0,'-8'-16'36'0,"8"16"0"16,-14-7 1-16,14 7-31 15,-27 8-1-15,11 6 0 16,-11 4-1-16,0 10 0 15,-8 3-1-15,4 7 0 16,-2 0-1-16,4 8 0 16,9 0-1-16,11-2-1 15,14-5 2-15,11-6-2 0,15-9 0 16,12-9 1-16,8-16 0 15,9-13-1-15,3-11 1 16,-3-9 1-16,-4-10-3 16,-9-5 3-16,-12-1-1 15,-11-1 0-15,-16 2 0 16,-11 8-1-16,-13 7 1 15,-11 7-1-15,-9 11-1 16,-6 9-1-16,0 13-1 16,-1 3-3-16,14 11-13 15,2-3-20-15,20 4 0 16,7-4 1-16,22-2-2 15</inkml:trace>
  <inkml:trace contextRef="#ctx0" brushRef="#br0" timeOffset="383.9616">3298 1248 93 0,'0'0'37'16,"-18"-4"1"-16,6 12 0 15,-6-1-33-15,1 8-1 16,-6 3 0-16,4 7-1 15,-2 3-1-15,-1 6 0 16,1 1-1-16,6 3 0 16,3-6 0-16,3-3 0 15,6-7 0-15,6-12 0 16,8-10 0-16,9-14 0 0,6-9 0 15,7-10 0-15,4-10 1 16,2-3-1-16,-1-5 1 16,5 2-1-16,-43 49 0 15,41-43-1-15,-11 6 1 16,1 14-1-16,-11 8 0 15,2 20-1-15,-11 7-2 16,3 20 0-16,-4 6-4 16,-7 2-4-16,16 4-27 15,-7-7-2-15,14 3 1 16,-2-13-2-16</inkml:trace>
  <inkml:trace contextRef="#ctx0" brushRef="#br0" timeOffset="734.9265">4107 1218 104 0,'17'-63'38'16,"-17"63"3"-16,0 0-3 15,-20-38-32-15,-11 29-1 16,-8 15-2-16,-2 9 0 15,-6 10-3-15,8 5 1 16,5 4-1-16,16-3 1 16,22-9-3-16,15-6 2 15,6-1 0-15,9-2 0 16,5-2-1-16,0-2 1 0,0 2 0 15,-5-1 0-15,-7 4-1 16,-10 0 1-16,-10 4-1 16,-14 5 0-16,-12 2 0 15,-9 4-1-15,-3 1 0 16,-7-4-2-16,10-2-5 15,-10-10-27-15,25-3-2 16,13-11-1-16,5-17 0 16</inkml:trace>
  <inkml:trace contextRef="#ctx0" brushRef="#br0" timeOffset="2871.7128">2292 852 75 0,'30'-61'39'16,"-30"61"-2"-16,20-58 1 15,-20 58-29-15,-1-50-2 16,1 50 1-16,0 0-1 15,-53-38-1-15,53 38-1 16,-76 9-2-16,29 7 2 0,6 9-2 16,-80 53 0-16,-10 20-2 15,1 13 1-15,7 13-2 16,27 8 0-16,24-4 1 15,49-15-2-15,74-46 0 16,36-27-2-16,46-22-16 16,22-28-20-16,38-16-4 15,1-16 2-15,12-8-3 16</inkml:trace>
  <inkml:trace contextRef="#ctx0" brushRef="#br0" timeOffset="3637.6362">4418 1302 86 0,'0'0'35'0,"23"9"1"15,-4-8 0-15,14 0-28 16,1-5-5-16,12-2 1 15,4-8 0-15,3-2-1 16,-4-8 0-16,-49 24 0 16,46-29 1-16,-46 29-1 15,0 0 0-15,49-53-1 16,-49 53 1-16,0 0-1 15,-6-51 0-15,6 51-1 16,0 0 0-16,-66-34 0 16,-6 35-1-16,-2 15 1 15,-5 7-2-15,3 19 1 0,13 9-1 16,25 7 0-1,25-3-2-15,27-8 0 0,28-2-10 16,7-19-24-16,28 2-2 16,2-18-1-16,18-4 0 15</inkml:trace>
  <inkml:trace contextRef="#ctx0" brushRef="#br0" timeOffset="4003.5996">5305 1159 92 0,'-40'15'37'16,"3"21"0"-16,-13 6 1 0,7 11-29 16,10 0-5-16,10 2-1 15,4-4 0-15,5-2-2 16,4-8 0-16,10-8 0 15,9-15 0-15,4-12 1 16,7-18-1-16,4-9 0 16,4-13 1-16,1-10 1 15,-1-9-1-15,-3-1 0 16,-2-1 0-16,-3 3-1 15,-20 52 1-15,22-44-1 16,-22 44 1-16,0 0-1 16,26-55 0-16,-26 55-1 15,0 0 1-15,59-42-4 16,-59 42-2-16,58-18-10 15,-58 18-19-15,72-18-5 0,-72 18-2 16,82-8 2-16</inkml:trace>
  <inkml:trace contextRef="#ctx0" brushRef="#br0" timeOffset="4357.5642">5938 1079 108 0,'0'0'40'15,"27"5"1"-15,-31 8-2 16,-4 9-30-16,-7 6-5 15,4 12-1-15,-2 5-1 16,9 6 1-16,-2 1-3 16,3 5 2-16,1-3-2 15,4-4-1-15,0-10 1 0,6-9 0 16,5-15 0-16,5-12 0 15,9-16 1-15,8-12 0 16,3-14 0-16,6-13 1 16,-4-6-2-16,-40 57 0 15,39-70 0-15,-39 70 0 16,39-67 0-16,-39 67 0 15,29-64 0-15,-29 64 0 16,29-54-8-16,-29 54-6 16,27-46-19-16,-27 46-8 15,0 0 0-15,62-41 1 16,-10 41 1-16</inkml:trace>
  <inkml:trace contextRef="#ctx0" brushRef="#br0" timeOffset="4741.5258">6815 1183 105 0,'0'0'38'16,"0"0"1"-16,0 0 0 15,0 0-28-15,-35-25-3 16,10 22-3-16,-19 10-1 16,2 7 0-16,-11 8-2 15,4 8-2-15,-3 9 0 16,13 7 0-16,12 3 0 15,9 0 0-15,16-10 0 16,15-5 0-16,13-10 0 16,14-8 0-16,6-12 0 15,8-11 0-15,7-9 0 0,-2-11 0 16,-5-6 0-1,-5-3 0-15,-10-1 0 0,-8 3 0 16,-11 4 0-16,-11 3 0 16,-7 12 0-16,-2 15 0 15,-18-1 0-15,7 14 0 16,1 5 0-16,3 3 0 15,7 5-2-15,9-3-3 16,16-1-11-16,-1-19-10 16,30-3-15-16,-7-15 1 15,25-5 0-15,-4-14-1 16</inkml:trace>
  <inkml:trace contextRef="#ctx0" brushRef="#br0" timeOffset="4936.5063">7542 955 91 0,'39'-71'39'0,"-39"71"2"15,10-47-1-15,-10 47-18 16,0 0-18-16,-19 0-1 16,-10 50-1-16,-9 33-2 15,-4 29 0-15,8 6-3 16,6 1-3-16,20-9-30 15,-2-25-4-15,20-25 0 16,-10-23-1-16</inkml:trace>
  <inkml:trace contextRef="#ctx0" brushRef="#br0" timeOffset="5260.4739">7379 1177 134 0,'0'0'43'0,"-8"-49"-3"15,8 49-8-15,0 0-30 16,0 0 0-16,64-38 0 16,-64 38-2-16,62-7 0 15,-62 7 0-15,75 2 0 16,-75-2 0-16,85 13 0 15,-52-5 0-15,57 13 0 16,-22 2 0-16,-16 10 0 16,-30 5 0-16,-21 14 0 15,-19-1 0-15,1 4 0 0,6-11-8 16,2-15-6-16,21-8-12 15,-12-21-15-15,29-2 0 16,-4-21-1-16,14-5 1 16</inkml:trace>
  <inkml:trace contextRef="#ctx0" brushRef="#br0" timeOffset="5409.459">8099 981 109 0,'0'0'38'0,"-10"-60"1"16,10 60-23-16,-13-53-47 15,13 53-10-15,0 0-1 16,0 0 0-16</inkml:trace>
  <inkml:trace contextRef="#ctx0" brushRef="#br0" timeOffset="6048.4568">8345 944 88 0,'0'0'41'0,"58"60"1"15,-54-24-1-15,-18 4-16 16,-21 2-21-16,1 6-1 15,-1 7-1-15,11-5 0 16,7-2-2-16,25-6 0 16,11-6-1-16,10-8 0 15,13-9-1-15,1-14 0 16,4-10 0-16,1-11 1 15,-1-11 0-15,-7-8-1 0,-40 35 2 16,37-50-1-16,-37 50 2 16,25-57-1-16,-25 57 1 15,19-52 0-15,-19 52 0 16,6-47 1-16,-6 47 0 15,0 0 0-15,0 0 0 16,-3-54 0-16,6 44-2 16,-3 10 2-16,15 10-2 15,10 15 1-15,3-2-2 16,11 2 2-16,9-8-1 15,-6-4 0-15,-4-4 1 16,-5 4-1-16,-8 1 2 16,-14 4-2-16,-8 4 0 15,-12 4 0-15,-6 1 0 0,-5 2 0 16,-2 0 0-16,1-4 0 15,4-4 0-15,9-5 0 16,8-16 0-16,20 6 0 16,6-18 0-16,9-6 0 15,6-12 0-15,6-2 0 16,1-8 0-16,3-2 0 15,-12 7 0-15,-4 4 0 16,-8 10 0-16,-10 13 0 16,-17 8 0-16,1 29 0 15,-15 5 0-15,-5 8 0 16,0 3 0-16,-5-2-13 15,20 4-7-15,-11-19-10 0,36 3-9 16,0-16-5-16,22-7-1 16,3-11 2-16</inkml:trace>
  <inkml:trace contextRef="#ctx0" brushRef="#br0" timeOffset="6627.4568">10239 1176 98 0,'16'-54'40'0,"-16"54"0"16,-16-7-1-16,0 15-26 15,-10 8-10-15,2 12 0 16,-11 12-2-16,13 6 2 16,-3 3-1-16,22 3 0 0,24-13-1 15,20-8 0-15,12-5 0 16,15-13 0-16,3-14-1 15,3-11 0-15,0-13 1 16,-8-9-1-16,-66 34 0 16,58-50 0-16,-58 50 1 15,23-59-1-15,-23 59 1 16,4-61-2-16,-4 61 2 15,-28-53-2-15,28 53 0 16,0 0-3-16,-59-51-5 16,59 51-16-16,0 0-13 15,0 0-3-15,0 0 0 16,-26-51-1-16</inkml:trace>
  <inkml:trace contextRef="#ctx0" brushRef="#br0" timeOffset="6889.4568">11459 769 112 0,'37'-83'42'15,"-37"83"1"-15,-7-60-1 16,7 60-39-16,0 0 1 15,-79-28-2-15,79 28 1 16,-74 34-1-16,50-13 0 16,-56 65-2-16,9 34 0 0,14 12-3 15,15 4-1-15,19-8-12 16,16-34-12-16,26-19-14 15,-2-45 0-15,10-13-1 16,-11-20 1-16</inkml:trace>
  <inkml:trace contextRef="#ctx0" brushRef="#br0" timeOffset="7064.4568">11021 1194 128 0,'0'0'45'0,"0"0"0"15,-35-51-8-15,35 51-37 16,0 0 0-16,0 0 0 15,52-49-6-15,-52 49-14 0,74-17-15 16,-74 17-9-16,95-14 1 16,-43 8-4-16</inkml:trace>
  <inkml:trace contextRef="#ctx0" brushRef="#br0" timeOffset="7956.4568">12242 955 112 0,'0'0'39'16,"0"0"-7"-16,0 0 0 0,0 0-25 15,0 0-3-15,45-9-1 16,-64 50 0-16,-11 19-1 15,-16 14 0-15,2 2-1 16,2 1-1-16,11-2 1 16,5-11-1-16,22-27 0 15,7-12 0-15,8-17 0 16,10-18 1-16,5-18-1 15,5-15 1-15,-31 43 0 16,31-59 1-16,-31 59-2 16,37-78 1-16,-19 27-1 15,-3-2 1-15,4 0-1 16,-5 1 1-16,0 2-1 15,-5-2 0-15,-9 52 1 0,20-85 0 16,-20 85 0-16,16-65 0 16,-16 65-1-16,0 0 1 15,36-51 0-15,-36 51-1 16,0 0 1-16,61 14 1 15,-61-14-2-15,65 32 0 16,-65-32 0-16,81 37 0 16,-35-23 0-16,4-1 0 15,5-5 0-15,0-4 0 16,-2-3 0-16,4-4 0 15,-3-3 0-15,-7-3 0 16,1 0 0-16,-48 9 0 16,75-21 0-16,-75 21 0 15,0 0 0-15,52-2 0 0,-52 2 0 16,22 31 0-16,-41 24 0 15,-8 15 0-15,-3 14 0 16,2 7-4-16,9 1-6 16,27-9-11-16,6-27-8 15,43-28-11-15,-4-16 0 16,19-11-2-16,-2-13 3 15</inkml:trace>
  <inkml:trace contextRef="#ctx0" brushRef="#br0" timeOffset="8669.4568">13675 1150 117 0,'0'0'42'0,"2"-46"1"16,-2 46-1-16,0 0-38 0,-53-38 0 16,14 44-1-16,-14 12-3 15,5 22 0-15,2 7 0 16,16 10 0-16,16-3 0 15,26-3 0-15,15-20 0 16,11-9 0-16,10-8 0 16,3-15 0-16,6-13 0 15,-4-13 0-15,-53 27 0 16,53-38 0-16,-53 38 0 15,35-54 0-15,-35 54 0 16,27-60 0-16,-27 60 0 16,8-58 0-16,-8 58 0 15,-1-52 0-15,1 52 0 0,0 0 0 16,-23-55 0-16,23 55 0 15,0 0 0-15,0 0 0 16,0 0 0-16,0 0 0 16,0 0 0-16,0 0 0 15,0 0 0-15,53 2 0 16,-53-2 0-16,0 0 0 15,62 43 0-15,-3-16 0 16,-8-8 0-16,-10 5 0 16,-23 1 0-16,-14 3 0 15,-15-1 0-15,-1 4 0 16,-5-2 0-16,3 0 0 15,0-6 0-15,5-6 0 16,9-17 0-16,0 0 0 16,23-3 0-16,0-18 0 0,-23 21 0 15,0 0 0-15,52-54 0 16,-52 54 0-16,48-53 0 15,-48 53 0-15,47-57 0 16,-47 57 0-16,43-51 0 16,-43 51 0-16,0 0 0 15,46-54 0-15,-46 54 0 16,2-9 0-16,-2 23 0 15,0 22 0-15,-14 13 0 16,6 8 0-16,3-2 0 16,13-11-7-16,19-11-12 15,-10-17-6-15,25-2-6 16,-17-15-5-16,22-4-5 15,-14-7-1-15,5-3 4 0</inkml:trace>
  <inkml:trace contextRef="#ctx0" brushRef="#br0" timeOffset="9323.4568">14372 1349 106 0,'-13'15'39'0,"-4"-6"0"15,17 6-4-15,-14-9-28 0,14-6-1 16,-13 5-2-16,13-5 0 16,0 0-2-16,12-20 0 15,4 3 0-15,12-7-1 16,-28 24-1-16,0 0 1 15,59-57 0-15,-59 57 0 16,54-49 0-16,-54 49 0 16,62-55 2-16,-62 55-3 15,60-53 0-15,-60 53 0 16,56-48 0-16,-56 48 0 15,0 0 0-15,63-38 0 16,-63 38 0-16,18 16 0 16,-18 17 0-16,-3 20 0 15,-13 9 0-15,6 2 0 16,-2 1 0-16,10-15-6 0,13-13-9 15,-11-22-9-15,25-1-9 16,-10-14-10-16,8-6 1 16,-3-10 0-16</inkml:trace>
  <inkml:trace contextRef="#ctx0" brushRef="#br0" timeOffset="9733.4568">14921 1188 83 0,'-11'11'41'0,"-6"0"-1"16,10-1 2-16,7-10-16 16,12 9-22-16,6-11 0 0,11-5-1 15,-29 7-1-15,0 0 0 16,60-17 1-16,-60 17-2 15,53-22 0-15,-53 22 0 16,54-27 1-16,-54 27-2 16,51-35 0-16,-51 35 0 15,0 0 0-15,56-59 0 16,-56 59 0-16,0 0 0 15,0 0 0-15,0 0 0 16,0 0 0-16,-38-36 0 16,-5 58 0-16,-5 16 0 15,-4 10 0-15,7 12 0 16,9 4 0-16,24-2 0 15,24-14-2-15,24-33-11 0,26-8-10 16,-12-24-8-16,27-4-12 16,-77 21 1-16,80-35 0 15,-80 35 1-15</inkml:trace>
  <inkml:trace contextRef="#ctx0" brushRef="#br0" timeOffset="10104.4568">15618 1131 125 0,'6'11'43'0,"-15"11"0"15,-15 17-5-15,-16 6-36 16,3 8 0-16,7-11 0 16,14-7-2-16,10-10 0 15,10-7 0-15,7-10 0 16,7-9 0-16,7-10 0 0,6-8 0 15,3-10 0-15,2-8 0 16,-36 37 0-16,0 0 0 16,59-73 0-16,-59 73 0 15,47-54 0-15,-47 54 0 16,43-50 0-16,-43 50 0 15,0 0 0-15,58-51 0 16,-54 33 0-16,23 22 0 16,-15 8 0-16,7 21 0 15,-16 13 0-15,-5 11 0 16,-1 1 0-16,7-9-7 15,13-10-9-15,-11-16-9 16,29-2-9-16,-12-12-9 16,27-6-1-16,1-14 0 0</inkml:trace>
  <inkml:trace contextRef="#ctx0" brushRef="#br0" timeOffset="10653.4568">16544 658 106 0,'0'0'41'0,"0"0"1"16,28-48-2-16,-28 48-36 15,0 0-3-15,0 0 2 16,0 0 0-16,-6 48 0 16,6-48-2-16,-12 67 0 15,-7 34 0-15,-14 7-1 16,14 7-1-16,0 1-4 15,8-15-7-15,17-14-18 16,-8-27-10-16,15-34-1 16,-13-26-1-16,15 12 1 15</inkml:trace>
  <inkml:trace contextRef="#ctx0" brushRef="#br0" timeOffset="10841.4568">16369 1218 94 0,'-47'-42'42'0,"47"42"0"16,0 0 1-16,-57-48-17 15,57 48-24-15,0 0-4 16,0 0-1-16,0 0-3 16,42-50-5-16,-42 50-19 15,70-7-12-15,-25 5 1 16,12 0-2-16,-2-1 3 15</inkml:trace>
  <inkml:trace contextRef="#ctx0" brushRef="#br0" timeOffset="11219.4568">16962 1042 94 0,'49'2'41'0,"-49"-2"2"15,0 0-1-15,1 19-26 16,-13 5-11-16,-19 2-2 16,2 10 1-16,-2 4-2 15,9 0 0-15,0 4-1 16,16-5 1-16,17-13-2 15,7-9 0-15,11-9 0 16,9-8 0-16,5-8 0 16,3-13 0-16,-46 21 0 15,62-31 0-15,-62 31 0 16,54-43 0-16,-54 43 0 15,59-47 0-15,-59 47 0 0,49-51 0 16,-49 51 0-16,0 0 0 16,57-53 0-16,-57 53 0 15,13-20 0-15,-13 20 0 16,5 20 0-16,-7 13 0 15,-8 9-7-15,3 3-2 16,14-1-12-16,0-20-6 16,26-10-14-16,-3-10 0 15,21-8-2-15,-2-11 3 16</inkml:trace>
  <inkml:trace contextRef="#ctx0" brushRef="#br0" timeOffset="11770.4568">17763 1152 78 0,'62'-48'43'0,"-62"48"-1"0,0 0 3 15,33-15-17-15,-33 15-23 16,-10 23-1-16,-19 10-1 16,-3 13-1-16,-7-4-1 15,11 6 0-15,5-9-2 16,18-13 2-16,10-15-1 15,6-12 0-15,10-13 0 16,8-11 0-16,-29 25 1 16,0 0-1-16,51-60 2 15,-51 60-2-15,43-59 0 16,-43 59 0-16,39-62 0 15,-39 62 0-15,37-60 0 16,-37 60 0-16,29-50 0 16,-29 50 0-16,0 0 0 0,0 0 0 15,0 0 0-15,50-49 0 16,-50 49 0-16,0 0 0 15,0 0 0-15,0 0 0 16,57 30 0-16,-57-30 0 16,0 0 0-16,64 16 0 15,-64-16 0-15,59-5 0 16,-59 5 0-16,68-15 0 15,-68 15 0-15,68-24 0 16,-68 24 0-16,62-22 0 16,-62 22 0-16,46-9 0 15,-46 9 0-15,5 11 0 16,12 18 0-16,-10 16 0 15,-9 16 0-15,-4 4-8 0,9 2-9 16,1-13-4-16,26-9-8 16,-1-34-3-16,35-1-4 15,-12-17-3-15,21 3-1 16</inkml:trace>
  <inkml:trace contextRef="#ctx0" brushRef="#br0" timeOffset="11947.4568">19061 1311 113 0,'0'0'44'0,"-33"13"1"16,14-6-4-16,-1-4-37 15,2-12-20-15,18 9-9 16,0 0-9-16,29 11-12 16,-3 14-1-16,9 6 3 15</inkml:trace>
  <inkml:trace contextRef="#ctx0" brushRef="#br1" timeOffset="16683.4568">2121 1827 81 0,'0'0'37'0,"0"0"-3"16,0 0 1-16,0 0-28 15,0 0-2-15,-3 10-1 16,3-10-1-16,0 0 0 0,-15 11-2 15,15-11 0-15,0 0-1 16,5 12 0-16,-5-12 0 16,23 8 0-16,0-7-1 15,4-2 2-15,13 1-2 16,2 0 2-16,9 0-1 15,8-1 1-15,4 2-1 16,6 1 0-16,8 3 0 16,2 1-1-16,6-2 1 15,10 0 0-15,9-2-1 16,9-1 1-16,4-2-1 15,8 1 1-15,5-1 0 16,11 0 0-16,3 2 0 16,0 5 0-16,-1-2 0 15,3 7 1-15,7 3-1 0,2-3-1 16,5 3 2-16,2-1-2 15,11-2 2-15,4-4-2 16,8 2 2-16,10-6-2 16,4-2 2-16,8-2 0 15,2 1-1-15,5-2 0 16,4 2 0-16,1 0 0 15,6 3 0-15,-5-2-1 16,6-1 1-16,1 0-1 16,8-2 1-16,0-1 0 15,7-6-1-15,10 0 2 16,5-4-1-16,12 1 0 0,6-5 0 15,6 6 1-15,7 3-1 16,0-1 0-16,4 3 0 16,-6 2 0-16,3 2 0 15,-4 3 0-15,4-1 0 16,0 0-1-16,5 0 2 15,4-2-2-15,5-2 2 16,3-1-1-16,5-2 0 16,-2-1 1-16,1-2-1 15,1 1 1-15,-8-1-1 16,3-2 1-16,-8 3-1 15,0-1 0-15,-6 2-1 16,1 0 1-16,-6 1-2 16,-4-3 2-16,-9 1-1 15,-2-2 1-15,-13-2-1 0,-10-2 2 16,-21 0-1-16,-16-1 0 15,-28 2 1-15,-29 1-1 16,-27 1 0-16,-34 4 0 16,-27 1 0-16,-21 4 0 15,-17 0-1-15,-16 3-2 16,-13 0-12-16,7 11-23 15,-7-11 1-15,14 3-3 16,-2-8 1-16</inkml:trace>
  <inkml:trace contextRef="#ctx0" brushRef="#br2" timeOffset="725080.4239">1569 2917 76 0,'18'-16'37'0,"-6"1"0"16,2 18 1-16,-14-3-19 15,-1 38-17-15,1 15-1 16,-3 24 1-16,-3 15 0 16,1 22 0-16,-9 10 0 0,6 7-1 15,-2-5-1-15,3-8-1 16,1-13-4-16,-1-29-10 15,11-6-24-15,-8-34 2 16,10-18 0-16,-7-28-3 16</inkml:trace>
  <inkml:trace contextRef="#ctx0" brushRef="#br2" timeOffset="725291.445">1172 2988 118 0,'-16'-4'41'0,"18"20"0"15,-2-16-1-15,44 17-39 0,4-17 1 16,20-4-3-16,20-6 0 16,12-8-3-16,11 10-4 15,-2-16-19-15,5 24-13 16,-12-1 1-16,-2 21-1 15,-14-3 0-15</inkml:trace>
  <inkml:trace contextRef="#ctx0" brushRef="#br2" timeOffset="725614.4773">2318 3356 91 0,'-20'40'36'0,"-9"4"1"15,2 20-1-15,-3 3-28 0,5 14-1 16,-4-4-2-16,13 2 0 15,4-12-1-15,17-11-1 16,11-19-1-16,17-22-1 16,20-27 0-16,10-21-1 15,9-17 0-15,-2-11 0 16,-8-9 1-16,-5-4-1 15,-15-1 0-15,-18 7 0 16,-25 9-1-16,-17 13 1 16,-16 10-1-16,-12 15 0 15,-1 8-1-15,-4 8-3 16,14 13-6-16,3-16-26 15,34 8-2-15,5-25 1 16,33-2-2-16</inkml:trace>
  <inkml:trace contextRef="#ctx0" brushRef="#br2" timeOffset="725816.4975">3184 2535 110 0,'-22'75'40'0,"-11"18"-2"16,7 37-10-16,-10 5-26 15,8 14 0-15,4 4-2 16,8-5-2-16,5-5-2 16,1-29-20-16,23-10-13 15,-4-33 0-15,11-19-2 16,-2-29 1-16</inkml:trace>
  <inkml:trace contextRef="#ctx0" brushRef="#br2" timeOffset="726328.5487">2868 3455 87 0,'-34'-17'39'0,"13"17"-1"16,10 2 1-16,18 9-19 16,11-8-19-16,23-7-1 15,17-3-2-15,10-5 0 16,12 0-1-16,5-3 1 15,-1 1 1-15,0 0-1 16,-10 5-1-16,-13 2 2 16,-12 4 0-16,-12 3 2 0,-17 0 0 15,-7 0 0-15,-13 0 1 16,-16 4 1-16,-9 0 1 15,-4 10-1-15,-12 1 1 16,-2 10 0-16,-10 9 0 16,1 12-1-16,4 7-1 15,8 4 1-15,8 4-2 16,11-3 1-16,16-6-2 15,17-6 1-15,17-18-2 16,10-17 2-16,8-14-1 16,8-18-1-16,-1-13 1 15,0-10-1-15,-9-8 1 16,-3-5 0-16,-10 7 0 15,-9 2 0-15,-7 8 0 0,-6 10 0 16,-6 14 0-16,-4 16 0 16,0 0-1-16,-14 34-1 15,7 7-1-15,0 0-1 16,9 5-3-16,-4-14-7 15,23 3-25-15,-1-29 0 16,19-9 0-16,4-35 0 16</inkml:trace>
  <inkml:trace contextRef="#ctx0" brushRef="#br2" timeOffset="726493.5652">4297 2668 112 0,'-16'72'40'16,"-24"18"2"-16,0 33 0 0,-11 10-40 15,8-3-5-15,24 6-33 16,-8-18-4-16,17-6 0 16,5-24-3-16</inkml:trace>
  <inkml:trace contextRef="#ctx0" brushRef="#br2" timeOffset="727364.6523">5277 3202 79 0,'0'0'39'0,"0"0"-2"15,0 0 2-15,-15 23-17 16,3 14-20-16,1 8 0 16,0 13-1-16,-1 10 1 15,-3 7-1-15,1-1 1 16,5-5-2-16,-1-9 1 15,6-12 0-15,4-14 0 16,4-15 0-16,-4-19 0 16,22-18-1-16,-5-14 1 0,-3-15 0 15,4-4 0-15,1-8-1 16,0-5 1-16,-1 6 0 15,-2 6-1-15,-3 7 1 16,-4 14-1-16,-3 11 1 16,-6 20-1-16,0 0 1 15,14 7 0-15,-10 14-2 16,1 3 2-16,5 5-2 15,10-1 2-15,6-4-1 16,7-5 2-16,10-11-2 16,4-8 1-16,10-8 0 15,3-13 0-15,-4-5 1 16,-1-5-2-16,-9-4 2 15,-8 3-2-15,-4 3 2 0,-11 7-2 16,-9 7 1-16,-14 15-1 16,9 12 0-16,-14 15-1 15,-7 14 0-15,-5 12 0 16,2 4-2-16,-1 10 0 15,6 0-2-15,11-1-2 16,4-22-6-16,28-4-24 16,-2-28-1-16,27-4-1 15,-2-30 1-15</inkml:trace>
  <inkml:trace contextRef="#ctx0" brushRef="#br2" timeOffset="728212.7371">6409 3375 110 0,'-16'-10'38'0,"-19"-3"1"16,2 26-1-16,-22 0-32 0,13 12-3 15,1 8 0-15,1 10-2 16,9 4 1-16,9 4-1 16,12-3 0-16,15 0 0 15,17-10-1-15,17-13 0 16,9-13 0-16,13-17 0 15,1-13-1-15,6-13 1 16,-4-13-1-16,-8-10 0 16,-12-4-1-16,-14-2 3 15,-19 2-2-15,-6 3 2 16,-14 5-1-16,-10 10 1 15,-8 9 0-15,-2 11 0 0,-5 10 0 16,3 10 0-16,6 10 0 16,7 5-1-16,9 5 0 15,12 2 0-15,12-5 0 16,14-1 0-16,10-4 0 15,10-3-1-15,3-4 1 16,5-4 1-16,0 0 0 16,-5-1-1-16,-10 2 0 15,-10 4 0-15,-8 3 1 16,-9 8 0-16,-11 5-1 15,-8 8 0-15,-7 7 0 16,-5 7 0-16,-4 1 1 16,3-1-2-16,-2 1 1 15,3-11 0-15,8-6 0 16,8-13 0-16,0-15 0 15,29-23 1-15,-4-9-1 0,6-11 1 16,2-11 0-16,0-5 0 16,3-6 2-16,-6 3-3 15,-5 9 0-15,-7 13 0 16,-6 7 0-16,-5 13 0 15,-7 20 0-15,0 0 0 16,-5 14 0-16,1 11 0 16,0 4 0-16,6 1 0 15,3 1 0-15,4-6 0 16,9-3 0-16,3-8 0 15,7-9 0-15,1-12 0 16,6-8 0-16,1-10 0 16,-1-4 0-16,0-5 0 0,-5 1 0 15,0 0 0-15,-8 7 0 16,-5 6 0-16,-3 12 0 15,-14 8 0-15,5 28 0 16,-11 4 0-16,-6 14 0 16,0 7 0-16,-3 11 0 15,2 4 0-15,4-3-3 16,4-7-3-16,10-4-6 15,0-27-15-15,26 1-12 16,-12-30 0-16,24 1 1 16,-13-26-2-16</inkml:trace>
  <inkml:trace contextRef="#ctx0" brushRef="#br2" timeOffset="728836.7995">7642 3457 98 0,'0'0'38'16,"-13"0"2"-16,18 9-2 15,-5-9-20-15,0 0-17 16,27-4 1-16,5-1-2 15,2-4 1-15,6 2 0 16,0-7 0-16,-1-1 1 16,-6-6-1-16,-7 3 1 15,-11 0 0-15,-10-2 0 16,-7 1-1-16,-9 6 0 15,-9 6-1-15,-4 2 1 16,-5 11-2-16,-4 9 1 16,2 9-1-16,1 7 1 15,3 6-1-15,12 3 1 16,8 2 0-16,9-6-1 0,15-6 1 15,10-13 0-15,12-9 0 16,9-13 1-16,4-10-1 16,1-8 0-16,1-5 0 15,-3-7 1-15,-12 2-1 16,-2 4 1-16,-11 2-1 15,-10 11 1-15,-16 16-1 16,0 0 0-16,0 0 1 16,-14 31-1-16,-8 3 1 15,1 4-2-15,-2 5 1 16,9-1 0-16,-2-4 0 15,9-8 1-15,11-13-1 16,8-14 0-16,10-18 0 16,5-11 1-16,5-9-1 0,0-9 2 15,5-4-2-15,-5 3 0 16,-6 3 0-16,-5 12 0 15,-6 4 0-15,-4 14 0 16,-11 12 0-16,0 0 0 16,7 23 0-16,-7-2 0 15,-1 4 0-15,2 5 0 16,0 0 0-16,3 0 0 15,3-1-3-15,-5-12-10 16,15 13-25-16,-15-20-4 16,8 8 1-16,-10-18-3 15</inkml:trace>
  <inkml:trace contextRef="#ctx0" brushRef="#br2" timeOffset="729348.8507">8893 2840 103 0,'10'-26'38'16,"-10"-9"0"-16,7 24-5 16,-12-10-25-16,5 21-2 15,-12-8-2-15,2 20-1 16,-6 16 0-16,0 16-1 15,-6 19-1-15,4 12 0 0,-7 14 0 16,4 7-2-16,3 1-1 16,3-5-3-16,12 5-20 15,-4-29-12-15,18-7-4 16,-6-29 2-16,13-5-2 15</inkml:trace>
  <inkml:trace contextRef="#ctx0" brushRef="#br2" timeOffset="729715.8874">8687 3293 105 0,'-19'0'40'0,"-1"-3"0"16,16 17-2-16,-6-4-27 15,24-8-9-15,15-5-2 16,10-4 0-16,11-3 0 0,5-3 0 15,4-1 0-15,-2-3 0 16,-5 2 0-16,-6 5 1 16,-18 4-1-16,-7 7 1 15,-15 10 1-15,-9 6-1 16,-12 7 0-16,-2 6 0 15,-5 7 1-15,1 2-2 16,3 1 1-16,5-3-1 16,8-1 0-16,9-8 0 15,10-9 1-15,12-11-1 16,9-15 0-16,3-9 0 15,5-8 0-15,3-11-1 16,-3-4-1-16,-6-7-2 16,2 13-14-16,-20-15-19 0,2 22-3 15,-17-5 0-15,4 21-1 16</inkml:trace>
  <inkml:trace contextRef="#ctx0" brushRef="#br2" timeOffset="730338.9497">9559 3158 113 0,'0'0'40'16,"0"0"0"-16,-7 32-3 16,-2-12-33-16,-3 9-1 15,-6 7-1-15,0 3-1 16,-2 5 1-16,2-1-2 15,3-2 1-15,1-9 0 16,4-4-1-16,4-11 0 16,6-17 0-16,0 0 0 15,21-20-1-15,2-11 1 16,1-5 0-16,3-6 0 15,-2-2 0-15,4-1 0 16,-2 6 1-16,-10 9 0 16,-3 10 0-16,-7 8 0 0,-7 12-1 15,-1 10 1 1,-4 11 0-16,-8 9-1 0,1 7 1 15,-1 3-1-15,-1 3 0 16,5-3-1-16,3-4 1 16,7-8 0-16,5-9 0 15,8-14 0-15,8-14 0 16,8-13 1-16,4-12 0 15,3-4 0-15,1-7 0 16,-4 0 1-16,-2 0-2 16,-4 7 0-16,-9 12 0 15,-3 10 0-15,-16 16 0 16,0 0 0-16,-3 30 0 15,-10 0 0-15,-2 8 0 16,-3 1-4-16,9 9-8 0,-15-15-18 16,19 7-11-16,-9-20-1 15,21 4-1-15,-7-24 1 16</inkml:trace>
  <inkml:trace contextRef="#ctx0" brushRef="#br2" timeOffset="731331.0489">10647 2643 95 0,'-10'-10'38'16,"10"10"1"-16,-15 17-1 16,14 12-33-16,-13 8-3 15,0 13 0-15,-1 13 0 16,-2 14 0-16,3 8 0 15,-1 5-1-15,2-8 0 16,4-4 0-16,4-8 0 16,5-13-2-16,0-13 2 15,8-15-1-15,-2-14 0 16,-6-15 1-16,21-7-2 0,-12-15 2 15,-1-7-1-15,0-9 1 16,3-8-1-16,-1-2 1 16,8-4-2-16,0 5 2 15,3 4-1-15,7 11 0 16,1 10 0-16,2 14 0 15,2 12 0-15,-4 15 0 16,-7 8 0-16,-6 13 0 16,-14 3-1-16,-10 8 1 15,-15 2 0-15,-8-2-1 16,-10-2 0-16,-5-4-1 15,-1-3-2-15,-1-24-18 16,15 7-15-16,5-27-1 16,28 2-1-16,0-28-2 0</inkml:trace>
  <inkml:trace contextRef="#ctx0" brushRef="#br2" timeOffset="731670.0828">10966 3263 104 0,'-11'34'38'0,"-2"-20"0"16,21 3-2-16,-8-17-32 16,36-2-2-16,1-17 1 15,14-5-1-15,-1-9 0 16,3-1 1-16,-5-4-1 0,-9 1 0 15,-11 5 0-15,-14 2-1 16,-18 8 1-16,-11 5 0 16,-13 10-1-16,-10 7-1 15,-6 9 1-15,-2 9-1 16,3 11-1-16,2 8 1 15,11 7-1-15,13 3-2 16,17 2-1-16,9-9-7 16,33 9-26-16,-5-22-1 15,28 2-1-15,2-22-1 16</inkml:trace>
  <inkml:trace contextRef="#ctx0" brushRef="#br2" timeOffset="731894.1052">11935 2538 97 0,'-26'-67'39'16,"3"34"0"-16,-15 15-3 16,7 37-24-16,-15 26-7 15,4 28 0-15,2 18-3 16,3 16 0-16,5 12-2 15,13-3 0-15,10 1-2 16,4-12-3-16,17-4-6 16,-6-25-26-16,16-7-3 15,-12-27 1-15,9-12-1 16</inkml:trace>
  <inkml:trace contextRef="#ctx0" brushRef="#br2" timeOffset="732608.1766">11535 3078 115 0,'-15'-15'39'15,"-4"0"0"-15,19 15-4 16,-2 12-32-16,20-10-1 16,17 0-1-16,14-4 0 15,10-2 0-15,6 2 0 16,5 0 0-16,-2-3-1 15,-10 4 1-15,-7 0-1 16,-13 2 1-16,-15 3-1 16,-23-4 0-16,1 22 1 0,-15-8-1 15,-11 7 1-15,-6 5-1 16,-5 6 1-16,-4 3-1 15,7 1-1-15,4 2 2 16,9 0-2-16,12-3 1 16,13-8 0-16,13-7-1 15,15-12-2-15,10-9 0 16,6-9 0-16,7-8-1 15,-5-13 2-15,-4-1-2 16,-11-6 1-16,-10-3 1 16,-17 3 2-16,-11 5 1 15,-11 6 0-15,-9 4 1 16,-2 12 0-16,-4 3 1 15,4 9-1-15,5 5 0 16,19-6-1-16,-10 19 1 0,20-7-1 16,11-1 0-16,8 0 0 15,3 1 1-15,6 2-1 16,-2 0 0-16,-1 6 1 15,-6 0-1-15,-7 8-1 16,-9 4 1-16,-7 2-1 16,-10 4 0-16,-4-2 0 15,-5-1 0-15,-1-6-1 16,-2-3 1-16,1-8 0 15,15-18 1-15,-10 2-1 16,14-21 1-16,8-10 0 16,6-11-1-16,9-5 1 15,-1-7-1-15,4 3 1 16,-2 4-1-16,-2 7 1 0,-4 11-1 15,-6 8-1-15,1 13-1 16,-6 4-1-16,8 15-6 16,-19-13-16-16,34 7-12 15,-16-13-4-15,19 10 0 16,-4-17-1-16</inkml:trace>
  <inkml:trace contextRef="#ctx0" brushRef="#br2" timeOffset="732955.2113">12734 3124 109 0,'-23'17'39'0,"21"7"2"15,2-24-2-15,24 11-33 16,5-14-5-16,8-1 1 16,10-8-2-16,-1-4 1 15,0-5-1-15,-3 0 0 16,-7-5-1-16,-11-2 1 15,-13 3 0-15,-12 1 0 16,-12 4 0-16,-9 10 0 16,-12 8 1-16,-9 10 0 15,-1 17 0-15,-4 14 0 16,-1 13 0-16,6 8 0 15,14 4 0-15,5 0-2 16,19-4-3-16,6-24-15 16,27 6-19-16,0-32-4 15,23-5 1-15,-2-24-1 0</inkml:trace>
  <inkml:trace contextRef="#ctx0" brushRef="#br2" timeOffset="733337.2495">13828 3081 103 0,'0'0'38'0,"0"0"1"16,0 0-2-16,30-11-36 15,-3 1-2-15,11-5-1 16,9 9-6-16,-4-14-28 16,14 11-1-16,-12-10 0 15,4 10-2-15</inkml:trace>
  <inkml:trace contextRef="#ctx0" brushRef="#br2" timeOffset="733488.2646">13793 3348 111 0,'-26'18'39'15,"29"-1"0"-15,13-24-6 16,21-19-67-16,25 1-5 16,5-19 0-16,10 7-2 15</inkml:trace>
  <inkml:trace contextRef="#ctx0" brushRef="#br2" timeOffset="734215.3373">15061 2573 81 0,'14'-14'37'16,"-10"1"0"-16,1 24 2 16,-15 10-28-16,2 20-6 15,-5 11-1-15,2 17-1 16,-7 16-1-16,5 12 0 15,1 7 0-15,2 0-1 16,7-6-1-16,4-12-2 0,12-9-3 16,-4-29-15-16,18-8-17 15,-8-31 0-15,9-11-1 16,-9-26-1-16</inkml:trace>
  <inkml:trace contextRef="#ctx0" brushRef="#br2" timeOffset="734411.3569">14875 2606 108 0,'-33'-37'40'16,"15"26"-1"-16,2 3-2 16,16 8-33-16,15 12-2 15,8-6-1-15,23 1-2 0,14-5-1 16,20 3-3-16,6-9-4 15,22 13-27-15,-9-14-5 16,6 14 2-16,-12-4 0 16</inkml:trace>
  <inkml:trace contextRef="#ctx0" brushRef="#br2" timeOffset="734759.3917">15621 2958 105 0,'-36'30'40'0,"10"15"0"15,-3-8-1-15,18 9-33 16,-5-5-4-16,11-1 1 0,10-6-2 16,13 0 1-16,11-13-1 15,16-10 0-15,12-15-1 16,9-8 1-16,5-11-1 15,-10-11 1-15,1-7-1 16,-14-7 0-16,-12 0-1 16,-17 0 0-16,-21 5 0 15,-17 0-1-15,-11 7 1 16,-12 8-1-16,-2 6 0 15,-5 8-1-15,5 10 0 16,4 3-3-16,14 22-13 16,5-15-18-16,28 5 0 15,7-10-1-15,27 4-2 16</inkml:trace>
  <inkml:trace contextRef="#ctx0" brushRef="#br2" timeOffset="734982.414">16535 2304 99 0,'-13'-14'40'16,"-17"1"0"-16,7 34-2 16,-15 8-34-16,11 18 0 15,1 18-2-15,7 14 1 16,1 16-2-16,3 8 1 15,8 9-2-15,0-6 0 16,2 0-3-16,0-16-7 16,11-3-26-16,-12-26-3 15,6-5 1-15,-9-29-2 0</inkml:trace>
  <inkml:trace contextRef="#ctx0" brushRef="#br2" timeOffset="735163.4321">16166 2837 126 0,'-9'-14'39'0,"-2"0"1"16,11 14-9-16,16 8-31 16,6-6-2-16,17 3-3 15,6-10-11-15,25 15-21 16,-3-9-1-16,16 9-1 15,-7-9-1-15</inkml:trace>
  <inkml:trace contextRef="#ctx0" brushRef="#br2" timeOffset="735527.4685">16828 2882 108 0,'-46'3'39'0,"1"20"1"16,-16-4-3-16,11 14-31 15,-3-1-1-15,8 10-2 16,9-1 0-16,10 2-1 15,19-5 0-15,12-8-1 16,18-9-1-16,12-8 1 16,15-15-1-16,3-8 0 15,4-7 0-15,0-10 0 16,-10 0 0-16,-2-1 0 15,-16 0 0-15,-8 5 0 0,-14 10 0 16,-7 13 0-16,-10-10 1 16,-4 17-1-16,0 2 0 15,0 5 0-15,5 3-1 16,3 1-1-16,11-1-1 15,5-4-3-15,17 2-9 16,-7-22-23-16,26 2-2 16,-12-19-1-16,16 2 0 15</inkml:trace>
  <inkml:trace contextRef="#ctx0" brushRef="#br2" timeOffset="735688.4846">17477 2337 97 0,'0'0'40'16,"-12"27"1"-16,-8 38 1 15,-17 6-36-15,6 9-3 16,1 10-3-16,-4 1-3 16,19 9-32-16,-11-22-3 15,19-2-1-15,-2-24-4 16</inkml:trace>
  <inkml:trace contextRef="#ctx0" brushRef="#br2" timeOffset="736629.5787">18018 2764 89 0,'-17'25'38'0,"5"16"-3"0,-13-3 1 16,-3 16-32-16,5 0-1 15,4 9 1-15,-5-6-1 16,6 0 0-16,5-8-2 15,3-8 1-15,5-16-2 16,10-13 1-16,6-21 0 16,9-16-1-16,5-14 0 15,7-8 0-15,-2-10 1 16,1-5-1-16,-3-2 1 15,-4 3-1-15,-5 7 1 16,-8 16 1-16,-6 5-1 16,-5 13 1-16,0 20-1 15,-15-1 0-15,6 15 0 16,1 8 0-16,2 6 0 15,5 0-2-15,6 2 1 0,13-6 0 16,12-6 0-16,7-8 1 16,15-11-1-16,3-7 1 15,5-6 0-15,-1-8 0 16,-1-5 0-16,-7 3 1 15,-11 0-1-15,-11 7 1 16,-9 4-1-16,-20 13-1 16,0 0 0-16,-7 24 0 15,-14 12-1-15,-5 10 0 16,-2 13 0-16,-4 2-2 15,8 5 0-15,4 0-1 16,15-4-3-16,5-18-2 16,27 2-18-16,-1-34-12 15,24-3 1-15,0-30-2 0,12-2 3 16</inkml:trace>
  <inkml:trace contextRef="#ctx0" brushRef="#br2" timeOffset="736946.6104">18892 2934 77 0,'-9'-13'39'0,"-21"0"-1"16,-3 22 2-16,-14-5-17 15,10 19-17-15,-8 6-2 16,6 11-1-16,7 4-1 16,10 6 1-16,10-5-2 15,16 0 1-15,13-11-1 16,13-7-1-16,11-12 1 15,7-14-1-15,8-12 0 0,-4-9 0 16,0-13 0-16,-6-5-1 16,-12-9 1-16,-9 0-1 15,-12-2-1-15,-13 2 0 16,-6 9-1-16,-16 1 0 15,2 15-1-15,-13 5-1 16,9 16-1-16,-6-3-6 16,20 23-21-16,-6-14-3 15,22 14 0-15,-6-19-1 16</inkml:trace>
  <inkml:trace contextRef="#ctx0" brushRef="#br2" timeOffset="737461.6619">19259 2930 75 0,'0'0'39'16,"14"16"0"-16,-27-9 0 15,4 16-18-15,-17-5-16 16,5 6-1-16,-5 3-1 16,4 5-1-16,0-2-1 15,5 0 0-15,4-4 0 16,6-3-1-16,6-6 1 15,1-17-1-15,19-2 0 16,1-16 0-16,5-7 1 16,1-7-1-16,2-4 1 15,-1-5 0-15,-1-3-1 16,-1 4 1-16,-7 5 0 15,-4 7-1-15,-5 5 1 16,2 8-1-16,-11 15 1 0,0 0-1 16,0 0 1-16,7 23 0 15,-11 1-1-15,4 3 1 16,2 0-1-16,1-1 0 15,2-4 0-15,4-7 1 16,5-6-1-16,6-10 0 16,0-6 1-16,7-10-1 15,2-5 1-15,0-1-1 16,-1-5 1-16,-2 8-1 15,-5-3 1-15,-2 5-1 16,-8 9 0-16,-11 9 1 16,0 0-1-16,4 24 0 15,-11 0-1-15,-1 5-1 16,0 7-1-16,0 1-1 15,10 14-10-15,-10-28-12 0,25 11-14 16,-8-18-1-16,20 3-1 16,-4-17 2-16</inkml:trace>
  <inkml:trace contextRef="#ctx0" brushRef="#br2" timeOffset="737800.6958">19864 3036 86 0,'-15'16'39'0,"-2"-8"-1"15,15 6 2-15,2-14-24 16,14-4-14-16,6-3-1 16,12-1 0-16,0-5 1 15,2-3-1-15,-1-4 1 0,-4-3 0 16,-7-2-1-16,-8 1 1 15,-12 3 0-15,-7 2-1 16,-8 4 0-16,-7 6 0 16,-7 8 0-16,-4 9 0 15,-5 9-1-15,2 8 0 16,3 9 0-16,7 5 0 15,9 4 0-15,7 0-2 16,12-2-2-16,10-7-2 16,18 1-9-16,-6-23-20 15,23 4-3-15,-11-26 0 16,14 4-2-16</inkml:trace>
  <inkml:trace contextRef="#ctx0" brushRef="#br2" timeOffset="738136.7294">20265 2976 78 0,'0'0'39'0,"-8"-19"-1"16,2 34-9-16,-21-10 3 15,15 20-23-15,-13 5-4 16,3 7-2-16,4-2-1 16,4 2 0-16,3-5-1 15,8-6 0-15,6-10-1 16,8-11 1-16,8-13-1 15,9-11 0-15,0-6 1 16,3-6-1-16,1-6 0 16,1 2 1-16,-5-2-1 15,-4 8 1-15,-5 7-1 0,-5 7 1 16,-14 15 0-16,16-3-1 15,-15 19 0-15,-2 7 0 16,-1 8 0-16,-1 5-1 16,6 3-2-16,0-3-1 15,12 0-6-15,-15-36-13 16,40 19-17-16,-13-34 1 15,26-2-1-15,-5-23-1 16</inkml:trace>
  <inkml:trace contextRef="#ctx0" brushRef="#br2" timeOffset="738332.749">21043 2517 89 0,'-12'7'42'16,"-19"13"0"-16,1 32 0 0,-13-3-22 15,4 21-17-15,2 4-2 16,6 5 0-16,2 6-3 15,4-8-5-15,20 9-20 16,-9-32-12-16,13 3-1 16,-8-23 0-16,11-5-1 15</inkml:trace>
  <inkml:trace contextRef="#ctx0" brushRef="#br2" timeOffset="738752.791">20697 2877 88 0,'-2'17'40'0,"-11"-3"-1"0,16 16 2 16,-2-17-22-16,9 5-15 16,9-5-2-16,14-7 1 15,3-7-2-15,10-6 0 16,-2-5 1-16,-1-3-1 15,-6 0 0-15,0 3 1 16,-13 0-1-16,-4 5 1 16,-8 5 0-16,-12 2-1 15,-4 17 0-15,-8 0 0 16,-4 11 0-16,3 9-1 15,-6 0 0-15,5 7-1 16,5 1 0-16,2-8 0 16,10-4-2-16,6-12-2 15,14-12-2-15,3-21-2 0,14 0-4 16,-12-24-7-16,21 14-5 15,-21-18 10-15,8 10 9 16,-12-1 3-16,-5 8 2 16,-9 8 2-16,-10 15 0 15,-5-10-8-15,-7 10-6 16,12 0-10-16,-22 26-9 15,6-15-1-15</inkml:trace>
  <inkml:trace contextRef="#ctx0" brushRef="#br2" timeOffset="739556.8714">21331 2983 98 0,'0'0'36'16,"-7"-18"1"-16,7 18-7 15,0 0-24-15,-12 0-3 16,12 0 0-16,-12 4 0 15,12-4-2-15,-11 22 1 0,5-6-1 16,0 5-1-16,0 5 1 16,0 6-1-16,-1 1 0 15,-2 2-2-15,4-1-2 16,-3-6-3-16,11 10-18 15,-8-18-13-15,12 1 3 16,-7-21-4-16,15 12 2 16</inkml:trace>
  <inkml:trace contextRef="#ctx0" brushRef="#br2" timeOffset="740188.9346">21559 2998 107 0,'0'0'37'15,"0"0"-2"-15,0 0-5 16,-3 12-24-16,1-3-1 16,-6 2-1-16,-1 7-1 15,-7 3-2-15,3 0 0 16,-2 7 0-16,-1 0 0 15,2-4-1-15,3 3 0 0,2-7 0 16,8-5-1 0,1-15 1-16,0 0 0 0,21 0 1 15,-7-17-1-15,3-6 1 16,1-4 0-16,-1-4 0 15,-1-3-1-15,-2 0 1 16,-3 3 0-16,-4 6 0 16,1 7-1-16,-5 2 1 15,-3 16 0-15,2-14-1 16,-2 14 1-16,5 13-1 15,2-1 1-15,2 1-1 16,2 0 0-16,6 0 0 16,6 1 0-16,1-7 1 15,5-5-1-15,0-6 0 0,4-2 1 16,-4-5 0-1,3 0-1-15,-9-3 1 0,-1 1 0 16,-6 4-1-16,-2 2 1 16,-14 7 0-16,14 11-1 15,-18 10 1-15,-1 7-2 16,-4 11-1-16,-1-1-4 15,13 15-15-15,-15-18-17 16,21 4-3-16,-4-17 0 16,16 1-1-16</inkml:trace>
  <inkml:trace contextRef="#ctx0" brushRef="#br2" timeOffset="740988.0145">22814 2944 73 0,'-23'-17'38'16,"11"14"0"-16,-14-6 1 15,3 16-17-15,-20-9-13 16,7 10-4-16,-3 6-1 16,-4 8 0-16,-1 5-2 15,3 9 0-15,3 0 0 16,8 0-1-16,13 2 0 15,3-4 0-15,14-7 0 16,14-8 0-16,5-11-1 16,17-9 1-16,8-9-1 15,11-12 1-15,4-9-1 16,-1-5 1-16,2-2-1 15,-7 0 1-15,-3 3 0 16,-12 8-1-16,-10 5 1 16,-8 9-1-16,-20 13 0 0,14 7 0 15,-19 14 0-15,-4 8-1 16,-1 4-1-16,4 3-1 15,11 5-3-15,1-14-9 16,28 6-22-16,2-27-3 16,20-4 0-16,7-21-1 15</inkml:trace>
  <inkml:trace contextRef="#ctx0" brushRef="#br2" timeOffset="741222.0379">23585 2369 80 0,'-28'-42'41'15,"-18"12"-1"-15,3 32 0 0,-14 10-12 16,13 31-23-16,-10 15-3 16,5 20 1-16,6 12-1 15,8 8 0-15,9 3-3 16,12-3 1-16,11-2-3 15,6-13-3-15,14 6-12 16,-11-31-20-16,10 1 0 16,-11-25-1-16,6-2-1 15</inkml:trace>
  <inkml:trace contextRef="#ctx0" brushRef="#br2" timeOffset="741391.0548">23067 3020 98 0,'-9'-13'40'16,"-4"0"0"-16,13 13-1 15,0 0-18-15,0 0-20 16,17-7-2-16,15 1-2 16,15 4-7-16,-1-17-26 15,25 6-3-15,-5-17 0 16,16 9 0-16</inkml:trace>
  <inkml:trace contextRef="#ctx0" brushRef="#br2" timeOffset="741593.075">23796 2392 89 0,'-34'25'39'16,"7"29"1"-16,-12 6 0 16,15 21-19-16,-12 2-18 15,8 8 0-15,-2 5-2 16,7-3 0-16,5-1-3 15,4-10-5-15,17-2-29 16,-8-24-3-16,10-1 0 16,-5-23-1-16</inkml:trace>
  <inkml:trace contextRef="#ctx0" brushRef="#br2" timeOffset="741806.0963">23430 3086 116 0,'-32'-20'40'0,"14"17"1"15,-4-5-2-15,22 8-35 16,11 1-3-16,11-3-1 16,18-1-1-16,10-4-3 15,17 10-9-15,-4-15-24 16,20 11-3-16,-14-12 1 15,1 10-2-15</inkml:trace>
  <inkml:trace contextRef="#ctx0" brushRef="#br2" timeOffset="742427.1584">23833 3101 112 0,'-21'32'38'0,"4"-12"1"15,17 3-1-15,-3-2-37 16,22-17 0-16,10-7-1 15,9-7 1-15,2-5 0 16,4-4 0-16,0-8 0 16,-3-4 0-16,-6 1 0 15,-4-3-1-15,-11 0 1 16,-9 0 0-16,-5 3-1 15,-9 4 1-15,-7 5 0 16,-9 10-1-16,-4 9 1 16,-6 9 0-16,-4 13 0 15,3 8 1-15,3 8-2 16,8 9 1-16,6 2 0 0,12 1-1 15,7-3 0-15,17-5 0 16,10-6-1-16,8-7 1 16,8-8-1-16,-1-9 1 15,2-5-1-15,-1-7 2 16,-3-3-1-16,-8-3 0 15,-7-2 0-15,-6 6 0 16,-12 0 0-16,-13 4 1 16,8 13-1-16,-18 5 0 15,-4 7 0-15,-5 7-1 16,-2 1 2-16,-2 3-2 15,2-2 2-15,1-4-2 16,7-7 1-16,8-11 0 16,5-12 0-16,0 0 1 0,21-25-1 15,-4 0 0 1,0-8 1-16,5-6 0 0,4-5 0 15,-1-1 0-15,8-2 0 16,0 4 0-16,6 4 1 16,0 3-2-16,1 10-1 15,0 1-6-15,12 20-16 16,-14-12-17-16,0 20-4 15,-11-4 1-15,4 12-1 16</inkml:trace>
  <inkml:trace contextRef="#ctx0" brushRef="#br2" timeOffset="743155.2312">3851 4684 81 0,'14'-13'38'0,"1"18"2"15,-15-5-4-15,7 40-25 16,-18 2-3-16,5 13-4 16,-7 13-1-16,3 15-1 15,-5 14 1-15,-2 10-3 16,5 6 4-16,-1 2-4 15,8-2-1-15,5-15-5 0,26 0-24 16,-9-34-8-16,25-15 0 16,3-32-1-16</inkml:trace>
  <inkml:trace contextRef="#ctx0" brushRef="#br2" timeOffset="743426.2583">4724 4565 100 0,'-5'-23'40'0,"-14"16"1"16,7 34-1-16,-14 14-37 16,2 19 0-16,3 18 0 15,3 15-2-15,4 15 1 16,2 11-1-16,4 8 0 0,7-1 0 15,3-4 1-15,3-10-3 16,6-7-2-16,-3-27-6 16,18-1-18-16,-12-36-12 15,11-18 0-15,-6-28-3 16,11-13 1-16</inkml:trace>
  <inkml:trace contextRef="#ctx0" brushRef="#br2" timeOffset="743636.2793">4530 4779 105 0,'-9'-11'42'0,"12"-4"0"16,29 14-1-16,14-10-39 15,17-4 0-15,15-3-1 16,17-2-1-16,5-1-1 15,10-1-2-15,5 9-6 16,-19-11-12-16,-2 22-18 16,-28-3-2-16,-14 17-1 15,-35 0 1-15</inkml:trace>
  <inkml:trace contextRef="#ctx0" brushRef="#br2" timeOffset="743801.2958">4802 5097 107 0,'-40'31'42'16,"28"-1"0"-16,12-30-1 0,44 8-38 15,13-24-2-15,22-12-3 16,18-1-5-16,-2-17-21 16,16 14-12-16,-8-7-1 15,4 12-1-15,-11 1 1 16</inkml:trace>
  <inkml:trace contextRef="#ctx0" brushRef="#br2" timeOffset="744342.3499">7034 4554 58 0,'11'-26'36'0,"4"9"0"16,-15 17-1-16,12 17-15 16,-17 16-17-16,0 21 1 15,-7 15 0-15,1 23-1 16,-8 16 0-16,0 15-2 15,-2 3 1-15,-1-1-2 16,7-7 1-16,1-19-7 16,25-5-26-16,-8-33-3 0,15-18 0 15,0-24-2 1</inkml:trace>
  <inkml:trace contextRef="#ctx0" brushRef="#br2" timeOffset="744544.3701">6839 5373 99 0,'-42'-14'40'15,"19"16"1"-15,0-7-1 16,23 5-35-16,14-8-2 16,14 1-1-16,24-6-2 15,11-9-2-15,20-5-1 16,7-16-6-16,22 3-27 15,-7-16-3-15,8 5-1 0,-16-14 0 16</inkml:trace>
  <inkml:trace contextRef="#ctx0" brushRef="#br2" timeOffset="744943.41">7767 4464 99 0,'-40'0'40'0,"13"22"0"15,-13 0-1-15,17 23-36 16,-5 8 0-16,10 12 0 15,-1 12 0-15,4 16-1 16,-3 7 0-16,1 2 0 16,3 1 0-16,3-2-1 15,0-8 0-15,2-13 1 16,5-10-2-16,0-20 3 0,9-17-3 15,9-14 0-15,4-23 0 16,9-14 1-16,3-13-1 16,6-9-1-16,0-9 1 15,1-3-1-15,-2 3 1 16,-3 3 1-16,-9 11-1 15,-3 12 1-15,-9 13-1 16,-11 10 0-16,9 29-1 16,-12 3 0-16,-1 12 0 15,1 2-2-15,6 7-2 16,2-6 0-16,16 3-14 15,-8-30-11-15,24 6-11 16,-6-23 2-16,16-4-1 16,-9-19 0-16</inkml:trace>
  <inkml:trace contextRef="#ctx0" brushRef="#br2" timeOffset="745730.4887">8075 5355 100 0,'-16'6'39'0,"18"10"0"16,-2-16-2-16,12 2-35 15,7-7 1-15,11-2-1 16,2-11 1-16,5-1-1 16,-5-7 0-16,-2-2 0 15,-3-5-1-15,-9 1 1 16,-8 2-1-16,-4 0-1 15,-15 7 1-15,-4 5-1 0,-8 11 0 16,-7 9 0-16,-7 15 0 16,2 9 0-16,-3 9 0 15,2 9 0-15,7 7 0 16,12 0 1-16,11-4-1 15,13-4 0-15,18-11 1 16,13-9-1-16,18-10 1 16,10-12-1-16,11-13 0 15,0-4 0-15,-3-9 0 16,-3-4 0-16,-11 1 0 15,-14 3 0-15,-12-2 1 16,-15 11-1-16,-12 7 0 16,-9 9-1-16,-10 7 1 15,-7 9 0-15,-4 12 0 16,-2-1 0-16,1 7-1 0,1 3 1 15,3-3 0-15,3-4 0 16,10-8 0-16,5-11 0 16,0-11 0-16,18-13 1 15,-1-10-1-15,3-11 0 16,1-1 1-16,3-7-1 15,0 2 0-15,0 1 0 16,-3 7 0-16,-2 8 0 16,1 8 0-16,-1 6 0 15,4 5 0-15,3 5 0 16,6 0 0-16,5 0 0 15,6-2 0-15,3-4 1 16,1-7-1-16,1-3 0 16,-9-3 1-16,-3-7-1 0,-13-4 0 15,-12 1 1-15,-15 4-1 16,-12 3 0-16,-14 11 1 15,-11 9 0-15,-5 14-1 16,-1 11 1-16,1 13-1 16,7 9 1-16,9 7-1 15,11 1 0-15,19 0-4 16,11-14-5-16,26 7-13 15,-3-25-8-15,23 3-10 16,0-18-2-16,16-6-2 16,4-14 2-16</inkml:trace>
  <inkml:trace contextRef="#ctx0" brushRef="#br2" timeOffset="749127.8284">10570 4982 82 0,'-9'-7'37'15,"-17"-5"0"-15,3 12 0 16,-13 0-32-16,-2 11-2 16,-7 4 1-16,-3 13 0 15,-7 8-1-15,3 10 1 16,-4 7-2-16,5 6 1 15,8 0-1-15,11-1 0 16,13-9-1-16,18-9 0 16,18-15-1-16,21-15 0 15,16-20 0-15,15-15 1 16,10-15-1-16,9-12 0 15,3-7 1-15,-7-5-1 16,-10 2-1-16,-13 3 1 16,-13 8-1-16,-12 13 2 0,-20 10-3 15,-13 16 2-15,-15 15 0 16,-8 16 0-16,-6 14 2 15,-7 8-2-15,4 8 0 16,2 5-1-16,7 1-1 16,13-7-2-16,16-4-3 15,5-24-8-15,25 3-23 16,-1-23-1-16,14-1-1 15,-4-16 3-15</inkml:trace>
  <inkml:trace contextRef="#ctx0" brushRef="#br2" timeOffset="749435.8592">11127 5059 85 0,'0'0'36'16,"-17"8"0"-16,-3 12 1 0,11 10-32 16,-15 5-1-16,5 9 0 15,-1 1-2-15,3 2 1 16,3-5 0-16,4-3-1 15,0-12 1-15,10-8-1 16,0-19 0-16,10-3 0 16,4-19 0-16,4-13 0 15,6-16 0-15,1-6-1 16,5-7-2-16,0-6 3 15,-2 4-4-15,-4 5 1 16,-1 13-4-16,-4 6 2 16,-3 18-5-16,0 6 0 15,10 25-17-15,-12-4-15 0,14 17 2 16,-10-7-1-16,11 10 3 15</inkml:trace>
  <inkml:trace contextRef="#ctx0" brushRef="#br2" timeOffset="749765.8922">11469 5196 90 0,'5'23'36'0,"-5"-23"1"16,31 14-2-16,-1-26-32 15,16-8 1-15,8-10-1 16,5-5 0-16,-1-8-2 0,-4 4 2 16,-9-2-1-1,-10 4 1-15,-13 5-2 0,-16 8 1 16,-18 14-1-16,-13 11 0 15,-12 15 2-15,-4 18-2 16,-7 13 1-16,1 11-2 16,6 9 3-16,6 0-3 15,16-1 0-15,13-9-3 16,21-4-10-16,7-31-25 15,32-6-2-15,3-25-1 16,19-5-1-16</inkml:trace>
  <inkml:trace contextRef="#ctx0" brushRef="#br2" timeOffset="750338.9495">12930 4918 86 0,'13'-6'38'0,"-2"17"-2"15,-18 6 3-15,-1 15-35 16,-14 11 1-16,0 12-2 16,-8 8 1-16,0 4-1 15,-3-3 0-15,6-2 0 16,2-11-1-16,9-7-1 15,7-16 1-15,11-12-1 16,7-17 0-16,15-16 0 16,6-10 0-16,8-12 0 15,4-11 0-15,2-2-1 16,0-6 1-16,1 3 0 15,-10 7-1-15,-8 7 1 16,-2 11-1-16,-9 13 0 0,-7 16 0 16,-3 12-1-16,-5 16 1 15,1 8-2-15,1 9 0 16,0 3-1-16,8 8-2 15,1-12-4-15,22 7-16 16,-5-24-14-16,17-7 0 16,1-22-1-16,15-6 1 15</inkml:trace>
  <inkml:trace contextRef="#ctx0" brushRef="#br2" timeOffset="750621.9778">13679 5010 106 0,'-44'10'41'16,"1"22"0"-16,-6-1-1 0,0 14-36 15,14 0 0-15,13 6-2 16,15-5 0-16,15-5-1 16,14-6 0-16,15-15 0 15,11-11 0-15,5-11-1 16,3-15 1-16,-4-8-1 15,-6-10 0-15,-10-6-1 16,-9-5 1-16,-14-2-2 16,-12 1 0-16,-14 3-2 15,-6 10-1-15,-12 0-4 16,8 29-15-16,-19-6-16 15,17 19 0-15,-6 2 0 16,20 10 0-16</inkml:trace>
  <inkml:trace contextRef="#ctx0" brushRef="#br2" timeOffset="751164.032">14575 5141 93 0,'14'7'38'0,"12"5"-1"15,4-7 1-15,11 2-36 16,6-5 0-16,10 0-1 16,1-7 2-16,2-2-1 15,-9-11 1-15,-2 0 0 16,-10-7 0-16,-4-2-1 15,-13-5-1-15,-9-2 3 16,-14 1-4-16,-7 2 2 16,-11 1-2-16,-8 9 0 15,-5 11 0-15,-9 11 1 0,-4 13 1 16,-1 18-3-16,-2 12 3 15,4 11-2-15,7 5 1 16,8 4-1-16,14-2 1 16,16-9-4-16,22-7-2 15,15-22-4-15,31-2-11 16,3-29-20-16,28-7 0 15,-1-21-1-15,17-6 1 16</inkml:trace>
  <inkml:trace contextRef="#ctx0" brushRef="#br2" timeOffset="751495.0651">15637 5015 91 0,'-61'35'37'0,"0"13"-1"16,-6-5 1-16,6 5-31 15,5-5-4-15,12-4-2 16,12-7-3-16,9-13-2 15,14-5-5-15,5-25-6 16,24 8-3-16,-8-25 8 16,14 2 5-16,-5-4 4 15,-3-8 4-15,3 6 2 16,-13-7 5-16,7 22 9 15,-19-13 2-15,4 30-6 16,6-21-5-16,-6 21-2 16,11 12-2-16,-2 8 0 15,6 2-3-15,12 5-1 16,3 2-2-16,8-4-4 0,13 9-9 15,-4-22-24-15,21-1-2 16,-6-26 0-16,15-3-1 16</inkml:trace>
  <inkml:trace contextRef="#ctx0" brushRef="#br2" timeOffset="751704.086">16317 4272 102 0,'-28'-1'40'16,"2"34"1"-16,-15 20-1 15,-1 25-32-15,-1 14-6 16,2 9 0-16,3 6-1 0,7 4-1 16,8-5-1-1,5-11-3-15,14-4-6 0,-6-26-23 16,19 0-7-16,-7-24 0 15,9-9-2-15</inkml:trace>
  <inkml:trace contextRef="#ctx0" brushRef="#br2" timeOffset="751900.1056">15812 5013 122 0,'-28'-3'41'0,"21"15"-1"15,7-12-9-15,16 6-30 16,21-3-1-16,14-2-1 0,15-2-1 15,4-8-3-15,10 4-2 16,-7-19-23-16,11 15-10 16,-19-12 1-16,0 12-2 15</inkml:trace>
  <inkml:trace contextRef="#ctx0" brushRef="#br2" timeOffset="752261.1417">16323 5100 112 0,'-13'41'38'0,"-2"-15"2"15,20 5-8-15,4-12-31 16,9-2 1-16,7-9-1 16,11-1 1-16,1-10-1 15,6-5 0-15,-4-7 0 0,3-7 0 16,1-4 1-16,-8-6-2 15,-2-4 0-15,-8-4 2 16,-6 4-2-16,-11-1 1 16,-10 8-2-16,-13 6 1 15,-13 13-1-15,-14 11 2 16,-5 15 1-16,-4 13-3 15,-3 10 3-15,3 9-2 16,12 6 2-16,14 0-1 16,13-2-1-16,17-8-2 15,21-7-2-15,14-21-5 16,24 3-9-16,-7-31-16 15,20 1-8-15,-2-21 2 16,8-1-1-16</inkml:trace>
  <inkml:trace contextRef="#ctx0" brushRef="#br2" timeOffset="752593.1749">17084 4986 102 0,'-21'31'37'0,"-14"2"3"16,10 16-4-16,-7-3-32 15,8 4 0-15,2 0-2 16,5-3 0-16,4-9 0 15,5-6 0-15,3-12-1 16,8-9 0-16,-3-11 0 16,15-9 0-16,-4-12 0 15,4-8 0-15,3-6 0 16,-2-7 0-16,6-4 0 0,2 0-1 15,1 2 1-15,-3 4 0 16,0 4 0-16,0 9-1 16,-5 8 0-16,3 5-1 15,-2 11-1-15,0-1-6 16,6 17-5-16,-14-18-8 15,22 18-16-15,-13-13-3 16,18 7-2-16,-8-13 3 16</inkml:trace>
  <inkml:trace contextRef="#ctx0" brushRef="#br2" timeOffset="752914.207">17522 5038 100 0,'-25'47'38'0,"-12"-5"1"16,14 13-8-16,-14-4-22 15,14-4-3-15,2-8-2 16,7-5 0-16,6-12-2 16,8-22 0-16,26 2-1 15,-2-18 0-15,8-13 0 16,7-5 0-16,0-7 0 15,3-1-1-15,0 3 1 16,-8 4-1-16,-5 9 1 16,-6 14 0-16,-10 13 0 15,-4 9-1-15,-9 16 0 16,0 4-1-16,0 6-3 0,-9 0-5 15,16 11-5 1,-15-21-7-16,23 8-15 0,-5-20-5 16,16-1-2-16,0-16 2 15</inkml:trace>
  <inkml:trace contextRef="#ctx0" brushRef="#br2" timeOffset="753522.2678">18400 5149 97 0,'-33'-13'39'16,"9"14"0"-16,-18-12-9 15,10 17-21-15,-18-1-3 16,3 10-1-16,-6 3-2 0,6 6 1 16,3 5-2-16,12 2 1 15,8 2-2-15,16-3 1 16,13-3-2-16,13-7 1 15,11-6-1-15,14-9 0 16,8-10 1-16,4-5-1 16,-1-10 0-16,-1-6 0 15,-7-4 1-15,-6-2-1 16,-7 0 0-16,-10 2 0 15,-9 7 0-15,-4 6 0 16,-9 5 0-16,-1 12-1 16,0 0 0-16,-11 18 0 15,11 1-2-15,2-4-2 16,12 10-2-16,-1-21-9 15,24 15-12-15,-7-29-11 0,22 0-1 16,-5-23-1-16,18-1 3 16</inkml:trace>
  <inkml:trace contextRef="#ctx0" brushRef="#br2" timeOffset="753694.285">19123 4504 94 0,'3'-11'40'0,"-21"20"0"15,-2 35 0-15,-25 13-34 16,6 17-3-16,0 10 0 15,1 7-4-15,9 11-3 16,-4-21-19-16,28 3-15 16,-2-20-2-16,21-1 0 15,-4-22-1-15</inkml:trace>
  <inkml:trace contextRef="#ctx0" brushRef="#br2" timeOffset="754264.342">20631 4569 35 0,'-8'-46'34'0,"-6"5"2"16,-12-5 0-16,1 13-21 15,-21-11 9-15,6 22-15 16,-10 2-1-16,9 22 0 16,-14 9-1-16,9 25-2 15,-6 16-1-15,7 20-1 16,-1 15-2-16,9 11 0 15,4 8 0-15,5 5-1 16,8-3-1-16,5-8-1 16,11-9-2-16,0-18-4 15,23-8-26-15,-9-26-6 16,12-10 0-16,-6-25 0 15</inkml:trace>
  <inkml:trace contextRef="#ctx0" brushRef="#br2" timeOffset="755031.4187">19907 5031 97 0,'-29'-8'40'16,"15"13"0"-16,14-5 0 16,8 14-33-16,16-10-5 15,19 0 0-15,19-4-1 16,11-2 0-16,12-1-1 15,8-3 1-15,0-3-1 16,-1 1 1-16,-9 1-1 16,-14 1 0-16,-12 2 1 15,-18 1 0-15,-15 3 0 16,-24 0-1-16,1 12 1 15,-20-2-1-15,-10 6 1 0,-7 6-1 16,-9 5 1-16,1 5-1 16,-1 3 1-16,8 2 0 15,8-2-1-15,13 0 1 16,13-5-1-16,15-7 0 15,16-7 0-15,12-10 0 16,10-7 0-16,3-7-1 16,1-11 1-16,-3-5 0 15,-4-7-1-15,-9-4 1 16,-5-3-1-16,-14 0 1 15,-6 0-1-15,-2 2 1 16,-7 8-2-16,-4 2 2 16,0 8-2-16,0 3 2 15,0 15-1-15,10-11 2 0,0 15-1 16,3 0 1-16,4 7 1 15,4 3-2-15,0 4 3 16,1 4-3-16,-5 2 2 16,-2 7-2-16,-6 3 0 15,-4 0 1-15,-6 0-1 16,-6-1 0-16,1-2 1 15,-3-4-1-15,2-7 0 16,0-8 0-16,7-12 0 16,0 0 1-16,9-19-1 15,5-8 0-15,5-6 1 16,5-10 0-16,0-2-2 15,3-1 2-15,1-4-2 16,-5 8 1-16,-1 5-1 0,-8 9 1 16,-1 7-2-16,-1 9 1 15,1 8-1-15,1 4-1 16,3 8-1-16,2-2-1 15,10 12-4-15,-1-18-7 16,19 19-13-16,-9-17-10 16,11 5 0-16,-4-5-1 15,7 2 4-15</inkml:trace>
  <inkml:trace contextRef="#ctx0" brushRef="#br2" timeOffset="755265.4421">21855 4912 101 0,'-25'-23'39'0,"10"21"1"0,-18-6-1 15,16 16-34-15,-19 0 0 16,2 12-1-16,-5 7 0 16,4 9-1-16,1 4 0 15,3 8-1-15,11 0 0 16,7-4-2-16,13-5-2 15,13-6-3-15,19-6-6 16,-3-22-7-16,28 6-12 16,-10-21-11-16,16 0 0 15,-6-15-1-15,4 3 2 16</inkml:trace>
  <inkml:trace contextRef="#ctx0" brushRef="#br2" timeOffset="755632.4788">21989 5087 88 0,'-24'16'40'16,"-3"-7"0"-16,14 8 0 15,-5-17-14-15,18 0-25 16,16 17 0-16,7-12-1 16,6-4 1-16,8-3-1 15,6-5 0-15,4-4 1 16,-5-6-1-16,1-1 1 15,-5-6-2-15,-6-2 1 16,-7 1-1-16,-5-3 3 16,-8 4-2-16,-12 4 1 15,-8 4-2-15,-7 9 1 16,-14 9 2-16,-7 8-1 15,-6 10 1-15,-3 10-3 0,1 5 3 16,4 8-1-16,12 2 1 16,8-1-2-16,17-4-2 15,12-2-1-15,23-3-6 16,1-18-4-16,28 6-9 15,-9-28-16-15,19 2-2 16,-4-20-1-16,12 3 1 16</inkml:trace>
  <inkml:trace contextRef="#ctx0" brushRef="#br2" timeOffset="755971.5127">22848 4840 107 0,'-54'1'39'0,"4"13"1"16,-13 0-2-16,18-2-35 15,0 8 0-15,14 4-1 16,10 3 1-16,12-3-2 16,18-5 2-16,17 0-3 15,9-5 2-15,12-5-2 16,0-1 0-16,2-2 0 15,-6 0 1-15,-3 0-1 16,-9 4 1-16,-7 7 0 16,-13 3 0-16,-6 5 0 15,-11 7 0-15,-9 3 0 16,-9 5-1-16,-9 3 1 15,-3 0-3-15,-3-8-2 0,12 6-8 16,-9-24-6-16,32 11-10 16,-9-23-13-16,27 0-1 15,4-17-1-15,25 1 2 16</inkml:trace>
  <inkml:trace contextRef="#ctx0" brushRef="#br2" timeOffset="756114.527">23159 5398 124 0,'-26'0'33'0,"5"1"-9"16,-7-15-9-16,27 4-57 16,-17-11-1-16,10 7-1 15,-3-5 1-15</inkml:trace>
  <inkml:trace contextRef="#ctx0" brushRef="#br0" timeOffset="1.16461E6">1207 6538 43 0,'3'-12'31'15,"-3"12"2"-15,1-22 0 16,-1 22-15-16,3-13-3 15,-3 13-4-15,0 0-3 16,14 8-2-16,-11 8-1 16,6 15-1-16,1 10-2 0,0 13 1 15,-2 15-2-15,-1 16 0 16,-2 10-2-16,-3 5 1 15,-5 4-2-15,-1-12-2 16,5 1-6-16,-10-26-26 16,10-13 0-16,0-29 0 15,-1-25-1-15</inkml:trace>
  <inkml:trace contextRef="#ctx0" brushRef="#br0" timeOffset="1.16517E6">786 6601 101 0,'-22'-13'37'0,"11"-7"2"16,22 3-3-16,17-8-34 15,23-6-1-15,16-4 0 16,12-4-1-16,9-2 1 15,8 4-2-15,3 1 1 16,-4 9 0-16,-10 6 0 16,-6 5-1-16,-7 12 1 15,-11 6 0-15,-6 11 0 16,-9 6 0-16,-7 10 0 15,-7 9 2-15,-8 10-1 16,-4 15 1-16,-10 5-1 16,-5 10 1-16,-9 6-1 15,-1 3 2-15,-7-1-2 16,0-4 0-16,-2-9 0 0,9-11 0 15,-5-13 0-15,9-13-1 16,4-15 1-16,-3-21-1 16,23-11 0-16,-2-15 2 15,1-12-2-15,3-9 2 16,2-3-1-16,2-2 0 15,-6 3 0-15,0 10 0 16,-3 11 0-16,-3 14 0 16,-5 16-1-16,-2 12 1 15,-4 15-1-15,1 10-1 16,-1 7 0-16,-2 3-1 15,7 5 0-15,-2-5-2 16,8-3 0-16,0-9-3 16,9-6 0-16,-3-21-6 0,25-1-20 15,-16-24-4-15,18-8 2 16,-7-15-1-16</inkml:trace>
  <inkml:trace contextRef="#ctx0" brushRef="#br0" timeOffset="1.16535E6">2651 6776 116 0,'0'-14'37'16,"1"24"1"-16,-11 7-6 15,1 24-25-15,-6 9-4 16,1 10-2-16,0 4-1 16,9 2 0-16,5-3-2 15,0-7-2-15,16-8-4 16,-3-25-28-16,15-9-2 0,-3-23 0 15,10-11 0-15</inkml:trace>
  <inkml:trace contextRef="#ctx0" brushRef="#br0" timeOffset="1.16548E6">2664 6424 87 0,'-23'-14'27'16,"23"14"-18"-16,-9 15-10 15,21-4-29-15,15 1-1 16,18 1-2-16</inkml:trace>
  <inkml:trace contextRef="#ctx0" brushRef="#br0" timeOffset="1.16577E6">3382 6626 109 0,'-26'23'39'15,"-5"9"0"-15,-20-10 0 16,10 6-33-16,-9-5-1 16,11-2-1-16,4-4-2 15,16 0 0-15,19-5 0 16,17-1-1-16,17-4-1 15,16 3 0-15,9-1 0 16,1 6 0-16,2 6 0 16,-10 2 1-16,-8 13-1 15,-21 8-1-15,-22 7 1 16,-16 4 0-16,-22 4 0 15,-9-3-1-15,-2-6-2 0,-3-11-5 16,20-6-30-16,-1-21-2 16,32-12 0-16,0 0-2 15</inkml:trace>
  <inkml:trace contextRef="#ctx0" brushRef="#br0" timeOffset="1.16613E6">4513 6742 110 0,'0'0'39'16,"15"25"1"-16,-17 0-2 15,-3 19-36-15,1 10-2 16,0 7-1-16,-2 7 0 16,1-1-2-16,5 0-3 15,-4-20-21-15,20-3-11 16,0-23 0-16,17-14-1 15,0-25 1-15</inkml:trace>
  <inkml:trace contextRef="#ctx0" brushRef="#br0" timeOffset="1.16626E6">4617 6414 101 0,'-49'-37'35'0,"10"20"-3"16,8 17-11-16,21 3-56 15,10-3 1-15,25 15-1 16,20-1-2-16</inkml:trace>
  <inkml:trace contextRef="#ctx0" brushRef="#br0" timeOffset="1.16661E6">5259 6678 103 0,'-15'16'39'0,"-15"-10"1"16,4 8-2-16,-7-9-33 15,6 3-1-15,1 2-1 16,8 4 0-16,-1 2-1 15,14 1-2-15,6 4 1 16,8-3 0-16,14-1-2 16,5 2 1-16,10-1 0 15,4-3 0-15,1 0 0 16,-5-1 1-16,-6 6-1 15,-6 3 0-15,-16 3 1 16,-14 12-2-16,-13 3 1 16,-13 4 1-16,-3-3-1 0,-5 1 0 15,4-5-2 1,3-11-3-16,14-1-31 0,4-25-2 15,13-1-2-15,17-22-3 16</inkml:trace>
  <inkml:trace contextRef="#ctx0" brushRef="#br0" timeOffset="1.16698E6">6782 6107 90 0,'2'-13'37'0,"-2"13"0"15,4 18 1-15,-13 20-33 16,6 19-1-16,-4 20-2 15,2 18 1-15,-8 16-3 16,-2 7 2-16,3 1-2 16,-1-3-1-16,7-10-3 15,-3-18-7-15,14-12-27 16,0-24 1-16,6-14 0 0,1-22-3 15</inkml:trace>
  <inkml:trace contextRef="#ctx0" brushRef="#br0" timeOffset="1.16748E6">6484 6762 113 0,'-22'-5'40'0,"22"5"1"15,0 0-2-15,0 0-37 16,42-8-1-16,6-2-1 15,12-3 0-15,12-1-1 16,8-1-1-16,3-2-1 16,4 1 0-16,-6 2-1 0,1 3-1 15,-11 1 1-15,-10 7 1 16,-11 1 0-16,-14 6 2 15,-12 6 1-15,-16 7 0 16,-8 9 2-16,-11 3 0 16,-7 13 2-16,-7 0-1 15,0 9 0-15,-6 1 0 16,7-1 0-16,3-4 0 15,4 3-2-15,6-15 1 16,4-2-2-16,7-14 1 16,0-19 0-16,19 7 0 15,-2-22 0-15,2-11-1 16,1-11 2-16,-3-7-1 15,4-9 1-15,-8-1-2 0,-3-1 0 16,-3 6 1-16,-2 4-1 16,-5 8 0-16,0 8 0 15,2 7-1-15,1 8-1 16,11 6-2-16,-1-2-3 15,18 18-20-15,-3-15-12 16,16 11 0-16,-2-8 0 16,12 6 0-16</inkml:trace>
  <inkml:trace contextRef="#ctx0" brushRef="#br0" timeOffset="1.16784E6">7798 6650 96 0,'0'0'39'0,"-9"23"0"15,-6-15 1-15,7 13-30 0,-11-1-3 16,4 13-1-16,-1 1-2 15,4 6 0-15,-1-1-2 16,11-1 0-16,9-3-1 16,7-6 1-16,13-10-2 15,7-12 1-15,12-11-1 16,5-14 2-16,9-12-2 15,-3-3 0-15,-4-10 0 16,-2-1 0-16,-6-3 0 16,-8 3 0-16,-6 10 0 15,-10 2 0-15,-6 13 0 16,-15 19 0-16,0 0 0 15,0 11 0-15,-16 21 0 16,-4 10 0-16,-3 10 0 0,-1 7-3 16,4 3-1-16,5-5-2 15,14 5-10-15,-1-24-23 16,24 1-1-16,4-26 0 15,18-5-1-15</inkml:trace>
  <inkml:trace contextRef="#ctx0" brushRef="#br0" timeOffset="1.16818E6">8531 6771 108 0,'-14'11'38'0,"16"6"1"15,-4-3-1-15,15 7-35 16,9-6 0-16,8 0 0 0,10-7 0 15,3-6-1-15,1-8 1 16,1-8-1-16,-6-5-1 16,-5-7 1-16,-8-6 0 15,-8-3-1-15,-10 0 0 16,-12 0-1-16,-14 10 1 15,-11 11-1-15,-15 13 1 16,-11 12 0-16,-5 19 0 16,-5 14 1-16,2 10-2 15,10 9 0-15,11 0 0 16,16-3 0-16,26-6-5 15,19-16-8-15,35 3-27 16,10-22-1-16,30-3 0 16,11-15-2-16</inkml:trace>
  <inkml:trace contextRef="#ctx0" brushRef="#br0" timeOffset="1.16856E6">10070 6651 106 0,'0'0'38'15,"14"3"1"-15,-14-3-1 16,-19 25-35-16,3 0 0 16,0 12-1-16,-6 6-1 15,1 9 1-15,-1 1-2 16,6-1-1-16,12 0-4 15,3-19-30-15,22-2-3 16,0-23 0-16,20-10-2 16</inkml:trace>
  <inkml:trace contextRef="#ctx0" brushRef="#br0" timeOffset="1.16898E6">10160 6363 114 0,'-16'1'38'0,"14"12"2"15,2-13-3-15,17 17-36 16,7-4-1-16,11 2 2 16,6 2 0-16,0 5 0 15,-1 5-1-15,-2 1 2 16,-7 12-2-16,-8 2 2 15,-9 9-1-15,-9 7 0 16,-10 4-1-16,-5 0 1 0,-10-2-1 16,2-7 2-16,-2-7-3 15,2-10 0-15,7-12 0 16,5-13 0-16,6-11 0 15,22-31 0-15,4-6 0 16,12-8 0-16,1-8 0 16,11-4 0-16,2 2 0 15,-4 4 0-15,-2 13 0 16,-8 16 0-16,-9 19 0 15,-6 11 0-15,-6 19-2 16,-13 5-9-16,12 21-27 16,-13-5-3-16,14 12 2 15,-3-13-3-15</inkml:trace>
  <inkml:trace contextRef="#ctx0" brushRef="#br0" timeOffset="1.16943E6">12246 6580 102 0,'-37'1'38'0,"-11"-1"2"15,0 10-2-15,-11 5-32 16,12 8-1-16,-1 1-1 16,8 11-1-16,5 4 0 15,8 6-1-15,10 2-2 16,14-1 0-16,15-1-2 15,13-11-2-15,22 5-7 16,5-20-26-16,22-3-3 0,-2-16 1 16,15-6-1-16</inkml:trace>
  <inkml:trace contextRef="#ctx0" brushRef="#br0" timeOffset="1.16976E6">12571 6714 107 0,'-34'-4'40'0,"2"16"1"16,-9 3-2-16,8 14-29 16,-5 3-6-16,5 7 0 15,11 4-1-15,7 0 0 16,12-3-2-16,15-5 2 15,15-7-3-15,13-15 0 16,12-9 0-16,9-12 0 0,3-11 0 16,-1-10 0-16,-4-9 0 15,-6-5 0-15,-14-3 0 16,-15-2 0-16,-14 2 0 15,-14 5 0-15,-10 10 0 16,-9 8-2-16,-7 8 0 16,-5 9 0-16,6 12-2 15,3 0-3-15,22 14-16 16,4-20-15-16,15 18-2 15,13-23 0-15,20 3-2 16</inkml:trace>
  <inkml:trace contextRef="#ctx0" brushRef="#br0" timeOffset="1.16999E6">13408 6134 107 0,'-16'1'40'15,"-19"13"1"-15,6 22-1 16,-16 14-35-16,6 15 0 15,1 8-3-15,0 16 2 16,5 7-2-16,4 0 0 16,14-4-5-16,7-8 0 15,22-1-22-15,0-29-14 16,24-12-2-16,1-27 0 15,19-15-1-15</inkml:trace>
  <inkml:trace contextRef="#ctx0" brushRef="#br0" timeOffset="1.1702E6">13782 6113 116 0,'-24'3'40'16,"0"47"3"-16,-18 10-3 15,6 16-34-15,1 10-4 16,5 8 1-16,6-2-3 15,5-4 1-15,12-4-4 16,5-14 0-16,15-3-8 16,-7-22-28-16,23-7-1 15,-6-24 0-15,15-8-1 16</inkml:trace>
  <inkml:trace contextRef="#ctx0" brushRef="#br0" timeOffset="1.17037E6">14004 6609 113 0,'0'0'39'16,"-13"25"2"-16,0 14-3 15,-13 9-34-15,7 5-1 16,0 7-2-16,4 1-1 16,7-3-3-16,2-11-4 15,20 0-30-15,-9-23-4 16,18-8 2-16,-7-20-1 15</inkml:trace>
  <inkml:trace contextRef="#ctx0" brushRef="#br0" timeOffset="1.1705E6">14153 6274 97 0,'-16'-7'2'0,"1"15"-2"16,6 10 0-16,4 6-38 15</inkml:trace>
  <inkml:trace contextRef="#ctx0" brushRef="#br0" timeOffset="1.17082E6">14601 6546 98 0,'-8'-17'38'15,"-8"11"1"-15,-14-5 0 0,1 11-30 16,-8-1-6-16,2 9 1 16,2 2-1-16,5 12 1 15,7 0-2-15,10 6 0 16,16 0-2-16,10 2 1 15,11 0-1-15,3-1 0 16,4-2 0-16,0-3 0 16,-1-2 0-16,-8 1 1 15,-10-1-1-15,-7-1 0 16,-9 1 0-16,-10 1 0 15,-5 0 0-15,-5-3-1 16,1 2-2-16,-2-8-4 16,15 6-24-16,-1-14-10 15,9-6 2-15,18 1-2 0</inkml:trace>
  <inkml:trace contextRef="#ctx0" brushRef="#br0" timeOffset="1.17104E6">15071 6563 114 0,'0'0'41'16,"-16"23"1"-16,-6-1-1 16,6 18-36-16,-8 1-3 15,2 7 0-15,0 7-1 16,0-1-1-16,7 0-2 15,3-5-3-15,10 3-10 16,2-25-26-16,17-5 0 0,-5-19 0 16,19-9 0-16</inkml:trace>
  <inkml:trace contextRef="#ctx0" brushRef="#br0" timeOffset="1.17117E6">15138 6376 106 0,'-33'-41'35'0,"-3"8"-24"16,2 20-10-16,0 10-35 15,11 7-4-15,2 0-1 16</inkml:trace>
  <inkml:trace contextRef="#ctx0" brushRef="#br0" timeOffset="1.172E6">15817 6568 108 0,'-26'-2'39'15,"-3"7"1"-15,-15-3 0 0,-9 8-36 16,-3 6-1-16,1 11 0 15,-3 5-1-15,6 11 0 16,3 3 0-16,10 6-1 16,16-2 1-16,14-3-1 15,17-6 0-15,19-7 0 16,15-17-1-16,14-12 0 15,10-19 0-15,11-12-1 16,1-12-1-16,-4-8 1 16,-8-7 0-16,-13-4-1 15,-14-1 1-15,-12 0-2 16,-18 8 2-16,-12 9-1 15,-15 8 2-15,-5 11-1 16,-7 9 1-16,-1 9 0 0,0 8 1 16,5 8 1-16,11 4 0 15,10 0 0-15,15 2-1 16,14-4 1-16,17-3-1 15,6-2 0-15,5-1-1 16,1-3 1-16,-4-2 0 16,-7 2 0-16,-11-3 0 15,-11 4 0-15,-20-6-1 16,8 17 1-16,-17-2-1 15,-5 5 1-15,-5 8-1 16,0 6 0-16,0 4-1 16,2 0 1-16,5-2 0 15,7-4 0-15,8-12 1 16,11-12-1-16,11-16 0 15,11-12 2-15,3-13-2 0,7-11 0 16,-2-10 0-16,2-2 0 16,-4 0 0-16,-4 6 0 15,-8 9 0-15,-8 9-2 16,-8 14 1-16,-14 18 1 15,-2 13 0-15,-12 14 0 16,0 18-2-16,-7 5-2 16,17 17-11-16,-7-13-22 15,26 9-3-15,5-16-1 16,29 0-1-16</inkml:trace>
  <inkml:trace contextRef="#ctx0" brushRef="#br0" timeOffset="1.17233E6">17051 6484 102 0,'-26'-19'39'16,"-2"20"1"-16,-14 6 0 15,6 10-32-15,-5 11-2 16,5 5-1-16,7 3-2 15,17-3 1-15,10-3-2 16,18-3-1-16,13-10-1 16,9-1 0-16,6-4 1 15,1-3-1-15,-5-2 0 16,-5 3 1-16,-12 6-1 15,-14 7 0-15,-18 7 0 0,-16 6 0 16,-9 5 0-16,-11-1-2 16,-1 7-6-16,-6-17-13 15,19 6-18-15,-1-18-3 16,26-3 1-16,8-15-2 15</inkml:trace>
  <inkml:trace contextRef="#ctx0" brushRef="#br0" timeOffset="1.1732E6">18399 7057 81 0,'-12'-10'37'0,"-6"-11"-2"16,-6 0 1-16,-13-11-29 16,3-1-3-16,-15-13 0 15,-1-3-2-15,-4-11 0 16,-3-7-3-16,1-5 2 15,4-7-1-15,9-5 1 16,7-1-2-16,11-1 2 16,7 6-1-16,13 1 1 15,10 12-1-15,11 9 1 16,11 7 0-16,2 13 0 15,7 13-1-15,-3 14 0 16,-2 14 1-16,-6 20-1 0,-11 14 0 16,-10 16 0-16,-17 15 1 15,-10 13 0-15,-6 11 2 16,-8 6-2-16,-3 3 3 15,-1-4-3-15,8-5 3 16,14-10-2-16,9-10 1 16,15-17-2-16,22-17-1 15,18-19-2-15,21-23-9 16,20-8-26-16,7-20-2 15,19-7 0-15,5-12-1 16</inkml:trace>
  <inkml:trace contextRef="#ctx0" brushRef="#br0" timeOffset="1.17367E6">18728 6526 93 0,'31'0'38'0,"1"-6"-1"16,16 5-1-16,0-12-32 16,14 3-2-16,-4-9 1 15,6 0-3-15,-9-2 2 0,-6-2-1 16,-9-4 0-16,-10 3 0 15,-12 1 1-15,-10 1-1 16,-15 4 1-16,-9 6 0 16,-11 6 0-16,-10 10 0 15,-6 7 0-15,-5 14 0 16,-3 8-1-16,1 10 2 15,7 0-2-15,15 9 2 16,12-2-2-16,17-3 1 16,21-4-4-16,20-13 2 15,23-5-5-15,11-16-3 16,27 2-22-16,-6-25-8 15,16-1-1-15,-10-13-3 16,2 0 5-16</inkml:trace>
  <inkml:trace contextRef="#ctx0" brushRef="#br0" timeOffset="1.17399E6">19983 6342 78 0,'-19'-2'37'0,"-23"10"-2"16,-4 20 2-16,-18 2-25 16,4 17-2-16,-10 6-5 15,11 6 1-15,-1-1-4 16,10-3-1-16,13-3-2 15,8-13-1-15,20-4-6 16,9-35-15-16,6 16-14 16,11-30 0-16,15-1 1 15,-8-19 26-15,8 1 6 16,-7-6 3-16,-4-8 6 15,4 12 16-15,-17-7 14 0,3 15 1 16,-16-2 0-16,9 19-26 16,-4 10-2-16,0 0-2 15,0 0-2-15,2 26 0 16,17-2-4-16,3-2-4 15,25 10-31-15,-6-13-1 16,18 5-2-16,-4-13-1 16</inkml:trace>
  <inkml:trace contextRef="#ctx0" brushRef="#br0" timeOffset="1.17454E6">20331 6454 106 0,'-28'8'38'16,"5"19"4"-16,-8-2-3 15,7 18-31-15,-7 3-4 16,8 8 2-16,-1-1-3 16,9 1-1-16,2-2-1 15,5-6 0-15,7-9-1 16,4-11 0-16,6-15-1 15,4-11 1-15,3-11-1 16,3-14 0-16,1-11 0 16,2-11 1-16,-2-7-1 15,4-9-1-15,-5-3 2 16,4 1-2-16,1 6 2 15,-2 7-2-15,-2 8 2 0,5 12-1 16,-3 13 1-16,1 11 0 16,0 10 0-16,-1 14 0 15,0 5 1-15,-3 7 0 16,0 4-1-16,-4 4 2 15,-6 2-2-15,-8 1 1 16,-8 0-1-16,-8-1 1 16,-13-4-1-16,-7-4 0 15,-7-4 0-15,-6-3 0 16,1-3 0-16,2 0 0 15,2-1 0-15,3 4 0 16,11 3 0-16,5 8 0 16,3 3 0-16,0 15 0 15,0 5 0-15,-6 4-1 0,3 1-1 16,-4-3-4-16,13 4-15 15,-7-20-17-15,16-9-3 16,6-34 0-16,24 5 0 16</inkml:trace>
  <inkml:trace contextRef="#ctx0" brushRef="#br0" timeOffset="1.17478E6">21267 5811 115 0,'-43'38'42'16,"-2"22"-1"-16,-10 3-1 0,7 13-40 15,1 13 1-15,8 3-1 16,7 3-3-16,5-11-6 15,22 5-30-15,3-18 0 16,21-5 0-16,6-21 0 16</inkml:trace>
  <inkml:trace contextRef="#ctx0" brushRef="#br0" timeOffset="1.1751E6">21445 6386 107 0,'-35'-6'40'0,"0"23"2"15,-16-1-2-15,8 10-27 0,0 6-9 16,9 8 1-16,7 2-1 16,11 2-4-16,16-2 0 15,16-7 0-15,12-7 0 16,14-9 0-16,9-14 0 15,5-9 0-15,-2-12 0 16,-1-13 0-16,-5-6 0 16,-7-11 0-16,-14-1 0 15,-10-3 0-15,-12 6 0 16,-12 4-7-16,-4 12 0 15,-16 3-4-15,12 27-10 16,-14-5-18-16,16 17-1 16,3-3 1-16,16 11 1 0</inkml:trace>
  <inkml:trace contextRef="#ctx0" brushRef="#br0" timeOffset="1.17544E6">22060 6373 92 0,'6'-15'40'16,"-21"-9"0"-16,0 15 0 15,-15-7-14-15,-1 14-23 16,-4 4 0-16,0 11-1 16,-1 4-1-16,7 7 0 15,7 5 0-15,8 3 0 16,14-2-1-16,14 0 2 15,14-3-3-15,7-3 2 0,7-5-1 16,0-4 1-16,2-1-2 16,-3-2 1-16,-9-1 0 15,-7 1 0-15,-10 1 0 16,-9-1 1-16,-9 1-2 15,-10 2 2-15,-5 1-2 16,-5-1-1-16,0 4 0 16,-3-6-3-16,10 13-10 15,-10-15-23-15,23 2-3 16,3-13 1-16,16 9-1 15</inkml:trace>
  <inkml:trace contextRef="#ctx0" brushRef="#br0" timeOffset="1.17566E6">22598 6349 119 0,'-38'19'41'0,"-2"19"2"15,-15-1-4-15,12 15-34 16,-7 4-3-16,12 4 0 15,6-1-3-15,12-6-2 16,15 3-8-16,0-21-28 16,24-4-2-16,-1-23 0 15,23-8-1-15</inkml:trace>
  <inkml:trace contextRef="#ctx0" brushRef="#br0" timeOffset="1.17579E6">22547 6105 115 0,'-23'-30'36'0,"-5"12"-2"15,2 16-32-15,4 25-38 16,13-3-2-16,21 9-1 16</inkml:trace>
  <inkml:trace contextRef="#ctx0" brushRef="#br0" timeOffset="1.17646E6">22867 6373 121 0,'-37'5'41'16,"6"15"1"-16,-11-8-3 15,0 13-35-15,9 3-1 0,11 7 0 16,10 2-1-16,11 3-2 16,13 1 0-16,11-8 0 15,11-3 0-15,4-12-3 16,9-7 1-16,-3-13-1 15,-2-11 1-15,-1-15-1 16,-6-5 1-16,-5-13 0 16,0-7 1-16,-6-3-1 15,-2 1 1-15,-4 4 0 16,-4 6 2-16,-3 8-1 15,-5 11 1-15,-5 14 1 16,-1 12 0-16,-10 12 0 16,2 7 0-16,-2 8-1 15,6 3 0-15,4 0 0 0,7-1 0 16,7-5 0-16,8-5 0 15,3-2 0-15,5-7 0 16,5-7 1-16,-1-1 0 16,-2-1-2-16,-5-5 0 15,-4 2 0-15,-6 1 0 16,-5 3 0-16,-12-2 0 15,-5 14 0-15,-8 2 0 16,-4 3 0-16,-3 2 0 16,-2 6 0-16,4-3 0 15,3-2 0-15,10-6 0 16,5-16 0-16,24 11 0 15,5-22 0-15,7-5 0 16,6-8 0-16,5-8 0 16,1 1 0-16,-1-3 0 0,-8 3 0 15,-7 8 0-15,-12 8 0 16,-20 15 0-16,0 0 0 15,-1 21 0-15,-18 5 0 16,5 10 0-16,-9 2 0 16,16 14-14-16,-10-26-11 15,31 14-15-15,1-19-2 16,22 0 0-16,6-18 0 15</inkml:trace>
  <inkml:trace contextRef="#ctx0" brushRef="#br0" timeOffset="1.17677E6">24159 6234 108 0,'-40'-28'41'16,"-6"17"2"-16,-19 6-2 16,4 15-23-16,2 5-14 15,10 7-4-15,10 6 0 16,20 0 0-16,21 3 0 15,21-1 0-15,18 1 0 16,12-2 0-16,8-4 0 16,1 1 0-16,-4-1 0 15,-11 1 0-15,-16 3 0 16,-13 2 0-16,-22 5 0 15,-15 0 0-15,-15 1 0 16,-9 0 0-16,-2 1 0 16,-3-7 0-16,13 5 0 0,0-23-18 15,36 9-23-15,-1-22-2 16,41 15 0-16,0-19-2 15</inkml:trace>
  <inkml:trace contextRef="#ctx0" brushRef="#br0" timeOffset="1.17691E6">24373 6804 138 0,'-47'-6'42'16,"-4"-3"-11"-16,3-10-19 16,15 10-53-16,13-4-3 15,20 13-1-15,21 0-2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4T00:50:23.96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1873 788 79 0,'0'0'38'15,"0"0"0"-15,6-51 1 16,-6 51-34-16,0 0-3 15,0 0 1-15,-54-14 0 16,54 14 0-16,-47 14 0 16,47-14-1-16,-58 33 1 15,37-15 0-15,-36 46 0 16,9 16-3-16,9 12 1 0,14 5-1 15,23-3 1-15,25-11-3 16,30-15 2-16,27-39-1 16,9-26 1-16,5-28 1 15,-45 2-1-15,0-5 1 16,0-11-1-16,-49 39 1 15,84-94-1-15,-53 40 2 16,-10-3-2-16,-6-3 2 16,-12 0-2-16,-9 1 1 15,-7 9-1-15,-7 2-1 16,20 48-2-16,-67-73-3 15,67 73-11-15,-80-46-23 16,80 46 2-16,-85-17-1 16,85 17-2-16</inkml:trace>
  <inkml:trace contextRef="#ctx0" brushRef="#br0" timeOffset="198.0198">1937 1000 97 0,'44'36'36'0,"-14"2"1"15,-18 0-2-15,-8 2-34 16,-3 4-1-16,4-6-3 16,11-6-6-16,0-15-27 15,18-8 1-15,5-11-1 16,12-7-2-16</inkml:trace>
  <inkml:trace contextRef="#ctx0" brushRef="#br0" timeOffset="539.0539">2548 1033 78 0,'0'0'40'0,"0"0"0"16,0 0 2-16,-1 21-18 15,-8 9-22-15,-1 9 0 16,12 4 0-16,1-6 0 15,16-6 0-15,11-23-1 16,5-10 0-16,-35 2 1 16,0 0 0-16,68-30 0 15,-68 30-1-15,50-38 1 16,-50 38-3-16,48-45 2 0,-48 45-2 15,44-44 1-15,-44 44-3 16,0 0 3-16,50-52 0 16,-50 52-1-16,0 0 1 15,18 5-2-15,-7 19-1 16,-6 10-2-16,-1 9-4 15,18 0-29-15,0-3-2 16,19-12 0-16,-41-28 0 16</inkml:trace>
  <inkml:trace contextRef="#ctx0" brushRef="#br0" timeOffset="735.0735">3550 714 102 0,'44'-68'40'16,"-44"68"2"-16,0 0-2 15,0 0-34-15,0 0-5 16,0 0-1-16,18 16-5 16,-32 51-7-16,4 30-26 15,1 5-1-15,14 1-1 16,13-24-1-16</inkml:trace>
  <inkml:trace contextRef="#ctx0" brushRef="#br0" timeOffset="892.0892">4008 1158 107 0,'-10'24'37'16,"-8"4"2"-16,-2 7-2 16,-9 3-42-16,-1 1-31 15,20-4-3-15,-2-4 1 16,13-4-1-16</inkml:trace>
  <inkml:trace contextRef="#ctx0" brushRef="#br0" timeOffset="2734.2734">4720 841 70 0,'14'-45'35'16,"-14"45"0"-16,0 0 0 16,0 0-27-16,0 0-2 0,0 0-1 15,15-44 1-15,-15 44-1 16,0 0-1-16,0 0-2 15,0 0-1-15,-6 64 0 16,-11-5-1-16,2 12 3 16,1 6-3-16,5 5 1 15,-2 4-2-15,6-5 2 16,-2-18-1-16,5-30 1 15,2-18 0-15,0-15 0 16,5-19-1-16,-1-14 1 16,-4 33 0-16,4-51 0 15,-4 51 0-15,1-70-1 16,-1 70 1-16,11-93-1 15,-8 42 1-15,6-4-1 0,2-1 1 16,3-3-1-16,0 2 1 16,4-2-1-16,7 5 1 15,2 1-1-15,2 7 1 16,0 0-1-16,-29 46 1 15,65-66-1-15,-65 66 0 16,63-33-1-16,-63 33 1 16,55 1-1-16,-55-1 0 15,0 0 1-15,43 50 0 16,-43-50 0-16,-1 59 0 15,1-59-1-15,-24 68 1 16,24-68-2-16,-44 66 0 16,44-66-7-16,-49 59-12 15,49-59-18-15,-45 44 1 0,45-44 0 16,0 0 0-16</inkml:trace>
  <inkml:trace contextRef="#ctx0" brushRef="#br0" timeOffset="3230.323">5608 949 102 0,'0'0'38'0,"-53"-26"3"0,53 26-4 15,-64 2-32-15,64-2 0 16,-65 15-2-16,-30 15 0 15,5 11-1-15,5 7-1 16,22 0 0-16,26 2-2 16,26-5 2-16,23-14-2 15,25-21 2-15,12-12 0 16,-49 2 0-16,60-16 1 15,-60 16-1-15,79-33 1 16,-79 33-1-16,75-39 1 16,-75 39-3-16,72-45 3 15,-72 45-3-15,63-41 2 0,-63 41-1 16,49-31 0-1,-49 31 0-15,0 0-1 0,58-13 1 16,-55 27-2-16,-15 20 1 16,-4 15-2-16,2 4-1 15,14 2-2-15,9-8-3 16,30-12-19-16,6-22-10 15,22-10 1-15,-2-16-1 16,12-7 2-16</inkml:trace>
  <inkml:trace contextRef="#ctx0" brushRef="#br0" timeOffset="3738.3738">6123 1095 89 0,'0'0'36'16,"28"-53"1"-16,-28 53 0 16,-1-49-18-16,1 49-12 0,0 0-1 15,0 0-2-15,-65-53 0 16,65 53-2-16,-57 1 0 15,57-1 1-15,-38 15-2 16,-11 11 0-16,7 7-2 16,25 4 1-16,21-6-1 15,28-5 1-15,-32-26 0 16,59 15-1-16,-59-15 1 15,74 8 1-15,-74-8 0 16,71-1-1-16,-26 2 0 16,3 11 0-16,-23 3-1 15,-10 17 1-15,-29 10-2 16,-10 15 2-16,-22 13-2 15,-5 11 0-15,-5 5 0 0,0 8 1 16,2-6 1-16,6-6-2 16,6-13 2-16,7-11-2 15,3-17 0-15,7-17 0 16,2-20 1-16,5-19-1 15,8-17 1-15,5-16 0 16,4-14 0-16,7-12 2 16,10-11-1-16,4-10 1 15,8 7-2-15,3 3 1 16,-31 85-1-16,39-76-1 15,-39 76-2-15,48-70-4 16,-48 70-13-16,67-62-14 16,-67 62-1-16,77-57 0 15,-77 57 0-15</inkml:trace>
  <inkml:trace contextRef="#ctx0" brushRef="#br0" timeOffset="4222.4222">6544 981 101 0,'-21'46'36'16,"21"-46"2"-16,0 0-1 16,0 0-32-16,0 0-1 15,62 4-1-15,-62-4 0 16,0 0-1-16,66-29 1 15,-66 29 0-15,0 0-1 16,60-51 0-16,-60 51 1 16,0 0-1-16,39-55-1 15,-39 55 1-15,0 0-1 16,0 0 0-16,0 0 1 15,0 0-1-15,-58-21 0 0,58 21-1 16,0 0 0-16,0 0-3 16,-52 58-7-16,52-58-29 15,0 0-1-15,0 0-1 16,68 54 0-16</inkml:trace>
  <inkml:trace contextRef="#ctx0" brushRef="#br0" timeOffset="4973.4973">8037 643 87 0,'-4'-47'40'0,"4"47"-1"15,0 0 0-15,-55-29-20 16,55 29-16-16,-64-7 0 16,64 7-1-16,-79 6 0 15,79-6-2-15,-83 15 0 16,83-15 0-16,-83 31-1 15,83-31 1-15,-55 36-1 16,55-36 1-16,0 0-1 16,-6 68 1-16,6-68 0 15,44 52 0-15,-44-52 0 0,78 54 0 16,-78-54 0-16,92 58 0 15,-31-11 0-15,32 20 0 16,-14-5 0-16,-29 3 0 16,-42-3 0-16,-32-3 0 15,-29-12 1-15,-8-11 0 16,-5-25 0-16,4-14 1 15,62 3-1-15,-55-29 1 16,55 29-1-16,-43-63-1 16,43 63 1-16,-12-90-2 15,15 38 1-15,4-5-1 16,8 2 1-16,4-1-1 15,4 0-1-15,1 0-2 16,7 6-5-16,-2-2-28 16,4 5-3-16,3 1 0 0,-36 46-1 15</inkml:trace>
  <inkml:trace contextRef="#ctx0" brushRef="#br0" timeOffset="5477.5477">8607 557 106 0,'0'0'39'0,"0"0"1"16,0 0-2-16,0 0-35 15,0 0-1-15,0 0-2 0,-54-27 2 16,54 27-1-16,-55 26-1 16,55-26 0-16,-50 33 0 15,50-33 0-15,0 0-1 16,-26 64 1-16,26-64-1 15,20 46 1-15,-20-46 0 16,51 52 0-16,-51-52 1 16,66 55-1-16,-66-55 1 15,73 61-1-15,-71-38 2 16,62 43-2-16,-8 0 1 15,-27-2 0-15,-32 4-1 16,-30-4 0-16,-15-4 1 16,-13-21-1-16,9-25 1 0,10-23 0 15,42 9-1-15,0 0 1 16,-34-58-1-16,34 58 0 15,6-77-1-15,2 27 2 16,11-3-3-16,-3-1 1 16,5-4-1-16,-4 0-3 15,4 1-17-15,0 3-18 16,-7 1 1-16,1 3-1 15,-15 50-1-15</inkml:trace>
  <inkml:trace contextRef="#ctx0" brushRef="#br0" timeOffset="6250.625">6735 875 92 0,'0'0'36'0,"0"0"1"16,0 0-2-16,-49 11-27 15,49-11-3-15,0 0-2 16,0 0 0-16,0 0 0 16,0 0-2-16,0 0 0 0,0 0 2 15,0 0-2-15,0 0 1 16,0 0 0-16,0 0-1 15,53 42 1-15,-53-42-2 16,0 0 1-16,49-7 0 16,-49 7 0-16,0 0 0 15,0 0 0-15,57-34 0 16,-57 34 0-16,0 0 1 15,0 0-1-15,14-53 0 16,-14 53 0-16,0 0 0 16,0 0 0-16,-59-18 1 15,59 18-1-15,-55 22 2 16,54-6-3-16,-57 36 0 15,5 8 0-15,24 11 0 0,15-3 0 16,28-5 0-16,29-17 0 16,31-24-3-16,-17-25-28 15,-4-4-9-15,-1-7-1 16,4-1-1-16,-2-3-1 15</inkml:trace>
  <inkml:trace contextRef="#ctx0" brushRef="#br0" timeOffset="7024.7024">9711 901 50 0,'0'0'37'16,"0"0"-1"-16,41-52 1 15,-41 52-14-15,0 0-4 16,0 0-15-16,0 0 1 0,-51 2 0 15,51-2-1-15,0 0 1 16,-54 33-3-16,54-33 2 16,0 0-2-16,-41 57 2 15,41-57-3-15,0 0 0 16,-4 48 0-16,4-48 0 15,0 0 0-15,0 0-1 16,55 36 1-16,-55-36-1 16,0 0-1-16,67-10 0 15,-67 10 1-15,0 0 0 16,58-44 0-16,-58 44-2 15,0 0 1-15,27-62 0 16,-27 62 0-16,0 0-1 16,0-52-2-16,0 52-6 0,0 0-27 15,0 0-2-15,0 0-2 16,0 0 1-16</inkml:trace>
  <inkml:trace contextRef="#ctx0" brushRef="#br0" timeOffset="7429.7429">10707 577 72 0,'20'-89'41'0,"-20"89"-2"16,-2-82 0-16,2 82-16 15,-18-65-18-15,18 65-1 16,-34-45-1-16,34 45 0 15,0 0-2-15,-66-11 1 16,66 11-1-16,-53 26 1 16,53-26 0-16,-64 64-1 15,64-64 1-15,-65 94 0 16,33-39-1-16,6-20 1 15,-30 98-2-15,17-4 0 16,4-6 0-16,16-11-1 16,7-21-3-16,15-20 0 15,13-23-4-15,-1-42-23 16,17-8-9-16,-8-11 1 0,-24 13-2 15,0 0 2-15</inkml:trace>
  <inkml:trace contextRef="#ctx0" brushRef="#br0" timeOffset="7640.764">10259 979 115 0,'0'0'42'0,"-65"-41"1"15,65 41-4-15,0 0-35 16,0 0-2-16,0 0 0 15,0 0-1-15,0 0-1 0,0 0-2 16,0 0-3 0,67-42-10-16,-21 36-25 0,2-3-2 15,7 0 0-15,0-3 0 16</inkml:trace>
  <inkml:trace contextRef="#ctx0" brushRef="#br0" timeOffset="8136.8136">11550 685 98 0,'0'0'40'0,"18"-53"0"16,-18 53-5-16,0 0-31 16,17-53 0-16,-17 53-1 0,0 0-1 15,0 0-1-15,0 0 1 16,-22 55-1-16,22-55 0 15,-15 71 0-15,6-46 0 16,-10 66-1-16,9 12 0 16,-1-1-2-16,7-3 0 15,5-14-4-15,3-27-5 16,14-19-25-16,-15-27-3 15,-3-12 0-15,0 0 1 16</inkml:trace>
  <inkml:trace contextRef="#ctx0" brushRef="#br0" timeOffset="8338.8338">11491 1161 89 0,'-49'-53'41'16,"49"53"-1"-16,0 0 1 16,-47-46-19-16,47 46-18 15,0 0-1-15,0 0 0 16,-33-46-2-16,33 46-2 15,0 0 0-15,0 0-3 16,58-39-3-16,-58 39-15 16,73-25-17-16,-23 8-3 15,-1 0 2-15,8-4-1 16</inkml:trace>
  <inkml:trace contextRef="#ctx0" brushRef="#br0" timeOffset="8796.8796">12139 504 87 0,'1'-46'41'0,"-1"46"2"16,0 0-2-16,0 0-20 16,-50-34-17-16,50 34 0 15,0 0-1-15,-63 43 0 16,63-43-2-16,-46 63 2 15,46-63-2-15,-43 85 2 16,20-39-3-16,7 3 0 16,-2-3 0-16,-1-18 0 15,-6 67 0-15,13-7 0 16,0-14 0-16,12-16 0 15,0-58 0-15,0 0 0 0,0 0 0 16,0 0 0 0,0 0 0-16,60 28 0 0,-60-28 0 15,0 0 0-15,48-47 0 16,-48 47 0-16,0 0 0 15,57-48 0-15,-57 48 0 16,0 0 0-16,49-29 0 16,-49 29 0-16,17-1 0 15,6 15 0-15,-12 15 0 16,1 11 0-16,-11 6 0 15,8-2-2-15,1-5-5 16,5-18-4-16,17-16-24 16,-9-10-6-16,-23 5-1 15,0 0 1-15</inkml:trace>
  <inkml:trace contextRef="#ctx0" brushRef="#br0" timeOffset="9197.9197">12458 985 105 0,'0'0'40'0,"0"0"2"16,0 0-7-16,0 0-31 16,0 0-1-16,0 0 0 15,0 0 0-15,0 0 0 16,0 0 0-16,0 0-2 15,58 25 1-15,-58-25-1 16,0 0 0-16,65-16-1 16,-65 16 0-16,0 0 1 0,62-36-1 15,-62 36 0-15,0 0 0 16,47-50 0-16,-47 50 2 15,0 0-1-15,0 0 0 16,-7-48 0-16,7 48 2 16,0 0-3-16,-59 14 0 15,59-14 0-15,-81 38 0 16,39 6 0-16,6 6 0 15,20 5 0-15,15-7 0 16,23-14-6-16,-22-34-17 16,50 15-18-16,-50-15-1 15,68-7 0-15,-68 7 0 16</inkml:trace>
  <inkml:trace contextRef="#ctx0" brushRef="#br0" timeOffset="9899.9899">13730 912 103 0,'-62'-19'40'15,"62"19"1"-15,-57-3-3 16,57 3-33-16,-61 11-1 15,61-11 0-15,-62 24 0 16,62-24-1-16,-75 44-1 16,23 1 0-16,17-6 0 15,14 3-1-15,12-2-2 16,23-10 2-16,12-14-1 15,-26-16 0-15,0 0 0 16,72-6 0-16,-72 6 1 16,57-26-1-16,-57 26 0 0,61-40-1 15,-61 40 2-15,59-47-2 16,-59 47 1-16,54-47-1 15,-54 47 0-15,46-38 1 16,-46 38 0-16,0 0 1 16,56-4-1-16,-38 32 0 15,-24 26-1-15,-10 30 2 16,-12 21-1-16,-1 17 1 15,-8 6-2-15,3 5 1 16,4-35 0-16,1-10-1 16,-3-18 1-16,0-15 0 15,-6-13 0-15,-1-14 0 16,-3-17-1-16,-6-13 0 15,6-18-1-15,2-13 0 0,10-16-3 16,6-23-1-16,24-6-12 16,-2-16-19-16,31 2-4 15,-1-9 3-15,-28 101-4 16</inkml:trace>
  <inkml:trace contextRef="#ctx0" brushRef="#br0" timeOffset="10334.0333">13830 1018 93 0,'75'-21'41'0,"-75"21"1"16,53-12 0-16,-53 12-23 0,0 0-15 15,0 0-2-15,27 15 0 16,-41 16 0-16,-8 9 0 15,-14 13-2-15,13-7 2 16,0-1-2-16,10 3 0 16,4-13 0-16,9-8 0 15,5-16 0-15,-5-11 1 16,17 0-1-16,-7-13 1 15,-10 13 1-15,0 0-2 16,24-48 0-16,-24 48 0 16,22-53 0-16,-22 53 0 15,23-63 0-15,-23 63 0 16,24-65 0-16,-24 65 0 15,26-62 0-15,-26 62 0 16,28-58 0-16,-28 58 0 0,38-53 0 16,-38 53-3-16,46-47-1 15,-46 47-6-15,61-35-16 16,-61 35-14-16,57-19-3 15,-57 19 1-15,60-7-1 16</inkml:trace>
  <inkml:trace contextRef="#ctx0" brushRef="#br0" timeOffset="10711.071">14438 879 112 0,'0'0'41'15,"-38"49"3"-15,38-49-2 16,0 0-39-16,-26 46 0 0,26-46-1 15,0 0-1-15,0 0 1 16,0 0-1-16,40 51 0 16,-40-51 0-16,46 2-1 15,-46-2 2-15,56-11-4 16,-56 11 2-16,58-25 0 15,-58 25-1-15,45-33 1 16,-45 33 0-16,0 0 0 16,0 0-1-16,14-48 2 15,-14 48 0-15,0 0 1 16,-69 2-2-16,69-2 0 15,-98 27 0-15,41 11 0 16,4 9 0-16,19 13 0 0,18-4 0 16,35-7 0-16,29-17-5 15,18-16-5-15,20-10-21 16,-14-11-11-16,10-3 0 15,-82 8-1-15,79-15 2 16</inkml:trace>
  <inkml:trace contextRef="#ctx0" brushRef="#br0" timeOffset="11119.1118">15047 1044 95 0,'0'0'41'16,"0"0"1"-16,-52-11-1 0,52 11-26 15,0 0-12 1,0 0 0-16,0 0-1 0,0 0-1 16,0 0 1-16,0 0-1 15,59 16-1-15,-59-16 0 16,65-15 0-16,-65 15 1 15,70-24-1-15,-70 24-1 16,56-30 1-16,-56 30 0 16,0 0 0-16,0 0 1 15,24-51 0-15,-24 51 0 16,0 0 1-16,-71-1 0 15,71 1 0-15,-79 33-2 16,-3 5 0-16,8 14 0 16,12 6 0-16,33 5 0 0,34-8-3 15,34-10-1-15,22-20-3 16,12-24-9-16,17-7-24 15,-90 6-1-15,88-22-1 16,-40 5 1-16</inkml:trace>
  <inkml:trace contextRef="#ctx0" brushRef="#br0" timeOffset="11503.1502">15650 1051 87 0,'52'-29'42'0,"-52"29"1"15,0 0-1-15,0 0-15 16,-26 33-23-16,-10 5-1 15,-4 13 0-15,-2-1-2 16,10-1 0-16,-3-6-2 0,15-7 2 16,18-23-2-16,2-13 1 15,19-1-1-15,-1-15 1 16,-18 16 0-16,0 0 0 15,45-46 2-15,-45 46-2 16,0 0 2-16,66-72-2 16,-66 72 0-16,49-55 0 15,-49 55 0-15,58-47 0 16,-58 47 0-16,49-36 0 15,-49 36 0-15,48-16 0 16,-48 16 0-16,44 13 0 16,-16 11 0-16,-5 16 0 15,-8 11-4-15,-8-6-8 16,12-1-17-16,-9-18-13 0,6-10-1 15,-16-16-1-15,32 5 3 16</inkml:trace>
  <inkml:trace contextRef="#ctx0" brushRef="#br0" timeOffset="12337.2336">16929 571 102 0,'8'-62'40'0,"-8"62"0"15,0 0-3-15,0 0-33 16,0 0 0-16,0 0-1 16,0 0-1-16,0 0 0 15,-14 78 0-15,14-78 0 16,-11 71-1-16,2 24-1 15,6 9 2-15,-3-2-2 16,6 3 2-16,0-19-3 16,5-21 2-16,-1-28-2 0,2-25 2 15,-6-12 0-15,0 0-1 16,0 0 2-16,0 0-2 15,31-59 1-15,-31 59-1 16,0 0 1-16,28-68-2 16,-28 68 1-16,28-48-1 15,-28 48 1-15,0 0 0 16,62-59 0-16,-62 59 0 15,0 0 0-15,71-30 1 16,-71 30 0-16,50-1-1 16,-28 9 1-16,6 21-1 15,-19 10-1-15,-9 13 2 16,-19-7-1-16,-14-5 1 15,-19-12-1-15,-2-6-1 16,9-25-1-16,45 3-2 0,0 0-2 16,-47-29-13-16,47 29-20 15,0 0-4-15,8-56 2 16,-8 56-2-16</inkml:trace>
  <inkml:trace contextRef="#ctx0" brushRef="#br0" timeOffset="12726.2725">17669 911 76 0,'0'0'42'16,"65"-5"0"-16,-65 5 2 15,0 0-20-15,0 0-18 16,0 0-2-16,0 0 0 0,0 0 1 15,-27 55-1-15,27-55-3 16,-16 28 0-16,-19 19 1 16,-2-7-2-16,19-1 0 15,12-3-2-15,27-7 1 16,-21-29 0-16,0 0 0 15,73 10 1-15,-73-10 0 16,69-18 1-16,-69 18-1 16,63-35 0-16,-63 35-1 15,49-45 1-15,-49 45-3 16,29-46 2-16,-29 46-1 15,0 0 1-15,10-68-1 16,-10 68 1-16,0 0-3 16,-28-54 0-16,28 54-3 0,0 0-12 15,0 0-21-15,0 0-2 16,-19-49 0-16,19 49 1 15</inkml:trace>
  <inkml:trace contextRef="#ctx0" brushRef="#br0" timeOffset="13356.3355">18249 875 80 0,'64'-1'44'16,"-64"1"-2"-16,0 0 3 16,46 7-15-16,-46-7-28 15,0 0 1-15,0 0 0 16,0 0 1-16,-54 25-2 15,54-25-2-15,-47 17 0 16,47-17 0-16,-92 19 0 0,92-19 0 16,0 0 0-16,0 0 0 15,-57 32 0-15,57-32 0 16,0 0 0-16,0 0 0 15,0 0 0-15,0 0 0 16,0 0 0-16,0 0 0 16,0 0 0-16,0 0 0 15,0 0 0-15,0 0 0 16,0 0 0-16,0 0 0 15,0 0 0-15,0 0 0 16,0 0 0-16,0 0 0 16,0 0 0-16,0 0 0 0,0 0 0 15,0 0 0-15,0 0 0 16,0 0 0-16,0 0 0 15,10 52 0-15,11-47 0 16,-16 24 0-16,-5-29-2 16,0 0 2-16,0 0 0 15,0 0 0-15,64 50 0 16,-64-50 2-16,52 6-2 15,-52-6 0-15,59-7 0 16,-59 7-3-16,62-23 2 16,-62 23 0-16,60-39 0 15,-60 39 0-15,39-48 0 16,-39 48-1-16,0 0 1 15,7-61 0-15,-7 61 1 16,0 0 0-16,-64-33-2 0,64 33-2 16,-52-4-6-16,52 4-6 15,0 0-24-15,-54 7-1 16,54-7 1-16,0 0-2 15</inkml:trace>
  <inkml:trace contextRef="#ctx0" brushRef="#br0" timeOffset="13857.3856">18904 543 95 0,'0'0'40'16,"1"-49"1"-16,-1 49-8 0,0 0-27 15,0 0-2-15,0 0 0 16,0 0-1-16,0 0 0 15,0 0 0-15,-24 60 1 16,24-60-1-16,-22 77-2 16,1 33 0-16,7 8 0 15,-5 3-3-15,10-8-1 16,6-16-4-16,3-29-9 15,22-21-24-15,-7-37-1 16,16-12 0-16,-31 2 0 16</inkml:trace>
  <inkml:trace contextRef="#ctx0" brushRef="#br0" timeOffset="14213.4212">19164 914 92 0,'0'0'41'16,"8"-50"1"-16,-8 50 0 15,0 0-37-15,0 0-1 16,-46-53 1-16,46 53-1 16,0 0-2-16,-69 7 0 15,69-7 1-15,0 0 0 16,-57 33 0-16,57-33 0 15,0 0-1-15,0 0 0 16,-49 53-2-16,49-53 0 16,0 0 0-16,0 0 0 15,11 59 0-15,-11-59 0 16,0 0 0-16,47 45 0 0,-47-45 0 15,52 29 0-15,-3 5 0 16,-9-4 0-16,4 4 0 16,-8-7 0-16,-2 1-7 15,1-6-7-15,-17-13-21 16,7-8-8-16,-9-3 1 15,16-4-2-15</inkml:trace>
  <inkml:trace contextRef="#ctx0" brushRef="#br0" timeOffset="14378.4377">19747 1262 121 0,'-21'10'42'0,"-2"-5"1"15,1-2-5-15,7-6-42 0,20-14-26 16,-5 17-13-16,0 0 1 15,-11-30-2-15,5 19 1 16</inkml:trace>
  <inkml:trace contextRef="#ctx0" brushRef="#br1" timeOffset="27578.7576">21538 1146 47 0,'13'-63'30'16,"-13"63"2"-16,0 0-2 16,12-57-11-16,-12 57-14 0,0 0 0 15,0 0 1-15,0 0-1 16,5 34 1-16,4 36-2 15,6 33 1-15,-9 25 0 16,-1 26-3-16,-6 19 1 16,-2 23-2-16,-7-18 2 15,1-3-1-15,-2-7 1 16,3-7-2-16,0-7-1 15,3-7 1-15,4-10-1 16,-1-11 0-16,2-5 0 16,-2-6-1-16,-1 2 1 15,-1-7-1-15,-1-5 0 16,-1-15-1-16,6-11-1 15,1-26-6-15,13-12-28 0,-14-41 1 16,27-1-2-16,-12-36 0 16</inkml:trace>
  <inkml:trace contextRef="#ctx0" brushRef="#br1" timeOffset="28262.826">21577 1069 57 0,'0'0'31'0,"0"0"0"15,-4-48-6-15,4 48-16 0,0 0-2 16,0 0 0 0,0 0 2-16,0 0-3 0,0 0 0 15,0 0-2-15,-13-10-1 16,-24 50-1-16,-5 10 2 15,-8 16-3-15,1 7 0 16,0 4 0-16,5 4 0 16,6-9 1-16,19-22 0 15,11-20-1-15,10-17 1 16,12-13 0-16,13-18-1 15,6-15 1-15,10-15 0 16,-43 48 0-16,51-63-1 16,-51 63 2-16,58-76-5 15,-58 76 3-15,62-76-2 16,-62 76 2-16,53-74-1 0,-53 74 1 15,49-54-1-15,-49 54 0 16,0 0 2-16,67-39-2 16,-30 51 2-16,0 19-3 15,1 21-1-15,3 12-6 16,-4 2-28-16,17-2-4 15,-3-13 1-15,2-14-1 16</inkml:trace>
  <inkml:trace contextRef="#ctx0" brushRef="#br1" timeOffset="28915.8913">22373 819 78 0,'0'0'35'16,"0"0"0"-16,0 0 2 15,0 0-34-15,0 0 0 16,0 0-1-16,0 0 3 15,0 0-2-15,-7 50 1 0,7-50-1 16,0 0 0-16,-38 65 0 16,38-65-1-16,0 0 0 15,-29 61 0-15,29-61 0 16,0 0 0-16,0 0-1 15,0 0-1-15,0 0 0 16,0 0 0-16,0 0 0 16,0 0-1-16,0 0 0 15,0 0 1-15,0 0 0 16,23-60 0-16,-23 60 0 15,0 0-2-15,0 0 2 16,0 0-1-16,42-48 2 16,-42 48 0-16,0 0 0 15,0 0 0-15,55 46 0 16,-13-16 2-16,0 16-2 0,-42-46 2 15,49 47-1-15,-49-47 0 16,55 30 0-16,-55-30-2 16,58 9 1-16,-58-9-1 15,58-15 0-15,-58 15-1 16,45-34-2-16,-45 34 0 15,0 0-3-15,40-69-7 16,-40 69-25-16,0 0-3 16,12-54 1-16,-12 54-1 15</inkml:trace>
  <inkml:trace contextRef="#ctx0" brushRef="#br1" timeOffset="30539.0536">21973 4188 71 0,'0'0'35'16,"0"0"0"-16,-9-14 1 16,-1 19-29-16,-15-3-4 15,2 9 0-15,-3 1 0 16,2 9-1-16,-3 1 0 15,6 7-1-15,3-1 2 16,8 2-2-16,10-2 0 16,10-1 0-16,9-4 0 0,8-2 0 15,7-4-1-15,6 4 1 16,-1-3-1-16,3 0 0 15,-6 3 0-15,-7 2 1 16,-12 3-1-16,-10 5 1 16,-12-2-1-16,-7 5 1 15,-11-4-1-15,-5 0 0 16,0-3-2-16,-1-12-3 15,17-4-31-15,-3-14-1 16,15 3 0-16,6-38-3 16</inkml:trace>
  <inkml:trace contextRef="#ctx0" brushRef="#br1" timeOffset="31141.1138">20726 2788 77 0,'-17'-4'36'0,"5"8"-1"16,12-4 2-16,0 0-30 15,22-9-2-15,24 6 0 16,23-9-1-16,23 2 0 15,22-8-1-15,18 1-1 16,15-6 0-16,12 1-1 16,-3 1 0-16,-4 4-1 0,-19 3 1 15,-15 4-2-15,-19 3 2 16,-19 5-1-16,-21 1 0 15,-20 2 0-15,-13 1-1 16,-16-2-1-16,-10 0-2 16,0 0 0-16,-22 8-5 15,-5-13-27-15,9 10-1 16,-8-11-1-16,12 9 1 15</inkml:trace>
  <inkml:trace contextRef="#ctx0" brushRef="#br1" timeOffset="31629.1626">22900 2244 82 0,'0'0'35'15,"12"17"-1"-15,-18 2-1 16,3 12-28-16,-4 6-3 16,2 8 0-16,-2 4 0 15,2 3 2-15,-4 1-3 16,3-4-1-16,4 3-6 15,-5-18-26-15,12 3-2 16,-2-22 1-16,12-6-3 0</inkml:trace>
  <inkml:trace contextRef="#ctx0" brushRef="#br1" timeOffset="31842.1839">23001 2216 100 0,'0'0'37'15,"-3"-20"0"-15,16 13-1 16,1-6-35-16,14 4-2 16,8 1-1-16,-1-4-2 15,13 13-12-15,-12-6-20 16,7 8 1-16,-13-4-3 0,-3 10 2 15</inkml:trace>
  <inkml:trace contextRef="#ctx0" brushRef="#br1" timeOffset="32041.2038">22963 2480 100 0,'-12'26'38'0,"12"-26"-1"15,5 19 0-15,13-19-36 16,18 0-1-16,9-3-1 15,3-4-1-15,4 4-4 16,-14-17-15-16,9 20-16 16,-23-8 1-16,-6 15-1 0,-18-7 0 15</inkml:trace>
  <inkml:trace contextRef="#ctx0" brushRef="#br1" timeOffset="32193.219">22887 2727 104 0,'0'0'39'0,"5"26"2"16,17-29-3-16,27-5-34 16,8 5-4-16,10-8-4 15,15 6-32-15,-11-13-3 16,-1 11 0-16,-18-6-3 15</inkml:trace>
  <inkml:trace contextRef="#ctx0" brushRef="#br1" timeOffset="33055.3052">19976 2016 75 0,'0'0'36'16,"11"9"-1"-16,-11-9-1 16,-9 35-31-16,2-9 0 15,1 12-1-15,-2 1 1 16,2 10-1-16,4-5 0 15,4 2 1-15,7-13-1 16,9-2 1-16,2-16-1 16,7-10 0-16,9-16 0 15,2-7 0-15,0-10 0 16,-3-3-1-16,-2-3 0 15,-7 2 0-15,-1 5-1 16,-8 5 0-16,-5 8 0 0,-12 14 0 16,0 0-1-16,0 0 1 15,3 9-1-15,-8 12 1 16,1 4-1-16,4 4 1 15,2 1 1-15,8 3 0 16,4-8 0-16,7-7 0 16,7-8 1-16,4-9-1 15,1-14 1-15,2-9-1 16,-1-6 1-16,-2-7-1 15,-8 0 0-15,-5-2-2 16,-2 3 0-16,-7 0-1 16,-2 10-1-16,-5 0-3 15,-3 24-15-15,4-21-19 16,-4 21 1-16,0 0-1 0,10 10 1 15</inkml:trace>
  <inkml:trace contextRef="#ctx0" brushRef="#br1" timeOffset="37714.7711">1471 5195 16 0,'14'-5'23'15,"8"6"-1"-15,-8-5 0 16,2 3-18-16,6 2 0 16,2-1-1-16,2 3 2 15,3-4 0-15,5 5 0 16,2-7 1-16,9 4 1 15,-3-4-1-15,10 1 0 16,0-6-2-16,8 3 0 16,-3 0-1-16,7 1-1 15,0-3 0-15,5 2-1 16,2 2 0-16,10-1 1 15,-6-1-1-15,8 3 1 16,4-3-1-16,2 1 1 0,2-2-1 16,7 2 1-16,2-4-1 15,3 2 0-15,4 0 0 16,3 2-1-16,-1-1 1 15,6 3-1-15,5-1 0 16,-2 1 0-16,7 2 0 16,-1-2-1-16,7-1 1 15,5 0 0-15,5-2-1 16,2 3 1-16,-1 0 0 15,6-2 0-15,4 3 0 16,4 1 0-16,2 1 0 16,1 2 0-16,6 0 0 15,5-1 0-15,9 1 0 0,3-2 0 16,3-2 0-16,8 1 0 15,3-4 1-15,7 0 0 16,3-2 0-16,2-2 0 16,-2 0 1-16,5 1-1 15,-4-2 0-15,1 2 0 16,-3-3 0-16,7 4-1 15,-2-3 1-15,6-2 1 16,5 2-4-16,5-3 3 16,3-2-2-16,9-3 1 15,4 1-2-15,-2-1 3 16,6-2-3-16,-3 3 0 15,-5 0 3-15,-2 2-2 16,1 5 1-16,-10 0 0 0,-6 4 1 16,6 1-1-16,-9 0 1 15,2 3-1-15,0-2 1 16,-2 2-1-16,-1-1 1 15,4 0-1-15,-1-1 1 16,-3 0-1-16,-5 2 1 16,6-3-1-16,-9 2 1 15,4 1-1-15,-3 0 0 16,-2 1 1-16,2-2-1 15,-3 0 0-15,3 1-1 16,-5-1 1-16,0-3 0 16,1 0 0-16,-3-1-1 15,-5-1 1-15,-4-4 0 16,-2 1 0-16,-2 1 0 15,-9-2 0-15,-2 3 0 0,-6 0 0 16,-9 1 1-16,-2 3-1 16,-6-2 0-16,-9 1 0 15,-9-2 0-15,-6 3 0 16,-11-4 0-16,-3-2 0 15,-6 1 0-15,-10 0-1 16,-10 1 0-16,-6-5-3 16,-3 14-28-16,-18-6-2 15,-9 7-1-15,-20-3 0 16</inkml:trace>
  <inkml:trace contextRef="#ctx0" brushRef="#br1" timeOffset="48620.8616">2306 4520 29 0,'6'-18'27'0,"-6"2"2"15,0 0-1-15,0 16-14 16,-14-29-6-16,14 29 0 15,-24-20 1-15,10 21 0 16,-12-3 0-16,0 11-1 16,-11-2-2-16,8 16 0 15,-11 1-2-15,5 10 0 16,2 7-2-16,3 7 0 15,2 2-1-15,14 9 0 16,8-1 1-16,7 1-2 16,13-10 1-16,14-4-1 15,10-12 2-15,13-14-2 16,11-17 0-16,8-13 1 15,6-16-1-15,0-14 2 0,-6-11-2 16,-6-7 2-16,-14-5-2 16,-15 4 1-16,-21-3 0 15,-22 9-2-15,-22 7 1 16,-14 10-1-16,-13 9 0 15,-8 10-2-15,2 17-3 16,-6-5-23-16,23 21-8 16,7-4-1-16,24 13-1 15</inkml:trace>
  <inkml:trace contextRef="#ctx0" brushRef="#br1" timeOffset="49679.9675">4726 4342 57 0,'-2'-18'33'16,"-3"6"0"-16,-5-2 0 15,10 14-27-15,-27-12-2 16,13 16 0-16,-11 3 0 15,-2 12 0-15,-9 4-1 16,1 12 2-16,-3 5-2 16,3 6 1-16,-1 3-1 15,9 7 0-15,6-1-1 16,13-1 0-16,8-6-1 15,17 1 0-15,10-10 0 16,13-8 0-16,12-13-1 0,10-10 1 16,1-16-1-16,3-9 0 15,0-15 1-15,-5-13-1 16,-10-11 1-16,-12-1-1 15,-15-3 0-15,-11 1 1 16,-19 5-1-16,-15 7-1 16,-14 8 0-16,-9 10-1 15,-4 10-1-15,-5-2-9 16,13 17-25-16,3-7 0 15,23 8-2-15,14 3 2 16</inkml:trace>
  <inkml:trace contextRef="#ctx0" brushRef="#br1" timeOffset="50495.049">1263 4637 53 0,'0'0'34'0,"0"0"0"16,-8-12-1-16,8 12-16 16,0 0-11-16,15-2-1 15,-4-3-2-15,9 7 0 16,4-5-1-16,7 2-1 15,4 3-2-15,5-5-4 16,14 10-21-16,-7-7-9 16,4 6 1-16,-7-3-3 15</inkml:trace>
  <inkml:trace contextRef="#ctx0" brushRef="#br1" timeOffset="51663.1658">1779 4588 43 0,'0'0'29'16,"0"0"2"-16,0 0-5 15,0 0-15-15,20 11-1 16,-20-11-3-16,9 2 0 15,-9-2-3-15,0 0 1 16,10 6-2-16,-10-6 0 16,0 0 0-16,0 0 0 15,0 0 0-15,12 3 0 16,-12-3-1-16,6-16 0 15,-2-2 0-15,6 0 0 16,-1-5-1-16,5-4 0 0,0-6 1 16,1-1-1-16,-1 0 0 15,1-1 0-15,-3 5 1 16,2 0-1-16,-3 2 0 15,-2 5 0-15,-2 2-1 16,0 4 1-16,0 0-1 16,0 5 1-16,-2-2 0 15,-5 14 1-15,9-18-1 16,-9 18 0-16,4-12 1 15,-4 12-1-15,0 0 0 16,0 0-1-16,0 0 1 16,0 0-2-16,-4 13 1 15,4-13-1-15,0 0 1 16,0 0-1-16,13 11 1 0,-13-11 0 15,16 2 0-15,-2-2-1 16,2-2 1-16,2 1-1 16,3 0 1-16,6 0 0 15,4 0 0-15,6 0-1 16,4-1 1-16,5 2 0 15,4-5 0-15,3 1 1 16,3-3-1-16,-1 2 0 16,-1-2 0-16,-7 1 1 15,-4-1-1-15,-6 5 1 16,-4 1-1-16,-4-1 0 15,-4 5-1-15,-5-1 0 16,-4 0 1-16,-3 3-1 16,-3-4 1-16,-10-1-1 15,14 5 0-15,-14-5 2 0,0 0-1 16,0 0 0-16,13-3 0 15,-13 3 0-15,0 0 0 16,0 0 0-16,10-4 0 16,-10 4 0-16,0 0 0 15,0 0 0-15,0 0 0 16,0 0 0-16,8 15 0 15,-8-15-1-15,-2 18 1 16,1-3 0-16,0 5-1 16,-1 2 1-16,1 7 0 15,0-1 0-15,-2 8 0 16,0-2 1-16,0 0-1 15,-2 1 0-15,-1-3 0 16,1-2 1-16,-2-5-1 0,3-2 0 16,0-4 0-16,4-4 0 15,0-2 0-15,0-13-1 16,8 17 0-16,-8-17 0 15,0 0-1-15,0 0-4 16,22 8-26-16,-22-8-6 16,2-12 1-16,-4-1-3 15</inkml:trace>
  <inkml:trace contextRef="#ctx0" brushRef="#br1" timeOffset="52309.2304">2930 4560 63 0,'0'0'34'15,"-2"-14"-1"-15,2 14-1 16,7-19-26-16,-7 19-1 16,14-15-1-16,-2 12 0 15,-12 3 1-15,22-5-2 16,-9 3 0-16,11 7 0 0,1-2-1 15,11 3 0-15,12-3-1 16,5 1 0-16,12 0-1 16,5-3 0-16,10-5 0 15,4 0 0-15,4-1-1 16,-1-2 1-16,-2 0 0 15,0 0-1-15,-8 3-1 16,-5 1-1-16,-7 5-1 16,-12-3-5-16,3 13-18 15,-22-10-8-15,-5 7-2 16,-12-7 1-16</inkml:trace>
  <inkml:trace contextRef="#ctx0" brushRef="#br1" timeOffset="53533.3528">4302 4536 42 0,'-2'-15'30'0,"2"15"1"16,-3-12-1-16,-1-1-21 15,4 13-4-15,-5-9 0 16,5 9-2-16,-2-14 2 16,2 14-1-16,1-16 0 15,-1 16 1-15,5-27 0 16,2 15-1-16,-5-9 0 15,5 3 0-15,-5-6-2 16,3 4 1-16,1-3-2 16,-2-3 1-16,1 3-2 15,-1-3 2-15,2 3-1 16,-1-3 0-16,-1 3 1 0,0 6 1 15,-4-2-2-15,5 7 2 16,-5 0-1-16,0 12 0 16,-4-11-1-16,4 11 0 15,0 0 0-15,0 0-1 16,0 0 0-16,-1 15-1 15,1-15 1-15,7 12-1 16,-7-12 1-16,10 13 0 16,-10-13 0-16,21 5 0 15,-7-7 0-15,3-1 0 16,8-4 0-16,7 0 1 15,3-3-1-15,12-2 0 16,2 2 0-16,6 0 0 0,1-1 0 16,0 2-1-16,-2-3 1 15,-5 2 0-15,-3-3 0 16,-2-1 0-16,-8 1 0 15,-1-5 0-15,-7 1 0 16,0 1 0-16,-6 2 0 16,-6 1 0-16,-1 4 1 15,-15 9-2-15,10-10 0 16,-10 10 1-16,0 0-1 15,0 0 1-15,-9 16-1 16,7-5 1-16,-2 4-1 16,2 3 1-16,1 4 1 15,1 6-1-15,2 6 0 16,-1 4-1-16,-2 5 1 15,-1 3-1-15,-2 1 1 0,0-1 0 16,-1 0 0-16,2-3-1 16,-1-5 1-16,1-5 1 15,3-8-1-15,2-3 1 16,3-9-1-16,-4-1 1 15,-1-12 0-15,8 10-1 16,-8-10 1-16,0 0 0 16,0 0 0-16,0 0 0 15,0 0 0-15,0 0 0 16,0 0-1-16,0 0 0 15,0 0 1-15,0 0-1 16,0 0 0-16,0 0 0 16,0 0 0-16,0 0 0 15,11 0 1-15,1-1-1 0,3 1 0 16,11-3 1-16,4 3-1 15,8-3 0-15,5 3 0 16,8-5 0-16,2 1-1 16,4 2 0-16,-5-3 0 15,-1 1 0-15,-4-2 0 16,-6-1-2-16,-4 1-1 15,-15-11-13-15,5 15-20 16,-22-11-1-16,-5 13-2 16,-3-14 1-16</inkml:trace>
  <inkml:trace contextRef="#ctx0" brushRef="#br1" timeOffset="54675.467">5707 4387 5 0,'0'0'18'0,"0"0"-3"16,0 0-5-16,0 0-1 15,0 0-1-15,0 0 1 16,0 0 2-16,0 0-3 15,0 0 0-15,0 0-1 16,0 0 0-16,0 0 1 16,0 0 1-16,0 0-2 15,0 0 0-15,0 0-2 0,0 0-1 16,5-13-1-16,-5 13 0 15,6-16-1-15,-3 3-1 16,2-3 0-16,-1-4 1 16,1-3-1-16,2-3 2 15,-5-10 0-15,3 3 1 16,-4-11-1-16,4 1 0 15,-4-7 1-15,-1 3 0 16,-1-5-1-16,-1 7 0 16,1-3 0-16,0 6-1 15,-1 2 1-15,2 1-1 16,-5 3 0-16,5 3-1 15,-3 3 1-15,0 2 0 16,0 6-1-16,2 4 0 0,0 7-1 16,1 11-1-16,0 0-2 15,0 0-3-15,1 18-10 16,-2-8-20-16,12 11-1 15,-6-8 0-15,10 8 0 16</inkml:trace>
  <inkml:trace contextRef="#ctx0" brushRef="#br1" timeOffset="60936.093">5756 3494 9 0,'16'-1'15'0,"-16"1"-3"16,6-10-14-16,-6 10-10 16,0 0-3-16</inkml:trace>
  <inkml:trace contextRef="#ctx0" brushRef="#br1" timeOffset="61650.1644">5806 3463 8 0,'0'0'20'15,"0"0"-1"-15,0 0-1 16,0 0-14-16,0 0 3 15,0 0 2-15,0 0 0 16,0 0-1-16,11-4-1 16,-11 4 3-16,0 0 0 15,0 0 0-15,12-2-2 16,-12 2-1-16,0 0 0 15,-12-3-2-15,12 3 2 16,-11 1-3-16,11-1 0 16,-18-1-1-16,18 1 0 0,-17-1 1 15,17 1-1-15,-18-2 0 16,18 2 0-16,-19 2 0 15,6 0-1-15,-3 0 0 16,-2 3 0-16,-2 1 0 16,-2-1 0-16,-3 1 0 15,4 1-1-15,-1-5 1 16,3 2 0-16,-1-3-1 15,6 0 0-15,0-3 1 16,4 1-1-16,-1-2 0 16,1 0 0-16,-3-2 0 15,-1 3 0-15,4 1 0 16,-4-3-1-16,2 3-1 0,0-1-2 15,12 2-2-15,-17-9-6 16,29 9-25-16,-12-13-3 16,14 8 0-16,-5-11-1 15</inkml:trace>
  <inkml:trace contextRef="#ctx0" brushRef="#br1" timeOffset="62356.235">5423 3456 68 0,'0'0'32'16,"-17"2"-1"-16,17-2 0 0,0 0-28 15,0 0-1 1,0 0 1-16,0 0-2 0,0 0 2 15,0 0-1-15,0 0 1 16,0 0 1-16,0 0 0 16,0 0 0-16,0 0 0 15,0 0-1-15,0 0 0 16,-9 11-1-16,9-11 0 15,0 0 0-15,0 0-1 16,0 0 0-16,0-12 0 16,0 12 0-16,4-18 0 15,-1 7 1-15,-2-4-2 16,0-2 2-16,2-1-2 15,-1-4 1-15,1-7-1 0,2 1 1 16,-1-3-1-16,2-5 0 16,2-5 1-16,1-1-1 15,2 0 0-15,-2-5 0 16,0 1 0-16,-2-1 0 15,0 1 1-15,-2 3-1 16,0 1 0-16,-1 0 1 16,1 1-1-16,0 6 0 15,-3 0 0-15,0 3 0 16,4-1 0-16,-3 0-1 15,-1 7 1-15,-2 2-1 16,-4-1 2-16,3 5-2 16,1 2 1-16,-2 6 1 15,2 12-1-15,-4-14 0 16,4 14 0-16,0 0-1 0,0 0 1 15,0 0-1-15,0 0 1 16,0 0-2-16,11 0 1 16,-11 0-1-16,0 0 0 15,0 0-2-15,12 9 0 16,-12-9-1-16,0 0-2 15,0 0-2-15,6 13-5 16,-6-13-5-16,0 0-9 16,0 0-5-16,0 0 1 15,0 0 1-15</inkml:trace>
  <inkml:trace contextRef="#ctx0" brushRef="#br1" timeOffset="63122.3116">5598 2426 5 0,'0'0'20'0,"-7"-12"5"16,7 12 1-16,0 0-9 15,3-17-4-15,-3 17 1 16,2-9 1-16,-2 9 0 16,0 0-3-16,0 0-3 15,-2-14-2-15,2 14-2 16,-14-4-1-16,3 3 0 15,-7-3-2-15,-2 5 0 0,-8-1-1 16,-2 3 1-16,-6-2-1 16,0 3 0-16,-3 0 0 15,1-2 1-15,-3 0-1 16,3 0 0-16,3-4 1 15,3 1-1-15,-4-2 0 16,8-2 0-16,3 1 0 16,1 2 0-16,5-3-1 15,1 1 0-15,7 3 0 16,11 1 0-16,-15-2 0 15,15 2 0-15,0 0 0 16,0 0-1-16,0 0 1 16,0 0 0-16,0 0-1 15,0 0 1-15,0 0 0 16,0 0 0-16,0 0 0 0,0 0 1 15,0 0-1-15,0 0 0 16,0 0 0-16,0 0 0 16,0 0 0-16,0 0 0 15,0 0-1-15,0 0 1 16,0 0 0-16,8 15 0 15,-6 2 0-15,-2 6 0 16,-2 8 0-16,-3 6 1 16,1 12-1-16,-2 1 1 15,-2 6-1-15,2 0 1 16,-1-1-1-16,0 2 1 15,1-6-1-15,3 2-1 0,-1-2 1 16,1 2 0-16,-2 2 0 16,0 3 0-16,-4-2-1 15,0 1 1-15,-2-3 0 16,1-8-2-16,1-9 0 15,3-13-3-15,16-4-30 16,-10-20-2-16,22-18 1 16,-5-11-2-16</inkml:trace>
  <inkml:trace contextRef="#ctx0" brushRef="#br1" timeOffset="64272.4266">4970 3228 1 0,'0'0'9'15,"5"-16"3"-15,-5 16 9 16,0 0 5-16,0 0 1 16,0 0-5-16,0 0-3 15,0 0-7-15,0 0-4 16,0 0-4-16,0 0-1 15,0 0-1-15,0 0 0 16,0 0 1-16,0 0-1 16,0 0 1-16,0 0 0 15,0 0 0-15,0 0 0 16,-6-12-1-16,6 12 0 0,-14 0-1 15,14 0 1-15,-22 2-2 16,10-1 1-16,-2 1-1 16,0-1 0-16,1 0 1 15,-1 1-1-15,-2-1 1 16,2 2-1-16,-1-1 1 15,0 0 0-15,-1 2-1 16,-2 0 1-16,-4 0 0 16,0 0 0-16,-2 1 0 15,-3-3 0-15,0 3 0 16,-5-2-1-16,-3 1 1 15,3-1 0-15,-3 0 0 16,-3-1 0-16,-2 3-1 16,0-1 1-16,1 1-1 15,-2-1 1-15,3 0-1 0,-3-2 1 16,2 2-1-16,-4-3 0 15,0 0 1-15,-3-1-1 16,-2 1 1-16,1-2-1 16,0 1 1-16,-4 1-1 15,2-1 0-15,3 2 1 16,-2 1-1-16,2-1 1 15,3-1-1-15,0 0 0 16,1-1 1-16,3 1-1 16,0-1 1-16,5-2 0 15,0-1 0-15,5-3 0 16,4 1 0-16,3 2 0 15,1-3-1-15,7 0-3 16,14 6-5-16,-17-12-28 0,17 12-2 16,7-12 0-16,8 10-1 15</inkml:trace>
  <inkml:trace contextRef="#ctx0" brushRef="#br1" timeOffset="64956.495">3342 3305 64 0,'0'0'31'0,"-14"-2"0"16,14 2-1-16,0 0-27 15,0 0 0-15,0 0 1 16,0 0 0-16,0 0 1 15,0 0-1-15,0 0 1 16,0 0-1-16,0 0 0 16,0 0-1-16,0 0 0 15,0 0-1-15,0 0-1 16,0 0-1-16,-1-11 1 15,1 11-1-15,1-18 1 16,0 0-1-16,1-5 1 16,-2-5-1-16,-2-9 0 0,-2-5 1 15,1-5-1-15,-4-3 1 16,-1-2-1-16,1 2 1 15,-1-5 0-15,2 2 0 16,1 5 0-16,3 0 0 16,-3 5 0-16,5 3-1 15,2 5 0-15,-4 5 0 16,2 5 0-16,-4 5-1 15,3 5 0-15,-3 3 0 16,4 12 0-16,-6-16 1 16,6 16 0-16,-4-10-1 15,4 10 1-15,0 0 0 16,-8-12 0-16,8 12-1 15,0 0 0-15,0 0-1 16,0 0-1-16,0 0-2 0,0 0 1 16,0 0-1-16,0 0 0 15,0 0 1-15,0 0-1 16,-1 15-4-16,1-15-13 15,0 0-9-15,0 0-3 16,0 0 3-16,0 0-2 16</inkml:trace>
  <inkml:trace contextRef="#ctx0" brushRef="#br1" timeOffset="65824.5818">3387 2352 23 0,'14'-10'22'0,"-14"10"3"16,7-11 2-16,-7 11-20 16,4-13 1-16,-4 13 3 15,5-12 0-15,-5 12 2 16,0 0-2-16,0 0 1 15,-4-12-4-15,4 12-2 16,0 0-1-16,0 0-2 16,-11 3-1-16,11-3-1 15,-20 9 0-15,7-1 0 16,0 0 0-16,-4 1 0 0,-3 0 0 15,0 1 0-15,-5-4 0 16,2 2 0-16,-6-1 0 16,-3 1-1-16,-4-2 1 15,-1 1-1-15,-6 1 0 16,-1 2 0-16,-8 0 0 15,-3 1 1-15,-2 0-1 16,-4 0 1-16,-1-2-1 16,-4-1 0-16,-3-1 1 15,-1-2 0-15,1-4-1 16,-4 2 0-16,0-2 1 15,2 0 0-15,-2 1-1 16,2-2 1-16,-3 2 0 16,3 0-1-16,3-2 0 15,4 1 1-15,5 1-1 0,6-4 0 16,4-1 0-16,10-1 0 15,7-1 1-15,7-1-1 16,6-2 1-16,6 2-1 16,13 6 0-16,-14-11-1 15,14 11-2-15,0 0-1 16,0 0-4-16,-5-12-4 15,18 27-12-15,-13-15-10 16,1 10 0-16,-1-10 0 16,6 21 2-16</inkml:trace>
  <inkml:trace contextRef="#ctx0" brushRef="#br1" timeOffset="67156.715">1542 2447 28 0,'0'0'26'0,"4"-12"3"16,-4 12-1-16,0 0-14 15,0-10-3-15,0 10-3 16,0 0-1-16,0 0-1 16,0 0-2-16,0 0 0 15,0 0-1-15,0 0 1 16,0 0-2-16,0 0 1 15,-9 0 1-15,9 0-1 16,0 0-1-16,0 0 0 0,0 0 0 16,0 0 0-16,0 0-1 15,0 0 0-15,0 0 0 16,0 0 0-16,0 0 0 15,0 0 0-15,0 0 0 16,0 0 0-16,-11 0 0 16,11 0 0-16,0 0 0 15,0 0 0-15,0 0 0 16,0 0 0-16,0 0 0 15,0 0 0-15,0 0 0 16,0 0 0-16,0 0-1 16,0 0 1-16,0 0 0 15,0 0-1-15,0 0 1 16,-10-2 0-16,10 2-1 0,0 0 1 15,0 0-1-15,0 0 1 16,0 0-1-16,0 0 0 16,0 0 0-16,0 0 1 15,0 0-1-15,0 0 0 16,0 0 1-16,0 0-1 15,0 0 1-15,0 0-1 16,0 0 1-16,0 0-1 16,-2 12 0-16,2-12 0 15,0 12 0-15,0-12 0 16,4 17 0-16,0-4 2 15,-1 0-2-15,0 2 2 16,1 2-2-16,1 1 1 16,0 0 0-16,-2 6 1 15,0-2-2-15,0 3 0 0,-1 2 0 16,0 2 0-16,1 2 0 15,0 0 0-15,2 1 0 16,-1-1 0-16,1 3 0 16,1-7 0-16,0 3 0 15,-2 4 0-15,-5 2 0 16,3 0 0-16,-5 2 0 15,-2 3 0-15,1 0 0 16,-7 4 0-16,1 1 0 16,-2-1-1-16,2-2 1 15,-1 0-1-15,2 1 1 16,1-1-1-16,-2 2 1 15,4-1-1-15,-2-1 1 0,2 1 1 16,-3 1-2-16,2-3 2 16,1 2-2-16,-2-1 1 15,0-2 0-15,1-3 1 16,-5 3-1-16,5-8 0 15,-7 3 0-15,4-5 0 16,-3 1 0-16,3-3 0 16,-3 2 0-16,-1-3 0 15,-1 1 0-15,0 2-1 16,1-3 1-16,0 0 0 15,4-1 0-15,-3 1 0 16,0-1 0-16,2-1 1 16,1 4-1-16,-1-3 0 15,-1-1 0-15,5 4-1 16,-3-3 1-16,2-2 0 0,3-5-2 15,-1-6-3-15,11-1-17 16,-5-13-15-16,9-13 0 16,-5-16-3-16,11 2 1 15</inkml:trace>
  <inkml:trace contextRef="#ctx0" brushRef="#br1" timeOffset="67284.7278">1396 4320 104 0,'-3'10'40'15,"1"11"0"-15,-17-7-2 16,0-3-44-16,0 3-31 15,3-15-2-15,16 1-1 16,-9-17-2-16</inkml:trace>
  <inkml:trace contextRef="#ctx0" brushRef="#br1" timeOffset="68785.8779">2637 2770 47 0,'-1'-14'31'15,"-2"-2"2"-15,-5-3 0 16,4 8-22-16,-13-12-1 0,17 23 0 15,-34-23-3-15,14 25 0 16,-6-2-1-16,-2 13-2 16,-6 1-1-16,-3 9 0 15,1 1-1-15,2 10-1 16,2 3 1-16,6 4-1 15,7 6-1-15,9 7 1 16,11 3-1-16,14 0 0 16,16-4 0-16,13-5 1 15,15-14-1-15,10-9 1 16,7-22 0-16,-2-17-1 15,0-18 1-15,-3-14 0 16,-13-11 0-16,-12-6 0 16,-17-3-1-16,-12-3 0 15,-17 2 1-15,-17 5 0 0,-10 8-2 16,-14 11 0-16,-11 19-1 15,-8 9-4-15,1 34-26 16,-13 12-6-16,10 20 0 16,6 8-1-16</inkml:trace>
  <inkml:trace contextRef="#ctx0" brushRef="#br1" timeOffset="76331.6324">15207 4112 65 0,'-8'-13'36'0,"-8"-4"-2"15,1 9 2-15,-13-1-27 16,7 12-3-16,-8 0 0 16,5 13-2-16,-7 8 0 0,2 11-2 15,0 5 0-15,4 10-1 16,3 3 0-16,12 0 0 15,5-2 0-15,13-3-1 16,13-12 1-16,12-11 0 16,13-11-1-16,11-14 1 15,3-18 0-15,3-8 0 16,0-12 0-16,-5-9-1 15,-9-5 1-15,-12 0 0 16,-17-2-1-16,-13 2-1 16,-14 4 0-16,-18 9-1 15,-7 12-2-15,-12 6 1 0,0 21-8 16,-6-4-26-16,13 18 1 15,3 0-2-15,19 9 1 16</inkml:trace>
  <inkml:trace contextRef="#ctx0" brushRef="#br1" timeOffset="78021.8014">18041 3997 79 0,'-33'-5'26'0,"19"17"0"16,-18-10 0-16,12 21-13 15,-11-1-4-15,9 16-2 16,-5 4-1-16,10 12-2 16,1 3 0-16,9 7-3 15,9-5 1-15,10-1-2 16,10-10 2-16,15-11-2 15,7-15 1-15,15-18 0 16,5-20 0-16,0-13 0 16,2-15 0-16,-2-8 1 15,-11-10-1-15,-12-4 0 16,-12-3-1-16,-19 7 1 0,-18 7-2 15,-13 7 1-15,-18 18-1 16,-8 10-1-16,-8 17-1 16,-5 3-7-16,15 20-27 15,-2-3 0-15,25 9 0 16,14-10-2-16</inkml:trace>
  <inkml:trace contextRef="#ctx0" brushRef="#br1" timeOffset="79351.9344">18959 3802 64 0,'-21'7'30'0,"21"-7"-1"16,-17 4-7-16,2-7-20 15,1 3-1-15,-3-2 1 16,1 3 1-16,-4-2 1 16,1 4 0-16,-7-3 0 15,5 2 2-15,-8 0-2 16,3 1 0-16,-5-3 0 15,1 2-1-15,-5-2-1 16,0 2 0-16,-6 1-1 16,-1 0 1-16,-1 1-1 15,-9 2 0-15,-8 1-1 16,-4 3 1-16,-9 0-1 0,-2 2 0 15,-5-1 1-15,-5 1-1 16,-2-2 0-16,1 0 1 16,0-6-1-16,-2 1 1 15,1-3-1-15,-3-1 1 16,-1 0-1-16,1 2 1 15,-4-3 0-15,-1 3-1 16,-5 1 1-16,1-1-1 16,-1 2 1-16,-1 2-1 15,-3-2 1-15,3 0-1 16,2 2 1-16,3-6-1 15,-1 0 1-15,9-2 0 16,2-1 0-16,3-3 0 16,5 1-1-16,2-2 0 0,3 1 1 15,1 4-1-15,4 0 0 16,1 3 0-16,-3-1 0 15,-1 4 0-15,-4 1 0 16,0-3 0-16,3 3 0 16,-1-4 0-16,2 2 0 15,3-2 0-15,2-1 0 16,10 1 0-16,-1 1 0 15,8-2 0-15,3-1 0 16,3 2-1-16,6 2-2 16,3-4-2-16,11 10-9 15,-6-12-23-15,19 7 1 16,-4-9-2-16,14 4 2 0</inkml:trace>
  <inkml:trace contextRef="#ctx0" brushRef="#br1" timeOffset="80636.0628">14509 4086 32 0,'0'0'30'16,"-14"3"1"-16,14-3 1 0,0 0-14 15,0 0-9-15,0 0-3 16,0 0-1-16,0-11-1 16,0 11 0-16,0 0-1 15,0 0-1-15,0 0 0 16,0 0 0-16,3-14-1 15,-3 14 1-15,0 0 0 16,-1-12-1-16,1 12 1 16,0-17-1-16,2 3 1 15,2-3-1-15,-1-5 1 16,2-4-1-16,1-5 0 15,0 0 0-15,-1-5 0 0,1-3-1 16,-1-5 1-16,1-2-1 16,-2-4 1-16,0-4-1 15,2-2-1-15,-3-6 2 16,2-3-1-16,-1-2 0 15,1-3 0-15,-4 0 1 16,-1-4-2-16,-1 3 2 16,-5 3 0-16,1-5-2 15,-4 2 2-15,0 2-2 16,-1 0 1-16,0-1-1 15,1-4 0-15,2-2 0 16,4-2 1-16,-1 2-1 16,4 2 1-16,5 2 0 15,-2 1 0-15,0 8 1 16,-1 8-1-16,-4 4 0 0,0 9 0 15,-5 8-1-15,0 3-1 16,-2 5 1-16,1 9-2 16,-4 4 0-16,12 13 0 15,-18-18 0-15,18 18 1 16,-14-6 0-16,14 6 0 15,0 0 1-15,-10 8 1 16,10-8 0-16,-3 13 1 16,3-13 0-16,0 14 0 15,0-14 0-15,4 14 1 16,-4-14 0-16,8 11-1 15,-8-11 0-15,17 12 0 16,-5-9 0-16,3-1-1 16,0 2 0-16,4-3 1 0,3 2-1 15,-3-3 0-15,4 4 0 16,2-1 1-16,3 1-1 15,3-2 1-15,2 2-1 16,6-2 1-16,3 0 0 16,11-2-1-16,8 1 0 15,10-2 0-15,7 0 1 16,4 0-1-16,10-1 0 15,3 2 0-15,7-3 0 16,2 3 0-16,9-1 0 16,-1 2 0-16,6-2 0 15,2 0 0-15,4 1 1 16,4-2-1-16,4-1 1 15,-1 2-1-15,0 0 1 0,-5 2-1 16,-1 0 0-16,3 3 1 16,-7 2-1-16,-5-2 0 15,-2 3 0-15,-9-2 0 16,-1 2 0-16,-4-3 0 15,0 0 0-15,-5-4 1 16,0 1-1-16,-5-5 1 16,-1 1-1-16,-3-2 1 15,-3 0-1-15,-7-3 0 16,-10 2-1-16,-8 3-1 15,-16-3-1-15,-1 4-1 16,-14-1 0-16,-4 3-1 16,-7 0 0-16,0-1 1 15,-4 1 0-15,6-1 2 16,-3-2 0-16,6 3-1 0,-6-10-16 15,6 8-13-15,-1-4-1 16,2 0 0-16,2-2 0 16</inkml:trace>
  <inkml:trace contextRef="#ctx0" brushRef="#br1" timeOffset="81259.1251">18962 1779 64 0,'0'0'31'16,"-3"-9"2"-16,3 9-9 15,3 10-20-15,5 4-1 16,-2 2 1-16,6 11 0 16,-2 9 2-16,3 13-3 15,-3 10 0-15,0 22-1 16,-4 13 1-16,-4 19 1 15,-8 11 0-15,2 15-1 16,-5 10 0-16,-2 10 1 16,-3 6-2-16,4-3 1 0,1-7-2 15,0-12-2-15,5-7-2 16,-1-22-3-16,12-10-9 15,-9-32-22-15,9-17 0 16,-4-27-1-16,8-17 1 16</inkml:trace>
  <inkml:trace contextRef="#ctx0" brushRef="#br1" timeOffset="82048.204">15049 2196 59 0,'0'0'34'15,"0"0"-1"-15,-2 20 0 16,-3 3-27-16,7 17 0 16,-3 6-4-16,1 9 0 15,-1 5 0-15,1 1 0 16,-3 3-1-16,2-7-1 0,2-7-5 15,-3-22-15-15,11-1-12 16,-9-27-1-16,23 11-2 16,-9-24 0-16</inkml:trace>
  <inkml:trace contextRef="#ctx0" brushRef="#br1" timeOffset="82540.2532">15189 2193 81 0,'18'-1'37'0,"3"-6"-2"16,15 6 1-16,8-5-34 16,7-1-1-16,6-1 0 0,6 3 1 15,0-4 0-15,-5 6-1 16,-5 2 0-16,-8 4 1 15,-3 5-1-15,-11 5 0 16,-9 4 0-16,-7 3 0 16,-4 5 0-16,-5 5 0 15,-4-2-1-15,-2 3 0 16,1 0 0-16,-1 0 0 15,-2 1 0-15,4 0 0 16,-1 2 0-16,4 1 1 16,-2 3 0-16,2 0 1 15,0 1-1-15,0 2 0 16,-2-6 0-16,-7 1 0 15,-1-6 0-15,-9-1-1 16,-6-6 0-16,-8-3 0 0,-8-10 0 16,-11-3 0-16,-5-4 1 15,-10-5-1-15,-4-5 0 16,-6-4 0-16,-4-9 0 15,4-1 0-15,4-1-1 16,10-5-3-16,21 11-23 16,8-14-11-16,28 9 0 15,11-6-3-15,32 10 3 16</inkml:trace>
  <inkml:trace contextRef="#ctx0" brushRef="#br1" timeOffset="83130.3122">16492 2156 72 0,'0'0'35'0,"0"0"-2"0,10 7-5 15,-10-7-18-15,5 30-4 16,-3-4-2-16,8 16 0 16,-7 6-2-16,0 8-1 15,-1 6 0-15,-5 2-1 16,3 4-4-16,-7-16-7 15,11 1-24-15,-5-22 1 16,10-6-2-16,-9-25 3 16</inkml:trace>
  <inkml:trace contextRef="#ctx0" brushRef="#br1" timeOffset="83662.3654">16594 2143 83 0,'0'0'37'15,"15"0"-1"-15,9-4 0 16,14 5-35-16,15 0 0 16,10 1 0-16,8-1 0 15,7 4 0-15,-3 2 0 16,-1 3-1-16,-8 1 0 15,-1 2 1-15,-13 0-1 16,-3 0 1-16,-12-1-1 16,-5-2 0-16,-6-3 1 15,-7-1-1-15,-6-3 1 16,-13-3 0-16,14 5-1 15,-14-5 1-15,0 0-1 16,2 17 1-16,1-4-1 0,-2 5 0 16,3 2 0-16,2 5 0 15,-1 4 0-15,1 2 0 16,1 4 0-16,-5 0 2 15,-6 3 0-15,-7-4 1 16,-11 5-2-16,-12 2 2 16,-10-1-1-16,-7-1 0 15,-8-4 0-15,-7-6-1 16,0-6 0-16,1-9-1 15,4-10 0-15,1-8 1 16,10-11-1-16,1-5 1 16,6-3-1-16,6-1 0 15,8 1-2-15,6 2-1 16,13 16-6-16,-5-10-25 0,15 15-5 15,16 11 1-15,8 3-1 16</inkml:trace>
  <inkml:trace contextRef="#ctx0" brushRef="#br1" timeOffset="84280.4272">17997 2193 68 0,'12'-9'35'16,"0"13"-6"-16,-12-4-1 15,0 0-18-15,0 0-4 16,3 19-2-16,-5 4-1 15,3 13 0-15,-1 5-2 16,0 8 0-16,0 4-1 16,1 3 2-16,-1 2-2 0,-2-8-1 15,8 5-7-15,-11-23-23 16,17 2-3-16,-6-20-1 15,8-7 0-15</inkml:trace>
  <inkml:trace contextRef="#ctx0" brushRef="#br1" timeOffset="84804.4796">18092 2159 81 0,'1'-23'38'0,"20"15"-2"15,3-7 1-15,8 1-35 16,18 1-1-16,8-1 0 0,4-1 1 16,2 7-1-16,-3 1 1 15,-8 5-1-15,-10 0 1 16,-6 5 0-16,-9 2-1 15,-10 5 0-15,-9 3 1 16,-4 4-1-16,-6 3 0 16,-3 3 0-16,0 4 0 15,0 9-1-15,1 3 0 16,2 6 1-16,3 3-2 15,5 0 2-15,1 2-2 16,5-1 3-16,1-2-1 16,1-7 1-16,-4-6-1 15,2-4 1-15,-6-7-1 16,-3-5 2-16,-6-3-2 0,-10-4 0 15,-8-3-1-15,-11 3 1 16,-10-7-1-16,-9 3 1 16,-5-2-1-16,-3 3 1 15,-1-5-1-15,5 3 1 16,6-3-1-16,8-1 0 15,9 0-1-15,13-3 0 16,4 0-2-16,9-12-1 16,5 13-16-16,13-28-22 15,4 13 3-15,-1-18-5 16,13 6 4-16</inkml:trace>
  <inkml:trace contextRef="#ctx0" brushRef="#br1" timeOffset="84962.4954">18816 2584 98 0,'-23'12'35'16,"-10"-13"-18"-16,3-3-17 15,-4-10-40-15,11 4-1 16,5-14-3-16</inkml:trace>
  <inkml:trace contextRef="#ctx0" brushRef="#br1" timeOffset="90754.0745">2042 3637 48 0,'0'-15'32'15,"5"5"2"-15,-5 10 0 16,1-21-10-16,-1 21-13 0,8-12-4 16,-8 12-1-16,0 0 0 15,0 0-2-15,0 0 0 16,-4 21-1-16,0-7 0 15,-2 4-2-15,0 2 0 16,-2 3 0-16,0 1 0 16,3-3 0-16,1 1-1 15,4-5 0-15,3-4 0 16,-3-13 0-16,14 7 1 15,1-11-1-15,2-9 0 16,3-8 0-16,2-5 1 16,-1-4 0-16,-2-3 0 15,4 1-1-15,-8 2 1 16,-5 4-1-16,-1 6 1 15,0 2 0-15,-8 9-1 0,-1 9 1 16,0 0-1-16,0 0 0 16,0 0 0-16,4 20 1 15,1-8-1-15,0 0 1 16,3-2-1-16,7 0 1 15,3-8 0-15,6-4 0 16,2-5 0-16,4-5 1 16,2 1-1-16,-3-2 0 15,-3 1 0-15,-2 2-1 16,-5 4 1-16,-5 7-1 15,-1 6 0-15,-8 8 0 16,-2 8-1-16,-6 3 0 16,2 5-1-16,-2-2-2 15,9 8-3-15,-8-16-6 0,19 7-25 16,-5-19-2-16,14 2 2 15,-3-17-2-15</inkml:trace>
  <inkml:trace contextRef="#ctx0" brushRef="#br1" timeOffset="90957.0948">2861 3568 79 0,'0'0'38'0,"6"-16"-1"16,5 13 0-16,-1-9-19 15,5 4-17-15,8-3-1 16,0 2-3-16,6 8-4 0,-6-7-29 16,6 12 0-16,-10-1-1 15,0 8-1-15</inkml:trace>
  <inkml:trace contextRef="#ctx0" brushRef="#br1" timeOffset="91140.1131">2897 3695 100 0,'-4'9'36'16,"4"-9"1"-16,0 0-3 16,19-1-36-16,1-13-9 15,12 6-25-15,5-6 0 16,6 4 0-16,-1-9-2 15</inkml:trace>
  <inkml:trace contextRef="#ctx0" brushRef="#br1" timeOffset="91550.1541">3475 3474 92 0,'0'0'37'0,"-21"-3"0"0,6 15 1 16,-14 0-33-16,7 8 0 15,-6 5-2-15,3 9 1 16,-2 1-2-16,10 7 1 15,3-1-2-15,11-1 1 16,9-6-1-16,12-6 0 16,5-10-1-16,10-8 1 15,6-10 0-15,2-13-1 16,0-8 0-16,-4-8-1 15,-5-8 2-15,-5-5-2 16,-10-2 1-16,-10-3-1 16,-5 3 1-16,-13 1-1 15,1 9 0-15,-12 5-1 16,2 16-2-16,-3 1-4 15,8 21-29-15,-5-4-1 0,12 16-1 16,3-4-1-16</inkml:trace>
  <inkml:trace contextRef="#ctx0" brushRef="#br1" timeOffset="91738.1729">4012 3646 106 0,'-27'-2'38'16,"6"1"-5"-16,2 1-16 16,-2-12-56-16,21 12 1 15,-4-18-2-15,18 10 2 0</inkml:trace>
  <inkml:trace contextRef="#ctx0" brushRef="#br1" timeOffset="91955.1946">4210 3425 86 0,'0'0'38'16,"-24"9"1"-16,13 6 0 16,-8 1-21-16,5 7-15 15,3 4 0-15,4 6-2 16,-2 6-1-16,9 1-1 15,4 3-3-15,-1-10-9 16,14 7-24-16,-3-13-3 0,9-2 1 16,-5-15-2-16</inkml:trace>
  <inkml:trace contextRef="#ctx0" brushRef="#br1" timeOffset="92316.2307">4441 3443 90 0,'-5'-11'39'16,"5"11"-1"-16,14-13 1 15,1 6-29-15,4-6-8 16,4 8 2-16,4-3-2 15,-2 5 1-15,-4 2 0 0,0 8-1 16,-8 3 0-16,-6 8 0 16,-13 6 0-16,-7 6-2 15,-9 5 2-15,-1 5-1 16,-5 1-1-16,4 0 0 15,1-4 0-15,3-3 1 16,12-7-2-16,10-8 1 16,13-6-1-16,11-11-1 15,12-5-3-15,2-14-6 16,22 5-26-16,-10-16-4 15,14 5 1-15,-12-10-2 16</inkml:trace>
  <inkml:trace contextRef="#ctx0" brushRef="#br1" timeOffset="92602.2593">5019 3345 105 0,'0'0'40'0,"-13"-1"0"16,14 14-2-16,-1-13-34 15,-6 27-1-15,-3-1 0 16,2 6-2-16,-5 7 1 15,1 6-2-15,0 1 0 16,-1-1-2-16,5-1-2 16,-1-11-3-16,21-1-30 0,-12-21-3 15,19 0 0-15,-3-22 0 16</inkml:trace>
  <inkml:trace contextRef="#ctx0" brushRef="#br1" timeOffset="92880.2871">5207 3432 103 0,'-11'2'39'16,"-12"-3"2"-16,7 11-2 16,-15-2-35-16,9 4 0 15,0-2-1-15,4 11 0 0,0-4-1 16,8 6-1-16,2-2 1 15,8 1-1-15,6 0 0 16,6-2-1-16,2-5 1 16,4-4-1-16,2-3-1 15,3-3 0-15,6-4-2 16,-4-7-2-16,7 10-8 15,-8-18-25-15,13 13-3 16,-14-12 1-16,10 12-1 16</inkml:trace>
  <inkml:trace contextRef="#ctx0" brushRef="#br1" timeOffset="93311.3302">5529 3512 103 0,'0'0'39'15,"-16"-20"1"-15,16 20-1 16,-29-8-34-16,8 9 1 15,-1 3-3-15,0 8 0 16,-4 4 0-16,2 5-1 16,3 3 0-16,2 1-1 15,11 1 0-15,8-3 0 16,3-7 0-16,13-6-1 15,5-7 1-15,9-6-1 16,3-9 1-16,3-4-1 16,1-2 1-16,-4-4-1 15,-4 5 0-15,-4 0 0 16,-7 10 0-16,-8 7 0 15,-3 11 0-15,-7 15 0 0,-3 13 0 16,-7 9 0-16,-4 12-1 16,1 7 1-16,-8 8-1 15,1-2 0-15,-8-4 0 16,-2-3 0-16,-2-11 0 15,-5-9 0-15,4-12 0 16,-4-11-2-16,8-12-1 16,-1-20-6-16,30 9-27 15,-27-41-5-15,25 0 1 16,1-23-1-16</inkml:trace>
  <inkml:trace contextRef="#ctx0" brushRef="#br1" timeOffset="97121.7112">2387 5744 80 0,'0'0'36'16,"-14"-6"1"-16,14 6 0 15,12-17-28-15,14 4-4 16,13-7-3-16,15 4 0 16,13-4-1-16,17 5 1 15,10 0-2-15,14 3 0 16,7 7 0-16,-1 4 1 15,3 1-1-15,2 0 0 16,-5-2 1-16,5-1-1 16,-1-7 1-16,-6-2 0 0,-3-7-1 15,-6 0 0-15,-9-4 0 16,-12 1 0-16,-12 1 0 15,-18 4 0-15,-15-1 0 16,-17-1-1-16,-14 4 1 16,-12-4 0-16,-17 1 0 15,-7-4 1-15,-17 2-1 16,-10-3 1-16,-9 6 1 15,-5 1-1-15,-1 8 1 16,5-2 0-16,6 5-1 16,14 6 0-16,16 5 0 15,17 1-1-15,14-7 0 16,34 17 0-16,9-7 0 15,14 1-1-15,6 1 1 16,5 2 0-16,3 0 1 0,-3 3-2 16,-8 7 1-16,-9 4 0 15,-17 9 0-15,-15 8 1 16,-15 8 1-16,-11 1 0 15,-16 6 0-15,-14 2-1 16,-12 1 2-16,-5-7-2 16,-2-4 1-16,6-10-2 15,4-8-4-15,6-15-6 16,23-4-28-16,6-20-2 15,22-5 0-15,6-17-2 16</inkml:trace>
  <inkml:trace contextRef="#ctx0" brushRef="#br1" timeOffset="98466.8457">3397 6175 85 0,'-14'-17'35'0,"-6"11"-1"15,-16 1 1-15,-5 19-29 16,-8 2-1-16,0 16-1 16,-5 6 0-16,6 12 2 15,2 8-3-15,13 7 2 16,11-1-2-16,15 1 0 15,17-11-1-15,22-7 1 16,14-16-1-16,18-16 0 16,10-20-1-16,12-20 0 15,2-16 0-15,0-15-2 16,-8-9 1-16,-7-7-1 15,-21-4 1-15,-19 6-1 16,-17 5 0-16,-20 10 0 0,-22 16 1 16,-13 16 1-16,-20 15-1 15,-6 10-1-15,-2 14 0 16,5 6-2-16,15 10-4 15,9-11-28-15,37 9-3 16,12-15-1-16,37 1-1 16</inkml:trace>
  <inkml:trace contextRef="#ctx0" brushRef="#br1" timeOffset="98638.8629">4224 6334 112 0,'-24'11'38'0,"6"-3"-1"15,0-9-6-15,5-16-56 16,22 7-13-16,-1-13-1 16,17 3 0-16,-1-11 0 15</inkml:trace>
  <inkml:trace contextRef="#ctx0" brushRef="#br1" timeOffset="98855.8846">4559 5933 101 0,'-11'-16'38'0,"11"16"1"15,-27 8-1-15,17 11-34 16,-6 13-2-16,3 9-1 16,-1 11 0-16,1 10 0 0,-1 9 0 15,4 1-1-15,6 3-3 16,-1-15-5-16,19 4-29 15,-2-23 0-15,18-4-1 16,4-23 0-16</inkml:trace>
  <inkml:trace contextRef="#ctx0" brushRef="#br1" timeOffset="99391.9382">5071 6274 99 0,'-17'6'38'15,"3"9"2"-15,-8-2-3 16,-4 9-34-16,8 1 0 0,3 6 1 16,0-1-1-16,2 2 1 15,7-2-3-15,3-6 2 16,5-7-1-16,-2-15 0 15,23 2-2-15,-1-12 0 16,1-12-1-16,2-7-1 16,-2-5 2-16,-1-2-2 15,0-2 2-15,-4 3-1 16,-4 5 1-16,-6 5-1 15,-2 6 2-15,-3 8-1 16,-3 11 0-16,0 0 1 16,0 0-1-16,13 14 0 15,-2-5 0-15,4 2 0 16,5-1 0-16,6-2 0 0,2-5 0 15,6-3 0-15,-1-2 1 16,3-5-1-16,-3 1 1 16,-3-2 0-16,-6-2 0 15,-3 3 0-15,-6 1 0 16,-6 4-1-16,-9 2 1 15,10 11 0-15,-12 5-1 16,-6 6-1-16,-1 9 0 16,-1 2 1-16,-1 5-1 15,2-2-2-15,10 3-3 16,-4-16-11-16,21 2-22 15,-1-19 1-15,22-5-1 16,-2-17-2-16</inkml:trace>
  <inkml:trace contextRef="#ctx0" brushRef="#br1" timeOffset="99600.9591">6176 5614 99 0,'-22'32'39'16,"-19"14"2"-16,0 22-1 15,-11 9-36-15,3 14-2 16,-1 12 0-16,4 1-1 16,6 3-4-16,4-11-6 15,22 1-28-15,-4-21 0 16,22-9-2-16,4-25 0 0</inkml:trace>
  <inkml:trace contextRef="#ctx0" brushRef="#br1" timeOffset="99939.993">6325 6059 103 0,'-17'12'39'0,"-13"6"0"15,11 12-2-15,-3 0-34 16,10 1 1-16,8 0-2 15,13-3 0-15,6-3-1 16,4-4 0-16,9-3 0 16,1-1 0-16,-3-2-1 0,-2 0 1 15,-7 3-1-15,-3-2 3 16,-5 2-2-16,-4 1 1 15,-10 0-1-15,-4 1 2 16,-5 2-2-16,-3-6 1 16,-5 0-3-16,-1-2-2 15,5 6-7-15,-8-20-13 16,26 0-16-16,-21 3-3 15,21-3 0-15,0-18-1 16</inkml:trace>
  <inkml:trace contextRef="#ctx0" brushRef="#br1" timeOffset="133357.3344">14938 3285 48 0,'0'0'34'16,"10"-19"1"-16,-10 19-1 15,4-20-20-15,-4 20 6 16,0 0-15-16,0 22-1 15,-5-9 0-15,0 9-1 16,-3-3 0-16,0 3-2 16,1 0 1-16,2-6-1 0,5-3 0 15,0-13-1-15,12 8 1 16,2-14-1-16,3-8 1 15,5-2 0-15,-1-3 0 16,3-4 0-16,1-3 0 16,-2 2-1-16,-4 0 0 15,-1 3 1-15,-4 1-1 16,-3 5 0-16,-4 4 1 15,-7 11-1-15,9-12 0 16,-9 12 1-16,0 0 0 16,7 15-1-16,-4-2 1 15,1-1-1-15,3 3 1 16,6-3 0-16,2-1 0 15,5-5-1-15,4-2 1 16,2-5 0-16,1-4 0 0,0-3 0 16,0-1-1-16,-6 1 1 15,-4 0 0-15,-7 1-1 16,-10 7 1-16,17 3-1 15,-15 8 1-15,-2 6-1 16,-1 8-1-16,-3 3 0 16,2 5 0-16,0 1-3 15,5 5-3-15,-6-16-28 16,18 6-3-16,-4-21 0 15,12 2 0-15</inkml:trace>
  <inkml:trace contextRef="#ctx0" brushRef="#br1" timeOffset="133566.3553">15718 3254 92 0,'0'-9'35'16,"14"3"0"-16,-1-6-1 15,11 1-32-15,4 1-2 16,2-2-3-16,12 18-15 16,-15-13-16-16,7 15 1 15,-12-3-3-15,-1 9 2 16</inkml:trace>
  <inkml:trace contextRef="#ctx0" brushRef="#br1" timeOffset="133723.371">15791 3376 97 0,'-17'2'35'0,"17"-2"1"16,0 0-4-16,0 0-40 16,29-7-27-16,-2-5 0 15,21 5 1-15,4-11-2 16</inkml:trace>
  <inkml:trace contextRef="#ctx0" brushRef="#br1" timeOffset="134093.408">16485 3045 94 0,'-15'2'36'0,"-12"-5"0"15,9 19 1-15,-4-2-33 16,0 15 0-16,0 3 1 15,4 9-1-15,2 3-2 16,10 2 1-16,4-4-1 16,11-4-1-16,9-9 0 15,9-10-1-15,9-11 1 16,7-12-1-16,4-11 0 15,0-11 1-15,-3-8-1 16,-7-6 0-16,-4-3 1 16,-10-3-2-16,-14 5 1 15,-14 0-1-15,-9 7 0 16,-12 5-1-16,-4 9 0 0,-7 5-1 15,8 15-4-15,-7-3-29 16,23 14-2-16,0-7 0 16,23 15-1-16</inkml:trace>
  <inkml:trace contextRef="#ctx0" brushRef="#br1" timeOffset="134272.4259">17091 3246 103 0,'-21'-9'35'0,"5"3"0"0,6-2-11 16,6-15-62-16,17 10 1 15,-1-11 0-15,17 9-1 16</inkml:trace>
  <inkml:trace contextRef="#ctx0" brushRef="#br1" timeOffset="134611.4598">17467 2943 96 0,'-25'13'38'0,"-15"-2"1"16,10 19 0-16,-10 2-36 15,8 12 1-15,7 2 0 16,10 8-1-16,10-2-1 0,12-2 0 15,15-7-1-15,12-10-1 16,11-15 1-16,7-11-1 16,5-17 0-16,3-12 0 15,-4-11 1-15,-8-12-1 16,-6-6 0-16,-13-3 0 15,-10 0 0-15,-12 1-1 16,-11 8 0-16,-10 5-1 16,-9 16 0-16,-6 8-2 15,1 17-2-15,-8-4-15 16,18 25-18-16,-4-4 1 15,17 12-1-15,3-9 1 16</inkml:trace>
  <inkml:trace contextRef="#ctx0" brushRef="#br1" timeOffset="135031.5018">18148 2944 92 0,'-17'-8'38'0,"-13"-6"2"15,3 15-2-15,-11-2-33 16,6 7-2-16,3 4 0 16,5 9 0-16,2 4-1 15,14 0-1-15,12-2 0 16,16-2-1-16,10-6 0 15,16 0 0-15,3-7 0 16,4 5-1-16,1-2 1 0,-7 5 0 16,-8 7 0-16,-12 3 0 15,-16 8 0-15,-12 4 1 16,-15 4 0-16,-12-1 0 15,-7 1 0-15,-2-9 0 16,-6-5 0-16,8-7 0 16,3-13 0-16,10-11-1 15,11-15 0-15,12-14 0 16,12-12-1-16,6-11-2 15,9-1 0-15,1-10-6 16,10 13-28-16,-15-6-4 16,7 15 1-16,-13 1-1 15</inkml:trace>
  <inkml:trace contextRef="#ctx0" brushRef="#br1" timeOffset="135549.5536">18469 2944 81 0,'0'-17'37'0,"0"17"-1"16,0 0 1-16,19 3-34 0,-9 10 0 15,-2 10 0-15,-3 6 0 16,-2 11 0-16,-4 9-2 16,-1 1 0-16,-3 1-1 15,3-6-3-15,4 3-8 16,-4-19-26-16,12-6 1 15,1-22-2-15,14-6 2 16</inkml:trace>
  <inkml:trace contextRef="#ctx0" brushRef="#br1" timeOffset="135793.578">18743 2934 94 0,'-30'10'39'0,"5"13"1"15,-7-8-1-15,10 1-34 16,-3 1-1-16,12 2 0 15,2-4 0-15,8 1-2 16,6-2 0-16,10 0 0 16,2-2-2-16,8 1-1 15,0 1-1-15,6-5-2 16,5 5-4-16,-6-17-27 15,15 12-5-15,-6-18 0 16,5 7 0-16</inkml:trace>
  <inkml:trace contextRef="#ctx0" brushRef="#br1" timeOffset="136239.6226">19002 2992 97 0,'-32'7'39'0,"-10"-7"1"16,10 13-1-16,-5-4-35 15,8 6 0-15,0 0 0 16,7 6-1-16,11-1-1 16,10 0 0-16,7-2-1 15,12-6 0-15,8-5 0 16,5-4 0-16,3-12-1 15,-2-1 0-15,4-8 1 16,-4-5-1-16,-5-3 0 16,-8-4 0-16,-1 0 1 15,-7 4-1-15,-2 5 0 16,-4 1-1-16,-5 20 1 0,0 0-1 15,0 0 1-15,-5 43 0 16,-4 8-1-16,-6 13 1 16,-4 14 0-16,-3 7 0 15,-8 4 1-15,-6 1 0 16,-3-5 0-16,-5-12 0 15,-3-11 1-15,1-17-1 16,3-14 0-16,0-15 0 16,11-15-3-16,3-18-2 15,10-7-4-15,3-26-31 16,23 5-3-16,-2-18 0 15,19 5-1-15</inkml:trace>
  <inkml:trace contextRef="#ctx0" brushRef="#br1" timeOffset="137825.7812">15814 5640 73 0,'0'0'36'15,"27"4"0"-15,1-13 1 0,19 5-28 16,12-12-4-16,25 2-2 15,23-9 1-15,25 0-3 16,12-5 1-16,10 0-3 16,6 2 2-16,5 6-2 15,-4 3 0-15,-14 2-1 16,-11 10-2-16,-21-6-5 15,-7 15-21-15,-25-9-6 16,-13 5 0-16,-25-10-1 16</inkml:trace>
  <inkml:trace contextRef="#ctx0" brushRef="#br1" timeOffset="138343.833">16166 5339 71 0,'24'-18'36'16,"2"5"-2"-16,1-8 1 0,2 8-29 15,-5-1-1-15,5 7-1 16,-12 1 0-16,2 10 0 16,-19-4-1-16,-2 28-1 15,-19-1 1-15,-9 10-1 16,-18 5 1-16,-6 12-1 15,-10 1 0-15,-2 2 1 16,5-1-2-16,6-6 2 16,13-6 0-16,20-6-1 15,20-10 0-15,24-10 0 16,20-8 0-16,20-7-2 15,15-2 0-15,11-4 0 16,12 0 0-16,0-4-2 16,1 6-2-16,-9-2-2 15,-1 16-13-15,-18-9-19 0,0 9 0 16,-18-6-1-16,-1 4-2 15</inkml:trace>
  <inkml:trace contextRef="#ctx0" brushRef="#br1" timeOffset="143003.2989">18393 5187 46 0,'4'-19'32'15,"0"7"2"-15,-9-3 0 16,5 15-25-16,-17-11-1 16,4 19 2-16,-15-3-1 15,3 15-2-15,-8-1-2 16,-1 14 1-16,-2 5-2 15,3 5 0-15,4 4-2 0,6 6 1 16,14-2-2-16,11 3 0 16,13-3-1-16,11-6 2 15,16-8-2-15,5-10 3 16,12-16-3-16,5-11 0 15,-2-16 0-15,2-15 1 16,-5-14-1-16,-8-9-2 16,-13-8 3-16,-9-1-2 15,-17 5 1-15,-16 2 1 16,-14 10-1-16,-13 9-1 15,-10 14 1-15,-4 9-2 16,3 12-1-16,3 2-3 16,16 17-29-16,1-10-4 15,24 7 1-15,13-9-1 0</inkml:trace>
  <inkml:trace contextRef="#ctx0" brushRef="#br1" timeOffset="143176.3162">19068 5315 99 0,'-11'9'39'16,"3"5"1"-16,-9-13-3 16,17-1-38-16,0 0-5 15,-14-23-30-15,33 11-2 16,-5-14 0-16,15 4-2 15</inkml:trace>
  <inkml:trace contextRef="#ctx0" brushRef="#br1" timeOffset="143391.3377">19450 5029 98 0,'-13'21'38'16,"-12"-1"2"-16,9 15-3 15,-1-2-36-15,2 14 1 16,1 2-1-16,4 9 0 15,2 1-1-15,3-1-2 16,6 4-3-16,-2-19-28 16,17 2-5-16,-4-18 2 15,16-11-4-15</inkml:trace>
  <inkml:trace contextRef="#ctx0" brushRef="#br1" timeOffset="143730.3716">19733 5053 68 0,'0'0'39'0,"12"-6"0"15,6 3 0-15,-3-11-14 16,13 7-22-16,0 0 0 15,2 5 0-15,-7 3 0 16,2 9-1-16,-12 9 0 16,-8 7 0-16,-11 11-1 15,-11 7 1-15,-7 6-1 0,-10 2 0 16,0 2 0-16,-3-2-1 15,8-6 1-15,7-7-1 16,12-10 0-16,19-10 0 16,14-8-2-16,11-12-2 15,18-3-4-15,0-14-30 16,19 2-2-16,-6-12 1 15,5 6-2-15</inkml:trace>
  <inkml:trace contextRef="#ctx0" brushRef="#br1" timeOffset="144543.4529">20437 5248 81 0,'5'-18'36'0,"-5"18"-1"16,0 0 2-16,-18 5-35 16,5 3 0-16,4 7 0 15,-3 3 0-15,2 6 1 16,-1-3-1-16,6 1 0 15,3-3 0-15,3-2-1 16,5-4 0-16,6-7 0 16,2-8 0-16,3-8-1 0,1-3 1 15,3-8-1-15,-1-3 1 16,1-3-1-16,-5-2 1 15,-1 3-1-15,-4 5 1 16,-1 2-1-16,-3 4 1 16,-7 15-1-16,0 0 1 15,0 0 0-15,7 13-1 16,-7 1 1-16,1 3 0 15,3-2-1-15,0 1 1 16,-4-16-1-16,21 12 0 16,1-16 1-16,1-8 0 15,6-5 0-15,-1-8 0 16,1 3 0-16,-1-1 0 0,-6 3 0 15,-5 8 0-15,-8 10 0 16,-9 2 0-16,4 30 0 16,-12-1 0-16,-2 7-2 15,1 5 0-15,2-1-1 16,7 3-3-16,0-17-5 15,20-1-28-15,1-23-1 16,22-4 1-16,-4-20-1 16</inkml:trace>
  <inkml:trace contextRef="#ctx0" brushRef="#br1" timeOffset="144713.4699">21307 4867 91 0,'-26'40'38'0,"-14"8"0"16,-1 20 0-16,-8 1-35 15,3 9-5-15,7 5 0 16,5-10-6-16,17 1-28 16,2-14 0-16,19-1-1 15,4-24 1-15</inkml:trace>
  <inkml:trace contextRef="#ctx0" brushRef="#br1" timeOffset="145044.503">21373 5251 103 0,'-27'7'38'16,"7"13"1"-16,-7-9-3 0,9 9-34 15,3 0 0-15,11-1 0 16,8 0-1-16,7-2 0 15,10-2 0-15,8-5 0 16,2 1-1-16,2-1 1 16,-2 1 1-16,-7-1-1 15,-7 6 0-15,-6 0 1 16,-13 6-1-16,-10 2 0 15,-6 1-1-15,-5 0 0 16,-3-3-1-16,3-8-3 16,10 5-14-16,-3-22-19 15,16 3-3-15,12-22-1 0,12 7 0 16</inkml:trace>
  <inkml:trace contextRef="#ctx0" brushRef="#br1" timeOffset="145196.5182">21758 5655 114 0,'-6'14'40'0,"-8"-15"-4"16,3-12-15-16,1 0-58 15,4-10-6-15,10 6 3 16,-4-6-3-16</inkml:trace>
  <inkml:trace contextRef="#ctx0" brushRef="#br0" timeOffset="230162.0139">1239 7678 68 0,'-3'-15'34'0,"-9"-6"0"15,2 9 1-15,-13-4-28 16,3 14 2-16,-16 1-1 15,3 13-1-15,-13 5-1 16,1 13-1-16,-6 9-3 0,7 9 0 16,-1 2-1-16,10-2-1 15,11-5 1-15,13-5-1 16,18-12 1-16,16-11-2 15,17-15 2-15,14-16 0 16,6-11 0-16,8-9 1 16,1-6-1-16,1 1 0 15,-12-1 0-15,-10 7 0 16,-12 6 0-16,-12 11-1 15,-10 14 1-15,-12 14-1 16,-8 18 0-16,-5 8-1 16,-3 10 0-16,-1-1-1 15,6 6 1-15,1-5-3 16,13-5-1-16,4-19-8 0,19-9-25 15,1-28 1-15,17-12 0 16,-5-20 0-16</inkml:trace>
  <inkml:trace contextRef="#ctx0" brushRef="#br0" timeOffset="230509.0486">1207 7018 89 0,'-114'17'36'15,"1"39"1"-15,-5 21 0 16,10 28-26-16,6 18-5 15,25 20-2-15,28 8-1 16,27 6-1-16,27-6 0 0,35-11-2 16,32-25 0-16,32-23-1 15,28-39 1-15,18-35 0 16,21-46 0-16,9-43 0 15,-2-37 2-15,-8-22-1 16,-28-22 0-16,-26-9 0 16,-38-1 1-16,-38 7-2 15,-50 12 0-15,-46 15-2 16,-36 22 0-16,-31 20-1 15,-19 27 0-15,-17 20-1 16,4 33-3-16,-2 18-28 16,32 35-3-16,19 14 1 15,29 22-3-15</inkml:trace>
  <inkml:trace contextRef="#ctx0" brushRef="#br0" timeOffset="236419.6396">2648 7188 73 0,'0'0'34'0,"10"-19"1"15,-10 19-2-15,0 0-21 16,3 21-5-16,-8 4-2 16,4 18-1-16,-7 9-1 15,0 10-1-15,-3 7-1 16,2 4 1-16,2-2-3 15,1-9-2-15,10-3-8 16,-3-22-23-16,17-8 0 16,3-23-1-16,10-6-1 15</inkml:trace>
  <inkml:trace contextRef="#ctx0" brushRef="#br0" timeOffset="236780.6757">2958 7516 96 0,'-14'12'35'0,"6"5"1"15,-2-8-1-15,2 15-32 16,1-5-1-16,2 3-1 16,0-5 0-16,7 4 1 15,0 0-2-15,3-5 1 16,-1-1 0-16,3-3 0 15,-7-12 0-15,19 7 0 16,-7-12 1-16,2-7-1 16,0-8 0-16,2-4 0 15,-2-3 1-15,3 4-2 0,-1-4 2 16,-2 5-2-16,-4 7 1 15,3 9 0-15,-3 11 0 16,-2 8-1-16,-1 7-1 16,-2 3 0-16,8 7-2 15,-3-3-2-15,9 4-7 16,-4-14-23-16,13 4-2 15,-5-14 0-15,14-3 0 16</inkml:trace>
  <inkml:trace contextRef="#ctx0" brushRef="#br0" timeOffset="236984.6961">3493 7474 100 0,'0'0'35'16,"0"0"1"-16,-1 18-1 15,-6 5-32-15,2 5-2 16,0 2-1-16,3 2 1 15,0-3-2-15,4-4-1 16,2-5-4-16,-4-20-15 16,16-1-14-16,-6-19 0 15,6-4-1-15,-6-12 1 16</inkml:trace>
  <inkml:trace contextRef="#ctx0" brushRef="#br0" timeOffset="237127.7104">3431 7183 83 0,'-20'-20'36'0,"6"13"-2"0,3-2 2 15,11 9-21-15,0 0-18 16,17-21-25-16,14 6-7 16,3-8 1-16,13 3-1 15</inkml:trace>
  <inkml:trace contextRef="#ctx0" brushRef="#br0" timeOffset="237329.7306">3968 6941 103 0,'-5'21'36'16,"1"13"1"-16,-12 3-1 15,2 13-32-15,0 6-1 16,2 9-1-16,2 3 0 16,2 3-1-16,2 2-2 0,3-7-1 15,2-4-3-15,-3-19-8 16,12-2-23-16,-8-20 0 15,11-8-1-15,-11-13-1 16</inkml:trace>
  <inkml:trace contextRef="#ctx0" brushRef="#br0" timeOffset="237630.7607">3790 7329 107 0,'-14'5'37'16,"1"-3"1"-16,14 12-5 15,-1-14-29-15,31 8-2 16,3-11 0-16,13-6 0 0,7-6-1 15,10-2 1-15,2-4-1 16,-1 1-1-16,-4 0 1 16,-8 8 0-16,-11 8 0 15,-12 9 0-15,-10 10 0 16,-11 11 0-16,-10 11 0 15,-11 8 0-15,-1 2-1 16,-1 6 1-16,-3-2-3 16,5-7 0-16,8-5-5 15,0-25-16-15,18 0-15 16,-1-23 0-16,13-6-1 15,-5-20 0-15</inkml:trace>
  <inkml:trace contextRef="#ctx0" brushRef="#br0" timeOffset="237773.775">4332 7103 111 0,'-23'-18'38'0,"6"18"-1"16,0-5-5-16,17 5-35 16,5 20-14-16,5-14-20 15,19 9 1-15,4-6-1 16,15 9-1-16</inkml:trace>
  <inkml:trace contextRef="#ctx0" brushRef="#br0" timeOffset="238141.8118">4791 7322 92 0,'-5'14'38'15,"-14"-13"2"-15,0 11-2 0,-11-9-24 16,1 8-8-16,-5-3-2 16,4 6 0-16,-2 3-2 15,3 7 0-15,6 9-1 16,6-1 1-16,5 2-2 15,11 0 1-15,6-4-1 16,8-8 0-16,8-7 1 16,7-11-1-16,5-11 0 15,3-6 0-15,-1-10 1 16,-1-6-1-16,-3-2 0 15,-7 1 1-15,-3 2-1 16,-8 5 1-16,-4 7-1 16,-9 16 0-16,0 0 0 15,0 0 0-15,-6 27 0 16,3-2-1-16,4 1-2 0,2-3-1 15,11-3-2-15,5-22-15 16,16-5-17-16,2-25-2 16,15-4 0-16,-6-24-2 15</inkml:trace>
  <inkml:trace contextRef="#ctx0" brushRef="#br0" timeOffset="238298.8275">5296 6839 114 0,'-28'26'40'0,"8"30"0"16,-11 10-1-16,6 8-34 15,-3 17-3-15,5-2-3 16,11 2-6-16,-3-16-28 16,20-4-5-16,-1-22 2 0,15-9-4 15</inkml:trace>
  <inkml:trace contextRef="#ctx0" brushRef="#br0" timeOffset="239064.9041">6023 7253 94 0,'-8'-12'38'0,"8"12"0"16,-11-2 0-16,8 13-31 15,-9 4-3-15,1 9-1 16,0 6-1-16,-2 6 0 16,-1 4-1-16,0 2 0 15,5-1 0-15,1-5 0 16,3-6-1-16,5-9 1 0,0-21-1 15,13 9 1-15,1-25 0 16,3-12-1-16,5-8 1 16,1-5 0-16,-3-8 0 15,3 1-1-15,-3 3 1 16,0 6-1-16,-7 8 0 15,-2 8 0-15,-4 11 1 16,-7 12-1-16,13 5 0 16,-9 12 1-16,3 5-1 15,4 3 0-15,2 3 1 16,8 0-1-16,5-7 0 15,7-2 0-15,3-9 0 16,7-10 0-16,5-9 0 16,0-9 0-16,-3-4 1 0,-2-8-1 15,-3-1 0-15,-7 3-1 16,-8 3 1-16,-7 7 0 15,-6 8 0-15,-12 10 0 16,2 10 0-16,-10 9-1 16,-2 11 1-16,-3 2-1 15,2 7-2-15,4-4 0 16,9 2-3-16,2-10-2 15,21 2-6-15,-6-22-24 16,23-2 1-16,2-19 0 16,10-1-1-16</inkml:trace>
  <inkml:trace contextRef="#ctx0" brushRef="#br0" timeOffset="239868.9845">7015 7243 102 0,'-12'-20'38'16,"1"17"2"-16,-16-4-3 16,4 15-29-16,-9 5-2 15,5 6-2-15,3 4-2 16,2 8 0-16,10 2 0 15,9 1-1-15,7-4-1 16,15-3 0-16,8-9 1 16,7-10-1-16,7-8 0 15,1-10 0-15,0-10 0 16,-4-7-1-16,-7-6 1 15,-5-7 0-15,-10-4 0 16,-7 2 0-16,-8-1 0 16,-1 6 0-16,-10 5 0 0,1 6 1 15,-2 10-1-15,-2 7 1 16,-1 12-2-16,3 11 0 15,6 5 2-15,5 3-2 16,5 2 1-16,9-2 0 16,6-3 0-16,10-4 0 15,5-5 0-15,8-9 1 16,0-8 0-16,-3 1-2 15,-3-7 2-15,-1 1 0 16,-7-1-1-16,-8 3 1 16,-4 0 0-16,-17 10-1 15,0 0 0-15,5 18 1 16,-15 4 0-16,-4 8-2 15,-1 4 2-15,0 1-1 16,0 2 0-16,5-4 1 0,3-5-1 16,6-10 0-16,1-18 0 15,19 0 0-15,-1-15 0 16,5-10 0-16,6-11 1 15,-2-2-1-15,3-5 0 16,-4 3 1-16,-7 8-1 16,-1 3 1-16,-10 8-1 15,-5 11 2-15,-3 10-2 16,0 0-2-16,-13 19 2 15,10 0 0-15,1 3 0 16,5 0 0-16,4-2 0 16,12-5-1-16,8-3 2 15,8-10 1-15,5-5-2 16,0-6 0-16,4-6 0 0,-4 0 0 15,1-4 0-15,-12 6 0 16,-3 0 0-16,-11 9 0 16,-15 4 0-16,10 13 0 15,-14 11 0-15,-6 0 0 16,-2 16 0-16,0-1-2 15,2 7-2-15,1-1 0 16,9 1-8-16,0-23-13 16,24 7-11-16,-9-23-4 15,17-2 0-15,-3-19-1 16</inkml:trace>
  <inkml:trace contextRef="#ctx0" brushRef="#br0" timeOffset="240532.0508">8137 7236 112 0,'-27'-1'40'16,"17"14"0"-16,-3-7 0 15,14 8-35-15,-1-14-2 16,17 18-1-16,3-15-1 16,16-4 0-16,3-4 0 15,4-5 0-15,-1-6 0 16,0-4 0-16,-3-5 0 15,-12-1 0-15,-6 0 0 16,-13 3 0-16,-13 3-1 16,-6 8 1-16,-12 8-1 15,-6 9-2-15,-7 11 2 16,-1 9 0-16,2 9 0 0,3 6-1 15,6 6 2 1,9-1-2-16,12-3 1 0,12-8 2 16,15-12-2-16,11-7 0 15,12-14 0-15,7-10 0 16,6-9 0-16,0-8 0 15,-1-4 1-15,-4-1-1 16,-10 3 2-16,-8 5-2 16,-11 6 0-16,-8 7 0 15,-16 10 0-15,0 0 0 16,-7 22 0-16,-6 1 0 15,-2 8 0-15,-3 7 0 16,3 3 0-16,1-1 0 16,7-4 0-16,4-6 0 0,8-11 0 15,7-14 0-15,8-16 0 16,3-11 0-16,3-8 0 15,6-8 0-15,-2-6 0 16,0 2 0-16,-6 4 0 16,-3 8 0-16,-5 11 0 15,-16 19 0-15,11-3 0 16,-14 19 0-16,-2 8 0 15,0 10 0-15,-3-1 0 16,10 3 0-16,4-4 0 16,6-14 0-16,15-7-5 15,5-22-6-15,24-1-11 16,-13-32-9-16,23 0-9 15,-9-20 2-15,4-4-3 16,-8-14 3-16</inkml:trace>
  <inkml:trace contextRef="#ctx0" brushRef="#br0" timeOffset="240689.0665">9349 6821 121 0,'-17'10'41'15,"-10"26"0"-15,-9 20-2 16,1 8-32-16,0 12-6 16,4 2 0-16,5 3-3 15,10-4-3-15,2-9-2 16,16 3-15-16,-10-32-15 15,14-8-4-15,-6-31 1 16,0 0-1-16</inkml:trace>
  <inkml:trace contextRef="#ctx0" brushRef="#br0" timeOffset="241124.11">9078 7233 90 0,'-18'-34'40'15,"5"20"-2"-15,-3 3 3 16,11 23-18-16,-4 0-17 16,14 1-2-16,11 0-1 15,15-2-1-15,4-2-1 16,10-8 1-16,7-7-1 15,5-7 0-15,-1-6 0 16,0-2 1-16,-7 0-2 16,-9 0 0-16,-10 2 0 15,-6 7 0-15,-12 8 0 16,-12 4 0-16,0 23 0 15,-11-2 0-15,-3 9 0 16,-1 2 0-16,0 6 0 16,1-1 0-16,4 0 0 0,9-9 0 15,7-9 0-15,7-8 0 16,5-11 0-16,8-7 0 15,6-9 0-15,2-5 0 16,2-3 0-16,-1-3 0 16,-3 4 0-16,-8 2 0 15,-1 6 0-15,-7 4 0 16,-16 11 0-16,12 4 0 15,-14 10-3-15,-4 4-3 16,2 9-6-16,-12-9-11 16,21 14-9-16,-16-16-8 15,16 1 0-15,-5-17-1 16,22 5 2-16</inkml:trace>
  <inkml:trace contextRef="#ctx0" brushRef="#br0" timeOffset="241642.1618">10052 7137 87 0,'0'0'39'0,"-31"11"0"16,15 10 2-16,-15-7-12 16,13 6-26-16,-6 3 1 15,3 3-3-15,6 0 0 16,5-5 1-16,5-2-1 15,7-6-1-15,-2-13 0 16,22 8 0-16,-8-13 0 16,3-5 0-16,1-5 0 0,0-5 0 15,3 0-1-15,-3-3 1 16,-3 0 1-16,1 7-2 15,-3-1 2-15,-2 5-2 16,0 4 3-16,-11 8-2 16,14 0 1-16,-14 0 0 15,0 20 0-15,-2-9 1 16,1 3-2-16,-1-3 2 15,4 2-2-15,-2-13 0 16,12 9 0-16,2-11 0 16,1-2 0-16,3-2 0 15,3-4 0-15,1 0 0 16,-3 0 0-16,-1 2 0 15,-3 2 0-15,-1 4 0 16,-14 2 0-16,21 7 0 0,-14 4 0 16,0 4 0-16,-1 12 0 15,-5-3 0-15,4 9-6 16,-10-9-7-16,18 14-12 15,-26-23-7-15,18 4-9 16,-5-19-1-16,13 5-1 16,8-18 1-16</inkml:trace>
  <inkml:trace contextRef="#ctx0" brushRef="#br0" timeOffset="242325.2301">11254 7031 81 0,'0'0'36'16,"0"0"2"-16,-6-12-1 15,0 25-14-15,-15-10-17 16,8 5-2-16,-3 4-1 16,2 9-2-16,-1 4 2 15,1 4-1-15,5 0 1 16,2 4-2-16,5-5 0 15,6 2-1-15,6-9 1 16,7-10 1-16,5-5-1 0,7-11 0 16,1-6 0-16,1-5 0 15,0-9 1-15,-5-2 0 16,-7-6-1-16,-8 2 0 15,-6 4 0-15,-12 1 1 16,-7 10-4-16,-7 3 2 16,-2 11-2-16,-4 3 0 15,11 7-3-15,1-3-4 16,22 16-17-16,-7-21-13 15,38 11-1-15,3-15 0 16,21-1 0-16</inkml:trace>
  <inkml:trace contextRef="#ctx0" brushRef="#br0" timeOffset="242583.2559">12073 6431 95 0,'-36'-31'39'16,"7"16"-2"-16,-11 10 2 15,3 23-26-15,-3 12-9 16,1 15 0-16,-1 15-1 16,5 13 2-16,2 8-4 15,2 7 2-15,7-2-3 16,6-3-3-16,10-2-2 15,3-18-2-15,16-3-10 16,-8-26-20-16,14-5-2 0,-17-29-1 16,24 11 2-16</inkml:trace>
  <inkml:trace contextRef="#ctx0" brushRef="#br0" timeOffset="242739.2715">11614 7062 120 0,'-33'-22'40'0,"13"12"2"16,-2-5-3-16,22 15-31 15,7-19-2-15,24 10-6 16,15-4 0-16,12-2 0 15,22 7-13-15,-6-14-17 16,19 12-10-16,-13 0-4 16,-2 7 2-16,-16 0-2 15</inkml:trace>
  <inkml:trace contextRef="#ctx0" brushRef="#br0" timeOffset="243272.3248">12981 6601 100 0,'11'-22'38'0,"0"12"1"16,-11 10-2-16,9 11-31 15,-17 13-2-15,2 15-1 16,-4 12-1-16,0 10 0 0,-3 9-1 16,0 8-2-16,6 1 0 15,-1-3-1-15,8-6-1 16,1-14-4-16,15-2-6 15,-10-20-27-15,17-8 1 16,-9-18 2-16,6-4-2 16</inkml:trace>
  <inkml:trace contextRef="#ctx0" brushRef="#br0" timeOffset="243527.3503">12880 7033 110 0,'-24'-13'41'0,"-4"-3"0"15,28 16 0-15,-20-15-33 16,35 7-3-16,10 0-1 0,12-3-1 15,9-2-1-15,6 0-2 16,3 0 0-16,4 1 0 16,-3 3 0-16,-3 2 0 15,-11 3 0-15,-5 4-3 16,-3 3 0-16,-10 0-2 15,3 7-2-15,-13-8-3 16,10 16-18-16,-24-18-11 16,19 13 1-16,-19-13-2 15,10 10 2-15</inkml:trace>
  <inkml:trace contextRef="#ctx0" brushRef="#br0" timeOffset="244277.4253">13445 6937 94 0,'0'0'37'15,"0"0"2"-15,-11-1-2 16,11 1-29-16,0 14-1 16,1 3 0-16,-7 3-2 15,3 9 0-15,-7 3-2 16,2 3-2-16,-3 0 0 15,0-1-1-15,2-4 0 16,0-5-2-16,1-9 2 16,8-16-1-16,0 0 1 15,0 0 2-15,24-29-1 16,-6 1 1-16,4-10 0 0,4-5 0 15,1-2 0-15,-2-2 1 16,-2-1-3-16,-2 14 0 16,-5 2 0-16,-4 8 0 15,-1 9 0-15,-11 15 0 16,20-6 0-16,-6 12 0 15,6 6 0-15,4 1 0 16,7 2-2-16,4 0 2 16,8 1-1-16,1-7 0 15,2 3 0-15,-2-7 0 16,-3 0 0-16,-9-3 0 15,-3-2 1-15,-9 0 0 16,-11-4 0-16,-9 4 0 16,0 0 0-16,-23-3 0 15,-1 9 1-15,-9 6 0 0,-4 5 0 16,-2 5 0-16,-6 7 0 15,5 6-2-15,7 0 0 16,10 2 0-16,9-4 1 16,17-5-2-16,11-8 1 15,14-8-1-15,11-7 2 16,9-13 1-16,4-8 0 15,-2-7 1-15,-3-5-1 16,-7-2 1-16,-8 1 0 16,-9 0 0-16,-8 5-2 15,-7 3 0-15,-8 10 0 16,0 11 0-16,-12 1 0 15,-2 9 0-15,3 10 0 16,2 6-2-16,4 4 0 0,5 2-2 16,5-2 0-16,8-6-4 15,12-1-1-15,-2-23-14 16,26 11-7-16,-13-27-7 15,16 0 0-15,-8-13 0 16,7 2 1-16</inkml:trace>
  <inkml:trace contextRef="#ctx0" brushRef="#br0" timeOffset="244444.442">14521 6938 109 0,'0'0'38'15,"-4"-13"1"-15,-1 26-1 16,-10 2-33-16,1 17 0 16,-3 2-1-16,2 8-4 15,-3 0 0-15,7 1-3 0,6-1 0 16,-3-12-4-16,16 3-12 15,-8-33-20-15,20 12-1 16,-3-29 2-16,10-3-1 16</inkml:trace>
  <inkml:trace contextRef="#ctx0" brushRef="#br0" timeOffset="244871.4847">14547 6745 124 0,'-15'-19'39'15,"15"19"1"-15,0 0-9 16,0 0-28-16,9 20-1 15,11-5-1-15,3 1 1 16,7 4-1-16,0 2 1 0,0 1-1 16,-6 2 1-16,-2 3-1 15,-11 3 1-15,-4-1-1 16,-10 2 2-16,-7 3-3 15,-4-3 0-15,-3-2 0 16,2 1 0-16,1-7 0 16,5-5 0-16,8-4-2 15,1-15 2-15,21-4 0 16,-1-8 0-16,7-8 2 15,4-7-2-15,-1 0 0 16,2-3 0-16,-5 2 0 16,-2 7 0-16,-7 6 0 15,-6 8 0-15,-12 7 0 16,13 12 0-16,-12 4 0 0,-2 13 0 15,1 0-2-15,4 8-3 16,-1-6-6-16,17 11-12 16,-13-20-9-16,20 8-9 15,-4-16-1-15,18-2 0 16,-6-13 3-16</inkml:trace>
  <inkml:trace contextRef="#ctx0" brushRef="#br0" timeOffset="245000.4976">15311 7177 118 0,'0'0'42'0,"-13"-7"-1"15,13 7-4-15,-12 7-53 16,-1-14-23-16,13 7-1 16,0 0-1-16,-14 4-1 15</inkml:trace>
  <inkml:trace contextRef="#ctx0" brushRef="#br0" timeOffset="249829.9805">989 10385 48 0,'0'0'33'0,"0"-12"2"16,0 12-2-16,-12-2-18 15,14 17 3-15,-14-3-10 16,8 10-3-16,-1 6-1 15,1 6-2-15,0 4 0 16,2 5 1-16,0 1-2 16,4-2 1-16,-3-2 0 15,4-4-1-15,1-3 0 16,3-3 0-16,-2-7-1 15,2-7 1-15,0-1-1 16,-2-4 0-16,-5-11 1 0,11 8-1 16,-11-8 1-16,6-14 0 15,-5-3 0-15,0-3 0 16,0-8 0-16,5-4-1 15,2-2 1-15,5 0-1 16,3 4 0-16,-1 4 0 16,8 9 0-16,2 10 0 15,2 12 0-15,-3 8 1 16,-4 13-1-16,0 6 0 15,-11 6 0-15,1 5 0 16,-15 4-1-16,-4-3 0 16,-12-3 0-16,-6-4 0 15,-8-9 0-15,0-8-1 16,1-8 0-16,0-15-3 15,12-5-9-15,-2-19-23 0,28-3 1 16,-1-17 1-16,19 0-3 16</inkml:trace>
  <inkml:trace contextRef="#ctx0" brushRef="#br0" timeOffset="250264.0239">1149 9957 94 0,'-65'-1'35'15,"4"16"1"-15,-10 9-1 0,8 23-30 16,-7 13-1-16,9 24 1 15,9 15-2-15,13 22 0 16,9 9-1-16,21 10-1 16,13 3-2-16,20-4 1 15,26-13-1-15,22-24-1 16,16-24 0-16,18-33-1 15,7-34 2-15,5-28 0 16,0-36 1-16,-4-24 2 16,-14-18-1-16,-18-19 1 15,-21-6-1-15,-25 0 1 16,-24 1-1-16,-25 9-1 15,-21 6 2-15,-18 14-3 0,-14 16 1 16,-8 19-1-16,1 20 1 16,2 11-4-16,18 28-10 15,9 0-21-15,28 20-2 16,14-3-1-16,26 5-3 15</inkml:trace>
  <inkml:trace contextRef="#ctx0" brushRef="#br0" timeOffset="250676.0651">2367 10170 93 0,'0'0'36'16,"0"0"2"-16,2 26 0 15,-17 9-34-15,5 26 0 16,-5 14-5-16,2 9 1 0,2 9-2 15,3 4 0-15,4-2-3 16,4-17-9-16,15-2-22 16,3-27-2-16,14-15 0 15,1-24 0-15</inkml:trace>
  <inkml:trace contextRef="#ctx0" brushRef="#br0" timeOffset="251029.1004">2774 10626 98 0,'0'0'37'15,"-17"9"1"-15,0 6-2 16,6 12-32-16,-7 0-2 0,8 4 0 16,1 0 0-16,1-1-1 15,4-5 0-15,4-2-1 16,6-6 2-16,2-4-2 15,5-9 1-15,0-6 0 16,1-7 0-16,1-3 0 16,2-9 1-16,4-2-1 15,0-4-1-15,-3 0 2 16,-3 5-3-16,3 2 1 15,-6 7 0-15,2 8 0 16,-2 10 0-16,-5 9-1 16,0 7-1-16,-3 2-1 15,7 8-2-15,-3-7-3 16,10 10-8-16,-7-20-23 15,17-2 3-15,-2-17-2 0,11-2 2 16</inkml:trace>
  <inkml:trace contextRef="#ctx0" brushRef="#br0" timeOffset="251209.1184">3309 10626 86 0,'0'0'34'0,"-9"28"0"16,0 8-1-16,-8-2-27 15,7 10-2-15,-2-1-2 16,7-2-1-16,1-7 0 15,5-9-4-15,9-10-2 16,-10-15-27-16,30-23-2 16,-11-14-1-16,13-7-1 0</inkml:trace>
  <inkml:trace contextRef="#ctx0" brushRef="#br0" timeOffset="251344.1319">3351 10204 86 0,'-20'-11'36'0,"9"10"-3"16,11 1-9-16,0 0-48 15,17-9-10-15,7-3-4 16,22-1 3-16</inkml:trace>
  <inkml:trace contextRef="#ctx0" brushRef="#br0" timeOffset="251532.1507">3870 10046 91 0,'13'19'34'16,"-8"16"2"-16,-10 5 0 16,-5 16-27-16,-4 8-5 15,1 9 0-15,-5 9-3 16,3 5 2-16,-1-7-2 15,4-1-2-15,2-5-2 16,2-19-6-16,16-4-29 16,-12-26-1-16,13-10 2 15,-9-15-2-15</inkml:trace>
  <inkml:trace contextRef="#ctx0" brushRef="#br0" timeOffset="251803.1778">3712 10591 86 0,'0'0'37'0,"-17"-14"1"0,17 14 0 15,13-3-22-15,5 1-12 16,8-1-1-16,10 3 1 16,-3 1-1-16,7 7 1 15,-3 3-1-15,-4 8 0 16,-7 7-2-16,-3 4 1 15,-11 3-1-15,-7 1 0 16,-5 0-1-16,-4-2-1 16,-2-3-1-16,-2-7-2 15,7-4-4-15,1-18-15 16,0 0-16-16,15-19-1 15,8-1 0-15,-3-16-1 0</inkml:trace>
  <inkml:trace contextRef="#ctx0" brushRef="#br0" timeOffset="251931.1906">4104 10262 109 0,'-12'-5'35'0,"-2"10"-7"16,4 5-34-16,13 2-30 15,-3-12 0-15,19 24-3 16</inkml:trace>
  <inkml:trace contextRef="#ctx0" brushRef="#br0" timeOffset="252396.2371">4539 10633 68 0,'0'0'38'15,"0"0"-2"-15,0 0 2 16,0 0-15-16,-13-11-19 15,1 3 1-15,-1 6-1 16,-6 1 1-16,0 8-1 16,-4 2 0-16,1 9 0 15,-2 1-2-15,4 6 1 16,1 3-2-16,9 1 0 15,5-3 0-15,8-2 0 16,6-6-1-16,5-7 0 16,8-4 0-16,3-10 0 0,3-7 0 15,-1-4 0-15,-2-3 0 16,-2-5 0-16,-4-1 0 15,-2-1 0-15,-5 0 0 16,-3 7 0-16,-4 4 0 16,-5 13 0-16,0 0 1 15,0 0-1-15,8 26 0 16,-7 0 0-16,2 3-1 15,3 0-1-15,9 1-2 16,4-15-3-16,19-2-17 16,-9-28-15-16,22-8 0 15,-8-28-2-15,15-6 1 16</inkml:trace>
  <inkml:trace contextRef="#ctx0" brushRef="#br0" timeOffset="252568.2543">5122 9956 100 0,'-6'20'41'16,"-17"20"-1"-16,3 33 1 15,-7 13-24-15,4 7-14 16,5 5-3-16,11-4-1 16,5-3-3-16,1-19-12 15,20-1-21-15,-10-25-4 16,9-8 0-16,-11-20-3 15</inkml:trace>
  <inkml:trace contextRef="#ctx0" brushRef="#br0" timeOffset="253403.3378">5815 10479 96 0,'6'-16'37'0,"-6"16"1"16,0 0-9-16,0 0-23 16,-7 16-2-16,-1 9 0 15,-6 4-1-15,4 8-1 16,-3 2 0-16,2 2 0 15,0-5-1-15,4 0 1 0,2-8-2 16,7-8 1-16,2-8-1 16,-4-12 1-16,22-7-2 15,-6-8 2-15,1-7-1 16,3-6 0-16,0-5 1 15,-3 0-1-15,-3 1 0 16,-1 4 1-16,-4 6 0 16,-3 4-1-16,-4 8 1 15,-2 10 0-15,0 0 0 16,4 12 0-16,0-1-1 15,1 5 1-15,3-3-1 16,7 1 0-16,2-7 0 16,9-4 1-16,5-6-1 15,5-5 0-15,0-6 1 0,2-5 0 16,-2 1-1-16,-3 2 0 15,-4 0 1-15,-9 3-1 16,-6 5 0-16,-2 4-1 16,-12 4 0-16,6 11 0 15,-8 5-1-15,-2 3 0 16,3 8-2-16,-5-3-1 15,13 12-6-15,-11-18-16 16,23 10-10-16,-5-15-2 16,11 1 0-16,-2-18 1 15</inkml:trace>
  <inkml:trace contextRef="#ctx0" brushRef="#br0" timeOffset="253725.37">6593 10441 88 0,'0'0'38'0,"-15"-2"0"16,8 20 1-16,-14 0-27 15,8 13-7-15,-5 3-1 16,9 5 0-16,0-2-1 16,9-1-1-16,5-9 0 15,12-6 1-15,4-12-2 16,11-10 0-16,6-15 0 15,5-9-1-15,0-10 0 16,-1-8 0-16,-1-2-1 16,-12-2 0-16,-8 2-1 15,-14 4 1-15,-10 13-1 16,-11 5 0-16,-8 11 0 0,-6 9 0 15,0 9-1-15,-1 2-1 16,13 12-6-16,-4-13-16 16,25 12-12-16,-5-19 0 15,30 19-1-15,-3-16 1 16</inkml:trace>
  <inkml:trace contextRef="#ctx0" brushRef="#br0" timeOffset="254236.4211">7066 10441 112 0,'-17'8'39'0,"12"4"1"16,-9-13-11-16,2 17-24 16,0 2 0-16,2 6-2 0,-1-2 0 15,5 4-1-15,0-3 0 16,5-3 0-16,1-5-1 15,0-15 0-15,14 8-1 16,0-17 1-16,4-7-1 16,2-7 0-16,3-7 0 15,0-3 0-15,-2-2 0 16,-2 2-1-16,-2 3 2 15,-5 8-1-15,-5 6 0 16,-7 16 0-16,0 0 0 16,0 0 0-16,9 15 0 15,-8 5 0-15,2 3 0 16,2 1 0-16,3-2 0 0,3-2 0 15,3-5 0 1,2-12 1-16,4-5-1 0,3-9 1 16,0-7-1-16,-1-2 1 15,-1-2 0-15,-7-1 0 16,3 3 0-16,-6 3-1 15,-11 17 1-15,13-9-1 16,-13 9 0-16,9 28 0 16,-7 0-1-16,3 4 0 15,-1 9-2-15,-4-3-4 16,14 13-9-16,-14-21-15 15,15 11-5-15,-10-20-5 16,12 1-2-16,-6-16 1 16</inkml:trace>
  <inkml:trace contextRef="#ctx0" brushRef="#br0" timeOffset="254806.4781">7647 10449 97 0,'2'17'39'16,"-2"-17"1"-16,14 21-2 15,-14-21-33-15,32 3-3 16,-3-6 0-16,8-3-1 15,2-2 1-15,3-5-1 16,-4-3 0-16,-3-4 0 16,-5-1 0-16,-9 2 0 15,-6-4 0-15,-8 0 0 16,-9 2 0-16,-10 2-1 0,-9 5 1 15,-8 8-1-15,-8 8 1 16,-3 9-1-16,-2 9 0 16,0 12 1-16,6 6-1 15,7 2 0-15,12 4 0 16,11-4-1-16,19-3-3 15,9-14-6-15,24 8-18 16,-4-25-12-16,17-1 0 16,-2-16-2-16,11 2 2 15</inkml:trace>
  <inkml:trace contextRef="#ctx0" brushRef="#br0" timeOffset="255160.5135">8192 10452 105 0,'-11'15'39'16,"-11"-7"1"-16,11 18-3 15,-3-6-34-15,5 5-1 16,2 1 0-16,3 4 0 16,1-5 0-16,6 1 0 15,2-5-1-15,2-9 0 16,6-8 0-16,5-11 0 15,2-8-1-15,7-12 1 16,-2-7-1-16,3-4 0 16,1-6 1-16,0 1-1 15,-4 4 0-15,-4 8 0 16,-4 7 0-16,-3 10 0 15,-14 14 0-15,15 5 0 16,-10 16 0-16,-4 6 0 0,4 3-1 16,4 2-1-16,5 1-2 15,0-8-4-15,18 7-17 16,-12-26-13-16,19-5-1 15,-3-17-2-15,12-2 1 16</inkml:trace>
  <inkml:trace contextRef="#ctx0" brushRef="#br0" timeOffset="255355.533">8899 10050 80 0,'5'-25'39'0,"-9"8"-1"16,4 17 3-16,-20 29-23 15,6 14-13-15,-10 15-2 16,5 12-1-16,0 6-3 0,1 4 0 15,4-2-2-15,4-11-1 16,10 1-12-16,-7-26-22 16,14-6 0-16,-4-22 0 15,8-7-2-15</inkml:trace>
  <inkml:trace contextRef="#ctx0" brushRef="#br0" timeOffset="255798.5773">8699 10396 104 0,'0'0'41'0,"-3"23"-1"16,3-23 0-16,20 9-37 0,7-11 0 16,8-3-1-16,6-5 1 15,4 0-1-15,-1-2 0 16,-2-2-1-16,-5 2 1 15,-10 4-1-15,-6 5 1 16,-7 7-1-16,-12 10 0 16,-5 7 0-16,-7 2 0 15,-2 11 0-15,2-1-1 16,0 5 1-16,6-3-1 15,4-3 0-15,9-8-1 16,8-10 1-16,12-7-1 16,6-12 0-16,6-5-1 15,1-10-1-15,2-5 0 16,-5-3 0-16,-1 4 1 0,-13-3 0 15,-6 11 0-15,-6 7 1 16,-13 9 0-16,0 0 1 16,-13 14 1-16,4 4-2 15,-1 4-1-15,0-3-5 16,15 12-13-16,-5-31-10 15,3 26-10-15,-3-26 1 16,27 8-3-16,-6-14 3 16</inkml:trace>
  <inkml:trace contextRef="#ctx0" brushRef="#br0" timeOffset="256369.6344">9602 10444 105 0,'0'0'39'15,"0"0"-1"-15,-18 0-6 16,18 0-26-16,-2 10 0 16,3 2-1-16,-7 1-1 15,4 7-1-15,-8 6 0 16,-1-1-1-16,1 2-1 15,-2-2 1-15,2-3-2 16,2-4 1-16,8-18-1 16,0 0 1-16,16-3-1 15,4-18 0-15,4-8 0 16,3-10 0-16,4-1 0 15,-1-5 0-15,-3 1 0 16,-7 7 0-16,-5 5 0 0,-3 6 0 16,-8 14 0-16,-4 12 1 15,0 0-1-15,-16 24 0 16,7 2 0-16,1 4 0 15,3 2 0-15,4-2 0 16,7-6 0-16,8-8 0 16,9-13 0-16,10-11 0 15,5-11 0-15,5-7 1 16,2-6-1-16,-2 0 0 15,-4-3 1-15,-6 6 0 16,-9 7-1-16,-6 7 1 16,-5 15 1-16,-8 13-2 0,-5 11 0 15,-4 11 0-15,-1 6 0 16,1 8-2-16,1 5-2 15,-3-5-6-15,15 8-10 16,-18-28-8-16,23 9-6 16,-13-25-5-16,15-10-5 15,-6-12 1-15</inkml:trace>
  <inkml:trace contextRef="#ctx0" brushRef="#br0" timeOffset="266171.6145">11076 10235 64 0,'0'0'34'0,"-15"-5"3"15,15 5-2-15,-18-13-16 16,18 13-15-16,-28 6-2 16,16 10 1-16,-6 5-1 15,2 10 3-15,-4 6-4 16,6 5 2-16,0-3-2 15,8 2 1-15,7-9-1 0,8-5 0 16,10-11 0-16,14-13-1 16,5-11 1-16,4-11-1 15,5-8 1-15,-4-4-1 16,-6-3 1-16,-6-1-1 15,-14-3 0-15,-13 4 0 16,-11 5 1-16,-9 7-3 16,-8 1 2-16,-4 6-2 15,4 5 0-15,-4 5-3 16,14 9-2-16,0-3-5 15,24 17-25-15,-1-6 2 16,18 9-3-16,3-6 2 16</inkml:trace>
  <inkml:trace contextRef="#ctx0" brushRef="#br0" timeOffset="266441.6415">11991 9502 90 0,'-27'-48'36'16,"-3"16"-1"-16,-16 9 1 16,0 19-33-16,-5 18 3 15,2 16-2-15,-6 20 0 16,5 17 0-16,0 14-1 15,11 13 0-15,6 8-1 16,13 1-1-16,11-2-5 16,12-12-2-16,20 0-31 0,-2-25 0 15,15-8-2-15,-10-28 1 16</inkml:trace>
  <inkml:trace contextRef="#ctx0" brushRef="#br0" timeOffset="266615.6589">11394 10079 114 0,'-20'5'40'16,"0"-6"0"-16,20 1-3 16,20 15-35-16,14-14-2 15,15 0-7-15,8-14-30 16,29 6-1-16,1-14-1 15,15 6-2-15</inkml:trace>
  <inkml:trace contextRef="#ctx0" brushRef="#br0" timeOffset="267148.7122">13069 9986 89 0,'0'-17'37'15,"-15"-5"0"-15,1 15 0 16,-19 0-31-16,0 14 0 16,-15 4-1-16,2 13-1 0,-6 6 0 15,3 11-2-15,3 1 0 16,8 3 0-16,10 2-2 15,14-4 0-15,19-4-2 16,13-8-1-16,25-7-3 16,9-16-4-16,28 3-28 15,-2-18 0-15,15 1 0 16,-2-15-2-16</inkml:trace>
  <inkml:trace contextRef="#ctx0" brushRef="#br0" timeOffset="267530.7504">13481 10039 102 0,'-36'-9'37'0,"3"15"2"16,-14-5-3-16,10 12-31 16,-7 5-1-16,0 12-1 15,1 2-1-15,5 8 1 16,1-1-2-16,12 2 1 15,12-4-2-15,8-4 1 16,17-10-1-16,11-12 1 16,13-9-1-16,9-11 0 15,6-9 0-15,5-8-1 16,-2-7 2-16,-2-4-1 15,-8 0 1-15,-8 5-1 16,-12 2 0-16,-10 7 0 16,-9 11 0-16,-5 12 2 0,-16 6-2 15,-3 11 0-15,0 10-1 16,-2 6 0-16,7 7-2 15,2-4-1-15,12 2-3 16,7-13-3-16,26-3-28 16,-1-18-1-16,20-2 0 15,-3-20-1-15</inkml:trace>
  <inkml:trace contextRef="#ctx0" brushRef="#br0" timeOffset="267884.7858">13928 9986 97 0,'-14'-15'36'16,"14"15"1"-16,-27 7-2 15,13 19-29-15,-6 0-3 0,2 11 0 16,-2 7-1-16,2 4 0 16,0 0-1-16,6 1 1 15,-2-5-2-15,10-6 1 16,-1-9-1-16,4-7 1 15,2-10 0-15,-1-12 0 16,16-9-1-16,-4-9 1 16,2-10 0-16,3-7-2 15,-1-6 3-15,3-2-2 16,-2-2 1-16,0 3-1 15,0 4 1-15,-2 3-1 16,0 6 0-16,5 6 1 16,3 5-2-16,-1 6-2 15,3 7-1-15,2 3 0 0,6 10-4 16,-11-11-13-16,12 18-17 15,-11-9 1-15,8 9 0 16,-8-12 2-16</inkml:trace>
  <inkml:trace contextRef="#ctx0" brushRef="#br0" timeOffset="268236.821">14370 10014 86 0,'-5'10'35'16,"2"10"1"-16,-12-5 0 15,8 10-21-15,-7 3-12 16,3 5 1-16,0 3-1 15,-2 1 0-15,3-2-1 16,1-3-1-16,2-3 0 16,0-7 1-16,6-10-1 0,1-12 0 15,0 0-1-15,0 0 1 16,18-26 0-16,-8-1-2 15,1-8 3-15,2-7-1 16,3-4 1-16,-3-3-2 16,1 3 2-16,1 7-2 15,-1 3 0-15,0 8 2 16,0 8-2-16,0 7-1 15,5 11-1-15,-4 4-1 16,3 11-2-16,2-6-3 16,9 17-19-16,-11-11-12 15,12 10 2-15,-10-12-2 0,11 6 2 16</inkml:trace>
  <inkml:trace contextRef="#ctx0" brushRef="#br0" timeOffset="268447.8421">14846 9990 106 0,'-13'2'38'15,"7"14"2"-15,-16-1-2 16,14 11-30-16,-10 6-6 16,8 8 0-16,0 2-1 15,4 5 0-15,4 0-3 16,2-6 0-16,11-4-2 15,-4-18-1-15,18 3-9 16,-14-25-24-16,15-8-1 16,-9-19-1-16,7-3 3 0</inkml:trace>
  <inkml:trace contextRef="#ctx0" brushRef="#br0" timeOffset="268575.8549">14889 9749 97 0,'-19'-34'36'0,"11"24"-2"15,8 10 0-15,-10 6-40 16,20 17-28-16,6-3-1 15,19 10-1-15,2-4-1 16</inkml:trace>
  <inkml:trace contextRef="#ctx0" brushRef="#br0" timeOffset="268966.894">15448 9955 98 0,'-11'-3'38'0,"-21"-11"2"15,5 13-1-15,-16-3-24 16,1 12-9-16,-9 6-2 15,3 10 0-15,0 7-1 16,2 9-2-16,6 0-1 16,12 5 1-16,13-3-1 15,15-7 0-15,15-5-1 16,14-8 1-16,12-11-2 15,3-9 3-15,7-9 1 16,-4-5-2-16,0-8 1 16,-9-6 0-16,-7 2 0 15,-9-2-1-15,-6 0 3 0,-3 5-3 16,-8 8 0-16,-5 13 0 15,0 0-2-15,0 0 0 16,-11 31-1-16,2-2-1 16,7 9-2-16,-1-2-2 15,13 14-9-15,-6-16-22 16,23 4-2-16,-3-19 3 15,24-2-2-15</inkml:trace>
  <inkml:trace contextRef="#ctx0" brushRef="#br0" timeOffset="269416.939">15934 10069 114 0,'-22'-7'41'16,"-19"-1"-1"-16,5 16-1 0,-13 3-34 15,12 10-2-15,0-2 1 16,6 9-3-16,8-1 0 15,9 0 0-15,12-4-1 16,10-5 0-16,10-5-1 16,7-9 2-16,6-8 0 15,2-6 0-15,8-5 1 16,0-6-2-16,-7 0 2 15,0 1-2-15,-6-1 0 16,-4 5 0-16,-2 10 0 16,-8 7 0-16,-2 11-3 15,-8 12 2-15,-2 13-1 16,-5 10 1-16,-2 15-1 15,-3 11 2-15,-7 9-2 0,-2 4 2 16,-5-4-2-16,0 2 2 16,-5-10-1-16,1-10-1 15,-3-10 1-15,-4-17-1 16,1-12 1-16,-1-13-1 15,3-10 2-15,2-9-3 16,2-12 2-16,5-12-1 16,13-4-9-16,-3-28-14 15,26 7-14-15,3-12 1 16,23 4-2-16,0-7 3 15</inkml:trace>
  <inkml:trace contextRef="#ctx0" brushRef="#br0" timeOffset="269814.9788">16333 10181 74 0,'-9'13'37'16,"12"6"2"-16,-3-19-1 15,24 28-8-15,-1-26-27 16,8 0 1-16,1-12 0 16,7-2-1-16,-3-7 0 15,1 0-2-15,-1-8 1 16,-7 1-1-16,-9-6 1 15,-6 4 0-15,-7-1-1 0,-9 5 0 16,-14 5 1-16,-9 8 0 16,-8 9 0-16,-10 14 0 15,-2 11 0-15,1 12-2 16,3 8 0-16,4 6 0 15,15 3 0-15,12 0 0 16,19-7-2-16,14-10 1 16,15-7-3-16,8-23-3 15,20 4-13-15,-13-28-20 16,17-2 1-16,-6-23-3 15,9-1 1-15</inkml:trace>
  <inkml:trace contextRef="#ctx0" brushRef="#br0" timeOffset="275965.5938">1237 13378 47 0,'-1'-16'34'0,"-12"-6"2"16,1 14-2-16,-15-10-12 15,1 17-18-15,-12 2 0 16,0 15 0-16,-10 9-1 16,1 10 0-16,-4 13-1 15,7 8 0-15,4 5-1 16,9 3 1-16,16-6-1 0,10-2 0 15,15-12-1-15,15-11 0 16,16-13-3-16,10-20-2 16,15-3-13-16,0-29-17 15,10-4-1-15,-5-19-1 16,7 0 1-16</inkml:trace>
  <inkml:trace contextRef="#ctx0" brushRef="#br0" timeOffset="276354.6327">1237 13080 75 0,'-91'8'35'0,"6"19"1"0,-11 0 0 15,1 18-33-15,7 14 1 16,12 16-1-16,11 10 1 15,21 15 0-15,11 5-2 16,17 3 0-16,29-3-2 16,20-2 0-16,25-11 0 15,23-17-1-15,19-23 0 16,18-21-1-16,7-29 1 15,7-27-1-15,-2-32 3 16,-5-20 1-16,-15-22-1 16,-20-12 0-16,-25-1 1 15,-26-1 0-15,-24 5-1 16,-31 13 1-16,-20 13-2 15,-22 12-1-15,-11 15 1 16,-10 14-1-16,0 17-1 0,2 10-1 16,13 21-5-16,6 5-26 15,28 20-2-15,10-3 0 16,27 9-2-16</inkml:trace>
  <inkml:trace contextRef="#ctx0" brushRef="#br0" timeOffset="276849.6822">2361 13037 72 0,'0'0'36'0,"-3"15"-1"15,-7 10 0-15,-3 15-31 16,7 11-1-16,-2 15 0 15,2 7-1-15,3 15 0 16,-2 2-1-16,5 2 0 16,4-5-1-16,-3-9-1 15,8-8-3-15,-3-21-3 16,11-3-21-16,-3-36-8 15,7-11 0-15,-8-26 1 16</inkml:trace>
  <inkml:trace contextRef="#ctx0" brushRef="#br0" timeOffset="277038.7011">2174 13186 85 0,'-34'-19'37'16,"21"16"0"-16,2 1 0 15,11 2-33-15,24 7-2 16,10-5-1-16,13-1-2 15,15-3-1-15,18 1-4 16,-5-9-18-16,15 12-14 16,-4-4 2-16,3 10-3 15,-13-1 2-15</inkml:trace>
  <inkml:trace contextRef="#ctx0" brushRef="#br0" timeOffset="277392.7365">2990 13424 90 0,'-19'11'37'0,"6"11"0"16,-4-10-5-16,4 18-28 16,-1 1 0-16,8 8-1 15,2 4 0-15,5 1-1 16,5-4 0-16,8-2-1 15,10-8 1-15,8-10-1 16,8-12-1-16,3-14 1 16,2-11 0-16,-2-13-1 15,-5-8 1-15,-9-7-1 16,-7-6 1-16,-16 2-1 15,-12 2-1-15,-13 4 1 16,-8 11-1-16,-4 7-1 0,-1 12 0 16,0 6-1-16,4 13-2 15,8 0-2-15,19 14-8 16,1-20-22-16,25 12 0 15,4-19-1-15,17-1 1 16</inkml:trace>
  <inkml:trace contextRef="#ctx0" brushRef="#br0" timeOffset="277617.759">3658 12800 95 0,'-15'-6'37'15,"7"26"2"-15,-11 10-6 16,4 15-31-16,5 17 0 0,2 13-1 15,2 8 0-15,6 10 0 16,3 3-2-16,5-5 0 16,6-4-2-16,-1-15-2 15,8-6-5-15,-11-24-27 16,14-14 1-16,-14-28-3 15,8-9 3-15</inkml:trace>
  <inkml:trace contextRef="#ctx0" brushRef="#br0" timeOffset="277804.7777">3515 13231 83 0,'-27'-8'37'16,"-2"1"1"-16,19 16-1 16,10-9-32-16,0 17-1 0,19-7-2 15,15-4-2-15,13 1-1 16,5-3-2-16,14 1-2 15,1-10-7-15,13 10-25 16,-10-11 1-16,3 11-3 16,-15-8 4-16</inkml:trace>
  <inkml:trace contextRef="#ctx0" brushRef="#br0" timeOffset="278150.8123">4191 13252 83 0,'-14'1'37'0,"-14"-5"1"15,3 16-1-15,-12-5-30 16,-2 13-1-16,-2 2-2 0,4 8 0 15,1 2 0-15,4 2-1 16,11 0-1-16,12-6-1 16,13-6 0-16,14-12 0 15,14-10-1-15,8-8 1 16,10-11-1-16,2-4 0 15,0-4 0-15,-4 0 0 16,-6 1 1-16,-13 3-1 16,-10 6 0-16,-6 6 0 15,-13 11 1-15,0 0-1 16,-10 14 0-16,3 5 0 15,1 6 0-15,-1 1-1 16,9 4-2-16,1-6-1 16,14-3-3-16,1-21-7 15,28 0-23-15,-11-25-2 0,21-4 0 16,-10-25-2-16</inkml:trace>
  <inkml:trace contextRef="#ctx0" brushRef="#br0" timeOffset="278308.8281">4712 12831 69 0,'-8'-32'38'16,"8"32"0"-16,-24 4 1 15,16 37-12-15,-17 7-23 16,11 16 0-16,3 5-3 16,3 3-2-16,8 5-4 15,-3-19-25-15,21 5-9 16,-9-21-1-16,14-2 0 15</inkml:trace>
  <inkml:trace contextRef="#ctx0" brushRef="#br0" timeOffset="279103.9076">5516 13079 86 0,'-3'13'36'16,"3"16"-1"-16,-17-2-7 15,6 15-24-15,-8 4-1 16,4 5 0-16,-1-6-2 16,4-2 1-16,2-9-1 15,5-5 1-15,6-16-1 0,-1-13 0 16,20-5 0-16,1-15 0 15,1-8-1-15,3-7 1 16,1-6-1-16,-3 0 1 16,-3-2 0-16,-2 6-1 15,-5 7 1-15,-2 6 0 16,-7 7-1-16,-4 17 1 15,0 0-1-15,11 3 1 16,-6 13-1-16,1 3 0 16,6 3 0-16,2 1 0 15,3-4 0-15,9-2 0 16,2-4 1-16,1-8-1 15,5-5 0-15,-2-7 1 16,0-9-1-16,-2-5 2 0,-4-8-1 16,-2-3 0-16,-5 0 0 15,-2-1 0-15,-4 6-1 16,-1 3 1-16,-4 10 0 15,-8 14-1-15,0 0 0 16,7 30 0-16,-10 0-1 16,0 7-1-16,3 4-2 15,-1-2-1-15,13 5-6 16,-9-19-22-16,23 3-5 15,-4-21-2-15,16-3 1 16</inkml:trace>
  <inkml:trace contextRef="#ctx0" brushRef="#br0" timeOffset="279916.9889">6393 13093 66 0,'-20'6'40'0,"6"13"0"16,-10-1 0-16,10 16-12 15,-6-6-25-15,7 5-1 16,6 0-1-16,9 3 0 15,3-7 0-15,11-1-1 16,5-7 0-16,3-5 1 16,4-9-1-16,-1-8-1 15,-1-7 1-15,-3-10 0 16,-5-9 0-16,-6-8 0 15,-5-7 0-15,-3-1 0 16,-4-4 0-16,-4 3 0 0,0 4 0 16,-1 8 1-16,-3 11-1 15,-3 13 0-15,11 8 0 16,-18 14 0-16,9 2-1 15,6 8 1-15,6-2-1 16,6-1 0-16,9-6-1 16,6-8 0-16,8-4 0 15,2-10 1-15,7 1-1 16,-4-11 0-16,-2 6 1 15,1-2 1-15,-10 3 2 16,-6 6-1-16,-7 6 0 16,-5 10 2-16,-7 4-1 15,-1 10-1-15,-4 3 1 16,-4 4-1-16,1 4 1 0,1 1-2 15,-1-3 1-15,2-5-1 16,4-5 0-16,5-11 0 16,-4-14 0-16,20-4 0 15,-1-14 0-15,0-11 0 16,4-9 1-16,-1-6-1 15,-1-4 1-15,-2 3-1 16,-1 3 1-16,-6 9-1 16,-5 9 1-16,-3 9 0 15,-4 15-1-15,0 0 1 16,-5 26-1-16,2-3 0 15,5 3 0-15,0 0 0 16,9-4-1-16,3-5 1 16,5-10 0-16,5-7 0 15,2-7 0-15,3-7 0 0,-3-4 1 16,-1-4 0-16,-2-1-1 15,-2 3 1-15,-6 8-1 16,-2 0 0-16,-13 12 0 16,17-1 0-16,-17 1 0 15,7 29 0-15,-7-3-1 16,1 5-2-16,1 9-2 15,-8-1-6-15,14 20-10 16,-16-17-21-16,18 10 2 16,-5-15-2-16,20 2 2 15</inkml:trace>
  <inkml:trace contextRef="#ctx0" brushRef="#br0" timeOffset="280435.0407">7488 13222 75 0,'3'12'36'0,"-3"-12"0"16,16 17-7-16,-2-18-25 16,5 2 0-16,5-7 0 15,6-2-1-15,1-8 0 16,2-3 0-16,-5-3-1 15,-4 2 0-15,-10-3-1 16,-7 2 1-16,-15 4-2 16,-11 4 2-16,-13 7-1 15,-4 10 1-15,-5 4 0 16,-4 11-1-16,2 7 1 15,6 7-1-15,7 5 1 16,10 3-1-16,12-1 0 0,12-3-2 16,12-3 0-16,12-12-3 15,18-4-2-15,0-22-15 16,19 8-19-16,-7-17 2 15,14 0-2-15,-15-14 1 16</inkml:trace>
  <inkml:trace contextRef="#ctx0" brushRef="#br0" timeOffset="280788.076">7958 13223 83 0,'-17'1'39'0,"4"12"-1"16,-3-6 1-16,10 10-35 15,-7-1-1-15,7 6-1 16,-2-1 0-16,4 2 0 0,4-1 0 15,1-1 0-15,2-6-1 16,3-3 0-16,-6-12 0 16,18 0 0-16,-2-12 0 15,1-9-1-15,1-4 0 16,4-9 0-16,2-3 0 15,-4-4 1-15,4 3-1 16,0 3 1-16,-5 7-1 16,-1 8 1-16,-1 10-1 15,-5 15 1-15,-3 15-1 16,-2 8-2-16,-1 11 2 15,-3 3-2-15,4 4 0 16,2-6-4-16,11 1-6 16,-10-32-23-16,21 1-5 15,3-29 1-15,13-11-1 0</inkml:trace>
  <inkml:trace contextRef="#ctx0" brushRef="#br0" timeOffset="280976.0948">8621 12622 92 0,'-21'28'40'15,"-14"17"1"-15,5 22-1 16,-7 7-37-16,7 4-2 16,8 4 0-16,8-2-3 15,9-7-2-15,5-15-3 16,20 2-24-16,-13-25-9 15,11-4 0-15,-18-31-2 16</inkml:trace>
  <inkml:trace contextRef="#ctx0" brushRef="#br0" timeOffset="281419.1391">8359 13059 82 0,'0'19'40'0,"-3"-4"0"15,18 11-2-15,-2-6-32 16,15-5-2-16,7-9-1 15,6-4 0-15,5-8-1 16,1-6 0-16,-1-6 0 16,-3 4 0-16,-10-3 0 15,-4 6 0-15,-13 4 0 16,-2 7-1-16,-14 0 1 0,0 25 0 15,-7 0-1-15,-4 8-1 16,2 5 0-16,-2 4 0 16,6 2 0-16,5-2-1 15,5-4 1-15,6-14-1 16,11-9 0-16,7-13 1 15,8-11 0-15,7-13-1 16,1-10 0-16,-2-6 0 16,1-4-1-16,-9 2 2 15,-2 7-3-15,-13 7 1 16,-9 15-1-16,-11 11 0 15,-6 11 0-15,-10 8-1 16,1 18-4-16,-10-11-8 0,18 25-11 16,-13-19-11-1,18 4-1-15,-2-15 1 0,15-2 0 16</inkml:trace>
  <inkml:trace contextRef="#ctx0" brushRef="#br0" timeOffset="282132.2104">9349 13118 82 0,'0'0'39'15,"-2"-17"-1"-15,2 17-4 16,0 0-28-16,-11 14-1 15,2 0-1-15,1 10-2 16,-6 2 1-16,0 12-1 16,-1 0 0-16,4 3-1 15,-1-5 0-15,5-3 0 0,4-10 0 16,6-8-1-16,7-14 1 16,6-13-1-16,8-8 0 15,-1-10 0-15,3-8 0 16,0-4 1-16,-5 1-1 15,-1-2 1-15,-6 5-1 16,-4 9 1-16,-4 7-1 16,-4 7 1-16,-2 15-1 15,0 0 1-15,-2 22-1 16,5-3-1-16,3 4 1 15,8-2 0-15,3-5 0 16,7-5 0-16,1-6 1 16,7-9 0-16,3-9-1 15,-3-4 2-15,-2-6-1 0,-7 3 1 16,-1-1-1-16,-6 2 0 15,-7 9 0-15,-9 10-1 16,0 0 1-16,8 18 0 16,-11 4-1-16,-3 10-1 15,3 4 0-15,-3 5-3 16,5 5-4-16,-7-14-9 15,19 13-19-15,-9-19-6 16,12-3 0-16,-1-16 1 16</inkml:trace>
  <inkml:trace contextRef="#ctx0" brushRef="#br0" timeOffset="282944.2916">10486 12430 87 0,'0'-15'38'0,"3"25"1"16,-12 1-2-16,10 17-34 16,0 8 0-16,4 14-1 0,-3 10 1 15,4 12-1-15,-5 7 0 16,2-1-1-16,-1-2 1 15,-1-1 0-15,-1-9-1 16,0-11-1-16,2-10 1 16,3-16-2-16,-1-9 2 15,-4-20-1-15,15 7 0 16,-1-19 0-16,0-6 0 15,0-5 1-15,-2-7-1 16,5 0 1-16,-2-3-1 16,4 2 0-16,-1 6 0 15,1 5 0-15,-1 6 0 16,5 7 0-16,2 10 0 15,-6 6 0-15,1 9 0 0,-4 10 0 16,-5 6 0-16,-11 2 0 16,-9 3 0-16,-13 2 0 15,-9 1 0-15,-7-7 0 16,-8-2 0-16,0-12-1 15,1-6-1-15,4-10-1 16,16-8-5-16,3-27-13 16,31 4-19-16,-1-16 1 15,26 1-2-15,3-9 2 16</inkml:trace>
  <inkml:trace contextRef="#ctx0" brushRef="#br0" timeOffset="283328.33">10979 13012 58 0,'-6'21'37'15,"5"3"2"-15,-1-9 0 16,12 10-17-16,-10-25-16 16,27 10-1-16,-1-16-1 15,14-2-1-15,-1-6 0 16,8-2-1-16,0-6 0 15,-5 1-1-15,-7-1 0 16,-8-1-1-16,-9 0 1 16,-11 1 0-16,-12-2 0 15,-10 3 0-15,-9 2-1 16,-6 3 1-16,-4 6 0 15,-5 10 0-15,-3 10 0 0,1 11 0 16,2 8-1 0,9 10 1-16,3 6 0 0,9 6-1 15,15-2 0-15,10-6-1 16,20-5-1-16,10-12-3 15,22-3-7-15,-1-31-15 16,25 7-14-16,-3-22 0 16,10 1 0-16,-5-17 1 15</inkml:trace>
  <inkml:trace contextRef="#ctx0" brushRef="#br0" timeOffset="283579.3551">12026 12384 96 0,'-16'-13'40'0,"-13"6"1"16,4 29-11-16,-15 6-24 16,7 14-1-16,-7 15-2 15,4 13 0-15,-1 11-1 16,8 5-1-16,0 5 0 15,11-2-2-15,4-3-1 16,5-11-3-16,12-7-3 16,-4-28-13-16,17 0-19 15,-11-22 0-15,12-6-1 16,-12-23 2-16</inkml:trace>
  <inkml:trace contextRef="#ctx0" brushRef="#br0" timeOffset="284363.4335">11603 12995 101 0,'-18'-16'38'0,"18"16"1"15,-5-14-8-15,17 13-26 16,14-4-1-16,12 2-2 16,9-3-1-16,7 0 1 15,6-3-1-15,0 1 0 16,-1 0-1-16,-6 0 1 15,-12 4-1-15,-7 0 0 16,-10 2 1-16,-9 4-1 16,-15-2 1-16,0 0 0 15,-1 18 0-15,-10-8 0 16,-3 8 0-16,-3 0 0 15,-3 9-1-15,0 1 1 0,-2 5-1 16,7 3 1-16,4-5-1 16,10 1 0-16,6-11 0 15,16-7 0-15,8-12-1 16,12-10 1-16,5-10-1 15,-1-11 0-15,5-4 0 16,-9-9 0-16,-5-2 0 16,-11-2 1-16,-12 4 0 15,-10 3-1-15,-10 7 2 16,-9 10-1-16,-6 8 0 15,0 8 1-15,-5 14-1 16,4 5 1-16,2 8-1 16,9 2 0-16,6 2 0 15,8-3 1-15,13-1-1 0,6-9 0 16,8 0 0-16,4-6 0 15,0-4 0-15,2-1 0 16,-4 0 1-16,-3 2-1 16,-8 2 0-16,-3 3 1 15,-5 5-1-15,-8 1 0 16,-4 6 1-16,-2 1-1 15,-3 4 0-15,-2 2 0 16,2 1 0-16,-1-5-1 16,1 0 1-16,2-7-1 15,3-16 1-15,0 0 0 16,15 3 0-16,-1-24 0 15,4-6 0-15,5-8 1 16,2-8 0-16,-2-7 0 16,1 3-1-16,-3 1 1 0,-5 6-1 15,-2 7-1-15,-3 8 1 16,-3 6-1-16,-8 19-1 15,10-8 0-15,-10 8-2 16,23 7-1-16,-4 5-5 16,-4-18-6-16,22 21-10 15,-13-22-14-15,13 8 1 16,-3-10 0-16,5 6 1 15</inkml:trace>
  <inkml:trace contextRef="#ctx0" brushRef="#br0" timeOffset="284724.4696">12937 12991 95 0,'-6'17'38'0,"14"-1"-1"15,-8-16-6-15,28-6-28 16,-3-8 1-16,7-6-2 15,1-7-1-15,1-1 0 16,-3-8 0-16,-5 3 0 16,-6-3 0-16,-6 4 0 15,-7 2 1-15,-9 8 0 16,-13 8 0-16,-5 10 1 15,-9 9-1-15,-4 16 1 16,-6 10-1-16,4 12 0 16,1 5 0-16,10 4-1 15,9 0 0-15,12-5 0 0,15-5-1 16,12-14-1-16,13-9-3 15,6-20-7-15,16 6-8 16,-16-28-20-16,14 2-2 16,-7-14-2-16,4 4 2 15</inkml:trace>
  <inkml:trace contextRef="#ctx0" brushRef="#br2" timeOffset="378831.8794">3134 8162 60 0,'0'0'33'16,"6"-13"-1"-16,-6 13-3 15,0 0-15-15,0 0-3 16,0 0-3-16,0 0-3 16,0 0-1-16,0 0-1 15,0 0-1-15,6 28 0 16,-5-4-1-16,1 12 0 15,2 7 0-15,-1 5-1 16,0 6 1-16,-3 5 0 16,2 2 0-16,-7-1 1 0,4-5-1 15,-2-4 0-15,-4-4 0 16,2-7 0-16,2-8 0 15,-1-7 0-15,1-6-2 16,2-5 1-16,1-14 0 16,0 0 0-16,0 0 0 15,4-23 0-15,1-5 0 16,-1-11 0-16,3-12-1 15,0-12 1-15,1-14 0 16,4-6 0-16,-3-1-1 16,5 5 1-16,1 5 0 15,3 8 0-15,-2 10 1 16,4 13-1-16,2 13 0 0,1 10 0 15,1 7 1-15,2 7-1 16,0 3 0-16,-2 5 0 16,4 5-1-16,-3 5 1 15,-3 7-1-15,-4 7 1 16,-9 5-1-16,-4 5 1 15,-8 1-1-15,-8 1 1 16,-10-3 0-16,-6-5 0 16,-9-5 0-16,-7-8-1 15,0-9 0-15,0-8-2 16,7-1-6-16,-1-15-26 15,20 2 0-15,4-7-1 16,16 5 0-16</inkml:trace>
  <inkml:trace contextRef="#ctx0" brushRef="#br2" timeOffset="379094.9057">3756 8329 78 0,'0'0'35'0,"0"0"-2"16,-14 21 2-16,2-4-32 15,-1 9-3-15,0 6-3 16,-4-1-6-16,10 5-23 0,-1-4-1 16,8-3-1-16,4-12 0 15</inkml:trace>
  <inkml:trace contextRef="#ctx0" brushRef="#br2" timeOffset="379260.9223">3898 8119 90 0,'-21'-37'38'0,"0"14"-1"15,-13 4 1-15,14 13-33 16,-1 4-5-16,3-3-8 16,18 5-28-16,12 5 0 15,12-5-1-15,5-3-2 16</inkml:trace>
  <inkml:trace contextRef="#ctx0" brushRef="#br2" timeOffset="379497.946">4256 8137 88 0,'27'-13'39'0,"-2"-6"-1"16,12 3 0-16,-5-9-27 15,7 5-12-15,6 5-3 16,-8-1-22-16,2 14-12 0,-16 2 1 16,-1 11-2-16,-22-11 1 15</inkml:trace>
  <inkml:trace contextRef="#ctx0" brushRef="#br2" timeOffset="379666.9629">4396 8201 106 0,'-9'13'40'15,"9"-13"1"-15,-5 14-1 16,5-14-38-16,31-3-3 16,11-1-2-16,5-15-17 15,24 12-18-15,1-10-1 16,16 4-2-16,-1-3 0 15</inkml:trace>
  <inkml:trace contextRef="#ctx0" brushRef="#br2" timeOffset="380466.0428">5428 7967 75 0,'0'0'36'16,"6"-14"0"-16,-7 25-7 16,-16-9-19-16,10 9-3 15,-10 2-2-15,1 7-1 16,-3 3-1-16,4 7 0 15,1 1-2-15,0 0 1 16,5 1-1-16,1-3 1 0,7-5-2 16,2-4 1-16,-1-20 0 15,20 10 0-15,-6-20 0 16,3-11 0-16,-2-5 0 15,2-8 0-15,-3-4 0 16,-1 0 0-16,-5-2 0 16,1 1 0-16,-5 7-1 15,1 8 1-15,-2 4 0 16,-3 20 0-16,2-15-1 15,-2 15 1-15,13 13-1 16,-4 1 0-16,5 3 1 16,7 1-1-16,10-4 1 15,6-4-1-15,11-2 1 16,4-9-1-16,8-8 1 0,2-5 1 15,-2-6-1-15,-6-2 0 16,-4-2 0-16,-9 3 1 16,-11 1-1-16,-9 2 1 15,-11 11-2-15,-10 7 0 16,-7 13 0-16,-6 11 0 15,-5 9 0-15,-3 8-1 16,5 4 0-16,-3 8-1 16,7 2-1-16,5-4-1 15,17 5-7-15,-1-28-17 16,27 8-13-16,-1-20 1 15,17-2-2-15,-1-14 1 16</inkml:trace>
  <inkml:trace contextRef="#ctx0" brushRef="#br2" timeOffset="380628.059">6360 8183 108 0,'-15'4'40'0,"-4"-11"-2"15,19 7-5-15,0 0-38 16,-5-20-19-16,24 13-15 15,-2-5 0-15,10 3-1 16,-3-5 0-16</inkml:trace>
  <inkml:trace contextRef="#ctx0" brushRef="#br2" timeOffset="381101.1063">6563 7944 91 0,'15'-22'39'15,"0"-7"1"-15,12 7-1 16,-2-6-33-16,8 9 1 16,-4 4-3-16,-1 7-1 15,-8 5 0-15,-2 8-1 16,-8 5-1-16,-3 9 0 15,-6 9 0-15,-3 4-1 16,-4 6 0-16,-1 8-1 16,-2 4 1-16,7-1-1 15,2 0 1-15,7-4-1 0,9-11 1 16,9-4 0-16,12-16 0 15,5-10 0-15,6-13 0 16,3-13 1-16,-3-9-1 16,-1-8 1-16,-6-11 0 15,-12-2 1-15,-8-1 0 16,-7 3 0-16,-5 3 0 15,-2 8 0-15,-3 4-1 16,-2 9 1-16,4 7-1 16,4 6-1-16,8 7-1 15,8 1-4-15,15 13-12 16,-5-18-13-16,22 12-11 15,3-8-2-15,24 4 0 16,-1-9 1-16</inkml:trace>
  <inkml:trace contextRef="#ctx0" brushRef="#br2" timeOffset="385840.5802">8365 8218 92 0,'0'0'37'0,"0"0"0"16,12 7-5-16,-19 11-30 16,0 9-1-16,-1 9-2 15,-2 0-4-15,11 12-13 0,-6-13-19 16,19-4 1-16,6-15-2 15,12-9 1-15</inkml:trace>
  <inkml:trace contextRef="#ctx0" brushRef="#br2" timeOffset="386511.6473">9070 7959 88 0,'-13'-8'38'0,"13"8"-1"16,-10 8 1-16,6 4-36 0,-1 4 0 16,0 11 1-16,-3 7-1 15,2 7 0-15,-4 3-1 16,3 8 0-16,0-5 0 15,1 1 0-15,1-8-1 16,2-3 0-16,3-8 1 16,0-11-1-16,0-18 0 15,0 0 0-15,16-9 1 16,-8-16-1-16,3-11 1 15,-2-8-1-15,-1-8 0 16,5-9 1-16,-3-6 0 16,1-3 0-16,2 3 0 15,4 5 0-15,0 3 0 16,10 8 0-16,3 5 0 15,8 10 0-15,1 13-1 0,4 10 1 16,-1 9-1-16,-2 7 0 16,-6 10-1-16,-6 5 1 15,-13 11-1-15,-7 7-1 16,-13 5 1-16,-11 0 0 15,-8 3 0-15,-10-5-1 16,-7-1 2-16,-6-3-1 16,-3-5 1-16,4-10 0 15,1-4 0-15,7-3 1 16,3-4 0-16,11 1-1 15,5-4 1-15,9 6 0 16,4 5 0-16,4 9 0 0,0 7 0 16,-1 11 0-16,-3 9 0 15,-7 7 0-15,-3 5-2 16,-5 3 0-16,3-2-1 15,-2-9-4-15,13 2-16 16,0-27-17-16,22-7 1 16,7-23-3-16,18-8 3 15</inkml:trace>
  <inkml:trace contextRef="#ctx0" brushRef="#br2" timeOffset="386758.672">9584 8161 94 0,'0'0'38'16,"0"0"1"-16,-14 22-1 15,-1-6-35-15,1 12-1 16,-1 0 0-16,4 6 0 15,4-1-1-15,7 0-1 16,9-5-1-16,7-10-2 16,18 4-19-16,0-27-16 15,15-3 0-15,-1-19-2 16,11 0 1-16</inkml:trace>
  <inkml:trace contextRef="#ctx0" brushRef="#br2" timeOffset="386901.6863">9781 7844 102 0,'-37'-12'39'0,"1"6"-1"16,12 5-4-16,14 16-63 16,10-15-8-16,13 0 0 15,8-4-3-15</inkml:trace>
  <inkml:trace contextRef="#ctx0" brushRef="#br2" timeOffset="387194.7156">10284 7831 105 0,'14'-2'41'16,"3"-9"-1"-16,13 7 0 16,-1-3-36-16,8-5-4 15,5 2 0-15,3 3-1 16,2 2 0-16,-7 1-4 15,4 13-19-15,-16-7-16 16,-7 8 2-16,-21-10-3 16,4 23 3-16</inkml:trace>
  <inkml:trace contextRef="#ctx0" brushRef="#br2" timeOffset="387359.7321">10262 8034 106 0,'-14'8'41'15,"25"2"0"-15,8-14-2 16,23 0-37-16,17 0-2 15,10-8-2-15,14 6-8 16,-10-12-25-16,14 9-6 16,-14-5 1-16,-2 7-2 15</inkml:trace>
  <inkml:trace contextRef="#ctx0" brushRef="#br2" timeOffset="388982.8944">11986 7600 69 0,'2'-19'35'0,"0"6"0"16,-16 0-1-16,2 12-27 15,-13 1-1-15,5 14 1 16,-15 3-2-16,3 13 0 16,-5 5-1-16,5 10 0 15,2 2-2-15,4 10 0 16,8-2 0-16,11-1-2 15,12-5 1-15,11-5-1 16,12-14 1-16,14-11-1 16,11-17 1-16,8-14 0 15,5-15 0-15,1-9 1 0,-5-11-1 16,-6-5 0-16,-9-2 0 15,-18 1 0-15,-20 5 0 16,-18 6-1-16,-15 8 0 16,-15 12 0-16,-11 9 1 15,-3 8-2-15,5 10 0 16,4 2-3-16,18 16-8 15,6-10-25-15,31 10-2 16,7-12 0-16,24 8-2 16</inkml:trace>
  <inkml:trace contextRef="#ctx0" brushRef="#br2" timeOffset="389139.9101">12582 7808 103 0,'-12'0'38'0,"12"0"1"16,-13-5-7-16,2-13-53 15,11 18-17-15,14-28-1 16,6 16 0-16,-4-9 0 16</inkml:trace>
  <inkml:trace contextRef="#ctx0" brushRef="#br2" timeOffset="389335.9297">12951 7557 92 0,'9'12'38'16,"-15"1"0"-16,3 16 0 15,-7 0-35-15,0 9-1 0,0 5 0 16,-1 2-2-16,3 7-1 16,0-8-5-16,17 7-28 15,-8-17-5-15,16-4 0 16,-1-11 0-16</inkml:trace>
  <inkml:trace contextRef="#ctx0" brushRef="#br2" timeOffset="389700.9662">13283 7567 97 0,'0'-13'39'0,"16"12"2"16,2-9-2-16,14 9-35 15,-3-5-2-15,7 2 0 16,-2 3 0-16,-4 7 0 16,-9 4 0-16,-6 6-1 15,-8 5-1-15,-11 5 1 16,-5 4 0-16,-11 3-1 15,-3 2 1-15,-8 3-1 16,-3-1 1-16,5-4 0 16,0-1-1-16,7-2 1 15,12-8 0-15,9-6-2 16,16-6 0-16,17-13-2 15,25-1-4-15,4-19-9 0,25 9-22 16,-1-15-4-16,14 6 2 16,-6-11-1-16</inkml:trace>
  <inkml:trace contextRef="#ctx0" brushRef="#br2" timeOffset="389876.9838">14336 7622 92 0,'-36'20'38'16,"0"12"2"-16,-12-3-3 15,-1 9-33-15,-2 2-2 16,4-2 0-16,2 1-4 16,7-12-4-16,21 0-30 15,-4-17-4-15,21-10 3 0,0 0-2 16</inkml:trace>
  <inkml:trace contextRef="#ctx0" brushRef="#br2" timeOffset="390042.0003">14052 7732 103 0,'-12'-14'41'0,"12"14"0"15,-5 13-1-15,17 1-35 16,0 2-2-16,10-1-3 16,13 3-4-16,-3-13-18 15,21 13-17-15,-7-10-2 16,13 4 1-16,-7-8-3 15</inkml:trace>
  <inkml:trace contextRef="#ctx0" brushRef="#br2" timeOffset="390718.0679">15093 7521 85 0,'-25'-7'38'16,"-13"0"1"-16,3 15 0 15,-9 5-34-15,8 9 0 0,-3 5-1 16,10 13 0-16,2 1-1 15,12 4-1-15,7 1 0 16,15-2 0-16,9-7-1 16,16-5 0-16,10-9 0 15,12-9 0-15,11-10-1 16,-4-10 1-16,0-10 0 15,-4-9-1-15,-8-6 1 16,-13-6-1-16,-14-6 0 16,-16-5 0-16,-13 1 0 15,-12 2-1-15,-8 3 0 16,-3 10 0-16,1 7-1 15,-5 9-2-15,10 17-3 0,-2-3-19 16,25 21-13-16,1-3 0 16,19 12-2-16,4-6 1 15</inkml:trace>
  <inkml:trace contextRef="#ctx0" brushRef="#br2" timeOffset="390883.0844">15635 7674 90 0,'-15'-10'39'0,"4"1"-2"16,0-3-2-16,11 12-29 16,4-14-35-16,4-4-10 15,19 5 1-15,0-9-1 0</inkml:trace>
  <inkml:trace contextRef="#ctx0" brushRef="#br2" timeOffset="391080.1041">16115 7306 100 0,'0'0'40'15,"0"0"0"-15,-24 22-1 16,13 13-33-16,-11 3-3 16,2 11 0-16,-3 5-2 15,3 3-1-15,3 3-3 16,3-13-6-16,17 6-27 15,-7-17-4-15,13 0 0 16,-3-19-1-16</inkml:trace>
  <inkml:trace contextRef="#ctx0" brushRef="#br2" timeOffset="392084.2045">16563 7758 87 0,'-10'13'36'15,"-6"3"-3"-15,-1 5-3 16,5 3-64-16,-11 2-2 15,9 2 1-15,5-7-1 16</inkml:trace>
  <inkml:trace contextRef="#ctx0" brushRef="#br2" timeOffset="392754.2715">17088 7474 103 0,'-16'18'37'0,"-2"2"1"15,5 14-9-15,3-3-27 16,0 6-1-16,6 2 1 15,0 3 0-15,2-2-2 0,3 1 1 16,4-9 0-16,-1-6-1 16,-1-6 1-16,1-6-1 15,-4-14 1-15,0 0-1 16,14-16 0-16,-7-6 0 15,1-8 0-15,1-7 0 16,3-7 0-16,2-8 0 16,0-4 0-16,4-1 0 15,3 1 0-15,2 3 0 16,2 7 1-16,1 5-1 15,2 10 1-15,0 13-1 16,-3 10 0-16,2 9 0 16,-4 9 1-16,-3 6-1 15,-6 7-1-15,1 7 1 16,-6 1-1-16,-4 6 0 0,-5-1 0 15,-7 1 1-15,-6 1-1 16,-5-5 0-16,-6-4 0 16,-6-4 1-16,-1-7 0 15,-6-4 1-15,1-7-1 16,0-5 1-16,6-3 0 15,3 1 1-15,4-2-1 16,7 4 0-16,3 5 0 16,5 5 0-16,2 12 0 15,1 6 0-15,-4 11 1 16,0 11-2-16,-7 8 0 15,-3 2-1-15,1 3 0 0,1-6-4 16,7 5-16 0,-2-21-18-16,22-16 1 0,7-17-1 15,24-13 0-15</inkml:trace>
  <inkml:trace contextRef="#ctx0" brushRef="#br2" timeOffset="393007.2968">17650 7715 71 0,'-9'12'38'0,"4"10"0"16,-6-5 0-16,5 16-10 15,-4-8-26-15,2 7 1 0,1 1-1 16,5-3-3-16,8 0-2 16,0-17-12-16,15 7-23 15,3-16 0-15,9-2 1 16,-2-16-3-16</inkml:trace>
  <inkml:trace contextRef="#ctx0" brushRef="#br2" timeOffset="393158.3119">17814 7508 105 0,'-29'-30'39'16,"7"14"0"-16,-1 4-1 16,12 14-35-16,11-2-11 0,0 0-28 15,14 3-3-15,1-8 0 16,13 5-2-16</inkml:trace>
  <inkml:trace contextRef="#ctx0" brushRef="#br2" timeOffset="393384.3345">18203 7395 108 0,'0'0'39'0,"17"-1"-1"15,2-9-1-15,6 5-38 0,11 4-1 16,-1-1-2-16,7 13-14 16,-11-9-19-16,-1 9-1 15,-14-4-1-15,-4 8 1 16</inkml:trace>
  <inkml:trace contextRef="#ctx0" brushRef="#br2" timeOffset="393557.3518">18108 7642 112 0,'-19'21'40'0,"8"-13"2"16,22 3-3-16,11 1-35 16,18-13-4-16,15-3-2 15,7-6-7-15,13 10-28 16,-9-12-3-16,0 7 0 0,-9-9-2 15</inkml:trace>
  <inkml:trace contextRef="#ctx0" brushRef="#br2" timeOffset="394797.4758">19342 7325 70 0,'19'-20'35'16,"-7"-2"-1"-16,-5 6 1 16,-14 2-29-16,7 14-1 15,-29-5 2-15,6 17 0 16,-15 4 0-16,3 14 0 0,-6 4-2 15,5 13 1-15,0 3-2 16,10 5 0-16,4 2-2 16,17-3 0-16,12-5 0 15,13-8-1-15,17-11-1 16,14-14 1-16,11-14-1 15,9-12 0-15,4-19 0 16,-1-10 0-16,-5-11 1 16,-12-4-1-16,-16-5 0 15,-14-1 0-15,-25 0 0 16,-15 7 1-16,-15 9-1 15,-17 12 0-15,-4 9 0 16,-6 11-1-16,5 11-2 16,2 6-3-16,23 21-18 0,2-9-17 15,23 10 2-15,8-7-2 16,22 5 0-16</inkml:trace>
  <inkml:trace contextRef="#ctx0" brushRef="#br2" timeOffset="396012.5973">21472 7102 73 0,'-4'-12'38'16,"4"12"0"-16,0 0 0 15,0 0-9-15,-9 21-25 16,2 8-1-16,-3 9 0 16,-2 11-1-16,-2 8-1 15,0 7 0-15,3 0 0 16,-2 2-2-16,10-7-2 15,0-11-3-15,23-4-31 16,-4-15-2-16,14-8 0 0,0-18-1 16</inkml:trace>
  <inkml:trace contextRef="#ctx0" brushRef="#br2" timeOffset="396269.623">21625 7283 104 0,'-35'-7'40'0,"6"15"0"15,-8-4 0-15,16 11-33 16,-3-4-4-16,13 3 0 16,2 1-1-16,9 4 0 15,6-3 0-15,6 2-1 0,6 0 0 16,6 1-1-16,11-2 0 15,3-3-2-15,12 2-2 16,-3-7-3-16,16 12-16 16,-11-18-18-16,14 6 1 15,-13-12 0-15,6 5-1 16</inkml:trace>
  <inkml:trace contextRef="#ctx0" brushRef="#br2" timeOffset="396727.6688">22116 7415 106 0,'-32'-5'39'15,"6"13"2"-15,-11-8-1 16,5 9-35-16,-6 1-1 0,10 2-1 16,-4 0-1-16,11 2 0 15,3 1 0-15,7 2-1 16,8-1 0-16,11-1 0 15,7 1-1-15,4-1 0 16,7 0 0-16,0-6 0 16,7-4-1-16,0-4 0 15,-2-5 1-15,-1-8-1 16,-2-4 0-16,-5-4 0 15,-3-3 1-15,0-1 0 16,-8 3 0-16,-1 3-1 16,-4 5 1-16,-7 13-1 15,0 0 0-15,-7 16 1 16,-3 11-1-16,-5 14 1 0,-3 11-1 15,-5 8 2-15,-6 7-1 16,-3-1 0-16,-2 1 0 16,-1-8-1-16,-3-8 1 15,1-9 0-15,5-13 0 16,1-11-1-16,7-11-1 15,4-14-2-15,15-5-3 16,-4-22-17-16,28 3-14 16,-1-13-1-16,16-1-1 15,3-11 1-15</inkml:trace>
  <inkml:trace contextRef="#ctx0" brushRef="#br2" timeOffset="397306.7267">22540 7447 106 0,'0'0'40'0,"0"0"1"16,-17 0-1-16,7 12-33 15,-9 1-4-15,-1 9 0 16,-6 3 0-16,1 3-2 15,2 1 1-15,2 0-1 16,7-2 0-16,5-6 0 16,5-7 0-16,4-14-1 15,19 0 0-15,1-9 0 16,5-11 0-16,0-3 0 0,2-4 1 15,2-4-1-15,-3 1 0 16,-1 0 0-16,-6 4 0 16,-6 5 0-16,-4 8 0 15,-9 13 0-15,9-12 0 16,-9 12 0-16,0 13 0 15,0 2 1-15,1-1-1 16,3 1 0-16,4 1 0 16,2-2 0-16,9-6 0 15,0-5 1-15,9-5-1 16,1-7 2-16,5-5-2 15,-4-2 0-15,3-2 0 16,-3-1 0-16,-4 3 0 16,-4 1 0-16,-8 8 0 0,-4 7 0 15,-10 0 0-15,-6 25 0 16,-6 0 0-16,-8 5 0 15,2 5 0-15,-6 1-2 16,6 1-2-16,2-11-3 16,16 6-8-16,0-32-11 15,18 13-5-15,1-31-4 16,19 2-6-16,0-18 1 15,14-2 2-15</inkml:trace>
  <inkml:trace contextRef="#ctx0" brushRef="#br2" timeOffset="397478.7439">23352 7143 122 0,'-27'27'39'0,"-2"21"2"0,-17 1-2 16,-4 13-36-16,5 5-2 15,6-2-2-15,7 3-3 16,3-19-9-16,24 10-19 15,-3-18-9-15,13-2 0 16,3-16-1-16</inkml:trace>
  <inkml:trace contextRef="#ctx0" brushRef="#br2" timeOffset="397809.777">23405 7474 114 0,'0'0'40'0,"-30"11"2"0,13 9-2 15,-3-3-37-15,5 4-1 16,0 1 0-16,3 4 0 16,8-4-1-16,4 0-1 15,8-1 1-15,2-5-1 16,4-1 0-16,1-1 0 15,4-3 0-15,-2 1 0 16,-3 0 0-16,-6-1 0 16,-4 4 0-16,-6 0 0 15,-6 1 0-15,-7-1-1 16,-3 1-2-16,-5-4-2 15,9 8-12-15,-12-20-12 16,13 8-11-16,-2-13-1 16,15 5-1-16,5-20 1 0</inkml:trace>
  <inkml:trace contextRef="#ctx0" brushRef="#br2" timeOffset="398418.8379">24048 7091 90 0,'11'-16'38'16,"3"11"2"-16,-14 5-1 16,16-2-22-16,-16 2-11 15,-7 19-1-15,-2 5-1 16,-3 11 0-16,-4 8-1 15,-5 6-2-15,0 9 1 16,-1 7-2-16,1-1 1 16,5 2-1-16,3-7-1 15,9-7-1-15,11-3-1 16,-1-14-3-16,21 5-17 15,-13-30-16-15,20 1-3 16,-7-22 2-16,10 1-2 16</inkml:trace>
  <inkml:trace contextRef="#ctx0" brushRef="#br2" timeOffset="398636.8597">24165 7042 122 0,'-17'-2'41'16,"-3"-3"1"-16,20 5-2 15,0 0-37-15,17 10-2 16,17-5-1-16,14 0-1 16,12 3-2-16,2-3-1 15,14 11-6-15,-21-13-22 16,8 17-8-16,-21-5 0 0,-8 9 0 15,-28-8 0-15</inkml:trace>
  <inkml:trace contextRef="#ctx0" brushRef="#br2" timeOffset="398815.8776">24085 7354 115 0,'-22'13'39'0,"11"-6"2"16,30 4-3-16,16-9-37 15,21 0 0-15,6-2-1 16,7 0-3-16,2 3-1 15,-11-11-18-15,-3 15-18 16,-18-7 2-16,-14 10-1 16,-25-10-1-16</inkml:trace>
  <inkml:trace contextRef="#ctx0" brushRef="#br2" timeOffset="398981.8942">24062 7611 106 0,'-45'24'39'16,"9"-10"2"-16,22 3-1 15,14-17-33-15,38 4-4 16,18-6-1-16,16-2-3 15,12 2-3-15,-4-13-19 16,8 15-15-16,-15-6-3 16,-7 9 1-16,-26-4-1 15</inkml:trace>
  <inkml:trace contextRef="#ctx0" brushRef="#br2" timeOffset="399379.934">23829 8050 109 0,'0'0'41'0,"25"-2"2"16,22 3-1-16,12-8-38 0,19-1-1 15,12 0 1 1,9 0-2-16,0-1 0 0,-3 1-1 15,-4-3 1-15,-13 5 0 16,-21 3-2-16,-12-1 0 16,-13 2 0-16,-12 0-2 15,-21 2 0-15,0 0 1 16,0 0-3-16,-25-5-1 15,7 6-3-15,-8-11-8 16,26 10-11-16,-36-7-8 16,36 7-5-16,-19-5-2 15,19 5 2-15</inkml:trace>
  <inkml:trace contextRef="#ctx0" brushRef="#br3" timeOffset="407373.7333">1791 11452 67 0,'0'0'35'0,"-4"-22"-2"15,4 22 2-15,-5-15-29 16,5 15-2-16,0 0-1 16,0 0 0-16,2 18 0 15,1 2-1-15,1 5 0 16,1 9 1-16,0 7-2 15,0 4-1-15,-3 5 1 16,1 0-1-16,1-4 0 16,-4-4 0-16,2-5 0 15,-2-7-2-15,-1-10 2 0,2-8 0 16,-1-12 0-16,0 0 0 15,6-16 0-15,-4-3 0 16,-1-12 1-16,-1-3 1 16,2-7-1-16,-1-5 0 15,2-6 0-15,3-1 0 16,2-4-1-16,7 4 1 15,4 2 0-15,6 4-3 16,4 4 2-16,4 9 0 16,3 7 0-16,-2 9-1 15,-5 11 0-15,-1 8-1 16,-8 11 1-16,-7 8 0 15,-10 9 0-15,-6 6 0 16,-10 2 0-16,-5 3 1 16,-4-1 0-16,-2 0 2 0,-5-3-2 15,4-7 2-15,3-4-2 16,1-4 1-16,5-7 0 15,3 6 1-15,4-2-2 16,5 6-1-16,-1 5 3 16,3 10-3-16,-3 10 2 15,-5 7-2-15,3 9 2 16,-5-3-2-16,1 0-1 15,-2-6-2-15,13 0-11 16,-2-24-21-16,17-4 1 16,-1-21-3-16,18-9 1 15</inkml:trace>
  <inkml:trace contextRef="#ctx0" brushRef="#br3" timeOffset="407749.7709">2396 11628 62 0,'0'0'35'0,"0"0"0"15,0 0 0-15,0 0-22 16,-11 27-7-16,-1-10-3 16,4 7-3-16,-1 2 1 15,2-1-2-15,5 2 1 16,4-5-4-16,7-4-2 15,-9-18-30-15,35 7 2 16,-12-23-1-16,11-3 0 16</inkml:trace>
  <inkml:trace contextRef="#ctx0" brushRef="#br3" timeOffset="407891.7851">2461 11367 81 0,'-28'-6'36'15,"0"-2"-4"-15,9 9-3 16,19-1-57-16,0 0-5 15,5 14-1-15,17-18-2 16</inkml:trace>
  <inkml:trace contextRef="#ctx0" brushRef="#br3" timeOffset="408119.8079">2878 11361 91 0,'18'-17'37'16,"-1"13"-1"-16,-2-11 0 16,6 5-35-16,3 3-1 15,1-2-4-15,7 14-30 16,-13-5-2-16,0 14 0 15,-8-3-2-15</inkml:trace>
  <inkml:trace contextRef="#ctx0" brushRef="#br3" timeOffset="408290.825">2906 11564 94 0,'-17'8'38'0,"17"-8"1"16,0 0-2-16,0 0-36 15,30-19-2-15,1-1-3 16,22 9-15-16,-3-15-19 15,19 6 2-15,-2-5-3 16,8 5 0-16</inkml:trace>
  <inkml:trace contextRef="#ctx0" brushRef="#br3" timeOffset="408904.8864">3629 11310 82 0,'-9'-20'38'15,"9"20"0"-15,-18 11-1 16,11 7-32-16,-7 5-2 16,1 7-1-16,-2 4 0 15,1 3 0-15,1 1-1 16,4-4 0-16,3-6 0 15,3-7-1-15,7-11 0 16,-4-10 0-16,22-4 0 16,-2-13 0-16,-1-7 0 0,3-6 1 15,-1-6-1-15,-2-2 0 16,-2 1 0-16,-5 6 0 15,-3 4 1-15,-4 7-1 16,-2 5 0-16,-3 15 0 16,0 0 1-16,0 0-1 15,0 0 1-15,12 15-1 16,-3-5 1-16,6 0-1 15,6-2 0-15,2-4 0 16,7-4 0-16,1-3 0 16,1-4 0-16,-1-5 1 15,-1 2-1-15,-6-3 0 16,-4 3 0-16,-5 1 0 15,-4 3 0-15,-11 6 0 0,12-1 0 16,-12 12-1-16,-1 8-1 16,-6 6 1-16,1 11-3 15,-6-4-4-15,16 16-28 16,-13-12-2-16,14 5 1 15,-5-15-3-15</inkml:trace>
  <inkml:trace contextRef="#ctx0" brushRef="#br3" timeOffset="409488.9448">4238 11413 52 0,'6'-20'36'15,"4"-3"0"-15,13 5 1 16,-4-11-18-16,10 5-11 15,-6-5-2-15,6 6-1 16,-3 3-1-16,-5 6-2 16,-4 5 1-16,-7 9-2 0,-10 0 1 15,5 27-1-15,-10-3 0 16,0 11 0-16,-5 5 0 15,1 6 0-15,0 1-1 16,4-1 2-16,4-1-1 16,2-8 0-16,8-7-1 15,10-9 2-15,3-13-2 16,6-10 0-16,2-13 1 15,7-11-2-15,0-12 2 16,1-6-1-16,-3-8 1 16,-7-3-1-16,-2-3 1 15,-5 4 0-15,-2 4 0 16,-4 6-1-16,-1 6-1 0,-4 10-1 15,4 13-2-15,-5 0-10 16,12 21-25-16,-21-6 0 16,27 23-1-16,-13-9-1 15</inkml:trace>
  <inkml:trace contextRef="#ctx0" brushRef="#br3" timeOffset="410980.0939">5166 11550 71 0,'9'18'41'0,"-9"2"-4"15,-2 10 3-15,-8 2-27 16,-3-3-15-16,8 7-5 16,-12-12-30-16,19 1 1 15,-4-11-3-15,16-3 1 16</inkml:trace>
  <inkml:trace contextRef="#ctx0" brushRef="#br3" timeOffset="411918.1877">6223 11166 63 0,'0'0'35'0,"-12"7"-1"15,9 6-1-15,-8-3-25 0,5 10-3 16,-6 0 0-16,2 13 0 16,1-1-1-16,2 8 0 15,-1-1-2-15,5 1 1 16,-3-5-2-16,3-2 1 15,3-8-1-15,-1-7-1 16,5-5 1-16,-4-13 0 16,0 0-1-16,11-16 1 15,-4-5-1-15,3-6 0 16,0-9 1-16,4-3-1 15,1-5 0-15,-1-1-1 16,4 2 2-16,-4 3-2 16,6 5 1-16,-3 5 0 0,0 7 0 15,0 7-1 1,-2 4 1-16,2 8-1 0,-2 6 1 15,-1 5-1-15,-2 3 1 16,-1 7-1-16,-1 2 0 16,-6 3 1-16,-2 4-1 15,-7 0 1-15,-2 2-1 16,-5-1 1-16,-2-4 0 15,-5 1 1-15,-2-6-1 16,-1-1 0-16,1-3 1 16,0 1 0-16,-1-2 0 15,3 5 0-15,-1 5-1 16,0 7 3-16,-2 8-3 15,1 8 1-15,-5 6-1 16,1 3 0-16,0 3-1 0,2-7-3 16,12 7-31-16,0-24-4 15,18-7 1-15,-7-27-1 16</inkml:trace>
  <inkml:trace contextRef="#ctx0" brushRef="#br3" timeOffset="412545.2504">6654 11376 76 0,'0'0'37'15,"-10"10"-1"-15,9 12-2 16,-8-6-29-16,3 8-1 15,-1-3-2-15,2 5 0 0,5-3-1 16,2-7-2-16,9 2-6 16,-11-18-29-16,36 1 0 15,-6-17-2-15,11-2 2 16</inkml:trace>
  <inkml:trace contextRef="#ctx0" brushRef="#br3" timeOffset="412677.2636">6899 11123 79 0,'-31'-3'36'0,"-3"0"-6"16,2 5-29-16,6 8-31 16,2-9-7-16,11 5 1 15</inkml:trace>
  <inkml:trace contextRef="#ctx0" brushRef="#br3" timeOffset="413229.3188">4939 11455 64 0,'-18'2'34'0,"-1"9"1"16,-6 3-3-16,1 8-26 15,-1-1-2-15,5 5 1 16,3 2-2-16,10-2-2 15,6 4-2-15,10-14-8 16,18 1-26-16,3-16 0 16,13-1 0-16,1-16 0 15</inkml:trace>
  <inkml:trace contextRef="#ctx0" brushRef="#br3" timeOffset="413376.3335">5143 11295 85 0,'-36'-7'36'16,"7"7"0"-16,1-6-4 15,3 9-36-15,25-3-30 16,0 0-1-16,0 0-2 16,30-5 0-16</inkml:trace>
  <inkml:trace contextRef="#ctx0" brushRef="#br3" timeOffset="414285.4244">7394 11191 67 0,'0'0'37'0,"0"0"-2"16,21-8 2-16,-1 5-31 16,9-8-6-16,18 1 0 15,0-2-4-15,15 10-12 16,-11-4-18-16,5 6-1 15,-8 0-1-15,-6 6 0 16</inkml:trace>
  <inkml:trace contextRef="#ctx0" brushRef="#br3" timeOffset="414451.441">7572 11287 81 0,'-44'10'37'0,"14"4"0"16,9-9 0-16,21-5-34 15,14 0-2-15,22-7-3 16,23 8-13-16,5-11-21 15,18 4 0-15,3-7-2 16,6 5 0-16</inkml:trace>
  <inkml:trace contextRef="#ctx0" brushRef="#br3" timeOffset="415868.5827">8716 10991 55 0,'-2'-20'36'0,"0"9"0"16,-4-4-1-16,6 15-27 15,-19-10-1-15,8 16-1 16,-11 2-1-16,5 12 0 16,-1 4-2-16,-1 7-2 15,-2 5 2-15,8 7-2 16,4-1 1-16,9 3 0 15,8 0-1-15,10-6-1 16,9-5 1-16,7-11 0 16,5-12-1-16,7-11 1 15,2-12 0-15,-2-13 0 0,1-9 0 16,-5-9-1-16,-7-3 1 15,-8 0-1-15,-12 1 1 16,-8 3-1-16,-9 7 0 16,-12 5 2-16,-10 10-2 15,-4 6 2-15,-6 11-2 16,1 5-1-16,2 5-1 15,3 1-4-15,21 8-30 16,7-16-4-16,7 24 1 16,14-18-3-16</inkml:trace>
  <inkml:trace contextRef="#ctx0" brushRef="#br3" timeOffset="416035.5994">9428 11070 77 0,'-12'-2'28'16,"12"2"-27"-16,0 0-3 16,11-15-36-16,5 2 3 15</inkml:trace>
  <inkml:trace contextRef="#ctx0" brushRef="#br3" timeOffset="416404.6363">9857 10915 78 0,'-19'8'41'0,"-12"-5"-2"16,4 11 3-16,-13 1-35 16,8 7-3-16,-1 3 0 15,7 5-2-15,2 4 1 16,9 0-2-16,8 0 1 15,14-3-1-15,10-6 0 16,12-8 0-16,14-8 0 16,9-11-1-16,4-7 0 15,2-10 0-15,-4-2 1 16,-6-7-2-16,-10-2 2 15,-14 0-2-15,-13 2 1 16,-17 2 0-16,-13 4-1 16,-6 4 0-16,-7 1 0 15,0 7 0-15,2 5-2 0,1 1-2 16,19 10-5-16,-3-10-27 15,30 10-2-15,3-7 2 16,23 5-2-16</inkml:trace>
  <inkml:trace contextRef="#ctx0" brushRef="#br3" timeOffset="416831.679">10329 10947 71 0,'25'-1'37'16,"-25"1"1"-16,0 0 1 16,-4-22-28-16,4 22-2 15,-24-14-3-15,5 12-1 16,-2-2-2-16,2 9 2 15,-3-1-3-15,4 9-2 16,2 2 1-16,7 2-2 0,6 2 1 16,12 0-1-16,10 1 1 15,11-3-1-15,9-2 0 16,3 0 1-16,8 0 0 15,-1 0 1-15,-3 0-1 16,-9 4 0-16,-7 0 0 16,-10 6 1-16,-15-1-1 15,-11 5 0-15,-11-3 0 16,-11 4 1-16,-2-2-1 15,-7-6 1-15,3-8-1 16,2-5 1-16,4-10-1 16,12-16 0-16,9-9 1 15,7-11-1-15,12-10 0 16,7-6-1-16,9-5 1 0,2 2 0 15,7 2-1-15,-6 6 0 16,0 12-2-16,-10 2-7 16,4 19-27-16,-16 0-1 15,2 14-1-15,-11 1-3 16</inkml:trace>
  <inkml:trace contextRef="#ctx0" brushRef="#br3" timeOffset="417320.7279">11320 10840 78 0,'-10'8'37'0,"-5"7"-1"16,-13 5 0-16,5 12-34 15,-14 1-1-15,-2 8-1 16,-3 3 1-16,0-1-3 16,4 1-1-16,0-11-3 15,17 4-15-15,-5-17-13 16,14-9-2-16,12-11 0 15,1-10 1-15</inkml:trace>
  <inkml:trace contextRef="#ctx0" brushRef="#br3" timeOffset="417484.7443">11031 11025 61 0,'-3'-21'40'16,"3"21"-2"-16,-8-18 2 15,8 18-19-15,0 0-15 16,1 17-1-16,10-3-2 16,11 2-2-16,11 2-3 15,5 1-1-15,19 9-7 16,-3-12-28-16,17 7 0 15,-5-9-1-15,5 3-1 16</inkml:trace>
  <inkml:trace contextRef="#ctx0" brushRef="#br3" timeOffset="418255.8214">12153 10803 56 0,'-19'-1'38'15,"-10"-1"-3"-15,0 14 3 16,-13-7-21-16,11 19-7 15,-11-1-3-15,10 11-2 16,-2 2-1-16,10 6-2 16,7 1 0-16,11 4-2 15,10-5 1-15,13-5-1 16,11-6 0-16,12-6 1 15,9-14-1-15,6-11 1 16,4-8 0-16,-2-14-1 16,-6-4 1-16,-5-13-1 15,-11-1 1-15,-8-3 1 16,-17 2-2-16,-11-1 2 0,-9 6-2 15,-11 4 2-15,-7 9-2 16,-3 5 0-16,1 9-2 16,-2 3-2-16,14 17-11 15,0-7-26-15,22 9 3 16,-4-13-2-16,35 15 0 15</inkml:trace>
  <inkml:trace contextRef="#ctx0" brushRef="#br3" timeOffset="418439.8398">12783 10919 99 0,'-23'5'39'15,"6"1"-1"-15,-1-8-2 0,-4-3-41 16,22 5-9-16,0 0-25 15,22-10 0-15,-7 2 0 16,14 1 1-16</inkml:trace>
  <inkml:trace contextRef="#ctx0" brushRef="#br3" timeOffset="418612.8571">13101 10773 89 0,'0'0'38'15,"-1"11"-1"-15,-7 13 1 16,-11 1-35-16,7 12-2 15,0 2-1-15,2 3-3 16,6 6-1-16,-5-10-32 0,18 1-1 16,0-10-2-16,15-5 0 15</inkml:trace>
  <inkml:trace contextRef="#ctx0" brushRef="#br3" timeOffset="418973.8932">13370 10747 93 0,'0'0'39'0,"0"0"1"15,0 0-2-15,19 7-36 16,5-8 0-16,5 0 0 0,3 3 0 15,-3 2 0-15,-1 4 0 16,-8 4-1-16,-6 5 1 16,-13 3-1-16,-7 3-1 15,-9 5 0-15,-4 1-1 16,-6 0 1-16,-4 0-1 15,3-2 1-15,0 0-2 16,7-3 2-16,8-4-2 16,11-2 2-16,7-5-2 15,15-3-1-15,3-11-7 16,24 7-29-16,-5-13 1 15,13 1-2-15,-4-7 0 16</inkml:trace>
  <inkml:trace contextRef="#ctx0" brushRef="#br3" timeOffset="419109.9068">13975 11073 82 0,'-33'28'37'16,"2"9"-2"-16,-1 2-11 15,-2-5-59-15,8 5-1 16,1-11-1-16,12-1 0 15</inkml:trace>
  <inkml:trace contextRef="#ctx0" brushRef="#br3" timeOffset="419979.9938">14561 10855 86 0,'0'0'40'0,"0"-11"-3"16,0 11 1-16,0 0-33 16,-2 21-2-16,-1-1 0 15,1 6-3-15,-3 10 1 16,1 2-1-16,-3 6 0 15,2 6 0-15,-1-5 0 16,2-3 0-16,4-4 0 0,-3-9 0 16,4-7 0-16,3-7 0 15,-4-15 0-15,15-4 0 16,-5-11 0-16,2-8 0 15,-2-10 0-15,2-4-1 16,0-8 1-16,-1-7-1 16,2 1 2-16,-1 2 0 15,-3 5 0-15,2 3 0 16,1 9 0-16,-2 7 0 15,4 11 0-15,2 11 1 16,0 7-3-16,-1 7 1 16,0 7-2-16,2 6 0 15,-3 4 1-15,0 1-1 16,-3 3 1-16,-6 0-1 15,-4-1 2-15,-7 1-1 0,-5-6 2 16,-7 1 0-16,-5-8-1 16,-2 0 1-16,-3-3 0 15,-1-4 0-15,1 2-1 16,4 0 1-16,4 5-1 15,2 3 1-15,4 5-1 16,5 9 0-16,-3 4 0 16,5 3 0-16,4 1-2 15,0-5-1-15,12 0-4 16,-6-16-30-16,20-2 0 15,0-19-2-15,20-5-1 16</inkml:trace>
  <inkml:trace contextRef="#ctx0" brushRef="#br3" timeOffset="420193.0151">15116 11108 91 0,'-7'14'39'15,"-18"2"1"-15,6 12-2 16,-3 1-36-16,-5 4-1 15,6 4-2-15,7-3-1 16,10-1-3-16,1-16-10 16,25 4-24-16,3-16 1 15,18-5-1-15,-1-16 0 16</inkml:trace>
  <inkml:trace contextRef="#ctx0" brushRef="#br3" timeOffset="420325.0283">15299 10890 73 0,'-27'-26'42'0,"-5"0"-3"15,6 13-2-15,10 7-24 16,16 6-50-16,2-11 0 16,14 5-1-16,19 6-2 15</inkml:trace>
  <inkml:trace contextRef="#ctx0" brushRef="#br3" timeOffset="420611.0569">15712 11004 101 0,'-18'-2'39'0,"18"2"0"16,9-8-12-16,11 5-27 15,8 1-1-15,7-3-1 16,9 9-4-16,-8-9-30 15,14 9-2-15,-7-8 0 16,-1 8-1-16</inkml:trace>
  <inkml:trace contextRef="#ctx0" brushRef="#br3" timeOffset="420776.0734">15737 11129 93 0,'-34'20'40'0,"6"-8"1"15,22 0-2-15,6-12-37 16,33-2-3-16,11-1-4 15,3-11-31-15,19 6-4 16,-4-9 1-16,12 2-2 16</inkml:trace>
  <inkml:trace contextRef="#ctx0" brushRef="#br3" timeOffset="421648.1606">16960 10704 74 0,'-27'-6'37'0,"9"10"0"16,-12-1 0-16,6 16-27 15,-9-6-3-15,4 13-2 16,-1 7-1-16,3 5-2 15,6 8 0-15,10 2-2 0,8-1 0 16,15 1-1-16,11-7 1 16,15-7-1-16,10-15 1 15,7-7 1-15,3-17-1 16,3-8 1-16,-5-12 1 15,-6-8-2-15,-14-6 2 16,-8-3 1-16,-18-4-1 16,-11 1 0-16,-13-1-1 15,-9 7 1-15,-12 6-3 16,-4 7 2-16,1 10-3 15,1 5-2-15,11 17-5 16,-4 0-28-16,29 14 0 0,6-3-1 16,22 11-1-16</inkml:trace>
  <inkml:trace contextRef="#ctx0" brushRef="#br3" timeOffset="438227.8184">18129 10870 59 0,'-14'-23'35'0,"14"23"2"0,-24-25-3 16,24 25-16-16,-28-17-10 15,17 14-1-15,-11-3-1 16,7 9-2-16,-4 2 0 16,3 10-2-16,1 2-1 15,-1 8-2-15,3 3 1 16,5 4-2-16,0 3 1 15,8 4 0-15,4-1 0 16,7-4-1-16,8-5 3 16,6-5-1-16,8-8 1 15,6-9 0-15,4-13-1 16,3-9 1-16,-2-9-1 15,-2-13 0-15,-5-5 2 16,-9-7 0-16,-8-1 0 0,-10 2 0 16,-10 1-1-16,-10 7 1 15,-10 10-2-15,-13 14 2 16,-4 10-4-16,-7 9 0 15,8 11-6-15,-5-4-22 16,20 14-7-16,6-6-1 16,23 2 0-16</inkml:trace>
  <inkml:trace contextRef="#ctx0" brushRef="#br3" timeOffset="438775.8732">18901 10737 77 0,'-10'-15'38'16,"0"3"0"-16,-15-7 1 16,3 13-22-16,-15-5-11 15,6 8 0-15,-10 2-1 16,4 10-1-16,-1 2-1 15,1 9 0-15,3 5-1 16,2 5-1-16,11-2 0 16,7 5-1-16,10-4 0 15,8-5-3-15,11-5 3 0,10-6-3 16,10-9 3-16,8-10 0 15,5-6 0-15,-1-6 1 16,3-5-1-16,-5-1 3 16,-3-3-2-16,-10 2 2 15,-7 4-3-15,-7 6 1 16,-5 3-1-16,-13 12 0 15,0 0 1-15,0 0-1 16,-17 33 0-16,-4-1 0 16,-4 11-2-16,-7 4-1 15,0 9 1-15,-4 2-2 16,6 1 0-16,1-6-3 15,16-2-4-15,-2-23-19 0,26 2-10 16,7-23 1-16,22-5-1 16,3-19 1-16</inkml:trace>
  <inkml:trace contextRef="#ctx0" brushRef="#br3" timeOffset="439121.9078">19383 10690 109 0,'0'0'40'0,"-29"4"1"15,8 19-2-15,-14 6-34 16,2 8-2-16,-3 9-1 16,5 6-1-16,1 3-1 15,8 2 0-15,8-2 0 0,7-4-1 16,16-5 0-1,5-10-1-15,10-8 1 0,3-12 1 16,3-12-1-16,0-8 0 16,-1-11 1-16,-6-9-1 15,-4-4 0-15,-10-7 1 16,-9 2-1-16,-10-1 0 15,-10 7 0-15,-8 5-1 16,-6 8 1-16,-6 7-2 16,1 10-3-16,-4-3-16 15,26 15-16-15,-3-8-1 16,25 8-2-16,-5-15 2 15</inkml:trace>
  <inkml:trace contextRef="#ctx0" brushRef="#br3" timeOffset="439964.9921">19869 10772 97 0,'0'0'36'16,"0"0"-1"-16,10 2-7 16,-15 12-23-16,3 12-3 15,-4 10 0-15,3 9-2 16,-5 7-1-16,2 4-1 15,-3 5 0-15,4-6-5 16,10 5-19-16,-5-19-10 16,9-5 1-16,-1-17-2 15,14-7 1-15</inkml:trace>
  <inkml:trace contextRef="#ctx0" brushRef="#br3" timeOffset="440218.0174">20144 10889 93 0,'-25'13'37'0,"-13"2"-2"16,8 15-7-16,-9-8-22 16,13 7-2-16,-2-6 0 15,12 0-2-15,4-6 0 16,11 0 0-16,10-5 0 15,5 1-1-15,5-4 0 16,5-1-1-16,4-1 0 16,5-4-1-16,6 1-3 0,-4-10-8 15,16 7-25-15,-9-9 0 16,14 7-1-16,-12-8-1 15</inkml:trace>
  <inkml:trace contextRef="#ctx0" brushRef="#br3" timeOffset="441068.1024">20640 10950 79 0,'-10'1'40'15,"-10"-4"-1"-15,7 6 0 16,-5-6-30-16,7 4-5 15,-1-1 0-15,12 0 0 0,-14 2-2 16,14-2-1-16,0 0 0 16,0 0-1-16,0 0 0 15,-1 12 0-15,1-12-1 16,0 0 2-16,4 10-2 15,-4-10 2-15,0 0 0 16,-3 11-1-16,3-11 1 16,0 0 0-16,0 0 0 15,0 0-1-15,0 0 1 16,-10 7-1-16,10-7 0 15,0 0 1-15,0 0-1 16,0 0 0-16,0 0 0 16,0 0 0-16,0 0 0 15,0 0 0-15,0 0 0 0,0 0 0 16,0 0 0-16,0 0 0 15,0 0 1-15,0 0-1 16,0 0 0-16,0 0 0 16,0 0 0-16,0 0 0 15,0 0 0-15,0 0 0 16,0 0 0-16,0 0 0 15,0 0-1-15,-11 16 1 16,2-5 0-16,-2 3-1 16,-2 2 1-16,0 3 0 15,-3-2 0-15,7-2-1 16,0 1 1-16,5-3-1 15,4-13 1-15,13 9 0 16,6-10-1-16,4-6 0 16,6-5 1-16,6-5-1 0,-2-2 1 15,3-4-1-15,-6-1 2 16,-2 3-1-16,-9-3 1 15,-6 5 2-15,-8 4-2 16,-5 2 2-16,0 13-1 16,-15-11 0-16,1 15-2 15,4 4 0-15,-3 11-1 16,0 5-1-16,7 12 1 15,-3 5 0-15,3 11 0 16,2 5-1-16,-3 6 3 16,-1 4-1-16,-5 0 0 15,-1-4 3-15,-5-5-3 0,-5-7 2 16,-2-6-1-16,-1-13 1 15,-2-10-3-15,-2-13 1 16,5-9-5-16,-2-17-10 16,20 1-13-16,-15-22-11 15,25-6 0-15,-4-15-4 16,21-2 4-16</inkml:trace>
  <inkml:trace contextRef="#ctx0" brushRef="#br3" timeOffset="441718.1674">21106 10913 74 0,'4'-16'39'15,"6"6"1"-15,-10-4 0 16,0 14-22-16,0 0-14 16,0 0 0-16,-15 10 0 15,7 9-3-15,-3 3 1 16,-3 2-3-16,0 3 2 15,4-1-2-15,1 2 1 16,-1-9-2-16,7-3 2 16,3-3 0-16,0-13 0 15,14 8-1-15,-14-8 1 16,23-10 0-16,-9-3 0 15,6-2 0-15,-7-2 1 0,7-3-1 16,-2-2 2-16,-3 5 1 16,-1 1-2-16,-5 4 2 15,0 1-2-15,-9 11 2 16,10-5-2-16,-10 5-1 15,7 11 0-15,-7-11-2 16,9 19 1-16,-9-19 0 16,17 19 0-16,-6-12-1 15,3-3 1-15,4-4 1 16,0-4 1-16,1-2-1 15,3-3 2-15,1-5 1 16,-3 1-2-16,2-3 2 16,-4 1-2-16,-2 5 2 15,-2-1-3-15,-3 4 3 0,-11 7-3 16,13 6 0-16,-15 9-1 15,1 2-1-15,-7 8 0 16,-1 1-2-16,1 5 1 16,-2-2-4-16,9 1-2 15,-7-16-16-15,28 4-7 16,-9-17-6-16,24-4-3 15,3-15 2-15</inkml:trace>
  <inkml:trace contextRef="#ctx0" brushRef="#br3" timeOffset="441909.1865">22099 10574 108 0,'-32'27'41'0,"-1"21"-1"15,-22 2 0-15,7 6-34 16,-9 8-6-16,2 2-2 15,4 2 0-15,4-8-3 16,12 5-9-16,2-16-26 16,22-4 0-16,2-19-1 15,18-5 1-15</inkml:trace>
  <inkml:trace contextRef="#ctx0" brushRef="#br3" timeOffset="442239.2195">21997 10903 94 0,'-13'14'36'0,"-13"-3"2"16,8 10-1-16,-9-4-27 15,10 3-9-15,4-3 1 16,8 2-1-16,7-8 1 15,10 2-1-15,10-7-1 16,6-2 1-16,5 1-1 16,-3-3 0-16,1-1 1 15,-7 3 0-15,-5 2 0 16,-9 5 0-16,-6 1-1 15,-8 5 1-15,-6 1 0 16,-5 3-1-16,-3 0-2 16,0-5-3-16,13 10-20 15,-16-18-13-15,21-8-1 0,-11 7-2 16,11-7 1-16</inkml:trace>
  <inkml:trace contextRef="#ctx0" brushRef="#br3" timeOffset="443390.3346">22764 10635 96 0,'9'-21'38'0,"-9"-4"0"16,4 13 0-16,-8 1-33 15,4 11-2-15,0 0 1 16,-6 25-1-16,-3 7 0 16,-4 9 0-16,-1 9-1 15,4 8-1-15,-4 2 0 16,6 1-1-16,5-5 0 15,8-4-1-15,10-9 1 0,4-6-1 16,8-12 0-16,7-10 0 16,6-12 1-16,2-6 0 15,1-12 1-15,1-8-1 16,-3-9 1-16,-1-6 1 15,-4-7 0-15,-1 0 0 16,-6-2-1-16,-4 6 1 16,-3 5-1-16,-5 9 1 15,-6 12-2-15,-11 15 0 16,11 5 0-16,-11 18 0 15,-4 13-1-15,1 4-1 16,3 7 1-16,0 2-1 16,4 1 1-16,9-5-1 15,2-9 1-15,8-7 0 0,5-14 1 16,3-8 1-16,4-14-1 15,1-10 1-15,-1-13 1 16,-2-9 0-16,-3-9 0 16,-5-7 0-16,-7-5-1 15,-4 0 1-15,-3-1-2 16,-4 7 0-16,-4 11-3 15,-4 8-2-15,2 20-5 16,-11-1-15-16,14 32-8 16,-8 0-8-16,6 18 0 15,-4 1 0-15</inkml:trace>
  <inkml:trace contextRef="#ctx0" brushRef="#br3" timeOffset="443788.3744">22876 11333 95 0,'-31'17'40'15,"5"-11"0"-15,26 5 0 16,0-11-35-16,44 2-1 16,14-12-1-16,16 1 0 15,15-6 0-15,11-1 0 16,0-2-1-16,-1 2 0 0,-5 2-1 15,-12 2 0-15,-14 5 0 16,-16 2-1-16,-14 2 0 16,-10 4 0-16,-10 1 0 15,-7-2-1-15,-11 0 0 16,0 0-1-16,0 0-2 15,2-12-2-15,-2 12-10 16,-8-14-12-16,8 14-10 16,0-17-3-16,0 17-1 15,-4-22 2-15</inkml:trace>
  <inkml:trace contextRef="#ctx0" brushRef="#br4" timeOffset="558300.8245">19915 7513 110 0,'0'0'41'16,"0"-13"0"-16,0 13-3 16,0 0-37-16,-6-10-3 15,6 10-5-15,0 0-29 0,0 0-3 16,0 0 1-16,1 10-3 15</inkml:trace>
  <inkml:trace contextRef="#ctx0" brushRef="#br4" timeOffset="558744.8689">20243 7302 70 0,'0'0'36'0,"-13"7"-2"15,-4 4 3-15,6 13-28 16,-14 3-2-16,6 13 0 15,-6-1 0-15,10 10-2 16,-1-4-2-16,10 2 1 16,10-9-2-16,15-7 0 15,9-10-1-15,15-14 0 16,6-14 0-16,8-9 0 15,-1-15-1-15,0-6 0 16,-8-7 1-16,-11-3-1 16,-13-3 0-16,-18 4 0 15,-21 3 0-15,-13 7 0 16,-8 8 0-16,-8 6-1 0,-1 10 0 15,0 6-1-15,10 11-3 16,2-6-11-16,27 13-22 16,6-12 1-16,27 18-1 15,3-12-1-15</inkml:trace>
  <inkml:trace contextRef="#ctx0" brushRef="#br4" timeOffset="558992.8937">20756 7257 100 0,'0'0'37'0,"-13"1"2"15,12 12-3-15,-7-1-33 0,6 12 0 16,-6 6 0-16,-1 13-1 15,0 7-1-15,-2 5 0 16,-1 2-2-16,0-3-2 16,8 5-9-16,-3-17-25 15,14-6-1-15,1-15 0 16,12-10-2-16</inkml:trace>
  <inkml:trace contextRef="#ctx0" brushRef="#br4" timeOffset="559352.9297">20878 7327 104 0,'0'0'38'0,"0"0"2"15,16-3-2-15,12-7-35 16,10 2 0-16,8-2 0 16,1 3 0-16,-3 2-1 15,-7 7 0-15,-4 3-1 16,-13 11 0-16,-18 9 0 15,-17 14 0-15,-16 7-1 16,-13 11 1-16,-7 5 0 16,-6 1 0-16,2-2-1 15,6-3 0-15,10-8 0 0,17-15 0 16,18-13-1-16,18-14-1 15,24-7-3-15,5-20-32 16,18 6-3-16,-3-10 0 16,4 5-2-16</inkml:trace>
  <inkml:trace contextRef="#ctx0" brushRef="#br4" timeOffset="571215.1158">17365 11130 55 0,'0'0'40'15,"0"0"-2"-15,-10-9 1 16,10 9-15-16,0 0-18 15,0 0-1-15,0 0-2 16,0 0-1-16,0 0-3 16,0 0-3-16,-9 15-15 15,9-15-19-15,-11 11-1 16,11-11-1-16,-2 11 1 15</inkml:trace>
  <inkml:trace contextRef="#ctx0" brushRef="#br4" timeOffset="571819.1762">17618 10842 57 0,'2'-10'33'0,"-2"10"1"0,0 0-1 15,0 0-22-15,-16-12-2 16,16 12-3-16,-12 2 0 16,12-2-1-16,-18 14-1 15,7 0-2-15,1 3-1 16,-2 7-1-16,2 2 0 15,1 5 0-15,3-1 0 16,4 5-1-16,5-4 0 16,9 0 1-16,5-7 1 15,10-3 0-15,5-9-1 16,4-5 0-16,3-10 1 15,0-10-1-15,-5-7 0 16,-5-9 0-16,-4-11 2 16,-11-5 0-16,-6-3 0 0,-12-2 0 15,-3 0-1-15,-4 2 1 16,-3 8 0-16,-2 6-1 15,-3 13-2-15,-1 10-3 16,3 25-15-16,-6 4-18 16,7 16-2-16,-3 0-1 15,10 7-1-15</inkml:trace>
  <inkml:trace contextRef="#ctx0" brushRef="#br4" timeOffset="575970.5913">18791 6817 94 0,'0'0'38'16,"-3"-22"1"-16,3 22-2 15,0 0-31-15,2 12-2 16,-2 8 0-16,1 11-1 15,-1 7-2-15,0 6 0 16,0 6-2-16,-1 3-1 16,5 3-2-16,-7-15-8 15,14 1-24-15,-14-17-4 16,7-5 3-16,-4-20-4 15</inkml:trace>
  <inkml:trace contextRef="#ctx0" brushRef="#br4" timeOffset="576130.6073">18650 7103 92 0,'-25'-20'38'16,"12"10"3"-16,4-8-2 15,22 11-30-15,8-7-1 16,23 4-2-16,10-5-1 16,8 3-2-16,8 4-6 15,-11-4-34-15,11 8-2 16,-15-3-2-16,0 9-1 15</inkml:trace>
  <inkml:trace contextRef="#ctx0" brushRef="#br4" timeOffset="578286.8229">12251 10611 93 0,'24'-1'40'0,"-5"-12"0"15,10 9-2-15,-4-4-33 16,11 4-2-16,1 1-2 15,-1 6-1-15,4 7-4 16,-11-8-17-16,9 17-18 16,-5-8 0-16,7 5-1 15,-3-8 0-15</inkml:trace>
  <inkml:trace contextRef="#ctx0" brushRef="#br4" timeOffset="579714.9657">16289 10747 48 0,'0'0'30'15,"16"-3"1"-15,-2-1-11 16,6 7-10-16,0-7-2 16,9 5-1-16,2-6-1 15,4 0-3-15,1-1 0 0,-2 4-1 16,-5-5 3-16,-1 4-2 15,-16-3 0-15,-12 6 0 16,0 0 0-16,-32 11 0 16,-6-6 1-16,-4 4-1 15,-6 2-1-15,-3-2 0 16,6 1-1-16,4-2 1 15,13-2-2-15,14-1 1 16,14-5-1-16,14-5-1 16,16 0-1-16,8-8-5 15,14 4-28-15,-3-2 0 16,4 2-1-16,-11-3-2 15</inkml:trace>
  <inkml:trace contextRef="#ctx0" brushRef="#br4" timeOffset="580617.0559">15170 11585 64 0,'-25'-5'35'16,"-15"6"1"-16,2 19 2 16,-9 3-31-16,4 16-2 15,0 6 0-15,6 10-2 0,8 4 0 16,9 2-3-16,13 0-1 15,12-10-7-15,26 0-26 16,-2-19-2-16,21-1-1 16,-4-17-1-16</inkml:trace>
  <inkml:trace contextRef="#ctx0" brushRef="#br4" timeOffset="580992.0934">15382 11875 62 0,'-20'-14'36'15,"8"18"-1"-15,-8 0 0 16,11 14-27-16,-12-5-3 0,6 9 0 16,-4-1-2-16,5 1 0 15,1 0-1-15,4-1 1 16,4-10-1-16,5-11-1 15,8 14 1-15,4-16-1 16,7-11 0-16,6-1 0 16,2-8 0-16,6-1 0 15,-3-6 0-15,2 5-1 16,-5-1 0-16,-3 3 0 15,-4 5 1-15,-5 3-2 16,-2 8 1-16,-13 6-1 16,13 6 0-16,-9 8-1 15,-3 8 0-15,-1 2-2 0,5 10-1 16,-9-6-6-16,17 12-27 15,-7-11 1-15,12 5-1 16,-1-15 2-16</inkml:trace>
  <inkml:trace contextRef="#ctx0" brushRef="#br4" timeOffset="581388.133">15764 11866 70 0,'-23'2'38'16,"23"-2"-2"-16,-17 12 1 16,30-8-32-16,5-1-2 0,11 0 0 15,6-5-1-15,10-1 1 16,0-2-1-16,2-3-1 15,-5-3 0-15,-8 0 0 16,-6-2 0-16,-10 2 0 16,-12-4 0-16,-7 3-1 15,-12 0 1-15,-6 4 0 16,-9 3 0-16,-4 5 0 15,-2 2 0-15,0 7 0 16,-1 5 0-16,9 6 0 16,5 4 0-16,10 4-1 15,13 0-1-15,12-3-1 16,13 1-2-16,7-10-4 15,24 6-26-15,-7-18-4 0,16 0 0 16,-3-13-1-16</inkml:trace>
  <inkml:trace contextRef="#ctx0" brushRef="#br4" timeOffset="581833.1775">16466 11805 92 0,'-31'6'38'0,"-15"-5"-1"15,8 17-5-15,-10-7-26 16,8 8-1-16,1-3-1 15,9 7-1-15,8-2 0 16,8 1-1-16,12-1-1 16,9-3 0-16,10-4-1 15,8-4 0-15,6-4 0 0,1-7 0 16,7-8-1-16,-2-6 1 15,-1-4-1-15,-4-6 1 16,-3-2 0-16,-1 0 0 16,-10 1 0-16,-3 2 0 15,-2 8-1-15,-7 2 1 16,-6 14 0-16,0 0 0 15,0 21 0-15,-6 8 0 16,-3 15 0-16,-5 13 1 16,0 8-1-16,-5 6 1 15,0 5-1-15,-4 1 1 16,-2-7-1-16,1-6 0 15,-2-10 0-15,1-13 0 0,-2-10 0 16,2-15-2-16,2-9 1 16,1-18-4-16,9-10 0 15,0-17-7-15,21 1-26 16,-7-22 1-16,20 6-2 15,1-10-1-15</inkml:trace>
  <inkml:trace contextRef="#ctx0" brushRef="#br4" timeOffset="582237.2179">16904 11871 59 0,'11'-14'38'0,"-12"-9"0"0,1 10 1 16,-14-15-15-1,2 17-18-15,-10 3-2 0,0 9 0 16,-10 5 0-16,2 11-1 16,-5 5 0-16,5 8-1 15,3 1 0-15,6 2 0 16,10-3-1-16,7-2 0 15,12-7-1-15,7-7 1 16,12-11-1-16,5-5 0 16,4-11 0-16,2-3 0 15,-3-6 0-15,-2-3 0 16,-4 4 0-16,-7 1 0 15,-6 3 0-15,-3 8 0 16,-13 9 0-16,0 0 0 16,-2 22 0-16,-5 0-1 0,3 1-1 15,-1 2-2-15,10 2-2 16,-1-15-8-16,23 7-25 15,-6-22-1-15,21-1 0 16,-1-20 0-16</inkml:trace>
  <inkml:trace contextRef="#ctx0" brushRef="#br4" timeOffset="582434.2376">17488 11534 108 0,'0'0'39'0,"-23"1"-9"15,9 30 4-15,-14 3-28 16,6 8-4-16,-1 8 0 15,-1 5-2-15,8 0-1 0,2 1-3 16,6-1-1-16,-2-17-11 16,14 7-23-16,-8-18 2 15,8-1-2-15,-4-26 1 16</inkml:trace>
  <inkml:trace contextRef="#ctx0" brushRef="#br4" timeOffset="582787.2729">17216 11822 95 0,'-14'-20'39'0,"14"20"0"16,0 0-4-16,20 9-30 16,4-9-2-16,6 1-2 15,11-4 0-15,0-2-3 0,12 0-1 16,-7-4-1-16,4 3-1 15,-7-3-1-15,-5 3 0 16,-13-1 1-16,-2 2 1 16,-9 3 2-16,-14 2 2 15,14-1 1-15,-14 1 2 16,0 0 0-16,0 0 1 15,-1 10 1-15,1-10-1 16,-9 25 1-16,1-8-2 16,3 7 1-16,0-1-2 15,0 5 0-15,0-3-2 16,-1-3-2-16,7 6-11 15,-1-28-24-15,-3 19-2 16,3-19 0-16,18-9-1 16</inkml:trace>
  <inkml:trace contextRef="#ctx0" brushRef="#br4" timeOffset="583133.3075">17838 11612 106 0,'-5'-12'40'0,"5"12"3"16,0 0-7-16,0 0-32 15,-4 9-1-15,4 2 0 16,-1 5-1-16,1 7 0 16,-4 4-1-16,3 5-2 15,-3 4 2-15,3-1-2 16,-2 0 1-16,3-2-2 15,2-6 2-15,3-7-2 0,2-9 2 16,7-7 0-16,3-10 0 16,4-7 0-16,4-5 0 15,1-7 0-15,-2-6 1 16,3-6 1-16,-4 2-3 15,-2-2 1-15,-3 3-3 16,-7 2 0-16,5 12-8 16,-15-7-20-16,10 17-10 15,-4-1-2-15,11 15 2 16</inkml:trace>
  <inkml:trace contextRef="#ctx0" brushRef="#br4" timeOffset="583463.3405">18257 11751 76 0,'-27'10'43'0,"11"6"-6"16,-2-10 5-16,18 8-14 16,0-14-26-16,17 5 0 15,9-6-1-15,6-1 0 16,8-3 0-16,7-2-1 15,-2-5 1-15,-2-3 2 16,-8-4-4-16,-10 0 2 16,-13-3-1-16,-10 3 1 15,-12 0-1-15,-13 6 3 16,-9 7-3-16,-5 6 0 15,-1 6 0-15,1 9 2 0,6 7-2 16,6 2-2-16,14 4 0 16,7-6-5-16,24 8-8 15,-3-21-25-15,36 4-1 16,8-25-3-16,34-5 2 15</inkml:trace>
  <inkml:trace contextRef="#ctx0" brushRef="#br4" timeOffset="584434.4376">20470 3541 64 0,'-12'14'38'0,"12"-14"0"16,19-6 1-16,24-20-13 15,42 3-19-15,38-11-2 16,36 3-1-16,31-5-1 16,25 2 0-16,15 0 0 0,5 10-1 15,-6 5 0-15,-14 7-1 16,-28 2 1-16,-17 5-1 15,-29 3 0-15,-20-3 0 16,-22 2-1-16,-19-2 0 16,-19-2 0-16,-18-2 1 15,-15-4-1-15,-18 1-1 16,-12-7 1-16,-13 2 0 15,-11 1 0-15,-10-6-1 16,-10 0 1-16,-8 0-1 16,-8 2 1-16,1-2 0 15,-6 2 0-15,2 4 1 16,8-1-1-16,11 5 0 15,10 4 0-15,11 7 0 0,25 1 0 16,10 25 0-16,27-3 1 16,18 10-1-16,13 5 1 15,10 7 0-15,7-2-1 16,-1 2 1-16,-7-6 0 15,-12 2 0-15,-21-5 0 16,-22 0 0-16,-27-3 0 16,-27 3-1-16,-24-3 1 15,-23 4-1-15,-13-2 0 16,-9 4-3-16,8-1-2 15,1-11-15-15,32 4-21 16,16-16 0-16,44-1-1 16,24-17-2-16</inkml:trace>
  <inkml:trace contextRef="#ctx0" brushRef="#br4" timeOffset="584980.4922">23650 2996 105 0,'10'-8'37'0,"-5"-4"2"16,10 16-4-16,-5-1-31 15,3 11-1-15,-3 10 0 0,0 21 0 16,-8 12 0-16,-4 12-1 16,-8 12 0-16,-1 3-1 15,-5 5 0-15,-3-3-1 16,2-6-2-16,-1-11-3 15,13-2-5-15,-8-28-27 16,24-2-2-16,-4-22 0 16,14-4-1-16</inkml:trace>
  <inkml:trace contextRef="#ctx0" brushRef="#br4" timeOffset="585170.5112">23491 3426 118 0,'-29'-15'40'16,"17"16"1"-16,12-1-3 15,26-11-37-15,17 5-1 16,19-5-4-16,23 3-1 16,5-16-14-16,21 15-19 15,-6-13-2-15,1 11 2 16,-15-8-3-16</inkml:trace>
  <inkml:trace contextRef="#ctx0" brushRef="#br4" timeOffset="585575.5517">24108 3406 97 0,'0'0'37'16,"0"0"0"-16,0 0-2 15,-20 2-28-15,14 9-4 16,-3 5 1-16,-1 8-1 15,-1 9 1-15,-3 1-1 16,3 6 0-16,2 0-2 16,4-1 2-16,7-5-1 15,6-7-1-15,7-9 0 16,4-10-1-16,9-14 1 0,1-8-1 15,5-11 0-15,-2-9 0 16,-3-8-2-16,-1-2-1 16,-7-7 0-16,-1 7-4 15,-13-8-6-15,8 21-24 16,-15-6-2-16,5 18 1 15,-6-1-2-15</inkml:trace>
  <inkml:trace contextRef="#ctx0" brushRef="#br4" timeOffset="585929.5871">24390 3526 80 0,'-7'11'39'0,"8"8"-1"16,-1-19 1-16,20 25-15 15,3-22-20-15,2-1-1 16,4-4-1-16,5-4 0 16,1-6-1-16,1-3-1 15,-6-7-1-15,-2 1 2 16,-10-3-2-16,-10-2 1 15,-12 6 0-15,-15 5 0 16,-9 9 1-16,-11 9 1 16,-9 12 0-16,-4 9-1 15,1 13 1-15,11 7 0 16,13 5-1-16,18 2 0 0,22-1-1 15,25-10-3-15,30 4-13 16,9-21-22-16,21-4-4 16,-8-18 1-16,1-6-3 15</inkml:trace>
  <inkml:trace contextRef="#ctx0" brushRef="#br4" timeOffset="586725.6667">19854 3308 58 0,'22'-12'37'16,"-22"12"-1"-16,20-10 1 16,-16 1-11-16,-4 9-21 15,0 0-1-15,-19 19 0 16,-7-2 1-16,-6 13-2 15,-13 3 1-15,-6 9-2 16,-7 1 2-16,3 2-2 16,2 0 1-16,11-3-1 15,14-1 0-15,22-9-1 16,27-8 0-16,24-8-1 15,27-5-1-15,13-7 0 16,14-5-3-16,7-4-1 16,5 10-13-16,-13-16-21 0,-7 11-1 15,-28-11 1-15,-10 15-2 16</inkml:trace>
  <inkml:trace contextRef="#ctx0" brushRef="#br4" timeOffset="587065.7007">19296 4212 92 0,'0'0'39'0,"15"12"0"16,4-17-1-16,19 8-34 16,2-8-5-16,8-4-1 15,13 5-5-15,-8-12-25 16,12 14-6-16,-10-14 1 15,4 11-1-15</inkml:trace>
  <inkml:trace contextRef="#ctx0" brushRef="#br4" timeOffset="587505.7447">20071 4005 65 0,'5'-10'37'15,"4"8"0"-15,-9 2 0 0,0 0-16 16,5 18-16-16,-7 0-1 16,-5 5 0-16,2 14 0 15,-4 3-1-15,1 8-2 16,2-2 2-16,2 1-2 15,4-7 1-15,8-5-1 16,10-12 1-16,4-14-1 16,9-13 0-16,6-12 1 15,1-10-1-15,1-11 1 16,-1-5-1-16,-1-9 0 15,-8-3-1-15,-9 0-1 16,-2 4-2-16,-10 0-1 16,4 19-7-16,-18-7-27 15,16 19-2-15,-10 0 0 16,0 19 0-16</inkml:trace>
  <inkml:trace contextRef="#ctx0" brushRef="#br4" timeOffset="587874.7816">20576 4114 79 0,'4'20'40'0,"-4"-20"-1"16,12 20 1-16,-1-22-21 15,19 6-14-15,3-10-1 16,6 2-1-16,6-10 0 15,0-2-1-15,2-9-1 16,-2 0 0-16,-8-5 1 16,-10-2-2-16,-12 1 1 0,-12 2-1 15,-12 5 0-15,-11 6 0 16,-11 14 1-16,-10 9-1 15,-5 16 0-15,-5 13 1 16,-2 12-1-16,10 13 0 16,6 2 0-16,13 0 0 15,14-4-1-15,22-10 0 16,21-9-1-16,17-19-4 15,27-1-6-15,-2-31-18 16,25 7-11-16,-10-19 1 16,10 4-1-16,-17-7 1 15</inkml:trace>
  <inkml:trace contextRef="#ctx0" brushRef="#br4" timeOffset="588003.7945">21466 4293 105 0,'-9'22'38'0,"-6"-10"2"15,15-12-5-15,-13 15-43 16,5-27-29-16,8 12-4 15,0-23 1-15,0 23-1 16</inkml:trace>
  <inkml:trace contextRef="#ctx0" brushRef="#br4" timeOffset="622147.2085">3993 14221 64 0,'0'0'38'16,"-3"-17"-2"-16,3 17 0 16,0 0-33-16,0 0 0 15,2 22-1-15,1 1-1 16,-1 10 0-16,2 5 0 15,-4 9 0-15,2 4 0 0,-2 3-2 16,1-2 2 0,-3-3-2-16,2-6 0 0,-4-9 1 15,4-10-1-15,-2-9 0 16,2-15 2-16,0 0 1 15,-1-22-1-15,1-3 1 16,1-10 1-16,0-10-1 16,2-6 1-16,1-3-1 15,6-1-2-15,2 2 0 16,3 3 0-16,3 9 1 15,4 4-1-15,6 10 0 16,0 10 0-16,1 11 0 16,2 7 0-16,-1 8 0 15,-5 6-1-15,-4 4 1 16,-4 4-1-16,-5 3 1 0,-7 0-1 15,-5-1 1-15,-10-1 0 16,0-3 0-16,-9-2 0 16,0-4 1-16,-1-7-1 15,-2 0 1-15,1-4-1 16,0 4 1-16,4 6 0 15,-4 9-1-15,3 14 1 16,-7 13-2-16,-1 13 0 16,-6 12 0-16,-1 7 0 15,-1 3 0-15,2-2-1 16,7-8-2-16,4-19-7 15,28-4-26-15,2-28-1 16,21-11-3-16,6-23 0 16</inkml:trace>
  <inkml:trace contextRef="#ctx0" brushRef="#br4" timeOffset="622701.2639">4900 14180 68 0,'24'-7'39'0,"4"-12"-1"15,19 6-1-15,0-5-35 16,5-4-3-16,8 11-6 15,-12-3-28-15,3 12-2 16,-21 0-1-16,-8 11 0 16</inkml:trace>
  <inkml:trace contextRef="#ctx0" brushRef="#br4" timeOffset="622855.2793">4958 14383 77 0,'-21'13'40'0,"20"-3"-1"15,1-10 0-15,43-22-37 16,4 4-3-16,9-17-24 15,24 8-13-15,-1-9 0 16,12 5-3-16,-4-6 2 16</inkml:trace>
  <inkml:trace contextRef="#ctx0" brushRef="#br4" timeOffset="624423.4361">6365 13983 42 0,'-14'-7'35'16,"-11"3"2"-16,-2 10-3 0,-9-2-24 15,10 19-2-15,-10-6-1 16,7 16-2-16,3 0-1 15,11 9 0-15,4-2-1 16,12 5 0-16,9-4-2 16,14-4 1-16,10-10 0 15,9-13-1-15,8-14 0 16,1-11 0-16,4-18 0 15,-3-9 0-15,-2-10 0 16,-13-5 0-16,-5-4 0 16,-15 4 0-16,-12 1 0 15,-11 5 0-15,-9 8-2 16,-5 10 1-16,-5 10-1 15,-3 7-1-15,2 14-6 16,-6-2-26-16,23 21-5 0,-2-6-2 16,14 9 1-16</inkml:trace>
  <inkml:trace contextRef="#ctx0" brushRef="#br4" timeOffset="624598.4536">6992 14083 82 0,'-27'13'39'16,"-5"-7"-4"-16,3-11-11 16,13 2-63-16,5-9 1 15,22 4-3-15,6-8 2 16</inkml:trace>
  <inkml:trace contextRef="#ctx0" brushRef="#br4" timeOffset="624965.4903">7364 13951 70 0,'-28'2'40'15,"4"14"-2"-15,-9-3 2 16,5 12-35-16,-6 5-1 15,7 11 0-15,-1 0-1 16,8 3 0-16,13-1-1 16,9-4 1-16,15-9-2 0,14-9 0 15,9-16 0-15,9-9 0 16,9-12 0-16,-1-7-1 15,-4-10 1-15,-4-3-1 16,-13-2 0-16,-14-5-1 16,-14 3 0-16,-17-1 0 15,-9 5 0-15,-12 2-2 16,1 9 0-16,-7 0-2 15,12 20-9-15,-8-8-26 16,20 16 0-16,12-3 0 16,0 0 0-16</inkml:trace>
  <inkml:trace contextRef="#ctx0" brushRef="#br4" timeOffset="625192.513">7804 13863 86 0,'0'0'41'16,"0"0"0"-16,2-10-5 15,-4 22-34-15,-6 8 0 16,3 11-1-16,-2 5 0 15,-1 11-2-15,2 5-1 16,2 2-2-16,8 11-14 16,-3-19-22-16,11-1 0 15,-2-15-1-15,16-4 0 16</inkml:trace>
  <inkml:trace contextRef="#ctx0" brushRef="#br4" timeOffset="625552.549">8132 13837 87 0,'-10'-7'40'0,"10"7"3"16,10-11-3-16,13 6-37 15,3-1-1-15,9 3 0 16,1 3 0-16,2 6-1 16,-4 5 1-16,-6 7-1 15,-9 9-1-15,-12 5 0 0,-16 6 1 16,-12 7-1-16,-9 1 1 15,-8 5-1-15,-1-4 1 16,-2-4-1-16,7-6 0 16,8-7 0-16,15-7 0 15,16-12-1-15,19-8 0 16,16-13-3-16,14 3-5 15,-1-17-26-15,20 13-7 16,-8-14 0-16,8 9-2 16</inkml:trace>
  <inkml:trace contextRef="#ctx0" brushRef="#br4" timeOffset="626161.6099">5656 13652 74 0,'8'-13'39'0,"3"15"0"15,-11-2-1-15,3 26-35 16,-7-4-3-16,-6 10 1 16,6 6-3-16,-6 6 0 15,5 9-4-15,-6-15-12 16,12 10-19-16,-1-17-1 15,11-1-1-15,-1-18 1 16</inkml:trace>
  <inkml:trace contextRef="#ctx0" brushRef="#br4" timeOffset="626311.6249">5662 13842 88 0,'-21'-16'41'16,"11"13"0"-16,-1-5-4 16,11 8-34-16,15-8-4 15,10-7-23-15,18 11-14 16,3-8-2-16,13 0-1 15,3-4-1-15</inkml:trace>
  <inkml:trace contextRef="#ctx0" brushRef="#br4" timeOffset="626874.6812">9244 13812 68 0,'17'-12'42'0,"-12"-7"-3"16,5 12 2-16,-10 7-35 15,-4 11-1-15,-3 11-1 16,-5 15-1-16,-4 6-1 16,-3 12-1-16,2 6 0 15,1 3-2-15,2-1 0 16,3-7-3-16,11-4-2 0,-2-24-23 15,21 2-12-15,-8-21 2 16,11-7-3-16</inkml:trace>
  <inkml:trace contextRef="#ctx0" brushRef="#br4" timeOffset="627039.6977">9111 14042 86 0,'-26'-5'41'16,"-1"-5"2"-16,27 10-2 15,5-13-36-15,27 4-1 16,17-7-4-16,16-4-2 15,13 8-8-15,3-10-30 16,18 8-1-16,-6-3-1 16,1 12-1-16</inkml:trace>
  <inkml:trace contextRef="#ctx0" brushRef="#br4" timeOffset="627593.7531">10155 13943 77 0,'-5'11'42'16,"5"-11"0"-16,15 1 1 15,2-9-36-15,7 6-1 0,5-4-2 16,4 3 0-16,2-5-2 15,2 4 0-15,0-4-1 16,-6 7 1-16,-2 0-2 16,-4 1-1-16,-1 1 0 15,-5 0 0-15,-1 5-2 16,-7-6-1-16,1 8-2 15,-12-8-12-15,15 1-24 16,-15-1 1-16,0 0-1 16,0 0 1-16</inkml:trace>
  <inkml:trace contextRef="#ctx0" brushRef="#br4" timeOffset="628395.8333">11439 13611 69 0,'-14'-13'39'16,"-8"4"-2"-16,1 12 1 15,-2 9-35-15,-9 14 0 16,-5 6 1-16,3 17 0 15,-1 4-1-15,3 10 0 16,4 0 0-16,9 1-1 16,10-5 0-16,18-4-1 15,15-15 0-15,18-16-1 16,20-17 1-16,8-16-1 15,10-18 1-15,5-12 0 0,-4-11 0 16,-11-7 1-16,-15-7-1 16,-18 2 0-16,-22 3 0 15,-23 6 0-15,-15 8-1 16,-15 9 0-16,-10 10-1 15,-6 10-2-15,5 11-2 16,-2-5-13-16,27 23-22 16,4-3 0-16,26 12-1 15,9-10-1-15</inkml:trace>
  <inkml:trace contextRef="#ctx0" brushRef="#br4" timeOffset="628534.8472">12077 13871 92 0,'-24'14'39'15,"-6"-10"-3"-15,7-11-6 16,23 7-69-16,-9-26-1 16,29 11 0-16,3-11 0 15</inkml:trace>
  <inkml:trace contextRef="#ctx0" brushRef="#br4" timeOffset="628849.8787">12472 13605 88 0,'-18'4'40'15,"-12"-5"0"-15,5 15 1 16,-4 3-37-16,6 10-1 0,0 9 0 16,7 6-1-16,2 7-1 15,10 0 0-15,9-1 0 16,10-6 0-16,12-9-1 15,9-11 0-15,4-14-1 16,4-16 2-16,1-13 1 16,-3-13-1-16,-5-14 0 15,-6-10-1-15,-11-6-1 16,-15-6 0-16,-5 6-2 15,-14 2-2-15,-6 16-2 16,-13 4-3-16,6 36-19 16,-14 2-12-16,11 26 1 15,2 3 0-15</inkml:trace>
  <inkml:trace contextRef="#ctx0" brushRef="#br4" timeOffset="630088.0025">13029 13540 68 0,'-13'-20'38'15,"-11"-4"0"-15,6 9 0 16,-12 0-33-16,8 7-1 16,-1 7-1-16,4 13 0 15,-4 10 0-15,1 12-1 16,1 10 1-16,1 9 0 15,4 4-1-15,6 3 0 0,5 0-1 16,8-7 0-16,16-12 0 16,15-12-1-16,12-19 1 15,15-13 0-15,11-17 0 16,3-13-1-16,1-16 1 15,-7-5 1-15,-11-6-2 16,-20-2 1-16,-12 4-1 16,-24 5-1-16,-16 7 1 15,-15 6-1-15,-11 11 1 16,-4 8-1-16,-4 11-1 15,0 4-2-15,13 20-6 16,-1-7-28-16,26 17-1 16,4-7-1-16,25 12-1 15</inkml:trace>
  <inkml:trace contextRef="#ctx0" brushRef="#br4" timeOffset="630570.0507">13784 13439 77 0,'-13'-29'40'0,"-2"12"-2"15,-17-3 3-15,5 11-34 16,-16 3-2-16,-4 11-1 0,-1 6 0 16,-1 9-1-16,4 3-1 15,7 6 0-15,10 0-1 16,12-1 0-16,16-3 0 15,16-5-1-15,13-7 1 16,17-11-1-16,9-4 0 16,6-7 1-16,2-7-1 15,-1-3 0-15,-5-4 1 16,-10-2 0-16,-8 3-1 15,-9 0 1-15,-14 2 0 16,-3 7 0-16,-13 13 0 16,0 0-1-16,-22 16 1 15,-4 18-1-15,-10 10 0 16,-4 11 0-16,-2 9-1 0,2 2-2 15,7 2-2-15,11-7-2 16,29 1-13-16,1-37-15 16,35 1-4-16,8-26-3 15,20-7 2-15</inkml:trace>
  <inkml:trace contextRef="#ctx0" brushRef="#br4" timeOffset="630878.0815">14372 13421 97 0,'-5'-13'41'16,"-20"8"1"-16,-2 29-2 15,-23 11-35-15,2 17-2 16,-3 10-1-16,2 11-1 0,4 5 0 16,11-2-1-16,10-2 0 15,16-11 0-15,13-15-1 16,12-17 1-16,11-13-2 15,4-17 1-15,6-14 1 16,-3-9 1-16,-4-13-1 16,-7-4 1-16,-10-5 0 15,-12 1 0-15,-14 3-1 16,-11 10 1-16,-14 7-2 15,-8 6-2-15,-3 13-3 16,-8-2-16-16,20 21-11 16,-8-6-8-16,20 9 0 15,2-4-2-15</inkml:trace>
  <inkml:trace contextRef="#ctx0" brushRef="#br4" timeOffset="637374.7311">4361 14652 40 0,'9'-14'38'16,"-9"14"2"-16,0 0-5 15,0 0-23-15,0 0-2 16,0 0-4-16,0-13 1 16,0 13-3-16,0 0-1 15,0 0 0-15,14 19-2 16,-4-4-2-16,-6 6 1 15,4 3-1-15,-4 5-1 16,-1 3 0-16,-3 2-3 16,-4-6-2-16,5 9-12 15,-11-21-17-15,12 2-3 16,-2-18-1-16,0 0 1 0</inkml:trace>
  <inkml:trace contextRef="#ctx0" brushRef="#br4" timeOffset="637562.7499">4303 14651 62 0,'-17'8'42'16,"-3"-6"-3"-16,20-2 0 16,-13 7-33-16,13-7-4 15,27-9-2-15,-3-4-2 16,9 5-2-16,0-14-14 15,15 18-17-15,-11-9-3 16,10 13 0-16,-8-5 0 16</inkml:trace>
  <inkml:trace contextRef="#ctx0" brushRef="#br4" timeOffset="637877.7814">4720 14605 60 0,'-22'8'36'15,"4"14"2"-15,-10-5-2 16,10 14-31-16,-5-6-2 15,9 3-1-15,5-4 0 16,8 1-1-16,9-8 1 16,11-6-2-16,6-7 2 15,12-11-1-15,3-7 0 16,-1-3 0-16,-3-6-1 15,-5 0 3-15,-7-2-1 0,-10 2 0 16,-12 5-1-16,-11 5 0 16,-6 4 0-16,-7 2-1 15,3 7-4-15,-3-1 0 16,10 8-5-16,-2-11-4 15,28 11-26-15,-14-7 1 16,37-2-2-16,-8-5 3 16</inkml:trace>
  <inkml:trace contextRef="#ctx0" brushRef="#br4" timeOffset="638042.7979">5077 14577 56 0,'15'3'37'16,"-15"-3"-2"-16,9 14 1 16,-24-6-27-16,13 13-3 0,-9 2-5 15,5 2-3-15,-3 4 0 16,2-2-2-16,4 3-2 15,-4-13-7-15,14 7-22 16,-7-24-3-16,0 20 2 16,0-20 0-16</inkml:trace>
  <inkml:trace contextRef="#ctx0" brushRef="#br4" timeOffset="638192.8129">5025 14643 69 0,'0'0'42'0,"-15"-16"-2"15,15 16 2-15,0 0-35 16,21-11-4-16,2 9-7 15,-1-15-15-15,22 13-18 0,-14-6-3 16,13 9-1-16,-7-5 0 16</inkml:trace>
  <inkml:trace contextRef="#ctx0" brushRef="#br4" timeOffset="639033.897">4885 15211 54 0,'0'0'37'16,"17"17"1"-16,-15 1-2 15,10 13-30-15,-14 10-5 16,-3 10-1-16,-1 7 2 16,-3 8-2-16,0-1 2 0,-1-2-1 15,2-8 1-15,3-10-2 16,-1-12 1-16,5-12 0 15,1-21 0-15,0 0 0 16,16-33 0-16,-6-4-1 16,-1-11 1-16,1-8 1 15,2-10-1-15,-1-4 1 16,-2 0-1-16,3 0 0 15,-2 7 0-15,2 6 1 16,-2 9-2-16,4 8 0 16,2 11-1-16,5 7 1 15,2 14 1-15,4 3-1 16,1 10 0-16,1 4 0 0,1 4 0 15,-2 7 0-15,-6 5 0 16,-11 2 0-16,-1 3 0 16,-13 0-1-16,-8 4 1 15,-8-3 0-15,-9 1 0 16,0 0 1-16,-7-5-2 15,-3 0 2-15,6-7-1 16,1-1-2-16,5-4 2 16,7-5-1-16,2-3 1 15,6-2-1-15,11-5 1 16,-9 8-1-16,9-8 1 15,-13 23 1-15,2 3-1 16,-4 17 1-16,-3 16-1 16,-5 12 0-16,-3 15-1 0,2 0 0 15,8 4-4-15,-4-17-10 16,28 3-15-16,-8-35-9 15,22-12-1-15,-3-35-1 16</inkml:trace>
  <inkml:trace contextRef="#ctx0" brushRef="#br4" timeOffset="639410.9347">5550 15311 71 0,'0'0'39'0,"0"0"-11"16,13 21 2-16,-16-8-23 15,3 9-3-15,-7 3-1 16,5 8-2-16,-6 0 0 16,0 2-3-16,1 0-1 15,-3-9-6-15,15 9-22 16,-15-23-8-16,12 1 0 0,-2-13 1 15</inkml:trace>
  <inkml:trace contextRef="#ctx0" brushRef="#br4" timeOffset="639583.952">5462 15359 69 0,'-20'3'42'16,"-4"-6"-5"-16,17 14-6 16,7-11-26-16,0 0-3 15,22-3-3-15,10-8-3 16,13 9-10-16,-5-14-22 15,21 10-2-15,-9-8-1 16,5 12 1-16</inkml:trace>
  <inkml:trace contextRef="#ctx0" brushRef="#br4" timeOffset="639875.9812">5858 15358 57 0,'-14'2'39'16,"7"7"0"-16,-6-5-1 16,6 11-31-16,-4-3-1 15,7 8-4-15,-2 2 1 16,2 2-1-16,4 0 0 15,4 0-2-15,4-3 2 16,3-7-3-16,4-7 3 16,3-8-1-16,6-10-1 15,1-6 3-15,1-7-3 16,-7-3 1-16,0-4-1 15,-8 2 1-15,-7 1-1 0,-4 3 0 16,-8 10-2-16,-5 0-2 16,3 13-2-16,-9-8-8 15,19 22-11-15,-12-12-14 16,17 13-1-16,-5-13 0 15</inkml:trace>
  <inkml:trace contextRef="#ctx0" brushRef="#br4" timeOffset="640064">6183 15344 69 0,'11'-1'39'16,"-11"1"-2"-16,0 0-6 16,0 11-26-16,-1 2-1 15,-3 5-2-15,-2 7-3 16,2 3 0-16,-1 3-3 0,3 8-4 15,-12-15-25-15,14 8-5 16,-8-16-3-16,9-2 2 16</inkml:trace>
  <inkml:trace contextRef="#ctx0" brushRef="#br4" timeOffset="640229.0165">6123 15330 75 0,'0'0'43'0,"-17"0"-2"16,17 0 0-16,7 10-39 15,8-14-5-15,22 8-13 16,-8-24-11-16,20 13-12 0,-6-13-3 16,16 7 1-16</inkml:trace>
  <inkml:trace contextRef="#ctx0" brushRef="#br4" timeOffset="640680.0616">6867 14951 53 0,'12'1'42'16,"24"1"-1"-16,3-17 0 16,27 12-23-16,0-15-15 0,4-2-2 15,10 3-1-15,-6 0-5 16,7 19-19-16,-28-6-16 15,-6 14 1-15,-24 2-3 16,-5 8 1-16</inkml:trace>
  <inkml:trace contextRef="#ctx0" brushRef="#br4" timeOffset="640867.0803">6996 15234 78 0,'12'18'44'16,"11"-20"-2"-16,29 4 1 15,3-11-41-15,13-11-5 16,21 9-10-16,-9-24-10 0,15 20-11 16,-18-14-8-16,0 9-1 15,-13-1 0-15</inkml:trace>
  <inkml:trace contextRef="#ctx0" brushRef="#br4" timeOffset="644897.4833">8205 14741 61 0,'1'-14'37'0,"-1"14"0"16,-14-13-15-16,0 17-15 16,-7-2 0-16,-1 14-2 15,-6 6-2-15,1 13 0 16,1 11-1-16,2 10-1 15,5 6 0-15,5 9 0 16,6-5 0-16,17-6 0 16,10-11 0-16,11-15 0 15,10-23 1-15,14-19-1 16,9-24 0-16,4-21 0 0,3-11 1 15,-2-11-1 1,-8-5 0-16,-12 3 0 0,-19 7 0 16,-12 8 0-16,-23 16-1 15,-14 12 0-15,-12 16-1 16,-8 4-1-16,4 19-10 15,0-7-28-15,23 14 1 16,13-12-2-16,5 21 1 16</inkml:trace>
  <inkml:trace contextRef="#ctx0" brushRef="#br4" timeOffset="645049.4985">8857 14934 85 0,'-11'26'42'0,"-13"-17"-2"0,7 0 0 16,1-11-43-16,-2-19-33 15,23 8-3-15,-2-12-2 16,13 4-2-16</inkml:trace>
  <inkml:trace contextRef="#ctx0" brushRef="#br4" timeOffset="657822.7757">9538 14667 36 0,'-1'-17'36'0,"0"0"2"15,-5-1-1-15,6 18-26 16,-13-23-5-16,13 23 1 15,-20-10-2-15,9 16-2 16,-12 8 0-16,3 9-2 16,-4 6 1-16,3 9-1 15,-1 6 0-15,3 9 0 16,12 2 0-16,8 1 0 15,11-5-1-15,12-6 1 16,10-10-1-16,13-9 0 16,8-15 1-16,10-14-1 15,0-18 1-15,0-14-1 16,-1-12 0-16,-7-14 1 15,-6-4-2-15,-15-3 2 16,-10 1-2-16,-18 3 1 0,-14 7 0 16,-7 10 0-16,-15 15 0 15,-10 16 0-15,-6 15 0 16,-2 12-1-16,-1 18-2 15,0 4-5-15,21 12-30 16,-1-3 0-16,19-1-2 16,12-8 1-16</inkml:trace>
  <inkml:trace contextRef="#ctx0" brushRef="#br4" timeOffset="658536.8471">10454 14612 40 0,'5'-17'36'0,"-6"1"2"15,1 16-2-15,-15-21-28 16,4 25-2-16,-11-1 2 0,1 17-3 15,-11 7-1-15,1 12-1 16,-3 3 0-16,2 11-2 16,6 3 2-16,9 0-2 15,8-1 0-15,20-6 1 16,15-11-1-16,14-12 0 15,16-14 0-15,12-14 0 16,7-18 0-16,2-9 0 16,-2-13-1-16,-15-7 0 15,-10-7-1-15,-17-1 0 16,-19 7-1-16,-24 2-1 15,-9 14-4-15,-23 0-1 16,6 26-11-16,-14-2-18 16,8 19-1-16,4 4-1 0,15 11 1 15</inkml:trace>
  <inkml:trace contextRef="#ctx0" brushRef="#br4" timeOffset="659466.9401">11083 14685 58 0,'0'0'39'16,"-3"-27"0"-16,18 8 0 15,0-8-36-15,21-1 1 16,9-2-1-16,9 1 0 16,1 6-2-16,-5 6 0 15,-5 10 0-15,-10 9 0 16,-16 13-1-16,-17 13 0 0,-20 11 1 15,-14 11-1-15,-12 6 1 16,-8 10 0-16,-5-2 1 16,6 2-2-16,7-7 2 15,11-7-1-15,15-11 0 16,21-5 0-16,16-15-2 15,19-17-1-15,19-2-4 16,0-19-32-16,23-2-2 16,-2-16 0-16,9 1-1 15</inkml:trace>
  <inkml:trace contextRef="#ctx0" brushRef="#br4" timeOffset="659789.9724">11949 14540 68 0,'-22'1'40'0,"22"-1"-1"15,-18 9 0-15,11 9-32 16,-2-4-4-16,1 11 1 15,-1 0-1-15,2 6-2 16,2 3 1-16,5-2-2 16,5 2 2-16,9-6-2 15,8-8 0-15,12-7 0 16,13-9 0-16,11-8-1 0,9-7-1 15,2-9-3 1,12 0-8-16,-11-19-27 0,4 4 1 16,-17-11-1-16,-3 3 0 15</inkml:trace>
  <inkml:trace contextRef="#ctx0" brushRef="#br4" timeOffset="659948.9883">12288 14499 77 0,'-49'70'40'0,"-2"-1"-1"15,16 12 1-15,-1-7-38 16,19-8-2-16,13-2-4 16,-2-16-34-16,30-5-1 15,-2-20-1-15,17-7-1 0</inkml:trace>
  <inkml:trace contextRef="#ctx0" brushRef="#br4" timeOffset="660587.0521">12844 14484 51 0,'4'-17'39'0,"-4"17"-1"16,7-22-1-16,-7 22-23 15,-9 12-10-15,1 8-2 16,-2 10 0-16,1 13 0 15,-5 9-1-15,2 11-2 16,2 6 0-16,-1-2-2 16,10 4-2-16,-4-16-11 15,16 0-21-15,-2-24-1 0,17-6 0 16,1-22 0-16</inkml:trace>
  <inkml:trace contextRef="#ctx0" brushRef="#br4" timeOffset="660844.0778">13175 14567 70 0,'-38'8'38'16,"3"18"0"-16,-14 0 0 15,5 8-34-15,-2-2-1 16,7 1-1-16,9-6 0 15,9-2-1-15,16-8 1 0,22-4-2 16,10-4 1-16,13-6-1 16,11-2 0-16,7-3-2 15,8-1-1-15,-3-8-5 16,13 8-30-16,-21-10 0 15,7 10-2-15,-10-10 2 16</inkml:trace>
  <inkml:trace contextRef="#ctx0" brushRef="#br4" timeOffset="661271.1205">13669 14696 69 0,'-24'9'38'15,"-18"-6"1"-15,6 14 0 0,-1-4-35 16,-1 7 0-16,2 0-2 15,7 5 1-15,6 0-1 16,11 1 0-16,7-4-1 16,12-2 0-16,12-6 0 15,10-7-1-15,6-7 1 16,10-7-1-16,0-7 0 15,5-5 0-15,-4-4 0 16,-3-2-1-16,-6 0 1 16,-7 4 0-16,-6 3 0 15,-6 5-1-15,-8 7 1 16,-10 6 0-16,8 19 0 15,-8 6 0-15,-3 14 0 16,-3 10 0-16,-4 15 0 0,-2 10 0 16,-4 6 0-16,-3 2 1 15,-5-3-1-15,-1-4-1 16,-6-10 1-16,1-11-1 15,-1-15 0-15,-3-13-2 16,4-14-2-16,-6-30-27 16,19 1-5-16,-4-23-2 15,13-3-1-15</inkml:trace>
  <inkml:trace contextRef="#ctx0" brushRef="#br4" timeOffset="661834.1768">14256 14712 87 0,'0'0'38'0,"-21"4"2"15,16 9-14-15,-7-7-23 16,-2 9-1-16,-1 1 0 16,0 6-1-16,3 0 1 15,-2 3-1-15,5-4-1 16,3-1 1-16,2-7-1 15,4-13 0-15,0 0 0 16,19-3 0-16,-1-12 1 16,2-6-1-16,-1-4 0 15,4-4 1-15,-1 3 0 0,-2 1 1 16,-4 1-1-16,-3 11 1 15,-4 2-1-15,-9 11 1 16,11-1-2-16,-11 1 1 16,2 18-1-16,3-7-1 15,-2-1 1-15,8 1-1 16,2-5 1-16,11-7-1 15,3-6 2-15,9-6 1 16,4-5 0-16,-1 1 1 16,-2-1-1-16,-3 1 0 15,-6 3 0-15,-8 11 1 16,-9 9-2-16,-9 9-2 0,-6 6 0 15,-7 6-1-15,2 4 0 16,-5-2-3-16,6 6-4 16,-6-20-18-16,16 8-14 15,-2-23 0-15,14 17-1 16,1-22 1-16</inkml:trace>
  <inkml:trace contextRef="#ctx0" brushRef="#br4" timeOffset="662211.2145">15292 14241 86 0,'-30'34'38'0,"-4"21"0"16,-15 1-9-16,-4 21-28 15,-7 6-3-15,-3 3-1 16,11 4-4-16,-2-21-17 0,29 4-13 16,7-26-2-16,27-12 2 15,17-26-1-15</inkml:trace>
  <inkml:trace contextRef="#ctx0" brushRef="#br4" timeOffset="662503.2437">15505 14543 78 0,'-30'22'41'0,"-15"-3"-3"16,6 15 1-16,-7-2-35 16,16-5-4-16,8 0 1 15,15-3-1-15,13-4 0 16,12-7-1-16,11-2 2 0,11-2-2 15,1-2 1-15,1-1 1 16,-7 3 0-16,-7 2-1 16,-11 6 1-16,-15 5-1 15,-10 1 0-15,-9 5 0 16,-5-1-1-16,-4-4-2 15,7 5-8-15,-9-18-26 16,19 6-2-16,-5-18-2 16,14 2 1-16</inkml:trace>
  <inkml:trace contextRef="#ctx0" brushRef="#br4" timeOffset="664193.4127">7475 14614 56 0,'0'0'18'0,"0"0"9"15,-14 8-4-15,14-8-25 16,0 0-24-16,0 0-4 15,0 0 0-15,0 0-1 16</inkml:trace>
  <inkml:trace contextRef="#ctx0" brushRef="#br4" timeOffset="664907.4841">7704 14507 55 0,'-6'-18'36'15,"6"6"1"-15,-5-6 0 16,5 18-30-16,-3-12-2 15,3 12-1-15,-4 19-1 16,-1 8-1-16,-1 6-1 0,-1 11-1 16,3 7 0-16,-4-2-2 15,3 3-1-15,-1-10-4 16,13 7-9-16,-7-22-22 15,11-5-1-15,-11-22 1 16,22 0 1-16</inkml:trace>
  <inkml:trace contextRef="#ctx0" brushRef="#br4" timeOffset="665080.5014">7502 14637 70 0,'-34'6'40'0,"15"6"0"15,10-10-1-15,23 9-33 16,12-18-3-16,22-7-1 15,15-5-3-15,11-17-11 0,16 9-25 16,1-12-2-16,0 12-2 16,-8-3 0-16</inkml:trace>
  <inkml:trace contextRef="#ctx0" brushRef="#br4" timeOffset="666368.6302">16419 14302 51 0,'13'-13'34'16,"-5"2"-1"-16,2 4-2 0,-10 7-30 16,5-17-2-1,-5 17-1-15,0 0 1 0,0 0-1 16,0 0 0-16,2 16-2 15,-2-16 1-15,0 0 0 16,-4 12 1-16,4-12-1 16,0 0 1-16,0 0-1 15,0 0 1-15,13 3 2 16,-13-3 0-16,0 0 0 15,0 0 1-15,0 0 2 16,0 0 0-16,0 0 1 16,0 0 1-16,0 0-1 15,12-3 1-15,-12 3 0 16,7-12-2-16,-7 12 0 15,8-12-1-15,-8 12-1 16,9-14 0-16,-9 14-1 0,0 0 0 16,0 0 0-16,12-12 1 15,-12 12-1-15,0 0 0 16,0 0 0-16,0 0 0 15,0 0 0-15,0 0-1 16,0 0 0-16,0 0-1 16,0 0 0-16,0 0 0 15,0-10 1-15,0 10-1 16,0 0 2-16,0 0 1 15,9-13 1-15,-9 13 1 16,0 0 2-16,0 0 0 16,0 0 1-16,0 0-1 15,-2 15 0-15,4 9-1 0,2 7-1 16,1 9-1-16,0 9 0 15,1 10-1-15,-1 8-1 16,0 4-2-16,-5 3 0 16,-3-7-3-16,3-2-3 15,-6-19-23-15,11 0-5 16,-5-20-4-16,15-11 3 15</inkml:trace>
  <inkml:trace contextRef="#ctx0" brushRef="#br4" timeOffset="666603.6537">16669 14199 77 0,'-11'-15'40'0,"11"15"-1"16,20-6 1-16,13 6-36 15,-2-6-3-15,4 0 0 16,7 1 0-16,4 0-2 16,1 2-2-16,-3-4-1 15,3 16-8-15,-15-10-24 16,2 15-2-16,-11-6 0 15,0 14 0-15</inkml:trace>
  <inkml:trace contextRef="#ctx0" brushRef="#br4" timeOffset="666823.6757">16737 14516 78 0,'-17'10'39'16,"22"5"0"-16,4-16 0 15,22 0-37-15,6-6 0 16,10 1-1-16,3-3 0 15,2-1-2-15,-5 3-1 16,-2-3-1-16,-6 12-4 16,-20-8-9-16,3 20-20 15,-22-14-1-15,-8 30-2 16,-17-8 3-16</inkml:trace>
  <inkml:trace contextRef="#ctx0" brushRef="#br4" timeOffset="666973.6907">16714 14851 66 0,'-30'22'39'0,"24"1"-1"16,6-23 1-16,39 10-32 15,8-18-4-15,16-5-1 16,13-4-2-16,6-8-5 16,13 11-31-16,-14-12 1 15,4 14-4-15,-19 0 0 16</inkml:trace>
  <inkml:trace contextRef="#ctx0" brushRef="#br4" timeOffset="667123.7057">17580 14969 81 0,'4'20'43'15,"-4"-20"-2"-15,0 0-1 0,-16 4-38 16,16-16-5-16,0 12-34 16,0-26-1-16,0 13-3 15,-9-7-1-15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4T01:01:51.806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2241 1581 66 0,'0'0'37'0,"-21"-12"-1"15,3 11 3-15,-17-6-19 16,0 10-14-16,-10 1 0 15,0 9-1-15,-6 5 1 16,0 11-1-16,-2 4 0 16,5 12-2-16,8 6 1 15,7 4-4-15,14-4 3 16,19-2-3-16,13-12 1 0,22-14-1 15,17-22 1-15,14-22 0 16,11-29 0-16,4-21 2 16,2-15-3-16,-7-18 3 15,-42 44-2-15,2-5 2 16,-13-3-3-16,3 0 0 15,-11 8 0-15,-1 2 0 16,-9 4 0-16,-1 10-2 16,-13-10 4-16,-11 37-2 15,-4 32-2-15,-3 37 2 16,2 29-1-16,10 39 0 15,8 23-1-15,21 8-4 16,11-23-2-16,6-31-7 16,27-17-23-16,-2-37-4 0,17-20 1 15,-4-37-1-15</inkml:trace>
  <inkml:trace contextRef="#ctx0" brushRef="#br0" timeOffset="385.0385">2620 951 113 0,'-75'-49'42'16,"-4"8"-1"-16,-11 13 0 16,29 24-36-16,-133 10-3 15,-2 46 1-15,16 67-1 16,26 63 0-16,43 28-2 15,54 31 2-15,53-6-2 0,66-34 0 16,43-39-1-16,32-32 1 16,37-57-1-16,24-54 0 15,7-56 1-15,0-57 0 16,-12-40 0-16,-31-32 1 15,-39-17 1-15,-82 85 0 16,-12-15-2-16,-22 1 0 16,-18-5 0-16,-25 7 0 15,-19 3 0-15,-17 18 0 16,-20 11 0-16,-17 22-8 15,-14 15-5-15,-70 6-9 16,-75 43-19-16,-3 57-3 16,-4 43-1-16,38 75 0 15</inkml:trace>
  <inkml:trace contextRef="#ctx0" brushRef="#br0" timeOffset="6575.6575">3697 1394 80 0,'5'-18'36'15,"-5"18"0"-15,0 0-1 16,0 0-31-16,0 0 1 15,0 0-1-15,0 0 1 16,5 22 0-16,-4-4 0 16,3 11-2-16,-4 10 0 15,2 11-1-15,-4 6 0 16,0 11-2-16,-5 5 1 15,0 6-2-15,1-5 1 16,-1-2-2-16,4-9 2 0,1-5-1 16,2-10 1-16,3-9-1 15,2-12 1-15,-1-4 0 16,1-11 1-16,-5-11 0 15,0 0 0-15,2-15-1 16,-4-11 1-16,1-14 0 16,2-13 0-16,-1-16 1 15,2-10-2-15,5-16 2 16,1-2-1-16,4-4 1 15,2 3-1-15,4 3 2 16,-1 22-3-16,0 9 1 16,5 17 0-16,-2 15 0 0,6 10-1 15,6 13 0-15,5 10 0 16,6 6 0-16,4 5 0 15,4 3 0-15,2 3-1 16,1 1 1-16,-5 3 0 16,-10-2 0-16,-16 5 0 15,-8 1 0-15,-16 0-1 16,-18 5 1-16,-10-1 0 15,-22 4-1-15,-7-4 0 16,-5 1 0-16,-3-5 0 16,4-7-1-16,10-3-3 15,8-14-5-15,25 1-27 16,7-12-4-16,12 9 2 15,24-19-1-15</inkml:trace>
  <inkml:trace contextRef="#ctx0" brushRef="#br0" timeOffset="6981.6981">4703 1403 103 0,'-21'-23'39'15,"4"11"2"-15,-9-1-3 16,8 18-31-16,-10-3-3 16,8 8 0-16,-3 5-2 15,9 14 0-15,-6 9 0 16,4 15-2-16,0 6 0 15,1 10 0-15,-3 3 1 16,3-1-3-16,1-2 2 16,2-6-3-16,2-15 1 15,4-11-4-15,10-7-4 16,-4-30-28-16,0 0-3 15,11-10 2-15,0-8-1 16</inkml:trace>
  <inkml:trace contextRef="#ctx0" brushRef="#br0" timeOffset="7131.7131">4361 1767 91 0,'0'0'39'15,"-20"-11"3"-15,20 11-2 16,14 1-16-16,15-1-19 16,9-7-3-16,13-6-3 15,15-1-6-15,-4-8-29 16,19 2-5-16,-13-3 1 15,8 11-2-15</inkml:trace>
  <inkml:trace contextRef="#ctx0" brushRef="#br0" timeOffset="7343.7343">5391 1407 125 0,'0'0'42'0,"0"0"-1"15,31 6-1-15,-16-9-39 16,19-4-1-16,3 2-2 16,6-2-4-16,7 3-25 15,-18-2-8-15,6 8-2 16,-15-4 1-16</inkml:trace>
  <inkml:trace contextRef="#ctx0" brushRef="#br0" timeOffset="7517.7517">5394 1610 126 0,'-32'25'42'0,"23"1"0"16,9-14-1-16,39-9-39 16,4-10-2-16,17-10-1 15,18 4-9-15,-6-16-27 16,21 0-3-16,-11 0-1 15,8 6-2-15</inkml:trace>
  <inkml:trace contextRef="#ctx0" brushRef="#br0" timeOffset="8176.8176">6969 1057 94 0,'60'-26'40'0,"-60"26"1"15,0 0 0-15,0 0-20 16,0 0-16-16,0 0-1 15,0 0-1-15,-41 14-1 16,-18 15-1-16,2 5 0 16,0 3-2-16,16 3 1 15,18 0-1-15,32-5 1 0,27-18-1 16,7-1 1-16,2-5-1 15,0 0 1-15,-4-1 0 16,-5 4 0-16,-15 3 0 16,-12 4 0-16,-14 7 0 15,-11 5 0-15,-6-1 0 16,-8 2-1-16,1-4-1 15,2-7-1-15,9-4-5 16,-5-17-27-16,23-2-4 16,19-28-1-16,17 6-1 15</inkml:trace>
  <inkml:trace contextRef="#ctx0" brushRef="#br0" timeOffset="8567.8567">7650 1203 99 0,'0'0'41'0,"0"0"-1"15,23-48 1-15,-53 44-22 16,-13 6-16-16,-9 9 0 16,-6 4 0-16,-3 12 1 15,-4 8-2-15,18 5-2 16,9-2 0-16,11 3 0 15,8-5 0-15,18-2 0 16,12-11 0-16,16-10 0 16,11-8 0-16,12-10 0 15,8-9 0-15,3-2 0 16,-1-9 0-16,-5-2 0 0,-6-1 0 15,-12 0 0-15,-8 5 0 16,-14 1 0-16,-13 11 0 16,-2 11 0-16,-20 6 0 15,2 9 0-15,-1 7 0 16,2 4 0-16,6 5-6 15,6-2-5-15,23 0-28 16,-1-15-3-16,19-4 1 16,4-10-2-16</inkml:trace>
  <inkml:trace contextRef="#ctx0" brushRef="#br0" timeOffset="9084.9084">8157 1169 96 0,'0'0'40'15,"-23"-1"1"-15,9 22-1 16,-15 5-17-16,6 4-21 15,2 4 0-15,4 5-1 16,1 0 0-16,2-5 0 16,7-4 0-16,2-8 0 15,7-7-1-15,-2-15 1 16,21 0 0-16,-2-15-1 15,3-10 1-15,0-5 0 16,3-7 1-16,3-4-2 16,-28 41 0-16,0 0 0 15,35-63 0-15,-35 63 0 16,0 0 0-16,28-51 0 15,-21 28 0-15,10 15 0 0,-17 8 0 16,10 17 0-16,-10 1 0 16,11 10 0-16,-4-1 0 15,3 0 0-15,4-6 0 16,0-5 0-16,4-8 0 15,1-9 0-15,1-9 0 16,1-10 0-16,1-4 0 16,-22 24 0-16,0 0 0 15,33-44 0-15,-33 44 0 16,0 0 0-16,33-47 0 15,-2 28 0-15,-24 9 0 16,7 19 0-16,-19 12 0 16,5 18 0-16,-18 5-2 15,-1 17-3-15,-1 7-5 0,-1-14-14 16,21 2-15-16,-3-15-3 15,19-12 2-15,-1-15-2 16</inkml:trace>
  <inkml:trace contextRef="#ctx0" brushRef="#br0" timeOffset="9436.9436">8700 1208 116 0,'-22'13'41'0,"16"10"0"16,-1 0-2-16,23-11-35 15,3-1-2-15,14-6 0 16,4-3 0-16,12-4-1 0,2-11 0 16,-3-5 0-16,-5-3 1 15,-43 21-1-15,0 0 1 16,0 0-2-16,51-54 0 15,-51 54 0-15,0 0 0 16,0 0 0-16,-15-40 0 16,-23 37 0-16,-5 12 0 15,-3 16 0-15,-2 8 0 16,9 12 0-16,3 8 0 15,27 11 0-15,28-13-3 16,10-4-4-16,22-1-19 16,1-23-15-16,19-4-2 15,-5-16 1-15,10-6-2 0</inkml:trace>
  <inkml:trace contextRef="#ctx0" brushRef="#br0" timeOffset="9669.9669">9548 1211 115 0,'-24'12'43'16,"0"3"2"-16,11-3-3 15,13-12-32-15,14 6-10 16,18-12 0-16,9-2 0 15,11 0 0-15,0-4-2 16,7 3-9-16,-59 9-29 0,0 0 0 16,76-26-2-16,-53 20-1 15</inkml:trace>
  <inkml:trace contextRef="#ctx0" brushRef="#br0" timeOffset="9820.982">9581 1377 91 0,'-36'40'41'0,"-2"-7"2"15,25-2-1-15,3-20-12 16,23-5-27-16,21-8-1 15,14-6-1-15,18-5-3 16,0-18-10-16,17 3-27 16,-12-7-4-16,-1 8 0 15,-11-1-2-15</inkml:trace>
  <inkml:trace contextRef="#ctx0" brushRef="#br0" timeOffset="12789.2788">10922 1053 99 0,'0'0'38'16,"23"-52"2"-16,-23 52-2 0,0 0-35 16,0 0-1-16,-9-51 1 15,9 51 1-15,0 0-1 16,-48 30 0-16,1 17-1 15,-3 15 1-15,2 8-2 16,10 12 1-16,12 4-2 16,23 0 1-16,19-23-2 15,24-19 2-15,25-23-1 16,10-21 0-16,11-19 1 15,3-19 0-15,-4-14 0 16,-85 52 0-16,75-68 1 16,-75 68-1-16,54-78 0 15,-54 78-2-15,22-89 1 16,-22 89-2-16,-9-85 1 15,9 85-2-15,-33-76-1 0,33 76-5 16,-33-57-16-16,33 57-16 16,0 0 0-16,-46-48 1 15,46 48-1-15</inkml:trace>
  <inkml:trace contextRef="#ctx0" brushRef="#br0" timeOffset="12963.2962">11846 1277 121 0,'-14'13'42'15,"-15"-7"0"-15,8 0-3 16,-7-10-41-16,11-2-2 0,17 6-2 16,4-28-10-16,25 13-24 15,4-5-1-15,-33 20 1 16,55-21-1-16</inkml:trace>
  <inkml:trace contextRef="#ctx0" brushRef="#br0" timeOffset="13292.3291">12173 1079 106 0,'65'-28'39'0,"-65"28"3"15,0 0-2-15,51-34-35 16,-51 34-2-16,0 0 1 16,-32 30 0-16,-19 13-1 15,-4 16 1-15,4 5-3 16,13 6 1-16,13 0 0 15,33-9-2-15,29-25 0 0,15-9 0 16,17-22 0-16,10-13 0 16,4-15 0-16,-4-12 0 15,-79 35 0-15,76-52 0 16,-76 52 0-16,52-70 0 15,-52 70 0-15,29-77 0 16,-29 77 0-16,-5-80 0 16,5 80-4-16,-18-68-4 15,18 68-10-15,-32-58-13 16,32 58-12-16,0 0 2 15,-32-50-2-15,32 50 3 16</inkml:trace>
  <inkml:trace contextRef="#ctx0" brushRef="#br0" timeOffset="13841.384">13148 1031 99 0,'0'0'41'0,"0"0"0"16,0 0-1-16,0 0-33 16,-26-16 0-16,-6 48-2 15,-12 15-1-15,-4 16-1 16,4 0-1-16,14 7 0 15,20-4-2-15,25-7 1 16,25-21-1-16,16-16 1 16,11-14-1-16,6-16 2 15,0-11-2-15,-6-13 0 16,-11-11 0-16,-56 43 0 15,38-51 0-15,-38 51 0 0,14-59 0 16,-14 59 0-16,-11-61 0 16,11 61-3-16,-22-56-1 15,22 56-3-15,-25-48-18 16,25 48-14-16,0 0-2 15,-19-46 0-15,19 46-1 16</inkml:trace>
  <inkml:trace contextRef="#ctx0" brushRef="#br0" timeOffset="14228.4227">13774 1038 117 0,'0'0'42'0,"0"0"1"15,0 0-2-15,36-50-39 16,-36 50 0-16,0 0 0 16,0 0 0-16,62-46 0 15,-62 46 0-15,0 0-2 16,62-8 0-16,-62 8 0 15,0 0 0-15,59 18 0 16,-48-1 0-16,-2 28 0 16,-23 10 0-16,-18 11 0 15,-19 3 0-15,-6 5 0 16,-6-6 0-16,11-8 0 15,35-28 0-15,18-9 0 16,30-16 0-16,19-14 0 0,22-13 0 16,8-7-6-16,19-8-5 15,-51 10-10-15,9-2-11 16,-6 0-11-16,5-3 1 15,-9 1-1-15</inkml:trace>
  <inkml:trace contextRef="#ctx0" brushRef="#br0" timeOffset="14451.445">14564 1032 81 0,'33'-55'44'0,"-33"55"-1"16,0 0 0-16,0 0-17 16,0 0-20-16,-25-1-1 15,8 29 0-15,0 10-3 0,13 4-2 16,5-4 0-16,19-5 0 15,-20-33 0-15,0 0 0 16,66 17-2-16,-66-17-5 16,71-20-9-16,-71 20-14 15,74-46-12-15,-74 46-1 16,72-60 0-16,-72 60 2 15</inkml:trace>
  <inkml:trace contextRef="#ctx0" brushRef="#br0" timeOffset="14595.4594">14934 887 121 0,'-29'32'44'16,"-30"23"-1"-16,0 27 1 15,1 14-43-15,16 7-2 16,25-10-10-16,6-27-9 0,32-22-16 16,-3-17-8-16,15-14 1 15,-5-14-2-15</inkml:trace>
  <inkml:trace contextRef="#ctx0" brushRef="#br0" timeOffset="15029.5028">15466 958 108 0,'-19'-61'41'0,"19"61"2"15,0 0-2-15,-17-55-38 16,17 55-1-16,0 0 1 16,-7 25-2-16,4 33 1 15,-2 18-2-15,-1 16 1 0,6 5-3 16,6 6-2-16,10-2-7 15,0-26-29-15,29-40-1 16,2-20 1-16,9-18-2 16</inkml:trace>
  <inkml:trace contextRef="#ctx0" brushRef="#br0" timeOffset="15292.5291">15830 1078 113 0,'0'0'44'16,"0"0"1"-16,-59-46-3 15,59 46-37-15,-67-10-3 16,13 22 2-16,0 23-4 0,20 15 0 16,15-7 0-16,24 2 0 15,12-16 0-15,27-6 0 16,6-8 0-16,9-3 0 15,8-5-4-15,-1-4-2 16,12 2-11-16,-17-14-13 16,16 4-13-16,-12-1 1 15,6-2-2-15,-14-6 3 16</inkml:trace>
  <inkml:trace contextRef="#ctx0" brushRef="#br0" timeOffset="15733.5732">16484 1137 118 0,'0'0'44'0,"0"0"-1"0,-63-28 0 16,28 29-39-16,-31 10-1 16,0 13-3-16,2 6 0 15,6 6 0-15,16 1 0 16,25 3 0-16,19-6 0 15,28-11 0-15,17-18 0 16,9-10 0-16,4-14 0 16,-60 19 0-16,66-32 0 15,-66 32 0-15,69-42 0 16,-69 42 0-16,56-50 0 15,-56 50 0-15,53-43 0 16,-53 43 0-16,32-7 0 16,-9 27 0-16,-24 19 0 0,0 32-2 15,-19 19 0-15,-10 32 1 16,-12 11-1-16,1 14 1 15,-1-32 0-15,-1-10 0 16,-6-20 2-16,0-18-1 16,0-23 0-16,0-22-2 15,3-20-1-15,5-22-2 16,21-18-8-16,-8-32-5 15,31-5-11-15,-12-26-8 16,32 5-5-16,3-7 1 16,20 13 2-16</inkml:trace>
  <inkml:trace contextRef="#ctx0" brushRef="#br0" timeOffset="16276.6275">17063 1243 118 0,'-24'7'42'16,"2"9"1"-16,-15 3-1 16,2-3-39-16,2 9-1 15,6 2-1-15,-2 4 0 16,5 1 0-16,5 0-1 15,8-4 0-15,8-6 0 16,8-8 0-16,7-10 0 16,8-12 0-16,4-8 0 15,5-9 0-15,0-11 2 0,2-7-2 16,-5 0 0-16,-3-2 0 15,-23 45 0-15,23-36 0 16,-15 2 0-16,3 19 0 16,-11 15 0-16,0 0 0 15,0 10 0-15,9 17 0 16,-5-4 0-16,6 4 0 15,10-5 0-15,5-8 0 16,4-6 0-16,6-13 0 16,-2-4 0-16,5-11 0 15,0-3 0-15,-5-3 0 16,-33 26 0-16,0 0 0 15,0 0 0-15,56-48 0 16,-37 38 0-16,-8 11 0 16,-5 14 0-16,-8 12 0 0,-5 14-2 15,-8 2-9-15,6 17-5 16,-10-4-4-16,25 7-9 15,-17-20-6-15,33 0-8 16,1-14-1-16,21-12 4 16</inkml:trace>
  <inkml:trace contextRef="#ctx0" brushRef="#br0" timeOffset="16614.6613">18088 1168 116 0,'-2'-61'44'0,"2"61"0"0,-22-25-1 16,-21 27-43-16,-2 14 0 16,1 12 0-16,13 9 1 15,15-12-2-15,20 0 1 16,12-12-1-16,19-5 1 15,0-4 1-15,1 0-1 16,-6 0 0-16,-1 4 0 16,-13 10 1-16,-14 3 0 15,-11 8-1-15,-6 3 0 16,-5 2-1-16,-3 0-1 15,4-3-3-15,-4-10-6 16,26-7-9-16,-3-14-8 16,29-12-15-16,1-8 0 0,21-8 0 15,-2-16 1-15</inkml:trace>
  <inkml:trace contextRef="#ctx0" brushRef="#br0" timeOffset="16785.6784">18417 1025 89 0,'0'0'43'15,"0"0"0"-15,25-60-1 16,-25 60-28-16,0 0-15 16,0 0-6-16,64-51-18 15,-64 51-17-15,0 0 0 16,76-31 0-16,-76 31 1 15</inkml:trace>
  <inkml:trace contextRef="#ctx0" brushRef="#br0" timeOffset="16945.6944">18949 662 86 0,'0'0'43'16,"0"0"1"-16,51-36-3 15,-51 36-15-15,0 0-25 16,0 0-1-16,-23 49-4 16,23-49-12-16,-34 61-13 15,4-1-12-15,-15 27 0 16,16 11-3-16,7-11 1 15</inkml:trace>
  <inkml:trace contextRef="#ctx0" brushRef="#br0" timeOffset="17455.7454">19840 970 90 0,'0'0'41'16,"37"-50"1"-16,-37 50-1 15,0 0-35-15,0 0 0 16,0 0-1-16,33-2 1 16,-48 55-4-16,-2 27 1 15,-17 6-2-15,12 15 0 16,3 6-3-16,8 3-2 0,11-11-6 15,6-51-17-15,26-9-15 16,2-24 0-16,12-13 0 16,-3-18 0-16</inkml:trace>
  <inkml:trace contextRef="#ctx0" brushRef="#br0" timeOffset="17668.7667">20019 1063 110 0,'-28'-76'43'15,"28"76"2"-15,-6-69-2 16,6 69-43-16,16-65 1 16,-16 65-1-16,51-45 0 0,-51 45-4 15,70-18-1-15,-70 18-17 16,86-2-15-16,-86 2-6 15,80 2 1-15,-80-2-1 16</inkml:trace>
  <inkml:trace contextRef="#ctx0" brushRef="#br0" timeOffset="17861.786">19982 1146 112 0,'-67'46'42'16,"25"-13"1"-16,46-13-1 15,44-16-40-15,17-8-1 16,15 0 0-16,9-5-1 15,6 3-2-15,-3-2-2 0,-1 5-7 16,-34-5-19-16,-5 16-12 16,-33 3 1-16,-15 12-1 15,-31 2 1-15</inkml:trace>
  <inkml:trace contextRef="#ctx0" brushRef="#br0" timeOffset="18020.8019">20077 1529 101 0,'-39'28'41'0,"10"-16"2"15,29-12 0-15,37 18-31 16,25-29-9-16,24-5-1 15,17-5-1-15,4 2-3 16,-3-11-10-16,11 9-9 16,-29-3-13-16,-3 12-10 15,-21 0 0-15,-8 8-1 0</inkml:trace>
  <inkml:trace contextRef="#ctx0" brushRef="#br0" timeOffset="30913.091">1810 3747 90 0,'-21'5'38'15,"1"-6"-1"-15,8 8 1 16,-1-5-29-16,13-2-5 16,6 17-3-16,13-6 0 15,11-2 0-15,10 2 0 16,11-7 0-16,11-3 0 15,5-6 0-15,3-7 0 16,3-9 0-16,-2-2-1 0,-10-9 2 16,-6-3-2-16,-17-4 1 15,-12 0 0-15,-21-2 0 16,-22 1-1-16,-20 5 0 15,-22 3 1-15,-20 12 0 16,-22 12-1-16,-11 11 2 16,-12 19-1-16,-7 19 1 15,5 23 1-15,9 17-2 16,17 13 1-16,24 7-2 15,31 5 1-15,35-4-1 16,37-10-1-16,47-18 0 16,37-26-3-16,43-28-1 15,21-31-4-15,34-13-28 16,-12-36-2-16,2-7 0 16,-25-24-2-16</inkml:trace>
  <inkml:trace contextRef="#ctx0" brushRef="#br0" timeOffset="31987.1984">2636 3220 36 0,'11'-19'26'15,"-16"-14"2"-15,-1-5 0 16,-16-6-20-16,-10-16 0 15,-1 3 0-15,-14-18 2 16,-3 14 0-16,-21-9 2 16,0 22-3-16,-24 3 0 0,-6 32-2 15,-22 21-2-15,-4 39 1 16,-19 33-3-16,-10 35 0 15,-4 25 0-15,9 26-1 16,14 14 1-16,30 10-1 16,32-1 0-16,52-7-2 15,46-15 1-15,54-20 1 16,51-18-3-16,45-31 0 15,36-32 0-15,32-36 1 16,21-38-1-16,-1-37 0 16,-9-38 1-16,-21-33 1 15,-35-27 0-15,-35-17 0 16,-49-13-1-16,-56-5 1 15,-55-3-1-15,-51 12 1 0,-48 17-1 16,-37 27 1-16,-28 32-1 16,-20 35 1-16,-5 42-1 15,2 42-1-15,24 51-21 16,14 10-15-16,51 23-3 15,37-1-1-15,44 4-2 16</inkml:trace>
  <inkml:trace contextRef="#ctx0" brushRef="#br0" timeOffset="34774.4771">4254 3285 85 0,'3'-17'35'0,"-3"17"1"16,0 0-1-16,0 0-30 0,-4 24-1 15,-1 11 0-15,-7 9 0 16,3 13 0-16,-9 7 0 15,4 1-2-15,-1-2 1 16,1-7-1-16,2-12 0 16,6-8 0-16,1-19 0 15,5-17-1-15,15-11-1 16,-1-19 1-16,5-8 0 15,4-16-1-15,1-5 0 16,-1-8 1-16,2-3-1 16,-7 1 1-16,0 10-1 15,-6 12 0-15,-3 6 0 16,-4 18 0-16,-1 10 0 15,-4 13 0-15,9 22 0 0,-3 0 0 16,4 5 0-16,11 3 1 16,5-4-1-16,13-4 1 15,5-12 1-15,13-10-1 16,4-14 1-16,3-9 0 15,-2-9 0-15,-4-5-1 16,-7-1 1-16,-11 2-1 16,-9 5 1-16,-11 7-2 15,-10 10 1-15,-10 14-1 16,2 23 0-16,-10 15 1 15,-2 14-1-15,-4 7-1 16,0 10-1-16,5 4-1 16,5 4-3-16,2-16-8 15,18 2-24-15,-6-25-5 0,17-2 2 16,2-22-2-16</inkml:trace>
  <inkml:trace contextRef="#ctx0" brushRef="#br0" timeOffset="35285.5282">5412 3624 63 0,'4'-15'37'0,"-4"15"-1"15,0 0 2-15,0 0-15 0,-2 22-17 16,-1 0-1-16,-7 10-1 16,6 12-1-16,-6 6-1 15,1 3-1-15,0 5-1 16,1-4-1-16,7 1-3 15,-1-19-5-15,19-5-27 16,-17-31 0-16,23 12-1 16,-12-30-1-16</inkml:trace>
  <inkml:trace contextRef="#ctx0" brushRef="#br0" timeOffset="35450.5447">5316 3674 106 0,'-29'-17'40'0,"-5"-4"0"0,16 17-2 15,2-1-32-15,16 5-2 16,21-7-3-16,16-1-2 15,15 2-4-15,10-7-5 16,16 12-27-16,-6-10-1 16,11 14-1-16,-15-5-1 15</inkml:trace>
  <inkml:trace contextRef="#ctx0" brushRef="#br0" timeOffset="35803.58">5910 3599 101 0,'-5'-13'38'15,"-9"-10"2"-15,14 23-1 0,-31-16-34 16,18 20-1-16,-6 7 1 16,0 16-1-16,1 5-1 15,0 9 0-15,2 6-2 16,8 3 1-16,6-2-1 15,10-5 0-15,10-10-1 16,10-13 0-16,6-10 0 16,4-15 0-16,2-10 0 15,1-11-1-15,-6-7 1 16,-9-7-1-16,-7-2 0 15,-10 2 0-15,-11 2 0 16,-9 6-1-16,-3 7 0 16,-6 6-2-16,5 8-1 15,-2 1-3-15,17 10-17 16,0 0-12-16,18 15-1 0,1-18-1 15,17 6 1-15</inkml:trace>
  <inkml:trace contextRef="#ctx0" brushRef="#br0" timeOffset="35984.5981">6362 3522 85 0,'0'0'38'0,"10"-1"-1"16,-10 1 2-16,-9 27-15 16,-3-5-23-16,1 9 1 15,-1 11-3-15,-1 3-1 16,4 8-1-16,0-1-2 15,11 5-13-15,-10-20-19 16,13-1 1-16,-7-24-1 16,2-12-1-16</inkml:trace>
  <inkml:trace contextRef="#ctx0" brushRef="#br0" timeOffset="36141.6138">6245 3538 125 0,'-13'-12'39'0,"-7"-3"2"15,20 15-10-15,0 0-27 16,20 10-3-16,12-13-4 15,8-13-19-15,26 11-15 16,1-15-4-16,20 4 1 16,4-14-1-16</inkml:trace>
  <inkml:trace contextRef="#ctx0" brushRef="#br0" timeOffset="36287.6284">7232 3359 117 0,'-26'28'41'15,"-7"-11"0"-15,2 4-7 16,7 8-55-16,3-37-19 15,21 8-1-15,-10-26-1 16</inkml:trace>
  <inkml:trace contextRef="#ctx0" brushRef="#br0" timeOffset="37576.7573">7647 2988 98 0,'0'0'35'0,"5"-14"0"15,18 5-1-15,2-12-31 16,8-7 0-16,5-3-1 16,4 3 0-16,-2-1 0 15,-1 8 0-15,-8 6 0 16,-8 15 0-16,-10 9 0 15,-9 18 0-15,-13 11 0 16,0 13 1-16,-5 7-1 16,0 10 0-16,6 0-1 0,5-3 0 15,9-8 0 1,17-12 0-16,10-15 0 0,14-17-1 15,8-16 1-15,8-17 0 16,2-18 0-16,-2-8 0 16,-2-10 0-16,-13-6 0 15,-12 1 0-15,-9-1 0 16,-16 4 0-16,-7 5-2 15,-5 6 1-15,-5 6-2 16,1 14-1-16,0 7-4 16,5 20-10-16,0 0-20 15,24 23-4-15,-14-3 2 16,17 18-2-16</inkml:trace>
  <inkml:trace contextRef="#ctx0" brushRef="#br0" timeOffset="37846.7843">8632 3310 112 0,'0'0'37'15,"0"0"2"-15,0 0-6 16,-7 30-30-16,1-4 0 16,2 4-2-16,-2 6 0 15,-1 2-2-15,4 2-1 16,-1-3-4-16,5 1-7 0,-3-22-23 15,9 3-3-15,-7-19 2 16,0 0-2-16</inkml:trace>
  <inkml:trace contextRef="#ctx0" brushRef="#br0" timeOffset="38025.8022">8546 3304 117 0,'-16'-12'38'0,"16"12"1"15,-13-4-4-15,13 4-32 16,20 0-3-16,3-6-3 15,13 4-1-15,2-9-5 16,19 12-19-16,-9-18-11 16,8 14 2-16,-10-12-2 0,2 11 2 15</inkml:trace>
  <inkml:trace contextRef="#ctx0" brushRef="#br0" timeOffset="38289.8286">8995 3216 92 0,'-11'13'37'0,"-4"-7"1"16,6 13 1-16,-19-2-29 15,14 10-3-15,-1-3-1 16,1 10-2-16,3-6-1 15,3 5-1-15,6-6 0 16,5-3-1-16,7-7 0 16,5-9-1-16,6-9 1 15,2-11-2-15,4-9 0 16,-2-3 1-16,-3-7-2 15,-1-5 1-15,-6 1-1 0,-7 0 0 16,-2 7-1-16,-7 3 0 16,-2 12-2-16,-8 2-3 15,11 11-23-15,0 0-7 16,-3 15 1-16,3-15-2 15</inkml:trace>
  <inkml:trace contextRef="#ctx0" brushRef="#br0" timeOffset="38478.8475">9343 3213 86 0,'-7'11'38'0,"5"15"1"16,-15-5 1-16,7 16-20 15,-5-4-17-15,2 0-3 16,2 3-1-16,1-5-6 0,10 11-13 15,-6-22-18-15,16 2 0 16,-10-22-1-16,14 7 0 16</inkml:trace>
  <inkml:trace contextRef="#ctx0" brushRef="#br0" timeOffset="38643.864">9253 3202 115 0,'-5'-11'40'0,"-9"-1"1"15,14 12-5-15,14 15-31 16,-2-7-3-16,11 3-2 15,8-8-4-15,19 5-24 0,-3-22-11 16,19-1-1-16,0-17-1 16,18 1-2-16</inkml:trace>
  <inkml:trace contextRef="#ctx0" brushRef="#br0" timeOffset="38830.8827">10212 2819 111 0,'-15'6'41'0,"15"-6"-1"16,0 0-2-16,29-9-40 16,8 3-4-16,0-16-13 15,19 17-20-15,-10-12 1 16,6 14-1-16,-12-6-1 0</inkml:trace>
  <inkml:trace contextRef="#ctx0" brushRef="#br0" timeOffset="38981.8978">10210 2959 96 0,'-57'33'41'15,"20"8"0"-15,9-11-1 16,27 4-18-16,21-23-22 16,17-14-4-16,33 5-32 15,0-25-5-15,16 2 1 16,1-14-2-16</inkml:trace>
  <inkml:trace contextRef="#ctx0" brushRef="#br0" timeOffset="39810.9807">11723 2585 68 0,'0'0'37'0,"0"0"1"15,-12 13 2-15,-1-4-18 16,10 29-13-16,-6-1-4 15,6 15 0-15,0 6-2 16,3 12 1-16,1 0-1 16,4 5-1-16,0-8 0 0,4-9-1 15,-1-11 0-15,1-8 0 16,-3-17-1-16,-6-22 1 15,15-11-1-15,-8-18 1 16,-6-15-1-16,4-10 0 16,-5-11 1-16,-3-14-1 15,6-9 0-15,0-3-2 16,6 0 2-16,3 9-1 15,5 8 0-15,5 11 0 16,3 14 0-16,7 19 0 16,6 20 0-16,-2 17 1 15,0 14-1-15,2 12 1 16,-4 10-1-16,-4 5 1 15,-8 5 0-15,-12 0 0 16,-11 3 0-16,-8-2 1 0,-14-4-1 16,-12-2 1-16,-7-4 0 15,0-10 0-15,-5-2 1 16,9-6-1-16,0-2 0 15,10 4 0-15,4 8 0 16,9 4 0-16,1 13-1 16,2 14 0-16,6 3 0 15,-3 11-1-15,4 3-2 16,-3-5-4-16,18 6-19 15,-14-29-12-15,18 0-3 16,-1-30 0-16,15-4-1 16</inkml:trace>
  <inkml:trace contextRef="#ctx0" brushRef="#br0" timeOffset="40114.011">12514 2920 89 0,'0'0'40'0,"15"3"-1"15,-15-3 1-15,9 24-22 16,-16 0-14-16,3 14 0 16,-7 5-2-16,-1 8 0 0,1 0-1 15,-2 2-3-15,8-2 0 16,-6-8-4-16,13 5-11 15,-7-31-21-15,17 1-2 16,-12-18 0-16,24-8 0 16</inkml:trace>
  <inkml:trace contextRef="#ctx0" brushRef="#br0" timeOffset="40329.0325">12412 2881 117 0,'-9'5'41'0,"-5"-5"0"15,15 11-1-15,-1-11-38 16,16 0-1-16,11-1-2 0,10-5-1 16,10 3-3-16,2-14-17 15,18 16-16-15,-4-12-3 16,7 11 1-16,-12-6-1 15</inkml:trace>
  <inkml:trace contextRef="#ctx0" brushRef="#br0" timeOffset="40654.065">13083 2926 109 0,'-27'3'40'0,"6"13"0"16,-19-10-2-16,5 14-33 15,-2 1 0-15,4 12-1 16,3-1 0-16,6 7-2 0,7-1 0 15,12 0-1-15,6-5 0 16,16-7 0-16,9-11-1 16,8-9 0-16,5-11-1 15,4-11 1-15,-3-8 0 16,0-11-1-16,-7-5 0 15,-6-2 1-15,-10-1-1 16,-10 2 0-16,-7 9 0 16,-9 5 0-16,-5 11-1 15,-4 9-1-15,4 9-1 16,-5 0-6-16,23 21-21 15,-4-23-9-15,5 25 1 16,8-20-2-16,21 5 2 16</inkml:trace>
  <inkml:trace contextRef="#ctx0" brushRef="#br0" timeOffset="40847.0843">13487 2886 119 0,'0'0'39'0,"-9"21"2"15,-14-7-11-15,5 15-28 16,-3 9 0-16,-2 10-1 15,3 4-2-15,-2 2 0 16,11 3-6-16,-10-17-28 16,19 3-4-16,-8-21 0 15,13-10-1-15</inkml:trace>
  <inkml:trace contextRef="#ctx0" brushRef="#br0" timeOffset="41009.1005">13255 2869 117 0,'5'-13'42'0,"1"-4"2"15,18 14-3-15,0-2-33 16,17-4-8-16,10 3-4 16,2-14-13-16,18 19-23 15,-18-9-3-15,7 10 0 16,-13-4-1-16</inkml:trace>
  <inkml:trace contextRef="#ctx0" brushRef="#br0" timeOffset="42652.2648">5188 2523 85 0,'0'-10'41'16,"5"25"1"-16,-10 3 0 15,9 29-20-15,-8-6-17 16,5 3-1-16,6-5-1 15,18-12 1-15,22-27-1 16,24-31-2-16,32-44 2 16,23-26-5-16,29-24-2 15,6-35-33-15,22-5-4 16,-16-7-2-16,-7 18-2 15</inkml:trace>
  <inkml:trace contextRef="#ctx0" brushRef="#br0" timeOffset="43377.3373">13020 2125 77 0,'-16'-1'40'15,"0"9"0"-15,6 16 0 16,-14-4-19-16,4 11-16 15,4 0-2-15,13 0 0 16,11-9 0-16,20-11 0 16,24-22-1-16,27-19 0 15,26-20-3-15,14-17-1 16,17-7-6-16,-13-24-30 0,11 1-3 15,-19-7 0-15,-11 15-3 16</inkml:trace>
  <inkml:trace contextRef="#ctx0" brushRef="#br0" timeOffset="44104.41">2950 5587 74 0,'-6'16'39'16,"6"-16"-1"-16,11 16 1 15,13-19-22-15,20-1-14 16,15-5-1-16,13 1-2 15,11 0-1-15,2-6-5 16,10 8-29-16,-13-6-4 16,-5 7 2-16,-23-8-3 15</inkml:trace>
  <inkml:trace contextRef="#ctx0" brushRef="#br0" timeOffset="44272.4268">2990 5785 109 0,'-55'43'38'0,"25"-19"-1"15,36-3-7-15,41-21-33 16,23-29-18-16,40-2-18 16,9-15 1-16,13-6-1 15,6-14 1-15</inkml:trace>
  <inkml:trace contextRef="#ctx0" brushRef="#br0" timeOffset="44532.4528">3714 5106 96 0,'0'0'38'16,"28"1"2"-16,23 5-4 16,14-6-33-16,7 4-1 15,5 6 1-15,-2 11-1 16,-9 6 1-16,-16 19-2 15,-19 12 1-15,-26 15 0 16,-25 11 0-16,-22 6 0 16,-18 4-1-16,-7-2-1 15,1-6-4-15,-10-21-28 16,31-7-7-16,6-31 0 15,33-11-3-15</inkml:trace>
  <inkml:trace contextRef="#ctx0" brushRef="#br0" timeOffset="45138.5134">4570 5518 91 0,'11'-21'38'0,"5"12"1"16,-4-12-2-16,18-1-33 15,-4-2-2-15,4 3-2 16,2 0 1-16,-3 5 0 16,-1 6 0-16,-5 9 0 15,-7 13 0-15,-6 17 0 16,-10 17 2-16,-5 14-1 15,-6 13 2-15,2 11-2 16,-4 6 1-16,9-1-1 16,5-7 0-16,8-11 0 15,14-23-1-15,15-16 0 0,9-25 0 16,7-25 0-16,7-22 0 15,1-19 2-15,-5-18-3 16,-7-8 0-16,-11-8 0 16,-11 0-1-16,-12 4 0 15,-9 10 1-15,-7 8-2 16,0 15 0-16,-1 14 1 15,6 10 0-15,9 16-2 16,11 3-2-16,20 25-10 16,0-11-23-16,20 15-4 15,-3-6 1-15,15 15-1 16</inkml:trace>
  <inkml:trace contextRef="#ctx0" brushRef="#br0" timeOffset="45526.5522">5650 5955 65 0,'0'0'37'16,"11"0"0"-16,-11 0 1 16,6 19-12-16,-12-4-22 15,5 10-1-15,-3 1 0 16,0 9-1-16,-1 1-1 15,-1 3-1-15,3 1-2 16,-2-6-2-16,10 1-5 16,-11-19-27-16,16 1-1 15,-10-17 0-15,16-4 0 16</inkml:trace>
  <inkml:trace contextRef="#ctx0" brushRef="#br0" timeOffset="45699.5695">5555 5976 98 0,'-24'-11'37'16,"1"-3"1"-16,23 14-4 15,-11-5-29-15,23 1-3 16,12 1-1-16,8-3-3 16,13 6-3-16,2-10-5 15,18 13-25-15,-9-8-1 16,2 8 0-16,-7-4-2 15</inkml:trace>
  <inkml:trace contextRef="#ctx0" brushRef="#br0" timeOffset="45976.5972">6036 5956 78 0,'-23'5'37'0,"23"-5"0"0,-28 11 1 15,22 9-26-15,-13-8-4 16,7 14-2-16,-2 1-1 16,8 5-1-16,2 1-2 15,6-1 1-15,4-5-1 16,9-5 0-16,8-11-1 15,5-8 0-15,2-10 0 16,6-9-1-16,-5-10 1 16,0-5-1-16,-10-4 0 15,-7-4-1-15,-6 0 0 16,-9 3-2-16,-3 5 0 15,-10 2-4-15,6 15-4 16,-13-2-23-16,21 16-6 16,0 0 2-16,0 0-1 15</inkml:trace>
  <inkml:trace contextRef="#ctx0" brushRef="#br0" timeOffset="46190.6186">6415 5913 96 0,'14'4'37'16,"-14"-4"2"-16,-5 22-2 15,-3-3-31-15,-1 12-2 16,-3 3-2-16,3 6 0 16,0 4-2-16,2-5-2 15,4 0-1-15,5-10-4 16,11-1-28-16,-13-28-3 15,20 5 1-15,-11-24-2 16</inkml:trace>
  <inkml:trace contextRef="#ctx0" brushRef="#br0" timeOffset="46340.6336">6354 5968 89 0,'-14'-6'40'0,"-5"-3"2"16,19 9-2-16,-7-13-16 16,28 6-21-16,4-3-5 15,13-13-13-15,17 8-23 16,-6-11-2-16,12 7-1 15,2-9-1-15</inkml:trace>
  <inkml:trace contextRef="#ctx0" brushRef="#br0" timeOffset="46758.6754">7667 5472 64 0,'19'2'40'0,"13"-16"-2"16,18 1-1-16,4-8-14 15,11-9-33-15,16 12-27 16,-5-2 1-16,0 8-2 16,-13 2 0-16</inkml:trace>
  <inkml:trace contextRef="#ctx0" brushRef="#br0" timeOffset="46924.692">7841 5649 98 0,'-39'29'41'16,"14"-13"-4"-16,30-2 2 15,20-6-42-15,26-34-24 16,43 0-10-16,12-8-3 16,17-2 1-16,1-9-1 15</inkml:trace>
  <inkml:trace contextRef="#ctx0" brushRef="#br0" timeOffset="47688.7684">10183 4963 86 0,'6'-11'37'15,"-7"-8"-13"-15,1 19 8 16,0 0-22-16,0 28-4 15,-7-2 1-15,5 17-4 16,-8 7 2-16,6 11-4 16,-2 4 2-16,0 5-1 15,3-5-2-15,-2 0 1 16,5-12-1-16,0-6 0 15,0-17 0-15,5-10 0 16,-5-20 1-16,12-2-1 16,-2-19 0-16,0-15 0 15,0-9 1-15,4-14-1 16,1-11 0-16,3-7 2 15,2-11-3-15,6 0 1 0,5 0-2 16,5 5 2-16,3 10-1 16,0 11 1-16,2 14-2 15,0 16 1-15,-6 16 1 16,3 17 0-16,-7 13 0 15,-6 8 0-15,-7 9 0 16,-7 7 0-16,-11 6 1 16,-11 3-1-16,-7 4 1 15,-12-2-1-15,-10 6 1 16,-5-5-1-16,-7 0 2 15,-2-2-2-15,1-5 0 16,6 1 1-16,3 0-1 16,3 1 0-16,5 8 1 15,5 8 1-15,1 10 0 0,1 12-1 16,-1 10 0-16,-1 3-3 15,8 7-10-15,-9-12-23 16,20-11-2-16,0-14-2 16,20-17-2-16</inkml:trace>
  <inkml:trace contextRef="#ctx0" brushRef="#br0" timeOffset="47993.7989">11006 5269 90 0,'0'0'37'0,"-14"5"0"15,17 13 0-15,-12-2-33 16,9 6-3-16,-5 10 0 16,1 4 0-16,1 7-2 15,-4 2 2-15,2 3-7 16,-6-12-6-16,8 2-24 15,-4-9 1-15,7-8-2 16,0-21 3-16</inkml:trace>
  <inkml:trace contextRef="#ctx0" brushRef="#br0" timeOffset="48408.8404">10855 5234 97 0,'-11'0'37'15,"-2"-1"0"-15,22 14-2 16,1-12-33-16,17 0-1 15,11-3 0-15,13 1-1 16,7-5 0-16,11-1 0 16,4 0 1-16,-4 1-1 15,-6 0 0-15,-11 2 0 16,-9 0 1-16,-14 4 0 15,-12 0 0-15,-17 0 1 16,-4 15 1-16,-11-3-1 0,-8 4 1 16,-1 4-1-16,-4 6 1 15,4 2-1-15,4 3 0 16,7 0-1-16,11-2 0 15,9-4 0-15,12-9-1 16,8-5 0-16,9-8 0 16,6-6 0-16,-2-10-1 15,-1-5 0-15,-5-8 0 16,-7-4-1-16,-6-3-1 15,-14-3-1-15,-6 5-2 16,-10-6-3-16,8 23-16 16,-16-16-12-16,13 15-1 15,-5-2 0-15,9 17 1 16</inkml:trace>
  <inkml:trace contextRef="#ctx0" brushRef="#br0" timeOffset="48596.8592">11812 5127 85 0,'21'14'35'16,"-21"-14"1"-16,18 31-1 15,-26-13-30-15,6 12 0 16,-7 0-2-16,-3 9 0 16,-3 1-2-16,-1 1-1 15,3-2-2-15,-1-3-4 16,13-1-24-16,-7-19-8 15,10-2 2-15,-2-14-2 16</inkml:trace>
  <inkml:trace contextRef="#ctx0" brushRef="#br0" timeOffset="48755.8751">11802 5206 81 0,'0'-16'42'16,"13"13"-3"-16,-1-9 2 16,17 18-15-16,6-8-24 15,6-6-4-15,12 12-10 16,-6-16-25-16,10 15-4 15,-12-8 1-15,-3 16-2 16</inkml:trace>
  <inkml:trace contextRef="#ctx0" brushRef="#br0" timeOffset="49078.9074">9945 5887 114 0,'24'-4'40'15,"42"-14"0"-15,52-2 1 16,40-12-40-16,28-6 2 16,39-5-3-16,17 8-1 15,11 0-1-15,-4 10-2 16,-5 8-1-16,-27-8-17 15,-22 23-16-15,-38-9-2 0,-32 11 0 16,-41-8-1-16</inkml:trace>
  <inkml:trace contextRef="#ctx0" brushRef="#br0" timeOffset="49867.9863">10365 6323 91 0,'2'-19'35'0,"8"9"2"15,-8-4-1-15,-2 14-30 16,0 0-2-16,12-3-1 15,-14 15 0-15,-1 11-1 0,-4 8 1 16,0 10 1-16,-2 4-2 16,2 9 2-16,-1-2-3 15,2 1 2-15,1-5-2 16,5-5 2-16,0-10-3 15,5-4 0-15,0-10 0 16,-5-19 0-16,11 4 0 16,-4-17 0-16,-2-13 1 15,1-7-1-15,0-10 0 16,-1-10 0-16,3-9 1 15,3-3-2-15,5-1 1 16,5 3-1-16,2 1 2 16,6 8-2-16,4 9 1 15,4 10-1-15,2 12 0 0,0 13 1 16,-8 11-1-16,-3 11 0 15,-5 10 0-15,-11 8 0 16,-10 7 0-16,-11 9-1 16,-8 2 1-16,-9 2 3 15,-7 1-3-15,-5 0 3 16,-2-4-2-16,-2-1 2 15,4-4-2-15,-1-2 3 16,6-1-2-16,-2 3 0 16,5 4-1-16,-2 7 1 15,3 9 0-15,-1 9-2 16,0 6 1-16,5 4-3 15,9 6-9-15,-7-19-25 16,19-2-3-16,1-20-1 0,16-16 0 16</inkml:trace>
  <inkml:trace contextRef="#ctx0" brushRef="#br0" timeOffset="50635.063">11053 6477 71 0,'22'-3'36'15,"-22"3"1"-15,11 6 1 16,-11-6-14-16,0 18-19 15,-12 2-3-15,0 12 0 16,-3 1 1-16,-1 7 0 0,-1-4-1 16,2 1 0-16,1-6 0 15,5-2 0-15,5-11-1 16,4-18 1-16,15 3-2 15,3-17 0-15,2-9 1 16,6-7-1-16,2-8 1 16,-2-2-1-16,0-3 1 15,-4 2-1-15,-4 3 0 16,-1 6 0-16,-8 5 1 15,-2 9-2-15,-7 18 2 16,7-11 0-16,-7 11 0 16,6 13 0-16,-3 2 0 15,5 0 1-15,6 4-2 16,2-3 3-16,9-3-3 15,4-4 1-15,6-5 0 0,5-8 0 16,3-5 0-16,0-5-1 16,-5-7 1-16,1-2-2 15,-4 1 2-15,-6-2-2 16,-6 5 1-16,-7 5-1 15,-3 9 1-15,-13 5-2 16,5 20 1-16,-10 4 2 16,-2 6-2-16,-2 3 0 15,4 7-3-15,-2-4-2 16,16 9-13-16,-9-20-15 15,22-3-7-15,2-14 2 16,16-3-1-16</inkml:trace>
  <inkml:trace contextRef="#ctx0" brushRef="#br0" timeOffset="50971.0966">12100 6394 114 0,'-22'-19'40'16,"-1"11"0"-16,-8-4-1 15,4 11-36-15,-10 3 0 16,7 11-1-16,2 6 1 15,5 6 0-15,6 0-1 16,5 4 2-16,9-1-2 16,6-2-2-16,6-3 0 15,12-10 0-15,4-6 0 16,5-8 0-16,3-8 0 15,0-6 0-15,2-6 0 16,-4-2 0-16,-2-4 0 16,-6 2 0-16,-7 4 0 0,-4 1-3 15,-5 8 1-15,-7 12-3 16,0 0 2-16,-11 24-1 15,7 3-4-15,-7-6-9 16,18 22-16-16,-10-19-5 16,19 11-1-16,2-19 2 15</inkml:trace>
  <inkml:trace contextRef="#ctx0" brushRef="#br0" timeOffset="51288.1283">12617 6251 109 0,'-39'14'39'0,"-13"-1"1"16,9 10-3-16,4-5-34 16,10 8 1-16,12-7-2 15,22 2 1-15,16-8-2 16,10-3-1-16,18-3 0 15,0 2 0-15,2-1 0 16,-2-1 2-16,-14 9-1 16,-13 4 1-16,-18 5-2 15,-12 3 2-15,-11 4-1 16,-8-2 2-16,-4-2-5 15,3-8-1-15,8-3-4 16,4-26-14-16,33 1-18 16,2-20-3-16,26-1 3 15,5-17-3-15</inkml:trace>
  <inkml:trace contextRef="#ctx0" brushRef="#br0" timeOffset="51534.1529">13073 6230 121 0,'-16'5'40'15,"-20"-1"1"-15,9 14-3 16,-6-6-36-16,10 1 0 15,9 2-2-15,13 3 1 16,12 0 0-16,8 4-1 16,9 0 1-16,1 3 1 15,-3-1-1-15,-1 2 1 16,-8 3-1-16,-10-2 1 15,-9 1-2-15,-5-4 0 0,-6-1 0 16,-6-8-10-16,10 10-12 16,-19-22-17-16,16 4-2 15,-13-13 0-15,7 4-2 16</inkml:trace>
  <inkml:trace contextRef="#ctx0" brushRef="#br0" timeOffset="52347.2342">4926 8095 80 0,'24'-44'40'15,"10"6"-1"-15,5-4 1 16,7 15-22-16,-4-5-16 15,-1 6 0-15,-1 13-1 0,-11 16 0 16,-12 15 0-16,-11 17-1 16,-6 13 1-16,-9 17-1 15,-4 10 1-15,-3 9-1 16,2 5 0-16,3-7 1 15,12-5 1-15,13-11-1 16,12-17 0-16,20-20 0 16,12-24 0-16,12-20 0 15,0-23 1-15,5-14-2 16,-6-14 1-16,-10-6 0 15,-10-6 0-15,-18 4 0 16,-11 6 0-16,-12 7-1 16,-8 9 0-16,-3 16-1 0,-2 12-2 15,-2 9-2-15,7 15-7 16,0 0-19-16,11 32-10 15,1-12 0-15,13 13-1 16</inkml:trace>
  <inkml:trace contextRef="#ctx0" brushRef="#br0" timeOffset="52565.256">6270 8330 73 0,'-8'33'39'0,"-9"-6"-1"16,5 11 0-16,-10-3-21 15,7 1-12-15,-2-2-1 0,4 0-2 16,2-5-1-16,0-8-3 16,6 0-2-16,5-21-7 15,0 0-24-15,0 0-3 16,13-24 0-16,-12-7-1 15</inkml:trace>
  <inkml:trace contextRef="#ctx0" brushRef="#br0" timeOffset="52716.2711">6116 8302 86 0,'-15'-20'39'16,"-7"0"-2"-16,8 20-7 15,0-9-6-15,14 9-18 16,9 0-4-16,17-2-3 16,10 1-3-16,7-13-11 15,15 13-23-15,-2-12-1 0,10 12 0 16,-3-10-1-16</inkml:trace>
  <inkml:trace contextRef="#ctx0" brushRef="#br0" timeOffset="53023.3018">6716 8238 95 0,'-17'22'39'0,"-3"-13"1"15,3 12-1-15,-12-3-31 16,6 5-3-16,-1 2-1 16,8 7-1-16,2-3-1 15,10 5 0-15,4-4 0 16,9-1-1-16,6-6 0 15,9-9 0-15,8-10-1 16,0-8 0-16,2-7 0 16,-4-12 0-16,-5-9 0 0,-5-5 0 15,-9-2 0-15,-6-2-1 16,-5 0-1-16,-8 3 0 15,-2 10-1-15,-2 0-1 16,4 19-2-16,-5-3-3 16,20 27-12-16,-7-15-11 15,6 24-7-15,3-10 1 16,19 9 0-16</inkml:trace>
  <inkml:trace contextRef="#ctx0" brushRef="#br0" timeOffset="53211.3206">7137 8308 101 0,'12'-9'37'0,"3"10"2"15,-15-1-12-15,-4 11-19 0,-11 8-5 16,1 14 0-16,-1 4-2 16,-1 5 0-16,-2 4 0 15,4 0-2-15,5-4-1 16,2-12-4-16,16-5-24 15,-9-25-7-15,12-4-1 16,-5-22-1-16</inkml:trace>
  <inkml:trace contextRef="#ctx0" brushRef="#br0" timeOffset="53361.3356">7058 8277 114 0,'-23'-26'41'16,"23"26"1"-16,-25-23-7 16,25 23-29-16,25-15-4 15,9 1-4-15,19 6-6 0,-4-16-16 16,22 12-18-16,1-12 1 15,15 9-2-15,-8-8 2 16</inkml:trace>
  <inkml:trace contextRef="#ctx0" brushRef="#br0" timeOffset="53654.3649">8096 8051 83 0,'0'0'40'0,"-12"6"0"15,12-6 0-15,21-1-20 16,3-6-21-16,20 1-2 16,6-6-5-16,19 12-15 15,-7-10-16-15,5 8 0 16,-10-4-1-16,-6 12 1 15</inkml:trace>
  <inkml:trace contextRef="#ctx0" brushRef="#br0" timeOffset="53812.3807">8120 8364 113 0,'-23'10'42'0,"23"-10"-1"16,22-10-1-16,25-16-41 16,18-1-2-16,2-17-18 15,18 16-18-15,-11-9-2 16,6 14 0-16,-10-2-2 15</inkml:trace>
  <inkml:trace contextRef="#ctx0" brushRef="#br0" timeOffset="54893.4888">10169 7657 72 0,'-1'-31'38'0,"-1"9"0"16,-14 2 0-16,-9 20-18 15,-18 5-15-15,-2 17-1 16,-8 12-1-16,-1 21 0 15,-3 10-1-15,5 13 0 16,8 1 0-16,11 5 0 16,18-4-1-16,16-5 0 15,24-18 0-15,21-14 0 16,22-22 0-16,19-20 0 0,7-18-1 15,9-16 1-15,-1-21 0 16,-2-13 1-16,-19-5-1 16,-13-9 0-16,-23 0 1 15,-20 2-1-15,-22 3 0 16,-17 8 0-16,-16 16-1 15,-17 9-1-15,-7 19-1 16,-4 12-1-16,9 20-5 16,-4-5-14-16,33 22-17 15,3-4-2-15,27 8 1 16,16-6-2-16</inkml:trace>
  <inkml:trace contextRef="#ctx0" brushRef="#br0" timeOffset="55044.5039">10963 7801 108 0,'-14'15'39'16,"4"-15"-1"-16,10 0-5 16,2-10-66-16,2-8-6 15,18 7 1-15,2-8-3 16</inkml:trace>
  <inkml:trace contextRef="#ctx0" brushRef="#br0" timeOffset="55397.5392">11588 7591 72 0,'19'-11'39'15,"-21"-4"0"-15,2 15 1 0,-37-12-15 16,5 26-19-16,-11 6-1 16,-2 14 0-16,-3 9-1 15,2 13 0-15,4 3-3 16,9 2 1-16,13-4-1 15,18-4 0-15,19-12-1 16,21-10 0-16,17-16 0 16,18-20-1-16,9-14 2 15,8-11 0-15,-2-11-1 16,-6-9 1-16,-13-8 0 15,-18 3 0-15,-23-4-1 16,-20 7 0-16,-19 4-1 16,-19 6 0-16,-11 10-1 0,-10 9-1 15,-1 15-2 1,-1-1-5-16,20 27-10 0,0-8-20 15,29 9 1-15,11-5 0 16,27 9-2-16</inkml:trace>
  <inkml:trace contextRef="#ctx0" brushRef="#br0" timeOffset="55793.5788">12375 7559 106 0,'-5'-15'40'0,"-10"-4"2"16,2 24-4 0,-15 1-33-16,-5 12 0 0,-6 11-1 15,-3 11-1-15,-1 12-1 16,5 9 0-16,12 4-1 15,15-2-1-15,17-3 0 16,20-8-1-16,16-10 1 16,11-12-1-16,13-14 1 15,5-17-1-15,3-18 1 16,-4-12 1-16,-8-13 0 15,-12-6 0-15,-13-10-1 16,-9-4 1-16,-21-3 0 16,-11 3-1-16,-14 8-1 15,-11 8-1-15,-7 17-3 16,-7 4-5-16,6 31-7 0,-11-9-12 15,16 29-12-15,8 0-1 16,19 7 0-16,9-3 1 16</inkml:trace>
  <inkml:trace contextRef="#ctx0" brushRef="#br0" timeOffset="56268.6263">12939 7575 76 0,'27'-10'42'0,"-2"-9"-1"15,13 9 0-15,-7-16-12 16,10 11-27-16,10-2 0 15,-2 4-1-15,0 5-1 16,-7 7 1-16,-7 7 0 16,-12 11-1-16,-11 6 1 15,-20 12 0-15,-13 6 0 16,-13 7 0-16,-12 3 0 15,-4 0 0-15,0 0-1 0,5-7 1 16,13-5-1-16,16-4 1 16,16-14-1-16,20-9-1 15,28-12-1-15,17-11-2 16,26-7-3-16,4-17-9 15,29 7-12-15,-16-26-13 16,12 6 0-16,-13-10 0 16,-4 7 2-16</inkml:trace>
  <inkml:trace contextRef="#ctx0" brushRef="#br0" timeOffset="56460.6455">14029 7471 106 0,'-49'34'40'0,"11"12"1"15,0-10-4-15,21 7-33 16,11-7-1-16,19-5 0 0,18-10-2 15,14-11-1-15,19-8-2 16,10-16-1-16,13 0-5 16,-10-26-14-16,11 6-17 15,-15-13-1-15,-5 4-1 16,-20-10 2-16</inkml:trace>
  <inkml:trace contextRef="#ctx0" brushRef="#br0" timeOffset="56593.6588">14474 7335 108 0,'-51'39'41'0,"-8"8"1"16,9 18-2-16,-7 3-35 15,19 0-5-15,18 4-5 16,3-13-13-16,29-1-22 16,0-16-1-16,22-7-2 0,3-19 0 15</inkml:trace>
  <inkml:trace contextRef="#ctx0" brushRef="#br0" timeOffset="56951.6946">14826 7416 71 0,'9'-20'40'0,"1"0"0"16,6 11 0-16,-16 9-13 15,0 0-23-15,8 26-1 16,-13 15-1-16,-10 18-1 16,-4 11 1-16,-5 11-2 15,4 6-1-15,7 4-5 16,-1-20-20-16,26 0-14 15,3-28 0-15,24-9-1 16,12-24 0-16</inkml:trace>
  <inkml:trace contextRef="#ctx0" brushRef="#br0" timeOffset="57197.7192">15211 7613 115 0,'-78'10'40'0,"11"17"2"16,4-9-7-16,17 8-31 15,18-2-1-15,21-3-1 16,21-5 0-16,21-6 0 16,12-2-2-16,10-2 1 15,6 3-2-15,0-3-1 16,2 5-3-16,-2-8-5 15,6 15-14-15,-19-18-17 0,8 8 1 16,-9-11-2-16,9 0 2 16</inkml:trace>
  <inkml:trace contextRef="#ctx0" brushRef="#br0" timeOffset="57612.7607">15832 7647 89 0,'-29'-14'40'16,"0"13"-1"-16,-18-1 2 15,7 23-22-15,-15-5-15 16,6 11 1-16,0 6-2 15,6 4 0-15,12-1-1 16,12-2 0-16,15-5-1 16,17-8 0-16,21-11-1 15,11-11 0-15,16-11 0 16,2-8 0-16,7-10 0 0,-4-5 0 15,-5-1 0-15,-9-3-1 16,-7 4 1-16,-11 5-1 16,-10 9 0-16,-11 13 1 15,-13 8-1-15,1 35 1 16,-15 11 0-16,-9 19 1 15,-6 17 0-15,-8 14-2 16,-6 10 2-16,-4 4-2 16,-5-8 1-16,0-6 0 15,-4-14-1-15,3-18-1 16,-1-17 1-16,3-27-2 15,4-19-1-15,1-20-5 0,12-9-8 16,-12-33-13-16,21-5-11 16,-1-24-1-16,16-5 0 15,10-11 2-15</inkml:trace>
  <inkml:trace contextRef="#ctx0" brushRef="#br0" timeOffset="58347.8342">16406 7623 87 0,'0'0'38'0,"1"12"1"16,-12 4 1-16,1 15-24 15,-14-2-12-15,3 3-2 16,-5 3 1-16,3 0-1 15,0-7 0-15,10 0 0 16,1-7-1-16,14-7 0 16,-2-14 0-16,29 0 0 0,-1-11-1 15,8-8 1-15,5-6-1 16,-3-7 0-16,3-2 1 15,-5-3-1-15,-6-1 1 16,-3 4-1-16,-12 3 2 16,-2 9-1-16,-7 1 0 15,-6 12 0-15,0 9 0 16,0 0 0-16,-10 13-1 15,10 8 1-15,0 5-1 16,5 2 0-16,3 2 0 16,6-3 0-16,9 0 0 15,6-10 0-15,6-7 0 16,8-14 1-16,4-9-1 15,2-11 1-15,2-6 0 0,-4-4-1 16,-1-3 2-16,-10 2-2 16,-5 5 0-16,-7 7 0 15,-10 12 0-15,-14 11 0 16,8 21 0-16,-16 12 0 15,-6 13 0-15,-1 5 0 16,-3 11 0-16,4-1-6 16,7 1-4-16,1-20-7 15,23-5-10-15,2-29-16 16,26-9 2-16,8-27-2 15,24-11 2-15</inkml:trace>
  <inkml:trace contextRef="#ctx0" brushRef="#br0" timeOffset="62058.2052">17740 7421 65 0,'22'-4'37'0,"-22"4"0"16,0 0 1-16,-28 13-19 15,-5 9-11-15,-12-4-1 16,-1 9-1-16,-6 0 0 16,4 4-2-16,8-6 0 15,11 1-1-15,15-4-1 16,18-3-1-16,20-4 0 15,9-5-1-15,16 0 0 16,5 3 1-16,1 0-1 16,-7 5 0-16,-7-1 0 15,-13 8 0-15,-18 3 0 16,-13 0 0-16,-17 0 0 0,-4-3-1 15,-5-5-1-15,0-8-3 16,8-3-5-16,-2-18-28 16,27-4-2-16,8-16 0 15,17-6 0-15</inkml:trace>
  <inkml:trace contextRef="#ctx0" brushRef="#br0" timeOffset="62238.2232">18049 7242 101 0,'3'12'40'16,"8"-12"-1"-16,10 4-3 0,9-6-39 15,-1-11-30-15,18 7-4 16,-1-9-1-16,11 1 0 16</inkml:trace>
  <inkml:trace contextRef="#ctx0" brushRef="#br0" timeOffset="62421.2415">18706 6895 110 0,'-10'12'38'0,"-8"2"1"15,4 15-2-15,1 0-36 16,-2 3-3-16,6 13-23 16,-3-5-14-16,5 4 1 15,2-3-2-15,9-2 1 0</inkml:trace>
  <inkml:trace contextRef="#ctx0" brushRef="#br0" timeOffset="62845.2839">19500 7083 101 0,'22'-21'38'15,"0"10"3"-15,-22 11-3 16,18-2-35-16,-18 17 0 15,-5 17-2-15,-9 12 2 16,-4 15-2-16,-11 11 1 16,0 10-2-16,-3 5 1 15,3 1-2-15,10-2-2 16,1-15-3-16,25-2-28 15,-1-23-5-15,23-13 0 0,4-22-1 16</inkml:trace>
  <inkml:trace contextRef="#ctx0" brushRef="#br0" timeOffset="63056.305">19638 7132 114 0,'0'0'42'16,"0"-19"-2"-16,27 14 0 15,19-5-39-15,7-1-1 16,18 2-1-16,0 2-3 16,2 8-4-16,-15-5-30 15,0 13-1-15,-25-3-1 0,-6 14 0 16</inkml:trace>
  <inkml:trace contextRef="#ctx0" brushRef="#br0" timeOffset="63223.3217">19542 7448 117 0,'-22'14'40'16,"31"4"-1"-16,16-16-4 16,22-2-37-16,20 2-5 15,0-11-28-15,15 6-4 16,-13-7 1-16,1 8-3 15</inkml:trace>
  <inkml:trace contextRef="#ctx0" brushRef="#br0" timeOffset="63372.3366">19514 7735 116 0,'-29'30'40'16,"25"-20"1"-16,40-4-2 16,27-15-40-16,21-15-10 15,23 3-27-15,-1-9-3 16,13 0 1-16,-9-2-1 15</inkml:trace>
  <inkml:trace contextRef="#ctx0" brushRef="#br0" timeOffset="64836.483">9658 8647 47 0,'11'2'32'0,"3"-4"0"16,5 7-11-16,-3-12-2 15,9 7-12-15,-1-2-3 16,9 1-1-16,0-2-1 15,6 3-1-15,1-3 2 16,6 2-1-16,5-3 0 0,10 1 0 16,2-5 0-16,7 1 0 15,5-4 1-15,10 1-2 16,2 0 1-16,4 0-1 15,2 2 0-15,-2 2-1 16,0 1 1-16,-1-1-1 16,-2 3 1-16,1-2-1 15,1 2 0-15,2-2 0 16,2-1 0-16,0-1 0 15,1 0 1-15,3-1-1 16,-3 0 1-16,5 1-1 16,-3 0 1-16,-1 3-1 15,1 0 1-15,-3-1 0 16,1 0-1-16,3 0 0 15,0-2 0-15,5 2 1 0,2-5-1 16,0 0 0-16,7-3 1 16,7 1-1-16,0-3 1 15,6 1 0-15,6 1 0 16,-6 2 0-16,0 0 0 15,1 2 0-15,-4 4 0 16,2 1 0-16,2 3 0 16,-12 0-1-16,0 4 1 15,-4 0-1-15,-1 2 1 16,0 1 0-16,-1 1 0 15,0-2 0-15,-2 0 0 16,4 2 1-16,-2-6-1 16,6-1 0-16,3 0 0 15,4-2 0-15,-1-4-1 0,2 1 1 16,1 0 0-16,1-3-1 15,5 3 1-15,-3-2-1 16,0 3 1-16,-4-1-1 16,-3-2 1-16,-1 2-1 15,3 1 1-15,-1-1-1 16,-4 1 0-16,-2 1 1 15,-1 1-1-15,-4 2 0 16,0 0 0-16,-1 1 0 16,-2-1 0-16,0 1 0 15,-2-1-1-15,2-1 1 16,1-2 0-16,3-2-1 15,5 0 1-15,3-2 0 16,-1 1-1-16,2-4 1 0,-2 1 0 16,5-1 0-16,-2-1 0 15,5 1 0-15,-2 0 0 16,0-1 0-16,3 1-1 15,4 2 1-15,2-3 0 16,2 2 0-16,-3 1 0 16,-1-2-1-16,-5 0 1 15,-3 0 0-15,-6 0 0 16,-6 0 1-16,-13-1-1 15,-8-1-1-15,-13 3 0 16,-10-2-3-16,-10 5-2 16,-21-13-23-16,-2 16-9 15,-21-3 0-15,-12 6-2 16</inkml:trace>
  <inkml:trace contextRef="#ctx0" brushRef="#br0" timeOffset="70895.0888">11258 8751 50 0,'18'-19'33'0,"-9"0"0"15,-7 10-1-15,-16-3-23 16,0 19-2-16,-12-6 2 15,-2 21-2-15,-11 3 1 16,-2 16-3-16,-2 11 1 16,4 18-2-16,-3 11-1 0,17 10 1 15,5 5-2-15,13 0-1 16,20-1-4-16,6-19-11 15,29-2-23-15,6-24 1 16,18-12-2-16,5-22 0 16</inkml:trace>
  <inkml:trace contextRef="#ctx0" brushRef="#br0" timeOffset="71306.1299">11844 8931 71 0,'-29'-2'40'15,"3"17"-2"-15,-10 8 2 16,6 23-20-16,-10 8-17 15,8 7 0-15,4 9-1 16,14 2 1-16,8-3 0 16,15-4-1-16,18-17 0 15,15-15 0-15,15-20-1 16,12-15-1-16,8-16 0 15,3-18-1-15,-5-10 1 16,-9-10-1-16,-14-2 0 16,-16-5 0-16,-23 3 1 15,-19 4 1-15,-19 4-1 0,-17 7 0 16,-11 10 0-16,-4 6 0 15,3 10-3-15,4 3-2 16,22 18-26-16,3-9-8 16,25 7 0-16,13 13-2 15</inkml:trace>
  <inkml:trace contextRef="#ctx0" brushRef="#br0" timeOffset="71473.1466">12572 9204 88 0,'-9'12'39'0,"9"-12"-4"16,-12-23-2-16,17-4-56 16,-3-6-16-16,13 5 1 15,1-11-1-15</inkml:trace>
  <inkml:trace contextRef="#ctx0" brushRef="#br0" timeOffset="71673.1666">12953 8787 80 0,'13'0'38'0,"-13"0"0"15,-5 13 1-15,-10-1-24 16,0 14-13-16,-1 6-1 16,0 8 0-16,2 10-1 15,-1 6-1-15,6 3-2 16,3-7-7-16,14 6-28 0,-4-14 1 15,12-5-1-15,0-16-2 16</inkml:trace>
  <inkml:trace contextRef="#ctx0" brushRef="#br0" timeOffset="72007.2">13225 8803 97 0,'0'0'39'15,"-11"5"2"-15,26-5-2 16,-3-12-35-16,27 4-2 16,4-8 1-16,11 8-1 0,-3-5 1 15,2 10-1-15,-11 3 0 16,-10 10 0-16,-15 10-1 15,-19 6 0-15,-13 13 0 16,-15 2-1-16,-6 8 1 16,-5 2-1-16,5 1 0 15,1-4 0-15,14-3-1 16,11-8 1-16,17-5-3 15,17-12 0-15,18-4-4 16,-1-23-16-16,30 7-18 16,-6-21 1-16,16 0-1 15,-9-18 0-15</inkml:trace>
  <inkml:trace contextRef="#ctx0" brushRef="#br0" timeOffset="72178.2171">14226 8779 79 0,'0'0'40'0,"-20"31"-2"16,-11 0 1-16,4 23-21 15,-2-5-16-15,3 6-1 16,3 6-2-16,3-2-1 16,12 8-12-16,-1-19-24 15,12-4 0-15,-1-15 0 16,10-9-1-16</inkml:trace>
  <inkml:trace contextRef="#ctx0" brushRef="#br0" timeOffset="72337.233">14040 9078 79 0,'-4'-17'41'0,"-5"-2"-2"15,9 19 2-15,8-23-16 16,7 16-24-16,9 6-3 16,2-15-23-16,19 13-14 15,-6-6-1-15,16 3-1 16,2-8 0-16</inkml:trace>
  <inkml:trace contextRef="#ctx0" brushRef="#br0" timeOffset="72858.2851">14906 8713 96 0,'0'0'39'15,"-25"9"1"-15,7 11-2 16,-15 3-33-16,2 11-1 0,1 7 0 15,6 9-1-15,0 5-1 16,10 6 1-16,5 0-2 16,13 0 1-16,10-5-1 15,8-11 1-15,11-14-1 16,7-12 0-16,8-19 0 15,3-18-1-15,2-16 1 16,-3-9-1-16,-8-13 1 16,-7-5-1-16,-12-1 0 15,-11-1-1-15,-7 6-1 16,-15 13 0-16,-5 11-1 15,-11 4-4-15,12 25-20 16,-16-2-14-16,15 12 0 16,1 1 0-16,22 12 0 0</inkml:trace>
  <inkml:trace contextRef="#ctx0" brushRef="#br0" timeOffset="73021.3014">15500 8954 100 0,'-17'22'40'15,"3"-20"0"-15,14-2-5 16,0 0-43-16,-7-13-32 16,26 8 1-16,-1-10-1 15,15 5-1-15</inkml:trace>
  <inkml:trace contextRef="#ctx0" brushRef="#br0" timeOffset="73336.3329">15913 8771 73 0,'-1'-16'40'16,"1"16"-1"-16,-28-13 1 15,13 27-11-15,-15-3-23 16,4 9-1-16,-3 8-2 16,6 10 1-16,0 8-2 15,10 2 1-15,4 2-1 16,13-1 0-16,8-9-1 15,7-7 1-15,9-14-1 16,10-15-1-16,4-11 1 16,1-15-1-16,2-11 0 15,-5-7 0-15,-5-9 0 16,-8-6-1-16,-8 1 0 0,-11 3-1 15,-10 6-2-15,-12 6-2 16,0 26-12-16,-24-7-14 16,5 21-11-16,-5 4 2 15,8 14-2-15</inkml:trace>
  <inkml:trace contextRef="#ctx0" brushRef="#br0" timeOffset="74013.4006">16678 8683 100 0,'-15'-17'39'15,"-14"-2"-1"-15,-4 13 0 16,-12 1-36-16,-1 4 0 15,5 7 1-15,3 7-1 16,5 7 1-16,4 9-2 16,13 1 1-16,9 7-1 15,16-3 2-15,14 5-2 16,13 0 0-16,14-3 0 15,10-2 0-15,1-2 0 16,-1-3-1-16,-1 3 1 16,-14-2-1-16,-11-1 0 0,-16 0 0 15,-19-5 0-15,-16-3 0 16,-17-5-1-16,-5-7 1 15,-8-6 0-15,-1-13 0 16,3-7 0-16,4-11 1 16,10-7-2-16,16-10 1 15,13-3-2-15,16 2-1 16,8-2-3-16,19 12-10 15,-7-5-21-15,15 12-3 16,-6 2 2-16,7 11-3 16</inkml:trace>
  <inkml:trace contextRef="#ctx0" brushRef="#br0" timeOffset="74328.4321">16998 8487 103 0,'0'0'40'16,"-10"-10"2"-16,21 14-1 16,-11-4-30-16,20 20-7 15,4 0-1-15,8 14 0 16,1 10 0-16,-2 13-2 15,-3 8 1-15,-6 8 0 16,-10 6-2-16,-8 6 0 16,-7-5 0-16,-11-5 0 15,-7-5 0-15,-7-15-6 0,10-2-8 16,-16-27-17-16,17-5-11 15,0-22 0-15,10-12-2 16,5-18 1-16</inkml:trace>
  <inkml:trace contextRef="#ctx0" brushRef="#br1" timeOffset="78702.8695">4975 11137 58 0,'5'-29'38'16,"18"5"0"-16,6-14 0 15,14 6-15-15,6-12-20 16,8 4 1-16,0 1-1 15,0 12 0-15,-9 8-1 16,-7 17 0-16,-16 14-2 16,-11 16-1-16,-10 19 0 15,-12 16 0-15,-11 17 1 16,-1 9-1-16,1 7 2 0,5 1 0 15,13-5 0-15,17-9-1 16,18-19 1-16,15-22 2 16,19-24-1-16,8-23 0 15,9-25 0-15,-2-19-1 16,-7-20 2-16,-10-12 0 15,-22-9 0-15,-8-3-2 16,-21-3 2-16,-12 1 0 16,-7 6-2-16,-10 6 1 15,2 12-3-15,0 11 0 16,9 15-2-16,6 12-2 15,23 30-20-15,-2 1-15 16,18 22 1-16,3 6-2 16,15 16-1-16</inkml:trace>
  <inkml:trace contextRef="#ctx0" brushRef="#br1" timeOffset="78970.8963">6503 11438 97 0,'-12'5'41'0,"-6"-3"-1"15,9 12-1-15,-1 3-38 16,5 7 2-16,-2 6-2 15,5 10 1-15,2 2-2 16,2 2-1-16,3 0-2 0,1-10-3 16,8 7-15-16,-8-24-19 15,7-4 2-15,-13-13-4 16,9-19 2-16</inkml:trace>
  <inkml:trace contextRef="#ctx0" brushRef="#br1" timeOffset="79127.912">6299 11500 91 0,'-11'-4'39'15,"11"4"-2"-15,0-12 2 16,16 8-35-16,16-9-4 16,17 1-3-16,4-12-19 15,17 11-15-15,-4-7-1 0,5 9-1 16,-5-4 0-16</inkml:trace>
  <inkml:trace contextRef="#ctx0" brushRef="#br1" timeOffset="79425.9418">6972 11365 73 0,'-23'12'41'0,"-11"-2"-1"16,7 12 2-16,-12-10-20 16,3 15-18-16,7 3 0 15,9 5 1-15,6 1-3 16,9 0 2-16,11-5-3 15,9-5 2-15,16-11-3 16,7-7 2-16,5-10-2 0,4-8-1 16,-3-8 1-16,-5-8-1 15,-10-4 1-15,-7-4-1 16,-12 2 0-16,-12-4-2 15,-3 4 1-15,-8 4-2 16,7 3-2-16,-7 0-5 16,13 25-22-16,13-29-9 15,2 22 2-15,3-7-1 16</inkml:trace>
  <inkml:trace contextRef="#ctx0" brushRef="#br1" timeOffset="79757.975">7365 11267 102 0,'7'20'39'0,"-16"0"0"15,6 18-9-15,-12-6-26 16,4 8-2-16,1 4-1 16,6 2 1-16,-2 2-4 15,5-8 1-15,5-1-7 16,-7-22-7-16,17-2-24 15,-14-15 1-15,14-8 1 16,-16-14 27-16,7-2 6 16,-12-10 1-16,-2-8 7 15,5 12 10-15,-19-10 25 16,14 13-1-16,-8-5 1 15,12 11-29-15,-1-6-2 16,17 7-2-16,12 0-3 16,10 1-1-16,20 1-4 15,6-10-9-15,26 7-26 0,-6-8-4 16,13 6 0-16,-8-5-1 15</inkml:trace>
  <inkml:trace contextRef="#ctx0" brushRef="#br1" timeOffset="79931.9924">8310 10987 97 0,'0'0'39'15,"-17"8"2"-15,17-8-4 16,22 1-40-16,-5-12-28 15,17 7-8-15,-5-6-1 16,5 5 0-16</inkml:trace>
  <inkml:trace contextRef="#ctx0" brushRef="#br1" timeOffset="80111.0103">8153 11239 110 0,'-4'21'45'0,"21"-10"-2"16,23-15 0-16,18-16-44 15,15-6-3-15,18 8-15 16,-12-20-20-16,6 9-5 16,-12-2 1-16,-4 7-2 15</inkml:trace>
  <inkml:trace contextRef="#ctx0" brushRef="#br1" timeOffset="88192.8184">9684 10849 83 0,'-2'-19'42'15,"-12"-1"-4"-15,-1 10-3 16,-17 0-30-16,1 11 0 16,-11 10-2-16,-3 16 1 15,-7 14-1-15,5 14-1 16,-1 9 1-16,10 17-2 15,15 1 1-15,18 1-2 0,20-8 1 16,25-16-1-16,24-19 0 16,23-26 0-16,21-22 1 15,6-25-1-15,1-19 1 16,-9-11 0-16,-12-9 0 15,-24-3-1-15,-25 3 1 16,-27 8 0-16,-34 7-1 16,-21 11 1-16,-23 7-2 15,-9 8-1-15,3 9-5 16,-5-6-22-16,30 18-10 15,10-9 0-15,31 19-2 16</inkml:trace>
  <inkml:trace contextRef="#ctx0" brushRef="#br1" timeOffset="88358.835">10670 11025 107 0,'-38'21'39'0,"9"-5"-3"16,5-15-4-16,10-15-69 15,31-1-2-15,9-11-3 16,24 2 2-16</inkml:trace>
  <inkml:trace contextRef="#ctx0" brushRef="#br1" timeOffset="88679.8671">11164 10818 79 0,'-18'8'43'0,"-12"-4"-3"15,4 15 2-15,-7-2-17 16,6 10-24-16,5 7 2 15,7 7-3-15,7 7 1 16,9 5 0-16,11-2 0 16,12-6-1-16,13-9 1 15,8-10-1-15,7-16 1 16,7-12-1-16,-1-14 1 15,-4-14-1-15,-13-9 1 16,-8-6-1-16,-18-6 1 16,-13-3 0-16,-14 1-2 15,-12-1 1-15,-5 10-4 0,-11-1-3 16,10 22-13-16,-13-13-9 15,16 22-13-15,2 2 1 16,13 13-1-16,12-1 1 16</inkml:trace>
  <inkml:trace contextRef="#ctx0" brushRef="#br1" timeOffset="89078.907">11908 10773 62 0,'0'0'39'16,"8"-18"0"-16,-7 3 1 15,12 12-18-15,-16-14-13 16,3 17-1-16,0 0-2 16,12 5-2-16,-15 20-1 15,1 10-2-15,-7 14 0 16,0 7-3-16,5 8 1 15,-1 1-5-15,11 8-3 0,-2-24-24 16,30-1-8-16,3-23-1 16,17-7 0-16</inkml:trace>
  <inkml:trace contextRef="#ctx0" brushRef="#br1" timeOffset="89440.9432">12360 10683 107 0,'0'0'42'16,"14"-5"0"-16,19 4-1 0,0-9-38 15,11 0-2-15,6 7 1 16,-1 3 0-16,-2 7-1 15,-8 11 0-15,-13 10 0 16,-14 10-1-16,-12 8 0 16,-14 7-1-16,-12 8 1 15,-9 2-1-15,-4-2 2 16,-1-2-2-16,3-6 2 15,13-10-2-15,11-8 2 16,17-10-1-16,20-15 0 16,20-13-3-16,21-1-4 15,10-25-10-15,22 10-6 16,-13-20-10-16,18 7-10 15,-5-11 0-15,7 9 0 0</inkml:trace>
  <inkml:trace contextRef="#ctx0" brushRef="#br1" timeOffset="90259.025">13558 10912 80 0,'0'0'40'0,"8"-14"-1"16,-8 14 1-16,0 0-35 16,-11 13-2-16,-4 9 0 0,-1 9 0 15,-5 3-1-15,-1 5-1 16,3-2 0-16,1-2-1 15,7-5 2-15,7-9-1 16,4-21 0-16,24-1 0 16,1-17 0-16,7-10-1 15,1-6 1-15,5-4-1 16,-7-3 2-16,0 3 0 15,-6 2-1-15,-6 7 1 16,-6 8-1-16,-5 4 1 16,-4 7-1-16,-4 10 1 15,0 0-2-15,0 0-1 16,9 19 1-16,-3-1-2 15,3-1 1-15,5 4 0 0,2 0 0 16,7-3 0-16,6-5 1 16,0-6 0-16,5-9 0 15,6-6 1-15,0-4 1 16,0-8 0-16,-1-3-1 15,-5 2 1-15,-6 0 0 16,-6 8 0-16,-6 6-1 16,-16 7 0-16,6 19-1 15,-12 8-2-15,-3 7 0 16,-7 5-1-16,3 7-1 15,-1-4-2-15,11 7-6 16,-3-27-14-16,29 3-7 16,-4-23-7-16,24-7-2 15,5-21 2-15</inkml:trace>
  <inkml:trace contextRef="#ctx0" brushRef="#br1" timeOffset="90492.0483">14957 10094 95 0,'-5'10'41'16,"-18"16"-1"-16,-6 33 0 16,-21 15-25-16,-6 15-14 15,-2 20-2-15,-7 10 0 16,-6 6-1-16,4 2 1 15,6-5-3-15,9-17-4 16,34-8-18-16,2-35-14 16,37-18 1-16,9-27-1 0,31-16 1 15</inkml:trace>
  <inkml:trace contextRef="#ctx0" brushRef="#br1" timeOffset="90810.0801">15076 10725 114 0,'-48'30'40'0,"-14"2"0"16,12 9-6-16,-2-3-32 16,18 2-2-16,10-5 1 15,24-6-2-15,19-8 1 16,19-6-1-16,19-8 2 0,8-2-1 15,3 0 1-15,-4-3-1 16,-11 2 1-16,-13 4-1 16,-22 7 0-16,-23 8 1 15,-22 5-1-15,-14 3 0 16,-5 2-1-16,-5-3-1 15,2 0-4-15,2-15-9 16,26 6-11-16,-1-25-8 16,22 4-7-16,23-22-2 15,14 1 1-15</inkml:trace>
  <inkml:trace contextRef="#ctx0" brushRef="#br1" timeOffset="92039.203">16614 10649 75 0,'0'-18'39'0,"0"18"0"16,0 0 0-16,0 0-15 15,-5 36-23-15,0 2 0 16,1 12-1-16,-2 15 0 16,-3 11 0-16,-1 9 0 15,3 5 0-15,2-1-2 16,5-6 0-16,4-16-4 15,21-6-17-15,2-30-15 16,13-11 0-16,1-27-1 16,12-13-1-16</inkml:trace>
  <inkml:trace contextRef="#ctx0" brushRef="#br1" timeOffset="92249.224">16734 10609 98 0,'-15'-5'41'0,"9"-5"1"15,24 9-1-15,7-6-25 16,21-3-15-16,17-5-1 16,10 0-2-16,10 4-1 15,-3-3-4-15,8 22-22 16,-18-9-10-16,-4 14-1 15,-26-3-1-15,-11 18 1 16</inkml:trace>
  <inkml:trace contextRef="#ctx0" brushRef="#br1" timeOffset="92415.2406">16765 10945 78 0,'-54'32'39'16,"14"-14"-1"-16,36 1 0 16,18-10-15-16,31-11-22 15,29-5-3-15,14-3-3 16,21 12-16-16,-12-13-17 15,8 10-1-15,-22-1-1 16,-10 13 0-16</inkml:trace>
  <inkml:trace contextRef="#ctx0" brushRef="#br1" timeOffset="92587.2578">16908 11438 86 0,'-36'22'42'0,"30"-2"1"0,21-31-3 15,38-4-23-15,19-14-16 16,17-4-5-16,11 8-6 15,-7-19-17-15,8 17-14 16,-13 0 0-16,-6 13-1 16,-20-1 0-16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4T01:04:53.74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13843 4053 61 0,'-77'-18'35'15,"-3"2"-1"-15,-9 4-2 16,-2 13-28-16,-14 2 0 16,-1 12-1-16,-11 3 1 0,5 14-1 15,-5 5 0-15,0 11 0 16,0 5 0-16,9 9-1 15,1 5 0-15,9 8-1 16,8 3-1-16,7 9 0 16,7 5 1-16,6 6-1 15,10 6 1-15,4 3-1 16,10 2 1-16,8 6-1 15,7-1 1-15,9 1 0 16,5 0 0-16,8 1 0 16,8 1 0-16,5-4 1 15,6 0-1-15,5-1-1 16,9-3 2-16,10-2 0 15,4-8-2-15,14-3 3 16,12-9-3-16,10-4 2 0,9-10-1 16,11-8 2-16,10-10-3 15,14-9 1-15,9-7-1 16,7-9 0-16,4-5 0 15,9-9 0-15,5-9 0 16,3-7 0-16,0-10 0 16,-1-5 0-16,-4-12 1 15,0-8-1-15,-6-12 0 16,-5-9 1-16,-8-8 0 15,-6-10-2-15,-7-8 2 16,-8-5-2-16,-4-8 2 16,-10-5-2-16,-11-9 2 15,-8 1-2-15,-12-11 0 16,-8-1 1-16,-13-7 0 0,-18-4 0 15,-12-11 0-15,-10 0 1 16,-21-4-2-16,-8-4 1 16,-17 1 0-16,-13 5 0 15,-16 3 0-15,-11 12 2 16,-16 10-2-16,-14 10 1 15,-17 11 0-15,-10 10 1 16,-9 13-1-16,-11 14-1 16,-5 21-1-16,-8 21-1 15,0 39-8-15,-11 19-27 16,16 45-3-16,-3 19-1 15,15 31-1-15</inkml:trace>
  <inkml:trace contextRef="#ctx0" brushRef="#br0" timeOffset="4475.4475">16147 4734 72 0,'0'0'36'0,"15"-4"1"16,-15 4-1-16,-15 24-26 16,-8-3-5-16,6 11-1 15,-7 2 1-15,2 6-2 16,0-2 0-16,7 2-2 15,1-7 2-15,9-4-3 16,5-8 3-16,8-11-2 16,8-10 0-16,2-9-1 15,1-12 0-15,4-7 1 16,-2-9-2-16,-3-4 2 0,-2-4-1 15,-1-1 1-15,-6 2-2 16,-1 9 2-16,-4 7 0 16,1 7-1-16,-5 21 1 15,0 0-1-15,0 0 1 16,7 17 0-16,-2 5-1 15,4 2 1-15,4 4 0 16,7-4 0-16,4-7-1 16,6-6 1-16,10-9 0 15,4-8 0-15,8-6 0 16,-1-6 0-16,1-6-1 15,-2 1 1-15,-8 2-1 16,-6 5 0-16,-11 12 0 16,-7 7 0-16,-11 14 0 15,-11 7 0-15,-3 15 1 0,1 0-3 16,-2 7 1-16,7-2-5 15,10 10-10-15,2-22-22 16,18 2-1-16,3-21 0 16,16 2-3-16</inkml:trace>
  <inkml:trace contextRef="#ctx0" brushRef="#br0" timeOffset="4691.4691">17158 4767 98 0,'-14'-2'40'0,"14"2"0"0,14-11-2 16,14 9-36-16,11-12-2 15,6-2-2-15,7 7-3 16,-5-8-21-16,4 17-12 15,-16-2-1-15,-3 15 0 16,-23 0 0-16</inkml:trace>
  <inkml:trace contextRef="#ctx0" brushRef="#br0" timeOffset="4828.4828">17151 5021 115 0,'-22'7'41'16,"22"-7"-2"-16,23-10-7 15,19-4-32-15,30 1-37 16,-4-10-1-16,25 4-3 0,5-7-1 15</inkml:trace>
  <inkml:trace contextRef="#ctx0" brushRef="#br0" timeOffset="5767.5767">18528 4438 38 0,'2'-17'33'0,"-6"0"2"16,4 17-2-16,-29-25-19 15,18 27-1-15,-17-10 1 16,6 22-5-16,-14-5-2 16,3 14-2-16,-6 8-1 15,4 11-1-15,-1 9 0 16,7 9-1-16,7 5 0 15,10 4-1-15,10-3 1 16,16-4-1-16,13-9 2 16,16-15-2-16,11-18-1 15,9-16 3-15,8-17-2 0,4-20 0 16,-2-16-1-16,-4-11 1 15,-10-12-1-15,-16-2 1 16,-17 0 0-16,-18-1-1 16,-19 8 0-16,-15 9 0 15,-12 14 1-15,-11 12-2 16,5 8-1-16,-1 8-1 15,16 13-4-15,6-5-30 16,30 20-3-16,3-8 0 16,27 16-2-16</inkml:trace>
  <inkml:trace contextRef="#ctx0" brushRef="#br0" timeOffset="6143.6143">19303 4644 104 0,'-16'1'42'0,"5"8"0"16,-10-10-1-16,-4 4-39 15,9 2-3-15,5-5-4 16,6 12-7-16,5-12-27 15,0 0-3-15,18-3 1 16,7 3-2-16</inkml:trace>
  <inkml:trace contextRef="#ctx0" brushRef="#br0" timeOffset="6638.6638">19939 4339 83 0,'3'-25'40'16,"1"12"-1"-16,-20-2 1 16,1 20-35-16,-16 1-1 15,-9 12 0-15,-8 11-1 16,-6 14 0-16,-1 8 0 15,2 11-1-15,7 3 0 16,15 0 0-16,19-4-1 0,23-7-1 16,26-13 0-16,19-14 1 15,20-18-1-15,11-10 0 16,3-19 1-16,4-13 0 15,-9-12 0-15,-9-7 0 16,-15-8 0-16,-16-4-1 16,-23-3 1-16,-18 1-1 15,-19 5 0-15,-14 9 1 16,-13 13-2-16,-10 10 1 15,-4 18-3-15,-5 6-3 16,14 32-12-16,2-10-22 16,20 20-1-16,7-11-1 15,25 11-1-15</inkml:trace>
  <inkml:trace contextRef="#ctx0" brushRef="#br0" timeOffset="7375.7375">21197 4181 89 0,'-24'-15'38'0,"-22"-1"0"16,-6 15-1-16,-18 0-32 15,-6 11-1-15,-7 8 0 16,3 5-2-16,7 1 0 15,16 8-2-15,15 0 1 16,23 1-1-16,29-6 0 16,19 1-1-16,27-1 1 15,17 0 0-15,13 2 0 16,7 3 0-16,-4 4 0 15,-7 1 1-15,-19 6-1 16,-18 4 1-16,-28-1-1 16,-26 0 0-16,-20-2 1 15,-19-6 0-15,-11-9 1 0,-5-7-1 16,0-15 0-16,7-14 0 15,13-17-1-15,17-14 1 16,18-14-2-16,18-13-1 16,19-4 0-16,15-8-3 15,18 9-3-15,-4-7-29 16,20 17-3-16,-8 1 1 15,5 24-1-15</inkml:trace>
  <inkml:trace contextRef="#ctx0" brushRef="#br0" timeOffset="7705.7705">21638 4106 83 0,'-11'-24'39'16,"9"14"0"-16,-5-2-1 15,7 12-28-15,-2 14-5 16,-1 14-1-16,-1 9-2 16,-3 16-1-16,1 12-1 15,-3 12-1-15,2 8-1 16,0-1-2-16,3 6-4 15,-3-16-30-15,21-5 1 0,-1-22-2 16,18-9 0-16</inkml:trace>
  <inkml:trace contextRef="#ctx0" brushRef="#br0" timeOffset="7967.7967">22043 4321 105 0,'-43'-2'41'0,"1"18"0"15,-12-1-1-15,11 5-36 16,-7 8-1-16,12 3-1 16,6 3-1-16,10-1 0 0,15-2 0 15,14 2-1-15,12-5 0 16,11-3 0-16,13-1-2 15,8-5-1-15,12-1-2 16,-1-17-9-16,14 10-24 16,-9-15-1-16,14 6-1 15,-12-13-1-15</inkml:trace>
  <inkml:trace contextRef="#ctx0" brushRef="#br0" timeOffset="8435.8435">22626 4447 82 0,'-17'-12'41'0,"-15"-5"-2"0,5 16 2 16,-15-5-19-16,4 17-18 16,-8 7 0-16,7 13 0 15,-8 1-2-15,9 11 0 16,6-2-1-16,12 3 0 15,11-6-1-15,12-6 1 16,13-12-1-16,12-6 0 16,15-15 0-16,8-13 1 15,6-6-1-15,0-9 0 16,-3-7 1-16,-2-3-1 15,-9 5 0-15,-7 0 0 16,-9 9 0-16,-10 9 0 16,-17 16-1-16,0 0 1 15,1 26 0-15,-15 16-1 0,-4 17 1 16,-4 10 0-16,-6 14 2 15,-1 7-2-15,-7 7 1 16,-1-2 0-16,-1-5 1 16,-4-10-1-16,-1-10 0 15,-4-14-1-15,-3-10 0 16,0-20-1-16,5-12-1 15,-3-16-2-15,10-9-4 16,-7-28-21-16,21 0-13 16,-2-21 1-16,13-2-3 15,0-12 2-15</inkml:trace>
  <inkml:trace contextRef="#ctx0" brushRef="#br1" timeOffset="12908.2907">5979 4383 48 0,'-32'-23'31'0,"-9"1"1"15,-8-1 0-15,-7 9-26 16,-19-1 0-16,-1 13 0 15,-13 1 0-15,-1 18 1 16,-18 7-3-16,5 18 0 16,-14 13-2-16,-1 12 0 15,-3 11 0-15,3 11-1 16,0 10 2-16,5 9-2 15,5 5 2-15,9 5-1 16,12 6 3-16,19 3-2 16,18 3 0-16,18 8 0 0,21 5-1 15,17 0-1-15,24 4 1 16,18 0 0-16,25-1-3 15,21-7 1-15,15-6-1 16,18-18 1-16,13-15 0 16,20-16 0-16,13-21 0 15,6-23 0-15,15-19 1 16,6-20 0-16,6-20 0 15,6-15 0-15,4-17 0 16,-2-17 0-16,0-10 0 16,-6-14 0-16,-9-13 0 15,-15-8-2-15,-15-14 2 16,-19-10-1-16,-19-11-1 15,-27-9-1-15,-27-13 1 0,-26-8 1 16,-26-6-2-16,-30-10 3 16,-29 2-2-16,-27 10 1 15,-32 12 2-15,-22 18 1 16,-41 31-2-16,-28 31 1 15,-34 34-1-15,-31 40-1 16,-21 37-2-16,-19 25 0 16,-3 21-3-16,5-3-11 15,41 19-14-15,19-24-11 16,57-11 2-16,41-23-3 15</inkml:trace>
  <inkml:trace contextRef="#ctx0" brushRef="#br1" timeOffset="15931.593">3865 3260 75 0,'0'0'34'16,"14"3"0"-16,-18 10 1 16,8 10-29-16,-12 5-3 15,0 9-1-15,-4 1 2 16,1 6-1-16,-2-4 0 15,5-2-1-15,0-8 0 16,7-6 1-16,1-24-2 16,12 6 1-16,3-19-1 15,9-10 0-15,3-8-1 16,2-7 2-16,3-7-2 0,-3-1 2 15,-2 2-1-15,-3 3 1 16,-6 6-1-16,-3 7 1 16,-6 5 0-16,-2 9-1 15,-7 14 1-15,0 0-1 16,0 0 0-16,12 3 0 15,-12-3 0-15,10 19 0 16,0-9-1-16,-1 1 1 16,7-1-1-16,0 0 1 15,3-5 0-15,2 0-1 16,0-7 1-16,2-2-1 15,-1-4 1-15,2-2 0 16,-3-4-1-16,0 1 1 16,-1 1-1-16,-2 0 0 0,-2 3 0 15,-2 8 0-15,-2 7-2 16,-2 6 0-16,-1 9-1 15,0 0-2-15,1 10-1 16,-4-12-6-16,22 16-24 16,-15-18-2-16,20 5 0 15,-4-16-1-15</inkml:trace>
  <inkml:trace contextRef="#ctx0" brushRef="#br1" timeOffset="16285.6284">4915 3197 76 0,'6'-21'37'0,"-16"-6"0"15,10 27 2-15,-31-24-19 16,8 32-14-16,-12 2 0 0,2 16-1 16,-8 7 0-16,6 8-2 15,-1 1 0-15,9 1-1 16,6-4 0-16,11-3-1 15,15-11 1-15,14-12-1 16,12-11 0-16,12-12 0 16,5-6 0-16,4-8 0 15,1-9 0-15,-1-2 0 16,-8-2-1-16,-8 4 1 15,-9 3-1-15,-9 5 0 16,-9 8-1-16,-9 17 0 16,0 0 0-16,-21 12-2 15,6 18 0-15,-6 1-2 0,10 12-5 16,-12-13-15-16,23 16-15 15,-5-18 1-15,24 3 0 16,-6-17-1-16</inkml:trace>
  <inkml:trace contextRef="#ctx0" brushRef="#br1" timeOffset="16691.669">5442 3030 114 0,'0'0'38'0,"-13"22"0"16,-20-9-5-16,4 16-29 15,-3 2-1-15,2 2-1 16,2 1 0-16,9-1-1 16,7-5 0-16,16-7 0 15,12-11 0-15,14-6-1 16,8-7 1-16,6-2-1 15,1-2 0-15,-3 0 0 16,-7 4 0-16,-7 5 1 16,-16 10-1-16,-15 7-1 15,-16 5 1-15,-5 2-2 16,-4 1 0-16,0-5-3 0,9 3-1 15,-3-25-15-15,34 4-17 16,-1-26 0-16,26 0 1 16,0-22 0-16</inkml:trace>
  <inkml:trace contextRef="#ctx0" brushRef="#br1" timeOffset="16991.699">5953 2914 103 0,'-6'-10'38'15,"6"10"2"-15,-33 7-2 16,23 8-20-16,-17-4-16 15,4 3-1-15,7 1-1 16,6 4 1-16,6 0-1 16,9-4 1-16,5 0-1 0,6 0 1 15,4-2-1-15,0 3 2 16,-3-1-1-16,-5 1 0 15,-8 5 0-15,-5 1 0 16,-8 6-1-16,-8 0 1 16,-8 2-1-16,-3 1-1 15,2 0-2-15,-2-6-2 16,9 5-8-16,-7-25-16 15,25 9-11-15,1-14 0 16,0 0 0-16,15-10 0 16</inkml:trace>
  <inkml:trace contextRef="#ctx0" brushRef="#br1" timeOffset="17645.7644">4070 3997 88 0,'3'-29'35'0,"6"12"1"16,-15-9-8-16,6 26-21 15,-13-19-1-15,2 23-1 16,-12 8 0-16,1 12-1 15,-10 10-1-15,7 7-1 16,-3 9 0-16,12 4-1 16,3-2 1-16,17-3-2 0,15-7 1 15,13-12-1-15,12-14 1 16,5-11 0-16,9-18 0 15,3-11 0-15,-4-12 0 16,-8-9 0-16,-8-7 1 16,-12-1-1-16,-14 1 0 15,-14 6 0-15,-12 1-1 16,-11 8 1-16,-7 11-2 15,-7 7-1-15,2 12-2 16,-1-3-6-16,18 24-19 16,-3-13-11-16,25 11 1 15,-5-12-2-15,41 19 2 16</inkml:trace>
  <inkml:trace contextRef="#ctx0" brushRef="#br1" timeOffset="17803.7802">4734 3968 105 0,'-18'5'37'16,"-4"-8"-5"-16,5-8-10 16,6 8-59-16,11-15-1 15,21 4-1-15,5-8 1 16</inkml:trace>
  <inkml:trace contextRef="#ctx0" brushRef="#br1" timeOffset="18141.814">5163 3682 102 0,'0'0'38'0,"-33"10"2"16,15 13-1-16,-10 3-34 16,-1 13 0-16,-3 3-2 15,7 6 1-15,2 0-1 16,13 4-1-16,6-8 0 15,13-5 0-15,10-14-1 16,9-14 0-16,12-11 0 16,5-11-1-16,3-13 1 15,-3-14-1-15,-2-5 1 16,-9-10-2-16,-11-4 1 15,-12-4-1-15,-10 6-1 16,-12 3 0-16,-8 7-1 0,-5 11-1 16,-3 12-3-16,-2 0-12 15,29 22-11-15,-24 4-9 16,29 12 1-16,-5-16-1 15,32 29 0-15</inkml:trace>
  <inkml:trace contextRef="#ctx0" brushRef="#br1" timeOffset="18614.8613">5914 3469 95 0,'-18'-16'37'15,"3"12"-1"-15,-16-5-2 16,14 13-27-16,-14 1 0 16,7 12-2-16,-6 2 0 15,1 6-1-15,0 2-1 16,8 0 0-16,5-1-1 15,9-2-1-15,10-2 0 16,8-4 0-16,16-2-1 16,7-4 0-16,5 3 0 15,3 0 1-15,0 0-1 16,-5 7 0-16,-8 6 0 15,-11 3 1-15,-9 4-1 16,-13 2 0-16,-11 3 0 16,-8-2 0-16,-10-3 1 15,1-8-1-15,-3-6 0 0,4-12 0 16,-2-10 0-16,10-12 0 15,12-16-1-15,7-11 1 16,14-10-1-16,6-7-1 16,10-3 0-16,7-4-3 15,7 10-4-15,-5-12-13 16,18 27-10-16,-14-8-7 15,7 19 1-15,-12-8-2 16</inkml:trace>
  <inkml:trace contextRef="#ctx0" brushRef="#br1" timeOffset="18836.8835">6271 3260 90 0,'0'0'39'0,"-17"3"-2"15,12 15 2-15,-16-3-17 16,10 19-18-16,-3 7-1 15,0 14-2-15,-2 8 1 16,2 7-3-16,6 1-1 16,-1-2-2-16,15 3-12 15,-4-27-21-15,21-1-1 16,-3-31 0-16,20-7-1 15</inkml:trace>
  <inkml:trace contextRef="#ctx0" brushRef="#br1" timeOffset="19088.9087">6424 3410 128 0,'-45'10'42'0,"7"20"-1"16,-14-12-8-16,13 14-29 15,5-2-2-15,11 1 0 16,10-2-1-16,10-2 1 15,14-1-2-15,11-8 0 16,8-3 0-16,8-8-2 16,6 0 0-16,6-13-2 15,7-1-2-15,-5-13-6 16,16 14-13-16,-18-21-14 15,15 9-1-15,-14-10 0 16,8 9 1-16</inkml:trace>
  <inkml:trace contextRef="#ctx0" brushRef="#br1" timeOffset="19477.9476">6906 3431 114 0,'-27'-6'40'16,"5"17"0"-16,-13-8-4 16,6 14-27-16,-9-2-4 15,1 6-1-15,6-3-2 16,6 4 1-16,7 0-1 15,11-2-2-15,7-5 0 16,11-6 0-16,10-7 0 16,8-3 0-16,6-6 0 15,6-4 0-15,1-4 0 16,1-3 0-16,-4 0 0 0,-3 0 0 15,-6 5 0-15,-6 3 0 16,-6 7 0-16,-7 8 0 16,-4 11 0-16,-6 10 0 15,-5 12 0-15,-5 10 0 16,-5 5 0-16,-6 5 0 15,-4 4 0-15,-5-2 0 16,-7-4 0-16,1-12 0 16,-6-6 0-16,3-16-3 15,8-7-6-15,-6-27-10 16,26 3-6-16,-11-36-7 15,26 0-10-15,-2-23-1 16,16-10 0-16</inkml:trace>
  <inkml:trace contextRef="#ctx0" brushRef="#br1" timeOffset="25502.55">4900 5612 72 0,'0'0'35'0,"-11"-11"1"16,-1 3-5-16,12 8-24 15,0 0-2-15,0 0 0 16,0 0-1-16,11 1 0 16,8 0-1-16,18 0-1 15,17-4 0-15,24-5 0 16,24-3 0-16,16 0-1 15,14-4 1-15,12 0-1 16,4 1-1-16,-1 6 0 16,-7 7 1-16,-14 3-1 15,-14 7 0-15,-12-1 0 0,-8 2 0 16,-14-1 0-16,-12-3 0 15,-6-6 1-15,-12-4-1 16,-4-5 1-16,-8-3-1 16,-9-3 1-16,-7-2 0 15,-10-3-1-15,-10 1 1 16,-11 0-1-16,-11-1 1 15,-13-1-1-15,-10-2 1 16,-10-1-1-16,-7-1 1 16,-6 2-1-16,0-1 1 15,0 3 0-15,4 1 0 16,13 5 0-16,8 4-1 15,14 5 0-15,15 9 0 16,14-3 0-16,34 23 0 0,6-4 0 16,17 6-1-16,13 2 1 15,5 6 0-15,7-1 0 16,-3-1 0-16,-8-1 0 15,-10-2 0-15,-16 2 1 16,-20 0-1-16,-27 5 1 16,-26 3 1-16,-23 4 0 15,-26-2 0-15,-7 2-1 16,-9-4-1-16,4-7-4 15,25 2-18-15,5-28-15 16,44-6-4-16,16-26 1 16,44-1-3-16</inkml:trace>
  <inkml:trace contextRef="#ctx0" brushRef="#br1" timeOffset="27786.7784">3424 7840 78 0,'5'-27'36'16,"8"4"0"-16,-2-16 0 15,11 11-29-15,-1-9-1 16,8 8-2-16,-6-1 0 16,2 9-1-16,-5 7-1 15,-4 10-1-15,-16 4 0 16,13 30 0-16,-18 4-1 15,-5 12 1-15,-3 13 0 16,-2 6-1-16,0 5 1 16,6-1-1-16,4-2 1 0,13-7-1 15,11-11 0-15,18-21 0 16,12-16 1-16,17-20 0 15,9-16 0-15,7-19 0 16,-2-17 1-16,-5-6 1 16,-10-7-1-16,-10-2 1 15,-19 1-1-15,-19 3-1 16,-11 8 0-16,-11 9-2 15,-9 11 0-15,-1 7-3 16,2 14-3-16,-2 3-7 16,15 19-22-16,-8 13-2 15,18 10 0-15,-2 0-1 16</inkml:trace>
  <inkml:trace contextRef="#ctx0" brushRef="#br1" timeOffset="28004.8002">4426 7916 82 0,'-7'23'38'0,"-9"-3"0"16,5 10 0-16,-13-8-18 15,9 10-18-15,2 3-1 16,4-2-1-16,9 1-2 15,6-15-3-15,18 3-20 16,5-25-13-16,22-9 0 16,1-19-1-16,14-4 0 15</inkml:trace>
  <inkml:trace contextRef="#ctx0" brushRef="#br1" timeOffset="28161.8159">4581 7489 109 0,'-42'-7'38'0,"14"9"-1"15,5-6-3-15,10-2-41 16,30 1-28-16,6-9-3 16,20 3 0-16,1-7-1 15</inkml:trace>
  <inkml:trace contextRef="#ctx0" brushRef="#br1" timeOffset="28379.8377">5079 7534 113 0,'-28'13'41'16,"11"6"0"-16,1-16-1 16,16-3-39-16,23-3-2 15,-1-1 0-15,13 2-2 16,3-4-1-16,11 13-12 15,-4-14-22-15,8 13-1 16,-17-6 0-16,0 10-2 16</inkml:trace>
  <inkml:trace contextRef="#ctx0" brushRef="#br1" timeOffset="28538.8536">5018 7882 110 0,'-34'23'40'0,"23"-4"0"15,11-19-1-15,26-8-38 16,30-12-3-16,16-17-13 15,26 8-21-15,-3-10-3 16,13 4-1-16,-4-3-1 16</inkml:trace>
  <inkml:trace contextRef="#ctx0" brushRef="#br1" timeOffset="30382.0379">6056 7227 87 0,'0'0'36'0,"0"0"1"15,0 0 0-15,-2 11-30 16,-2 15-1-16,-6 7-2 15,-2 16-1-15,-3 8-1 16,0 15 1-16,-4 5-2 16,1 3-1-16,0 4-1 15,2-7-5-15,15 1-30 16,-4-20-2-16,19-8-1 0,3-22-1 15</inkml:trace>
  <inkml:trace contextRef="#ctx0" brushRef="#br1" timeOffset="31464.1461">6519 7542 93 0,'5'-15'37'15,"-5"15"-1"-15,-9 11 1 16,4 4-35-16,-9 15 0 15,0 8 1-15,0 4-1 16,-1 6 0-16,1-1 0 16,7-2 0-16,4-11 0 15,5-10 0-15,9-11-1 16,5-14 1-16,2-14-1 15,10-11 1-15,-1-10-1 0,-2-3 1 16,0-7-1-16,-3 0 0 16,-7 4 0-16,-5 6 0 15,-1 8-1-15,-4 7 0 16,-5 21 1-16,0 0-1 15,0 0 0-15,0 17 0 16,3 2 0-16,3 4 0 16,4-2 0-16,3-3 1 15,7-4-1-15,4-6 1 16,5-7-1-16,2-3 1 15,1-5-1-15,-2-3 1 16,-2-3 0-16,-3 3-1 16,-4-4 1-16,-6 4-1 15,-15 10 0-15,14-12 0 16,-14 12 0-16,-2 10 0 0,-6 10 0 15,-5 3-1-15,3 9-2 16,-5-1-1-16,6 7-2 16,2-13-7-16,24-1-24 15,-6-21-2-15,22-7 1 16,3-24-2-16</inkml:trace>
  <inkml:trace contextRef="#ctx0" brushRef="#br1" timeOffset="31645.1642">7468 7121 94 0,'-21'41'38'0,"-19"12"0"16,-3 23-1-16,-14 10-28 0,5 2-9 15,3 0-2-15,7-11-3 16,20 1-31-16,4-22-2 15,23-9 1-15,4-24-3 16</inkml:trace>
  <inkml:trace contextRef="#ctx0" brushRef="#br1" timeOffset="31945.1942">7653 7415 110 0,'-29'26'40'16,"-12"-4"0"-16,12 13-1 15,-4-8-37-15,18 3 0 0,12-8-1 16,17-3 1-16,12-10-1 16,14-3 0-16,6-4-1 15,6 0 1-15,-6 2 0 16,-3 5 0-16,-14 6 1 15,-15 10-1-15,-16 7 0 16,-16 2 0-16,-9 1-1 16,-7-1-1-16,3 2-3 15,-2-19-14-15,22 3-22 16,11-20-1-16,12-1 1 15,13-18-2-15</inkml:trace>
  <inkml:trace contextRef="#ctx0" brushRef="#br1" timeOffset="32079.2076">8112 7768 99 0,'-27'10'40'0,"3"6"-1"16,-4-8-11-16,6-27-44 16,22 19-24-16,-8-19 0 15,25 5-2-15</inkml:trace>
  <inkml:trace contextRef="#ctx0" brushRef="#br1" timeOffset="36964.6961">13280 8318 36 0,'-13'-12'18'16,"-3"-5"0"-16,16 17-1 16,-27-23-3-16,17 19-4 15,-9-7-1-15,6 8-2 16,-11-6-1-16,9 8 0 15,-7-4-2-15,1 7 0 16,-8-4 0-16,-1 7-2 16,-7 3 1-16,-4 7-1 15,-6 8-1-15,-3 7 1 16,-4 7-1-16,-4 9 0 15,0 6 4-15,-1 10-3 16,0 4 1-16,7 4 0 0,-4 1 0 16,8 1-2-1,1 3 2-15,8 3-2 0,1-2-1 16,7-4 0-16,7 0 0 15,3 2 0-15,4-3 1 16,6 0 0-16,7 0 0 16,4 1 0-16,4-2 1 15,9 5-1-15,5-3 1 16,7 2-1-16,6-2 0 15,3-1-1-15,7 1-1 16,3-3 2-16,2-2-1 16,0 1 0-16,6-1-1 15,0-3 2-15,0-1-2 16,5-2 3-16,1-4-2 15,6-4 0-15,2-3 1 16,2-6-1-16,3-3 0 0,3 0 0 16,3-3 0-16,0-5-2 15,1 2 2-15,6-5-2 16,2-1 2-16,1-7-2 15,2-9 2-15,7-5 0 16,0-9 1-16,6-9-1 16,8-15 2-16,-1-9 1 15,0-10-2-15,1-10 2 16,-2-9-2-16,-4-9 2 15,-1-6-2-15,-8-6 0 16,-7-8 1-16,-7-1-1 16,-2-8 0-16,-7-6 0 15,-10-3 1-15,-3-3-2 0,-10-1 1 16,-6-3 0-16,-11 0 0 15,-7-1-2-15,-11 4 1 16,-10 0 0-16,-7 2 0 16,-12 3 0-16,-11 2-1 15,-7 2 1-15,-14 3-1 16,-11 1 1-16,-10 5-1 15,-8 8 1-15,-14 7-1 16,-9 8 0-16,-17 4 1 16,-10 10 1-16,-14 10-1 15,-5 10 1-15,-16 11-2 16,-6 15 2-16,-10 17-1 15,-1 21 0-15,-3 32-2 16,0 23-1-16,11 32-2 0,-5 9-23 16,30 24-9-16,6-5-2 15,30-3 0-15,16-26-1 16</inkml:trace>
  <inkml:trace contextRef="#ctx0" brushRef="#br1" timeOffset="40631.0627">15600 9605 81 0,'0'0'37'16,"14"12"-1"-16,-14 9 2 16,9 16-32-16,-7 16-3 15,5 17-2-15,0 24 0 16,0 21 1-16,-2 15-3 15,1 13 3-15,-5 3-4 16,3 2 0-16,0-7-4 0,-5-15-3 16,12-7-28-16,-7-28-1 15,10-15 0-15,-5-21-1 16</inkml:trace>
  <inkml:trace contextRef="#ctx0" brushRef="#br1" timeOffset="40946.0942">15527 10755 89 0,'-13'-8'36'0,"13"8"2"0,-16 12-1 16,19 11-35-1,-1 3-1-15,7 6-1 0,8 7 1 16,8 7 0-16,4 1 1 16,2 2-2-16,2-2 1 15,4-8 0-15,2-11 0 16,2-11 0-16,2-18 0 15,5-20-1-15,-4-18 2 16,4-18-1-16,2-15-2 16,1-19-2-16,8-3-27 15,-14-15-6-15,6 6-1 16,-10 1-3-16</inkml:trace>
  <inkml:trace contextRef="#ctx0" brushRef="#br1" timeOffset="43868.3864">16874 9843 74 0,'-1'-15'35'16,"-7"-3"0"-16,6 6 1 15,-10-8-28-15,12 20-3 16,-28-5-1-16,13 8 1 15,-9 8 0-15,-3 15-1 16,-6 5-1-16,0 17 0 16,0 5-3-16,5 12 1 0,6 7-1 15,8 5 1-15,9-1-1 16,17-5 0-16,14-9-2 15,14-11 3-15,11-19-1 16,14-17 2-16,6-22-2 16,7-16 1-16,0-23 2 15,-3-15-2-15,-7-12 1 16,-9-9 0-16,-13-1 0 15,-20 0-1-15,-16 5 1 16,-16 9-2-16,-16 12 0 16,-15 13-1-16,-9 17 1 15,-8 10-2-15,2 17 0 16,0 6-3-16,12 17-24 15,6-10-9-15,19 9 0 0,13-9-1 16,22 3 0-16</inkml:trace>
  <inkml:trace contextRef="#ctx0" brushRef="#br1" timeOffset="44034.403">17636 10128 118 0,'-34'27'41'0,"2"-4"-1"15,1-15-11-15,8-21-66 16,15-2-3-16,7-16 0 16,18-2 0-16</inkml:trace>
  <inkml:trace contextRef="#ctx0" brushRef="#br1" timeOffset="45069.5065">18396 9614 65 0,'0'0'34'0,"-9"-16"-1"16,9 16 1-16,-12-5-24 15,-1 4-2-15,2 14-1 16,-13 2 0-16,2 18-2 15,-11 11 0-15,-1 17 0 0,-8 9-1 16,1 19 0-16,2 2-2 16,8 7 1-16,5-1-2 15,22-7 1-15,14-15-3 16,19-15 2-16,15-21-2 15,12-17 2-15,5-20-1 16,4-12 0-16,-4-14 1 16,-10-5-1-16,-17-7 1 15,-17-3-1-15,-20 6 1 16,-19 1-2-16,-19 10 1 15,-17 3-3-15,-5 7 0 16,-8 1-3-16,13 20-19 16,-1-9-13-16,19 10-2 15,13-6 1-15,27-4-2 0</inkml:trace>
  <inkml:trace contextRef="#ctx0" brushRef="#br1" timeOffset="49454.945">19154 10075 95 0,'0'0'37'0,"0"0"-1"0,0 0 0 16,2 19-33-16,-8 2-1 15,-1 4-1-15,1 9 2 16,-5-1-2-16,1 1 1 16,2-3-2-16,2-4 1 15,2-11-1-15,4-16 3 16,14-4-1-16,2-14-4 15,5-12 4-15,4-5-2 16,1-7 2-16,0-2-1 16,0 2 0-16,-5 4 0 15,-2 10-1-15,-5 4 2 16,-6 12-1-16,-8 12 0 15,4 18-1-15,-8 11 0 0,-3 6 0 16,0 4 0-16,-1 0 0 16,8-3 0-16,4-7 0 15,14-14-1-15,7-18 2 16,13-16 1-16,9-16 0 15,7-8-1-15,4-6 2 16,0-2-2-16,-6 0 1 16,-8 11 0-16,-8 10-1 15,-10 14 0-15,-10 18 0 16,-13 17-1-16,-11 14 1 15,-8 18-2-15,-6 8 0 16,-1 3 2-16,1 4-4 16,3-11 0-16,15-7-8 15,1-27-25-15,30-10-6 16,3-32 1-16,23-7 1 0</inkml:trace>
  <inkml:trace contextRef="#ctx0" brushRef="#br1" timeOffset="49662.9658">20452 9463 117 0,'-26'35'40'0,"-5"27"2"15,-19 9-4-15,-7 18-37 16,1 12-2-16,-4 9 1 15,5 3-3-15,-3-1 0 16,10 2-10-16,5-29-24 16,24-6-4-16,9-30 3 0,21-15-2 15</inkml:trace>
  <inkml:trace contextRef="#ctx0" brushRef="#br1" timeOffset="49980.9976">20617 9911 91 0,'-41'23'38'16,"4"11"1"-16,-5-11 0 15,18 11-13-15,5-13-25 16,19-5 1-16,12-8 0 0,21-4-1 15,12-5 1 1,7 1-1-16,4 0 1 0,-2 4-1 16,-5 8 0-16,-16 10 0 15,-16 9-1-15,-21 14 1 16,-19 7-2-16,-12 4 2 15,-12 4-3-15,-4-8 0 16,8-1-10-16,-1-30-25 16,28-12-4-16,5-21 1 15,30-10-3-15</inkml:trace>
  <inkml:trace contextRef="#ctx0" brushRef="#br1" timeOffset="50132.0127">21224 10324 122 0,'-29'17'38'15,"6"-4"3"-15,-4-8-17 16,9-21-63-16,11-4 0 16,1-15-5-16,12 4 3 15</inkml:trace>
  <inkml:trace contextRef="#ctx0" brushRef="#br1" timeOffset="54709.4704">22191 3270 74 0,'-77'-17'36'16,"-9"-9"-2"-16,0 1 2 15,-9-10-31-15,0 5-4 16,-9 0 0-16,-6 3-1 15,-4 2 0-15,-8 4 0 16,-3 1 0-16,-12 4-1 16,-6 1 1-16,-11-1-1 15,-6 1 1-15,-6 0 0 16,-9 2-1-16,-11 1 1 15,-9-2 0-15,-10 2 0 16,-10 1 1-16,-5 0-1 0,-9 2 1 16,-6 1 0-16,-3 0 0 15,1 3-1-15,-9 4 1 16,2 0 1-16,-3 1-2 15,1 4 2-15,1-2-1 16,-1 4 0-16,-1 1 0 16,2 1 0-16,5 0 0 15,5 2-1-15,3 0 1 16,5 3-1-16,5 2 0 15,4 2 1-15,6 5-1 16,0 0 0-16,-1 4 0 16,4 7 1-16,1 2-1 15,3-1 1-15,0 7-1 16,4-1 1-16,7 4 0 0,7 2-2 15,5 2 2-15,6 0-2 16,9 1 2-16,8 2-2 16,6 3 2-16,4 4-2 15,-1 3 1-15,4 9 1 16,3 3-1-16,4 8 0 15,-1 5 0-15,1 9-1 16,1 7 1-16,2 7-2 16,8 7 1-16,7 3 0 15,5 6 1-15,5 0-2 16,6 3 3-16,16-3-2 15,8-3 2-15,5-2-2 16,11-6 1-16,10-7 1 16,10-3 1-16,7-8-1 0,12 0 0 15,9-3 0-15,8-4 1 16,10-4-1-16,8 0 0 15,6 2 0-15,10-6-1 16,2 0 1-16,12-2-2 16,1-1 2-16,6 2-1 15,8-3 1-15,1-1-1 16,4 0 0-16,4-4 0 15,6-3-2-15,7-6 1 16,8-5 0-16,9-6 1 16,11-9-2-16,7-6 2 15,8-4-2-15,10-4 2 16,7-5 1-16,6-2-1 0,1 0 0 15,2-3-1-15,4 3 1 16,4-2 0-16,3-4 0 16,2-2 0-16,3-3 0 15,8-4 0-15,4-2 0 16,5-4 0-16,4 0 0 15,4-2 0-15,7-1 1 16,-1-2-1-16,11-1 0 16,-4-5 0-16,6 0 0 15,0-1 1-15,6-7-1 16,1 1 1-16,-1-2 0 15,5 3 0-15,-4 1 0 16,0 1 0-16,-1 4 0 16,3 4-1-16,-7 6 1 15,-2 1 0-15,1 3-1 0,-1-2 1 16,0 2-1-16,0-3 0 15,4-6 1-15,-2-1-1 16,5-4 0-16,2-5 0 16,3-2 0-16,-2-3 0 15,0-1 1-15,1 1-1 16,-5 0 2-16,-4 3-2 15,-4 1 2-15,1 1-2 16,-8 0 2-16,-3 2-2 16,1-4 0-16,-4-1 1 15,-2-7-1-15,0-5 1 16,-4-5-1-16,3-3 1 15,-5-4-1-15,-6-3 1 16,-5-1-1-16,-5-2 1 0,-5 0-1 16,-11 2 1-16,-6 0-2 15,-12-3 2-15,-4 1-1 16,-13-3 0-16,-1 0 0 15,-8-4 0-15,-4-3 0 16,-2-5 1-16,-1-9-1 16,-4 2 1-16,0-5 0 15,-9-2-2-15,0 0 0 16,-13-1 1-16,-6 0-1 15,-11 4 0-15,-13 3 1 16,-10-2-1-16,-10 0 0 16,-10 0 2-16,-12 0 0 15,-5-6-1-15,-10 3 1 0,-4-6-2 16,-1 2 2-16,-9-4-1 15,0-2 0-15,-2 1 0 16,-5-2 1-16,-4 1-1 16,-5-1 1-16,-4 0 0 15,-5 3-1-15,-11-2 1 16,-6 3 0-16,-6-1 0 15,-6 5 0-15,-6 1 0 16,-7 3 0-16,-8 2-1 16,-5 3 0-16,-4 6 0 15,-5 5 0-15,-6 1 0 16,-3 3 0-16,-7 0-1 15,-6 0 1-15,-3 5 0 16,-1 1 0-16,-3 7 0 0,-6 6-1 16,-4 8 1-1,-8 12-1-15,2 14-2 0,-4 7-2 16,10 23-16-16,-12-19-16 15,27-3-4-15,5-21 0 16,26-14-3-16</inkml:trace>
  <inkml:trace contextRef="#ctx0" brushRef="#br1" timeOffset="56245.624">13435 2464 52 0,'-4'-16'35'15,"-7"-9"-2"-15,3 7 2 16,-12-6-18-16,4 16-8 0,-12 0-2 16,-1 18-1-16,-9 5-2 15,1 17 1-15,-6 8-1 16,2 12 0-16,2 2-1 15,5-1 1-15,15-3-2 16,11-10 0-16,12-18-1 16,21-13 0-16,15-21-1 15,12-24-1-15,13-20 1 16,7-13 0-16,8-16 0 15,-1-6-1-15,-9 1 2 16,-7-5-2-16,-12 10 2 16,-15 5 0-16,-12 18-1 15,-15 13 1-15,-11 17 0 0,-11 16 1 16,-8 21-1-16,-4 23 0 15,1 20-1-15,4 19 0 16,1 14 0-16,8 10 0 16,12 4-3-16,5-2-3 15,21 0-27-15,1-24-3 16,15-3-3-16,-2-30 0 15</inkml:trace>
  <inkml:trace contextRef="#ctx0" brushRef="#br1" timeOffset="56426.6421">14048 2295 105 0,'-21'-6'38'16,"7"22"2"-16,-9-3-4 15,10 8-35-15,-3 3-2 16,7-7-6-16,18 8-28 15,-9-25-4-15,21 11 1 16,-3-19-2-16</inkml:trace>
  <inkml:trace contextRef="#ctx0" brushRef="#br1" timeOffset="56673.6668">14228 2065 88 0,'-11'-2'35'0,"-5"-3"0"0,16 5-1 15,-15-1-35-15,15 1 0 16,0 0 0-16,0 0 2 16,17-8 0-16,-17 8 0 15,16 6 1-15,-16-6 0 16,14 11 0-16,-14-11-1 15,3 18-8-15,-3-18-27 16,0 0-1-16,-17 10-1 16,17-10-2-16</inkml:trace>
  <inkml:trace contextRef="#ctx0" brushRef="#br1" timeOffset="56959.6954">14130 2215 74 0,'-8'-18'39'16,"8"18"0"-16,-7-15 0 15,7 15-20-15,0 0-17 16,-11 25 1-16,6 3-1 15,-3 13 1-15,-2 12-2 16,0 6 1-16,-1 5-2 16,-1-6 1-16,6-1-3 15,1-17-4-15,16-9-30 16,-11-31-3-16,27-3 1 15,-8-26-3-15</inkml:trace>
  <inkml:trace contextRef="#ctx0" brushRef="#br1" timeOffset="57162.7157">14077 1823 107 0,'-12'2'40'16,"-4"-4"1"-16,16 2-2 15,-21 9-39-15,21-9-2 16,0 0-3-16,0 0-19 16,9 12-15-16,3-8 1 15,11 17-3-15,-1-1 1 16</inkml:trace>
  <inkml:trace contextRef="#ctx0" brushRef="#br1" timeOffset="57493.7488">14431 2123 87 0,'-11'8'38'16,"5"14"0"-16,-8-5 0 16,9 11-28-16,-4 3-8 15,5 9 0-15,2 3 1 16,-1 2-1-16,1-1 0 15,4-1 1-15,0-10-2 16,0-7 0-16,2-13 1 0,-4-13-1 16,10-11 1-16,4-18-1 15,0-17 0-15,5-7-2 16,3-10 2-16,0-5-1 15,5 4 1-15,-3 1-1 16,-5 12 0-16,0 11 0 16,-5 14-3-16,-5 6-4 15,11 18-24-15,-20 2-8 16,27-8 0-16,-7 4-2 15</inkml:trace>
  <inkml:trace contextRef="#ctx0" brushRef="#br1" timeOffset="57896.7891">15047 2040 81 0,'-16'20'41'0,"-6"-4"-1"16,8 16 1-16,-5-3-22 16,5 13-16-16,1 0-2 15,6 2 1-15,2-4 0 16,5-4-1-16,7-8 0 15,7-17-1-15,8-16 1 16,8-15-1-16,4-11 0 16,8-11 1-16,-3-2 0 15,2-4 0-15,-4 1 0 0,-5 7 0 16,-8 9 0-16,-5 10 0 15,-8 15 0-15,-11 6 0 16,13 16-1-16,-12 7 0 16,1 15-2-16,-4 6 0 15,5 4-2-15,-3-2-4 16,15 7-28-16,-14-23-4 15,15-1 1-15,-16-29-3 16</inkml:trace>
  <inkml:trace contextRef="#ctx0" brushRef="#br1" timeOffset="58064.8059">14996 1499 107 0,'-39'65'33'0,"12"8"-30"15,10 1-4-15,20-9-39 16,15-10-3-16</inkml:trace>
  <inkml:trace contextRef="#ctx0" brushRef="#br1" timeOffset="58686.8681">16522 2236 77 0,'-12'17'37'0,"-3"-18"-1"16,0 5 1-1,-17-10-28-15,-6-5-9 0,-4-8 2 16,-4-5-1-16,-9-8 1 15,1-10-1-15,-5-16 1 16,4-6 0-16,4-10 0 16,18-6 1-16,9-2-2 15,15 0 2-15,14 3-2 16,16 9 2-16,12 8-1 15,11 14 1-15,7 11-2 16,-2 14 1-16,-2 11-1 16,-5 14 1-16,-11 13-2 15,-10 19 1-15,-16 17-1 16,-16 15 0-16,-15 12 0 15,-10 14 1-15,-10 2 0 0,-1 4-2 16,2-8 3-16,14-6-3 16,15-16 1-16,17-14 0 15,25-20-2-15,26-24-3 16,33-8-8-16,10-25-25 15,28-2-3-15,-6-21 1 16,10 7-2-16</inkml:trace>
  <inkml:trace contextRef="#ctx0" brushRef="#br1" timeOffset="59032.9027">17272 1775 72 0,'-31'7'40'0,"-8"-2"0"15,4 12 0-15,-8-4-13 16,10 7-25-16,3 0 0 16,8 6 0-16,8-5-1 15,10 3 0-15,10-9-1 16,14 1 0-16,11-9 0 15,5 0 0-15,5-5 0 16,-2 1 0-16,-2-1 0 16,-5 1 0-16,-7 8-1 15,-14 0 0-15,-11 12 1 16,-11 0-2-16,-9 7 1 15,-5 0-1-15,-1 4-1 16,-1-8-4-16,10 6-5 0,-1-22-27 16,22 1 1-16,-4-11-1 15,36-16 0-15</inkml:trace>
  <inkml:trace contextRef="#ctx0" brushRef="#br1" timeOffset="59597.9592">17682 1822 94 0,'-5'12'38'16,"-9"1"2"-16,2 18-2 16,1 1-35-16,-4 9-1 15,-4 2 1-15,5 9-2 16,0-2 1-16,4 3-1 15,-2-3 0-15,6-6-1 0,1-11 0 16,5-4 0-16,0-16 0 16,0-13 0-16,13-7 0 15,-4-15 0-15,4-8 0 16,-2-10 0-16,4-11 0 15,-1-9 1-15,4-1 0 16,-2-3 0-16,2 4-1 16,1 5 1-16,-4 9-1 15,3 7 1-15,1 9 0 16,1 12-2-16,1 10 1 15,-3 12 0-15,1 5 0 16,-3 5 0-16,0 4 0 16,-3 4 0-16,-5 5-1 15,-6 4 1-15,-6 4 0 0,-10-1-1 16,-8 1 1-16,-7 2-1 15,-6-3 1-15,-2 0 0 16,-1-3 0-16,-1-4 0 16,6 1 0-16,5 4 0 15,3 3 1-15,6 9-1 16,2 9-1-16,2 6 2 15,-4 9-1-15,1 2 0 16,-1 7-3-16,-3-12-3 16,20 5-21-16,-11-29-10 15,21-8-1-15,1-28-3 16,21-13 1-16</inkml:trace>
  <inkml:trace contextRef="#ctx0" brushRef="#br1" timeOffset="59963.9958">18001 1976 106 0,'0'0'40'15,"12"7"1"-15,1-19-10 16,18-2-29-16,8 1-1 15,4-6 0-15,5-1 1 16,-3-8-2-16,1 3 1 16,-4-3-1-16,-10-1 0 15,-9 4 0-15,-14 3 1 0,-11 6-1 16,-13 8 0-16,-11 8 1 15,-13 11 1-15,-7 11-1 16,-6 7 1-16,-2 9 0 16,5 4-1-16,6 2 0 15,13-2 0-15,14 0-2 16,20-8 0-16,16-6-2 15,22-6-1-15,3-14-6 16,24 5-17-16,-12-18-13 16,13 1-1-16,-11-18 0 15,1 4 0-15</inkml:trace>
  <inkml:trace contextRef="#ctx0" brushRef="#br1" timeOffset="60315.0309">18524 1825 91 0,'-15'18'41'15,"11"12"-1"-15,0-12 0 16,17 6-31-16,5-14-7 16,11-7 0-16,10-8 0 15,6-6-1-15,5-5 0 16,2-13 0-16,-3 0-1 15,-3-9 0-15,-9 5 0 16,-8 3 1-16,-14 1-2 16,-8 6 2-16,-15 9-1 15,-10 12 1-15,-15 10 1 16,-6 11 0-16,-6 10 0 15,-3 8-1-15,2 3 1 0,8 6-2 16,10-4 1-16,16-7-2 16,22-12-2-16,14-9-1 15,20-10-3-15,8-20-10 16,27 7-16-16,-11-21-8 15,16 1 0-15,-8-10 1 16</inkml:trace>
  <inkml:trace contextRef="#ctx0" brushRef="#br1" timeOffset="60670.0664">19361 1649 110 0,'-16'5'42'16,"-18"-2"2"-16,3 14-1 0,-17 11-38 16,2-4-3-1,-2 11 0-15,0 9-1 0,1 4 1 16,8 2-3-16,14-4 2 15,16-6-2-15,15-11 1 16,13-12-1-16,18-21 2 16,13-22 0-16,7-16 0 15,7-17 2-15,2-14-3 16,-4-14 0-16,-4-7 0 15,-7-6 0-15,-51 100 0 16,46-89 0-16,-22 12 0 16,-4 28 0-16,-20 24 0 15,0 25 0-15,-30 44 0 16,4 23 0-16,-14 18-6 15,8 6-8-15,10 9-4 0,-12-25-4 16,32 6-6-16,-17-35-5 16,24-1-5-16,-14-21-5 15,-9-9 6-15</inkml:trace>
  <inkml:trace contextRef="#ctx0" brushRef="#br1" timeOffset="61241.1235">10586 1682 110 0,'-14'-46'40'0,"1"16"0"16,-16 3-3-16,-2 19-37 15,-2 18 0-15,-3 19-1 16,1 26 1-16,2 20 0 15,-1 21 1-15,7 20-1 16,4 8 1-16,8 3 0 16,8-2-2-16,10-6 0 15,6-14-6-15,-5-20-26 16,17-4-6-16,-9-35 2 15,6-7-4-15</inkml:trace>
  <inkml:trace contextRef="#ctx0" brushRef="#br1" timeOffset="61579.1573">10015 2525 109 0,'0'0'41'0,"-17"4"0"15,30 2-1-15,7-12-38 16,14-7-2-16,17-11-1 15,8-6 0-15,14-6 0 16,2 0-1-16,8-2 0 0,0 6-1 16,-4 8-1-1,-9 7 1-15,-7 14-1 0,-19 9 2 16,-7 13 0-16,-14 6 1 15,-12 9 1-15,-11 7 2 16,-10 4 1-16,-5 8 1 16,-2 0-1-16,2 0 1 15,1-6-2-15,5-6 0 16,5-4-5-16,3-25-7 15,20 0-26-15,-4-31-3 16,10-4 1-16,-2-21-4 16</inkml:trace>
  <inkml:trace contextRef="#ctx0" brushRef="#br1" timeOffset="62003.1997">10830 2010 116 0,'0'0'40'0,"0"0"1"16,10 26-7-16,9-21-32 15,8 0-1-15,3 5 1 16,6 0-1-16,-3 7 0 16,0 8 0-16,-4 7 0 15,-7 10-1-15,-5 7 1 16,-13 8-1-16,-7 2 0 15,-2-3 2-15,-2 1-2 16,-2-10 2-16,0-11-2 16,4-13 1-16,5-23 0 15,12-5-1-15,6-23 1 0,9-11-2 16,5-10 1-16,2-9-1 15,3 2 2-15,1-4-2 16,-4 11 2-16,-6 11-1 16,-6 14 0-16,-7 16 0 15,-15 8 0-15,13 32-1 16,-10 3 0-16,-1 10-2 15,5 8-1-15,1 0-2 16,16 7-5-16,-10-23-12 16,26 14-14-16,-9-26-2 15,13-1 0-15,-6-21 0 16</inkml:trace>
  <inkml:trace contextRef="#ctx0" brushRef="#br1" timeOffset="62370.2364">11757 2262 98 0,'-17'-31'38'16,"2"28"2"-16,-13-4-2 15,2 31-29-15,-2 3-2 16,3 15-3-16,2 0-1 16,5 5 0-16,7-2-1 15,10-6 1-15,7-9-2 16,10-10 1-16,11-14-2 15,4-12 1-15,5-9-1 16,-1-8 1-16,0-8-1 16,-5-3-1-16,-6-3 2 15,-4 7-1-15,-6 2 0 16,-9 9 0-16,-2 8 0 15,-3 11 0-15,0 0 0 0,-14 26-1 16,8-2 1-16,4 3-2 16,6-1-1-16,4-9 0 15,13-1-4-15,1-32-6 16,25 9-12-16,-13-41-6 15,25 6-7-15,-10-25-1 16,8-4-1-16,-8-14 4 16</inkml:trace>
  <inkml:trace contextRef="#ctx0" brushRef="#br1" timeOffset="62496.249">12304 1697 112 0,'-12'23'40'16,"-20"19"1"-16,13 30-2 16,-20 19-35-16,16-1-5 15,9 8 0-15,3-11-13 0,26 7-21 16,-4-24-6-16,18-3 0 15,0-22-1-15</inkml:trace>
  <inkml:trace contextRef="#ctx0" brushRef="#br1" timeOffset="62624.2618">12509 2493 120 0,'-18'-7'41'16,"3"8"-1"-16,-6-2-14 16,-15-15-57-16,36 16-10 15,-21-22-2-15,21 22-1 16</inkml:trace>
  <inkml:trace contextRef="#ctx0" brushRef="#br2" timeOffset="131280.1267">2025 11202 94 0,'0'0'39'0,"-6"-13"1"15,6 13-3-15,-3 18-34 16,3 8 0-16,0 14-2 15,5 12 2-15,-3 17-3 16,3 12-1-16,-1 9 0 16,0 2-1-16,0-1-1 15,0-11-2-15,6-4-8 16,-10-30-25-16,17-12 0 15,-17-34 0-15,21 5-1 16</inkml:trace>
  <inkml:trace contextRef="#ctx0" brushRef="#br2" timeOffset="131469.1456">1771 11356 94 0,'-35'-11'39'16,"5"-3"0"-16,30 14-2 15,0 0-33-15,24-2-2 16,28-7-2-16,14-1-2 15,16 2-3-15,9-14-14 16,20 19-17-16,-9-7-2 16,7 16 0-16,-15-4 0 15</inkml:trace>
  <inkml:trace contextRef="#ctx0" brushRef="#br2" timeOffset="131816.1803">2644 11514 92 0,'-33'20'38'0,"-7"-5"0"16,11 9 1-16,2-3-34 15,8 6 0-15,5 3-2 16,13 5-1-16,7 2 1 16,8 0-2-16,10 0 0 15,4-4-2-15,8-5 2 16,-2-10-2-16,4-9 1 15,-1-10 0-15,0-11 0 16,-3-15-1-16,-3-9 1 16,-9-7 0-16,-9-7 0 15,-7-2 1-15,-10 3-2 0,-11 4 1 16,-9 8 0-16,-3 14 0 15,-4 6-1-15,4 12-1 16,5 5-2-16,22 0-1 16,0 0-6-16,12-8-12 15,31 3-14-15,0-22-1 16,24 1-1-16,2-21 2 15</inkml:trace>
  <inkml:trace contextRef="#ctx0" brushRef="#br2" timeOffset="132022.2009">3382 10795 79 0,'-15'19'40'16,"-13"17"-5"-16,3 29 1 16,-11 12-28-16,10 20-4 0,-2 5 0 15,8 12-2-15,1-1 0 16,4-4-5-16,14-8-1 15,-5-22-12-15,17-5-20 16,-6-28-1-16,9-13-1 16,-14-33-2-16</inkml:trace>
  <inkml:trace contextRef="#ctx0" brushRef="#br2" timeOffset="132506.2493">3081 11433 97 0,'-21'2'38'0,"-1"1"0"16,23 14-2-16,13-3-34 15,20-5-1-15,21-4-1 0,11-8-1 16,16-1 0-16,3-6 0 16,7 1 0-16,-8-2 0 15,-10 4 0-15,-14 5 1 16,-20 2 1-16,-16 5 0 15,-24-5 1-15,-1 16 1 16,-20-5-1-16,-9 5 1 16,-8 0 0-16,-1 5 1 15,-5 2-2-15,5 4 2 16,8 2-3-16,7 4 2 15,10-2-1-15,13-4-2 16,9-5 0-16,14-6 1 16,9-12 0-16,7-7-1 0,3-9 0 15,4-9-1-15,-2-8 1 16,-4-1 1-16,-6-1-1 15,-10-2-1-15,-6 7 2 16,-4 3-2-16,-7 8 1 16,-6 15 0-16,0 0 0 15,0 0 0-15,-16 24-1 16,6 2 0-16,9 8-3 15,-2-2-2-15,16 0-3 16,-3-20-9-16,33 5-9 16,-10-31-14-16,26-5 2 15,1-30-1-15,9-8 3 16</inkml:trace>
  <inkml:trace contextRef="#ctx0" brushRef="#br2" timeOffset="132656.2643">4440 10915 83 0,'4'-18'41'15,"-19"16"-2"-15,2 37 1 16,-19 14-19-16,-5 25-19 15,2 12-1-15,3 8-6 16,12 14-10-16,-8-21-12 16,20 5-12-16,4-18-1 15,22-11-3-15,4-21 1 16</inkml:trace>
  <inkml:trace contextRef="#ctx0" brushRef="#br2" timeOffset="133363.335">5065 10953 91 0,'0'0'39'16,"17"23"-2"-16,-21-7-4 15,4 21-29-15,-5 12-2 16,0 15 0-16,-3 10-1 15,-2 6 1-15,5 4-3 16,-6-3 1-16,16-6-5 16,4-23-7-16,16-8-26 0,4-26 1 15,19-12-1-15,1-22 0 16</inkml:trace>
  <inkml:trace contextRef="#ctx0" brushRef="#br2" timeOffset="136501.6488">5406 11286 56 0,'0'0'37'0,"13"-2"1"16,-13 2-1-16,-4 17-15 15,-10-3-16-15,10 8-1 16,-7 0-1-16,7 5 0 15,-3 2-1-15,3 1-2 16,0-2 0-16,4-4 1 16,4-10-1-16,-4-14 0 15,25 8-1-15,-9-19 1 16,6-8 0-16,1-7-1 15,6-6 1-15,0-7 0 16,0-3-1-16,0 2 0 16,0 1 0-16,-5 5 1 0,0 10 0 15,-5 9 0-15,-4 13 0 16,-5 12 0-16,0 13 0 15,-7 11-1-15,-2 6 0 16,-1 6-2-16,1 2-1 16,-3-3-2-16,10-4-4 15,-7-19-15-15,19 0-14 16,-3-21-1-16,14-2 0 15,-1-19 2-15</inkml:trace>
  <inkml:trace contextRef="#ctx0" brushRef="#br2" timeOffset="136660.6647">6033 11269 98 0,'0'0'37'15,"0"0"3"-15,-25 5-5 16,16 21-30-16,-9 4-2 0,2 8-2 16,5 4-3-16,-1-1 0 15,8 0-6-15,-1-15-27 16,14 0-3-16,-9-26-1 15,29 0 0-15</inkml:trace>
  <inkml:trace contextRef="#ctx0" brushRef="#br2" timeOffset="136811.6798">6045 10796 85 0,'-19'-3'30'15,"19"3"-14"-15,2 11-16 16,19-8-32-16,8-10-2 0,18 0 1 15</inkml:trace>
  <inkml:trace contextRef="#ctx0" brushRef="#br2" timeOffset="136990.6977">6519 10760 92 0,'0'25'36'15,"-1"16"-1"-15,-16-1 0 16,6 11-32-16,-3 4 0 16,-3 9-3-16,2-1 1 15,0 6-3-15,2-2 1 16,3-6-2-16,5 2-14 15,-7-20-20-15,11-3 1 16,-5-22-2-16,6-18 1 16</inkml:trace>
  <inkml:trace contextRef="#ctx0" brushRef="#br2" timeOffset="137282.7269">6335 11175 71 0,'-14'-7'40'0,"14"7"-1"15,-10 5 1-15,10-5-20 16,24 6-15-16,-3-10-2 15,10-5-1-15,6 0 1 16,6-3-1-16,1 2 0 16,-1 1 0-16,-5 4-1 15,-8 6 1-15,-4 7-1 16,-9 8 0-16,-10 6 0 0,-7 2 0 15,-5 8-1 1,-5 1-1-16,0 2 0 0,-3-2-2 16,0-4-1-16,5 1-7 15,-2-21-27-15,10-9-3 16,0 0 1-16,23-15-1 15</inkml:trace>
  <inkml:trace contextRef="#ctx0" brushRef="#br2" timeOffset="137415.7402">6694 10932 78 0,'-11'-21'38'0,"-2"6"-3"16,13 15-3-16,-12 12-31 16,12-12-38-16,6 23 2 0,4-9-4 15,15 4 3 1</inkml:trace>
  <inkml:trace contextRef="#ctx0" brushRef="#br2" timeOffset="137777.7764">7069 11119 93 0,'-23'3'39'0,"6"2"1"16,-11-13-5-16,3 17-27 16,-9-1-3-16,6 6-1 15,2 5-1-15,2 3 0 16,7 4-1-16,8 1 0 15,9-2-1-15,10-6 0 16,10-5 0-16,8-9-2 0,9-8 1 16,2-7 0-16,3-7-1 15,-4-6 0-15,0-2 1 16,-8 0-1-16,-6 2 1 15,-9 3 0-15,-7 6 1 16,-8 14-1-16,0 0 1 16,-11 12-1-16,0 11 0 15,-1 7 0-15,2 3-1 16,0 2-1-16,12-1-3 15,2-13-4-15,25-2-29 16,-9-26-3-16,20-7 1 16,-1-24-1-16</inkml:trace>
  <inkml:trace contextRef="#ctx0" brushRef="#br2" timeOffset="137937.7924">7563 10733 90 0,'-19'-2'40'0,"2"31"1"15,-17 11-1-15,7 27-22 16,-8 1-15-16,7 6-3 15,11 10-8-15,-4-12-31 16,16 0-1-16,5-16-3 16,14-8 1-16</inkml:trace>
  <inkml:trace contextRef="#ctx0" brushRef="#br2" timeOffset="138755.8742">8082 11009 61 0,'0'0'38'0,"0"0"-2"16,0 0 3-16,0 0-22 16,0 0-12-16,-14 16-1 15,14-16-1-15,-10 28 0 16,5-7 0-16,0 8 0 15,1 0 0-15,-3 4-1 16,4-2-1-16,-1-1 0 16,5-6 0-16,1-4 0 15,4-9-1-15,-6-11 1 16,20-9-1-16,-10-9 0 0,4-8 0 15,0-3 0-15,0-4 0 16,-3-3 0-16,2 0 0 16,-5 5-1-16,0 5 2 15,-2 8-1-15,-4 9 0 16,-2 9 1-16,0 0-1 15,7 19 1-15,-5-2 0 16,2 7 0-16,5-2-1 16,4 0 1-16,8-5 0 15,7-6 0-15,8-8 0 16,8-7-1-16,3-10 1 15,3-5 0-15,-4-1-1 16,0-5 1-16,-7 2 0 0,-7 4-1 16,-8 4 1-16,-10 3-1 15,-14 12 1-15,0 0-2 16,3 12 1-16,-11 6-1 15,-3 7 0-15,0 4-2 16,6 7-2-16,1-4-1 16,13 6-3-16,-6-18-20 15,25 4-10-15,-4-13 1 16,17-6-2-16,-7-14 2 15</inkml:trace>
  <inkml:trace contextRef="#ctx0" brushRef="#br2" timeOffset="139550.9537">8904 11081 82 0,'0'-13'39'16,"-11"0"0"-16,-2 13 1 0,-15-4-29 15,7 14-4-15,-5 5-2 16,5 6-2-16,-1 1 0 16,8 5 0-16,5 0-2 15,10-3 1-15,12-3-2 16,6-4 1-16,9-10-1 15,5-6-1-15,5-5 1 16,3-14-1-16,-1-4-1 16,-8-3 1-16,-4-4 0 15,-5-7 0-15,-8 6 0 16,-11-2 0-16,-7 7 0 15,-5 3 1-15,-4 5 0 16,-3 5 1-16,-2 7-1 16,7 4 1-16,10 1-1 0,-14 12 1 15,14-12-1-15,14 17 1 16,1-9-1-16,7-2 1 15,0-3-1-15,5 1 1 16,0-4-1-16,1 0 1 16,-5-1 0-16,-1 1 0 15,-5 1 0-15,-1 2 0 16,-16-3 0-16,14 18 0 15,-17-6-1-15,-1 6 1 16,-5 1-1-16,2 2 1 16,-3-1-1-16,3-2-1 15,2-3 1-15,1-3 0 16,4-12-1-16,0 0 1 15,21-2 0-15,-9-10-1 16,1-6 1-16,2-5 0 0,3 1 0 16,-5-3 0-16,-2 0 0 15,0 2 0-15,-6 4 0 16,1 4 0-16,-6 15 0 15,5-14 1-15,-5 14-1 16,0 0 0-16,7 12 0 16,-3-1 1-16,3 0-1 15,0 1 0-15,6 1 0 16,0-2 0-16,3-3 0 15,1-3 0-15,3-2 1 16,2-4-1-16,-2-5 1 16,1-2-1-16,-3-2 1 0,0-1-1 15,-6 1 0-15,1 0 0 16,-13 10 0-16,13-5 0 15,-13 5-1-15,-5 21 1 16,-3 0-1-16,0 8-1 16,2 5-2-16,-3 1-1 15,9 9-5-15,-15-14-13 16,25 7-18-16,-11-17 1 15,15 0-2-15,-14-20 2 16</inkml:trace>
  <inkml:trace contextRef="#ctx0" brushRef="#br2" timeOffset="140197.0183">9634 11051 60 0,'0'0'39'16,"0"0"-1"-16,-9 5 2 15,18 13-17-15,-9-18-17 16,20 15-1-16,3-10-2 15,5-1 0-15,-2-5 0 16,6-3-1-16,-3-5-1 16,1-2 0-16,-5-4 0 15,-4-4-1-15,-6 1 1 16,-6-2-1-16,-5 2 0 15,-9 0 2-15,-5 8-2 16,-9 5 0-16,-4 6 0 16,-5 10 1-16,-1 5-1 15,4 9 1-15,-1 4 0 16,9 2-2-16,8-2 2 0,13 0 0 15,8-6 0-15,12-6 0 16,10-10-1-16,6-7 1 16,5-9-1-16,3-6 1 15,-3-2 0-15,-3-3-1 16,-7 1 1-16,-9 5 0 15,-6 2 0-15,-6 5 0 16,-14 7 0-16,0 0 0 16,-5 19-1-16,0-5 0 15,-5 4 1-15,2 2-1 16,2-1-1-16,3 0 1 15,8-7 0-15,-5-12 0 16,23 8-1-16,-4-16 1 16,5-6 0-16,2-4 0 0,0-6 0 15,2-2 1-15,-5 3-1 16,-4 0 1-16,-2 7-1 15,-6 6 1-15,-11 10 0 16,0 0-1-16,6 15 1 16,-12 8-2-16,0 2 0 15,5 4-1-15,1 4-1 16,3-3-2-16,12-4-2 15,-4-18-8-15,29 3-16 16,-14-26-10-16,21-3 1 16,-8-19-1-16</inkml:trace>
  <inkml:trace contextRef="#ctx0" brushRef="#br2" timeOffset="140372.0358">10684 10624 82 0,'-22'29'41'15,"-13"12"0"-15,2 20 1 16,-6-1-16-16,5 8-26 15,8 3-1-15,10-4-2 16,9 6-16-16,-5-22-20 16,18-5-2-16,-10-15-1 15,13-5 0-15</inkml:trace>
  <inkml:trace contextRef="#ctx0" brushRef="#br2" timeOffset="140831.0817">10372 10986 95 0,'9'-15'41'15,"11"19"1"-15,-3-9-2 16,18 10-32-16,-2-8-4 16,8 2-1-16,2-2-1 15,5-3-1-15,-6-2-1 16,0 0 2-16,-7 0-1 15,-6 3 0-15,-7-1 0 16,-8 7 1-16,-14-1-2 16,4 15 1-16,-13 2 0 15,-2 3-2-15,-1 6 2 16,-3 5-2-16,5 1 1 15,1-2-1-15,9 0 1 16,5-6 0-16,9-8-1 16,7-8 1-16,8-11-1 15,2-9 1-15,3-7-1 0,3-9 1 16,-5 1 0-16,-1-5 0 15,-4 2 0-15,-6 5 0 16,-6 5 0-16,-7 11 0 16,-8 9 0-16,0 0 1 15,-1 15-2-15,-8 5 0 16,-2 7-2-16,0 0-2 15,4 11-5-15,-10-18-12 16,27 13-16-16,-13-20-2 16,20 1-2-16,-3-17 2 15</inkml:trace>
  <inkml:trace contextRef="#ctx0" brushRef="#br2" timeOffset="141324.131">11232 10989 78 0,'0'0'42'15,"0"0"-2"-15,-15 13 0 16,10 14-17-16,-11-4-19 15,1 10-1-15,0 2-2 16,-2 2 1-16,6-4-2 16,3-2 1-16,3-8-1 15,5-9 1-15,0-14-1 16,20-6 0-16,1-13 0 15,-1-9 0-15,4-6 0 16,2-5 0-16,-3 0 0 16,2 1 0-16,-7 8 0 15,-4 7 0-15,-9 9 0 0,-5 14 1 16,0 0-1-16,0 12 0 15,-5 2 1-15,5 4-1 16,0-2 0-16,5 0 0 16,-5-16 0-16,24 14 0 15,-3-15 0-15,1-6 0 16,6-5 0-16,0-3 0 15,1-2 0-15,3-1 0 16,-3 1 1-16,-2 2-1 16,-3 5 0-16,-3 7 0 15,-3 4 1-15,0 10 1 16,-8 7-1-16,-5 8 1 15,-5 7-1-15,0 5 0 16,-7 1-1-16,-3 0-2 0,5 2-6 16,-12-15-7-16,20 6-23 15,-17-15-5-15,7-1 0 16,-7-15-2-16</inkml:trace>
  <inkml:trace contextRef="#ctx0" brushRef="#br2" timeOffset="142228.2214">2136 12482 82 0,'0'0'37'0,"0"0"0"15,10 10-7-15,-14 5-23 16,6 15-2-16,-2 7 0 15,2 13-2-15,-6 7 1 16,1 12-1-16,-3 2 0 16,1-1 0-16,-2-4-2 15,3-9 1-15,-2-13-1 16,3-11-1-16,2-17 1 0,1-16-1 15,4-16 1-15,2-13-2 16,0-13 2-16,-4-11-1 16,3-10 0-16,1-9 1 15,0 0-2-15,2 1 1 16,1 7 0-16,-2 7 0 15,7 10 0-15,1 11 0 16,8 12 0-16,5 14 0 16,5 8 0-16,3 8 0 15,5 9 0-15,-1 4 0 16,1 7 0-16,-6 4 0 15,-10 9 0-15,-7 2 0 16,-14 2 0-16,-12 4 0 16,-8 0 1-16,-12-2-1 15,-4-1 0-15,-7-6 1 0,2-7-2 16,1-2 2-16,4-6-1 15,1-2 0-15,6 4 0 16,2 3 0-16,1 8-1 16,-1 9 2-16,2 12-2 15,-3 9 1-15,0 2-1 16,-1 1-2-16,10-2-2 15,2-16-6-15,23-4-20 16,1-30-7-16,21-12-2 16,6-30 0-16</inkml:trace>
  <inkml:trace contextRef="#ctx0" brushRef="#br2" timeOffset="142509.2495">2774 12808 102 0,'14'18'38'16,"-19"0"0"-16,11 22-6 15,-13-3-27-15,1 6-2 16,-1 2-3-16,0-3-2 16,9 0-5-16,-5-24-17 15,20 4-15-15,-5-26 0 16,15-9-1-16,0-18 1 0</inkml:trace>
  <inkml:trace contextRef="#ctx0" brushRef="#br2" timeOffset="142625.2611">2888 12482 100 0,'-24'-13'36'0,"-5"6"-1"16,11 9-33-16,7 13-38 16,11-15 0-16,-2 14-5 15</inkml:trace>
  <inkml:trace contextRef="#ctx0" brushRef="#br2" timeOffset="142964.295">3602 12609 97 0,'26'-11'39'16,"9"-13"0"-16,14 10-5 0,8-12-34 16,1-6-2-16,13 14-32 15,-10-7-4-15,-3 13 0 16,-15 2-2-16</inkml:trace>
  <inkml:trace contextRef="#ctx0" brushRef="#br2" timeOffset="143114.31">3718 12818 96 0,'-36'40'40'0,"5"-22"-1"16,23-2-1-16,8-16-38 16,35-27-6-16,34-5-30 15,2-16-4-15,19 4 1 16,-1-5-2-16</inkml:trace>
  <inkml:trace contextRef="#ctx0" brushRef="#br2" timeOffset="143525.3511">5386 11723 76 0,'-24'1'39'0,"-22"13"0"16,-2 30-2-16,-12 17-26 15,2 31-3-15,-7 16-2 16,16 15-2-16,10 6-1 16,18 2 0-16,21-4-3 15,21-18-3-15,33-10-24 16,8-32-14-16,27-15 1 0,3-20-3 15,15-9 2-15</inkml:trace>
  <inkml:trace contextRef="#ctx0" brushRef="#br2" timeOffset="144379.4365">5971 12065 85 0,'3'-25'37'15,"-14"5"0"-15,11 20-1 0,-32 12-33 16,2 13 1-16,-5 13-1 15,4 17 1-15,-7 7-2 16,10 6 1-16,0-1 0 16,13 2-1-16,11-9-1 15,20-9 1-15,15-12-1 16,15-16 0-16,14-17 0 15,14-14-1-15,7-17 0 16,2-13 1-16,-5-12 0 16,-9-10 0-16,-9-7-1 15,-22-2 0-15,-14 1 1 16,-22 5-1-16,-22 11 0 15,-14 10-1-15,-11 13 1 16,-12 14-2-16,0 15 1 0,-1 7-3 16,11 19-6-16,4-10-27 15,25 12-3-15,14-16 0 16,31 3-1-16</inkml:trace>
  <inkml:trace contextRef="#ctx0" brushRef="#br2" timeOffset="144546.4532">6788 12200 99 0,'-13'16'39'15,"-2"-14"-2"-15,15-2-11 16,-17-20-63-16,20-9-2 15,17 3 0-15,4-12-2 0</inkml:trace>
  <inkml:trace contextRef="#ctx0" brushRef="#br2" timeOffset="147415.7401">7235 11897 95 0,'14'0'37'15,"-14"0"2"-15,0 0-11 16,0 0-26-16,-14 10 0 15,-1 11 0-15,-4 14 0 16,-7 14 1-16,-2 14-1 16,-6 8 1-16,7 9-1 15,3-3-1-15,12-2 1 16,9-11-1-16,17-15-1 15,15-21 0-15,18-22-1 16,11-22 2-16,8-14 0 16,8-18-1-16,-4-11 1 15,-4-11 0-15,-9-3 0 0,-16-1 0 16,-19 5 0-16,-20 9-1 15,-18 12 0-15,-15 13-1 16,-13 13-1-16,-5 16-2 16,-3 3-3-16,18 20-19 15,-3-10-13-15,28 8-1 16,9-15 0-16,26 9 0 15</inkml:trace>
  <inkml:trace contextRef="#ctx0" brushRef="#br2" timeOffset="147820.7806">8068 11826 66 0,'0'0'41'16,"-15"-2"-2"-16,-18 0 2 0,1 12-15 16,-14-7-22-16,2 4-1 15,-3 4-1-15,9 4 0 16,5 1 0-16,14 5-1 15,14 0 0-15,19 0 0 16,18-2-1-16,16 3 0 16,14-2 0-16,4 5 0 15,3 2 1-15,-7 5-1 16,-10 4 0-16,-13 7 0 15,-17 4 0-15,-20 6 1 16,-13-3-1-16,-17-1-1 16,-10-4 1-16,-9-9-1 15,1-9 1-15,2-11-1 16,6-16 1-16,10-18 0 15,11-16 1-15,15-15 0 0,13-16-1 16,12-10 0-16,12-2 0 16,1-1-1-16,9 6-2 15,-5 3-4-15,11 24-10 16,-18-3-14-16,10 22-9 15,-12 2 0-15,13 14-1 16</inkml:trace>
  <inkml:trace contextRef="#ctx0" brushRef="#br2" timeOffset="148017.8003">8814 11807 91 0,'-17'22'39'15,"-2"11"2"-15,-16-1-3 0,8 4-35 16,-15 11-2-16,0 3-1 15,2 5-2-15,-1-6 0 16,12 3-7-16,-8-22-26 16,27 0-3-16,10-30-1 15,-2 10 0-15</inkml:trace>
  <inkml:trace contextRef="#ctx0" brushRef="#br2" timeOffset="148169.8155">8534 12101 90 0,'-7'-13'41'0,"7"13"1"15,0 0-2-15,10 19-29 16,9-8-7-16,12-1-3 15,14 0-4-15,1-13-10 0,26 13-13 16,-10-18-15-16,7 2-1 16,-7-9-1-16,-1 9 0 15</inkml:trace>
  <inkml:trace contextRef="#ctx0" brushRef="#br2" timeOffset="148698.8684">9434 11701 64 0,'8'-23'39'16,"1"13"2"-16,-4 0-1 15,4 21-19-15,-12 6-15 16,3 15-3-16,-10 10 1 16,1 15-3-16,-6 9 1 15,5 8-2-15,-2 0 0 16,4-6-4-16,8-4 0 15,1-23-14-15,21 0-21 16,0-25-1-16,12-9 0 16,-1-23-1-16</inkml:trace>
  <inkml:trace contextRef="#ctx0" brushRef="#br2" timeOffset="149007.8993">9650 11431 88 0,'20'7'41'16,"3"-5"0"-16,19 18-1 15,-4 0-35-15,14 10 1 16,4 4-2-16,4 12 1 15,-4 7-3-15,-5 8-1 16,-11 5-1-16,-14 5 0 16,-12 2 0-16,-16 3-3 15,-14-1 2-15,-13-3-3 0,-5-6 2 16,-9-13-1-16,6 2-9 15,-11-28-24-15,21-7-4 16,2-22-1-16,25-10 0 16</inkml:trace>
  <inkml:trace contextRef="#ctx0" brushRef="#br2" timeOffset="149309.9295">10376 11814 68 0,'11'-2'41'16,"-11"2"0"-16,19-1 0 15,-19 1-22-15,7 19-14 16,-10 8-2-16,-1 10 0 16,-4 9-2-16,1 6-1 15,-3 5-3-15,0-3 0 16,8 8-10-16,-8-22-26 15,18-2 0-15,2-18-3 16,4-9 2-16</inkml:trace>
  <inkml:trace contextRef="#ctx0" brushRef="#br2" timeOffset="149465.9451">10348 12084 95 0,'-22'-6'41'16,"22"6"1"-16,-14-1-1 15,27-12-36-15,6 9-6 16,11-18-13-16,26 14-20 15,-9-14-7-15,14 4 0 16,-6-8-1-16</inkml:trace>
  <inkml:trace contextRef="#ctx0" brushRef="#br2" timeOffset="150194.0179">11495 11757 87 0,'-3'-12'38'0,"-12"-3"1"16,5 15-7-16,-13 0-28 16,-8 11 1-16,-3 5-1 15,0 12 0-15,1 6-1 0,0 8 1 16,5 3-2-16,13 8 0 15,11-3 0-15,12 2-1 16,17-10 0-16,18-5 0 16,10-12-1-16,13-12 0 15,8-15 1-15,2-15-1 16,-4-14 1-16,-5-11-1 15,-13-9 1-15,-14-7-1 16,-16 0 1-16,-17-2-1 16,-16 5 0-16,-11 7 3 15,-11 9-4-15,-5 8 3 16,-4 13-3-16,2 12 1 15,6 9-3-15,4 2-6 0,27 20-13 16,-6-12-17 0,30 10-2-16,5-8-3 0,24 2 2 15</inkml:trace>
  <inkml:trace contextRef="#ctx0" brushRef="#br2" timeOffset="150346.0331">12398 11874 70 0,'0'0'38'0,"-16"-6"-5"16,8-9-24-16,3-1-26 16,11-7-22-16,12 6-1 15</inkml:trace>
  <inkml:trace contextRef="#ctx0" brushRef="#br2" timeOffset="150677.0662">12711 11671 92 0,'-13'-7'40'0,"5"19"3"15,-12-7-3-15,8 14-36 16,-8 5-1-16,4 9-1 16,-2 7 1-16,7 4-2 15,3 3 1-15,5-1-2 16,10-6 1-16,7-3 0 15,10-13 0-15,7-10 0 16,10-11-1-16,6-12 0 16,0-11 1-16,-2-13-1 0,-3-5 0 15,-8-8-1-15,-10-2 1 16,-13-3 0-16,-11 3-3 15,-9 4 0-15,-5 8-3 16,-9 4-3-16,23 32-16 16,-35-21-16-16,35 21 0 15,-15-2 0-15,27 11 2 16</inkml:trace>
  <inkml:trace contextRef="#ctx0" brushRef="#br2" timeOffset="151088.1073">13362 11686 83 0,'0'0'40'0,"-17"-10"1"0,-2 10 1 16,-15-11-27-16,2 10-9 16,0 1-4-16,3 5 0 15,0 5 0-15,9 7-3 16,9 3 2-16,13 2-2 15,15 0 1-15,7-4-2 16,13 5 2-16,4-2-2 16,6-1 2-16,0 2 0 15,-6 1 0-15,-5 2 0 16,-16 3 1-16,-9 3-1 15,-13 0 1-15,-12-1-1 16,-9 1 0-16,-7-2 1 16,-7-6-1-16,-5-6 0 15,3-4-1-15,5-8 1 0,8-9 0 16,6-11-1-16,12-10 1 15,9-11-2-15,18-10 1 16,4-8-1-16,9-5-1 16,6-3 1-16,7 11-7 15,-10-10-11-15,20 23-14 16,-23 3-3-16,3 15-5 15,-11 5 6-15</inkml:trace>
  <inkml:trace contextRef="#ctx0" brushRef="#br2" timeOffset="151412.1397">13912 11684 81 0,'-3'26'36'16,"-9"1"2"-16,-2 12-2 16,-12 1-32-16,-2 4-3 15,-2-1 0-15,-2 1-2 16,5 1-6-16,-7-17-26 15,20 1-3-15,0-21-3 0,14-8 2 16</inkml:trace>
  <inkml:trace contextRef="#ctx0" brushRef="#br2" timeOffset="151562.1547">13753 11830 99 0,'-19'-10'40'16,"8"12"0"-16,-6-3-7 16,12 15-29-16,10 3-3 15,9-2-5-15,28 13-16 16,-3-20-18-16,27 6-1 15,7-18-2-15,20 1 1 16</inkml:trace>
  <inkml:trace contextRef="#ctx0" brushRef="#br2" timeOffset="151856.1841">14540 11731 94 0,'-48'8'41'0,"7"16"1"16,-17-3 0-16,20 11-37 15,-6 1-2-15,11 6 0 16,13 0 0-16,15 1-1 15,17-6-1-15,16-4 0 16,13-14 0-16,9-6 0 16,2-9-1-16,0-11 1 15,-2-7-1-15,-6-13 0 16,-11-5 0-16,-8-9 0 15,-10-1-1-15,-7-6 1 0,-1 2-5 16,-12-5-4-16,10 20-10 16,-25-11-10-16,13 26-14 15,-11 2 4-15,18 17-4 16,-21 4 2-16</inkml:trace>
  <inkml:trace contextRef="#ctx0" brushRef="#br2" timeOffset="152252.2237">14760 11150 75 0,'31'21'42'0,"8"4"0"16,-2 0 0-16,17 21-26 16,-8-4-13-16,12 8 0 15,1 3-1-15,-5 3 1 16,-4 7-1-16,-11 4-2 15,-9 0 0-15,-14 2 0 16,-16 4-1-16,-19-1-1 16,-16-3-1-16,-17-9-10 0,1 7-9 15,-23-25-19-15,6 3 1 16,-6-21-2-16,14-5 1 15</inkml:trace>
  <inkml:trace contextRef="#ctx0" brushRef="#br2" timeOffset="152750.2735">11440 11365 87 0,'0'0'39'0,"0"0"-1"0,-15 22 0 15,-5 19-32-15,-21 13-4 16,-7 20 1-16,-10 10 0 16,-3 14-1-16,1 1 1 15,13 3-3-15,22-8 0 16,17-17-8-16,35-1-19 15,17-28-14-15,26-13 1 16,12-17-3-16,17-8 2 16</inkml:trace>
  <inkml:trace contextRef="#ctx0" brushRef="#br2" timeOffset="153755.374">2256 13835 75 0,'0'0'36'16,"0"-16"-2"-16,11 19-5 15,-11-3-25-15,0 0 0 16,4 19-1-16,0 9 1 16,-4 5-1-16,0 16-1 15,2 7 0-15,-2 10 0 16,-1 2-2-16,2-1 1 15,-1-6-1-15,2-8 0 0,2-11 0 16,-1-15 1-16,-3-27-1 16,13 3 1-16,-2-29-1 15,-2-12 0-15,1-8 1 16,-2-12-1-16,3-5 0 15,0-6 1-15,1-3-1 16,2 3 1-16,1 7-1 16,0 9 1-16,0 5 0 15,4 12 0-15,0 10-1 16,4 15 0-16,1 11 0 15,0 14 0-15,-1 7 0 16,0 8 1-16,-4 7-2 16,-5 4 1-16,-10 5 0 15,-6 1-1-15,-10 1 1 16,-13 2-1-16,-6-3 1 0,-6 3-1 15,-4-3 1-15,-5 3-1 16,3 6 1-16,2 2 0 16,7 4-2-16,1 3 2 15,13 2-3-15,4-5-2 16,13 2-5-16,0-21-18 15,22-1-11-15,-3-24-1 16,21-6 1-16</inkml:trace>
  <inkml:trace contextRef="#ctx0" brushRef="#br2" timeOffset="153968.3953">2882 14079 89 0,'0'0'38'16,"-15"25"0"-16,-7 1-9 15,4 18-27-15,1 10-1 16,4 2-2-16,5-1-3 16,3-11-2-16,19 6-18 15,-3-29-13-15,15-9 0 16,-1-27-2-16,13-12 2 15</inkml:trace>
  <inkml:trace contextRef="#ctx0" brushRef="#br2" timeOffset="154103.4088">2986 13746 66 0,'-37'-21'41'0,"10"12"-4"16,1 5-5-16,9 4-41 16,17 0-24-16,14 0-4 15,20-2-2-15</inkml:trace>
  <inkml:trace contextRef="#ctx0" brushRef="#br2" timeOffset="154305.429">3588 13807 65 0,'-18'22'40'0,"13"-2"-1"16,5-20 0-16,21 10-20 0,15-23-17 15,6-3-1-15,13-3-2 16,2-8-8-16,17 12-29 15,-16-5 0-15,-1 13-1 16,-19 1 0-16</inkml:trace>
  <inkml:trace contextRef="#ctx0" brushRef="#br2" timeOffset="154448.4433">3642 14098 85 0,'-15'7'40'15,"15"-7"-4"-15,25-11-7 16,11-19-64-16,23 3-4 15,3-8-1-15,22-1 2 0</inkml:trace>
  <inkml:trace contextRef="#ctx0" brushRef="#br2" timeOffset="154987.4972">5354 13465 63 0,'-7'-15'40'0,"-13"0"-1"15,4 19 1-15,-12-8-21 16,4 30-16-16,-2 9 0 16,5 16 0-16,5 8-1 15,8 10 1-15,7 3-2 16,13-2-1-16,11-7 1 15,17-8 0-15,14-18-1 16,10-16-1-16,7-19 2 16,6-16-1-16,-4-17 2 0,-7-10-1 15,-12-13 1-15,-17-6-1 16,-17-4 0-16,-20 1 0 15,-15 6-1-15,-18 2-2 16,-7 10 1-16,-8 7-1 16,0 13-2-16,1 3-4 15,24 24-15-15,0-10-17 16,23 8-1-16,14 3 0 15,28 2 0-15</inkml:trace>
  <inkml:trace contextRef="#ctx0" brushRef="#br2" timeOffset="155139.5124">6329 13603 83 0,'-11'16'40'16,"0"-5"-3"-16,11-11-19 15,-15-23-48-15,21 0-10 16,1-17-1-16,21 4 1 15</inkml:trace>
  <inkml:trace contextRef="#ctx0" brushRef="#br2" timeOffset="155452.5437">6727 13334 63 0,'-12'22'42'0,"-11"-5"-1"16,1 13 0-16,-8-9-14 0,6 17-24 15,5 3 0-15,8 9 0 16,4 1-1-16,11 2 1 15,6-7-2-15,15-8 1 16,13-12-1-16,5-13-1 16,4-15 1-16,4-12 0 15,-3-17-1-15,-1-7 0 16,-10-9 0-16,-9-7 0 15,-13 0-1-15,-15-3 0 16,-7 4-1-16,-10 2-2 16,-4 15-2-16,-11 0-10 15,11 33-12-15,-18-6-13 16,15 20-1-16,-1 2 0 15,12 12 2-15</inkml:trace>
  <inkml:trace contextRef="#ctx0" brushRef="#br2" timeOffset="155994.5979">7571 13259 80 0,'-45'-8'40'0,"4"-7"-1"16,24 16-2-16,0-4-32 0,17 3 0 15,-9 20-2-15,9 2 1 16,0 6-3-16,6 5 1 16,5 4-1-16,7 0 0 15,9-1 0-15,17-5 0 16,13-6-1-16,11-3 1 15,6-3 0-15,8-2-1 16,-4 0 0-16,-5-1 1 16,-12 3-1-16,-20 4 1 15,-23 3-1-15,-18 2 0 16,-20 2 0-16,-19-1 0 15,-14-6 0-15,-11-6 1 16,-2-6-1-16,0-10 0 16,8-14 1-16,9-13-1 0,14-17 0 15,17-12 0-15,17-11 0 16,17-3-1-16,17 1 1 15,3 1-2-15,4 9 1 16,2 12-1-16,-4 17-1 16,-9 6-4-16,4 25-12 15,-33-2-12-15,17-2-9 16,-17 2-2-16,0 0 0 15</inkml:trace>
  <inkml:trace contextRef="#ctx0" brushRef="#br2" timeOffset="156331.6316">8747 13199 64 0,'-9'-25'37'0,"-2"-5"-2"16,-3-8 1-16,11-2-34 15,-8 0 0-15,7 8 3 16,-4 3 0-16,3 16 0 15,5 13 1-15,-9 15 1 16,2 19-2-16,0 22-1 16,-5 13-1-16,-1 15-2 0,0 12-1 15,-5 0-2-15,11 2-2 16,-2-21-6-16,23-1-19 15,-4-30-12-15,18-16 1 16,6-26-1-16</inkml:trace>
  <inkml:trace contextRef="#ctx0" brushRef="#br2" timeOffset="156572.6557">8943 13243 95 0,'-68'34'41'16,"7"21"0"-16,-4-16-9 15,22 6-26-15,9-4-3 16,16-10 0-16,23-10-1 0,21-13-1 16,22-12 0-16,16-9-2 15,11-3 0-15,4-6-3 16,9 9-5-16,-15-13-18 15,9 16-14-15,-23-1 0 16,0 11-1-16,-18-7 1 16</inkml:trace>
  <inkml:trace contextRef="#ctx0" brushRef="#br2" timeOffset="156992.6977">9480 13334 88 0,'-15'7'40'15,"-13"-4"2"-15,5 17-1 16,-8-4-36-16,2 10 0 0,-1 2-2 15,4 7 0-15,5-3-1 16,10 1 0-16,10-5-1 16,8-5 0-16,12-10-1 15,8-11 0-15,10-9 1 16,6-9-1-16,4-12-1 15,1-5 1-15,-1-6 0 16,0-4 0-16,-9 3-1 16,-3 4 1-16,-10 7 0 15,-8 12-1-15,-4 16 1 16,-9 18 0-16,-4 21 0 15,-7 17 0-15,-1 20 0 16,-6 13 0-16,-2 12 0 16,-6 6-1-16,-4-1 1 0,-2-5 0 15,-4-13-1-15,-3-14 1 16,-1-17-1-16,-1-21-2 15,2-15-1-15,-8-26-6 16,20-1-9-16,-15-32-9 16,20 1-8-16,-8-29-7 15,14-6 0-15,2-20 3 16</inkml:trace>
  <inkml:trace contextRef="#ctx0" brushRef="#br2" timeOffset="157633.7618">10322 13291 91 0,'-21'11'41'15,"10"15"0"-15,-9-2-8 16,10 12-27-16,-7 4-2 16,8 4 0-16,-2 0-3 0,5-5 1 15,6-8-1-15,9-10 1 16,3-14-1-16,6-12 0 15,3-11 0-15,2-10-1 16,2-10 1-16,0-7-1 16,-1-2 1-16,0-2-1 15,-4 6 0-15,-3 4 0 16,-4 10 0-16,1 9 1 15,-3 12-1-15,-11 6 1 16,14 25-1-16,-10 3 1 16,0 5-1-16,0 2 1 15,5 1 0-15,1-7-1 16,5-9 1-16,11-9-1 15,7-16 1-15,7-13-1 16,7-8 0-16,3-6 0 0,-2-4 1 16,-2 2-1-16,-7 6 0 15,-7 6 0-15,-12 16 0 16,-20 6 1-16,5 34-2 15,-18 5 1-15,-5 8-1 16,-4 7-1-16,5 6-4 16,-6-11-9-16,22 10-9 15,-14-29-7-15,30 2-6 16,-5-24-6-16,22-3 1 15</inkml:trace>
  <inkml:trace contextRef="#ctx0" brushRef="#br2" timeOffset="158172.8157">11614 13131 65 0,'0'0'41'16,"1"13"-1"-16,-24 3 2 16,-6 17-25-16,-11-3-13 15,-2-1-1-15,-4 1-1 16,9-4 0-16,11-6-1 15,13-8 0-15,13-12 1 16,35-2-1-16,9-7-1 16,9 0 1-16,5 4-1 15,5 5 1-15,-7 10 0 16,-9 8 0-16,-18 13-1 0,-18 10 0 15,-14 6-2 1,-11-1 0-16,-6 1-4 0,-9-20-13 16,15 6-9-16,-3-30-13 15,17-3 0-15,17-44-1 16,20-5 2-16</inkml:trace>
  <inkml:trace contextRef="#ctx0" brushRef="#br2" timeOffset="158339.8324">12088 12933 73 0,'-19'26'42'16,"-4"-6"-2"-16,16 6 0 16,7-26-19-16,10 1-29 0,34 3-13 15,-2-24-16-15,26 3-2 16,0-13-2-16,8 0 2 15</inkml:trace>
  <inkml:trace contextRef="#ctx0" brushRef="#br2" timeOffset="158505.849">12615 12619 90 0,'-13'9'39'0,"-2"6"0"16,2 17 1-16,-12 6-38 15,10 14-3-15,-2 14-7 16,-8-3-30-16,11 9-1 15,-1-9 0-15,7-1-3 16</inkml:trace>
  <inkml:trace contextRef="#ctx0" brushRef="#br2" timeOffset="159728.9713">13139 13400 53 0,'0'0'39'0,"-16"13"0"16,16 1 2-16,0-14-20 16,15 4-13-16,10-5-2 15,18-5-1-15,18-7-1 16,20-3 0-16,23-4-2 15,18-5 0-15,10-6-2 16,7 7 1-16,-5 2-1 16,0 7 0-16,-17 9 0 15,-21 4-2-15,-18 4 1 0,-21 3 0 16,-13 3 0-16,-14-3-1 15,-11 1 2-15,-8-6-2 16,-11 0 2-16,17-14 1 16,-12 3-1-16,4-4 0 15,-4-1 1-15,0-4-1 16,-7 0 1-16,-9 0-1 15,-12 2 0-15,-14-5 1 16,-12 3-1-16,-14 0 0 16,-7-4 1-16,-7 1-1 15,1 2 2-15,8 1-1 16,10 3 0-16,13 7-1 15,17 6 1-15,28 4 0 16,9 18 0-16,30-1-1 0,21 5 0 16,15 3 1-16,12 0-1 15,10 2 0-15,3-5 0 16,-7-1 0-16,-9-2 0 15,-12 1 1-15,-19-2-1 16,-19 2-1-16,-26 2 1 16,-17 4 0-16,-23 7 1 15,-13 4-1-15,-16 8 0 16,-6 1 0-16,-8-1 0 15,7 0-1-15,10-7-1 16,12-11-4-16,27 0-13 16,4-35-9-16,38 0-13 15,6-25 1-15,24-1-3 16,-1-13 1-16</inkml:trace>
  <inkml:trace contextRef="#ctx0" brushRef="#br3" timeOffset="166430.6414">16351 11960 69 0,'0'-30'38'0,"4"15"-1"16,-4 15 1-16,0 0-32 16,-4 30-3-16,2 14-1 15,-1 14-1-15,-2 16 1 16,-2 12-1-16,-1 13 0 15,-3 6 0-15,0 5 1 16,0-11-1-16,1-8 1 16,0-15 0-16,6-16-2 15,2-22 2-15,6-23-1 0,3-29 0 16,7-22 0-16,3-24-1 15,6-14 1-15,1-17 0 16,3-10-1-16,-3-14 1 16,2 3-1-16,-5 6 1 15,-2 12-1-15,-2 15 1 16,-7 13-1-16,-3 20 0 15,1 25 0-15,-8 21 0 16,10 44 0-16,0 12 0 16,-1 17 2-16,10 13-3 15,6 10 1-15,12 3 0 16,6-1 0-16,8-12 0 15,8-11 0-15,4-21 0 16,-1-10 0-16,-5-23 1 16,-5-13 1-16,-9-20-1 15,-11-15 0-15,-10-14 1 0,-11-12-1 16,-7-11 1-16,-11-8-1 15,-5-6-1-15,-5-2 0 16,-1 7 0-16,2 8-1 16,-2 12-1-16,4 10-2 15,11 20-3-15,0 7-4 16,21 31-27-16,-10-1-1 15,21 22 0-15,-3-6-1 16</inkml:trace>
  <inkml:trace contextRef="#ctx0" brushRef="#br3" timeOffset="166762.6746">17547 12376 92 0,'12'5'40'0,"-24"-6"0"16,12 1-3-16,-30 16-33 15,10-2 0-15,-2 6 0 16,4 7-3-16,2 5 0 15,5 4 0-15,8 0 0 16,10 3-1-16,11-3 1 16,10-7-2-16,9-9 2 15,8-10 0-15,2-12 0 16,-1-10-1-16,-2-14 1 15,-7-14-1-15,-8-6 1 16,-9-4 0-16,-12-5-1 16,-14 2 0-16,-9 6-1 15,-14 9 0-15,-5 13-2 0,-5 13 0 16,-2 14-7-16,0-2-13 15,14 23-18-15,5-4 2 16,19 9-4-16,10-8 3 16</inkml:trace>
  <inkml:trace contextRef="#ctx0" brushRef="#br3" timeOffset="167656.764">18641 12475 95 0,'-14'17'37'0,"14"-17"3"16,9 12-6-16,22-18-32 15,13-2 1-15,11-4-2 16,9-3 2-16,2-1-2 16,3 1 2-16,-8-6-1 15,-7 4 0-15,-15-1 0 16,-16-4-1-16,-15 1 0 15,-12 0 0-15,-16-2 0 0,-12 6 0 16,-11 2-1-16,-9 6 1 16,-4 6-1-16,4 10 1 15,0 13-1-15,4 10 1 16,14 6-1-16,8 6-1 15,21 1 0-15,19-3-2 16,23-4-2-16,14-14-4 16,29 0-16-16,4-29-15 15,22-1 1-15,6-22-1 16,14 1 3-16</inkml:trace>
  <inkml:trace contextRef="#ctx0" brushRef="#br3" timeOffset="167987.7971">19949 12205 104 0,'-36'33'39'0,"-22"2"-1"15,2 23-2-15,-10-8-34 16,5 0-1-16,3 0 0 16,10-9-2-16,9-4-1 15,13-8-1-15,17-8-1 16,9-21-2-16,15 3 0 15,5-17-1-15,10-4 1 16,-3-10 1-16,-2-1 2 16,-4-4 3-16,-6 0 1 15,-4 7 4-15,-11 2 1 16,2 10 2-16,-11 3-1 15,9 11 0-15,-12 10-2 16,14 7-1-16,5 0-1 16,12 2-3-16,10-2-2 0,8-11-3 15,24 4-13-15,-2-25-21 16,25-2 2-16,-8-27-3 15,18-2 2-15</inkml:trace>
  <inkml:trace contextRef="#ctx0" brushRef="#br3" timeOffset="168166.815">20515 11686 103 0,'-36'12'38'0,"1"34"2"16,-14 12-9-16,14 25-27 15,-2 11-1-15,8 6-2 16,8 5-3-16,7-10-7 15,21 3-18-15,-4-23-11 0,16-6 0 16,-6-25-1-16,8-10 0 16</inkml:trace>
  <inkml:trace contextRef="#ctx0" brushRef="#br3" timeOffset="168333.8317">20130 12279 110 0,'-16'-14'40'0,"2"0"0"16,14 14-11-16,28 5-27 15,6-4-2-15,17 5-5 16,1-9-30-16,18 10-3 16,-3-7-1-16,9 7 0 0</inkml:trace>
  <inkml:trace contextRef="#ctx0" brushRef="#br3" timeOffset="168676.866">20735 12295 92 0,'-7'28'38'15,"7"-28"-2"-15,19 26 2 16,-5-14-34-16,15-4-1 16,5-8 0-16,7-4 0 15,2-8 0-15,4-7-2 16,-3-6 1-16,-3-8-2 15,-10-3 1-15,-5-1-1 16,-15-1 1-16,-6 3-1 16,-18 12 0-16,-8 8 0 0,-8 10 1 15,-8 18-1-15,-2 11 0 16,-3 15 1-16,3 8 0 15,6 8 0-15,9 0-2 16,10 3 1-16,11-7-3 16,12-14-2-16,24-1-15 15,3-28-19-15,22-4 0 16,0-20-2-16,14-6 2 15</inkml:trace>
  <inkml:trace contextRef="#ctx0" brushRef="#br3" timeOffset="169001.8985">21451 12246 73 0,'-14'30'38'0,"-7"10"-3"0,4 12 2 16,-5-5-21-16,7 5-13 16,3-3 0-16,3 0 0 15,3-11 0-15,4-7-1 16,4-13 0-16,-2-18 0 15,14-1 0-15,-3-17 0 16,2-15-1-16,6-9 1 16,1-9 0-16,3-4 1 15,0-4-1-15,0 5 0 16,-3 5 1-16,0 10-1 15,-3 9-1-15,-1 10 0 16,-2 14-1-16,0 7-1 16,3 9-2-16,0 2 0 0,6 5-4 15,-4-10-6-15,23 11-24 16,-18-18-4-16,13 6 2 15,2-14-2-15</inkml:trace>
  <inkml:trace contextRef="#ctx0" brushRef="#br3" timeOffset="169324.9308">22030 12212 99 0,'-14'32'40'0,"-13"-1"-1"16,6 14-1-16,-13-4-33 16,7-1-3-16,2-2 0 15,4-3 0-15,3-9-1 16,7-1-1-16,5-11 1 15,6-14-2-15,0 0 1 0,24-8 0 16,-5-14 1-16,6-4 0 16,2-5-1-16,2-5 1 15,4-2 0-15,-4 1 0 16,-4 5 0-16,-2 9 1 15,-4 8-1-15,-4 9 0 16,-3 12-1-16,-4 6 0 16,-1 10-1-16,-3 2-1 15,1 11-2-15,-3-6-4 16,14 11-9-16,-7-18-17 15,15 5-6-15,-2-16 0 16,17 0 0-16</inkml:trace>
  <inkml:trace contextRef="#ctx0" brushRef="#br3" timeOffset="169669.9653">22647 12286 101 0,'-38'-18'40'16,"7"26"1"-16,-15-4-2 15,6 19-30-15,-8 0-6 16,4 9 1-16,4 4-2 15,8 0-1-15,13-2 0 16,15-2-1-16,13-8 1 16,15-10-3-16,12-12 2 15,12-10 0-15,5-12 0 16,0-4 1-16,4-9-1 15,-5-4 0-15,-4-1 1 16,-8 3-1-16,-11 8 0 16,-9 7 0-16,-20 20 0 0,0 0 0 15,-5 11 0-15,-6 16 0 16,-3 6-2-16,-2 2-1 15,10 3-2-15,1-12-2 16,20 1-8-16,-5-31-18 16,30-1-7-16,-2-25-1 15,24-6 2-15</inkml:trace>
  <inkml:trace contextRef="#ctx0" brushRef="#br3" timeOffset="169844.9828">23396 11725 100 0,'-10'5'41'16,"-27"20"2"-16,-2 35-2 0,-17 19-26 15,5 9-14-15,7 10-2 16,2 4-4-16,20 5-10 16,-4-16-25-16,15-2-1 15,-4-19-1-15,4-5-2 16</inkml:trace>
  <inkml:trace contextRef="#ctx0" brushRef="#br3" timeOffset="170354.0337">16780 13328 55 0,'8'-31'40'0,"-13"-8"-2"15,0 9 2-15,-16-11-21 16,-3 24-15-16,-10 10-1 15,-7 16 1-15,-8 17-2 16,-2 20 0-16,-2 18 0 16,2 20-1-16,4 14 1 15,11 9 0-15,6 2-1 16,14 0-3-16,13-4-1 15,5-18-5-15,22-4-27 16,-9-28-4-16,14-15-1 16,-9-29-2-16</inkml:trace>
  <inkml:trace contextRef="#ctx0" brushRef="#br3" timeOffset="171067.105">16185 13872 88 0,'-30'-15'40'0,"17"13"3"16,13 2-7-16,27-17-32 15,16 3-3-15,20-3-1 16,23-9 0-16,12-1 0 16,13-7 0-16,4 2-1 15,-1 1 1-15,-9 7 0 16,-13 5 0-16,-17 10 1 15,-22 8-1-15,-19 8 1 0,-20 10 0 16,-19 6-1-16,-13 6 1 16,-14 9 1-16,-5 5-1 15,-3 6 1-15,-4 3 0 16,8-1-1-16,6-5 0 15,12-2 1-15,18-11-2 16,18-11 1-16,17-12 0 16,17-19-2-16,10-10 1 15,9-11 0-15,2-11 0 16,-5-6-1-16,-3-5 1 15,-17-1-1-15,-15 0 1 16,-14 5 0-16,-18 7 0 16,-8 5 0-16,-14 11 0 15,0 7 0-15,-3 8 0 16,1 8 0-16,5 7 1 0,4 5-1 15,14 3 1-15,10 4-1 16,12-1 0-16,8-2 1 16,10 0-1-16,7 1 0 15,0 3 1-15,2 2 0 16,2 3-1-16,-13 5 1 15,-4 3-1-15,-11 3 1 16,-13 3-1-16,-2 0 0 16,-12-5-1-16,-2-2 1 15,-6-5-1-15,2-6 1 16,10-19 0-16,-11 4-1 15,16-19 2-15,2-14 0 16,10-11 0-16,2-7 0 16,6-8 0-16,2-1-1 0,-1 0 0 15,-2 7-1-15,-3 12-2 16,-5 6-3-16,6 20-3 15,-9-3-7-15,13 25-12 16,-6-11-13-16,15 10 2 16,1-11-3-16,18 8 3 15</inkml:trace>
  <inkml:trace contextRef="#ctx0" brushRef="#br3" timeOffset="171299.1282">18592 13566 92 0,'-29'1'40'0,"-11"-13"1"0,5 18-1 16,-13-1-35-16,7 5-2 16,-5 11 0-16,5 12 0 15,0 6-1-15,11 10 1 16,12 4-3-16,8-2 0 15,20 1-4-15,5-20-8 16,26 5-17-16,0-29-14 16,20-2 3-16,-2-19-3 15</inkml:trace>
  <inkml:trace contextRef="#ctx0" brushRef="#br3" timeOffset="171714.1697">18735 13717 82 0,'11'9'41'15,"8"2"-1"-15,-4-7 0 16,16 5-33-16,-2-4-4 16,9-4 0-16,3-7-1 15,3-4-1-15,6-10 1 16,1-5-1-16,-4-8 0 15,-6 4 0-15,-9-7 0 16,-8 5-1-16,-16 2 1 16,-12 8-1-16,-15 10 1 0,-13 11 0 15,-11 12-1-15,-9 14 1 16,-5 10-1-16,2 7 1 15,10 6 0-15,8 0-2 16,19 2-2-16,10-14-6 16,33 8-10-16,4-26-22 15,34 1 0-15,6-17-2 16,26 2 3-16</inkml:trace>
  <inkml:trace contextRef="#ctx0" brushRef="#br3" timeOffset="172059.2042">19803 13456 99 0,'-54'15'38'0,"-2"-5"-3"16,23 23-4-16,-4-8-24 15,17 7-3-15,11-4 0 16,14-3-1-16,12-3-1 16,13-6-1-16,10-4 0 15,7-3 0-15,3-1 0 16,0 2-1-16,-5 1 1 15,-9 3-1-15,-11 8 0 16,-13 7 1-16,-16 4-2 16,-13 6 1-16,-7-1-1 0,-11 2-1 15,3-4-2-15,-4-8-3 16,14 0-8-16,-8-21-24 15,30-7-1-15,-10-14-3 16,25-7 3-16</inkml:trace>
  <inkml:trace contextRef="#ctx0" brushRef="#br3" timeOffset="172567.255">21544 13378 95 0,'-32'-6'40'15,"1"19"1"-15,-20-2-5 16,5 17-31-16,-3-1-1 16,8 8-2-16,6-1-1 15,16 0 0-15,19-6-1 16,21-9 1-16,20-6-1 0,18-6 0 15,15-4 0-15,1 6 0 16,-2-4 1-16,-7 8-1 16,-20 9 1-16,-21 7-1 15,-24 11 0-15,-22 5 0 16,-19 5-1-16,-9-5 0 15,-2-4-3-15,5-14-1 16,15-3-5-16,7-30-12 16,39 0-16-16,6-27-1 15,36-2 0-15,10-18 0 16</inkml:trace>
  <inkml:trace contextRef="#ctx0" brushRef="#br3" timeOffset="172840.2823">22166 13506 91 0,'0'0'39'15,"-8"15"2"-15,-21 5-3 16,7 23-27-16,-15 4-6 15,8 11-3-15,6 5 0 16,7 1 0-16,13-3-1 16,16-9-1-16,18-13 1 15,14-15-1-15,11-19 0 16,9-17 1-16,1-20 0 15,-3-11 1-15,-9-13-1 16,-14-6 0-16,-21-2 0 16,-24 0-1-16,-13 6-2 15,-30 7-2-15,-9 17-2 16,-17 4-8-16,6 31-8 15,-21-2-19-15,20 21 0 0,-1 3-1 16,22 19 2-16</inkml:trace>
  <inkml:trace contextRef="#ctx0" brushRef="#br3" timeOffset="173929.3912">14249 15102 74 0,'-2'-19'41'15,"2"19"-2"-15,0 0-6 16,-5 16-27-16,1 13-2 15,1 20 0-15,0 15-2 16,3 23-1-16,-2 18-1 16,0 20 0-16,-1 17 1 15,-4 8-2-15,0 0 1 16,-1-5-2-16,3-16 2 15,4-24 0-15,3-24 0 16,8-28-1-16,2-37 0 16,7-32 1-16,-1-24 0 0,2-29 0 15,-1-20 1-15,-8-16 0 16,-1-19-1-16,-6-14 1 15,-5-5-1-15,-4-8 2 16,-3-1-1-16,1 9-1 16,4 11 1-16,6 12 0 15,11 21-1-15,8 20 1 16,13 18 0-16,13 24-1 15,11 16 0-15,4 14 0 16,3 15 0-16,0 14 0 16,-8 8 0-16,-11 17 0 15,-15 12 0-15,-19 7 0 16,-19 9 0-16,-19 4 2 15,-19 0-2-15,-14-3 0 16,-13-8 0-16,-2-12 0 0,3-14-1 16,11-14 0-16,12-13-2 15,11-21-3-15,36 6-4 16,-10-42-8-16,37 18-21 15,1-12 0-15,12 11-2 16,-2-7 1-16</inkml:trace>
  <inkml:trace contextRef="#ctx0" brushRef="#br3" timeOffset="174890.4873">15431 15416 64 0,'-9'-33'37'16,"5"12"-10"-16,-14-17 4 15,6 14-20-15,-11-4-4 16,3 10-2-16,-7 3 0 15,2 14-2-15,-4 9 0 16,0 15 1-16,-2 14-1 16,4 15-3-16,0 10 2 15,2 14-2-15,6 4 0 16,7 3 0-16,8-2-1 15,7-7-3-15,13-5-1 16,-1-19-4-16,18-5-29 0,-11-25 0 16,6-2-1-16,-13-26 0 15</inkml:trace>
  <inkml:trace contextRef="#ctx0" brushRef="#br3" timeOffset="175057.504">15127 15800 48 0,'-33'-25'40'0,"11"17"0"15,-3-9 0-15,25 17-17 16,0-12-16-16,24 2-2 15,16-5-3-15,15-4-2 16,15 1-4-16,4-17-14 16,19 13-23-16,-11-5 2 15,6 11-3-15,-16-4 1 0</inkml:trace>
  <inkml:trace contextRef="#ctx0" brushRef="#br3" timeOffset="175986.5969">10740 14735 60 0,'19'-12'40'16,"-4"3"0"-16,4 14-1 0,-7 5-30 16,2 18-7-16,-3 10-1 15,3 15 1-15,-4 12-1 16,-3 9 0-16,-2 4-1 15,-1 5 1-15,1-6-3 16,-6-12-5-16,12-5-31 16,-13-20-1-16,5-15 0 15,-3-25-1-15</inkml:trace>
  <inkml:trace contextRef="#ctx0" brushRef="#br3" timeOffset="176457.644">10644 15165 83 0,'-28'0'41'0,"17"10"0"15,0-11-5-15,31 8-32 16,11-7-3-16,17-2-1 16,14-3-2-16,7-5-2 15,14 1-3-15,-3-11-3 16,14 17-5-16,-22-18-1 15,16 19 2-15,-26-10 3 16,0 13 4-16,-19-1 3 16,-16 2 5-16,-6 10 5 15,-21-12 6-15,-12 21 1 16,-17-17 1-16,7 19-1 15,-18-10-5-15,10 15 0 16,-5-4-2-16,10 8-1 0,6 1-1 16,11 5-1-1,7-3 0-15,11 1-2 0,10-6 1 16,11-7-1-16,7-8 1 15,3-9-1-15,1-13 0 16,0-13 0-16,-5-10-2 16,-6-5 1-16,-6-8-1 15,-11-3 1-15,-9-1-2 16,-5-1-1-16,-8 7-1 15,-7 2 0-15,-1 11-2 16,-10-2-3-16,20 18-23 16,-16-9-8-16,15 9-1 15,3-8 1-15</inkml:trace>
  <inkml:trace contextRef="#ctx0" brushRef="#br3" timeOffset="176674.6657">11847 14575 87 0,'0'0'42'0,"12"7"0"15,-20 13-4-15,4 22-37 16,-7 10-1-16,5 11-1 16,-2 12 1-16,7 7-1 15,1 2-1-15,0-3 0 16,11-3-3-16,-8-19-8 15,14 7-26-15,-12-25-2 16,3-8 1-16,-8-21-1 16</inkml:trace>
  <inkml:trace contextRef="#ctx0" brushRef="#br3" timeOffset="177137.712">11735 15173 52 0,'-17'-18'41'0,"2"-3"-2"16,15 21 1-16,0-27-20 15,20 23-16-15,6 0-5 16,9-1-2-16,15 3-1 15,4-5 0-15,15 7-2 16,-2-5 2-16,6 6-2 16,-8-2 2-16,-5 4 3 15,-6 3 3-15,-13-1 1 16,-13 6 2-16,-17-5 0 15,-8 5 0-15,-21-4 0 16,0 7 0-16,-16-5-1 0,3 6 0 16,-5-2-1-16,6 7-1 15,-1-1 0-15,7 4 0 16,5 0 0-16,5-1-1 15,12-1 0-15,8-3-1 16,8-6 1-16,6-9-1 16,9-9 1-16,8-11-1 15,0-7 1-15,3-6-1 16,-2-4 1-16,-2-4-1 15,-8 4 1-15,-5 4-1 16,-8 7 1-16,-5 13-1 16,-10 10 0-16,4 15-1 15,-4 8 0-15,-5 7-1 16,5 4-3-16,0-4-2 0,14 11-12 15,-9-25-23-15,18-5 2 16,-1-23-2-16,15-11 1 16</inkml:trace>
  <inkml:trace contextRef="#ctx0" brushRef="#br3" timeOffset="177310.7293">12910 14580 90 0,'-20'6'41'15,"4"35"2"-15,-16 10-5 16,5 31-36-16,3 14-1 15,4 8-2-15,11 2-4 16,3-18-15-16,20 1-21 16,0-22-1-16,15-9-1 0,0-31-1 15</inkml:trace>
  <inkml:trace contextRef="#ctx0" brushRef="#br3" timeOffset="177849.7832">16369 15169 75 0,'-23'4'41'0,"23"-4"-1"15,0 0 0-15,45-22-39 16,5 1-3-16,19-4-2 15,16 5-3-15,-7-10-14 16,14 19-17-16,-12-4 0 16,-2 14-2-16,-26-1 2 15</inkml:trace>
  <inkml:trace contextRef="#ctx0" brushRef="#br3" timeOffset="177993.7976">16565 15320 72 0,'-56'30'39'0,"11"-18"-2"16,32-3 0-16,32-13-41 15,19-22-31-15,40 0-1 16,5-18-3-16,18 7 1 16</inkml:trace>
  <inkml:trace contextRef="#ctx0" brushRef="#br3" timeOffset="178436.8419">17658 14788 64 0,'9'-16'39'15,"-15"-1"-1"-15,6 17-2 16,-16 8-30-16,-2 12-2 16,-7 13 0-16,1 15-1 15,-4 14 0-15,6 9-1 16,5 2 0-16,14 0 0 15,13-7-1-15,19-12 1 16,18-15-1-16,16-19 1 0,13-21-1 16,5-15-1-1,0-18 1-15,-6-7 0 0,-10-9 1 16,-19-2-2-16,-21-1 1 15,-18 2-1-15,-21 5 0 16,-17 4-1-16,-10 9 0 16,-8 3-1-16,3 12-3 15,-1-4-6-15,23 22-23 16,-3-10-4-16,27 10-3 15,16 1 1-15</inkml:trace>
  <inkml:trace contextRef="#ctx0" brushRef="#br3" timeOffset="178639.8622">18572 15088 70 0,'0'0'34'16,"-13"-15"-11"-16,7 1-25 16,-1 0-33-16,-6-7-2 15,10 8 1-15</inkml:trace>
  <inkml:trace contextRef="#ctx0" brushRef="#br3" timeOffset="179029.9012">18978 14862 78 0,'1'-15'40'16,"12"6"-2"-16,-17-13-6 15,1 9-28-15,-3 1 1 16,6 12-1-16,-29 5-1 15,1 16 1-15,-5 10-2 16,-3 12 1-16,1 7-1 16,8 11 0-16,10 1-2 15,16-4 1-15,18-7 0 16,18-9-1-16,17-17 0 15,14-13 0-15,4-16 0 16,3-14 0-16,-4-11 0 0,-8-9 0 16,-13-6 0-16,-14-3 0 15,-15-1 0-15,-16 0-1 16,-15 4-1-16,-9-2-1 15,-6 10-4-15,-10-5-5 16,12 25-5-16,-18-12-19 16,22 23-3-16,-3 0-3 15,24 5 2-15</inkml:trace>
  <inkml:trace contextRef="#ctx0" brushRef="#br3" timeOffset="179524.9507">19830 14704 73 0,'-56'-12'40'0,"-3"-12"-14"16,16 18 8-16,-5-9-22 16,18 16-2-16,-1 2-4 15,11 12-1-15,6 5-3 16,11 10-2-16,7 3 1 15,14 5-1-15,10 0 0 16,9-1-1-16,10 1 2 16,6-4-2-16,7-2 1 15,0-4 1-15,-6 1-1 0,-6-1 0 16,-14 1 0-16,-13 2 0 15,-18 1 0-15,-14 2-1 16,-18-2 1-16,-8-3 1 16,-7-6-1-16,-7-9 0 15,6-16 0-15,4-14 0 16,16-21 1-16,12-13-1 15,14-14 0-15,14-12-1 16,13-3 1-16,6-4-1 16,3 9-1-16,-1 5-1 15,3 25-9-15,-24-1-20 16,13 22-5-16,-15 2-3 15,3 19 1-15</inkml:trace>
  <inkml:trace contextRef="#ctx0" brushRef="#br3" timeOffset="179830.9813">20485 14530 79 0,'-22'-22'39'16,"13"10"-2"-16,-5-4-10 15,2 18-22-15,5 12 0 0,3 22-1 16,-7 14-2-16,-3 15-1 15,0 13-1-15,2 8 0 16,0 5 0-16,7-3-3 16,12-5-4-16,1-24-26 15,25-2-4-15,-2-28-2 16,25-12 0-16</inkml:trace>
  <inkml:trace contextRef="#ctx0" brushRef="#br3" timeOffset="180081.0063">20823 14869 54 0,'-16'-23'40'15,"-19"1"0"-15,2 16 0 16,-17-7-18-16,1 25-18 0,-2 2-1 16,4 12-1-16,5 1 0 15,8 3-1-15,10 0 0 16,14-5 1-16,14-2-1 15,15-6-1-15,16-5 0 16,12-7-1-16,13-1-2 16,3-10-1-16,10 3-3 15,-6-16-11-15,12 11-21 16,-13-12 1-16,3 7-3 15,-15-11 3-15</inkml:trace>
  <inkml:trace contextRef="#ctx0" brushRef="#br3" timeOffset="180488.047">21229 14853 92 0,'-20'5'39'0,"-18"-6"-4"0,10 15-2 16,-14-5-28-16,1 9-1 16,1 2-1-16,2 7-1 15,3 3 0-15,8 0 0 16,9-3-1-16,11 1 0 15,14-12 0-15,13-5-1 16,12-11 0-16,11-12 0 16,9-5-1-16,4-10 1 15,0-2-1-15,-2-2 1 16,-7 2 0-16,-5 5-1 15,-10 8 0-15,-7 7 1 16,-11 12-1-16,-3 15 0 0,-6 10 0 16,-8 19 0-16,1 13 0 15,-6 10 2-15,-5 12-1 16,-4 3 0-16,-6 4 1 15,-8 2-1-15,-7-6 1 16,-6-11 0-16,-4-13 0 16,-1-15-2-16,2-16 0 15,-1-19-2-15,9-17-3 16,3-29-5-16,22 2-11 15,1-34-18-15,21-2 0 16,4-23-2-16,18-4 0 16</inkml:trace>
  <inkml:trace contextRef="#ctx0" brushRef="#br3" timeOffset="181150.1132">21694 14885 77 0,'-27'16'41'0,"10"13"-2"0,-8-7-3 16,7 11-32-16,7 1-2 15,6-1 0-15,3-6-1 16,7-1 0-16,4-11-1 16,7-7 0-16,3-8 0 15,4-10 0-15,2-11 0 16,2-4 0-16,-3-6 1 15,3-3-1-15,-6 1 0 16,-2 0 0-16,-1 7 1 16,-8 3 0-16,-2 8 0 15,-8 15-1-15,0 0 1 16,0 0 0-16,11 16-1 15,-11 2 1-15,4 0-1 16,2 4 1-16,6-5-1 0,-1-2 0 16,9-5 1-16,3-6-1 15,5-8 1-15,4-7 0 16,5-7-1-16,3-6 1 15,-1-2 0-15,1-1-1 16,-7 2 1-16,-5 3 0 16,-5 9-1-16,-7 11 1 15,-16 2 0-15,6 33-1 16,-15 0 0-16,-5 9-1 15,-1 8-1-15,-1 3-1 16,4 0-4-16,1-12-5 16,21 6-9-16,-8-32-19 15,27-4 0-15,4-28-2 16,22-9 2-16</inkml:trace>
  <inkml:trace contextRef="#ctx0" brushRef="#br3" timeOffset="181329.1311">22839 14504 100 0,'-50'44'40'16,"-2"28"0"-16,-19-1-3 16,9 18-37-16,-4 4-3 15,5-3-4-15,21 5-7 16,-5-23-25-16,34 0 0 15,3-20-4-15,27-7 2 16</inkml:trace>
  <inkml:trace contextRef="#ctx0" brushRef="#br3" timeOffset="181736.1718">23267 14805 75 0,'-57'-10'40'0,"7"20"-6"16,-7-9 1-16,23 13-25 15,-7 1-4-15,20 6-2 16,7-1-2-16,10 3 0 0,9-4-1 16,14 1-1-16,4-2 1 15,6 1-1-15,2-3 1 16,-1 0 0-16,-6 0 0 15,-5 5 0-15,-10-1-1 16,-9 4 1-16,-9 0-1 16,-10 1 0-16,0 0-1 15,-6-1 0-15,3-1-3 16,2-10-3-16,14 7-9 15,-6-21-23-15,12 1-1 16,19-16-1-16,10 4 1 16</inkml:trace>
  <inkml:trace contextRef="#ctx0" brushRef="#br3" timeOffset="182436.2418">23622 15005 82 0,'0'0'42'0,"0"0"-1"16,42-6-1-16,5-6-35 15,19-1-2-15,11 0 0 16,13 1 0-16,8 2-2 15,3 3 0-15,-2 5 0 16,-4 1-1-16,-11 4 1 16,-5-1-1-16,-13 1 0 15,-10-1 0-15,-14-2 1 16,-11-3-2-16,-8-1 1 15,-9-5-1-15,-14-1 1 16,-6-7-1-16,-12 1 1 16,-10-2 0-16,-5-4 0 15,-10 1-1-15,-7 3 1 16,-6 0 0-16,-3 5-1 15,-5 3 2-15,2 2-1 0,9 4 0 16,6 4-1-16,11 0 1 16,16-3 0-16,20 3 2 15,20-12-1-15,23-1 0 16,20 1 1-16,17 3 0 15,11 2-1-15,2 5 1 16,2 9-1-16,-9 6-1 16,-17 13 0-16,-21 8-1 15,-25 9 0-15,-26 10 0 16,-25 5 1-16,-18 8 0 15,-18 3 0-15,-11 0 0 16,-5-3 0-16,2-6 0 16,9-12-1-16,12-10-1 15,15-9-3-15,12-20-4 0,30-9-3 16,-2-19-3-16,34 6-13 15,-4-23-13-15,18 4-2 16,-3-12 0-16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4T01:08:21.528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3049 1770 93 0,'-10'-16'38'0,"-8"-6"3"16,-1 7-2-16,-15-1-34 0,0 7 0 15,-8 5-1-15,-1 12 0 16,-6 12 0-16,-1 12-1 15,-1 9-1-15,4 5-1 16,9 0 1-16,10 0-2 16,11-3 1-16,17-8-2 15,16-9 1-15,18-15 0 16,13-13 0-16,14-11 0 15,6-12 0-15,2-6 1 16,-2-7 0-16,-5-4 0 16,-10 5-1-16,-15 5 2 15,-11 7-2-15,-14 12 0 16,-12 13 0-16,-19 28 0 15,-1 7-2-15,2 7-1 16,5 4-1-16,9-3-4 0,27 4-28 16,7-23-4-16,33-11-1 15,8-28-2-15</inkml:trace>
  <inkml:trace contextRef="#ctx0" brushRef="#br0" timeOffset="240.024">4059 1217 96 0,'-8'-52'42'0,"-6"-4"2"16,14 56-4-16,-44-76-13 16,44 76-25-16,-54-24-2 15,-22 36 1-15,-13 31-2 16,5 43 1-16,-3 30-1 0,21 26 1 15,13 13-2-15,18 0-2 16,28-42-2-16,4-22-7 16,20-9-25-16,-5-29-3 15,13-11 0-15,-7-31-2 16</inkml:trace>
  <inkml:trace contextRef="#ctx0" brushRef="#br0" timeOffset="400.04">3397 1785 114 0,'-24'-31'41'16,"-4"0"1"-16,28 31-4 15,-14-7-34-15,32 8-3 16,16-3-3-16,17-13-5 16,30-1-25-16,5-17-7 0,21 0 0 15,2-17-2-15</inkml:trace>
  <inkml:trace contextRef="#ctx0" brushRef="#br0" timeOffset="584.0584">4354 1109 109 0,'5'-22'37'0,"-34"29"3"15,-6 30 2-15,-21 28-39 16,4 27 0-16,-8 23-2 16,7 19 0-16,5-1-2 15,19-21-2-15,14-12-4 16,-2-18-31-16,27-13-2 0,-2-25 0 15,14-12-1-15</inkml:trace>
  <inkml:trace contextRef="#ctx0" brushRef="#br0" timeOffset="767.0767">3856 1702 120 0,'-36'0'43'0,"29"10"0"15,7-10-1-15,35-2-41 16,25-11-2-16,20-6 0 15,19-4-3-15,6-5-3 16,21 6-30-16,-18-5-3 16,-4 10 0-16,-24 4-2 0</inkml:trace>
  <inkml:trace contextRef="#ctx0" brushRef="#br0" timeOffset="1402.1402">4375 1719 115 0,'-28'13'40'16,"24"4"1"-16,4-17-1 15,25-3-38-15,17-9-1 16,17-3 1-16,7-7-1 16,1-4 1-16,-3-3-2 15,-3-4 2-15,-13 0-1 16,-14 3 0-16,-19 4 1 15,-17 4-1-15,-20 7 0 16,-11 6 0-16,-13 9 1 0,-8 14-2 16,-8 11 0-16,1 8 0 15,2 11 0-15,10 2 0 16,18 4 0-16,14-1-2 15,24-7 2-15,24-13-1 16,28-12-1-16,17-11 1 16,17-8 0-16,2-9-1 15,8-7 1-15,-8-5-1 16,-9-3 1-16,-14 4 0 15,-22 2 1-15,-13 2 1 16,-13 6-1-16,-24 12 1 16,0 0 0-16,0 0 1 15,-34 29-1-15,7 4 0 16,-12 10-1-16,6 2 0 0,-1 1 0 15,6 0 0-15,5-7 0 16,8-4 0-16,11-16 1 16,4-19-1-16,28-10 2 15,1-17 0-15,4-13 0 16,0-10-2-16,0-12 0 15,5-12 0-15,-3 3 0 16,-4 2 0-16,-9 12 0 16,-2 8 0-16,-5 10 0 15,0 14 0-15,8 11 0 16,10 10 0-16,9 4 0 15,6 0 0-15,11 7-7 16,-6-10-13-16,19 7-19 16,-14-5-3-16,1 5 2 0,-23 0-1 15</inkml:trace>
  <inkml:trace contextRef="#ctx0" brushRef="#br0" timeOffset="1903.1903">5898 1445 112 0,'-3'-15'42'15,"3"15"0"-15,-4-10 0 16,4 10-25-16,-21 8-17 16,11 9 0-16,1 12 0 15,-6 9 0-15,-1 7 0 16,-5 5 0-16,4 2 0 0,0-3 0 15,5-7 0 1,8-9 0-16,5-14 0 0,14-13 0 16,9-21 0-16,12-11 0 15,0-14 0-15,8-3 0 16,4-8 0-16,-2 1 0 15,-3 1 0-15,-9 9 0 16,-6 14 0-16,-12 13 0 16,-16 13 0-16,3 22 0 15,-13 8 0-15,-8 11 0 16,0 6 0-16,1 7 0 15,1 0 0-15,5-4 0 16,11-8 0-16,9-8 0 16,13-12 0-16,5-13 0 0,8-12 0 15,4-16 0-15,4-12 0 16,-3-14 0-16,1-9 0 15,-7-8 0-15,-1-11 0 16,-5 4 0-16,-6 2 0 16,4 14-5-16,-14 5-13 15,11 22-22-15,-14 10-2 16,12 22 1-16,-9 11-2 15</inkml:trace>
  <inkml:trace contextRef="#ctx0" brushRef="#br0" timeOffset="2921.2921">6908 1516 122 0,'0'0'40'0,"-40"-20"1"16,13 23-3-16,-16-4-34 15,-2 11 0-15,-10 15 0 16,-5 8-2-16,1 3-2 15,7 10 0-15,9-3 0 16,11 1 0-16,16-4 0 16,18-13 0-16,24-13 0 15,20-13 0-15,14-13 0 16,7-10 0-16,5-13 0 15,0-4 0-15,-7-5 0 16,-8 4 0-16,-16 4 0 16,-16 8 0-16,-17 13 0 15,-8 15 0-15,-28 14 0 16,5 8 0-16,-2 8 0 0,2 5 0 15,9-1 0-15,5 0 0 16,26-8-9-16,4-14-5 16,31-2-9-16,-9-24-11 15,27 2-6-15,-10-19 10 16,14 5-1-16,-20-7 25 15,-2 2 8-15,-6 9 9 16,-23-7 10-16,4 21 11 16,-28-3 6-16,1 11-6 15,-15 14-1-15,9 6-22 16,-16 1-3-16,7 5-4 15,-6 4 1-15,6 0-3 16,0 0 0-16,10-3 0 16,4-6 0-16,2-3 0 0,-1-18 0 15,23 4 0-15,-3-19 0 16,-2-7 0-16,6-9 0 15,-3-10 0-15,1-4 0 16,5-10 0-16,-2 3 0 16,0 5 0-16,-7 12 0 15,0 6 0-15,1 14 0 16,-6 10 0-16,1 11 0 15,-6 8 0-15,5 6-5 16,-5-1-2-16,17 3-4 16,-8-12-5-16,22 2-13 15,-11-16-4-15,24 4 4 16,-16-12 2-16,7 3 27 15,-1 0 4-15,-14-2 5 16,1 6 6-16,-25-5 13 0,8 10 6 16,-28-6-4-16,16 6-1 15,-31 12-24-15,-2-3-2 16,-7 11-3-16,-5 8 0 15,-2 8 0-15,4 5 0 16,6-2 0-16,8 2 0 16,12-6 0-16,14-9 0 15,18-14 0-15,15-18 0 16,18-15 0-16,6-12 0 15,10-12 0-15,1-14 0 16,9-10 0-16,-3-8 0 16,-71 77 0-16,67-70 0 15,-23 9 0-15,-5 26 0 16,-29 9 0-16,-10 26 0 0,-18 23 0 15,-6 21 0-15,-19 16 0 16,6 12 0-16,5-3 0 16,8-7-7-16,23-8-6 15,5-25-11-15,26-2-16 16,2-24-3-16,20-8 3 15,5-20-1-15</inkml:trace>
  <inkml:trace contextRef="#ctx0" brushRef="#br0" timeOffset="3172.3172">8516 1347 124 0,'-21'-9'41'15,"-1"18"2"-15,-17 6-2 16,16 8-35-16,-11-1-6 0,8 8 0 16,7 1 0-16,10-1 0 15,15-8 0-15,16-4 0 16,11-7 0-16,10-2 0 15,-2-4 0-15,-1-4 0 16,-2 0 0-16,-7 1 0 16,-9 5 0-16,-18 8 0 15,-13 7 0-15,-18 0-6 16,-2 9-6-16,-18-13-21 15,4 14-8-15,-18-9-1 16,4 3-1-16,-2-7 0 16</inkml:trace>
  <inkml:trace contextRef="#ctx0" brushRef="#br1" timeOffset="11855.1854">12669 4414 69 0,'-53'-26'37'15,"-17"2"-1"-15,-5 13 0 0,-20 13-27 16,-3 12-6-16,-14 19-1 16,-1 21 0-16,-3 18 0 15,-4 18 0-15,3 22 1 16,10 15-1-16,12 13 1 15,17 16-2-15,19 4 4 16,22 10-2-16,27 3 0 16,32 1-2-16,26-3 1 15,31-6 1-15,24-9-2 16,28-12 2-16,23-22-4 15,19-16 3-15,16-29-2 16,10-26 3-16,10-29-2 16,12-36-1-16,1-38 2 0,-2-34-2 15,-8-42 1-15,-6-31 0 16,-16-34-1-16,-23-30-2 15,-34-23 1-15,-34-20-1 16,-48-2 1-16,-44-1 2 16,-43 13-3-16,-45 20 2 15,-44 25 0-15,-40 42 1 16,-32 48 0-16,-22 51-1 15,-8 48-2-15,-3 38-3 16,11 52-14-16,1 13-20 16,33 28-2-16,21 4 0 15,37 6-1-15</inkml:trace>
  <inkml:trace contextRef="#ctx0" brushRef="#br1" timeOffset="13339.3338">14340 6120 58 0,'10'-9'35'15,"6"7"1"-15,-2 8-1 16,5 26-13-16,-9 8-16 16,7 31 1-16,-8 26-3 15,0 36-1-15,-14 23-2 16,-5 30 1-16,-12 16-3 15,-4 12 2-15,-5-1-2 16,1-12-3-16,3-14-2 16,-2-42-30-16,20-20-1 0,3-40-1 15,11-26 0-15</inkml:trace>
  <inkml:trace contextRef="#ctx0" brushRef="#br1" timeOffset="13630.3629">14015 7494 92 0,'-16'13'38'0,"15"27"2"16,-3 10-1-16,14 28-34 15,-3 1-3-15,11 10 0 16,8 7-1-16,7 7 0 15,7-1 0-15,4-7 0 0,4-16 0 16,4-23-1-16,10-33 2 16,4-38-1-16,4-39 0 15,5-34 1-15,1-27-2 16,-5-22-2-16,-4-11-3 15,-16-13-22-15,7 19-11 16,-12 9 0-16,-4 31-2 16,-15 15 0-16</inkml:trace>
  <inkml:trace contextRef="#ctx0" brushRef="#br2" timeOffset="17943.7942">15631 2036 64 0,'-16'-38'34'0,"-9"6"-1"16,-13-8-2-16,-1 10-29 15,-11-4 0-15,-10 12 0 16,-12 5 2-16,-7 10-2 15,-10 7 1-15,-10 12-1 16,-13 11 1-16,-10 11 0 16,-15 8 2-16,0 16-1 0,1 3 0 15,5 14-1-15,8 4 1 16,19 9-1-16,24-1 0 15,28 12 0-15,28 2-2 16,29 3 1-16,29 6-2 16,20 5 1-16,21 2-1 15,13 4-1-15,12 3 1 16,5-6-1-16,4 1 0 15,-1-8 1-15,6-12 0 16,-1-18 0-16,2-21 1 16,2-24 1-16,1-32-1 15,13-29 1-15,9-31 0 16,8-24 0-16,4-29-1 15,3-20-1-15,-8-11 0 16,0-13 0-16,-14-5-1 0,-18-7-1 16,-24 3 1-16,-30 3-1 15,-33 8 2-15,-32 5 0 16,-31 7 0-16,-37 8 1 15,-38 15 1-15,-29 16 1 16,-20 19-1-16,-15 13 1 16,-7 18-2-16,3 25 0 15,11 25-3-15,13 22-4 16,40 37-30-16,15 6-5 15,36 15 1-15,22 5-3 16</inkml:trace>
  <inkml:trace contextRef="#ctx0" brushRef="#br2" timeOffset="19143.9142">16819 2072 18 0,'-15'7'22'0,"15"-7"-6"16,-19 22-1-16,-1-15 2 15,10 13 2-15,-14-17-1 16,17 13-1-16,-13-16-2 16,20 12-2-16,0-12-4 0,24-11-3 15,18-6-2-15,26-12-1 16,32-12-1-16,30-15 1 15,31-20-1-15,33-14 1 16,26-20 0-16,-101 48 1 16,14-6 0-16,7-5 0 15,6-5-1-15,1 3-1 16,5-2 1-16,-9 3-2 15,3-2 1-15,-7 6-3 16,-2-3 0-16,-15 14 1 16,-2-1 1-16,-14 9-1 15,-5-4 1-15,-12 12-1 16,-3-1-1-16,-17 11 2 15,-22 7-2-15,-47 26 1 0,56-32-1 16,-56 32 1-16,0 0-1 16,0 0-1-16,0 0 2 15,-58-14-1-15,58 14 0 16,-71 9 1-16,71-9 0 15,-87 7 1-15,41-4-1 16,-8-1 1-16,-2-1 0 16,2-1 0-16,-3-1 0 15,4-1-1-15,5-1 0 16,48 3 1-16,-78-5-2 15,78 5 1-15,0 0-1 16,0 0 1-16,0 0 0 16,0 0 0-16,24-46 1 0,-24 46 0 15,99-21-1 1,-39 11 2-16,8 2-1 0,0 3 1 15,1 0-2-15,0 5 1 16,-7 4 0-16,-5 4 0 16,-57-8-1-16,71 41 1 15,-71-41 0-15,6 67 0 16,-8-37-1-16,-59 65-1 15,-30 15-3-15,-21-5-12 16,9 8-23-16,-2-13-1 16,28-23-2-16,41-27-1 15</inkml:trace>
  <inkml:trace contextRef="#ctx0" brushRef="#br2" timeOffset="32256.2253">15203 7087 92 0,'9'-9'35'15,"-5"-14"-8"-15,12 9 4 16,-8-9-22-16,11 6-4 15,-4-5 0-15,9 6-2 16,-2 2-1-16,1 6 0 16,-2 7-2-16,-3 6 1 15,-4 12-1-15,0 7 1 16,-9 10-2-16,-5 9 0 15,-2 5 2-15,0 6-2 16,1 2 2-16,1-1-2 16,6-6 2-16,12-8-1 15,10-12 1-15,14-14 0 16,13-19 1-16,13-15 0 0,7-21 0 15,2-11 1-15,-5-12 0 16,-9-7 1-16,-16-5-1 16,-14 5 0-16,-22 1-1 15,-18 5 0-15,-16 10-2 16,-8 6-1-16,-4 7-1 15,2 8-1-15,11 12-4 16,4-3-13-16,30 17-17 16,8-1-2-16,21 16 0 15,6 0 0-15</inkml:trace>
  <inkml:trace contextRef="#ctx0" brushRef="#br2" timeOffset="32791.2788">16471 7163 60 0,'2'-15'39'0,"-16"-9"-2"16,4 6 3-16,-18-11-14 15,10 14-18-15,-16 1-2 16,10 7-2-16,-7 8-1 15,6 19-1-15,-3 9 0 16,5 18-2-16,4 13 1 16,0 15-1-16,4 11 0 0,-4 7 0 15,8 0 0-15,3-4-1 16,3-6-2-16,2-13-2 15,6-3-5-15,-4-30-26 16,12-10-3-16,-11-27 1 16,14 2-1-16</inkml:trace>
  <inkml:trace contextRef="#ctx0" brushRef="#br2" timeOffset="32948.2945">16025 7484 104 0,'-3'-19'39'0,"19"17"1"16,4-7-2-16,26 1-34 15,5-4-4-15,13-8-7 0,29-1-29 16,1-10-3-16,9 1 1 16,-7-9-3-16</inkml:trace>
  <inkml:trace contextRef="#ctx0" brushRef="#br2" timeOffset="33137.3134">17170 6980 108 0,'0'0'38'0,"17"-17"0"16,7 5-5-16,12 9-46 0,2-13-24 15,11 6 0-15,-4 1 0 16,3 10-1-16</inkml:trace>
  <inkml:trace contextRef="#ctx0" brushRef="#br2" timeOffset="33294.3291">17107 7230 112 0,'-19'22'37'16,"19"-22"0"-16,20-1-6 15,36-13-66-15,9-16-3 16,19-1 1-16,3-10-1 15</inkml:trace>
  <inkml:trace contextRef="#ctx0" brushRef="#br2" timeOffset="33614.3611">18080 6708 114 0,'-47'6'40'16,"-2"20"1"-16,-15 3-1 16,10 11-36-16,-2 6-1 15,12 8 0-15,12 0-1 16,13 1 0-16,16-5-1 15,15-9-1-15,22-13 1 16,14-11 0-16,11-11-1 16,4-12 1-16,2-11-1 15,-3-13-1-15,-9-9 1 16,-8-7 1-16,-14-2-3 0,-16-4 0 15,-15 4 0-15,-14 1-1 16,-6 11 0-16,-13 7-1 16,0 19-2-16,-7-2-10 15,19 23-21-15,-4-6-3 16,19 13 1-16,6-18 0 15</inkml:trace>
  <inkml:trace contextRef="#ctx0" brushRef="#br2" timeOffset="33797.3794">18669 6852 96 0,'-14'22'41'0,"-10"-11"0"15,5 6-4-15,4-15-14 16,2-18-45-16,26 11-16 15,3-11-3-15,20 3 1 16,0-10-1-16</inkml:trace>
  <inkml:trace contextRef="#ctx0" brushRef="#br2" timeOffset="34727.4724">19461 6435 88 0,'-27'10'38'0,"-6"19"2"16,-19 4-7-16,8 27-13 0,-17 4-12 15,10 13 0-15,4 0-3 16,12 5-1-16,12-7-2 16,19-1 0-16,22-20-1 15,20-15-1-15,23-19 0 16,14-18 0-16,3-16 1 15,2-8-1-15,-14-8-1 16,-11-7 1-16,-30 5-1 16,-25 2-1-16,-28 8 0 15,-26 12 0-15,-17 6-1 16,-10 3-2-16,7 15-10 15,-6-9-22-15,28 5-2 16,13-8 1-16,25 0-2 16</inkml:trace>
  <inkml:trace contextRef="#ctx0" brushRef="#br2" timeOffset="39637.9634">11745 5349 75 0,'9'-9'36'0,"-2"0"-2"16,7 11-3-16,-14-2-26 15,5 15-1-15,-14 4-1 16,5 12 1-16,-8 7-1 16,1 6 2-16,-2-2-2 15,2 2 1-15,1-10-2 16,4-4 2-16,6-11-3 0,0-19 3 15,21-3-3-15,-4-19-3 16,7-8 3-16,5-8-3 16,-2-5 3-16,1-2-3 15,0-2 3-15,-8 3-3 16,-2 8 3-16,-6 10 0 15,-5 6 0-15,-3 10 0 16,-4 10 0-16,0 0 0 16,-4 19 0-16,0 0 0 15,3 1 0-15,1 0 0 16,1 1 0-16,7-4 0 15,3-3 0-15,7-6 0 16,4-4 0-16,3-5 0 16,0-4 0-16,3-2-1 15,0-3 1-15,-4-2 0 0,-1-2-1 16,-4 4 1-16,-1 2-1 15,-4 1 0-15,-3 5 0 16,-11 2 0-16,18 17-1 16,-11 0 1-16,2 9-2 15,-2 2-2-15,8 7-2 16,-8-13-13-16,19 11-19 15,-10-19 1-15,13-1-3 16,-2-15-1-16</inkml:trace>
  <inkml:trace contextRef="#ctx0" brushRef="#br2" timeOffset="39825.9822">12563 5336 99 0,'-14'10'38'15,"-5"-9"1"-15,19-1-1 16,0 0-36-16,0 0-2 15,22-16-3-15,4-8-2 16,15 10-8-16,-2-19-23 16,12 11-1-16,-10-8 0 15,3 16-2-15</inkml:trace>
  <inkml:trace contextRef="#ctx0" brushRef="#br2" timeOffset="39992.9989">12564 5516 93 0,'-21'26'36'0,"8"-16"0"15,13-10 1-15,21-1-35 16,13-23-4-16,20-1-10 16,4-18-26-16,15 5 3 15,-6-9-2-15,10 4 1 16</inkml:trace>
  <inkml:trace contextRef="#ctx0" brushRef="#br2" timeOffset="40298.0294">13139 5145 90 0,'-35'13'38'15,"9"12"0"-15,-10-5 2 16,12 13-31-16,-2 3-5 0,9 6-1 16,4 2-1-16,12-2 0 15,10 0-1-15,6-5 1 16,7-10-1-16,11-7 0 15,0-16 0-15,6-14 0 16,-3-12 0-16,1-14-1 16,-6-10 1-16,-9-6-2 15,-5-4 1-15,-11 1-2 16,-9 4 0-16,-9 7-1 15,-4 18-2-15,-11 7 0 16,3 25-5-16,-9-6-18 16,18 22-10-16,-1-4 1 15,14 11-2-15,4-8 3 16</inkml:trace>
  <inkml:trace contextRef="#ctx0" brushRef="#br2" timeOffset="40465.0461">13616 5238 78 0,'-15'-2'37'16,"-1"1"-2"-16,-1-7-2 16,3 2-29-16,23-7-39 15,-7-10-1-15,20 3 0 16,-3-7 0-16</inkml:trace>
  <inkml:trace contextRef="#ctx0" brushRef="#br2" timeOffset="40755.0751">13835 5046 107 0,'-22'34'38'16,"-14"-4"3"-16,9 18-7 16,-8-5-30-16,12 2-1 15,6-2-1-15,11-2 0 16,9-5-1-16,14-12 0 15,8-9-1-15,7-8 1 16,7-14 0-16,-2-12-1 16,-1-9 0-16,-5-11 0 15,-4-7 0-15,-10-3-2 16,-5-2 0-16,-9-2-1 0,-3 10-2 15,-12-1-1 1,9 29-17-16,-18-5-15 0,11 19-1 16,-9-1 0-16,13 16 0 15</inkml:trace>
  <inkml:trace contextRef="#ctx0" brushRef="#br2" timeOffset="42200.2196">14256 4994 81 0,'0'0'37'16,"-16"-25"-1"-16,16 25 1 15,-23-19-32-15,10 18-2 16,-5 4-1-16,1 8 0 16,-6 8 2-16,0 7-2 15,-5 2 1-15,7 3-2 0,5 0 0 16,7-2 1-16,9-12 0 15,15-3-1-15,12-11 0 16,10-4 0-16,9-4 0 16,0 1-1-16,2 1 1 15,-7 5 0-15,-10 11-1 16,-9 6 0-16,-21 10 1 15,-12 7 0-15,-16 5-1 16,-11 0 0-16,-4-1 1 16,-9-5 0-16,3-10 0 15,9-16 0-15,11-18 0 16,14-19-1-16,16-21 1 15,17-14-1-15,13-15-1 16,18-7 1-16,9-5-2 0,-2 4 0 16,2 15-2-16,-10 8-2 15,-3 27-13-15,-25 4-18 16,1 26 0-16,-22 6-2 15,-17 12-1-15</inkml:trace>
  <inkml:trace contextRef="#ctx0" brushRef="#br2" timeOffset="42484.248">14742 4794 93 0,'0'0'39'0,"-7"16"0"15,2 14-1-15,-14 10-33 16,8 14-3-16,-3 11 1 15,2 12-3-15,3 6 1 16,-1-1-4-16,9 6-9 16,-3-24-23-16,14-4-4 15,-3-27 0-15,14-6-1 16</inkml:trace>
  <inkml:trace contextRef="#ctx0" brushRef="#br2" timeOffset="42747.2743">14881 5001 87 0,'-21'-12'41'0,"4"21"-1"16,-11 5 2-16,4 25-22 16,-5-7-15-16,5 4-2 15,3-3-1-15,7 4 1 16,11-2-2-16,11-6 0 15,14-6 0-15,10-7-1 16,10-5 0-16,3-5-2 16,9-4 0-16,-5-9-3 15,9 5-4-15,-21-20-13 16,16 18-13-16,-26-15-5 0,3 10-1 15,-12-11 1-15</inkml:trace>
  <inkml:trace contextRef="#ctx0" brushRef="#br2" timeOffset="43184.318">15278 5143 76 0,'0'0'41'0,"1"-26"0"16,-1 26 0-16,-23-27-14 15,8 25-21-15,-14 6-1 16,-2 14-1-16,-6 6-1 15,1 9-1-15,1 3 0 16,6 4-1-16,8 1 0 16,11-8 0-16,11-5-1 15,14-13 0-15,9-9 0 0,13-14 0 16,7-11 0-1,3-4 0-15,1-8-1 0,-4-3 1 16,-1 2 0-16,-9 4 0 16,-10 10-1-16,-5 9 1 15,-7 18 0-15,-6 18-1 16,-8 22 1-16,-5 15 0 15,-4 12-1-15,0 7 2 16,-5 8 0-16,-5 0 0 16,-5-7 0-16,0-11 0 15,-9-12 2-15,-3-14-3 16,-1-15 0-16,-3-17-2 15,3-10-5-15,-7-27-7 16,17-1-5-16,-8-37-5 0,22-1-13 16,-7-27-6-16,16-14-2 15,4-14 4-15</inkml:trace>
  <inkml:trace contextRef="#ctx0" brushRef="#br2" timeOffset="45436.5432">14292 2462 91 0,'-6'12'35'15,"-4"-2"0"-15,5 19-6 16,-8-4-27-16,0 4 1 15,2 2-1-15,2 2 1 16,0 0-1-16,3-6 1 16,5-12-1-16,6-3 0 15,6-13-1-15,4-12 1 16,3-5-2-16,6-12 0 15,-1-4 0-15,0-4 0 16,-3 2 0-16,-1 3 0 0,-5 4 0 16,0 7-1-16,-6 5 2 15,-8 17 0-15,4-13 0 16,-4 13 0-16,-7 21 0 15,2-2 0-15,1-5 0 16,-1 6 1-16,5-3 0 16,8-2-1-16,2-5 0 15,7-7 0-15,9-6 0 16,2-4 0-16,5-1 0 15,-3-2-1-15,2 3 1 16,-6 5-1-16,-4 3 1 16,-6 9 0-16,-7 3 0 15,-7 9 0-15,-5 3-1 16,-2 0 1-16,0-3-2 0,-1-4-1 15,8-3-3-15,-2-15-4 16,26-2-29-16,-8-15-4 16,17-1 4-16,-5-9-4 15</inkml:trace>
  <inkml:trace contextRef="#ctx0" brushRef="#br2" timeOffset="45620.5616">14842 2612 104 0,'-18'3'38'0,"18"-3"3"16,0 0-4-16,-9-18-39 0,29 3-3 16,4-15-9-16,10 14-24 15,0-8-1-15,6 12 2 16,-5-3-4-16</inkml:trace>
  <inkml:trace contextRef="#ctx0" brushRef="#br2" timeOffset="45774.577">14907 2739 99 0,'-35'18'38'16,"13"2"-1"-16,9-23-2 16,16-10-37-16,16 2-7 15,1-16-29-15,29 1 2 16,1-10-1-16,12 4-1 15</inkml:trace>
  <inkml:trace contextRef="#ctx0" brushRef="#br2" timeOffset="46091.6087">15364 2415 97 0,'-31'5'38'0,"1"17"2"16,-12-5-2-16,10 10-33 15,-8 5 0-15,7 7-1 16,4 4-1-16,11 0 0 15,11-3-1-15,9-3 1 16,13-6-1-16,12-8-1 16,2-10 0-16,12-12-1 15,-2-16 1-15,4-5 0 0,-6-13-2 16,-5-6 0-16,-8-7 0 15,-6-1-2-15,-9-4 1 16,-9 4-2-16,-5 11 0 16,-7 2-3-16,-2 22-2 15,-14-7-21-15,19 25-10 16,-8-2 1-16,14 14-1 15</inkml:trace>
  <inkml:trace contextRef="#ctx0" brushRef="#br2" timeOffset="46255.6251">15697 2523 78 0,'-17'-7'24'15,"6"3"-22"-15,2-7-2 16,9 11-35-16,11-30 0 15</inkml:trace>
  <inkml:trace contextRef="#ctx0" brushRef="#br2" timeOffset="46572.6568">15982 2335 94 0,'-14'19'39'15,"-15"-8"0"-15,8 21 0 0,-6-4-34 16,5 8 1-16,1 2-2 15,6 3 1-15,6-3-2 16,11-3 1-16,7-7-2 16,12-6 1-16,6-14-1 15,8-11-2-15,5-10-2 16,3-9 0-16,-4-8 0 15,-3-8-1-15,-7-2-1 16,-14-5-1-16,-6 7-1 16,-14-3-3-16,-6 12 2 15,-12-2-4-15,9 23-18 16,-18-9-9-16,14 17 1 15,0-7-1-15</inkml:trace>
  <inkml:trace contextRef="#ctx0" brushRef="#br2" timeOffset="46916.6912">16309 2250 96 0,'-23'3'38'0,"5"9"2"15,-13-9-3-15,8 10-32 16,0-2 0-16,8 6-2 15,7-4-1-15,12 5 0 16,10-4-2-16,8 3 0 16,8 0 0-16,3 3 0 15,-1 2 0-15,-2-2 0 16,-4 5 0-16,-11 0 2 15,-11 5-1-15,-8-1 1 0,-11 2 0 16,-11 0 1-16,-2-7-2 16,-2-3 2-16,1-12-2 15,3-9-1-15,11-9-2 16,10-17-2-16,17-7-1 16,6-20-5-16,26 13-15 15,-10-24-17-15,13 15 2 16,-7-8-3-16,5 17 3 15</inkml:trace>
  <inkml:trace contextRef="#ctx0" brushRef="#br2" timeOffset="47306.7302">16961 2446 77 0,'9'-20'38'0,"2"31"1"15,-11-11-1-15,8 33-23 16,-12-5-12-16,0 9 1 0,-2 10-1 15,-2 6 0-15,0 0-2 16,-6-2-1-16,10 2-6 16,-5-22-20-16,23 0-12 15,1-22-1-15,15-11-1 16,4-25 2-16</inkml:trace>
  <inkml:trace contextRef="#ctx0" brushRef="#br2" timeOffset="47557.7553">17218 2444 107 0,'-36'40'43'0,"-8"-8"-2"16,18 15-6-16,-8-14-31 0,14-3 1 15,8-6-1-15,12-1 0 16,8-9-1-16,11 1-2 15,14-9 0-15,3 2-2 16,12-4 0-16,5-1-1 16,8-2-3-16,-3-9-4 15,13 18-19-15,-18-20-13 16,8 12 0-16,-13-12 0 15,-1 10 0-15</inkml:trace>
  <inkml:trace contextRef="#ctx0" brushRef="#br2" timeOffset="48018.8014">17755 2562 81 0,'0'0'40'0,"-32"-10"-1"16,14 13 2-16,-15-7-33 15,6 10 1-15,-9 0-3 16,3 8 0-16,0 5-2 16,4 11 1-16,8 0-3 15,5 2 1-15,11 0-1 16,11-2-2-16,10-6 1 15,9-6-1-15,8-15 0 16,7-10 0-16,3-10 0 16,-2-8 1-16,-2-8-2 0,-6-2 0 15,-6 0 0-15,-6 3 0 16,-7 8 0-16,-6 4-2 15,-8 20 1-15,0 0 1 16,1 31 2-16,-6 14 0 16,-2 18-1-16,0 16 2 15,-3 14-2-15,1 6 2 16,-8 6 0-16,-1-3-2 15,-7-12 1-15,-5-12 0 16,-6-19 1-16,-7-20-3 16,-4-19 1-16,-3-22-4 15,5-16-5-15,-11-30-10 16,26-1-14-16,-11-30-9 15,22-5-1-15,-1-24 0 0</inkml:trace>
  <inkml:trace contextRef="#ctx0" brushRef="#br2" timeOffset="48696.8692">18187 1131 63 0,'0'0'40'16,"0"0"0"-16,0 0 0 15,0 0-16-15,0 0-17 16,0 0-2-16,0 0-1 15,71-39-1-15,-71 39 0 16,98-13-1-16,-46 8-1 16,6-1 1-16,-4 7-2 15,-39 9 0-15,86 9-1 16,-7 20 0-16,-33 11 0 0,-31 20 1 15,-45 11-2-15,-26 9-1 16,-21-2-3-16,6-35-14 16,22-11-19-16,11-28-1 15,23-14 0-15,37-20-2 16</inkml:trace>
  <inkml:trace contextRef="#ctx0" brushRef="#br2" timeOffset="49530.9526">18948 1774 86 0,'-14'0'39'0,"28"-6"-2"15,4-16 1-15,23 2-33 16,2-13-3-16,9-3 0 0,6 4 0 15,0 4 1-15,-6 6-1 16,-4 7 1-16,-11 16-1 16,-3 18-1-16,-17 15 1 15,-8 14-1-15,-9 7 1 16,-4 12 0-16,-5 3 0 15,0 2-2-15,4-10 1 16,10-9 0-16,8-16 1 16,20-16-1-16,12-22 1 15,13-21-1-15,8-15 1 16,6-12 0-16,-1-11 0 15,-4-9 0-15,-12 0-1 16,-11-1 1-16,-16 5-2 16,-12 2 0-16,-10 12-1 0,-6 1 0 15,0 11-1-15,-1 6-1 16,10 10-3-16,-2 0-7 15,30 12-16-15,-7 7-13 16,19 8 1-16,3 2-2 16,14 7 2-16</inkml:trace>
  <inkml:trace contextRef="#ctx0" brushRef="#br2" timeOffset="49728.9724">20615 1659 108 0,'-20'23'41'15,"1"-14"0"-15,19-9-1 0,19 1-40 16,9-15-1-16,16-2-2 16,3-5-4-16,16 7-10 15,-12-7-22-15,6 11 0 16,-18 1-2-16,-10 16 2 15</inkml:trace>
  <inkml:trace contextRef="#ctx0" brushRef="#br2" timeOffset="49845.9841">20698 1836 104 0,'-45'34'39'0,"7"-15"1"15,27-10-5-15,11-9-41 16,38-36-30-16,38-10-4 16,15-16 1-16,20-4-2 15</inkml:trace>
  <inkml:trace contextRef="#ctx0" brushRef="#br2" timeOffset="50146.0141">21582 1128 121 0,'0'0'43'16,"-32"-61"1"-16,32 61-2 16,0 0-42-16,0 0 0 15,0 0 1-15,0 0 1 16,0 0 0-16,0 0-2 15,0 0 0-15,44 22 0 0,-9 19 0 16,-7 23 0-16,-27 13 0 16,-13 15 0-16,-17 4 0 15,3-1 0-15,3-15-8 16,2-18-10-16,30-3-17 15,-3-19-8-15,27 0 0 16,6-15 0-16</inkml:trace>
  <inkml:trace contextRef="#ctx0" brushRef="#br2" timeOffset="50281.0276">21910 2141 125 0,'-38'28'43'0,"-11"-18"0"15,10 2-6-15,3-10-52 16,-3-21-18-16,30 9-11 0,-6-9 0 15,7 4-2-15</inkml:trace>
  <inkml:trace contextRef="#ctx0" brushRef="#br3" timeOffset="56926.6921">16573 4610 50 0,'3'-15'33'15,"13"15"1"-15,9 7-1 16,6-10-21-16,18 11-9 16,7-8 0-16,19 6 1 15,11-6 0-15,21 1-1 16,15-6 0-16,11 4-1 15,11-5 0-15,16 5-1 16,5-1 1-16,14 1-1 16,8-4 0-16,11 0 1 15,7 0-1-15,9-2 1 0,6-5 0 16,-4-1 0-16,3-3 0 15,-2 2 0-15,-9-4 0 16,-11 7-1-16,-22-4 0 16,-9 1 0-16,-26 4 0 15,-17 0 0-15,-22 1-1 16,-21 1 1-16,-24 2-1 15,-14-4 1-15,-23-2-1 16,-18-3 0-16,-16 0 1 16,-22-1-1-16,-19-2 0 15,-16 1 1-15,-17 2 0 16,-13 3-1-16,-9 5 0 15,-3 0 1-15,4 5-1 16,8 0 1-16,12 0-1 0,17-3 0 16,21 0-1-16,18-8 2 15,20-3-1-15,25-3 1 16,17 1-1-16,16 1 1 15,18 5 0-15,15 5 0 16,8 8-1-16,8 13 0 16,-5 7 1-16,-7 7-2 15,-2 10 1-15,-11 0-1 16,-16 4 1-16,-16 2-1 15,-17 2 2-15,-15 4-1 16,-21 1 0-16,-20 3 0 16,-23 2 1-16,-20 1-1 15,-12 1 0-15,-7-5 0 16,0-5-2-16,5-13-2 0,27-1-32 15,5-26-2-15,34-3-1 16,14-24-3-16</inkml:trace>
  <inkml:trace contextRef="#ctx0" brushRef="#br3" timeOffset="57693.7688">18321 3222 89 0,'-2'-13'36'15,"-4"-11"0"-15,8 11-1 16,-4-3-32-16,2 16-1 0,0 0 0 16,13 14 1-16,-14 19-1 15,-2 16 0-15,-4 14 1 16,-2 16-1-16,-3 8 1 15,1 7-2-15,-2 3 0 16,4-4 0-16,4-9 1 16,4-9-2-16,4-16 1 15,3-14 0-15,2-17 0 16,-8-28 0-16,19-12 0 15,-10-21 0-15,0-20 0 16,-2-15-1-16,-2-18 0 16,1-12 0-16,0-18 0 15,-1-5 0-15,1 1-1 16,1 7 1-16,2 11 0 0,4 10 0 15,5 15 0-15,6 17 0 16,11 23 1-16,6 18-1 16,3 15 0-16,8 11 0 15,-1 9 0-15,0 7 1 16,-9 8-1-16,-11 6 0 15,-19 6 0-15,-18 5 1 16,-17 1-1-16,-20 1-1 16,-12-4 0-16,-6-4-1 15,0-2-5-15,0-22-21 16,22 9-10-16,7-20-1 15,31 5-1-15,11-18 0 16</inkml:trace>
  <inkml:trace contextRef="#ctx0" brushRef="#br3" timeOffset="58016.8011">18998 3546 93 0,'5'-16'37'15,"7"12"0"-15,-11-10-2 16,-1 14-30-16,4 11-2 0,-8 7 1 15,-5 7-2-15,0 6 0 16,-4 6-1-16,0-2 0 16,-1 2-1-16,1-1 0 15,5-5-3-15,0-15-2 16,14 5-11-16,-6-21-21 15,14-7 0-15,-6-14 0 16,7 4-1-16</inkml:trace>
  <inkml:trace contextRef="#ctx0" brushRef="#br3" timeOffset="58174.8169">18905 3521 88 0,'-33'-29'37'0,"9"15"1"16,-4-6-1-16,17 17-27 16,11 3-7-16,0 0-1 15,18-4-2-15,15 3-2 0,15 1-5 16,1-9-4-16,25 9-24 15,-7-10-2-15,11 6 1 16,-11-6-1-16</inkml:trace>
  <inkml:trace contextRef="#ctx0" brushRef="#br3" timeOffset="58481.8476">19467 3413 88 0,'-12'4'37'0,"-9"-5"0"16,3 13 2-16,-14-9-28 16,9 15-5-16,-2 1-1 15,6 6-1-15,3 3-1 16,2 4-1-16,7-3 1 15,10 1-2-15,2-4 0 16,9-5 0-16,5-5 0 0,7-7 0 16,1-6-1-16,5-10 0 15,1-9 0-15,-4-5 0 16,-1-3-1-16,-5-6 1 15,-8-2-2-15,-6 1 1 16,-8 5 0-16,-11 5 0 16,-3 7-1-16,-5 8 1 15,-1 8-2-15,-3-2-3 16,13 12-4-16,-7-12-25 15,27 14-3-15,1-17 1 16,21 11-3-16</inkml:trace>
  <inkml:trace contextRef="#ctx0" brushRef="#br3" timeOffset="58820.8815">19896 3405 97 0,'14'9'37'0,"-24"1"2"16,2 13-1-16,-16 1-32 15,4 6-4-15,-2 2 1 16,2 4-2-16,2 2-1 15,5-7 0-15,5 1-4 16,4-10-3-16,12 3-13 16,-8-25-17-16,19 3-1 15,-10-17 1-15,7 0 1 16,-13-13 28-16,4-2 6 15,-7-1 4-15,-11-13 16 16,8 18 18-16,-15-7 2 16,8 15 0-16,-6-9 0 0,12 16-28 15,-4-3-3-15,8 13-1 16,21-13-4-16,6 6-1 15,12-1-5-15,4-11-7 16,21 7-25-16,-2-16-3 16,18 6 0-16,-6-11-2 15</inkml:trace>
  <inkml:trace contextRef="#ctx0" brushRef="#br3" timeOffset="59012.9007">20644 3064 112 0,'-12'8'40'15,"12"-8"1"-15,0 0-2 0,24-17-39 16,6 3-2-16,16-1-1 16,-1-5-5-16,14 18-24 15,-12-12-6-15,6 12-1 16,-21-2-1-16</inkml:trace>
  <inkml:trace contextRef="#ctx0" brushRef="#br3" timeOffset="59151.9146">20653 3290 115 0,'-33'26'41'15,"29"4"2"-15,4-30-3 16,46 4-37-16,14-17-3 16,19-11-4-16,27 8-27 15,-9-21-9-15,14 7 0 0,-8-3-2 16</inkml:trace>
  <inkml:trace contextRef="#ctx0" brushRef="#br3" timeOffset="61986.198">21848 2859 88 0,'2'-12'35'0,"-16"-5"-4"0,0 21 0 16,-27-5-19-16,5 16-4 15,-10 4-2-15,1 12 0 16,-5 12-3-16,9 14 0 16,3 9-2-16,13 7 1 15,11 0 0-15,9 1-1 16,13-6 0-16,14-8-1 15,15-17 2-15,11-19-1 16,10-22 0-16,8-19 0 16,2-22-1-16,5-22 2 15,-2-13-2-15,-10-7 2 16,-9-8-2-16,-11-1 1 15,-19 6-1-15,-14 8 0 16,-14 20-1-16,-17 12 1 0,-13 18-2 16,-8 21 1-16,-1 13-1 15,1 11-2-15,10 16-5 16,2-11-23-16,33 10-8 15,12-12 1-15,25 1-2 16</inkml:trace>
  <inkml:trace contextRef="#ctx0" brushRef="#br3" timeOffset="62153.2147">22452 3033 114 0,'-24'14'35'0,"-1"-10"-3"15,7-5-31-15,18 1-39 0,18-15 0 16,16 8-2-16</inkml:trace>
  <inkml:trace contextRef="#ctx0" brushRef="#br3" timeOffset="62505.2499">22977 2755 117 0,'-14'-7'39'16,"-19"-6"1"-16,9 24-2 15,-10-1-34-15,3 12-2 16,-4 7 1-16,3 13-1 0,1 6 0 16,7 8-1-1,12 1-1-15,12-5 1 0,10-5-1 16,16-9 1-16,10-12 0 15,10-14 0-15,4-15 0 16,2-16 1-16,-3-11-2 16,-3-14 0-16,-9-4 0 15,-7-6 0-15,-15-6 0 16,-7 0 0-16,-10 6-2 15,-12 7-1-15,-5 13-1 16,-11 6-1-16,3 20-5 16,-9-7-17-16,23 34-14 15,0-10 2-15,22 14 0 16,8-8 0-16</inkml:trace>
  <inkml:trace contextRef="#ctx0" brushRef="#br3" timeOffset="62880.2874">23609 2693 121 0,'0'0'38'15,"-14"-15"2"-15,-7 22-7 16,-13-7-30-16,-7 4-1 16,-2 3 0-16,-2 9-1 15,8-2 0-15,7 8 0 16,13 0-1-16,17 4 0 15,18-1 0-15,13 1-1 16,17 2 1-16,4-3 0 16,5 7 0-16,-5-3 0 15,-8 4 0-15,-16 3 0 0,-14 5 0 16,-21 1 1-16,-19 1-1 15,-16-1 0-15,-12-7 0 16,-5-3 1-16,-5-12 0 16,5-10-1-16,9-21 1 15,17-17 0-15,14-11-1 16,21-17-1-16,20-5 0 15,13-13-3-15,15 1 0 16,0-2-8-16,15 21-22 16,-17-4-5-16,6 22 0 15,-18 1-3-15</inkml:trace>
  <inkml:trace contextRef="#ctx0" brushRef="#br3" timeOffset="63422.3416">23881 2622 101 0,'2'-14'38'0,"-11"-1"1"16,9 15 1-16,-13 13-36 16,10 4-1-16,0 16-1 0,-1 7 1 15,-2 12-1-15,1 9 0 16,-1 7-2-16,-3 4-2 15,5 1-4-15,-6-15-21 16,13 2-11-16,-3-20 0 16,16-2-2-16,3-25 1 15</inkml:trace>
  <inkml:trace contextRef="#ctx0" brushRef="#br3" timeOffset="63656.365">24070 2884 111 0,'-46'8'41'0,"12"13"0"0,-7-10-1 16,16 6-35-16,7-1-1 16,12 3-1-16,11-8-1 15,11 1-1-15,12-1-1 16,4-3-1-16,9-1-2 15,-2-4-2-15,8 9-6 16,-12-18-24-16,14 13-6 16,-14-15 1-16,4 9-1 15</inkml:trace>
  <inkml:trace contextRef="#ctx0" brushRef="#br3" timeOffset="64056.405">24351 2936 106 0,'-14'-4'39'0,"-8"-5"1"0,5 12-1 16,-15-8-33-16,8 18-1 15,-1 0-2-15,1 8 0 16,1 5 0-16,5 1-1 16,9 0 0-16,8 0-1 15,10-7-1-15,12-5 1 16,9-7-1-16,4-10 0 15,3-7 0-15,0-4 0 16,-5-7 0-16,0-5 1 16,-10 2-1-16,-6-1 0 15,-9 3 0-15,-4 8 0 16,-3 13-1-16,-14 1 0 15,-1 22 1-15,-4 17-1 16,-3 14 0-16,-3 12 0 16,0 9 1-16,-2 5 0 0,-1 4 0 15,-1-4 1-15,-2-7-1 16,-4-13 1-16,-4-12-1 15,-1-17-1-15,-1-14-4 16,-1-21-9-16,19-2-22 16,-5-24-4-16,21-2-1 15,4-21-1-15</inkml:trace>
  <inkml:trace contextRef="#ctx0" brushRef="#br3" timeOffset="64677.4671">24666 3024 112 0,'-5'15'37'16,"-10"-7"2"-16,11 14-8 15,-8-7-29-15,2 4 0 16,-3 0 0-16,6 0-1 16,1 0 0-16,0-3 0 15,6-7-1-15,0-9 1 0,12 7-1 16,-1-16 0-16,7-5 0 15,0-3 1-15,3-8 0 16,1 0 0-16,0 0 0 16,-2 0 1-16,-5 8 0 15,-5 3 0-15,-10 14 0 16,8-10-1-16,-8 10 1 15,-15 18-1-15,2-2 0 16,4 5-1-16,0-2 1 16,4-1-1-16,9-4 0 15,7-6 0-15,11-8 0 16,6-6 0-16,6-8 0 15,4-6 0-15,-1-5 1 16,-3-1-1-16,-4 3 1 16,-11 3-1-16,-7 6 0 0,-12 14 1 15,0 0-1-15,-19 28 0 16,-5 3-1-16,1 7 0 15,1 6-3-15,1-1-2 16,17 8-10-16,-6-25-23 16,29 1-2-16,-1-25-1 15,29-6 1-15</inkml:trace>
  <inkml:trace contextRef="#ctx0" brushRef="#br3" timeOffset="64850.4844">25321 2580 82 0,'-33'38'38'15,"-1"31"1"-15,-11 5-1 16,15 17-21-16,-6 3-22 16,0-8-6-16,10 7-26 15,-1-17 0-15,14-1 0 16,0-18-2-16</inkml:trace>
  <inkml:trace contextRef="#ctx0" brushRef="#br3" timeOffset="65158.5152">25239 3116 112 0,'0'0'39'0,"-23"16"1"0,15 6-6 15,-11-8-28-15,8 5-2 16,-1 1-2-16,7-3 0 15,8 2 0-15,1-3-1 16,6 1 1-16,-5-1-1 16,4-2 0-16,-4 1 0 15,2 0 0-15,-2-1 0 16,-3 0-2-16,-2-2 1 15,1 3-1-15,-4-1-2 16,-2 6-1-16,-10-9-5 16,5 17-13-16,-26-19-16 15,8 12-3-15,-17-14 1 16,7 7-2-16</inkml:trace>
  <inkml:trace contextRef="#ctx0" brushRef="#br3" timeOffset="66022.6016">23306 4022 117 0,'25'1'40'0,"8"-16"0"16,27 14-7-16,-1-13-29 15,15 1-1-15,14-1-1 16,7-1-1-16,9 4-1 16,-1 2 0-16,-2 1 0 15,-9 3 0-15,-7 1 0 16,-9-1 0-16,-16 1 0 15,-10 0 0-15,-13-3 0 16,-13-2 0-16,-10 0 0 16,-12-5 0-16,-13-3-1 15,-11-2 1-15,-8-3 1 0,-11-2-1 16,-8-4 0-16,-4 2 1 15,2 5-1-15,5 1 1 16,9 5-1-16,9 10 1 16,16 6-1-16,12-1 0 15,32 23 0-15,5-3 0 16,13 3 0-16,3 2 1 15,7-3 1-15,0 2-1 16,-5-5 0-16,-3 1 1 16,-14-2 0-16,-11 3-1 15,-12 3 1-15,-13 2-2 16,-19 6 0-16,-17 6 0 15,-12 4 0-15,-7-1 0 16,-2 4 0-16,2-7-3 16,12 3-5-16,2-24-13 0,31 7-20 15,8-24-2-15,28 8-1 16,8-19 0-16</inkml:trace>
  <inkml:trace contextRef="#ctx0" brushRef="#br3" timeOffset="66180.6174">24718 4247 125 0,'-28'12'43'0,"-11"-18"0"16,7 4-4-16,2-9-43 16,2-13-9-16,28 12-11 15,-15-14-14-15,16 11-4 16,-4-6-1-16,8 7 0 15</inkml:trace>
  <inkml:trace contextRef="#ctx0" brushRef="#br3" timeOffset="68631.8625">7045 14583 9 0,'-23'-4'19'0,"23"4"-4"16,-24 4 1-16,24-4-28 15,-12 11 6-15,12-11 5 16,-2 20 8-16,2-20 3 15,0 19 4-15,0-19 2 16,3 12 3-16,-3-12-1 16,0 0-5-16,0 0-3 15,19 0-4-15,-19 0-2 16,23-3-1-16,-7-1 0 0,3 4-2 15,5-1-1-15,6 1 0 16,8 1 1-16,10-1-1 16,3-3 1-16,11 0 0 15,14-4 2-15,11 0-2 16,13-3 1-16,15-3-1 15,10 1 1-15,19-1-1 16,11 0 0-16,13 1-1 16,9 0 1-16,13-3-1 15,9 2 1-15,12-3-1 16,12-2 1-16,6-5-1 15,13-3 1-15,9 1-1 16,11-3 1-16,7 3-1 16,6-2 1-16,0 7-1 0,0 2 0 15,-2 6 0-15,-13 5 0 16,-4 5 0-16,-13 0 0 15,-15 5 0-15,-19-2 0 16,-8-1 0-16,-12-1 0 16,-12-6 0-16,-8-4-1 15,-17-1 0-15,-11 0-4 16,-20-9-12-16,-12 14-18 15,-34-2 0-15,-26 14-3 16,-35-4 1-16</inkml:trace>
  <inkml:trace contextRef="#ctx0" brushRef="#br3" timeOffset="69215.9209">7404 14817 26 0,'0'0'30'0,"0"0"3"16,0 0-3-16,8 15-25 16,19-1 0-16,5-5 1 15,22 4 0-15,11-9-1 16,24 4 0-16,13-9-1 15,27 1 0-15,15-6 0 16,21 2-2-16,14-3 1 16,16 2-1-16,12 1 0 15,11-1-2-15,15 4 1 16,4-3 0-16,10-1 0 15,12-2 0-15,9-3 0 0,12-5 0 16,8-4 1-16,14-4 1 16,4-7-2-16,7 0 2 15,-1-4-2-15,-1 1 2 16,-14 1-3-16,-10 6 2 15,-21 8-3-15,-28 4-1 16,-26 12-2-16,-33-1-2 16,-23 16-16-16,-37-7-14 15,-24 8 0-15,-40-7-3 16,-19 2 3-16</inkml:trace>
  <inkml:trace contextRef="#ctx0" brushRef="#br3" timeOffset="69699.9693">10635 13771 54 0,'34'5'36'0,"7"3"-2"16,10 7 1-16,12 2-32 0,11 12 1 15,5 1 2-15,15 9-2 16,5-1 1-16,11 13-2 15,3-3 0-15,6 6 0 16,-9 4-1-16,-5 2-1 16,-12 2 0-16,-15 3 0 15,-25 3-1-15,-21 3 1 16,-27 7 0-16,-25 5-1 15,-27 0 2-15,-17 8-1 16,-23-2 0-16,-3-2 0 16,-6-6-1-16,8-15-2 15,16-4-9-15,12-31-28 16,31-15-1-16,16-29-1 15,33-17-1-15</inkml:trace>
  <inkml:trace contextRef="#ctx0" brushRef="#br3" timeOffset="70261.0254">12726 15019 69 0,'-2'-23'41'15,"-15"-9"-2"-15,-1 14 1 16,-22 5-38-16,5 10-1 15,-8 10 0-15,-4 16 0 16,-5 15-1-16,-2 16 1 16,-3 12-1-16,5 10 1 15,9 3-1-15,14 2 1 16,17-4 0-16,19-6-1 15,26-17 2-15,21-14-2 16,25-25 1-16,15-17-1 16,15-18 0-16,2-19 2 0,-4-21-2 15,-10-14 1-15,-15-12-1 16,-16-5 1-16,-23-1-1 15,-21 0 1-15,-22 8 0 16,-17 12 0-16,-20 14-1 16,-16 19-1-16,-9 23 0 15,-13 16-1-15,-1 22-4 16,-5-5-18-16,26 23-17 15,3-7 0-15,27 0-2 16,14-13 2-16</inkml:trace>
  <inkml:trace contextRef="#ctx0" brushRef="#br3" timeOffset="70435.0428">13647 15144 75 0,'-14'42'42'16,"-18"-18"-3"-16,0 3 0 15,-4-12-44-15,2-17-34 16,34 2 1-16,-15-22-4 16,26 2 2-16</inkml:trace>
  <inkml:trace contextRef="#ctx0" brushRef="#br3" timeOffset="70838.0831">14372 15007 50 0,'0'0'35'0,"-20"-16"-1"16,5 7 1-16,-9-5-33 16,1 5 2-16,-6-3 0 15,0 13 0-15,-11 5 2 16,0 14 0-16,-6 12-1 15,2 15 0-15,-7 10-2 16,4 10 2-16,4 6-3 16,12 6-1-16,10-1 1 15,14-4-3-15,18-13 2 16,17-15-2-16,18-18 0 15,13-19-1-15,12-24 2 16,7-19 1-16,7-19-1 0,-6-17 1 16,-7-10 0-16,-11-9 0 15,-15 0 0-15,-17 4 0 16,-14 6-1-16,-23 10-1 15,-13 15-2-15,-13 10-3 16,-1 27-11-16,-14 1-21 16,14 19-1-16,0 1-2 15,18 12 1-15</inkml:trace>
  <inkml:trace contextRef="#ctx0" brushRef="#br3" timeOffset="71306.1299">15206 14986 42 0,'26'-16'35'16,"-3"6"2"-16,-20-13-2 16,-3 8-27-16,-21-4-4 15,-6 5 1-15,-20 2 1 16,-8 12-2-16,-20 7 0 15,-1 10 0-15,-9 8-1 16,6 4 1-16,12 3-1 16,17 5 0-16,16-3-1 15,24 0-1-15,25-6-1 16,22-4 0-16,19-2-1 15,15 5 1-15,8-2 0 16,1 5 0-16,-7 1 0 16,-8 6 0-16,-14 3 0 0,-20 3 0 15,-22 3 0-15,-15 0-1 16,-21-3 1-16,-12-1 0 15,-9-11 0-15,-2-15-2 16,5-17 2-16,8-24 0 16,16-22 0-16,15-24 1 15,20-23-1-15,14-12 1 16,15-6-1-16,3 3 0 15,4 6 0-15,-4 16 1 16,-2 23-10-16,-23 10-20 16,2 31-10-16,-22 9-1 15,-1 14-1-15</inkml:trace>
  <inkml:trace contextRef="#ctx0" brushRef="#br4" timeOffset="87300.7292">7305 14379 15 0,'-25'12'26'0,"8"4"0"16,-4 1-6-16,2-13-14 15,11 8 1-15,-6-12 0 16,14 0 2-16,0 0 0 16,0 0-2-16,3-13 0 15,11 1-2-15,0-9 0 16,8 1-1-16,-2-8-1 15,9 1 0-15,0-5-1 16,3 4 0-16,2-2 0 16,3 3-1-16,1-1 0 15,1 3 0-15,4 2-1 16,3-1 0-16,5 1 0 0,1 0 0 15,5-4 0-15,1-2 2 16,4-3-1-16,7-3 0 16,3-6 0-16,4-2 1 15,10-5-1-15,2-4 1 16,6 2 0-16,3-3-2 15,3-1 2-15,0-1-2 16,5 2 1-16,-1 1-1 16,2 0 1-16,-1-1-1 15,0 0 0-15,-2 1 1 16,5-3 0-16,1-1 0 15,0-5 0-15,0 0 0 16,-2 0 0-16,5 4 1 0,-6-3-1 16,4 2 0-16,1 2-1 15,4 1 1-15,-3 2-1 16,1 0 0-16,2-2 1 15,2-1-1-15,3 0 0 16,5-2 0-16,1-4 0 16,2 2 1-16,2-4-1 15,4 6 0-15,0-2 1 16,2 2-1-16,-2 3 0 15,-2 2 0-15,-3 1 0 16,-3-1 1-16,4 3-1 16,-5 0 1-16,-6 1-2 15,-2-4 3-15,-4 1-2 16,-4 3 1-16,-5 0 0 0,-1 2-1 15,-6 0 1 1,-4 4-1-16,-5 3 1 0,-8 6-1 16,-6 4 0-16,-9 2 0 15,-8 5 0-15,-12 4 1 16,-8 1-1-16,-6 4 0 15,-8 2 0-15,-4 1 0 16,-6 3 1-16,-2 0 0 16,-11 8-1-16,14-8 1 15,-14 8 0-15,0 0 0 16,0 0-1-16,0 0 1 15,0 0-1-15,0 0 1 16,10-6-1-16,-10 6 0 16,18-7 0-16,-3 2 0 0,3-2 0 15,4 1 1-15,-1-1 0 16,2 1 0-16,-4 1 0 15,0 1 0-15,-8-1-1 16,-11 5 1-16,0 0-3 16,0 0-3-16,-6 14-3 15,-18-16-20-15,24 2-12 16,-23 6 1-16,23-6-2 15</inkml:trace>
  <inkml:trace contextRef="#ctx0" brushRef="#br4" timeOffset="87944.7936">11189 11797 75 0,'-14'2'40'16,"14"-2"-2"-16,14-9 1 15,10-4-35-15,19-5-2 16,21-4 2-16,13-6-2 15,12 2 1-15,13-2-2 16,7 5 2-16,5 1-2 16,-2 10 1-16,-8 9-1 0,-12 10 2 15,-14 11-2-15,-17 11 0 16,-21 9 0-16,-16 14-1 15,-28 9 1-15,-20 13-1 16,-13 7 2-16,-18 5-3 16,-8-1 2-16,-6 2 1 15,0-6-2-15,9-12-1 16,16-3-5-16,3-32-17 15,35-6-17-15,6-28-2 16,38-17 0-16,13-25-2 16</inkml:trace>
  <inkml:trace contextRef="#ctx0" brushRef="#br1" timeOffset="99628.9619">14151 10986 45 0,'7'-10'35'0,"-7"10"0"15,4-12 0-15,-4 12-20 16,2-10-9-16,-2 10-2 15,0 0 0-15,4-12-1 16,-4 12 0-16,0 0 0 16,0 0-1-16,0 0 1 15,0 0-1-15,0 0 0 16,0 0 0-16,0 22 0 15,0-8-1-15,0 7 0 0,-2 4 0 16,2 5 0-16,0 6-1 16,-2 3 1-16,-2 6-1 15,4 1 1-15,-1 5-1 16,1 1 1-16,1 0-1 15,1 0 2-15,0-1-1 16,4 1 1-16,1 1-1 16,-1-4-1-16,0-1 1 15,-1-2-2-15,2 3 2 16,-4-1-3-16,2 0 2 15,-4-6-2-15,1 1 2 16,0 2 0-16,3-4 0 16,0 1 0-16,-2-3 0 15,2-1 1-15,-1-1-1 0,0 3 1 16,-3 0-1-16,-1-2 1 15,2 0-1-15,-4 0 0 16,1 1 0-16,-3 0-1 16,3-1 1-16,1-3 0 15,0 2 0-15,1-4-1 16,4 3 1-16,0-3 1 15,-2 3-1-15,2 1 0 16,-1 3 0-16,1 0 0 16,-4 5 1-16,-1-1-1 15,-1 1 0-15,-2 5 0 16,1-5 0-16,-2-1-1 15,0-6 1-15,3-4-1 16,1-2 1-16,-1-5 0 16,6-5 0-16,-2-1-1 0,2-1 1 15,1-1 0-15,-3 2 1 16,3 2-1-16,-3 0 0 15,0 6 0-15,-3 0 0 16,-3 1 1-16,1 1-2 16,-3 1 2-16,1 0-1 15,-3 0 0-15,1-4 0 16,3 1 0-16,-2-2 0 15,3-2 0-15,-2-2 0 16,3 0 0-16,2 1 0 16,-1 3 1-16,4 2-2 15,-4 0 0-15,0 2 0 16,0 2 1-16,-4 1-1 15,4 1 0-15,-5 1 0 0,0-1 1 16,0-3 0-16,3 1 0 16,-3-4 1-16,3-2-1 15,1-5 0-15,-2-2 1 16,3 0-1-16,3-3 0 15,-3 2 0-15,4 0 0 16,0 6 0-16,-3 0 0 16,4-1-1-16,-3-3-1 15,1-1-3-15,-3-20-21 16,0 0-13-16,-5-40 0 15,8 5-2-15,-6-23 1 16</inkml:trace>
  <inkml:trace contextRef="#ctx0" brushRef="#br1" timeOffset="100311.0301">14097 12854 44 0,'0'0'35'16,"-4"-17"0"-16,4 17-1 16,-2-24-23-16,2 24-4 15,2-22 0-15,-2 22-1 0,7-15-3 16,-7 15 1-16,0 0-2 15,11 2 1-15,-11-2 0 16,11 30-1-16,-7-2 0 16,9 11 1-16,-2 9-2 15,3 10 1-15,1 7-1 16,0 3 0-16,2-4 0 15,-2-4 0-15,4-15 1 16,1-14-1-16,2-20 1 16,7-28-1-16,4-23 0 15,4-23 1-15,6-20 0 16,3-11 0-16,-1-6-1 15,2 0-1-15,-1 4 1 16,-7 14-2-16,-5 13 0 16,-6 16-2-16,-4 22-5 0,-16-3-21 15,8 30-11-15,-16 4 1 16,0 0-3-16</inkml:trace>
  <inkml:trace contextRef="#ctx0" brushRef="#br1" timeOffset="101319.1309">14278 13560 52 0,'0'0'35'0,"0"0"-2"16,0 0 1-16,-20-5-28 15,20 5-1-15,-12-14 1 16,12 14-1-16,-27-13-1 15,7 7 0-15,-10 1 0 16,-1 5-1-16,-11 1 1 16,-3 7-1-16,-4 2 0 15,-3 6-1-15,0 0 0 0,1 1 0 16,0-3-1-16,7 2 0 15,4-4 0-15,5-3 0 16,7-6-1-16,6-3 1 16,6-3 0-16,16 3-1 15,-13-16 1-15,14 5 0 16,-1 11-1-16,12-19 0 15,-12 19 0-15,16-12 1 16,-16 12-1-16,13 14 1 16,-10 6-1-16,0 11 0 15,-3 10 0-15,0 16 1 16,-4 12-2-16,1 12 1 15,-1 8-1-15,-3 2 1 16,3-5-1-16,3-9-2 16,5 0-10-16,-4-35-26 0,19-12-1 15,-7-32-1-15,13-17 0 16</inkml:trace>
  <inkml:trace contextRef="#ctx0" brushRef="#br1" timeOffset="101454.1444">13990 14103 85 0,'-13'42'39'0,"-7"-11"-4"16,-3-14-31-16,9-7-37 16,5-26-8-16,12-8-1 15</inkml:trace>
  <inkml:trace contextRef="#ctx0" brushRef="#br1" timeOffset="104624.4614">15373 11972 63 0,'-4'-21'37'0,"4"6"-2"0,-5-4 1 15,0 7-32-15,-7-1-1 16,0 11-1-16,-8 7 1 15,-4 12 0-15,-9 14 0 16,0 15 1-16,-6 10-1 16,3 11 2-16,3 2-2 15,11 6 1-15,10-4-2 16,17-6 0-16,17-10-1 15,14-17 0-15,16-14-1 16,14-12-1-16,5-18 1 16,5-15 0-16,-1-13 1 15,-5-15 0-15,-16-12 0 16,-8-5-1-16,-21-5 1 0,-16 2 0 15,-19 5-1-15,-14 8 0 16,-17 9 0-16,-10 13 0 16,-5 13-1-16,0 8-1 15,8 10-2-15,3-1-4 16,30 12-29-16,1-9-1 15,31 4-1-15,9-8-2 16</inkml:trace>
  <inkml:trace contextRef="#ctx0" brushRef="#br1" timeOffset="104789.4779">16096 12144 86 0,'-23'22'39'0,"6"0"0"0,-6-17-2 16,6-15-34-16,17 10-39 15,-15-9-2-15,15 9-1 16,8-26-2-16</inkml:trace>
  <inkml:trace contextRef="#ctx0" brushRef="#br1" timeOffset="107664.7654">15922 8134 58 0,'0'0'36'0,"10"-14"-1"16,-10 14 1-16,0 0-13 15,12 7-18-15,-12 8-2 16,5 13 0-16,-3 8-1 15,0 15 0-15,3 5 0 16,-3 10 0-16,1 4 0 16,-2 2 0-16,-1-4 0 0,4-4-1 15,-3-13 1-15,3-11-1 16,1-11 1-16,-1-13-1 15,-4-16 0-15,12-8-1 16,-5-18 0-16,-1-12 1 16,-3-13-1-16,2-13 1 15,-2-10-1-15,-1-11 0 16,3-1-1-16,3-3 2 15,1 5-1-15,7 8 0 16,-1 11-1-16,3 14 2 16,5 16-2-16,2 12 1 15,-1 13-1-15,-2 21 3 16,-1 6-2-16,-4 8 0 15,-4 7 1-15,-4 7-1 0,-9 2 0 16,-6 5 0-16,-10-1 1 16,-7-4-3-16,-5-2 1 15,-2-10-2-15,5 2-6 16,-11-21-26-16,21 6-2 15,-2-16-1-15,17 0-1 16</inkml:trace>
  <inkml:trace contextRef="#ctx0" brushRef="#br1" timeOffset="108273.8263">16816 8352 80 0,'-14'-26'37'0,"-8"-4"-1"15,4 8 1-15,-11-5-30 16,8 12-2-16,-6 4 0 16,4 11-2-16,-1 11 1 15,3 16-1-15,-1 11-1 16,5 14 0-16,0 9 1 0,2 13-2 15,6 3 1-15,2-2-2 16,2 1-1-16,5-8-3 16,4-6-1-16,-3-22-7 15,19-4-25-15,-12-23-1 16,6-6 1-16,-6-18-1 15</inkml:trace>
  <inkml:trace contextRef="#ctx0" brushRef="#br1" timeOffset="108426.8416">16497 8710 95 0,'-28'-16'38'0,"8"11"1"15,2-2-1-15,18 7-28 16,0 0-7-16,28 1-2 16,13-9-3-16,8-14-20 0,17 5-16 15,2-10 0-15,13 5-1 16,-3-5-1-16</inkml:trace>
  <inkml:trace contextRef="#ctx0" brushRef="#br1" timeOffset="108759.8749">17284 8236 108 0,'20'-15'39'0,"10"7"1"16,-4-12-4-16,4 6-36 15,7 7-2-15,-6-4-4 16,12 13-30-16,-18-1-2 15,1 11 0-15,-12-5-2 16</inkml:trace>
  <inkml:trace contextRef="#ctx0" brushRef="#br1" timeOffset="108913.8903">17347 8411 112 0,'-29'28'41'0,"6"-14"-1"16,23 1-1-16,14-17-38 15,21-10-3-15,25 5-20 16,4-24-15-16,19 3-3 15,5-11 0-15,15 0-2 16</inkml:trace>
  <inkml:trace contextRef="#ctx0" brushRef="#br1" timeOffset="109903.9893">18292 8078 57 0,'13'-21'35'16,"-4"3"1"-16,-3 8-1 15,-7-5-9-15,1 15-20 16,0 0-1-16,-14 21-2 15,0-5 0-15,3 11 0 16,-1-1-2-16,1 10 1 16,2 1-1-16,3 0 0 15,3-3-1-15,3-1 1 16,4-9-1-16,7-7 2 15,2-9-1-15,0-11 0 16,1-12 0-16,5-9 0 16,-3-13 0-16,4-4 0 15,-3-9 0-15,4-3 0 0,-4 0-1 16,2 2 1-16,1 7-1 15,-5 8 1-15,-3 9 1 16,0 13-1-16,-12 14 1 16,12 14 0-16,-12 10 0 15,2 6-1-15,1 4 0 16,0 2 0-16,5-4-1 15,3-4 0-15,9-11 1 16,8-11-1-16,4-9 0 16,5-9 0-16,9-10 0 15,-2-5 1-15,0 0 0 16,-7 2-1-16,-3 4 0 15,-8 12 2-15,-6 9-2 16,-11 11 1-16,-9 17-1 0,-7 8-1 16,-5 7 1-16,3 4-2 15,3 2 0-15,6-8-4 16,14 0-4-16,2-18-27 15,27-4-3-15,-4-16 0 16,22-5 0-16</inkml:trace>
  <inkml:trace contextRef="#ctx0" brushRef="#br1" timeOffset="110056.0045">19389 8201 100 0,'-21'13'39'15,"-8"-11"0"-15,11 2-3 0,-2-19-32 16,2-3-39-16,22 3-4 15,5-9 1-15,11 1-2 16</inkml:trace>
  <inkml:trace contextRef="#ctx0" brushRef="#br1" timeOffset="110461.045">19667 7918 106 0,'0'0'39'0,"-11"-13"1"16,11 13-1-16,4-23-33 15,12 2-4-15,8-1 0 16,2 5 0-16,2 1 0 0,-1 9 0 16,-4 3 0-16,-2 11 0 15,-9 7-1-15,-5 16 1 16,-8 8-2-16,-3 8 0 15,-7 4 1-15,3 4-2 16,2 0 1-16,4-1-1 16,4-7 0-16,10-10 0 15,7-14 1-15,12-10 0 16,3-15 0-16,3-9 0 15,2-14 0-15,-5-12 0 16,0-10 1-16,-7-7 1 16,-2-2-2-16,-7-1 2 15,-5 3-2-15,0 5 0 16,-1 8-2-16,-1 6-1 15,10 23-13-15,-15-1-23 0,16 18-2 16,-6 4 0-16,11 13-1 16</inkml:trace>
  <inkml:trace contextRef="#ctx0" brushRef="#br1" timeOffset="111314.1303">16104 9439 74 0,'10'-19'36'16,"4"6"-1"-16,-7-4 2 15,4 12-24-15,-11 5-9 16,0 0-2-16,3 22 1 15,-5 11 1-15,-8 7 0 16,2 12 0-16,-3 6-2 16,1 5 1-16,0-3-1 15,5-2 2-15,-2-11-4 0,6-8 1 16,2-11 0-16,3-14 0 15,-4-14 0-15,16-14 0 16,-4-16 0-16,-3-9 0 16,0-11 0-16,-2-9-1 15,1-4 0-15,-2-5 0 16,0-1 0-16,2 2-1 15,-3 6 1-15,9 8-1 16,-1 6 1-16,6 10 0 16,3 10 0-16,3 11 0 15,4 10 0-15,-2 8 0 16,-1 11 0-16,-7 5 1 15,-5 9-1-15,-9 3 0 16,-9 6 0-16,-10 2-1 0,-11 2 0 16,-5-3 0-16,-3-3-2 15,-5-7-1-15,12 4-9 16,-5-17-22-16,27 0-3 15,4-14 1-15,19-1-2 16</inkml:trace>
  <inkml:trace contextRef="#ctx0" brushRef="#br1" timeOffset="111665.1654">16883 9522 80 0,'-3'-25'37'0,"3"8"-1"16,-10-8 3-16,5 13-28 15,-18-5-2-15,5 12-4 16,-11 4 0-16,5 9-1 16,-5 5-1-16,2 12-1 15,2 6-1-15,6 12 1 16,4 9-2-16,6 4 2 15,7 6-2-15,4 0 0 16,5-1-2-16,4-7-1 16,5-1-5-16,-7-24-22 15,13-5-8-15,-10-18-1 0,6-7 0 16</inkml:trace>
  <inkml:trace contextRef="#ctx0" brushRef="#br1" timeOffset="111829.1818">16624 9729 115 0,'-27'-8'39'15,"17"11"1"-15,10-3-2 16,1-13-34-16,22 3-3 16,15-8-4-16,15 5-14 15,3-16-21-15,13 5-2 16,-2-8 1-16,10 7-2 15</inkml:trace>
  <inkml:trace contextRef="#ctx0" brushRef="#br1" timeOffset="112039.2028">17603 9312 113 0,'-13'10'40'15,"-1"-13"-1"-15,14 3 0 16,0 0-38-16,0 0-3 15,31-18-2-15,-5 8-1 16,10 16-14-16,-8-11-20 16,6 12 1-16,-10-1 0 15,-1 9-1-15</inkml:trace>
  <inkml:trace contextRef="#ctx0" brushRef="#br1" timeOffset="112189.2178">17499 9608 124 0,'-27'14'40'16,"21"-5"-1"-16,6-9-4 15,26-23-39-15,25 10-24 16,5-15-11-16,14 2-1 16,3-10 0-16,11 8-1 15</inkml:trace>
  <inkml:trace contextRef="#ctx0" brushRef="#br1" timeOffset="113781.377">18887 9045 67 0,'-5'-16'37'0,"5"16"-1"15,-20-18 1-15,3 25-14 16,-17-5-17-16,5 8-3 15,-6 10 0-15,3 12-1 16,-2 11 0-16,6 9 0 16,3 5-1-16,9 5 1 15,8-4 0-15,13-2 1 16,13-12-1-16,13-10 1 15,12-19-2-15,14-13 1 16,4-17 0-16,5-16 0 16,-2-15-1-16,-4-9 0 15,-11-7 1-15,-13-3-2 0,-17 0 1 16,-14 5 0-16,-17 9 0 15,-11 4-1-15,-11 16-1 16,-7 7 0-16,4 14-2 16,-1 2-4-16,19 20-23 15,3-8-9-15,22 10 0 16,8-4-1-16,25 5-1 15</inkml:trace>
  <inkml:trace contextRef="#ctx0" brushRef="#br1" timeOffset="113939.3928">19535 9203 96 0,'-15'8'38'16,"15"-8"0"-16,-21 1-5 0,21-14-28 15,14-6-42-15,0-8-2 16,16 6 1-16,1-9-1 15</inkml:trace>
  <inkml:trace contextRef="#ctx0" brushRef="#br1" timeOffset="114285.4274">20035 8894 111 0,'0'0'38'16,"-24"-6"1"-16,13 18-3 15,-20-4-33-15,6 14 1 16,-12 2 0-16,8 14-1 15,-4 4 0-15,9 5 0 0,10 0-1 16,14-1 0-16,10-9-1 16,17-8 1-16,17-13-2 15,10-16 1-15,8-16-1 16,3-8 0-16,-2-12 0 15,-8-10 0-15,-8-4-1 16,-21-3 1-16,-17 6-1 16,-18 2-1-16,-16 12 0 15,-12 0 0-15,-10 14-2 16,-5 4-1-16,8 10-1 15,4-4-8-15,26 12-24 16,14-3 0-16,0 0-1 16,37-6-1-16</inkml:trace>
  <inkml:trace contextRef="#ctx0" brushRef="#br1" timeOffset="114676.4665">20653 8816 113 0,'-15'-5'40'0,"-8"8"1"16,-16-7-1-16,7-1-36 15,-7 7-1-15,5 2-1 16,3 4-1-16,6 5 1 16,15 1-1-16,13 2 0 15,18 1-1-15,12 2 0 16,15 0 1-16,7 4-1 15,4 2 0-15,-2 3 0 0,-6 1 1 16,-11 7-1-16,-12 2 0 16,-11 5 0-16,-20 1 0 15,-16 0 0-15,-13-2 0 16,-7-5 1-16,-8-8-1 15,2-11 0-15,3-14 0 16,8-15 0-16,10-16 0 16,17-14 0-16,17-12-1 15,13-8-1-15,9 2-1 16,7-5-2-16,5 14-4 15,-11-8-15-15,16 24-16 16,-18-1 0-16,6 19 0 16,-8-1 0-16</inkml:trace>
  <inkml:trace contextRef="#ctx0" brushRef="#br1" timeOffset="115021.501">21360 8817 109 0,'-13'24'37'0,"1"12"0"15,-19-3-6-15,2 5-30 16,-2 7-1-16,-4 3 0 16,-1-3 0-16,4-6-2 15,11 0-7-15,-4-19-24 16,21-5-4-16,4-15 1 15,13-5-1-15,-7-20 25 16,15 3 8-16,-4-1 6 16,-6-12 8-16,9 17 28 0,-19-8 2 15,5 15 1-15,-11-3-1 16,5 14-23-16,0 0-8 15,0 0-5-15,22 11-4 16,-4-6-5-16,17 12-14 16,-7-17-20-16,20 10-3 15,-1-13 1-15,19 2-2 16</inkml:trace>
  <inkml:trace contextRef="#ctx0" brushRef="#br1" timeOffset="115486.5475">21997 8744 109 0,'4'-19'38'0,"-4"19"1"15,-9-14-6-15,-8 25-25 16,-13 6-3-16,-5 10-2 15,-2 6 1-15,0 9-2 16,7 4 2-16,6 2-3 16,14-3 1-16,19-5-2 0,17-7 1 15,12-10 0-15,13-10-1 16,6-11 0-16,6-10 1 15,-4-12-1-15,-2-10 0 16,-12-7 1-16,-9-7-1 16,-15-2 0-16,-12 0-1 15,-13 1 1-15,-14 8-2 16,-7 8 3-16,-9 12-2 15,-5 11 0-15,2 9-2 16,3 7-3-16,16 15-6 16,-5-15-14-16,30 10-13 15,4-9-1-15,27 2-1 16,6-13 0-16</inkml:trace>
  <inkml:trace contextRef="#ctx0" brushRef="#br1" timeOffset="115629.5618">22516 8868 116 0,'-11'10'37'16,"0"-8"-3"-16,11-2-32 16,14-13-41-16,5-13 0 15,24 4-2-15</inkml:trace>
  <inkml:trace contextRef="#ctx0" brushRef="#br1" timeOffset="115915.5904">23204 8596 102 0,'-22'16'42'0,"-14"1"0"15,3 14 0-15,-11 1-34 16,8 6-5-16,6 5 1 16,9 4-1-16,10 1 0 15,13-3-2-15,17-8 0 16,10-6-2-16,4-11 2 15,7-8-1-15,-3-11 0 16,-3-8 0-16,-9-7 0 16,-11-8 0-16,-15-2-1 15,-19-5-2-15,-9 5-2 16,-22-5-5-16,-1 20-17 15,-26-7-13-15,1 13-1 16,-18 1 0-16,1 14 0 16</inkml:trace>
  <inkml:trace contextRef="#ctx0" brushRef="#br1" timeOffset="116824.6813">16491 10480 87 0,'10'-13'37'0,"-6"-6"-1"0,11 14-4 16,-18-11-26-16,3 16-1 15,10-14-1-15,-10 14 0 16,0 0-2-16,7 25 0 16,-6-3 0-16,-1 9 0 15,-1 6-1-15,2 5 1 16,-1 3-1-16,1-3 0 15,1-7 0-15,-2-4 0 16,3-11-1-16,-3-20 1 16,0 0 0-16,11-16-1 15,-5-16 0-15,0-7 0 16,2-13 1-16,3-8-1 15,2-7 0-15,6-1-2 0,2-1 4 16,4 9-2 0,4 6 2-16,2 10-1 0,-1 11 1 15,4 12-2-15,-3 13 2 16,-5 14-1-16,-4 10-3 15,-7 7 2-15,-7 6-1 16,-7 3 1-16,-10 0-1 16,-5 3 1-16,-9-4-1 15,-4-4 3-15,-5-3-1 16,-2-8-1-16,0-1 1 15,2-6-1-15,5-4 1 16,7-2-1-16,2 0 1 16,18-3-1-16,-15 15 1 15,15-2-1-15,2 10 1 0,3 11-1 16,-6 10 0-16,-4 8 1 15,3 6-1-15,-5 2-2 16,2 0-1-16,0-10-5 16,16 0-7-16,-5-34-14 15,25-7-10-15,5-23-1 16,21-9-1-16,4-22 1 15</inkml:trace>
  <inkml:trace contextRef="#ctx0" brushRef="#br1" timeOffset="117141.713">17502 10310 91 0,'-5'-14'37'0,"-12"-4"1"16,3 18-1-16,-18-8-27 16,6 13-5-16,-6 5 0 15,3 12 0-15,-2 8-2 16,5 7 0-16,3 5-1 15,8 6-1-15,2 2 0 16,8 1 0-16,4-1-2 16,2-6-1-16,10-4-4 15,-4-12-5-15,16 3-25 16,-17-17-4-16,10 2 1 15,-16-16-2-15</inkml:trace>
  <inkml:trace contextRef="#ctx0" brushRef="#br1" timeOffset="117292.7281">17186 10617 108 0,'-19'-16'39'0,"19"16"2"16,1-24-2-16,28 18-34 16,6-14-6-16,10-11-6 15,25 7-29-15,-9-13-4 16,13 9 1-16,-1-4-2 15</inkml:trace>
  <inkml:trace contextRef="#ctx0" brushRef="#br1" timeOffset="117476.7465">18300 10268 93 0,'0'0'41'16,"13"-2"-1"-16,-8-9-1 15,12-2-24-15,3 2-20 16,-4-12-23-16,17 15-8 15,-7-7-4-15,6 11 2 16,-5-5-2-16</inkml:trace>
  <inkml:trace contextRef="#ctx0" brushRef="#br1" timeOffset="117635.7624">18279 10456 106 0,'-37'27'38'0,"20"0"0"15,17-27-2-15,11 2-36 16,28-13-1-16,11-19-12 15,20 7-24-15,1-12 0 16,15 3-1-16,-2-8-4 16</inkml:trace>
  <inkml:trace contextRef="#ctx0" brushRef="#br1" timeOffset="118191.818">19496 9967 57 0,'0'0'38'0,"-21"-13"-1"0,1 22 3 15,-16-3-12-15,4 24-11 16,-16 5-10-16,7 10-1 15,0 1-2-15,7 3 1 16,9-3-2-16,15-2 0 16,14-9-2-16,19-12 1 15,18-14-3-15,14-12 2 16,14-16 1-16,1-7-1 15,0-9 1-15,-10-3-2 16,-8-5 2-16,-17 1-2 16,-19-1 0-16,-19 6 0 15,-19 5 0-15,-8 5 0 16,-9 12-2-16,-3 3-3 15,9 13-8-15,-5-7-8 0,38 6-17 16,-14 10-4-16,33 2 2 16,12-12-1-16</inkml:trace>
  <inkml:trace contextRef="#ctx0" brushRef="#br1" timeOffset="118348.8337">20097 10137 127 0,'-14'14'40'0,"-7"-16"-2"15,10-6-8-15,11 8-53 16,-12-30-16-16,21 14-3 16,0-12 1-16,12 13 0 0</inkml:trace>
  <inkml:trace contextRef="#ctx0" brushRef="#br1" timeOffset="118830.8819">20612 9878 106 0,'22'-4'40'0,"-22"4"0"15,14 3-3-15,-24 9-32 16,1 9-1-16,-10 7 0 15,1 8-1-15,-1 7 0 16,-1 5-1-16,6 2-2 16,9-3 2-16,10-7-1 15,14-9 0-15,9-10-1 16,11-11 0-16,6-13 1 15,7-12-3-15,1-12 4 16,-2-9-1-16,-9-6 0 16,-9-7-1-16,-11-6 2 15,-12 1-3-15,-13 0 1 16,-12 6 1-16,-12 11-3 0,-10 9 0 15,-5 16-3-15,-9 4-7 16,15 33-12-16,-10-8-14 16,21 15-3-16,0-5 0 15,23 2-1-15</inkml:trace>
  <inkml:trace contextRef="#ctx0" brushRef="#br1" timeOffset="119446.9435">21384 9761 108 0,'6'-16'39'0,"-6"16"0"16,0 0-2-16,0 0-31 15,-24 16-4-15,12 9 1 16,-4 3 0-16,2 7-1 16,0 3-1-16,4 0 1 15,7 0 0-15,10-4-1 16,7-8 0-16,16-12-1 0,14-12-1 15,10-17-2-15,18-2-7 16,-3-23-25-16,16-1-4 16,-9-14 0-16,4 4-2 15</inkml:trace>
  <inkml:trace contextRef="#ctx0" brushRef="#br1" timeOffset="119603.9592">21745 9706 122 0,'-54'62'39'16,"9"17"0"-16,-1-7-5 15,16 2-36-15,14 0-4 16,6-16-22-16,20-4-12 16,9-22-1-16,19-10 2 0,9-21-3 15</inkml:trace>
  <inkml:trace contextRef="#ctx0" brushRef="#br1" timeOffset="120332.032">22300 9728 82 0,'1'-22'37'15,"-5"-4"0"-15,3 7 1 16,-10-5-21-16,11 24-11 15,-28-14-2-15,5 24 0 16,-10 7 0-16,-3 10-1 16,-5 4-1-16,-1 7 0 15,3-1-1-15,8 0 1 16,10-3-1-16,13-7-1 15,14-7 1-15,19-7-1 16,16-5 0-16,11-5 0 16,9 4 0-16,2 0 0 15,-2 3 1-15,-4 7-1 16,-13 7 0-16,-18 6 0 15,-16 5 0-15,-16 4 1 0,-15 0-1 16,-11-2 1-16,-12-7-2 16,0-6 2-16,-4-9 0 15,6-14-3-15,10-16 3 16,11-10-1-16,13-20 0 15,16-14-1-15,16-8 0 16,8-7-1-16,11-1-1 16,-1 1-1-16,12 20-15 15,-17-2-17-15,3 19-4 16,-15 9 1-16,0 15-1 15</inkml:trace>
  <inkml:trace contextRef="#ctx0" brushRef="#br1" timeOffset="120900.0888">22820 9508 108 0,'-17'14'38'0,"3"17"2"15,-10-2-4-15,11 17-31 16,-1 7-2-16,2 3-1 16,8 8-3-16,1-1-1 15,10 3-3-15,-1-19-9 16,15 7-23-16,2-19-4 15,9-6 4-15,-1-21-2 16</inkml:trace>
  <inkml:trace contextRef="#ctx0" brushRef="#br1" timeOffset="121166.1154">23083 9676 124 0,'-40'21'40'0,"-14"-4"1"16,7 20-4-16,-4-12-33 15,5 2-1-15,9-2-2 16,12-2 0-16,16-4 0 16,16-1-1-16,15-3 0 15,13-4 0-15,9-1-1 16,4-2 0-16,7 4-2 15,-2-8-2-15,3 9-4 16,-13-18-22-16,6 13-9 16,-14-13 0-16,6 5 0 15,-11-10 1-15</inkml:trace>
  <inkml:trace contextRef="#ctx0" brushRef="#br1" timeOffset="121556.1544">23398 9808 112 0,'-11'-4'39'15,"-14"-6"2"-15,6 13-2 16,-10-2-32-16,4 11-2 15,-4 1-2-15,4 6 1 16,2 3-2-16,9 2 1 16,0 2-3-16,14-1 0 15,3-5 0-15,13-5 0 16,7-6 0-16,8-9 0 15,7-6 0-15,3-4 0 16,-1-6 0-16,-1-1 0 16,-6 1 0-16,-3 2 0 15,-8 7 0-15,-7 7 0 16,-8 11 0-16,-8 10 0 0,-7 11 0 15,-6 9 0-15,-4 11 0 16,-7 4 0-16,-4 5-2 16,-4-1 2-16,-3-5-1 15,-2-2 2-15,-2-11-2 16,0-14 0-16,-1-11-1 15,2-17-3-15,11-6-6 16,-6-25-12-16,22 4-11 16,-5-22-9-16,17 1 3 15,5-13-2-15</inkml:trace>
  <inkml:trace contextRef="#ctx0" brushRef="#br1" timeOffset="122354.2342">23716 9944 100 0,'0'0'36'16,"15"-6"1"-16,-15 6-5 15,0 0-25-15,-1-13-3 16,1 13 0-16,0 0-1 15,-2 14 0-15,-1-2-1 16,3 4 0-16,-1 1 0 16,0 1-1-16,0 3 0 0,2-4 0 15,-1-2 0 1,3-4-1-16,-3-11 0 0,13 1 0 15,-3-10 0-15,3-5 0 16,2-7 0-16,1-4 1 16,1-4-1-16,0-2 1 15,-1 4 0-15,-2 3-1 16,-2 3 1-16,-3 9-1 15,-9 12 1-15,0 0-1 16,0 0 1-16,9 18-1 16,-11 2 1-16,0-2-1 15,2 2 0-15,4-2 1 16,1-4-1-16,8-5 0 15,2-5 1-15,9-9-1 16,1-3 1-16,6-5 0 0,2-2-1 16,-5 2 1-16,-1-1 0 15,-4 3-1-15,-5 4 1 16,-8 7-1-16,-10 0-1 15,3 21 0-15,-11-1-1 16,-1-2-2-16,4 10-4 16,-2-15-9-16,22 8-18 15,-4-16-6-15,18-1 2 16,4-22-2-16</inkml:trace>
  <inkml:trace contextRef="#ctx0" brushRef="#br1" timeOffset="122531.2519">24624 9564 114 0,'-45'47'39'16,"-14"4"0"-16,8 22-2 16,-4-4-35-16,8 1-2 15,11 1-3-15,7-18-10 16,21 7-24-16,3-21-4 15,26-4 3-15,4-22-4 16</inkml:trace>
  <inkml:trace contextRef="#ctx0" brushRef="#br1" timeOffset="122826.2814">24814 9835 97 0,'-21'6'40'0,"-16"-1"0"15,8 13 0-15,-3-13-24 16,3 12-13-16,15 1-1 15,14-1-1-15,4-5 1 16,15 3-1-16,5-1 0 16,3-2 0-16,2 3-1 15,0 3 1-15,-7 3 0 16,-7 3 0-16,-11 3-1 15,-7 4 1-15,-9-1-1 16,-4 0 0-16,-3 0-2 16,-5-7-3-16,10 5-11 15,-16-22-19-15,23 5-7 16,-5-16 0-16,12 5 0 0</inkml:trace>
  <inkml:trace contextRef="#ctx0" brushRef="#br1" timeOffset="128112.81">16651 11928 50 0,'4'-19'37'0,"-13"-5"-1"0,1 14 0 16,-13-9-19-16,-2 16-12 15,-4 3-2-15,2 12 1 16,-5 3-2-16,5 10 1 15,2 7-1-15,5 12 1 16,3 5 0-16,5 6-1 16,7-2 0-16,11 2 1 15,6-4-2-15,12-8 1 16,10-11-1-16,11-13 0 15,5-22 0-15,2-15 0 16,4-19 0-16,-3-16-1 16,-6-11 1-16,-6-7-1 15,-15-2-1-15,-12 2 0 16,-12 5 0-16,-15 13 2 0,-8 15-3 15,-10 13 1-15,-5 15-3 16,-1 7-3-16,14 19-24 16,-2-4-7-16,20 9 1 15,4-3-5-15</inkml:trace>
  <inkml:trace contextRef="#ctx0" brushRef="#br1" timeOffset="128413.8401">17321 11804 82 0,'0'0'40'0,"-8"-19"-1"0,8 19 0 16,-17 6-35-16,2 10-1 15,-4 5 1-15,1 9 0 16,0 6-1-16,9-1 0 16,7 1-1-16,16-4 1 15,16-12-2-15,21-11 0 16,15-13-3-16,10-17-2 15,12 1-10-15,-8-20-23 16,6 3-4-16,-17-13 1 16,-6 10-2-16</inkml:trace>
  <inkml:trace contextRef="#ctx0" brushRef="#br1" timeOffset="128555.8543">17701 11691 101 0,'-65'34'39'16,"12"19"1"-16,-5 0-2 15,22 11-36-15,3 0-1 16,11-4-6-16,22 7-10 15,8-21-24-15,23 0 1 16,6-19-3-16,20-5 1 16</inkml:trace>
  <inkml:trace contextRef="#ctx0" brushRef="#br1" timeOffset="128953.8941">18154 11670 89 0,'-33'-14'42'15,"-9"2"-2"-15,4 22 1 16,1 2-37-16,3 9-1 16,13 5 0-16,12 2-2 15,14 0 1-15,20 0-4 16,18-4 3-16,11-6-3 15,10 2 2-15,-3 2 1 16,-4 1 0-16,-9 6-1 16,-16 4 0-16,-21 6 1 15,-23 4-1-15,-19 4 0 16,-18-2 0-16,-9-5 0 15,-1-7 1-15,0-12-1 16,8-20 1-16,16-22 0 0,23-20-1 16,27-19 0-16,23-14 0 15,19-8-1-15,9-2-1 16,4 0-1-16,2 14-6 15,-16 1-18-15,-3 31-12 16,-26 7 0-16,-13 23-2 16,-14 8 0-16</inkml:trace>
  <inkml:trace contextRef="#ctx0" brushRef="#br1" timeOffset="172126.2109">9306 13509 58 0,'-1'11'38'0,"1"-11"-1"16,0 0 1-16,0 0-34 15,18-7 0-15,-8 5-1 16,8 6-1-16,4 1 0 0,10 8 0 15,7 3-1-15,5 13 0 16,5 4 0-16,2 9 1 16,-4 11-1-16,-6 11-1 15,-10 8 1-15,-16 11-1 16,-13 6 0-16,-15 1 0 15,-13-1 0-15,-6-9 0 16,-2-10-3-16,-4-29-12 16,15-5-24-16,4-35 1 15,16-13-2-15,4-29 1 16</inkml:trace>
  <inkml:trace contextRef="#ctx0" brushRef="#br1" timeOffset="172900.2883">10446 13220 57 0,'-8'-15'37'16,"-8"3"-1"-16,-3 11-1 16,-12 2-28-16,1 18-2 15,-11 7-1-15,3 24 0 16,-8 10 0-16,3 15-1 0,1 1 0 15,9 6 1-15,7-6-1 16,16 0 0-16,16-15-1 16,19-15 1-16,17-21-2 15,19-15 1-15,16-18-1 16,13-13-1-16,8-21 0 15,-3-13 0-15,-3-10 0 16,-11-12-1-16,-14-5 1 16,-14-2 0-16,-17-2-1 15,-22 1 2-15,-23 7-1 16,-14 8 1-16,-17 11 0 15,-13 22 1-15,-13 19-1 16,-10 28 1-16,-9 22-1 16,-1 22 0-16,5 18 0 0,13 9 0 15,16 3-1-15,22-5 1 16,26-16-1-16,32-21-1 15,36-22 0-15,23-27-4 16,31-2-7-16,3-29-26 16,16 1-3-16,-12-9 0 15,-2 6-2-15</inkml:trace>
  <inkml:trace contextRef="#ctx0" brushRef="#br1" timeOffset="176492.6475">8234 12523 60 0,'0'0'38'15,"0"0"-1"-15,0 0 0 16,9 16-33-16,-4 13-2 15,-1 7 0-15,7 13 1 16,-2 9-1-16,5 10 0 0,0 3 0 16,2 3 1-16,-1-5-1 15,1-6 0-15,-4-10 0 16,2-10 0-16,-6-16 0 15,0-11-1-15,-8-16 1 16,6-16-1-16,-9-15-1 16,-2-11 2-16,-4-14-2 15,-3-10 1-15,-6-11-1 16,2-8 0-16,2-2 0 15,1 2 1-15,9 5-1 16,4 4 1-16,13 11-1 16,11 9 0-16,13 11 1 15,5 11-1-15,6 13 1 16,1 6-2-16,1 13 1 0,-6 5 0 15,-6 11-1-15,-11 11 0 16,-12 10 0-16,-13 6 0 16,-11 10-1-16,-13 7 1 15,-12 3 1-15,-8 0-2 16,-2 0 2-16,-4-8 0 15,3-4 0-15,6-7 1 16,7-7-1-16,8-2 1 16,14-4 0-16,10 7 0 15,5 5 0-15,8 12 0 16,-2 11-1-16,3 12 1 15,-6 7-1-15,-3 4-1 16,4 2-5-16,-15-20-20 16,18-5-14-16,-7-21 0 0,13-19-2 15,-2-26 1-15</inkml:trace>
  <inkml:trace contextRef="#ctx0" brushRef="#br1" timeOffset="177677.766">9234 12288 65 0,'-10'-42'38'0,"1"1"-2"16,-10-4 3-16,3 11-32 15,-11-1-1-15,5 14-2 16,-4 9 0-16,-1 19-1 16,0 15 0-16,10 20 0 15,-4 10-1-15,8 17 1 16,7 7-2-16,4 7 0 15,7 2 0-15,8-3-1 16,6-5-2-16,0-8-1 16,8-8-1-16,-5-22-6 15,12 8-19-15,-16-27-10 16,-1-2 0-16,-17-18-2 0</inkml:trace>
  <inkml:trace contextRef="#ctx0" brushRef="#br1" timeOffset="177845.7828">8931 12756 83 0,'-22'-17'40'15,"16"4"0"-15,6-10-1 16,19 2-33-16,9-8-2 16,11-5-3-16,13-6-2 15,4-17-15-15,14 12-22 16,-6-8-2-16,2 8-1 15,-10-3 0-15</inkml:trace>
  <inkml:trace contextRef="#ctx0" brushRef="#br1" timeOffset="180795.0777">9508 11881 55 0,'0'0'34'0,"-4"-17"-6"15,4 17 1-15,0 0-18 16,3 10-3-16,-3-10-1 16,9 23-3-16,-3-5 0 15,7 14-1-15,-2 7-1 16,2 9 1-16,-3 5-1 0,4 6 1 15,-5 1-1-15,-2 2 0 16,3-2-1-16,-6-8 0 16,1-9-1-16,1-9 1 15,-3-9-1-15,2-10 0 16,-5-15 1-16,10-4-2 15,0-13 2-15,-4-6 1 16,1-8-1-16,-1-4 0 16,5-5 0-16,-3 2-1 15,1-2 0-15,1 12 1 16,4 5-1-16,0 8-1 15,2 9 0-15,3 7 1 16,1 8 0-16,-2 7 0 16,-2 6 0-16,-2 5 2 15,-3-1-2-15,-7 5 1 0,-6-3-1 16,-7 0 0-16,-9-5 0 15,-5-5 0-15,2-6-2 16,-8-11-1-16,4-2-2 16,-4-23-14-16,14 6-17 15,-1-10-2-15,10-4 0 16,1-5 0-16</inkml:trace>
  <inkml:trace contextRef="#ctx0" brushRef="#br1" timeOffset="181066.1048">10033 11770 75 0,'0'0'38'15,"0"-16"-1"-15,0 16-3 16,-6 14-30-16,-1 4 1 15,-6 7-1-15,4 9 0 16,-3 9-2-16,1 9 0 16,-1 3 0-16,4 4-1 15,0-1-1-15,6-8-1 16,4-1-3-16,0-24-15 15,16 2-19-15,-4-24-1 16,11-11 0-16,-6-15-1 16</inkml:trace>
  <inkml:trace contextRef="#ctx0" brushRef="#br1" timeOffset="181516.1498">10116 11982 71 0,'0'0'34'15,"-3"12"0"-15,3-12-5 16,0 0-26-16,0 0 0 16,0 0 1-16,0 0 0 15,15-5 0-15,-15 5 1 16,0 0 0-16,0 0 0 15,12 21-1-15,-13-7-1 16,0 9 0-16,1 0-1 0,0 2 0 16,2 1-1-16,1-4-1 15,4-4 1-15,3-5-1 16,4-7 0-16,4-12 1 15,8-9-1-15,1-8-1 16,0-7 2-16,2-5-2 16,-1-2 1-16,-3 0 0 15,-5 3 0-15,-6 6 0 16,-4 8 0-16,-6 9 1 15,-4 11-1-15,0 0 0 16,-11 24 0-16,1-2 0 16,2 5-2-16,0-2 0 15,7 6-4-15,-4-14-7 16,18 8-25-16,-7-15-1 15,11 2-1-15,-2-15 1 16</inkml:trace>
  <inkml:trace contextRef="#ctx0" brushRef="#br1" timeOffset="181867.1849">10561 11880 70 0,'0'0'39'16,"10"8"-2"-16,2-9 1 15,15 2-28-15,-5-12-6 16,8-1 0-16,-3-9-1 16,6-3-2-16,-4-5 1 15,-5 0 2-15,-5-1-3 0,-10 5 2 16,-8 3-2-16,-10 8 2 15,-11 5-2-15,-9 16 3 16,-7 8-3-16,0 12-2 16,-1 10 3-16,1 12-3 15,6 0 3-15,11 2-3 16,14-5 2-16,18-12-2 15,18-12-1-15,14-27-10 16,30-7-25-16,-3-27-3 16,15-4-2-16,-5-19-2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4T01:11:46.023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1441 972 86 0,'9'-44'37'16,"-9"44"0"-16,0 0 0 16,0 0-33-16,23-46-1 15,-23 46 0-15,0 0 0 16,0 0 2-16,0 0-2 15,0 0 2-15,29 34-2 16,-15 17 1-16,-8 12-3 16,2 11 1-16,-8 10-2 15,3 3 1-15,-5 3-1 16,-1-7 0-16,3-26-1 15,-2-11 1-15,-1-11 1 0,6-14-2 16,-1-10 2-16,-2-11 0 16,16-22-1-16,-5-2 1 15,4-5-1-15,2-7 2 16,4-1-2-16,7-3 1 15,5 6 0-15,2 3-1 16,1 11 0-16,2 1 0 16,-5 6 0-16,1 10 0 15,-7 5 0-15,-8 9 0 16,-8 2 0-16,-10 5 0 15,-15 1 0-15,-13 8 0 16,-11-1-1-16,-8 2 1 16,-9 0-2-16,0-6 0 0,8 0-4 15,-4-17-20-15,29 5-13 16,11-15-1-16,25-3 2 15,14-9-3-15</inkml:trace>
  <inkml:trace contextRef="#ctx0" brushRef="#br0" timeOffset="434.0434">2316 1318 107 0,'0'0'40'15,"0"0"0"-15,-13-1-1 16,13 1-35-16,-22 13-1 15,8 3-1-15,-1 3 0 0,-2 14 0 16,0 1-1-16,3 8 0 16,5-1 1-16,8 0-2 15,5-9 2-15,11-7-2 16,13-17 1-16,14-15 0 15,7-15 0-15,10-7 0 16,2-10-1-16,-1-2 2 16,-1-2-2-16,-7 6 0 15,-10 9 0-15,-8 14 0 16,-13 13-1-16,-11 16 0 15,-11 20 1-15,-11 21-1 16,-9 19 0-16,-13 15 0 16,-7 9 1-16,-3 2-1 15,-6 0 2-15,-4-2-3 16,-1-16 2-16,-2-13-1 0,7-15-1 15,2-22-1-15,9-15-4 16,-9-28-29-16,21-3-5 16,-4-27 1-16,20-5-2 15</inkml:trace>
  <inkml:trace contextRef="#ctx0" brushRef="#br0" timeOffset="1282.1282">3908 964 65 0,'2'-47'40'16,"-2"47"-1"-16,0 0 1 15,0 0-12-15,0 0-23 16,0 0 0-16,0 0-1 16,0 0-1-16,-12 53 0 0,6 13 1 15,-2 5-3 1,8 16 1-16,-9 4-1 0,4 8-1 15,-6-6 0-15,-1-32 0 16,2-16 1-16,4-14-1 16,-1-17 1-16,7-14 0 15,2-36-1-15,5-4 2 16,2-20-2-16,-9 60 2 15,14-83 0-15,0 34-3 16,0-3 3-16,0-7-3 16,1 4 2-16,7 0-1 15,-3 2 1-15,3 4-2 16,-1 1 0-16,-21 48 1 15,56-73 0-15,-56 73-1 0,54-58 0 16,-54 58 3-16,61-28-2 16,-61 28 1-16,46 5-2 15,-4 21 3-15,-31 26-4 16,-7 7 2-16,-16 1-4 15,-10-9-2-15,-9-9-7 16,-12-20-23-16,16-11-6 16,9-9 2-16,18-2-1 15</inkml:trace>
  <inkml:trace contextRef="#ctx0" brushRef="#br0" timeOffset="1853.1853">4479 1125 103 0,'34'0'38'0,"-6"0"3"0,-9 3-1 15,-7 4-35-15,-16 4 0 16,-5 5 0-16,0 10-1 16,-5 6-1-16,0 1-1 15,4 8-1-15,-1-2 1 16,7-3-1-16,5 0 0 15,12-11 0-15,9-9 0 16,9-9 1-16,12-9-2 16,4-12 0-16,6-9 0 15,2-10 0-15,-2-5 0 16,-5-4 0-16,-48 42 0 15,39-45 0-15,-39 45 0 16,0 0 0-16,63-73 0 16,-52 59 0-16,-11 14 0 0,-3 30 0 15,-10 18 0-15,-3 22 0 16,-5 18 0-16,-7 18 0 15,1 15-2-15,2-6 1 16,-4 4-1-16,-5-12 1 16,1-4 0-16,-7-18 1 15,-1-14-1-15,-4-19 1 16,2-15 0-16,0-21 1 15,3-20-1-15,10-23 1 16,3-18-1-16,16-20 0 16,9-16 1-16,15-10 0 15,14-8 0-15,10 2 0 16,11 2 1-16,7 14-2 15,7 2-2-15,4 19-3 0,-4-1-6 16,14 17-11-16,-18-4-10 16,15 12-9-16,-7-8 0 15,-66 44-1-15,87-45 3 16</inkml:trace>
  <inkml:trace contextRef="#ctx0" brushRef="#br0" timeOffset="2086.2086">5726 852 127 0,'67'-59'44'16,"-67"59"-2"-16,0 0 0 16,37-48-42-16,-37 48 0 15,0 0 0-15,-28 28 0 16,-9 28 0-16,-7 27 0 0,15 13 0 15,-5 12 0-15,-3 5-2 16,11-2-5-16,14-13-16 16,-1-37-17-16,18-19-1 15,-5-24-1-15,12-10 1 16</inkml:trace>
  <inkml:trace contextRef="#ctx0" brushRef="#br0" timeOffset="2270.227">5463 1225 126 0,'-26'-13'41'15,"8"9"1"-15,18 4-1 16,3 14-36-16,27-14-7 16,17-7 0-16,-47 7-2 0,73-20-4 15,-24 1-16-15,-1 1-15 16,9-5-2-16,-3-5-1 15,1-7 2-15</inkml:trace>
  <inkml:trace contextRef="#ctx0" brushRef="#br0" timeOffset="2590.259">6150 816 112 0,'0'0'41'0,"48"-48"1"15,-48 48-1-15,0 0-22 16,0 0-19-16,0 0 0 16,-24 30 0-16,-19 40 0 15,-1 17 0-15,12 6 0 16,0 1 0-16,16-6 0 0,3-20 0 15,16-17 0-15,9-27 0 16,7-18 0-16,9-13 0 16,5-14 0-16,4-6 0 15,4-10 0-15,-41 37 0 16,0 0 0-16,59-55 0 15,-40 36 0-15,12-6 0 16,-8 10 0-16,-7 15 0 16,-5 12 0-16,-1 11 0 15,-1 10 0-15,10 6-10 16,-6-9-11-16,30 2-10 15,-8-10-12-15,19-5 2 16,-7-12 0-16,15-8 2 16</inkml:trace>
  <inkml:trace contextRef="#ctx0" brushRef="#br0" timeOffset="2938.2938">6881 1222 98 0,'15'-61'43'0,"-15"61"-1"16,0 0 0-16,-28-46-12 15,-20 45-30-15,2 18 0 16,-17 9 0-16,13 15 0 15,-3 4 0-15,21 6 0 16,12-6 0-16,26-11 0 16,15-11 0-16,9-9 0 15,8-14 0-15,7-10 0 16,3-12 0-16,-4-8 0 15,0-7 0-15,-5-3 0 0,-39 40 0 16,0 0 0-16,43-58 0 16,-34 41 0-16,0-5 0 15,-9 22 0-15,0 0 0 16,-12 13 0-16,4 17 0 15,-3 3-3-15,9 10-6 16,0-11-8-16,30 0-9 16,-12-11-13-16,24-6-1 15,-1-14-1-15,17-7 3 16</inkml:trace>
  <inkml:trace contextRef="#ctx0" brushRef="#br0" timeOffset="3365.3365">7366 1236 119 0,'44'-62'42'0,"-44"62"-1"16,0 0 1-16,6-40-31 15,-26 26-11-15,-5 15 0 16,-8 13 0-16,-4 10 0 16,5 7 0-16,15 7 0 15,8 0 0-15,23-7 0 16,8-6 0-16,7-13 0 15,6-8 0-15,3-11 0 16,5-9 0-16,-4-5 0 16,0-6 0-16,-2-2 0 15,-8 4 0-15,-4 2 0 16,-9 7 0-16,-16 16 0 15,15 7 0-15,-20 20 0 16,-7 15 0-16,-5 17 0 0,-10 12 0 16,-2 13 0-16,-9 9 0 15,-4 5 0-15,-4-5 0 16,1-6 0-16,-3-14 0 15,4-10 0-15,3-21 0 16,6-13 0-16,6-17 0 16,5-23-4-16,16-9-1 15,3-24-5-15,17-6-8 16,-7-31-6-16,33 2-11 15,-2-10-5-15,18 3-1 16,6-2 2-16</inkml:trace>
  <inkml:trace contextRef="#ctx0" brushRef="#br0" timeOffset="4376.4376">7994 1142 93 0,'0'0'39'15,"0"0"3"-15,30-14-2 16,-50 20-19-16,-3 12-15 15,-14 5-2-15,6 12 0 16,-11 2-2-16,12 8 2 16,6-3-4-16,17-3 0 15,9-6 0-15,10-10 0 16,8-11 0-16,7-9 0 15,9-10 0-15,0-9 0 16,6-11 0-16,-2-11 0 16,-40 38-3-16,43-47 1 0,-43 47 1 15,36-54 0-15,-36 54 1 16,32-55-1-16,-32 55 2 15,17-46-1-15,-17 46 1 16,0 0 0-16,2-53-1 16,-2 53 1-16,0 0-1 15,0 0 1-15,-9 23-1 16,18 5 1-16,6-5-1 15,14-7 2-15,1-10-2 16,6-3 0-16,-5-4 0 16,2 0 0-16,-7-3 0 15,-3 2 0-15,-8 2 0 16,-5 7 0-16,-6 4 0 15,-6 8 0-15,-5 5 0 16,-7 4 0-16,0 4 0 0,-1-2 0 16,-1 0 0-16,0-5 0 15,7-6 0-15,9-19 0 16,0 0 0-16,13-7 0 15,1-18 0-15,11-10 0 16,-25 35 0-16,0 0 0 16,44-69 0-16,-44 69 0 15,31-49 0-15,-31 49 0 16,0 0 0-16,43-65 0 15,-43 65 0-15,0 0-6 16,0 0-5-16,57-51-6 16,-57 51-9-16,0 0-6 15,68-21-1-15,-68 21-7 16,50-10 1-16,-50 10 31 0,47-2 12 15,-47 2 9-15,49-3 10 16,-49 3 8-16,50-4 3 16,-50 4 8-16,0 0 0 15,56-19-28-15,-56 19-8 16,0 0-3-16,0 0-3 15,-35 32 0-15,-15-2 0 16,3 8 0-16,-6 5 0 16,9 8 0-16,5-2 0 15,20-7 0-15,19-16 0 16,15-11 0-16,19-13 0 15,6-15 0-15,10-9 0 16,6-9 0-16,-56 31 0 16,59-37 0-16,-59 37 0 0,53-41 0 15,-53 41 0-15,41-30 0 16,-22 3 0-16,-4 20 0 15,-15 7 0-15,-4 17 0 16,-14 4 0-16,10 13 0 16,-2 4-4-16,4-7-8 15,28-4-5-15,-3-17-6 16,33 1-5-16,-8-16-6 15,30-6-3-15,-3-9-4 16,11-8 5-16</inkml:trace>
  <inkml:trace contextRef="#ctx0" brushRef="#br0" timeOffset="4691.4691">9553 1110 134 0,'0'0'45'0,"26"-50"-1"0,-26 50-12 16,0 0-32-16,-10-26 0 15,-13 26 0-15,-6 13 0 16,0 18 0-16,-2 5 0 15,25 2 0-15,11-3 0 16,21-5 0-16,7-14 0 16,0-1 0-16,-2-1 0 15,-7-1 0-15,-7 1 0 16,-11 4 0-16,-12 2 0 15,-8 3 0-15,-10 3 0 16,-7-3 0-16,-3 4-7 16,-13-9-7-16,11 7-5 0,-19-16-7 15,23 6-6-15,-21-11-4 16,12-4-8-16,-10 0 2 15,0-9 7-15</inkml:trace>
  <inkml:trace contextRef="#ctx0" brushRef="#br0" timeOffset="7096.7096">2593 2646 93 0,'7'-10'36'0,"-6"-5"2"16,-1 15 0-16,0 0-34 15,0 0 0-15,-2 10 0 16,3 18 0-16,-3 9 0 15,0 17-1-15,-2 17-1 16,2 16 0-16,-7 16-1 16,0 6 0-16,3 2-1 15,-4 2 0-15,2-11 1 16,1-6-1-16,3-18 0 15,-1-18 0-15,5-16 1 16,0-15 0-16,0-16 0 0,0-13 0 16,-4-26 0-16,2-12 0 15,-1-18-1-15,3-16 1 16,0-19-1-16,3-19 1 15,5-9-1-15,10-8 0 16,1 3 0-16,6 8 0 16,5 10 0-16,2 15-1 15,3 22 0-15,-3 18-1 16,2 20 1-16,-4 19 1 15,-1 10-1-15,-1 9 1 16,-4 12 0-16,-3 10 1 16,-1 5-1-16,-6 2 1 15,-6 7 0-15,-5 3-1 0,-6 2-1 16,-10 3 1-16,-9-3 0 15,-6 0 0-15,-11-2 1 16,-1-1-1-16,-5-6 0 16,-1-7 1-16,3-8-1 15,3-3 1-15,8-9 0 16,6-7-1-16,6-3 1 15,9-7-1-15,11 5 1 16,-12-7-1-16,12 7 1 16,0 0 0-16,0 13-1 15,0 2 0-15,-1 10 0 16,-4 10 0-16,-3 12 0 15,-1 15 0-15,-9 10 0 16,-4 14 0-16,-2 10 0 0,-5 3-2 16,3 4 0-16,0-12-4 15,14 3-12-15,-1-28-20 16,25-9-4-16,4-31 0 15,21-13 0-15</inkml:trace>
  <inkml:trace contextRef="#ctx0" brushRef="#br0" timeOffset="8449.8449">3573 2837 81 0,'-3'-22'38'0,"2"8"-1"16,-11-2 1-16,1 11-30 15,-7 2-4-15,1 13 0 16,-10 9-1-16,1 15 0 16,-8 11-2-16,4 12 1 15,-4 5-1-15,4 4 0 16,6 1-1-16,4-10-4 15,15 5-8-15,1-20-25 16,15-5-1-16,0-22-1 16,9-4 1-16</inkml:trace>
  <inkml:trace contextRef="#ctx0" brushRef="#br0" timeOffset="8599.8599">3313 3193 99 0,'-13'-5'39'0,"-2"-6"0"15,15 11-1-15,0-12-33 16,16-1-2-16,15-5-7 15,-2-9-32-15,21-1-3 16,2-15 0-16,12 3-1 16</inkml:trace>
  <inkml:trace contextRef="#ctx0" brushRef="#br0" timeOffset="9066.9066">3672 1979 101 0,'0'0'39'15,"14"-9"2"-15,1 6-2 16,4-7-38-16,6 5 1 0,3 0-2 15,3 2 1-15,-2 3-1 16,0 9 1-16,-8 3-1 16,-9 10 1-16,-9 8 0 15,-8 6-1-15,-11 3 1 16,-5 6 1-16,-3-5-1 15,2 3 1-15,3-7-1 16,10-5 0-16,9-9-1 16,15-7-1-16,19-7-1 15,10-12-1-15,16 4-3 16,1-14-4-16,18 14-28 15,-8-10-3-15,3 16 2 16,-13-11-1-16</inkml:trace>
  <inkml:trace contextRef="#ctx0" brushRef="#br0" timeOffset="9267.9267">4321 2486 104 0,'-3'15'41'16,"3"-15"-1"-16,21 0 1 15,1-4-39-15,17-11 0 16,7-2-2-16,8-1-1 16,4 3-3-16,-9-5-6 15,6 18-28-15,-21-4-2 16,-5 19 1-16,-29-13-1 0</inkml:trace>
  <inkml:trace contextRef="#ctx0" brushRef="#br0" timeOffset="9416.9416">4464 2672 115 0,'-44'19'40'16,"18"7"0"-16,3-19 1 15,23-7-37-15,26 4-1 16,18-16-2-16,17-7-2 16,12-4-4-16,20 10-27 15,-4-15-9-15,13 9 0 16,-13-5-3-16</inkml:trace>
  <inkml:trace contextRef="#ctx0" brushRef="#br0" timeOffset="11146.1145">6491 2108 93 0,'-3'-28'36'0,"-3"16"0"15,-16 0 0-15,-5 17-32 16,-12 5 0-16,0 19 1 0,-11 10 0 15,-1 16-1-15,-2 9 0 16,7 9 0-16,8-3-1 16,15 4 1-16,15-5-3 15,24-10 1-15,22-19-1 16,19-19 1-16,15-19-1 15,17-16-2-15,4-20 2 16,3-18-2-16,-6-16 2 16,-12-11-1-16,-21 1 1 15,-16-4-2-15,-24 1 2 16,-19 7 0-16,-18 12-1 15,-20 11 1-15,-11 19-1 16,-5 17 0-16,-4 14-1 16,4 8-1-16,13 17-3 15,8-4-9-15,28 17-25 0,15-12-3 16,32 9 2-16,9-16-3 15</inkml:trace>
  <inkml:trace contextRef="#ctx0" brushRef="#br0" timeOffset="11305.1304">7342 2277 117 0,'-29'-1'39'0,"6"0"-2"15,10-12-7-15,10-7-66 16,23 8-3-16,4-15-1 15,24 9 0-15</inkml:trace>
  <inkml:trace contextRef="#ctx0" brushRef="#br0" timeOffset="11638.1637">7924 1990 112 0,'-16'1'39'0,"-17"-5"2"16,-1 18-2-16,-9 1-35 15,-1 10-1-15,-6 11 0 16,4 15-1-16,3 5 0 15,13 4-1-15,13 1 0 16,17-3 0-16,17-9 0 16,20-12-1-16,16-17 1 15,13-19-2-15,10-18 1 0,-2-16 0 16,-1-9 0-16,-7-11 0 15,-14-3 0-15,-14-2-1 16,-19 1 0-16,-18 4-1 16,-17 10 0-16,-12 9 0 15,-7 10-2-15,-9 3-3 16,10 17-17-16,-4-5-15 15,22 14-1-15,3-6 2 16,28 9-3-16</inkml:trace>
  <inkml:trace contextRef="#ctx0" brushRef="#br0" timeOffset="11867.1866">8509 1915 90 0,'0'0'41'16,"14"-1"1"-16,-37-3-2 15,8 21-17-15,-17-6-20 16,4 8-1-16,-1 0 0 15,4 11-1-15,7 0 1 16,11 2-1-16,20-1-1 16,15-6 0-16,17-6 0 15,16-9-2-15,14-10-2 16,9-15-5-16,17-1-29 15,-15-25-4-15,7 6 0 16,-21-15 1-16</inkml:trace>
  <inkml:trace contextRef="#ctx0" brushRef="#br0" timeOffset="12022.2021">8908 1843 95 0,'-65'55'41'0,"13"20"0"16,0-1-1-16,18 5-21 15,11 1-21-15,14-10-3 16,27 0-28-16,4-26-8 15,26-3 2-15,6-26-3 16</inkml:trace>
  <inkml:trace contextRef="#ctx0" brushRef="#br0" timeOffset="12439.2438">9363 1832 116 0,'-46'12'42'0,"-15"3"1"16,21 16-4-16,-5 1-37 15,22 3-2-15,19-2 0 16,18 3 0-16,20-4 0 16,13-4 0-16,10-3 0 15,5 1 0-15,0-4-1 16,-7 0 1-16,-8 2 0 15,-16 5-1-15,-19-1 1 16,-15 7 0-16,-18 1 0 16,-12 1 0-16,-13-3 0 15,-7 1 0-15,-3-4 0 16,-1-8 0-16,12-7 0 15,4-11 0-15,16-12 0 16,13-14 0-16,17-16 0 0,17-12 0 16,16-12 0-16,11-6-1 15,6-7 1-15,5 0 0 16,1 6-2-16,-6 5-1 15,-4 21-11-15,-22-2-21 16,4 21-7-16,-19-2 3 16,2 14-3-16</inkml:trace>
  <inkml:trace contextRef="#ctx0" brushRef="#br0" timeOffset="12823.2822">9934 1483 110 0,'0'0'41'0,"0"0"0"15,19 0 0-15,14 1-39 16,-4 1 1-16,3-2-2 16,0 6 1-16,-3-4 0 15,-5 7-2-15,-4-5 1 16,-6 7 0-16,-14-11-1 15,-1 26 1-15,-17-6-1 16,-3 4 0-16,-11 5 1 0,-2 1-1 16,0 2 1-16,7 3-1 15,9-2 0-15,8-4 0 16,22-3-1-16,11-7-3 15,26-2-15-15,-5-15-20 16,21 1-4-16,-5-12 2 16,8-1-3-16</inkml:trace>
  <inkml:trace contextRef="#ctx0" brushRef="#br0" timeOffset="13210.3209">10872 1828 106 0,'14'1'41'0,"-14"-1"0"16,-4 32-2-16,-6-2-38 15,-8 8 0-15,-6 8-1 0,-1 12 0 16,-6 4-1-16,2 4-3 15,6 4-3-15,-7-15-30 16,22 3-2-16,2-14 0 16,15-3 0-16</inkml:trace>
  <inkml:trace contextRef="#ctx0" brushRef="#br0" timeOffset="13376.3375">10657 2175 109 0,'-25'-32'42'0,"15"17"1"16,1-3-2-16,28 10-35 15,9 2-3-15,20 0-3 16,18 6-11-16,9-13-28 0,21 5-3 16,3-5-1-16,14 5-1 15</inkml:trace>
  <inkml:trace contextRef="#ctx0" brushRef="#br0" timeOffset="14008.4007">12124 1655 92 0,'-17'-8'38'0,"-14"-2"2"15,1 15-2-15,-19 5-30 16,6 12-3-16,-9 5 1 15,0 19-3-15,1 4 1 16,4 10-3-16,8 3 2 16,11 6-2-16,14-4-1 15,23-1 0-15,20-15 1 16,18-15-1-16,24-14 0 15,15-15 1-15,4-18 0 16,3-11-1-16,-8-17 1 16,-12-7 0-16,-17-6 0 15,-20-1 0-15,-26 1-1 16,-22 2 0-16,-21 6-2 15,-8 6 1-15,-7 13-2 0,-6 5-3 16,14 17-19-16,-3-2-14 16,24 16-3-16,6-2 2 15,33 10-2-15</inkml:trace>
  <inkml:trace contextRef="#ctx0" brushRef="#br0" timeOffset="14159.4158">12733 2071 106 0,'-22'-1'34'0,"-2"-9"-29"16,5-1-4-16,-1-10-40 15,26 9-2-15</inkml:trace>
  <inkml:trace contextRef="#ctx0" brushRef="#br0" timeOffset="14560.4559">13328 1755 72 0,'-9'-20'39'16,"-4"15"0"-16,-13 1 2 15,0 23-15-15,-18 1-19 0,-2 16-2 16,-9 6 0-16,4 12-2 16,3 1 0-16,15 8-1 15,15-3-1-15,14-1-1 16,23-8 0-16,19-10 0 15,19-15 0-15,9-10 0 16,5-11 0-16,-4-12 0 16,-1-13 0-16,-6-10 0 15,-13-7 1-15,-11-11-1 16,-19-4 1-16,-13-6-1 15,-12 4 0-15,-15-2-1 16,-11 11-3-16,-13 2-4 16,5 18-30-16,-18 6-3 15,14 18 0-15,-4 6-2 0</inkml:trace>
  <inkml:trace contextRef="#ctx0" brushRef="#br0" timeOffset="15337.5336">14351 1747 93 0,'-1'-40'38'16,"-5"10"2"-16,-12-3-1 15,-9 11-35-15,0 3-1 16,0 8 0-16,-7 13 1 15,-1 7-1-15,-1 8-2 16,5 3-1-16,6 4 1 16,6 5-1-16,13-2 0 15,13 5-1-15,16-5 2 16,13 2-2-16,12 1 1 15,7 2 1-15,3 2-1 16,0 0-1-16,-7 4 1 16,-13-1-1-16,-18 1 1 15,-16-1 0-15,-22-1 0 0,-14-5 0 16,-13-5 0-16,-8-7 1 15,-1-8 0-15,7-6 0 16,5-12 0-16,14-8 0 16,16-11 0-16,18-14 0 15,13-7-1-15,16-9 1 16,7-4-2-16,9-5 2 15,3 7-2-15,-3-1 0 16,-5 13-3-16,-12 2-5 16,-2 18-29-16,-17 3-2 15,-1 15 0-15,-14 8-2 16</inkml:trace>
  <inkml:trace contextRef="#ctx0" brushRef="#br0" timeOffset="15729.5728">14843 1252 92 0,'-16'-20'41'16,"29"16"1"-16,2-3-1 16,19 13-18-16,-2-12-22 15,9 2 1-15,2 5-1 16,-5 0 0-16,-7 3 1 15,-8 6-1-15,-12 6 0 0,-13 5 0 16,-14 3 0-16,-12 6 0 16,-5 2 0-16,-7 3 0 15,0-1-1-15,6 3 2 16,10-5-2-16,14-4 0 15,22-2-3-15,24-11-1 16,23 0-9-16,6-12-26 16,24 7-3-16,-1-12-1 15,6 11 1-15</inkml:trace>
  <inkml:trace contextRef="#ctx0" brushRef="#br0" timeOffset="15856.5855">15592 1688 112 0,'-19'3'42'0,"-6"-10"1"16,6 1-4-16,0 6-48 15,-9-21-28-15,8 11-5 16,-12-5 0-16,-3 8-1 16</inkml:trace>
  <inkml:trace contextRef="#ctx0" brushRef="#br0" timeOffset="17584.7583">2976 4286 52 0,'10'-10'35'0,"-3"-5"0"16,-7 15 1-16,2-24-11 15,-2 24-18-15,5-11-1 16,-5 11-2-16,0 0 0 16,-1 23-1-16,-5 2-1 15,3 14 1-15,-2 9-2 16,1 14 1-16,-3 10-2 15,1 9 2-15,-3-1 0 16,2 2-1-16,0-8 1 16,2-8-2-16,0-14 1 15,5-7 0-15,0-16 0 0,1-11-1 16,-1-18 1-16,0 0-1 15,14-14-1-15,-10-12 2 16,-4-11-1-16,4-11 0 16,-4-12 0-16,5-10 0 15,-2-8-1-15,4-4 1 16,5 2 1-16,9 2-2 15,2 6 2-15,6 10-2 16,4 14 1-16,2 12 0 16,0 16 0-16,-1 15-1 15,-5 9 1-15,-6 12 0 16,-7 11-1-16,-9 7 1 15,-12 10-1-15,-5 7 1 16,-9 3 0-16,-5 4 0 16,-3 1-1-16,-5-3 2 0,3-3-2 15,3-6 1-15,4-6 0 16,4-8 0-16,2-6-1 15,2-5 2-15,1-4 0 16,1-1-1-16,-4 4 2 16,-3 5-2-16,-6 7 3 15,-3 10-3-15,-1 10 2 16,-3 8-1-16,9 5-2 15,0-1-2-15,18 8-14 16,-1-22-21-16,27-8-2 16,5-23 0-16,18-10-1 15</inkml:trace>
  <inkml:trace contextRef="#ctx0" brushRef="#br0" timeOffset="18019.8018">3989 4358 81 0,'-7'-22'39'16,"0"9"-1"-16,-10-4 1 16,2 12-33-16,-14 4-1 15,0 14-2-15,-8 12 1 16,1 13-2-16,-6 15 0 15,1 11 0-15,-3 8 0 16,4 8 0-16,4 1 0 16,7-6-2-16,5-6-1 15,8-15-5-15,18 1-13 16,0-29-20-16,16-7 0 15,-4-21-1-15,11-5-1 16</inkml:trace>
  <inkml:trace contextRef="#ctx0" brushRef="#br0" timeOffset="18170.8169">3583 4767 101 0,'-12'-1'40'16,"-2"-6"1"-16,14 7-1 16,19-8-36-16,10-2-3 15,17-2-7-15,-2-12-31 16,24 4-3-16,1-11 0 15,4 7-3-15</inkml:trace>
  <inkml:trace contextRef="#ctx0" brushRef="#br0" timeOffset="21054.1052">5115 4208 92 0,'8'13'38'16,"5"-19"2"-16,14 2-3 16,-1-3-37-16,17-6-1 15,12 3-6-15,-1-9-27 16,9 11-3-16,-5-5-1 15,-6 9-1-15</inkml:trace>
  <inkml:trace contextRef="#ctx0" brushRef="#br0" timeOffset="21221.1219">5200 4389 96 0,'-43'22'41'16,"24"1"-1"-16,19-23-1 15,22-5-35-15,27-2-8 16,16-17-30-16,33 9-5 15,1-13 0-15,13 2-2 16</inkml:trace>
  <inkml:trace contextRef="#ctx0" brushRef="#br0" timeOffset="64945.4939">6752 3863 80 0,'13'-29'35'0,"-12"-9"-3"16,-1 20-4-16,-21-11-20 15,-6 16 0-15,-14 3-1 16,-4 18-1-16,-16 7-1 16,0 16-1-16,-11 7-1 15,4 16 0-15,3 11-1 0,9 6-1 16,13 5 0-16,16 3 0 15,21-6 0-15,21-7-2 16,23-9 2-16,19-12-1 16,18-22 0-16,17-14 1 15,7-20 0-15,3-17 0 16,-1-17 0-16,-6-15 1 15,-13-10 0-15,-17-12 0 16,-16-6-1-16,-23-5 0 16,-21-4 0-16,-17 5 0 15,-15 6-1-15,-14 14 0 16,-6 13 0-16,-8 15 0 15,2 22-2-15,0 13-5 16,19 33-26-16,-1-1-7 0,23 22 1 16,6-7-2-16</inkml:trace>
  <inkml:trace contextRef="#ctx0" brushRef="#br0" timeOffset="65124.5118">7476 4049 114 0,'0'0'40'0,"-30"-10"-2"16,18 1-2-16,3-6-40 16,3-11-8-16,26 11-25 15,3-13-2-15,20 11 1 0,7-14-1 16</inkml:trace>
  <inkml:trace contextRef="#ctx0" brushRef="#br0" timeOffset="65494.5488">8283 3654 87 0,'0'0'40'16,"-31"-29"0"-16,9 23 1 16,-13-9-17-16,3 12-21 15,-6 9 1-15,1 11-1 16,-2 16 0-16,1 14-1 15,0 13 0-15,7 10-1 16,8 5 0-16,12 1-2 0,16-4 1 16,13-8-1-1,19-15 1-15,17-15-1 0,9-22 1 16,13-16 1-16,2-20 0 15,1-16 0-15,-6-12 0 16,-14-8 0-16,-11-9 1 16,-20-3-2-16,-22 0-2 15,-18 2 1-15,-17 11-1 16,-13 9 0-16,-9 11-2 15,-7 5-3-15,12 27-15 16,-5-4-16-16,22 18-3 16,7-3 0-16,24 15-1 15</inkml:trace>
  <inkml:trace contextRef="#ctx0" brushRef="#br0" timeOffset="66226.622">9418 3501 71 0,'-41'-13'40'0,"-17"-3"-1"16,-3 14 0-16,-15-9-13 0,6 21-20 16,-10 5-2-16,13 11 0 15,9 5-1-15,12 7 0 16,15 5-2-16,18-1 1 15,19-6-1-15,19-6 1 16,24-12-1-16,16-11 0 16,15-12 0-16,8-11-1 15,1-12 1-15,1-8 0 16,-9-2 0-16,-11-2 0 15,-14 0-1-15,-18 5 1 16,-12 4-1-16,-9 9 1 16,-16 11-1-16,-1 11 0 15,-24 21 0-15,-5 15 0 16,-7 22 0-16,-2 14 0 15,-10 17-1-15,2 10-1 0,5 6 0 16,4-2-3-16,14-2-3 16,3-20-12-16,31-1-20 15,-2-28-2-15,25-10 1 16,4-27-2-16</inkml:trace>
  <inkml:trace contextRef="#ctx0" brushRef="#br0" timeOffset="66727.6721">9923 3428 109 0,'-33'13'41'15,"2"-14"1"-15,17 10-2 16,14-9-38-16,13-9-1 16,23 5 0-16,16 0-1 15,10 1 2-15,8 2-2 16,4 2 1-16,0 6-1 15,-8-2 1-15,-9 7 0 16,-20 4 0-16,-15 4-1 16,-20 6 1-16,-17-2-1 15,-14 6 1-15,-11-2-1 16,0 0 0-16,3 1 0 15,5-4-1-15,17-6 1 0,19-4 0 16,23-4 0-16,18-1 0 16,12-1 0-16,8 4 0 15,-3 3 1-15,-7 8-1 16,-13 8 1-16,-20 7 0 15,-24 8-1-15,-21 2 1 16,-24 7 0-16,-16-1-1 16,-11-4-1-16,-1-2 0 15,-1-9-3-15,10-3-5 16,5-19-10-16,32 7-15 15,4-22-9-15,25-3 1 16,11-15-1-16</inkml:trace>
  <inkml:trace contextRef="#ctx0" brushRef="#br0" timeOffset="67145.7139">11032 3375 100 0,'-4'-31'39'15,"6"15"0"-15,-5 4-2 16,13 18-35-16,-10 15 0 16,0 17-1-16,-8 17 0 15,-1 20 0-15,-8 14 0 16,-1 10-1-16,0 3 0 15,1-1 0-15,6-3-4 16,4-17-3-16,27-6-28 16,0-30-4-16,22-10 0 15,4-27-1-15</inkml:trace>
  <inkml:trace contextRef="#ctx0" brushRef="#br0" timeOffset="67395.7389">11369 3655 109 0,'-35'0'40'15,"-15"3"1"-15,8 20-2 16,3-1-35-16,-2 5-1 16,9 1-2-16,10 2 1 15,9-2-1-15,13 1 1 16,14-3-2-16,12-2 0 15,10 4 0-15,11-4-2 16,9 2-1-16,5-10-3 16,9 7-7-16,-9-21-25 0,19 10-2 15,-13-19 0-15,7 7 0 16</inkml:trace>
  <inkml:trace contextRef="#ctx0" brushRef="#br0" timeOffset="67829.7823">11905 3801 110 0,'-46'-4'40'16,"6"22"1"-16,-15-3-2 16,0 15-36-16,2 4 0 15,4 7 0-15,3 0-1 16,8-1 0-16,11-2-1 15,17-9 1-15,15-9-2 0,14-13 1 16,18-12-1-16,9-10 0 16,13-12 0-16,-1-9 0 15,5-7 0-15,-4-6-1 16,-8 1 1-16,-6 7-1 15,-9 4 0-15,-12 9 0 16,-5 13 0-16,-19 15 1 16,10 30-1-16,-11 13 0 15,-5 21 0-15,-6 15-1 16,1 15 2-16,-3 11-1 15,-1 6 1-15,-4-3-1 16,-4-5 2-16,-2-6-1 16,-9-15 1-16,-6-12 0 15,-4-15-1-15,-7-13 1 0,-5-20-2 16,2-16-2-16,4-18-3 15,8-28-10-15,22-1-15 16,2-34-10-16,24-9 0 16,6-22-2-16</inkml:trace>
  <inkml:trace contextRef="#ctx0" brushRef="#br0" timeOffset="68454.8448">12553 3860 106 0,'-21'-10'39'16,"4"15"2"-16,-11-10-2 0,14 3-35 15,-9 11-1-15,2 7-1 16,2 9 1-16,1 3-1 15,3 4-1-15,3 2 0 16,1 0 0-16,3-3 0 16,7-5-1-16,1-1 0 15,4-12 0-15,-4-13 0 16,22 3 0-16,-5-14 0 15,2-11 0-15,7-4 0 16,-4-9 1-16,6-4-1 16,-5-4 1-16,0 4 0 15,-7 6 0-15,-2 6-1 16,-3 8 1-16,-5 6-1 15,-6 13 1-15,0 0-1 0,0 0 0 16,11 18 0-16,-6-4-1 16,4-1 1-16,2 2 0 15,4-4 1-15,3 2-1 16,0-1 0-16,2-4 1 15,-1-1-1-15,-2-4 1 16,0-3 0-16,0-2 0 16,-2-4-1-16,1-3 2 15,1-5-2-15,-2 0 0 16,3 0 0-16,-2 3 0 15,-3 3 0-15,-3 7 0 16,-10 1 0-16,9 26 0 16,-13 1 0-16,-6 7 0 15,-3 5-2-15,-3 4-1 0,0-5-3 16,12 2-5-16,-2-22-8 15,31 4-8-15,-2-30-14 16,26-3 0-16,8-23-1 16,17-7 2-16</inkml:trace>
  <inkml:trace contextRef="#ctx0" brushRef="#br0" timeOffset="68639.8633">13683 3223 116 0,'-20'30'41'16,"-26"12"1"-16,1 31-2 15,-19 5-36-15,7 10-4 16,5 12 0-16,1-2-1 16,8 1-3-16,6-19-11 0,27 13-23 15,-5-24-3-15,20-5-1 16,2-24-1-16</inkml:trace>
  <inkml:trace contextRef="#ctx0" brushRef="#br0" timeOffset="68981.8975">13719 3704 115 0,'-28'14'41'0,"-18"-2"1"15,10 20-2-15,4-7-37 0,9 8 0 16,12-3-2-16,13-1 1 15,14-5-1-15,14-1 0 16,13-5-1-16,2-1 1 16,-1-3-1-16,-1 0 1 15,-8 2-1-15,-12 5 1 16,-11 2 0-16,-12 6 1 15,-15 2-2-15,-10-1-2 16,-6 1 0-16,2-1-1 16,6 0-5-16,-1-15-6 15,28 8-5-15,-4-23-7 16,36 6-9-16,2-12-5 15,25 5-3-15,2-12 4 16</inkml:trace>
  <inkml:trace contextRef="#ctx0" brushRef="#br0" timeOffset="69122.9116">14206 4236 106 0,'-23'4'44'15,"4"3"-1"-15,-9-16-2 16,14 8-30-16,1-7-13 16,0-9-8-16,13 17-6 15,-8-20-8-15,8 20-12 16,-3-12-5-16,3 12-2 15,-23-11 2-15</inkml:trace>
  <inkml:trace contextRef="#ctx0" brushRef="#br1" timeOffset="74409.4402">1905 8124 101 0,'-10'-14'37'15,"10"14"1"-15,-29 22-6 16,5 14-29-16,-2 17-2 16,-6 18 0-16,-8 19 1 15,-1 20-1-15,-6 12 1 16,4 9 0-16,7-5 0 15,13-8-1-15,15-16 0 16,17-16-2-16,23-21-1 16,13-26-4-16,22-13-28 15,-4-32-4-15,7-9 2 16,-11-18-3-16</inkml:trace>
  <inkml:trace contextRef="#ctx0" brushRef="#br1" timeOffset="74589.4582">1611 8897 105 0,'-57'0'38'15,"7"-5"1"-15,26 7-1 16,9-6-35-16,30-4 0 16,28-9-3-16,17-3-2 15,21 1-3-15,7-11-14 16,15 15-18-16,2-4 0 15,6 13-1-15,-10-3 0 16</inkml:trace>
  <inkml:trace contextRef="#ctx0" brushRef="#br1" timeOffset="75258.5251">2650 8793 104 0,'-22'-5'37'0,"-9"1"3"16,1 7-2-16,-9-1-33 15,-8 10-1-15,-4 6 0 16,-5 9-1-16,2 7 0 15,3 7-1-15,8-1 0 16,7 7 0-16,13-6-1 16,14-6 0-16,18-8-1 15,18-17 0-15,16-11 0 16,13-14 0-16,14-12-1 15,2-11 1-15,2-5 0 16,-7-7 0-16,-2 1 0 0,-17 5 1 16,-9 0-2-16,-16 9 2 15,-13 10 0-15,-10 12 1 16,0 13-2-16,-19 7 1 15,-1 16 0-15,3 5-1 16,-2 5 1-16,4 8-2 16,10-4 1-16,10-6-1 15,9-9 1-15,15-13 0 16,8-11 0-16,7-11 0 15,8-9 0-15,2-7 1 16,-3-2 0-16,-2 1-1 16,-7 0 1-16,-11 11 1 15,-8 6-2-15,-8 14 0 16,-11 12 0-16,-8 14 0 0,-10 9 0 15,-4 9 0-15,3 4 0 16,0-3 0-16,4-2 0 16,6-10 0-16,10-17 0 15,14-17 0-15,12-15 0 16,10-16 0-16,7-9 0 15,6-9 0-15,1-5 0 16,-1 0 0-16,-4 8 0 16,-10 14 0-16,-7 13 0 15,-9 16 0-15,-10 13 0 16,-8 16 0-16,-3 10 0 15,-7 7 0-15,7 6 0 16,-6-6-7-16,18 12-13 0,-15-22-19 16,18 0-3-16,0-19-1 15,15-5 0-15</inkml:trace>
  <inkml:trace contextRef="#ctx0" brushRef="#br1" timeOffset="75819.5812">4341 8222 69 0,'-2'-15'39'0,"-16"7"0"16,-7 25 1-16,-19 6-17 15,1 30-14-15,-16 5-2 16,6 18 0-16,-1 5-2 16,8 4-1-16,10-2-1 15,20-4-1-15,16-14 1 16,25-9-3-16,12-17 1 15,19-17-2-15,10-18 0 16,10-15 0-16,1-19 1 16,0-16-2-16,-5-14-1 0,-9-14 2 15,-11-11-1-15,-12-6 1 16,-15-3 0-16,-11 3 1 15,-13 10 0-15,-16 10 2 16,-16 17 1-16,-8 19-1 16,-14 23 0-16,-6 25 1 15,-4 17-1-15,4 14-1 16,4 7 1-16,17 9-2 15,14-2 0-15,17-3-2 16,29-10-1-16,17-15-1 16,31-3-10-16,5-29-15 15,29 3-12-15,-2-22-1 16,15-3-2-16,-6-15 2 15</inkml:trace>
  <inkml:trace contextRef="#ctx0" brushRef="#br1" timeOffset="76076.6069">5093 8558 82 0,'0'0'41'0,"-8"-14"-2"16,21 4 1-16,3-13-21 16,15 3-18-16,11-1 0 15,8 0-1-15,9 2-2 16,-2-3-4-16,12 14-29 0,-14-7-4 15,-1 11 1-15,-19-1-3 16</inkml:trace>
  <inkml:trace contextRef="#ctx0" brushRef="#br1" timeOffset="76246.6239">5225 8675 107 0,'-53'37'42'0,"23"-1"2"16,9-18-2-16,26 4-29 15,14-24-12-15,23-7-1 16,18-10-4-16,9-9-6 15,15 4-29-15,-9-11-4 16,15 1 1-16,-10-6-2 16</inkml:trace>
  <inkml:trace contextRef="#ctx0" brushRef="#br1" timeOffset="78235.8228">6533 7784 81 0,'9'-23'38'0,"-9"-3"-2"15,-4 15 0-15,-15 4-32 16,-1 11 0-16,-12 10 1 0,-2 17 0 15,-7 11-1-15,0 9-1 16,4 3 0-16,8 9-1 16,9-2 0-16,19-2-1 15,15-5 0-15,18-13 0 16,17-12-1-16,16-14 1 15,9-14-1-15,6-16 1 16,-1-13 0-16,-1-17-1 16,-17-10 1-16,-9-7 0 15,-21-2 0-15,-15 1 0 16,-25 4 0-16,-15 8 0 15,-20 8-1-15,-8 17 1 16,-7 9-2-16,1 5 0 16,7 12-2-16,9-1-3 0,33 11-30 15,9-10-4-15,24 7 1 16,18-10-3-16</inkml:trace>
  <inkml:trace contextRef="#ctx0" brushRef="#br1" timeOffset="78394.8387">7440 7923 109 0,'-20'12'38'0,"-2"-14"-2"15,7-11-28-15,19 4-46 16,2-17-1-16,13 9 0 0</inkml:trace>
  <inkml:trace contextRef="#ctx0" brushRef="#br1" timeOffset="78738.8731">7865 7683 108 0,'-15'5'40'16,"-13"-5"0"-16,3 16-2 15,-17 3-34-15,5 7-2 16,0 6 1-16,7 11-1 15,3 3 0-15,12 3-1 16,18-7 0-16,14-5-1 16,18-9 1-16,13-12-1 0,9-10 0 15,7-15 0-15,-2-14 1 16,-3-10 0-16,-11-8-1 15,-12-3 1-15,-16-7-1 16,-15 0-1-16,-13 1 0 16,-8 2 0-16,-8 12-1 15,-4 3 0-15,0 12-3 16,4 2-2-16,24 19-14 15,-19 0-17-15,32 7-1 16,2-7 1-16,19 9-2 16</inkml:trace>
  <inkml:trace contextRef="#ctx0" brushRef="#br1" timeOffset="78963.8956">8368 7550 108 0,'0'0'40'16,"0"0"2"-16,-19 15-1 15,-4-2-31-15,6 1-7 16,2 7 0-16,7-2-2 15,10 4 0-15,12-1 0 16,14-4-1-16,17-4 0 16,11-5 0-16,14-8-2 15,9-8-2-15,2-15-2 16,7 9-14-16,-14-27-18 15,0 8-3-15,-24-15 0 16,-3 6 0-16</inkml:trace>
  <inkml:trace contextRef="#ctx0" brushRef="#br1" timeOffset="79108.9101">8829 7449 90 0,'-39'51'39'0,"-7"0"2"16,19 9-1-16,-3-12-13 16,19 2-26-16,15-3-3 15,12-13-4-15,22 4-31 16,-1-21-3-16,19 0 1 15,2-15-3-15</inkml:trace>
  <inkml:trace contextRef="#ctx0" brushRef="#br1" timeOffset="79485.9478">9288 7449 93 0,'-35'-9'40'0,"-14"2"2"15,4 19-2-15,-7-1-18 0,9 12-19 16,8 4-1-16,17 3 0 15,14-4-1-15,26 2 0 16,18-4-1-16,13-4 0 16,10 2 0-16,3-4 1 15,0 4-1-15,-11-1 0 16,-8 5 0-16,-20 3-1 15,-18 2 0-15,-19 5 0 16,-21-1 1-16,-8-2-1 16,-13-5 1-16,-1-4-1 15,-2-10 1-15,8-10 1 16,10-13-1-16,15-18 0 0,21-14-1 15,15-15 0-15,22-8-2 16,5-11-2-16,15 11-11 16,-8-9-21-16,10 15-4 15,-15 4 1-15,-1 21-1 16</inkml:trace>
  <inkml:trace contextRef="#ctx0" brushRef="#br1" timeOffset="79857.985">6753 8448 83 0,'-17'-6'40'15,"26"-12"-1"-15,40-1 1 16,26-18-24-16,39 4-14 16,40-3 0-16,36 3 0 15,32-2 0-15,28 9 0 16,11 1 0-16,6 5-1 15,-2 4-2-15,-11 1-1 16,-28 4-2-16,-29-6-5 0,-22 6-27 16,-53-5-4-16,-28 5 0 15,-43-6 0-15</inkml:trace>
  <inkml:trace contextRef="#ctx0" brushRef="#br1" timeOffset="80439.0431">7204 8691 101 0,'-12'-1'39'15,"-2"-7"1"-15,0 15-2 16,-8 7-35-16,3 5-1 0,-4 13 0 16,-1 10-1-1,-2 5 1-15,4 11 0 0,4-1 0 16,11-1 0-16,13-11 0 15,15-10-1-15,15-18 1 16,13-16-1-16,9-14 0 16,5-13 0-16,-1-12-1 15,-1-9 1-15,-12-6 0 16,-12-4 0-16,-12 3-2 15,-17 1 1-15,-13 3-1 16,-14 6 1-16,-11 9-2 16,-6 10 0-16,-3 12-1 15,0 7-1-15,14 16-5 16,-1-5-24-16,26 19-7 0,10-5 0 15,22 8-1 1</inkml:trace>
  <inkml:trace contextRef="#ctx0" brushRef="#br1" timeOffset="80605.0597">8147 8765 113 0,'-13'-1'39'15,"-2"-11"-1"-15,5-4-10 16,10 16-65-16,-5-22-2 15,21 7-1-15,3-3-1 16</inkml:trace>
  <inkml:trace contextRef="#ctx0" brushRef="#br1" timeOffset="80942.0934">8632 8548 89 0,'0'0'39'0,"-21"-14"0"15,-1 21 2-15,-17 4-33 16,-1 14-2-16,-2 6 1 15,1 12-3-15,2 5 1 16,9 8-2-16,11-2 1 16,14 0-2-16,22-9 0 15,16-11-1-15,11-15 0 16,15-11-1-16,5-14 0 15,3-12 0-15,-3-10 0 16,-8-12 0-16,-15-4-1 0,-12-5 0 16,-17 2-2-16,-13 1 1 15,-10 5-1-15,-7 6 0 16,-3 6-3-16,0 6 0 15,11 16-7-15,-6-12-16 16,28 16-11-16,2-3 1 16,18 7-1-16,7-7 1 15</inkml:trace>
  <inkml:trace contextRef="#ctx0" brushRef="#br1" timeOffset="81373.1365">9201 8495 102 0,'-5'-11'41'15,"-13"-2"1"-15,4 8-1 16,-15 1-32-16,9-3-6 0,4 3-2 15,16 4 1-15,-10 13-2 16,13 3 1-16,9 7-1 16,4 4 0-16,7 1 0 15,2 4 0-15,4-2 0 16,0 0 1-16,5-3 0 15,2 0-1-15,0-4 1 16,0 1-1-16,1-1 1 16,0 2-1-16,-6 0 1 15,-3 0 0-15,-11 2-1 16,-10 4 0-16,-13-1 0 15,-13 2 0-15,-16-2 1 16,-15-3 0-16,-3-5-1 16,-4-10 1-16,3-11 0 15,7-14-1-15,15-19 1 0,16-18-2 16,20-11 0-16,21-12 0 15,13-7-1-15,6 1 0 16,6 2 0-16,-5 9-1 16,-3 12-2-16,-16 14-2 15,-5 25-10-15,-32-5-16 16,11 22-8-16,-36-1 0 15,12 12-1-15</inkml:trace>
  <inkml:trace contextRef="#ctx0" brushRef="#br1" timeOffset="82316.2308">2764 10148 96 0,'0'0'37'16,"-22"30"2"-16,-19 3-7 16,-5 27-27-16,-16 13-2 15,-4 18 1-15,0 8-2 16,7 9 1-16,7-3-1 0,20-5 0 15,22-20-1-15,34-20-1 16,22-30 0-16,29-26-2 16,19-27 4-16,9-25-1 15,7-16 1-15,-3-17 0 16,-12-10 0-16,-19-3 1 15,-25 2-2-15,-25 7 0 16,-23 6 1-16,-24 8-1 16,-19 17 1-16,-19 13 0 15,-10 23 0-15,-13 17 0 16,-7 18-1-16,8 19 2 15,10 11-3-15,17 13 2 16,21 0-2-16,27-3 0 16,31-12-4-16,27-11 1 15,35-11-2-15,15-16-7 0,30 8-14 16,-9-24-15-16,12 4 0 15,-13-10-1-15,-4 7 1 16</inkml:trace>
  <inkml:trace contextRef="#ctx0" brushRef="#br1" timeOffset="82508.25">3642 10563 109 0,'-15'1'42'16,"15"-1"1"-16,9-15-2 15,25-18-30-15,5 3-10 16,16 1-3-16,7-1 0 0,4 1-1 15,-4 12-5-15,-11-5-14 16,-4 26-17-16,-26 0-1 16,-12 19 0-16,-29-1-1 15</inkml:trace>
  <inkml:trace contextRef="#ctx0" brushRef="#br1" timeOffset="82639.2631">3641 10758 96 0,'-43'42'40'16,"8"-19"1"-16,28-3-1 15,7-20-19-15,43-22-19 16,19-4-4-16,18-19-9 15,27 9-25-15,4-13-4 16,17 6-1-16,5-7-1 16</inkml:trace>
  <inkml:trace contextRef="#ctx0" brushRef="#br1" timeOffset="83067.3059">5757 9614 101 0,'20'-13'38'0,"-6"28"1"16,-19 10-2-16,-3 31-30 16,-19 10-3-16,-1 20-2 15,-4 10 0-15,-2 8 0 16,7 4-1-16,7-7 0 15,12-6-1-15,9-17 0 16,17-13-3-16,11-19 0 16,17-7-9-16,-7-29-24 15,18-5-4-15,-17-20 1 16,2-3 0-16</inkml:trace>
  <inkml:trace contextRef="#ctx0" brushRef="#br1" timeOffset="83232.3224">5576 10284 100 0,'-48'3'40'0,"4"-2"2"15,29 11-1-15,15-12-24 16,25-9-16-16,36-7-2 16,22-10-6-16,28 11-18 15,2-18-16-15,16 10 2 16,-9-7-2-16,6 15 0 15</inkml:trace>
  <inkml:trace contextRef="#ctx0" brushRef="#br1" timeOffset="83644.3636">6664 10230 90 0,'0'-15'39'15,"-14"-8"3"-15,1 16-3 16,-16 1-20-16,-1 10-14 15,-11 9-1-15,-1 16 1 16,-6 4-3-16,4 11 0 16,3 0-1-16,12 0 0 15,10-4-1-15,13-5 1 16,18-10-1-16,16-13 0 15,13-13 0-15,14-13-1 16,6-7 1-16,3-6 0 0,-3-7 0 16,-6-1 0-16,-8 0 2 15,-10 3-1-15,-15 7 0 16,-8 5-1-16,-14 20 2 15,0 0-2-15,-18 2 0 16,4 17 0-16,-4 11-4 16,5 4 1-16,7 6-4 15,1-7-6-15,25 14-11 16,-10-22-16-16,23 3-1 15,0-24-1-15,18-2 2 16</inkml:trace>
  <inkml:trace contextRef="#ctx0" brushRef="#br1" timeOffset="83962.3954">7242 10219 106 0,'0'0'40'0,"-21"27"4"16,-2-7-3-16,9 17-36 15,-9-1-3-15,6 2 1 16,4 1-2-16,5-2 1 15,9-8-1-15,8-10 0 16,10-15 0-16,11-10-1 16,6-13 0-16,7-7 1 15,-2-9 0-15,7-3-1 16,-2-4 2-16,-3 4-2 15,-6 6 2-15,-11 10-2 16,-4 8 0-16,-7 12 0 16,-15 2 0-16,9 27-1 0,-9 1-3 15,-2 3-1-15,8 10-6 16,-8-15-10-16,25 10-18 15,-5-18-2-15,22-2-1 16,1-21 0-16</inkml:trace>
  <inkml:trace contextRef="#ctx0" brushRef="#br1" timeOffset="84163.4155">8044 9843 97 0,'-21'5'41'15,"14"10"2"-15,7-15-3 0,21 15-21 16,11-16-19-16,16-5-3 16,13 12-12-16,-2-26-23 15,16 5-2-15,-3-14-1 16,5 0-1-16</inkml:trace>
  <inkml:trace contextRef="#ctx0" brushRef="#br1" timeOffset="84315.4307">8770 9517 89 0,'-10'-12'41'0,"-1"27"0"15,-9 2-1-15,10 18-14 16,-5 6-25-16,1 8-2 16,6 12-5-16,-6-6-28 15,19 7-6-15,-9-10 0 0,13-3-2 16</inkml:trace>
  <inkml:trace contextRef="#ctx0" brushRef="#br1" timeOffset="84914.4906">10379 9053 62 0,'-41'29'39'16,"-3"33"0"-16,-20 19 1 16,-2 44-11-16,-17 10-20 15,11 21-1-15,5 6-3 16,22 4 0-16,21-5-5 15,27-15-2-15,39-8-22 16,21-35-16-16,27-18-2 0,15-25 1 16,18-10-2-16</inkml:trace>
  <inkml:trace contextRef="#ctx0" brushRef="#br1" timeOffset="85524.5516">11017 9123 53 0,'0'-13'37'0,"-11"-2"-1"15,-3 14 1-15,-20-3-13 16,5 25-13-16,-19 1-4 16,2 18-1-16,-5 4 0 15,12 13-1-15,1-1-1 0,15-1 0 16,15-4-1-16,21-7 0 15,20-13 0-15,16-9-2 16,12-12 1-16,7-12-1 16,3-8-1-16,-5-11-1 15,-8-8 0-15,-11-5 0 16,-14-8 0-16,-11-4-1 15,-21-5 1-15,-11 2-1 16,-10 5 2-16,-11 8 0 16,-3 11 0-16,-9 17-1 15,-2 18 0-15,3 13 0 16,6 15-3-16,6-2-8 15,28 19-24-15,-2-18-4 16,26 1 1-16,13-18-3 0</inkml:trace>
  <inkml:trace contextRef="#ctx0" brushRef="#br1" timeOffset="85689.5681">11718 9207 107 0,'-30'-9'40'16,"13"10"0"-16,-7-9-5 15,20-7-41-15,4 15-27 16,-5-14-7-16,18 10 1 16,1-4-1-16</inkml:trace>
  <inkml:trace contextRef="#ctx0" brushRef="#br1" timeOffset="86064.6056">12158 9091 68 0,'4'-21'39'0,"0"9"0"15,-12-8 1-15,8 20-20 16,-29-2-12-16,10 11-2 16,-9 6-1-16,1 14-1 15,-1 8-1-15,4 6 0 16,3 4-1-16,11 1 0 15,10-5 0-15,15-3-1 16,13-10 0-16,11-11 0 16,7-12-1-16,7-13 0 15,2-10 0-15,-4-11 0 0,-7-6 0 16,-10-10-1-16,-11-2 0 15,-14-1 0-15,-11 1-1 16,-10-1 0-16,-6 9 0 16,-1 4-1-16,-1 8-1 15,-2 7-2-15,22 18-4 16,-19-13-12-16,32 24-16 15,-13-11 0-15,33 15-2 16,-10-11 3-16</inkml:trace>
  <inkml:trace contextRef="#ctx0" brushRef="#br1" timeOffset="86297.6289">12605 9005 106 0,'13'-10'38'0,"-1"8"2"16,-13-11-8-16,1 13-26 16,0 0-1-16,-14 3-1 15,3 9-2-15,-1 8 1 16,-5 6-1-16,8 4 0 15,3 1-1-15,9-1 0 16,6-6 0-16,14-7-1 16,18-11-1-16,12-17-2 15,15-2-2-15,1-17-3 16,12 7-9-16,-16-23-16 15,7 9-8-15,-21-11 3 16,-8 13-3-16</inkml:trace>
  <inkml:trace contextRef="#ctx0" brushRef="#br1" timeOffset="86426.6418">13053 8864 76 0,'-39'29'37'0,"-7"3"1"15,12 17 0-15,-1-9-17 16,14 9-17-16,9 4-5 16,10-10-4-16,27 6-28 15,-3-15-5-15,18 1 0 16,1-18-1-16</inkml:trace>
  <inkml:trace contextRef="#ctx0" brushRef="#br1" timeOffset="86816.6808">13494 8946 87 0,'-24'-16'40'0,"-17"1"0"16,7 15 1-16,-5-2-27 0,9 12-10 15,6 2-1-15,14 5-1 16,13 0 0-16,12 0 0 15,14 1-1-15,10-2 0 16,5 2 0-16,4 3 0 16,-9-1 0-16,-2 6-1 15,-14 3 1-15,-7 2-1 16,-14 3 0-16,-15 0 0 15,-11 0-1-15,-7-3 1 16,-6-5-1-16,-8-7 1 16,2-8-1-16,-1-7 1 15,5-10 0-15,10-10 1 16,10-19-1-16,19-9-1 15,14-7 0-15,14-8-1 0,15 2-2 16,10-4-2-16,14 17-12 16,-12-9-17-16,13 23-6 15,-13-1 2-15,0 17-3 16</inkml:trace>
  <inkml:trace contextRef="#ctx0" brushRef="#br1" timeOffset="87071.7063">14363 8676 90 0,'0'21'40'15,"-23"1"1"-15,-8 24-1 16,-29 5-31-16,-13 30-4 15,-31 19 1-15,-25 22-2 16,-19 13-1-16,-12 7 0 16,4 1-2-16,10-7-1 15,16 1-10-15,10-35-18 16,48-12-13-16,26-30-2 15,41-20 0-15,23-25-1 16</inkml:trace>
  <inkml:trace contextRef="#ctx0" brushRef="#br1" timeOffset="87701.7693">13848 9882 106 0,'6'-24'38'16,"-17"-3"-3"-16,11 27-7 15,-33-21-21-15,10 24-2 16,-9 8-1-16,1 14 0 16,-1 10-2-16,3 10 2 15,1 8-2-15,5 4 1 16,10 1-2-16,11-2 2 15,15-9-3-15,9-9 1 16,14-15-1-16,5-15 0 16,8-16 1-16,3-14-2 0,5-16 2 15,-11-8-1-15,-4-12 1 16,-11-3-2-16,-12-4 2 15,-11 3-1-15,-12 5-1 16,-9 9 1-16,-12 13-1 16,-4 11 0-16,-3 12-1 15,1 9-1-15,10 12-4 16,1-4-11-16,27 15-20 15,0-11-2-15,29 8 0 16,4-11-1-16</inkml:trace>
  <inkml:trace contextRef="#ctx0" brushRef="#br1" timeOffset="87845.7837">14547 9876 112 0,'-10'5'36'15,"-4"-8"-4"-15,1-3-29 16,13 6-41-16,3-22 0 15,10 18-2-15</inkml:trace>
  <inkml:trace contextRef="#ctx0" brushRef="#br1" timeOffset="88175.8167">14899 9773 89 0,'12'1'39'16,"-12"-1"1"-16,-17 12 1 15,-6-3-21-15,0 20-14 0,-6 2-2 16,4 11 0-16,2 1-1 15,7 6 0-15,8-1-1 16,8-3-1-16,10-9 0 16,12-7 1-16,11-14-2 15,8-12 0-15,5-12 0 16,3-12 0-16,-1-9 0 15,-1-13 0-15,-8-3 0 16,-9-6-2-16,-14-1 0 16,-12 3-1-16,-11 7 0 15,-14 7 0-15,-7 14-1 16,-8 3-4-16,12 22-9 15,-11-11-16-15,23 22-6 16,-2-5 0-16,23 8-2 16</inkml:trace>
  <inkml:trace contextRef="#ctx0" brushRef="#br1" timeOffset="88574.8566">15614 9701 106 0,'4'-25'39'16,"-13"-6"1"-16,-1 14-2 15,-18 9-34-15,5-1-1 16,-10 8 0-16,6 13 1 16,-2 4-2-16,9 9 0 15,5 4 0-15,10 1 0 0,17-1-1 16,10-1 0-16,16-2-1 15,5 1 1-15,8-2-1 16,-4-2 1-16,0 4 0 16,-10-1-1-16,-14 7 1 15,-14 0-1-15,-18 2 1 16,-13-1-2-16,-16 3 2 15,-3-7-1-15,-5-3 1 16,-1-8-1-16,10-6 0 16,8-11 0-16,17-12 0 15,12-13-1-15,19-10-2 16,10-15-4-16,20 2-10 15,-13-28-11-15,18 8-13 16,-10-12 2-16,6 10-3 16,-10-8 1-16</inkml:trace>
  <inkml:trace contextRef="#ctx0" brushRef="#br1" timeOffset="88873.8865">15921 8762 91 0,'0'0'40'16,"0"0"2"-16,20 28-1 16,-3 1-20-16,16 14-16 15,6 13-1-15,9 14 0 16,-2 8-2-16,-4 7 0 15,-5 9-1-15,-3 7 1 0,-10 2-2 16,-6 1 0-16,-9-2 0 16,-16-4 0-16,-14-5-2 15,-11-5 0-15,-13-1-5 16,-18-19-8-16,3 5-24 15,-20-23-2-15,5-1-2 16,-6-18 0-16</inkml:trace>
  <inkml:trace contextRef="#ctx0" brushRef="#br1" timeOffset="90272.0263">2921 12216 61 0,'14'-18'35'16,"-8"-2"-1"-16,-6 20 0 15,0 0-27-15,-20 4-2 16,-4 19-1-16,-3 20 2 16,-8 11-1-16,0 17-1 15,-5 10 0-15,3 12 1 0,8 4-2 16,14 2 1-16,9-7-2 15,16-15 0-15,20-17-2 16,15-20 1-16,20-28-1 16,12-26 1-16,10-27-2 15,1-22 1-15,0-14 0 16,-12-12-1-16,-20-8 1 15,-15 0 0-15,-27 5 0 16,-25 10 0-16,-22 13 0 16,-21 14 0-16,-13 15 1 15,-13 22 1-15,-4 17-1 16,2 17 1-16,7 14-1 15,15 10 2-15,20 9-2 0,19 0 0 16,25-3-1 0,25-9-1-16,28-9-1 0,24-12-3 15,25-2-3-15,3-23-14 16,13 9-16-16,-1-16-1 15,-2 4-1-15,-10-9 1 16</inkml:trace>
  <inkml:trace contextRef="#ctx0" brushRef="#br1" timeOffset="90445.0436">3910 12402 102 0,'-7'17'40'15,"7"-17"0"-15,20 6-3 16,5-15-38-16,13-12-4 15,16 13-15-15,-2-17-19 0,7 12 1 16,-8-8-2-16,-8 17 1 16</inkml:trace>
  <inkml:trace contextRef="#ctx0" brushRef="#br1" timeOffset="90580.0571">4003 12614 102 0,'-37'38'39'0,"9"-23"1"15,28-4-3-15,26-17-41 16,10-30-25-16,27 0-11 15,0-11 1-15,11 7-3 16</inkml:trace>
  <inkml:trace contextRef="#ctx0" brushRef="#br1" timeOffset="103261.3251">4904 12173 52 0,'0'0'38'0,"25"-19"0"16,2-4-2-16,20 4-13 16,10-13-21-16,9-1 0 15,10-1 0-15,5 3-1 16,-2 8 0-16,-8 6-1 15,-11 14 0-15,-17 9 1 16,-22 16-1-16,-19 14 0 16,-22 9 1-16,-12 6 0 0,-11 1 0 15,-1-2 0-15,3-5 0 16,11-7 0-16,14-9-1 15,17-10 1-15,19-12 0 16,15-6-1-16,12-2 0 16,3 0 1-16,1 2 0 15,-4 7 0-15,-12 7 0 16,-8 8 0-16,-23 9 0 15,-13 8 0-15,-15 7 0 16,-13 3 0-16,-3 1-1 16,-1-5 0-16,4-8-1 15,3-11-4-15,26-1-14 16,8-26-20-16,26-12 0 15,5-21-1-15,24-4 0 0</inkml:trace>
  <inkml:trace contextRef="#ctx0" brushRef="#br1" timeOffset="103471.3461">6165 11934 88 0,'0'0'39'16,"-12"-8"0"-16,5 32 2 15,-15 14-35-15,4 13-3 16,-1 11-2-16,2 17 0 15,-3 7 0-15,3 9-1 16,2 1-1-16,1-10-4 16,17 6-12-16,-3-31-23 0,18-5 0 15,-2-29-2-15,16-11 1 16</inkml:trace>
  <inkml:trace contextRef="#ctx0" brushRef="#br1" timeOffset="103900.389">6806 11638 89 0,'0'0'40'16,"-23"19"-1"-16,8 3 1 15,-3 2-36-15,-4 11-2 16,2 1 1-16,1 6-2 15,4 2 1-15,10-5-1 16,6-5 1-16,16-8-1 16,9-12 1-16,13-12-1 15,6-10-1-15,10-11 1 16,-3-7 0-16,-2-4-1 15,-10-4 0-15,-10-2 1 16,-16 3-1-16,-18 8 1 16,-20 6-1-16,-9 8 2 15,-10 9-4-15,-8 4-1 0,8 10-3 16,-6-4-18-16,23 16-16 15,6-11-3-15,21 3 1 16,8-9-1-16</inkml:trace>
  <inkml:trace contextRef="#ctx0" brushRef="#br1" timeOffset="104885.4875">7756 12230 67 0,'5'-24'39'0,"9"4"-2"15,-9-4 0-15,3 7-32 16,-7 3-1-16,-1 14-1 16,0 0 0-16,2 13 0 15,-11 11-1-15,-3 9 1 16,-4 6-1-16,1 7 1 15,2-3-1-15,5 2-2 0,9-7 2 16,11-6-2-16,10-10 1 16,10-11-2-16,12-12 1 15,7-11 1-15,4-11-1 16,-1-8 1-16,1-8-1 15,-3-3 1-15,-8-3 0 16,-9 4-1-16,-6 2 1 16,-12 6-2-16,-7 7 2 15,-7 11-2-15,-3 15 2 16,0 0-2-16,-18 20 1 15,7 4-1-15,4 13-2 16,-1-2-2-16,12 12-3 16,0-20-16-16,20 10-16 15,-3-18 1-15,22-3-1 0,1-20 1 16</inkml:trace>
  <inkml:trace contextRef="#ctx0" brushRef="#br1" timeOffset="105402.5392">8705 12046 74 0,'-14'15'37'16,"-12"3"0"-16,5 19 1 16,-1 5-34-16,1 13 0 15,-1 5 0-15,7 7-2 16,-4-1 1-16,10-2-1 15,2-6 0-15,5-9-1 0,2-9 0 16,3-15-1 0,5-15 0-16,3-12 0 0,0-12-1 15,1-12 1-15,-1-12-1 16,2-7 1-16,-2-12 0 15,-1-5 0-15,4-4-1 16,-4 2 2-16,7 2-1 16,-2 8 1-16,8 8-1 15,-2 8 0-15,6 13 0 16,4 9 0-16,0 11 1 15,-2 11-2-15,-4 6 1 16,-3 7 0-16,-3 9-1 16,-8 3 0-16,-9 9 0 15,-7 3 1-15,-7 5-1 16,-11 4 2-16,-8-4-1 15,-5 2-1-15,-5-6 2 0,0-5-1 16,1-4 1-16,3-5-1 16,4 0 1-16,6 0-2 15,4 8 2-15,6 9 0 16,-5 15-2-16,5 14 2 15,-4 11-4-15,-2-2-6 16,16 12-30-16,-10-14 0 16,14-7-2-16,4-25 1 15</inkml:trace>
  <inkml:trace contextRef="#ctx0" brushRef="#br1" timeOffset="106020.601">9957 12532 71 0,'29'2'39'0,"22"-2"-3"16,12-10 1-16,20-1-37 16,26-4 1-16,17-2 1 15,13-1-1-15,15 1 1 0,9 4-2 16,7 4 2-16,6 1-2 15,-2 2 1-15,-2 4-1 16,-1 1 1-16,-7-2-1 16,-7 1 1-16,-15-1-1 15,-8-4 0-15,-15 0-1 16,-14-4-3-16,-10 10-13 15,-33-11-21-15,-11 5 2 16,-31-6-3-16,-20 13 2 16</inkml:trace>
  <inkml:trace contextRef="#ctx0" brushRef="#br1" timeOffset="106487.6477">10103 12482 61 0,'0'0'37'0,"11"-25"1"15,20 2 0-15,12-19-31 16,37-9-2-16,17-15 0 15,29-4-2-15,24-7 0 16,20 1-2-16,14 2 0 16,7 5-1-16,2 11 1 15,-8 6-2-15,-9 10 0 16,-18 3-1-16,-15 15-4 15,-30-9-6-15,-14 12-25 16,-29-1 0-16,-19 5-1 16,-27 2 1-16</inkml:trace>
  <inkml:trace contextRef="#ctx0" brushRef="#br1" timeOffset="106910.69">11820 11691 70 0,'23'7'38'0,"-7"8"1"15,13 10-2-15,-3-6-29 16,10 15-1-16,-1-2-3 16,0 6 0-16,-8-1-1 15,-7 8-2-15,-10-1 0 16,-13 6 0-16,-10 1-1 15,-14 0 1-15,-11 3-1 16,1-1 1-16,-6-1-2 16,6-7 0-16,7-2-4 15,1-22-23-15,23-3-12 16,6-18 0-16,27-7-1 0</inkml:trace>
  <inkml:trace contextRef="#ctx0" brushRef="#br1" timeOffset="107550.754">12604 11817 79 0,'0'0'39'16,"0"0"-1"-16,11-12 0 16,22-2-37-16,10 1-1 15,12 1-1-15,3 0 1 16,2 1 0-16,-5 1 0 15,-5 7 1-15,-12 1 0 0,-11 5 0 16,-27-3 1-16,6 18-1 16,-26-4 1-16,-8 5 0 15,-5-3-1-15,1 3-1 16,5-1 1-16,5-3-1 15,10-4 0-15,12-11 0 16,22 15 1-16,11-11-1 16,7-3 1-16,4 2 0 15,1 3 0-15,-3 2 0 16,-7 4 0-16,-13 5 1 15,-15 7-1-15,-10 6 0 16,-15 5 0-16,-9 1 0 16,-5 0-1-16,-2-6-1 15,5 2-3-15,5-22-5 16,24-10-30-16,0 0 0 0,28-21 0 15,2-16-2-15</inkml:trace>
  <inkml:trace contextRef="#ctx0" brushRef="#br1" timeOffset="107746.7736">13490 11740 79 0,'-20'9'40'16,"-2"14"-3"-16,-4-3 2 15,13 11-35-15,-5 0-1 16,6 7-1-16,1 5-1 15,4-1-1-15,7 5-4 0,-3-14-4 16,17 7-30-16,-6-19 1 16,11-1-2-16,3-18 0 15</inkml:trace>
  <inkml:trace contextRef="#ctx0" brushRef="#br1" timeOffset="108141.8131">13952 11512 80 0,'0'0'38'0,"-14"10"1"16,0 3 1-16,3 9-35 0,-3 0 0 15,5 11 0-15,0-4 0 16,4 3-3-16,5-3 1 16,9-3-1-16,5-9-1 15,13-9-2-15,3-8 2 16,8-13-1-16,4-8 0 15,1-6 0-15,0-8 0 16,-5-2 1-16,-10-1-2 16,-11 0 1-16,-11 7 0 15,-15 9-2-15,-14 12 2 16,-12 7 1-16,-12 13-1 15,1 3 0-15,8 12-3 16,-1-9-13-16,25 9-24 16,6-10 0-16,32 3-2 0,8-14 1 15</inkml:trace>
  <inkml:trace contextRef="#ctx0" brushRef="#br1" timeOffset="108291.8281">14491 11739 114 0,'-27'2'40'0,"8"-3"-2"15,4-3-34-15,-1-17-44 16,19 1 1-16,-3-6-3 16,11 4 1-16</inkml:trace>
  <inkml:trace contextRef="#ctx0" brushRef="#br2" timeOffset="128486.8474">15250 4206 46 0,'20'1'33'16,"2"6"0"-16,-9-9 2 16,3 9-24-16,-16-18 5 15,0 11-8-15,0-26-1 16,-12 5 0-16,-17-17-2 15,-7-13 0-15,-16-20-1 16,-7-13-1-16,-8-13-2 16,-1-5 1-16,-2-7-1 0,10 4 0 15,8 2-1-15,13 9 1 16,16 11-1-16,14 11 1 15,15 7-1-15,12 6-1 16,15 10 1-16,8 8 0 16,6 10 0-16,6 11-1 15,-1 14 1-15,-4 18 0 16,-7 21-1-16,-7 21 1 15,-18 17-1-15,-13 19 0 16,-15 8 2-16,-13 12-1 16,-14 6 0-16,-9 4 1 15,-8-8 0-15,-1-11 0 16,9-14 0-16,7-14 0 15,18-20-1-15,16-19 1 16,28-25-1-16,25-22-1 0,34-22-2 16,17-13-3-16,30 4-22 15,5-16-10-15,16 9 2 16,-9-2-3-16</inkml:trace>
  <inkml:trace contextRef="#ctx0" brushRef="#br2" timeOffset="129101.9089">16187 3597 108 0,'5'-22'38'0,"0"11"1"15,-12-2-1-15,-5 13-37 16,-2 5 0-16,-1 14 0 16,-4 7 1-16,3 13-1 15,-3 9 0-15,2 6-1 16,3 7 1-16,8 0 0 15,3-2-1-15,6-4 0 16,1-9 0-16,5-6-1 16,3-15 1-16,0-11 0 15,-2-16-1-15,3-11 1 16,-6-15 0-16,1-12 0 15,-7-10 0-15,0-13 0 16,-1-5 1-16,2-3-1 0,3 1 1 16,2 3-1-16,8 5 0 15,9 9 0-15,9 9 0 16,3 11 0-16,4 8-2 15,7 12 2-15,-6 8-1 16,1 11 0-16,-8 9 1 16,-12 8 0-16,-12 8 0 15,-13 8 0-15,-12 3 0 16,-11 6 0-16,-15 2 1 15,-3-1 0-15,-8 1-1 16,0-1 0-16,5 0 0 16,0-2 1-16,9 2-1 15,6 0 0-15,3 9-1 16,6 6 0-16,4 6 0 0,-2 5 0 15,-1 9 0-15,1-2 0 16,1 0-2-16,4-16-5 16,25-4-28-16,-5-29-3 15,25-16 1-15,8-28-2 16</inkml:trace>
  <inkml:trace contextRef="#ctx0" brushRef="#br2" timeOffset="129315.9303">16765 3653 108 0,'0'0'40'0,"0"0"0"0,19-19-2 15,18 8-37-15,9-4-4 16,8-1-1-16,13 5-3 15,-8-11-27-15,6 15-5 16,-14-7 2-16,-9 15-2 16</inkml:trace>
  <inkml:trace contextRef="#ctx0" brushRef="#br2" timeOffset="129482.947">16750 3875 110 0,'-44'28'39'15,"30"0"1"-15,14-28-2 16,40-8-37-16,14-5-3 15,18-11-4-15,23 9-11 16,-2-21-21-16,14 8 0 0,-10-14-1 16,0 11-1-16</inkml:trace>
  <inkml:trace contextRef="#ctx0" brushRef="#br2" timeOffset="129966.9954">17588 3544 103 0,'-25'3'39'0,"9"17"1"16,-9-5-2-16,2 15-35 15,-1 3 0-15,5 9 0 16,-7 3-1-16,5 4 1 16,-2-3-2-16,8-4 0 15,5-8 0-15,6-8 0 16,11-16-2-16,8-12 1 0,10-15 0 15,6-15 0-15,4-9 0 16,2-12 0-16,1-5 0 16,-5-6 1-16,-2 1-2 15,-8 10 1-15,-7 5 0 16,-7 12 1-16,-8 11-2 15,-1 25 2-15,-9-6-1 16,0 21 1-16,0 5 0 16,3 3-1-16,6 2 1 15,10-1-1-15,9-5 2 16,9-10-2-16,5-6 1 15,9-6 0-15,0-4 0 16,2-6 0-16,-4-2 0 16,-5 0-1-16,-6 0 1 15,-8 7-1-15,-7 1 0 0,-14 7 0 16,7 19-1-16,-16 3 0 15,-2 11-1-15,-4 4-2 16,2 13-1-16,-4-11-12 16,16 18-21-16,-8-17-2 15,22 6 0-15,-2-24-1 16</inkml:trace>
  <inkml:trace contextRef="#ctx0" brushRef="#br2" timeOffset="130417.0404">18336 3433 76 0,'-5'-13'42'16,"5"13"-1"-16,0 0-1 15,14 1-12-15,0-4-28 16,5-2 1-16,-2 3 1 15,4 2-1-15,-1 1 0 16,1 5 0-16,-6 3 2 16,-3 7-2-16,-6 6 0 15,-2 6 0-15,-7 3 0 16,-5 6-1-16,-3 2 1 15,0 5-1-15,-2-1 0 16,7-4-1-16,2 1 1 16,8-5 0-16,6-8 1 15,8-8-1-15,14-9 1 0,12-12-1 16,3-10 1-16,10-12 0 15,-1-9 1-15,-4-8-1 16,-7-2 0-16,-3-7 1 16,-13 3-1-16,-11 2 1 15,-6 2-2-15,-7 5 2 16,2 6-2-16,-1 4-2 15,5 7-2-15,4 4-2 16,15 19-17-16,-7-11-18 16,26 16 0-16,-5-7-1 15,23 15-1-15</inkml:trace>
  <inkml:trace contextRef="#ctx0" brushRef="#br2" timeOffset="131101.1088">20032 4051 87 0,'0'0'37'0,"0"0"0"16,-23-31-4-16,10 9-26 15,-10-15-2-15,2-4-1 16,-8-16-1-16,-2-9-2 15,-3-16 1-15,-2-6-1 16,-1-13 0-16,3-1 0 0,-5-6 0 16,7 8 1-16,-1 9-1 15,9 10 1-15,8 13-1 16,9 15 0-16,14 14 0 15,9 11-1-15,15 10 1 16,5 8-1-16,11 8 0 16,1 10 0-16,3 12 0 15,-9 9 0-15,-11 19-1 16,-12 17 1-16,-17 11 0 15,-16 8 0-15,-15 8 0 16,-10 5 1-16,-11-1 0 16,1-6 0-16,3-8 0 15,12-8 0-15,14-13 0 16,21-9-1-16,23-13-3 0,19-24-8 15,32 0-26-15,9-24-3 16,21-3 1-16,-1-27-2 16</inkml:trace>
  <inkml:trace contextRef="#ctx0" brushRef="#br2" timeOffset="131890.1877">20593 3481 85 0,'0'0'37'0,"-15"-19"1"15,15 19-1-15,-12 1-31 16,7 14-1-16,-6 3-2 0,2 10 0 16,-9 5 0-16,0 6-1 15,-6 3 0-15,2-4 0 16,3-1-1-16,1-6 1 15,9-7-1-15,7-9 0 16,2-15 0-16,24-5 0 16,-1-16-1-16,6-7 0 15,3-9 1-15,-2-5-1 16,1-6 0-16,-3 0 1 15,-6 2-1-15,-5 9 0 16,-5 5 1-16,-8 11 0 16,-1 6-1-16,-3 15 0 15,0 0 1-15,-10 18-1 16,6 2 1-16,6 2-1 0,5 2 1 15,8-2-1-15,5-4 1 16,11-4 0-16,7-7 0 16,7-7 0-16,5-9 0 15,7-3 0-15,-8-4-1 16,0-2 1-16,-9-4-1 15,-5 6 1-15,-9 0-1 16,-7 5 1-16,-10 8-1 16,-9 3 0-16,0 18 1 15,-5 3-2-15,-2 8 1 16,1 3-3-16,2 9 0 15,4-5-3-15,16 13-10 16,-6-23-23-16,21 9-1 16,-3-21 1-16,14 0-2 15</inkml:trace>
  <inkml:trace contextRef="#ctx0" brushRef="#br2" timeOffset="132088.2075">21536 3457 113 0,'0'0'41'15,"0"0"0"-15,0 0-2 16,32-15-40-16,0 5-3 16,11 4-3-16,-1-10-12 15,11 16-18-15,-14-7-2 16,6 15 0-16,-22-3 0 15</inkml:trace>
  <inkml:trace contextRef="#ctx0" brushRef="#br2" timeOffset="132221.2208">21446 3717 112 0,'-19'20'39'0,"19"-20"1"16,15 4-3-16,26-16-42 16,21-13-30-16,35 1-4 15,4-14 1-15,15 4-1 16</inkml:trace>
  <inkml:trace contextRef="#ctx0" brushRef="#br2" timeOffset="132588.2575">22587 3297 113 0,'-32'3'40'0,"2"15"1"15,-14-2-2-15,2 18-36 16,-6 9 0-16,3 7 0 15,-2 7 0-15,3 4-1 16,14 2-1-16,17-6 1 16,17-11-1-16,21-9 1 15,20-17-2-15,20-18 2 16,13-11-2-16,3-14 0 15,2-14 0-15,-12-9 0 16,-6-9 0-16,-21-12 0 0,-14-1 0 16,-23 0 0-16,-23 4 0 15,-14 7 0-15,-12 9 0 16,-7 8-3-16,4 20-6 15,-3-2-15-15,26 33-15 16,5-5-2-16,31 20 0 16,7-9-1-16</inkml:trace>
  <inkml:trace contextRef="#ctx0" brushRef="#br2" timeOffset="132755.2742">23135 3601 132 0,'-22'-7'43'0,"7"3"-3"15,-4-16-4-15,8-8-48 16,12 13-28-16,-5-10-2 16,13 10 1-16,-4-6-2 15</inkml:trace>
  <inkml:trace contextRef="#ctx0" brushRef="#br2" timeOffset="133323.331">23629 3319 99 0,'0'0'38'0,"-19"-24"0"0,0 20-2 15,-17-2-30-15,-5 16 0 16,-13 0 0-16,0 16-2 16,-2 6 0-16,7 6-1 15,6 5 0-15,18 1 0 16,13-1-1-16,25-7-1 15,17-9 1-15,20-7-1 16,12-10-1-16,7-5 1 16,1-12-1-16,-5-9 2 15,-5-8-2-15,-16-5 0 16,-11-8-2-16,-19-1 2 15,-14-2-2-15,-18-3 0 16,-1 9-1-16,-8-1-2 16,3 14-2-16,-5-6-12 15,18 25-19-15,-1-5-1 0,24 18 0 16,5-7-1-16</inkml:trace>
  <inkml:trace contextRef="#ctx0" brushRef="#br2" timeOffset="133721.3708">24227 3255 111 0,'-26'-15'40'0,"-18"-10"1"16,0 16-1-16,-17-7-36 15,4 10-1-15,1 6 0 16,9 9-1-16,10 8 0 15,15 3-1-15,15 6-1 16,21 0 1-16,18 5-1 0,17 4-1 16,10 1 2-16,2 1-1 15,1 4 0-15,-6 0 0 16,-13 1 1-16,-11 3-1 15,-22-1 1-15,-17-4 0 16,-22-2-1-16,-10-6 1 16,-11-4 0-16,-6-11-1 15,-2-9 2-15,4-15-2 16,12-11 0-16,14-18 0 15,24-12-2-15,19-12 0 16,22-11 0-16,15-5-1 16,8 0 0-16,3 2-2 15,1 20-9-15,-23-6-21 16,1 23-5-16,-24 5 1 0,-9 18-2 15</inkml:trace>
  <inkml:trace contextRef="#ctx0" brushRef="#br2" timeOffset="135393.538">2980 6001 70 0,'-10'-6'35'0,"10"6"-1"15,1-15 2-15,-4-2-27 16,15 4-2-16,-5-11 0 16,16 3-1-16,-2-8-1 15,10 2-1-15,2-2-1 16,1 2 0-16,1 6-1 15,-6 6-1-15,-4 6 0 16,-6 14-1-16,-9 11 0 16,-5 16 1-16,-9 10-1 15,-3 15 0-15,-5 8 1 16,5 7-1-16,0-2 1 15,7-2 0-15,9-7-1 16,9-11 2-16,11-16-1 0,10-16 1 16,10-21 0-16,9-14 0 15,-1-16 0-15,-2-12 0 16,-4-11 0-16,-7-6 0 15,-11-5 0-15,-9 3-2 16,-7 4 1-16,-10 3 0 16,0 9-3-16,-2 5 2 15,4 8-3-15,5 9 1 16,9 10-4-16,4 5 0 15,16 17-11-15,-1-7-21 16,11 16 0-16,-2-6-1 16,9 12 0-16</inkml:trace>
  <inkml:trace contextRef="#ctx0" brushRef="#br2" timeOffset="135627.5614">4410 5867 108 0,'-29'7'40'16,"16"1"0"-16,13-8-1 16,7-16-37-16,17 2-1 15,12-1-2-15,14 0-1 16,4-2 0-16,8 5-3 15,-7-7-10-15,2 19-23 16,-15 0 1-16,-8 11-1 0,-22 2-1 16</inkml:trace>
  <inkml:trace contextRef="#ctx0" brushRef="#br2" timeOffset="135761.5748">4345 6111 111 0,'-19'9'38'0,"19"-9"-1"15,28-12-8-15,14-11-63 16,33-3-4-16,9-10 0 15,17-1-2-15</inkml:trace>
  <inkml:trace contextRef="#ctx0" brushRef="#br2" timeOffset="136648.6635">5963 5311 70 0,'1'-10'37'16,"-1"10"-1"-16,0 0 0 15,-14-15-29-15,14 15-1 16,0 0-3-16,-5 18 0 15,1 3 0-15,2 12-1 16,-2 6 0-16,2 10 0 0,-3 3-1 16,3 2 2-16,0-5 0 15,1-9 0-15,-2-10-2 16,3-11 3-16,0-19-3 15,11-17 0-15,-2-14 0 16,4-8-1-16,-4-13-2 16,7-7 2-16,-1-10 1 15,0-2-3-15,4 0 2 16,-1 7 0-16,-3 6 0 15,9 10 0-15,-2 7 0 16,3 14-1-16,10 12 1 16,2 10 0-16,0 9-1 15,2 6 1-15,1 7 0 16,-3 2 0-16,-4 6 0 15,-9 0 0-15,-10 4 0 0,-13 0 0 16,-12 0 0-16,-10 0 0 16,-12-3 1-16,-8-3-1 15,-9-1 1-15,-1-3-1 16,-1-4 1-16,8 0 0 15,3 1-1-15,7 6 1 16,6 9 0-16,4 14 1 16,4 12 1-16,2 14-1 15,-1 11 0-15,2 5-1 16,-1 0-1-16,9-6-2 15,10-6-4-15,0-32-18 16,24-1-15-16,4-28 0 0,17-9-1 16,2-20-1-16</inkml:trace>
  <inkml:trace contextRef="#ctx0" brushRef="#br2" timeOffset="136993.698">6944 5167 94 0,'-24'-25'39'0,"1"16"1"16,-13-4-3-16,1 20-32 15,2 6-2-15,0 12 0 16,5 13-2-16,4 6 0 15,5 8 0-15,1 1-1 16,8 3-1-16,0 2-1 16,8 2-5-16,-4-20-19 15,12 9-11-15,-7-19 0 16,5 1-1-16,-7-19 1 15</inkml:trace>
  <inkml:trace contextRef="#ctx0" brushRef="#br2" timeOffset="137147.7134">6524 5488 96 0,'14'-15'37'0,"9"-4"3"16,20 8-1-16,0-2-37 16,18-6-7-16,18 7-29 15,-7-5-4-15,6 12 0 16,-20-3-3-16</inkml:trace>
  <inkml:trace contextRef="#ctx0" brushRef="#br2" timeOffset="137414.7401">5852 5919 105 0,'-13'15'40'15,"13"-15"2"-15,49-7-3 16,10-2-37-16,31-12-1 16,18 2-1-16,11-3-1 15,13 3-1-15,0 1-5 16,11 20-22-16,-19-7-10 15,-8 18 0-15,-22 0-1 16,-12 12 1-16</inkml:trace>
  <inkml:trace contextRef="#ctx0" brushRef="#br2" timeOffset="137992.7979">6387 6219 71 0,'-18'-17'37'16,"11"5"0"-16,-6-5 1 15,13 17-25-15,-14-12-5 16,14 12-1-16,-12 9-2 15,4 10-1-15,-6 7-1 16,-3 10-1-16,-6 3 0 0,2 2 1 16,-1-1-2-16,2-3 1 15,8-9-1-15,6-10 0 16,6-18 0-16,16-8 0 15,7-15-1-15,3-7-1 16,3-8 1-16,-2-2-1 16,0-5 1-16,-4 3 0 15,-5 5 0-15,-5 8 0 16,-7 8 0-16,-2 7 0 15,-4 14 0-15,0 0 0 16,-3 11 0-16,3 4 1 16,4 4-1-16,6-1 1 15,7-3 0-15,12-7 0 16,5-6 0-16,8-8 0 15,1-8 1-15,8-5-1 0,-1-1 0 16,-6 0 0-16,-4 1 0 16,-13 8-1-16,-3 10 1 15,-10 8-1-15,-9 15 0 16,-8 5 0-16,-5 11-1 15,-1 5-1-15,3 4-1 16,3-5-2-16,17 2-12 16,-5-21-22-16,28-3-2 15,1-21 2-15,20-6-2 16</inkml:trace>
  <inkml:trace contextRef="#ctx0" brushRef="#br2" timeOffset="138165.8152">7607 6083 111 0,'-30'39'40'0,"1"9"-2"16,-8 3-5-16,-11 0-67 15,23 1-6-15,0-8 3 16,14-4-4-16</inkml:trace>
  <inkml:trace contextRef="#ctx0" brushRef="#br2" timeOffset="138803.879">8323 5633 89 0,'15'-25'38'0,"17"5"-1"16,1-10 2-16,11 2-32 16,-4 4-5-16,3 5-3 15,-5 5 2-15,-3 12 1 16,-12 6 0-16,-10 12-1 15,-8 10 1-15,-9 9 1 16,-3 10 1-16,-2 7-1 16,-1 8 0-16,5 4-1 15,7-1 1-15,10-6-1 16,13-9 0-16,12-9-1 15,11-18 0-15,13-14 0 16,6-17 1-16,0-18-1 16,0-14-1-16,-7-11 2 0,-10-12-2 15,-14-6 0-15,-17 0-1 16,-11 0 1-16,-8 4-2 15,-5 9 1-15,-5 9 1 16,-4 10-3-16,8 15 3 16,4 9-3-16,17 13 0 15,5 5-3-15,16 15-5 16,-1-11-20-16,22 15-9 15,-1-8 1-15,14 7-1 16</inkml:trace>
  <inkml:trace contextRef="#ctx0" brushRef="#br2" timeOffset="139434.9421">9749 5618 102 0,'0'0'42'16,"0"0"-2"-16,22-11-4 15,7 5-36-15,17-14-3 16,16 8-6-16,-7-10-31 15,16 12 3-15,-16 0-4 16,1 18 2-16</inkml:trace>
  <inkml:trace contextRef="#ctx0" brushRef="#br2" timeOffset="139585.9572">9978 5803 116 0,'-39'23'37'0,"6"-11"1"16,23 1-9-16,23-16-29 15,19-18-8-15,31 0-30 16,8-11 1-16,19-4-3 15,5-10-1-15</inkml:trace>
  <inkml:trace contextRef="#ctx0" brushRef="#br2" timeOffset="140276.0262">11394 5078 77 0,'-6'-10'36'0,"-14"-1"1"15,2 14-1-15,-11 2-31 16,4 15 1-16,-10 3-1 16,6 17 1-16,-5 3-2 15,7 7 1-15,8 1-2 0,9 1 0 16,15-6-1-16,18-10 0 15,17-12-1-15,20-17 0 16,9-14 1-16,10-12-1 16,0-14 0-16,-2-7 0 15,-8-12 1-15,-19 1-1 16,-18-3-1-16,-19 5 1 15,-21 7-1-15,-19 7-1 16,-12 10 0-16,-11 7 0 16,-2 11-2-16,3 6-1 15,13 13-4-15,3-11-23 16,33 16-9-16,0-17 2 15,52 18-3-15</inkml:trace>
  <inkml:trace contextRef="#ctx0" brushRef="#br2" timeOffset="140434.042">12129 5249 99 0,'0'0'35'15,"-9"-22"-5"-15,23 5-27 16,0-8-41-16,14 10 0 15,4-10 0-15</inkml:trace>
  <inkml:trace contextRef="#ctx0" brushRef="#br2" timeOffset="140757.0743">12655 4999 102 0,'-14'6'39'16,"-18"-2"2"-16,2 17-2 15,-17 2-35-15,7 12-1 16,1 3 0-16,5 10 0 15,5 4-1-15,13-2 0 16,13-3-1-16,15-8 0 16,17-11 0-16,13-11 0 15,9-13 0-15,3-11-1 16,4-9 1-16,-6-12-1 15,-3-10 0-15,-14-7-1 16,-15-2 0-16,-9-4-1 16,-13 5-1-16,-11 0-1 15,-3 10 0-15,-4 3-3 0,5 20-3 16,-11-6-20-16,26 19-9 15,0 0 2-15,7 19-1 16</inkml:trace>
  <inkml:trace contextRef="#ctx0" brushRef="#br2" timeOffset="141132.1118">13404 4977 100 0,'-14'-29'39'16,"0"10"1"-16,-20-10-1 15,-3 15-34-15,-3 2-2 0,4 11 0 16,-5 6 0 0,11 5-1-16,2 6 1 0,11 5-2 15,13 0 2-15,11-3-3 16,16-4 2-16,11-2-2 15,5-8 1-15,9-3-1 16,-3-3-1-16,-3-4 2 16,-4-1-2-16,-7-1 2 15,-11 3-2-15,-5 0 1 16,-15 5 2-16,5 10-2 15,-15 10 1-15,-3 8-2 16,-8 12 1-16,-1 5-3 16,-1 9 1-16,2 0-5 15,13 13-10-15,-5-19-22 0,26-2-2 16,0-22 1-16,26-7-1 15</inkml:trace>
  <inkml:trace contextRef="#ctx0" brushRef="#br2" timeOffset="141582.1568">13734 4816 102 0,'-37'19'40'0,"-2"-10"1"15,28 6-1-15,26-9-39 16,7-2 1-16,17-4-1 16,10-4 0-16,8 3 1 0,-1-2-1 15,0-1-1-15,-7 2 1 16,-12 2 0-16,-12 4-1 15,-11 4 1-15,-11 4 0 16,-13 2-1-16,-5 3 0 16,-6-1 2-16,-1 5-2 15,-1-1 2-15,5-2-3 16,7 2 2-16,7-4-1 15,12-5 1-15,8 2-1 16,7 0 0-16,8-4 0 16,3 2 0-16,-5 1 0 15,1 4 1-15,-13 6-1 16,-7 1 0-16,-13 7 1 15,-11 2-1-15,-10 2 0 0,-6-1-2 16,-6-2-2-16,5 6-11 16,-16-21-23-16,23 6-3 15,-4-15 0-15,14 5-1 16</inkml:trace>
  <inkml:trace contextRef="#ctx0" brushRef="#br2" timeOffset="141906.1892">11571 5762 117 0,'16'8'41'16,"33"-12"0"-16,52-1 0 15,38-10-40-15,47-4 1 16,38-8-2-16,32-2 0 15,16-1-2-15,5-1 1 16,-7 1 0-16,-20 1-4 16,-30 3 0-16,-42-4-11 15,-33 17-22-15,-59-3-2 16,-43 15 1-16,-43 1-3 15</inkml:trace>
  <inkml:trace contextRef="#ctx0" brushRef="#br2" timeOffset="142391.2377">12427 6134 103 0,'-3'-19'38'16,"3"19"1"-16,-26-17-1 0,3 21-35 15,-8 9 1-15,-5 13 0 16,-14 6 0-16,2 12 0 16,-3 4-1-16,9 4 2 15,3-1-2-15,12-3 1 16,20-8-1-16,17-6-3 15,20-14 0-15,20-16 0 16,10-12 0-16,10-12 0 16,-1-10 0-16,-4-6 0 15,-8-8 0-15,-11-2 0 16,-21-4 0-16,-13 3 0 15,-18 8 0-15,-14 6-2 16,-9 10 1-16,-8 8-1 16,-2 12-1-16,-1 4-3 0,14 21-9 15,-3-13-21-15,29 15-4 16,6-9-1-16,27 4 0 15</inkml:trace>
  <inkml:trace contextRef="#ctx0" brushRef="#br2" timeOffset="142529.2515">13106 6269 122 0,'-20'4'38'0,"7"-7"-6"15,13 3-32-15,-1-16-41 16,11-2 0-16,19 8-1 15</inkml:trace>
  <inkml:trace contextRef="#ctx0" brushRef="#br2" timeOffset="142823.2809">13597 6070 111 0,'-31'13'40'16,"-18"-4"2"-16,6 14-1 15,2 4-37-15,2 4-1 16,6 7 0-16,14 5 0 15,10 0-1-15,16 1 1 16,18-6-2-16,15-5 1 16,14-13-2-16,6-7 0 15,2-12 0-15,-3-12 0 16,-8-12 0-16,-8-9 0 0,-14-5 0 15,-20-5-2-15,-14 0-4 16,-20-11-14-16,3 20-19 16,-15-4-3-16,2 16 1 15,-7 3-3-15</inkml:trace>
  <inkml:trace contextRef="#ctx0" brushRef="#br2" timeOffset="144211.4197">14421 5944 91 0,'5'-20'38'16,"-17"-1"0"-16,-4 15 0 15,-19 3-32-15,-2 10-2 16,-7 3-1-16,-3 4 0 15,4 4-1-15,5 2-1 0,10 1 0 16,9-1-1-16,14 1 1 16,14 0-1-16,11 0 0 15,13 1 0-15,1 3 0 16,8 2 0-16,-5 1 0 15,1 1 0-15,-12 1 0 16,-9 0 1-16,-17 0-1 16,-14-1 1-16,-12-3 0 15,-13 0 1-15,-1-10-1 16,-2-4 0-16,2-10 0 15,12-9 0-15,12-14 0 16,11-10-1-16,18-9-1 16,10-15 1-16,12 2-1 15,5-4 0-15,2 0 0 16,0 5-1-16,-4 13-1 0,-8-1-5 15,7 21-28-15,-21 2-3 16,-1 15 0-16,-15 2 0 16</inkml:trace>
  <inkml:trace contextRef="#ctx0" brushRef="#br2" timeOffset="144625.4611">15335 5575 100 0,'0'34'39'16,"-14"2"-1"-16,-7 2-8 16,5 6-66-16,-11-8-2 15,11 2 1-15,2-14-2 16</inkml:trace>
  <inkml:trace contextRef="#ctx0" brushRef="#br2" timeOffset="147985.7971">15997 5249 100 0,'21'2'40'15,"-9"-8"1"-15,10 7-1 16,-11-14-36-16,10 5-2 15,5-2-1-15,3 3-1 16,3 0 1-16,-3 4-1 16,-1 6 0-16,-7 7 0 0,-5 13 0 15,-9 9 1-15,-8 13-1 16,-12 8 1-16,-4 10 0 15,-4 1 0-15,-1 2 1 16,4-3-1-16,9-7 0 16,9-9 1-16,17-15-1 15,11-13 0-15,12-15 0 16,9-12 2-16,6-14-3 15,-4-9 1-15,0-9-1 16,-7-5 1-16,-11-5 0 16,-5 1-1-16,-10-3 1 15,-7 5-3-15,-3 3 3 16,-2 6-1-16,8 1 1 15,3 5-1-15,9-1 0 0,11 4-2 16,10 4-1-16,6 0-3 16,14 11-9-16,-15-16-15 15,15 23-12-15,-19-9 1 16,4 16-2-16</inkml:trace>
  <inkml:trace contextRef="#ctx0" brushRef="#br2" timeOffset="148175.8161">17114 5354 112 0,'9'-5'42'0,"20"4"0"0,0-17-3 15,5 1-40-15,13-1-2 16,0-4-5-16,14 13-27 15,-27-2-5-15,-2 18-1 16,-32-7 0-16</inkml:trace>
  <inkml:trace contextRef="#ctx0" brushRef="#br2" timeOffset="148339.8325">17033 5664 119 0,'13'3'42'15,"28"-3"1"-15,10-21-4 16,11-3-43-16,28 5-7 15,-10-20-15-15,20 12-14 16,-20-4-4-16,1 11 1 0,-15-1 0 16</inkml:trace>
  <inkml:trace contextRef="#ctx0" brushRef="#br2" timeOffset="157765.0869">18245 4974 102 0,'3'-13'37'0,"-3"13"1"16,4 10-9-16,-8 19-28 16,-2 15 3-16,-2 16-4 0,-5 8 4 15,-3 13-1-15,-2 6 0 16,-2 3 0-16,0-4-1 15,4-9-1-15,7-8-2 16,5-26-15-16,22-5-20 16,0-24-2-16,17-11-1 15,2-21-2-15</inkml:trace>
  <inkml:trace contextRef="#ctx0" brushRef="#br2" timeOffset="157946.0688">18673 5392 110 0,'-14'5'42'0,"5"7"1"16,-6-12-3-16,15 0-41 16,0 0-4-16,0-19-24 15,20 15-10-15,-11-12-1 16,13 13-3-16,-6-8 1 15</inkml:trace>
  <inkml:trace contextRef="#ctx0" brushRef="#br2" timeOffset="160129.8504">19112 5149 90 0,'0'0'37'0,"15"-16"-1"16,4-5-1-16,14-1-31 16,13-7-4-16,12 0 2 15,2 1-2-15,6 3 2 16,-4 9-3-16,-4 8 1 15,-14 16 1-15,-18 16-2 16,-22 19 3-16,-22 19-2 16,-18 14 2-16,-20 14 0 15,-14 4 1-15,-2 0 2 16,1-6-4-16,10-12 2 15,14-14-1-15,23-18 1 16,24-20-2-16,27-19 1 16,28-20-3-16,23-10-4 15,23-1-8-15,-3-16-25 16,18 5-1-16,-14-5-2 0,-5 14 0 15</inkml:trace>
  <inkml:trace contextRef="#ctx0" brushRef="#br2" timeOffset="160919.7714">20320 5210 88 0,'-11'31'38'16,"-15"-4"1"-16,9 11 0 0,-20 2-29 15,9-2-7-15,0 0-1 16,5-1 1-16,5-5-1 16,5-3 0-16,6-12-1 15,7-17-1-15,15 8 1 16,4-18-1-16,7-7 0 15,4-5 0-15,3-7 0 16,0-1 0-16,0-2 0 16,-5 2 0-16,-8 7 1 15,-1 2-1-15,-11 6 0 16,-8 15 1-16,0 0-1 15,0 0 0-15,0 0 1 16,0 17-1-16,-2-5 0 16,2 5 0-16,7-3 0 0,4 0 0 15,7-5 0-15,5-4 0 16,8-7 0-16,4-3 0 15,2-7 1-15,3-5-1 16,-6-3 1-16,0 4 0 16,-5-3 0-16,-6 2 0 15,-8 5 1-15,-4 2-1 16,-11 10 0-16,0 0 0 15,-3 28 0-15,-11 0-2 16,-5 10 0-16,0 6 0 16,-3 11-2-16,1 0 2 15,15 2-7-15,-7-28-18 16,32-4-14-16,4-28 0 15,25-12-1-15,6-28 1 0</inkml:trace>
  <inkml:trace contextRef="#ctx0" brushRef="#br2" timeOffset="161124.7509">21509 4760 117 0,'-34'60'41'0,"-15"1"0"16,-7 29-11-16,-5-7-30 15,-5 3 0-15,-3 10-1 16,0 2-3-16,5 10-4 16,-1-16-27-16,21-2-4 0,8-21 1 15,27-7-2-15</inkml:trace>
  <inkml:trace contextRef="#ctx0" brushRef="#br2" timeOffset="161508.7125">21512 5269 105 0,'-13'5'40'0,"3"9"0"16,-9-4-1-16,-2 7-33 15,-12 11-4-15,-1 8 1 16,-7 1 0-16,7 4-2 0,7-6 1 16,8-1-1-16,18-10-1 15,15-10 1-15,18-13-1 16,16-9 0-16,8-2 0 15,0-2 1-15,0 3-1 16,-5 1 1-16,-13 10-1 16,-15 13 1-16,-18 13 0 15,-17 8 1-15,-13 7 0 16,-14 7 0-16,-6 1 0 15,1-4-2-15,1-6 0 16,0-13-6-16,21 0-27 16,-1-27-7-16,23-1-3 15,-2-27 0-15</inkml:trace>
  <inkml:trace contextRef="#ctx0" brushRef="#br2" timeOffset="356128.2486">16264 3051 58 0,'0'0'35'16,"-22"-14"-1"-16,22 14 0 0,-15-7-13 15,15 7-15-15,2 20-1 16,10 9 1-16,-7 3-1 16,7 12-1-16,-4-6-1 15,8-1 1-15,0-29-1 16,12-31 0-16,14-53-2 15,16-54-3-15,22-42-1 16,6-38-31-16,20-8-5 16,0-10 0-16,0 29-3 15</inkml:trace>
  <inkml:trace contextRef="#ctx0" brushRef="#br2" timeOffset="357282.1332">17620 3090 73 0,'0'0'37'16,"-7"-19"-1"-16,7 19 1 16,-9-7-29-16,9 7-2 15,-5 13-1-15,10 12 1 16,-2 10-2-16,3 15 0 15,1 4 0-15,4 3-2 16,-1-5 1-16,11-8-1 16,4-29 0-16,11-42-1 0,9-42 1 15,16-41-5-15,9-27-1 16,6-24-4-16,14 2-30 15,-18-9-4-15,2 28 1 16,-16 22-3-16</inkml:trace>
  <inkml:trace contextRef="#ctx0" brushRef="#br2" timeOffset="357983.0631">18698 2401 85 0,'1'-35'38'15,"8"16"0"-15,-7-15 0 16,3 2-37-16,13-2 0 0,9 0 0 16,3 3 1-16,0 2-1 15,2 8 0-15,-2 8 1 16,1 9-1-16,-7 13 1 15,-1 13-1-15,-12 16 0 16,-11 12 0-16,-8 11 0 16,-7 4 0-16,-5 2 1 15,-3 0-3-15,0-8-1 16,11 4-14-16,1-31-20 15,19-4-2-15,-8-28 1 16,38 17-4-16</inkml:trace>
  <inkml:trace contextRef="#ctx0" brushRef="#br2" timeOffset="358119.0495">19035 2923 110 0,'-26'52'40'0,"-10"-18"-1"15,11-10-9-15,24-8-66 16,-8-29-6-16,23-6 1 15,0-18-3-15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9260583"/>
              </p:ext>
            </p:extLst>
          </p:nvPr>
        </p:nvGraphicFramePr>
        <p:xfrm>
          <a:off x="214283" y="762000"/>
          <a:ext cx="8750332" cy="484757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the law of conservation of momentum (with the big IF attached)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law of conservation of momentum is and when you can use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some examples on the lab bench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Qualitative versions of the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do a 1D example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1D examples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do a 2D example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2D examples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more HW and a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HRT and do some HW marking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stay up to date with both the work and the marking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65360" y="808920"/>
              <a:ext cx="2387160" cy="3517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52040" y="802800"/>
                <a:ext cx="2406240" cy="3538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463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9247763"/>
              </p:ext>
            </p:extLst>
          </p:nvPr>
        </p:nvGraphicFramePr>
        <p:xfrm>
          <a:off x="533400" y="228600"/>
          <a:ext cx="8094663" cy="53952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1: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Thurs 17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Distance, Displacement, “change of”, acceleration and kinematic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3?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Vectors: definitions, addition, subtraction, components and applications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eg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change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Relative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Newton’s Laws of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Friction and Tension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 and equilibrium, momentum,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Impulse and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02440" y="680760"/>
              <a:ext cx="6963480" cy="5778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93080" y="676440"/>
                <a:ext cx="6977160" cy="5793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1080" y="215280"/>
              <a:ext cx="8655480" cy="2458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8840" y="198720"/>
                <a:ext cx="8673120" cy="2481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8012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1440" y="102600"/>
              <a:ext cx="8757000" cy="5723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6320" y="87120"/>
                <a:ext cx="8777880" cy="5744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5720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7240" y="225360"/>
              <a:ext cx="7351200" cy="4024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2120" y="209520"/>
                <a:ext cx="7374600" cy="4049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2213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14160" y="471600"/>
              <a:ext cx="8338680" cy="5479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9760" y="455040"/>
                <a:ext cx="8368560" cy="5509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1329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24840" y="180720"/>
              <a:ext cx="8191080" cy="5444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09000" y="165240"/>
                <a:ext cx="8213760" cy="5473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1198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8760" y="268200"/>
              <a:ext cx="8221680" cy="4527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8320" y="251640"/>
                <a:ext cx="8238240" cy="4547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8008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2654</TotalTime>
  <Words>300</Words>
  <Application>Microsoft Office PowerPoint</Application>
  <PresentationFormat>On-screen Show (4:3)</PresentationFormat>
  <Paragraphs>51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133</cp:revision>
  <dcterms:created xsi:type="dcterms:W3CDTF">2006-08-16T00:00:00Z</dcterms:created>
  <dcterms:modified xsi:type="dcterms:W3CDTF">2014-05-14T01:18:20Z</dcterms:modified>
</cp:coreProperties>
</file>