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09" r:id="rId5"/>
    <p:sldId id="310" r:id="rId6"/>
    <p:sldId id="311" r:id="rId7"/>
    <p:sldId id="31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58:48.75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11131 4208 54 0,'14'-17'36'0,"-14"17"-3"16,0 0 2-16,7 11-28 15,-12-2-2-15,7 16 0 0,-9-2 0 16,9 9 0-16,-5-1-1 15,6 1 0-15,7-11 0 16,15-12-1-16,22-23 1 16,22-26-1-16,26-31 0 15,32-31-2-15,29-18-3 16,13-26-18-16,14 5-17 15,-13-2 0-15,-14 24-3 16,-36 20 1-16</inkml:trace>
  <inkml:trace contextRef="#ctx0" brushRef="#br0" timeOffset="393901.3862">1396 5535 50 0,'12'21'26'16,"-4"-5"0"-16,7-2-10 15,5-1-17-15,3-1 1 16,7-4 0-16,10-5 2 16,0-1-1-16,10-3 0 15,5 1 2-15,1-3 1 16,6 6 1-16,0-2-1 15,4 4 0-15,0-1 0 16,4 3 0-16,3-3-1 16,3 1 0-16,5-4 0 15,6 2 0-15,0-6 0 16,7 3 0-16,-1-2 1 15,2 7-3-15,-3-4 1 16,7 8-2-16,-9-1 1 0,3 6-2 16,-6 1 1-16,3 5-1 15,-4-3 1-15,1 1 0 16,1-3 0-16,-1 1 0 15,2-2 0-15,2 0 1 16,-1-5-1-16,0 2 1 16,4-4 0-16,-2 1 0 15,2-2 0-15,2-1 0 16,-1 1 0-16,4-2-1 15,-2-1 1-15,3-1 0 16,3-3-1-16,2 0 1 16,2-5 0-16,4 0 0 15,1-2 0-15,2 1 0 16,1-3 0-16,2 3 0 0,-2 3-1 15,4 1 1-15,-6 4-1 16,-1 5 0-16,-3 0 1 16,0 4-1-16,1 0 0 15,2 0 1-15,0 0-1 16,-2-2 0-16,1-2 1 15,6-1 0-15,0-6 0 16,6-2 0-16,1-1 0 16,3-2-1-16,-4-3 1 15,2 3 0-15,-3-1 0 16,-5 2-1-16,0 1 1 15,-4 1-1-15,-4 0 1 16,-3 1-1-16,-4-1 0 16,-4 1 1-16,6-3-1 15,-4 0 1-15,0-5 0 0,-4 2 0 16,-1-2 0-16,0 1 0 15,-7-2-3-15,-1 2 3 16,-11 2-3-16,-5 3 3 16,-15 0-3-16,-8 3 2 15,-11-1-2-15,-8 1 3 16,-9 1-1-16,-8 1 1 15,-12-1 0-15,0 0 0 16,0 0 0-16,0 0 1 16,0-12-1-16,0 12 1 15,-11-9-3-15,11 9 0 16,0 0-6-16,-20-13-29 0,20 13 0 15,0 0-2 1,21-17-1-16</inkml:trace>
  <inkml:trace contextRef="#ctx0" brushRef="#br0" timeOffset="394727.4688">12497 6475 62 0,'0'-30'39'0,"0"30"0"16,0 0 1-16,-3 59-19 15,-18 5-10-15,12 21-2 16,-6-2-2-16,13-5-1 15,17-27-1-15,30-40-2 16,44-57 0-16,49-61-5 16,61-53-5-16,40-57-31 15,38-30-5-15,3-33 0 0,-10-9-4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00:33:10.148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10526 10314 76 0,'-15'-14'39'16,"15"14"-1"-16,-14 1 1 16,8 19-34-16,3 4-1 15,6 9 0-15,0-3 1 16,9-1 0-16,22-29 0 15,26-34-1-15,38-55 1 0,46-51-1 16,56-56 0-16,42-34-4 16,40-28-4-16,11-31-19 15,10 19-11-15,-34 4-7 16,-29 33-2-16,-51 24-2 15</inkml:trace>
  <inkml:trace contextRef="#ctx0" brushRef="#br0" timeOffset="2042.2042">10996 11196 50 0,'-61'-10'33'0,"-10"-4"1"15,-5-5-2-15,-5 3-30 16,-8-1 0-16,-2 2 0 16,-10-4 0-16,-5 4 0 15,-4-5-1-15,-5-1 0 16,-6-3-1-16,-2-4 2 16,-13 1-1-16,-3 0 1 15,-9-2-1-15,-6 4 2 16,-4-1-2-16,-12 4 1 15,-10 4-2-15,-9 2-1 16,-11 2 1-16,-6 1 0 16,-5 5 0-16,-5-1 0 0,-6 2 0 15,0 1 0-15,-6 3 1 16,-2-3 1-16,-2 3-1 15,-4 3 2-15,-13-3-1 16,1 9 1-16,-12-4-1 16,4 9 1-16,-6-3-1 15,1 6 0-15,-4 2 0 16,6 1-1-16,5 0 0 15,6 1 0-15,7-3-1 16,9-3 1-16,0-1 0 16,11-3-2-16,12-3 2 15,5 2-1-15,10 4 0 16,7 5-2-16,7 5 2 15,8 8-2-15,6 11 2 0,1 11-2 16,10 15 1-16,3 9 1 16,11 10 0-16,9 5 2 15,8 3-3-15,11 2 1 16,19-4 0-16,21-6 0 15,21-8 0-15,22-8-1 16,27-6 1-16,26-4-1 16,28-10 0-16,26 0 0 15,34-3 0-15,21-5 1 16,28-2-2-16,20-2 2 15,23-6-1-15,20-1 0 16,18 2 1-16,14-5 0 16,10 2 0-16,15-2-1 15,12 0 1-15,12 0-1 16,11-2 1-16,13-3 0 0,9-1 0 15,12-4 0-15,9-1 0 16,4-1 1-16,2-2-1 16,3-2 1-16,-1 0-1 15,0-1 0-15,1-3 0 16,3-1 1-16,-3-4 0 15,5-5-1-15,-4-8 1 16,0-4 0-16,-4-9 0 16,-4-8 0-16,-11-5 0 15,-11-7 1-15,-9-7-2 16,-16-6 1-16,-14-4-1 15,-20-4 0-15,-17-4 0 16,-26-4 0-16,-23 1 0 16,-24-2 0-16,-29-4 0 0,-24 4 1 15,-32 0 0-15,-29-1 0 16,-30 1-1-16,-28 1 2 15,-34-3-1-15,-30-1 1 16,-30 2-1-16,-36-5 0 16,-32 2 1-16,-31 4 1 15,-28 5-1-15,-18 11 1 16,-11 11-1-16,-8 12-2 15,1 18-3-15,4 1-13 16,32 28-20-16,6-2-5 16,31 8-2-16,17-5-1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2:37:47.41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92D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3029 865 75 0,'0'0'42'16,"8"-51"0"-16,-8 51-1 0,0 0-29 16,28-54-12-16,-28 54 0 15,0 0 0-15,0 0 2 16,0 0-1-16,45 26 0 15,-43 39-2-15,-1 12 3 16,3 14-5-16,-9 15 0 16,5 12-22-16,-5-4-14 15,3-10 0-15,-1-38 0 16,12-17-1-16</inkml:trace>
  <inkml:trace contextRef="#ctx0" brushRef="#br0" timeOffset="545.0545">3599 1190 94 0,'11'7'38'0,"-11"8"1"15,-2 13-3-15,-11 0-35 16,-2 6 0-16,-2-1 0 15,2 4 0-15,-4 0 0 16,8-3-1-16,-1-3 0 16,5-5 0-16,5-8 0 15,4-6 1-15,-2-12-1 16,16-6 0-16,-1-15 1 15,4-13-1-15,3-7 1 16,1-7 0-16,0 0 0 0,3-2 0 16,-26 50 1-16,22-46-1 15,-11 9 0-15,7 12 0 16,-10 11 1-16,-8 14-1 15,12 13 0-15,-4 11 0 16,-7 2 0-16,9 1-1 16,-1 0 0-16,12-7 1 15,5-12-1-15,12-6 1 16,10-16 0-16,5-13 0 15,-53 27 0-15,65-32 1 16,-65 32 0-16,67-42-1 16,-67 42 1-16,68-40-2 15,-68 40 1-15,57-30-2 16,-25 15 0-16,3 17 0 15,-14 18-2-15,-9 13 1 0,-8 12-4 16,-8 8-1-16,4 4-12 16,-5-5-22-16,15-16 2 15,-4-17-2-15,16-6 2 16</inkml:trace>
  <inkml:trace contextRef="#ctx0" brushRef="#br0" timeOffset="1163.1163">4550 1198 94 0,'0'0'36'0,"1"24"0"16,-1 2-1-16,-5 5-34 16,0 3 0-16,0 10-1 15,0 4 0-15,1 1 1 0,-2 4-1 16,1-3 1-16,1-4-1 15,-2-12 2-15,4-1-2 16,-1-12 2-16,2-10-1 16,1-11 1-16,1-15 0 15,2-15-1-15,5-6 1 16,1-11 0-16,5-11-1 15,1-5 0-15,7-4 1 16,-22 67-1-16,30-67 0 16,-30 67 1-16,37-64-2 15,-37 64 0-15,48-55 0 16,-48 55 1-16,52-45 0 15,-52 45-1-15,61-31 0 16,-23 15 0-16,20 15 0 0,-6 14-1 16,-3 11 1-16,-18 15-2 15,-11 7 2-15,-17 3-2 16,-11 0 2-16,-10-5-1 15,-10-1 0-15,-1-4 1 16,-5-3 0-16,3-11 0 16,0-5 0-16,2-8 0 15,3-6 1-15,2-7-1 16,3-2 1-16,4-2-1 15,4-1 1-15,-1 2 0 16,2 5 0-16,-5 8 0 16,1 11-1-16,-4 13 1 15,-2 18-1-15,-5 11 1 0,-2 12-2 16,-4 10 1-1,3 9-1-15,3 3-1 0,3-9-3 16,14 4-17-16,-4-28-19 16,17-4 2-16,4-26-3 15,11-10 2-15</inkml:trace>
  <inkml:trace contextRef="#ctx0" brushRef="#br0" timeOffset="1631.1628">5231 1330 79 0,'-10'-11'39'15,"10"11"-1"-15,-10 0 2 16,10 0-26-16,0 0-10 16,-12 14 0-16,5 2 0 15,2 11 0-15,-2 4-2 16,0 5-1-16,1 5 0 15,2 3-1-15,4-6 0 16,2-5 0-16,7-8 0 16,10-17 1-16,9-18 0 15,13-14 1-15,11-14-1 16,10-16 1-16,8-7-1 15,5-7 1-15,-75 68-1 0,77-66 0 16,-77 66 1-16,69-64-1 16,-15 20 0-16,-10 15 0 15,-17 23-1-15,-15 22 1 16,-12 18-1-16,-11 16-1 15,-7 10-1-15,1 5-2 16,4-7-1-16,5-15-3 16,31-16-30-16,-1-26-3 15,26-20 1-15,12-30-1 16</inkml:trace>
  <inkml:trace contextRef="#ctx0" brushRef="#br0" timeOffset="1817.1817">6648 652 113 0,'0'0'42'16,"59"-19"0"-16,-43 33-1 16,-21 49-41-16,-21 41-1 15,-12 36-1-15,-3 19-6 16,-1-17-28-16,30-27-5 15,9-39 1-15,22-40 0 16</inkml:trace>
  <inkml:trace contextRef="#ctx0" brushRef="#br0" timeOffset="2134.2134">6949 1135 103 0,'14'-45'40'0,"-14"45"-2"15,-15-28 0-15,-11 20-34 16,-14 10-3-16,-3 17 1 15,-8 10-2-15,8 18 1 16,4-15-2-16,24-4 1 16,27-18 0-16,16-4 1 15,12 0-1-15,9-1 0 16,-1 5 1-16,4 2 0 15,-7 6-1-15,-7 7 1 16,-19 4-1-16,-12 11 1 16,-19 5-1-16,-14 4 0 15,-15 1-1-15,-5-6-3 16,3-6-13-16,-5-20-22 15,19-18 0-15,7-20-1 0,21-16-1 16</inkml:trace>
  <inkml:trace contextRef="#ctx0" brushRef="#br0" timeOffset="2509.2509">7358 1277 100 0,'-6'42'38'15,"11"-8"1"-15,2-16-2 16,15-10-36-16,12-11 0 16,19-8 0-16,3-8 0 15,10-9 1-15,-66 28 0 0,71-36-1 16,-71 36 1-16,67-44 0 15,-67 44 0-15,55-47-1 16,-55 47 1-16,31-45 0 16,-31 45 0-16,0 0 1 15,0 0-1-15,-30-42 0 16,-15 48-1-16,-9 15 1 15,-8 15-2-15,2 16 1 16,3 11-1-16,32 10-1 16,29-7-1-16,41-21-1 15,26-12-9-15,9-25-28 16,34-10-2-16,6-19 0 15,19-12-1-15</inkml:trace>
  <inkml:trace contextRef="#ctx0" brushRef="#br0" timeOffset="3133.3133">10106 1644 79 0,'-18'-17'38'0,"3"1"1"15,-16-8 0-15,3-6-32 16,-19-13-3-16,-3-3 1 15,-9-11-1-15,59 57-1 16,-74-63 0-16,74 63-1 16,-84-76-1-16,84 76 0 15,-94-85-1-15,94 85 0 16,-93-94 0-16,50 45 0 15,1-8-1-15,10 3 0 16,4-6 1-16,10-3 0 16,3-2 1-16,13 4-1 0,4 0 0 15,9 5 1-15,6 4-1 16,-17 52 0-16,51-66 0 15,-51 66 0-15,53-22 0 16,-53 22-1-16,0 0 1 16,58 60 2-16,-59-23-1 15,1 78 1-15,-27 27-2 16,-15 20 2-16,-13-3-2 15,3-9 1-15,17-38-1 16,35-32 0-16,58-62-3 16,31-24-1-16,42-18-9 15,-62 1-25-15,19-7-1 16,8-1 0-16,9-4-2 0</inkml:trace>
  <inkml:trace contextRef="#ctx0" brushRef="#br0" timeOffset="6310.631">11808 729 66 0,'0'0'40'0,"39"-52"-1"15,-39 52 1-15,0 0-20 16,37-45-17-16,-37 45-1 15,0 0 1-15,0 0-1 16,0 0 1-16,0 0-1 16,0 0-1-16,0 0 2 0,-47 44-1 15,47-44 0-15,-97 90 1 16,15 1-1-16,-10 3 0 15,8 2 0-15,4-13-1 16,28-10 0-16,18-14-1 16,33-19 1-16,30-24-1 15,16-10 0-15,18-5 0 16,15-4 0-16,10-3 1 15,10-7-1-15,6 3 1 16,1-3-1-16,0 1 0 16,-6 4 0-16,-3 0 0 15,-7-1 0-15,-10 3 0 16,-8-2-1-16,-16-2 1 15,-55 10 0-15,0 0 0 0,53-30 0 16,-53 30-1-16,0 0 1 16,4-68 0-16,-4 68-1 15,-27-65 1-15,27 65 0 16,-62-75 0-16,62 75-1 15,-75-71 2-15,75 71-1 16,-85-72-3-16,85 72-5 16,-74-65-30-16,74 65-4 15,-58-59 0-15,58 59-1 16</inkml:trace>
  <inkml:trace contextRef="#ctx0" brushRef="#br0" timeOffset="7114.7114">12756 1092 91 0,'0'0'39'0,"20"-53"2"0,-20 53-3 15,0 0-33-15,0 0-1 16,0 0-1-16,24-45 0 15,-24 45-1-15,7 17 0 16,-8 21-1-16,1 10 0 16,-5 6 0-16,3 7 0 15,-6 2-1-15,4 0 1 16,-7-14-2-16,4-13 2 15,2-11-1-15,3-7 0 16,2-18 1-16,0 0-1 16,11-22 0-16,-2-5 0 15,0-10 1-15,-9 37-1 16,11-50 1-16,-11 50-1 0,24-67 1 15,-24 67-2-15,30-81 1 16,-30 81 0-16,38-76 0 16,-38 76-1-16,40-73 0 15,-40 73 0-15,46-62 0 16,-46 62-1-16,46-47 1 15,-46 47 0-15,47-28 0 16,-47 28 0-16,0 0 1 16,68 16-1-16,-64 27 0 15,-11 14 3-15,-18 7-2 16,-9 0 0-16,-17 0 0 15,-3-9 0-15,-3-12-1 16,12-11 2-16,2-8-1 16,8-5 1-16,10-5 0 0,9 2 0 15,5-1 0-15,10 6 0 16,2 10 1-16,1 10-2 15,-2 13 1-15,0 10 0 16,-10 9 0-16,-4 5-2 16,-6 3 0-16,-3-4-3 15,4-2-3-15,-14-23-30 16,24-4-3-16,0-27-1 15,20-18-2-15</inkml:trace>
  <inkml:trace contextRef="#ctx0" brushRef="#br0" timeOffset="7272.7272">13654 1358 118 0,'0'0'40'0,"0"0"-36"16,-18-1-3-16,-9 2-44 15,-13-2-2-15</inkml:trace>
  <inkml:trace contextRef="#ctx0" brushRef="#br1" timeOffset="11791.179">3763 1950 9 0,'-27'-12'17'16,"-7"-8"1"-16,11 7-1 16,-3 1-17-16,2-4 3 15,5 11 5-15,-10-12 7 16,16 17 2-16,-13-11 0 15,26 11 0-15,-28-6-3 16,28 6-1-16,-14-1-4 0,14 1-4 16,0 0-2-16,0 0 0 15,15-2-2-15,0 2 0 16,4-1-1-16,8 3 1 15,6-1 0-15,8 5 1 16,9-3-1-16,11 4 0 16,5 0 0-16,10 0 0 15,11 0 0-15,10-1 0 16,9-4-1-16,13 0 1 15,11-4-1-15,7-2 1 16,10-4 0-16,8 1 0 16,9-2 0-16,3 2 0 0,1 2 0 15,0 0 0 1,4 6 0-16,-2 0-1 0,0 5 1 15,2 4-1-15,-3-2 1 16,6 3-1-16,6-1-1 16,4-2 1-16,2-1 0 15,0 0-1-15,4-2 1 16,2-2-1-16,-1 1 1 15,-2-1-1-15,-6-1 0 16,-2 1 1-16,1-1 0 16,0 0 0-16,2-3 0 15,2-1 0-15,3-4 0 16,3 0 1-16,4-3-1 15,4 1 1-15,-3-2-1 16,0-3 1-16,-8 4 0 0,-5-2-1 16,-3 3 1-16,-8 0-1 15,-6 4 0-15,-10-2 0 16,-7 0 1-16,1 4-1 15,-5 1 0-15,-6-2 0 16,-5 2 0-16,-4 1 0 16,-8 0 0-16,-1 3 0 15,-4-3 0-15,-7 1 0 16,-8-2 0-16,-3 1 0 15,-9-2 0-15,-8 1 0 16,-12-1 1-16,-12-2-2 16,-13 4 0-16,-14-5-3 15,-3 9-20-15,-30-4-13 16,15-3-1-16,-15 3 0 0,-17-1-2 15</inkml:trace>
  <inkml:trace contextRef="#ctx0" brushRef="#br2" timeOffset="36898.6895">3090 2584 79 0,'13'-3'36'16,"-13"3"0"-16,6 17-1 15,-14 8-33-15,3 19 1 16,-2 14-2-16,1 20 2 16,-5 15-1-16,1 17 0 0,0 7-1 15,2 1-1-15,3 2-2 16,1-15-8-16,13 1-25 15,-1-26-1-15,7-12-1 16,3-28 1-16</inkml:trace>
  <inkml:trace contextRef="#ctx0" brushRef="#br2" timeOffset="37153.7149">3103 2660 105 0,'-13'-9'42'0,"13"9"0"16,18-15-2-16,21-2-41 15,14-6 2-15,18-6-3 16,12-1 1-16,8 0-1 15,4 6-2-15,-6-2-4 16,8 24-26-16,-26-1-7 16,-13 20 1-16,-22 1 2 15</inkml:trace>
  <inkml:trace contextRef="#ctx0" brushRef="#br2" timeOffset="37340.7334">3272 3027 105 0,'0'0'41'0,"0"0"0"16,33-6-1-16,5-9-39 16,21-16-3-16,21-1-4 15,3-13-23-15,30 13-10 16,-6-4-1-16,20 10-2 15</inkml:trace>
  <inkml:trace contextRef="#ctx0" brushRef="#br2" timeOffset="37682.7676">5778 2757 106 0,'9'-26'39'0,"29"1"-1"16,11-15-4-16,25 8-34 15,13-2 0-15,7 4-2 0,3 13-3 16,-17-1-10-16,5 20-22 15,-27 3 2-15,-12 14-3 16,-25-2 1-16</inkml:trace>
  <inkml:trace contextRef="#ctx0" brushRef="#br2" timeOffset="37850.7846">5884 3019 105 0,'-29'14'40'15,"29"-14"0"-15,21-3-1 16,31-10-36-16,24-15-4 15,18-12-6-15,27 14-27 16,-3-14-4-16,18 11-1 16,-5 1-2-16</inkml:trace>
  <inkml:trace contextRef="#ctx0" brushRef="#br2" timeOffset="38527.8524">8872 2736 83 0,'-23'7'40'16,"7"14"-2"-16,-10-4 1 15,12 15-32-15,-8 0-3 16,5 8 0-16,2 4-1 16,1 0 0-16,3-4-2 15,6-5 0-15,-2-5-1 16,5-11 1-16,2-19 0 15,0 0 0-15,12-23-1 16,0-9 1-16,-2-7-1 16,5-6 1-16,-1-9-1 0,1-2 0 15,0 8 1-15,-2 3-1 16,-3 11 0-16,-3 8 0 15,-1 12 0-15,-6 14 1 16,5 12-1-16,-3 7 1 16,4 7-1-16,5-1 0 15,8 1 0-15,12-2 1 16,9-11-1-16,14-10 1 15,9-15-1-15,7-6 1 16,7-15 0-16,-3-2-1 16,-7-8 1-16,-4 4 0 15,-14 0 0-15,-13 9-1 16,-10 4 1-16,-10 12-2 15,-16 14 2-15,0 0 1 0,-8 37-2 16,-9 0 0-16,1 13-1 16,-2 4 0-16,10 11-4 15,0-5-4-15,26 14-17 16,-3-23-14-16,27-2 0 15,10-18-2-15,22-2 2 16</inkml:trace>
  <inkml:trace contextRef="#ctx0" brushRef="#br2" timeOffset="38969.8966">10794 2522 98 0,'-41'-12'38'16,"-20"2"3"-16,-3 19 1 15,-14 10-36-15,-1 16 0 16,-6 13-2-16,11 9 0 15,7 6-2-15,16 0 1 16,19-4-2-16,27-8-1 16,24-14 1-16,28-20-1 15,19-16 0-15,17-16 1 16,12-17-1-16,2-10 1 15,-5-10-1-15,-10-3 0 16,-12-2 0-16,-18 9 0 16,-18 6 1-16,-17 14-2 0,-17 16 2 15,-13 21 0-15,-9 13-1 16,-2 20 2-16,-3 11-2 15,8 8 0-15,10 9-3 16,6-4-4-16,27 10-9 16,-2-31-10-16,29 8-15 15,-5-23-1-15,17-3-1 16,-4-22-1-16</inkml:trace>
  <inkml:trace contextRef="#ctx0" brushRef="#br2" timeOffset="40875.087">3270 4239 70 0,'2'-31'39'16,"5"17"-1"-16,-7 14 0 0,-9 12-20 15,-4 18-15-15,3 20-2 16,-9 18 0-16,4 13 0 16,-2 17 0-16,2 7-1 15,-2 9 0-15,6-7-3 16,9 2-7-16,-8-30-26 15,24-13 0-15,-1-26-1 16,14-22-3-16</inkml:trace>
  <inkml:trace contextRef="#ctx0" brushRef="#br2" timeOffset="41077.1072">3205 4346 100 0,'-16'-11'40'16,"16"11"1"-16,24-23-3 15,20 4-36-15,21-7-2 16,10-3-1-16,16-1-2 16,-2-5-5-16,19 16-29 15,-25 1-2-15,-8 18-1 16,-25 6-1-16</inkml:trace>
  <inkml:trace contextRef="#ctx0" brushRef="#br2" timeOffset="41257.125">3342 4728 106 0,'9'-13'42'0,"33"-6"-1"16,10-26-3-16,21 2-39 15,28 0-5-15,-2-12-20 16,29 16-13-16,-10-2-2 15,7 17-2-15,-4 2 2 16</inkml:trace>
  <inkml:trace contextRef="#ctx0" brushRef="#br2" timeOffset="41574.157">6169 4405 89 0,'5'-23'39'16,"34"0"-1"-16,19-16-1 15,25-10-39-15,10 12-7 16,-2-5-26-16,13 13 0 15,-24 2 0-15,-14 20-3 0</inkml:trace>
  <inkml:trace contextRef="#ctx0" brushRef="#br2" timeOffset="41724.172">6235 4603 92 0,'-54'35'37'0,"39"-11"0"16,24-23-1-16,43-16-38 15,34-5-8-15,21-18-27 16,33 1 1-16,8-11-3 15,16 5 1-15</inkml:trace>
  <inkml:trace contextRef="#ctx0" brushRef="#br2" timeOffset="42378.2371">8273 4212 91 0,'10'-21'40'0,"-11"-1"0"16,1 22-1-16,0 0-37 16,-23 15 0-16,5 12 0 0,-4 13-1 15,-6 7-1-15,-2 6 0 16,2 1 0-16,4-6 0 15,0-4 0-15,9-9 1 16,9-19-1-16,6-16 0 16,11-9 1-16,9-19-1 15,4-9 1-15,0-5-1 16,3-6 1-16,-2 0 0 15,-1 3-1-15,-4 3 2 16,-3 10-2-16,-6 7 2 16,-5 9-2-16,-6 16 2 15,0 0-2-15,13 0 0 16,-11 15 1-16,5 3-2 15,3 3 1-15,6 2 0 0,4-4 1 16,10-2-1-16,5-11 0 16,7-7 1-16,3-10 0 15,3-10 1-15,0-12-1 16,7-5 1-16,-7-7-1 15,-2 0 1-15,-8 4-1 16,-8 7 1-16,-3 7-1 16,-9 16 0-16,-8 15-1 15,-10 17 1-15,-9 15-2 16,-4 11-1-16,1 12-3 15,-1-5-8-15,18 21-10 16,-12-19-17-16,22 4-1 16,3-17-3-16,22 2 2 15</inkml:trace>
  <inkml:trace contextRef="#ctx0" brushRef="#br2" timeOffset="42513.2509">9357 4592 107 0,'-17'-9'38'16,"-2"-4"-15"-16,-7-16-13 15,7 5-49-15,8-14-1 16,19 3-3-16</inkml:trace>
  <inkml:trace contextRef="#ctx0" brushRef="#br2" timeOffset="43188.3184">10669 3768 75 0,'49'-41'35'0,"-1"17"0"16,-26-3-4-16,3 19-23 15,-25 8-1-15,15 4 0 16,-28 14-2-16,-1 14 0 15,-15 5-1-15,-1 13 0 16,-11 8-2-16,-4 7 1 16,-6 4-1-16,-2 6-1 15,0-2 1-15,2-1-2 16,11-10 0-16,9-5 0 15,10-8 0-15,16-12-1 16,21-18 1-16,24-13 0 16,17-14 0-16,20-10 0 0,12-5 0 15,12-6 0-15,3-2 0 16,1 2 0-16,-9 6 0 15,-14 5 0-15,-15 9 0 16,-13 5 0-16,-19-1 0 16,-18 3-1-16,-17 2 1 15,-17-22 0-15,-12-1 0 16,-15-12 0-16,-8-14 0 15,-7-10 1-15,2-9-1 16,4 0 0-16,9 1-1 16,9 3-3-16,19 19-7 15,2-2-21-15,29 30-6 16,3 2 0-16,20 22-2 0</inkml:trace>
  <inkml:trace contextRef="#ctx0" brushRef="#br2" timeOffset="43713.3709">11566 3807 105 0,'14'-7'40'0,"2"-13"0"15,18 11-2 1,5-5-36-16,0-2-1 0,0 5 0 15,0 8 0-15,-8 3 0 16,-5 7 0-16,-6 7 0 16,-11 13 0-16,-8 11 0 15,-6 10 0-15,-11 6-1 16,0 12 1-16,-3 3-2 15,1 0 0-15,8-2 1 16,5-8-1-16,14-11 0 16,15-12 1-16,15-18 0 15,13-18 0-15,12-17 2 16,1-14 0-16,-2-12 0 15,-1-11 0-15,-11-8 0 0,-13-5 0 16,-14 0 0-16,-18 4 0 16,-12 4-1-16,-8 7-1 15,-4 7 1-15,4 8-1 16,7 9-1-16,9 5-2 15,20 11-5-15,8-6-7 16,35 26-10-16,-4-17-11 16,28 16-5-16,2-5-2 15,18 16 1-15</inkml:trace>
  <inkml:trace contextRef="#ctx0" brushRef="#br2" timeOffset="44909.4905">8609 4989 74 0,'-22'-2'36'0,"3"-8"0"16,19 10 0-16,-1-15-33 15,26 7 1-15,20 0-5 16,22-1 4-16,27-2-4 16,23-1 2-16,28-5 0 15,25 0 2-15,28-6-1 16,23-1 0-16,21-3 1 0,15 2-1 15,5-3 0-15,9 6 0 16,-4 2-1-16,-11 2-1 16,-15 7-3-16,-20-4-4 15,-21 12-30-15,-37-9 0 16,-29 6-1-16,-40-8-2 15</inkml:trace>
  <inkml:trace contextRef="#ctx0" brushRef="#br2" timeOffset="45615.5608">10958 4986 77 0,'23'-16'39'0,"-12"-1"-3"16,-11 17 0-16,0 0-33 0,0 0 0 16,-13 17 1-16,3 7-3 15,-10 9 3-15,-4 8-3 16,-8 10 2-16,-5 9 0 15,-10 3-2-15,-4 5 1 16,-8 3 0-16,0-3 3 16,1-5-4-16,4-9 2 15,12-10-3-15,8-8 4 16,20-7-4-16,21-13 3 15,24-12-3-15,21-7 0 16,25-11-1-16,12-2-2 16,15-1 3-16,5-5-3 0,4 2 3 15,-6 3-3-15,-7 4 2 16,-15 5-2-16,-9 6 3 15,-17 2 0-15,-10 0-1 16,-15-4 1-16,-6-3 0 16,-14-4-1-16,-12-13 1 15,-11-9 0-15,-10-10 0 16,-15-12 0-16,-5-7 1 15,-11-4 0-15,-5 2-1 16,3 0 0-16,0 11-3 16,3 7-2-16,18 22-18 15,0-3-13-15,19 21-3 16,12 6 0-16,0 0-1 15</inkml:trace>
  <inkml:trace contextRef="#ctx0" brushRef="#br2" timeOffset="45952.5948">12308 4697 90 0,'-10'4'39'15,"-16"10"0"-15,-3 24 2 16,-14 8-35-16,0 20-3 0,-4 13 1 16,4 8-1-16,1 2 1 15,11 1-3-15,12-6 1 16,17-11-1-16,22-16-2 15,18-16 0-15,22-17-2 16,13-17-3-16,21-6-11 16,-13-25-21-16,9-2-1 15,-18-14-1-15,-10 2-2 16</inkml:trace>
  <inkml:trace contextRef="#ctx0" brushRef="#br2" timeOffset="46149.6145">11868 5117 104 0,'-6'18'41'16,"17"-16"2"-16,32 3-4 16,14-14-36-16,28-6-3 15,11 1 0-15,2-10-9 16,23 13-14-16,-21-13-16 15,12 11-1-15,-16-3-2 16,-4 13 0-16</inkml:trace>
  <inkml:trace contextRef="#ctx0" brushRef="#br2" timeOffset="46298.6291">13017 5201 102 0,'-29'11'42'0,"6"1"0"15,-2-18-3-15,8 3-39 0,17 3-23 16,-19-41-9-16,18 23-10 15,-13-9 0-15,6 10-2 16</inkml:trace>
  <inkml:trace contextRef="#ctx0" brushRef="#br0" timeOffset="51476.147">12941 4376 88 0,'0'0'39'0,"4"19"0"15,-4-19-1-15,0 0-35 16,0 0-2-16,-11 5-2 15,14 7-14-15,-3-12-22 16,0 0-1-16,0 0-1 16,0-13-1-16</inkml:trace>
  <inkml:trace contextRef="#ctx0" brushRef="#br0" timeOffset="52031.2025">13955 3722 67 0,'0'0'38'0,"0"0"-2"15,0 0 1-15,0 0-22 16,-10 25-9-16,-9-5-1 15,-3 15-1-15,-13 10-1 16,-5 9 0-16,-10 10-2 0,-3 0 1 16,-2 1 0-16,8-3-1 15,5-8 0-15,18-7 0 16,19-11 0-16,22-8-1 15,24-13 0-15,18-4 0 16,15-7 0-16,11-5 0 16,10-4 1-16,4-2-1 15,-4-3 0-15,-8 1-1 16,-11-4 1-16,-13 0 0 15,-14-2 0-15,-16-7 0 16,-15-4 0-16,-17-8 0 16,-13-8 0-16,-17-6 1 15,-9-10 0-15,-7-4 0 16,-7-1-1-16,3 4 0 15,2 6 0-15,2 6-3 0,14 13-3 16,1-1-19-16,27 22-14 16,8 1 0-16,19 15-2 15,8-6 1-15</inkml:trace>
  <inkml:trace contextRef="#ctx0" brushRef="#br0" timeOffset="52363.2355">15055 3532 101 0,'-10'-11'40'0,"10"11"0"16,-32 13-1-16,13 20-35 16,-15 4-2-16,3 20 0 15,-1 11 0-15,2 12-1 16,4 7 0-16,5 3 0 15,11-3-1-15,11-8 0 16,13-12-1-16,9-16-2 16,15-15 0-16,5-26-7 15,19-4-25-15,-13-29-5 16,5-5 1-16,-16-18-2 15</inkml:trace>
  <inkml:trace contextRef="#ctx0" brushRef="#br0" timeOffset="52520.2515">14729 3924 109 0,'-28'17'42'0,"15"-12"-1"16,27 3 0-16,17-7-40 16,29-19-5-16,33 7-18 15,-3-23-16-15,11 7-3 16,-1-12 0-16,-3 7-1 15</inkml:trace>
  <inkml:trace contextRef="#ctx0" brushRef="#br0" timeOffset="53046.3041">4182 4983 95 0,'-13'12'40'15,"-5"-5"1"-15,18-7-5 16,-16 12-45-16,16-12-28 16,0 0-2-16,14-22 0 15,5 12-2-15</inkml:trace>
  <inkml:trace contextRef="#ctx0" brushRef="#br0" timeOffset="53601.3596">4921 4366 87 0,'0'0'39'0,"-12"-6"-1"15,12 6 1-15,-6 17-36 16,2-2-1-16,-6 5 0 16,3 12 0-16,-5 11-1 15,-5 6 1-15,-7 11-1 16,-5 6 1-16,-6 2 1 15,2 3-1-15,-2-3 0 16,4-10 0-16,4-6 0 16,9-8-1-16,9-13 1 15,23-13-2-15,14-13 0 16,14-9 0-16,11-9 0 15,11-8 0-15,8-4 1 0,9-2-1 16,-2 0-1-16,-4 2 2 16,-8 5-3-16,-7 2 3 15,-10 6-2-15,-12 6 1 16,-6-1-2-16,-9-1 3 15,-13-1-2-15,-5-4 1 16,-5-7 0-16,-8-8-1 16,-9-8 1-16,-5-10 0 15,-7-6 0-15,-9-5 0 16,-1 0 0-16,-6 1 0 15,-2 8-1-15,3 5-1 16,7 11-1-16,4 5-4 16,33 27-17-16,-19-15-16 15,33 19 1-15,5-6-2 0,23 9 1 16</inkml:trace>
  <inkml:trace contextRef="#ctx0" brushRef="#br0" timeOffset="53898.3893">5844 4144 78 0,'-2'-15'40'0,"-15"4"-2"16,2 24 1-16,-13 0-22 15,-5 30-12-15,-5 9-1 16,-2 17-2-16,1 14 0 16,4 7 0-16,4 0 0 0,12 0-1 15,12-6 0-15,13-13-1 16,13-13-1-16,7-18-3 15,21-13-2-15,-9-28-17 16,12-2-16-16,-16-19-1 16,3-5-2-16,-17-14 1 15</inkml:trace>
  <inkml:trace contextRef="#ctx0" brushRef="#br0" timeOffset="54052.4047">5539 4459 106 0,'-13'13'41'16,"1"-7"1"-16,23 5-2 15,8-10-39-15,21-8-4 0,25 1-11 16,-2-23-18-16,29 6-9 16,2-11 0-16,16 2-2 15</inkml:trace>
  <inkml:trace contextRef="#ctx0" brushRef="#br0" timeOffset="55033.5028">10351 5600 80 0,'25'-18'35'16,"5"-9"-5"-16,28 12-2 15,9-23-13-15,36 8-6 16,15-13-1-16,36 2-3 15,21-6-1-15,18 2-1 16,16 4-2-16,4-3-1 16,6 8 0-16,-10 2-3 15,-10 5-1-15,-23-9-9 16,-12 15-26-16,-28-8 2 15,-25 1-4-15,-30-6 1 16</inkml:trace>
  <inkml:trace contextRef="#ctx0" brushRef="#br0" timeOffset="55540.5535">13631 4146 89 0,'-35'-2'40'15,"27"-13"-2"-15,39 3 2 16,34-12-34-16,39-4-3 16,38-3-1-16,27-3 1 15,18-4-1-15,17 0-1 0,5 1 0 16,-7 0 0-16,-12 4-1 15,-20 1-1-15,-26 9-1 16,-28-4-7-16,-15 18-27 16,-43-8-3-16,-21 13 0 15,-37 4-2-15</inkml:trace>
  <inkml:trace contextRef="#ctx0" brushRef="#br0" timeOffset="56620.6615">3218 6882 78 0,'-6'-15'36'0,"6"15"0"15,-9-7 1-15,6 19-25 16,-14 3-4-16,8 21-2 16,-6 11-3-16,3 15-1 15,0 15-2-15,-1 10 0 16,6 7-1-16,-1 3-1 15,8-2-4-15,-2-19-9 16,15-4-22-16,-4-20 1 16,13-14-2-16,0-25 1 0</inkml:trace>
  <inkml:trace contextRef="#ctx0" brushRef="#br0" timeOffset="56822.6816">3149 6943 110 0,'0'0'39'0,"-9"-18"1"16,33 14-2-16,10-7-35 16,22-1-2-16,15-4-2 15,14-4-1-15,9 9-4 16,-4-12-25-16,6 15-7 15,-20-2-1-15,-8 17-1 0</inkml:trace>
  <inkml:trace contextRef="#ctx0" brushRef="#br0" timeOffset="57003.6998">3322 7373 109 0,'0'15'39'15,"19"-18"1"-15,21-4-3 16,10-13-38-16,19-7-5 15,28 7-29-15,-1-13-4 16,10 9 2-16,-5-6-3 16</inkml:trace>
  <inkml:trace contextRef="#ctx0" brushRef="#br0" timeOffset="57507.7502">4340 7643 108 0,'-11'-1'41'0,"-4"-9"-1"16,15 10-3-16,-12-12-39 16,5-6-12-16,7 18-24 15,19-21-2-15,0 10 1 16,4-6-2-16</inkml:trace>
  <inkml:trace contextRef="#ctx0" brushRef="#br0" timeOffset="58017.8012">5289 6965 101 0,'-2'-12'38'0,"2"12"2"15,-12 5-3-15,-1 10-35 16,-3 10-1-16,-1 12 0 16,-5 9 1-16,-6 16 0 15,-7 6 0-15,0 9 0 16,-3 2 0-16,3-1 0 15,2-7-1-15,10-9 1 16,9-12-1-16,11-11-1 16,12-15 0-16,17-13 0 15,12-12 0-15,10-6 0 16,9-5-1-16,9-2 1 15,1 1 0-15,2 2 0 0,-3 3 0 16,-4 7 0-16,-5 3 0 16,-11 3 0-16,-3 0 0 15,-11-2 0-15,-7-10 0 16,-8-6 0-16,-5-7 0 15,-11-13-1-15,-8-6 1 16,-6-12 0-16,-4-6-1 16,-9-7-1-16,-2 1 0 15,-2-4 0-15,-1 8 0 16,0 2-1-16,2 13-2 15,1 6-2-15,17 19-23 16,-6 3-8-16,17 16 1 16,0 0-2-16</inkml:trace>
  <inkml:trace contextRef="#ctx0" brushRef="#br0" timeOffset="58392.8387">6277 6782 82 0,'14'-15'40'0,"-8"1"-2"15,-6 14 1-15,3 21-29 16,-11 9-5-16,-10 4 0 15,-3 19 0-15,-7 8-2 16,-2 13 0-16,2 5-2 16,4-3 0-16,7 0 0 15,13-9-3-15,13-9-1 16,13-25-10-16,20 0-26 15,-3-24-1-15,10-5 0 16,-11-20-2-16</inkml:trace>
  <inkml:trace contextRef="#ctx0" brushRef="#br0" timeOffset="58573.8568">6045 7169 114 0,'-33'-2'42'0,"19"10"1"15,14-8-2-15,30-20-39 16,16 8-3-16,17-10-1 15,20 6-5-15,3-19-13 16,21 18-18-16,-3-11-4 16,7 12 1-16,-12-4-2 15</inkml:trace>
  <inkml:trace contextRef="#ctx0" brushRef="#br0" timeOffset="58761.8756">6959 7051 110 0,'-11'4'40'0,"-2"-11"0"15,13 7 0-15,24-17-41 16,5 1 1-16,17 3-3 16,2-3-2-16,17 11-15 15,-11-9-18-15,6 11 0 16,-14-3-2-16,-9 11-1 15</inkml:trace>
  <inkml:trace contextRef="#ctx0" brushRef="#br0" timeOffset="58926.8921">6860 7350 113 0,'-1'13'42'0,"30"-5"-1"16,13-18-4-16,23-9-45 15,30 12-17-15,0-15-14 16,22 4-2-16,3-4-1 15,13 2 0-15</inkml:trace>
  <inkml:trace contextRef="#ctx0" brushRef="#br1" timeOffset="63811.3805">9850 6873 51 0,'8'-19'34'16,"-5"1"1"-16,5 7 0 0,-7-5-17 16,-1 16-6-16,0 0-3 15,2 28-2-15,-12-7-1 16,5 12-2-16,-12 4-1 15,6 12-3-15,-5 2 2 16,2 6-2-16,1-1 1 16,1 1-1-16,7-7 0 15,3-9 0-15,7-9 0 16,5-20 2-16,5-18-2 15,9-19 2-15,1-18-1 16,4-12 0-16,0-11 1 16,-2-2 0-16,-5-1 0 15,0 5 0-15,-11 9 0 16,0 16 0-16,-9 8 0 0,-2 11 0 15,0 20-1-15,0 0 0 16,0 0 0-16,0 12 0 16,13-6 0-16,6-2 0 15,14-5 0-15,9-8 0 16,9-11 0-16,8-2 0 15,3-7 1-15,0 2-1 16,-3 3 0-16,-11 11 1 16,-8 13-2-16,-15 16 0 15,-11 17 0-15,-14 18 0 16,-13 10 0-16,-1 9 0 15,-4 4 0-15,-2-6-4 16,10-3-2-16,5-25-11 16,31-3-19-16,1-29-7 0,26-11 2 15,5-24 0-15</inkml:trace>
  <inkml:trace contextRef="#ctx0" brushRef="#br1" timeOffset="64788.4782">11996 6745 115 0,'0'0'41'16,"-3"-30"0"-16,20 17-1 16,9-5-37-16,9 5 0 15,0 0 0-15,6 10-1 16,-7 9 0-16,2 6-1 15,-8 10 0-15,-7 9 0 16,-8 12-1-16,-9 7 2 16,-6 5-2-16,0 4-3 15,-2 3 2-15,0-4 0 0,7-8 0 16,8-10-1-16,7-13 2 15,9-14-1-15,5-17 2 16,6-16 2-16,-1-11-2 16,-1-9 3-16,-5-10-4 15,-3-5 0-15,-9-2 0 16,-9 0 0-16,-1 3 0 15,-4 5 0-15,-2 0 0 16,1 5 0-16,3 9 0 16,9 3 0-16,4 9 0 15,6 3 0-15,15 17-14 16,-9-9-15-16,21 16-13 15,1-7-2-15,17 6-2 16,8-5 2-16</inkml:trace>
  <inkml:trace contextRef="#ctx0" brushRef="#br1" timeOffset="67352.7346">8639 6646 93 0,'16'-21'37'0,"-6"-1"-1"16,2 10 0-16,-9 2-33 16,-3 10-1-16,0 0 0 15,11 8 1-15,-15 8-1 16,-3 12 1-16,-8 4-2 15,-10 11 1-15,-5 5-1 16,-12 9 0-16,-6 5-1 16,-9 6 0-16,-3 1 1 15,-2 2 0-15,6-7 0 16,6-7-1-16,15-5 1 15,16-14 0-15,17-8 0 16,21-17 0-16,18-11 0 0,17-8-1 16,18-6 0-16,6-3 0 15,3-3 1-15,3 2-1 16,-3 1 0-16,-5 3 0 15,-8 8 0-15,-9 0 0 16,-15 4 0-16,-6 0-1 16,-10 0 1-16,-9-4-1 15,-10-10 1-15,-9-6 0 16,-8-11-1-16,-10-8 1 15,-5-12-1-15,-6-11 2 16,-7-5-2-16,-3-2 2 16,-1 4-1-16,1 3-1 15,2 10 0-15,0 1-8 0,17 24-28 16,0 1-2-16,17 15 0 15,8-1-1-15</inkml:trace>
  <inkml:trace contextRef="#ctx0" brushRef="#br1" timeOffset="67833.7827">9851 6123 91 0,'-55'42'38'0,"-18"19"1"15,-2 31 1-15,-10 16-33 16,7 24 1-16,4 10-4 16,17 7 0-16,24-1-1 15,25-4-2-15,31-13-5 16,24-31-18-16,48-11-16 15,24-33-3-15,34-20 1 16,17-28-2-16</inkml:trace>
  <inkml:trace contextRef="#ctx0" brushRef="#br1" timeOffset="68408.8401">13061 5965 93 0,'1'12'37'0,"5"5"1"16,18 10 0-16,3 1-34 15,20 9-1-15,10 8-1 16,8 13 2-16,-2 7-1 16,-1 13 1-16,-18 13-2 15,-14 15 2-15,-23 6-2 0,-20 10-1 16,-22 0-1-1,-16-3 0-15,-11-8-2 0,-5-19-3 16,16-12-33-16,-6-27-4 16,19-17 1-16,9-31 0 15</inkml:trace>
  <inkml:trace contextRef="#ctx0" brushRef="#br1" timeOffset="74771.4764">9357 8272 75 0,'-19'-13'39'0,"-13"15"0"15,-11-3 1-15,1 16-30 16,-19 2-3-16,7 12-1 15,-6 3-2-15,9 12-1 16,9 2-1-16,13 4 0 16,15 0-1-16,19-2-1 15,21-9 0-15,17-11-2 0,23-6-4 16,8-25-28-16,21-1-6 15,5-24 0-15,9-6-1 16</inkml:trace>
  <inkml:trace contextRef="#ctx0" brushRef="#br1" timeOffset="75153.5146">10044 7871 106 0,'-29'19'39'16,"6"14"1"-16,-8 3-4 15,5 16-34-15,1 10 0 16,1 14 0-16,-2 4 0 16,-1 3 1-16,7-2-1 0,1-1-1 15,0-10 0-15,11-11 0 16,3-16 1-16,8-13-1 15,7-21-1-15,9-16 0 16,9-16 0-16,4-12 0 16,5-9 1-16,4-8-1 15,-4 1-1-15,-1 4 1 16,-6 7 0-16,-5 10 0 15,-4 16 0-15,-7 14 0 16,-2 15-1-16,-9 10 0 16,7 10-2-16,-2-2-1 15,9 9-3-15,-2-17-11 16,17 12-22-16,-3-21 1 15,14 1-1-15,0-17-1 0</inkml:trace>
  <inkml:trace contextRef="#ctx0" brushRef="#br1" timeOffset="75514.5507">10628 8290 91 0,'-16'-14'39'0,"-17"1"1"16,6 19-1-16,-21 6-32 15,10 12-2-15,-6 8 0 16,4 9-1-16,7 2-1 15,5 5-1-15,11-2 0 16,14-3 0-16,11-11-2 16,16-10 1-16,12-14-1 0,13-12 0 15,12-12 0-15,5-12 0 16,4-11-1-16,-6-6 1 15,-4-3 0-15,-10 2 0 16,-9 2 0-16,-14 7 0 16,-16 11-1-16,-8 9 1 15,-15 15 0-15,-5 11-1 16,-5 16-1-16,-2 3 0 15,4 12-1-15,3-1-2 16,12 7-4-16,0-16-13 16,24 7-17-16,-4-19 1 15,22 0-2-15,-3-18 0 16</inkml:trace>
  <inkml:trace contextRef="#ctx0" brushRef="#br1" timeOffset="75844.5837">11137 8283 74 0,'-9'-13'40'16,"9"13"-1"-16,-26 13 1 15,13 10-22-15,-9 4-12 16,6 7-1-16,-3 1-1 16,8 3-1-16,1-7-1 15,10-2 0-15,7-10-1 16,4-9 0-16,9-13-1 15,5-8 0-15,4-11 0 16,3-8 1-16,2-5-1 16,-2-4 0-16,1-1 1 15,-5 5-1-15,-5 4 1 0,-6 8-1 16,-2 10 0-16,-4 9-1 15,-11 4 0-15,16 17-1 16,-7 6-2-16,3 5-1 16,5 10-4-16,-1-12-10 15,13 18-21-15,-7-15 1 16,13 4-1-16,-5-12 1 15</inkml:trace>
  <inkml:trace contextRef="#ctx0" brushRef="#br1" timeOffset="76281.6274">11795 8227 92 0,'-21'-26'40'0,"-1"18"1"16,-15 1-1-16,7 13-35 0,-10 10-1 15,7 15 0-15,2 6 0 16,9 6-2-16,7 1 0 15,14-2 0-15,9-3-1 16,7-9 0-16,11-8-1 16,10-11 0-16,1-14 1 15,1-8-1-15,0-12-1 16,-4-9 1-16,-2-4 0 15,-4-1-1-15,-4 1 0 16,-10 7 0-16,-3 9 0 16,-5 7 1-16,-6 13-1 15,3 28 0-15,-10 8 1 16,-1 16 0-16,-6 16 1 15,0 9 0-15,-4 11 1 0,-6 6-1 16,-2-5 1-16,-2-5-1 16,-2-11 1-16,1-8-1 15,-3-19-1-15,1-16 0 16,4-15-2-16,2-21-1 15,11-12-3-15,-6-28-16 16,21-1-18-16,-1-24 0 16,15 2-2-16,1-13 0 15</inkml:trace>
  <inkml:trace contextRef="#ctx0" brushRef="#br1" timeOffset="76624.6617">12075 8370 110 0,'0'0'40'16,"30"15"2"-16,-11-24-12 16,18 6-27-16,5-5-1 15,8-4 0-15,4-5-1 16,-2-5-1-16,-5-1 0 15,-7-3 0-15,-14-1 0 16,-11-1 1-16,-15 4 0 16,-10 3 0-16,-17 5 0 15,-4 8 1-15,-8 6-1 16,-2 9 1-16,-1 8-1 15,5 9 0-15,7 5 0 16,8 4-1-16,15 5-2 16,11-6-4-16,22 8-20 0,-3-21-15 15,25 3 0-15,3-17-3 16,17 1 1-16</inkml:trace>
  <inkml:trace contextRef="#ctx0" brushRef="#br1" timeOffset="77091.7084">13380 8090 79 0,'0'0'40'0,"-13"-4"0"15,1 12 0-15,-15 1-32 16,4 11-1-16,-2-2-1 16,3 11-1-16,4-1-2 15,10 3-1-15,8-5 0 16,11 2-1-16,13-9 0 16,7-6-1-16,10-7 1 15,5-6-1-15,2-10 0 16,-6-4 1-16,-2-6-1 0,-10-7 0 15,-8-2 0-15,-10-3-1 16,-16 2-1-16,-6-2 0 16,-9 8 0-16,-4 1-1 15,3 9 0-15,1 5-2 16,9 13-2-16,-4-6-12 15,24 18-19-15,1-5 0 16,19 7-3-16,4-8 3 16</inkml:trace>
  <inkml:trace contextRef="#ctx0" brushRef="#br1" timeOffset="77343.7334">14374 7569 66 0,'-39'-18'41'0,"-11"11"-2"16,5 25 1-16,-8 9-12 16,1 24-24-16,8 12-1 15,10 10 0-15,6 9-1 16,11 2-2-16,6 0-1 15,4-7-4-15,17 3-25 16,-10-19-11-16,12-12 1 16,-6-19-1-16</inkml:trace>
  <inkml:trace contextRef="#ctx0" brushRef="#br1" timeOffset="77497.749">13863 8033 104 0,'-12'-22'43'15,"-1"-3"0"-15,21 13 0 16,5-5-38-16,18 4-3 15,19 7-5-15,0-17-22 16,29 19-14-16,-1-10-3 16,21 5 0-16,2-5-2 15</inkml:trace>
  <inkml:trace contextRef="#ctx0" brushRef="#br1" timeOffset="81754.1746">15032 7931 85 0,'0'0'38'0,"0"-16"-1"16,0 16 1-16,0 0-36 16,0 0 0-16,0 0 0 15,0 0 1-15,-5 18 0 0,1 0-1 16,-2 4 2-16,-2 6-2 15,-1-1 0-15,-2 7-1 16,1-4 1-16,1-2-2 16,-1-4 0-16,4-5 1 15,3-8-1-15,3-11 0 16,0 0 0-16,15-6 1 15,-1-13-1-15,5-3 0 16,-1-8 0-16,2-3 1 16,-2-3-1-16,2 5 1 15,-2 2-2-15,-7 6 2 16,0 6-1-16,-3 3 0 15,-8 14 0-15,0 0 1 16,12 9-1-16,-9 6 1 0,4-4 0 16,3 4 0-16,9-5 0 15,1-1 1-15,12-6-1 16,1-7-1-16,7-4 1 15,6-8-1-15,0 0 1 16,0-8-1-16,-5 2 1 16,-4-5-1-16,-7 6 1 15,-6 4 0-15,-3 3-1 16,-11 3 0-16,-10 11 1 15,0 0-1-15,1 28-1 16,-7 4 2-16,-3 8-2 16,0 3-1-16,3 7-2 15,1-2-3-15,15 12-14 16,-6-21-19-16,21 4 1 0,-2-22-2 15,16-1 1-15</inkml:trace>
  <inkml:trace contextRef="#ctx0" brushRef="#br1" timeOffset="82120.2111">16085 7890 101 0,'-9'-21'39'16,"-16"0"1"-16,-1 24-2 15,-12 4-33-15,0 14-1 16,-1 11 0-16,2 8-2 15,4 8 1-15,5 4-2 16,19 1 1-16,7-4-1 16,18-5 0-16,13-13-1 15,13-13 1-15,13-12-1 0,5-11 0 16,5-14 0-16,-4-8 0 15,-6-9-1-15,-10-7 0 16,-13-4 1-16,-13 1 0 16,-14 5 0-16,-15 4-1 15,-12 7 1-15,-9 8-1 16,-3 8 1-16,-2 10-1 15,3 5-2-15,11 7 0 16,6-2-3-16,20 16-16 16,8-19-17-16,23 9 1 15,-1-11-1-15,16 4 0 16</inkml:trace>
  <inkml:trace contextRef="#ctx0" brushRef="#br1" timeOffset="82632.2621">16519 7952 105 0,'-11'2'38'0,"2"15"3"16,-12-8-2-16,9 1-35 15,-5 7 0-15,3 8-2 16,0-1 1-16,1 4-2 16,3-5 1-16,3-1-2 15,1-5 0-15,6-3 1 16,0-14 0-16,0 0-1 15,20-4 0-15,-4-11 1 16,3-11-1-16,2-7 0 16,3-7 0-16,4-3 1 15,-4-2-1-15,2 3 0 0,-4 4 0 16,-4 5 0-16,-6 11 1 15,-1 12-1-15,-11 10 1 16,12 8-1-16,-9 9 1 16,2 12 1-16,-3-3-1 15,5 8 0-15,5-1 0 16,3-5 0-16,7-5 0 15,6-6-1-15,5-13 2 16,1-6-2-16,4-7 0 16,0-11 0-16,-2-5 0 15,-2-4 0-15,-5 0 0 16,-6 1 0-16,-6 8 0 15,-5 3 0-15,-12 17 0 16,0 0 0-16,-2 18 0 0,-10 14 0 16,-1 7 0-16,-1 5-3 15,3 9 1-15,-1 1-2 16,10 2-3-16,-3-15-8 15,25 8-23-15,-7-26-5 16,18 2 3-16,-2-21-1 16</inkml:trace>
  <inkml:trace contextRef="#ctx0" brushRef="#br1" timeOffset="83004.2996">17280 7944 100 0,'-5'17'39'0,"0"-3"1"15,19 7-1-15,0-13-33 16,16 4-3-16,4-4 1 16,6-6-3-16,0-10 1 15,0 0 0-15,-5-10-2 16,-7 0 2-16,-5-6-2 15,-14-4 1-15,-8 2-1 16,-11-1 1-16,-10 7 0 16,-11 5 0-16,-8 7-1 15,-3 10 1-15,-7 7-1 16,3 13 2-16,4 5-1 15,9 7 0-15,8 4-1 16,17-1 0-16,20-3 0 16,15-4-2-16,15-5-1 15,9-16-5-15,22 6-8 0,-9-21-22 16,10 1-3-16,-9-18 0 15,2 1 1-15</inkml:trace>
  <inkml:trace contextRef="#ctx0" brushRef="#br1" timeOffset="83338.333">17857 7890 105 0,'-18'-13'38'0,"3"20"2"15,-12 5-1-15,11 10-32 16,-9 4-3-16,4 7-1 16,6 1 0-16,3 3-1 15,5-6 0-15,8-1 0 16,9-12-1-16,0-7 0 0,9-9-1 15,0-9 1 1,3-8 0-16,3-8-1 0,1-5 0 16,-4-6 0-16,4 0 0 15,-3-1 1-15,-3 5-2 16,3 3 2-16,-6 8-1 15,-2 6 0-15,-3 13 1 16,-3 15 0-16,-2 6 0 16,-5 6-2-16,3 6 1 15,0 2-1-15,2 2-1 16,3-5-3-16,14-4-2 15,2-21-12-15,24 1-21 16,-7-19-1-16,20-6 2 16,0-19-3-16</inkml:trace>
  <inkml:trace contextRef="#ctx0" brushRef="#br1" timeOffset="83517.3509">18701 7455 112 0,'-19'20'40'15,"-13"15"1"-15,4 24-2 16,-8 7-36-16,9 12 1 15,0 5-3-15,7 2-2 16,2-4-1-16,6-11-8 16,14-3-28-16,-5-19-3 15,9-8 1-15,-7-22-3 16</inkml:trace>
  <inkml:trace contextRef="#ctx0" brushRef="#br1" timeOffset="84007.3999">18357 7796 118 0,'0'0'41'0,"-10"-1"1"16,20 13-1-16,14-3-39 16,5 0-1-16,14 2 0 15,8-2-1-15,6-2-1 16,4-4 1-16,2 1-1 15,-3-9 0-15,-10 3 1 16,-5-4 1-16,-11-1 0 16,-8-2 1-16,-8 1 1 15,-18 8-1-15,0 0 1 16,0 0-3-16,-17 1 0 0,-1 12 0 15,-2 7 0-15,0 9 0 16,3 5 0-16,3 3 0 16,6-1 0-16,8-1 0 15,9-7 0-15,10-6 0 16,9-11 0-16,5-9 0 15,6-10 0-15,0-7 0 16,6-10 0-16,-1-4 0 16,-6-3 0-16,1 2 0 15,-9 0 0-15,-5 7 0 16,-6 6 0-16,-8 5 0 15,-11 12 0-15,0 0 0 16,4 24-2-16,-12-3-3 16,2 8-2-16,-5-7-8 15,17 15-13-15,-10-18-14 0,16 6 2 16,-12-25-3-16,34 16 3 15</inkml:trace>
  <inkml:trace contextRef="#ctx0" brushRef="#br1" timeOffset="84526.4518">19567 7847 79 0,'-4'-19'39'16,"4"19"1"-16,-27 5 0 16,19 18-10-16,-15-3-26 15,3 8-1-15,1 3 0 16,-1 1-1-16,4 0 0 15,4-3-2-15,3-5 2 16,5-5-3-16,4-19 2 0,11 7-1 16,4-13 0-16,2-10-1 15,6-8 1-15,2-5 1 16,2-6-1-16,4 0 1 15,-2-2-1-15,-5 7 1 16,-3 1 0-16,-4 7 0 16,-4 8-1-16,-13 14 0 15,15-3 1-15,-15 3-1 16,6 19 0-16,-2-5 0 15,3 1 0-15,4-2 0 16,3-2 1-16,2-4-1 16,7-5 1-16,1-3 0 15,6-6 0-15,5-3 1 16,5-7-2-16,2-1 0 15,5-2 0-15,0-2 0 0,3 3 0 16,-4 3 0-16,-4 6 0 16,-7 4 0-16,-12 12 0 15,-13 5 0-15,-10 9 0 16,-11 5 0-16,-7 11 0 15,-7-1-9-15,9 7-6 16,-18-15-14-16,23 6-14 16,-2-10 1-16,26-1-2 15,-2-9 1-15</inkml:trace>
  <inkml:trace contextRef="#ctx0" brushRef="#br1" timeOffset="84690.4681">20481 8021 116 0,'-29'0'44'0,"17"-2"-2"15,-3-13 0-15,16 3-38 16,-1 12-12-16,-8-26-18 16,8 26-16-16,-7-16-1 15,7 16 0-15,-18-3 0 16</inkml:trace>
  <inkml:trace contextRef="#ctx0" brushRef="#br1" timeOffset="90615.0606">1405 8547 54 0,'14'-14'37'16,"-7"-2"-2"-16,3 9 1 15,-10-4-16-15,0 11-10 16,-1 18-4-16,-3 8-1 16,-5 8 1-16,6 17-4 15,-10 10 1-15,3 14-1 16,-4 14 0-16,0 9-1 15,-1 2 1-15,0 3-4 16,5-3-3-16,-7-17-22 16,16-1-10-16,-3-21 0 15,18-15-3-15,1-27 2 16</inkml:trace>
  <inkml:trace contextRef="#ctx0" brushRef="#br1" timeOffset="91187.1177">1909 8906 94 0,'0'0'38'0,"0"0"1"15,-13 22-2-15,-1 1-32 16,5 10-1-16,-4 9-1 15,1 6 1-15,-4 5-2 16,2 4 0-16,0-9-1 16,5 1 0-16,1-14 0 15,6-11-1-15,5-12 1 0,8-18-1 16,11-16 1-16,1-12-1 15,7-10 0-15,-2-8 1 16,7-7 0-16,-8-3-1 16,2 5 0-16,-7 6 0 15,-5 13 1-15,-6 8 0 16,-6 12-1-16,-5 18 1 15,0 0 0-15,2 14-1 16,-3 8 1-16,4 3-1 16,4-2 1-16,7 6-1 15,9-8 0-15,9-6 0 16,7-7 1-16,7-9-1 15,5-8 0-15,6-7 0 16,0-8 1-16,-4-1-1 16,-3-1 1-16,-9-1-1 0,-7 4 1 15,-9 3-1-15,-6 8 0 16,-6 6 0-16,-13 6 0 15,1 25-1-15,-5 3 0 16,-7 7-1-16,3 7-1 16,2 4-1-16,7 9-3 15,2-13-3-15,18 9-24 16,-9-20-5-16,20-1 3 15,-7-18-2-15</inkml:trace>
  <inkml:trace contextRef="#ctx0" brushRef="#br1" timeOffset="91735.1726">2958 8871 98 0,'0'0'37'16,"-10"7"1"-16,4 18 0 15,-13 5-34-15,7 14 0 16,-2 6-1-16,3 9 0 15,-1-1 0-15,4 0 0 16,-1-8-2-16,6-4 0 16,0-13 0-16,1-7-1 15,2-16 0-15,0-10 0 16,11-16 0-16,-4-13 0 15,2-9 0-15,0-10 0 16,4-10 0-16,1-8-1 16,2-5 1-16,0 1 0 0,3 5 0 15,1 5 1-15,0 10-2 16,1 10 2-16,8 11-1 15,4 11 1-15,0 9-1 16,4 14 1-16,0 9-1 16,0 4 0-16,-2 7 1 15,-2 2-2-15,-7 7 1 16,-8 3-1-16,-11 1 1 15,-11 1-1-15,-13 0 0 16,-11-2 1-16,-7 1 0 16,-9-1 0-16,-3-4-1 15,-5-1 1-15,2 0 0 16,-1 0 0-16,6 3 0 15,4 6 0-15,3 6 0 0,5 9 0 16,3 6 0-16,7 7 0 16,5 5-1-16,4-2-3 15,10 3-9-15,-2-20-23 16,20 0-2-16,0-24-1 15,11-12-1-15</inkml:trace>
  <inkml:trace contextRef="#ctx0" brushRef="#br1" timeOffset="92155.2144">3540 8803 104 0,'0'0'41'15,"-7"27"0"-15,-9-7 0 16,6 12-37-16,0 0 0 16,3 5-1-16,-2 1-1 15,6 0 0-15,3-6-1 16,10-5 0-16,5-16 0 15,9-6-1-15,3-12 1 16,6-12-1-16,4-8 1 16,6-10-1-16,-1-4 1 15,-4-3-1-15,-2 3 0 16,-7 5 1-16,-7 5-1 15,-3 9 0-15,-11 9 1 0,-8 13-2 16,0 13 1-16,-11 10 0 16,-2 11-1-16,0 5 0 15,7 8-2-15,-3-1-1 16,13 3-4-16,1-27-11 15,31 1-20-15,2-27-1 16,19-8 0-16,1-23 0 16</inkml:trace>
  <inkml:trace contextRef="#ctx0" brushRef="#br1" timeOffset="92335.2323">4526 8215 103 0,'-28'20'40'0,"0"28"2"16,-18 10-3-16,2 19-35 0,8 8 0 15,4 10-3-15,6 1 0 16,6-4-3-16,20 1-9 16,-7-18-26-16,26-3-2 15,-2-27-1-15,17-8-1 16</inkml:trace>
  <inkml:trace contextRef="#ctx0" brushRef="#br1" timeOffset="92636.2624">4748 8615 98 0,'-21'9'40'0,"-12"1"1"16,11 14-1-16,-4-1-35 0,10 3-2 15,4-4 0-15,12 1-1 16,10-5 0-16,9-6-2 15,4-1 1-15,6-5-1 16,1-1 0-16,2 1 1 16,-9 1 0-16,-9 7 0 15,-12 4 0-15,-8 5 0 16,-10 4-1-16,-9-2-1 15,-2 6-1-15,-3-8-4 16,16 9-19-16,-9-22-15 16,23-10 0-16,0 0 0 15,24-13-3-15</inkml:trace>
  <inkml:trace contextRef="#ctx0" brushRef="#br1" timeOffset="92975.2963">5035 8730 102 0,'-4'15'38'0,"4"-15"3"16,0 20-2-16,0-20-35 16,20-1-1-16,-2-8 0 15,5-1 0-15,0-6-3 16,3-2 1-16,-4-6-1 15,-3-3 1-15,-5 1-1 16,-9 3 1-16,-7 4-1 16,-12 9 2-16,-8 10 0 15,-10 10 0-15,-1 15 1 16,-7 12-1-16,5 8 1 0,1 10-2 15,12 0 1-15,10-1-2 16,18-5 0-16,13-10-5 16,19-7-7-16,5-24-14 15,32-1-16-15,1-21 1 16,24 0-3-16,1-17 2 15</inkml:trace>
  <inkml:trace contextRef="#ctx0" brushRef="#br1" timeOffset="93823.3814">2226 9617 95 0,'0'0'37'16,"-21"31"2"-16,0 21-1 15,-11 15-35-15,-6 16-1 16,-7 14-1-16,4 5 2 15,5 1-2-15,13-7 0 16,16-8-4-16,16-20-1 16,31-6-24-16,11-29-9 15,32-4-1-15,7-20-1 16,20-5-1-16</inkml:trace>
  <inkml:trace contextRef="#ctx0" brushRef="#br1" timeOffset="94243.4234">3191 9726 99 0,'7'-11'38'0,"3"14"1"16,-11 8-2-16,-8 18-34 15,2 14-2-15,0 8 1 16,-2 14-2-16,0 8 1 16,-2 3-2-16,3 0 0 15,3-3-2-15,5-15-2 16,12-2-9-16,-5-23-24 15,13-12 1-15,-2-21-1 16,10-9 0-16</inkml:trace>
  <inkml:trace contextRef="#ctx0" brushRef="#br1" timeOffset="94443.4431">3212 9824 109 0,'-10'-12'39'0,"-1"-1"1"15,11 13-1-15,7-11-37 16,14 3-1-16,9-4-1 15,12 0-3-15,6 1-1 16,6-8-4-16,9 15-28 16,-6-4-3-16,0 14 1 15,-14-4-2-15</inkml:trace>
  <inkml:trace contextRef="#ctx0" brushRef="#br1" timeOffset="94626.4617">3356 9974 103 0,'-31'18'37'0,"14"2"2"16,17-20-3-16,4 11-35 16,18-10-2-16,9-4-3 15,22 6-11-15,-2-11-22 16,14 6 1-16,-2-6-2 15,7 4 0-15</inkml:trace>
  <inkml:trace contextRef="#ctx0" brushRef="#br1" timeOffset="95027.5018">4239 9838 109 0,'-25'38'39'15,"-12"1"0"-15,-1 17-4 16,-14 1-34-16,4 0 0 16,-1 0-1-16,4-6-1 15,6-8-3-15,8-14-3 16,24-3-19-16,7-26-14 15,11-16 4-15,11-16-3 16,9-2 3-16</inkml:trace>
  <inkml:trace contextRef="#ctx0" brushRef="#br1" timeOffset="95177.5165">4036 9933 106 0,'-18'-10'38'0,"18"10"2"0,-21 15-1 16,26 2-33 0,4 3-3-16,16-5-2 0,12 2-4 15,10-10-6-15,21 6-28 16,1-12-3-16,14 2 1 15,-5-9-2-15</inkml:trace>
  <inkml:trace contextRef="#ctx0" brushRef="#br1" timeOffset="95447.5437">5134 9359 104 0,'-21'13'41'0,"-12"7"0"0,3 27-2 16,-9 7-34-16,1 16 0 16,-4 11-1-16,7 5 0 15,3 3-2-15,12-5-1 16,15-7-1-16,12-14-3 15,18-11 0-15,8-24-4 16,24 1-14-16,-11-34-19 16,14-2-1-16,-20-22 1 15,2 0-1-15</inkml:trace>
  <inkml:trace contextRef="#ctx0" brushRef="#br1" timeOffset="95611.5601">4821 9819 115 0,'-32'14'41'16,"6"-3"1"-16,20 8-1 0,6-19-40 15,35 6-1-15,15-9-1 16,12-4-2-16,16 5-11 16,2-22-24-16,17 5-3 15,-4-16 0-15,7 0-2 16</inkml:trace>
  <inkml:trace contextRef="#ctx0" brushRef="#br1" timeOffset="95911.5901">5664 8916 103 0,'-3'20'41'15,"3"-3"1"-15,22 16-2 16,8 1-37-16,12 9 0 15,5 5-1-15,4 9 1 16,0 6 0-16,-5 11-1 16,-7 8 0-16,-9 2 0 15,-14 7 0-15,-15 3-1 16,-14 3 0-16,-16 0 0 15,-3-3-4-15,-13-14-3 16,15 7-24-16,-13-28-10 16,19-5-4-16,5-27 3 15,19-5-4-15</inkml:trace>
  <inkml:trace contextRef="#ctx0" brushRef="#br1" timeOffset="96054.6045">6142 10183 120 0,'-4'13'42'16,"4"-13"1"-16,-28 5-5 15,17-10-47-15,11 5-29 16,-19-13-6-16,19 13 3 16,-23-12-4-16</inkml:trace>
  <inkml:trace contextRef="#ctx0" brushRef="#br2" timeOffset="217750.7729">14386 5740 58 0,'-14'-5'33'0,"-10"5"2"16,-13 2-1-16,-10 12-20 15,-11-4-9-15,2 1-6 16,-1-1 4-16,-1 0-3 16,-2-3 3-16,-1-1-3 15,-5-4 2-15,-4 1 0 16,-9-2-1-16,-3 1 1 15,-16 0 0-15,-13 6 0 16,-16 3-2-16,-16 3 1 16,-8 3-1-16,-17 0 0 0,-13 3 0 15,-7-1-1-15,-8-1 1 16,-4-3 0-16,-2-7 0 15,-3-4 0-15,-1-1 0 16,-2-4 1-16,-2-2-1 16,-7 0 1-16,-8 0 0 15,-7 6-1-15,-9 1 1 16,-10 7-1-16,-10 4 0 15,-11 1 0-15,-11 6-1 16,-8 1 1-16,-4-2 0 16,-3-2 0-16,-3-4 0 15,10-3 1-15,-1-6-1 16,10-6 1-16,4-5-1 15,12-1 1-15,2-3-1 0,5 1 0 16,4 2 1-16,-5 4-2 16,0 3 2-16,-3 4-1 15,2 3 0-15,-5 1 1 16,10 0-1-16,4-4 1 15,11 0 0-15,17-6 0 16,16-3 0-16,20-4 0 16,22-6 0-16,18 1 0 15,24-4 0-15,17 3 0 16,17-1-1-16,11 5 1 15,13 2 0-15,9 4-1 16,11 5 0-16,6 4 0 16,5 4 0-16,7 3 0 0,2-1 0 15,9 4 0 1,6 4 0-16,3 1-1 0,7 7 1 15,3 5 0-15,5 12-1 16,3 12 2-16,1 23-1 16,-1 15 1-16,-2 25-1 15,-6 17 0-15,-2 22 0 16,-10 18 0-16,-9 8 0 15,-3 5-2-15,-3 1 1 16,-1 3 0-16,-5-6 0 16,1 0 1-16,-2-8 0 15,5 4-1-15,2-5 2 16,-3 8-1-16,3 1 1 15,-1-3-1-15,-1-3 1 0,1-2-2 16,-2-10-1 0,4-7 2-16,-4-12-1 0,5-10 2 15,2-10-3-15,4-14 3 16,-1-10-3-16,3-9 3 15,10-9-1-15,-5-13-1 16,10-11 1-16,5-8-2 16,0-9 2-16,2-7-2 15,4-6 2-15,1-8-1 16,2-4 1-16,0-1-1 15,-1-5 1-15,1-2 0 16,4-1 0-16,4-2 0 16,4 0 0-16,11-2 0 15,11 1 1-15,11 1-1 16,14-2 0-16,13 1 0 0,18-1 0 15,19-2 1-15,22-1-2 16,13-2 1-16,24-3-1 16,22-6 1-16,23-5-1 15,26-6 1-15,22-5 0 16,26-3-1-16,62-5 2 15,-15 0-1-15,19-3 1 16,12-1-1-16,18 0 1 16,11 0 0-16,21-2 0 15,22-3 2-15,14-2-2 16,19-5 1-16,22-6-1 15,22-3 1-15,48-3-1 16,36-4 0-16,-31-2 0 16,2 1-2-16,-29 2 2 0,65 4-2 15,20 4 1-15,-52 8 0 16,-31 3 1-16,3 6 0 15,6 6 1-15,-9 3-2 16,-12 2 2-16,-38 1-2 16,-32 3 2-16,32-4-2 15,-18-2 0-15,-48 2 0 16,4-8-1-16,-22-2 1 15,-29-5 0-15,-23-2 0 16,-33-5 0-16,-24 1 1 16,-32 0-1-16,-26-2 1 15,-27 9-1-15,-28 5 0 16,-34 5 0-16,-23 8 0 15,-31 5 1-15,-19 3-2 0,-26 4 1 16,-17 1 0-16,-14-6 0 16,-11-5-1-16,-11-10 1 15,-3-8-1-15,-9-14 1 16,-9-14-1-16,-2-9 1 15,-9-17-1-15,-4-8-1 16,-7-12 2-16,-8-12-1 16,-4-13 1-16,-10-8 0 15,-8-13 2-15,-7-11-1 16,-9-9 2-16,-11-5 0 15,-9-3 0-15,-16 3 0 16,-4 6 1-16,-7 8-1 16,-5 14-1-16,1 16-1 15,7 17-2-15,2 15 0 16,12 12 0-16,9 13-1 0,11 13-1 15,7 10 1-15,9 6 0 16,5 6 2-16,3 6 0 16,1 3 0-16,4 4 1 15,3 1 0-15,-1 5 0 16,1 2 0-16,0 5-1 15,-9-2 1-15,1 1-1 16,-11 1 0-16,-11-2 0 16,-15-2-1-16,-21-1 1 15,-24-4-1-15,-31-1 1 16,-39 6 0-16,-38 5 0 15,-41 8 0-15,-52 14 1 16,-42 17-1-16,-44 17 2 16,-32 12-1-16,-16 6-1 0,6 2-2 15,18-14-9-15,42-1-17 16,39-38-13-16,52-26-1 15,53-30-1-15,52-20-1 16</inkml:trace>
  <inkml:trace contextRef="#ctx0" brushRef="#br2" timeOffset="221825.1803">6867 11691 54 0,'15'-15'40'16,"-15"15"-3"-16,0 0 3 15,0 0-28-15,0 0-5 16,-10 22-1-16,6-3-3 15,-2 4 1-15,3 8-3 16,-2 6 0-16,7 7 0 16,-1 11 0-16,1 7 0 15,-1 6 0-15,2 5 0 16,-3 1-1-16,-3-2 2 15,0-9-2-15,-2-9 0 16,0-15 1-16,3-13-1 16,2-26 1-16,0 0 0 0,4-34 1 15,7-11-2-15,1-13 1 16,6-15 0-16,5-9 0 15,1-9 0-15,6-2 0 16,-1-1-1-16,4 7 1 16,0 9-1-16,0 14 0 15,-4 11 0-15,3 13 0 16,0 14 1-16,-6 13-1 15,1 16 0-15,-3 13-1 16,-5 8 2-16,-8 12-1 16,-8 6-1-16,-13 4 0 15,-8 9-1-15,-10-1 0 16,-13-5-1-16,1 1-2 15,-10-26-13-15,17 2-21 16,-5-19 0-16,22-6-2 0,2-14 2 16</inkml:trace>
  <inkml:trace contextRef="#ctx0" brushRef="#br2" timeOffset="222087.2065">7515 11972 76 0,'12'0'40'16,"-12"0"-1"-16,0 0 1 15,0 0-35-15,-19 7-2 0,8 10 0 16,-4 10 0-16,-1 8-2 15,-1 5 1-15,5 6-3 16,-2-4-1-16,11 5-7 16,0-20-29-16,24-5-1 15,3-24-2-15,16-15 2 16</inkml:trace>
  <inkml:trace contextRef="#ctx0" brushRef="#br2" timeOffset="222240.2218">7708 11574 68 0,'-55'-3'40'0,"1"-1"-3"16,16 4-2-16,19 3-47 0,19-3-25 16,28-18 0-16,19-4-4 15</inkml:trace>
  <inkml:trace contextRef="#ctx0" brushRef="#br2" timeOffset="222411.2389">8502 11543 95 0,'-9'-2'40'0,"9"2"1"16,27-25-4-16,12-3-40 15,20 7-29-15,0-10-7 16,17 10 0-16,-13 0-2 0</inkml:trace>
  <inkml:trace contextRef="#ctx0" brushRef="#br2" timeOffset="222582.256">8490 11715 91 0,'-32'18'40'0,"17"-15"1"16,29-6-2-16,16-14-38 15,33-12-1-15,21 0-8 16,6-9-28-16,23 1-3 15,1-10 1-15,6 9-2 16</inkml:trace>
  <inkml:trace contextRef="#ctx0" brushRef="#br2" timeOffset="222845.2823">9522 11297 90 0,'-38'37'42'16,"-16"4"1"-16,7 13 0 16,-3-5-35-16,20 10-2 15,15-1-2-15,23-4-2 16,20-12 0-16,19-10-1 15,23-17 0-15,11-14 0 16,4-14 0-16,-1-15-2 16,-12-12 1-16,-16-9 1 15,-17-9-2-15,-21-4 0 16,-22-3-2-16,-23 0-3 15,-7 9 0-15,-18 2-5 16,6 31-21-16,-20 3-11 0,13 21 2 16,0 5-1-16</inkml:trace>
  <inkml:trace contextRef="#ctx0" brushRef="#br2" timeOffset="223462.344">11351 11255 79 0,'-35'7'41'15,"-2"15"-2"-15,-7-5 2 16,5 13-35-16,-3-11-3 16,10 3 1-16,11-7-2 15,16-1 0-15,19-5-1 16,18-6-1-16,16-6 0 15,13 3 0-15,5 2 1 16,-5 3-1-16,-5 7 1 16,-15 4-1-16,-20 7 1 15,-21 8 1-15,-23 3-2 16,-17 1 2-16,-5-1-4 0,-5-11-7 15,19-1-28-15,-6-18-4 16,26-5 1-16,16-15-3 16</inkml:trace>
  <inkml:trace contextRef="#ctx0" brushRef="#br2" timeOffset="223743.3721">12033 11241 99 0,'0'0'42'0,"-17"25"1"16,-14-9-4-16,-1 18-35 15,0-2-1-15,8 7 0 16,11 2-1-16,13-2 0 16,16-5-1-16,18-9 0 15,13-14-1-15,13-10 1 0,6-9-1 16,-1-11 0-16,-5-11 1 15,-10-9-2-15,-16-3 0 16,-20-1-2-16,-17 2-2 16,-23-5-8-16,4 17-22 15,-23-6-7-15,4 18-1 16,-5 1 0-16</inkml:trace>
  <inkml:trace contextRef="#ctx0" brushRef="#br2" timeOffset="224648.4626">13876 11131 79 0,'0'0'39'15,"0"0"-1"-15,0 0-4 16,-3 25-28-16,-7-6 0 15,6 13-1-15,-5 4-2 16,3 9 0-16,0 2-1 16,0 4 0-16,4-2-1 15,2-4 2-15,3-6-2 0,0-7 0 16,2-9 0-16,1-9 1 15,-6-14-2-15,19-5 1 16,-9-15-1-16,-1-10-1 16,0-10 1-16,0-7-1 15,0-12 1-15,-1-5-2 16,6-3 1-16,4 2 0 15,5 6 1-15,6 4-1 16,7 3 2-16,12 11-1 16,1 11 1-16,11 10 0 15,-2 12-1-15,-1 8 0 16,-6 7 0-16,-14 11-1 0,-11 11 0 15,-19 9 0-15,-16 8-1 16,-21 4 1-16,-12 7 1 16,-11-2 0-16,-7-2 0 15,-5-5 1-15,4-5-1 16,4-7 1-16,10-9-1 15,9-8 1-15,9-6 0 16,11-1-1-16,3 6 1 16,4 10 1-16,-3 13-1 15,-5 15-1-15,-13 20 1 16,-6 20-1-16,-13 15 1 15,-2 4-2-15,-3-1 0 16,4-17-8-16,24-3-20 16,5-35-10-16,34-25-1 15,14-38-3-15</inkml:trace>
  <inkml:trace contextRef="#ctx0" brushRef="#br2" timeOffset="225062.504">14979 11266 82 0,'-5'-37'39'0,"-6"-8"0"15,2 6 0-15,-12-5-32 16,2 10-3-16,1 6-1 16,-2 18-1-16,-8 19 1 15,0 24 0-15,-2 25-1 16,-6 14 1-16,-2 11-2 15,4 10 2-15,0 4-2 16,6-5-2-16,9-4-1 16,7-19-4-16,16-8-7 15,0-29-26-15,21-6-3 0,-2-27-1 16,11-6 0-16</inkml:trace>
  <inkml:trace contextRef="#ctx0" brushRef="#br2" timeOffset="225219.5197">14645 11461 105 0,'-4'-13'42'0,"23"9"2"16,8-12-4-16,21-5-39 16,16-1-5-16,11-13-9 15,22 12-25-15,-7-8-4 16,5 9 0-16,-9-2-2 15</inkml:trace>
  <inkml:trace contextRef="#ctx0" brushRef="#br2" timeOffset="225393.5371">15821 11124 77 0,'-9'11'43'16,"9"-11"-2"-16,0 0-1 15,29-8-22-15,2 7-28 16,-4-9-28-16,23 8-3 15,-4-4 1-15,7 9-3 16</inkml:trace>
  <inkml:trace contextRef="#ctx0" brushRef="#br2" timeOffset="225558.5536">15850 11365 91 0,'-57'22'42'0,"20"-3"1"16,13-19-1-16,34 9-28 15,22-26-15-15,20-10-4 16,24 11-15-16,1-14-20 15,14 6-2-15,5-4-1 16,16 9 1-16</inkml:trace>
  <inkml:trace contextRef="#ctx0" brushRef="#br2" timeOffset="226164.6142">17266 10916 74 0,'14'7'36'15,"-3"5"0"-15,-11-12 2 16,0 14-32-16,-19 0-3 0,-5 6 2 16,-9 4 1-16,-5 12-1 15,-13 0-1-15,3 11 1 16,-6 1-3-16,8 3 1 15,8-4-2-15,17-2 1 16,19-7-1-16,18-11-1 16,25-11 0-16,20-12 0 15,21-7 0-15,11-6 0 16,6-5 0-16,-1-1-1 15,-3 1 1-15,-12 2 0 16,-14 6 0-16,-16 1-1 16,-16 5 1-16,-16 1-1 15,-21-1 1-15,-10-6 0 16,-16-5 1-16,-12-5-1 15,-11-9 0-15,-5-9-1 0,-4-9 1 16,0 0-2-16,9 1 0 16,5 0-3-16,21 13-9 15,-4-5-24-15,27 18-2 16,6 4 0-16,20 15-1 15</inkml:trace>
  <inkml:trace contextRef="#ctx0" brushRef="#br2" timeOffset="226849.6827">18236 11009 80 0,'12'-6'39'15,"-12"6"-1"-15,0 0-2 16,-2 16-29-16,-1 2-1 16,-6 1-1-16,3 11 0 15,-6 5-2-15,1 6 1 16,-3 2-1-16,0 2-1 15,2-1 0-15,1-3-1 16,2-6 0-16,3-7 0 0,3-9-1 16,3-7 0-16,0-12 0 15,12-17-1-15,1-7 1 16,0-9 0-16,5-10 0 15,3-7-1-15,5-5 1 16,2-3 0-16,5 1 1 16,-2 8 1-16,3 6 0 15,0 9 0-15,-2 9-1 16,-2 10 1-16,-1 12-2 15,-6 10-1-15,-4 12-1 16,-5 9-2-16,-8 5 2 16,-8 5-1-16,-7 6 2 15,-6 2-1-15,-9 2 2 0,-8 1 1 16,-9-4 0-16,-2-1 0 15,-9-4 0-15,0-3 0 16,1-1-1-16,2-5 1 16,5 0 0-16,3-1 1 15,8 7-2-15,5 5 2 16,5 8-1-16,0 9-2 15,3 7 1-15,-1 3-3 16,4 8-3-16,-4-16-12 16,15 6-20-16,-8-22-6 15,14-8 3-15,3-24-2 16</inkml:trace>
  <inkml:trace contextRef="#ctx0" brushRef="#br2" timeOffset="229837.9813">5977 13054 76 0,'1'17'38'16,"4"16"0"-16,-10 11-1 15,10 7-36-15,-14 19-1 16,2 14 0-16,-3 8-1 16,1 0-1-16,8 5-2 15,-6-20-18-15,17-1-16 16,0-24-2-16,12-19 3 15,0-29-1-15</inkml:trace>
  <inkml:trace contextRef="#ctx0" brushRef="#br2" timeOffset="230027.0004">6019 13067 85 0,'-25'-11'41'0,"25"11"0"15,0 0-1-15,27-8-37 16,15 1-2-16,17-7-2 15,9 4-2-15,5-12-8 16,13 14-26-16,-20-3-3 16,-5 14-1-16,-21 2 0 15</inkml:trace>
  <inkml:trace contextRef="#ctx0" brushRef="#br2" timeOffset="230184.0161">5994 13479 86 0,'5'17'40'0,"19"-19"0"15,29-6-1-15,15-8-42 16,3-12-33-16,24 6-3 16,-6-4 0-16,3 10-3 15</inkml:trace>
  <inkml:trace contextRef="#ctx0" brushRef="#br2" timeOffset="230357.0334">6917 13516 89 0,'-25'10'41'16,"5"3"0"-16,-3-8-5 16,5-18-55-16,18 13-21 0,0 0 0 15,19-16-3-15,-3 0 2 16</inkml:trace>
  <inkml:trace contextRef="#ctx0" brushRef="#br2" timeOffset="231282.1259">7818 12863 58 0,'0'0'35'15,"0"0"-1"-15,0 0-2 16,0 0-30-16,-15 17-1 16,15-17 0-16,-12 17-1 15,12-17 1-15,-10 17-1 16,10-17 1-16,0 0 1 15,0 0-1-15,0 0 2 16,0 0-1-16,4-14 1 16,-4 14-1-16,13-20 2 15,-13 20-1-15,15-14 1 0,-15 14-1 16,9 8 1-16,-6 10 0 15,-10 11 0-15,-4 16 0 16,-10 7-1-16,1 10 0 16,-4 8-1-16,0 7 0 15,1-2 0-15,9-4-1 16,12-8 0-16,13-12-2 15,16-9 0-15,7-15-2 16,13-6-6-16,-5-29-24 16,19 2-9-16,-8-19 0 15,1-3-1-15</inkml:trace>
  <inkml:trace contextRef="#ctx0" brushRef="#br2" timeOffset="231454.1431">7632 13223 86 0,'-27'6'41'0,"16"-13"2"15,34 1-2-15,16-15-39 16,28 0-1-16,18-4-4 16,0-9-8-16,9 10-28 15,-13-1-1-15,-6 11-2 16,-23 2-1-16</inkml:trace>
  <inkml:trace contextRef="#ctx0" brushRef="#br2" timeOffset="232210.2187">7278 13139 45 0,'0'0'36'0,"12"-15"3"16,-12 15-2-16,0 0-27 16,0 0-1-16,-19 12-3 15,13 9-1-15,-12 0-1 16,-2 13-1-16,-3 1 0 15,-4 9-1-15,-2 0 0 0,-1 3 0 16,-5 1 0-16,5-2 0 16,1-6-1-16,6-2 1 15,9-6-1-15,10-5 0 16,13-10 0-16,14-10 0 15,13-8-1-15,9-7 0 16,12-5 0-16,2-4 0 16,3-3 0-16,0 0 0 15,-7 0 0-15,-9 5 0 16,-10 5 0-16,-13 0 0 15,-13 3 0-15,-10 7 0 16,-10-15 0-16,-9 5-1 16,-4-5 1-16,-5-6-2 15,3-5 1-15,-3-8-2 0,1 0-1 16,8-8-1-16,7 11-6 15,-5-7-25-15,15 14-4 16,2 1 0-16,0 23 0 16</inkml:trace>
  <inkml:trace contextRef="#ctx0" brushRef="#br2" timeOffset="233245.3222">9603 13124 97 0,'-13'-3'41'0,"13"3"1"16,30-24-13-16,13 8-27 16,22-4-3-16,8-8-4 15,12 13-7-15,-7-7-29 16,10 12 2-16,-17-1-3 15,-10 16 3-15</inkml:trace>
  <inkml:trace contextRef="#ctx0" brushRef="#br2" timeOffset="233392.3369">9765 13320 81 0,'-49'13'42'0,"26"-1"-3"16,23-12 1-16,30-22-39 15,31 4-2-15,20-22-23 16,23 10-15-16,8-7 0 0,15 2-1 15,-4 1 0-15</inkml:trace>
  <inkml:trace contextRef="#ctx0" brushRef="#br2" timeOffset="236164.6141">11259 12818 51 0,'11'-9'36'0,"-11"9"-1"16,-11 17 1-16,2 5-31 15,-9 6 0-15,7 11 3 16,-6 0-2-16,6 17-2 15,-1-2-1-15,5 1 0 16,3-3-1-16,3-2-2 16,5-7 2-16,-2-5-2 15,2-12 1-15,5-7-1 16,-9-19 2-16,10 6-1 15,-3-17 0-15,-1-10 0 16,1-12 0-16,0-9 0 0,3-9 0 16,2-10 0-16,5-7-1 15,6-3 0-15,8-4 0 16,9 5 0-16,4 6 0 15,3 8-1-15,7 8 1 16,-5 14-1-16,-1 14 1 16,-5 12-1-16,-6 16 0 15,-14 9 0-15,-11 13-1 16,-10 11 0-16,-14 8 0 15,-8 7 1-15,-14 3 0 16,-9 0 0-16,-6-2 1 16,-4-4 0-16,-1-5 1 15,3-13-2-15,6-11 2 16,7-12 0-16,8-9-1 0,11-5 1 15,5-5-1-15,14 7 1 16,-10-15 0-16,10 15 2 16,-1 18-2-16,-2 14-1 15,-6 14 2-15,-6 13-2 16,-5 13 1-16,-7 10 0 15,2 5-2-15,-7-7-2 16,12 2-3-16,-5-26-29 16,25-7-3-16,6-26-3 15,24-17 1-15</inkml:trace>
  <inkml:trace contextRef="#ctx0" brushRef="#br2" timeOffset="236695.6672">12390 12740 71 0,'-25'-13'39'0,"-3"12"-2"15,-13-6-6-15,8 23-25 16,-7 7 0-16,8 17 0 16,-2 5-1-16,6 10-2 0,6 6 0 15,8 7-1-15,7 0-2 16,7-3-2-16,10-3-3 15,-4-20-20-15,16 2-15 16,-7-14 0-16,2-4-1 16,-17-26 1-16</inkml:trace>
  <inkml:trace contextRef="#ctx0" brushRef="#br2" timeOffset="236840.6817">11956 13195 86 0,'-11'-20'41'15,"23"9"0"-15,12-8-1 16,20 1-39-16,19 15-23 15,0-12-17-15,9 7 0 16,-3-5-3-16,-3 6 1 0</inkml:trace>
  <inkml:trace contextRef="#ctx0" brushRef="#br2" timeOffset="238621.8598">6342 14686 52 0,'-1'-21'40'0,"5"8"-1"15,-5-3 1-15,1 16-34 16,0 0-2-16,0 0-1 16,10 14-1-16,-10 14-1 15,-5 12 1-15,4 15-1 16,-4 5 0-16,2 13 0 15,-1 2-1-15,3-2 0 16,-1-6 1-16,2-5 1 16,3-15-2-16,1-13 1 15,0-16 0-15,-4-18-1 0,11-21 1 16,-7-15-1-16,1-16 0 15,0-10 0-15,4-11 1 16,-3-12-2-16,3-6 2 16,2-5 0-16,6 5 0 15,7 6 1-15,3 10-1 16,5 9 1-16,3 14-1 15,2 13 1-15,2 16-2 16,-2 18 0-16,-3 14 0 16,-7 14-1-16,-5 13 1 15,-10 6-1-15,-5 7 0 16,-10 8 1-16,-8-1-1 15,-4-1 0-15,-8-6 0 0,-7-4-1 16,-4-2 1-16,-3-8-1 16,-1-2 2-16,-4-4-2 15,3-1 2-15,0 6 0 16,-2 3 0-16,9 9 0 15,2 9 0-15,3 13 1 16,6 10-1-16,4 9-1 16,4 9-1-16,3 3-2 15,6 6-5-15,-7-23-24 16,19 0-6-16,1-27-5 15,14-15 3-15</inkml:trace>
  <inkml:trace contextRef="#ctx0" brushRef="#br2" timeOffset="239039.9016">7360 14652 72 0,'-2'-20'41'0,"-2"10"-1"16,-14-17-10-16,-2 11-24 15,-8-5-1-15,5 8-1 16,-9 0-1-16,3 8-1 15,-4 9 0-15,4 12 0 16,0 16-2-16,6 14 0 16,0 15 0-16,3 12 0 15,3 6-1-15,7 2-1 16,5 1-1-16,5-9-2 15,9-6-2-15,1-29-7 16,14-2-27-16,-9-26 1 16,10-7-1-16,-7-22 0 15</inkml:trace>
  <inkml:trace contextRef="#ctx0" brushRef="#br2" timeOffset="239192.9169">7047 14930 72 0,'-9'-5'41'0,"9"5"1"15,0-10-1-15,23-1-38 16,6-4-2-16,19-1-5 15,-1-18-16-15,29 13-21 16,-3-15 0-16,13 9 0 16,-1-10 0-16</inkml:trace>
  <inkml:trace contextRef="#ctx0" brushRef="#br2" timeOffset="239454.9431">8732 14517 52 0,'-16'-8'39'0,"16"8"0"16,15-23-4-16,9 14-21 16,19-1-31-16,-2-12-21 15,13 10 1-15,-6-4-2 16,3 10 1-16</inkml:trace>
  <inkml:trace contextRef="#ctx0" brushRef="#br2" timeOffset="239627.9604">8687 14714 79 0,'-5'23'42'0,"5"-23"0"16,47 5-2-16,14-24-42 15,10-19-16-15,36 7-21 16,-2-7-1-16,18 0-1 15,-5-5 0-15</inkml:trace>
  <inkml:trace contextRef="#ctx0" brushRef="#br2" timeOffset="245878.5854">10174 14301 82 0,'-10'1'41'16,"10"-1"0"-16,16-21-5 16,15 0-33-16,21-8-1 15,15-3-1-15,12-2 1 16,7 3-2-16,-2 3 1 15,-5 12-1-15,-13 12 0 16,-18 20 0-16,-26 12-1 16,-23 14 2-16,-27 12 0 15,-20 12 0-15,-17 3 1 0,-8 4-1 16,-5-3 0-16,2-6 0 15,10-9 0-15,19-11-1 16,21-10 0-16,23-14-2 16,31-12-1-16,19-14 0 15,33-6-4-15,5-19-6 16,29 1-27-16,-1-14-1 15,13 2-1-15,-7-13 3 16</inkml:trace>
  <inkml:trace contextRef="#ctx0" brushRef="#br2" timeOffset="246823.6799">11387 14158 72 0,'-48'7'42'0,"5"17"-1"16,-9 1 1-16,9 10-35 0,3 3-2 15,11 6-1-15,3 0-1 16,14 2-1-16,8-3 0 15,15-5-1-15,13-8 0 16,15-9-1-16,16-12-1 16,11-10 1-16,6-13-2 15,4-15 1-15,-1-8 0 16,-3-14 0-16,-10-4 0 15,-13-5-1-15,-18 0 2 16,-19 4-1-16,-15 5 0 16,-11 9 1-16,-9 12 0 15,-15 14 0-15,-5 13 0 16,1 10 0-16,6 9 0 15,11 7 1-15,14 1 0 0,17 0-1 16,18-7 1-16,21-7-1 16,18-8 0-16,10-9 0 15,9-7 0-15,4-3 1 16,-5-2-2-16,-9-3 2 15,-15 3-1-15,-13 5 0 16,-19 2 0-16,-25 12 0 16,0 0 1-16,-16 9-1 15,-13 11 0-15,-6 7 1 16,-3 10-1-16,0 8 1 15,5 4 0-15,8 2 0 16,9-1 0-16,13-5 0 16,14-8 0-16,13-9-1 15,15-13 1-15,18-15-1 0,9-15 0 16,13-13 0-16,1-12-1 15,-1-9 0-15,-6-6 0 16,-8-4 0-16,-18 0 0 16,-16 4 0-16,-20 7 1 15,-21 12 0-15,-15 10 1 16,-14 12-1-16,-11 12 1 15,-2 7-1-15,0 10 1 16,10 4 0-16,15 7 0 16,14-4-2-16,26-6 2 15,21-5-1-15,16-5 0 16,18-5 0-16,15-4 0 15,10-7 1-15,3 0-1 16,-5-5 0-16,-10 4 0 16,-12-1 0-16,-16 4 1 0,-14 3-1 15,-21 5 1-15,-18 0-1 16,-29 28 0-16,-8 0 1 15,-10 11-1-15,-7 8 1 16,5 10-1-16,5 5 0 16,15-2 0-16,16-2 1 15,22-12-1-15,24-13 1 16,18-17 0-16,17-19-1 15,11-20 1-15,4-19-1 16,-2-12 1-16,-9-11-1 16,-15-8 0-16,-19-7 0 15,-13 1-3-15,-16-3-2 16,-20 16-3-16,-18-3-9 15,1 33-23-15,-13 3-2 0,2 23 0 16,-2 7-1-16</inkml:trace>
  <inkml:trace contextRef="#ctx0" brushRef="#br2" timeOffset="247490.7466">13636 13854 70 0,'27'-25'40'15,"-13"4"0"-15,0 20 1 16,-14 1-37-16,0 16-1 15,-12 7 0-15,-2 10-1 16,-8 10-1-16,-2 12 1 16,-5 8-1-16,-3 7 0 15,3 1 0-15,6 2 0 16,3-12 0-16,8-7 0 15,9-11 0-15,11-19 0 0,10-23 0 16,11-17 0-16,8-16 0 16,3-14-1-16,0-8 1 15,0-7 0-15,-5-9 0 16,-7 2 1-16,-4 7-1 15,-5 8 0-15,-9 10 1 16,-3 15-1-16,-2 12 0 16,-5 16 0-16,13 20-1 15,-1 10 0-15,3 14 0 16,3 7 1-16,8 3-1 15,3-1-1-15,4-3 1 16,4-11 0-16,0-10 0 16,4-11 1-16,-5-16-1 15,1-15 1-15,-3-14-1 0,-2-11 1 16,-8-14 0-16,-2-6-1 15,-2-6 0-15,-5-4-3 16,0 4-1-16,-6 0-3 16,16 22-10-16,-23-5-20 15,19 27-3-15,-4 4-3 16,9 20 2-16</inkml:trace>
  <inkml:trace contextRef="#ctx0" brushRef="#br2" timeOffset="247770.7746">15060 13895 86 0,'-13'15'40'0,"-6"0"-2"16,4 14 0-16,-11 4-36 15,-4 9-2-15,-11 10 0 16,-4 5-2-16,-1 3-3 15,-4-18-11-15,14 4-23 16,1-20 1-16,18-8-1 16,8-29 1-16</inkml:trace>
  <inkml:trace contextRef="#ctx0" brushRef="#br2" timeOffset="247921.7897">14872 14005 76 0,'24'-24'43'16,"-20"1"-1"-16,-4 23 1 16,0 0-25-16,0 24-13 15,5-1-2-15,11 3-3 16,14 6-4-16,15-10-5 15,25 13-22-15,-2-20-12 16,26 5 0-16,1-13-1 16</inkml:trace>
  <inkml:trace contextRef="#ctx0" brushRef="#br2" timeOffset="251215.119">16214 13590 55 0,'0'0'40'0,"0"0"-2"0,-5-16 2 16,-1 30-23-16,-12-14-14 15,-5 6 0-15,-2 7-1 16,-7 10 1-16,0 1-1 16,-1 5 0-16,4 1 0 15,9-1-1-15,11-1 0 16,9-3 0-16,9-6-1 15,16-2 0-15,3-1 0 16,5 0 2-16,0-2-2 16,-4 6 1-16,-9 3-1 15,-8 3 0-15,-12 6 0 16,-13 4 0-16,-11 1-1 15,-5-1-1-15,-2 2-1 16,-3-16-8-16,17 2-28 0,-3-19 0 16,20-5-2-16,10-22 1 15</inkml:trace>
  <inkml:trace contextRef="#ctx0" brushRef="#br2" timeOffset="251563.1538">16440 13874 77 0,'-16'11'39'0,"4"9"1"15,-3-9-1-15,25 1-34 16,2-9-3-16,17-2 0 16,13-5 0-16,16-7-1 15,8-4 0-15,7-3-2 16,-2-5 2-16,1-4-1 0,-13 0 1 15,-11-1 0-15,-20-2 0 16,-19 6 0-16,-18 0 0 16,-13 9 0-16,-14 8 0 15,-12 11 0-15,-7 15-1 16,-2 8 1-16,1 14-1 15,7 9 2-15,11 6-3 16,15 0 0-16,20-3-1 16,19-10-3-16,28-1-6 15,3-24-29-15,39-3 2 16,3-21-4-16,21-5 2 15</inkml:trace>
  <inkml:trace contextRef="#ctx0" brushRef="#br2" timeOffset="251765.174">17621 13713 79 0,'-38'18'42'16,"-15"-5"-1"-16,8 20 2 16,-17-1-29-16,15 4-9 15,5-2-2-15,10 2-2 16,12-3 0-16,18-3-2 15,26-5-1-15,18-14-4 16,34 5-10-16,8-20-26 16,30 5 2-16,7-15-3 15,20 1 1-15</inkml:trace>
  <inkml:trace contextRef="#ctx0" brushRef="#br2" timeOffset="252584.2559">16052 12883 73 0,'-42'11'39'16,"-3"28"0"-16,-14 11 0 16,2 36-33-16,-16 12-1 15,0 25 0-15,-5 8-1 16,3 12 0-16,9-4-1 0,12-5-1 15,18-13 0-15,17-14-1 16,20-27 0-16,24-26-1 16,18-28 0-16,16-26-2 15,9-18 1-15,-1-16 0 16,-7-12 1-16,-12-7 0 15,-15-7-1-15,-22 1 0 16,-20 4 0-16,-23 9 0 16,-14 11-1-16,-10 9-1 15,4 13-3-15,-4-4-19 16,22 24-14-16,7-5-1 15,28 11-1-15,18-6 0 16</inkml:trace>
  <inkml:trace contextRef="#ctx0" brushRef="#br2" timeOffset="253817.3792">13214 15373 50 0,'14'-13'38'16,"-9"-2"-1"-16,15 13-1 15,-20 2-29-15,10 12 1 16,-10 7-3-16,4 14-2 0,-9 8 0 15,2 10 0-15,-4 7-1 16,-1 6 0-16,-3-3 0 16,1-3-1-16,2-6 0 15,3-10 0-15,2-10 0 16,4-13-1-16,-1-19 1 15,11-8-1-15,-1-18 0 16,0-10 1-16,2-9-1 16,3-6 0-16,0-9-1 15,0-5 2-15,3 0-2 16,4 1 1-16,3 9-1 15,0 3 1-15,4 11-1 16,1 9 1-16,-1 12 0 16,-1 13-1-16,-1 14 0 0,-6 10 0 15,-8 9 0-15,-7 9 1 16,-10 8 0-16,-11 4-1 15,-12 6 1-15,-3 1-1 16,-14 1 2-16,3-2 0 16,-3-2 0-16,4-4-2 15,3-3 2-15,9-2 0 16,6-3 0-16,4-1 0 15,9-1-1-15,2 8 0 16,0 0-1-16,3 4 0 16,-5 3-1-16,3-5-5 15,12 5-32-15,-10-15 0 16,13-3-2-16,-9-34 0 15</inkml:trace>
  <inkml:trace contextRef="#ctx0" brushRef="#br2" timeOffset="254201.4176">14100 15468 73 0,'-21'-22'41'0,"7"17"-1"16,-17-10-8-16,5 17-25 16,-5 6-3-16,2 13-2 15,-3 11 1-15,3 13-2 16,-4 12 0-16,4 7-1 15,5 6 0-15,0-1-3 16,10-3 0-16,0-8-2 16,14 3-9-16,-5-30-26 15,19-1 1-15,-14-30-2 16,23 4 1-16</inkml:trace>
  <inkml:trace contextRef="#ctx0" brushRef="#br2" timeOffset="254341.4316">13786 15796 71 0,'-9'-17'41'16,"9"17"-1"-16,4-17 0 15,21 14-35-15,1-10-4 16,9-3-6-16,23 8-33 16,-4-17-1-16,12 6-2 15,0-10 0-15</inkml:trace>
  <inkml:trace contextRef="#ctx0" brushRef="#br2" timeOffset="254520.4495">14577 15478 63 0,'0'0'41'0,"0"0"-1"16,12 0-3-16,13-5-40 15,11 5-31-15,-7-12-4 16,12 12-2-16,-10-10 2 15</inkml:trace>
  <inkml:trace contextRef="#ctx0" brushRef="#br2" timeOffset="254703.4678">14504 15682 69 0,'-25'23'42'0,"23"-1"-2"0,15-21 1 15,29-8-39-15,12-7-4 16,11-17-19-16,29 10-18 15,0-15-1-15,17 6-2 16,3-10 1-16</inkml:trace>
  <inkml:trace contextRef="#ctx0" brushRef="#br2" timeOffset="255070.5045">15662 15100 55 0,'10'29'41'15,"-1"1"-2"-15,11 15 1 16,-10-4-29-16,4 15-13 16,0 12 0-16,-7 8-2 15,2 11-2-15,-15-19-22 16,12 13-9-16,-10-23-2 0,13-8 1 15</inkml:trace>
  <inkml:trace contextRef="#ctx0" brushRef="#br2" timeOffset="255414.5389">15976 15189 58 0,'11'16'42'0,"19"-27"-2"15,27 0 1-15,4-18-26 16,13 3-14-16,9 5 1 16,-6 5 0-16,-6 8 0 0,-24 20-1 15,-19 12-1-15,-21 12 1 16,-23 7 0-16,-15 13 1 15,-17 6-1-15,-5 3-1 16,-6-1 1-16,7-4-1 16,8-6 0-16,13-6 0 15,20-14 0-15,19-13-2 16,28-14 0-16,14-17-1 15,25-3-8-15,-3-25-28 16,24 6 1-16,-9-25-2 16,8 10 0-16</inkml:trace>
  <inkml:trace contextRef="#ctx0" brushRef="#br2" timeOffset="256408.6383">17016 15061 81 0,'-24'-17'41'16,"5"19"-1"-16,-15-1-2 15,6 17-34-15,-1 4-1 16,1 19 0-16,1 6-1 15,0 13 1-15,4 0-1 16,5 4-2-16,10-4 1 16,6-7-1-16,12-13 1 15,14-12-2-15,15-19 1 16,11-16-2-16,4-15 1 15,5-12 0-15,-3-10 0 16,-3-9 1-16,-5-7-1 16,-13-6 1-16,-15 3-1 0,-12 2 2 15,-12 7-2-15,-8 12 1 16,-10 10 1-16,-2 10-1 15,-5 10 0-15,5 13 0 16,5 11 0-16,9 2 0 16,12 1 0-16,15-3-1 15,13 0 1-15,18-8 0 16,13-2 1-16,10-4-1 15,9-7 0-15,2-1 1 16,-3-2 0-16,-12 3 0 16,-10-2 0-16,-15 2 0 15,-18 1-1-15,-24 8 1 16,0 0-1-16,-23 11 1 15,-12 8-1-15,-8 10 0 16,-8 9 0-16,-1 10 0 0,5 5 0 16,6-2 0-16,12 1 0 15,15-7 1-15,18-10-1 16,14-13 1-16,19-16-2 15,18-17 1-15,8-12 0 16,6-14-1-16,-2-9 2 16,0-12-2-16,-14-3 1 15,-10-2 0-15,-10 1 0 16,-16 5 0-16,-15 10 0 15,-7 10 0-15,-14 14 0 16,-8 14 0-16,-6 11 0 16,-2 14 0-16,-1 11 0 15,7 3-1-15,6 2 1 16,14 1 0-16,16-4 0 0,14-6 0 15,19-8 0-15,23-10 1 16,18-7-1-16,11-8 0 16,12-3 1-16,-4-6-1 15,-1-1 0-15,-9 1 0 16,-15 3 0-16,-24 4 1 15,-20 8-1-15,-31 4 0 16,0 0 0-16,-40 25 1 16,-6 0-1-16,-13 13 0 15,-8 6 1-15,4 12-1 16,6 2 0-16,12 2 1 15,16-1-1-15,19-6-1 16,21-10 1-16,19-14-1 16,21-16 0-16,12-15 1 0,4-16 0 15,-1-15-1-15,-3-9 1 16,-12-11 1-16,-13-5-1 15,-15-8 1-15,-17-3-1 16,-17 0-1-16,-7 8-2 16,-10 5 0-16,-2 17-3 15,-8 2-7-15,15 29-4 16,-16-7-11-16,24 29-13 15,-2-3-1-15,30 8 2 16</inkml:trace>
  <inkml:trace contextRef="#ctx0" brushRef="#br2" timeOffset="256857.6832">19200 14814 46 0,'0'0'39'0,"3"-11"-1"15,-3 11 0-15,-5 17-19 16,7 11-14-16,-8 9-2 15,5 18 0-15,0 9-1 16,-3 11-1-16,5 4-3 16,-5-4-2-16,17 5-9 15,-8-26-24-15,13-7-1 16,-4-25-2-16,15-14 2 15</inkml:trace>
  <inkml:trace contextRef="#ctx0" brushRef="#br2" timeOffset="257112.7087">19552 14927 70 0,'-29'-3'40'0,"6"18"-2"16,-14-2 1-16,14 13-35 15,-7-7-2-15,3 7 1 16,8-3-1-16,6 3 0 15,8-6 0-15,12-1 0 16,8-8 0-16,14-1-1 16,11-2-1-16,8-6-2 15,8 1-1-15,-2-4-4 16,8 15-10-16,-16-14-22 0,6 13 1 15,-15-11-2-15,1 8 1 16</inkml:trace>
  <inkml:trace contextRef="#ctx0" brushRef="#br2" timeOffset="257586.7561">20195 14952 83 0,'0'0'42'0,"-19"-16"-2"15,0 20-3-15,-16-5-34 16,-2 6 0-16,-6 4-1 15,4 6 0-15,-6 7 0 16,7 9 0-16,3 1 0 16,6 5 0-16,13 2-2 15,11 3 1-15,10-6-1 0,16-5 0 16,10-9 0-16,9-13 0 15,9-13-1-15,8-9 1 16,2-14-1-16,0-10 1 16,-2-7 0-16,-7-6-1 15,-5-2 1-15,-5 1-1 16,-6 6 1-16,-10 6 0 15,-3 11-1-15,-9 13 0 16,-12 15 1-16,4 27-1 16,-11 15 1-16,-7 25 0 15,-8 17 0-15,-4 19 0 16,-10 12 0-16,-7 8 0 15,-5 1 1-15,-3-5-1 16,-2-12 0-16,-2-17 0 0,1-22 0 16,2-20-2-16,5-21-1 15,0-27-2-15,18-10-9 16,-8-41-13-16,25-2-12 15,0-32-1-15,25-10-2 16,2-19 1-16</inkml:trace>
  <inkml:trace contextRef="#ctx0" brushRef="#br2" timeOffset="258224.8199">20805 14979 50 0,'31'-19'40'15,"-13"-5"0"-15,4 13 0 16,-19-5-19-16,-3 16-15 16,0 0-2-16,-19 8 0 15,-3 13-2-15,-1 10 0 16,-6 8-1-16,1 6 0 15,4 0-1-15,3 0 1 16,10-5-1-16,6-7 0 0,12-11 0 16,7-13 0-16,7-16 0 15,8-9 0-15,2-11 0 16,1-8 1-16,1-8-1 15,-4-3 0-15,-4 2 0 16,0 2 0-16,-5 8 0 16,-5 5 0-16,-5 11 0 15,-10 18 0-15,10-8 1 16,-6 18-1-16,-4 6 0 15,1 4 1-15,5 2-1 16,4-4 1-16,5-1-1 16,8-5 1-16,6-5 0 15,5-7-1-15,4-7 0 16,4-4 1-16,-4-1 0 0,-1-1 0 15,-8 2-1-15,-6 0 1 16,-9 3-1-16,-2 5 1 16,-12 3-1-16,8 12 0 15,-11 4-2-15,1 5 0 16,0 10-3-16,-1-5-7 15,9 19-7-15,-15-19-11 16,19 15-11-16,-8-16-1 16,13 3 2-16</inkml:trace>
  <inkml:trace contextRef="#ctx0" brushRef="#br2" timeOffset="258711.8686">22070 14678 54 0,'-17'3'42'0,"-13"-6"-3"16,5 15 1-16,-18-13-19 15,5 13-18-15,-9 5 0 16,9 2-2-16,6 5-1 0,6 2 0 16,13-2 1-16,15-1-1 15,15-4 0-15,14-2 1 16,8-3-1-16,5-4 0 15,2 0 0-15,-3 0 1 16,-6-1-1-16,-7 2 1 16,-13 6-1-16,-11 2 1 15,-12 5-1-15,-12 8 0 16,-9 3 0-16,-3 2 0 15,-4 1-3-15,2-8-1 16,10 5-8-16,-2-29-13 16,26 4-14-16,5-26 0 15,23-4-3-15,7-21 2 0</inkml:trace>
  <inkml:trace contextRef="#ctx0" brushRef="#br2" timeOffset="258910.8883">22404 14547 71 0,'0'0'41'16,"0"0"0"-16,26-8-2 15,11 8-23-15,2-10-17 16,4-8-8-16,14 11-28 15,-11-11-2-15,4 5-1 16,-7-11 1-16</inkml:trace>
  <inkml:trace contextRef="#ctx0" brushRef="#br2" timeOffset="259077.9052">23199 14003 71 0,'-10'-13'42'0,"-4"34"-1"15,-15 8 0-15,6 28-16 16,-7 3-24-16,2 6-7 15,14 15-25-15,-14-11-12 16,13 6 0-16,0-11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58:09.43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2308 2197 79 0,'-49'-11'37'16,"-4"9"0"-16,-3-5-2 15,0 7-34-15,4 7 0 16,2 13 0-16,1 13 1 16,2 16 1-16,-2 16-2 15,2 18 1-15,-3 14-1 16,1 13 1-16,1 7-2 15,3 0 2-15,4-10-1 16,12-7-2-16,10-19 1 16,18-14-1-16,15-22 2 15,18-16 0-15,12-19-1 16,16-14 0-16,9-10 1 15,4-8 0-15,0-6-2 0,-10 5 2 16,-13 1-1-16,-20 4 0 16,-30 18 0-16,0 0 0 15,-49 15 0-15,-16 17 1 16,-23 14 0-16,-14 16 2 15,-14 16-1-15,-5 16 0 16,-3 17 0-16,4 15 0 16,14 8-1-16,12 8 1 15,18 9-2-15,15 3-1 16,19 1 0-16,18-2-1 15,16-2 1-15,19-5-1 16,13-7 2-16,10-9-2 16,17-11 4-16,5-18-3 15,12-14 2-15,3-18-1 0,6-21 0 16,-1-13 0-16,1-17-1 15,-8-12 1-15,-11-15-2 16,-9-5 1-16,-12-6-1 16,-19-5 2-16,-18 1-2 15,-19 0 2-15,-21 2 0 16,-14 9 1-16,-19 12 0 15,-15 13 0-15,-12 16 1 16,-1 18-1-16,-6 23 2 16,1 18-1-16,3 17 0 15,9 18-2-15,10 12 2 16,15 6 0-16,9 10-2 15,13 0 1-15,15-2-1 16,16-3 0-16,14-5 0 0,16-8 2 16,9-14-3-16,14-11 1 15,9-13-1-15,10-18 0 16,3-18-1-16,5-16 1 15,-1-15-1-15,0-18 1 16,-4-12-1-16,-13-9 0 16,-8-8 1-16,-19-3 0 15,-13 2 0-15,-21 2 0 16,-17 7 0-16,-18 11 1 15,-19 9 1-15,-11 17 0 16,-10 17 1-16,-6 16-1 16,-5 14 1-16,4 16-1 15,4 11 0-15,16 12 0 16,7 8 0-16,23 6-1 0,14 0 0 15,18 1 0-15,25 5 1 16,22-2-1-16,13-7 0 16,15-6-1-16,10-10 1 15,6-12-1-15,4-11 0 16,1-16 0-16,-4-16-1 15,-16-14 1-15,-3-12-1 16,-15-10 1-16,-10-6 0 16,-9-4 1-16,-14-4 0 15,-10-1 1-15,0 0-1 16,-26 16 2-16,0 1-1 15,-3 10 2-15,-4 16-2 16,-5 16 1-16,0 18-2 16,1 15 1-16,3 15-1 15,7 17 1-15,9 8-2 0,11 2 2 16,15-1-2-16,17-8-1 15,15-10 0-15,20-12 0 16,24-16 1-16,15-18-1 16,18-18 0-16,13-17-1 15,9-16 2-15,5-17 0 16,5-9 0-16,-7-9-1 15,-8-8 0-15,-14-10 0 16,-12 0 1-16,-17-4 2 16,-16 4-1-16,-18 3 2 15,-19 4-1-15,-13 7 2 16,-13 9-1-16,-12 12 1 0,-8 15-2 15,-7 17-1 1,-4 13 1-16,-3 18-2 0,1 17 0 16,6 12 0-16,4 9 0 15,11 6 1-15,11-5 0 16,16-5-1-16,18-13 1 15,20-17 0-15,21-23 0 16,18-21-1-16,21-26 1 16,19-24-2-16,21-21 2 15,8-23 0-15,8-9-1 16,4-15 1-16,0-3-1 15,-7 0 1-15,-12 7 0 16,-14 6 1-16,-17 13 0 16,-17 12 0-16,-20 14 0 15,-20 14 2-15,-19 5-2 0,-15 14 2 16,-11 10-3-16,-9 12 0 15,-9 8 0-15,-3 4-2 16,-2 6 2-16,2 4-1 16,10 0 1-16,11 0-2 15,14-4 2-15,15-9-1 16,15-7 2-16,25-15-1 15,20-7 1-15,16-17 0 16,12-13-1-16,13-9 2 16,2-12-2-16,0-6 1 15,-5-7-1-15,-14-1 1 16,-14-2-1-16,-14 10 0 15,-19 7 0-15,-19 9 0 16,-18 12 0-16,-16 12 1 0,-15 16 0 16,-12 16 0-16,-11 16 0 15,-7 12 1-15,-7 11-1 16,6 9 0-16,8 1 0 15,11 1-1-15,11-6 0 16,19-10 1-16,23-15-1 16,19-18 0-16,27-20-1 15,20-18 0-15,18-15 1 16,16-13-1-16,6-7 1 15,6-7-1-15,-4 1 1 16,-11 4 0-16,-15 9 0 16,-16 8 0-16,-20 11 2 15,-22 11-2-15,-19 11 0 16,-19 9 2-16,-13 12-2 0,-14 15 1 15,-13 6-1-15,-7 12 1 16,-6 8-1-16,2 6 1 16,-1 5-2-16,10-1 1 15,9 0-1-15,15-10 1 16,16-9 0-16,20-12 0 15,19-12-1-15,17-16 1 16,18-15 0-16,9-9 0 16,13-14 1-16,0-6-2 15,1-2 2-15,-4 0-2 16,-15 2 2-16,-11 4-1 15,-18 11 1-15,-14 6-2 16,-21 8 2-16,-16 11-1 16,-16 7 0-16,-10 9 1 15,-10 9-1-15,-4 10 1 0,-6 8-1 16,3 8 1-16,4 4-2 15,5 7 1-15,12 1-1 16,11 2 1-16,12-4-1 16,17-4 0-16,14-9 0 15,16-6 1-15,12-9-1 16,13-11 0-16,2-11-1 15,3-10 1-15,0-11 0 16,-6-11 0-16,-6-7 1 16,-10-6-2-16,-11-6 3 15,-14-2-1-15,-16 3 1 16,-11 5 0-16,-17 6 1 15,-14 9 0-15,-16 12-1 16,-11 18 2-16,-10-4-2 0,-7 23-1 16,-6 10-1-16,2 6 1 15,2 9-1-15,10 2 0 16,14 4-1-16,18-5 1 15,22-12-1-15,24-11 2 16,29-12-1-16,23-18-1 16,29-14 2-16,18-18-2 15,17-12 2-15,8-11-1 16,3-8 2-16,-3-1-1 15,-14 0 1-15,-10 7-1 16,-19 5 1-16,-22 14 1 16,-21 7 0-16,-23 19-1 15,-20 9 0-15,-13 19 1 16,-18 12-1-16,-10 11 0 0,-13 13 0 15,-1 6 0-15,-1 6 0 16,6 4-2-16,7 1 0 16,11-4 0-16,16-8 0 15,19-12 0-15,25-10-1 16,19-23 0-16,25-15 2 15,21-22 2-15,23-17-1 16,12-15-1-16,8-12 1 16,-2-5-1-16,-2 0 2 15,-14 7-2-15,-16 8 0 16,-25 12-1-16,-25 18 1 15,-26 11 1-15,-25 15-1 16,-21 18 1-16,-21 14 0 0,-10 9 0 16,-12 12 0-16,-1 8 0 15,-1 8 0-15,7 3 0 16,12 0-1-16,16-5 1 15,25-9-1-15,21-6 0 16,24-16 0-16,28-14-1 16,22-18 0-16,20-13 0 15,18-18 0-15,5-10 0 16,8-11 0-16,-5-8-1 15,-9-1 1-15,-16 1 0 16,-20 4 1-16,-24 9-1 16,-28 10 2-16,-27 13 0 15,-27 12 0-15,-21 16 0 16,-25 13 1-16,-12 14-1 0,-11 9 0 15,0 9 0-15,2 4-1 16,10 5 1-16,16-1-2 16,14-3 1-16,28-7 0 15,17-6 0-15,22-11 0 16,20-13 0-16,18-10 0 15,12-11 0-15,10-12 0 16,7-10 0-16,3-9 0 16,-1-10-1-16,-3-7 1 15,-9-4-1-15,-10-4 0 16,-12-4 0-16,-15 2 0 15,-15 2 0-15,-19 4 1 16,-18 7 1-16,-16 10 0 16,-17 7 0-16,-16 5 1 15,-8 6-1-15,-8 6 1 0,-2 5-1 16,4-1 0-16,6 0 0 15,10 1-1-15,18-6 0 16,17 0-1-16,17-3 1 16,19-4-1-16,16-8 0 15,12-5-2-15,6-4 2 16,-1-7-1-16,-6-9 1 15,-9-10-1-15,-20-10 1 16,-15-8 0-16,-19-11 1 16,-19-8 1-16,-16-5 0 15,-12-6 1-15,-15-3 0 16,-9-1 0-16,-3 9 0 0,-8 0 0 15,1 18 1-15,0 10-2 16,-1 12 1-16,7 16-1 16,3 12 0-16,7 13 0 15,3 3 0-15,3 6-2 16,9-3 1-16,6-7 0 15,13-10-1-15,12-14 1 16,3-18-2-16,16-19 2 16,11-22-2-16,9-20 2 15,9-18-1-15,3-13-1 16,-9-13 0-16,-4-10 0 15,-12 0 1-15,-18-3 0 16,-18 13 0-16,-19 16 1 16,-22 23 0-16,-20 21 2 15,-21 27 0-15,-19 29 1 0,-16 30-2 16,-5 25 1-1,-6 12-1-15,7 11-1 0,18 3 0 16,12-1-1-16,28-11 0 16,38-21-2-16,35-24 1 15,41-27-1-15,28-26 0 16,28-21-1-16,6-24 1 15,6-14 0-15,-16-15 1 16,-25-4 2-16,-38 2 0 16,-51 4 0-16,-43 15 1 15,-59 13 3-15,-40 24-2 16,-47 19 2-16,-26 26-1 15,-19 23 0-15,-4 24-1 16,0 16 1-16,13 15-1 0,28 4-1 16,30 3 0-1,39 0-2-15,28-6 0 0,33-6-1 16,27-6 1-16,23-11 0 15,15-13-2-15,8-13 2 16,-3-14-1-16,-5-11 2 16,-10-19 0-16,-16-9 0 15,-18-9 2-15,-32-9-2 16,-25-2 2-16,-29 4-1 15,-28 3 1-15,-28 10-2 16,-21 18 3-16,-20 15-2 16,-9 20-1-16,-1 27 1 15,-1 17-1-15,9 22 0 16,6 15-1-16,19 14 0 15,16 4 0-15,24-4-1 0,21-7 1 16,26-12-1-16,16-21 2 16,22-19-1-16,18-23 0 15,6-24 0-15,52 55 0 16,-57-87 0-16,22 41-3 15,-16-2 1-15,-16 2-3 16,-20 2 2-16,-17 13-2 16,0 15 3-16,-191-10-1 15,-22 31-7-15,-37 7-13 16,3 25-5-16,-21 0-6 15,40-6-3-15,200-29 2 16</inkml:trace>
  <inkml:trace contextRef="#ctx0" brushRef="#br0" timeOffset="957.0957">16535 2295 76 0,'11'-22'37'16,"-11"22"-1"-16,7-12 0 16,5 22-32-16,-13 6-4 15,1 17 2-15,-4 16 1 16,-3 16 1-16,-4 11-1 15,-1 13 1-15,-3 5-1 16,1 0 1-16,-1-6-2 0,4-10 1 16,0-17-2-16,6-15-1 15,3-21-1-15,2-25 1 16,7-12-2-16,0-22 0 15,5-18 1-15,-4-14-2 16,2-16 0-16,-4-18 1 16,2-9 0-16,0-5 0 15,-1 6 1-15,2 6 1 16,3 8 0-16,4 11 1 15,7 16 1-15,10 17 0 16,4 24 0-16,6 15 0 16,1 10-1-16,3 10 1 15,-4 12-1-15,-6 8-1 16,-10 11 0-16,-16 16 1 15,-18 5-1-15,-16 6 0 0,-17 1 1 16,-11 1 2-16,-5-6-3 16,-3-6 1-16,7-9-7 15,0-27-30-15,28-7-2 16,4-23-1-16,31-6 0 15</inkml:trace>
  <inkml:trace contextRef="#ctx0" brushRef="#br0" timeOffset="1942.1942">17105 2461 62 0,'0'11'37'0,"4"14"1"15,-12-4 0-15,5 19-14 16,-9 0-20-16,2 10 0 15,-9 3 0-15,3 2 0 16,-3-2-1-16,3-5 1 16,2-7-3-16,10-8-1 15,-1-18 1-15,5-15-1 16,13-12 0-16,1-21-1 15,7-8 0-15,-2-12-1 16,4-11 0-16,1-7 1 16,-1-4 0-16,-1 7-1 15,-6 6 2-15,-1 12-1 16,-2 10 2-16,0 11-1 15,-1 16 1-15,6 13-1 0,4 8 1 16,7 6-1-16,7 4 0 16,9 1 0-16,7-1 0 15,5-3 0-15,5-2 0 16,-2-6-1-16,-3-4 1 15,-8 1 1-15,-11-4-1 16,-10-2 0-16,-12 0 1 16,-16 2-2-16,0 0 1 15,-24 12 0-15,-5 3 0 16,-9 7 3-16,-4 4-1 15,-2 3 0-15,4 5 0 16,8 3 1-16,9-5-1 16,12-1 1-16,18-11-1 15,14-7-2-15,15-10 1 0,12-8-1 16,5-9-1-16,4-9-2 15,-2-7 2-15,-7-8-1 16,-7-1 1-16,-8 1-2 16,-18-1 2-16,-8 4-2 15,-11 4 3-15,-8 9 0 16,-7 7 0-16,-5 5 0 15,4 9 0-15,0 5 0 16,7 7 0-16,6 0 0 16,11-1 0-16,15-1 0 15,9-3 0-15,14-4 1 16,11-6-1-16,7 0 1 15,1-6-1-15,-2 2 1 16,-2 0 0-16,-9 0-1 0,-13 1 1 16,-10 5-1-16,-15 1 1 15,-10 1-1-15,-18 15 0 16,-3 3 1-16,-10 8-1 15,-2 6 2-15,-1 6-1 16,7 5 2-16,2 2-2 16,11-3 1-16,14-3-1 15,14-6 1-15,13-16-1 16,8-8-1-16,8-11 1 15,2-17-1-15,-1-4-1 16,-1-12 0-16,-10-12 0 16,-8 0-1-16,-8-2 0 15,-14-4-1-15,-6 8 0 16,-6 3-1-16,-2 13 0 0,-6 0-1 15,11 18-4-15,-3-12-12 16,24 27-17-16,-1-8 0 16,26 7 0-16,4-12-2 15</inkml:trace>
  <inkml:trace contextRef="#ctx0" brushRef="#br0" timeOffset="2165.2165">19299 1855 107 0,'-14'-40'38'15,"-19"1"0"-15,-1 24-10 16,-15 4-26-16,-3 17-1 16,-13 25 1-16,-1 20-1 0,-1 18 1 15,0 26 0-15,5 11-1 16,5 5 0-16,19 1-2 15,8-5-6-15,32-5-30 16,2-23-2-16,21-11 0 16,-3-36-1-16</inkml:trace>
  <inkml:trace contextRef="#ctx0" brushRef="#br0" timeOffset="2340.234">18703 2339 107 0,'0'0'43'0,"5"-26"-1"15,29 22-1-15,13-9-43 0,9-12-8 16,25 14-29-16,-5-10-2 16,12 13 0-16,-2-4-3 15</inkml:trace>
  <inkml:trace contextRef="#ctx0" brushRef="#br0" timeOffset="3200.32">20411 2815 60 0,'0'0'37'0,"0"0"1"16,0 0-2-1,-20-21-19-15,13 10-6 0,-16-22-5 16,-3 0-2-16,-11-14-2 16,-8-12-1-16,-12-10 0 15,-3-9-2-15,-3 0 1 16,1-2-1-16,4-2 1 15,7 3 1-15,15 6-2 16,14 7 1-16,18 11-1 16,14 2 2-16,18 7-2 15,15 6 2-15,3 11-2 16,12 8 2-16,-1 11-1 15,-5 14 1-15,-9 17-1 16,-19 22 1-16,-19 17 0 0,-19 22-2 16,-20 17 2-1,-17 14 1-15,-11 1-1 0,-1 2 1 16,8-8 0-16,13-16-1 15,22-18 1-15,28-32-1 16,32-26-2-16,30-33-8 16,43-7-27-16,4-35-5 15,15 0 1-15,-5-16-3 16</inkml:trace>
  <inkml:trace contextRef="#ctx0" brushRef="#br0" timeOffset="3848.3848">16948 3817 68 0,'11'-10'36'16,"-15"-4"-1"-16,4 14 2 16,-40-8-26-16,10 19-3 15,-18 2-1-15,-1 16 0 16,-7 3-3-16,0 13 0 15,-1 1 0-15,10 5-1 16,10-3-1-16,12-4-1 16,18-12 1-16,19-11-1 15,16-19 0-15,15-15-1 16,11-21 1-16,8-18 0 15,5-12-1-15,-1-15 1 16,-5-5 0-16,-8-10-2 16,-10 4 1-16,-8 3 0 0,-12 9-1 15,-9 15 2-15,-7 16-2 16,-8 15 1-16,1 32-1 15,-17 11 2-15,0 35 0 16,1 24-2-16,-4 21 1 16,5 9-1-16,3 15-3 15,4-6-5-15,20 7-24 16,-6-23-7-16,22-9 0 15,-4-30-2-15</inkml:trace>
  <inkml:trace contextRef="#ctx0" brushRef="#br0" timeOffset="4210.421">17190 3947 102 0,'-16'1'38'0,"28"9"0"16,4-17-1-16,19 2-37 15,12-5 0-15,8-3 0 16,3 0 1-16,1-3 0 16,-6-2 0-16,-8 2 0 15,-11 1 1-15,-11 1 0 16,-18 1-1-16,-5 13 1 15,-21-17-1-15,-6 9 0 16,-10 7-1-16,-6 5 1 16,0 7 0-16,-3 6-1 15,0 5 1-15,7 3 0 0,12 6-1 16,8 0 1-16,23-1-2 15,11-8 0-15,26-1-3 16,9-16-6-16,28 4-25 16,-3-16-5-16,19 1 0 15,-2-17-1-15</inkml:trace>
  <inkml:trace contextRef="#ctx0" brushRef="#br0" timeOffset="4460.446">18345 3464 86 0,'-14'-59'37'15,"5"14"1"-15,-12-3 1 0,5 13-35 16,-6 8 0-16,1 18 0 16,-10 16-1-16,1 21 0 15,-6 11-1-15,-6 14-1 16,2 11 0-16,0 7-1 15,3 5 0-15,6 3-1 16,14 2-4-16,4-17-6 16,20 3-28-16,-1-19 1 15,12-1-1-15,-3-21-2 16</inkml:trace>
  <inkml:trace contextRef="#ctx0" brushRef="#br0" timeOffset="4794.4794">17852 3871 103 0,'0'0'40'0,"-13"-15"0"16,26 15-1-16,4-15-37 16,18 6-3-16,16-4-2 15,6-3 0-15,6 0-1 16,3-4-2-16,5 8 0 15,-11-8-1-15,3 11 0 16,-16-4 0-16,-5 10 2 16,-13-5 0-16,-7 6 2 15,-8 4 4-15,-14-2 4 16,10 10 0-16,-10-10 1 15,-16 28 2-15,1-8 0 16,8 15 0-16,-11 2-2 16,7 4-1-16,-3 3-2 0,7 0-2 15,4-4-2-15,3-10-5 16,15-3-27-16,-15-27-7 15,34-6 1-15,-12-26-3 16</inkml:trace>
  <inkml:trace contextRef="#ctx0" brushRef="#br0" timeOffset="4946.4946">18694 3340 99 0,'-16'11'32'16,"16"-11"-30"-16,-9 15-2 15,29-12-38-15,-6-11-3 0</inkml:trace>
  <inkml:trace contextRef="#ctx0" brushRef="#br0" timeOffset="5297.5297">18884 3617 105 0,'-17'35'40'16,"7"12"0"-16,-6-18-4 15,5 16-32-15,-2-3-1 16,7 0-1-16,-2-3-1 15,1-6 0-15,6-7-1 16,3-10 0-16,-2-16 0 16,21-4 0-16,0-18-1 15,4-10 1-15,5-12 0 0,4-8 0 16,1-6 1-16,2 2-1 15,-6 0 0-15,-1 13 0 16,-7 5 1-16,-3 12-1 16,-1 13 0-16,-8 16 0 15,-6 14 0-15,-2 13 0 16,-4 13-1-16,-1-3 0 15,4 9-2-15,-2-5-3 16,14 7-7-16,-12-22-25 16,23 1-2-16,-7-24 1 15,16-3-1-15</inkml:trace>
  <inkml:trace contextRef="#ctx0" brushRef="#br0" timeOffset="5478.5478">19501 3562 85 0,'-15'-16'41'16,"5"29"-1"-16,-13 2 1 15,9 30-18-15,-10-4-22 16,2 12 0-16,6 2-2 16,3 2-1-16,11 2-8 15,-7-21-27-15,25 3-4 16,-3-24 1-16,15-11-1 15</inkml:trace>
  <inkml:trace contextRef="#ctx0" brushRef="#br0" timeOffset="5636.5636">19589 3050 105 0,'-12'-17'37'0,"12"17"-4"15,0 0-31-15,0 0-42 16,30 2 1-16,0-8-2 15</inkml:trace>
  <inkml:trace contextRef="#ctx0" brushRef="#br0" timeOffset="5845.5845">19973 3158 101 0,'-11'56'39'16,"-7"-2"2"-16,8 16-2 0,-10 0-35 15,7 6-2-15,0 1 0 16,-1 2-1-16,4-4-2 15,-2-8-2-15,8-1-8 16,-9-22-28-16,13-6-1 16,-6-23 0-16,6-15-1 15</inkml:trace>
  <inkml:trace contextRef="#ctx0" brushRef="#br0" timeOffset="6147.6147">19783 3552 102 0,'-19'10'41'15,"24"3"0"-15,-5-13-1 0,26 12-37 16,1-13-2-16,10-2 1 16,3-2-1-16,0-2 0 15,2 2 0-15,0-4 0 16,-5 6 0-16,-6 1 0 15,-9 3 1-15,-2 3-1 16,-6 6 0-16,-9 6 0 16,-3 6 0-16,-5 7-1 15,-5 3 0-15,1 7-1 16,-3 1-1-16,-2 0-2 15,8 9-7-15,-10-21-26 16,23 5-4-16,-9-21 0 16,19-2-1-16</inkml:trace>
  <inkml:trace contextRef="#ctx0" brushRef="#br0" timeOffset="6297.6297">20257 3286 111 0,'-21'-32'41'16,"7"18"0"-16,-1 6-8 15,0-1-68-15,15 9-5 16,10 4-2-16,15 7 0 16</inkml:trace>
  <inkml:trace contextRef="#ctx0" brushRef="#br0" timeOffset="6958.6958">20686 3527 100 0,'-19'24'41'16,"-12"-7"1"-16,5 11-2 16,-8-1-35-16,11 5-1 15,1 2-1-15,6 3-1 16,11-4-1-16,10-2-1 15,10-5-1-15,11-10-1 16,5-8 0-16,6-10 1 16,1-9-1-16,-1-9 1 15,-4-7 1-15,-6-6-1 0,-7-3 2 16,-8-1 0-16,-8 0 0 15,-4 2-1-15,-3 5 1 16,-2 7 1-16,1 7-1 16,-3 5 0-16,7 11-1 15,0 0 1-15,0 0 0 16,23 17-1-16,-7-4 1 15,5 1 0-15,3 2-1 16,4-2 1-16,-4-1 0 16,4 3 0-16,-8-3 0 15,0 3 0-15,-8 4 0 16,-6 2 0-16,-6 1 0 15,-7 5 0-15,-6 0 0 16,-2 0-1-16,0 0 0 16,1-5 0-16,9-7 0 0,5-16 0 15,19 2-1-15,10-12 0 16,12-10 1-16,7-7 0 15,3-1 0-15,4-2 0 16,-3 5 0-16,-8 5 0 16,-6 13 1-16,-12 11 0 15,-10 8 0-15,-4 15 0 16,-7 6-1-16,0 9 1 15,0 3-1-15,4 2-1 16,5 1-2-16,4-11-2 16,15 7-10-16,-12-28-8 15,25 14-9-15,-18-22-11 16,6 0 2-16,-15-18-3 15</inkml:trace>
  <inkml:trace contextRef="#ctx0" brushRef="#br0" timeOffset="9604.9604">822 15225 60 0,'18'29'40'16,"-7"-12"-1"-16,12-3 0 15,-7-19-37-15,10-18 0 16,2-23 0-16,5-15-1 16,-4-16 1-16,4-9-2 15,-7-2 1-15,0 3 1 16,-11 8 0-16,-10 15 0 15,-12 20 0-15,-12 21 0 0,-10 19-2 16,-3 24 1-16,-2 22-1 16,2 22-1-16,4 15 1 15,12 9 0-15,11-1 0 16,18-4 0-16,13-9 1 15,15-19 0-15,11-24-2 16,9-32-1-16,7-27-4 16,-6-38-13-16,11-6-21 15,-13-30 1-15,6-1 1 16,-12-19 0-16</inkml:trace>
  <inkml:trace contextRef="#ctx0" brushRef="#br0" timeOffset="9785.9785">1646 14185 75 0,'-10'63'39'0,"-3"5"-4"0,7 25 0 16,-3-6-35-16,4 2 0 16,4-3-1-16,1-8-2 15,2-10-2-15,-5-26-8 16,10-9-22-16,-7-33-2 15,0 0 0-15,-10-42 1 16</inkml:trace>
  <inkml:trace contextRef="#ctx0" brushRef="#br0" timeOffset="9943.9943">1509 14452 71 0,'-13'-20'40'0,"13"20"-2"16,0 0-2-16,22 10-28 16,-1-2-4-16,8-3-3 0,11-9-2 15,2-14-3-15,20 3-11 16,-10-30-22-16,13 1 0 15,-8-15-2-15,5 2 1 16</inkml:trace>
  <inkml:trace contextRef="#ctx0" brushRef="#br0" timeOffset="10312.0311">2084 13906 74 0,'-39'12'40'16,"5"15"-2"-16,-8-4 2 15,12 21-36-15,-7-3 0 16,12 7-1-16,5 7 0 15,10 8 1-15,7 0-2 0,12-4 0 16,7-11 0-16,9-8-1 16,6-15 0-16,7-21-1 15,3-20 0-15,-3-22 0 16,-1-17-1-16,-5-15 0 15,-3-3 0-15,-7-2 1 16,-8 1 0-16,-6 8 1 16,-9 15-1-16,-3 15 0 15,-6 16 0-15,10 20 1 16,-18 14-1-16,10 13-1 15,7 9 0-15,2 6-1 16,7 1 0-16,6-6-3 16,8-7-1-16,-6-26-12 15,19-2-20-15,-13-25 0 16,12-7-3-16,-10-23 3 0</inkml:trace>
  <inkml:trace contextRef="#ctx0" brushRef="#br0" timeOffset="10837.0836">2361 13648 78 0,'-26'5'40'15,"21"14"-1"-15,-7-2 0 16,15 8-30-16,-4 5-6 16,8 10 1-16,6-1-2 15,2 2-1-15,1 0 0 16,2-4-1-16,2-10 0 15,-4-6-1-15,-2-14 1 16,-4-17-1-16,-2-12 2 16,-7-11 0-16,-1-7-1 0,-5-8 1 15,-4-6 0-15,-5 0 0 16,1 5-1-16,-2 6 1 15,1 10-1-15,4 7 0 16,4 10 0-16,6 16 0 16,0 0 0-16,0 0 1 15,22 9-1-15,-1 5 1 16,2 0-1-16,4 0 1 15,1-1-1-15,1-3 1 16,-3-3-1-16,2-5 0 16,-4-6 1-16,-1-7-1 15,-7-7 0-15,-5-5 0 16,-2-10 1-16,-3-6-1 15,-4-2 0-15,-3-2 0 0,1 3 0 16,-2 4-1-16,2 8 1 16,1 7 0-16,-1 21-1 15,11 2 0-15,-1 18-1 16,2 9 0-16,5 3-2 15,0 1-2-15,11 5-6 16,-9-17-11-16,10 6-15 16,-10-19-1-16,9-2 0 15,-10-20 1-15</inkml:trace>
  <inkml:trace contextRef="#ctx0" brushRef="#br0" timeOffset="11424.1423">2883 13260 80 0,'-8'-17'38'0,"-7"-7"0"0,15 24 0 16,-16-20-34-16,16 20-1 15,0 0 0-15,5 13 1 16,6 9-2-16,7 5-1 16,3 9 1-16,2 4 0 15,3 4-1-15,-1 1 1 16,2-6 0-16,-7-5-1 15,-5-7 0-15,-3-9 0 16,-12-18-1-16,0 0 1 16,6-24-1-16,-15-6-1 15,-5-10 1-15,-1-7 0 16,-2-6-1-16,-4-6 1 16,-1-3 1-16,4 0-1 0,2 6 1 15,6 8-1-15,3 6 1 16,6 11-1-16,5 9 1 15,7 14-1-15,10 11 0 16,-2 8-1-16,6 6 1 16,1 5-1-16,4 1-1 15,0 2 1-15,-2 0 0 16,-5-2 0-16,-1 0 0 15,-5-1 0-15,-6 0 0 16,-8-1 1-16,-6 2 0 16,-5-4-1-16,-3 3 1 15,-6-1 0-15,0 0-1 16,0-1 2-16,3 2-1 15,0 5 1-15,6 1-1 16,8 5 2-16,8 6-1 0,5 7 0 16,6 7 1-16,6 2-1 15,3 1 0-15,0-5-1 16,5-5-1-16,-5-14-3 15,-1-10-1-15,-9-29-10 16,10-2-13-16,-22-31-11 16,8-8-2-16,-11-27 0 15</inkml:trace>
  <inkml:trace contextRef="#ctx0" brushRef="#br0" timeOffset="11634.1633">3015 12279 85 0,'0'0'41'0,"-2"33"-1"15,10 17 1-15,-4 11-27 16,14 3-14-16,6 3 1 16,9 6-1-16,5 3-1 15,6 1-1-15,4 2-3 16,-4-15-8-16,13 7-27 15,-19-19 1-15,5-1-2 16,-14-21 1-16</inkml:trace>
  <inkml:trace contextRef="#ctx0" brushRef="#br0" timeOffset="11992.1991">3462 12838 89 0,'0'0'40'0,"2"-20"-1"0,12 17 1 16,-2-13-36-16,9-6-1 15,10-6-2-15,4-8 1 16,5-6-1-16,3-9-1 16,0-3 0-16,-6-2 1 15,-8 7-1-15,-10 5 0 16,-12 7 1-16,-9 7-1 15,-11 13 1-15,-14 11 0 16,-8 19 0-16,-1 16 0 16,0 11 1-16,9 18 0 15,3 6 0-15,14 7 1 16,12-3-1-16,13-5 0 0,13-19-1 15,13-16-2-15,8-23-3 16,1-32-10-16,22-10-10 16,-14-36-19-16,17-10 0 15,-5-29-2-15,9-10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1T22:39:32.982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4864 2984 53 0,'-1'-12'34'0,"-5"0"-1"15,-7-5-14-15,-2 15 5 0,-19-5-17 16,-3 11-1-16,-11 7-1 15,-8 19 0-15,-12 11 0 16,-2 21-1-16,-10 17 1 16,10 21-2-16,-1 17 0 15,13 14-1-15,11 10 1 16,20-2-3-16,21-2 1 15,21-4-1-15,28-16-1 16,24-22 0-16,27-29 1 16,21-27-1-16,15-30 1 15,12-29 0-15,5-26 0 16,0-28 2-16,-7-25-1 15,-16-11 0-15,-23-13 1 16,-21-5-2-16,-32-6 1 0,-28 2 1 16,-32 3-2-16,-32 8 0 15,-22 12-1-15,-20 12 0 16,-9 17-1-16,-6 18 0 15,4 28-5-15,-2 18-30 16,37 34 0-16,11 12-2 16,29 25 0-16</inkml:trace>
  <inkml:trace contextRef="#ctx0" brushRef="#br0" timeOffset="778.0778">10165 2798 85 0,'-5'-25'38'16,"-15"-4"0"-16,-3 16 0 15,-23-6-33-15,0 22-1 0,-16 8-1 16,-6 17 0-16,-8 24-1 16,-2 26 0-16,-2 26 0 15,11 24-1-15,13 22 0 16,12 12 0-16,18 7 0 15,25 0-2-15,24-15 1 16,24-24-1-16,27-31 1 16,23-33-1-16,21-41 2 15,18-36-1-15,12-40 1 16,1-29 1-16,-5-19-1 15,-17-17 1-15,-25-11 0 16,-24-9 0-16,-36-5-2 16,-31 4 0-16,-32 11-2 0,-28 10 0 15,-20 19-4-15,-25 9-3 16,-8 40-9-16,-18 10-20 15,2 40-2-15,-10 14 0 16,15 34 0-16</inkml:trace>
  <inkml:trace contextRef="#ctx0" brushRef="#br0" timeOffset="1255.1255">2655 3728 96 0,'0'0'39'15,"21"-8"1"-15,23 0-2 16,16 3-37-16,30-13-1 15,27-4-1-15,18-6-5 16,31 5-31-16,4-7-2 16,9 8 0-16,-6-2-2 15</inkml:trace>
  <inkml:trace contextRef="#ctx0" brushRef="#br0" timeOffset="1908.1908">5833 3563 51 0,'9'-9'38'0,"2"8"-1"16,-11 1 0-16,0 0-13 15,0 0-12-15,11-9-6 16,-11 9-3-16,30 0 0 16,2 0-1-16,19 1 1 15,16-2-1-15,18-1 1 0,16-2 0 16,13-1-1-16,14-1 0 15,8 0 0-15,6-1-1 16,-3 1 0-16,1-1 0 16,-2 1-1-16,-2-1-1 15,1-1 0-15,0-3 0 16,-3 0 1-16,5-1-2 15,3-1 1-15,5 1 0 16,0 2 1-16,0 1-1 16,-7 3 1-16,-6 11-5 15,-19-8-31-15,-6 14-3 16,-34-8-1-16,-21 5-2 15</inkml:trace>
  <inkml:trace contextRef="#ctx0" brushRef="#br0" timeOffset="2600.2599">10955 3514 86 0,'10'0'36'16,"-10"0"1"-16,0 0-6 16,0 0-23-16,19-8-1 15,0-3-2-15,29 2 0 16,11-9-3-16,22-1 1 16,15-3-1-16,14-1 0 0,11 2-3 15,4 1-1-15,5 13-9 16,-15-8-25-16,-5 16-3 15,-22-5-1-15,-9 9 0 16</inkml:trace>
  <inkml:trace contextRef="#ctx0" brushRef="#br0" timeOffset="6183.6183">12212 3380 69 0,'8'-14'34'16,"-6"-10"-2"-16,8 5-3 15,-12-12-21-15,9 6-1 16,-7-10-2-16,4 6-1 15,-6-6 1-15,1 4-2 16,-5-3 0-16,-1 4 0 16,-2-2 0-16,-1 3-1 15,-1-2 0-15,-4 2 0 16,0-1 0-16,-2 1-1 0,2-4 0 15,-3-2 0-15,2 2 0 16,-3-4-1-16,0 3 1 16,-3 0-2-16,2 0 2 15,-3 2-1-15,-5 3 0 16,-1 3 0-16,-1-2 0 15,-2 4 0-15,-3-3 0 16,0 4 0-16,-2-1 1 16,-1 1-1-16,0 0 1 15,-3 0-1-15,2 1 0 16,-4 0 1-16,-3 1-1 15,3 1 1-15,-8 1-1 16,2 4 0-16,-2-1 0 16,-1 0 1-16,-1 2-1 0,-3 2 0 15,1 2 0-15,-2 0 0 16,2 3 0-16,-3 1 1 15,-5 1-1-15,-3 3 0 16,-4 6 0-16,2 1 1 16,-5 3-1-16,1-1 0 15,4 0 0-15,4 2 0 16,7-2 0-16,5 0 0 15,8-3 0-15,7-1 0 16,7-4 0-16,7 1 0 16,5-1 0-16,6-1 0 15,12 2 0-15,-15-6 0 16,15 6 0-16,0 0 0 15,-10-12 0-15,10 12 0 0,0 0 0 16,0 0 1-16,-4-12-1 16,4 12 0-16,0 0 0 15,0 0 0-15,0 0 0 16,-10-11 0-16,10 11 0 15,0 0 0-15,0 0-1 16,0 0 0-16,-1-11-2 16,1 11 1-16,0 0-1 15,-4-16 0-15,4 16 0 16,0 0 0-16,0 0 0 15,-13-13 2-15,13 13 0 16,0 0 1-16,-12-2 1 16,12 2 0-16,0 0 0 15,0 0 0-15,-9 2 0 16,9-2 0-16,0 0 0 0,0 0 0 15,0 0 0-15,0 0-1 16,0 0 1-16,0 0 1 16,0 0-1-16,0 0 1 15,0 0-1-15,10-11 1 16,-10 11-1-16,4-13 1 15,-6 0-1-15,4-3-1 16,-4-6 1-16,-1-5 1 16,-1-4-2-16,-4-3 2 15,-5-4-2-15,-3-3 1 16,-9-4-1-16,-1-4 2 15,-8-1-2-15,-8-3 1 16,-1 0-1-16,-4 2 1 16,-4-1 0-16,-2-3 0 0,-5 4 0 15,0 1-1-15,-5 1 0 16,63 49 0-16,-73-47 2 15,73 47-2-15,-84-49 1 16,33 25-1-16,-5 0 1 16,4 3-1-16,-9-1 1 15,-5 2-1-15,-6-1 0 16,2 2 1-16,-7 2-1 15,-1 1 0-15,-10-1 0 16,7 4 0-16,-7-1 1 16,2 3-1-16,-2 1 1 15,5 0-1-15,3 3 0 16,1 1 1-16,5 2-1 0,2-1 0 15,6 4 0-15,5 1-1 16,6 0 1-16,5 3-1 16,50-3 1-16,-84 8 0 15,84-8-1-15,-66 12 1 16,66-12 0-16,-49 14 0 15,49-14 0-15,0 0 0 16,0 0 0-16,-51 25 0 16,51-25 1-16,0 0-1 15,0 0 0-15,0 0 0 16,0 0 0-16,0 0 1 15,0 0-1-15,0 0 0 16,0 0 0-16,0 0 1 16,0 0-1-16,0 0 0 0,0 0 0 15,0 0 0-15,0 0 0 16,0 0 0-16,0 0 0 15,0 0 0-15,0 0 0 16,0 0 0-16,0 0 0 16,0 0 0-16,0 0 0 15,0 0 0-15,0 0 0 16,0 0 0-16,0 0 0 15,0 0 0-15,0 0 0 16,0 0 0-16,0 0 0 16,0 0 0-16,0 0 0 15,0 0 0-15,0 0 1 16,0 0-1-16,0 0 0 15,0 0 0-15,0 0 1 0,0 0-1 16,0 0 0-16,0 0 0 16,-52 5 0-16,52-5 0 15,0 0 0-15,0 0 1 16,0 0-2-16,0 0 1 15,-56-42-1-15,56 42 1 16,0 0 0-16,-69-31-1 16,69 31 1-16,-68-28 0 15,68 28 0-15,-90-33 0 16,38 16 1-16,-6-2-1 15,-5-3 0-15,-5 0 0 16,-11 1 1-16,-3-5-1 16,-6 0 0-16,-3 0 0 15,-8-1 0-15,-5-1 1 16,-6 1-2-16,-5 1 0 0,-6 1 0 15,-4-2 1-15,-6 3-1 16,-7 1 1-16,-2 1-1 16,-4 1 0-16,-4 1 0 15,-5 4 1-15,0 2-1 16,-2 3 1-16,-2 1-1 15,3 4 0-15,-3 3 0 16,0 1 2-16,2 4-1 16,5 2 0-16,0 4 0 15,2 1 2-15,7 4-2 16,3 0 0-16,8-2 0 15,6 1 0-15,7 1 0 16,12 1 0-16,6-2 0 0,11 1 0 16,5-3 0-16,12 0 1 15,7 1-1-15,10-4 1 16,8 0-1-16,46-7 0 15,-71 5 0-15,71-5 0 16,0 0-1-16,-50-2 1 16,50 2 0-16,0 0-1 15,0 0 1-15,0 0 0 16,0 0 0-16,0 0 1 15,0 0 0-15,0 0-1 16,0 0 0-16,0 0 1 16,0 0-1-16,0 0-1 15,0 0 1-15,0 0 0 16,0 0 0-16,0 0 0 0,0 0 0 15,0 0 1-15,0 0-1 16,0 0 0-16,0 0 0 16,0 0 1-16,0 0-1 15,0 0-1-15,0 0 0 16,0 0 1-16,0 0 0 15,0 0-1-15,45 6 1 16,-45-6-1-16,0 0 1 16,71 16 0-16,-71-16 1 15,64 13-1-15,-64-13-1 16,74 23 2-16,-74-23-2 15,81 28 1-15,-81-28-1 16,81 37-1-16,-81-37 2 16,74 45-1-16,-74-45 2 0,65 56 0 15,-65-56-1-15,66 79 1 16,-47-11-1-16,-23 3 2 15,-20-4-2-15,-10-2 1 16,-23-7-2-16,1-5 0 16,-6-12 0-16,9-7 1 15,7-9-1-15,6-6 1 16,11-4-1-16,11-6 1 15,18-9 0-15,0 0-1 16,12 10 1-16,15-11 0 16,7 0 0-16,9 0 0 15,6-1 0-15,6 3 0 16,2 1 0-16,4 1 0 15,-5 7 0-15,-2 1 0 0,-4 7-1 16,-7 2 1-16,-11 13-1 16,-3 0 0-16,-10 5 1 15,-8 1 0-15,-7 4 1 16,-5 0-2-16,-12-2 2 15,-2 1-1-15,-13-5 1 16,-6 2 0-16,-4-2-1 16,-4 0-1-16,-3-6 2 15,0 1-2-15,1-7 1 16,6-3-1-16,6-3 1 15,7-10-2-15,10-1 2 16,15-8-1-16,-1 10 1 16,15-6-1-16,9-2 1 15,10 3 0-15,9-1-1 16,9 4 1-16,2 1 0 0,9 5 0 15,-1 6-1-15,1 14 1 16,-3 12 0-16,-7 14 1 16,-7 10 0-16,-8 18 1 15,-13 10-1-15,-10 10 0 16,-15 8 0-16,-14 1 1 15,-13-2-1-15,-16-2-1 16,-9-7 2-16,-6-10-2 16,-11-11 1-16,-4-14-2 15,1-16-1-15,-6-27-10 16,24-7-19-16,-5-41-10 15,26-15 0-15,13-33-3 16</inkml:trace>
  <inkml:trace contextRef="#ctx0" brushRef="#br0" timeOffset="7336.7336">7345 1217 88 0,'-32'-51'23'15,"32"51"5"-15,0 0-1 16,0 0-18-16,-27-45-5 16,27 45-2-16,14 6 0 0,-9 13-1 15,18 11 0-15,3 11-1 16,7 7 1-16,5 6 1 15,0 4-1-15,14 3 0 16,5 0 2-16,13 7-2 16,6-3 2-16,11 0-2 15,7 1 0-15,11 0-1 16,15-11 1-16,6-7-1 15,11-13 0-15,13-8 0 16,17-11 0-16,6-9-1 16,8-18-2-16,-2-9-5 15,3 1-29-15,-13-4 2 16,-17 2-4-16,-25 1 3 15</inkml:trace>
  <inkml:trace contextRef="#ctx0" brushRef="#br0" timeOffset="10470.0469">3974 1479 104 0,'-3'-17'39'0,"3"17"2"15,-12 5-8-15,4 19-33 16,-2 12 1-16,0 11-1 0,-2 10 1 16,-2 8-2-16,8 7-3 15,-5-4-8-15,17 4-24 16,-2-18-3-16,14-11 1 15,2-15-3-15</inkml:trace>
  <inkml:trace contextRef="#ctx0" brushRef="#br0" timeOffset="11470.1469">4439 1492 106 0,'-30'-1'39'16,"10"26"0"-16,-10 13 0 0,-2 7-39 15,4 5 1-15,8 8-1 16,2-1 2-16,11-1-2 16,12-8 1-16,11-9 0 15,13-11-1-15,12-13 0 16,8-15 1-16,8-14 0 15,4-10-1-15,0-12 2 16,-8-8-3-16,-3-8 4 16,-14-6-3-16,-12-3 2 15,-14 6-2-15,-15 0 1 16,-14 9-1-16,-5 3 2 15,-11 11-1-15,-3 9-1 16,5 11 1-16,0 4-1 16,13 7 0-16,8 8 0 15,12-7 0-15,23 18 0 0,14-9-1 16,15-5 1-16,15-2 0 15,13-4 1-15,4-5 0 16,0-3 0-16,-4-2-1 16,-14 1 1-16,-11 0 0 15,-14 3 0-15,-21 6 0 16,-20 2-1-16,-5 17 1 15,-24 6-1-15,-8 12 0 16,-9 12-2-16,2 6 2 16,1 5-1-16,5 1 1 15,11 0-1-15,17-10 1 16,19-7 0-16,15-17 0 15,18-12 1-15,10-16 0 16,8-13 0-16,5-10 0 0,-1-13 0 16,-5-12 0-16,-8-7 0 15,-9-1 0-15,-13-2 0 16,-17 0 1-16,-9 6-2 15,-15 7 0-15,-6 10 0 16,-10 11 0-16,-2 9 0 16,-2 9 0-16,5 10 0 15,7 7 0-15,11 7 0 16,9 2 0-16,12 1 0 15,13-4-2-15,14-5 2 16,12-4 0-16,6-4 0 16,4-5 2-16,3-4-2 15,-6-1 0-15,-2-1 0 16,-11 1 0-16,-11 4 0 0,-14 4 0 15,-6 8 0-15,-10 6 0 16,-13 9 0-16,-6 12 0 16,-8 9 0-16,-5 11-2 15,4 6 2-15,3 1 0 16,4 0-1-16,11-8 1 15,10-6 0-15,12-13 1 16,10-15-1-16,11-16 2 16,3-18-2-16,3-18 0 15,-3-14 0-15,-3-6 0 16,-8-13 0-16,-9-4 0 15,-10-6 0-15,-11 9 0 16,-9 5-2-16,-3 14-2 0,-9 9-3 16,9 13-9-1,-10 6-23-15,23 20-1 0,-11-3 0 16,21 12-1-16</inkml:trace>
  <inkml:trace contextRef="#ctx0" brushRef="#br0" timeOffset="11673.1672">6321 1174 92 0,'38'-14'40'16,"-13"6"2"-16,-16 10-3 16,-9 13-10-16,-6 13-25 15,-12 13-2-15,-6 10-1 16,1 7-2-16,7 8-1 0,6 3-1 15,0-6-7-15,23 1-28 16,-9-15-2-16,20-1 0 16,-3-21-2-16</inkml:trace>
  <inkml:trace contextRef="#ctx0" brushRef="#br0" timeOffset="11912.1911">6636 1371 97 0,'-43'-7'42'15,"3"18"1"-15,-11 0-1 16,10 10-11-16,16-5-31 16,-7 1 0-16,20-3 0 15,12 3 0-15,14-3 0 0,18-2 0 16,12-3 0-16,6 4 0 15,6-4-5-15,-3-4-5 16,15 6-28-16,-19-7-3 16,3 7 0-16,-17-6-1 15</inkml:trace>
  <inkml:trace contextRef="#ctx0" brushRef="#br0" timeOffset="12356.2355">7082 1441 128 0,'-23'2'43'15,"-19"-2"-1"-15,8 19-5 16,-17-4-32-16,7 5-5 0,2 2 0 16,6 5 0-16,10 2 0 15,11 5 0-15,13-6 0 16,15-2 0-16,15-5 0 15,13-10 0-15,11-6 0 16,9-9 0-16,0-10 0 16,6-6 0-16,-5-7 0 15,-3-5 0-15,-11 3 0 16,-11 0 0-16,-11 8 0 15,-8 3 0-15,-6 13 0 16,-14 18 0-16,-9 17 0 16,-6 18 0-16,-7 17 0 15,-1 16 0-15,-7 10 0 16,-4 16 0-16,-3 2 0 0,-3 1 0 15,-2-11 0-15,-5-7 0 16,-1-19 0-16,-3-14 0 16,-3-19 0-16,4-21 0 15,6-20 0-15,2-28-8 16,24-2-16-16,-6-37-19 15,19-4 0-15,3-23-2 16,18 5-1-16</inkml:trace>
  <inkml:trace contextRef="#ctx0" brushRef="#br0" timeOffset="16099.6098">358 2905 75 0,'0'0'37'0,"9"-13"-1"16,20 5 1-16,9-12-21 16,19 10-13-16,10-1 0 15,20 2 0-15,9-1-1 16,14 2 1-16,5-5-1 15,9-2 0-15,2-8 0 16,4-3 0-16,-4-5-1 0,-8-1 0 16,-12-2 0-16,-15 0-2 15,-17 1 1-15,-18 2-1 16,-23 2 0-16,-21 2-1 15,-26 0 1-15,-25 4 0 16,-22-1 1-16,-20 0 1 16,-12 1 1-16,-6 6-1 15,5-1 2-15,12 5-2 16,14 1 1-16,25 6-1 15,28 3 0-15,29 6-1 16,29 2 0-16,23 8 0 16,19 4-1-16,14 3 1 15,10 6 0-15,-2 1 0 0,-4 4 0 16,-17 0 2-16,-17 3-2 15,-23 7 3-15,-36 3-2 16,-29 3 1-16,-34 7-1 16,-28 4 1-16,-17-1-1 15,-11 0-1-15,2 0-3 16,6-13-4-16,34 4-31 15,8-20-2-15,39-2 0 16,20-26-2-16</inkml:trace>
  <inkml:trace contextRef="#ctx0" brushRef="#br0" timeOffset="16624.6623">789 4251 106 0,'0'0'40'0,"10"-3"0"15,-3 27-11-15,-4 6-27 16,1 19-1-16,-1 8-1 15,-4 16 1-15,0 9 0 16,-7 4-1-16,3 3-1 16,4-11-3-16,6-2-4 15,-1-23-28-15,21-12-3 0,1-23 1 16,13-14-2-16</inkml:trace>
  <inkml:trace contextRef="#ctx0" brushRef="#br0" timeOffset="16805.6804">995 4239 108 0,'-1'-20'41'16,"4"0"0"-16,24 10-1 15,4-5-38-15,23-3-2 16,16 2-2-16,8-6-5 15,15 10-29-15,-13-6-3 16,-2 17-1-16,-21-2-1 0</inkml:trace>
  <inkml:trace contextRef="#ctx0" brushRef="#br0" timeOffset="16978.6977">906 4555 110 0,'-29'28'41'0,"20"-16"2"16,42-5-3-16,23-17-39 15,27-10-3-15,22 8-22 16,5-15-14-16,19 4-3 16,-6-5 0-16,2 10-2 15</inkml:trace>
  <inkml:trace contextRef="#ctx0" brushRef="#br0" timeOffset="20509.0507">1392 4969 86 0,'0'0'37'15,"0"0"0"-15,0 0 1 16,27-16-37-16,-3 3 1 16,8-5-2-16,9 3 2 15,4-3-2-15,2 6 2 16,-1 0-2-16,-3 10 2 15,-9 9 0-15,-10 10-2 16,-16 10 2-16,-15 12-1 16,-12 7 0-16,-13 7 0 15,-6 3 2-15,-8 3-3 16,5-7 1-16,3-2 0 15,9-6 0-15,11-11-1 0,17-9 0 16,18-13-1-16,20-10-4 16,10-20-27-16,25 0-7 15,1-16 1-15,15-3-1 16</inkml:trace>
  <inkml:trace contextRef="#ctx0" brushRef="#br0" timeOffset="21150.1148">2293 4903 93 0,'-33'-3'39'15,"-2"14"0"-15,-13-2 1 16,8 13-37-16,-5 8 3 16,5 7-4-16,6 4 2 15,12 6-1-15,5-3-2 0,15 2 1 16,16-10-2-16,11-6 1 15,16-18-1-15,11-7 0 16,6-15 0-16,8-15 0 16,2-13 0-16,-4-8-1 15,-5-8-1-15,-11-4 2 16,-14 1-2-16,-14 0 2 15,-16 6-2-15,-17 10 2 16,-13 10-1-16,-10 10 2 16,-6 12-1-16,-1 9 1 15,0 9 0-15,9 8-1 16,13 2 0-16,15 0 1 15,19-6-1-15,24-1 0 16,19-12 0-16,12-2 1 16,14-5-2-16,2-4 1 0,1-3 0 15,-8 0 0-15,-14 4 0 16,-16 2 0-16,-18 8 0 15,-19 6 0-15,-21 7 1 16,-14 10 0-16,-16 9 1 16,-4 6 0-16,-4 5 0 15,2 8-1-15,9 1 1 16,13-2-1-16,18-7 1 15,25-7-2-15,18-13 0 16,18-10 0-16,17-15 0 16,5-14 0-16,2-11 1 15,-3-10-1-15,-12-6 0 16,-18-7 1-16,-15-2-2 15,-23 0 0-15,-18 2-2 0,-18 4 1 16,-8 7-3-16,-6 4 1 16,4 16-5-16,-6-8-19 15,29 25-11-15,3-4-1 16,27 14-1-16,7-3 1 15</inkml:trace>
  <inkml:trace contextRef="#ctx0" brushRef="#br0" timeOffset="21659.1657">3484 4756 97 0,'0'0'41'16,"-15"-23"-1"-16,15 23 0 15,-16-22-36-15,16 22-1 0,-13-17 0 16,13 17-1-16,0 0 0 15,-11-9-1-15,11 9-1 16,0 0 1-16,-3 13-1 16,3-13 0-16,7 13 0 15,-7-13-1-15,12 11 1 16,-12-11 0-16,13 9 0 15,-13-9 0-15,0 0 0 16,12 2 1-16,-12-2-1 16,0 0 1-16,0 0-1 15,-9 12 0-15,-1 2 0 16,-5 6 1-16,-5 8 0 15,-2 5-1-15,-1 4 1 0,1 4 0 16,7 3 0-16,1-1-1 16,14-3 1-16,8-5-1 15,9-9 1-15,7-7-1 16,9-14 0-16,7-9 0 15,2-14 0-15,0-13-1 16,-5-9-1-16,-2-10 2 16,-9-7-2-16,-7-2 1 15,-10 0-1-15,-14 3 0 16,-6 8-1-16,-8 8 0 15,1 16-5-15,-9-3-16 16,27 27-16-16,-15 1 0 16,20 17-1-16,1-2 1 15</inkml:trace>
  <inkml:trace contextRef="#ctx0" brushRef="#br0" timeOffset="22138.2136">4062 4733 96 0,'-16'-18'40'15,"2"21"2"-15,-15-5-2 16,6 13-36-16,-11 6 0 16,5 12-1-16,-3 3 0 15,4 7-1-15,4 1 0 16,5-2-1-16,10-4 1 15,8-4-2-15,12-12 2 16,10-13-2-16,4-9-2 16,6-14 3-16,4-9-2 0,-3-11 1 15,1-6-1-15,-6-6 2 16,-1-2-2-16,-9 7 2 15,-5 6-1-15,-4 9 0 16,-7 17 0-16,-1 13 0 16,-3 21 0-16,0 13 0 15,3 12 2-15,3 6-2 16,4 4 1-16,8 3 0 15,8-8 0-15,7-10 0 16,5-12 0-16,3-10 0 16,-2-17 0-16,0-11 0 15,-5-17-2-15,-6-9 2 16,-1-13-2-16,-10-4 1 0,-5-8-3 15,-2-5-2-15,0 7-6 16,-15-10-12-16,11 24-18 16,-11 3-2-16,3 21 0 15,-3 5 0-15</inkml:trace>
  <inkml:trace contextRef="#ctx0" brushRef="#br0" timeOffset="22763.2761">5985 4366 76 0,'14'-54'40'0,"-12"-6"-2"16,-4 12 1-16,-18 3-35 15,2 11 1-15,-16 10-1 16,-6 18 2-16,-9 14-3 16,-5 20-1-16,-9 15 1 15,2 19-2-15,2 14 1 16,2 14-2-16,10 5 1 0,10 3-2 15,12 3 0-15,13-9-4 16,19 1-4-16,-2-24-28 16,24-6-2-16,-2-25-1 15,10-8 0-15</inkml:trace>
  <inkml:trace contextRef="#ctx0" brushRef="#br0" timeOffset="23469.3467">5342 4832 95 0,'-31'-8'39'15,"4"-3"0"-15,27 11 0 16,0 0-37-16,47-6-1 16,7 1-1-16,20-1 0 0,11-1 0 15,7 1 1-15,6 0-1 16,-4 1 0-16,-8 1 0 15,-14 4 1-15,-15-1-1 16,-14 3 1-16,-15-2-1 16,-16 2 1-16,-12-2 0 15,-22 3 0-15,-3-1 1 16,-11 3-1-16,-1 4 1 15,-4 7-1-15,-1 3 0 16,7 3 0-16,8 4 1 16,11 1-2-16,15-2 2 15,14-1-2-15,13-6 1 16,15-9-1-16,10-3 1 15,4-9-1-15,4-6-2 0,-2-6 3 16,-5-7-3-16,-7-3 2 16,-10-3-1-16,-12 0 1 15,-9 2-1-15,-10 1 1 16,-7 4 1-16,-3 3-2 15,-4 5 1-15,10 13 0 16,-17-13 0-16,17 13-1 16,0 0 1-16,0 0 0 15,23 3 0-15,-3 3 0 16,6 1 0-16,4 3 1 15,3 2-1-15,-2 4 1 16,-1 5-1-16,-3 3 0 16,-9-1 1-16,2 5-1 15,-11-2 1-15,-4 2-1 16,-5-4 1-16,-3-5-1 0,-4-4 1 15,7-15-1-15,-14 11-1 16,14-11 1-16,-7-19 0 16,11-1 1-16,3-5-1 15,7-6 1-15,5-4-1 16,2 0 1-16,2-2-1 15,1 5 0-15,1 3-1 16,-3 1-6-16,16 17-13 16,-14-13-19-16,15 14-2 15,-3-7-1-15,16 6-2 16</inkml:trace>
  <inkml:trace contextRef="#ctx0" brushRef="#br0" timeOffset="24010.4008">8360 4063 91 0,'6'-26'39'15,"-6"26"-1"-15,-35 1 1 16,-1 30-34-16,-18 16-1 15,-7 18-1-15,-7 17 0 16,-2 12 0-16,2 4 0 16,10 2-1-16,8-7 0 15,20-5-2-15,19-17 2 16,20-16-2-16,23-24 1 15,21-19-1-15,13-16 0 16,4-16-1-16,2-10 1 16,-5-9 0-16,-15-7-2 0,-18-4 1 15,-18 2-1-15,-18 5-1 16,-21 10 2-16,-9 6 0 15,-7 12-2-15,-2 1-2 16,14 17-4-16,-1-12-21 16,28 9-9-16,17 3 0 15,23-5-1-15</inkml:trace>
  <inkml:trace contextRef="#ctx0" brushRef="#br0" timeOffset="24423.4421">9005 4400 90 0,'0'0'39'0,"-27"-16"2"16,0 24-1-16,-17 4-34 16,-4 10 0-16,-6 3-2 15,6 9-1-15,1-2 0 16,14 4-1-16,16-4-1 15,17-3-1-15,22-7 0 16,10-5 0-16,19-1-1 16,1-1 1-16,1-1 0 15,-2 1 0-15,-12 5 1 0,-12 4-1 16,-18 5 1-16,-18 5-1 15,-16 1 2-15,-8-1-2 16,-1 2 0-16,-3-9-4 16,10 0-4-16,2-23-20 15,25-4-12-15,15-1 0 16,19-11-4-16,10-11 3 15</inkml:trace>
  <inkml:trace contextRef="#ctx0" brushRef="#br0" timeOffset="24851.4849">9250 4776 92 0,'0'0'39'16,"19"4"2"-16,-19-4-2 16,27-8-32-16,-9-2-3 15,10 0-1-15,6-7 0 16,4-5-2-16,7-3 0 15,-1-4-1-15,6-1 1 16,-5-5-1-16,-9 5 1 16,-6 0-1-16,-12 6 0 15,-13 3 1-15,-10 7-1 16,-17 5 1-16,-12 9 0 0,-4 11 0 15,-9 4-1-15,0 6 1 16,2 11-1-16,10 0 0 16,8 4 0-16,16 0 0 15,11-3-2-15,18-3 0 16,16-4-2-16,12-13-2 15,17 5-11-15,-8-21-22 16,25 2-1-16,-9-18-1 16,7 2 1-16</inkml:trace>
  <inkml:trace contextRef="#ctx0" brushRef="#br0" timeOffset="25061.5059">10175 4383 102 0,'-14'5'41'0,"-21"3"1"15,0 18-1-15,-11 7-37 16,0 12 0-16,-6 2-1 15,9 6-1-15,9-2-1 16,10-3 0-16,22-8-1 16,19-10-1-16,26-10-2 15,13-18-2-15,21-1-10 16,-6-22-21-16,20 1-6 15,-4-16 0-15,8 5-1 16</inkml:trace>
  <inkml:trace contextRef="#ctx0" brushRef="#br0" timeOffset="25225.5223">10670 4699 88 0,'-19'22'42'15,"-5"-16"1"-15,15 1-4 16,-5-10-31-16,1-12-46 15,19 5-3-15,-6-10-1 16,9 5-1-16</inkml:trace>
  <inkml:trace contextRef="#ctx0" brushRef="#br1" timeOffset="31390.1387">13745 1183 91 0,'0'0'38'0,"0"0"1"16,0 0-2-16,-48-53-31 0,14 37-1 15,-19 17 0-15,-5 11-2 16,2 8-1-16,2 8 1 16,5 8-2-16,17 3 2 15,21-6-3-15,22-1 2 16,15-8-2-16,17-8 1 15,11-10 0-15,7-6 0 16,8-14 0-16,2-10 0 16,-71 24 0-16,73-35 0 15,-73 35 0-15,63-43 0 16,-63 43 0-16,61-41 0 15,-61 41 0-15,0 0 0 16,56-53 0-16,-56 53-1 0,20-2-1 16,-8 19 1-1,-12 16-2-15,5 13-1 0,-3 9-3 16,6-2-14-16,20 9-21 15,1-23-1-15,23-4 1 16,-1-21-2-16</inkml:trace>
  <inkml:trace contextRef="#ctx0" brushRef="#br1" timeOffset="31571.1568">14691 1244 111 0,'0'0'40'16,"7"-15"1"-16,-7 15-5 15,0 0-41-15,47-26-9 16,-47 26-24-16,58-30-2 0,-58 30 0 16,66-28-1-16</inkml:trace>
  <inkml:trace contextRef="#ctx0" brushRef="#br1" timeOffset="31721.1718">14714 1506 112 0,'-44'40'40'0,"25"-7"2"16,19-33-2-16,25 4-39 15,30-19-6-15,15-18-31 16,29-8-4-16,1-9 0 16,13-7-2-16</inkml:trace>
  <inkml:trace contextRef="#ctx0" brushRef="#br1" timeOffset="32037.2034">16120 788 87 0,'0'0'41'16,"0"0"1"-16,0 0-2 0,0 0-19 16,0 0-22-16,0 0 1 15,0 0-1-15,0 0 1 16,28 23-1-16,-34 49 0 15,-7 17-3-15,-2-6-2 16,12-2-32-16,-5-10-1 16,10-18-1-16,7-26 0 15</inkml:trace>
  <inkml:trace contextRef="#ctx0" brushRef="#br1" timeOffset="32241.2238">16230 878 113 0,'5'-64'44'0,"-5"64"-2"16,16-55-1-16,-16 55-40 16,0 0-1-16,64-64-1 15,-64 64-4-15,70-24-2 16,-70 24-28-16,81-14-6 15,-81 14 0-15,86-3-1 16</inkml:trace>
  <inkml:trace contextRef="#ctx0" brushRef="#br1" timeOffset="32439.2436">16464 849 113 0,'0'0'44'0,"-81"46"0"15,81-46-4-15,-52 33-38 0,52-33-2 16,0 0 0-16,0 0-2 15,0 0-4-15,52 23-18 16,-52-23-19-16,80-8 1 16,-29 3-1-16,-6 1 3 15</inkml:trace>
  <inkml:trace contextRef="#ctx0" brushRef="#br1" timeOffset="32756.2753">15791 1548 88 0,'44'-20'42'0,"22"-5"-2"16,29-4 1-16,13-8-31 15,25-12-5-15,11 0-1 16,-74 26-3-16,4 0-5 16,-10 2-29-16,5-1-5 15,31-7-2-15,-13 22-2 16</inkml:trace>
  <inkml:trace contextRef="#ctx0" brushRef="#br1" timeOffset="33321.3318">16230 1827 90 0,'-16'-4'40'0,"4"12"0"15,-15 1 1-15,7 18-33 16,-10-3-3-16,2 10-2 0,-2-2 1 16,4 5-3-16,4-4 1 15,5-2-1-15,10-8-1 16,9-8 0-16,11-10 0 15,7-10 0-15,6-13 0 16,3-5 1-16,3-9-1 16,-2-6 1-16,-2-6-1 15,-3-1 1-15,-6 1 0 16,-6 6 0-16,-4 7-1 15,-5 8 1-15,-3 8 0 16,-1 15-1-16,0 0 0 16,1 12 1-16,3 8 0 15,9 0-1-15,8 2 1 16,6-4-1-16,14-4 1 0,10-11 0 15,10-6 0-15,-1-8 0 16,7-6 0-16,-11-5 0 16,-5 0 0-16,-6 0 0 15,-13 3-1-15,-14 6 2 16,-18 13-2-16,0 0 0 15,0 27 0-15,-17 6 0 16,-1 11-2-16,-4 7 0 16,9 3-2-16,1 0-7 15,18 13-11-15,-14-23-15 16,22 3-7-16,-5-17-2 15,13 2 1-15</inkml:trace>
  <inkml:trace contextRef="#ctx0" brushRef="#br1" timeOffset="33974.397">14272 3334 95 0,'5'-21'38'0,"-1"11"0"15,-23-13-10-15,2 16-22 16,-14-1-1-16,-3 12 0 15,-11 7-1-15,-6 14 0 16,-7 11 0-16,2 10-1 16,0 8 2-16,11 5-3 15,5-3 1-15,15-1-1 16,21-12 0-16,18-16-1 16,20-14 0-16,17-23-1 0,14-13 1 15,11-14-1-15,-2-10 0 16,0-3 1-16,-7-3-1 15,-15 7 1-15,-9 6-1 16,-12 10 1-16,-12 9-2 16,-19 21 1-16,0 0 1 15,4 23-2-15,-12 10 2 16,-1 9-2-16,1 9 1 15,7 3-1-15,12 4-1 16,6-10-4-16,20-2-6 16,-1-31-16-16,30 5-13 15,-3-27 0-15,16 0-1 16,-5-23 1-16</inkml:trace>
  <inkml:trace contextRef="#ctx0" brushRef="#br1" timeOffset="34142.4139">15082 3421 121 0,'16'-19'40'0,"16"6"2"16,5-19-10-16,9 5-34 16,14 8-4-16,-4-14-18 15,5 29-16-15,-16-5 0 16,-9 20 0-16,-23 1-1 15</inkml:trace>
  <inkml:trace contextRef="#ctx0" brushRef="#br1" timeOffset="34292.4289">15016 3727 114 0,'0'0'41'16,"38"-13"-1"-16,12-18-3 16,15-7-45-16,25 7-28 15,-2-12-4-15,10 10 0 16,-4-8-1-16</inkml:trace>
  <inkml:trace contextRef="#ctx0" brushRef="#br1" timeOffset="35499.5496">16429 2879 87 0,'19'-11'38'15,"-4"-5"1"-15,19 4 1 16,1-12-31-16,18-3-5 15,7-5-3-15,10 6 2 16,2-2-4-16,-2 7 2 16,-9 7-1-16,-17 16 1 15,-18 16-1-15,-25 14 1 16,-20 14 1-16,-21 14-1 15,-19 12 3-15,-10 4-2 0,-4 1-1 16,6-6 1-16,13-7-1 16,16-7 0-16,27-17-1 15,28-17 0-15,36-19-3 16,18-18-2-16,31-6-9 15,-1-24-24-15,27 3-3 16,-9-19 1-16,1 6-1 16</inkml:trace>
  <inkml:trace contextRef="#ctx0" brushRef="#br1" timeOffset="36416.6412">17509 2708 107 0,'-48'12'40'0,"-9"-5"2"15,6 19-3-15,-3-1-35 0,7 8-1 16,5 3 0-16,12 4-2 15,8 4 0-15,14-1 0 16,11-4-1-16,16-4 1 16,21-12-1-16,13-14 0 15,10-8-1-15,8-10 1 16,2-14-1-16,2-11 0 15,-5-5 1-15,-15-6-1 16,-11-2 0-16,-17 0 1 16,-15 1-1-16,-14 4 1 15,-13 8-1-15,-9 5 2 16,-10 8-2-16,2 8 3 15,-2 7-2-15,8 9 0 0,10 3 2 16,16-6-1-16,8 15 0 16,19-9 0-16,19-1 0 15,14-3-1-15,9-3-1 16,8-3 1-16,-2 0 0 15,-4-2 0-15,-12 3 0 16,-12 1 0-16,-18 5 0 16,-19 9 0-16,-20 7 2 15,-19 7-2-15,-8 6 0 16,-7 11 0-16,-2 3 1 15,-2 2-2-15,17 2 2 16,10-4-2-16,17-5 1 16,14-6 0-16,23-15 0 15,14-10 0-15,14-14 0 0,5-13 0 16,3-12 1-1,0-12-2-15,-7-12 1 0,-9-6 1 16,-12-1-2-16,-16-1 0 16,-16 1 0-16,-11 7-1 15,-13 9 1-15,-7 9 0 16,-4 11 0-16,-5 12-1 15,7 10 2-15,10 8 2 16,9 7-2-16,13 3 2 16,18 2-2-16,13-1 3 15,13-4-3-15,14-3 2 16,5-5-1-16,2-3-1 15,-2-5 0-15,-5 0 1 16,-15-3-1-16,-11 3 0 16,-14-1 1-16,-26 4-1 0,3 12 1 15,-26 7-1-15,-9 10 1 16,-9 7-1-16,-2 9 1 15,5 7-2-15,6 2 2 16,15 1-1-16,20-7 1 16,23-13-2-16,18-12 2 15,19-13-1-15,6-17 1 16,3-16-1-16,-1-15 1 15,-10-12 1-15,-16-7-4 16,-19-4 0-16,-17-1-1 16,-22 0-4-16,-16 11-4 15,-19-4-11-15,3 39-9 16,-29-9-10-16,6 32-2 15,-12 5 2-15,5 28 1 0</inkml:trace>
  <inkml:trace contextRef="#ctx0" brushRef="#br1" timeOffset="36716.6712">16626 3554 113 0,'0'0'42'15,"20"-15"0"-15,51 1-1 0,44-15-40 16,34-3 0-16,36-7 0 15,35-2 0-15,27 1-1 16,10 4-1-16,3 5 0 16,-15 5-4-16,-17 20-9 15,-41-12-21-15,-28 24-6 16,-55-3-2-16,-39 14 0 15</inkml:trace>
  <inkml:trace contextRef="#ctx0" brushRef="#br1" timeOffset="37047.7043">17343 3733 98 0,'10'-29'39'0,"1"16"1"16,-13 1-3-16,2 12-35 15,-19 21-1-15,3 13 0 16,-12 13 0-16,-4 10 0 16,-2 3-1-16,5 1-2 15,11-1-2-15,9-16-5 16,33-3-26-16,7-25-4 15,31-11 1-15,5-26-2 0</inkml:trace>
  <inkml:trace contextRef="#ctx0" brushRef="#br1" timeOffset="37966.7962">17992 3699 110 0,'-28'12'41'0,"-17"-4"0"16,7 21-4-16,-5-6-33 15,8 8-1-15,7 4-1 16,13-1-1-16,10 3 0 15,13-7 0-15,10-1 0 16,13-10-1-16,11-6 0 16,5-11-1-16,2-13 1 15,0-10 0-15,0-16-1 0,-3-8 0 16,-9-8 1-16,-5-7-1 15,-5 0 0-15,-5-3 0 16,-7 5-1-16,-6 9 1 16,-3 8 0-16,-6 12 1 15,-4 10-1-15,4 19 1 16,-12-1 1-16,5 16 0 15,6 1 0-15,4 5 0 16,8-2 1-16,12 1-2 16,13-6 1-16,11-5 0 15,10-5-1-15,6-2 1 16,2-4-1-16,-4-2 0 15,-4-1 0-15,-10 3 1 0,-14 2-1 16,-16 5 0-16,-17 4 0 16,-13 10 1-16,-14 7-1 15,-7 5 1-15,-3 5-1 16,-1 6 1-16,8 2-1 15,6 0 1-15,12-6 0 16,16-3-1-16,12-11 1 16,19-15-1-16,10-12 0 15,10-15 0-15,7-12 1 16,2-10-2-16,-5-10 1 15,-7-5 0-15,-8 0 0 16,-12 4 0-16,-14 1-1 16,-11 9 1-16,-8 10-1 15,-10 9 1-15,-4 6 0 16,2 12 0-16,-1 6 0 0,14-2 0 15,-8 21 1-15,17-6-1 16,12 1 1-16,12-2-1 16,14 1 0-16,8-3 0 15,5-5 0-15,4-4 1 16,0-3-1-16,-9-2 0 15,-4-1 0-15,-15 0 1 16,-13-3-1-16,-9 6 0 16,-14 0 1-16,-15 13-1 15,-8 4 1-15,-9 14-1 16,-1 6 1-16,3 14-1 15,4 7 0-15,9 0 1 16,13 1-1-16,14-7 0 16,10-9 0-16,13-17 0 0,7-15 0 15,4-19 2-15,-1-18-2 16,-3-15 0-16,-10-11 0 15,-11-8-2-15,-10-2-3 16,-23-12-6-16,-1 20-9 16,-40-14-9-16,5 34-4 15,-41 1-7-15,-9 25-5 16,-35 12 3-16</inkml:trace>
  <inkml:trace contextRef="#ctx0" brushRef="#br1" timeOffset="38567.8564">14409 4923 106 0,'-10'-24'40'0,"10"24"2"0,-18-17-3 15,4 17-38-15,-8 4 2 16,-5 17-3-16,-7 13 3 16,-5 15-2-16,-2 8 2 15,1 7-2-15,5 0 2 16,10-4-2-16,18-10 0 15,14-14 1-15,22-25-1 16,20-21-1-16,14-23 1 16,13-14-1-16,3-12 0 15,2-3 1-15,-12-2-1 16,-6 5 0-16,-17 11 0 15,-17 14 0-15,-15 20-1 0,-14 14 2 16,-18 23 0-16,-4 11-2 16,-4 14 2-16,3 4-2 15,8 6 1-15,10-4-3 16,20 0-1-16,10-21-6 15,34 7-13-15,-2-38-7 16,27 1-13-16,1-21 1 16,8-5-1-16,-8-14 2 15</inkml:trace>
  <inkml:trace contextRef="#ctx0" brushRef="#br1" timeOffset="38722.8719">15283 5032 108 0,'0'0'41'0,"11"11"-1"0,12-22-1 15,20 3-41-15,5 0-2 16,-3-7-7-16,13 19-27 16,-18-9-2-16,0 17 1 15,-21-3-1-15</inkml:trace>
  <inkml:trace contextRef="#ctx0" brushRef="#br1" timeOffset="38858.8855">15303 5324 92 0,'-39'35'40'0,"7"-19"1"16,18 0-2-16,14-16-23 15,23-17-22-15,30 3-26 16,-2-20-8-16,16 4 1 16,7-12-3-16</inkml:trace>
  <inkml:trace contextRef="#ctx0" brushRef="#br1" timeOffset="39323.932">16463 4791 95 0,'17'-26'39'16,"31"9"2"-16,2-13-7 15,17 11-30-15,0 2 0 16,5 9-1-16,-10 5 0 16,-5 15-2-16,-23 9-1 15,-26 12 1-15,-22 11 1 16,-23 9-1-16,-20 8 1 15,-15 7 0-15,-8-1 1 16,5-5-2-16,8-5 2 16,11-8-2-16,23-9-1 15,22-14 1-15,32-11-2 16,25-15-2-16,23-7-3 0,10-22-12 15,28 12-18-15,-7-20-5 16,11 5-1-16,-9-13 1 16</inkml:trace>
  <inkml:trace contextRef="#ctx0" brushRef="#br1" timeOffset="39872.9869">17397 4905 99 0,'-20'17'41'16,"-6"-5"1"-16,8 13-3 15,-3-7-33-15,1 11-4 0,-2 2 3 16,0 8-3 0,1-2 2-16,2 3-3 0,-1-5 0 15,6-3 0-15,7-7-1 16,6-10 0-16,1-15 0 15,27-14 0-15,2-13 0 16,5-9 0-16,7-11-1 16,1-1 2-16,-2-5-2 15,-2-2 1-15,-4 12-2 16,-6 5 2-16,-8 10-1 15,-7 9 1-15,-13 19 1 16,10-3-3-16,-10 15 2 16,-3 9 1-16,1 5 1 15,2 3-2-15,5-1 2 16,1-3-2-16,11-6 2 0,6-8-2 15,11-13 0-15,5-8 2 16,6-9-3-16,3-8 1 16,-1-4-1-16,-4 0 2 15,-4 0-2-15,-7 3 1 16,-10 11 0-16,-11 7-1 15,-11 10 1-15,-2 18 0 16,-13 8 1-16,-6 13-1 16,0 6 1-16,-1 8-3 15,6 3 0-15,4-3-3 16,16-2-5-16,1-31-14 15,35 7-5-15,-3-33-14 16,27-9 1-16,7-25 1 16,17-9-1-16</inkml:trace>
  <inkml:trace contextRef="#ctx0" brushRef="#br1" timeOffset="40053.0049">18730 4468 92 0,'-54'37'42'15,"-10"30"0"-15,-17 0-1 16,15 3-24-16,-4 15-16 15,18-5-3-15,15 5 0 16,14-16-5-16,32 9-16 16,-1-28-18-16,28-3 1 15,1-24-2-15,15-4 0 16</inkml:trace>
  <inkml:trace contextRef="#ctx0" brushRef="#br1" timeOffset="40337.0332">18685 4881 102 0,'-25'3'40'15,"-8"-3"1"-15,12 13-2 16,8 0-36-16,5 4-1 16,8 2 1-16,16-1-2 15,10-3 2-15,6 3-3 16,7-2 2-16,1 0-1 15,-4-1 1-15,-5 2-1 16,-11 4 0-16,-11 4-1 16,-13 1 1-16,-13 2-1 0,-9 1-1 15,-7 2 0-15,0-1-2 16,-4-8-4-16,16 9-14 15,-11-28-9-15,32-3-13 16,-12-3 2-16,28-12-2 16</inkml:trace>
  <inkml:trace contextRef="#ctx0" brushRef="#br1" timeOffset="40738.0732">19155 4427 100 0,'-10'8'41'0,"25"-1"0"15,-15-7-9-15,28-7-28 16,-4 6 0-16,5 2-1 16,-1 0 0-16,-4 4-1 15,-1 1 0-15,-9 3-1 16,-7 2 0-16,-8 8 0 15,-11 4-1-15,-10 7 1 16,-7 3-1-16,-4 5 1 16,0 1-1-16,4 1 0 15,6-6-1-15,18-5-1 16,17-7-3-16,10-15-9 0,35 8-14 15,-9-23-11-15,23 6-3 16,-4-16 0-16,12 9 0 16</inkml:trace>
  <inkml:trace contextRef="#ctx0" brushRef="#br1" timeOffset="40880.0876">19791 4736 113 0,'0'0'42'0,"-10"5"1"15,10-5-2-15,-14-25-42 16,3 10-6-16,11 15-14 15,-26-16-13-15,13 14-9 16,-15-6 0-16,1 8-1 16</inkml:trace>
  <inkml:trace contextRef="#ctx0" brushRef="#br2" timeOffset="56412.6407">1632 6953 94 0,'23'-30'37'16,"6"-6"-1"-16,15 4 0 15,-8 1-34-15,9 1 0 16,3 6-1-16,-6 11 1 16,-7 13-1-16,-12 18 0 15,-9 15 1-15,-7 16-1 16,-9 14 1-16,-6 13 0 15,-3 7-1-15,3 6 0 16,5-6 0-16,7-8 1 16,9-16-1-16,15-22 0 15,10-22 1-15,13-25 0 16,8-22 0-16,5-20-1 15,2-12 2-15,-9-8-1 16,-9-5 0-16,-12 1 0 16,-11 3 0-16,-16 7-1 0,-14 8 0 15,-3 13 0-15,-5 5-2 16,0 8-1-16,6 13-3 15,4-2-6-15,24 23-26 16,1-2-3-16,20 16 0 16,2-2-1-16</inkml:trace>
  <inkml:trace contextRef="#ctx0" brushRef="#br2" timeOffset="56713.6708">3383 6894 99 0,'-37'-39'39'0,"-3"16"0"15,-15 1-1-15,1 13-29 16,-8 16-6-16,7 17 0 15,-3 16 0-15,12 17-3 16,3 17 2-16,13 10-1 16,5 8 0-16,15 3-1 15,6-3-1-15,9-5-2 16,5-5-2-16,0-20-4 15,12-2-29-15,-12-24-2 16,8-6 1-16,-18-30-1 16</inkml:trace>
  <inkml:trace contextRef="#ctx0" brushRef="#br2" timeOffset="56871.6866">2771 7442 108 0,'2'-24'39'0,"11"-5"1"15,20 7-3-15,19-5-34 16,16-3-4-16,17 4-13 15,6-12-24-15,12 4 0 16,0-2-2-16,-1 4 0 16</inkml:trace>
  <inkml:trace contextRef="#ctx0" brushRef="#br2" timeOffset="57038.7032">3871 7000 112 0,'0'0'40'0,"8"-11"0"16,7-6-4-16,17-18-40 15,7 23-12-15,0-13-21 16,6 12-2-16,-7-2 0 16,-1 15-1-16</inkml:trace>
  <inkml:trace contextRef="#ctx0" brushRef="#br2" timeOffset="57187.7182">3859 7252 107 0,'-34'23'40'0,"20"-7"2"16,14-16-3-16,25-26-34 0,23 10-18 15,7-22-26-15,21 3-1 16,0-9 0-16,18 4-1 16</inkml:trace>
  <inkml:trace contextRef="#ctx0" brushRef="#br2" timeOffset="57804.7799">4516 6721 94 0,'19'-29'38'0,"13"0"1"15,2-6-1-15,11 5-33 16,0-8-2-16,6 5 0 0,-1 5-1 15,-4 7 0-15,-7 10-1 16,-8 12 0-16,-13 11 0 16,-10 13 0-16,-8 12 0 15,-9 10 0-15,-2 10 0 16,-6 7 0-16,4 4-1 15,4 1 0-15,6-4 0 16,13-7 1-16,8-13-1 16,14-9 1-16,13-19 0 15,5-15 0-15,8-17 1 16,2-12 0-16,-6-15-1 15,-5-9 1-15,-6-7 0 16,-14-2-1-16,-10-2 0 16,-8 3-2-16,-8 9 0 0,-8 1-2 15,3 18-2-15,-6 2-5 16,8 29-26-16,4-11-3 15,7 22-1-15,-2 2-1 16</inkml:trace>
  <inkml:trace contextRef="#ctx0" brushRef="#br2" timeOffset="57998.799">5778 6847 101 0,'-16'28'39'0,"2"9"1"16,-12-5-2-16,13 9-33 15,-6-7-3-15,9 2-1 0,8-4-1 16,9-8-2-16,16-9-8 16,4-15-27-16,15-8-3 15,1-17 1-15,10-7-1 16</inkml:trace>
  <inkml:trace contextRef="#ctx0" brushRef="#br2" timeOffset="58139.8134">5928 6533 93 0,'-44'-13'40'15,"10"7"-5"-15,7 11-17 16,7-12-38-16,20 7-18 16,-2-13-2-16,19 5-1 15</inkml:trace>
  <inkml:trace contextRef="#ctx0" brushRef="#br2" timeOffset="58478.8473">6797 6384 97 0,'0'0'36'0,"0"0"2"16,9 36 0-16,-21 4-34 15,1 10-2-15,1 9-1 16,1 10-1-16,-4 7-2 16,4-6 1-16,6 4-11 15,-5-17-26-15,16-5 1 16,-4-17-1-16,8-10 0 15</inkml:trace>
  <inkml:trace contextRef="#ctx0" brushRef="#br2" timeOffset="58639.8634">6711 6806 83 0,'-27'-34'40'15,"8"13"0"-15,1-6 0 0,18 12-18 16,9-5-19-16,19 1-5 16,26 7-8-16,8-11-27 15,20 11-3-15,3-9 1 16,17 14-1-16</inkml:trace>
  <inkml:trace contextRef="#ctx0" brushRef="#br2" timeOffset="59042.9037">7798 6536 96 0,'-32'-21'40'15,"-5"10"0"-15,-17 2 1 16,7 13-33-16,-23 8-2 15,5 19 0-15,-3 5-2 16,9 9-1-16,8 1-1 16,14 4 0-16,14-6-1 15,20-6 0-15,21-11-1 16,17-15 1-16,16-13-1 15,13-10 0-15,8-15 1 16,4-5-1-16,-2-8 1 16,-11 0-1-16,-5-1 0 15,-17 4 2-15,-10 5-2 16,-12 9 0-16,-14 9 0 15,-5 13 0-15,0 0-2 0,-18 17 2 16,9 8-1-16,1 7 0 16,6 2-2-16,4 4-1 15,13 1-2-15,1-19-12 16,29 5-20-16,-6-24-3 15,22-6 1-15,-3-24-1 16</inkml:trace>
  <inkml:trace contextRef="#ctx0" brushRef="#br2" timeOffset="59229.9224">8548 6106 113 0,'-22'36'41'15,"-16"12"0"-15,10 20 0 16,-4 1-40-16,2 9 1 0,12 2-3 15,1 0-2-15,15 4-9 16,-3-17-25-16,20-4-3 16,-6-17-1-16,9-13 0 15</inkml:trace>
  <inkml:trace contextRef="#ctx0" brushRef="#br2" timeOffset="59390.9385">8326 6461 131 0,'11'-21'43'15,"21"14"-3"-15,5-13-7 16,15 7-38-16,26 4-28 16,-6-5-9-16,11 8 2 0,-5-2-4 15</inkml:trace>
  <inkml:trace contextRef="#ctx0" brushRef="#br2" timeOffset="60343.0336">1970 8492 96 0,'7'-22'36'16,"12"1"2"-16,4-9-2 15,6-3-35-15,-1 4 0 16,2 6-1-16,-3 9 0 15,0 14 1-15,-10 15 0 16,-6 14-1-16,-10 12 1 16,-2 13 2-16,-6 6-1 15,0 5 0-15,-2-2 1 16,8-1-2-16,3-14 2 0,11-8-1 15,6-15 1-15,15-15-1 16,3-19 0-16,10-12 0 16,-2-14 0-16,0-7 0 15,-9-8-1-15,-4-2 1 16,-15-3-2-16,-7 5 1 15,-8 5-3-15,-7 10 1 16,-2 6-2-16,4 5-2 16,3 24-6-16,12-21-27 15,18 23-2-15,-3-3 0 16,20 10 0-16</inkml:trace>
  <inkml:trace contextRef="#ctx0" brushRef="#br2" timeOffset="60620.0612">3303 8164 93 0,'-11'-22'39'0,"-9"2"0"16,2 17-1-16,-19 13-33 15,3 13 0-15,-3 12-1 16,2 21 0-16,-3 13-1 16,0 15 0-16,8 8 0 15,5 6-2-15,9 3 0 16,8-10-3-16,11-5-4 15,1-21-20-15,17-2-13 0,-4-28-1 16,10-7 0-16,-12-25-1 16</inkml:trace>
  <inkml:trace contextRef="#ctx0" brushRef="#br2" timeOffset="60770.0764">2892 8792 115 0,'-23'-27'40'0,"18"7"1"15,14-10-2-15,21-3-36 16,15 4-4-16,15-11-10 15,23 11-27-15,0-12-4 16,6 12 2-16,-1-5-4 16</inkml:trace>
  <inkml:trace contextRef="#ctx0" brushRef="#br2" timeOffset="61131.1125">3954 8302 104 0,'0'0'38'16,"28"-9"1"-16,10 6-9 16,5-11-32-16,9-7-3 15,17 9-29-15,-8-6-4 16,4 11 1-16,-10 1-2 15</inkml:trace>
  <inkml:trace contextRef="#ctx0" brushRef="#br2" timeOffset="61288.1282">4040 8590 108 0,'-3'14'41'0,"17"-21"-1"16,33-7-3-16,27-10-46 15,15-17-29-15,25 2-2 16,-2-5 0-16,5 7-2 15</inkml:trace>
  <inkml:trace contextRef="#ctx0" brushRef="#br2" timeOffset="63648.3642">5623 7873 77 0,'1'-22'36'0,"1"5"0"16,-9-10-6-16,6 8-24 15,-12-1-2-15,-2 6 0 16,-10 1 0-16,-3 13 0 16,-12 8-1-16,0 12 1 0,-9 17-1 15,-1 9 0-15,2 10 0 16,11 11-1-16,8 4 0 15,14 3-1-15,16-3 0 16,22-8 0-16,20-15 0 16,23-17-1-16,16-22 1 15,12-20-1-15,8-18 0 16,-1-18 1-16,-5-17-1 15,-16-7 1-15,-21-2-1 16,-24-2-1-16,-26 9-1 16,-29 8 0-16,-18 17-2 15,-27 9-1-15,-6 22-3 16,-21 8-3-16,16 25-22 15,-8-2-3-15,23 8-1 16,13-3-1-16</inkml:trace>
  <inkml:trace contextRef="#ctx0" brushRef="#br2" timeOffset="64136.413">6768 7778 70 0,'0'0'39'0,"8"-10"-3"16,-6 20 2-16,-2-10-19 0,-14 44-17 15,-3-3 0-15,5 10-2 16,-6 8-1-16,1 3-2 15,6 10-5-15,-6-15-29 16,14-1 1-16,-1-25-2 16,9-8 1-16</inkml:trace>
  <inkml:trace contextRef="#ctx0" brushRef="#br2" timeOffset="64287.4281">6658 8027 80 0,'-4'-16'41'15,"0"-4"-2"-15,4 20 2 16,23-23-24-16,10 13-17 15,11 9-10-15,9-11-26 0,14 11-4 16,-2-2 1-16,6 8-2 16</inkml:trace>
  <inkml:trace contextRef="#ctx0" brushRef="#br2" timeOffset="64885.4879">7441 7715 104 0,'0'0'39'0,"10"-17"2"0,13-6-3 16,13-1-38-16,13-4 0 15,12 1 0-15,0 5 1 16,-1 7-1-16,-6 11 1 15,-9 12 0-15,-20 16 0 16,-17 9 0-16,-22 14 0 16,-18 10 0-16,-15 3 1 15,-7 2-1-15,-6 1 0 16,1-6 0-16,8-6 0 15,13-10-1-15,20-6 1 16,20-13-2-16,24-12 0 16,22-8-1-16,23-7-2 15,9-14-7-15,25 2-28 16,-8-14 0-16,16 0 0 0,-8-11-2 15</inkml:trace>
  <inkml:trace contextRef="#ctx0" brushRef="#br2" timeOffset="65068.5062">8644 7745 100 0,'-33'16'39'0,"-3"18"0"16,-13-3-1-16,1 5-36 15,-8 10-1-15,-4 6 0 16,2 1-1-16,-2-1-2 16,15 3-5-16,-6-22-29 15,23 4-3-15,4-19 1 16,16-5-1-16</inkml:trace>
  <inkml:trace contextRef="#ctx0" brushRef="#br2" timeOffset="65225.5218">8235 7913 110 0,'9'-7'40'0,"-9"7"2"15,14 5-1-15,0 7-37 16,4 7-3-16,14 1-4 16,6-5-8-16,15 12-28 15,-1-12-2-15,12 8-1 16,-6-11-1-16</inkml:trace>
  <inkml:trace contextRef="#ctx0" brushRef="#br2" timeOffset="65991.5984">9626 7306 82 0,'-7'-17'37'0,"-9"17"-2"16,-18 10 1-16,-4 28-31 16,-9 12 0-16,4 20 1 15,-12 7 0-15,11 16-1 16,6-2-1-16,18 0 0 15,13-15-2-15,21-11 0 16,19-19-2-16,14-18 0 0,10-19 1 16,9-21-2-16,-8-11 2 15,-11-10 0-15,-11-6-2 16,-22-1 1-16,-21 5-2 15,-23 6 0-15,-21 9-2 16,-16 10-2-16,4 18-26 16,-18-1-7-16,12 18 0 15,2-3-1-15</inkml:trace>
  <inkml:trace contextRef="#ctx0" brushRef="#br2" timeOffset="66841.6835">2248 9723 85 0,'12'-9'35'15,"4"-10"0"-15,12 5 0 16,-5-9-31-16,8 5-2 16,-1 2 1-16,3 10-1 15,-9 8 1-15,-4 16-2 16,-10 11 1-16,-6 12 0 15,-4 12 0-15,-5 11 0 16,-5 6-1-16,4 1 0 16,1-5-1-16,10-4 1 15,8-14 0-15,6-13 0 0,6-22 2 16,13-14-1-16,3-17 1 15,6-18-1-15,-3-12 2 16,-2-11-2-16,-8-8 1 16,-7-1-3-16,-3 2 1 15,-8 7-2-15,-9 7 1 16,-1 13-2-16,-5 9-1 15,-5 12-4-15,4 18-15 16,0 0-17-16,23 18 0 16,-7-11 0-16,18 12-2 15</inkml:trace>
  <inkml:trace contextRef="#ctx0" brushRef="#br2" timeOffset="67087.7081">3733 9572 80 0,'-40'8'40'0,"0"19"-1"16,-11 2 1-16,3 31-17 15,-8-4-17-15,7 13-2 16,7 7-2-16,9 4-1 15,10 1-2-15,9-6-1 16,18-3-4-16,6-23-11 16,15 2-24-16,-3-24 2 15,11-5-1-15,-10-18 0 16</inkml:trace>
  <inkml:trace contextRef="#ctx0" brushRef="#br2" timeOffset="67246.724">3291 10174 105 0,'-30'-29'42'16,"19"6"-1"-16,12-10 0 15,29-4-36-15,14-2-4 16,16-7-3-16,21 5-7 16,3-11-29-16,22 10-1 15,-10-4-1-15,8 12-1 16</inkml:trace>
  <inkml:trace contextRef="#ctx0" brushRef="#br2" timeOffset="67419.7413">4483 9598 108 0,'10'-2'39'16,"-1"-11"0"-16,15-1-3 16,7-1-39-16,-1-9-6 15,13 11-29-15,-8-1 0 16,0 14-1-16,-6-1 0 15</inkml:trace>
  <inkml:trace contextRef="#ctx0" brushRef="#br2" timeOffset="67576.757">4482 9878 114 0,'-16'17'41'0,"6"-19"1"16,20-4-3-16,3-15-39 16,27-7-3-16,14 6-12 15,2-16-24-15,13 9-2 16,0-6 1-16,17 10-1 15</inkml:trace>
  <inkml:trace contextRef="#ctx0" brushRef="#br2" timeOffset="67892.7886">5749 9136 93 0,'11'-17'40'16,"-11"17"1"-16,14 9-2 15,-19 25-35-15,-5 20-1 16,-4 15-1-16,-1 13-1 16,1 13-2-16,3 0-2 15,12 14-9-15,0-25-27 16,19-9 2-16,5-23-2 15,18-15-2-15</inkml:trace>
  <inkml:trace contextRef="#ctx0" brushRef="#br2" timeOffset="68244.8238">6154 9231 78 0,'13'-8'41'0,"8"-3"-3"15,17 5 3-15,5-15-28 16,7 7-10-16,3 2 0 16,6 9 0-16,-9 6 0 15,-7 14-1-15,-13 8-1 16,-10 8 0-16,-18 11 0 15,-16 9 1-15,-16 5-1 0,-11 5 1 16,-10 2 0-16,2 1 0 16,-1-6-1-16,10-3 1 15,13-7-1-15,16-9 1 16,20-12-2-16,18-14-1 15,21-8-2-15,9-15-3 16,28 0-29-16,-7-24-6 16,16-2 0-16,-6-12-1 15</inkml:trace>
  <inkml:trace contextRef="#ctx0" brushRef="#br2" timeOffset="68975.8967">7288 9399 82 0,'5'-25'38'15,"-2"11"-2"-15,-7 3 2 16,4 11-33-16,-18 4 1 0,5 17-1 16,-7 4 0-16,1 13 0 15,-3 2-1-15,4 2 0 16,2 0-1-16,6-3 0 15,5-9-2-15,7-7 1 16,5-10-2-16,7-11 1 16,4-14-1-16,5-5 0 15,-2-7 0-15,2-6 1 16,-3-6-2-16,-5-3 1 15,-6 3-1-15,2 2 1 16,-8 4 0-16,-3 5-1 16,0 6 0-16,0 19 0 15,0-11 2-15,0 11-1 16,5 27 2-16,0-4-1 0,6 2 0 15,0 4 1-15,7-2 0 16,5-5 0-16,5-6-1 16,8-13 1-16,3-8-2 15,5-12 0-15,3-6 0 16,0-5-1-16,-4-5 1 15,-5 2 0-15,-5 1 0 16,-9 8-1-16,-5 6 1 16,-19 16 0-16,0 0 0 15,4 24 1-15,-18 11-1 16,0 6 0-16,-1 8 0 15,4 3-1-15,6 2-1 16,9-11-2-16,20-4-7 16,0-36-11-16,33-3-19 0,-1-26 1 15,20-10 1-15,2-25-3 16</inkml:trace>
  <inkml:trace contextRef="#ctx0" brushRef="#br2" timeOffset="69131.9122">8575 8902 105 0,'-36'10'39'0,"1"37"1"15,-21 14-1-15,4 12-36 16,-10 14-2-16,4 8 0 16,16 4-4-16,5-13-7 15,28 4-27-15,7-22-2 16,25-11 0-16,11-25 0 15</inkml:trace>
  <inkml:trace contextRef="#ctx0" brushRef="#br2" timeOffset="69443.9434">8799 9242 102 0,'-29'2'39'16,"2"15"1"-16,-6-7-3 15,10 13-33-15,4 4-1 16,13 2 0-16,6-4 0 15,15 2-1-15,8-8 0 16,10 0 0-16,0-3-1 16,1 1 1-16,-3-2 0 15,-7 5 0-15,-9 7 0 0,-15 5-1 16,-14 8 0-16,-9 0 1 15,-9 4-2-15,-3-4-2 16,4-2-5-16,-2-20-13 16,28 3-19-16,5-21-2 15,17-6-1-15,12-14 0 16</inkml:trace>
  <inkml:trace contextRef="#ctx0" brushRef="#br2" timeOffset="69577.9571">9131 9699 110 0,'8'13'42'16,"-8"-13"1"-16,0 0-2 15,-22 2-31-15,10-18-17 0,12 16-28 16,-13-28-7 0,6 14 0-16,-8-7-2 0</inkml:trace>
  <inkml:trace contextRef="#ctx0" brushRef="#br3" timeOffset="91148.1139">1635 11414 73 0,'3'-23'37'0,"5"8"0"16,-8-5-1-16,0 10-32 15,0 10-2-15,0 0 0 16,0 10 0-16,3 19 1 16,-4 13-1-16,-1 15 2 15,1 9-1-15,-2 10-2 16,2 5 1-16,-1 3-1 15,-4-2 1-15,4-6-2 16,-1-10 1-16,2-13-2 16,1-13 1-16,5-10 1 0,-5-30 0 15,0 0-1-15,11-20 1 16,-4-16 0-16,-3-15-1 15,-2-10 1-15,-1-14-1 16,1-11 1-16,-1-9 0 16,3-4-1-16,10-3 1 15,6 6-1-15,8 5 1 16,5 9 0-16,11 15-1 15,1 16 0-15,6 17 0 16,-2 13 0-16,0 20 0 16,-6 10-1-16,-6 11 1 15,-6 10-1-15,-9 8 1 16,-8 8-1-16,-12 4 1 15,-5 2 0-15,-12 1 0 0,-12-3 0 16,-9-5 0-16,-9-4 0 16,-7-9-2-16,-5-11 0 15,8-6-4-15,-4-17-4 16,21 2-27-16,-2-15-1 15,17 1 0-15,13-8-3 16</inkml:trace>
  <inkml:trace contextRef="#ctx0" brushRef="#br3" timeOffset="91501.1492">2983 11340 80 0,'0'0'41'16,"15"-8"0"-16,14-12-1 15,23 0-32-15,9-3-9 0,11-5-2 16,10 9-4-16,-7-2-30 16,5 16-1-16,-16 4 0 15,-9 11-2-15</inkml:trace>
  <inkml:trace contextRef="#ctx0" brushRef="#br3" timeOffset="91670.1661">3218 11418 93 0,'-34'21'41'15,"7"-15"1"-15,27-6-3 16,26 12-38-16,17-30-3 16,26 8-18-16,7-21-19 15,16 6 0-15,4-8-2 0,20 3 0 16</inkml:trace>
  <inkml:trace contextRef="#ctx0" brushRef="#br3" timeOffset="92553.2544">4703 11036 78 0,'17'-10'38'0,"-4"-1"-1"16,0 11 1-16,-13 0-34 15,-1 13-1-15,-8 5 0 16,-1 15 0-16,-10 3 1 15,-3 11-1-15,-1 1 0 16,1-3-1-16,4-3 0 16,4-7 0-16,10-8-1 15,4-13 0-15,1-14-1 16,23-9 0-16,2-14 1 15,1-8-1-15,1-7 0 16,5-8 0-16,-4-3 1 16,-3 0-1-16,1 6 0 0,-10 2 0 15,3 10 0-15,-9 7 1 16,-1 8-1-16,-9 16 0 15,15-8 0-15,-15 8 1 16,18 21 0-16,-7-5 0 16,1 6-1-16,3 0 0 15,4-1 1-15,4 1 0 16,4-8 0-16,4-6 0 15,5-8 0-15,4-8 0 16,4-9 0-16,4-8-1 16,-2-3 2-16,-6-1 0 15,-3 1-1-15,-12 5 0 16,-3 4 0-16,-8 10 0 15,-14 9-1-15,4 14 0 0,-13 8-1 16,0 8-1-16,0 5 0 16,2 5-3-16,5 5-2 15,-1-4-8-15,23 11-9 16,-8-24-17-16,22 4 0 15,-2-17-1-15,16-4 2 16</inkml:trace>
  <inkml:trace contextRef="#ctx0" brushRef="#br3" timeOffset="93011.3002">5876 10935 88 0,'0'0'40'0,"0"0"3"0,0 0-4 15,21 1-31-15,-4-6-3 16,10-3-3-16,3 3 2 16,6-4-3-16,-3 5 2 15,1 0-3-15,-2 3 2 16,-7 4-2-16,-1 3-2 15,-12 6 2-15,-3 5-2 16,-9 6 3-16,-2 5-3 16,-10 7 2-16,0 4 0 15,-2 2 0-15,1 0 0 16,7-4 0-16,6-2 1 15,9-12-1-15,13-13 1 16,9-12 0-16,11-15 0 16,1-12 0-16,4-9 0 0,-4-7 0 15,-6-3-1-15,-5-5 2 16,-6 7 0-16,-13 5-1 15,0 5 0-15,-2 7 0 16,4 1-1-16,8 9-2 16,6-2-3-16,18 15-13 15,-7-13-9-15,19 16-15 16,1-4-1-16,12 11 0 15,-2-1 0-15</inkml:trace>
  <inkml:trace contextRef="#ctx0" brushRef="#br3" timeOffset="93912.3903">2019 12530 72 0,'0'0'38'0,"-14"-11"-1"0,14 11-6 16,-20 15-24-16,16 1-1 15,-6 4-1-15,9 14 0 16,-2 6-2-16,3 13 0 15,-3 8-1-15,3 11 1 16,-2 2-2-16,0 4 1 16,-2 1-2-16,1-7 1 15,-2-6 0-15,0-10 0 16,2-11-1-16,0-12 0 15,3-11 1-15,0-22-1 16,0 0 1-16,-2-17-1 16,4-14 1-16,0-8 0 15,-1-14 0-15,2-13-1 16,4-13 1-16,-2-8-1 0,7 0 0 15,-2 0-1-15,6 8 1 16,5 5-2-16,3 12 2 16,7 11-2-16,2 15 1 15,7 13 1-15,2 14-2 16,5 2 1-16,0 10 0 15,0 3 0-15,-3 6-1 16,-7 1 2-16,-7 6-1 16,-12-1 0-16,-14 0 1 15,-13 2 0-15,-18-1 0 16,-11-1-1-16,-10 1 1 15,-7-4-2-15,-2 2-2 16,-2-16-12-16,19 5-22 16,2-10 0-16,23 3-2 0,8-8 1 15</inkml:trace>
  <inkml:trace contextRef="#ctx0" brushRef="#br3" timeOffset="94327.4317">3556 12438 86 0,'0'0'41'15,"12"4"-2"-15,6-14 0 16,18-4-37-16,-1 2-3 16,8-7-2-16,8 10-5 15,-9-13-23-15,11 16-7 16,-20 0 0-16,0 10-2 0</inkml:trace>
  <inkml:trace contextRef="#ctx0" brushRef="#br3" timeOffset="94469.4457">3620 12628 81 0,'-19'8'39'0,"19"-8"-2"16,19-7-1-16,19-18-44 16,21 3-29-16,5-9 1 15,16 4-4-15,-2-5 2 16</inkml:trace>
  <inkml:trace contextRef="#ctx0" brushRef="#br3" timeOffset="95143.5134">4995 11924 73 0,'12'-6'38'0,"-12"6"-1"15,11 14-5-15,-17 9-28 16,0 18 0-16,-10 13-2 16,-4 14 1-16,-4 7-1 15,1 5-3-15,9 0-1 16,0-16-4-16,28-6-18 15,5-29-12-15,22-21-1 0,14-27-1 16,22-14 1-16</inkml:trace>
  <inkml:trace contextRef="#ctx0" brushRef="#br3" timeOffset="96068.6059">5642 11899 62 0,'-44'45'40'15,"-13"6"-1"-15,10 14 1 16,-7-9-17-16,16 10-18 15,11-8-2-15,21-1 0 16,17-12-1-16,18-10-2 16,15-19 1-16,13-13-1 15,9-15 1-15,3-11-1 16,-3-13 0-16,-8-10-1 0,-12-8 1 15,-10-3 0-15,-15 3 0 16,-13-2-1-16,-13 9 1 16,-8 5-1-16,-5 8 1 15,-1 8 0-15,-2 7 1 16,4 9-1-16,7 7 0 15,10 3 1-15,0 0 0 16,27 13 0-16,5-7-1 16,9-4 1-16,10 0-1 15,8-4 1-15,4-4-1 16,-3-2 0-16,-1 0 0 15,-5-2 0-15,-13 2 1 0,-8 1-1 16,-12 5 1 0,-21 2-1-16,0 0 1 0,-17 24-1 15,-9-2 1-15,-7 9 0 16,-3 6-1-16,-1 5 1 15,4 2-1-15,7 1 1 16,12-3 0-16,13-10-1 16,14-8 1-16,16-11-1 15,10-13 0-15,11-12 0 16,7-11 0-16,-4-9 0 15,-2-9 0-15,-5-3 0 16,-8-4 0-16,-18 2-1 16,-8 4 1-16,-14 5 0 15,-8 6 0-15,-7 9 0 16,-7 8-1-16,-2 7 1 15,1 8-1-15,7 6 1 0,7 5 0 16,10-2 0-16,14-1 0 16,13-3 0-16,11-5 0 15,13-4 0-15,8-5 0 16,5-4 0-16,1-4 0 15,-2 3 0-15,-11-1 1 16,-9 5-1-16,-14 4 1 16,-9 7-1-16,-19-2 1 15,-7 30-1-15,-14 2 0 16,-7 11 1-16,2 7-1 15,-5 9 1-15,7 2-1 16,7-1 0-16,10-6 0 16,9-11 1-16,14-15 0 0,13-21-1 15,9-19 1-15,9-16 0 16,0-17-1-16,-3-9 1 15,-3-6 0-15,-11-5-1 16,-9 2-1-16,-12 2 0 16,-12 10-1-16,-10 9 0 15,-9 12-5-15,-8 2-4 16,16 27-11-16,-20-9-11 15,24 17-8-15,-3 1-2 16,22 7 2-16</inkml:trace>
  <inkml:trace contextRef="#ctx0" brushRef="#br3" timeOffset="96348.6339">7766 11755 81 0,'-29'8'40'16,"-1"18"-2"-16,-14 4 1 16,1 12-36-16,-19 16-3 15,1 5-1-15,4 5-4 16,-2-9-7-16,18 2-26 15,4-21 2-15,27-9 0 16,10-31-1-16</inkml:trace>
  <inkml:trace contextRef="#ctx0" brushRef="#br3" timeOffset="96504.6495">7440 12011 75 0,'12'-49'39'0,"3"13"1"15,-20-2-6-15,13 27-11 16,-12-1-15-16,4 12-3 16,12 1-2-16,8 2-2 15,18 7-4-15,7-12-10 16,27 17-15-16,-7-12-14 15,15 4 0-15,-3-7-2 16,8 4 1-16</inkml:trace>
  <inkml:trace contextRef="#ctx0" brushRef="#br3" timeOffset="96752.6743">8550 11656 90 0,'-34'21'38'16,"5"10"0"-16,4 0 2 15,9 5-41-15,-2 8 1 16,7 9-3-16,6 5-1 15,-4-9-15-15,13 12-20 16,1-14 1-16,11-2-1 16,2-15 0-16</inkml:trace>
  <inkml:trace contextRef="#ctx0" brushRef="#br3" timeOffset="97130.7119">8807 11634 101 0,'0'0'42'0,"17"9"3"16,-17-9-3-16,27-12-42 15,2 4 1-15,8 0-2 16,4 1 2-16,4 3 0 0,-5 4 0 15,2 6-1-15,-10 8 1 16,-11 9 1-16,-14 6-2 16,-15 10 0-16,-16 6 1 15,-10 6-3-15,-7 3 3 16,-2 1-2-16,1-2 2 15,8-4-3-15,15-8 3 16,15-9 0-16,20-13-1 16,24-15-1-16,17-6-3 15,7-20-7-15,21 11-7 16,-14-30-6-16,19 8-18 15,-15-9-2-15,1 4-1 16,-15-3 2-16</inkml:trace>
  <inkml:trace contextRef="#ctx0" brushRef="#br3" timeOffset="98359.835">2208 13740 60 0,'0'0'38'0,"9"-12"-2"0,-9 12 3 16,9-10-32-16,-9 10-3 16,0 0 0-16,12 23 0 15,-12 3-1-15,-5 17 0 16,-1 11-1-16,0 15-1 15,-3 9 0-15,-1 9-1 16,-2 1 1-16,1 1-1 16,0-7 1-16,3-9-2 15,2-10 1-15,2-16 1 16,3-14-1-16,4-15 0 15,-3-18 0-15,8-13 1 16,-2-19-1-16,1-13 0 16,0-13 1-16,1-12-1 15,0-12 1-15,-1-7 0 0,2-5-1 16,4 3 1-16,2 4 0 15,1 10-1-15,6 11 1 16,1 11 0-16,4 12-1 16,1 14 0-16,3 15 0 15,-2 12 0-15,1 10-1 16,-4 9 1-16,-7 9 0 15,-7 7-1-15,-10 9 0 16,-11 5 1-16,-11 3-2 16,-16 0-2-16,-1 1-1 15,-12-15-10-15,14 5-12 16,-10-22-12-16,15-11-1 15,3-22-1-15</inkml:trace>
  <inkml:trace contextRef="#ctx0" brushRef="#br3" timeOffset="98683.8674">3730 13605 81 0,'0'0'41'0,"24"-23"-3"16,18 4-1-16,9-8-39 15,10-9-5-15,17 13-21 16,-8-5-9-16,5 15-1 15,-18 5-2-15</inkml:trace>
  <inkml:trace contextRef="#ctx0" brushRef="#br3" timeOffset="98825.8816">3809 13914 76 0,'-28'11'39'16,"28"-11"-1"-16,24-17-2 15,25-12-38-15,29 2-26 0,6-23-7 16,15 5-2-16,6-8-2 15</inkml:trace>
  <inkml:trace contextRef="#ctx0" brushRef="#br3" timeOffset="99104.9095">5102 13298 85 0,'10'-10'40'16,"7"14"-1"-16,-17-4-8 15,6 29-28-15,-6 9-1 16,-5 12-1-16,-4 12-3 15,-3 5-1-15,5 16-12 16,-6-15-25-16,9 4 1 16,-2-23-2-16,12-9 1 15</inkml:trace>
  <inkml:trace contextRef="#ctx0" brushRef="#br3" timeOffset="99451.9439">5323 13379 64 0,'-6'10'42'16,"6"-10"-1"-16,22 4 0 16,-4-15-24-16,30-1-15 15,6-5 0-15,8 2 0 16,-1 5-1-16,-1 5 0 15,-12 9 0-15,-10 11 0 16,-21 11 0-16,-13 11 0 16,-17 8-1-16,-11 8 2 15,-13 5-1-15,-3 0 0 16,2-1 0-16,1-5 0 15,15-7-1-15,12-9 1 16,19-12-2-16,19-13-1 0,21-9-2 16,14-22-7-16,33 11-16 15,-2-29-15-15,20 0 1 16,-1-16-3-16,12 1 3 15</inkml:trace>
  <inkml:trace contextRef="#ctx0" brushRef="#br3" timeOffset="100437.0424">6583 13266 54 0,'-45'1'41'15,"11"7"-1"-15,-5-2 0 16,10 25-17-16,-11-7-19 0,10 19 1 15,-1 10-1-15,1 9-1 16,6 3 0-16,8 3 0 16,13-6-1-16,15-9 0 15,19-16-1-15,20-17-1 16,16-22 1-16,15-18-1 15,10-15 0-15,0-13 0 16,-2-9-1-16,-9-5 1 16,-15 0-1-16,-20-1 1 15,-18 10-1-15,-22 7 0 16,-20 10 0-16,-12 11 0 15,-12 10 1-15,-4 8-1 16,5 8 1-16,4 6 0 16,14 4 0-16,19-11 0 15,9 16 0-15,25-12 0 0,12-3 0 16,16-3 0-16,10-4 0 15,4 1 0-15,-4-3 1 16,-8-1-1-16,-10 1 1 16,-12 4 0-16,-16 0 0 15,-9 2 0-15,-17 2-1 16,-20 6 1-16,-4 4-1 15,-8 10 1-15,-5 5-1 16,-1 12 0-16,-3 6 0 16,6 5 1-16,9 4-1 15,8-2 1-15,13-7-1 16,14-6 1-16,16-16-1 0,13-15 0 15,9-16 1-15,7-16-1 16,3-15 0-16,3-12 0 16,-6-11 0-16,-8-3 0 15,-5-3 0-15,-15 3 0 16,-9 7 0-16,-13 9 0 15,-9 16 0-15,-13 13 1 16,-5 14-2-16,-6 16 2 16,0 12-1-16,2 9-1 15,8 6 0-15,8 2 1 16,12-3-1-16,13-3 0 15,13-9 1-15,16-14-1 16,12-9 1-16,13-8 0 16,7-14 0-16,0-3 1 15,-4-4-1-15,-4 2 1 0,-11 0-1 16,-13 11 2-16,-16 7-2 15,-12 15 1-15,-17 15-1 16,-11 14-1-16,-5 11 2 16,-5 11-2-16,3 7 2 15,-4 2-2-15,7-2 2 16,7-7-1-16,8-10 0 15,9-14 1-15,7-19 0 16,9-17-1-16,3-20 0 16,2-14 0-16,-1-10 0 15,-6-9-1-15,-3-2 0 16,-15-3-2-16,-7 7-1 15,-16 3-1-15,1 25-8 16,-18-5-7-16,10 30-6 0,-14-13-9 16,14 18-9-16,5 0 3 15</inkml:trace>
  <inkml:trace contextRef="#ctx0" brushRef="#br3" timeOffset="101605.1595">8714 12870 68 0,'0'0'40'0,"-5"21"-2"16,12 18 0-16,-19 9-33 15,7 15-2-15,-4 5 1 16,0 13-1-16,-2 2 0 15,6 0-2-15,2-8-3 16,0-13-4-16,22-6-24 16,-1-28-9-16,10-13 0 15,1-28-2-15</inkml:trace>
  <inkml:trace contextRef="#ctx0" brushRef="#br3" timeOffset="101856.1846">9083 13012 62 0,'-47'15'41'0,"5"20"1"15,-14 2 0-15,8 16-17 16,1-13-22-16,15 0 0 16,13-6-1-16,17-9-1 15,13-8 0-15,17-4 0 16,14-6 0-16,6-3-1 15,8 0-1-15,1 0-1 16,3 4-1-16,-11-8-8 16,10 23-17-16,-22-13-14 15,-2 10-1-15,-12-10 0 0</inkml:trace>
  <inkml:trace contextRef="#ctx0" brushRef="#br3" timeOffset="102574.2564">9663 13215 64 0,'-5'-24'41'15,"-10"-2"-1"-15,-2 13 1 0,-8 1-34 16,-2 13-2-1,-7 5-1-15,1 15 1 0,-6 9-2 16,4 11-1-16,3 5 1 16,7 1-2-16,11-6 1 15,14-2 0-15,11-12-1 16,15-11 0-16,12-14 0 15,5-11-1-15,8-11 1 16,1-10-2-16,-3-1 2 16,-6-2-2-16,-6 3 1 15,-9 7 0-15,-10 6 0 16,-4 5 0-16,-14 12 0 15,0 0 0-15,5 29-1 16,-9 7 1-16,2 11-1 0,-4 8 1 16,3 13-1-16,-1 8 2 15,-4 7-1-15,-2 4 0 16,-9-1 0-16,-4-3 0 15,-14-7 1-15,-6-4-1 16,-10-12-1-16,-12-9-2 16,-2-12-3-16,-17-29-16 15,18 1-18-15,-9-24-2 16,6-9-2-16,0-22 1 15</inkml:trace>
  <inkml:trace contextRef="#ctx0" brushRef="#br3" timeOffset="103701.3691">10388 13102 57 0,'11'-3'39'16,"-11"3"0"-16,2 23 0 16,-12-1-25-16,-9 12-12 15,1 5 1-15,0 8-1 16,-3-3 0-16,9 5 0 15,1-9 0-15,6-5 0 16,5-10 0-16,6-12-1 16,7-13 0-16,7-9 0 15,3-13 0-15,0-11-1 16,3 0 1-16,-4-10 0 15,-4 0-1-15,-1-2 1 16,-5 4 0-16,-5 7 0 16,-5 5 0-16,-2 8 1 15,0 5-1-15,0 16 1 0,0 0-1 16,0 0-1-16,5 10 1 15,4 2 0-15,7 2 0 16,6-3-1-16,6-3 1 16,6-1 0-16,4-7 0 15,4-6 0-15,-3 1 0 16,2-5 0-16,-8-5 0 15,-5 5 1-15,-8 2-1 16,-2 0-1-16,-18 8 1 16,12 1-1-16,-14 12 0 15,-1 6-1-15,-4 12-1 16,0 3-1-16,5 7-1 15,-3-3-4-15,17 14-12 0,-11-27-11 16,17 7-11-16,2-17-1 16,16-5 1-16</inkml:trace>
  <inkml:trace contextRef="#ctx0" brushRef="#br3" timeOffset="103844.3834">11193 13370 89 0,'-15'3'41'0,"15"-3"-1"16,-22-10-2-16,18-19-46 15,16 17-31-15,-6-12-1 16,13 4-2-16,0-6 2 16</inkml:trace>
  <inkml:trace contextRef="#ctx0" brushRef="#br3" timeOffset="104213.4203">11730 12972 86 0,'-14'-12'41'16,"14"12"0"-16,-30-4-1 16,13 12-35-16,-8 9-1 15,3 7-1-15,0 3-1 16,5 5 0-16,5-1 0 15,6 0-2-15,10-2 1 16,7-9-2-16,8-4 1 0,5-3 0 16,3-3 0-16,4-3-1 15,-2 1 1-15,-6 0 0 16,-5 7 0-16,-10 6 0 15,-6 2 0-15,-10 6 1 16,-4-1-2-16,-6-1-1 16,0-1-3-16,-1-11-4 15,22 7-15-15,-16-27-17 16,26-8-1-16,-1-17-1 15,17-8 1-15</inkml:trace>
  <inkml:trace contextRef="#ctx0" brushRef="#br3" timeOffset="104400.439">12038 12679 74 0,'0'0'44'16,"-5"13"-3"-16,5-13 1 15,-4 13-21-15,4-13-22 16,18 5-2-16,5-4-3 15,-4-16-18-15,18 8-17 16,-2-12 0-16,12-2-1 16,-1-11 1-16</inkml:trace>
  <inkml:trace contextRef="#ctx0" brushRef="#br3" timeOffset="104562.4552">12598 12295 90 0,'-11'33'42'15,"-16"8"-1"-15,6 14-1 16,-19 5-38-16,14 1-6 15,15 20-27-15,-9-12-9 16,9 6-1-16,1-13-2 16</inkml:trace>
  <inkml:trace contextRef="#ctx0" brushRef="#br3" timeOffset="104712.4702">12665 13202 104 0,'-17'11'40'16,"-6"-15"-2"-16,-1-12-22 15,2-7-58-15,7-11 0 0,12 0-3 16,-5-6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2T23:49:39.31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14575 6712 74 0,'0'-13'37'0,"-6"-1"-1"15,6 14 0-15,-13 4-25 16,9 21-7-16,1 13-2 16,3 12 0-16,-4 18-1 15,4 18-2-15,-2 8 1 16,1 12-1-16,1 4-1 15,3-4-1-15,-1-4-2 16,-2-24-12-16,9-10-20 0,-4-21 1 16,4-19-1-16,-9-28 0 15</inkml:trace>
  <inkml:trace contextRef="#ctx0" brushRef="#br0" timeOffset="507.0507">14146 6808 102 0,'6'-16'38'16,"16"-8"2"-16,29 1-4 16,14-15-34-16,18-7-3 15,19-7 2-15,16-4-2 0,5 0 2 16,6 5-2-16,-3 11 1 15,-14 11-1-15,-13 13 1 16,-18 17 1-16,-17 18 1 16,-18 19 0-16,-21 16 0 15,-19 18 1-15,-14 13-1 16,-9 11 1-16,-12 9-2 15,-1 0 0-15,-2-2-1 16,6-8-1-16,8-12 1 16,6-15-1-16,10-19 1 15,8-17-1-15,12-18 1 16,2-17 1-16,8-14 0 15,-1-13 0-15,2-13 0 16,-4-3 1-16,3-3 0 0,-8 6-1 16,-2 3 0-16,1 11 0 15,-4 14 0-15,-1 17 0 16,-4 13-1-16,2 11-2 15,-3 13 1-15,2 6-2 16,0 7 0-16,-2 1-2 16,9 4-1-16,-5-18-4 15,17 12-17-15,-10-27-12 16,13-1 1-16,-3-22-2 15,6-5 2-15</inkml:trace>
  <inkml:trace contextRef="#ctx0" brushRef="#br0" timeOffset="841.0841">15971 7065 99 0,'0'0'38'16,"0"0"2"-16,-6 10-3 16,16 15-33-16,4-8-2 15,9-1-1-15,11-8 0 16,9-5 0-16,5-10 0 15,8-9 0-15,-2-9 0 16,-1-9-1-16,-11-9 1 16,-7-1 1-16,-14 2-2 15,-13-2 1-15,-16 4 0 16,-12 8-1-16,-14 13 2 15,-9 13 0-15,-12 18 0 16,-6 21 0-16,-7 20 0 16,2 15-1-16,0 9 0 0,16 6-1 15,15-1 0-15,22-6-2 16,26-9-2-16,18-25-12 15,40-5-23-15,12-24-1 16,31-4-1-16,7-21-1 16</inkml:trace>
  <inkml:trace contextRef="#ctx0" brushRef="#br0" timeOffset="1323.1323">17942 6634 76 0,'-25'-22'40'15,"-2"14"-1"-15,-17 5 2 16,-1 22-18-16,-13 2-19 16,0 20 0-16,-7 14 0 15,0 12-1-15,6 6-1 16,11 12-1-16,13-2 1 15,20-2-2-15,22-4 0 16,17-13 0-16,29-18 1 16,19-11-2-16,22-19 2 15,15-21-1-15,4-18 1 0,0-16 0 16,-10-15-1-16,-10-10 1 15,-22-10-1-15,-20-1 0 16,-26-2-2-16,-30 4 1 16,-22 7-1-16,-22 4 0 15,-9 14 0-15,-10 11 0 16,4 23 0-16,3 3 0 15,17 17-3-15,3 0-24 16,36 16-9-16,12-4 0 16,31-1-2-16,11-9 1 15</inkml:trace>
  <inkml:trace contextRef="#ctx0" brushRef="#br0" timeOffset="1548.1548">18722 6368 91 0,'-22'1'40'15,"4"16"0"-15,-5 11-1 16,7 14-24-16,-5 20-12 16,6 17 1-16,2 17-3 15,1 11 1-15,0 5-2 16,7-4 0-16,10 0-5 15,4-22-13-15,20 1-21 16,8-31-1-16,20-11 0 16,6-26 0-16</inkml:trace>
  <inkml:trace contextRef="#ctx0" brushRef="#br0" timeOffset="1909.1909">19248 7003 114 0,'-40'-15'40'0,"0"21"2"16,-16 1-2-16,2 20-36 15,-1 9-2-15,12 7 0 16,6 4 0-16,15 3-1 16,14-5 0-16,19-8-1 15,18-12 1-15,16-17-2 16,13-18 2-16,7-16 0 15,6-18 0-15,1-16 0 16,-3-17 0-16,-2-15 1 16,-6-11-2-16,-4-10 0 15,-11 7 0-15,-5 9 0 0,-11 11 0 16,-9 19 0-16,-14 23 0 15,-7 44 0-15,-26 18 0 16,-7 43 0-16,-8 24 0 16,-3 14 0-16,7 15-3 15,2 2-3-15,27 8-28 16,5-22-5-16,28-10-4 15,8-24 1-15</inkml:trace>
  <inkml:trace contextRef="#ctx0" brushRef="#br0" timeOffset="2629.2629">20778 6399 105 0,'19'-24'37'16,"-15"11"3"-16,4 34-7 15,-17 8-29-15,-1 15-1 0,-7 14 0 16,-2 15 1-16,-1 10-3 16,1 9 3-16,1 5-3 15,5-1 2-15,5-5-2 16,8-5-1-16,10-11 1 15,9-13-2-15,9-17 1 16,14-13 0-16,7-26 0 16,9-18 0-16,5-21 0 15,3-16 2-15,-5-16-1 16,-4-12 0-16,-9-8 0 15,-11-3 0-15,-12 3 1 16,-6 8-1-16,-15 13 0 0,-5 17-1 16,-9 17 0-16,-4 24 0 15,-4 23-1-15,-1 23 1 16,2 18 0-16,6 14 0 15,2 10-1-15,9 4 0 16,12 0 0-16,10-10 0 16,12-12 0-16,8-14 1 15,9-18 0-15,-2-16 0 16,1-17 1-16,-3-20-1 15,-7-13 2-15,-3-16 0 16,-4-17-1-16,-9-5 0 16,-3-13 0-16,-5 1-1 15,-3 4-1-15,-5 3 0 16,0 16-3-16,-9 5-8 15,11 32-25-15,-14 5-3 0,4 19 0 16,1 28-1-16</inkml:trace>
  <inkml:trace contextRef="#ctx0" brushRef="#br0" timeOffset="3050.305">22163 7003 87 0,'0'0'39'0,"-37"-23"-1"15,11 18 2-15,-21-6-19 16,6 14-13-16,-10 4-1 16,3 12-1-16,1 6-2 15,2 12 1-15,6 4-5 0,14 2 0 16,12 1 0-16,15-3 0 15,13-8 0-15,16-6 0 16,15-13-2-16,5-9 1 16,8-15 2-16,1-10 1 15,2-10-2-15,-7-8 0 16,-12-4 0-16,-7-1 0 15,-12 0 0-15,-9 5 0 16,-9 9 0-16,-8 9 0 16,-11 12 0-16,-3 14 0 15,-5 13 0-15,1 11 0 16,5 8 0-16,3 3-2 15,10 5-1-15,8-4-4 16,16 2-1-16,1-23-20 0,31 5-13 16,2-23 1-16,19 0-1 15,-9-16 0-15</inkml:trace>
  <inkml:trace contextRef="#ctx0" brushRef="#br0" timeOffset="3447.3447">22743 6947 115 0,'-20'-3'40'0,"-11"7"0"15,6 25-3-15,-6-4-31 16,3 14-3-16,3 5 0 16,10 2-1-16,8-1-1 15,11-5-1-15,15-6 1 16,9-11-2-16,10-14 2 0,12-10-1 15,5-15 1-15,6-8 0 16,-2-10 0-16,-1-6 1 16,-4-4 0-16,-4-1-2 15,-7 5 0-15,-10 3 0 16,-11 13 0-16,-10 12 0 15,-12 12 0-15,-9 35 0 16,-10 16-2-16,-5 24 1 16,-9 27 0-16,-5 18 0 15,0 18 0-15,-1 5 0 16,0 1 0-16,-2-4-1 15,-2-9 2-15,-1-13-1 16,-6-23 0-16,-1-19-4 0,7-9-16 16,-17-31-19-16,4-11-1 15,-9-21 0-15,-3-7-3 16</inkml:trace>
  <inkml:trace contextRef="#ctx0" brushRef="#br0" timeOffset="3877.3877">14630 8935 73 0,'-12'3'41'16,"12"-3"0"-16,12-8-1 15,14-10-16-15,24 4-22 0,13-6-3 16,18-9-9-16,23 10-26 15,8-10-2-15,15 6-2 16,5-5 0-16</inkml:trace>
  <inkml:trace contextRef="#ctx0" brushRef="#br0" timeOffset="4440.444">16187 8473 83 0,'-39'0'41'15,"3"-3"-2"-15,16 5 1 16,6-12-26-16,14 10-13 16,27 1-1-16,8-1 1 15,16 0-1-15,7 0 1 16,4 2 0-16,2 3 0 15,-4 3 0-15,-4 3-1 16,-17 2 1-16,-6 4 0 16,-15 7-1-16,-12 1 0 15,-15 3 2-15,-6 4-2 16,-9-1 1-16,1-2-1 15,-1-2 1-15,5-3-1 0,8-4 0 16,7-1 0-16,14-5-1 16,9-5 1-16,14-2 0 15,4-1 0-15,6 3 0 16,-2 3 1-16,-2 3-1 15,-6 6 1-15,-11 8 0 16,-14 8 0-16,-18 9 0 16,-13 7 0-16,-17 4 0 15,-6 1 0-15,-4-2 0 16,0-7-1-16,4-6-2 15,8-13-4-15,24-6-23 16,3-23-10-16,24-5 0 0,8-17-2 16,21-6 1-16</inkml:trace>
  <inkml:trace contextRef="#ctx0" brushRef="#br0" timeOffset="4861.4861">17714 8764 107 0,'-37'1'39'0,"5"8"0"0,-11-6-6 16,8 12-29-16,4-4-1 16,6 6 0-16,7 1-1 15,9 0-1-15,11-3-1 16,14 1 1-16,11-3-1 15,12-1 0-15,9-2 0 16,3 1 0-16,1 3 0 16,-6 5 1-16,-8 6-1 15,-10 7 1-15,-13 10-1 16,-15 3 1-16,-14 2-1 15,-9 0 1-15,-6-5-1 16,-3-5 0-16,3-9-1 16,4-17-2-16,15-12-4 15,-1-30-25-15,31-3-7 0,4-24 0 16,21-8-2-16</inkml:trace>
  <inkml:trace contextRef="#ctx0" brushRef="#br0" timeOffset="5086.5086">18323 8175 102 0,'-3'11'39'16,"-12"11"2"-16,-3 23-3 16,-7 15-34-16,4 6-2 15,3 10 1-15,4 12-2 16,1 4 2-16,5 1-3 15,1 1 1-15,5-8-2 16,5-5-1-16,-1-15-4 0,11-2-22 16,-9-28-11-16,6-7 0 15,-10-29-1-15,19 1 1 16</inkml:trace>
  <inkml:trace contextRef="#ctx0" brushRef="#br0" timeOffset="5266.5266">18110 8740 105 0,'-19'9'38'0,"0"6"3"16,19 6-1-16,5-6-32 16,20-10-7-16,19-5-1 15,15-5-3-15,14-1-5 16,4-10-28-16,18 2-4 15,-13-6 0-15,5 5-1 0</inkml:trace>
  <inkml:trace contextRef="#ctx0" brushRef="#br0" timeOffset="5634.5634">18670 8884 106 0,'-15'29'38'15,"3"-9"1"-15,19 2-1 16,5-9-36-16,18-6 0 15,13-7-1-15,9-4 1 16,7-8-1-16,2-4 1 16,-2-6-1-16,-3-7 0 0,-9-3-2 15,-8-5 1-15,-14 0-1 16,-12 0 1-16,-13 6-1 15,-12 4 1-15,-14 9-1 16,-7 12 2-16,-14 15 2 16,-4 11-2-16,-1 12 2 15,-1 13-1-15,6 2 1 16,9 8-2-16,13-1 2 15,16 1-3-15,20-8-1 16,16-8-2-16,19-10-3 16,8-19-17-16,20-2-15 15,-2-19-3-15,12-1 0 16,-6-18 0-16</inkml:trace>
  <inkml:trace contextRef="#ctx0" brushRef="#br0" timeOffset="6228.6228">19478 8743 109 0,'-14'14'39'15,"-8"3"2"-15,8 17-2 16,-12 5-36-16,12 7 0 16,0 9-1-16,1 8 0 15,3-1 0-15,2 1 0 16,2-3-1-16,1-5 0 15,4-12-1-15,1-8 0 16,1-14 0-16,-1-21-1 16,0 0 1-16,17-22-1 15,-8-14 1-15,2-10-1 0,2-7 1 16,1-14 0-16,3-10 0 15,2-4-1-15,4 5 0 16,0 6 0-16,2 7-1 16,5 10 2-16,0 11-2 15,3 10 2-15,5 16-2 16,-3 11 1-16,1 6 1 15,1 7 0-15,-4 6 0 16,-5 6 1-16,-9 5 0 16,-9 5-1-16,-15 4 2 15,-10 5-2-15,-14 4 2 16,-8 3-1-16,-11 4 1 15,-4-4-3-15,0-2 1 16,5 0 1-16,4-8-1 16,6-2 0-16,9-10 0 0,6-3 0 15,8-6 0-15,5-2 0 16,2-1 1-16,-4 5-1 15,2 11 0-15,-4 10 0 16,-2 16 1-16,-7 18 0 16,-6 12 0-16,-2 9 1 15,-1 2-2-15,2-3 1 16,4-4-2-16,1-17-3 15,22 0-24-15,-5-38-14 16,16-7 1-16,-9-26-1 16,27-6-1-16</inkml:trace>
  <inkml:trace contextRef="#ctx0" brushRef="#br0" timeOffset="13605.3604">20458 8518 50 0,'0'0'35'0,"7"-14"-1"16,-11 3-9-16,4 11-2 0,-24 2-14 15,5 7-2-15,-15 0-1 16,3 8-1-16,-10 0-1 16,3 4-1-16,1-4 0 15,7 2-1-15,8-3 0 16,16-1-1-16,6-15-1 15,34 17 1-15,3-10-1 16,9 2 0-16,5 5 2 16,4 7-1-16,-9 4 1 15,-4 7-1-15,-17 5 1 16,-13 8-1-16,-20 4 2 15,-12 3-2-15,-17-2 0 16,-4-3 0-16,-6-8 0 16,-1-7-1-16,5-11-2 0,7-18-5 15,23-4-29-15,-1-21-3 16,21-1 0-16,5-13-1 15</inkml:trace>
  <inkml:trace contextRef="#ctx0" brushRef="#br0" timeOffset="15205.5204">16194 10406 80 0,'14'-13'39'15,"1"9"-2"-15,0-10 2 16,12 10-34-16,2-3-1 16,7 7-1-16,1 0-1 15,3 9 0-15,2-3-1 16,4 6-1-16,0 1-1 15,-2-5-2-15,4 13-11 16,-10-15-24-16,4 3 1 16,-8-9-2-16,-2 2 0 0</inkml:trace>
  <inkml:trace contextRef="#ctx0" brushRef="#br0" timeOffset="16144.6143">17819 10257 46 0,'-10'-15'35'16,"1"3"-1"-16,-10-3 2 15,3 12-25-15,-16-4 0 16,3 17 0-16,-17 0-2 16,5 12-2-16,-8 3-3 15,4 11 1-15,1 1-4 16,8 7 3-16,9-5-3 15,11 0 0-15,15-7 0 16,15-9-1-16,14-5 1 16,10-15-1-16,17-13 1 15,6-16-1-15,6-9 1 16,-2-11-1-16,-2-6 3 0,-6-1-2 15,-9-2 1-15,-9 7-1 16,-16 12 2-16,-9 14-2 16,-14 22 1-16,0 0-1 15,-23 30-2-15,2 13 1 16,-1 10-2-16,2 2 2 15,10 7-4-15,3-8-2 16,24 0-30-16,2-19-2 16,20-5-1-16,5-20-1 15</inkml:trace>
  <inkml:trace contextRef="#ctx0" brushRef="#br0" timeOffset="16879.6878">16509 11632 75 0,'23'0'40'0,"-6"-9"-3"16,15 3-1-16,-3-3-32 0,13 1-4 16,2-1-1-16,7-3-7 15,6 12-27-15,-5-6-2 16,1 12 0-16,-4-3-1 15</inkml:trace>
  <inkml:trace contextRef="#ctx0" brushRef="#br0" timeOffset="17901.79">17517 11499 70 0,'6'-18'36'0,"3"-8"-2"16,9 6-4-16,-2-10-28 16,10 2 0-16,1 0 0 15,3 9 0-15,-6 1-1 16,4 10 1-16,-9 13 0 0,-4 10-1 15,-6 9 0-15,-4 11 1 16,-8 7 0-16,-2 9 1 16,0 9-2-16,2 5-1 15,3-1 1-15,2 1-1 16,9-9 1-16,10-3-1 15,11-12 0-15,5-14-1 16,8-17 2-16,6-14 0 16,3-18 1-16,4-12-1 15,-6-15 1-15,-3-5 1 16,-9-9-2-16,-9 0 1 15,-8 0-1-15,-14 3 0 16,-8 5-1-16,-5 8 0 16,-7 8-1-16,0 7-1 0,2 12-3 15,-1-2-6-15,10 22-25 16,0 0-1-16,26-1-2 15,-8 7 1-15</inkml:trace>
  <inkml:trace contextRef="#ctx0" brushRef="#br0" timeOffset="19620.9619">18817 11626 41 0,'0'-14'30'15,"-6"-7"4"-15,4 1-1 16,-9-7-20-16,11 9-5 15,-12-8-1-15,9 8 0 16,-6-1-2-16,-3 9-1 0,-2 3 0 16,1 11-1-16,-8 1 0 15,2 13 0-15,-2 5-1 16,0 6 1-16,2 9-1 15,4 5-2-15,1 9 1 16,5 3-1-16,3 2 1 16,5 1-2-16,3-3 1 15,5-6-6-15,9-1-6 16,-11-20-24-16,12-3 0 15,-6-20-2-15,2-2 1 16</inkml:trace>
  <inkml:trace contextRef="#ctx0" brushRef="#br0" timeOffset="19788.9787">18541 11858 87 0,'0'0'37'16,"0"0"2"-16,29 0-1 15,0-7-36-15,15-6-5 16,13 6-20-16,0-12-14 15,3 5-1-15,-5-2-1 16,-8 10 0-16</inkml:trace>
  <inkml:trace contextRef="#ctx0" brushRef="#br0" timeOffset="20448.0446">16771 13069 58 0,'0'0'38'0,"0"0"-3"15,0 0 2-15,0 0-28 16,31 4-6-16,-1-13 1 15,13-1-2-15,8-2 0 16,11-3-3-16,8 7-6 16,-6-7-29-16,15 7 1 15,-13 1-3-15,0 9 1 16</inkml:trace>
  <inkml:trace contextRef="#ctx0" brushRef="#br0" timeOffset="21771.1769">18283 12694 34 0,'0'0'27'0,"0"0"1"16,-14-5-3-16,14 5-25 15,-11 11 1-15,11-11 2 16,0 0 0-16,-13 10 0 15,13-10 1-15,0 0 1 16,0 12 0-16,0-12-1 16,0 0 1-16,0 0-1 15,0 0 0-15,0 0 0 0,10 4 0 16,-10-4-1-16,5 17-1 15,-5-5 2-15,3 12-1 16,-3 7-1-16,5 11 0 16,-5 9-1-16,0 7 1 15,0 8 0-15,-1 6-1 16,-3-1 0-16,4 3 0 15,-2-8 0-15,3-5 0 16,-2-11 0-16,0-11 0 16,2-8-1-16,1-11 1 15,-2-20 0-15,0 0-1 16,0 0 1-16,5-24-1 15,-8 0 1-15,2-8-1 16,-5-10 1-16,-2-9-1 0,1-4 1 16,-2-6-1-16,6-6 1 15,3-2-1-15,2 0 0 16,8 2 1-16,5 1-1 15,4 7 0-15,10 7 0 16,0 10 0-16,5 8-1 16,3 10 1-16,0 8 0 15,-4 8-1-15,-3 7 1 16,-1 9 0-16,-5 2 0 15,-8 9 0-15,-7 6 0 16,-7 5 0-16,-9 2 1 16,-8 5-1-16,-8-2 1 15,-4 2-1-15,-7-4 0 16,-1-2 1-16,-1-5-2 15,2-10 1-15,2-4-3 0,7-10-1 16,8 1-9-16,-2-19-22 16,19 4-1-16,2-8-3 15,11 2 2-15</inkml:trace>
  <inkml:trace contextRef="#ctx0" brushRef="#br0" timeOffset="33602.3599">13414 6458 83 0,'-24'3'40'0,"-10"2"-2"15,-2 4 1-15,-12 1-37 16,1 3-1-16,-4 3-1 16,-2 13 0-16,-7 8 0 15,-3 21 0-15,-2 19 1 16,-1 23-1-16,3 26 0 15,2 26 1-15,8 23 0 16,6 16-1-16,8 0 0 0,13-4-1 16,15-18 0-16,12-18 1 15,18-32-2-15,15-30 0 16,16-34 0-16,13-33 0 15,12-20-1-15,-1-21-1 16,2-9-1-16,-10-12 1 16,-13-2 1-16,-16-1 1 15,-22 6 1-15,-17 11 2 16,-25 12 2-16,-11 21 2 15,-16 15 0-15,-8 24 0 16,0 15 2-16,5 28-2 16,4 20-1-16,11 21-1 15,13 16-1-15,15 12 0 16,13 10-1-16,14-1 0 0,11 0-2 15,7-11 1-15,12-12-2 16,3-21 2-16,9-16-3 16,-3-19 2-16,2-21-1 15,-3-17 0-15,-1-15-1 16,-3-14 1-16,-3-11 1 15,-9-8 0-15,-4-8 1 16,-4-3 0-16,-5-5 1 16,-8 1-1-16,-7-2 2 15,-7 15 0-15,-11-9 0 16,-6 19 0-16,-3 17-1 15,-7 20 2-15,-2 21-2 16,4 22 1-16,-2 21-3 0,6 25 1 16,7 24 0-16,13 18 1 15,7 10-1-15,18 9-1 16,14-1 1-16,20-4-1 15,20-17 1-15,19-21-1 16,18-31 0-16,13-27-2 16,9-31 2-16,6-34-1 15,-3-25 0-15,-12-21-1 16,-15-10 0-16,-23-7 0 15,-24-1 1-15,-24-1 0 16,-27 3 1-16,-20 8 1 16,-20 10 0-16,-11 15 2 15,-15 13 0-15,-2 21 1 16,-3 22-1-16,3 25 1 0,6 24-1 15,8 26 0-15,7 16-1 16,12 18 0-16,13 9-2 16,15 7 1-16,16-4-1 15,23-6 0-15,20-16 0 16,21-15 0-16,22-18-1 15,21-24 1-15,15-23 0 16,7-25-1-16,3-20 1 16,-5-21-1-16,-10-14 1 15,-14-12-1-15,-18-3 1 16,-21-3-1-16,-23 0 1 15,-18 3 1-15,-16 9 0 16,-16 6 1-16,-15 3 0 16,-13 28 1-16,-3 6-1 0,-3 14 2 15,0 18-3-15,7 18 0 16,5 16 0-16,9 19 0 15,16 10 0-15,17 10 0 16,14-2 0-16,16-5-3 16,18-13 3-16,23-19-1 15,23-20 1-15,18-23-1 16,20-29 1-16,12-23-2 15,12-21 2-15,5-22-1 16,-4-13 1-16,-7-15 0 16,-14-6-1-16,-23-9 0 15,-20 1 0-15,-28 2 1 16,-21 4-1-16,-22 7 1 15,-19 7 0-15,-16 12 0 16,-16 7 1-16,-2 15 1 0,-8 9-1 16,4 17 1-16,-14 15 0 15,14 18-1-15,9 17 0 16,16 17 1-16,12 12-1 15,20 10-2-15,17 7 1 16,18-4 0-16,21-13 0 16,15-17-1-16,12-27 1 15,16-29-2-15,0-37 1 16,10-36 2-16,-6-37-2 15,-2-35 1-15,-6-28 0 16,-6-18 2-16,-7-11-2 16,-21-1 1-16,-9 7 1 15,-15 17 0-15,-13 28-1 16,-20 34 1-16,-13 31 0 0,-20 34-1 15,-11 30 0-15,-6 33 0 16,-7 23-2-16,0 16 1 16,4 9-1-16,7 7 0 15,15-4 0-15,20-9 0 16,24-19 0-16,17-20 0 15,23-23 1-15,13-29 0 16,18-32 0-16,9-38 0 16,3-36 1-16,-5-39-1 15,-2-31 1-15,-11-25-2 16,-5-22 2-16,-12-12 0 15,-17 0-2-15,-17-2 2 16,-17 14-1-16,-14 25 0 0,-19 35 2 16,-15 35 1-16,-15 36-1 15,-9 33 1-15,-5 37-1 16,-5 39 0-16,-1 40 0 15,8 28 0-15,1 15-2 16,6 7 1-16,7-1-3 16,18-5 2-16,17-20 0 15,13-26-1-15,18-44 1 16,12-40-1-16,15-43 2 15,13-40 0-15,4-32 1 16,4-30-2-16,-4-22 3 16,-12-14-3-16,-9-5 2 15,-16-2-2-15,-18 17 0 16,-16 18-2-16,-17 20 1 15,-18 31 1-15,-14 32-1 16,-10 27 1-16,-13 35 0 0,-5 27 2 16,-3 25-3-16,-5 21 3 15,5 12 0-15,1 8-2 16,8 5 1-16,8 0-2 15,15-2 2-15,13-11-2 16,16-14 1-16,14-24-1 16,9-24 0-16,4-29 0 15,4-26-1-15,-3-22 3 16,-2-21-2-16,-17-15 2 15,-14-13 0-15,-18-9-1 16,-21-1 2-16,-14 2-1 16,-15 4 1-16,-17 14 0 0,-6 14-1 15,-7 21 1-15,-5 21-1 16,-1 28 1-16,-1 26 0 15,2 27-1-15,1 25 0 16,3 16 0-16,6 8-1 16,8 7 0-16,5 0 0 15,15-3-1-15,9-4 0 16,7-8 0-16,10-5 0 15,14-11 0-15,-14-8 0 16,3-11 0-16,-8-10 0 16,-13-5 0-16,-15-16 1 15,-14-9 0-15,-14-11 0 16,-17-10 0-16,-11-7 1 15,-12-6-2-15,-7 1 0 16,-6 6 2-16,-2 11-1 0,1 17 1 16,-2 20 1-16,1 22-1 15,2 30-1-15,0 25 0 16,-2 20 2-16,3 10-3 15,3 9 2-15,1-3-2 16,6-3 0-16,11-16 0 16,14-15-1-16,12-24 1 15,14-19 0-15,8-19 0 16,11-25 1-16,2-11 0 15,1-12 0-15,-4-4 0 16,-10 2-1-16,-13 4 1 16,-12 15 1-16,-10 18 0 15,-18 22-1-15,-10 22 1 16,-8 20-1-16,-8 21 0 0,-2 13 3 15,0 7-3-15,6 3 0 16,8-3 0-16,21-7 0 16,13-12 0-16,23-15-1 15,19-13 1-15,15-14-1 16,12-11 0-16,8-10 0 15,2-8 0-15,-2-4 0 16,-9-4 0-16,-11 1 0 16,-14-2 1-16,-14 3 0 15,-11 4 0-15,-15 7 0 16,-10 5 1-16,-8 10-1 15,-1 4 1-15,-1 6 1 16,1 3-1-16,9 6 0 16,9 1-1-16,13 3 1 15,16 2-1-15,6 7 0 0,12 1 1 16,7 7-2-16,5 0 2 15,2 2-2-15,-2-3 1 16,-1-2-1-16,-6-10 2 16,-6-14-2-16,-8-14 0 15,-8-19 0-15,-9-17-1 16,-5-17 2-16,-7-13-1 15,-2-15 2-15,-5-8-2 16,-3-6 2-16,0 8-1 16,1 7 2-16,-6 16-1 15,-6 18 1-15,-11 25-1 16,-6 27 0-16,-13 26 0 15,-15 23 0-15,-15 18 0 0,-8 15-1 16,-8 3 2-16,4-5-2 16,2-10 2-16,14-16-2 15,12-18 1-15,19-18-1 16,23-18-1-16,14-19 0 15,12-9-3-15,10 2 0 16,-5-4-8-16,11 31-13 16,-24-5-14-16,-2 26-1 15,-16 6-1-15,-2 11 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00:33:16.99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1310 1012 67 0,'0'0'41'0,"52"-43"-3"15,-52 43 1-15,27 8-18 16,-20 26-18-16,-11 19-2 15,-6 17 2-15,-11 15-2 16,6-3 1-16,5-4-1 16,14-7 1-16,10-24 0 15,17-20 1-15,12-20 0 16,16-19-1-16,9-21 0 15,12-17 0-15,0-9 0 16,-80 59 0-16,77-68 0 16,-77 68-2-16,74-67 2 0,-74 67-3 15,58-58 1-15,-5 18-1 16,-26 18 1-16,-6 25-1 15,-20 23 0-15,-1 22 1 16,-12 11-2-16,5 19 1 16,3 0 2-16,20-6-1 15,7-13 1-15,13-21 0 16,14-22 1-16,6-20 0 15,8-22 0-15,4-21 2 16,1-19-3-16,-69 66 2 16,60-80-3-16,-32 35-2 15,3-3-3-15,-11 0-2 16,3 0-9-16,-23 48-24 15,34-87-1-15,-34 87-2 16,19-68 0-16</inkml:trace>
  <inkml:trace contextRef="#ctx0" brushRef="#br0" timeOffset="660.066">2937 1167 93 0,'-26'7'39'16,"5"10"0"-16,-9 7 0 16,9 2-33-16,-6 11-1 15,6 2-1-15,5 1-1 16,8 2-1-16,7-5 0 0,13-4 0 15,6-12-1-15,16-11 0 16,9-16 0-16,5-9-1 16,4-12 1-16,4-11-1 15,-5-6 1-15,-8-4-1 16,-43 48 1-16,32-52-1 15,-32 52 0-15,13-49 0 16,-13 49 2-16,-5-34-2 16,-17 6 0-16,0 12 0 15,-11 7 0-15,8 11 0 16,-2 4 0-16,17 5 1 15,14 3-2-15,25-6 2 16,14-3-1-16,4-2 1 0,10-2-1 16,1 4 1-16,-6 2 0 15,-6 5-1-15,-6 8 0 16,-14 8 0-16,-12 4 0 15,-13 5 0-15,-6 1 0 16,-9 4 0-16,-3-6 0 16,0 2 0-16,-2-10 0 15,6-8 0-15,13-20 1 16,-11 3 0-16,17-17 0 15,4-14 1-15,7-7 0 16,1-8 0-16,2-2-2 16,1-2 0-16,-2 7 0 15,0-1 0-15,-2 9 0 16,-2 3 0-16,-15 29 0 0,0 0-2 15,0 0-4-15,55-42-11 16,-55 42-18-16,53-27-7 16,-53 27 0-16,59-33-2 15</inkml:trace>
  <inkml:trace contextRef="#ctx0" brushRef="#br0" timeOffset="851.0851">3929 854 85 0,'45'-62'41'15,"-45"62"-1"-15,28-46 4 16,-28 46-24-16,0 0-16 15,0 0 0-15,0 0-1 16,-12 38-2-16,4 36 2 16,-3 18-4-16,16 11 1 0,4 3-5 15,0-6-14-15,14-9-20 16,-8-27-2-16,5-30 0 15,-6-14-1-15</inkml:trace>
  <inkml:trace contextRef="#ctx0" brushRef="#br0" timeOffset="1121.1121">4242 1119 104 0,'-20'-50'43'15,"20"50"3"-15,0 0-2 16,-49-45-30-16,49 45-10 15,-36-6-4-15,11 20 0 16,11 22 0-16,8 5 0 0,18 0 0 16,9-8 0-16,20-6 0 15,5-15 0-15,-5-1 0 16,3-6 0-16,-7 1-2 15,-1 2-5-15,-10-10-10 16,14 7-21-16,-20-3-4 16,11 5 0-16,-10-3-1 15</inkml:trace>
  <inkml:trace contextRef="#ctx0" brushRef="#br0" timeOffset="1820.182">4748 858 80 0,'0'0'40'15,"-43"-57"1"-15,43 57 1 16,-35-48-33-16,35 48-1 0,0 0-1 16,0 0-2-16,0 0-2 15,0 0 2-15,0 0-3 16,-40 16 0-16,39 60 0 15,-12 14-1-15,0 15 1 16,-7 6-2-16,9 5 2 16,-6-10-3-16,12-15 0 15,5-44-1-15,9-12 3 16,2-20-1-16,2-17 0 15,1-11 1-15,5-17-1 16,-1-8 2-16,-2-12 0 16,-16 50 0-16,19-60-2 15,-19 60 0-15,20-72 0 16,-20 72 0-16,28-66 0 0,-28 66 0 15,31-57 0-15,-31 57 0 16,0 0 0-16,59-72 0 16,-4 57 0-16,-8 13 0 15,12 18 0-15,-10 18 0 16,-4 11 0-16,-16 1 0 15,-13 1 0-15,-23-4 0 16,-17-3 0-16,-10-2 0 16,-11-3 0-16,-12-8 0 15,-1-3 0-15,0-9-3 16,4-11-1-16,15-8-1 15,10-13-3-15,33-5-15 16,0-9-16-16,32 1-1 16,2-9 1-16,23 6-1 0</inkml:trace>
  <inkml:trace contextRef="#ctx0" brushRef="#br0" timeOffset="2518.2518">5314 1124 121 0,'62'-31'40'16,"-62"31"3"-16,0 0-5 15,0 0-32-15,33-17-1 16,-52 26-3-16,-2 16-2 16,-15 7 0-16,-3 5 0 15,-2 7 0-15,13 6 0 16,11-6 0-16,25-8 0 15,11-9 0-15,20-13 0 16,14-8 0-16,6-11 0 0,6-11 0 16,2-9 0-16,-5-12 0 15,-62 37 0-15,51-44 0 16,-51 44 0-16,43-53 0 15,-43 53 0-15,18-56 0 16,-18 56 0-16,-2-48 0 16,2 48 0-16,0 0 0 15,-34-56 0-15,34 56 0 16,0 0 0-16,0 0 0 15,0 0 0-15,0 0 0 16,0 0 0-16,0 0 0 16,0 0 0-16,0 0 0 15,0 0 0-15,65-14 0 16,-65 14 0-16,73 5 0 0,-73-5 0 15,80 1 0-15,-80-1 0 16,72 1 0-16,-72-1 0 16,51 9 0-16,-20 7 0 15,-26 6 0-15,-10 10 0 16,-20 9 0-16,3 8 0 15,2 2 0-15,16-1 0 16,28-23 0-16,15-9 0 16,11-11 0-16,3-14 0 15,-1-11 0-15,0-6 0 16,-52 24 0-16,49-39 0 15,-49 39 0-15,25-47 0 16,-25 47 0-16,6-50 0 16,-6 50 0-16,-17-48 0 0,17 48 0 15,0 0 0-15,-40-53 0 16,40 53 0-16,0 0-17 15,-22-48-7-15,22 48-15 16,0 0-4-16,11-49 1 16,-11 49 0-16</inkml:trace>
  <inkml:trace contextRef="#ctx0" brushRef="#br0" timeOffset="2714.2714">6477 786 129 0,'58'-58'43'0,"-58"58"0"15,0 0-3-15,40-51-40 16,-40 51 0-16,0 0 0 0,0 0 0 15,-22 47 0 1,2 24 0-16,5 17 0 0,7 10 0 16,7 6-9-16,1-13-10 15,23-16-19-15,-3-23-3 16,12-27-1-16,-5-17-1 15</inkml:trace>
  <inkml:trace contextRef="#ctx0" brushRef="#br0" timeOffset="3014.3014">6831 1000 118 0,'0'0'43'16,"0"0"1"-16,0 0 0 15,-52-51-38-15,52 51-6 0,0 0 0 16,0 0 0-16,-58 12 0 15,58-12 0-15,0 0 0 16,-18 51 0-16,18-51 0 16,0 0 0-16,24 47 0 15,-24-47 0-15,28 30 0 16,34-11 0-16,3-8 0 15,-3 2 0-15,-14-2 0 16,-13-1 0-16,-9 4-11 16,-26-14-12-16,30 8-13 15,-30-8-8-15,22 2 2 16,-22-2-1-16</inkml:trace>
  <inkml:trace contextRef="#ctx0" brushRef="#br0" timeOffset="3764.3764">7813 909 69 0,'9'-49'40'15,"-9"49"-1"-15,0 0 1 16,48-49-16-16,-48 49-18 16,0 0 0-16,47-18-1 15,-47 18 1-15,0 0-3 16,0 0 1-16,40 52-2 15,-22 15 0-15,-12 5 0 16,3 10-1-16,-7 1-1 0,8 2 0 16,-3-14 0-16,4-12 0 15,-1-35 0-15,-3-11 0 16,-7-13 1-16,7-16-1 15,-6-9 1-15,-1 25 0 16,-3-47 2-16,3 47-3 16,-3-68 0-16,3 68 0 15,-2-94 0-15,9 43 0 16,-3-1 0-16,1-1 0 15,1 0 0-15,6 6 0 16,2-2 0-16,-14 49 0 16,32-86 0-16,-32 86 0 15,51-69 0-15,-51 69-2 16,59-48 2-16,-59 48-1 0,61-13 0 15,-61 13 0-15,56 22 0 16,-56-22 2-16,36 47-1 16,-36-47 0-16,9 61-1 15,-9-61 2-15,-15 68-3 16,15-68 0-16,-31 65-6 15,31-65-10-15,-31 48-14 16,31-48-9-16,0 0 1 16,-32 50-1-16</inkml:trace>
  <inkml:trace contextRef="#ctx0" brushRef="#br0" timeOffset="4183.4183">8704 948 123 0,'53'-9'43'0,"-53"9"-1"15,0 0-9-15,0 0-29 16,0 0 0-16,0 0 0 16,0 0-2-16,-73 42-2 15,12-12 0-15,-7 8 0 16,11 0 0-16,20 6 0 15,12-6 0-15,30-4 0 16,18-18 0-16,25-12 0 16,-48-4 0-16,65-8 0 15,-65 8 0-15,68-19 0 16,-68 19 0-16,73-29 0 15,-73 29 0-15,60-37 0 16,-60 37 0-16,52-32 0 0,-52 32 0 16,0 0 0-16,29-24 0 15,-29 24 0-15,-2 12 0 16,-5 12 0-16,-5 12 0 15,10 6-6-15,16-1-4 16,16-19-7-16,36-9-20 16,-5-15-4-16,26-4 1 15,-87 6 0-15</inkml:trace>
  <inkml:trace contextRef="#ctx0" brushRef="#br0" timeOffset="4684.4684">9415 1100 92 0,'0'0'38'0,"0"0"3"15,50-63 0-15,-50 63-10 16,0 0-25-16,0 0-2 0,-30-48-2 15,30 48-2-15,-38 6 0 16,-19 15 0-16,9 16 0 16,6 4 0-16,26 5 0 15,12-5 0-15,26-10 0 16,14-20 0-16,14-16 0 15,-50 5 0-15,58-20 0 16,-58 20 0-16,55-37 0 16,-55 37 0-16,55-44 0 15,-55 44 0-15,42-49 0 16,-42 49 0-16,0 0 0 15,46-50 0-15,-46 50 0 16,-2 18 0-16,-7 16 0 16,-6 24 0-16,-14 29 0 15,-11 23 0-15,-1 16 0 0,-9 4 0 16,11-16-2-16,2-17 2 15,3-13-2-15,8-20 3 16,5-18-2-16,4-19 1 16,6-17 0-16,3-25 1 15,8-12 0-15,4-16 1 16,6-18-2-16,8-14 0 15,5-13 0-15,12-6 0 16,2-3 0-16,6 11 0 16,2 5 0-16,-45 81-2 15,54-71-10-15,-54 71-3 16,53-62-9-16,-53 62-10 0,61-41-7 15,-61 41 0 1,59-25 0-16</inkml:trace>
  <inkml:trace contextRef="#ctx0" brushRef="#br0" timeOffset="5042.5042">9875 1121 114 0,'0'0'42'16,"0"0"2"-16,57-17-3 15,-57 17-36-15,0 0-2 16,0 0-1-16,51-22-1 16,-51 22 0-16,0 0 1 15,64-25-2-15,-64 25-2 0,49-20 2 16,-49 20 0-16,0 0 0 15,51-46 2-15,-51 46-2 16,0 0 0-16,0 0 0 16,0 0 0-16,-52 11 0 15,1 28 0-15,-8 9 0 16,15 13 0-16,9 0 0 15,34-5 0-15,31-14-4 16,18-27-10-16,33-13-8 16,-9-20-10-16,27-3-11 15,-51 7 0-15,11-2 2 16,0-3-1-16</inkml:trace>
  <inkml:trace contextRef="#ctx0" brushRef="#br0" timeOffset="5621.5621">11744 830 107 0,'0'0'43'16,"0"0"0"-16,-78-60 0 16,78 60-38-16,-72-26-2 15,72 26-2-15,-83-13 0 16,83 13 0-16,-85 1-1 15,85-1 0-15,-73 21 1 16,73-21-1-16,0 0 0 16,-45 62 2-16,45-62-2 15,19 58 1-15,8-36-1 16,35 46 1-16,18-6-2 15,19-1 2-15,-6-4-2 16,-15-2 1-16,-36-10-1 16,-37-6 1-16,-43-13 0 15,-11-8 1-15,-14-8-1 0,-4-7 2 16,4-9 0-16,4-15-2 15,59 21 0-15,0 0 0 16,-54-61 0-16,54 61 0 16,2-63 0-16,-2 63-3 15,32-73-3-15,-32 73-6 16,59-77-10-16,-59 77-18 15,79-81-3-15,-79 81 3 16,99-75-3-16</inkml:trace>
  <inkml:trace contextRef="#ctx0" brushRef="#br0" timeOffset="5943.5943">12251 663 82 0,'0'0'44'16,"0"0"-2"-16,0 0 2 15,0 0-14-15,0 0-26 16,0 0-2-16,16 47 1 15,-16-47-3-15,0 0 1 16,-35 57 2-16,35-57-3 16,0 0 0-16,-3 66 0 15,3-66 0-15,19 48 0 16,-19-48 0-16,34 51 0 15,-34-51 0-15,32 67 0 16,19-14 0-16,-11-7 0 16,-5-4 0-16,-27 0 0 15,-17-3 0-15,-19-4-2 0,-1-9-2 16,2-12-8-16,1-16-6 15,26 2-18-15,0 0-5 16,0 0 1-16,1-47-2 16</inkml:trace>
  <inkml:trace contextRef="#ctx0" brushRef="#br0" timeOffset="6109.6109">12397 894 101 0,'0'0'45'0,"10"-65"1"15,-10 65-2-15,20-63-25 16,-20 63-19-16,37-59-4 15,-37 59-11-15,55-43-11 16,-55 43-12-16,82-19-6 0,-35 17-1 16,8 9 1-16</inkml:trace>
  <inkml:trace contextRef="#ctx0" brushRef="#br0" timeOffset="6342.6342">13199 1055 108 0,'-50'49'44'0,"-2"-3"0"16,9 1-2-16,6 3-32 0,1-1-18 15,10 1-12-15,-6-3-19 16,27-2-3-16,2-9 0 16,29-2-2-16</inkml:trace>
  <inkml:trace contextRef="#ctx0" brushRef="#br0" timeOffset="6958.6958">14344 818 99 0,'21'-57'41'15,"-21"57"1"-15,7-52-2 16,-7 52-31-16,0 0-5 0,-29-49-1 16,29 49 0-16,-46 4 0 15,46-4 0-15,-62 37 0 16,53-15-1-16,-38 52 1 15,8 10-3-15,29 14 0 16,17 0 0-16,37-11 0 16,17-23 0-16,22-30 0 15,-83-34 0-15,98-19 0 16,-98 19 0-16,92-45 0 15,-92 45 0-15,78-67 0 16,-78 67 0-16,52-95 0 16,-39 40 0-16,1 2 0 15,-15 0 0-15,-1 5-3 16,2 48-7-16,-27-83-6 15,27 83-9-15,-45-66-15 0,45 66-2 16,-60-37 0-16,60 37-1 16</inkml:trace>
  <inkml:trace contextRef="#ctx0" brushRef="#br0" timeOffset="7155.7155">14391 822 119 0,'0'0'44'15,"8"49"2"-15,-8-49-2 16,15 49-42-16,-9-13-2 15,11 15 0-15,-2-2 0 16,10-1-7-16,25-3-9 0,2-14-14 16,18-3-12-16,1-11 1 15,2-9-3-15,-7-12 3 16</inkml:trace>
  <inkml:trace contextRef="#ctx0" brushRef="#br0" timeOffset="7505.7505">15133 1082 119 0,'0'0'44'16,"-15"-48"1"-16,15 48-2 16,-51 4-39-16,21 17-4 15,-7 7 0-15,8 20 0 16,12-2 0-16,25-2 0 15,16-13 0-15,22-13 0 0,5-20 0 16,5-8 0-16,-56 10 0 16,64-26 0-16,-64 26 0 15,63-39 0-15,-63 39 0 16,66-47 0-16,-66 47 0 15,50-50 0-15,-50 50 0 16,0 0 0-16,56-53 0 16,-56 53 0-16,0 0 0 15,0 0 0-15,19-18-10 16,-15 29-7-16,6 19-8 15,-15 9-12-15,13 12-6 16,4 0-2-16,21-9 2 16</inkml:trace>
  <inkml:trace contextRef="#ctx0" brushRef="#br0" timeOffset="7942.7942">16136 823 116 0,'-68'-27'43'0,"68"27"2"16,0 0-3-16,0 0-40 0,0 0-2 16,9-55 2-16,-9 55-2 15,59-10 1-15,-59 10 0 16,69 7-2-16,-69-7 2 15,63 20 2-15,-63-20-3 16,0 0 0-16,62 61 0 16,-81-43 0-16,13 50 0 15,-18 8 0-15,-22 2 0 16,5-2 0-16,6-12 0 15,33-13 0-15,30-21 0 16,38-27 0-16,9-12-2 16,-75 9-10-16,82-21-6 15,-82 21-12-15,93-30-10 16,-93 30-4-16,91-33 2 0,-91 33 1 15</inkml:trace>
  <inkml:trace contextRef="#ctx0" brushRef="#br0" timeOffset="8129.8129">16958 1015 106 0,'0'0'45'16,"0"0"2"-16,48-12-3 15,-48 12-31-15,0 0-13 16,0 0-5-16,0 0-10 15,0 0-8-15,0 0-14 16,65 1-8-16,-65-1 0 0,57-7-1 16</inkml:trace>
  <inkml:trace contextRef="#ctx0" brushRef="#br0" timeOffset="8691.8691">18046 645 63 0,'0'0'42'0,"0"0"-2"16,0 0 2-16,0 0-14 16,0 0-23-16,12 71-2 15,-25 18 0-15,-10 16-2 16,0 15 1-16,-5 0-5 15,13-10-3-15,15-17-21 16,0-26-13-16,18-35 0 16,-8-15-2-16,12-8 2 15</inkml:trace>
  <inkml:trace contextRef="#ctx0" brushRef="#br0" timeOffset="8874.8874">18043 1206 106 0,'0'0'42'15,"-29"-52"1"-15,29 52-2 16,0 0-39-16,0 0-4 16,0 0-3-16,58-49-5 15,-58 49-22-15,73-25-11 16,-73 25 1-16,93-27-1 15</inkml:trace>
  <inkml:trace contextRef="#ctx0" brushRef="#br0" timeOffset="9092.9092">18859 592 112 0,'0'0'43'16,"0"0"0"-16,0 0-8 15,-70 8-32-15,70-8-2 16,-52 56 0-16,-19 35-1 15,13 31 1-15,11 2-5 16,28 0 1-16,34-14-16 16,17-30-20-16,38-22-2 15,6-39 0-15,15-10-1 16</inkml:trace>
  <inkml:trace contextRef="#ctx0" brushRef="#br0" timeOffset="9472.9472">19262 1120 95 0,'-22'-49'42'15,"22"49"2"-15,0 0-1 16,-80-39-29-16,80 39-10 16,-92-3 0-16,17 21-1 15,1 17-2-15,12 22 0 16,31-6-2-16,31-3 1 15,23-11 0-15,26-16 0 16,9-19-2-16,4-5 3 16,-62 3-1-16,66-18 1 15,-66 18 0-15,63-32 0 16,-63 32 0-16,59-39 1 15,-59 39-2-15,0 0 0 0,61-67 0 16,-61 67 0-16,0 0 0 16,40-50 0-16,-40 50 0 15,0 0 0-15,0 0 0 16,-11 17-3-16,7 11-2 15,-1 11-2-15,6 10-7 16,5-12-10-16,22-7-17 16,2-23 1-16,19-8-2 15,-49 1 1-15</inkml:trace>
  <inkml:trace contextRef="#ctx0" brushRef="#br0" timeOffset="9670.967">19672 1108 107 0,'0'0'42'0,"0"0"1"0,0 0-1 16,34-31-36-16,-34 31-3 15,-6 30-2-15,-10 13 0 16,-6 12-1-16,4 8-1 16,2-1-2-16,8-6-2 15,26-28-6-15,-5-29-16 16,26-11-13-16,-4-18-1 15,-35 30 0-15,45-44 1 16</inkml:trace>
  <inkml:trace contextRef="#ctx0" brushRef="#br0" timeOffset="9810.981">19902 783 107 0,'-4'-51'40'0,"4"51"-1"16,-3-87-8-16,3 87-64 15,3-82-9-15,-3 82 1 16,4-64-2-16</inkml:trace>
  <inkml:trace contextRef="#ctx0" brushRef="#br0" timeOffset="10031.003">20159 411 68 0,'0'0'41'16,"0"0"0"-16,0 0 1 16,57 32-19-16,-57-32-18 15,6 52 0-15,-6-52 0 16,-9 74-2-16,-3-27-1 15,4-9 1-15,-21 75-3 0,7 4 0 16,2 8-6-16,-2-12-9 16,24-14-21-16,-4-25-5 15,26-29 0-15,4-39-1 16</inkml:trace>
  <inkml:trace contextRef="#ctx0" brushRef="#br0" timeOffset="10466.0465">20550 1004 76 0,'0'0'42'16,"4"-63"0"-16,-4 63 1 15,0 0-18-15,0 0-22 0,0 0 0 16,0 0 0-16,0 0 1 15,-56 7 0-15,23 27-1 16,15 22-2-16,8-10-1 16,12 0 1-16,2-10-2 15,11-7 1-15,-15-29-2 16,0 0 2-16,54 11 0 15,-54-11 0-15,53-4 0 16,-53 4 0-16,57-10 1 16,-57 10 0-16,62-12 0 15,-19 11 0-15,-9 9-1 16,-19 11 0-16,-15 8 0 15,-19 10 1-15,-20 4-1 0,-4 6 1 16,-8-3-2-16,-1-5 2 16,9-5-2-16,4-10 0 15,13-7-3-15,6-14-6 16,20-3-8-16,5-30-12 15,24 3-12-15,-4-9 0 16,21-3-2-16,-46 39 2 16</inkml:trace>
  <inkml:trace contextRef="#ctx0" brushRef="#br0" timeOffset="10782.0781">21303 579 105 0,'0'0'42'0,"0"0"3"15,0 0-3-15,0 0-38 16,0 0-1-16,0 0-1 16,-21 51 1-16,-28 11-2 15,15 50 1-15,-9 22-3 16,0-9-1-16,6-8-6 15,4-32-10-15,30-26-15 16,0-32-8-16,21-23 0 16,-10-17-2-16</inkml:trace>
  <inkml:trace contextRef="#ctx0" brushRef="#br0" timeOffset="11593.1592">21054 1102 130 0,'0'0'43'15,"0"0"0"-15,-42-51-11 16,42 51-29-16,0 0-2 15,0 0-1-15,-1-48 1 16,1 48-1-16,0 0 0 16,64-8 0-16,-64 8 2 15,76 6-2-15,-76-6 0 0,88 1 0 16,-40 3 0-16,-2-3 0 15,-46-1 0-15,87 5 0 16,-87-5 0-16,66 9 0 16,-66-9 0-16,36 18 0 15,-29 14 0-15,-29 6 0 16,-13 11 0-16,-6 1 0 15,4 6 0-15,8-4 0 16,25-3 0-16,23-19 0 16,11-11 0-16,6-13 0 15,4-13-2-15,1-11 2 16,0-9 0-16,-41 27 0 15,0 0 2-15,49-65-2 16,-49 65 0-16,27-53 0 16,-27 53 0-16,23-53 0 0,-23 53 0 15,0 0 0-15,25-66 0 16,-25 66 0-16,0 0 0 15,24-48 0-15,-24 48 0 16,0 0 0-16,0 0 0 16,55-35 0-16,-55 35 0 15,0 0 0-15,50 12 0 16,-50-12 0-16,0 0 0 15,26 34 0-15,1-3 0 16,-18-2 0-16,-7 6 0 16,-18-1 0-16,-3 6 0 15,-15-5 0-15,7 2 0 16,1-8 0-16,8-8 0 15,11-11 0-15,7-10 0 0,34-9 0 16,3-14 0-16,-37 23 0 16,50-32 0-16,-50 32 0 15,57-45 0-15,-57 45 0 16,63-43 0-16,-63 43 0 15,52-39 0-15,-52 39 0 16,24-16 0-16,-6 5 0 16,2 24 0-16,-20 5 0 15,3 19 0-15,-10 7 0 16,5 5-2-16,11-3-11 15,10-23-1-15,26-7-3 16,-9-21-4-16,29 0-5 16,-19-25-2-16,22-2-7 15,-68 32-1-15,53-36 5 0,-53 36 0 16</inkml:trace>
  <inkml:trace contextRef="#ctx0" brushRef="#br0" timeOffset="11946.1945">22487 1194 85 0,'-36'-42'41'16,"15"39"0"-16,21 3 1 15,0 0-18-15,0 0-19 16,0 0-2-16,0 0 0 16,69 21-1-16,-69-21 0 15,66-5 1-15,-66 5-2 16,70-21 0-16,-70 21 1 15,58-34-2-15,-58 34 0 16,0 0 0-16,53-46 0 16,-53 46 0-16,0 0 0 0,0 0 0 15,-54-11 0-15,2 26 0 16,-9 19 0-16,-8 14 0 15,11 19 0-15,8 5 0 16,34 1 0-16,41-13 0 16,39-28 0-16,28-11-14 15,-1-19-1-15,24-3-5 16,-13-20-4-16,24 9-6 15,-28-10-6-15,1 8-5 16,-21-1 6-16,-17 7 3 16</inkml:trace>
  <inkml:trace contextRef="#ctx0" brushRef="#br0" timeOffset="12136.2135">23351 1437 135 0,'-12'13'44'0,"-9"-9"-1"0,21-4-10 16,0 0-33-16,10-3-8 16,6-4-6-16,-18-8-7 15,20 17-6-15,-18-2-13 16,-2 17-3-16,-3 5-3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3T00:34:16.29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C000"/>
    </inkml:brush>
    <inkml:brush xml:id="br6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5193 2119 62 0,'4'-16'33'15,"2"3"1"-15,-6-5-1 16,0 18-23-16,-8-26-2 16,2 14-1-16,-15-3 1 15,1 7-2-15,-14-1-1 16,-2 4 0-16,-9 2-1 15,-4 6-1-15,-7 5-1 16,-2 7 0-16,-5 10-1 16,7 10 0-16,0 10 0 0,5 12 0 15,4 6-2-15,16 8 3 16,10 3-2-16,15 6 2 15,17-2-2-15,17-3 1 16,18-4-1-16,13-7 1 16,16-6-1-16,10-12 0 15,9-6-1-15,5-13 0 16,8-18 0-16,-2-16 1 15,-1-20 0-15,-5-22 1 16,-2-18-1-16,-5-19 0 16,-12-14 1-16,-14-11-1 15,-17-2 1-15,-17-7-1 16,-22 9 1-16,-15 5-1 15,-27 17 1-15,-17 19 0 0,-27 24-1 16,-11 17 1-16,-6 21-1 16,-5 22 0-16,4 18-5 15,9 1-11-15,29 25-9 16,9-19-10-16,38 9-4 15,23-16-3-15,36-3 1 16</inkml:trace>
  <inkml:trace contextRef="#ctx0" brushRef="#br0" timeOffset="928.0928">6996 1654 103 0,'0'0'39'15,"-9"-15"-1"-15,8 26-1 16,-12 4-32-16,4 14-3 16,-7 9 2-16,-3 14-2 15,-4 10 1-15,-2 13-3 16,-2 9 1-16,1 9 0 15,2-5-1-15,2-2 0 16,6-9 1-16,10-10 0 0,5-12-1 16,6-12 1-1,9-21 0-15,9-14 0 0,4-16-1 16,11-12 1-16,0-11 0 15,2-5-1-15,-3-6 1 16,-1 2-2-16,-3 0 1 16,-7 9 0-16,-7 8 0 15,-3 11 0-15,-3 15-1 16,-4 12 1-16,-2 11 0 15,2 8-1-15,3 6-1 16,2 1 1-16,10 7-3 16,2-13-2-16,14 5-6 15,-6-25-11-15,24 8-14 16,-10-24 0-16,15-1-1 15,-7-18 0-15</inkml:trace>
  <inkml:trace contextRef="#ctx0" brushRef="#br0" timeOffset="1295.1295">7773 2218 100 0,'-13'-40'38'0,"0"24"0"15,-12-1 0-15,5 21-31 16,-17 7-3-16,4 15 0 16,-4 6-2-16,4 9 1 15,3 5-2-15,8-1 0 16,7-1 0-16,10-1-1 15,12-9 1-15,9-8-1 16,12-11 0-16,8-13 0 16,6-8 0-16,3-9 0 15,1-9 1-15,-2-6-1 0,-6-7 1 16,-8 2-1-16,-6 1 1 15,-11 5-1-15,-6 5 1 16,-4 6-1-16,-3 18 0 16,-11-3 0-16,0 19 0 15,3 6 0-15,-3 3-1 16,7 7 0-16,4 2-2 15,4-4 0-15,10 2-4 16,3-19-3-16,24 9-12 16,-10-33-9-16,19 9-6 15,-6-20 0-15,11-1-1 16</inkml:trace>
  <inkml:trace contextRef="#ctx0" brushRef="#br0" timeOffset="1479.1479">8315 2163 102 0,'0'0'38'15,"-14"12"1"-15,5 21-1 16,-17 8-34-16,10 8-2 15,0 4-1-15,1 5 2 16,2 1-4-16,7-7 0 16,8-5-4-16,1-24-9 15,21 2-13-15,-5-29-11 16,13-9 1-16,-3-23-5 15,13-6 5-15</inkml:trace>
  <inkml:trace contextRef="#ctx0" brushRef="#br0" timeOffset="1602.1602">8397 1799 107 0,'-22'-34'37'0,"-1"11"-2"16,4 1-15-16,27 9-55 16,-4-8-1-16,17 5-3 15,9-10 0-15</inkml:trace>
  <inkml:trace contextRef="#ctx0" brushRef="#br0" timeOffset="1788.1788">8795 1617 107 0,'-19'45'40'15,"6"22"1"-15,-11-5-2 16,6 13-38-16,2 3 2 16,2 5-3-16,8 0-4 15,-2-9-10-15,21 11-12 0,-11-29-12 16,20 4 0-16,-1-23-4 15,12-9 1-15</inkml:trace>
  <inkml:trace contextRef="#ctx0" brushRef="#br0" timeOffset="2113.2113">9111 2050 105 0,'-39'8'41'0,"8"10"2"16,-5-9-3-16,16 9-35 15,2-6-4-15,12 1 1 16,6-13-1-16,22 18 0 0,6-10-1 16,3 2 0-16,5 0 0 15,0 6 0-15,-2 2 0 16,-8 6 0-16,-12 4 0 15,-10 4 1-15,-9 1-1 16,-9 0 1-16,-3-4-1 16,-3-5-2-16,6-4-1 15,3-24-4-15,22 6-9 16,-3-39-8-16,34 14-9 15,-8-30-6-15,22 1-2 16,0-23 1-16</inkml:trace>
  <inkml:trace contextRef="#ctx0" brushRef="#br0" timeOffset="2314.2314">9797 1665 111 0,'-10'9'42'0,"-5"21"1"16,-13 3-2-16,5 6-38 15,-1 13-1-15,1 9-2 16,3 5 1-16,1 6-2 15,5 4-2-15,4-3-2 16,3 0-3-16,-1-24-11 16,16 10-10-16,-14-29-11 15,15-3 2-15,-9-27-4 16,10-14 4-16</inkml:trace>
  <inkml:trace contextRef="#ctx0" brushRef="#br0" timeOffset="3082.3082">9565 2006 102 0,'-5'13'41'0,"5"-13"2"16,1 21-2-16,11-20-35 16,18 1-4-16,8-4 1 15,13-3-1-15,5-3-1 16,0-3 0-16,1-3-1 15,-4 5 1-15,-11 2-1 16,-8 3 0-16,-11 7 0 16,-10 2 1-16,-12 8-1 15,-10 6 0-15,-8 4 0 16,1 3 0-16,-2 5 0 15,3 4 0-15,3-3 0 0,7 1 0 16,8-8-1-16,11-4 1 16,8-10-2-16,1-11 1 15,13-8-2-15,-3-14 1 16,4-3 0-16,-4-11 0 15,-1-2 0-15,-8-3 0 16,-4 2 1-16,-6 1 1 16,-10 10 1-16,-4 2 0 15,-7 5 0-15,7 21 1 16,-15-17 0-16,15 17 0 15,0 0 0-15,-6 13 0 16,6-13-1-16,19 16 1 16,0-7 0-16,4-2-1 15,1 1 1-15,2-3-1 0,1 5 1 16,-3-4-2-16,-4 4 1 15,-3 1-1-15,-7 0 0 16,-5 7 0-16,-6 1 0 16,-12 8 0-16,-5-1 0 15,-1 8 0-15,-5-4 0 16,3 1 0-16,-1-6 0 15,13-8 0-15,9-17 0 16,12 0 0-16,14-17 1 16,13-13-1-16,10-1 1 15,7-13 1-15,7 3-2 16,-3 3 0-16,-3 6 0 15,-9 12 0-15,-9 13 0 0,-13 10 0 16,-14 9 0 0,-11 11 0-16,-10 8 0 0,0 4 0 15,-4 6 0-15,5-3-3 16,9 0-5-16,4-12-5 15,22 6-4-15,-7-30-2 16,29 19-4-16,-12-36-9 16,19 10-7-16,-16-21-1 15,2-1 4-15</inkml:trace>
  <inkml:trace contextRef="#ctx0" brushRef="#br0" timeOffset="3419.3419">11037 2062 104 0,'-16'1'41'0,"15"12"0"0,1-13 0 16,18 12-37-1,2-8 0-15,10-1-2 0,5-3 1 16,4-4-1-16,4-7 0 16,0-1-1-16,-5-10 0 15,-4 2 1-15,-7-8 0 16,-7 3 0-16,-11 1-1 15,-9 1 1-15,-10 7-2 16,-14 10 0-16,-10 12 0 16,-8 5 0-16,-2 11 0 15,-1 10 0-15,3 5 0 16,7 6 0-16,11-3 0 15,16-3 0-15,20-6-4 16,12-6-1-16,24-4-6 16,0-19-4-16,30 9-4 0,-16-27-2 15,32 15-11-15,-20-22-4 16,9 9-5-16,-22-8 2 15</inkml:trace>
  <inkml:trace contextRef="#ctx0" brushRef="#br0" timeOffset="3566.3566">11657 2264 118 0,'-29'47'40'15,"-5"-8"-2"-15,9 3-10 16,13 5-46-16,-8-27-10 16,22 15-11-16,-8-17-1 15,15 5-3-15,1-15 0 16</inkml:trace>
  <inkml:trace contextRef="#ctx0" brushRef="#br0" timeOffset="4515.4515">12573 2018 90 0,'9'-13'39'15,"-9"13"-2"-15,0 0 2 16,0 0-35-16,-14 16-1 16,5 4-1-16,-6 7 1 15,-3 13 0-15,-1 4-1 16,-4 7 0-16,3-3-1 15,4 0 1-15,3-11 0 16,6-7-1-16,7-16 0 16,12-20 0-16,4-17 0 15,10-11 0-15,-1-9 0 16,3-7-1-16,0-7 2 15,-4-3-1-15,-1 8 0 0,-8 3 0 16,-6 15 0-16,1 2 0 16,-8 10 0-16,0 8 0 15,-2 14-1-15,0 0 1 16,20 4-1-16,-7 10 1 15,6-1-1-15,6 2 0 16,7-2 0-16,10-1 0 16,8-1 0-16,0-9 0 15,2-1 0-15,-1-3 0 16,-4-7 1-16,-3 3 0 15,-8-6-1-15,-10 2 1 16,-8 0-1-16,-3 2 1 16,-15 8-1-16,14 5 0 0,-13 8 0 15,-1 4-1-15,-4 9 0 16,1 6 0-16,-1 1-1 15,1 7 0-15,6-1-2 16,6-9-2-16,9 1-4 16,3-22-5-16,24 11-5 15,-9-28-9-15,27 5-8 16,-10-17-2-16,13 0 2 15,-9-11 1-15</inkml:trace>
  <inkml:trace contextRef="#ctx0" brushRef="#br0" timeOffset="4876.4876">13743 1974 90 0,'-10'-24'39'16,"1"14"3"-16,-14-3-2 15,4 21-22-15,-14 1-14 0,4 5-1 16,-7 9 0-16,3 9-1 16,-2 5 0-16,3 6 0 15,8-3-1-15,7-2 0 16,7-3 0-16,13-7 0 15,12-9 0-15,11-11 0 16,13-11-1-16,6-10 1 16,5-5-1-16,-3-9 0 15,3-3 0-15,-8-4 0 16,-6 2 0-16,-8 1 0 15,-10 9 0-15,-7 4-1 16,-11 18 1-16,0 0 0 16,-19-2-1-16,4 19 1 15,-3 6-2-15,-1 6 0 0,6 4-3 16,4 3 0-16,12 3-6 15,7-18-3-15,23 14-5 16,-4-34-5-16,28 14-9 16,-5-24-5-16,18-1-1 15,-4-17 2-15</inkml:trace>
  <inkml:trace contextRef="#ctx0" brushRef="#br0" timeOffset="5202.5202">14369 1878 116 0,'-29'9'40'0,"-13"-4"2"15,4 20-9-15,-4-4-29 16,3 5-2-16,5-2 0 16,10 4-2-16,11-2 1 0,15-5-1 15,14-1 1-15,16-5-2 16,11-5 0-16,6-2 1 15,2 1 0-15,-2-2 0 16,-6 2 0-16,-11 4 0 16,-14 4-1-16,-18 6 1 15,-11 6 0-15,-13 4 0 16,-7-2-1-16,1-1-1 15,2 0-3-15,0-15-6 16,24 8-5-16,2-38-6 16,33 14-10-16,1-32-7 15,20 3-2-15,3-15 2 0</inkml:trace>
  <inkml:trace contextRef="#ctx0" brushRef="#br0" timeOffset="5507.5507">14877 1880 109 0,'-11'-15'42'16,"-7"25"1"-16,-14-1-2 15,11 0-37-15,-10 10-1 16,4 3-1-16,5 1-1 16,6 0 0-16,10-3 0 15,12-3-2-15,11-3 1 16,10-6-1-16,7 0 1 15,5 1 0-15,2-4 0 16,-2 5 0-16,-7 0 0 16,-11 8 0-16,-13 1 0 0,-11 4-1 15,-11 4 1-15,-11 2 0 16,-1-2-1-16,-3-2-2 15,6-2-4-15,2-16-5 16,23 6-5-16,-2-29-4 16,34 14-10-16,-8-26-9 15,26 5-2-15,3-15 2 16</inkml:trace>
  <inkml:trace contextRef="#ctx0" brushRef="#br0" timeOffset="5689.5689">15387 1973 112 0,'0'0'41'0,"0"0"1"15,14-10-1-15,-3 0-40 0,17 6-2 16,5-4-1-16,9 7-3 16,-3-11-4-16,12 20-9 15,-19-18-8-15,6 19-9 16,-20-10-5-16,-3 12 0 15,-15-11 0-15</inkml:trace>
  <inkml:trace contextRef="#ctx0" brushRef="#br0" timeOffset="5846.5846">15449 2129 105 0,'-5'18'43'0,"5"-18"0"16,12 13-2-16,5-10-35 16,11-11-9-16,19 7-10 15,-11-17-4-15,22 20-9 0,-16-18-8 16,25 17-7-16,-12-10-1 15,12 6 1-15</inkml:trace>
  <inkml:trace contextRef="#ctx0" brushRef="#br0" timeOffset="6273.6273">16451 1757 102 0,'13'-13'40'16,"-13"13"0"-16,4 10-2 16,-4 12-36-16,-9 10-2 15,0 11 0-15,-5 9 0 16,2 9-1-16,0 2-1 15,0 3-2-15,15 0-4 0,-2-25-20 16,30 1-11-16,3-26 1 16,24-7-2-16,1-20 2 15</inkml:trace>
  <inkml:trace contextRef="#ctx0" brushRef="#br0" timeOffset="6588.6588">17011 1778 111 0,'-31'-10'40'0,"7"14"-1"15,-15 3-6-15,14 9-29 16,3 3-2-16,8 4 0 16,4 0-1-16,10 6 1 15,13-1-1-15,10-1-1 16,9 0 1-16,7-1-2 0,3 1 1 15,1 0-1-15,-2 1 1 16,-6 3-1-16,-8 0 0 16,-13 5 1-16,-11-2-1 15,-8 2 0-15,-9-3-2 16,-3-7-2-16,1-1-4 15,-11-23-7-15,18 8-5 16,-11-29-16-16,21-2-1 16,-2-18-2-16,14-4 1 15</inkml:trace>
  <inkml:trace contextRef="#ctx0" brushRef="#br0" timeOffset="6740.674">17123 1664 95 0,'0'0'40'15,"-14"5"1"-15,17 13-2 16,-5-5-28-16,2-13-14 15,45 18-12-15,-15-22-13 16,30 12-11-16,-5-6 0 16,20 8-3-16,-2 0 3 15</inkml:trace>
  <inkml:trace contextRef="#ctx0" brushRef="#br0" timeOffset="7273.7273">17888 1953 94 0,'-35'5'40'0,"-12"-10"2"15,4 19-1-15,-22-1-34 16,7 2-4-16,1 8 1 16,5 8-2-16,6-2 1 15,12 6-1-15,13-5 0 16,18-6-2-16,17-9 1 15,15-8-1-15,13-10 0 16,9-6 0-16,9-8 0 16,-4-7 0-16,-1-6-1 15,-8-5 2-15,-5 3-2 16,-8 1 1-16,-10 6-1 15,-8 7 1-15,-16 18-2 16,0 0 2-16,4 20-2 16,-20 18 0-16,-3 23 0 0,-7 17 1 15,-5 16 1-15,-3 12 0 16,0 6 1-16,-1-2-1 15,0-4 1-15,6-9 0 16,0-14 0-16,4-19 1 16,3-21-1-16,7-16-2 15,2-20 2-15,13-7-1 16,-14-34 1-16,13-2-1 15,6-20 0-15,5-13-2 16,6-16 1-16,8-13-1 16,4 3 0-16,6-2-2 15,3 7 0-15,-2 5-5 16,11 19-4-16,-11-1-5 15,17 37-9-15,-21 0-10 0,13 20-2 16,-7-3 0-16,7 9 2 16</inkml:trace>
  <inkml:trace contextRef="#ctx0" brushRef="#br0" timeOffset="7956.7956">18213 2046 67 0,'12'2'41'0,"-12"-2"-1"16,0 0 2-16,-19 7-16 15,8 6-21-15,-4 0 0 16,1 10-2-16,-2 2-1 15,-3 5 0-15,-1 1-1 16,2 0-1-16,2-2 1 16,3-2-1-16,4-6 0 0,6-7 0 15,3-14 0 1,12 1-1-16,5-15 1 0,1-8 0 15,4-6 0-15,3-6 0 16,2-2 0-16,-3 1 0 16,-4-2 1-16,-3 7 0 15,-6 4-1-15,-1 11 1 16,-10 15-1-16,15-12 0 15,-3 14 0-15,2 2 0 16,10 6 0-16,4-7-2 16,6 3 3-16,8-6-2 15,6-1 1-15,-2-1 0 16,1-9 0-16,-6 7 2 15,-11-7-1-15,-7 4 0 16,-23 7-1-16,8-11 1 0,-20 5-1 16,-12 8 2-16,-4 6-2 15,-7 1 0-15,-5 9 0 16,1 3 0-16,7 5 0 15,1 3 0-15,9 3 0 16,10 1-1-16,11-7 2 16,10-2-1-16,12-5 0 15,8-11 0-15,5-6 0 16,7-10 0-16,2-6 0 15,2-9 0-15,-3-3 1 16,-6-5-2-16,-6-1 2 16,-7 5-1-16,-3 0 0 15,-9 9 1-15,-9 5 0 16,-2 13-1-16,-9 0 0 0,1 12-1 15,-1 2 0-15,2 4-1 16,6 7-2-16,4-5-4 16,19 4-3-16,-4-16-4 15,24 14-4-15,-11-25-4 16,23 14-3-16,-15-23-7 15,12 7-6-15,-8-12 4 16</inkml:trace>
  <inkml:trace contextRef="#ctx0" brushRef="#br0" timeOffset="8458.8458">19212 2032 98 0,'0'0'41'0,"-12"4"1"16,-12 6-2-16,14 6-34 16,-15 5-4-16,2 6 0 0,1-1 0 15,2 1 0-15,8-5-1 16,5-1-1-16,3-9 1 15,4-12-1-15,13 1 0 16,1-12 1-16,2-6-1 16,4-6 0-16,1-2 0 15,-1-7 1-15,2-2 0 16,-1 2 0-16,-3 2 0 15,-4 8 0-15,-1 3 0 16,-13 19 0-16,12-3-1 16,-12 3 1-16,0 25-1 15,0-3-1-15,-1 0 2 16,2 1-2-16,2-3 1 15,6-9-1-15,3-5 2 0,8-6-1 16,4-7 1-16,5-6-1 16,5-9 1-16,1-1 1 15,-2-2-1-15,-1 3 0 16,-3 1 0-16,-4 4 2 15,-10 8-3-15,-15 9 0 16,13 9 0-16,-17 7-2 16,-1 6 1-16,-4 5-3 15,2 1 0-15,-2 0-5 16,10 7-4-16,-5-22-4 15,26 12-2-15,-8-26-3 16,31 12-4-16,-13-26-7 16,26 2-6-16,1-14 4 15,5-7 5-15</inkml:trace>
  <inkml:trace contextRef="#ctx0" brushRef="#br0" timeOffset="8729.8729">20027 1854 109 0,'-27'9'41'0,"-17"0"1"15,12 16-1-15,-6-5-38 16,13 5 0-16,8-2-1 15,17 1-1-15,15-4 0 16,10-3 0-16,7-2-1 16,6-8 0-16,-1 3 1 15,-1-5-1-15,-9 1 1 16,-13 5-1-16,-15 3 1 15,-18 8-2-15,-10 2 0 16,-11 6-2-16,-4 6-4 16,-15-8-6-16,13 15-4 0,-10-23-2 15,28 18-6-15,-10-36-8 16,27 12-8-16,1-15-1 15,10 1 5-15</inkml:trace>
  <inkml:trace contextRef="#ctx0" brushRef="#br0" timeOffset="9113.9113">20501 2047 95 0,'0'0'42'0,"5"-22"-1"16,19 8-4-16,12 0-42 0,-2-17-20 15,18 15-15-15,-5-6 1 16,10 15-3-16,-13-4 2 15</inkml:trace>
  <inkml:trace contextRef="#ctx0" brushRef="#br0" timeOffset="9276.9276">20630 2239 107 0,'-35'11'40'0,"22"3"1"16,13-14-4-16,8-25-45 15,34 14-10-15,1-24-15 16,23 12-6-16,-2-10-2 15,18 7 0-15</inkml:trace>
  <inkml:trace contextRef="#ctx0" brushRef="#br0" timeOffset="9795.9795">21448 1895 102 0,'10'-30'39'0,"2"17"0"16,-18-11-10-16,6 24-23 16,-22-3-2-16,2 20 1 15,-14 6-2-15,-3 16 1 16,-5 6 0-16,3 10-2 15,2-1 1-15,14 9-1 16,14-8 0-16,17-2-1 16,20-15 0-16,19-15-1 15,16-11 0-15,12-15 1 16,4-10-1-16,0-16 1 15,-8-5 0-15,-5-10-1 0,-17-4 1 16,-20-7 0-16,-16 2-1 16,-18-3 1-16,-10 6-1 15,-16 6 0-15,-6 9-1 16,-8 10 1-16,4 14-3 15,-2 8-2-15,15 17-6 16,1-7-5-16,31 18-5 16,-5-13-9-16,32 16-11 15,10-10-3-15,20 7 3 16</inkml:trace>
  <inkml:trace contextRef="#ctx0" brushRef="#br0" timeOffset="9947.9947">22264 2077 114 0,'-29'-5'37'0,"6"-10"-9"16,14 6-11-16,-4-15-55 16,24 6-1-16,0-3-1 15,22 4 0-15</inkml:trace>
  <inkml:trace contextRef="#ctx0" brushRef="#br0" timeOffset="10301.03">22678 1905 111 0,'-33'-5'41'0,"14"12"0"16,-17 0-1-16,6 13-34 16,-12 5-3-16,-1 9 0 0,3 4 0 15,4 6-1-15,11-1 0 16,11 3-1-16,19-7 1 15,15-10-4-15,23-11 4 16,11-8-2-16,4-11 0 16,8-11 0-16,-2-6 0 15,-4-10 0-15,-11-6 0 16,-14-7 0-16,-13 3-2 15,-12-5 2-15,-13 2-2 16,-7 1 0-16,-6 8-2 16,-5 0-1-16,7 14-6 15,-10-6-5-15,24 24-5 16,-15-21-10-16,25 21-8 15,-10 0 0-15,30-2 1 16,-9-1 2-16</inkml:trace>
  <inkml:trace contextRef="#ctx0" brushRef="#br0" timeOffset="10458.0457">22985 1848 73 0,'13'0'40'0,"4"7"-2"15,-17-7 2-15,8 19-11 16,-16-9-22-16,4 13-4 16,-3 5 0-16,2 5-3 15,-2 9-2-15,-3-6-10 16,15 18-10-16,-10-18-17 15,15 4 0-15,-2-19-2 16,13 0 2-16</inkml:trace>
  <inkml:trace contextRef="#ctx0" brushRef="#br0" timeOffset="10780.0779">23418 1857 114 0,'-24'1'41'16,"10"14"1"-16,-8-1-2 15,17 6-35-15,1-5-3 16,8 6 0-16,4-2 0 16,4 2-1-16,5 1 0 15,2-1-2-15,-3 0 2 16,1 1-2-16,-4-3 1 15,-1-1 0-15,-8 4 0 16,1-4-1-16,-5 2-1 16,-2-2 1-16,-5 2-2 0,-3-4-2 15,6 6-4-15,-16-15-7 16,20 16-10-16,-14-23-14 15,14 0 1-15,0 0-2 16,8-15 2-16</inkml:trace>
  <inkml:trace contextRef="#ctx0" brushRef="#br0" timeOffset="10955.0954">23447 1878 123 0,'0'0'42'15,"0"0"1"-15,10 2-3 16,14-5-40-16,-1-2-3 15,6 2-5-15,-11-13-9 16,27 10-13-16,-14-10-10 0,11 6-2 16,-5-7 0-16,6 3 1 15</inkml:trace>
  <inkml:trace contextRef="#ctx0" brushRef="#br0" timeOffset="11164.1163">23998 1592 97 0,'-7'15'41'0,"-16"3"1"16,6 16 0-16,-25 10-25 15,19 2-14-15,-2 7 2 16,1 10-3-16,0 0 1 16,4 4-3-16,9-4-1 0,-1-6-3 15,10 3-7-15,-3-22-8 16,23 13-10-16,-9-34-13 15,22 0 1-15,-5-19-2 16,16-4 2-16</inkml:trace>
  <inkml:trace contextRef="#ctx0" brushRef="#br0" timeOffset="11442.1441">24095 1852 100 0,'-53'6'43'0,"6"12"-1"16,-8-3 1-16,18 13-22 15,6-13-19-15,13 8 0 16,9-4 0-16,12 2-2 0,12 0 0 16,11-1 0-16,8-4 0 15,5 3 0-15,7 0 0 16,1-8 0-16,2 1-2 15,-6-1-2-15,4 3-4 16,-13-9-7-16,13 14-4 16,-24-17-11-16,18 9-11 15,-16-10-1-15,13 6 0 16,-11-9 2-16</inkml:trace>
  <inkml:trace contextRef="#ctx0" brushRef="#br0" timeOffset="11899.1898">24571 1945 111 0,'-34'2'43'16,"-17"-1"1"-16,9 19-2 16,-19 0-35-16,13 7-3 15,10 0 0-15,10 2-4 16,10 1 0-16,14-3 0 15,18-7 0-15,10-7 0 16,15-8 0-16,6-7 0 16,6-4 0-16,-1-9 0 15,2-5 0-15,1-1 0 16,-9-3 0-16,-2 1 0 15,-10 4 0-15,-4 8 0 16,-9 7 0-16,-9 9 0 16,-10 16 0-16,-13 9 0 0,-7 17 0 15,-13 14 0-15,-5 12 0 16,-8 4 0-16,-3 2 0 15,-4 5 0-15,-3-9 0 16,5-5 0-16,0-12 0 16,6-15 0-16,1-10 0 15,8-14 0-15,5-11 0 16,1-19-4-16,11 2-7 15,-6-27-6-15,18 12-4 16,-20-36-4-16,27 11-7 16,-15-24-10-16,7-1 0 15,-3-13 1-15</inkml:trace>
  <inkml:trace contextRef="#ctx0" brushRef="#br0" timeOffset="16351.635">5129 3609 76 0,'2'-10'34'0,"-2"10"-2"16,0 0-8-16,11 30-18 15,-8 3-2-15,2 25 0 16,0 19-1-16,2 27 1 16,-5 23-1-16,0 24-1 15,-6 16 1-15,2 19-1 16,-3 6 0-16,-1 11-1 15,-1 0 3-15,-5-1-4 16,4-7 0-16,-3-16-6 0,6-7-10 16,-9-33-18-16,2-21-1 15,0-35 0-15,2-29-2 16</inkml:trace>
  <inkml:trace contextRef="#ctx0" brushRef="#br0" timeOffset="16708.6707">4823 5407 71 0,'0'14'35'15,"0"-14"-1"-15,10 24 2 16,-1-1-34-16,11 12 2 16,0 12 1-16,7 23 0 15,-4 20 1-15,3 19-2 16,-9 11 2-16,2 10-1 15,-6-8 0-15,7-17 0 16,1-30-3-16,10-40 2 16,18-57-2-16,20-52-1 15,23-47-3-15,18-38-3 16,17-23-8-16,2-26-24 15,15 3-4-15,-13 1 0 16,-5 24-2-16</inkml:trace>
  <inkml:trace contextRef="#ctx0" brushRef="#br0" timeOffset="17064.7063">6881 4677 92 0,'0'0'37'0,"16"24"1"15,-32 20 0-15,-4 27-38 16,-6 15 1-16,0 9-3 16,5 10 0-16,1-9-4 15,21 2-23-15,4-25-8 16,27-19 1-16,14-31-2 15</inkml:trace>
  <inkml:trace contextRef="#ctx0" brushRef="#br0" timeOffset="17378.7377">7594 4766 83 0,'1'-40'39'0,"-24"10"-1"16,-1 23 1-16,-24 12-31 16,14 21-2-16,-7 16 0 15,9 20-3-15,3 11 0 16,15 10-2-16,3 3 1 15,18-6-2-15,14-10 2 16,14-15-2-16,19-22 1 16,12-21-1-16,10-29 1 15,-1-22-1-15,0-19 0 16,-4-10 1-16,-14-8-1 15,-11 1 0-15,-22-1-2 16,-18 2 0-16,-15 15-3 0,-19 4 1 16,-7 19-4-16,-15-7-19 15,15 25-11-15,-7-1-1 16,21 16 0-16,4-1 0 15</inkml:trace>
  <inkml:trace contextRef="#ctx0" brushRef="#br0" timeOffset="18019.8018">8298 4900 97 0,'2'-19'39'15,"-2"19"1"-15,0 0-1 16,4 34-37-16,-14-2 2 15,1 11-4-15,-4 2 3 16,2 2-2-16,1-2 1 16,1-4-2-16,4-9 1 15,9-13 0-15,6-15-1 16,9-12 1-16,1-13 0 15,9-9-1-15,0-7 1 16,4-8 1-16,0-8-3 16,3-5 2-16,-6 5-1 15,-4 4 0-15,2 4 0 0,-7 7 1 16,-4 9-1-16,-3 11 1 15,-4 12 0-15,-10 6 0 16,15 19 0-16,-10 3 0 16,0 2 0-16,-1 4-1 15,4-2 2-15,3 0-3 16,0-9 1-16,7-9 1 15,6-10-1-15,5-10 1 16,3-10-1-16,3-2 0 16,3-6-1-16,-3 4 2 15,-4 1-1-15,-5 11-1 16,-3 10 2-16,-11 14-1 0,-5 17 2 15,-7 12-2 1,-5 15 1-16,-2 9-2 0,-3 5 1 16,-1-1-3-16,2-3 0 15,0-15-6-15,23-6-14 16,-14-43-18-16,35 4 1 15,0-40 1-15,27-10-4 16</inkml:trace>
  <inkml:trace contextRef="#ctx0" brushRef="#br0" timeOffset="18194.8193">9767 4257 117 0,'-51'79'38'15,"-3"29"1"-15,-21 14-12 0,5 10-29 16,10 9-2-16,2-20-17 15,24 3-15-15,5-23-3 16,28-18 0-16,13-33-1 16</inkml:trace>
  <inkml:trace contextRef="#ctx0" brushRef="#br0" timeOffset="18507.8506">10052 4596 99 0,'-34'15'40'15,"-9"2"1"-15,8 13-1 16,-8 1-36-16,22-1-1 0,14-4-1 16,18-2 0-16,18-3-2 15,8-5 1-15,9-3-1 16,0 2 1-16,1 3 1 15,-6 6-1-15,-12 8 1 16,-15 7-1-16,-15 8 2 16,-16 5-2-16,-11 2 1 15,-6-1-1-15,-5-2-1 16,-2-7-1-16,3-6-3 15,5-23-11-15,16 2-24 16,-7-19-2-16,24 2 0 16,-21-18-3-16</inkml:trace>
  <inkml:trace contextRef="#ctx0" brushRef="#br1" timeOffset="33817.3814">578 7723 54 0,'0'0'29'16,"-8"-12"1"-16,8 12-2 16,0 0-18-16,-11-14-8 15,11 14-2-15,0 0 2 16,0 0 1-16,-9-14 1 0,9 14 1 15,0 0 2-15,0 0-1 16,-12-2 0-16,12 2 0 16,0 0-1-16,0 0-2 15,0 0 0-15,0 0-1 16,5 10-1-16,7 1 0 15,5 4-1-15,4 4 0 16,7 5-1-16,1 10 1 16,-1 6 0-16,6 5-1 15,-8 10 0-15,-6 6 1 16,-8 7 0-16,-7 8 1 15,-8 3 0-15,-2-1 0 16,-9-3 0-16,-5-4 0 16,-2-6 1-16,4-10-1 15,-2-15 1-15,3-10 0 0,3-9-1 16,5-10 0-16,8-11 1 15,-15 3-1-15,15-3-1 16,-6-13 1-16,6 13-1 16,3-20 0-16,-3 9 0 15,0 0 0-15,0 11 0 16,14-18-1-16,-2 11 0 15,2 4 0-15,6-3 0 16,-3 4 1-16,12-3 0 16,-3 3 0-16,9 2-1 15,-5 1 1-15,-3 4 0 16,1 4 1-16,-7 6 0 15,-4 9 0-15,-10 5 0 16,-8 7-1-16,-7 3 2 0,-7 7-2 16,-5 1 1-16,-7 2-1 15,-1 0-1-15,-5-4 0 16,0-4 3-16,-3-1-1 15,3-6 0-15,8-6 0 16,-2-5 0-16,5-3 0 16,6-7 1-16,3-6-1 15,13-7-1-15,-11 1 0 16,11-1 1-16,0-11-1 15,0 11 0-15,4-16 0 16,-4 16 1-16,9-11-1 16,-9 11 0-16,11-5 0 15,-11 5 0-15,17 7-1 0,-3-1 0 16,5 4 0-16,2 5 0 15,1 1 0-15,6 3 0 16,-1 4 1-16,2 2-1 16,-6 1 0-16,-2 4 2 15,-4 1-1-15,-8 3 0 16,-5 3 1-16,-5 1-1 15,-7 1 0-15,-7 6 1 16,-5 2-1-16,-5 0 1 16,-4 0 1-16,-3-3-1 15,4-3 0-15,0-6 1 16,4-6-1-16,4-8 1 15,4-5-1-15,16-16 0 16,-15 8 0-16,15-8-1 0,0-13 1 16,5 3-1-16,0-1 1 15,-1 0-1-15,-1 1 1 16,-3 10-1-16,7-17 0 15,-7 17 0-15,0 0 1 16,5-11-1-16,-5 11 0 16,0 0 0-16,0 0 0 15,0 0 0-15,0 0 0 16,0 0 0-16,0 0 0 15,0 0 0-15,0 0-1 16,10 0 1-16,-10 0 1 16,0 0-1-16,0 0 0 15,0 0 0-15,0 0 0 16,0 0 0-16,-1 13 0 0,1-13 0 15,0 0 0-15,0 0 0 16,0 0 0-16,0 0 0 16,0 0 0-16,-11 9 0 15,11-9 0-15,0 0 0 16,0 0 0-16,0 0-1 15,0 0 1-15,0 0 0 16,0 0 0-16,0 0 0 16,0-12 0-16,0 12 0 15,0 0 0-15,0 0 0 16,9-14 0-16,-9 14 0 15,11-2-1-15,-11 2 0 16,20 2 0-16,-6 0 0 16,5-4 0-16,6 0 0 15,4-1 1-15,5-2-1 0,2 0 1 16,6-2 1-16,6 4-1 15,0-3 1-15,2 4-1 16,2 0 0-16,-1 0 1 16,-3 4-1-16,-2 0 0 15,-4 1 0-15,-4 3 0 16,0 1 0-16,-5 0-1 15,-1 0 0-15,-4 1 1 16,-4-2 0-16,-3 1-1 16,-5-2 1-16,-1 1 0 15,-15-6 0-15,16 9 0 16,-16-9 0-16,3 13 0 15,-3-13 0-15,-11 13 0 0,11-13 0 16,-16 12 0-16,16-12 0 16,-14 9 0-16,14-9 0 15,-10 2 0-15,10-2 0 16,0 0 0-16,0 0 0 15,-8-16 0-15,8 16 0 16,0-18 0-16,-3 8 0 16,3-1 0-16,0-7 0 15,3-3 0-15,-1-2 0 16,2-3 0-16,1-5 0 15,3-4 0-15,3-3 0 16,3-1 0-16,2 2 0 16,1 2 0-16,0 5 0 15,5 6 0-15,-2 5-1 0,2 2 2 16,-1 6-1-16,9-1 0 15,4 2 0-15,4 2 0 16,4-2 1-16,1 1-1 16,1 4 1-16,-4 0-1 15,3 3 1-15,-7 5-1 16,-6 4 0-16,-7 6 0 15,-4 5 0-15,-4 4 0 16,-3 8 1-16,-5 1-1 16,-1 4 0-16,1 4 1 15,-2-1-1-15,2 1 0 16,-1-3 0-16,2-2 0 15,2-4 0-15,2-5 0 16,-2-1 0-16,1-4 1 0,-2-3-2 16,-2-3 2-16,1-5-1 15,-8-9 0-15,8 16 1 16,-8-16-1-16,0 0 0 15,0 0 0-15,0 0 1 16,0 0-1-16,0 0 1 16,0 0-1-16,9 8 1 15,-9-8 0-15,0 0 0 16,0 0 1-16,0 0-1 15,0 0 1-15,0 0-2 16,-10-8 0-16,10 8 0 16,-9-3 0-16,9 3 0 15,0 0 0-15,-12 0 0 16,12 0 0-16,0 0 0 0,13 15 0 15,-3-9 0-15,3 0 0 16,4-2 0-16,8-2 0 16,-1-4 0-16,7-5-2 15,3 1 2-15,5-3 0 16,4 1 0-16,2 2 0 15,3 4-1-15,-2 1 1 16,2 4-1-16,-5 2 1 16,-1 1 0-16,4-2-1 15,-2-2 1-15,1-5 0 16,2-3 0-16,1-4 0 15,1-6 0-15,-1-2-1 16,1-1 1-16,-3 0 0 0,-5 2 0 16,-2 2 0-1,-10 1-1-15,-5 4 1 0,-6 3 0 16,-3 2-1-16,-15 5 1 15,11-3-1-15,-11 3 1 16,0 0 0-16,0 0 0 16,0 0 0-16,0 0-1 15,0 0 1-15,0 0 0 16,0 0 0-16,0 0 0 15,0 0 0-15,0 0 0 16,0 0-1-16,0 0 1 16,11-7 0-16,-11 7 0 15,0 0 0-15,0 0 0 16,11 14 0-16,-11-14 0 0,9 11 0 15,-9-11 0 1,0 0 1-16,12 10-1 0,-12-10 0 16,0 0 0-16,0 0 1 15,0 0-1-15,1-19 0 16,-6 8 0-16,-2-6 1 15,-5-1-1-15,0-9 0 16,-1 0 0-16,0-7 0 16,6-4-1-16,3-3 1 15,6-4 0-15,6 1 0 16,7-2 0-16,6 3 0 15,5 4 0-15,3 9 0 16,0 5 0-16,4 5 0 16,-4 10 0-16,-2 5 0 15,3 6 0-15,-1 3-1 16,-1 4 1-16,1 2 0 0,5 2 0 15,1-2 0-15,0 4 0 16,4-3 0-16,-6 3 0 16,0 2 0-16,-4 2 0 15,-2 7 1-15,-11 5-1 16,-4 6 1-16,-5 6-1 15,-6 10 1-15,-3 4-1 16,-3 2 1-16,1 1-1 16,0-3 1-16,3-2-1 15,3-9 0-15,5-7 0 16,7-9 0-16,6-13 0 15,7-9 0-15,3-10-2 16,-2-9-3-16,9-1-4 0,-8-17-4 16,9 14-3-16,-23-19-4 15,13 23-6-15,-20-18-3 16,12 20-11-16,-7-1 1 15,6 5 5-15</inkml:trace>
  <inkml:trace contextRef="#ctx0" brushRef="#br1" timeOffset="34760.4757">4059 9989 59 0,'-16'-3'24'0,"16"3"0"16,-14-4 1-16,14 4-27 16,-13-11 2-16,13 11 2 15,0 0 4-15,-14-18 5 0,14 18 0 16,0 0 1-16,0 0-2 15,-21-15-2-15,21 15-3 16,-14-8-1-16,14 8-1 16,-13-8-1-16,13 8 0 15,-12-8 0-15,12 8 0 16,0 0-1-16,0 0 0 15,0 0 0-15,0 0 0 16,0 0 0-16,9-10 0 16,-9 10-1-16,19 2 1 15,-19-2 0-15,19 0-1 16,-19 0 1-16,21 3 0 15,-11-3 0-15,6 0 0 16,4-2-1-16,8-3 1 0,10-4-1 16,9 1 0-16,7-10 1 15,10 5-1-15,9-5 0 16,2 2 0-16,6-2 0 15,4 2 0-15,-1 1 0 16,1 0-1-16,7 1 1 16,2 0 0-16,10-3 1 15,6 1-1-15,5 1 0 16,0-3 0-16,3 4 1 15,-2 3-1-15,-8-2 0 16,-8 6 1-16,-16 1-1 16,-13 4 0-16,-16 0 0 15,-9 2 0-15,-14 1 0 0,-7 0 0 16,-7 1 0-16,-8 0 1 15,-10-2-1-15,11-2 0 16,-11 2 1-16,0 0 0 16,0 0 0-16,0 0-1 15,0 0 1-15,-7-11 0 16,7 11-1-16,0 0 1 15,0 0-1-15,-12-1-1 16,12 1 1-16,0 0-1 16,0 0-1-16,0 0-4 15,21 2-11-15,-21-16-14 16,16 11-9-16,-9-8 1 15,12 6-2-15</inkml:trace>
  <inkml:trace contextRef="#ctx0" brushRef="#br1" timeOffset="37287.7284">6325 9722 90 0,'0'0'37'15,"0"0"-1"-15,-17-14 1 16,17 14-34-16,-3-22-2 15,1 9 0-15,-1-1-1 16,1 2 1-16,-2 2 0 16,4 10 0-16,-4-15-1 15,4 15 1-15,0 0 0 16,0 0 0-16,-1-9 0 15,1 9 0-15,0 0 0 0,0 0-1 16,0 0 1-16,0 0 0 16,10-2 0-16,-10 2 0 15,0 0 0-15,0 0 1 16,0 0-1-16,0 0 0 15,0 0-1-15,1-16 1 16,-1 16 0-16,1-20 0 16,1 3 0-16,-1 1-1 15,0-6 1-15,1 0-1 16,-2-2 0-16,0 0 0 15,-1-1 0-15,-2-1 0 16,-4 0 0-16,-1-1-1 16,-3 2 1-16,-3-3 0 15,0-1 1-15,0-2-1 0,2-1 0 16,1-3 1-16,4 3-1 15,-2-3 1-15,2 2 0 16,1-4-1-16,-2 4 1 16,-1-3-1-16,-2 5 1 15,-4-1-1-15,-5-1 1 16,-5 2-1-16,1 0 0 15,-9-1 1-15,0 1-2 16,-5 1 1-16,-1 0-1 16,-1-2 2-16,0 2-2 15,-2 4 1-15,0-2-1 16,-1 2 1-16,-1 2 0 15,-6 0 0-15,2 5 0 16,-5 0 0-16,-1 3 1 0,-3 2-1 16,3 2 0-16,-3 4 0 15,0 3 0-15,3 2 0 16,1-1 1-16,4 3-1 15,4-1 0-15,2 2 1 16,0-4-1-16,5 3 0 16,1-2 1-16,3 0-1 15,2 0 0-15,3 1 0 16,0-1 0-16,1 1 0 15,4 2 0-15,2 0 0 16,2 0 0-16,3 0 0 16,1 0 0-16,5 0 1 15,11 0-1-15,-15 1 0 0,15-1 0 16,0 0 0-1,0 0 0-15,0 0 0 0,-9-11-1 16,9 11 1-16,0 0 0 16,3-17 0-16,-3 17 0 15,5-17 0-15,-1 7 0 16,-1-2 0-16,-1 0 0 15,-2-2 0-15,5-1 0 16,-5-3 0-16,4-1 0 16,-3-4 0-16,3 2 1 15,-2-3-1-15,2 0 0 16,-4 0 0-16,1 0 0 15,-4-1 0-15,1 2 0 16,0 0 0-16,-5-3 0 0,0 2 1 16,-5-2-1-16,1-1 1 15,-1 2 0-15,-2-2 0 16,0 2-1-16,0 2 1 15,1 0 0-15,-6 3-1 16,0 3 0-16,2 0 0 16,-3 0 0-16,1 1 0 15,-2 4 0-15,-1-2 0 16,1-2 1-16,-4 2-1 15,3-2 0-15,-2 2 0 16,-1-4 0-16,1 5 0 16,0-2 1-16,-5 3-1 15,-1 3 0-15,-1 1 0 16,-5 4 0-16,-3 6 0 15,-4 2 0-15,-3 2-1 0,-2 3 1 16,-3 3 0-16,0 0 0 16,-1 4 0-16,1-2 0 15,4 0 0-15,0 1 1 16,2 0-1-16,4 0 0 15,2 0 1-15,2 1-1 16,5 2 0-16,-1-1 0 16,4 0 0-16,1-1 0 15,4 3 0-15,1-4 0 16,3-3 0-16,2-1 0 15,3-2 0-15,1-3 0 16,14-6 0-16,-17 6 0 16,17-6 0-16,0 0 0 15,0 0 0-15,-5-12 0 0,5 12 0 16,3-17 0-16,-2 5 0 15,-2 1 0-15,-1-7 0 16,0 1 0-16,-5-5 0 16,-3-1 0-16,-1-2 0 15,-1-6 0-15,-3-4 0 16,-3-1 0-16,2 1 0 15,-3-4 0-15,0 1 1 16,-3-1-1-16,-2 2 0 16,-2-1 0-16,-1 2 0 15,-6 3 1-15,-3 0-2 16,-4-2 1-16,-2 5 1 15,-5-1-1-15,-4 1 1 16,-6 0-1-16,-5 3 0 0,-2 1 0 16,-4 5 0-16,-2 3 0 15,-3 2 0-15,-3 4 0 16,-2 4 0-16,0 4 0 15,-4 1 0-15,0 2-1 16,-2 1 1-16,0 1 0 16,-1 1-1-16,3 1 1 15,2-1 0-15,-2-1 0 16,4 5 0-16,0-2-1 15,2 5 1-15,4-1 0 16,1 1 0-16,5 4-1 16,5 0 1-16,12-1-1 15,2 2 1-15,14-4 0 16,4 0-1-16,12-1 1 15,1 0 0-15,16-9 0 0,-12 10-1 16,12-10 0-16,0 0 1 16,-8 11 0-16,8-11-1 15,0 0 1-15,0 0-1 16,0 0 2-16,-8 11-1 15,8-11 0-15,-14 5-1 16,14-5 1-16,-20 10 0 16,8-8 1-16,12-2-1 15,-19 6 0-15,19-6 0 16,-13 2 1-16,13-2-1 15,0 0 1-15,0 0-1 16,0 0 0-16,0 0 0 16,0 0 0-16,0 0 0 0,0 0 0 15,0 0 0-15,0 0 0 16,-10-10 0-16,10 10 0 15,0 0 0-15,0 0 0 16,0 0-1-16,0 0-1 16,0 0-1-16,19-7-2 15,-19 7 0-15,17-1-3 16,-17 1 1-16,9 6-2 15,-9-6 2-15,0 14-1 16,-10-6 3-16,0 4 2 16,-2 1 3-16,-2-3 0 15,3 2 2-15,-2-4 0 16,13-8 1-16,-14 9-1 15,14-9 0-15,0 0 0 0,0 0-1 16,-3-12-1-16,3 12 2 16,-2-20-1-16,2 10 1 15,-5-4-1-15,4 1 1 16,-2-3 1-16,-3 2-1 15,-2 0 1-15,8 14-1 16,-13-18 0-16,13 18 0 16,-9-18 0-16,9 18-1 15,0 0 0-15,-8-11 0 16,8 11 0-16,0 0 1 15,1 11-1-15,0-1 0 16,0 9 0-16,0 4 0 16,-3 14 1-16,3 9-1 15,0 12-1-15,4 7 1 0,3 6-4 16,5 1-5-16,17 7-8 15,-7-20-5-15,23 11-7 16,-7-30-5-16,14-1-8 16,-7-16 1-16,3-7 1 15</inkml:trace>
  <inkml:trace contextRef="#ctx0" brushRef="#br1" timeOffset="38375.8372">3529 7859 72 0,'3'-11'35'0,"-3"11"-2"16,1-10 2-16,-1 10-31 15,0 0 0-15,0 0-2 16,0 0 2-16,-12-8-1 15,12 8 1-15,0 0-1 16,0 0 0-16,-8-9 1 16,8 9 0-16,0 0-1 15,-8 9 0-15,2 12-1 0,6 11 0 16,-2 8 0-16,7 14-1 15,3 9 0-15,11 8-1 16,10-2 1-16,21-5 0 16,20-15-1-16,21-9 1 15,19-18 0-15,14-17-1 16,12-14-1-16,7-11-1 15,-3 0-2-15,-14-11-6 16,-6 16-20-16,-30-8-10 16,-15 11 1-16,-23 2-2 15</inkml:trace>
  <inkml:trace contextRef="#ctx0" brushRef="#br1" timeOffset="38496.8493">4893 8494 80 0,'-14'23'1'16,"-3"-6"-1"-16,0-6-1 15,-5-3-38-15</inkml:trace>
  <inkml:trace contextRef="#ctx0" brushRef="#br1" timeOffset="39135.9132">2055 9964 91 0,'-6'-13'37'0,"-11"-9"-1"16,0 5 1-16,-9-2-32 15,-1 5-2-15,-4 0 1 16,-3 14-2-16,-6 7 1 16,-2 14-1-16,-1 12 0 15,5 11 0-15,3 11-1 16,11 7 1-16,11 1-1 15,14-1 1-15,20-4-1 16,16-11 1-16,15-16-1 16,14-20 0-16,6-18 1 15,8-20-2-15,-5-18 2 16,-9-17-2-16,-10-12 2 15,-18-5-2-15,-22-4 1 16,-16 5-1-16,-17 9 0 0,-17 12 0 16,-7 16-1-16,-10 11-3 15,4 22 0-15,6 7-5 16,22 30-13-16,-2-10-17 15,31 18 0-15,8-4 0 16,28 8-2-16</inkml:trace>
  <inkml:trace contextRef="#ctx0" brushRef="#br1" timeOffset="39601.9598">3551 9816 101 0,'-14'-13'37'0,"-9"3"1"16,-1 23-2-16,-8 4-33 15,-4 12 1-15,-5 14-1 16,5 13 1-16,-1 7-3 15,13 7 2-15,11-1-2 16,18-4 1-16,20-10-1 16,15-14 0-16,17-18 0 0,12-16 0 15,3-16 2-15,-3-15-3 16,-7-16 3-16,-15-9-2 15,-15-8 1-15,-19-4-2 16,-17-3 0-16,-21 1-2 16,-3 4-1-16,-10 3-2 15,9 18-7-15,-8-8-8 16,23 25-16-16,-3-5-3 15,17 26-1-15,24-17-1 16</inkml:trace>
  <inkml:trace contextRef="#ctx0" brushRef="#br1" timeOffset="40510.0506">6512 8281 66 0,'33'-9'40'15,"20"-16"-1"-15,37-5 1 16,23-31-19-16,34 6-15 15,16-10-1-15,21 0-1 16,7 0-3-16,-2 2-1 16,-14 14-3-16,-29 0-13 0,-17 25-21 15,-38 4-2-15,-24 13 1 16,-27 0-3-16</inkml:trace>
  <inkml:trace contextRef="#ctx0" brushRef="#br1" timeOffset="40953.0949">6987 7788 72 0,'33'-30'37'0,"-1"13"-1"16,-8 4 0-16,-4 17-29 15,-20-4-1-15,5 32-2 16,-24 3 0-16,-9 12-1 15,-13 10 1-15,-5 7-1 16,-3 1 1-16,3 0-1 16,6-5 0-16,14-2 0 15,17-14 0-15,23-10-2 0,20-13 0 16,22-12-2-16,20-7-1 15,12-15-4-15,22 7-10 16,-8-20-21-16,21 12-2 16,-8-12-2-16,8 8 0 15</inkml:trace>
  <inkml:trace contextRef="#ctx0" brushRef="#br1" timeOffset="41832.1828">8994 7294 80 0,'13'-14'36'15,"-3"-2"0"-15,0 5 0 0,-10 1-30 16,0 10-1-1,13-4 0-15,-7 15-1 0,-5 7 1 16,2 17-1-16,-7 8-1 16,-1 13 1-16,0 7-2 15,0 7 1-15,-1-2-2 16,1 0 0-16,2-8 0 15,2-7-2-15,4-13 2 16,-1-9-1-16,6-12 0 16,-8-19 1-16,18 2-1 15,-8-16 1-15,2-11-1 16,-3-11 2-16,-2-9-1 15,-1-11 0-15,0-8-1 16,-2-4-1-16,2 0 1 16,-1 2-1-16,4 5 1 0,1 7-2 15,5 9 1-15,5 12 0 16,7 12 1-16,5 9 0 15,5 11-1-15,-1 5 1 16,0 6 0-16,1 5 2 16,-7 6-2-16,-8-2 1 15,-10 7-1-15,-11 1 0 16,-9 0 0-16,-12 3 0 15,-5-1 0-15,-8-4 1 16,-3-2-1-16,3-3-1 16,3-4 1-16,8-2 0 15,11-4 0-15,11-10 0 16,20 14-1-16,9-7 1 15,9 1 0-15,4 2 0 0,5 5 0 16,-6 4 1-16,-8 2-1 16,-12 4 1-16,-11 5-1 15,-15 2 0-15,-16 3 1 16,-9 1-2-16,-6-4 1 15,-2-5-3-15,5-3-1 16,6-15-1-16,27-9-6 16,-13-7-12-16,41-7-16 15,5-16 1-15,18 5-1 16,7-13 2-16</inkml:trace>
  <inkml:trace contextRef="#ctx0" brushRef="#br1" timeOffset="42207.2203">9877 7536 67 0,'20'-16'37'0,"-16"-4"0"16,-4 20 1-16,-29-16-14 0,5 25-13 15,-15 2-5-15,2 12 0 16,-1 3-2-16,2 9-1 16,5 0 0-16,5 2 0 15,6 0-1-15,11-6-1 16,9-4 0-16,9-9 0 15,5-7 0-15,11-8 0 16,0-9-1-16,8-2 1 16,-4-10-1-16,3-5 1 15,-5-6-1-15,-2 0 0 16,-4-1 1-16,-4 4-1 15,-4 4 0-15,-4 3 0 16,-4 8 0-16,-5 11 0 0,0 0 0 16,6 14 1-16,-6 4-2 15,0 3 1-15,4 4-3 16,8-1 0-16,4 5-2 15,6-14-2-15,15 6-10 16,-10-28-7-16,27 1-13 16,-6-25-2-16,11-7-1 15,-5-21 2-15</inkml:trace>
  <inkml:trace contextRef="#ctx0" brushRef="#br1" timeOffset="42394.239">10604 6804 115 0,'-15'-7'38'16,"-4"37"2"-16,-14 18-3 0,-7 24-35 15,3 14-1-15,2 12-1 16,9 5-1-16,0-1-1 16,12-4-1-16,4-13-3 15,16-2-16-15,-4-27-16 16,8-8 0-16,-5-20-2 15,8-13 1-15</inkml:trace>
  <inkml:trace contextRef="#ctx0" brushRef="#br1" timeOffset="42575.2571">10337 7447 107 0,'-12'-14'38'0,"12"14"2"16,0 0-2-16,10-6-36 0,13 11-2 15,10-2-2-15,19 4-2 16,4-1-2-16,17 9-5 15,-7-13-23-15,14 12-3 16,-10-6-1-16,3 4 1 16</inkml:trace>
  <inkml:trace contextRef="#ctx0" brushRef="#br1" timeOffset="42786.2782">11065 7432 101 0,'-29'-17'40'16,"1"13"0"-16,-15-3-2 15,1 14-30-15,-5 3-2 16,5 6-2-16,3 4-2 15,6 6-1-15,14 1 0 0,9 2-2 16,19-1-2-16,11-4-1 16,19 3-2-16,2-16-5 15,22 13-9-15,-11-20-16 16,15 4-3-16,-10-14 0 15,9 4 1-15</inkml:trace>
  <inkml:trace contextRef="#ctx0" brushRef="#br1" timeOffset="43409.3405">11374 7480 105 0,'-6'-10'38'15,"-22"-3"2"-15,4 24-8 16,-16-8-25-16,0 15 0 16,-10 5-2-16,4 7-1 15,0 0-1-15,9 3 0 16,5-1-1-16,17-2-1 0,14-8 0 15,12-8 0-15,15-9-2 16,9-5 1-16,8-6 0 16,3-7 0-16,1-6 0 15,-5-3-1-15,-7-4 1 16,-4-1-1-16,-11 0 2 15,-6 4-1-15,-6 3 0 16,-7 7 0-16,-1 13 1 16,-17-6-1-16,6 16 1 15,-2 9-1-15,2 5 0 16,5 0 0-16,4 4 0 15,10-4 0-15,7-3 0 16,8-10 0-16,12-5 0 16,5-8 0-16,2-6 0 0,4-6 0 15,-6-3 0-15,-1-1 0 16,-5 1 0-16,-6 1 0 15,-10 3 0-15,-5 8 0 16,-13 5 0-16,7 12 0 16,-13 10 0-16,-4 2 0 15,-2 8 0-15,1 2 0 16,-2 0 0-16,1-1 0 15,7-7 0-15,3-8 1 16,2-18-1-16,15 2 0 16,-1-18 0-16,6-4 1 15,-1-11-1-15,5-2 0 16,0-4 1-16,-5-1-1 15,-1 2-1-15,-3 1 0 0,3 8-1 16,-4 1-3-16,9 14-6 16,-7-10-5-16,21 24-4 15,-14-19-5-15,31 28-6 16,-13-11-9-16,23 11-1 15,-3-3 3-15</inkml:trace>
  <inkml:trace contextRef="#ctx0" brushRef="#br1" timeOffset="43727.3723">12625 7468 83 0,'-28'-13'41'16,"5"8"-2"-16,-12-4 1 0,8 21-22 15,-8-5-15-15,7 5-1 16,0 6 0-16,6 5 0 15,10 3 0-15,8 0-1 16,5-1 0-16,13-2 0 16,1-6 0-16,8 2-1 15,2-6 1-15,-3 0-1 16,0 0 0-16,-7 2 1 15,-9 3-1-15,-6 6 0 16,-7 0-1-16,-10 1 0 16,1 2-3-16,-6-11-6 15,13 6-6-15,-12-27-6 16,21 5-10-16,10-18-7 15,12-10-2-15,-2-16 1 0</inkml:trace>
  <inkml:trace contextRef="#ctx0" brushRef="#br1" timeOffset="43877.3873">12482 6966 125 0,'-61'23'38'16,"8"22"-3"-16,10 12-14 15,-11-7-57-15,42 14-5 16,11-8-2-16,26 4 0 15</inkml:trace>
  <inkml:trace contextRef="#ctx0" brushRef="#br1" timeOffset="44595.4591">13620 7062 92 0,'-32'2'36'16,"12"4"1"-16,-4-11-2 15,24 5-29-15,-15 0 0 16,15 0 0-16,-4 26-2 15,2 7-2-15,-5 11 0 16,-1 15-2-16,-6 15 1 16,-1 12 0-16,-4 5-1 15,-3-2-1-15,7-9 2 16,4-9 0-16,3-12 0 15,3-17 0-15,5-14 0 0,9-15 0 16,0-13 0-16,5-9 0 16,0-9 0-16,0-5 0 15,1-8-1-15,3-8 1 16,2-4-1-16,4 1 0 15,1 5 0-15,3 6 0 16,0 9 0-16,0 8-1 16,4 16 1-16,-3 11-1 15,-1 11 1-15,-9 7-1 16,-2 8 1-16,-6 1-1 15,-11 0 0-15,-8 0 1 16,-12-5-1-16,-9-5 1 16,-3-5-1-16,-6-6-1 0,5-10-2 15,0-11-2-15,24-3-9 16,-7-24-7-16,36 7-9 15,3-19-9-15,20 0 0 16,7-9 1-16</inkml:trace>
  <inkml:trace contextRef="#ctx0" brushRef="#br1" timeOffset="46151.6147">14230 7467 75 0,'3'13'40'0,"-19"-7"0"15,3 12 1-15,-12-8-18 16,-6 12-18-16,0 2-2 15,5 8 0-15,-1 4-1 0,1 2 0 16,7 1-1-16,8-4 1 16,11-4-2-16,11-6 0 15,10-6 1-15,5-12-1 16,12-8 0-16,3-9-1 15,5-7 2-15,-7-9-2 16,-4-7 2-16,-1-5-2 16,-13-6 2-16,-7-1-2 15,-5 2 2-15,-9 5-1 16,-7 2 0-16,-1 8 0 15,-2 5 0-15,0 9 0 16,10 14 1-16,0 0-1 16,0 0 0-16,11 7 0 15,11 1 0-15,4 4 0 16,10 0 1-16,-2 5-1 0,-1-2 1 15,-2 4 0-15,-5 5-1 16,-11 1 1-16,-9 3 0 16,-7 1 0-16,-12 2-1 15,-3 1 0-15,-7-4 0 16,0-3 0-16,3-3 1 15,1-5-1-15,8-6-1 16,11-11 2-16,0 0-1 16,20-9 0-16,4-7 0 15,6-8 1-15,6-7-1 16,2-4 1-16,4-6-1 15,-4 2 1-15,-8 6-1 16,-2 4 1-16,-8 8 0 16,-4 12-1-16,-16 9 0 0,6 16 1 15,-12 10-1-15,-2 4 0 16,0 4 0-16,6 3 0 15,2 0 0-15,5-5 0 16,13-4 0-16,4-9 0 16,8-7 0-16,3-8 0 15,8-10 0-15,-2-4 0 16,4-9 0-16,0-5 1 15,0-5-1-15,-3-4 0 16,0-1 2-16,-8 6-2 16,-5 1 0-16,-5 4 0 15,-8 10 0-15,-14 13 0 16,0 0 0-16,-10 15 0 0,-9 9 0 15,-2 5 0-15,-6 5 0 16,4 0 0-16,-1 2 0 16,5-5 0-16,10-6 0 15,4-6 0-15,5-19 0 16,22 11 0-16,-1-20 0 15,7-7 0-15,1-8 0 16,3-4 0-16,2-5 0 16,-3-2 0-16,-2 6 0 15,-6 2 0-15,-6 7 0 16,-5 10 0-16,-12 10 0 15,11 10 0-15,-10 10 0 16,-1 5 0-16,2 4 0 16,3 2 0-16,6 0 0 15,3-3 0-15,9-5 0 16,8-9 0-16,5-6 0 0,1-8 0 15,3-8 0-15,0-9 0 16,-3-6 0-16,-2-5 0 16,-9-7 0-16,-5 0 0 15,-7-4 0-15,-8 7 0 16,-6 1 0-16,-10 10 0 15,-6 7 0-15,-7 13 0 16,-4 11 0-16,-1 10 0 16,3 10 0-16,3 3 0 15,11 3 0-15,8 3 0 16,15-5 0-16,12-8 0 15,14-6 0-15,19-10 0 16,12-12 0-16,7-11 0 0,5-11 0 16,8-13 0-16,-3-8 0 15,-2-10 0-15,-6-11 0 16,-10-8 0-16,-6-2 0 15,-10 2 0-15,-13 6 0 16,-12 12 0-16,-18 14 0 16,-10 17 0-16,-13 20 0 15,-13 27 0-15,-11 21 0 16,1 17 0-16,-6 13 0 15,4 11 0-15,8 2 0 16,6-2 0-16,11-5 0 16,5-12-4-16,15-8-7 15,-5-23-1-15,14-7-4 16,-15-29-2-16,16 6-3 0,-25-38-3 15,16 10 0-15,-23-32 2 16,10 3-1-16,-13-11-2 16,1-1-1-16,3 22 38 15,-6-18 7-15,19 29 2 16,-12-14 5-16,24 36 1 15,-6-11 4-15,23 23 5 16,-1-4 4-16,20-2-37 16,8 8-4-16,5-1-4 15,17 14-8-15,-11-17-7 16,16 18-10-16,-21-13-10 15,7 10-1-15,-17-5 0 16,-3 5 3-16</inkml:trace>
  <inkml:trace contextRef="#ctx0" brushRef="#br1" timeOffset="46294.629">16889 7521 124 0,'-10'13'42'0,"-9"-15"1"15,5 6-2-15,-5-10-39 16,1-4-4-16,6 2-7 16,-9-14-6-16,21 22-6 15,-40-33-9-15,22 24-13 16,-19-9 1-16,-2 3-2 15,-13-1 4-15</inkml:trace>
  <inkml:trace contextRef="#ctx0" brushRef="#br1" timeOffset="47720.7716">11652 4789 100 0,'0'0'40'16,"0"0"0"-16,19-7-8 15,10-6-32-15,12-4-2 16,20 7-4-16,-5-18-16 15,21 17-16-15,-9-6 0 16,0 14-1-16,-15 1 0 16</inkml:trace>
  <inkml:trace contextRef="#ctx0" brushRef="#br1" timeOffset="47879.7875">11936 5043 96 0,'-60'33'40'16,"16"2"0"-16,3-18-2 15,31-4-34-15,10-13-4 16,27-11-2-16,28 0-10 15,6-23-19-15,30 7-9 16,-3-15 2-16,18 4-3 16</inkml:trace>
  <inkml:trace contextRef="#ctx0" brushRef="#br1" timeOffset="48299.8295">12797 4674 94 0,'-3'-12'40'0,"-1"-13"-1"0,18 4 0 15,11-10-36-15,6 2-1 16,10 0 0-16,-1 7 0 16,2 7 0-16,-4 11 0 15,-5 15 0-15,-12 15-1 16,-10 15-1-16,-11 15 1 15,-7 10 2-15,-1 8-2 16,-2 2 1-16,3 2-1 16,6-9 1-16,9-12-1 15,14-16 1-15,12-18 0 16,13-21-1-16,6-16 0 15,6-17-1-15,4-14 1 16,-3-15-1-16,-4-8 1 16,-8-6-2-16,-12-1 2 0,-6 2-2 15,-4 3 0-15,-5 7 0 16,-6 9-1-16,3 12-2 15,-4 9-2-15,10 27-7 16,-12-5-5-16,18 36-7 16,-17-10-8-16,13 24-7 15,-3 2-2-15,5 12 3 16</inkml:trace>
  <inkml:trace contextRef="#ctx0" brushRef="#br1" timeOffset="48502.8498">14026 5023 110 0,'-21'21'41'16,"8"15"1"-16,-9-11-1 0,9 7-39 16,6 1-1-16,10-1-1 15,13-4-2-15,6-11-3 16,28 2-9-16,-6-28-7 15,30 7-15-15,-8-26-3 16,13-2-3-16,-11-19 3 16</inkml:trace>
  <inkml:trace contextRef="#ctx0" brushRef="#br1" timeOffset="48636.8632">14402 4639 108 0,'-35'-37'39'16,"1"4"-2"-16,9 5-13 0,25 28-50 15,-3-21-13-15,18 25-2 16,-2-1-2-16,9 16 1 15</inkml:trace>
  <inkml:trace contextRef="#ctx0" brushRef="#br1" timeOffset="49537.9533">8579 8938 95 0,'-15'-10'37'0,"11"-5"-2"15,4-16-3-15,18 3-30 16,6-6-2-16,11 6 2 15,2-1-2-15,8 5 2 16,-6 5 1-16,-2 13-1 16,-4 7 0-16,-5 17 0 15,-7 6 1-15,-8 14-1 16,-1 8 1-16,-4 10-1 15,0 6-1-15,3-1 1 16,1 0-1-16,12-3 1 16,5-11 0-16,15-14-1 15,8-19 0-15,9-15 0 16,2-19 1-16,3-15-2 15,-4-15 1-15,-4-11 0 16,-9-7 0-16,-11-5 0 0,-14 2-2 16,-4 3 1-16,-12 4-2 15,-7 9 1-15,-3 11-1 16,-6 5-1-16,3 17-3 15,-3 6-1-15,8 16-9 16,0 0-17-16,19 24-7 16,-8-4 0-16,14 12 0 15</inkml:trace>
  <inkml:trace contextRef="#ctx0" brushRef="#br1" timeOffset="50474.0469">10357 8778 71 0,'-10'-23'38'15,"10"23"1"-15,-27-23 1 16,11 28-20-16,-16-5-13 16,8 14-2-16,-3 10 0 15,3 10-1-15,1 12 0 16,7 9-1-16,2 9-2 15,1 3 1-15,7 3-1 16,3-1-1-16,3-2 0 16,0-5 1-16,-1-3-1 15,-2-10 0-15,1-8-1 16,-7-6 0-16,-2-6-3 15,-4-12-3-15,6 2-8 16,-19-27-10-16,14 5-16 0,-12-20 1 16,9 0 0-16,-6-14 0 15</inkml:trace>
  <inkml:trace contextRef="#ctx0" brushRef="#br1" timeOffset="50607.0602">9942 9168 81 0,'25'-14'39'0,"14"11"0"15,2-9 0-15,18 7-19 16,2-6-29-16,0-19-17 15,22 7-12-15,-6-10-1 16,10 6-1-16,-10-3 0 16</inkml:trace>
  <inkml:trace contextRef="#ctx0" brushRef="#br1" timeOffset="50787.0782">11247 8815 101 0,'0'0'39'0,"-11"-11"1"15,22 2-3-15,3-11-39 16,15-3-8-16,23 12-25 16,-8-9-4-16,9 10 0 15,-10-3-1-15</inkml:trace>
  <inkml:trace contextRef="#ctx0" brushRef="#br1" timeOffset="50967.0962">11271 8974 105 0,'-30'22'40'0,"30"-4"-1"16,16-20-1-16,27-9-40 16,32-6-2-16,13-16-10 15,30 5-17-15,3-17-8 16,14 0-1-16,-6-8 0 15</inkml:trace>
  <inkml:trace contextRef="#ctx0" brushRef="#br1" timeOffset="51290.1285">12501 8506 110 0,'-46'20'41'15,"-4"20"3"-15,-14-5-9 16,12 14-31-16,2 3 0 16,19 3-1-16,13 0 0 15,18-4-1-15,19-6 0 16,18-13-2-16,21-11 0 15,8-13 0-15,10-14 0 16,1-15 0-16,1-16-2 16,-3-13 2-16,-4-12-2 15,-8-6 1-15,-15-12 0 16,-12 3 0-16,-16 1-1 15,-16 11 2-15,-18 17-1 16,-15 14 1-16,-14 22-1 16,-6 14-2-16,4 26-7 15,-5-1-5-15,29 23-8 0,-9-13-12 16,30 10-6-16,11-8-2 15,23 2 1-15</inkml:trace>
  <inkml:trace contextRef="#ctx0" brushRef="#br1" timeOffset="51418.1413">13288 8819 86 0,'-30'3'11'0,"-10"-16"-9"15,8-8-3-15,-1-7-42 16</inkml:trace>
  <inkml:trace contextRef="#ctx0" brushRef="#br2" timeOffset="67005.6999">17788 3589 79 0,'-7'-17'38'16,"-7"31"-2"-16,-24 17 1 16,-6 31-32-16,-21 21 0 15,-5 25-1-15,-6 15 1 16,3 23 0-16,6 4-2 15,15 1-1-15,18-7 1 16,26-14-3-16,27-16 0 16,17-24-5-16,23-11-5 15,2-43-27-15,20-14 0 16,-10-27-1-16,-3-10-4 15</inkml:trace>
  <inkml:trace contextRef="#ctx0" brushRef="#br2" timeOffset="67174.7168">17280 4502 104 0,'-42'-5'41'16,"12"-7"0"-16,30 12-2 16,28-11-37-16,27-16-3 15,31-3-2-15,10-8-3 16,27 12-30-16,-6-11-2 15,13 15-1-15,-18-1-2 16</inkml:trace>
  <inkml:trace contextRef="#ctx0" brushRef="#br2" timeOffset="67341.7335">18115 4470 99 0,'0'0'38'0,"25"-23"2"15,12 4-5-15,11-3-39 16,7-10-6-16,12 13-27 15,-10-1 0-15,0 14 0 16,-19 5-2-16</inkml:trace>
  <inkml:trace contextRef="#ctx0" brushRef="#br2" timeOffset="67474.7468">18210 4677 103 0,'-37'19'39'16,"22"-3"1"-16,15-16-3 15,15-28-48-15,40 10-26 0,9-17-3 16,25 6 1-16,6-12-2 15</inkml:trace>
  <inkml:trace contextRef="#ctx0" brushRef="#br2" timeOffset="67963.7957">19559 4187 93 0,'3'-20'37'0,"-10"1"1"16,7 19-7-16,-27 9-28 16,4 15 0-16,-11 11 1 15,2 18 0-15,-9 13-1 16,5 10 0-16,9 2 0 15,13 1-1-15,15-14 0 16,26-10-1-16,25-23 0 16,21-22 0-16,19-26 0 15,10-20 0-15,4-18 0 0,-9-14 0 16,-10-9 0-16,-21-5 1 15,-28 2-1-15,-23 3 0 16,-25 11-2-16,-23 9 2 16,-14 12-2-16,-15 14-1 15,-1 14-1-15,-2 8-3 16,13 25-16-16,2-6-17 15,30 16 0-15,13-9-2 16,32 9 0-16</inkml:trace>
  <inkml:trace contextRef="#ctx0" brushRef="#br2" timeOffset="68140.8134">20505 4419 94 0,'-39'13'41'16,"6"-4"-3"-16,-2-9-7 15,5-3-57-15,21-7-14 16,3-16 1-16,23 11-3 16</inkml:trace>
  <inkml:trace contextRef="#ctx0" brushRef="#br2" timeOffset="68495.8489">20829 4156 107 0,'-26'-8'40'0,"4"19"1"15,-16-4-5-15,4 22-33 16,0 6 1-16,5 13-2 15,3 5 0-15,10 3-1 16,16-7 0-16,14 0-1 16,15-16 1-16,15-10 0 15,11-15-1-15,5-14 1 16,4-13 0-16,-3-12 0 15,-12-5-1-15,-9-10 1 16,-14-6-1-16,-14-1 0 16,-12-2-2-16,-12 1 0 15,-5 7-2-15,-8 2-6 0,10 23-26 16,-14-4-5-16,16 19 1 15,0 1-3-15</inkml:trace>
  <inkml:trace contextRef="#ctx0" brushRef="#br2" timeOffset="68925.8919">21431 4096 80 0,'17'-15'40'0,"-1"13"0"16,-16 2-2-16,0 0-24 15,-4 26-10-15,-11 1 0 16,-8 2 0-16,0 10-1 16,1-2 0-16,6 5-2 15,11-6 1-15,14-5 0 16,20-15-2-16,20-12-2 0,19-10-1 15,18-18-4-15,17-3-30 16,-10-14-1-16,5 0-1 16,-16-13-1-16</inkml:trace>
  <inkml:trace contextRef="#ctx0" brushRef="#br2" timeOffset="69075.9069">21896 4020 113 0,'-46'62'40'0,"-2"-4"0"16,13 8-2-16,11-8-39 15,9-5-5-15,25 6-15 16,2-25-18-16,20-3 0 0,7-19-1 16,16-2-1-16</inkml:trace>
  <inkml:trace contextRef="#ctx0" brushRef="#br2" timeOffset="69392.9386">22227 4097 107 0,'-26'12'41'15,"-9"-8"-1"-15,9 17 0 16,0-7-35-16,7 9-4 16,12-1 1-16,11 2-1 15,10 1 0-15,12 1-1 16,10-1 2-16,7 2-2 15,2-1 1-15,3 0-1 0,-4-2 0 16,-6 3 1-16,-10 2 0 16,-10-2-1-16,-13-1 0 15,-10 5 0-15,-9-3-1 16,-9-5 0-16,-1 3-2 15,-9-16-5-15,15 5-29 16,-11-20-3-16,29 5-1 16,-15-39-1-16</inkml:trace>
  <inkml:trace contextRef="#ctx0" brushRef="#br2" timeOffset="69556.955">22418 4066 110 0,'-29'10'43'0,"20"7"0"16,-6-13-2-16,16 19-28 15,13-20-16-15,6-16-10 16,28 13-16-16,-5-20-12 16,19 9-1-16,0-11-1 15,16 6 0-15</inkml:trace>
  <inkml:trace contextRef="#ctx0" brushRef="#br2" timeOffset="70061.0054">23165 4125 92 0,'11'-4'40'0,"-11"4"-1"16,0 0-1-16,1-16-24 15,-17 25-12-15,1 1 1 16,-4 9-1-16,-5 3 2 16,-2 5-2-16,-5-2 0 15,8 4 0-15,3-3 0 0,10-4-1 16,10-2 0-16,18-10 0 15,21-4-1-15,9-2 0 16,14-2 0-16,0 4 0 16,-2 1 0-16,-3 2 1 15,-9 13-1-15,-22 5 0 16,-24 6 1-16,-16 9-1 15,-16 2 1-15,-8 1-1 16,-3-2 0-16,-2-8 0 16,6-3-3-16,3-13-3 15,25 5-22-15,-5-26-12 16,14 2-2-16,5-22-1 15,10 1-1-15</inkml:trace>
  <inkml:trace contextRef="#ctx0" brushRef="#br3" timeOffset="81367.1359">2904 11045 52 0,'-18'-13'35'0,"-1"10"-1"16,-11 0 0-16,-1 15-17 0,-10 1-14 15,6 7 0-15,-3 2 0 16,7 5 0-16,4-1-1 16,11 2 0-16,2-5 0 15,16-3-1-15,7-10 0 16,10-6 0-16,9-13 0 15,9-6 0-15,6-9 0 16,2-3 0-16,-1-6 0 16,-2 2-1-16,-8 1 0 15,-4 6 1-15,-8 8-1 16,-9 9 1-16,-13 7-1 15,0 23 1-15,-8 3-1 16,1 10 1-16,-3 5-1 0,0 5-1 16,5 4-3-16,3-9-3 15,9 8-17-15,0-22-12 16,14-6 0-16,-2-20-2 15,9-7 1-15</inkml:trace>
  <inkml:trace contextRef="#ctx0" brushRef="#br3" timeOffset="81734.1726">2972 10620 90 0,'-67'2'37'15,"-16"11"0"-15,1 28 1 16,-15 19-34-16,15 10-1 0,1 11-1 15,17 16-1-15,17 9 0 16,22 8 0-16,28-3-1 16,24-2 0-16,29-18 0 15,23-23-1-15,22-25 1 16,11-29 0-16,12-35 1 15,2-27-2-15,-8-26 2 16,-12-17-1-16,-18-11 1 16,-21-1 3-16,-23 1-2 15,-26 3-1-15,-31 5 0 16,-18 10 0-16,-17 10-1 15,-11 13 0-15,-4 15-2 16,-2 9-3-16,17 28-15 16,-1 1-18-16,27 22 0 0,12 5-3 15,25 16 2-15</inkml:trace>
  <inkml:trace contextRef="#ctx0" brushRef="#br3" timeOffset="82502.2494">4483 10694 80 0,'-4'-17'36'0,"4"17"0"15,0 0 0-15,0 0-31 16,-16 32-1-16,13 10 0 16,-4 9 0-16,1 14-1 15,-2 13 0-15,0 8-2 16,-1 3 1-16,5-2-2 15,-1-7 0-15,4-8 1 16,2-15-1-16,4-13 1 16,-1-20 0-16,7-20 0 15,3-24 0-15,0-16-1 16,3-17 1-16,-2-15-1 15,-1-11 1-15,-2-12 2 16,-3-10-3-16,0 1 2 0,-2 1-1 16,-3 8 1-16,3 11-1 15,-3 10 1-15,5 10-2 16,12 15-1-16,5 14 1 15,9 18 0-15,4 11 0 16,5 7-1-16,0 12 1 16,0 9 0-16,-6 11 0 15,-8 7 0-15,-17 8-1 16,-14 8 0-16,-16 2-1 15,-14-1-3-15,-6-1-1 16,-10-16-12-16,7 4-21 16,-6-18 0-16,13-4-1 15,1-19 0-15</inkml:trace>
  <inkml:trace contextRef="#ctx0" brushRef="#br3" timeOffset="83686.3678">5262 10893 85 0,'7'-11'39'16,"-7"11"0"-16,0 0-1 16,13 4-33-16,-20 12-2 15,1 10-2-15,-6 8 2 16,2 7-2-16,0 2 0 15,3 4-1-15,2-5-1 16,12-8-1-16,9-11-3 16,4-23-16-16,23-3-17 15,1-21 0-15,15-6-2 16,-6-15 0-16</inkml:trace>
  <inkml:trace contextRef="#ctx0" brushRef="#br3" timeOffset="83821.3813">5488 10701 91 0,'-55'-7'36'0,"7"11"0"15,6-4-1-15,17 0-37 16,25 0-31-16,0 0-2 16,39-3-1-16,3-10-2 15</inkml:trace>
  <inkml:trace contextRef="#ctx0" brushRef="#br3" timeOffset="84055.4047">5948 10664 108 0,'0'0'41'0,"8"-23"-1"16,15 11-2-16,5-6-39 15,3-1-3-15,11 6-3 16,-8-8-27-16,10 22-5 16,-15-1 0-16,-4 19-1 15</inkml:trace>
  <inkml:trace contextRef="#ctx0" brushRef="#br3" timeOffset="84221.4213">5875 10939 97 0,'-17'6'40'0,"17"-6"1"16,25-18-1-16,22-6-36 15,12-3-4-15,9-12-11 16,19 15-14-16,-14-12-12 16,4 12-2-16,-8 3-3 15,-3 6 1-15</inkml:trace>
  <inkml:trace contextRef="#ctx0" brushRef="#br3" timeOffset="88346.8338">7047 10457 92 0,'0'0'37'15,"2"-13"0"-15,-7 26 1 16,-18 2-36-16,3 14 0 0,-2 6-2 16,2 10 2-16,-4 1-1 15,6 4 1-15,1-4-1 16,7-4 0-16,5-9 1 15,4-9 0-15,5-13 0 16,5-11 0-16,5-13 0 16,4-8-1-16,4-12 0 15,-1-5 0-15,2-10 0 16,2-1 0-16,-2-2-1 15,-2 3 0-15,-3 4 1 16,-2 12-1-16,-5 6 1 16,-3 9 0-16,-8 17 0 15,12 1 0-15,-8 18 0 16,1 2 0-16,3 5 0 0,2 0-1 15,7 3 1-15,8-6 0 16,4-7-1-16,9-8 1 16,5-5 0-16,5-11-1 15,3-5 1-15,-1-3-1 16,-8-1 0-16,-1-2 1 15,-10 5-1-15,-7 3 0 16,-7 1 0-16,-6 12 0 16,-11-2 0-16,0 22 0 15,-6 4-1-15,-2 4-1 16,-1 12-1-16,0-1-2 15,5 13-8-15,-7-15-20 16,19 9-8-16,-1-18-1 16,14-1 1-16</inkml:trace>
  <inkml:trace contextRef="#ctx0" brushRef="#br3" timeOffset="88797.8789">7870 10514 100 0,'0'0'39'0,"-13"-5"1"16,13 5-1-16,0 0-36 16,11 8 0-16,4-6 0 15,8 6-1-15,-1 0-1 16,10 4 0-16,1 0 0 0,-4 7-1 15,-2-2 0-15,-2 5 1 16,-3 2-1-16,-8 0 0 16,-4 0 0-16,-6-1 0 15,-1-3 0-15,-3-4 0 16,1-4 0-16,-1-12 0 15,0 0 0-15,19 1-1 16,-9-14 2-16,8-5-1 16,-2-8 1-16,7-6 0 15,-5 0 1-15,2 1-1 16,-2 1 1-16,-5 6 0 15,-2 2 0-15,4 5 0 16,-1 3-1-16,3 2 0 16,9 2 0-16,7-6-2 15,14 1-3-15,5-12-9 0,18 13-5 16,-13-17-12-16,9 13-13 15,-9-8 1-15,-1 9-3 16,-10-1 2-16</inkml:trace>
  <inkml:trace contextRef="#ctx0" brushRef="#br3" timeOffset="89498.949">9386 10712 106 0,'0'23'42'15,"-19"5"-2"-15,-8 20-5 16,-8 11-44-16,-8-16-19 15,20 12-12-15,-1-13-1 16,19-6-2-16,12-20 1 16</inkml:trace>
  <inkml:trace contextRef="#ctx0" brushRef="#br3" timeOffset="90237.0228">10433 10449 96 0,'0'-13'38'15,"0"13"0"-15,0 0-8 0,-8 29-26 16,0-3 0-16,2 15 1 16,-4 6-2-16,2 5 0 15,1 4-1-15,0 3 0 16,0-7-1-16,2-5-1 15,4-9 1-15,-1-10-2 16,2-9 2-16,0-19-1 16,0 0 1-16,7-11 0 15,-5-17 1-15,2-6 0 16,-3-12 0-16,5-10 0 15,1-10-1-15,0-6 0 16,5-1 0-16,6 2-1 0,4 6 0 16,4 6 0-16,7 11 1 15,8 7-1-15,2 17 0 16,4 12 0-16,-3 10 0 15,-1 10 0-15,-9 7 0 16,-2 5 0-16,-14 9-1 16,-11 3 1-16,-9 1-1 15,-16 2 1-15,-7 1 0 16,-5-3 0-16,-8-4 0 15,-4 0 1-15,0-6-2 16,2 2 1-16,4-2 1 16,0 3-2-16,6 5 1 15,3 4 0-15,4 10 0 16,2 1 0-16,2 6-1 15,3-1-1-15,7 1-2 0,3-10-5 16,15 4-7-16,-9-25-9 16,27 2-16-16,-6-16 0 15,19-5-2-15,2-14 3 16</inkml:trace>
  <inkml:trace contextRef="#ctx0" brushRef="#br3" timeOffset="90455.0446">11104 10655 89 0,'0'0'39'0,"5"20"0"15,-16-4 0-15,1 12-27 0,-5 0-12 16,4 6-1-16,5-1-2 15,3-5-2-15,12 0-7 16,7-19-29-16,17-7 4 16,3-16-3-16,15-11 3 15</inkml:trace>
  <inkml:trace contextRef="#ctx0" brushRef="#br3" timeOffset="90612.0603">11353 10270 112 0,'-29'-1'40'15,"10"10"-2"-15,0-4-7 16,2-17-54-16,27 9-17 0,2-14-1 16,20 0-1-16,-1-8 0 15</inkml:trace>
  <inkml:trace contextRef="#ctx0" brushRef="#br3" timeOffset="90852.0843">11732 10273 87 0,'17'-17'40'0,"17"6"-2"0,3-8 2 15,13 9-28-15,1 2-17 16,-5-6-25-16,12 17-10 16,-16 1 3-16,-4 11-4 15</inkml:trace>
  <inkml:trace contextRef="#ctx0" brushRef="#br3" timeOffset="91019.101">11866 10616 113 0,'-16'2'42'15,"16"-2"0"-15,21-11-2 16,21-10-41-16,14 0-7 0,5-16-12 16,19 13-17-16,-6-8-4 15,7 9 0-15,-9-4-2 16</inkml:trace>
  <inkml:trace contextRef="#ctx0" brushRef="#br3" timeOffset="92820.2811">12965 10103 81 0,'-19'-12'36'16,"4"18"0"-16,-6 0 0 16,5 11-31-16,-8 7-2 15,5 12 0-15,0 4 0 0,6 12 0 16,2 0-1-16,12 3 1 15,5-6-2-15,15-3 2 16,7-10-1-16,10-12 0 16,9-14 0-16,6-15 0 15,2-16 0-15,1-10-1 16,-5-11 1-16,-9-6-1 15,-15-6 1-15,-9 3-1 16,-18-2 0-16,-11 8-1 16,-15 8 1-16,-7 6-2 15,-3 13 0-15,0 5-2 16,12 13-3-16,-1-8-17 15,25 19-15-15,0-11-3 16,33 20 1-16,0-11-2 16</inkml:trace>
  <inkml:trace contextRef="#ctx0" brushRef="#br3" timeOffset="92971.2962">13696 10318 89 0,'-18'11'38'0,"-5"-9"-1"16,4-3-4-16,10-9-54 15,-1-4-18-15,10 14 0 16,15-30-3-16</inkml:trace>
  <inkml:trace contextRef="#ctx0" brushRef="#br3" timeOffset="93337.3328">14020 10111 103 0,'-31'18'40'16,"-13"-2"0"-16,8 16 0 16,-11-1-37-16,14 10-1 15,10 3 0-15,10 3 1 16,11 3-3-16,14-6 3 15,16-6-3-15,14-9 1 16,10-14-1-16,10-11 0 16,4-13 1-16,-3-11-1 0,-4-11 0 15,-10-6 0-15,-11-7 1 16,-15 1-2-16,-17-2 2 15,-12 0-2-15,-12 6 1 16,-13 3-2-16,-3 8-1 16,-1 3-2-16,6 15-10 15,-12-4-22-15,26 14-2 16,-2-5-1-16,17 5 0 15</inkml:trace>
  <inkml:trace contextRef="#ctx0" brushRef="#br3" timeOffset="93908.3899">14709 10037 86 0,'0'0'38'15,"-3"15"0"-15,-12 3 0 16,12 12-24-16,-14 6-14 16,6 11 2-16,-1 8-3 0,2 6 1 15,6 6-4-15,-3-13-8 16,15 7-27-16,2-16 1 15,16-7-1-15,4-20 1 16</inkml:trace>
  <inkml:trace contextRef="#ctx0" brushRef="#br3" timeOffset="94224.4215">15131 10035 103 0,'-21'8'40'16,"-9"3"0"-16,10 17-2 0,-5-3-35 15,8 6-1-15,9 3-1 16,11-3 1-16,5-1-2 16,13-3 0-16,6-7 0 15,8-2 1-15,2-6-1 16,5 0 1-16,-4-3-1 15,-8 0 0-15,-4 5 0 16,-14 5 0-16,-12 7 0 16,-11 2 1-16,-12 8-1 15,-9 2 0-15,-2 2-2 16,-2-7-2-16,9 3-7 15,-5-26-27-15,32-10-1 16,0 0-1-16,22-33-2 16</inkml:trace>
  <inkml:trace contextRef="#ctx0" brushRef="#br3" timeOffset="94405.4396">15270 10029 104 0,'-28'-5'41'0,"8"16"1"15,2-4-1-15,17 18-25 16,1-25-15-16,25 5-3 15,11-7-4-15,-2-16-10 16,27 13-14-16,-14-22-10 16,14 4-1-16,-9-13-1 15,5 2 2-15</inkml:trace>
  <inkml:trace contextRef="#ctx0" brushRef="#br3" timeOffset="94578.4569">15729 9763 114 0,'-22'35'40'15,"6"21"2"-15,-9 4-4 16,5 16-35-16,4 9-2 15,2 3 0-15,5 4-3 16,2-9-1-16,13 2-11 16,-6-25-9-16,19-1-16 15,-5-23-2-15,19-11-1 16,-4-21 2-16</inkml:trace>
  <inkml:trace contextRef="#ctx0" brushRef="#br3" timeOffset="94803.4794">15854 10121 119 0,'-57'22'40'0,"9"14"2"16,-1-8-3-16,14 5-36 15,16-5-3-15,20-2 1 16,18-3-2-16,15-7 2 15,14-2-3-15,7-5-2 16,13 4-4-16,-8-19-11 16,17 12-21-16,-19-13-1 15,0 4-1-15,-12-9 1 16</inkml:trace>
  <inkml:trace contextRef="#ctx0" brushRef="#br3" timeOffset="95201.5192">16338 10202 108 0,'-21'7'42'0,"-16"-5"1"15,0 17 1-15,-11-6-38 16,7 13-2-16,0 6-3 16,5 3 2-16,12-1-3 15,13 2 1-15,13-9 0 16,17-6-1-16,14-10 2 15,11-12-4-15,6-10 2 16,6-11 0-16,3-5 0 16,-4-4 0-16,-8 1-1 15,-4 1 1-15,-13 7 0 16,-7 10 0-16,-11 15 0 15,-8 16 0-15,-9 16 0 0,-9 19 0 16,-7 15 0-16,-4 11 0 16,-7 6-1-16,-5 5-1 15,-6-3 1-15,-1-8-1 16,2-14 1-16,0-13-1 15,3-17 0-15,-1-20-3 16,11-9-4-16,-1-25-4 16,21-1-5-16,-11-31-12 15,21-6-11-15,4-22-2 16,13-13 1-16</inkml:trace>
  <inkml:trace contextRef="#ctx0" brushRef="#br3" timeOffset="95525.5516">17321 10095 117 0,'0'41'39'0,"-11"3"-1"0,4 19-8 16,-18 1-33-16,-3-2 0 16,-3 7-5-16,-9-20-8 15,7 7-22-15,-1-14 0 16,15-8-1-16,1-22 1 15</inkml:trace>
  <inkml:trace contextRef="#ctx0" brushRef="#br3" timeOffset="95675.5666">17174 10338 83 0,'9'-23'41'15,"-11"4"-1"-15,2 19 1 16,0 0-15-16,-4 24-24 16,13 2-4-16,6-6-10 15,25 10-26-15,0-8-1 16,22-2-1-16,4-13-1 0</inkml:trace>
  <inkml:trace contextRef="#ctx0" brushRef="#br3" timeOffset="95848.5839">17938 10080 114 0,'-49'30'36'15,"3"12"1"-15,4 0-12 16,1-1-58-16,24 8-6 15,8-10 2-15,19-7-4 16</inkml:trace>
  <inkml:trace contextRef="#ctx0" brushRef="#br3" timeOffset="96148.6139">18248 10142 96 0,'-46'25'41'0,"4"16"2"16,-4-4-4-16,18 12-8 15,7-7-31-15,18-2 1 16,21-5 1-16,18-8 0 16,15-8-2-16,9-12 0 15,7-11 0-15,-4-11 0 16,-6-10 0-16,-10-7 0 15,-18-7 0-15,-13 0 0 0,-18-2 0 16,-20 2 0-16,-10 3 0 16,-11 4-4-16,2 14-10 15,-20-5-25-15,13 15-3 16,-3-1 1-16,20 10-3 15</inkml:trace>
  <inkml:trace contextRef="#ctx0" brushRef="#br3" timeOffset="96480.6471">18862 10581 116 0,'-8'22'42'0,"3"14"1"15,-17-5-4-15,4 8-39 16,-11 7-7-16,-12-5-30 15,18 7-4-15,-11-10-1 0,25 1-1 16</inkml:trace>
  <inkml:trace contextRef="#ctx0" brushRef="#br3" timeOffset="97347.7338">19646 10356 94 0,'0'0'35'16,"-9"-19"-4"-16,9 19-2 16,0 0-20-16,-8 21-2 0,2-4-1 15,4 12-1-15,-1 1-1 16,3 8-1-16,-2 3 0 15,1 2 0-15,-5 0-1 16,2-4 0-16,-3-7 0 16,2-8-1-16,-2-6 0 15,7-18 0-15,0 0 0 16,-5-12-1-16,12-13 1 15,4-10-1-15,4-10 0 16,0-6-1-16,2-7 1 16,2-8-2-16,0-1 3 15,0 5-1-15,-4 4 1 16,0 7-1-16,3 12 1 15,-2 10-1-15,3 14 1 16,1 15 0-16,3 12-2 0,5 7 1 16,2 8-2-16,0 3 1 15,3 2-1-15,-4 4 1 16,-6 1-1-16,-6-1 2 15,-10-1-1-15,-13-1 1 16,-10-4 0-16,-7-3 1 16,-11-4-1-16,-3-5 1 15,-1-6 0-15,-1-5 0 16,3-2 0-16,9-3 0 15,1 1 1-15,7 4-1 16,4 11 1-16,3 12-1 16,0 10 0-16,1 15 0 15,-4 8-1-15,1 10-2 16,-4 7-2-16,-2-4-9 0,11 7-21 15,-17-15-9-15,15-3 1 16,-8-19-2-16</inkml:trace>
  <inkml:trace contextRef="#ctx0" brushRef="#br3" timeOffset="98455.8446">20322 10610 100 0,'-19'20'37'0,"4"13"2"15,-19-7-7-15,4 9-28 16,7 0-2-16,7-3-1 15,14-3-2-15,10-9-4 16,28-3-28-16,6-18-4 16,24-4 0-16,3-14-2 15</inkml:trace>
  <inkml:trace contextRef="#ctx0" brushRef="#br3" timeOffset="98620.8611">20446 10354 107 0,'-58'-5'39'15,"16"11"-1"-15,12-3-4 16,17-8-42-16,26 8-29 16,11-11-2-16,19 3 1 15,1-10-2-15</inkml:trace>
  <inkml:trace contextRef="#ctx0" brushRef="#br3" timeOffset="99288.9279">20763 10295 110 0,'13'-4'39'0,"13"-1"-3"15,2-13-4-15,14 3-36 16,17 3-3-16,-5-11-31 15,17 12 4-15,-7-7-5 16,-4 12 1-16</inkml:trace>
  <inkml:trace contextRef="#ctx0" brushRef="#br3" timeOffset="99461.9452">20799 10494 111 0,'-44'19'41'15,"24"0"0"-15,20-19-2 16,13-7-37-16,24-5-2 15,21-9-5-15,30 10-31 16,-5-12-3-16,12 6 0 16,-4-8-2-16</inkml:trace>
  <inkml:trace contextRef="#ctx0" brushRef="#br3" timeOffset="100671.0661">22150 9993 73 0,'0'0'36'15,"-20"-3"-1"-15,11 8 2 16,-13 0-20-16,3 14-11 15,-8 0-1-15,1 16 0 16,-8 6-1-16,5 9 1 16,0 5-3-16,6 6 2 15,5-1-3-15,15-2 2 16,9-8-3-16,15-11 3 15,11-12-2-15,17-12 0 16,7-17 1-16,6-15-2 0,3-14 2 16,-4-11-3-16,-6-10 3 15,-13-3-2-15,-15-7 3 16,-16 1-3-16,-14 4 1 15,-10 5-1-15,-12 9 0 16,-6 10 1-16,0 12-4 16,-3 9-3-16,18 22-17 15,0-5-15-15,18 18-2 16,1-4 0-16,16 12 0 15</inkml:trace>
  <inkml:trace contextRef="#ctx0" brushRef="#br3" timeOffset="100829.0819">22583 10341 102 0,'0'0'40'16,"-30"5"0"-16,19-5-3 16,-4-6-27-16,1-10-20 15,28 5-28-15,-6-9-3 16,17 5 3-16,-2-8-4 15</inkml:trace>
  <inkml:trace contextRef="#ctx0" brushRef="#br3" timeOffset="101021.1011">22915 10024 108 0,'-14'13'38'16,"-9"2"1"-16,2 16-1 15,-6 3-36-15,3 9 1 0,5 5-3 16,0 6-1-16,9 6-4 15,-4-9-30-15,22-1-5 16,1-14 2-16,12-5-2 16</inkml:trace>
  <inkml:trace contextRef="#ctx0" brushRef="#br3" timeOffset="101288.1278">23103 10159 113 0,'-16'-7'42'0,"-5"-2"-2"15,10 18 2-15,-7-1-38 16,23 7-2-16,4 3-1 0,9 2 0 16,4 9-1-16,4-1 1 15,-5 8-2-15,-2-2 2 16,-6 2-2-16,-5 1 2 15,-8-1-1-15,-10-3-1 16,-3-1-1-16,-8-9-1 16,7-1-8-16,-12-18-23 15,26-4-6-15,-19-8 1 16,24-10-3-16</inkml:trace>
  <inkml:trace contextRef="#ctx0" brushRef="#br3" timeOffset="101437.1427">23194 10151 122 0,'0'0'43'0,"-11"-16"-1"15,11 16 0-15,-9 20-38 16,9-20-5-16,25 15-15 16,-1-22-25-16,18 7-1 15,-1-12-1-15,8 8 0 16</inkml:trace>
  <inkml:trace contextRef="#ctx0" brushRef="#br3" timeOffset="101964.1954">21902 10912 107 0,'0'0'41'0,"0"0"-2"16,2 27-7-16,-11-10-31 15,2 5-2-15,0 3 1 16,1 5-3-16,3 6 1 15,0-6-4-15,14 12-12 16,-3-18-20-16,17 1 1 16,0-13-2-16,12-3 1 15</inkml:trace>
  <inkml:trace contextRef="#ctx0" brushRef="#br3" timeOffset="102240.223">22268 10932 63 0,'-35'4'38'0,"3"17"1"15,-14-1-2-15,12 14-10 16,-16-6-20-16,12 4-4 16,3-6 1-16,8 1 0 15,9-6-2-15,8-4 1 16,10-4-2-16,10-4 0 15,12-5-1-15,5-5-1 16,12-3 0-16,0-3-1 0,7 4-1 16,-3-6-1-16,4 7-3 15,-14-7-9-15,12 13-22 16,-12-4 0-16,3 4-1 15,-10-3 2-15</inkml:trace>
  <inkml:trace contextRef="#ctx0" brushRef="#br3" timeOffset="102708.2698">22669 11066 93 0,'-34'-8'39'15,"14"8"1"-15,-13-6-1 16,1 8-34-16,-5 2-1 0,4 7 1 15,-1 2-2-15,2 4 0 16,9 4-1-16,4 2 0 16,10 0-2-16,9 0 1 15,12-5-1-15,8-4 0 16,13-9 0-16,4-4 0 15,3-9 0-15,3-8 0 16,-2-3 0-16,-4-4 0 16,-4-2 0-16,-6 1 0 15,-6 0 0-15,-7 4 0 16,-5 4 0-16,-9 16 0 15,0 0 0-15,0 0 1 16,3 27-1-16,-11 11 0 16,-4 11 0-16,-1 12 0 15,-5 6 0-15,-4 3 3 0,-1 3-3 16,-6-7 3-16,-3-6-2 15,-4-6 2-15,-1-18-2 16,0-12 1-16,3-15-2 16,3-16-5-16,10-8-1 15,3-24-11-15,31 4-16 16,-8-26-10-16,23 5 1 15,3-11-3-15</inkml:trace>
  <inkml:trace contextRef="#ctx0" brushRef="#br3" timeOffset="103306.3296">23134 11079 104 0,'5'-15'40'0,"6"9"1"16,-13-11-7-16,2 17-28 16,0 0-2-16,-10 4-1 15,-5 9 0-15,-3 7-1 16,-3 5 0-16,2 2-1 15,-1 1 0-15,4-2 0 16,7-3-1-16,5-3 1 16,8-10-1-16,8-5-1 15,6-11 1-15,4-6 0 0,2-6 0 16,3-5 0-16,-2-2 0 15,-1-3 0-15,-5 3 0 16,-3 2 0-16,-7 3 1 16,-2 6-1-16,-3 3 0 15,-4 11 0-15,0 0 0 16,0 0 0-16,14 8 0 15,-14-8 0-15,15 21 0 16,-2-8 0-16,2 0 0 16,0-1 0-16,7-5 1 15,2-2-1-15,3-7 1 16,2-1-1-16,3-7 1 15,-3-1-1-15,0-4 1 16,-1 2-1-16,-7-2 0 0,-5 6 0 16,-5 3 0-16,-11 6 0 15,0 0 0-15,0 22 0 16,-10-6-1-16,0 7 0 15,0 3-2-15,-2 0-3 16,9 4-4-16,-8-17-16 16,23 4-15-16,-12-17 0 15,28 12-1-15,-5-19 1 16</inkml:trace>
  <inkml:trace contextRef="#ctx0" brushRef="#br3" timeOffset="103706.3696">24060 10999 109 0,'-13'12'41'16,"1"3"1"-16,-23-8-6 16,-3 11-31-16,3 0-2 15,1 3-1-15,4 0-1 16,7-1 0-16,9-4-1 15,15-2 0-15,16-6 0 16,11-3 0-16,10-4-1 16,6-1 1-16,-3-1 0 15,-1 1 0-15,-9 3 0 0,-11 7 0 16,-15 2 1-16,-12 5-1 15,-9 3 0-15,-6-2-1 16,0 2-1-16,0-6-4 16,10 8-10-16,-7-25-19 15,19 3-6-15,10-15 0 16,14-3-2-16</inkml:trace>
  <inkml:trace contextRef="#ctx0" brushRef="#br3" timeOffset="103871.3861">24247 10848 111 0,'-11'2'40'0,"11"-2"0"0,0 0-3 16,23 8-38-16,3-1-16 15,-1-14-21-15,12 4-1 16,-3-11-1-16,9 0 0 15</inkml:trace>
  <inkml:trace contextRef="#ctx0" brushRef="#br3" timeOffset="104030.402">24777 10529 114 0,'-19'27'41'0,"-17"2"1"16,4 15-2-16,-16 10-41 15,6-13-12-15,8 18-26 16,-12-8-3-16,11 5 1 0,-3-8-3 15</inkml:trace>
  <inkml:trace contextRef="#ctx0" brushRef="#br3" timeOffset="104728.4718">21926 10987 55 0,'10'-16'37'0,"-10"16"-1"16,12-13 1-16,-12 13-13 15,0 0-14-15,9-11-2 16,-9 11-3-16,0 0 2 16,0 0-3-16,13 14 0 15,-15 6 0-15,4 13-3 0,-7 7 1 16,1 11-2-16,-2 4 1 15,1 3-2-15,-3-1 1 16,4-3 0-16,2-7-3 16,4-11-4-16,11 0-18 15,-9-23-15-15,11-4 0 16,-15-9-2-16,23-16 1 15</inkml:trace>
  <inkml:trace contextRef="#ctx0" brushRef="#br1" timeOffset="110480.0469">25050 10277 81 0,'-2'-21'38'0,"4"10"-2"0,-11-6-1 15,9 17-29-15,-5-13 0 16,5 13 1-16,-7 15-3 15,5 6 1-15,-3 11-4 16,3 11 2-16,0 14-3 16,-1 12 3-16,3 12-4 15,-3 10 2-15,0 6-1 16,-4 4-1-16,-3 1 0 15,1-5 0-15,-1-9 0 16,0-10-3-16,7-7-6 16,-8-26-29-16,16-6 2 15,-5-21-1-15,8-5-2 16</inkml:trace>
  <inkml:trace contextRef="#ctx0" brushRef="#br1" timeOffset="110886.0875">24857 11196 86 0,'-6'-10'37'0,"6"10"-3"16,0 0-3-16,-10 0-23 15,10 0-3-15,0 0-1 16,0 0 0-16,-9 13-2 16,11 0 0-16,2 6 0 15,3 4 0-15,1 5 0 0,2 2-1 16,1 2 0-16,4-4 0 15,4-5 0-15,3-6 0 16,2-14 0-16,3-11-1 16,7-11 2-16,7-9 0 15,-2-8-1-15,-2-4 1 16,-3-2-1-16,-5 2 1 15,-6 0-2-15,-3 9 1 16,-13 5-2-16,-5 9-1 16,-3 0-2-16,1 17-4 15,-8-13-25-15,8 13-7 16,0 0 1-16,14 6-3 15</inkml:trace>
  <inkml:trace contextRef="#ctx0" brushRef="#br1" timeOffset="115122.5111">1268 11917 76 0,'0'0'37'16,"9"-13"-1"-16,-9 13-2 0,8 14-32 15,-6 2 1-15,0 9-1 16,0 11 0-16,-2 9 0 15,0 10 0-15,0 9 0 16,-3 7 0-16,0 4 0 16,0-3-1-16,0-4 1 15,1-8-1-15,0-8 0 16,4-10 0-16,3-11 0 15,3-12-2-15,3-10 2 16,4-11 0-16,-1-9-1 16,8-6 0-16,-2-7 0 15,-2-1 0-15,-2-4 0 16,4 0 0-16,-3 4 0 15,-2 3 0-15,5 5-1 0,-3 12 2 16,6 6-1-16,4 8 0 16,3 8 1-16,-3 6-2 15,1 7 1-15,-8 2 0 16,-3 2 0-16,-15 0 0 15,-12-1 0-15,-16-5 1 16,-16-3 0-16,-7-6-1 16,-11-9 1-16,-3-11-1 15,1-7-2-15,6-15-2 16,21 2-8-16,4-17-24 15,26 3-2-15,3-11 0 16,28 8-2-16</inkml:trace>
  <inkml:trace contextRef="#ctx0" brushRef="#br1" timeOffset="115543.5532">1570 11681 85 0,'-90'-24'39'15,"6"25"1"-15,-7 11-2 16,10 31-33-16,0 25-2 15,13 27-1-15,13 25 0 16,14 23-1-16,15 14 0 16,27 3-2-16,32-7 3 0,29-19-1 15,27-30 0-15,32-30-1 16,20-42 1-16,18-35 0 15,7-40 1-15,-3-32-1 16,-14-24 1-16,-24-17-1 16,-26-10 0-16,-39-3 0 15,-40 0-1-15,-34 4-1 16,-34 7-1-16,-32 10 1 15,-23 16-2-15,-18 18-2 16,-1 32-10-16,-10 15-20 16,19 33-5-16,0 13 0 15,27 30-2-15</inkml:trace>
  <inkml:trace contextRef="#ctx0" brushRef="#br1" timeOffset="120644.0632">2854 12213 62 0,'0'0'36'0,"15"15"-1"16,-21-5-1-16,9 18-26 15,-13-1-3-15,8 11 0 16,-6-3-1-16,4 8 0 15,0-3-1-15,1 1 0 16,3-6-2-16,2-5 0 16,-2-4 0-16,2-10 0 15,-1-3 0-15,-1-13 0 16,0 0-1-16,9-13 1 15,-4-9-1-15,4-8 1 16,2-9 0-16,-2-8-1 16,0-10 0-16,5-4 0 15,1 0 0-15,0 4 0 16,-1 8 0-16,0 6-1 0,2 12 1 15,0 13 0-15,2 13 0 16,0 12 0-16,-1 11-1 16,-1 9 1-16,-3 4-1 15,-3 6 1-15,-2 2-1 16,-8-1 1-16,-3 1 0 15,-8-2 0-15,-6-3 0 16,-4-6 0-16,-3-3 0 16,-4-6 0-16,0 3 1 15,4-4-1-15,-1 5 1 16,2 7 0-16,2 4 0 15,5 11 0-15,1 7 0 16,3 7 0-16,3 2-1 0,2 2 0 16,-1-3-3-16,1-15-10 15,8 5-25-15,-3-21 0 16,11-7-1-16,-9-22-1 15</inkml:trace>
  <inkml:trace contextRef="#ctx0" brushRef="#br1" timeOffset="120996.0984">3594 12188 83 0,'0'0'40'0,"-28"-12"-2"15,15 27 2-15,-6 6-35 16,-2 13 0-16,-1 7-2 16,4 8 0-16,-1 8-2 15,5 5 0-15,5 3 0 16,1-5-1-16,5-4-1 15,3-10-3-15,9 2-5 16,-9-25-21-16,10 5-8 16,-10-28 0-16,5 18-2 15</inkml:trace>
  <inkml:trace contextRef="#ctx0" brushRef="#br1" timeOffset="121139.1127">3254 12657 85 0,'-17'-21'38'0,"21"11"0"15,3-9-1-15,21 8-31 16,10-6-2-16,12-2-5 15,16 5-26-15,-4-15-9 16,14 3-3-16,-2-9-1 16</inkml:trace>
  <inkml:trace contextRef="#ctx0" brushRef="#br1" timeOffset="121334.1322">4121 12236 69 0,'-10'2'41'15,"10"-2"-2"-15,9-9 0 16,19-9-16-16,6 5-27 16,4-14-22-16,14 14-11 15,-9-5-1-15,1 14-1 16,-12-6 0-16</inkml:trace>
  <inkml:trace contextRef="#ctx0" brushRef="#br1" timeOffset="121492.148">4169 12385 93 0,'-11'3'39'0,"11"-3"1"16,29-16-2-16,6-3-40 16,18 1-7-16,4-12-28 15,24 6 0-15,-1-9-1 16,10 10-2-16</inkml:trace>
  <inkml:trace contextRef="#ctx0" brushRef="#br1" timeOffset="121811.1799">5159 11915 100 0,'-28'3'41'16,"-14"1"1"-16,8 22-2 15,-9 5-36-15,7 17 0 0,1 10-1 16,11 10-1-16,11 4 0 15,13-3-1-15,19-7 0 16,10-11-1-16,18-18 0 16,12-19 0-16,9-20 1 15,1-23-1-15,1-16 1 16,-8-12 0-16,-15-10 0 15,-15-8-1-15,-18 0-1 16,-18 5 0-16,-19 11-3 16,-17 15-1-16,-12 35-12 15,-24 8-14-15,10 36-11 16,-14 9-2-16,18 21-1 15</inkml:trace>
  <inkml:trace contextRef="#ctx0" brushRef="#br1" timeOffset="129287.9275">6045 11722 68 0,'15'-27'39'16,"-1"19"0"-16,-14 8 0 15,-3 16-25-15,-12 15-12 16,-1 18 0-16,-4 5 0 16,3 11 0-16,0 3 0 15,7-1-3-15,8-2-2 16,4-12-5-16,21-4-29 15,-3-18-1-15,17-9 1 16,-2-22-2-16</inkml:trace>
  <inkml:trace contextRef="#ctx0" brushRef="#br1" timeOffset="129544.9532">6369 11763 63 0,'-34'14'40'0,"3"16"-2"16,-11-3 2-16,7 18-18 15,-2-14-18-15,8 1 1 16,5-7-2-16,9-4-1 16,11-2 0-16,9-6-1 15,9-6 0-15,7 3-1 16,5-1-1-16,7-3 0 15,5 0-3-15,0-8-5 0,18 6-30 16,-16-8 0-16,10 4-1 16,-9-13 0-16</inkml:trace>
  <inkml:trace contextRef="#ctx0" brushRef="#br1" timeOffset="129963.9951">6740 11895 88 0,'-23'12'39'0,"-7"-4"0"16,4 14 1-16,-7-1-35 16,4 9 0-16,1-1-1 15,9 1-1-15,0 0-1 16,12-1-1-16,9-9 0 0,8-6-1 15,13-10 0-15,9-15 0 16,7-6 0-16,3-9 0 16,6-3-1-16,-5-6 0 15,-6 3 1-15,-4 3-1 16,-9 7 1-16,-5 5-1 15,-7 9 1-15,-12 8 0 16,5 17 0-16,-8 11 0 16,2 17 0-16,-5 8 0 15,0 12-1-15,-5 13 2 16,-1 5-2-16,-4 1 1 15,-2-2 0-15,-4-10-1 16,-6-12 1-16,1-15 0 16,-1-16-2-16,-3-23-4 0,12-8-22 15,-5-35-11-15,14-7-1 16,0-22-1-16</inkml:trace>
  <inkml:trace contextRef="#ctx0" brushRef="#br1" timeOffset="130496.0483">7340 11784 90 0,'0'0'41'16,"-1"20"0"-16,-10-8-1 0,4 14-33 15,-11 0-4-15,2 8 0 16,0-1-1-16,-1 3 0 16,6-6-1-16,2-1 0 15,5-13-1-15,4-16 1 16,10 2-1-16,6-19 0 15,4-9 0-15,0-5 0 16,2-4 0-16,-1-4 0 16,0 5 1-16,-5 4-1 15,-5 7 0-15,-3 7 0 16,-8 16 0-16,0 0 1 15,0 0-1-15,10 9 0 16,-5 4 0-16,1 2 0 16,2-3 0-16,6 1 0 0,2-3 0 15,5-5 0-15,4-8 1 16,7-3-1-16,-1-6 1 15,5-2-1-15,-1-2 1 16,-2-1-1-16,-3 1 1 16,-4 2-1-16,-8 6 0 15,-5 7 0-15,-13 1 0 16,8 23-1-16,-12 1-1 15,-3 6-1-15,2 8-4 16,-7-5-5-16,20 18-9 16,-16-17-20-16,23 1 1 15,-3-16-2-15,19-4 2 16</inkml:trace>
  <inkml:trace contextRef="#ctx0" brushRef="#br1" timeOffset="130812.0799">8252 11717 104 0,'-11'5'41'16,"-14"-2"1"-16,9 13-7 16,-5-1-32-16,0 6-1 15,7 1 0-15,3 3-1 16,6-2-1-16,6 2 0 15,9-5 0-15,8-1 0 16,4-6 0-16,3-4 0 16,-1-2-1-16,0 0 1 15,-8 1 0-15,-5 4 1 16,-11 5-1-16,-8 7 0 0,-7 5 0 15,-11-1 0-15,5 2-2 16,-2-7-2-16,12 3-8 16,-8-26-26-16,19 0-4 15,9-29 1-15,13-3-1 16</inkml:trace>
  <inkml:trace contextRef="#ctx0" brushRef="#br1" timeOffset="132172.2159">8572 11491 94 0,'0'0'42'0,"0"0"-1"16,6 17 0-16,-6-17-36 16,0 12-4-16,14-11-2 15,8-2-1-15,12-3-3 16,0-13-6-16,23 7-28 15,-6-14-1-15,14-1 1 0,-9-8-2 16</inkml:trace>
  <inkml:trace contextRef="#ctx0" brushRef="#br1" timeOffset="132315.2302">9178 11181 99 0,'0'0'39'16,"-21"16"2"-16,5 18-6 16,-4-1-34-16,-7 7-2 15,10 10-10-15,-5-10-28 16,14 9 0-16,-3-10 0 15,16-2-2-15</inkml:trace>
  <inkml:trace contextRef="#ctx0" brushRef="#br4" timeOffset="140512.0498">1664 13439 43 0,'0'-19'35'16,"0"7"2"-16,-9-4-1 15,9 16-20-15,-23-15-5 16,8 17-3-16,-13 4-3 16,0 11 0-16,-7 8-1 15,3 11-1-15,1 7 0 16,2 3 0-16,4 2-1 15,10 1 0-15,6-4-1 16,6-4 0-16,10-6-2 16,9-10-1-16,9-8 0 15,12-13-3-15,17-4-3 16,0-24-29-16,24-4-1 15,-6-19-1-15,13-3 1 16</inkml:trace>
  <inkml:trace contextRef="#ctx0" brushRef="#br4" timeOffset="140865.0851">1972 13091 75 0,'-62'-12'38'16,"-12"0"0"-16,7 19 0 15,-13 0-33-15,3 23 0 16,2 15-1-16,0 23 0 15,3 19-1-15,7 17 0 16,9 9 0-16,20 9 0 16,14-5-1-16,30-9-1 15,25-16-1-15,27-25 0 0,32-33 0 16,22-36-1-1,22-31 1-15,4-31 0 0,-4-21 0 16,-12-15 1-16,-19-11 0 16,-26 1 0-16,-33 2-1 15,-33 13 1-15,-36 13-1 16,-27 13-2-16,-23 17 0 15,-18 10-1-15,-6 19-2 16,-6 5-7-16,22 31-28 16,-1 6 1-16,23 17-4 15,16 6 1-15</inkml:trace>
  <inkml:trace contextRef="#ctx0" brushRef="#br4" timeOffset="144967.4953">3082 13228 29 0,'0'0'33'0,"14"-16"3"15,-14 16-2-15,11-18-14 16,-11 18-9-16,0 0-3 15,0 0-2-15,0 0-2 16,-3 22-1-16,-10-1-1 16,0 4 1-16,-6 8-1 15,-4 6 0-15,-6 4 0 16,2 1 0-16,-4-1 0 15,3 1 0-15,4-7-1 16,9-3-1-16,8-6 1 16,13-9-1-16,13-10 0 15,15-8-1-15,16-4 1 16,12-9-1-16,10-2 1 15,5-2-1-15,4 3 0 0,-4-1 1 16,-7 4-1-16,-9 5 0 16,-12 4 0-16,-12-1 1 15,-17-1 0-15,-20 3 0 16,5-18 0-16,-21 1 1 15,-12-7 0-15,-12-9 1 16,-11-5-1-16,-5 0 0 16,-3-3 1-16,2 2-2 15,5 5-1-15,6 2-3 16,22 12-8-16,10-4-24 15,30 10-3-15,12-1 0 16,23 8 2-16</inkml:trace>
  <inkml:trace contextRef="#ctx0" brushRef="#br4" timeOffset="145690.5676">3836 13320 19 0,'-4'-13'33'0,"-1"-4"3"16,10 5-2-16,-5-11-16 0,12 17-3 15,-10-8-2-15,10 11-3 16,-12 3-4-16,17 7-1 15,-13 8-1-15,1 12-1 16,-5 3-1-16,3 10 1 16,-6 2-2-16,2 5 1 15,1-4-1-15,-4-2 1 16,0-6-1-16,4-8 0 15,-3-12 0-15,3-15 0 16,0 0 0-16,0 0-1 16,-6-32 1-16,4 1-1 15,2-4 1-15,0-10-1 16,5-4 0-16,5-2 0 15,6-3 1-15,5 2-1 0,6 6 1 16,3 5-1-16,0 7 1 16,4 7 0-16,-3 14-1 15,-1 9 0-15,-6 9-1 16,-7 12 0-16,-3 7 0 15,-5 7 0-15,-8 5 0 16,-4 6 1-16,-8 1-1 16,-5 1 1-16,-11 0 0 15,-2-6 0-15,-7-2 0 16,-1-5 1-16,-3-7-1 15,2-3 1-15,0-5 0 16,7 0 0-16,3-1 0 16,8 6 0-16,4 2-1 0,5 11 1 15,6 6-1-15,-1 12 0 16,5 5-3-16,0 3-1 15,3 8-4-15,-7-15-22 16,9 6-10-16,-4-14-1 16,10-6-1-16</inkml:trace>
  <inkml:trace contextRef="#ctx0" brushRef="#br4" timeOffset="146214.62">4706 13230 81 0,'0'0'40'16,"0"0"-1"-16,16-2-1 15,-3-2-38-15,14-6-2 16,15 8-6-16,-8-11-29 15,17 12 0-15,-8-5-1 16,4 9 0-16</inkml:trace>
  <inkml:trace contextRef="#ctx0" brushRef="#br4" timeOffset="146365.6351">4785 13355 86 0,'-15'11'38'0,"15"-11"0"15,10 4-2-15,29-6-43 16,1-10-30-16,24 0-1 15,7-6-1-15,19 3 0 16</inkml:trace>
  <inkml:trace contextRef="#ctx0" brushRef="#br4" timeOffset="147243.7229">5938 13050 54 0,'0'0'38'0,"-12"-21"-2"15,12 21 2-15,-18-8-23 16,18 8-9-16,-21 12-1 15,14 4 0-15,-3 7-2 0,6 9 0 16,-1 5-1-16,5 6-1 16,-2 2 1-16,3 1-1 15,-1-4-1-15,2-2 1 16,-2-12 0-16,2-4 0 15,0-15 0-15,-2-9 0 16,0 0 0-16,-2-26 0 16,5 0-1-16,-2-12 0 15,4-3 1-15,1-9-1 16,4-2 0-16,4 3 0 15,2 0 0-15,3 4 1 16,0 8-1-16,2 10 0 16,0 6 0-16,2 10 0 15,0 10 0-15,-4 7 0 0,2 4 0 16,-4 8 0-16,-1 1 0 15,-8 2 0-15,-1 2 0 16,-8 1 1-16,-9-1-1 16,-4 4 0-16,-7-2 0 15,-4 1 0-15,-7-1 0 16,1 0 0-16,1 0 0 15,0 1 0-15,1 6 0 16,1 4 0-16,4 9 0 16,-4 9 0-16,4 10 1 15,-2 3-1-15,4 3 0 16,4-1-1-16,7-2-6 15,2-25-16-15,24-1-18 16,3-26 1-16,23-14-2 16,4-19 0-16</inkml:trace>
  <inkml:trace contextRef="#ctx0" brushRef="#br4" timeOffset="147701.7687">6729 13134 76 0,'6'-23'39'0,"-12"-7"0"15,8 11-5-15,-18-10-28 16,3 8 0-16,-5 0-1 15,0 9-1-15,-5 7 0 16,-2 12-1-16,-2 10-1 16,3 14 0-16,-5 10 0 15,3 7-1-15,0 8-1 16,0 7 1-16,4 3 0 15,6 1-1-15,-3-3 1 16,4-4-1-16,3-5-1 16,2-6 1-16,3-10-2 15,3-10-1-15,1-9-3 0,3-20-2 16,0 0-14-16,-10-18-18 15,10-1 0-15,-8-17 0 16,6 2 1-16</inkml:trace>
  <inkml:trace contextRef="#ctx0" brushRef="#br4" timeOffset="147866.7852">6260 13381 83 0,'-21'-16'41'0,"21"16"-1"16,0 0 2-16,0 0-34 16,16 2-3-16,4-5-2 15,10-4-2-15,5-1-1 16,13-3-2-16,2-2-4 15,16 11-17-15,-14-11-17 0,14 8-1 16,-10-4-2-16,5 6 1 16</inkml:trace>
  <inkml:trace contextRef="#ctx0" brushRef="#br4" timeOffset="148078.8064">7179 13097 97 0,'-17'21'44'0,"2"-14"-1"16,15 6-1-16,0-13-42 15,20 0-2-15,13-6-7 16,1-15-30-16,19 7-2 0,0-16-1 15,10 10-1-15</inkml:trace>
  <inkml:trace contextRef="#ctx0" brushRef="#br4" timeOffset="148917.8903">7956 12928 26 0,'-5'-17'36'15,"5"17"3"-15,0 0-1 16,0 0-14-16,-21-3 1 15,21 3-20-15,-9 21 0 0,9-1-2 16,-5 4 0-16,2 8 0 16,0 2-1-16,0 4-1 15,-2-4 0-15,1-1 0 16,0-8-1-16,3-4 0 15,0-10 1-15,1-11-2 16,6-11 1-16,3-10 1 16,1-9-1-16,8-3 1 15,0-9-1-15,7-5 1 16,2-5-1-16,2 1 0 15,1 5 0-15,2 6 0 16,-2 7 0-16,1 10 0 16,-1 8 0-16,-3 10 0 0,-3 14-1 15,-1 8 1-15,-8 10 0 16,2 1 0-16,-7 8 0 15,-6 0 0-15,-3 3 0 16,-7-5 1-16,-7 0-1 16,-6-6 0-16,-6-5 0 15,-4-5 1-15,-6-5-1 16,-3-6 0-16,-1-4 1 15,2-3-1-15,0-2 1 16,9-1-1-16,2-1 1 16,8 4 0-16,5 5 0 15,9 9-1-15,1 8 1 16,1 9-1-16,2 8 1 15,0 12-1-15,-5 5 0 0,-4 8-1 16,0 1-1-16,-1-8-3 16,6 5-12-16,-8-26-19 15,19 0-4-15,-2-25-2 16,23-12 0-16</inkml:trace>
  <inkml:trace contextRef="#ctx0" brushRef="#br4" timeOffset="149804.979">8543 13149 94 0,'-16'14'41'16,"4"17"-11"-16,-12-13 2 0,6 12-25 15,2 0-2-15,6 1-2 16,3-1-1-16,8 0-1 16,6-6-1-16,9-3 0 15,10-5-3-15,3-16-2 16,18 3-15-16,-4-27-19 15,11 0-2-15,-6-19 0 16,5 2 2-16</inkml:trace>
  <inkml:trace contextRef="#ctx0" brushRef="#br4" timeOffset="149940.9926">8765 12868 99 0,'-32'-7'39'0,"9"12"0"0,4-6-12 15,4-9-55-15,15 10-11 16,19-10-1-16,4 1-1 15</inkml:trace>
  <inkml:trace contextRef="#ctx0" brushRef="#br4" timeOffset="153904.3889">9254 13089 79 0,'5'28'41'15,"-16"9"-2"-15,-6 11-1 16,-14 14-42-16,-7-9-28 15,10 5-5-15,-4-15-2 16,20-5-1-16</inkml:trace>
  <inkml:trace contextRef="#ctx0" brushRef="#br4" timeOffset="154591.4576">10340 12366 79 0,'-3'12'39'0,"-9"10"0"16,-16 3 0-16,-1 18-36 15,-8 5 0-15,3 11-1 16,-5 1 1-16,5 6-1 16,4-4 0-16,3-1 1 15,8-7-2-15,8-9 0 0,9-11 0 16,9-8-1-16,9-11 0 15,10-8 1-15,10-6-1 16,5-2 0-16,7-3 0 16,4 0 0-16,-1 3 1 15,2 2-1-15,-5 4 0 16,-2 4 0-16,-6-1 0 15,-4-2 0-15,-8-4 0 16,-5-7 0-16,-5-11-1 16,-8-14 1-16,-6-11 0 15,-9-10-1-15,-9-9 2 16,-6-7-2-16,-3-5 2 15,-9 1 0-15,-2 8-1 16,-4 8 0-16,6 13-1 0,-2 5-1 16,18 19-9-16,0 0-26 15,16 18-2-15,20-11-1 16,14 12-1-16</inkml:trace>
  <inkml:trace contextRef="#ctx0" brushRef="#br4" timeOffset="155192.5177">10930 12664 80 0,'-1'-12'40'0,"-6"-3"-1"16,7 15-1-16,-1-16-33 16,1 16-1-16,1 11-1 15,2 9 0-15,-7 8-1 16,3 9 0-16,-4 3-1 15,1 9 1-15,-4-4-1 16,3-4 0-16,0-4 0 16,0-10-1-16,3-8 1 15,2-19-1-15,0 0 1 16,7-14-1-16,1-11 0 15,2-7 0-15,0-5 0 16,3-8 0-16,2-2 0 16,5-3 0-16,2 3 0 0,3 1 0 15,3 11 0-15,1 2-1 16,2 8 1-16,-2 10-1 15,-1 10 1-15,-7 10-1 16,-7 7 0-16,-10 9 0 16,-6 3 1-16,-7 8 0 15,-9 2 0-15,-6 5 0 16,-8 0 0-16,-1 4 1 15,-3-3-1-15,0 2 1 16,-1-2-1-16,4 5 1 16,3 0-1-16,-2 9 0 15,8 4 1-15,1 6-2 16,1 10 1-16,1 1-1 0,2 3-1 15,1-7-3-15,12 6-13 16,-4-29-22-16,18-12 0 16,2-30-2-16,17-22 1 15</inkml:trace>
  <inkml:trace contextRef="#ctx0" brushRef="#br4" timeOffset="155409.5394">11581 12668 94 0,'0'13'41'0,"0"-13"0"15,14-2-1-15,5-24-40 0,5 9-3 16,13 1-3-16,-9-7-21 15,10 13-12-15,-9-3 0 16,-4 13-2-16,-13-1 1 16</inkml:trace>
  <inkml:trace contextRef="#ctx0" brushRef="#br4" timeOffset="155543.5528">11495 12838 96 0,'-10'18'41'15,"10"-18"0"-15,15 4-3 16,18-11-42-16,-4-16-33 15,29 4-3-15,-3-7 0 16,14 3-2-16</inkml:trace>
  <inkml:trace contextRef="#ctx0" brushRef="#br4" timeOffset="156519.6504">12596 12643 101 0,'-24'15'43'16,"6"1"-2"-16,-5-8-4 16,4-33-74-16,19 25-5 15,2-19 0-15,15 5-2 16</inkml:trace>
  <inkml:trace contextRef="#ctx0" brushRef="#br4" timeOffset="157556.7541">12700 12500 60 0,'-13'0'38'0,"13"0"-2"16,-16-6 2-16,16 6-30 15,0 0-1-15,-12-7-2 16,12 7 0-16,0 0-2 15,-15 15 0-15,7 2 0 0,-1-1-1 16,-1 3 0-16,3 2-1 16,-2 0 0-16,4-4 0 15,6-2-1-15,-1-15 1 16,19 14-1-16,-2-15 1 15,3-4-1-15,3-6 0 16,1-3 1-16,0-1-1 16,-5-4 0-16,-5 2 0 15,-9 2 1-15,-9 2-1 16,-5 5 0-16,-8 5 1 15,-6 6 0-15,-3 4 0 16,-2 5 0-16,2 3-1 16,2 3 1-16,7 0 0 15,7-1-1-15,10-4 1 0,0-13-1 16,24 13 0-16,0-14 0 15,8-5 0-15,0 0 1 16,-2-3-1-16,1-2 1 16,-10 2 0-16,-2 2-1 15,-19 7 1-15,4-15 0 16,-13 10 0-16,-9 3-1 15,-1 0 1-15,-5 0-1 16,3 1 1-16,-1 1-1 16,6 0-2-16,2-1-1 15,10 13-12-15,4-12-23 16,0 0-3-16,23-2-1 15,6 0-2-15</inkml:trace>
  <inkml:trace contextRef="#ctx0" brushRef="#br4" timeOffset="158134.8119">13338 12522 89 0,'0'0'38'16,"0"0"2"-16,0 0-9 15,0 0-24-15,18 5-1 16,4-11-2-16,15 1 0 16,13-5-1-16,14 3 1 15,5-6-2-15,12 4 0 0,4-4-1 16,-2 8 0-16,-5 1-1 15,-11 5 0-15,-10 3 0 16,-12 3-1-16,-13 2 0 16,-8 1 0-16,-13 1 0 15,-11-11-1-15,4 18 0 16,-4-18-1-16,-11 12-5 15,-6-20-16-15,17 8-16 16,0 0 1-16,-5-18-2 16,9 0 1-16</inkml:trace>
  <inkml:trace contextRef="#ctx0" brushRef="#br4" timeOffset="158682.8667">15053 11620 83 0,'5'-10'41'0,"-10"0"-2"15,5 10-1-15,-4 12-34 16,7 12 0-16,-6 11 0 15,1 18-3-15,-2 12 1 16,1 20-3-16,-4 14 2 0,-2 14 0 16,-4 5 0-16,0 2-3 15,-1-4 2-15,2-12 0 16,6-12-2-16,5-24-5 15,14-6-7-15,-4-33-25 16,18-11 1-16,-5-23-2 16,8-5 1-16</inkml:trace>
  <inkml:trace contextRef="#ctx0" brushRef="#br4" timeOffset="159016.9001">14843 12482 85 0,'-15'5'38'15,"-2"-5"1"-15,17 0 0 0,-9 11-35 16,9-11-2-16,14 15 1 16,0 1-1-16,-3 1 1 15,3 12 0-15,-2 3-1 16,0 10 0-16,-2 3 0 15,0 1 0-15,-2-3-1 16,1-3 1-16,5-10-1 16,6-14-1-16,7-17 1 15,11-20 0-15,9-11-1 16,7-14 0-16,5-6 0 15,-2-6-3-15,2-2 0 16,-8-7-6-16,9 22-20 16,-23-4-12-16,2 17 2 15,-14-1-4-15</inkml:trace>
  <inkml:trace contextRef="#ctx0" brushRef="#br4" timeOffset="160352.0336">15657 11702 63 0,'-15'-8'38'0,"2"5"-2"16,2 11 3-16,-12-5-33 15,7 13-1-15,-8 4 0 16,8 9-3-16,-5 3 2 16,7 8-3-16,1 1 1 15,8 1-2-15,9-2 1 16,10-5 1-16,8-6-1 15,10-9 0-15,11-14 0 16,5-11 0-16,3-12-1 16,2-12 1-16,-3-8 0 0,-5-3 0 15,-13-2-1-15,-9 3 0 16,-18 3 0-16,-13 10 3 15,-13 7-4-15,-10 9 0 16,-4 10 0-16,-4 2-2 16,10 14-7-16,-4-7-26 15,29 8-2-15,4-17-3 16,23 20 2-16</inkml:trace>
  <inkml:trace contextRef="#ctx0" brushRef="#br4" timeOffset="160520.0504">16241 11920 94 0,'-18'15'40'0,"-8"-10"-1"16,6 0-3-16,1-5-42 15,1-16-25-15,18 16-8 16,2-22 1-16,13 17-3 15</inkml:trace>
  <inkml:trace contextRef="#ctx0" brushRef="#br4" timeOffset="163690.3674">16521 11662 80 0,'-1'-20'39'0,"1"20"1"15,0 0-1-15,-15 29-32 0,5-8-3 16,2 9-4-16,2 4 1 15,-2 6-5-15,8 6-1 16,-4-8-9-16,18 4-23 16,-5-12-2-16,11-1 1 15,3-14 0-15</inkml:trace>
  <inkml:trace contextRef="#ctx0" brushRef="#br4" timeOffset="163993.3977">16874 11681 88 0,'-18'-13'38'16,"5"22"2"-16,-9-2-2 16,8 9-37-16,-2-1 1 0,5 6-2 15,7-3 2-15,6 4-3 16,10-2 1-16,5-3-2 15,6 0 3-15,3 3 0 16,1-1-1-16,-2 4 1 16,-4 0 0-16,-6 3 0 15,-7 2-1-15,-7-4 0 16,-5 2-3-16,-2-10-2 15,2 4-8-15,-11-23-24 16,15 3 0-16,-8-26-2 16,11 1 1-16</inkml:trace>
  <inkml:trace contextRef="#ctx0" brushRef="#br4" timeOffset="164144.4128">16918 11647 103 0,'0'0'42'0,"-13"0"-2"15,13 0-4-15,17 4-33 16,5-8-4-16,12-4-3 15,2-13-24-15,19 13-10 16,-8-4-3-16,11 11 1 16,-14-1 0-16</inkml:trace>
  <inkml:trace contextRef="#ctx0" brushRef="#br4" timeOffset="164586.457">17107 12506 89 0,'-12'36'38'0,"-14"-4"1"15,6 11-1-15,-2 0-42 16,-3-10-24-16,14 6-10 15,3-15 0-15,13-1-2 16</inkml:trace>
  <inkml:trace contextRef="#ctx0" brushRef="#br4" timeOffset="165389.5373">17818 12184 77 0,'0'0'37'15,"11"1"0"-15,-11-1 0 0,-11 23-32 16,0-5-3-16,-4 7 2 16,-10 4 0-16,-4 10 0 15,-3 1-1-15,-5 8 0 16,-5-3 0-16,4 0-1 15,1-4 0-15,11-2-2 16,7-4 1-16,14-9-1 16,12-7 0-16,15-6 0 15,15-11 0-15,11-3-1 16,11-5 1-16,4-3 0 15,3-3 0-15,0 2-1 16,-4 0 1-16,-5 1 0 16,-9 5-1-16,-6 0 1 0,-13 2-1 15,-5 0 1-15,-10-4 0 16,-14 6-1-16,8-24 1 15,-16 3 0-15,-6-8 0 16,-4-4 0-16,-5-10 1 16,-4-3 0-16,3 0-1 15,-4 1 1-15,5 2-2 16,1 6 0-16,5 13-3 15,-2-5-12-15,19 29-21 16,-11-11-2-16,11 11-1 16,11 10 1-16</inkml:trace>
  <inkml:trace contextRef="#ctx0" brushRef="#br4" timeOffset="166051.6035">18453 12516 75 0,'0'0'40'16,"-14"-27"-1"-16,13 16 1 15,-12-6-33-15,13 17-1 16,-6-14-3-16,6 14 3 16,-5 19-4-16,0 1-1 15,-1 11 1-15,-1 10-2 16,0 3 0-16,-1 4 0 0,0 2 1 15,-1-3-1-15,3-6 0 16,1-6 1-16,1-11 0 16,3-6-1-16,1-18 1 15,0 0-1-15,0-21 0 16,1-5 0-16,3-7 0 15,1-9 0-15,3-6-1 16,3-7 1-16,3 0-1 16,6 0 2-16,4 0-1 15,3 4 1-15,2 11-1 16,1 5 0-16,-1 11 0 15,0 10 1-15,-1 12-1 16,-7 9-1-16,-2 8 0 16,-7 12 0-16,-7 8-1 0,-5 3 1 15,-5 7 0-15,-6 0-1 16,-7 2 2-16,-5 0-1 15,-5 1 1-15,-2-10 0 16,-1-2 0-16,-1-4 1 16,3-5 0-16,1-1 0 15,3-4-1-15,2 1 1 16,5 2 0-16,2 7-1 15,0 10 1-15,0 9-1 16,2 11 0-16,-1 8-2 16,-2 9-1-16,0-9-8 15,15 12-17-15,-14-21-11 16,18-3-1-16,-2-28-2 15</inkml:trace>
  <inkml:trace contextRef="#ctx0" brushRef="#br4" timeOffset="166366.635">19020 12484 95 0,'25'10'40'16,"-12"-11"1"-16,13 5-4 16,5-4-38-16,-3-6-5 15,14 13-23-15,-11-9-8 16,4 10-1-16,-13-4-2 15</inkml:trace>
  <inkml:trace contextRef="#ctx0" brushRef="#br4" timeOffset="166517.6501">19066 12765 99 0,'-15'0'39'0,"15"0"1"16,11-13-3-16,8-8-40 0,25 2-26 15,-2-10-9-15,12 5-1 16,-6-3-2-16</inkml:trace>
  <inkml:trace contextRef="#ctx0" brushRef="#br4" timeOffset="167734.7718">19826 12384 68 0,'0'0'35'15,"0"0"0"-15,-14 12 1 16,10 2-30-16,-1 0-1 15,0 4-1-15,-1 0-1 16,4-1-1-16,0-1 0 16,3-1-2-16,-1-15 1 15,9 15-1-15,-9-15 1 16,19-8 0-16,-8-7-1 15,3 1 2-15,2-5-1 16,-2 0 0-16,-3 0 0 0,-2 0 0 16,-5 6 0-16,-4 13 1 15,0 0-2-15,-10-3 1 16,-6 17 0-16,1 3-1 15,-4 2 1-15,4 3-1 16,1-1 1-16,4 0-1 16,5-4 0-16,6-6 0 15,-1-11 0-15,25 9 0 16,-6-10 1-16,3-4-1 15,-2 0 1-15,2-2 0 16,-7-1 0-16,-4-3-1 16,-7 0 1-16,-4 11 1 15,-4-18-1-15,4 18 1 16,-20-12-2-16,9 7 1 0,-1 0-4 15,1-3-4-15,11 8-29 16,0 0-4-16,-3 15 0 16,3-15-3-16</inkml:trace>
  <inkml:trace contextRef="#ctx0" brushRef="#br4" timeOffset="169380.9364">20520 12173 61 0,'0'-19'34'0,"4"5"1"16,-4-3 0-16,0 17-25 16,10-23-2-16,-10 23-1 15,4-12 0-15,-4 12 0 16,5 13-2-16,-2 6-1 15,-4 5 0-15,2 10-1 16,-2 9-1-16,1 9 0 16,-1 7-1-16,-2 4-1 15,-2 3 0-15,-2-2 0 16,2-2-1-16,1-9-1 15,3-4-1-15,-3-18-6 16,13 4-16-16,-9-35-13 16,19 16 0-16,-10-29-1 0,11 3 1 15</inkml:trace>
  <inkml:trace contextRef="#ctx0" brushRef="#br4" timeOffset="169590.9574">20514 12535 77 0,'-24'-10'38'0,"-3"-5"0"16,11 11 1-16,-3-8-27 15,19 12-3-15,0 0-3 16,15-1-2-16,7 0 0 16,10 0-2-16,5-5 0 15,12 3 0-15,6-7-3 16,2-1-3-16,10 6-17 0,-14-12-16 15,8 9-4-15,-13-6 1 16,4 9-3-16</inkml:trace>
  <inkml:trace contextRef="#ctx0" brushRef="#br4" timeOffset="173598.3581">21531 11857 56 0,'0'0'33'16,"2"-12"0"-16,-6 1-7 15,4 11-11-15,0 0-3 16,0 0-4-16,-5-11-1 15,5 11-2-15,0 0 0 16,-3-14-2-16,3 14 0 16,0 0 0-16,-3-10-1 15,3 10 0-15,0 0 0 16,-2 10 0-16,1 8-1 15,2 13 1-15,-3 11-1 16,2 17 0-16,0 15 0 16,0 16 0-16,-2 10-1 15,1 12 0-15,-3 2 0 16,-1 6 0-16,-3-3 0 0,-3-7-1 15,2-12 0-15,-4-17-3 16,7-13-5-16,-8-31-26 16,22-13-3-16,-8-24-1 15,17-32-1-15</inkml:trace>
  <inkml:trace contextRef="#ctx0" brushRef="#br4" timeOffset="174146.4129">21548 11817 68 0,'-7'-15'35'15,"7"15"0"-15,-15-12-1 16,15 12-24-16,-21 6-3 15,11 4-2-15,-6 1-1 16,0 8-1-16,-3 3 0 16,2 4-1-16,-6 7 0 15,2 4 0-15,-4 2-1 16,3 2 1-16,3-2-1 0,2-3 0 15,4-8-1-15,3-6 1 16,10-22 0-16,12-1-1 16,5-21 1-16,12-9-1 15,4-10 1-15,3-5-1 16,3-7 1-16,-1-2 3 15,0 4-3-15,-7 8 2 16,-4 6-2-16,-7 12 3 16,-5 7-3-16,-5 18 3 15,-3 12-3-15,-4 15-3 16,-3 11 3-16,0 9-4 15,4 10 2-15,6 0-6 16,16 15-16-16,-3-19-17 16,20 6 2-16,0-14-1 15,14 2-4-15</inkml:trace>
  <inkml:trace contextRef="#ctx0" brushRef="#br4" timeOffset="174630.4613">22004 12412 98 0,'14'-1'39'0,"1"4"0"0,-5-11 0 15,11 4-35-15,7-1-3 16,5-1-2-16,9 7-5 16,-6-11-30-16,14 12-3 15,-7-7 0-15,9 6-2 16</inkml:trace>
  <inkml:trace contextRef="#ctx0" brushRef="#br4" timeOffset="175448.5431">22728 12294 70 0,'-7'-11'36'0,"2"-1"0"16,10 0 0-16,-1-11-24 16,8 1-7-16,4-4-1 15,5 0 0-15,1 0-2 0,1 2 0 16,-2 5 1-16,-2 9-2 15,-7 11 1-15,-2 14-1 16,-9 10 0-16,-6 13 1 16,-4 13-1-16,-2 7 1 15,0 7-2-15,-1 2 0 16,3-2 0-16,7-6 0 15,4-10 0-15,9-11-1 16,9-10 2-16,8-18-2 16,6-12 1-16,4-13 1 15,0-11 1-15,-1-11 1 16,-4-6-2-16,-7-3 1 15,-8-6 0-15,-7 3 0 16,-9 1-1-16,-3 3 0 0,-2 4-1 16,-2 3-1-16,2 5-1 15,3 0 0-15,11 12-4 16,1-3-3-16,24 16-26 15,-12-5-4-15,19 18 1 16,-5-2-2-16</inkml:trace>
  <inkml:trace contextRef="#ctx0" brushRef="#br4" timeOffset="175702.5685">23450 12529 94 0,'-22'6'38'0,"14"8"1"15,-8-2-1-15,2 12-33 16,0 2-3-16,5 4 0 15,4 0-3-15,5-6-1 16,11 0-4-16,0-18-25 16,20-1-7-16,-1-22 1 15,16 0-2-15</inkml:trace>
  <inkml:trace contextRef="#ctx0" brushRef="#br4" timeOffset="175860.5843">23615 12180 94 0,'-24'-14'38'0,"-5"-2"0"15,14 11-1-15,0 3-35 16,6-16-17-16,9 18-20 16,12-22-2-16,4 13-2 15,-6-5-1-15</inkml:trace>
  <inkml:trace contextRef="#ctx0" brushRef="#br4" timeOffset="180992.0974">3261 14612 40 0,'0'0'34'0,"17"-11"2"16,-14-4 1-16,14 8-24 15,-13-11-8-15,7 4 0 16,-3-6-2-16,-2 7 0 15,1 2 1-15,-7 11-1 0,0 0-1 16,-5 21 1-16,-15 7-3 16,-2 12 1-16,-9 11-1 15,-6 7-1-15,-4 8 1 16,1-1-1-16,4-6 0 15,5-5 1-15,11-9 0 16,8-9 1-16,17-12-1 16,13-14 0-16,20-9 1 15,10-5-1-15,14-8 0 16,8-5 0-16,7-6 0 15,3 0 0-15,-2-3-1 16,-2 1 1-16,-7 0-1 16,-10-1 1-16,-7 1-1 15,-10 1 0-15,-13-4 1 0,-14 1 0 16,-10-4 1-16,-14-1 1 15,-16-5 0-15,-17-1 0 16,-6-2 1-16,-10-1-1 16,0 1 0-16,2 5 0 15,5 2-3-15,9 2-3 16,15 7-2-16,12-8-20 15,28 15-11-15,5-2-1 16,22 9-2-16,8-2 2 16</inkml:trace>
  <inkml:trace contextRef="#ctx0" brushRef="#br4" timeOffset="181610.1592">4246 14734 51 0,'-12'-9'40'16,"12"9"-2"-16,-17-10 1 15,17 10-31-15,-22 6-3 16,13 7-1-16,-5 6 0 15,2 9-2-15,-5 4 0 16,3 4-1-16,3 0-1 16,-1 0 1-16,2-5-1 15,1-7 1-15,6-10-1 16,3-14 0-16,0 0 1 15,5-12-1-15,2-10 0 0,1-5 1 16,-1-7-1-16,2-5 0 16,4-6 2-16,-3 0 0 15,7 0 0-15,1 0 0 16,3 6-1-16,0 4 1 15,2 6 0-15,1 10 0 16,1 8-2-16,-3 10 0 16,-4 9-1-16,-3 10 1 15,-6 5-2-15,0 8 0 16,-9 5 0-16,-9 5 0 15,0 4 0-15,-9 2 0 16,-3 1 1-16,-4-3-1 16,-1-4 2-16,-3-4 1 0,-2-7-1 15,3-7 0-15,2-6 1 16,-2-3-1-16,5-2 0 15,4 3 1-15,2 6-1 16,1 7 0-16,2 13 1 16,2 12-1-16,-1 8 0 15,4 5-3-15,0 3-1 16,5-9-5-16,18 3-17 15,-14-33-14-15,23-8-1 16,-2-32-2-16</inkml:trace>
  <inkml:trace contextRef="#ctx0" brushRef="#br4" timeOffset="181810.1792">4630 14680 76 0,'10'15'40'15,"-10"-15"1"-15,26-2-2 16,-4-8-37-16,11-10-2 16,11 2-2-16,-1-6-3 15,14 9-31-15,-16-8 0 16,1 15-3-16,-15-7-1 15</inkml:trace>
  <inkml:trace contextRef="#ctx0" brushRef="#br4" timeOffset="181960.1942">4692 14838 73 0,'-20'35'38'0,"2"-16"2"16,27-4-1-16,22-15-40 16,4-19-10-16,28 4-26 15,-5-11-1-15,18-1-2 16,1-11-2-16</inkml:trace>
  <inkml:trace contextRef="#ctx0" brushRef="#br4" timeOffset="183207.3189">6037 15001 75 0,'0'0'43'16,"-10"7"-3"-16,-4-11-3 16,-1-9-53-16,15 13-24 15,-11-13 0-15,11 13-3 16,-3-18 2-16</inkml:trace>
  <inkml:trace contextRef="#ctx0" brushRef="#br4" timeOffset="183814.3796">6047 14953 37 0,'2'14'34'16,"4"2"1"-16,-6-16-7 16,4 16-21-16,-4-16-1 15,13 6 2-15,-13-6-1 16,0 0-1-16,0 0 1 15,12-12-2-15,-12 0-1 16,4-5 0-16,-1-11-1 16,4-6 0-16,2-13 1 15,-1-11-1-15,0-12 0 16,5-11-1-16,-4-8 1 15,-3-3-1-15,0 3 0 0,-3 6-1 16,-6 11 0 0,-1 12-1-16,3 15 0 0,-4 14 0 15,0 13 0-15,5 18-1 16,0 0-1-16,0 0 0 15,2 21-1-15,2-4-3 16,10 9-3-16,-11-15-20 16,15 17-9-16,-8-11-2 15,6 10 0-15</inkml:trace>
  <inkml:trace contextRef="#ctx0" brushRef="#br4" timeOffset="184236.4218">6158 14153 61 0,'-3'-21'38'16,"3"9"-1"-16,-9 0 2 15,9 12-33-15,-20-3-1 16,4 10-2-16,-3 8 0 15,-5 8-1-15,0 3 0 16,1 5 0-16,2 1-1 16,4 4 0-16,7-5 0 15,7-2 0-15,8-10-1 16,11-11 1-16,7-10-1 15,7-8 1-15,4-11 0 16,6-9 0-16,0-2 1 16,-1-5-1-16,-5 2 0 0,-5 3 1 15,-9 5-1-15,-1 7 0 16,-7 4 0-16,-12 16 0 15,11-4-1-15,-5 17 1 16,2 10-2-16,0 7 0 16,7 9-2-16,-1 1-3 15,15 19-16-15,-10-15-18 16,19 6 1-16,-6-18-4 15,11 0 3-15</inkml:trace>
  <inkml:trace contextRef="#ctx0" brushRef="#br4" timeOffset="184506.4488">6869 14422 79 0,'13'10'41'0,"-13"-10"-1"16,26-11 0-16,-2 1-41 15,-4-2-2-15,13 9-8 16,-9-13-27-16,9 15-1 16,-11-4-1-16,1 14 1 15</inkml:trace>
  <inkml:trace contextRef="#ctx0" brushRef="#br4" timeOffset="184650.4632">6940 14605 80 0,'-23'27'42'15,"-2"-15"-2"-15,16 2 1 16,9-14-40-16,0 0-6 15,44-21-31-15,-8-9-3 16,14 5 0-16,4-10-3 16</inkml:trace>
  <inkml:trace contextRef="#ctx0" brushRef="#br4" timeOffset="185258.524">7947 14251 63 0,'0'0'40'16,"-28"-20"-1"-16,11 23 2 15,-10 1-31-15,2 17-5 16,-4 6-2-16,1 16 1 15,-3 7-2-15,8 5 0 16,6 0 1-16,8 2-1 16,14-12-1-16,10-8 1 15,18-15-1-15,8-18 0 16,14-13 1-16,4-14-1 0,2-14 0 15,-3-8 0-15,-7-7 1 16,-8-6-1-16,-18 1 0 16,-8 1-1-16,-16 7 0 15,-13 5-1-15,-6 9 1 16,-9 5-2-16,3 17-2 15,-2 1-1-15,10 20-9 16,-5-8-25-16,25 17-2 16,1-2-2-16,16 11 1 15</inkml:trace>
  <inkml:trace contextRef="#ctx0" brushRef="#br4" timeOffset="185408.539">8486 14450 87 0,'-15'1'40'0,"5"-1"-3"15,10 0-9-15,-25-25-67 16,35 5-1-16,4-12-1 16,16 8 1-16</inkml:trace>
  <inkml:trace contextRef="#ctx0" brushRef="#br4" timeOffset="186069.6051">9513 14121 82 0,'-5'22'42'16,"1"7"-2"-16,-11 1 1 15,-7 11-39-15,8 3-2 16,3 3-1-16,4 3-2 16,0-2-2-16,16 5-21 15,0-20-15-15,15-4 3 16,1-20-3-16,16-8 1 15</inkml:trace>
  <inkml:trace contextRef="#ctx0" brushRef="#br4" timeOffset="186361.6343">9847 14202 93 0,'-24'6'41'0,"8"11"1"16,-10-10-7-16,14 13-33 15,3-3 1-15,12 1-2 16,7 0 1-16,10-2-1 15,9-2-1-15,7 1 1 16,3-5-1-16,5 1 1 16,-4 4-1-16,-3 1 0 15,-8 6 1-15,-10 2-1 16,-10 5 0-16,-9-2 0 15,-6 2-1-15,-7-4-1 16,-1-4-2-16,-2-17-7 16,16-4-24-16,-8-15-7 0,13-10 1 15,-1-18-1-15</inkml:trace>
  <inkml:trace contextRef="#ctx0" brushRef="#br4" timeOffset="186512.6494">9999 14149 96 0,'-12'13'42'16,"14"12"1"-16,-1-13-1 15,16-7-41-15,12-2-7 16,-1-23-20-16,21 9-16 16,-7-10 0-16,13 2-2 15,-3-7 1-15</inkml:trace>
  <inkml:trace contextRef="#ctx0" brushRef="#br4" timeOffset="186858.684">10605 14095 70 0,'20'-32'41'15,"-7"-1"0"-15,3 22-1 0,-16 11-32 16,0 17-4-16,-7 17-1 15,-2 14 0-15,-6 10-1 16,-3 10-1-16,3 5-2 16,1-2 0-16,7 0-3 15,2-16-4-15,24-4-30 16,-8-23-2-16,22-12-1 15,3-22 0-15</inkml:trace>
  <inkml:trace contextRef="#ctx0" brushRef="#br4" timeOffset="187098.708">10943 14218 90 0,'-28'8'41'0,"-12"-1"1"0,13 20-9 16,-15-8-27-16,9 8-1 15,-1-4-1-15,8 0-2 16,9-2 0-16,13 0 0 15,6-6-1-15,12 0 0 16,11-5-2-16,7-3 0 16,9-3-1-16,5-2-2 15,7 2-3-15,-9-14-13 16,16 11-21-16,-12-7 0 15,4 5-2-15,-9-7 2 16</inkml:trace>
  <inkml:trace contextRef="#ctx0" brushRef="#br4" timeOffset="187481.7463">11265 14311 91 0,'-31'11'43'0,"-10"-2"0"16,4 14-1-16,-1 0-39 15,0 5 0-15,5-1-2 16,8-2 1-16,8-1-2 15,17-5 1-15,8-10 0 16,11-8-1-16,15-7 0 16,4-5 1-16,6-8-1 15,1-3 0-15,3 2 0 16,-8-1 0-16,-8 4 0 15,-2 6-1-15,-7 11 1 16,-9 11 0-16,-6 12-1 16,-5 12 0-16,-4 16 1 0,-8 9-1 15,-1 8 1-15,-8 8-1 16,-3-2 1-16,-3-4 0 15,-4-7 1-15,-1-10-1 16,0-18 0-16,-1-14 0 16,4-14-3-16,-2-22-2 15,10-1-10-15,-11-30-13 16,19 6-16-16,-6-18 1 15,12-2 0-15</inkml:trace>
  <inkml:trace contextRef="#ctx0" brushRef="#br4" timeOffset="188172.8154">11661 14341 93 0,'0'0'41'0,"8"19"1"16,-4 11-9-16,-6-6-31 0,-1 3 0 15,-1 3 0-15,4 0 0 16,-3-4-1-16,3-4 1 16,5-4-2-16,2-9 1 15,5-9-1-15,5-6 1 16,4-10-1-16,0-4 1 15,1-6-1-15,-2-3 0 16,2-6 0-16,-3 3 1 16,-3 3-1-16,-4 4 1 15,-3 5 0-15,-3 5-1 16,-6 15 1-16,7-12 0 15,-7 12 0-15,2 12-1 16,-2-12 1-16,9 22-1 16,-2-10 0-16,5 0 0 15,2-1 1-15,7-7-1 0,5-5 0 16,4-6 0-16,6-4 1 15,0-3-1-15,0-5 0 16,1 3 0-16,-4 1 1 16,-8 6-1-16,-6 8 0 15,-7 10 1-15,-8 11-1 16,-9 10 1-16,-6 8-1 15,0 2 0-15,-3 4-1 16,2 0-1-16,5-4-3 16,2-19-7-16,25 1-11 15,-11-33-11-15,28 0-8 16,-3-25-2-16,20-6 2 0</inkml:trace>
  <inkml:trace contextRef="#ctx0" brushRef="#br4" timeOffset="188345.8327">12794 13902 97 0,'-18'34'41'0,"-9"26"1"16,-15 3-2-16,5 13-38 16,-10 12-4-16,-4-2-1 15,9 10-8-15,-8-24-17 16,25 4-14-16,1-24 0 15,24-11-3-15,8-27 1 16</inkml:trace>
  <inkml:trace contextRef="#ctx0" brushRef="#br4" timeOffset="188683.8665">12965 14252 78 0,'-19'-4'43'15,"4"16"-1"-15,-8-6 0 16,10 10-28-16,-9 0-12 15,4 7 0-15,0 1 0 16,5 3-1-16,12-4 0 16,4-4 0-16,10-1-1 15,9-11 1-15,10-4-1 16,2-4 0-16,5-3 1 15,-2 0-1-15,-2 0 0 16,-4 4 1-16,-8 6-1 0,-8 6 1 16,-10 10-1-16,-8-1 1 15,-8 5-2-15,-4 0 0 16,-4 2-3-16,-3-8-3 15,15 4-14-15,-18-24-17 16,25 0-3-16,2-20-3 16,13-3 2-16</inkml:trace>
  <inkml:trace contextRef="#ctx0" brushRef="#br4" timeOffset="189703.9685">13844 13848 76 0,'0'0'40'16,"-8"21"-3"-16,8 18-5 0,-19-4-22 16,10 20-5-16,-8 4-1 15,1 11-1-15,-1 5-2 16,3 1-2-16,1-4-1 15,3-15-4-15,15 5-19 16,-7-28-15-16,16-6 2 16,-14-28-2-16,26 1 1 15</inkml:trace>
  <inkml:trace contextRef="#ctx0" brushRef="#br4" timeOffset="190088.0069">13841 13812 88 0,'0'0'41'15,"-20"-9"-3"-15,13 26 0 16,-11 1-34-16,2 9-2 16,-8 5-1-16,2 4 0 15,-7 3 0-15,2-1-1 16,-2-6 1-16,6-3-2 15,4-9 2-15,9-9-1 16,10-11 0-16,16-20 0 16,9-9 1-16,13-11 0 15,1-6 1-15,6-4-1 16,4-2 0-16,-3 2 0 15,-6 8 1-15,-10 12-1 16,-8 14 1-16,-6 15-1 0,-5 14 0 16,-6 17 1-1,-1 9-1-15,5 7-1 0,3 6-1 16,2-3-1-16,9 3-3 15,1-19-9-15,24 8-16 16,-10-25-12-16,8-2-1 16,-3-15 0-16</inkml:trace>
  <inkml:trace contextRef="#ctx0" brushRef="#br4" timeOffset="240838.0814">23332 9444 59 0,'0'0'31'16,"-21"-1"0"-16,21 1-3 15,-27 5-23-15,12-3 0 16,-7-9-1-16,8 4 3 16,-11-12-2-16,9 3 0 15,-7-9 0-15,1 6 0 16,-4-4-2-16,-1 5 1 15,-7-2-1-15,-5 9-1 16,-11 5 0-16,-7 7 0 16,-14 8-1-16,-11 10 0 0,-12 8 0 15,-12 12 1-15,-7 6-1 16,-2 10 0-16,-5 8 0 15,3 7 1-15,3 7-1 16,7 5 0-16,7 4-2 16,10 4 1-16,7 2-2 15,7 0 3-15,10 0-3 16,12-3 2-16,9-2-1 15,16-8 1-15,11 0 0 16,18-4-1-16,18-5 0 16,13-2 0-16,20-4 0 15,14 1 0-15,16 4 0 16,12 2-1-16,5 0 2 15,7 2 1-15,4-2-1 16,3-3 2-16,1-7-1 0,6-6 1 16,2-16-2-16,6-15 3 15,11-19-3-15,10-17 1 16,10-19-1-16,11-19-2 15,5-15 3-15,4-20-3 16,-2-5 3-16,-7-11-3 16,-12-8 4-16,-18-7-1 15,-21-7 1-15,-22-3 0 16,-27-6 1-16,-29-7-3 15,-35-15 3-15,-31-7 0 16,-34-2-1-16,-40 4-2 16,-33 8 2-16,-33 16-2 15,-28 15 1-15,-24 22 1 16,-12 29-3-16,-1 25-1 0,20 24-7 15,11-1-18-15,39 28-11 16,28 4-1-16,40 13-3 16,27 5 1-16</inkml:trace>
  <inkml:trace contextRef="#ctx0" brushRef="#br4" timeOffset="245450.5426">22907 13006 91 0,'-13'-4'34'16,"13"4"2"-16,-32 12-6 15,18 1-26-15,-7 6-2 16,2 4 0-16,-2 2 0 0,6 6 0 15,1 0-1-15,4 0-1 16,10-1 0-16,7-3 0 16,8-3 1-16,6-7-2 15,9-7 2-15,5-10-1 16,3-8 1-16,1-11 1 15,-1-10 0-15,-2-3 0 16,-6-10 0-16,-7-2 0 16,-7-1-1-16,-9 2 1 15,-7 4 0-15,-4 9-1 16,-7 10 1-16,-4 9-2 15,0 12-1-15,-2 7-2 16,9 17-22-16,-6-10-12 16,14 12-1-16,0-12-2 15,17 4 0-15</inkml:trace>
  <inkml:trace contextRef="#ctx0" brushRef="#br4" timeOffset="245623.5599">23548 13018 100 0,'0'0'39'15,"-10"13"1"-15,-7-16-3 16,17 3-37-16,-15 5-4 16,3-11-10-16,12 6-22 15,0 0-2-15,12 5 0 16,-2-12-2-16</inkml:trace>
  <inkml:trace contextRef="#ctx0" brushRef="#br4" timeOffset="245820.5796">23826 12873 86 0,'0'-19'37'0,"0"19"0"15,-13-15 1-15,13 15-30 16,-21 13-3-16,8 8-2 16,-3 4 0-16,2 7-2 15,-2 4-1-15,1 3-1 16,5 3-3-16,-3-13-7 15,21 2-26-15,-5-20-1 16,17-4 1-16,3-18-3 16</inkml:trace>
  <inkml:trace contextRef="#ctx0" brushRef="#br4" timeOffset="246096.6072">24105 12799 62 0,'-12'7'39'0,"-11"-3"-1"15,6 16 1-15,-4-9-15 16,13 14-15-16,-4-3-5 15,15-1-1-15,6-3-1 16,13-2-1-16,8-2 0 16,2-4-1-16,5-1 1 15,2 1-1-15,-6-1 0 16,-5 5 0-16,-4 2 0 15,-14 2 0-15,-10 4-1 16,-14 5 0-16,-6 2-1 0,-9-3-2 16,-3 9-5-16,-11-19-25 15,15 6-4-15,-4-19-1 16,15-1 0-16</inkml:trace>
  <inkml:trace contextRef="#ctx0" brushRef="#br4" timeOffset="246254.623">24151 12806 100 0,'0'0'39'0,"0"0"0"16,23-11-6-16,5-12-56 15,14 14-13-15,-3-9-2 16,15-1-3-16,-2-9 1 0</inkml:trace>
  <inkml:trace contextRef="#ctx0" brushRef="#br5" timeOffset="266691.6665">15336 14148 43 0,'1'-21'36'0,"4"5"1"0,-9-6-1 16,4 22-17-16,-9-23-13 16,-6 16-1-16,-10 3 0 15,-1 8-2-15,-5 7 0 16,-3 8-1-16,-2 8 0 15,-1 13 0-15,5 7 0 16,0 9 0-16,9 1-1 16,8 2 0-16,8-4 0 15,15-10 1-15,15-15-1 16,14-21 0-16,14-30 0 15,12-30 0-15,12-25 0 16,5-27 0-16,2-19 0 16,1-13-1-16,-13-8 1 0,-13 4-1 15,-11 8 1-15,-13 24 1 16,-17 22-2-16,-12 28 2 15,-14 34-2-15,-9 36 1 16,-7 38-1-16,-1 30 2 16,1 28-3-16,2 13 0 15,7 11-2-15,9-5-2 16,22 2-7-16,1-32-12 15,30-9-13-15,-6-32-3 16,21-13 0-16,-7-29 0 16</inkml:trace>
  <inkml:trace contextRef="#ctx0" brushRef="#br5" timeOffset="267158.7132">15541 13097 77 0,'-102'10'40'0,"-16"13"-1"16,5 32-1-16,-6 27-33 15,7 29 0-15,5 24-3 16,18 26 1-16,23 18-1 15,22 13 0-15,28 3-2 16,30-5-1-16,31-19-1 16,34-23 0-16,27-40 1 15,28-36-2-15,22-52 2 0,21-42-1 16,13-48 2-16,-2-36 2 15,-10-31-1-15,-19-23-1 16,-33-18 2-16,-33-4 0 16,-45 0 0-16,-50 2 0 15,-55 14-2-15,-46 10 1 16,-37 27 0-16,-34 33 1 15,-14 42-3-15,-8 35 1 16,6 44-4-16,5 29-13 16,49 48-7-16,13 7-13 15,51 14-4-15,30-6-3 16,47-15 1-16</inkml:trace>
  <inkml:trace contextRef="#ctx0" brushRef="#br5" timeOffset="270398.0371">16831 13656 71 0,'5'-34'37'16,"5"10"0"-16,-6-3 0 16,4 9-33-16,-6 5-1 15,-2 13-1-15,13 9 0 16,-7 24 0-16,-6 12-1 15,-4 17 1-15,0 10-2 16,-1 9-1-16,0 7-2 16,-3-10-7-16,11 2-26 15,-8-21-1-15,11-8-1 16,-2-28-1-16</inkml:trace>
  <inkml:trace contextRef="#ctx0" brushRef="#br5" timeOffset="270618.0591">16954 13553 79 0,'-13'-5'39'16,"-3"1"-2"-16,16 4 1 15,0 0-36-15,0 0-1 16,30 3-1-16,2-13-1 15,10-1-1-15,7 1-2 16,12 12-12-16,-7-9-20 16,7 16 0-16,-17-3-2 15,2 16 1-15</inkml:trace>
  <inkml:trace contextRef="#ctx0" brushRef="#br5" timeOffset="270790.0763">16980 13931 82 0,'-9'17'40'0,"9"-17"-4"16,25 0 2-16,17-9-39 16,3-20-11-16,21 8-23 15,0-8-1-15,13 3-1 16,-8-4-2-16</inkml:trace>
  <inkml:trace contextRef="#ctx0" brushRef="#br5" timeOffset="270955.0928">17684 14049 82 0,'-12'8'37'16,"3"-16"-2"-16,9-11-12 15,9 2-59-15,1-14-1 16,14 7 0-16,-2-9 0 15</inkml:trace>
  <inkml:trace contextRef="#ctx0" brushRef="#br5" timeOffset="271451.1424">18212 13638 73 0,'6'-20'39'15,"-6"20"-1"-15,0 0 1 16,5-12-31-16,-5 12-4 16,-5 18 0-16,-1 2-1 15,-1 7 0-15,-7 8-1 16,-2 7 0-16,-6 7-1 15,-2 3 0-15,-4-1-1 16,4-5 1-16,0-2 0 16,9-11-1-16,8-4-1 15,13-13 1-15,14-8 0 16,12-8 0-16,12-6-1 0,8-3 1 15,6 1 0-15,7 0 0 16,-6 0 0-16,-1 4-1 16,-9 1 0-16,-10 1 0 15,-7 1 0-15,-12-6 0 16,-4-5 0-16,-12-8 0 15,-4-10 0-15,-7-5 1 16,-9-6 0-16,-6-9 0 16,-8-1 1-16,-3-1-1 15,0 5-1-15,-2 6-1 16,1 11-2-16,3 2-4 15,20 21-25-15,-3-5-3 16,14 12-2-16,14 4-1 16</inkml:trace>
  <inkml:trace contextRef="#ctx0" brushRef="#br5" timeOffset="271718.1691">19053 13473 73 0,'-23'2'41'15,"10"13"-2"-15,-15-6 2 16,10 25-24-16,-10-3-13 16,1 10-1-16,2 7-1 15,2 8 1-15,5 1-2 16,9 1-1-16,11-4-1 15,10-8 0-15,10-8-3 16,7-11-2-16,13-3-15 16,-9-23-19-16,10-1 0 0,-16-18-2 15,2 0 3-15</inkml:trace>
  <inkml:trace contextRef="#ctx0" brushRef="#br5" timeOffset="271887.186">18848 13666 100 0,'-14'17'41'15,"1"-3"1"-15,22 9-2 16,9-15-37-16,16-8-3 16,13-4-3-16,10-15-6 15,16 13-24-15,-9-18-6 16,14 10-1-16,-12-8-2 0</inkml:trace>
  <inkml:trace contextRef="#ctx0" brushRef="#br5" timeOffset="272085.2058">19563 13706 99 0,'0'0'41'0,"-21"-2"0"16,21 2-1-16,23-15-39 15,-3 2-2-15,10 2-1 16,0-4-2-16,6 10-6 15,-9-9-25-15,13 16-5 16,-18-6 0-16,1 16 0 16</inkml:trace>
  <inkml:trace contextRef="#ctx0" brushRef="#br5" timeOffset="272219.2192">19556 13890 89 0,'-23'24'39'16,"4"-18"-1"-16,19-6 1 15,23-2-37-15,2-17-7 16,26 2-26-16,-8-13-8 15,11 4 2-15,-4-6-3 16</inkml:trace>
  <inkml:trace contextRef="#ctx0" brushRef="#br5" timeOffset="273019.2992">20863 13323 74 0,'0'0'38'0,"0"0"-2"0,0 12 2 15,-3 5-32-15,-7 8-3 16,-8 9 0-16,-6 11 0 15,0 10 0-15,-10 7 0 16,1 3 0-16,-3-1-1 16,6-3 0-16,2-9 0 15,6-6 0-15,15-14-2 16,8-9 1-16,13-15-1 15,16-10 1-15,12-10 0 16,14-8-1-16,10-1 1 16,10-6-1-16,3 3 1 15,-3 1-1-15,-1 5-1 16,-12 3 1-16,-8 3-1 0,-12 3 0 15,-15 1 0-15,-14-5 1 16,-13-4-1-16,-14-4 1 16,-12-4 0-16,-9-4-1 15,-12-7 1-15,-4-2 0 16,-2 1-2-16,0 3-1 15,8 9-5-15,0-7-21 16,25 16-10-16,5-1 1 16,28 12-3-16</inkml:trace>
  <inkml:trace contextRef="#ctx0" brushRef="#br5" timeOffset="274094.4067">21682 13680 25 0,'0'0'34'0,"4"-20"1"16,-4 20-1-16,3-15-14 16,-3 15 4-16,0 11-17 15,0 2-1-15,-5 2-1 16,4 12-1-16,-4-1-1 15,2 8 0-15,-3-3-2 0,4 8 1 16,-2-9-1 0,1 0 0-16,1-9 0 0,4-4-1 15,-2-17 1-15,0 0-1 16,0 0 2-16,9-27-1 15,-3 0 0-15,2-6 0 16,1-5 1-16,1-6-2 16,3-4 1-16,2 0-1 15,3 3 1-15,2 2-2 16,4 8 1-16,2 7 0 15,0 7 0-15,3 13-1 16,-1 10 0-16,-4 9 0 16,-3 11 0-16,-6 10 0 15,-5 6-1-15,-4 6 1 16,-8 4 0-16,-8 2 0 0,-8 3 0 15,-9-1 0-15,-4-7 0 16,-5-4 1-16,-2-8 0 16,-2-7 0-16,1-10 1 15,5-6-1-15,4-9 2 16,8 0-1-16,4-6 1 15,4 5-1-15,14 0 0 16,-12 17 0-16,8 9 0 16,-1 12 0-16,-4 14-2 15,2 5-1-15,-1 9-4 16,-10-10-20-16,16 6-13 15,-8-17 0-15,14-11-2 16,-4-34 0-16</inkml:trace>
  <inkml:trace contextRef="#ctx0" brushRef="#br5" timeOffset="277324.7297">16083 14947 47 0,'-24'8'38'16,"24"-8"-1"-16,-12 13-1 16,17 5-19-16,-5-18-14 15,24 4-1-15,-1-8-1 16,8-3-1-16,11-3-1 15,1-6-3-15,8 4-2 16,-6-12-15-16,7 14-14 16,-13-5-2-16,-2 12 1 15,-18-2 0-15</inkml:trace>
  <inkml:trace contextRef="#ctx0" brushRef="#br5" timeOffset="277482.7455">16049 15145 64 0,'-30'19'35'0,"19"-2"0"15,11-17-2-15,27-12-34 16,16-3-8-16,7-18-24 16,16-1-2-16,5-15 0 15,4 1-1-15</inkml:trace>
  <inkml:trace contextRef="#ctx0" brushRef="#br5" timeOffset="277730.7703">16481 14647 71 0,'2'13'38'0,"-2"-13"0"16,34 22 0-16,-6-9-36 16,14 2-2-16,1 2 2 15,-2 12-2-15,-7 3 2 16,-11 12-1-16,-23 10 0 15,-14 5-1-15,-20 7 1 16,-13-1 0-16,-4-4-3 16,-1-13-2-16,14-7-28 15,0-28-5-15,24-18-3 16,17-21 0-16</inkml:trace>
  <inkml:trace contextRef="#ctx0" brushRef="#br6" timeOffset="280886.0858">18035 14282 24 0,'-22'8'32'15,"9"2"3"-15,0-10-1 0,13 0-15 16,0 0-6-16,28-6-6 16,1-6 0-16,18 5-3 15,8-6 0-15,18-1-1 16,13 0-1-16,12-1-1 15,12 3-1-15,-1-2-3 16,7 7-5-16,-20-5-26 16,6 15-1-16,-23-6-1 15,-7 15 0-15</inkml:trace>
  <inkml:trace contextRef="#ctx0" brushRef="#br6" timeOffset="281506.1478">18418 14433 56 0,'14'-7'36'0,"-8"-7"-1"16,7 11 0-16,-13 3-26 0,0 0-4 16,0 0 0-16,0 0-2 15,-4 21 0-15,-6 0 0 16,-9 8-1-16,0 3-1 15,-7 5 0-15,2 2 0 16,0 1 0-16,4-7-1 16,2-2 0-16,9-5-1 15,7-7 1-15,8-5-2 16,9-7 2-16,8-7-1 15,14-5 1-15,3-3 1 16,6-2 0-16,6-4 0 16,0-1 0-16,-1 0 0 15,0 0-2-15,-11 0 1 16,-4 5-1-16,-10-2-1 15,-5 4 0-15,-11-5 0 0,-5 4 0 16,-10-3 0-16,-7-1 2 16,-3-3-1-16,-3-2 1 15,-3-2 1-15,-2-1-1 16,0 1 0-16,3 2 0 15,1-2-1-15,10 9-4 16,-5-10-10-16,14 21-19 16,3-18-1-16,8 15-1 15,-11 3 1-15</inkml:trace>
  <inkml:trace contextRef="#ctx0" brushRef="#br6" timeOffset="281804.1776">19126 14353 57 0,'0'0'37'0,"0"0"-1"15,7-21-1-15,-7 21-19 16,0 13-11-16,-5 4 0 15,-3 7-1-15,0 11-1 16,-6 8-1-16,5 7 0 16,-4 4-1-16,6-1-2 15,3-5 1-15,6-4-2 16,7-11-1-16,5-13-5 15,16-4-26-15,-5-25-3 0,11-1-2 16,-11-19 2-16</inkml:trace>
  <inkml:trace contextRef="#ctx0" brushRef="#br6" timeOffset="281943.1915">19042 14527 90 0,'-16'6'38'15,"20"9"0"-15,8-15-3 16,19-5-38-16,22 0-31 15,-1-17-3-15,21 2-2 16,-1-10-1-16</inkml:trace>
  <inkml:trace contextRef="#ctx0" brushRef="#br6" timeOffset="282513.2485">20750 14207 62 0,'-17'1'33'0,"-5"-10"-4"0,22 9 1 16,0 0-17-16,10-8-4 16,24 0-4-16,26-1-1 15,21-2-2-15,21-2 0 16,15-1-1-16,14-4-2 15,11 3-2-15,-3-7-8 16,6 13-24-16,-27-2-1 16,-10 13-1-16,-26-4 0 15</inkml:trace>
  <inkml:trace contextRef="#ctx0" brushRef="#br6" timeOffset="283099.3071">21471 14365 71 0,'0'0'37'0,"0"0"-1"16,4-13-3 0,-4 13-28-16,-10 20-2 0,0 2 1 15,-7 3-2-15,-2 7 1 16,-7 6-1-16,-1 2-1 15,0 0 0-15,4-2 0 16,3-3-1-16,11-8 0 16,9-5 0-16,15-8-1 15,15-11 0-15,14-7 1 16,11-9 1-16,13-1-1 15,6-8 1-15,2 4 1 16,1-3-1-16,-8 5 1 16,-10 4-1-16,-11 3-1 15,-15 3 0-15,-13 4 0 0,-20 2 0 16,0 0 0-16,-32-7 0 15,0 1 0-15,-7-5 0 16,-4-4 0-16,0-6-2 16,6-4-1-16,8 1-3 15,1-17-20-15,23 17-10 16,-4-9-2-16,19 12 0 15,0-6 0-15</inkml:trace>
  <inkml:trace contextRef="#ctx0" brushRef="#br6" timeOffset="283377.3349">22220 14194 86 0,'0'0'37'16,"-15"-8"-4"-16,15 26-1 16,-17-1-25-16,5 16-2 15,-5 7-2-15,2 12-1 16,1 6-1-16,5 3-1 15,-1 0-2-15,7-7-2 16,10 1-5-16,-10-22-28 16,26-5-2-16,-14-21-2 15,14-3 1-15</inkml:trace>
  <inkml:trace contextRef="#ctx0" brushRef="#br6" timeOffset="283550.3522">22072 14434 95 0,'-17'-1'39'15,"17"13"2"-15,0-12-4 16,23 5-35-16,5-5-3 16,4-20-13-16,21 12-22 15,-10-16-2-15,14 6-2 16,-6-13-2-16</inkml:trace>
  <inkml:trace contextRef="#ctx0" brushRef="#br6" timeOffset="291496.1467">17266 15398 71 0,'0'0'39'16,"0"0"-2"-16,11 18-8 16,-7 1-26-16,0 12-1 15,0 9 1-15,-3 10-3 16,-2 8 2-16,-3 5-3 15,0 0 0-15,1-7-2 16,1-4-1-16,-2-22-8 16,17 1-23-16,-13-31-1 15,20 1-1-15,-8-28 0 16</inkml:trace>
  <inkml:trace contextRef="#ctx0" brushRef="#br6" timeOffset="291678.1649">17372 15363 64 0,'-2'-11'39'0,"-6"-3"-3"15,8 14 2-15,10-13-33 16,13 5-2-16,10-7-2 16,5-1-2-16,12-1-2 15,-3-9-11-15,11 14-20 16,-9-8-2-16,0 14-1 15,-18-1 0-15</inkml:trace>
  <inkml:trace contextRef="#ctx0" brushRef="#br6" timeOffset="291850.1821">17456 15531 66 0,'-19'12'39'0,"23"3"-4"16,8-20 2-16,24-1-36 15,15-10-3-15,12-11-1 16,19 9-20-16,-4-16-10 15,11 10-3-15,-14-4 0 16,6 13 0-16</inkml:trace>
  <inkml:trace contextRef="#ctx0" brushRef="#br6" timeOffset="292015.1986">18122 15497 52 0,'-14'16'38'0,"1"-11"-2"15,13-5-1-15,14 1-21 16,7-11-19-16,22 7-15 15,-5-12-14-15,13 8-2 16,-11-4 1-16,5 10-1 16</inkml:trace>
  <inkml:trace contextRef="#ctx0" brushRef="#br6" timeOffset="292151.2122">18205 15663 67 0,'-36'31'38'0,"3"-13"-1"0,19-1-2 15,14-17-34 1,15-21-27-16,30 5-10 0,8-14-1 15,19 4 0-15</inkml:trace>
  <inkml:trace contextRef="#ctx0" brushRef="#br6" timeOffset="292809.278">19565 15100 63 0,'12'-5'38'0,"-12"5"-2"16,0 11 1-16,-6 3-34 15,1 7 0-15,-5 2-1 16,-3 8 1-16,-3 1-2 0,-3 6 1 15,-4-2-1 1,1-1 1-16,0-4 0 0,1-3 0 16,5-7-1-16,3-2 0 15,6-4 0-15,7-15-1 16,17 13 1-16,4-15-1 15,14-3-1-15,12-6 1 16,5 0-1-16,8-4 1 16,3-5-1-16,-1-1 2 15,-5 2-2-15,-1-2 0 16,-14 3 1-16,-10-1 0 15,-13 0 0-15,-10 0 0 16,-14 1 0-16,-9 0 0 16,-13 0 0-16,-5-4 1 0,-9 1-1 15,2 0 0-15,1 4-1 16,4-1-1-16,11 6-3 15,4-11-17-15,19 23-13 16,13-14-3-16,16 14-1 16,0-8 1-16</inkml:trace>
  <inkml:trace contextRef="#ctx0" brushRef="#br6" timeOffset="294027.3998">20203 15129 59 0,'0'0'38'0,"-15"-11"-2"0,15 11 2 16,-16-4-31-16,16 4-3 15,-11 21 0-15,6 3-1 16,0 4 0-16,1 4-1 15,0 6-1-15,3 0 1 16,1-2-1-16,2-4 0 16,2-5 0-16,2-4-1 15,-1-11 0-15,-5-12 1 16,10 5-1-16,-10-5 0 15,9-19-1-15,-6-2 1 16,0-4 0-16,-2-5 0 16,-1-6 0-16,1 0 0 15,3-3 1-15,2 4-1 16,3 1 0-16,3 7 0 0,1 5 0 15,4 4 0-15,1 7 0 16,-2 6 0-16,-1 2 0 16,-2 3 0-16,-13 0 0 15,17 1 1-15,-17-1-1 16,0 0 0-16,0 0 1 15,0 0-1-15,0 0 1 16,9 12-1-16,-9-12 0 16,4 14 0-16,-4-14 0 15,6 19 1-15,-3-5-1 16,2-1 0-16,0 0 0 15,-3 1 0-15,0-3 1 16,-2-1 0-16,0-10-1 16,0 15 1-16,0-15-1 0,0 0 1 15,0 0 0-15,0 0-1 16,0 0 1-16,0 0-1 15,0 0 0-15,0 0 1 16,0 0-1-16,0 0 0 16,0 0 0-16,0 0 0 15,0 0 0-15,0 0 0 16,0 0 0-16,0 0 0 15,0 0 0-15,0 0 0 16,4 13 0-16,-4-13 0 16,4 12 0-16,-4-12 0 15,4 9 0-15,-4-9 1 16,0 0-1-16,3 13 0 15,-3-13 0-15,0 0 0 0,0 0 0 16,0 0-1-16,0 0 1 16,0 0 0-16,0 0 0 15,0 0-1-15,0 0 1 16,0 0 0-16,0 0 0 15,0 0-1-15,0 0 1 16,0 0 0-16,8 10 0 16,-8-10 0-16,0 0 0 15,0 0 0-15,0 0 0 16,-9 11 0-16,9-11 0 15,-12 14 0-15,4-3 1 16,-4 5-1-16,-3 0 0 16,-2 2 1-16,-1-1-1 15,-3-1 1-15,2-1-1 0,3-5 1 16,0-4-1-16,4-6 0 15,12 0 0-15,-15-13 0 16,12 3 0-16,2-2-1 16,0-3 2-16,-1 5-2 15,2-2 1-15,0 12 0 16,2-17 1-16,-2 17-1 15,0 0 0-15,0 0 0 16,0 0 0-16,0 0 1 16,0 0-1-16,0 12 0 15,-2-1 0-15,2 3 1 16,-2 3-1-16,-4 7 1 15,2 6 0-15,-6 6-2 16,1 6 2-16,-4 5-2 0,2-1 1 16,-1-2-2-16,3 1-1 15,-1-13-4-15,10 5-8 16,-10-25-19-16,15 5-4 15,-5-17-1-15,0 0-1 16</inkml:trace>
  <inkml:trace contextRef="#ctx0" brushRef="#br6" timeOffset="294531.4502">19610 15742 66 0,'0'0'39'0,"21"-7"0"15,17 1 0-15,15-17-34 16,17 0-2-16,11-8 0 15,14 1-2-15,7 1-3 16,-1-13-18-16,-1 24-18 16,-15-6 0-16,-4 14-3 15,-19-1 2-15</inkml:trace>
  <inkml:trace contextRef="#ctx0" brushRef="#br6" timeOffset="295161.5132">19983 15889 46 0,'18'8'35'0,"-18"-8"1"15,7 16-1-15,-7-16-27 16,-10 25-3-16,-1-8 0 15,-4 12-1-15,-8 2 0 16,-3 7 0-16,-6-1 0 16,-1 6-1-16,-4-5 0 15,9-4-1-15,4-3 1 16,10-8-2-16,13-11 0 15,11-10 0-15,15-9-1 16,16-8 2-16,13-1-2 0,6-6 2 16,3 1-2-16,3 4 2 15,-3 7-2-15,-5 2 1 16,-7 5-1-16,-9 5 1 15,-12 2-2-15,-12 0 1 16,-18-4 0-16,0 0 0 16,0-20 0-16,-17 3-1 15,-12-7 2-15,-4-5-2 16,-8-7 1-16,0-3-1 15,4 0-1-15,0 2-2 16,10 10-2-16,-2-6-17 16,19 22-14-16,0-6-1 15,10 17-1-15,16-2 0 16</inkml:trace>
  <inkml:trace contextRef="#ctx0" brushRef="#br6" timeOffset="295497.5468">20718 15627 65 0,'0'0'38'0,"-6"14"-1"16,1 23-2-16,-17 0-27 15,3 14-3-15,-6 5-1 0,3 10 0 16,4 0-2-16,6-4 0 15,4-5-1-15,12-12-1 16,6-11-1-16,14-13-2 16,9-8-5-16,-10-28-28 15,17 1-1-15,-9-14-2 16,-2 5 0-16</inkml:trace>
  <inkml:trace contextRef="#ctx0" brushRef="#br6" timeOffset="295629.56">20580 15958 80 0,'0'0'40'15,"0"0"-1"-15,15-5 1 16,19-9-40-16,8-6-5 0,24 8-32 16,-9-13-2-16,6 14-1 15,-13-7 0-15</inkml:trace>
  <inkml:trace contextRef="#ctx0" brushRef="#br6" timeOffset="296165.6136">16933 17062 69 0,'7'-13'38'15,"-7"13"1"-15,0 0-8 16,8 27-27-16,-5 2 0 16,1 10-1-16,-3 10-1 15,-1 8 0-15,-1 3-1 16,1 1-1-16,-1-1-2 15,-1-7-2-15,11 2-18 16,-8-25-15-16,15-15 0 16,-16-15-3-16,29-17 1 15</inkml:trace>
  <inkml:trace contextRef="#ctx0" brushRef="#br6" timeOffset="296342.6313">17040 17076 51 0,'-7'-20'38'0,"20"17"0"15,-3-8-1-15,17 8-19 16,6-9-19-16,0-3-4 16,19 8-10-16,-14-6-21 15,10 9 0-15,-15-2-2 16,1 11 1-16</inkml:trace>
  <inkml:trace contextRef="#ctx0" brushRef="#br6" timeOffset="296523.6494">16976 17318 64 0,'0'0'40'0,"9"-13"-1"16,15 1-1-16,-6-9-36 15,18-1-2-15,5-1-4 16,-4-4-32-16,10 10-2 15,-9-6-1-15,4 9 0 16</inkml:trace>
  <inkml:trace contextRef="#ctx0" brushRef="#br6" timeOffset="297041.7012">17673 17241 69 0,'0'0'41'15,"25"-5"-3"-15,-10-8 1 16,-2 1-40-16,19 0-2 0,2-7-14 16,12 8-20-16,-11-4-1 15,5 7-2-15,-12 0 1 16</inkml:trace>
  <inkml:trace contextRef="#ctx0" brushRef="#br6" timeOffset="297191.7162">17778 17417 73 0,'-14'24'41'15,"14"-24"-1"-15,0 0 1 16,22-3-37-16,17-20-8 16,27 1-32-16,-6-17-2 15,16 8-3-15,-14-9 1 16</inkml:trace>
  <inkml:trace contextRef="#ctx0" brushRef="#br6" timeOffset="299202.9173">18911 16860 63 0,'-12'-11'38'0,"12"11"-2"16,-30 12-1-16,10 9-31 15,-3 7-1-15,2 8 1 16,-2 6-1-16,5 12 0 0,0 1-1 15,7-4 1-15,5-2-1 16,12-4 0-16,10-11-1 16,10-9 0-16,9-13 0 15,12-19-1-15,1-9 1 16,4-11-1-16,-1-9 0 15,-8-4 0-15,-9-7 0 16,-13 4 0-16,-12 0 0 16,-14 7 0-16,-11 7 1 15,-8 7-2-15,-6 5 1 16,-3 6-1-16,4 5-2 15,3 0-3-15,26 6-19 16,-20 9-12-16,34-1-1 16,-3-6-2-16,21 4 1 0</inkml:trace>
  <inkml:trace contextRef="#ctx0" brushRef="#br6" timeOffset="299368.9339">19402 16999 66 0,'-2'11'40'0,"3"6"0"16,-16-6 0-16,9-1-29 15,6-10-12-15,-12 12-4 16,12-12-14-16,0 0-19 16,18-5 0-16,-4-10-2 15,11-1 2-15</inkml:trace>
  <inkml:trace contextRef="#ctx0" brushRef="#br6" timeOffset="299557.9528">19717 16832 75 0,'6'12'39'0,"-20"4"-1"16,3 11 2-16,-4-1-36 15,1 3-2-15,5 3-1 16,0-1 1-16,4 5-3 16,1-9-1-16,8 2-2 15,6-12-11-15,12 2-23 16,-6-12 0-16,16-4-1 15,-3-16 0-15</inkml:trace>
  <inkml:trace contextRef="#ctx0" brushRef="#br6" timeOffset="299833.9804">19939 16940 74 0,'-7'16'41'16,"-10"-10"-3"-16,12 10 1 16,1-7-36-16,4 1-1 15,0-10-1-15,9 19-1 16,5-10 1-16,1-3-1 15,3 0 0-15,5-1 0 16,-4-1 0-16,0 4 1 16,-2 0-1-16,-3 2 0 15,-7 3 1-15,-1 5-1 16,-6 1 1-16,-3 2-1 15,-2 1-2-15,-3-5-2 16,4 3-9-16,-10-16-25 0,14-4-1 16,-8-11-1-16,9-6 1 15</inkml:trace>
  <inkml:trace contextRef="#ctx0" brushRef="#br6" timeOffset="299998.9969">20001 16873 81 0,'0'0'41'16,"0"0"0"-16,14-9 0 15,2-4-39-15,8 0-2 16,4-10-3-16,13 13-19 16,-8-20-18-16,12 17 1 15,-9-8-3-15,8 14 1 16</inkml:trace>
  <inkml:trace contextRef="#ctx0" brushRef="#br6" timeOffset="300871.0841">20610 16785 58 0,'0'0'33'16,"-3"26"-13"-16,-3-10 6 15,6 14-18-15,-6 1-4 16,5 7-1-16,-4 5-2 0,2-2-3 16,5 4-6-16,-10-13-19 15,11-1-7-15,-3-16 1 16,0-15 0-16</inkml:trace>
  <inkml:trace contextRef="#ctx0" brushRef="#br6" timeOffset="301246.1216">20596 16707 44 0,'-21'-12'36'0,"21"12"0"15,-14 6-1-15,11 4-22 16,-5 2-10-16,2 3 0 15,-2 1-1-15,0 8 0 0,-5 4 1 16,3-2 0-16,-3 0-1 16,4-2 1-16,-3-3-1 15,9-8 0-15,3-13 0 16,0 0-1-16,15-15-1 15,-1-6 0-15,4-3 1 16,4-4-2-16,-2 1 2 16,-1 2-1-16,-1 9 0 15,-2 2 1-15,-7 7-1 16,-9 7 1-16,17 9-1 15,-14 5 0-15,5 2-2 16,1 4-1-16,11 10-10 16,-5-15-24-16,19 10 0 15,-9-6-3-15,15 1 1 0</inkml:trace>
  <inkml:trace contextRef="#ctx0" brushRef="#br6" timeOffset="302125.2095">19162 17690 60 0,'-2'12'37'0,"16"-9"-1"16,13-4 2-16,14-1-33 16,13-3-1-16,23-8-1 15,13-6 0-15,23 1 0 16,5-3-1-16,14-9 0 15,16-9-1-15,7-2 0 16,5-1-1-16,0 2 0 16,2 6 0-16,-3-3 0 15,-12 9 0-15,-9 9 0 16,-18 5-1-16,-15 2 1 15,-15 4-1-15,-15-2 1 0,-13 4 0 16,-15-1-1-16,-14-1-1 16,-7 1-2-16,-17-7-9 15,2 10-25-15,-17-7 1 16,6 11-3-16,-23-13 1 15</inkml:trace>
  <inkml:trace contextRef="#ctx0" brushRef="#br6" timeOffset="309036.9006">19737 18126 39 0,'-28'-54'35'0,"28"54"2"15,0 0-1-15,0 0-26 16,0 0-4-16,-16-58-1 16,16 58 1-16,0 0-2 15,0 0 0-15,0 0 0 16,0 0-1-16,-68-21 0 15,68 21-1-15,0 0 0 16,-46 42 0-16,46-42 0 16,-29 57 0-16,29-57-1 0,-25 71-2 15,25-71 1-15,-18 81 1 16,18-81-1-16,4 74 0 15,-4-74 1-15,22 60-3 16,-22-60 2-16,0 0 3 16,66 41-1-16,-66-41-2 15,57-10 0-15,-57 10-1 16,61-36 1-16,-61 36 3 15,52-59-3-15,-52 59 1 16,34-68-1-16,-34 68-2 16,15-70 3-16,-15 70-1 15,-6-61 0-15,6 61 0 16,0 0 0-16,-33-65-2 15,33 65-1-15,0 0-1 0,0 0-20 16,0 0-16-16,0 0 1 16,0 0-3-16,0 0 1 15</inkml:trace>
  <inkml:trace contextRef="#ctx0" brushRef="#br6" timeOffset="309273.9243">20209 18011 74 0,'0'0'43'15,"0"0"-1"-15,0 0-1 16,0 0-38-16,0 0-4 0,0 0-3 15,0 0-6-15,0 0-31 16,0 0 2-16,0 0 0 16,0 0-2-16</inkml:trace>
  <inkml:trace contextRef="#ctx0" brushRef="#br6" timeOffset="309790.976">20660 17841 58 0,'0'0'35'16,"0"0"-1"-16,0 0 1 15,0 0-24-15,0 0-8 16,0 0 0-16,1-49 0 16,-1 49 2-16,0 0 0 15,0 0-1-15,-49 14 0 16,49-14-2-16,0 0 1 15,0 0-2-15,-58 68 1 16,58-68-2-16,-22 48 2 16,22-48 0-16,-9 51-2 15,9-51 1-15,0 0-2 0,20 55 1 16,-20-55 0-16,0 0 1 15,57 18-2-15,-57-18 0 16,47-12 0-16,-47 12 2 16,48-30-2-16,-48 30 3 15,0 0-3-15,52-63 0 16,-52 63 0-16,0 0 1 15,11-66-2-15,-11 66-3 16,0 0-27-16,0 0-5 16,0 0-1-16,-39-48-3 15</inkml:trace>
  <inkml:trace contextRef="#ctx0" brushRef="#br6" timeOffset="310397.0366">21032 17723 61 0,'0'0'34'0,"0"0"-3"16,3-19-5-16,-3 19-12 15,0 0-6-15,0 0-2 16,0 0-2-16,0 0-1 16,0 0 1-16,0 0-1 15,0 0 0-15,0 0-1 16,-33 65 2-16,33-65-1 15,0 0 0-15,-14 56-3 16,14-56 3-16,0 0-1 0,0 55 0 16,0-55 1-16,0 0-3 15,0 0 0-15,0 0-1 16,68 34 3-16,-68-34-3 15,53-8 0-15,-53 8 0 16,64-21-1-16,-64 21 3 16,68-30-3-16,-68 30 2 15,70-31-2-15,-70 31 1 16,68-32 0-16,-68 32-2 15,57-24-4-15,-57 24-23 16,0 0-8-16,60-8-2 16,-60 8 2-16</inkml:trace>
  <inkml:trace contextRef="#ctx0" brushRef="#br6" timeOffset="310676.0645">21348 17735 68 0,'0'0'38'0,"0"0"-1"16,0 0 2-16,0 0-32 15,-50-16-2-15,50 16-1 16,0 0 1-16,0 0-5 15,-20 61 3-15,20-61 0 16,-3 58-2-16,3-58-1 16,-1 62-2-16,1-62-3 15,9 65-17-15,-9-65-18 0,13 59 0 16,-13-59-5-16,0 0 3 15</inkml:trace>
  <inkml:trace contextRef="#ctx0" brushRef="#br6" timeOffset="311337.1306">21634 17783 59 0,'0'0'39'15,"0"0"-4"-15,0 0 0 0,0 0-26 16,0 0-7-16,0 0-1 15,0 0 3-15,0 0 0 16,0 0-3-16,0 0 1 16,0 0 1-16,-47 2-1 15,47-2 0-15,0 0-1 16,0 0 0-16,0 0 0 15,24 51 0-15,-24-51 2 16,0 0-3-16,50 18 1 16,-50-18-1-16,0 0 0 15,67 13 1-15,-67-13-1 16,49 7 0-16,-49-7-1 15,0 0 0-15,55 18 2 16,-55-18 1-16,0 0-1 0,0 0-2 16,31 59 2-16,-31-59-1 15,0 0-1-15,-13 60 1 16,13-60-4-16,0 0-2 15,0 0-10-15,-34 57-23 16,34-57-1-16,0 0-4 16,0 0 6-16</inkml:trace>
  <inkml:trace contextRef="#ctx0" brushRef="#br6" timeOffset="311764.1733">21758 17747 43 0,'0'0'36'15,"0"0"1"-15,0 0-1 16,-49-20-16-16,49 20-11 15,0 0-2-15,0 0-2 16,0 0 0-16,0 0-2 16,0 0 0-16,0 0 2 15,-32-9-3-15,44 7-1 16,16-4 1-16,5-3-1 15,13-4 0-15,1-3-1 16,5-1 1-16,-6-1-4 16,-10 9 3-16,-6-2 1 15,-9 4-1-15,-4 0 0 0,-17 7 0 16,12-3 1-16,-12 3-1 15,-9 11 0-15,9-11-1 16,-17 14 0-16,7-10-2 16,1 8-3-16,-3-12-6 15,12 0-24-15,0 0-4 16,8 14-2-16,-8-14 0 15</inkml:trace>
  <inkml:trace contextRef="#ctx0" brushRef="#br6" timeOffset="312547.2516">21639 16969 58 0,'0'0'40'16,"0"0"-1"-16,0 0 0 15,33-4-32-15,-14-2-3 16,14 2 0-16,3-3-1 0,8 0-2 15,4-5 1-15,3 4-3 16,0-6 1-16,-4 3-2 16,0 1-1-16,-11-5-6 15,3 11-28-15,-22-4-2 16,1 15 0-16,-18-7 0 15</inkml:trace>
  <inkml:trace contextRef="#ctx0" brushRef="#br6" timeOffset="312742.2711">21717 17161 61 0,'-24'9'39'0,"24"-9"0"16,0 0 0-16,18-9-33 15,9-4-4-15,15 1 1 0,7-6-2 16,4 2-1-16,5-2-1 15,-3-3-5-15,13 8-20 16,-21-14-11-16,10 11-2 16,-17-13 0-16</inkml:trace>
  <inkml:trace contextRef="#ctx0" brushRef="#br6" timeOffset="313065.3034">22040 16788 62 0,'-17'13'40'0,"3"-10"-1"0,14-3 0 16,24 4-34-16,7-8-1 15,11-4-1-15,7 1-1 16,5 0 0-16,0 1 0 15,-4 5-1-15,-6 7 0 16,-12 6 0-16,-10 14 0 16,-16 7-1-16,-15 11 1 15,-15 10 0-15,-14 8 0 16,-8 4 0-16,-4-5 0 15,3-1-1-15,1-15-2 16,13-9-3-16,9-25-21 16,24-11-15-16,19-33 1 15,21-7-2-15</inkml:trace>
  <inkml:trace contextRef="#ctx0" brushRef="#br6" timeOffset="313402.3371">22768 16676 67 0,'14'-1'40'0,"-14"1"-1"16,14 0-8-16,-14 0-23 16,-9 19-3-16,1 0-1 0,-1 9-1 15,1 9-1-15,-3 6 0 16,-1 7-1-16,3 3 0 15,-4 5-1-15,4 1 0 16,3 1-1-16,-2-8-2 16,6-3-2-16,-5-13-7 15,18 4-26-15,-13-17 0 16,15-5-3-16,-13-18 2 15</inkml:trace>
  <inkml:trace contextRef="#ctx0" brushRef="#br6" timeOffset="313666.3635">22768 16781 63 0,'-17'-3'39'16,"17"3"0"-16,0 0 1 15,0 0-35-15,18-11-1 16,15-1 0-16,6-2-2 16,7-1 0-16,4-3-1 15,2-2 0-15,-2 2-2 16,-5 3-2-16,-3 9-4 15,-20-11-24-15,4 21-8 16,-26-4-1-16,13 13 1 16</inkml:trace>
  <inkml:trace contextRef="#ctx0" brushRef="#br6" timeOffset="313916.3885">22762 16978 69 0,'-14'17'43'15,"-2"-15"-3"-15,16-2 2 16,19 4-37-16,-1-10-2 16,14-4-1-16,1-1 0 15,9-7 0-15,1 3-2 16,4-4-1-16,-2-1-2 15,1 2-3-15,-13-6-26 16,12 14-7-16,-16-8-2 0,6 15-1 16</inkml:trace>
  <inkml:trace contextRef="#ctx0" brushRef="#br6" timeOffset="314450.4419">23178 17068 72 0,'14'-12'40'0,"-3"-2"-2"16,12 3-3-16,-1-3-32 15,6-4-1-15,6-4-3 16,-1 3-2-16,4 7-5 15,-14-7-30-15,7 16 0 16,-10-2-2-16,-2 10 1 16</inkml:trace>
  <inkml:trace contextRef="#ctx0" brushRef="#br6" timeOffset="314613.4582">23273 17160 56 0,'-13'17'40'15,"2"-13"-2"-15,11-4 1 16,20-5-27-16,2-16-15 15,17 5-19-15,-7-10-16 16,16 0-1-16,-10-5 0 16,8 6 1-16</inkml:trace>
  <inkml:trace contextRef="#ctx0" brushRef="#br6" timeOffset="333926.3893">23636 16755 10 0,'-9'-7'33'16,"9"7"1"-16,-19-15 1 15,19 15-18-15,-14-9-9 16,14 9 0-16,0 0-3 0,0 0 1 15,12-9-3-15,4 9 1 16,8-4-2-16,4 2 0 16,6-3-1-16,3 0 1 15,3-2-1-15,0 0 0 16,-7 1-1-16,-7 3 0 15,-9 4 0-15,-17-1 0 16,6 18 0-16,-18-2 0 16,-9 7 0-16,-3 3 1 15,0-2-1-15,-4-1 1 16,6 0-1-16,9-3 0 15,5-9 1-15,8-11-1 16,19 13 0-16,4-11 0 16,7-2-1-16,6 0 1 15,0 3 0-15,-3 7 1 0,-6 6-1 16,-8 5 1-16,-15 8-1 15,-11 6 2-15,-11 4-1 16,-9-1 1-16,-5 0 1 16,1-10-2-16,5-2 0 15,3-11-6-15,22 2-30 16,1-17-2-16,9-6 0 15,6-10-2-15</inkml:trace>
  <inkml:trace contextRef="#ctx0" brushRef="#br6" timeOffset="334309.4276">24164 16990 49 0,'0'0'37'0,"0"0"0"16,-19-5-2-16,19 5-29 15,0 0 0-15,-9 16-3 16,9-16 1-16,-11 19-2 15,3-6 0-15,3-2-1 16,5-11 0-16,-8 17 0 16,8-17 0-16,0 0 0 15,0 0-1-15,18-4 1 0,-5-4 0 16,-3-1-1-16,1-1 1 15,-11 10-1-15,17-20 1 16,-17 20-2-16,0 0 1 16,0 0-2-16,0 0-4 15,-12-6-27-15,12 6-3 16,0 0-3-16,22 12 1 15</inkml:trace>
  <inkml:trace contextRef="#ctx0" brushRef="#br6" timeOffset="334804.4771">24227 16753 49 0,'0'0'38'16,"-11"-9"-1"-16,24 6 0 15,2-10-30-15,19 1-1 16,7-1-3-16,8 3 0 15,3 0 0-15,4 4-2 16,-7 4 1-16,-5 5-1 16,-13 9-1-16,-13 4 1 15,-16 7-1-15,-9 2 0 16,-15 4 0-16,-4 2 1 15,-5 0-1-15,3-5 0 0,3-5 0 16,9-3 0-16,16-18 1 16,0 0-1-16,31 6 0 15,7-16 0-15,8 3 0 16,3-2 0-16,2 6 1 15,-7 6-1-15,-11 12 0 16,-11 7 1-16,-17 8-1 16,-18 5 2-16,-11 5 0 15,-13 5-1-15,-6-1 0 16,-1-8-2-16,3-5-2 15,2-16-32-15,21-5-1 16,7-21-5-16,21-10 1 0</inkml:trace>
  <inkml:trace contextRef="#ctx0" brushRef="#br6" timeOffset="335224.5191">24624 16367 29 0,'-13'-8'34'0,"13"8"1"15,0 0 0-15,0 0-24 16,0 0-2-16,-6 20 0 15,6-20-1-15,-5 27-2 0,2-12-2 16,2 4-1-16,-2-5 0 16,4 1-1-16,-1-15 0 15,6 14-1-15,-6-14 0 16,18-7 0-16,-5-4 0 15,4-2 0-15,-2-2 0 16,2-1 0-16,-7 4 0 16,-10 12 0-16,12-12 1 15,-12 12-1-15,-17 16 0 16,0 0-1-16,1 3 0 15,-3 0-1-15,4 5-3 16,-2-18-12-16,18 15-22 16,-1-21 0-16,8 12-3 15,-8-12 0-15</inkml:trace>
  <inkml:trace contextRef="#ctx0" brushRef="#br6" timeOffset="336058.6025">24145 17717 55 0,'-18'-31'37'16,"5"2"0"-16,-1 5 0 15,9 6-28-15,-7 9-1 16,12 9-3-16,0 0-1 15,0 0-2-15,0 0-1 0,0 0 0 16,-29 66 0-16,29-66 0 16,0 0 0-16,-21 71-2 15,21-71 2-15,-9 57-2 16,9-57 2-16,-12 52 1 15,12-52-1-15,-2 49-3 16,2-49 3-16,0 0 2 16,0 0-4-16,0 0 4 15,0 0-3-15,1 18 3 16,8-54-3-16,9-12 1 15,-7-11-1-15,8 1 1 16,-10-1 0-16,0 14-1 16,-5 15 1-16,-4 30-4 15,13 3 3-15,-13-3 1 0,0 0-2 16,0 0 1-16,34 49 0 15,-34-49 0-15,0 0 1 16,58 59 0-16,-58-59 0 16,56 44-1-16,-56-44 1 15,61 33 0-15,-61-33 0 16,71 23 1-16,-71-23-2 15,105 4 0-15,-48-19 0 16,-8-8 2-16,-19-21-1 16,-12-3-1-16,-18-8 1 15,-9 11-1-15,-11 5-1 16,2 14-1-16,9 9-4 15,-10 2-10-15,19 14-24 0,-8 12-1 16,12 3-2-16,0-3 0 16</inkml:trace>
  <inkml:trace contextRef="#ctx0" brushRef="#br6" timeOffset="336593.656">25091 17592 46 0,'4'-24'35'0,"-5"0"4"16,7 9-4-16,-15-5-22 0,13 10-2 16,-4 10-3-16,0 0-2 15,-9 10-1-15,6 15-2 16,3-25 0-16,0 0-2 15,-5 58 1-15,5-58-1 16,0 65 0-16,0-65 0 16,-1 84 0-16,1-84-2 15,0 97 0-15,1-45-2 16,-1-52-10-16,-2 94-28 15,2-94 1-15,5 85-3 16,-5-85 2-16</inkml:trace>
  <inkml:trace contextRef="#ctx0" brushRef="#br6" timeOffset="337206.7173">25114 17544 41 0,'-10'-7'33'16,"10"7"4"-16,-13-15-6 16,13 15-18-16,0 0-4 15,0 0 2-15,0 0-4 16,0 0-1-16,-6 15-2 15,2 1 0-15,-5 2-2 16,9-18 1-16,0 0-2 0,0 0 0 16,-31 56-1-16,31-56 1 15,0 0-1-15,0 0 0 16,-36 59 0-16,36-59 0 15,0 0 0-15,0 19 1 16,0-19 0-16,17-17 0 16,-5-9 0-16,13-7 2 15,-5-8-2-15,10-1 2 16,-12 4-1-16,-2 13 1 15,-7 5-2-15,-2 6 1 16,-7 14-1-16,0 0-1 16,0 0 1-16,0 0-1 15,0 28 0-15,4-5 0 16,8 9 1-16,-12-32-1 15,0 0 1-15,25 54-1 0,-25-54 1 16,0 0-2 0,38 61 1-16,-38-61-1 0,0 0 1 15,50 55-1-15,-50-55 0 16,0 0 1-16,0 0 0 15,53 59 0-15,-53-59 0 16,0 0 0-16,0 0 0 16,0 0-1-16,0 0 0 15,0 0-1-15,0 0-6 16,0 0-25-16,0 0-7 15,0 0 0-15,0 0-3 16</inkml:trace>
  <inkml:trace contextRef="#ctx0" brushRef="#br1" timeOffset="345610.5576">12801 15207 49 0,'0'0'33'16,"0"0"2"-16,-7-13-14 15,18 16-17-15,3-4 0 16,10 6-1-16,5-6 0 16,15 2-1-16,5-2-1 15,7-1 1-15,10-3-1 0,8 2 1 16,8 0-1-16,2 3 0 15,6-1 0-15,10 4 0 16,0 1 0-16,2 1-1 16,2 0 1-16,5 0 0 15,3-3-1-15,3-3 1 16,-2-3 1-16,6-4-2 15,-1-3 1-15,2 0-1 16,4-2 1-16,-1 0-1 16,-5 3 1-16,-3 3-1 15,-4 1 0-15,-6 2 0 16,-5 4 0-16,-4 3 0 15,-10 1-1-15,-4 0 1 16,-1-2-1-16,-4 2 1 0,-4-4 0 16,0-4 0-16,1-1 0 15,-2-1 0-15,-2-4 0 16,1-4-4-16,4 13-27 15,-13-11-3-15,-1 12-2 16,-14-6 0-16</inkml:trace>
  <inkml:trace contextRef="#ctx0" brushRef="#br1" timeOffset="346513.6479">16750 15175 21 0,'1'-11'29'16,"-1"11"0"-16,-2-12 1 0,2 12-25 15,0 0 0-15,0-10 1 16,0 10 1-16,0 0-2 16,0 0-1-16,0 0 1 15,-7-12 0-15,7 12-1 16,0 0-1-16,0 0 0 15,0 0-1-15,0 0 0 16,12-1 0-16,-10 12-1 16,-2 6 1-16,0 11-1 15,-1 6 1-15,-3 14 0 16,0 7-1-16,0 8-1 15,0 4 1-15,0 5-2 16,0 0 2-16,4 3-2 16,0-1 2-16,4 7-3 15,-5 2 2-15,4 6 0 0,0 9 0 16,-4 12 0-16,-1 8 0 15,1 11 0-15,-4 11 1 16,1 3 0-16,-5 9 0 16,1 4 2-16,3-78-2 15,0 10 2-15,-6-2-1 16,3 7 0-16,-6 5 1 15,0 17-3-15,-5-6 0 16,2 8-4-16,-2-9-1 16,2 0-16-16,2-16-16 15,-2-8-2-15,7-17-3 16,-2-9 4-16</inkml:trace>
  <inkml:trace contextRef="#ctx0" brushRef="#br1" timeOffset="347880.7846">12658 15678 36 0,'0'0'37'0,"15"4"1"0,-15-4-1 16,16 18-20-16,-16-18-12 15,22 9-1-15,-5-8 0 16,10 4 0-16,4-6-2 15,9-3 0-15,1 0 0 16,4-4-1-16,-2-3 0 16,2-1 0-16,-11-2 0 15,-2-2 0-15,-12 0-1 16,-11-3 0-16,-11 2 1 15,-9-3-1-15,-10 3 1 16,-7 0-1-16,-6 1 0 16,-4 2 0-16,-1 4 1 15,2 8 0-15,1 8-1 16,3 11 1-16,7 7 0 0,6 12 0 15,4 7 0-15,8 5-1 16,4 3 1-16,13 1-1 16,8-4 1-16,9-5-1 15,9-7-1-15,8-13 0 16,9-5-2-16,-1-17-5 15,13 3-29-15,-13-21-2 16,5 0-2-16,-10-13 0 16</inkml:trace>
  <inkml:trace contextRef="#ctx0" brushRef="#br1" timeOffset="348968.8934">13173 15291 27 0,'-21'-13'32'0,"-1"0"3"15,-2-2-3-15,1 8-22 16,-11-8-2-16,6 12-1 15,-11-2-1-15,1 12-1 16,-12 3-1-16,-1 11 2 16,-7 8-3-16,-2 10 1 15,-6 4 0-15,2 8-1 16,-1 2 0-16,8 5-1 15,9-3 1-15,12 0-2 16,16 1 2-16,20-2-3 16,15-5 1-16,23 1 0 15,19-4-2-15,17-2 1 16,17-1 0-16,7-2 0 0,4-12-1 15,0-3 1-15,-4-13-2 16,-5-13 2-16,-11-13 0 16,-10-14 0-16,-14-18 0 15,-13-19 0-15,-9-8 1 16,-14-11-1-16,-14-6 1 15,-16 0 1-15,-11-1-1 16,-16 7 0-16,-12 11 0 16,-14 17 0-16,-10 20-1 15,-6 17 0-15,-1 18-1 16,6 14-2-16,19 22-13 15,3-12-24-15,32 14 0 16,15-14-2-16,34 1 0 0</inkml:trace>
  <inkml:trace contextRef="#ctx0" brushRef="#br1" timeOffset="358498.8463">13709 15604 52 0,'0'0'37'15,"0"0"-1"-15,-20 14 0 16,14 5-33-16,-5 4-1 15,4 3 2-15,-4 7-3 16,2 3 1-16,-1 0 0 16,4-2-1-16,0-8 0 15,1-4 1-15,4-10 0 16,1-12 0-16,0 0-1 15,15-18 1-15,-6-8-1 16,5-5 0-16,0-5 0 16,0-3 0-16,0-1-1 0,-2 6 1 15,0 4-1-15,-3 5 0 16,1 8 0-16,-10 17 0 15,10-1 0-15,-2 17 0 16,-2 6 0-16,-2 6 1 16,3 3-1-16,4 6 0 15,-2-2 1-15,3-4-1 16,0-7 1-16,2-6 0 15,1-7 0-15,4-11-1 16,-1-13 1-16,1-11 0 16,-2-7 0-16,0-5-1 15,-2-6 1-15,-5-2-2 16,-3 4-1-16,-2 2-2 0,-3 14-2 15,-4-1-5-15,2 25-27 16,0 0 1-16,0 0-3 16,2 20 3-16</inkml:trace>
  <inkml:trace contextRef="#ctx0" brushRef="#br1" timeOffset="359227.9192">14155 15812 41 0,'0'0'36'15,"0"24"1"-15,0-24 0 16,0 0-24-16,19 0-9 16,-2-6 0-16,0-9-1 0,5 0 0 15,2-5-1-15,-3 0 0 16,-5-2-1-16,1 1 0 15,-9 1 1-15,-4 4-1 16,-9 1 0-16,5 15 0 16,-28-11-1-16,13 13 1 15,-4 7-1-15,-3 6 1 16,3 3 0-16,4 5-1 15,1 0 1-15,7 4-1 16,5-7 1-16,7 1-1 16,7-6 0-16,8-6 1 15,5-8-1-15,8-5 1 16,4-10-1-16,0-3 0 15,4-6 1-15,-4-3-1 0,-6 2 1 16,-6 1-1-16,-3 2 1 16,-10 6-1-16,-12 15 0 15,7-12 1-15,-7 12-1 16,-10 16 0-16,1 3 0 15,5 2-1-15,-2 1 1 16,4 2 0-16,4-1 0 16,5-4 0-16,3-4 0 15,5-5 0-15,5-9 0 16,3-4 0-16,-1-2 0 15,0-5 0-15,0 1 1 16,-3-3-1-16,-4 3 0 16,-2 2 0-16,-13 7 0 15,15-8 0-15,-15 8 0 16,0 0 0-16,0 0 0 0,10 1 0 15,-10-1 0-15,0 0 0 16,14 15 0-16,-2-9-1 16,-2-4 2-16,4-1-2 15,1-4 1-15,-1-4 0 16,0-5 0-16,-4-5-1 15,0-3 0-15,-6-3-2 16,1 0-1-16,-9-3-2 16,8 7-8-16,-13-12-22 15,13 14-2-15,-6-12 0 16,11 15 0-16</inkml:trace>
  <inkml:trace contextRef="#ctx0" brushRef="#br1" timeOffset="359461.9426">15028 15465 60 0,'0'0'39'16,"-7"18"-2"-16,7-18 0 15,-12 27-33-15,16-8-1 16,0 11-4-16,1 3 2 15,0 2 0-15,-3 6-3 16,-2-2-1-16,0 4-2 16,-7-13-7-16,12 5-23 15,-15-17-1-15,8-2-1 16,2-16 0-16</inkml:trace>
  <inkml:trace contextRef="#ctx0" brushRef="#br1" timeOffset="360174.0138">14969 15625 62 0,'-15'11'38'0,"17"4"-1"16,-2-15 0-16,1 16-33 16,8-11-1-16,9 1-1 15,0-3 0-15,9-1 0 16,-2-3-1-16,4 0 0 15,-1-3-1-15,-1 1 1 16,-4-1-1-16,-5 1 0 16,-1-2 1-16,-17 5-1 15,14-5 1-15,-14 5-1 16,0 0 1-16,0 0-1 0,-19 17 1 15,10-1-1-15,-1 4 0 16,0 8 1-16,3 1-1 16,5 3 0-16,4-1 0 15,4-4 0-15,7-6 0 16,3-7 0-16,8-12 0 15,3-9 0-15,1-8 0 16,-3-5 0-16,-1-6 0 16,-5-1 0-16,-5-4 0 15,-5 2 0-15,-7 4 0 16,-5 5 1-16,-2 4-1 15,-3 6 0-15,8 10 0 0,-14-6 0 16,14 6 0-16,0 0 0 16,0 15 0-16,0-15 1 15,22 7-1-15,-7-7 1 16,5-2 0-16,-1 1 0 15,-1-4 0-15,4 1 1 16,-8 4-1-16,1 5 0 16,-9 5 0-16,-1 5 0 15,-5 4 0-15,-2 2-1 16,-1-1 0-16,-2-1 1 15,3-2-1-15,2-17-1 16,0 0 1-16,15-4-1 16,0-13 1-16,2-5 0 15,3-1 0-15,3-2 0 16,-3 2 0-16,-3 7 1 0,-2 8-1 15,-15 8 1-15,16 11-1 16,-13 7-1-16,-2 6-2 16,-1-1-2-16,9 14-14 15,-11-19-18-15,17 10-2 16,-15-28-3-16,33 21 2 15</inkml:trace>
  <inkml:trace contextRef="#ctx0" brushRef="#br1" timeOffset="360836.08">16007 15540 64 0,'0'0'40'0,"0"0"-2"0,3-15 1 16,19 14-36-16,-2-4 0 16,6 0-1-16,6 0 0 15,5-1-1-15,1 1 0 16,-1 2 0-16,-3 1 0 15,-4 2 0-15,-8 2 0 16,-4 4-1-16,-4 5 1 16,-10 4-1-16,-7 4 0 15,-7 5 1-15,-7 6-1 16,-2 3 0-16,-4 1 1 15,2 0-1-15,-1-4 0 16,7-4 0-16,9-7 0 16,6-19 1-16,19 6-1 0,7-15 0 15,10-9 0-15,4 2 1 16,0 0-1-16,-4 2 1 15,-6 7 0-15,-10 11 0 16,-16 12-1-16,-15 13 1 16,-16 10-1-16,-10 5 1 15,-8 3-1-15,-1 0-1 16,0-5-1-16,4-9-3 15,14 4-12-15,-1-31-21 16,29-6-1-16,-5-13-3 16,23-4 1-16</inkml:trace>
  <inkml:trace contextRef="#ctx0" brushRef="#br1" timeOffset="361909.1873">13150 16736 62 0,'10'0'40'15,"5"-14"-2"-15,16 1 1 16,-1-9-38-16,15-2-1 15,3-1 1-15,5 4-1 16,-5 5 0-16,-6 8 0 16,-10 10-1-16,-14 9 2 15,-10 13-1-15,-13 6 1 16,-12 6 0-16,-9 9 0 0,-3 0 1 15,0-3-1-15,4-5 1 16,10-5-1-16,8-7 0 16,13-11-1-16,10-10 1 15,14-5 0-15,6-9-1 16,7 6 1-16,-3 1-1 15,-3 6 1-15,-8 4 0 16,-10 10 0-16,-14 14-1 16,-17 0 1-16,-4 11-1 15,-11-7-1-15,2 5-2 16,-3-13-4-16,24 0-32 15,-7-20-1-15,22-9-1 16,7-19 0-16</inkml:trace>
  <inkml:trace contextRef="#ctx0" brushRef="#br1" timeOffset="362060.2024">13943 16941 61 0,'-29'18'33'0,"2"-4"-28"16,12-14-4-16,5-15-40 15,20-3 1-15</inkml:trace>
  <inkml:trace contextRef="#ctx0" brushRef="#br1" timeOffset="362504.2468">14093 16722 65 0,'-19'19'40'0,"1"-15"-1"16,18-4 0-16,0 0-38 15,24-16 1-15,6 1-2 16,7 0 0-16,2-3 0 16,-2 7 0-16,-5 3 1 15,-4 6-1-15,-8 6 0 16,-9 4 1-16,-9 4-1 15,-2 3 1-15,-4 0 0 16,-1-1-1-16,3 2 1 16,-2 0-1-16,4-1 0 0,5-1 1 15,0 0-1-15,4-2 0 16,1 2 0-16,2-1 0 15,-1-5 0-15,-1-2 1 16,-10-6 0-16,16 10 0 16,-16-10 0-16,0 0 0 15,2 17 0-15,-2-17 0 16,-10 27-1-16,-1-6 0 15,0 3 0-15,0-4-1 16,3 6-1-16,0-13-3 16,9 4-10-16,-1-17-24 15,2-12 0-15,2-18-3 16,14-7 1-16</inkml:trace>
  <inkml:trace contextRef="#ctx0" brushRef="#br1" timeOffset="362678.2642">14235 16299 73 0,'-34'16'42'16,"9"9"-3"-16,-1-16 0 15,5-9-48-15,21 0-30 16,0 0 0-16,18-12-3 15,-4-7 1-15</inkml:trace>
  <inkml:trace contextRef="#ctx0" brushRef="#br1" timeOffset="363391.3355">14750 16684 48 0,'0'0'38'0,"-19"-12"-1"16,14 24 0-16,-8-9-32 15,7 16 0-15,-5 3-1 16,3 14-1-16,-6 3 0 16,2 4 0-16,-1 2-1 15,0-3 0-15,3-5-1 16,2-7 1-16,3-12-1 0,5-18 0 15,3-9 0-15,7-14 0 16,0-15 0-16,9-5-1 16,-2-11 1-16,2 3-1 15,-3-3 1-15,2 10-1 16,-7 10 0-16,3 13 0 15,-14 21 1-15,17-4-1 16,-10 25 0-16,6 16 1 16,-3 8-1-16,5 2 1 15,5 5-1-15,2-6 1 16,7-4-1-16,2-11 2 15,5-10-1-15,-1-16 0 16,-4-14 0-16,-1-10 0 16,-4-10 0-16,-5-6-1 0,-8-6-2 15,-6-5-4-15,6 8-14 16,-17-21-20-16,13 13-1 15,-10-9-2-15,16 7 0 16</inkml:trace>
  <inkml:trace contextRef="#ctx0" brushRef="#br1" timeOffset="364389.4353">15830 16469 55 0,'22'-37'38'16,"-15"-2"0"-16,8 28-8 16,-15 11-23-16,0 0 1 15,-10 39-4-15,5 14 0 16,-4 22-2-16,0 9 0 15,-2 16-2-15,3 8 2 16,3 2-2-16,1-2 1 16,-1-8-3-16,5-13-2 15,5-7-10-15,-1-23-23 16,7-10 1-16,-9-25-3 15,10-14 0-15</inkml:trace>
  <inkml:trace contextRef="#ctx0" brushRef="#br1" timeOffset="364737.4701">15647 17065 55 0,'-17'-17'39'16,"17"17"-1"-16,-13-16-3 15,13 16-22-15,0 0-9 16,6 22 0-16,-4-5-1 15,5 10-1-15,-1 6 1 16,5 6 0-16,-2 6-1 16,2 3 1-16,0 1-1 0,4-5-1 15,6-1 1 1,1-17-1-16,4-8 0 0,10-12 0 15,3-14-1-15,2-11 1 16,3-16-1-16,-1-16 0 16,0-7 0-16,-2-2 0 15,-4-5-1-15,-8 0-1 16,-4 3 0-16,-6 6-4 15,0 23-14-15,-16-1-19 16,9 20 0-16,-9-1-3 16,11 6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4.xml"/><Relationship Id="rId4" Type="http://schemas.openxmlformats.org/officeDocument/2006/relationships/image" Target="../media/image4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6.xml"/><Relationship Id="rId4" Type="http://schemas.openxmlformats.org/officeDocument/2006/relationships/image" Target="../media/image5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8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8494593"/>
              </p:ext>
            </p:extLst>
          </p:nvPr>
        </p:nvGraphicFramePr>
        <p:xfrm>
          <a:off x="214283" y="762000"/>
          <a:ext cx="8750332" cy="49377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introduction to Impulse (not the perfume) AND see why it simplifies hard questions on momentum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where the formula on page 84 comes 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new HW and a new due date, HW marking and have some HRT plus some HW marking – up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 4 (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20 minutes)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2 on page 85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these impulse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and a new due date plus have some more HRT and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02560" y="1220040"/>
              <a:ext cx="4537440" cy="1255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7520" y="1215720"/>
                <a:ext cx="4548600" cy="127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122400" y="2960280"/>
              <a:ext cx="4532400" cy="15998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080" y="2955240"/>
                <a:ext cx="4559400" cy="161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247763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 and Change of Momentum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0160" y="153720"/>
              <a:ext cx="7881840" cy="571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000" y="138600"/>
                <a:ext cx="7899480" cy="57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040" y="439560"/>
              <a:ext cx="8576280" cy="5063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720" y="426240"/>
                <a:ext cx="8606160" cy="508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37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8880" y="133200"/>
              <a:ext cx="6996240" cy="511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240" y="117360"/>
                <a:ext cx="7017120" cy="514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524120" y="2089800"/>
              <a:ext cx="4221720" cy="3562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10440" y="2073960"/>
                <a:ext cx="4250160" cy="359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003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71600" y="147960"/>
              <a:ext cx="7938360" cy="580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3320" y="135000"/>
                <a:ext cx="7959240" cy="6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92240" y="573120"/>
              <a:ext cx="8930880" cy="6058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7480" y="565200"/>
                <a:ext cx="8960400" cy="60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40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1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2590</TotalTime>
  <Words>301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130</cp:revision>
  <dcterms:created xsi:type="dcterms:W3CDTF">2006-08-16T00:00:00Z</dcterms:created>
  <dcterms:modified xsi:type="dcterms:W3CDTF">2014-05-13T00:45:58Z</dcterms:modified>
</cp:coreProperties>
</file>