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308" r:id="rId5"/>
    <p:sldId id="309" r:id="rId6"/>
    <p:sldId id="310" r:id="rId7"/>
    <p:sldId id="31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2:13:38.7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5-11T22:13:39.208"/>
    </inkml:context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1782 890 90 0,'0'0'39'0,"57"-48"-1"15,-57 48 1-15,0 0-38 0,0 0-1 16,0 0 2-16,57 8 0 15,-54 26 0-15,3 29 0 16,-9 13-1-16,-3 11 1 16,-8 11-1-16,5 7 1 15,-4-4-1-15,4-12-2 16,1-24 2-16,0-13-2 15,5-13 2-15,3-10-2 16,3-18 2-16,-3-11 0 16,11-32-1-16,-2-6 1 15,4-13 0-15,-4-16 1 16,-9 67-2-16,11-89 2 15,-8 37-2-15,2-6 1 16,0 3 0-16,4-4-1 16,0-1 1-16,4-1-2 0,1 6 1 15,4-1-1-15,-1 4 2 16,7-1-1-16,4 10-1 15,-28 43 1-15,62-78 0 16,-62 78-2-16,70-47 2 16,-70 47-1-16,69-6 1 15,-69 6 1-15,54 29 0 16,-54-29 0-16,30 52 1 15,-47-36 0-15,10 51-1 16,-19 3 2-16,-25-3-3 16,-15-14-3-16,-5-10-5 15,71-43-13-15,-64 20-19 16,64-20 1-16,0 0 0 15,-47 6-2-15</inkml:trace>
  <inkml:trace contextRef="#ctx0" brushRef="#br0">2954 1157 102 0,'0'0'41'0,"0"0"-1"16,0 0-2-16,-44-38-34 15,-20 34 0-15,0 16 0 0,-13 1-1 16,1 9 1-16,0 6-2 15,13 7 0-15,11 2-2 16,30 2 1-16,15-5-1 16,18-6 0-16,18-8 0 15,12-9 0-15,13-10-1 16,12-11 1-16,5-7 0 15,2-11 0-15,-4-7 0 16,-9-2 0-16,-60 37 0 16,51-36 0-16,-51 36 1 15,0 0 0-15,46-63 0 16,-45 52-1-16,-1 11 0 15,-23 11 0-15,1 14-1 16,-3 9 1-16,5 4-3 16,7 6 0-16,13 3-4 0,5-11-3 15,26 3-15-15,0-10-17 16,23-1 1-16,0-14-1 15,18-5 3-15</inkml:trace>
  <inkml:trace contextRef="#ctx1" brushRef="#br0">7612 5921 0</inkml:trace>
  <inkml:trace contextRef="#ctx0" brushRef="#br0" timeOffset="985.0985">3629 1214 104 0,'0'0'40'16,"-5"-49"4"-16,5 49-4 15,-21-29-33-15,-19 16-2 16,-16 18-2-16,-2 18 1 15,-5 15-3-15,6 13 1 0,4 5-3 16,24 3 2-16,29-19-1 16,15-5 0-16,14-15 0 15,7-8 0-15,13-11 0 16,6-10 0-16,0-12-1 15,-1-6 1-15,-3-13 0 16,-5-7 0-16,-46 47 0 16,44-52 0-16,-44 52 1 15,35-57-2-15,-35 57 2 16,31-51-1-16,-31 51 1 15,9-30-1-15,4 20 0 16,-13 10 0-16,-3 41-1 16,-7 19 0-16,-4 22 1 0,-2 19-1 15,-10 19-1-15,1 1 0 16,1-4 2-16,0-5-2 15,-2-11 2-15,2-6-1 16,-4-21 1-16,3-6-1 16,-2-23 1-16,-1-14 0 15,-1-14 0-15,0-18-1 16,-3-15-1-16,-2-20 0 15,4-12-2-15,-2-27-4 16,17-4-5-16,-5-14-26 16,24 5-2-16,0-8 2 15,21 16-2-15</inkml:trace>
  <inkml:trace contextRef="#ctx0" brushRef="#br0" timeOffset="1405.1405">4147 1295 108 0,'0'0'41'0,"-22"6"1"16,22-6-1-16,0 0-37 15,26-12-1-15,1-2-1 16,12-1 0-16,5-4 0 16,11-2-1-16,-55 21 0 15,64-24 0-15,-64 24 1 16,61-28-1-16,-61 28 1 0,61-32-2 15,-61 32 2-15,0 0-2 16,62-56 0-16,-62 56 0 16,0 0 0-16,0 0 0 15,0 0 0-15,-23-35 0 16,-30 47 0-16,3 15 0 15,-14 10 0-15,1 12 0 16,5 11 0-16,24 8 0 16,20-10 0-16,38-21 0 15,19-8-9-15,9-19-30 16,28-1-4-16,4-10-1 15,16 1 0-15</inkml:trace>
  <inkml:trace contextRef="#ctx0" brushRef="#br0" timeOffset="1893.1892">5435 841 81 0,'0'0'44'16,"0"0"-1"-16,-28-52 0 15,28 52-16-15,0 0-24 16,57-13-1-16,-57 13 1 15,73-5-1-15,-73 5 2 16,89-1-3-16,-40 0 1 16,-2 2-2-16,5-4 0 15,0 2 0-15,1 1 0 16,-5 3 0-16,-48-3 0 15,79 15 0-15,-79-15 0 16,48 36 0-16,-15 9 0 16,-46 19 0-16,-13 16 0 0,-23 3 0 15,3 2 0 1,-6-3-4-16,3-17-26 0,26-10-12 15,12-18-2-15,21-7 1 16,2-13-2-16</inkml:trace>
  <inkml:trace contextRef="#ctx0" brushRef="#br0" timeOffset="2449.2448">7082 1023 98 0,'-21'-58'40'0,"21"58"1"16,-27-44 0-16,27 44-32 15,0 0-2-15,-58-56-2 16,58 56-1-16,-59-21-1 15,59 21 0-15,-72 0 1 16,72 0-4-16,-76 19 0 16,76-19 0-16,-75 39 0 15,11 2 0-15,28 12 0 16,36-53 0-16,-12 45 0 0,12-45 0 15,0 0 0-15,48 35 0 16,-48-35 0-16,69-5 0 16,-69 5 0-16,80-25 0 15,-80 25 0-15,83-36 0 16,-83 36 0-16,77-37 0 15,-77 37 0-15,56-29 0 16,-56 29 0-16,19-6 0 16,-12 29 0-16,-27 22 0 15,-11 23 0-15,-10 11 0 16,3 10 0-16,11 3-16 15,2-19-12-15,27-11-16 16,-3-15 1-16,21-10-1 16,3-16 2-16</inkml:trace>
  <inkml:trace contextRef="#ctx0" brushRef="#br0" timeOffset="2615.2615">7217 1440 125 0,'-13'30'41'16,"-18"0"2"-16,10 13-4 15,7-4-39-15,-11-4-6 16,18 4-29-16,-11-10-6 16,14 3 0-16,-4-14-1 15</inkml:trace>
  <inkml:trace contextRef="#ctx0" brushRef="#br0" timeOffset="3260.326">8592 887 94 0,'0'0'41'15,"22"-66"1"-15,-22 66-3 16,11-56-33-16,-11 56-1 16,0 0-1-16,-17-52-1 15,17 52 0-15,0 0-1 16,-69 5 0-16,69-5 0 15,-61 38 0-15,33-11-1 16,-34 46 0-16,7 18 1 0,17 9-2 16,23 4 1-16,29-11-1 15,33-12-1-15,30-30 1 16,17-36 1-16,9-25-1 15,0-16 1-15,-56 5 0 16,8-3 0-16,-55 24 1 16,84-69-2-16,-84 69 0 15,65-90 0-15,-51 38 0 16,0-2 0-16,-14 1 0 15,-5 0-2-15,-10 7 0 16,-4-1-1-16,19 47-3 16,-61-71-16-16,61 71-19 15,-75-53-3-15,75 53 0 16,-76-25 0-16</inkml:trace>
  <inkml:trace contextRef="#ctx0" brushRef="#br0" timeOffset="3493.3493">8656 1051 87 0,'28'51'43'0,"-28"-51"1"16,0 0-3-16,14 28-11 15,-14-28-28-15,-3 17-1 16,-4 0-1-16,15 3 1 15,-4 2-2-15,15 9 0 16,1 2-1-16,2 0-2 16,15 3-10-16,-7-14-26 0,20-6-2 15,-3-10 0-15,17-9-1 16</inkml:trace>
  <inkml:trace contextRef="#ctx0" brushRef="#br0" timeOffset="3891.3891">9420 1061 117 0,'0'0'43'0,"0"0"3"16,0-36-2-16,-21 41-42 15,-3 18 1-15,-13 18-3 16,4 20 0-16,13-4 0 15,9 5 0-15,7-9 0 0,16-19 0 16,15-14 0-16,6-10 0 16,10-20 0-16,7-9 0 15,3-12 0-15,-53 31 0 16,55-46 0-16,-55 46 0 15,67-58 0-15,-67 58 0 16,57-66 0-16,-57 66 0 16,54-54 0-16,-54 54 0 15,0 0 0-15,51-52 0 16,-36 57 0-16,-15-5 0 15,9 32 0-15,-13 4 0 16,-9 23-4-16,-6-1-12 16,16 9-8-16,-6-14-3 0,38-24-18 15,-3-9 0 1,19-6 0-16,-2-11 3 0</inkml:trace>
  <inkml:trace contextRef="#ctx0" brushRef="#br0" timeOffset="4650.465">10871 784 110 0,'-47'-21'41'0,"47"21"1"16,0 0-8-16,0 0-34 15,0 0 2-15,31-53-2 16,-31 53 1-16,72-13 0 15,-72 13 0-15,87-9-1 16,-41 9 0-16,-46 0 0 16,85 10 1-16,-85-10-1 15,63 22 2-15,-63-22 0 16,0 0-1-16,27 61 1 15,-27-61 0-15,-16 47-1 16,16-47 0-16,-30 51 0 16,30-51-1-16,0 0 0 0,-23 65-1 15,23-65 1-15,0 0 0 16,27 53 1-16,-27-53-1 15,0 0 1-15,100 50 0 16,-48-25-1-16,-9 11 1 16,-29 1-1-16,-34 10 0 15,-40-1 0-15,-17 4 1 16,-12-6-2-16,11-8 0 15,14-3-1-15,9-16-4 16,32 1-11-16,-1-18-21 16,41 1-5-16,6-8 1 15,31-2-1-15</inkml:trace>
  <inkml:trace contextRef="#ctx0" brushRef="#br0" timeOffset="5140.514">12105 1092 100 0,'0'0'41'15,"26"-46"1"-15,-26 46-1 16,0 0-34-16,0 0-2 15,-58-36 1-15,58 36-2 16,-90 14 0-16,7 9-1 16,12 10-1-16,-9 10-2 15,22 7 0-15,18-2 0 16,35-1 0-16,26-20 0 0,32-13 0 15,9-14 0-15,11-11 0 16,-73 11 0-16,83-21 0 16,-83 21 0-16,81-35 0 15,-81 35 0-15,81-37 0 16,-81 37 0-16,62-44 0 15,-62 44 0-15,53-30 0 16,-53 30 0-16,9-10 0 16,-9 10 0-16,8 22 0 15,-21 9 0-15,-6 17 0 16,-10 9 0-16,11 5 0 15,1 0-3-15,14-22-8 16,23-8-6-16,-5-23-3 16,22 0-9-16,-14-17-14 0,15-8 0 15,-3-9-1-15,1-8 3 16</inkml:trace>
  <inkml:trace contextRef="#ctx0" brushRef="#br0" timeOffset="5694.5694">13707 600 94 0,'0'0'40'0,"43"-52"2"15,-43 52-3-15,0 0-32 16,0 0-2-16,-58 39-1 15,58-39 1-15,-83 99-3 16,14 6 1-16,3 14-2 16,25 5-1-16,21-6-3 15,40-17-4-15,40-23-34 16,16-25-1-16,13-24 0 15,-3-17-2-15</inkml:trace>
  <inkml:trace contextRef="#ctx0" brushRef="#br0" timeOffset="6844.6844">14209 682 75 0,'0'0'39'15,"31"-49"-3"-15,-31 49-6 16,0 0-22-16,0 0 0 15,0 0 0-15,0 0-1 16,0 0-3-16,0 0 0 16,0 0 0-16,2 78-1 15,-19-53-1-15,-2 62 1 16,-5 7-2-16,1 6 0 15,0-2 0-15,12-9-1 16,-1-16 0-16,12-22 0 16,4-33 1-16,7-11 0 15,2-14 0-15,10-9 0 16,-23 16 1-16,0 0 0 15,33-50 0-15,-33 50-1 16,0 0 0-16,52-68 0 0,-52 68 0 16,33-47-1-16,-33 47 0 15,0 0 0-15,52-50 0 16,-52 50 0-16,26-18-1 15,2 21 0-15,0 14-2 16,-1 15-1-16,-1 14-8 16,-6-4-27-16,16 3-4 15,-1-11 2-15,13-12-2 16</inkml:trace>
  <inkml:trace contextRef="#ctx0" brushRef="#br0" timeOffset="7278.7278">15006 1117 105 0,'0'0'41'16,"0"0"2"-16,-19-64-2 16,19 64-37-16,0 0-1 15,-62-28 1-15,44 36-1 16,-48 6-1-16,5 19 0 15,1 10-2-15,14 13 1 16,7 2-1-16,18 3 0 16,15-13 0-16,28-22-1 15,8-12 1-15,8-9 0 16,10-12-1-16,3-11 1 15,6-9-1-15,-6-8 1 16,-51 35 0-16,52-39 0 16,-52 39 1-16,0 0-1 0,53-61 1 15,-53 61 0-15,0 0 0 16,0 0-1-16,28-58 1 15,-28 58-1-15,-13 12-1 16,-1 7 1-16,-1 8-2 16,12 9 0-16,3 1-2 15,16-5-1-15,13-8-4 16,0-19-17-16,21 0-15 15,-4-10 0-15,11-6 0 16,-5-11 2-16</inkml:trace>
  <inkml:trace contextRef="#ctx0" brushRef="#br0" timeOffset="7602.7602">15489 1157 106 0,'0'0'39'16,"-18"13"1"-16,-6 17-10 15,-10 10-25-15,5 9 0 16,3-3-3-16,18-4 1 15,4-11-1-15,5-7-1 16,5-8 1-16,5-13-1 16,7-10 0-16,4-11 0 15,0-12 0-15,-22 30 0 16,0 0 1-16,44-70-2 15,-44 70 1-15,30-59-1 16,-30 59 2-16,30-59-2 16,-30 59-1-16,31-57 1 0,-31 57-2 15,27-46-1-15,-27 46-1 16,0 0-1-16,57-51-3 15,-57 51-11-15,53-22-21 16,-53 22 0-16,64-9 0 16,-64 9 2-16</inkml:trace>
  <inkml:trace contextRef="#ctx0" brushRef="#br0" timeOffset="7995.7995">16125 1025 111 0,'0'0'40'0,"0"0"3"15,0 0-6-15,0 0-30 16,0 0-2-16,12 13-2 15,-51 10 0-15,-12 6-2 16,1 11 1-16,2 0-2 0,15 4 1 16,15-3-1-16,27-11 0 15,25-28 0-15,13-10 2 16,-47 8-2-16,60-22 0 15,-60 22 0-15,65-40 0 16,-65 40 0-16,72-53 0 16,-72 53 0-16,64-59 0 15,-64 59 0-15,58-52 0 16,-58 52 0-16,0 0 0 15,41-49 0-15,-41 49 0 16,0 0 0-16,0 0 0 16,-2 32 0-16,1 9 0 15,5 2-2-15,17-3-2 16,-21-40-3-16,54 20-1 0,-54-20-10 15,86-10-12-15,-32-8-12 16,-1-4-1-16,1-9 2 16,1-4 1-16</inkml:trace>
  <inkml:trace contextRef="#ctx0" brushRef="#br0" timeOffset="8188.8188">17155 633 113 0,'55'-79'43'0,"-55"79"0"15,0 0 0-15,19-55-40 16,-19 55-2-16,0 0 2 15,0 0-1-15,-44 66-1 16,44-66-2-16,-42 93-1 16,19-60-4-16,-15 88-8 0,-4-7-13 15,21-8-16-15,5-16 0 16,19-17-2-16,7-20 4 15</inkml:trace>
  <inkml:trace contextRef="#ctx0" brushRef="#br0" timeOffset="8397.8397">17204 1253 96 0,'0'0'43'16,"-18"-11"1"-16,18 11-2 15,-14-1-21-15,0-3-19 16,14 4-1-16,0 0-3 0,0 0-4 15,0 0-11-15,0 0-12 16,0 0-15-16,0 0 3 16,0 0-3-16,0 0 3 15</inkml:trace>
  <inkml:trace contextRef="#ctx0" brushRef="#br0" timeOffset="8781.878">17523 367 86 0,'0'0'37'15,"0"0"-1"-15,0 0-8 16,0 0-35-16,0 0-27 0,0 0-1 16,0 0-2-16,0 0 0 15</inkml:trace>
  <inkml:trace contextRef="#ctx0" brushRef="#br0" timeOffset="9464.9464">16293 944 46 0,'0'0'34'0,"0"0"2"16,0 0-1-16,0 0-12 16,0 0-15-16,0 0-1 15,0 0 0-15,0 0-1 0,0 0 0 16,0 0-2-16,0 0 1 15,0 0 0-15,0 0-2 16,0 0 1-16,0 0-2 16,0 0-1-16,0 0 1 15,51-50 0-15,-51 50-1 16,20-55 0-16,-20 55 1 15,19-64-1-15,-19 64 0 16,19-65 0-16,-19 65 0 16,15-62-1-16,-15 62 0 15,14-51 0-15,-14 51 0 16,0 0 0-16,0 0-1 0,0 0 1 15,0 0 0 1,0 0-1-16,0 0 1 0,-3 56 1 16,3-56-1-16,-17 79 0 15,17-79-2-15,-8 112-2 16,-13-25-6-16,21-87-23 15,-18 72-8-15,18-72 1 16,-10 58-3-16</inkml:trace>
  <inkml:trace contextRef="#ctx0" brushRef="#br0" timeOffset="10721.072">17002 1373 85 0,'0'0'37'0,"0"0"0"16,-25 8 0-16,13-2-33 15,-7 0-1-15,5 3 0 16,-2-3 0-16,16-6-1 16,-15 12 1-16,15-12-2 15,0 0 1-15,22 4-1 16,-5-6 0-16,2 1 1 15,-4-2-1-15,3 1 0 16,-5 0 0-16,-13 2 0 0,12-5 1 16,-12 5-2-16,-15-2 1 15,15 2 0-15,-19-4 0 16,10 0 0-16,9 4-1 15,-15-3 0-15,15 3 0 16,0 0 1-16,0 0-1 16,0 0 0-16,0 0 0 15,-6 14 0-15,6-14 0 16,0 0 1-16,9 11-1 15,-9-11 1-15,12-1-1 16,-3-1 1-16,-9 2 0 16,17-8 1-16,-17 8-1 15,11-10 0-15,-11 10 0 0,0 0 0 16,0 0 0-16,0 0 0 15,-11-4-1-15,11 4 0 16,-18 10 1-16,5-2-1 16,13-8 0-16,-20 14-1 15,20-14 1-15,-8 15-2 16,8-15-2-16,0 0-5 15,27-3-14-15,-18-11-18 16,16 2-1-16,-1-10-1 16,13-1 1-16</inkml:trace>
  <inkml:trace contextRef="#ctx0" brushRef="#br0" timeOffset="11186.1185">17576 630 85 0,'0'0'40'0,"0"0"-1"15,-29-56-2-15,29 56-32 16,0 0-1-16,0 0-1 0,0 0 0 15,0 0 0-15,0 0 0 16,0 0-1-16,0 0 0 16,0 0 0-16,-2 52 0 15,2-52 0-15,17 58 0 16,-17-58-1-16,35 99 1 15,-29-8-2-15,-4 12 1 16,-18 2 0-16,-11-2 0 16,-20-13-1-16,0-10 0 15,-1-20-2-15,11-21 0 16,9-9-2-16,2-18-9 15,26-12-14-15,-10-5-14 16,18-11 0-16,-4-12-2 16,15-1 1-16</inkml:trace>
  <inkml:trace contextRef="#ctx0" brushRef="#br1" timeOffset="22784.2782">2833 3314 21 0,'0'0'25'15,"18"-4"2"-15,-6-3-2 16,7 7-12-16,-5-7-3 16,10 6-2-16,-4-5-3 15,4 3-1-15,5 2-2 16,1 2-1-16,1 3 1 15,6 3-2-15,5-3 1 0,3 6-1 16,4-1 0-16,4 0 1 16,8 0-1-16,5 1 0 15,5-5 1-15,14 0-1 16,4 0 1-16,15-3 0 15,5-2-1-15,9 1 1 16,8-2 0-16,9 0 0 16,13 1 0-16,1 0 0 15,6-1-1-15,8 1 1 16,10-2 0-16,6 1 0 15,7-2 0-15,11 1 0 16,5-2-1-16,8-2 1 16,16 1 0-16,4-2-1 15,9 0 0-15,7 0 1 16,4-1-1-16,-2 3 0 0,7 0 0 15,-3 2-1-15,-4 1 1 16,3 1 0-16,5 2-1 16,-3-1 1-16,9 3-1 15,2-2 1-15,9 2 0 16,10-1 1-16,0-1-1 15,5 1 1-15,0 0 0 16,4-1 0-16,-7-2 1 16,5 3-1-16,-5-1 1 15,1 2-1-15,-2 0 1 16,-4 0-1-16,-2 0 0 15,1 0-1-15,-4-1 1 16,-2 1-1-16,0-3 0 16,-2-2 1-16,-3-1-1 0,6 0 0 15,-2-6 0-15,-2 1 0 16,2-1-1-16,-2 1 1 15,-13-2-1-15,-1-1 0 16,-7 2 1-16,-16-2-1 16,-7 4 1-16,-13-4 0 15,-11 4 0-15,-10-1 0 16,-11 1 0-16,-17 0 0 15,-10 1 0-15,-14 0 0 16,-16 1-3-16,-21-1 0 16,-13 4-1-16,-21-5-1 15,-13 9-3-15,-26-13-6 16,-1 11-15-16,-19-7-3 0,-10 7 1 15,3-10 1-15</inkml:trace>
  <inkml:trace contextRef="#ctx0" brushRef="#br1" timeOffset="23700.3698">19073 3165 39 0,'0'0'25'15,"-12"6"1"-15,12-6-4 16,-10 2-27-16,10-2-1 16,0 0 1-16,-9-5 4 15,9 5 1-15,0 0 2 0,-7-11 2 16,7 11 3-16,-3-11 0 15,3 11 1-15,0 0-1 16,-7-13-1-16,7 13-1 16,0 0-1-16,0 0-1 15,0 0-1-15,0 0 0 16,0 0 0-16,17 9 1 15,-17-9 0-15,12 3 0 16,-12-3 1-16,17 0 0 16,-17 0-2-16,11 0 0 15,-11 0 0-15,0 0-1 16,0 0 0-16,8 15 1 15,-9-3-2-15,-2 9 2 0,-2 3-2 16,-1 7 2 0,-2 6-2-16,0 8 0 0,-2 3 2 15,-2 2-2-15,-1 1 1 16,-2 1-1-16,-2-1 1 15,-1-4-2-15,0-4 2 16,-2-6-1-16,4-3-4 16,-5-13-15-16,13 3-15 15,-2-12-1-15,10-12-2 16,0 0 1-16</inkml:trace>
  <inkml:trace contextRef="#ctx0" brushRef="#br1" timeOffset="25466.5464">18970 3709 0 0,'11'0'27'16,"-11"0"0"-16,0 0-1 15,0 0-8-15,3-13-2 16,-3 13-3-16,0 0-4 16,0 0-3-16,-8-11-2 15,8 11-1-15,-22-4-1 16,4 4 1-16,-5-1-1 15,-3 2 0-15,-6 0 0 16,-2 2 1-16,-7 1-1 16,0 2 1-16,-10-1 1 15,-1 5-2-15,-7-5 0 16,-5 5 0-16,-7-2 0 15,-8 0-1-15,-6 1 0 0,-1 1 0 16,-7-2 0-16,-4-1 0 16,-6-1 0-16,-2 1 0 15,-7-3-1-15,-2-2 0 16,1 0 1-16,-8-1-1 15,2-2 0-15,-4-1 1 16,-3-3-1-16,-1 2 1 16,-2-2 0-16,1-2-1 15,-6-1 1-15,-5 4-1 16,-1-3 1-16,-3 2-1 15,-3-1 0-15,0 3 1 16,-8 1-1-16,-1-1 0 16,0 2 0-16,4 1 0 0,-1-1 0 15,1 1 1 1,-5-1-1-16,5 2 0 0,4-3 0 15,-3 0 0-15,-2-1 0 16,-5 1 0-16,2 1 0 16,-5-2 1-16,-6 2-2 15,-1 0 1-15,-4 0 0 16,-1-2 0-16,0 1 0 15,-1 1 0-15,-1-4 0 16,4 1 0-16,2-3 1 16,3-2-1-16,-2-1 0 15,0 1 0-15,1-2 0 16,-2-2 0-16,-3 4 0 15,-4-3-1-15,-5 2 1 16,-3-1 0-16,-1 5 0 0,-7 0 0 16,-1 0-1-16,-6 4 1 15,1 1 0-15,1 1 1 16,-3 2-1-16,4 0 1 15,4 2-1-15,-1-2 1 16,2 3 0-16,3-2-1 16,2-1 0-16,-4 1 0 15,0-1 0-15,-1 0 0 16,-3 4 0-16,-1-4 0 15,0 1-1-15,-3 3 1 16,3-2 0-16,6 1 0 16,-2 0-1-16,6 1 1 15,5-2 0-15,3-1 0 16,10 2 0-16,8-5 0 0,3 0 0 15,4-2 0 1,11-1 0-16,7 0 0 0,4-1 0 16,2 1 0-16,1 0 0 15,5 2 0-15,4 1 1 16,1 0-1-16,3 2 0 15,1 1 0-15,2-1 1 16,6 2-1-16,4 0 0 16,3 2 0-16,6-3 0 15,5 2 0-15,3 0 1 16,4-1-1-16,12-3 1 15,6 3-1-15,6-1 1 16,8-2-1-16,8 1 1 16,8-2-1-16,8 1 0 0,6-2-1 15,6 2-1-15,11-1 1 16,0 0 0-16,-6 9 0 15,6-9 0-15,6 13 0 16,-6-13 0-16,11 18 1 16,-6-7 0-16,-1 0-1 15,0 1 1-15,0-2 0 16,-3 0 0-16,3 1-1 15,-4-11 2-15,1 14-2 16,-1-14 1-16,0 0 1 16,0 0 0-16,0 0-1 15,4-24 1-15,-3 4 0 16,-2-10 1-16,1-3-1 15,-4-7 0-15,4-3-1 16,-6-4 1-16,1 2 0 0,-4-1-2 16,4 6 2-16,-5-1 0 15,2 6-1-15,1 6 0 16,0 6 1-16,2 2 0 15,-2 5-1-15,1 2 0 16,5 4 0-16,1 10 0 16,-6-14 1-16,6 14-1 15,0 0 0-15,0 0 0 16,0 0 0-16,0 0 0 15,0 0 0-15,0 0 0 16,16 15 0-16,-1-5-1 16,6 0 1-16,8 0 1 15,14-1-2-15,9-3 1 16,9-4-1-16,11 3-1 0,2-3-2 15,5 11-6-15,-13-8-27 16,4 12 1-16,-15-7-2 16,-6 1 1-16</inkml:trace>
  <inkml:trace contextRef="#ctx0" brushRef="#br1" timeOffset="31164.1161">9612 1701 48 0,'-2'-15'33'15,"-3"6"1"-15,-6-3-1 16,11 12-16-16,-32-1-5 16,18 2-10-16,-8 0 2 15,9 7 0-15,-6 2 1 16,5 3-2-16,-1 7 1 15,8 5-2-15,-1 3 2 16,6 11-2-16,0-2 0 16,4 5-2-16,6-1 1 15,7-2-1-15,3-4 0 0,7-6 0 16,4-11 0-16,8-13 0 15,0-12 1-15,10-14 1 16,0-6 0-16,-1-9 0 16,-4-5-1-16,-6-4 1 15,-9 1-1-15,-8 2 0 16,-13 9-1-16,-13 6 1 15,-11 10-2-15,-9 6 1 16,-7 10 0-16,-4 6 0 16,5 5-1-16,1 2-4 15,23 7-29-15,9-19-4 16,8 20-1-16,16-17 0 15</inkml:trace>
  <inkml:trace contextRef="#ctx0" brushRef="#br1" timeOffset="31346.1343">10341 1935 95 0,'-23'-1'37'16,"9"-4"-5"-16,11-10-31 15,0-7-33-15,13 12-7 16,3-12 0-16</inkml:trace>
  <inkml:trace contextRef="#ctx0" brushRef="#br1" timeOffset="31922.1919">10562 1597 95 0,'0'0'39'16,"-10"-16"0"-16,25 8 0 15,1 8-37-15,19-13 0 0,7-1-1 16,6 4 1-16,-1 1 0 15,-1 6-1-15,-6 5 0 16,-9 6 0-16,-7 2 0 16,-9 7-1-16,-12 2 1 15,-7 4-2-15,-9-1 2 16,-7 2-2-16,-5 1 2 15,-2 0-1-15,-1-4 1 16,6 0-2-16,4-6 1 16,8-3 0-16,10-12 1 15,17 16-2-15,7-13 1 16,4 0 0-16,5-1 0 15,4 1 0-15,-3 1 0 0,-5 1 0 16,-6 4 1-16,-14 2 0 16,-9 3-1-16,-9 8 1 15,-12 2 0-15,-11 3-1 16,-5 0 0-16,-5 1-1 15,1-1 0-15,3-7-3 16,17 2-5-16,-3-17-28 16,24-5-3-16,17 0 2 15,16-6-3-15</inkml:trace>
  <inkml:trace contextRef="#ctx0" brushRef="#br1" timeOffset="32471.2468">11237 1729 92 0,'0'0'38'0,"-16"-9"2"16,16 9-3-16,-26 17-32 15,15-1 0-15,-3 2-1 16,5 6-1-16,-5 1-1 15,1 5 0-15,4-6 0 16,3 0-1-16,2-7 0 16,1-2-1-16,3-15 1 15,0 0-1-15,19 0 1 16,-6-13-1-16,2-6 1 15,3-9-1-15,0 1 0 16,2-7 0-16,-1 3-1 16,-1 1 2-16,-1 5-2 0,-5 4 2 15,-3 8-2-15,-9 13 2 16,0 0 0-16,11 3 0 15,-9 8 0-15,0 4-1 16,3 1 1-16,6 2-1 16,3-6 2-16,8-1-2 15,5-8 1-15,7-4-1 16,4-7 0-16,4-6 1 15,-1-1-1-15,-7-2 2 16,1 1-2-16,-8 1 1 16,-9 4-1-16,-2 4 1 15,-16 7-1-15,9 12 1 16,-12 5-1-16,-5 5-1 15,2 7 0-15,-3 0-4 0,6 12-5 16,-8-17-13-16,16 16-17 16,-2-20-2-16,17 6 1 15,0-12-3-15</inkml:trace>
  <inkml:trace contextRef="#ctx0" brushRef="#br1" timeOffset="33779.3776">13210 1659 37 0,'104'7'18'16,"9"0"3"-16,17 2 2 15,7-3-13-15,29 2 1 0,5-5-1 16,25 1 0-16,12-6-4 15,22 1 0-15,10-8-2 16,23 3-1-16,6-2-1 16,12 3 1-16,5 2-3 15,5 4 1-15,-4-1 0 16,-4 7-2-16,-2 1-3 15,-19-5-28-15,-2 0 1 16,-22-3-4-16,-19-9 3 16</inkml:trace>
  <inkml:trace contextRef="#ctx0" brushRef="#br1" timeOffset="34461.4458">17763 1631 40 0,'37'-10'33'16,"6"-4"-1"-16,20 10-7 15,-1-10-7-15,23 11-6 16,-1-2-4-16,14 5-2 15,1 2-2-15,10 4-2 16,3 0-1-16,2 4 0 16,8-2 0-16,1-2-1 15,2-6 0-15,2-2-1 16,0-3-3-16,-15-9-21 15,-6 3-9-15,-18-3-2 0,-18 2 2 16</inkml:trace>
  <inkml:trace contextRef="#ctx0" brushRef="#br1" timeOffset="34965.4962">19218 1292 55 0,'0'0'33'0,"-11"-49"-2"16,11 49 3-16,0 0-31 15,0 0 1-15,-14-48 1 0,14 48 2 16,-16-7-2-16,5 19-1 16,9 20 0-16,-12 14-2 15,7 16 1-15,-4 14-1 16,-5 13-1-16,-5-2-1 15,0 3-1-15,-1-3-1 16,1-12-5-16,13 0-24 16,-2-21-6-16,14-6-1 15,2-18 1-15</inkml:trace>
  <inkml:trace contextRef="#ctx0" brushRef="#br1" timeOffset="35215.5211">19371 1348 81 0,'-31'21'38'16,"-24"18"-2"-16,-11 23 1 15,-30 6-35-15,-9 13-1 16,-8 7-1-16,4-5-5 16,15-3-31-16,4-9-1 15,27-12 0-15,19-19-2 16</inkml:trace>
  <inkml:trace contextRef="#ctx0" brushRef="#br1" timeOffset="36632.6628">9222 1739 47 0,'-19'0'25'0,"-12"-5"3"16,0 6-4-16,-15-5-8 16,6 6-6-16,-15-3-2 15,1 3-2-15,-12-2 0 16,0 1-3-16,-14-1 0 15,-1 4 0-15,-12-4 0 16,-2 2-1-16,-10-2 0 16,-3 1 1-16,-9-2-1 0,-2 0 0 15,-5-2 0-15,-7 0 0 16,-1 1 0-16,-6-1 0 15,-7-1-1-15,2 1 1 16,-6-3-1-16,2 2 0 16,-2-4-1-16,-3 4 1 15,1-3-1-15,-1 1 1 16,0-1-2-16,0 3 2 15,-7-1-2-15,3 0 1 16,-2 4-1-16,3-1 0 16,-5 2 1-16,0 1-1 15,4-1 1-15,2 1-1 16,7-2 1-16,2 2 0 15,0-2 0-15,4 0 0 0,9-3 0 16,1 3 0-16,4 0 1 16,0 1-1-16,3 1 1 15,-2 0-1-15,7 6 1 16,-2-1-1-16,3 2 2 15,1 1-1-15,5-2-1 16,9 0 1-16,8-2-1 16,11-4-1-16,15 0-5 15,3-11-18-15,25 9-14 16,8-6 2-16,21 4-3 15,12 3 2-15</inkml:trace>
  <inkml:trace contextRef="#ctx0" brushRef="#br1" timeOffset="37051.7048">2571 1450 79 0,'0'0'37'0,"-4"-14"-2"16,4 14 3-16,0 0-33 15,4 15-1-15,-3 5-2 16,5 9 0-16,-3 10 2 16,1 9-3-16,-3 8 1 15,-3 13-2-15,-1 8 0 16,-8-4-5-16,5 7-4 15,-13-17-28-15,14 0 0 16,-4-20-3-16,12-5 3 16</inkml:trace>
  <inkml:trace contextRef="#ctx0" brushRef="#br1" timeOffset="37271.7267">2892 1430 91 0,'-29'13'38'16,"-22"17"1"-16,-3 17-2 16,-11 9-33-16,-11 16-1 15,-3 3-1-15,3 4-3 16,12 4-4-16,1-16-33 15,24-6 0-15,11-19-1 16,24-10-2-16</inkml:trace>
  <inkml:trace contextRef="#ctx0" brushRef="#br2" timeOffset="83577.3569">2637 4197 55 0,'0'0'32'15,"5"-16"2"-15,-5 16 0 16,-5-16-22-16,5 16-3 0,0 0-4 16,0 0 0-1,0 0-2-15,5 15 0 0,-5 11-1 16,2 21 0-16,-3 17-1 15,1 24 1-15,-6 20-1 16,-2 26 0-16,-7 21 0 16,-5 10 0-16,1 4 1 15,-4-5-1-15,3-13-1 16,4-24-6-16,19-15-28 15,-2-32 0-15,17-23-1 16,-3-32-2-16</inkml:trace>
  <inkml:trace contextRef="#ctx0" brushRef="#br2" timeOffset="83959.3951">2402 5261 62 0,'0'0'35'16,"-11"-20"-1"-16,11 20-1 15,-12 2-27-15,14 13-1 16,-5 4 0-16,8 18 1 16,-5 9-1-16,6 20-1 15,-1 10 0-15,6 11 0 0,-6-1 0 16,10-4-1-16,4-14 1 15,9-19-1-15,6-27 1 16,9-31 0-16,12-35-4 16,6-25-1-16,8-15-3 15,-2-20-14-15,3 9-21 16,-13 4 0-16,-7 19-2 15,-12 16-2-15</inkml:trace>
  <inkml:trace contextRef="#ctx0" brushRef="#br2" timeOffset="84594.4586">2321 6490 87 0,'5'-14'36'0,"-5"-4"0"15,0 18 0-15,-12-10-32 16,1 16-1-16,-9 7 0 16,-2 15 1-16,-4 8-1 15,-6 6 0-15,2 4-1 16,1 2 0-16,6-3 0 15,10-1-1-15,9-14 0 16,14-4 0-16,13-13 0 0,14-6-1 16,8-4 0-1,11-2 1-15,4 1 0 0,-2 5-1 16,-5 5 1-16,-6 10-1 15,-12 9 1-15,-11 11-1 16,-21 6 1-16,-12 0-1 16,-13 2-1-16,-6-7-1 15,3-6-2-15,-11-25-9 16,14-11-24-16,1-30-2 15,16-11 2-15,4-27-1 16</inkml:trace>
  <inkml:trace contextRef="#ctx0" brushRef="#br2" timeOffset="84762.4754">2326 6380 112 0,'-23'26'39'0,"-4"-8"0"16,20 11-2-16,7-17-34 15,23-8 0-15,22-15-3 16,16-12-3-16,20-4-3 15,4-16-8-15,20 13-22 16,-5-7-4-16,8 17 2 16,-16 4-3-16</inkml:trace>
  <inkml:trace contextRef="#ctx0" brushRef="#br2" timeOffset="84944.4935">3095 6730 106 0,'-23'2'38'0,"11"-3"1"15,1-19-3-15,13-11-34 16,14 7-14-16,-1-16-26 16,18-2 1-16,1-5-2 15,13 4 0-15</inkml:trace>
  <inkml:trace contextRef="#ctx0" brushRef="#br2" timeOffset="85395.5387">3615 6242 94 0,'-29'-1'39'0,"1"8"1"0,-8-7-1 16,5 3-33-16,-5 3-1 15,4 7-2-15,3 3-1 16,6 5 0-16,3 3-1 15,5 3 1-15,9 2-1 16,7 0 1-16,10-1-1 16,7-3 0-16,8-3 0 15,7-5 0-15,10-6 0 16,6-3-2-16,2-2 1 15,2-3 0-15,0 4 0 16,-1 2 0-16,-10 8 0 16,-5 9 0-16,-16 5 0 15,-9 13 1-15,-17 3-1 16,-8 4 0-16,-11 2 0 15,-8-5 1-15,-2-5-1 0,-3-10 1 16,2-13-1-16,4-19 0 16,10-20 0-16,6-19 0 15,9-21-1-15,8-17 0 16,9-12-1-16,6-9-1 15,3 4-1-15,3-1-5 16,7 20-28-16,-14 9-3 16,4 23 0-16,-9 11-2 15</inkml:trace>
  <inkml:trace contextRef="#ctx0" brushRef="#br2" timeOffset="93948.3939">8096 3110 47 0,'0'0'30'0,"0"0"1"15,0 0 0-15,-7-13-20 16,7 13-3-16,0 0-2 15,0 0 1-15,-12 0-2 16,12 0-1-16,0 0-1 16,0 0 0-16,0 0-1 15,0 0-1-15,0 0 1 16,0 0 0-16,0 0-1 15,0 0 0-15,0 0 1 16,0 0-1-16,-4-17 1 16,4 4 0-16,0-2-1 15,3-2 1-15,-4-6-1 16,3-5 0-16,1-2 0 15,0-3 0-15,-2-5 0 16,3-5-1-16,-1-4 0 0,-1-5-1 16,-2-4 1-16,3-2-1 15,-2-6 1-15,0-1-1 16,0-2 1-16,3 6 0 15,-3 1 0-15,0 2 1 16,1 6 0-16,1 3-1 16,-4 7 1-16,-3 5 0 15,1 0 0-15,-2 3 0 16,-1 3 0-16,2-1 0 15,-1 5 0-15,1 0 0 16,3 3-1-16,1 2 1 16,0 5-1-16,3 3 0 15,-1 4 0-15,-2 10 0 16,5-15 0-16,-5 15 0 0,0 0 0 15,0 0 0-15,0 0 0 16,-10 15 0-16,10-15 1 16,-14 23-1-16,5-5 0 15,-1 6 0-15,-4 5 0 16,-1 7 0-16,-3 4 0 15,3 4 0-15,1 1-1 16,0-2 1-16,5-2 0 16,-1-7-1-16,4-7 1 15,2-6 0-15,4-21 0 16,0 0 1-16,0 0 0 15,13-26-1-15,-6-3 2 16,4-5-2-16,-1-9 2 0,2-8-1 16,3 5 1-16,-1-2-1 15,-1 2 0-15,1 6 0 16,4 3 0-16,-2 7 0 15,1 9-1-15,0 7 1 16,3 7-1-16,0 11 0 16,0 6 0-16,4 12 0 15,-2 8 0-15,2 7 0 16,0 9-1-16,0 3-1 15,1 3-1-15,0 2-3 16,8 10-8-16,-11-13-24 16,17 9 0-16,-13-16-1 15,11 3-1-15</inkml:trace>
  <inkml:trace contextRef="#ctx0" brushRef="#br2" timeOffset="94948.4938">4427 2147 67 0,'-13'-22'35'0,"-1"13"0"15,-6-3 0-15,-5 15-29 16,-5 0-2-16,4 15 0 16,-9 3 0-16,5 19-2 15,-4 6 0-15,10 7 0 16,2 6 0-16,8 5 1 15,8-4-2-15,12 0 2 16,10-9-2-16,13-10 0 16,6-13 0-16,9-13 1 0,3-13-1 15,3-11 0-15,1-14 0 16,-1-15-1-16,-7-10 1 15,-9-10-1-15,-7-3 1 16,-13-1-2-16,-12 3 1 16,-10 5-2-16,-15 10 2 15,-11 13 0-15,-7 13 0 16,-3 15-2-16,1 13-1 15,1 3-6-15,19 15-28 16,8-9-1-16,20 7 1 16,10-9-3-16</inkml:trace>
  <inkml:trace contextRef="#ctx0" brushRef="#br2" timeOffset="95113.5104">5041 2393 93 0,'-20'18'38'15,"-5"-10"-5"-15,1-10-10 16,6 2-58-16,7-14-2 16,11 14-1-16,9-32 0 15</inkml:trace>
  <inkml:trace contextRef="#ctx0" brushRef="#br2" timeOffset="95353.5344">5311 2062 93 0,'0'0'38'0,"0"-23"2"16,0 23-3-16,-10-4-33 16,3 17-1-16,-2 10-1 15,-2 17 1-15,-4 10-2 16,0 10 0-16,-1 7-1 15,-1 4 0-15,5 4-3 16,-3-21-13-16,15 10-23 16,3-24 2-16,17-5-3 15,3-22 0-15</inkml:trace>
  <inkml:trace contextRef="#ctx0" brushRef="#br2" timeOffset="96133.6124">5655 2272 90 0,'0'0'37'0,"0"0"-2"15,-5 14-1-15,5-14-31 16,-8 25 0-16,1-4 0 15,3 6 0-15,-2 2-1 16,-2 1 0-16,3-1-1 16,1-2 1-16,0-8-1 15,4-5 0-15,0-14 0 0,13-2 0 16,-3-16-1-16,4-4 0 15,5-9 1-15,-1-4-1 16,1-2 0-16,-3 1 0 16,1 2 0-16,-4 9 1 15,-6 4 0-15,0 11-1 16,-7 10 1-16,0 0 0 15,1 22 0-15,-1-4-1 16,5 3 1-16,2 0 0 16,7-4-1-16,4-2 1 15,9-11 0-15,6-7 1 16,4-6 0-16,4-8 0 15,1-6 0-15,-6-2-1 0,-2-1 1 16,-2 2-1-16,-9 4 1 16,-1 3-1-16,-8 5-1 15,-4 3 0-15,-10 9 0 16,14 9 0-16,-10 6 0 15,-3 12-2-15,-1 9-2 16,-3-1-3-16,14 20-32 16,-12-15-1-16,12 9-2 15,-6-9 1-15</inkml:trace>
  <inkml:trace contextRef="#ctx0" brushRef="#br2" timeOffset="106221.6211">11651 3888 54 0,'1'-17'32'0,"-2"-2"1"15,1 5 1-15,-8-1-27 16,8 15-1-16,0 0 1 16,0 0-2-16,-1 19 0 15,5 17-2-15,1 17-1 0,0 17-1 16,0 19 0-16,0 21 0 15,0 17-1-15,-4 9 0 16,-2 6 2-16,-2-3-3 16,-1-6 0-16,-2-20-7 15,12-11-26-15,-4-28-1 16,14-20 1-16,-1-26-3 15</inkml:trace>
  <inkml:trace contextRef="#ctx0" brushRef="#br2" timeOffset="106717.6707">11486 4999 70 0,'-1'-24'36'0,"-7"1"-4"0,8 23-2 16,-6-17-23-16,6 17-1 15,6 20-2-15,7 9-1 16,-3 11 1-16,5 16-3 16,3 8 2-16,3 10-3 15,-1 7 1-15,1 1 2 16,1-7-2-16,-1-9 2 15,0-15-2-15,7-15 3 16,3-28-2-16,2-20-1 16,8-27 1-16,6-20-4 15,1-17 3-15,0-14-5 16,-1-4-2-16,-9-15-10 15,4 16-21-15,-13 1 0 16,-1 21-2-16,-13 11 2 16</inkml:trace>
  <inkml:trace contextRef="#ctx0" brushRef="#br2" timeOffset="108926.8916">11166 6266 82 0,'18'-14'36'15,"11"-6"-2"-15,14-1 1 16,13-1-34-16,6-5 0 15,11 4 0-15,5 0 0 16,-5 8-1-16,-5 3 1 16,-11 7-1-16,-10 10 0 15,-19 8 0-15,-16 11 0 16,-16 3 1-16,-13 10 0 15,-12-2 1-15,-4 6 0 16,-5-5-1-16,6 1 1 16,3-11-1-16,10-1 0 0,13-9-1 15,6-16 1-15,20 16-1 16,6-14 0-16,6 0 0 15,4 1 0-15,0 4 0 16,-4-2 2-16,-7 8-1 16,-8 11 0-16,-12 4 0 15,-15 10 1-15,-9 4-1 16,-11 3 1-16,-6 0-2 15,-5-3 0-15,8 2-4 16,-5-16-4-16,23-2-23 16,1-18-6-16,14-8 2 15,17-16-2-15</inkml:trace>
  <inkml:trace contextRef="#ctx0" brushRef="#br2" timeOffset="109174.9163">12126 6421 100 0,'-16'22'40'15,"-8"-5"-1"-15,7 7 0 16,-3-7-39-16,8-5-2 16,13 9-11-16,-1-21-24 15,28 7 0-15,-6-15-2 16,15-4 1-16</inkml:trace>
  <inkml:trace contextRef="#ctx0" brushRef="#br2" timeOffset="109542.9532">12522 6175 90 0,'-24'13'37'0,"-5"3"-1"16,1 9 1-16,-11 11-33 15,10 8 1-15,2 4 0 16,7 9 0-16,6 0-2 16,10 1 1-16,8-6-3 0,16-7 2 15,13-17-2-15,9-12 0 16,8-16 0-16,5-16-1 15,-1-13 0-15,1-13-1 16,-10-8 1-16,-8-6-2 16,-15-1 2-16,-13-1-3 15,-14 6 2-15,-13 6-3 16,-12 8 2-16,-8 10-2 15,0 13 0-15,-3 4-4 16,20 16-28-16,-6-1 0 16,23 11 0-16,6-5-1 15</inkml:trace>
  <inkml:trace contextRef="#ctx0" brushRef="#br2" timeOffset="110060.0049">13203 6236 98 0,'-24'0'37'16,"8"6"2"-16,-10 0-2 16,4 5-33-16,-7 7-2 15,3 8 0-15,-1 9 1 16,1 6 0-16,1 3-2 15,2 4 2-15,3-3-2 16,5-1 2-16,7-9-3 16,3-9 3-16,5-11-3 15,0-15 1-15,18-4-1 16,-4-17 0-16,4-11 1 0,1-8-3 15,1-8 3-15,0-4-3 16,-2-1 3-16,0 4-3 16,-2 6 2-16,-3 8-2 15,-3 13 2-15,1 13 0 16,2 13 0-16,-1 12 0 15,3 10 0-15,2 12-1 16,2 6 1-16,6 5 2 16,2-1-1-16,1-1 1 15,1-5-2-15,0-10 2 16,-1-9 0-16,0-11 1 15,-5-17-1-15,-7-12-2 0,-1-16 1 16,0-9-1-16,-4-14 0 16,-2-5-2-16,-3-2-1 15,-3-5-3-15,3 13-2 16,-9-5-28-16,10 23-3 15,-7 1-1-15,6 21 0 16</inkml:trace>
  <inkml:trace contextRef="#ctx0" brushRef="#br2" timeOffset="112617.2606">18914 4254 26 0,'2'-18'30'16,"2"0"4"-16,-5-1-2 15,1 19-13-15,-5-27-9 16,5 27-1-16,2-18-1 0,-2 18 0 15,0 0-1-15,0 0-3 16,5 12 0-16,0 19-1 16,-2 13 0-16,3 19-2 15,-3 16 1-15,-1 21-2 16,-4 18 3-16,-3 15-3 15,-9 2 1-15,-1 1 0 16,0-6-1-16,-2-11-2 16,12-11-2-16,-3-27-5 15,20-7-28-15,-2-26 2 16,14-10-3-16,-1-23 2 15</inkml:trace>
  <inkml:trace contextRef="#ctx0" brushRef="#br2" timeOffset="113066.3055">18681 5248 50 0,'-3'-28'33'15,"5"4"2"-15,-2 1-2 16,0 23-22-16,5-18-1 0,6 27-2 16,-8 7-1-16,5 16-2 15,-6 9-1-15,5 14 0 16,-3 7-2-16,-1 6 3 15,-1 1-3-15,3-2 1 16,2-7-1-16,4-11 1 16,5-14-2-16,10-11 2 15,5-23-1-15,9-20-1 16,4-15 0-16,3-11-1 15,2-13-1-15,-1-8-2 16,-4-3 1-16,-7-10-10 16,4 13-24-16,-15 4-4 15,-1 15 1-15,-9 7-1 16</inkml:trace>
  <inkml:trace contextRef="#ctx0" brushRef="#br2" timeOffset="113653.3642">19656 5040 88 0,'0'0'38'0,"-6"-13"1"15,6 13-1-15,-12 17-33 16,10 8-1-16,-5 11-1 15,1 15 0-15,-3 10-1 16,0 11-1-16,-3 13 0 16,-1 2 0-16,2 0 0 15,1-8-2-15,7-3-2 16,3-18-4-16,20-6-28 15,-4-20-3-15,13-12 1 16,-4-18-2-16</inkml:trace>
  <inkml:trace contextRef="#ctx0" brushRef="#br2" timeOffset="113825.3814">19840 5555 87 0,'-11'1'37'16,"-1"-5"-2"-16,12 4-1 15,-16 3-44-15,16-3-26 16,5-12 0-16,-5 12-2 16,24-14 2-16</inkml:trace>
  <inkml:trace contextRef="#ctx0" brushRef="#br2" timeOffset="114251.424">20214 5249 93 0,'-14'13'38'0,"-13"1"2"15,9 17-2-15,-9 1-35 16,2 10 0-16,0 7 1 16,7 7-2-16,2 1 0 15,9 2 1-15,9-8 0 16,8-6 0-16,8-10 0 0,13-11-1 15,6-13-2-15,6-14 3 16,0-16-2-16,3-10-2 16,-3-10-1-16,-6-9 0 15,-4-8 0-15,-8-2-1 16,-13-4 2-16,-8 1-3 15,-8 11 1-15,-11 5-1 16,-2 10 0-16,-7 8-4 16,8 26-15-16,-9-6-15 15,16 18-1-15,-2-4 1 16,15 9 0-16</inkml:trace>
  <inkml:trace contextRef="#ctx0" brushRef="#br2" timeOffset="114769.4758">20808 5261 94 0,'-24'20'39'15,"-1"16"1"-15,-10-1-2 16,11 11-34-16,-9 6-1 15,5 4 2-15,-1 3-3 16,6-4 2-16,8-4-1 16,6-9-1-16,4-10-2 15,10-10 2-15,-5-22-2 16,24-1 0-16,-10-22 0 15,4-11-1-15,1-11-1 0,-1-9 0 16,-4-8 3-16,1-2-2 16,-9 1 2-16,3 9-3 15,-5 8 2-15,1 11 0 16,-5 17 0-16,0 18 1 15,4 17-1-15,-2 16 0 16,5 15 0-16,4 6 0 16,4 6 0-16,2 5 3 15,9-6-3-15,5-8 2 16,6-11-1-16,1-8 2 15,3-15-2-15,2-15 2 16,-3-17-2-16,1-14-1 16,-8-13 1-16,-5-10-1 0,-3-13 1 15,-6-6-3-15,-6-8 2 16,-3-1-4-16,-5 7 1 15,-3-1-3-15,10 23-26 16,-17-3-8-16,10 22-2 16,-10 4 0-16</inkml:trace>
  <inkml:trace contextRef="#ctx0" brushRef="#br2" timeOffset="126043.6031">20312 340 55 0,'0'0'37'0,"0"0"0"15,0 0 1-15,0 0-24 0,-66 0-7 16,66 0-1 0,-61 0-1-16,61 0-1 0,-73 80 1 15,37-30-1-15,-16 44-3 16,-8 41 0-16,18 9-4 15,20-1-4-15,36-10-31 16,24-25 1-16,25-26-3 16,14-25-1-16</inkml:trace>
  <inkml:trace contextRef="#ctx0" brushRef="#br2" timeOffset="126584.6572">20378 805 38 0,'0'0'37'15,"0"0"2"-15,0 0-2 16,0 0-12-16,0 0-16 15,0 0-4-15,0 0 2 16,0 0-2-16,0 0 0 16,0 0-1-16,0 0 0 15,-11 47-1-15,11-47 1 16,0 0-1-16,7 57-1 0,-7-57-1 15,0 0 0-15,0 0-2 16,52 53-1-16,-52-53 2 16,46 7-1-16,-46-7 1 15,57-12-1-15,-57 12 1 16,61-22 0-16,-61 22 1 15,57-31 0-15,-57 31 0 16,48-29 0-16,-48 29-1 16,0 0 0-16,0 0 1 15,0 0-1-15,0 0-1 16,0 0-1-16,0 0-3 15,46 15-5-15,-46-15-24 0,0 0-6 16,0 0 0-16,39 56-1 16</inkml:trace>
  <inkml:trace contextRef="#ctx0" brushRef="#br2" timeOffset="126913.6901">21086 890 94 0,'0'0'39'0,"0"0"1"16,48-53-1-16,-48 53-37 15,0 0 0-15,0 0-1 16,0 0 1-16,0 0-2 16,0 0 0-16,0 0 1 15,-55 15-2-15,55-15 3 16,0 0 0-16,0 0 0 0,-7 53-1 15,7-53 2-15,0 0-2 16,0 0 1-16,29 54-1 16,-29-54 0-16,0 0-1 15,0 0 0-15,25 58-1 16,-25-58 1-16,0 0-2 15,0 0 0-15,-7 55-4 16,7-55-12-16,0 0-21 16,0 0-1-16,0 0 2 15,0 0-4-15</inkml:trace>
  <inkml:trace contextRef="#ctx0" brushRef="#br2" timeOffset="127326.7314">21334 919 61 0,'0'0'37'15,"0"0"1"-15,0 0-15 16,51-13 9-16,-51 13-27 15,0 0-1-15,0 0 1 16,65-1-1-16,-65 1-2 16,50-10 1-16,-50 10 0 15,52-15 0-15,-52 15 0 16,48-26-1-16,-48 26 0 15,0 0 0-15,54-41 1 16,-54 41-1-16,0 0-1 0,0 0 0 16,0 0 0-16,0 0 0 15,0 0 0-15,-64-18 1 16,64 18 0-16,-50 24 0 15,50-24-1-15,-47 35 0 16,47-35-1-16,0 0-3 16,-32 69-2-16,32-69-21 15,0 0-15-15,32 58-1 16,-32-58 0-16,48 34 0 15</inkml:trace>
  <inkml:trace contextRef="#ctx0" brushRef="#br2" timeOffset="128161.8149">20762 1619 59 0,'-1'-18'38'16,"-3"4"0"-16,-14 0 1 15,0 14-13-15,-18-12-21 16,-2 5-1-16,-7 3 0 0,1 4 0 15,-8 6-1-15,1 10 0 16,-1 3-1-16,5 8 0 16,8 4 0-16,5 7-1 15,11 1 1-15,12 3-1 16,13-5 0-16,14-5-1 15,13-7 1-15,10-6 0 16,9-13-1-16,4-8 1 16,5-9-1-16,-2-9 1 15,-2-5-2-15,-7-11 2 16,-7-3-1-16,-7-1 1 15,-7 3-2-15,-5 0 2 16,-5 9-2-16,-8 7 1 16,-1 9 0-16,-6 12-1 0,1 30 1 15,-8 7 0-15,-1 11 0 16,-3 20-1-16,-3 7 2 15,-3 13-2-15,-2 0 2 16,-3 8-2-16,-4-8 1 16,-4-2 0-16,0-9 0 15,-6-8 1-15,-3-14-1 16,-1-11-1-16,-1-15-1 15,-2-19-1-15,9-14-4 16,-5-31-15-16,20 1-17 16,-4-22-4-16,19-5 2 15,4-13 0-15</inkml:trace>
  <inkml:trace contextRef="#ctx0" brushRef="#br2" timeOffset="128477.8464">21277 1692 89 0,'0'0'42'0,"19"-18"-2"15,4 9 0-15,0-9-27 16,5 3-13-16,10 2 0 15,4-1-1-15,5 6-1 16,-4-1-5-16,17 8-29 16,-18-6-4-16,1 11 2 15,-14-5-3-15</inkml:trace>
  <inkml:trace contextRef="#ctx0" brushRef="#br2" timeOffset="128678.8666">21408 1823 100 0,'-28'12'41'16,"23"1"-1"-16,5-13 1 0,19 9-32 16,14-14-8-16,10-4-2 15,13 2-1-15,13-8-3 16,16 0-32-16,-8-9-3 15,3 4-1-15,-14-9 0 16</inkml:trace>
  <inkml:trace contextRef="#ctx0" brushRef="#br2" timeOffset="128845.8833">21584 1371 113 0,'-43'-7'41'0,"21"8"0"16,5-5-4-16,17 4-40 0,12-11-14 15,6 7-22-15,15 8-2 16,-7 6 1-16,12 13-2 16</inkml:trace>
  <inkml:trace contextRef="#ctx0" brushRef="#br2" timeOffset="129029.9017">21639 2020 108 0,'-12'21'39'0,"-2"-14"2"15,14-7-5-15,0 0-39 16,5-30-12-16,16 10-25 16,-2-12 3-16,15 3-3 0,-4-9 0 15</inkml:trace>
  <inkml:trace contextRef="#ctx0" brushRef="#br2" timeOffset="129243.9231">22255 1479 103 0,'0'0'40'16,"0"0"0"-16,-9 3-1 15,-14 7-36-15,2 6-2 16,-4 9-1-16,0 9-1 15,-1 5-2-15,0-2-7 16,14 8-28-16,2-6-1 0,14-1 0 16,3-12-1-16</inkml:trace>
  <inkml:trace contextRef="#ctx0" brushRef="#br2" timeOffset="129564.9552">22598 1489 100 0,'0'0'39'0,"-34"3"1"16,15 19-2-16,-14 10-34 16,5 2 0-16,1 6 2 15,8 7-3-15,4 1 1 16,6 2-2-16,11-1 1 0,10-6-2 15,12-10 1-15,11-9-1 16,5-13 0-16,7-13-1 16,0-11 0-16,1-12 0 15,-4-10-2-15,-9-15 0 16,-3-2-1-16,-16-5-1 15,-7 0-2-15,-13-1-1 16,-2 13-9-16,-25 4-22 16,6 20-2-16,-12 8 0 15,10 18 1-15</inkml:trace>
  <inkml:trace contextRef="#ctx0" brushRef="#br2" timeOffset="130168.0155">23130 1519 105 0,'-20'7'40'0,"-6"-5"0"16,10 14 0-16,2 3-37 15,-7 8 0-15,2 4-1 16,1 6 1-16,0-1-1 0,4 3 0 15,0-2 0-15,7-5-1 16,0-7 0-16,7-10 0 16,0-15 1-16,15 3-2 15,1-16 0-15,2-9 0 16,3-9 0-16,3-9 0 15,1-3 0-15,0-5 0 16,-4 6-1-16,3 0 2 16,-10 8-1-16,-1 7 0 15,-6 12 0-15,-7 15 0 16,0 0 0-16,4 20 0 15,-4 8-1-15,-1 9 1 16,3 2 1-16,1 7-1 16,6-1 1-16,2 1 0 0,6-5 0 15,4-7-1-15,-1-8 2 16,4-10-2-16,-1-9 1 15,0-13 1-15,0-9-4 16,-2-15 4-16,-3-8-4 16,1-6 2-16,-2-7-2 15,-3-4-1-15,1 0-2 16,-4-3-3-16,8 12-9 15,-19-1-22-15,14 17-3 16,-8 2 2-16,12 13-2 16</inkml:trace>
  <inkml:trace contextRef="#ctx0" brushRef="#br2" timeOffset="130400.0387">24012 1227 89 0,'0'0'42'16,"-24"5"0"-16,3 19-1 15,-18 6-18-15,-1 9-20 16,-3 13 0-16,-1 17-1 16,-2 9 0-16,1 5-1 15,2 3-1-15,5 3-2 16,8-5-2-16,2-10-5 15,22 5-28-15,-3-23-5 16,14-7 0-16,-1-20-1 16</inkml:trace>
  <inkml:trace contextRef="#ctx0" brushRef="#br2" timeOffset="130641.0627">23928 1559 109 0,'0'0'41'0,"0"0"0"15,2 24-2-15,-16 6-34 16,5 11-3-16,0 5 1 16,-3 8 0-16,-1 8-1 15,2 3-2-15,-1-1 0 16,1-4-3-16,6-4-3 15,-6-21-14-15,17 5-19 16,-1-20-3-16,15-7 1 16,-3-18-1-16</inkml:trace>
  <inkml:trace contextRef="#ctx0" brushRef="#br2" timeOffset="130949.0936">24199 1740 85 0,'0'0'40'0,"-20"-7"0"16,-7 15 2-16,8 13-20 15,-7-3-17-15,-3 3-1 16,-3 2 0-16,3 4 0 16,-5-2-1-16,7 1-1 15,6-3-1-15,3 4 0 16,7-9-1-16,8 2 0 0,3-20 0 15,25 20 0-15,3-18 0 16,9-4 0-16,5-3-1 16,4-4 0-16,1 2-1 15,-3-4-1-15,0 5-2 16,-9-4-2-16,2 18-17 15,-24-11-16-15,5 11-2 16,-18-8 0-16,16 12 0 16</inkml:trace>
  <inkml:trace contextRef="#ctx0" brushRef="#br2" timeOffset="131451.1438">24583 1918 72 0,'-5'-13'41'16,"-21"-1"0"-16,6 8 1 15,-17-7-14-15,11 11-20 16,-8 4-3-16,4 6-1 16,-2 2-1-16,5 5 0 15,5 3-2-15,8 7 1 16,6-2-2-16,7 0 0 15,7-2 0-15,9-2 0 16,8-3 0-16,1-3-1 16,6-10 1-16,1-4 0 15,2-8 0-15,0-5 0 16,-2-5 1-16,0-6-1 15,-7-2 1-15,-2-1-1 16,-2 4 1-16,-5 0-1 0,-5 9 0 16,-3 3-1-16,-7 12 1 15,0 0 0-15,-8 24-1 16,-4 7 1-16,-5 12 0 15,-5 8-1-15,1 9 0 16,-8 16 1-16,4-1 0 16,-3 3-1-16,2-2 1 15,-5-4 0-15,4-9 0 16,-4-6 1-16,-4-11-1 15,-2-14 0-15,-5-11-1 16,0-9-1-16,4-10-3 16,-5-19-8-16,24 5-19 15,-9-30-10-15,22-2 0 0,2-22-2 16</inkml:trace>
  <inkml:trace contextRef="#ctx0" brushRef="#br2" timeOffset="131835.1822">24724 1083 105 0,'19'-11'43'15,"10"30"-1"-15,8 25-4 0,6 15-33 16,5 17 0-16,0 12-3 15,0 7 1-15,-22 0-2 16,-7-4 1-16,-9-4-1 16,-7 4 0-16,-21-8 0 15,-12 3-1-15,-17-14 1 16,-15-1-1-16,-6-12-1 15,-5-6-3-15,12-3-5 16,-4-29-6-16,31 7-14 16,-1-33-14-16,35 5 0 15,-7-33-1-15,24 2 0 16</inkml:trace>
  <inkml:trace contextRef="#ctx0" brushRef="#br3" timeOffset="138310.2716">10604 3446 20 0,'4'-13'24'0,"-4"13"1"16,5-13 2-16,-5 1-18 15,0 12-1-15,2-18 1 16,-2 18 1-16,4-9 0 16,-4 9 0-16,0 0-2 15,0 0 0-15,0 0 0 16,0 0-2-16,0 0-1 15,0 0-1-15,0 0-1 16,0 0 0-16,0 0-2 16,0 0 1-16,0 0-1 15,0 0 1-15,0 0-1 16,0 0 1-16,-11 20-1 15,14 5 1-15,-2 11-1 0,0 16 1 16,-3 18-1-16,2 16 0 16,-3 23-1-16,-1 14 0 15,-4 14 0-15,-6 6 0 16,0 2 0-16,0-1 0 15,-3-12 0-15,1-14-3 16,4-19-1-16,2-33-22 16,15-8-11-16,-5-32-1 15,14-11 0-15,-14-15 0 16</inkml:trace>
  <inkml:trace contextRef="#ctx0" brushRef="#br3" timeOffset="138746.2716">10359 4512 53 0,'-8'-17'36'0,"-3"1"-1"16,11 16 1-16,-17-19-23 16,17 19-5-16,0 0-1 0,-2 30-1 15,2-3-2-15,8 16-1 16,-1 10-1-16,6 11 0 15,-3 8 2-15,3 5-3 16,0-3 2-16,3-9-1 16,3-15 0-16,4-17-1 15,9-29 0-15,14-33 1 16,12-30-4-16,7-28-3 15,22-13-23-15,-12-28-10 16,16 0-1-16,-16-5-1 16</inkml:trace>
  <inkml:trace contextRef="#ctx0" brushRef="#br3" timeOffset="141799.2716">8660 5163 60 0,'0'0'35'15,"0"-21"0"-15,0 21-3 16,0 0-24-16,0 0-1 16,0 0-1-16,-5 24 0 15,1 5-3-15,1 14-1 16,-1 11 0-16,-1 20-1 15,0 11 2-15,0 11 0 16,0 2-1-16,2 0 1 16,5-11-1-16,5-7 1 15,4-22 0-15,9-20-1 0,6-26 0 16,7-23 0-1,5-24-3-15,8-14 4 0,-2-21-3 16,-2-6 0-16,-3-7 0 16,-3 3-1-16,-7 5 0 15,-6 9 1-15,-7 13 0 16,-8 15-2-16,-3 17 2 15,-5 21 0-15,-5 12-1 16,-5 23 1-16,3 17-1 16,-3 12 2-16,3 11 1 15,5 6 0-15,4-3-1 16,7-5 1-16,4-14 1 15,13-15 0-15,1-19 1 16,6-20-3-16,3-23-1 16,5-19 2-16,-3-20-2 0,-3-11 0 15,-3-9-1-15,-6-11-2 16,-3 3-2-16,-8 4-1 15,-3 18-6-15,-13-1-28 16,6 31 1-16,-14 5-1 16,9 28 0-16</inkml:trace>
  <inkml:trace contextRef="#ctx0" brushRef="#br3" timeOffset="142506.2716">9419 5843 89 0,'0'-15'37'0,"0"15"-1"16,0 0 0-16,0 0-32 16,-11 13 0-16,5 10-1 15,-2 4 0-15,4 8-1 16,-1 0-1-16,2 4 1 15,6-7 0-15,2-3 0 16,4-9-1-16,6-10 1 16,8-12-1-16,0-9 1 15,7-8-1-15,2-6 0 16,-2-6 0-16,1 1 0 15,-5 0 0-15,-4 6-1 16,-6 6 0-16,-3 6 1 16,-13 12-1-16,0 0 0 0,4 20 0 15,-8-1 0-15,1 6 0 16,2 0 0-16,2 0 1 15,5 0 0-15,3-5-1 16,8-6 2-16,2-9-1 16,7-10 1-16,-2-8-1 15,4-8 1-15,-3-9-1 16,2-7-1-16,0-5-3 15,-5-9 0-15,3 6-7 16,-14-15-27-16,13 12-4 16,-11-6-1-16,8 13-2 15</inkml:trace>
  <inkml:trace contextRef="#ctx0" brushRef="#br3" timeOffset="143227.2716">7323 6734 92 0,'27'-9'36'0,"3"-7"0"15,10 4-3-15,8-5-32 16,4-2-2-16,5 8-10 16,-5-3-24-16,-5 11 1 15,-12 2-3-15,-9 10 2 16</inkml:trace>
  <inkml:trace contextRef="#ctx0" brushRef="#br3" timeOffset="143377.2716">7425 7009 104 0,'15'10'39'0,"11"-14"0"16,23-4-2-16,17-9-43 16,3-11-30-16,22-1-1 0,3-8-2 15,5 3 0-15</inkml:trace>
  <inkml:trace contextRef="#ctx0" brushRef="#br3" timeOffset="148282.2716">8687 6455 90 0,'0'0'36'0,"0"0"-1"16,1 15 1-16,-6 19-33 16,-1 12-1-16,-3 12 0 15,-4 11 0-15,1 6 0 16,-1 3-2-16,5-2-1 15,3 0-3-15,0-23-21 16,15 2-11-16,2-23-1 0,12-13 1 16,2-15-1-16</inkml:trace>
  <inkml:trace contextRef="#ctx0" brushRef="#br3" timeOffset="148440.2716">8950 6835 105 0,'-28'-16'38'16,"11"18"1"-16,-1-3-3 15,5 2-36-15,13-1-4 16,-16-1-10-16,16 1-23 16,21 2 0-16,2-2-1 15,4-7 0-15</inkml:trace>
  <inkml:trace contextRef="#ctx0" brushRef="#br3" timeOffset="148725.2716">9348 6512 94 0,'1'-15'38'15,"-3"-2"0"-15,2 17 0 16,-7-13-32-16,7 13 0 15,-9 13-2-15,4 7 1 16,-5 16-2-16,-2 10-2 16,-3 10 0-16,-2 8 0 0,1 5-1 15,4 0-1-15,2 1-4 16,2-17-6-16,18-1-26 15,-1-17-3-15,14-7 2 16,-3-15-3-16</inkml:trace>
  <inkml:trace contextRef="#ctx0" brushRef="#br3" timeOffset="149357.2716">9661 6628 85 0,'14'-15'36'16,"-10"-2"0"-16,-4 17-4 16,4-12-23-16,-4 12-2 15,-9 11-1-15,0 8-1 16,-4 3-2-16,1 12-1 15,-4 5-1-15,1 6 1 16,-2 3-1-16,4 2 0 16,0-5-1-16,6-5 1 0,-1-4-1 15,8-11 0 1,0-13 1-16,0-12-1 0,14-15 1 15,-4-12 0-15,6-12 0 16,-1-8 0-16,2-7 0 16,0-4-1-16,-3 0 1 15,1 5 0-15,-5 10-1 16,-2 8 0-16,-1 11 0 15,0 12 0-15,-7 12 0 16,14 21 1-16,-2 8-1 16,4 15 0-16,3 5 0 15,6 8 1-15,7 0-1 16,7-1 1-16,1-9 1 15,4-11-1-15,-1-12 1 16,-2-16 0-16,-2-21 0 0,-7-15 0 16,-4-14 0-16,-7-13-2 15,-6-9 0-15,-9-7-3 16,1-4-1-16,-12-6-9 15,6 15-25-15,-11 3-3 16,5 17 1-16,-8 7-3 16</inkml:trace>
  <inkml:trace contextRef="#ctx0" brushRef="#br3" timeOffset="151703.2716">10169 4169 53 0,'-19'-5'33'16,"-5"3"-2"-16,-8-1 0 16,-7 2-29-16,-11 1-1 15,-5 3 0-15,-11 2 1 16,-8 6-1-16,-8-2 1 15,-4 5-1-15,-11-4 2 16,-4 5-1-16,-9-4 1 0,2 4 2 16,-7-7-3-16,-4 3 1 15,-7-3-1-15,-6 5-1 16,1-6 0-16,-1 0-1 15,-5 2 0-15,-6-2 1 16,-6-3-2-16,-3-1 1 16,-2-1 0-16,-8-2 0 15,-4-1 0-15,-2 2 0 16,-6-1 0-16,-4 2 0 15,-5 3 0-15,-3 3 0 16,3 2 0-16,-2 4 0 16,-1-1 0-16,1 3 0 15,3-2 0-15,3-3 1 16,0-4 0-16,8-3-1 0,3-6 1 15,6-2 0-15,5-3 1 16,2-4-1-16,5 1 0 16,2 2-1-16,6 3 0 15,2 1 0-15,2 6-2 16,-3 4 0-16,6 8-1 15,2-5-3-15,15 9-27 16,-2-7-1-16,13-1-2 16,7-10 2-16</inkml:trace>
  <inkml:trace contextRef="#ctx0" brushRef="#br3" timeOffset="153340.2716">5353 4751 73 0,'-6'-17'37'0,"6"17"-1"16,-18-23 1-16,7 19-34 15,-6 2-1-15,-2 6 0 16,4 2 0-16,-4 13 1 15,-4 6-1-15,8 7-1 16,-1 6 2-16,6 6-3 16,5 1 2-16,8 4-1 15,8-7 0-15,11-4-1 16,8-11 1-16,7-9-1 15,7-11 0-15,1-14 1 16,0-11-1-16,1-11 2 0,-7-11-2 16,-9-4 1-16,-8-6-2 15,-10 1 2-15,-12 4-1 16,-12 5 0-16,-10 6-1 15,-9 12 1-15,-9 13-1 16,-1 11 0-16,-2 10-2 16,6 1-2-16,15 14-22 15,6-11-11-15,21 5 0 16,13-13-1-16</inkml:trace>
  <inkml:trace contextRef="#ctx0" brushRef="#br3" timeOffset="153529.2716">6033 4849 93 0,'-40'12'36'0,"14"-2"-2"16,-1-14-5-16,6-8-64 15,21 12-1-15,14-28-3 16,14 13 3-16</inkml:trace>
  <inkml:trace contextRef="#ctx0" brushRef="#br3" timeOffset="154160.2716">7153 4701 87 0,'-28'20'38'15,"-13"-5"0"-15,10 10 0 16,6-5-35-16,7 2 1 16,6-5-2-16,20 3 1 15,10-9-2-15,15 1 1 0,10-3-1 16,8-1-1-16,2 0 1 15,-5 3-1-15,0 1 2 16,-12 7-2-16,-11 3 2 16,-12 5-2-16,-11 2 1 15,-12 2-2-15,-6-3 1 16,-4-4-5-16,4 2-10 15,-10-23-24-15,16-5 0 16,-5-18 0-16,14-6-2 16</inkml:trace>
  <inkml:trace contextRef="#ctx0" brushRef="#br3" timeOffset="154327.2716">7288 4611 119 0,'0'0'41'15,"3"12"2"-15,11-6-13 16,9-6-29-16,8-7-2 15,15 5-5-15,-2-15-32 16,27 8-2-16,0-12-1 16,9 5-3-16</inkml:trace>
  <inkml:trace contextRef="#ctx0" brushRef="#br3" timeOffset="157668.2716">11708 7618 72 0,'-11'14'35'0,"10"10"0"16,-2 11 1-16,0 21-32 15,-4 7-1-15,6 20-1 16,-6 16-1-16,0 14 0 16,-9 15 0-16,1 6-1 15,-5 0 1-15,-1-4 0 16,5-10-2-16,2-21-6 15,11-10-26-15,5-29-2 16,12-18-2-16,2-26 1 16</inkml:trace>
  <inkml:trace contextRef="#ctx0" brushRef="#br3" timeOffset="158328.2716">12084 8326 37 0,'-29'2'31'16,"-6"1"2"0,2 0-1-16,-15-6-24 0,7 12-1 15,-16-12 0-15,6 10 1 16,-16-7-3-16,-4 6 0 15,-12-6-2-15,-4 3 0 16,-14-3-1-16,-4 0-1 16,-14-1 0-16,-9 2-1 15,-10 1 1-15,-8 0-1 16,-8 4 0-16,-12 2 0 15,-7 3 1-15,-10 1-1 16,-9 0 0-16,-5 2 1 16,-5-1-1-16,-4 2 0 15,-12-5 0-15,-1 3 1 0,-6-3-1 16,-4 2 0-16,-4-2 0 15,-1 5 0-15,-9 0 0 16,1 1 0-16,1 4 1 16,-5-3-1-16,3-1 2 15,2 1-2-15,-2-5 2 16,2 1-1-16,7-6 1 15,5-4 0-15,-1-1-2 16,6-2 1-16,8-3-1 16,0 4 1-16,4-1 0 15,4 5 0-15,0 5 0 16,1 3-1-16,5 2 1 15,4 5-1-15,4 0 1 16,7 0-2-16,13-2-2 16,11-11-7-16,29 0-26 0,14-12 1 15,25-4-3-15,20-11 0 16</inkml:trace>
  <inkml:trace contextRef="#ctx0" brushRef="#br3" timeOffset="158785.2716">2589 8368 66 0,'-3'-41'35'15,"6"10"-1"-15,-7 2 2 16,11 16-28-16,-7 13-1 16,0 0 0-16,7 28-1 15,-3 17-1-15,-9 15-1 16,-4 25 0-16,-4 17-1 0,-2 16 0 15,-6 13-3-15,1-2-1 16,5-3-4-16,1-23-24 16,23-9-9-16,4-33 1 15,14-23-2-15</inkml:trace>
  <inkml:trace contextRef="#ctx0" brushRef="#br3" timeOffset="159005.2716">2870 8402 96 0,'-72'69'39'0,"-17"16"1"15,-1 23-3-15,-16 9-34 16,9 5-2-16,7-4-2 15,14-18-5-15,24-6-31 16,15-32-2-16,27-18 1 16,16-31-2-16</inkml:trace>
  <inkml:trace contextRef="#ctx0" brushRef="#br3" timeOffset="159733.2716">12011 8031 73 0,'-14'21'37'16,"-15"0"0"-16,-4 16 0 15,-23 16-34-15,-6 17 1 16,-18 10-1-16,-5 12-2 16,-4 4-4-16,-5-1-31 0,20-9-1 15,6-17-2 1,13-18 0-16</inkml:trace>
  <inkml:trace contextRef="#ctx0" brushRef="#br3" timeOffset="160505.2716">7959 7735 78 0,'6'-14'37'16,"14"9"-1"-16,3-8 1 16,18 4-32-16,2-7-1 15,11 4 0-15,2-1-1 16,7 5 0-16,-7 7 0 15,-6 9-2-15,-10 10 1 16,-11 13 0-16,-21 14 0 16,-12 11-1-16,-21 6 0 15,-9 5 0-15,-10 1-1 16,-3-6 0-16,4-9 0 15,4-14-1-15,14-23 2 16,25-16-1-16,15-39 0 16,29-13 1-16,20-20 0 0,13-16-1 15,11-12 1-15,4-5 0 16,-1 5 1-16,-10 9-1 15,-16 16 1-15,-20 20-1 16,-23 20 0-16,-22 35 1 16,-20 24 0-16,-20 27 0 15,-16 18 0-15,-3 17-1 16,2 4 0-16,10-3-1 15,19-7-1-15,22-16-1 16,29-19-5-16,17-32-25 16,44-4-9-16,12-27 1 15,24-5-1-15</inkml:trace>
  <inkml:trace contextRef="#ctx0" brushRef="#br0" timeOffset="237571.2716">6717 4571 60 0,'13'-14'38'0,"-7"0"-2"16,-6 14 2-16,9 20-29 15,-9 19-2-15,-9 10-1 16,1 15 1-16,-9 7-2 0,1 4-4 15,0 3-1-15,1-13-7 16,10 0-29-16,-3-15-2 16,8-9-1-16,0-14-1 15</inkml:trace>
  <inkml:trace contextRef="#ctx0" brushRef="#br4" timeOffset="268843.2716">2994 4015 52 0,'-15'-9'31'16,"15"9"3"-16,-15-21-3 15,15 21-23-15,-20-26 0 16,13 15-1-16,-8-7-2 15,4 6 0-15,-9-3 0 16,3 3-1-16,-8-1 1 16,7 2-1-16,-4-1-1 15,2 4 0-15,5-2-1 16,1 0 0-16,14 10-1 15,-17-16-1-15,17 16 0 16,1-11 0-16,-1 11 0 0,13-6-1 16,-13 6 1-16,23 9-1 15,-10-1 0-15,3 8 0 16,1 3 1-16,-2 3-1 15,5 1 0-15,-2 2 1 16,3 0-1-16,-2-1 0 16,-1-3-3-16,-4-9-6 15,8 5-25-15,-22-17-1 16,20 22-1-16,-20-22 0 15</inkml:trace>
  <inkml:trace contextRef="#ctx0" brushRef="#br4" timeOffset="269721.2716">2875 3827 28 0,'0'0'28'15,"-1"-22"2"-15,-7 7-4 16,8 15-9-16,-20-19-5 16,20 19-1-16,-29-11-2 15,15 16-2-15,-9-7 0 16,5 12-2-16,-1-6-1 15,7 6-2-15,-1-2 0 16,13-8-1-16,-13 18 0 16,13-18 0-16,3 19-1 15,-3-19 0-15,20 15 1 16,-6-9-1-16,4-1 0 15,5-1 0-15,-3-3 1 16,-1-1-1-16,-1-7 1 16,-4-2 0-16,0-7-1 0,-4-4 1 15,-9 1 0-15,3-1 0 16,-8-3 0-16,-1 2 0 15,-5 3 0-15,-2 5 0 16,-2 6 0-16,-1 7 0 16,-4 2 1-16,3 8-1 15,-3 1 0-15,3 9 1 16,2-1-2-16,7 3 1 15,2-3 0-15,5-2-1 16,9-2 1-16,6-5-1 16,3-3-1-16,4-6-1 15,0 2-1-15,-4-9-5 16,6 8-28-16,-24-2-1 15,18 0 0-15,-18 0-2 0</inkml:trace>
  <inkml:trace contextRef="#ctx0" brushRef="#br4" timeOffset="282906.2716">2783 3750 34 0,'11'-17'28'0,"-11"17"3"15,1-13-4-15,-1 13-16 16,0 0 0-16,0 0-3 16,0 0 0-16,0 0-2 15,0 0 0-15,0 0-2 16,0 0-1-16,0 0 0 15,-2-11-1-15,2 11 0 16,0 0 0-16,0 0 0 16,0 0 0-16,0 0-1 0,-7 11 1 15,2 1-1-15,-7 3 0 16,-4 9-1-16,-5 0 1 15,-11 8 0-15,-7 4-1 16,-12 8 1-16,-11-1 0 16,-5 5 0-16,-4 3-1 15,-6-3 1-15,1 1 0 16,1-1 0-16,8-5 0 15,9-3-1-15,6-2 1 16,9-10-1-16,7-7 1 16,15-3-1-16,5-9 1 15,6-3-1-15,10-6 0 16,0 0 1-16,0 0-1 15,10-2 0-15,2-2 0 0,2 3 1 16,2-1-1-16,8 1 0 16,6-2 0-16,6 2 0 15,7 0-1-15,11-4 1 16,12-2 0-16,14-2 0 15,10-7 0-15,13-1-1 16,2-6 1-16,9-3 0 16,-2 3 0-16,-3-2 0 15,-8 6-1-15,-10 3 1 16,-13 7-1-16,-10 2 1 15,-11 6-1-15,-11 2 0 16,-13 4 1-16,-7-2-1 16,-10 1 0-16,-3 0 1 15,-13-4 0-15,11 4 0 16,-11-4 0-16,0 0 0 0,0 0 1 15,-1-21 0-15,-4 6-1 16,-4-5 1-16,-4-4-1 16,-2-7 1-16,-8-5-1 15,-5-1 1-15,-6-4-1 16,-5 3 1-16,-5 1-1 15,0 1 0-15,4 10-2 16,0-3-4-16,21 13-29 16,0-4-1-16,17 5 0 15,4-4-3-15</inkml:trace>
  <inkml:trace contextRef="#ctx0" brushRef="#br4" timeOffset="283574.2716">3281 3861 85 0,'-25'-14'36'0,"-3"4"-1"15,-17-12-3-15,9 8-26 16,-6-5-1-16,6 7-1 15,2-5-1-15,4 3 0 16,3-1-2-16,7 2 0 16,6 1 0-16,14 12-1 15,-9-19 1-15,9 19-2 16,5-13 1-16,-5 13 0 15,15-3 0-15,-1 6-1 16,0 5 1-16,4 5 0 16,5 4-1-16,3 6 1 15,-1 7-1-15,5 1-1 16,9 8-4-16,-10-12-29 15,13 8-1-15,-8-11-2 0,1-2 0 16</inkml:trace>
  <inkml:trace contextRef="#ctx0" brushRef="#br4" timeOffset="284877.2716">2945 9396 86 0,'7'-16'36'0,"-7"16"0"15,6-14 0-15,-6 14-34 16,-10 21 0-16,2-1 0 15,-3 8 0-15,0 10 1 16,0 5-2-16,2 8 1 0,3-1 0 16,6 0 0-16,5-11-1 15,8-6 1-15,6-12-2 16,10-12 1-16,6-17 0 15,6-12 0-15,5-13 0 16,1-6 0-16,-1-6 0 16,-6 0 0-16,-5 3-1 15,-7 5 1-15,-6 8 0 16,-8 12-1-16,-14 17 1 15,0 0-1-15,-2 25 0 16,-7 7-1-16,-1 10 0 16,0 1-2-16,10 11-4 15,-7-15-23-15,24 5-9 16,-1-17 2-16,18-7-2 0</inkml:trace>
  <inkml:trace contextRef="#ctx0" brushRef="#br4" timeOffset="285223.2716">3818 9403 96 0,'0'0'37'16,"-23"-4"2"-16,9 16-1 15,-12-4-33-15,7 7-2 16,0 0 0-16,6 4 0 15,3 2-1-15,5 0-1 16,8-1-1-16,5-4 1 0,7-2-1 16,8-5 0-16,5-2 0 15,1-3 0-15,1-1 0 16,1 1 0-16,-11 0 1 15,-1 5-1-15,-7 4 0 16,-11 6 0-16,-11 9 0 16,-7 1 0-16,-8 3-1 15,2-3 0-15,0 2-3 16,3-13-1-16,12 3-10 15,8-21-23-15,9-22-1 16,10-12 1-16,19-4-1 16</inkml:trace>
  <inkml:trace contextRef="#ctx0" brushRef="#br4" timeOffset="285396.2716">4190 9335 92 0,'0'0'37'0,"-4"22"1"16,-13 3 0-16,8 13-33 15,-15 6-2-15,7 8-1 16,0 0-1-16,2 2-1 15,5-1-4-15,0-18-10 16,16-1-23-16,-2-19 0 16,15-9 0-16,-2-22-2 15</inkml:trace>
  <inkml:trace contextRef="#ctx0" brushRef="#br4" timeOffset="285818.2716">4309 9255 99 0,'12'21'38'0,"-4"-10"1"16,11 11-5-16,-9-7-28 15,3 5 0-15,-3 0-1 16,-1 6-2-16,-4-2 0 15,-3 10 0-15,-7 0-1 16,1 2-1-16,-7 1 0 16,2-2-1-16,0-5 0 15,1-4 0-15,3-10 0 16,5-16-1-16,10 4 1 15,3-22-1-15,7-6 1 16,0-10-1-16,6-2 1 0,0-7-1 16,1 0 1-16,-3 4-1 15,-1 8 0-15,-5 6 0 16,-3 11 0-16,-1 8-1 15,1 13 1-15,-5 7-2 16,1 14 0-16,0 0-2 16,10 13-5-16,-9-11-13 15,15 12-15-15,-2-12 1 16,12 3-1-16,-2-16 1 15</inkml:trace>
  <inkml:trace contextRef="#ctx0" brushRef="#br4" timeOffset="286267.2716">5021 9358 94 0,'-20'6'38'0,"-11"0"1"16,9 19 1-16,-3-6-33 15,8 11-1-15,3-1-2 16,8 0-1-16,7-4 0 15,8-3-2-15,9-7 0 16,6-9 0-16,4-6 0 16,3-7-1-16,0-9 0 15,-1-5-1-15,-2-4 0 16,-2-8-1-16,-4 1 1 15,-1 0-1-15,-5 5 0 16,-6 5 0-16,-1 11 1 16,-9 11 0-16,0 14 1 0,-5 16 0 15,-5 18 0-15,-1 17 0 16,-3 16 0-16,1 13 1 15,-1 6-1-15,6 5 0 16,-1-4-2-16,-2-6 2 16,3-10-1-16,-6-13 1 15,2-18 0-15,-4-11 1 16,-6-16-1-16,-7-11 1 15,-4-11-1-15,-4-9-2 16,1-5-3-16,-13-22-23 16,15 2-9-16,-4-22-4 15,5-1 2-15,10-18-1 16</inkml:trace>
  <inkml:trace contextRef="#ctx0" brushRef="#br4" timeOffset="286815.2716">6515 9126 48 0,'19'-39'35'0,"3"5"1"15,-6 2-1-15,5 11-10 16,-10-4-20-16,7 13 0 16,-10 3 1-16,-8 9-1 15,8 9 0-15,-5 11 0 16,-10 7-1-16,-1 14 0 15,-10 5-1-15,1 14 0 16,-10 4 1-16,3 6-1 0,-1 0 0 16,0-2 0-16,4-7-1 15,10-8-1-15,6-8 1 16,14-11-1-16,15-13-2 15,8-14-1-15,13-7-1 16,8-13-3-16,15 0-4 16,-7-18-26-16,16 7-5 15,-10-13 1-15,2 6-1 16</inkml:trace>
  <inkml:trace contextRef="#ctx0" brushRef="#br4" timeOffset="287064.2716">7372 8968 94 0,'0'0'39'16,"0"0"1"-16,2 10-1 15,-22 11-33-15,6 16-3 16,-4 8-1-16,-1 9 0 15,-1 11 0-15,2 3-2 16,2 2-1-16,3-6-2 16,13 0-4-16,-4-23-15 15,21-1-17-15,-4-20 2 16,9-8-3-16,-5-18 2 15</inkml:trace>
  <inkml:trace contextRef="#ctx0" brushRef="#br4" timeOffset="287222.2716">7298 9345 96 0,'0'0'38'0,"0"0"0"16,11 10-2-16,2-10-34 16,15-6-3-16,11-4-3 15,1-17-30-15,17 1-3 16,-3-15 0-16,7-3-2 15</inkml:trace>
  <inkml:trace contextRef="#ctx0" brushRef="#br4" timeOffset="287379.2716">7805 8880 109 0,'-32'56'40'0,"5"22"0"16,-12-2-6-16,7 18-31 16,8-1-3-16,4-2-5 15,24 5-30-15,-5-20-4 16,19-5 0-16,5-16-1 15</inkml:trace>
  <inkml:trace contextRef="#ctx0" brushRef="#br4" timeOffset="287823.2716">8407 9389 83 0,'32'-1'36'15,"11"2"0"-15,-11-17-2 16,12 5-29-16,-1-9-1 16,-3-1-2-16,-8-9 1 15,-7 1-1-15,-13-4 0 16,-8 2 0-16,-8 2 1 15,-11 4-1-15,-12 8 1 16,-3 11-1-16,-12 11 1 0,-2 15-1 16,-1 7 0-16,3 11 1 15,8 7-1-15,7 4-1 16,13-1 0-16,15-4 0 15,22-7-2-15,13-13-1 16,18-3-5-16,0-26-24 16,25 4-8-16,-11-20 0 15,12 1-2-15</inkml:trace>
  <inkml:trace contextRef="#ctx0" brushRef="#br4" timeOffset="288145.2716">9003 9189 96 0,'-20'17'40'16,"-8"1"0"-16,6 14 0 0,-6-5-34 15,10 14-2-15,-1 1 0 16,8-1-1-16,0-4 0 16,6-1-1-16,3-8 0 15,5-6-1-15,-3-22 1 16,18 9-1-16,-4-22-1 15,5-8 0-15,0-9 0 16,5-4-1-16,-1-3 1 16,3-3 0-16,0 4-1 15,-3 5 0-15,-1 10 1 16,-5 9 0-16,1 12-1 15,-4 11 0-15,0 10-1 16,-3 7-1-16,5 9-3 16,-3-4-7-16,17 7-25 0,-4-11-2 15,11 1 0-15,-2-15 0 16</inkml:trace>
  <inkml:trace contextRef="#ctx0" brushRef="#br4" timeOffset="288490.2716">9548 9223 108 0,'-25'-6'40'16,"-8"6"0"-16,8 21-10 16,-5 1-26-16,6 15 2 15,5 2-2-15,9 7 0 16,5-1-1-16,13-6-1 0,11-10-1 15,6-12 1 1,8-13-2-16,4-16 0 0,3-15 0 16,1-15 0-16,-2-14 0 15,0-11-1-15,-5-8 1 16,-5-3-1-16,-5 7 2 15,0 5-1-15,-12 13 0 16,-7 13 0-16,-5 25 0 16,0 15 0-16,-23 30 0 15,2 12-2-15,5 16-3 16,-5-4-13-16,18 16-21 15,-2-9-3-15,20 2 0 16,9-17-1-16</inkml:trace>
  <inkml:trace contextRef="#ctx0" brushRef="#br4" timeOffset="289025.2716">11053 9093 78 0,'-6'-17'40'0,"-9"-1"-2"15,-2 10 1-15,-17-1-26 16,1 12-8-16,-11 10-1 15,0 12-1-15,-7 16 1 16,1 8-1-16,-1 4 0 16,13 7 1-16,5-5-1 15,14-1 0-15,19-14-1 16,14-11 0-16,14-18-1 15,15-15 0-15,9-12-1 16,3-14 0-16,3-9 0 16,-1-6-1-16,-8-2 0 15,-7 1 0-15,-11 5 1 16,-4 9 0-16,-12 9 0 0,-15 23-1 15,0 0 1-15,-1 21 0 16,-12 14-1-16,4 2-1 16,7 9-3-16,2-2-1 15,16 9-16-15,-3-25-18 16,26 2 0-16,-1-20-1 15,25-5 0-15</inkml:trace>
  <inkml:trace contextRef="#ctx0" brushRef="#br4" timeOffset="289346.2716">11744 9099 68 0,'-19'-16'41'0,"3"14"-2"15,-15-4 2-15,5 20-13 0,-6-2-24 16,0 10 1-16,-4-1-2 15,6 9-1-15,4 3 0 16,8-2-1-16,13-3 0 16,10-7 0-16,16-6-1 15,7-6 0-15,9-3 0 16,4-3 0-16,-3-3 1 15,-3 2-1-15,-9 2 0 16,-11 6 0-16,-10 5 0 16,-13 4 1-16,-7 6-2 15,-8 0 0-15,3 2-3 16,-8-12-10-16,19 8-25 15,-10-15-1-15,19-8-1 16,0 0-1-16</inkml:trace>
  <inkml:trace contextRef="#ctx0" brushRef="#br4" timeOffset="290113.2716">12616 9094 77 0,'11'-19'38'0,"-6"-1"-2"16,-5 20-3-16,5-17-25 15,-5 17-2-15,-8 15 0 16,3 10 0-16,-3 6-2 15,2 8-1-15,-1 4 0 16,5 0-1-16,1 1 0 0,2 1-1 16,1-13 0-16,3-6 0 15,-1-8 0-15,-4-18-1 16,15 5 0-16,-4-18 1 15,-3-9-2-15,2-10 1 16,-1-7 0-16,1-8 0 16,3-3 0-16,2-4-1 15,2 3 0-15,2 6 1 16,-1 8 0-16,1 8-1 15,0 9 1-15,1 11 0 16,-3 9 0-16,-3 11 0 16,-3 5 0-16,-4 9-1 15,-4 7 1-15,-4 1 0 16,-2 4 0-16,-7 0 0 0,-4-3 0 15,-4 1 0-15,-4-3 0 16,-2-5 0-16,0-8 0 16,0 2 0-16,0-2 0 15,1-1 1-15,-1 3-1 16,4 5 0-16,0 8 1 15,1 6 1-15,1 6-1 16,3 4 0-16,3 6-1 16,6-1-2-16,4 2-3 15,0-20-17-15,19 2-17 16,-1-19 0-16,14-10-2 15,2-20 1-15</inkml:trace>
  <inkml:trace contextRef="#ctx0" brushRef="#br4" timeOffset="290316.2716">13142 9057 108 0,'0'22'41'15,"-19"11"-1"-15,7 17-4 16,-9-4-34-16,4 7-2 15,6 3-1-15,7-6-1 16,10 4-11-16,-1-20-24 16,18-4-3-16,1-21 1 15,13-8-2-15</inkml:trace>
  <inkml:trace contextRef="#ctx0" brushRef="#br4" timeOffset="290684.2716">13406 8816 99 0,'0'0'40'0,"-19"0"1"16,18 10-2-16,1-10-34 16,1 12-1-16,12-3-2 15,9 5 1-15,-1 0-1 16,7 8 0-16,-2 4-1 15,0 9 0-15,-4 6 0 16,-7 9-1-16,-1 4 0 16,-7 0 1-16,-5 0-2 15,2-3 1-15,-3-8 0 0,1-9 0 16,0-12 0-16,7-11 1 15,4-17-1-15,8-11 0 16,1-13 0-16,3-12 0 16,1-5-1-16,0-11-2 15,6 2 0-15,-7-5-3 16,2 13-3-16,-14-5-14 15,11 26-18-15,-10-2 1 16,6 19-1-16,-7 5 2 16</inkml:trace>
  <inkml:trace contextRef="#ctx0" brushRef="#br4" timeOffset="291010.2716">14198 8984 101 0,'0'0'40'0,"-12"-16"2"16,-1 21-2-16,-15-1-34 15,5 7-1-15,-5 7-1 16,5 10-2-16,-3 6 0 16,10 6-1-16,5 0-1 15,8 1 1-15,6-5-1 16,10-2 1-16,11-14-1 15,2-8 0-15,4-12 0 16,3-10 0-16,-3-10 0 16,-5-11 0-16,-3-3-1 15,-10-8-1-15,-7 2 0 16,-9-1-1-16,0 9-1 0,-10-4-3 15,10 24-12-15,-13-13-13 16,17 25-9-16,0-20 1 16,15 17-1-16</inkml:trace>
  <inkml:trace contextRef="#ctx0" brushRef="#br4" timeOffset="291248.2716">14781 8409 100 0,'-23'18'40'0,"4"21"2"16,-10 4-3-16,6 22-35 15,-1 7 1-15,4 12-2 0,2 2 0 16,7 0-3-16,5-4-1 15,2-13-4-15,13 2-14 16,-9-27-21-16,9-6-1 16,-4-27 0-16,-5-11 0 15</inkml:trace>
  <inkml:trace contextRef="#ctx0" brushRef="#br4" timeOffset="291412.2716">14524 8733 92 0,'0'0'41'0,"0"0"1"15,19 10-1-15,7-17-23 16,17 8-18-16,21 6-12 0,5-17-26 16,26 6-3-16,0-11 1 15,13 9-3-15</inkml:trace>
  <inkml:trace contextRef="#ctx0" brushRef="#br4" timeOffset="291564.2716">15613 8863 117 0,'-50'5'40'0,"8"-5"-3"16,6-5-21-16,6-15-55 16,8 2-3-16,0-11 0 15,6 6-1-15</inkml:trace>
  <inkml:trace contextRef="#ctx0" brushRef="#br5" timeOffset="295864.2716">926 10698 72 0,'-8'16'37'0,"8"-16"-2"16,0 0 2-16,15-24-23 16,17-1-11-16,8-9-1 15,11 0 0-15,4-4 0 16,5 4-1-16,-1 5-1 15,-7 9 1-15,-4 10-1 16,-10 10 0-16,-9 8 0 0,-6 8 1 16,-5 5-1-16,-4 1 1 15,1-1 0-15,7-4 0 16,8-12 1-16,12-5-1 15,10-12-1-15,10-5 0 16,13-4-2-16,-5-10-5 16,11 10-30-16,-12-7 0 15,-9 15-1-15,-16-2-2 16</inkml:trace>
  <inkml:trace contextRef="#ctx0" brushRef="#br5" timeOffset="296201.2716">1636 10668 75 0,'10'-14'37'0,"-10"-5"0"16,0 19 1-16,0-17-26 15,0 17-3-15,-10 15-3 16,1 12-2-16,-4 10 0 15,0 12-2-15,-2 12-2 16,-1 7 0-16,5 6 0 16,6 0-1-16,11-7 0 15,11-12-3-15,15-9-2 0,6-24-24 16,27-2-9-16,-4-20 1 15,20-4-3-15</inkml:trace>
  <inkml:trace contextRef="#ctx0" brushRef="#br5" timeOffset="296712.2716">2421 11018 66 0,'3'-17'37'15,"-3"17"0"-15,-8-28-7 0,8 28-15 16,-33-5-9-16,9 13 0 15,-8 4-1-15,2 16 1 16,-12 9-2-16,8 8-2 16,0 4 1-16,12 2-2 15,6-4 0-15,11 1 0 16,12-11-1-16,11-11-2 15,17-14-1-15,11-15-3 16,18-2-7-16,-4-23-26 16,12 3 1-16,-9-15-2 15,6 8 2-15</inkml:trace>
  <inkml:trace contextRef="#ctx0" brushRef="#br5" timeOffset="297411.2716">2756 11003 74 0,'0'0'38'0,"-10"-14"-1"15,10 14 0-15,0 0-31 16,-7-12 0-16,7 12-2 16,0 0 1-16,0 0-2 15,0 0 0-15,0 0 0 16,0 0-1-16,7 15-1 15,-7-15-1-15,5 17 1 16,-5-17-2-16,2 15 2 16,-2-15-1-16,0 10 1 15,0-10 0-15,0 0-1 16,0 0 1-16,0 0 0 15,0 0-1-15,0 0 0 0,-3-11 1 16,3 11-1-16,0 0 0 16,0-15 0-16,0 15 0 15,0 0 0-15,0 0 0 16,0 0 0-16,-4 14 0 15,-2 0 0-15,2 9 1 16,-1 3-1-16,-1 5 1 16,2 4-1-16,0 1 0 15,3-3 1-15,6-2-1 16,6-5 0-16,6-8 0 15,6-10 0-15,3-10 0 16,6-12 0-16,0-6-1 16,2-7 1-16,0-7 0 15,-5-1-1-15,-1-2 1 0,-8 3 0 16,-4 4-1-16,-4 7 1 15,-7 7 0-15,-5 16-1 16,0 0 1-16,0 0 0 16,-5 15 0-16,1 6-1 15,1 9 1-15,-1 3 0 16,5 3 0-16,5-1 1 15,7-5-1-15,4-5 0 16,8-10 1-16,5-12 0 16,8-13-1-16,3-12 1 15,-1-6 0-15,-1-11 0 16,-5-4-1-16,-6-4 1 15,-5-6-1-15,-3 8-3 16,-14-2-4-16,7 17-25 16,-14-5-7-16,6 17 0 0,-5 1-1 15</inkml:trace>
  <inkml:trace contextRef="#ctx0" brushRef="#br5" timeOffset="297802.2716">4045 10765 103 0,'0'0'40'0,"18"-10"0"15,11 5-3-15,10-15-35 16,12-5 0-16,10-5-2 15,10 1-1-15,3 2-2 16,-4 0-5-16,9 16-30 16,-24 2-1-16,-8 18 0 15,-25 4-2-15</inkml:trace>
  <inkml:trace contextRef="#ctx0" brushRef="#br5" timeOffset="297967.2716">4252 10995 98 0,'-33'24'40'0,"26"-5"0"16,7-19 1-16,48-14-37 15,15-14-1-15,25-6-1 16,16-3-3-16,10-10-5 16,14 11-31-16,-7-3-3 15,0 10-1-15,-12 7-1 16</inkml:trace>
  <inkml:trace contextRef="#ctx0" brushRef="#br5" timeOffset="390293.2716">6314 9960 71 0,'-3'-19'37'0,"-19"5"-1"16,-3 14 1-16,-18 3-30 15,-4 19 0-15,-12 4-1 16,0 19 0-16,-7 12-3 16,6 18 2-16,3 12-3 15,14 11 1-15,14 5-2 16,13 2 0-16,18-1-3 0,17-11 0 15,19-8-1-15,14-18-4 16,28-4-17-16,-2-29-17 16,14-7 1-16,-1-20-1 15,1-4 1-15</inkml:trace>
  <inkml:trace contextRef="#ctx0" brushRef="#br5" timeOffset="390685.2716">6797 10153 86 0,'9'-20'40'16,"4"15"-1"-16,-13 5-1 16,3 22-31-16,-14 7-4 15,4 17 1-15,-2 9-2 16,-3 14 0-16,-2 11-1 0,2 2 0 15,0 1-2-15,2-5-1 16,7-4-7-16,0-20-28 16,19-4-3-16,7-26 0 15,14-8 0-15</inkml:trace>
  <inkml:trace contextRef="#ctx0" brushRef="#br5" timeOffset="390851.2716">7170 10531 104 0,'-10'-2'39'16,"-6"-2"0"-16,16 4-5 16,-13 8-50-16,13-8-22 0,11-15-1 15,6-1-1-15,14 0 0 16</inkml:trace>
  <inkml:trace contextRef="#ctx0" brushRef="#br5" timeOffset="391211.2716">7797 10210 96 0,'-22'2'40'16,"-1"11"3"-16,-10-4-3 15,8 11-35-15,-10 10-2 16,6 12 1-16,4 7-2 15,3 5 1-15,9 3-1 16,11-1-1-16,10-5 0 0,16-14 0 16,14-12 0-16,15-18-1 15,9-21 0-15,7-17 0 16,3-12 0-16,-5-13 0 15,-6-6 1-15,-17-5-3 16,-17 1 2-16,-17 1-1 16,-17 12 1-16,-19 12-2 15,-12 14 1-15,-11 11-1 16,-3 15-3-16,-1 0-9 15,25 24-21-15,0-3-5 16,24 3-2-16,10-4 1 16</inkml:trace>
  <inkml:trace contextRef="#ctx0" brushRef="#br5" timeOffset="395856.2716">8550 10201 60 0,'14'-11'34'16,"-14"11"2"-16,14-11 0 15,-14 11-23-15,0 0-9 16,-11 18-1-16,-1 8 2 15,-5 4-2-15,0 9 2 16,-11 5-3-16,1 6 3 16,3 0-2-16,4-2 0 15,1-3-1-15,5-5-1 16,5-8 0-16,3-9 0 15,7-12 0-15,-1-11-1 16,12-4 1-16,-1-12-1 0,1-15 1 16,4-6 0-1,-1-9 0-15,4-4-1 0,-3-4 2 16,1 1-4-16,0 9 4 15,-5 2-4-15,-3 16 3 16,-1 5-1-16,-8 21 0 16,16-4 0-16,-7 16-1 15,0 10 2-15,6 6-2 16,4 5 3-16,1 4-3 15,8 3 1-15,2 0 0 16,-1-6 1-16,4-6 0 16,-2-3 0-16,-3-9 0 15,-4-3 0-15,-4-12 0 16,-2-9 1-16,-6-8-1 0,-3-9 0 15,-3-8 0-15,-2-7-1 16,-1-3 0-16,-2-8-4 16,3 1 1-16,-2-3-5 15,12 21-23-15,-11-5-9 16,8 18 2-16,-4 3-2 15</inkml:trace>
  <inkml:trace contextRef="#ctx0" brushRef="#br5" timeOffset="396371.2716">9589 10213 83 0,'-15'14'35'0,"-4"12"3"16,-12 4-3-16,-1 11-32 15,-9 6-2-15,-2 8 0 16,-1-1-3-16,0-1-2 15,15 1-6-15,-9-19-24 16,21-5-1-16,6-20-1 16,11-10 0-16</inkml:trace>
  <inkml:trace contextRef="#ctx0" brushRef="#br5" timeOffset="396532.2716">9354 10386 83 0,'-3'-18'39'16,"3"18"0"-16,0 0 0 15,0 0-31-15,11 7-2 16,9 3-2-16,4 3-2 15,12 0 0-15,7 2-4 16,2-6-7-16,8 10-28 16,-4-5-2-16,2 9 0 15,-13-1-2-15</inkml:trace>
  <inkml:trace contextRef="#ctx0" brushRef="#br5" timeOffset="404759.2716">10272 10094 100 0,'-18'-18'34'0,"4"24"-7"16,-10-8 3-16,0 19-24 15,-7 3-3-15,1 13 1 16,-2 7-2-16,3 15 1 15,0 3-2-15,6 5 1 0,8-2-2 16,12-5 3-16,11-6-2 16,15-11 0-16,12-14 1 15,12-18-2-15,10-16 1 16,7-14 0-16,1-15 0 15,-1-13-1-15,-7-6 2 16,-10-6-3-16,-15-2 2 16,-16 2 0-16,-16 5 0 15,-18 9-1-15,-13 13 1 16,-15 11-2-16,-3 12 0 15,-7 9-2-15,17 21-22 16,2-5-15-16,16 11 2 16,14-7-4-16,19 4 3 15</inkml:trace>
  <inkml:trace contextRef="#ctx0" brushRef="#br5" timeOffset="404917.2716">10833 10438 108 0,'-22'15'39'0,"5"-5"-3"16,5-12-30-16,3-14-45 16,8-2-1-16,4-12-2 15</inkml:trace>
  <inkml:trace contextRef="#ctx0" brushRef="#br5" timeOffset="405403.2716">11147 10138 76 0,'-24'-1'39'15,"13"0"0"-15,4-15 0 16,20 10-19-16,11-16-17 15,10-2-1-15,12 0 1 16,11 1 0-16,0 1 0 16,-2 3-2-16,-6 6 1 15,-6 5-1-15,-12 3 1 16,-10 8-1-16,-14 8-1 15,-15 4 1-15,-15 6-1 0,-2 0 1 16,-5 4-1-16,-1 0 0 16,3 3 0-16,2-3-1 15,7-2-1-15,7-2 2 16,10 0-2-16,13-5 2 15,6 1-1-15,6-4 1 16,4 1-1-16,3-2 2 16,-1-1-1-16,-3 5 0 15,-6 0 0-15,-8 5 1 16,-13 3-1-16,-12 7 0 15,-13 3 0-15,-10 2-1 16,-5 2-1-16,-3-5-2 16,7 5-11-16,-5-17-22 15,22-5-4-15,6-20 1 16,14 4-2-16</inkml:trace>
  <inkml:trace contextRef="#ctx0" brushRef="#br5" timeOffset="405705.2716">11802 9696 99 0,'10'10'40'15,"17"12"0"-15,-2-5-3 16,13 18-33-16,-1 9-1 16,10 12 2-16,-8 8-3 0,-2 8 1 15,-11 7-2-15,-14 7 1 16,-9 2-2-16,-17-3 1 15,-13 2-2-15,-12-11-1 16,-5 2-9-16,-19-21-27 16,13-7-3-16,-8-19-1 15,17-9-1-15</inkml:trace>
  <inkml:trace contextRef="#ctx0" brushRef="#br5" timeOffset="409649.2716">12582 9957 96 0,'6'-17'38'0,"-6"17"0"15,12-21-8-15,-12 21-27 16,1 13 0-16,2 10 1 15,-5 6-2-15,2 15 0 16,-1 7-2-16,-5 7 2 16,-2 9-2-16,2 2 0 15,-4 1-3-15,-3-9-1 16,13 3-12-16,-9-21-22 15,9-5 0-15,-1-22-1 16,1-16 0-16</inkml:trace>
  <inkml:trace contextRef="#ctx0" brushRef="#br5" timeOffset="409823.2716">12443 10285 68 0,'-28'-10'40'16,"10"6"-1"-16,2-5 1 15,16 9-14-15,0 0-21 16,32-11-3-16,4 5-2 15,5-8-11-15,17 6-24 16,-2-5-6-16,10 4 3 16,-8-6-4-16</inkml:trace>
  <inkml:trace contextRef="#ctx0" brushRef="#br5" timeOffset="410273.2716">13354 9647 69 0,'13'-27'36'16,"-2"6"-1"-16,-11 1 1 16,0 20-28-16,-29-3-2 15,1 26 0-15,-17 17 0 16,-10 25 0-16,-13 17-1 15,5 16 0-15,2 8-1 16,15 11 0-16,15 0-2 16,23-5 1-16,23-10-4 15,22-14 1-15,24-17-4 16,10-22-12-16,19-2-23 15,-8-21-2-15,3-7 1 16,-10-15-2-16</inkml:trace>
  <inkml:trace contextRef="#ctx0" brushRef="#br5" timeOffset="435043.2716">13429 9846 24 0,'0'0'34'0,"-12"-11"3"15,12 11-2-15,0 0-12 16,0 0 1-16,-5-12-9 15,5 12-7-15,17-3-3 16,2 0-1-16,6-10-1 16,17 0-1-16,5-3 0 15,11-1-1-15,2-2 0 16,0 4-1-16,-5 2 0 15,-7 8 0-15,-15 10 0 0,-18 10 0 16,-18 13 0-16,-22 9 1 16,-14 10-1-16,-8 4 1 15,-10 4 0-15,6-6 0 16,1-5 0-16,14-6 0 15,15-10-1-15,17-10 1 16,22-11-1-16,18-7 0 16,10-5 0-16,11 3 0 15,0-5 0-15,1 3 0 16,-11 4 1-16,-5 8-1 15,-21 9 1-15,-15 11-1 16,-24 7 0-16,-11 9 1 16,-13 1-1-16,-7 0 0 15,1-2-3-15,3-13-3 0,20 2-21 16,5-28-12-16,20-4-1 15,27-27-1-15,16-1 1 16</inkml:trace>
  <inkml:trace contextRef="#ctx0" brushRef="#br5" timeOffset="435208.2716">14216 10100 105 0,'-19'17'37'0,"-4"-12"-2"16,11-1-5-16,12-4-66 15,0 0-4-15,25-11 3 16,-6-5-3-16</inkml:trace>
  <inkml:trace contextRef="#ctx0" brushRef="#br5" timeOffset="435576.2716">14625 9795 86 0,'-18'11'37'15,"-11"0"0"-15,6 13 1 16,-11 2-31-16,9 14-1 16,-1 2-1-16,8 11-2 15,-1 0-1-15,9 4 1 0,2-6-2 16,13-5 1-16,7-9-1 15,11-14 0-15,8-14 0 16,7-16 0-16,6-16 1 16,2-14-1-16,0-12 1 15,-5-7-2-15,-10-6 1 16,-8 1-1-16,-14 2-1 15,-12 9 1-15,-11 12-2 16,-8 12 0-16,-5 14-2 16,-7 12-1-16,6 23-6 15,-4-4-28-15,17 15 0 16,2-4 0-16,18 4-1 15</inkml:trace>
  <inkml:trace contextRef="#ctx0" brushRef="#br5" timeOffset="443238.2716">15123 10325 104 0,'4'-11'42'0,"1"-1"0"15,-5-7-2-15,0-7-44 16,8 11-22-16,-4-10-16 15,8 6 3-15,-5-4-2 16,5 8 1-16</inkml:trace>
  <inkml:trace contextRef="#ctx0" brushRef="#br5" timeOffset="443690.2716">15373 9650 100 0,'22'-12'39'0,"3"-9"1"15,17 7-3-15,2-4-35 16,12 5-1-16,0 4 1 15,5 9-1-15,-8 8 1 16,-10 13-1-16,-11 11 0 0,-12 13 1 16,-18 8-1-16,-13 13 0 15,-14 7 0-15,-9 3-1 16,-8 0 0-16,-1-7 1 15,0-10-2-15,10-11 1 16,4-15-2-16,9-17 1 16,20-16-1-16,0-18 0 15,23-2-8-15,-1-22-28 16,15 4-1-16,-1-14 0 15,7 4 0-15</inkml:trace>
  <inkml:trace contextRef="#ctx0" brushRef="#br5" timeOffset="444026.2716">16340 9477 104 0,'-20'2'38'0,"-12"-1"3"16,-3 15-2-16,-9 8-36 15,-3 11 1-15,-7 6 0 16,8 15 0-16,0 4-1 15,11 7 1-15,7-2-2 16,13 3 0-16,18-8-2 0,10-2 0 16,14-13 0-16,5-3-2 15,8-10-1-15,3-10 0 16,-2-8-1-16,2-17-5 15,9 1-28-15,-12-23-3 16,11-2-1-16,-8-19 1 16</inkml:trace>
  <inkml:trace contextRef="#ctx0" brushRef="#br5" timeOffset="444709.2716">16549 9011 75 0,'-14'-12'36'16,"4"-2"-1"-16,10 14 3 15,14-8-31-15,14 20 0 16,9 3-1-16,17 18 0 0,8 10-2 16,9 18 0-16,-2 13-1 15,-4 16 1-15,-13 15-2 16,-15 18 0-16,-25 9-2 15,-27 11 0-15,-22 0 0 16,-23 1 3-16,-18-9-4 16,-2-10 2-16,-3-15-4 15,2-28-3-15,27-18-30 16,1-35-3-16,27-17-2 15,14-35-1-15</inkml:trace>
  <inkml:trace contextRef="#ctx0" brushRef="#br5" timeOffset="447614.2716">17604 9607 83 0,'15'-7'37'0,"-15"7"-1"16,13 20 0-16,-3 8-28 0,-10 12-5 16,0 9 0-1,-2 10-1-15,-2 7-1 0,-3 6-4 16,-1-2-3-16,12 1-30 15,-13-14 1-15,9-8-3 16,-5-18 1-16</inkml:trace>
  <inkml:trace contextRef="#ctx0" brushRef="#br5" timeOffset="447781.2716">17547 9884 114 0,'0'0'41'0,"0"0"0"16,23 2-2-16,4-3-36 0,12-2-4 15,18 5-5-15,-5-15-31 16,17 9-3-16,-10-9 0 16,4 10-2-16</inkml:trace>
  <inkml:trace contextRef="#ctx0" brushRef="#br5" timeOffset="453514.2716">18589 9003 40 0,'-29'25'33'16,"-8"12"3"-16,-2 18-3 15,-12 5-12-15,15 30-2 16,-9 2-7-16,13 23-3 15,-2 6-4-15,16 4-1 16,8-1-4-16,10-7 0 16,17-11-4-16,4-19-2 15,23-10-16-15,2-31-14 16,12-15-3-16,0-22 1 15,4-11 1-15</inkml:trace>
  <inkml:trace contextRef="#ctx0" brushRef="#br5" timeOffset="454679.2716">18852 9433 72 0,'0'0'37'0,"4"-21"-1"16,-4 21 1-16,0 0-29 0,0 0-2 15,-7 15 0-15,11 12-1 16,-9 9-2-16,4 13 0 15,-3 11-2-15,0 10 1 16,-4 6-1-16,2 3 1 16,-2-2-4-16,-1-12-5 15,18-2-27-15,-9-22-5 16,14-8 2-16,0-23-2 15</inkml:trace>
  <inkml:trace contextRef="#ctx0" brushRef="#br5" timeOffset="454861.2716">19084 9801 107 0,'-18'0'38'16,"5"7"0"-16,-1-6-3 15,14-1-40-15,-10 14-15 16,10-14-18-16,13-12 0 15,-3-3 0-15,9 5 0 16</inkml:trace>
  <inkml:trace contextRef="#ctx0" brushRef="#br5" timeOffset="455115.2716">19317 9540 96 0,'0'-16'38'0,"0"16"0"16,-2-21 0-16,2 21-34 15,0 0 0-15,0 0 0 16,-2 25 0-16,0 9 0 16,-3 11-1-16,-3 13 0 15,-2 7-1-15,1 7 0 16,-4 3-2-16,2-7 0 15,1-6-3-15,5-17-5 16,15-1-28-16,-2-26-6 16,10-6 3-16,-2-19-3 15</inkml:trace>
  <inkml:trace contextRef="#ctx0" brushRef="#br5" timeOffset="458209.2716">19883 9678 20 0,'0'0'30'0,"18"-22"2"15,-18 22 1-15,13-25-12 16,0 24-3-16,-17-12-2 15,4 13-3-15,0 0-4 16,-18 24-3-16,-8-2-2 16,-4 16-1-16,-11 6-3 15,-8 8 0-15,1 3-4 16,-6-5-5-16,17 1-22 15,-2-15-4-15,15-8 0 0,7-22-1 16</inkml:trace>
  <inkml:trace contextRef="#ctx0" brushRef="#br5" timeOffset="458382.2716">19732 9731 71 0,'15'-19'38'16,"-11"4"-1"-16,-4 15 1 16,0 0-19-16,-10 24-10 15,1-2-5-15,8 6 0 16,2 0-4-16,7-1-1 15,14 4-7-15,-5-14-27 16,23 1-3-16,-1-10 0 16,10 3-1-16</inkml:trace>
  <inkml:trace contextRef="#ctx0" brushRef="#br5" timeOffset="458780.2716">20303 9644 91 0,'-8'-16'37'0,"-11"1"0"15,6 12 0-15,-11 6-32 16,2 13 0-16,-3 9 0 15,-2 17-1-15,1 3-1 16,1 9 0-16,4 1-1 16,11 1 0-16,5-6 0 0,12-7-1 15,11-11 0-15,7-12-1 16,13-16 0-16,9-13 0 15,5-12 0-15,-4-12 0 16,0-5 0-16,-7-7 0 16,-13-5 0-16,-9 3 0 15,-17 3 0-15,-13 3-1 16,-11 11-1-16,-6 3-1 15,-2 12-1-15,-4-2-8 16,17 17-24-16,-4-3-3 16,21 3 0-16,0 0 0 15</inkml:trace>
  <inkml:trace contextRef="#ctx0" brushRef="#br5" timeOffset="458954.2716">20653 9790 104 0,'0'0'39'15,"-14"14"-2"-15,4-20-2 16,3-4-36-16,7 10-12 16,-3-13-25-16,13 3 2 15,0-10-1-15,9 4-2 16</inkml:trace>
  <inkml:trace contextRef="#ctx0" brushRef="#br5" timeOffset="459148.2716">20901 9607 97 0,'-8'16'37'0,"3"11"1"16,-7 1-1-16,0 12-33 16,-1 1-1-16,3 6-1 15,-1 1-3-15,3-7-4 16,13 4-21-16,-1-19-11 15,15-6 0-15,1-17-1 16,10-8 1-16</inkml:trace>
  <inkml:trace contextRef="#ctx0" brushRef="#br5" timeOffset="459441.2716">21190 9582 103 0,'-18'8'38'0,"-11"4"1"15,3 11-1-15,-3-4-33 16,10 7-2-16,5-3-1 15,12 2 1-15,11-5-2 16,9-1 0-16,8-7 0 16,9-1 0-16,-1 0-1 15,1-1 1-15,-5 3-1 16,-5 2 1-16,-8 7-1 15,-9 6 1-15,-13 3-1 16,-5 3 0-16,-5-3-1 16,-5-4-1-16,4 3-5 15,-8-23-21-15,24-7-11 16,-14 0 0-16,22-12-1 15,1-23 1-15</inkml:trace>
  <inkml:trace contextRef="#ctx0" brushRef="#br5" timeOffset="459607.2716">21208 9541 114 0,'-18'-1'39'0,"18"1"0"16,0 0-3-16,0 0-35 15,33 3-3-15,-1-14-5 16,16 3-28-16,-7-8-5 15,8 4 2-15,-4-6-3 16</inkml:trace>
  <inkml:trace contextRef="#ctx0" brushRef="#br5" timeOffset="459899.2716">21641 9041 92 0,'12'5'38'0,"3"9"0"16,10 15 2-16,-5 6-34 16,12 12-1-16,-4 5 1 15,1 16-1-15,-10 6-1 16,-6 12 0-16,-9 8-2 15,-10 5 1-15,-9 1-2 0,-12 2 0 16,-5-3-4-16,-6-9 1 16,4 0-10-16,-12-21-25 15,16-5-6-15,-3-20 3 16,12-7-3-16</inkml:trace>
  <inkml:trace contextRef="#ctx0" brushRef="#br0" timeOffset="487515.2716">1358 12121 73 0,'0'0'36'15,"-1"10"-8"-15,1-10 0 16,0 0-18-16,0 0-3 15,0 0-3-15,21-16-1 16,7 1-1-16,11-8 0 16,10 0-1-16,12-5 1 15,4 5-2-15,1 5 0 0,-4 8 1 16,-7 12 0-16,-6 8 0 15,-12 8-1-15,-10 9 1 16,-12-1-1-16,-1 1 1 16,-2-5-1-16,0-7-1 15,8-9 0-15,4-12-1 16,11-6-3-16,3-18-6 15,21 7-25-15,-9-9-1 16,10 10 0-16,-9-2-1 16</inkml:trace>
  <inkml:trace contextRef="#ctx0" brushRef="#br0" timeOffset="487942.2716">2052 12139 38 0,'0'0'33'15,"0"0"2"-15,0 0 0 0,-7 22-21 16,-15-12-3-16,9 17 0 16,-15-4-2-16,8 14 0 15,-8 2-3-15,10 6-1 16,-2-1-2-16,13 2 0 15,7-3-2-15,12-6-2 16,11-7-1-16,10-11-5 16,24 2-15-16,-2-26-11 15,23 4-5-15,0-11-3 16,13-3 0-16</inkml:trace>
  <inkml:trace contextRef="#ctx0" brushRef="#br0" timeOffset="488389.2716">2922 12249 56 0,'0'0'36'16,"-4"-20"-1"-16,4 20-6 15,-33 0-17-15,18 14-1 16,-13-4-4-16,5 13 0 16,-6 3-3-16,5 5 0 15,1 0-1-15,8 0-2 16,9-1 0-16,6-3-1 15,12-5-1-15,5-11-5 16,21 4-28-16,-4-17-4 16,13 2 0-16,-3-14-1 15</inkml:trace>
  <inkml:trace contextRef="#ctx0" brushRef="#br0" timeOffset="488843.2716">3237 12219 76 0,'0'0'38'0,"-27"16"-1"16,16 2 2-16,-4 0-35 16,2 5 0-16,3 2-1 15,5 9 1-15,1-3-2 16,3 2-1-16,5-6 1 15,8-1-2-15,3-5 1 16,6-7-2-16,4-9 2 0,1-7-2 16,1-9 1-16,2-7 1 15,0-5-1-15,-4-1 0 16,-3-2 0-16,-6 0 1 15,-1 3-1-15,-5 8 0 16,-10 15 0-16,12-4-1 16,-11 14 1-16,-1 12 0 15,4 5 0-15,-1 5 0 16,2 0 1-16,4-2-1 15,4-5 1-15,4-6-1 16,2-14 2-16,7-9-1 16,1-13 0-16,0-10 1 15,0-10-1-15,-2-4 0 16,-2-4-3-16,-6-6-3 15,4 11-12-15,-12-17-12 0,11 20-9 16,-15-2-2-16,7 15-1 16</inkml:trace>
  <inkml:trace contextRef="#ctx0" brushRef="#br0" timeOffset="489408.2716">4340 12030 71 0,'-13'9'40'15,"13"-9"-1"-15,22-6 0 16,5 12-25-16,6-13-15 15,7-1-1-15,11 12-8 16,-8-8-27-16,10 13 0 16,-8-5-2-16,1 7 0 15</inkml:trace>
  <inkml:trace contextRef="#ctx0" brushRef="#br0" timeOffset="489575.2716">4512 12226 98 0,'-17'10'41'0,"24"0"-1"15,8-18-3-15,27-3-43 16,32 6-15-16,-2-22-9 16,28 6-8-16,9-9-5 15,22 1 2-15</inkml:trace>
  <inkml:trace contextRef="#ctx0" brushRef="#br0" timeOffset="492513.2716">6151 11595 66 0,'-5'-14'38'15,"-5"-2"-2"-15,-2 14-2 16,-11-2-28-16,1 10 1 15,-10 2-2-15,3 15 1 16,-7 4-3-16,7 8-1 16,0 5 0-16,4 2 0 0,12 3-1 15,8 1 0-15,8-2-1 16,14-4-1-16,8-7 1 15,11-7 1-15,7-10-1 16,7-7 0-16,3-14 1 16,-1-8-1-16,0-13 1 15,-5-9 0-15,-8-11 0 16,-7-4 0-16,-11-4 0 15,-9 1 0-15,-9 2-1 16,-10 5 1-16,-9 8-1 16,-6 12 0-16,-8 11-1 15,-4 11 0-15,2 12 0 16,0 5-1-16,6 11-4 0,3-9-19 15,23 13-14-15,4-14 0 16,23 0-2-16,4-11 1 16</inkml:trace>
  <inkml:trace contextRef="#ctx0" brushRef="#br0" timeOffset="492697.2716">6826 11679 93 0,'-35'21'38'16,"-1"-11"-4"-16,12-11-14 16,24 1-60-16,-9-20 0 0,25 5 1 15,6-8 1-15</inkml:trace>
  <inkml:trace contextRef="#ctx0" brushRef="#br0" timeOffset="493150.2716">7074 11530 86 0,'-31'7'38'15,"17"4"1"-15,3-16 0 16,11 5-36-16,29-16 0 15,11 2-1-15,11-2-1 0,6 1 0 16,6-1 0-16,1 3 0 16,-6 5-1-16,-8 6 1 15,-12 5 0-15,-11 8 0 16,-15 1 0-16,-7 7 0 15,-12-1-1-15,-2 4 1 16,-5 0 0-16,0 0 1 16,7-1-3-16,3-5 3 15,11 0-2-15,10 0 1 16,7-3-1-16,11-2 1 15,1 1-1-15,5 2-2 16,-5-1 2-16,-3 2-1 16,-15 6 1-16,-13 1-1 15,-14 7 2-15,-16 3-3 16,-8 1 2-16,-9-1 0 0,0 0-3 15,-1-11-4-15,25 4-19 16,-4-26-14-16,22 1-1 16,18-36 0-16,23-3-1 15</inkml:trace>
  <inkml:trace contextRef="#ctx0" brushRef="#br0" timeOffset="493321.2716">8305 11327 74 0,'0'0'41'16,"3"37"0"-16,-33-1-1 15,2 26-18-15,-10-2-21 16,-2 7-1-16,7 6 0 16,0-3-5-16,19 3-31 0,-2-13-5 15,11-5 0-15,2-19-3 16</inkml:trace>
  <inkml:trace contextRef="#ctx0" brushRef="#br0" timeOffset="493479.2716">8012 11702 87 0,'-14'-25'42'0,"18"14"3"16,1-1-4-16,22 5-25 16,19 7-23-16,0-13-32 15,41 4-2-15,10-12-3 16,29 2 1-16</inkml:trace>
  <inkml:trace contextRef="#ctx0" brushRef="#br0" timeOffset="494857.2716">9073 11279 85 0,'0'0'37'0,"-2"-13"0"15,14-3-4-15,21 7-31 16,8-6-1-16,11 5 0 15,0-1 1-15,3 5-1 0,-8 6 0 16,-4 7 0-16,-13 5-1 16,-9 6 1-16,-15 8 0 15,-11 5 0-15,-12 0 0 16,-10 1 0-16,-3-1 0 15,-1-4 0-15,1-4 0 16,6-5-1-16,12-6 0 16,12-12 1-16,12 7-1 15,16-8 0-15,13-3 0 16,5 1 0-16,5 3 0 15,-1 1 0-15,-5 5 0 16,-11 4 0-16,-11 11 1 16,-19 4 1-16,-21 6-1 15,-12 9 2-15,-14 0-2 16,-5-1-2-16,-3-1 1 0,3-9-2 15,11-1-5-15,3-19-33 16,34-9 1-16,2-17-2 16,30-5 0-16</inkml:trace>
  <inkml:trace contextRef="#ctx0" brushRef="#br0" timeOffset="495336.2716">9938 11397 85 0,'0'0'38'16,"0"0"0"-16,32 13-6 16,-16-15-27-16,9 2-1 0,-1-2 1 15,5 4-1-15,-5 2-1 16,3 5 0-16,-7 2-1 15,-5 9 0-15,-7 1 0 16,-4 5 1-16,-8 1-2 16,-6 0 2-16,-5 1-2 15,-4 1 1-15,-3-7-1 16,-1 0 1-16,2-8-2 15,1-6 0-15,5-7-1 16,15-1-1-16,-13-23 1 16,18-7-2-16,9-6 1 15,5-10-1-15,8-3 2 16,2-2-2-16,3 2 3 15,2 8 0-15,-4 3 1 0,-3 13 1 16,-9 14 0-16,-4 18 0 16,-7 9 0-16,-7 13 0 15,-4 9 0-15,-3 3 0 16,1 5-2-16,7 2 2 15,7-1-3-15,5-12-1 16,17 4-14-16,2-24-21 16,25-1-6-16,1-17 1 15,20-1-2-15</inkml:trace>
  <inkml:trace contextRef="#ctx0" brushRef="#br0" timeOffset="495615.2716">11204 11190 81 0,'0'0'42'0,"0"-10"1"15,0 10-1-15,-13 10-24 16,-1 14-16-16,-4 12-1 16,1 8 1-16,-5 9-2 15,3 6 1-15,-1 3-4 16,4-9-5-16,16 4-31 15,-8-12-4-15,12-6 2 0,0-18-2 16</inkml:trace>
  <inkml:trace contextRef="#ctx0" brushRef="#br0" timeOffset="495788.2716">10992 11521 105 0,'-6'-24'43'0,"26"18"1"15,6-11-2-15,24-7-40 16,15 10-7-16,5-17-12 16,30 17-9-16,-6-12-16 15,15 8-1-15,9-7-2 16,14 5 0-16</inkml:trace>
  <inkml:trace contextRef="#ctx0" brushRef="#br0" timeOffset="502706.2716">12478 11139 35 0,'-17'5'34'0,"-3"3"1"16,-6 9 0-16,-6-3-14 16,1 20-13-16,-12 1-2 15,9 12 0-15,-4 0-1 16,15 8 0-16,4-2-2 15,15 3 2-15,13-7-3 16,18-4-2-16,12-8 2 0,14-10-3 16,12-15 2-16,1-9 1 15,4-15-3-15,0-15 0 16,-5-14 0-16,-7-16 2 15,-7-5-1-15,-14-7 0 16,-16 0 0-16,-15 0-2 16,-15 4 3-16,-16 10-1 15,-11 13 1-15,-9 17 0 16,-8 13-1-16,3 11 0 15,5 10-2-15,7 5-4 16,25 12-31-16,7-7 0 16,21 2-2-16,15-8 0 15</inkml:trace>
  <inkml:trace contextRef="#ctx0" brushRef="#br0" timeOffset="502879.2716">13273 11324 87 0,'-14'24'39'0,"-2"-9"-2"16,2-3-1-16,14-12-44 16,-21-3-29-16,35-2-1 15,2-10-2-15,8 1 2 16</inkml:trace>
  <inkml:trace contextRef="#ctx0" brushRef="#br0" timeOffset="503082.2716">13598 11096 77 0,'1'11'38'16,"-11"4"0"-16,3 16 1 16,-3 3-37-16,-1 12 0 15,-3 8-1-15,5 6 1 16,-1 5-3-16,1-11-4 15,16 2-32-15,-1-13 1 16,19-10-2-16,5-16-1 16</inkml:trace>
  <inkml:trace contextRef="#ctx0" brushRef="#br0" timeOffset="503403.2716">14188 11036 79 0,'-14'-18'40'16,"-5"22"0"-16,-12 11 0 15,0 17-34-15,-11 15-1 16,4 13-1-16,-1 6 0 16,6 3-1-16,5 0-1 15,14-5 1-15,13-11-1 16,12-10 0-16,13-15-2 15,8-13-1-15,11-11 1 16,0-9-1-16,0-7-1 16,-4-12 0-16,-8-2 0 15,-12-5-2-15,-10 0 2 0,-13-2-1 16,-10 7-1-16,-9 0 0 15,-5 15-4-15,-10-6-30 16,15 12 0-16,-2-8-2 16,25 13 2-16</inkml:trace>
  <inkml:trace contextRef="#ctx0" brushRef="#br0" timeOffset="503734.2716">14655 11108 85 0,'-21'12'40'16,"-10"-4"-1"-16,6 8 0 0,-4-2-35 16,11 1-2-16,7-2-1 15,14 3 1-15,5 0-1 16,9 2 0-16,6 0 0 15,6 2 0-15,0 1-1 16,1 0 1-16,-5 3 0 16,-3-1-1-16,-8 1 1 15,-9 4-1-15,-5 2 1 16,-9 0 0-16,-7 3 0 15,-7-1 0-15,-9-1-1 16,0-6-2-16,5 2-6 16,-9-22-30-16,23-2-1 15,-1-21-3-15,22-9 0 0</inkml:trace>
  <inkml:trace contextRef="#ctx0" brushRef="#br0" timeOffset="503902.2716">14680 11008 101 0,'-6'15'43'0,"20"6"0"16,0-13-2-16,20 0-40 16,10-5-6-16,0-14-33 15,23 7-3-15,-2-10-1 16,11-1-2-16</inkml:trace>
  <inkml:trace contextRef="#ctx0" brushRef="#br0" timeOffset="505425.2716">1703 13415 44 0,'0'0'35'0,"13"-14"2"16,11-1-2-16,2-21-14 16,12 8-18-16,-2-5 0 15,11 1-1-15,-1 2 1 16,3 4 0-16,-6 8-1 15,-3 10 0-15,-6 10-1 16,-6 11 0-16,-6 5 0 16,-3 6 0-16,2 3-1 15,-4-1 1-15,5-4-1 0,9-7-1 16,10-8-1-16,3-14-7 15,18-1-28-15,-6-9 1 16,4 1-3-16,-11-10 1 16</inkml:trace>
  <inkml:trace contextRef="#ctx0" brushRef="#br0" timeOffset="505674.2716">2296 13343 63 0,'-39'50'38'16,"-2"2"0"-16,8 13 0 0,-5-9-31 15,16 7-2-15,8-8-2 16,15-6-2-16,18-18-1 15,17-17-3-15,23-8-7 16,6-28-25-16,24 0-2 16,5-16-1-16,10 4 0 15</inkml:trace>
  <inkml:trace contextRef="#ctx0" brushRef="#br0" timeOffset="506041.2716">3199 13446 62 0,'-10'-6'37'15,"-12"-4"0"-15,2 11 1 16,-9-2-32-16,5 11 0 15,-3 0-1-15,4 16-1 16,0 3 0-16,7 6-1 16,2 3-1-16,8 0-1 15,7-2-1-15,8-6-1 0,11-5-3 16,7-14-4-16,18-3-29 15,-3-20-1-15,13-1-1 16,-5-20 0-16</inkml:trace>
  <inkml:trace contextRef="#ctx0" brushRef="#br0" timeOffset="506462.2716">3529 13363 71 0,'-17'25'38'0,"3"-5"0"16,8 12-9-16,-10-6-22 15,8 11 0-15,-1-4-1 0,6 4-2 16,5-6-1-16,6-2-1 16,4-11-1-16,9-7-1 15,4-11 0-15,2-5 0 16,2-9 0-16,3-8-1 15,-5-3 1-15,-3-2 0 16,-4-2 0-16,-6 5-1 16,-3 6 1-16,-7 4 0 15,-4 14 0-15,0 0-1 16,5 14 1-16,-5 8 0 15,1 4 0-15,4 4 1 16,1 0-1-16,3 3 2 16,1-10 0-16,3-4 0 15,3-13 1-15,3-10-1 0,3-14 0 16,-4-10-1-16,3-8 0 15,-1-9-3-15,1 0-1 16,-6-9-6-16,10 14-31 16,-19-5 0-16,3 15-2 15,-5-2 1-15</inkml:trace>
  <inkml:trace contextRef="#ctx0" brushRef="#br0" timeOffset="506793.2716">5273 13052 90 0,'0'0'40'16,"16"-19"-2"-16,9 7 0 16,4-5-42-16,8-11-7 15,20 13-28-15,-7-3 0 16,9 8-1-16,-15-2 1 15</inkml:trace>
  <inkml:trace contextRef="#ctx0" brushRef="#br0" timeOffset="506936.2716">5389 13251 87 0,'-35'27'38'16,"22"-2"-1"-16,13-25-2 16,28 5-70-16,31-23-4 15,20-19-2-15,34-3 2 16</inkml:trace>
  <inkml:trace contextRef="#ctx0" brushRef="#br0" timeOffset="508642.2716">6578 12730 43 0,'12'-20'34'0,"-10"-3"-1"16,-2 23-8-16,-7-28-13 16,7 28-1-16,-33-8-2 15,11 22-1-15,-14 1-2 16,-3 16-1-16,-1 10-1 15,-1 12-1-15,3 9-1 16,9 14 1-16,7 1-1 16,14 0-1-16,14-5 0 0,12-7-1 15,21-17 1-15,13-17 0 16,9-21 0-16,12-23-1 15,1-21 1-15,0-13 0 16,-3-14 1-16,-11-8-1 16,-16-4 0-16,-15 1 0 15,-19 3 0-15,-20 13 0 16,-15 8-1-16,-16 9 0 15,-6 14-1-15,-3 6-1 16,5 10-4-16,-2-5-29 16,30 14-5-16,5-10 0 15,25 4-2-15</inkml:trace>
  <inkml:trace contextRef="#ctx0" brushRef="#br0" timeOffset="508801.2716">7374 12796 86 0,'-27'28'39'16,"4"-9"-6"-16,11-17-30 16,7-15-42-16,3-4-2 15,6-15 2-15</inkml:trace>
  <inkml:trace contextRef="#ctx0" brushRef="#br0" timeOffset="509043.2716">7727 12557 58 0,'-15'25'41'15,"-12"-1"-1"-15,3 8 0 16,-6-11-18-16,6 8-18 16,5-1-1-16,14 4-1 15,7-2 1-15,15-2-1 16,12-8-2-16,14-6 0 15,10-6-3-15,5-15-1 16,16 4-8-16,-5-26-28 16,10-2 0-16,-13-14-1 15,2-2 0-15</inkml:trace>
  <inkml:trace contextRef="#ctx0" brushRef="#br0" timeOffset="509183.2716">8172 12429 63 0,'-47'63'40'0,"-8"12"-1"16,12 17 1-16,-4-12-21 15,19 7-19-15,7 3-10 16,15-22-28-16,22-3-1 16,4-26-2-16,21-12 2 15</inkml:trace>
  <inkml:trace contextRef="#ctx0" brushRef="#br0" timeOffset="509528.2716">8795 12439 58 0,'-41'36'40'15,"-11"4"1"-15,2 17 0 16,-10-5-17-16,16 20-17 15,-9-4-2-15,13 8-1 16,12-7-1-16,15-2 0 16,18-14-2-16,20-12 0 15,17-18 0-15,9-13-1 16,7-10 0-16,0-11 0 15,-2-11-1-15,-14-11 0 16,-9-6-1-16,-18-5-2 16,-10 2 0-16,-19-4-3 15,4 17-17-15,-17-12-17 16,6 15 0-16,-7-2-1 0,13 13 1 15</inkml:trace>
  <inkml:trace contextRef="#ctx0" brushRef="#br0" timeOffset="509862.2716">9238 12577 77 0,'-22'19'42'0,"-10"-12"-1"16,1 9 0-16,-15 2-33 15,11-2-5-15,5 2 0 16,10 3-1-16,9 2-1 0,16-1 0 16,14-7 0-16,15 1-1 15,10-3 0-15,6 2 1 16,2 2-1-16,-2-2 0 15,-5 4 1-15,-8 5 0 16,-16 6-1-16,-12 4 1 16,-11 3-1-16,-11 0-1 15,-6 1-2-15,-5-8-4 16,11 3-32-16,-11-19-3 15,10-6 1-15,4-19-2 16</inkml:trace>
  <inkml:trace contextRef="#ctx0" brushRef="#br0" timeOffset="510029.2716">9229 12553 74 0,'-11'-18'44'16,"11"18"-2"-16,0 0 2 15,13-3-22-15,9-4-24 16,6-10-10-16,20 11-28 15,1-12-2-15,21 1-1 16,5-8 1-16</inkml:trace>
  <inkml:trace contextRef="#ctx0" brushRef="#br0" timeOffset="510414.2716">10179 12498 51 0,'9'-20'40'0,"-9"20"0"15,11-17 0-15,-11 17-15 0,3 21-22 16,-8 3 0-16,-4 12-1 16,0 13 0-16,-5 8-1 15,-1 6-2-15,5 6-1 16,-2-8-5-16,13 5-30 15,-6-17-2-15,11-10 0 16,-1-18-1-16</inkml:trace>
  <inkml:trace contextRef="#ctx0" brushRef="#br0" timeOffset="510558.2716">10120 12750 97 0,'-5'-11'41'0,"-2"-8"1"0,25 15-5 15,3-9-38 1,11-7-4-16,24 9-33 0,3-11-3 15,18 5 0-15,6-7-1 16</inkml:trace>
  <inkml:trace contextRef="#ctx0" brushRef="#br0" timeOffset="511084.2716">11018 12372 87 0,'-33'-2'40'15,"19"2"0"-15,12-9 0 16,34-3-39-16,5-5-2 16,18 3-1-16,13-2 2 15,7 4-1-15,-2 4 1 16,0 5 0-16,-11 5 1 15,-15 7 0-15,-17 9 0 16,-16 5 1-16,-24 3 0 16,-14 4-1-16,-13 2 1 15,-2 1-1-15,1-7 0 16,7-3-2-16,10-7 2 15,21-16-2-15,18 10 1 0,17-15 0 16,15-3-1-16,8 1 1 16,-2 4 1-16,-3 5 0 15,-11 5 0-15,-14 11 0 16,-23 12 0-16,-20 8 1 15,-22 7-1-15,-10 9 1 16,-9 3-2-16,-6-5-1 16,10-3-2-16,6-14-6 15,24-2-30-15,10-23-3 16,30-10 0-16,9-22-1 15</inkml:trace>
  <inkml:trace contextRef="#ctx0" brushRef="#br0" timeOffset="511749.2716">12053 12462 62 0,'24'-9'41'0,"10"4"-1"15,-6-6 2-15,13 8-19 16,-14-8-20-16,3 6 1 16,-2 4-2-16,-5 3 0 15,-4 6-1-15,-6 6 0 16,-7 1 1-16,-6 6-1 15,-7 2 0-15,-7 6-1 16,-15 2 1-16,-3 4 0 16,-4-2 0-16,0 2 0 15,4-6-1-15,5-4 1 16,12-4-1-16,12-11 0 0,16-13-1 15,15-11 1-15,15-14-1 16,9-7 0-16,-1-9 1 16,8-7 1-16,-3-5 0 15,-5 3 0-15,-14 5 0 16,-8 11 1-16,-16 6 0 15,-11 17 0-15,-14 14 0 16,-10 17-1-16,-7 14 0 16,2 12 0-16,1 7-1 15,10 6-1-15,8 0 0 16,17-8-4-16,19 3-7 15,12-33-20-15,32 1-11 16,12-19-1-16,22-5-1 16</inkml:trace>
  <inkml:trace contextRef="#ctx0" brushRef="#br4" timeOffset="521116.2716">24604 10574 69 0,'-46'5'33'0,"-6"-2"-1"15,-4-1-2-15,-8-1-28 0,-2 0-1 16,-10-1 0-16,-7 1 2 15,-11-2-1-15,-2 4 1 16,-12-3 0-16,-6 4 0 16,-13-1-1-16,-1 5 1 15,-9-1-2-15,-7 4 1 16,-14 0-2-16,-5 3 1 15,-5-1 0-15,-6 1 0 16,-5 2-1-16,-3 0 1 16,-3 0 0-16,-1 0 0 15,0-2-1-15,0 2 1 16,-2-1 0-16,0 2 0 15,-3 0-1-15,-2 1 1 16,-1 3-1-16,-1 2-1 16,-3 0 0-16,7 2-1 15,-1-3 2-15,2 0-2 0,7-2 1 16,1-2-1-16,8-3 2 15,5-3 0-15,2-3 0 16,5 0 0-16,1-3 0 16,1 3 0-16,6-2 0 15,-1 0 0-15,0-2 0 16,-1-1 0-16,7-3 1 15,2-2-1-15,1-1 1 16,5-4-1-16,4-4 1 16,9 0 0-16,8-6-1 15,3 0 1-15,3 0-1 16,2-4 0-16,3-1 1 0,5 1 1 15,1-2-1-15,-1 2 1 16,5 1-1-16,3 0 1 16,3 1-1-16,4-1 1 15,8 3-1-15,7 2-1 16,5 2 0-16,10-2 1 15,7 4-1-15,8 0 0 16,7 2 0-16,9 2 1 16,10 3-1-16,2 0 0 15,16 3 0-15,-14-5 0 16,14 5 0-16,0 0 0 15,0 14 0-15,4-5 0 16,2 8-1-16,2 5 1 16,0 7-1-16,-2 7-1 15,-1 6 1-15,1 8-1 0,-3 7 1 16,-4 4 0-16,-3 6 0 15,-2 3 1-15,-5 6 0 16,1 0 2-16,0 5-1 16,-1 3-1-16,-1-4 1 15,-2 5-1-15,-1-4 1 16,3 3-1-16,-4-1 1 15,3 2-2-15,-6-6 1 16,4-1 2-16,-4-3-1 16,3-2-1-16,0-4 1 15,2-7-1-15,0-3 0 16,4-7 1-16,-1-4 0 15,2-7-2-15,4-7 1 16,3-4 0-16,2-8 0 0,0-4 1 16,0-5-1-16,0-13-1 15,1 14 1-15,-1-14 0 16,0 0 0-16,0 0 0 15,0 0 1-15,0 0-1 16,-2 12 0-16,2-12 0 16,0 0 0-16,-10 1 0 15,10-1 0-15,-13-3 0 16,2 2 0-16,-1-1 0 15,-7 2 0-15,-3-1 0 16,-8-2 0-16,-6 7 0 16,-8-3 0-16,-9 5 0 15,-5 1 0-15,-9 1 0 16,-8 0 0-16,-4-1 0 15,-8 1 0-15,-8 0 0 0,-8-1 0 16,-6 0 0-16,-8 3 0 16,-7-1 0-16,-11 4 0 15,-9 6 0-15,-6 2 0 16,-9 4 0-16,-6 1 0 15,-10 3 0-15,-1-2 0 16,-11 1 0-16,2-5 0 16,-3 4 1-16,-2-4-1 15,1-3-1-15,0-2 1 16,-1-1-1-16,-5 3 1 15,-1-2-1-15,-2 2 1 16,-4-2-1-16,-5 6 0 16,-7-1 1-16,-4 2-1 15,-2-1 1-15,-6-1-1 0,-3-1 1 16,2-2-1-16,1-5 1 15,-5-4-1-15,7 0 1 16,0-4-1-16,-4-2 0 16,6 5 1-16,-1-3 0 15,-2 2-1-15,-3 3 1 16,2 5-1-16,-3 3 2 15,-9 3-2-15,2 2 2 16,-4 3-2-16,-2 2 2 16,1 4-2-16,-2-2 1 15,-2 6-1-15,0-4 1 16,5 4-1-16,3-1 0 15,3-1 0-15,8-2 0 0,0 2 0 16,3-5 0-16,9-4 1 16,10-2-1-16,4-8 1 15,11-2 0-15,8-5-2 16,11-3 0-16,21 0-4 15,3-16-16-15,27 10-15 16,8-9 0-16,30 5-3 16,14-7 2-16</inkml:trace>
  <inkml:trace contextRef="#ctx0" brushRef="#br4" timeOffset="523087.2716">15310 11552 56 0,'-17'12'37'0,"7"2"2"16,-1-7-3-16,9 6-18 16,2-13-13-16,14-7-2 15,9-4-1-15,14 2-1 16,3-2 1-16,7 0-2 15,3 4 1-15,-3 2 0 16,-3 5 0-16,-2 6 0 0,-10 1 0 16,-3 4 2-16,-6 0-3 15,1-2 1-15,-1-2 0 16,6-5-1-16,3-4-1 15,6-7-1-15,10 0-1 16,-3-6-3-16,12 6-3 16,-17-9-8-16,15 17-19 15,-20 1-2-15,-4 13 0 16,-13-1 4-16</inkml:trace>
  <inkml:trace contextRef="#ctx0" brushRef="#br4" timeOffset="523434.2716">15811 11656 62 0,'0'0'38'0,"-8"-13"-2"15,6 3 3-15,2 10-27 16,0 0-6-16,0 0 1 15,-6 16-1-15,-6 11-3 16,-7 6 1-16,-1 5-2 0,-1 2 0 16,6 7-3-16,5-7 1 15,14-7-2-15,21-11 0 16,22-15-3-16,31-3-24 15,11-20-11-15,24-5 0 16,10-13-1-16</inkml:trace>
  <inkml:trace contextRef="#ctx0" brushRef="#br4" timeOffset="524117.2716">16397 11842 39 0,'0'0'34'0,"0"0"2"16,10-1-1-16,-10 1-20 16,3 16-7-16,-11 2 0 15,3 11-3-15,-8 6 0 16,-2 6-1-16,1 2-1 15,0-1 1-15,-1-1-2 16,6-9 0-16,0-9 0 16,9-8-1-16,0-15 0 15,14-11 0-15,1-13 0 16,7-7 0-16,-1-11 0 15,6-4 0-15,1-5 0 16,1 0 0-16,-1 6 0 0,-4 7-1 16,-2 7 1-16,-7 10 0 15,-1 12-1-15,-5 10 1 16,-3 9 0-16,2 12 0 15,-6 3 0-15,4 10-1 16,3 2-1-16,1 4-1 16,4 5-2-16,-4-7-3 15,15 11-16-15,-15-18-17 16,9 4 1-16,-10-18-1 15,5 2 1-15</inkml:trace>
  <inkml:trace contextRef="#ctx0" brushRef="#br4" timeOffset="524283.2716">16558 12023 86 0,'-21'-15'38'16,"21"15"0"-16,-12-19-2 16,12 19-35-16,28-16-2 15,1 0-5-15,20 11-14 16,0-12-18-16,15 4 1 15,-2-4-2-15,6 6 1 16</inkml:trace>
  <inkml:trace contextRef="#ctx0" brushRef="#br4" timeOffset="524516.2716">17152 11823 90 0,'-23'-8'39'0,"3"10"-1"15,-10-6-8-15,4 14-24 16,-3 5-2-16,2 9 0 15,0 5-1-15,6 5 0 16,2 0-2-16,10 0 1 16,9-2-3-16,9-7-1 15,15-5-3-15,4-17-4 16,22 4-29-16,-6-17-1 15,13 3-1-15,-10-15 0 16</inkml:trace>
  <inkml:trace contextRef="#ctx0" brushRef="#br4" timeOffset="524973.2716">17362 11873 76 0,'-19'-8'40'16,"9"9"-2"-16,-11-5 2 16,21 4-33-16,-21 12-2 15,15-2-2-15,-3 3 1 16,5 8-1-16,-5 0-1 15,5 5 0-15,0 2-1 16,4 1 1-16,3-5-1 16,2-3-1-16,5-5 1 15,6-7-1-15,5-6-1 16,3-7 1-16,5-9-1 15,1-4 1-15,0-4-1 16,-1-2 1-16,-2 1 0 16,-6 1-1-16,-4 3 1 15,-6 7 1-15,-11 11-1 0,12-8 0 16,-12 8 0-16,-3 19 0 15,2-1 0-15,-3 4 1 16,6 1-1-16,1 4 0 16,1-3 1-16,6-3-1 15,4-6 1-15,4-11 0 16,5-9 0-16,5-14-1 15,1-5 1-15,-1-8-1 16,-2-5-1-16,-3-4-2 16,0 4-2-16,-14-3-8 15,7 15-27-15,-18 2 0 16,2 23-1-16,-15-20-1 15</inkml:trace>
  <inkml:trace contextRef="#ctx0" brushRef="#br4" timeOffset="531234.2716">18129 11711 76 0,'0'0'41'0,"-5"-13"-2"16,5 13 2-16,15-15-36 15,4 9 1-15,5 1-5 16,5 1 2-16,8-2-3 15,6 2-1-15,4 1 0 16,1-3-3-16,8 5-4 16,-12-9-28-16,6 7 0 0,-8-4-4 15,-6 6 2-15</inkml:trace>
  <inkml:trace contextRef="#ctx0" brushRef="#br4" timeOffset="531415.2716">18194 11883 85 0,'-26'17'38'0,"26"0"1"16,12-17 0-16,32-5-35 16,15-8-3-16,21-5-3 15,23 6-13-15,-2-15-21 16,11 4-2-16,-9-4-1 0,-3 5-1 15</inkml:trace>
  <inkml:trace contextRef="#ctx0" brushRef="#br4" timeOffset="582550.2716">11652 2139 35 0,'5'-11'31'0,"-5"11"3"16,9-19-2-16,-9 19-22 16,0 0 1-16,15-1 0 15,-15 1 0-15,5 30 0 16,-6 5-6-16,4 18-2 15,-3 9 0-15,1 13 0 16,-3 12-2-16,1 7 1 16,-5 3-2-16,0-5-1 15,-1-4-4-15,-3-22-26 16,11-1-4-16,-2-20-1 15,12-12-1-15</inkml:trace>
  <inkml:trace contextRef="#ctx0" brushRef="#br4" timeOffset="583144.2716">12114 2390 45 0,'-22'3'29'0,"-8"-3"0"15,-6 2-3-15,-4 2-22 16,-14-6 0-16,-4 6 1 16,-11-6 0-16,-4 4-1 15,-17-7 0-15,-4 10 2 16,-15-9 0-16,0 8-1 15,-14-3-2-15,-8 6 0 16,-10 0-2-16,-7 3 0 16,-7 5-1-16,-8-2 1 0,-7 1-1 15,-1 1 0-15,-2-3 0 16,3 1 1-16,-2-4 0 15,7-1 1-15,2-2-1 16,8 1 1-16,3-2-1 16,7 2 1-16,1 1-1 15,6 0 1-15,4 7-1 16,7-3 1-16,6 5-1 15,3-1 0-15,12 2-1 16,11-9-4-16,29 8-30 16,5-17 0-16,25-4-2 15,14-9-2-15</inkml:trace>
  <inkml:trace contextRef="#ctx0" brushRef="#br4" timeOffset="583489.2716">8336 2272 75 0,'-7'14'36'0,"-17"6"-1"15,-2 25 2-15,-15 12-32 16,-14 18 0-16,-17 11-1 16,-13 13 0-16,-9 9-3 15,-1-8-3-15,20-2-31 16,4-20-2-16,29-18-2 15,22-30-1-15</inkml:trace>
  <inkml:trace contextRef="#ctx0" brushRef="#br4" timeOffset="584068.2716">12075 1991 81 0,'0'0'38'0,"-24"20"-1"16,-7 8 0-16,-15 2-32 0,-12 17-1 15,-22 10-1-15,-8 9-1 16,-6 5-1-16,-1-1-2 15,13 11-13-15,7-21-22 16,23 1-1-16,10-23-1 16,32-6-1-16</inkml:trace>
  <inkml:trace contextRef="#ctx0" brushRef="#br4" timeOffset="585909.2716">10388 2634 59 0,'-11'-11'34'15,"11"11"0"-15,-15 2 0 16,15-2-23-16,-18 6-5 15,18-6-1-15,-24 15-1 16,12-1-1-16,-2-2-1 0,4 2-1 16,2 0 0-16,7 2 0 15,2-2 0-15,7-2 0 16,5-4 0-16,5-3-1 15,5-3 1-15,2-2 0 16,-2-7 0-16,0 3 1 16,-4-4-1-16,-2-5 1 15,-8 0-1-15,-3 1 0 16,-9-2 0-16,-6 3 0 15,-4 6 0-15,-5-2-1 16,-4 3 0-16,-3 8 0 16,-1 5 1-16,2 4-2 15,3 2 2-15,4 2-1 16,3 1 0-16,9-2 0 0,7 2 0 15,5-6 0-15,10-4 1 16,3-4-1-16,7-4 1 16,1-5-1-16,-1-5 2 15,0 2-2-15,-7-8 1 16,-3 3 0-16,-6-3 0 15,-6 4 0-15,-10 0-1 16,5 12 1-16,-27-8-1 16,9 10 0-16,-5 5 0 15,1 6 0-15,-2 0 0 16,6 3-1-16,4 1 1 15,6 0 0-15,7 0 0 16,8-8 0-16,8-3 0 16,4 0 0-16,6-6 0 0,2-2 1 15,0-4-1-15,-1-3 1 16,-6-7 0-16,-4-1 0 15,-8-1 0-15,-6 0 0 16,-9-3 0-16,-5 2 0 16,-3 5-1-16,-4-2 1 15,-1 9-1-15,0 3 0 16,3 3-1-16,1 3 1 15,16-2 0-15,-14 9-1 16,14-9 1-16,6 17 0 16,5-11 0-16,3 2 0 15,1-3 1-15,0-2 0 16,-2-1-1-16,0-2 1 0,-13 0 0 15,16-9 0-15,-16 9 0 16,0 0-1-16,-14-8 0 16,2 8-1-16,2 4-2 15,-3-4-4-15,13 15-30 16,-10-9-2-16,16 7-1 15,-6-13-1-15</inkml:trace>
  <inkml:trace contextRef="#ctx0" brushRef="#br4" timeOffset="586697.2716">12820 1882 67 0,'0'0'38'16,"-34"-8"-1"-16,10 12 1 15,-23 5-29-15,12 10-1 16,-15 3-1-16,3 16-2 15,0 7-1-15,4 19-1 16,5 7 0-16,8 14-1 0,8 4 0 16,12 3-2-16,17 2-1 15,10-9-1-15,19 6-21 16,3-29-15-16,19-5 0 15,-4-22-3-15,18-9 0 16</inkml:trace>
  <inkml:trace contextRef="#ctx0" brushRef="#br4" timeOffset="590460.2716">12997 2166 59 0,'12'-6'35'0,"4"2"-1"16,-2-5-1-16,8 11-27 16,-5-6 0-16,10 7-1 15,-4 0-1-15,8 7-1 16,-8 2 0-16,-1 6-1 15,-9 4 0-15,-6 10 0 16,-14 5-1-16,-8 7 1 16,-13 0-1-16,-5 1 1 15,-7-3-1-15,0-2 0 16,5-7-1-16,7-11 1 15,10-11 0-15,18-11 0 16,0 0-1-16,37-28 0 16,2-4 0-16,11-8 1 15,7-7 0-15,4-2-1 0,0-1 2 16,0 2-1-16,-12 8 0 15,-4 7 1-15,-15 8 0 16,-11 15 0-16,-19 10 0 16,0 0 0-16,-19 30 0 15,-5 1 0-15,-8 7 0 16,-2 6-1-16,7 2 0 15,3 1-1-15,13 0 0 16,11-8-1-16,15-4-2 16,17-10-2-16,20 1-29 15,1-18-6-15,16 4 1 16,-6-14-3-16</inkml:trace>
  <inkml:trace contextRef="#ctx0" brushRef="#br4" timeOffset="590761.2716">13835 2390 95 0,'0'0'39'0,"-2"15"2"15,2-15-2-15,0 0-35 16,13-11-1-16,8 7-2 15,8-2 0-15,8-7-2 0,5 0-2 16,2-8-6-16,12 12-28 16,-13-9-3-16,5 10 0 15,-16-4-2-15</inkml:trace>
  <inkml:trace contextRef="#ctx0" brushRef="#br4" timeOffset="591286.2716">14589 2185 80 0,'0'0'40'16,"-22"-22"-2"-16,7 23 1 16,-18-5-33-16,4 12-2 15,-8 5 0-15,4 12 0 16,-5 3-1-16,8 10-1 15,3 1 0-15,11 4-1 0,8-3 0 16,21-3 0-16,11-5 0 16,10-8-1-16,15-11 0 15,5-10 1-15,3-13 0 16,2-8 0-16,-2-15-1 15,-7-7 1-15,-11-7-1 16,-12-4 0-16,-16 0 1 16,-12-1-2-16,-11 9 1 15,-11 1-1-15,-7 13 0 16,0 5-2-16,1 12-1 15,1 3-4-15,28 9-30 16,-19 14-2-16,24 3 0 16,5 2-2-16</inkml:trace>
  <inkml:trace contextRef="#ctx0" brushRef="#br4" timeOffset="591467.2716">15061 2403 103 0,'0'0'41'15,"-17"-23"-1"-15,16 10-2 16,2-6-41-16,2-7-3 16,18 17-31-16,-7-15-2 15,17 12 0-15,-5-6-2 16</inkml:trace>
  <inkml:trace contextRef="#ctx0" brushRef="#br4" timeOffset="591692.2716">15482 2086 98 0,'-14'-9'41'16,"14"9"1"-16,-20 3-2 16,12 9-36-16,-1 2-1 15,0 12 0-15,0 5-2 16,1 13 0-16,3 3-1 15,0 6 0-15,1 2-2 16,4-3-3-16,9 6-30 16,-8-18-6-16,17 2 0 15,-5-22-2-15</inkml:trace>
  <inkml:trace contextRef="#ctx0" brushRef="#br4" timeOffset="592015.2716">15786 1802 101 0,'7'15'41'0,"12"7"0"15,-7-2 0-15,6 12-38 16,6 5 0-16,4 9-1 16,-2-1 0-16,-5 9-1 0,-3 3 0 15,-6 7-1-15,-9 1 0 16,-6-3 0-16,-15 1 0 15,-5-2 1-15,-6-5-2 16,-13-9-1-16,3 8-8 16,-13-27-28-16,11 9-3 15,-3-18 0-15,15 2-2 16</inkml:trace>
  <inkml:trace contextRef="#ctx0" brushRef="#br3" timeOffset="724254.2716">19434 11515 26 0,'0'0'32'0,"14"-17"2"15,-5 9 0-15,-3-12-14 16,7 12-4-16,-12-7-10 15,-1 15 0-15,13-22-1 16,-13 22 0-16,0 0-1 16,10 2-1-16,-11 15 0 15,-2 13 0-15,-7 7 0 16,0 12 1-16,-4 8-2 15,0 4-2-15,0 2 1 16,-1-4-3-16,8-1-3 16,-4-20-21-16,19 1-11 15,-2-18-3-15,13-7 2 16,0-14 0-16</inkml:trace>
  <inkml:trace contextRef="#ctx0" brushRef="#br3" timeOffset="725569.2716">19903 11496 33 0,'0'0'31'16,"0"0"1"-16,0 0 0 15,-13-8-16-15,13 8-9 16,-13 8-1-16,9 6 0 0,-10-1-1 16,2 13 2-16,-7-1-2 15,2 13 1-15,-6 4-1 16,8 7-1-16,-2 3 0 15,8 7-1-15,7-4 1 16,8 3-4-16,7-7 1 16,12-7-2-16,3-11 2 15,11-11 0-15,5-17 0 16,0-16 0-16,3-15 0 15,1-16 0-15,-5-14 0 16,0-9 1-16,-13-3-2 16,-9 0 1-16,-12 1-1 15,-9 6 1-15,-14 9-1 16,-10 14 0-16,-9 11-1 0,-7 14 0 15,1 8 0-15,1 5-3 16,9 14-6-16,0-10-28 16,24 8 0-16,5-12 0 15,22 6-2-15</inkml:trace>
  <inkml:trace contextRef="#ctx0" brushRef="#br3" timeOffset="725824.2716">20528 11709 113 0,'0'0'42'16,"0"0"0"-16,-14 4-2 16,14-4-40-16,0 0-6 15,-23-17-31-15,23 17-4 16,-12-7 1-16,12 7-3 15</inkml:trace>
  <inkml:trace contextRef="#ctx0" brushRef="#br3" timeOffset="729092.2716">21294 11511 32 0,'19'-11'23'15,"4"8"1"-15,-9-10 2 0,5 11-8 16,-17-18-1-16,11 15-2 15,-18-16-3-15,8 6-2 16,-16-8-2-16,4 5-3 16,-15-2 0-16,4 7-1 15,-11 3-1-15,-2 10 0 16,-10 8-1-16,1 11 1 15,-1 9-1-15,1 7 0 16,7-1-1-16,3 4 0 16,14-3 0-16,9-5 0 15,14-11 0-15,17-9-1 16,12-10 0-16,9-6 1 15,9-8-1-15,4-4 1 16,0-1 0-16,-1 2 0 0,-9 3-1 16,-8 9 1-16,-13 9 0 15,-10 12 2-15,-15 14-2 16,-15 14 2-16,-12 9-2 15,-12 8-1-15,-8 5 0 16,-4-1-2-16,5-2-2 16,2-21-11-16,21-1-24 15,7-29-4-15,27-6 3 16,10-23-1-16</inkml:trace>
  <inkml:trace contextRef="#ctx0" brushRef="#br3" timeOffset="729378.2716">22130 11437 68 0,'-22'11'39'0,"8"8"0"16,-16 1 0-16,2 22-14 16,-10 0-21-16,-5 8-2 15,-3 6 1-15,-1 3-3 16,3 1 0-16,3-2-4 15,13-6-2-15,0-21-15 16,27-3-18-16,1-28 2 0,14 6-3 16,0-27 3-1</inkml:trace>
  <inkml:trace contextRef="#ctx0" brushRef="#br3" timeOffset="729535.2716">21838 11653 102 0,'0'0'42'0,"-10"6"-1"15,20 18 0-15,4-7-36 16,8 5-3-16,13-1 0 15,7-4-7-15,20 9-6 16,-5-13-29-16,17 5-1 16,-7-8-2-16,7 4 1 15</inkml:trace>
  <inkml:trace contextRef="#ctx0" brushRef="#br3" timeOffset="730098.2716">23089 11417 76 0,'-7'-27'37'15,"1"12"0"-15,-9-3 0 16,1 17-31-16,-10 4-1 15,1 16 0-15,-4 9-2 16,1 11 0-16,-2 8 0 16,7 10 2-16,2-2-3 15,12 3 0-15,14-7 0 16,10-8-1-16,10-9 1 15,12-12-2-15,7-13 0 16,6-16 1-16,3-10-1 0,-3-9 1 16,-7-9-1-16,-5-6 2 15,-13-1-2-15,-11-3 0 16,-15 5 0-16,-11 6-3 15,-12 5 3-15,-7 8-3 16,-3 10-1-16,-7-3-6 16,18 16-26-16,-3-8-4 15,24 6 1-15,0 0-2 16</inkml:trace>
  <inkml:trace contextRef="#ctx0" brushRef="#br3" timeOffset="730279.2716">23621 11487 103 0,'-19'16'40'0,"-6"-13"-1"16,12 4-3-16,0-5-41 15,4-19-20-15,22 15-14 16,-3-13 0-16,16 8-1 15,-3-9 1-15</inkml:trace>
  <inkml:trace contextRef="#ctx0" brushRef="#br3" timeOffset="730474.2716">24005 11228 105 0,'-11'-10'41'16,"5"20"1"-16,-10 1-4 15,6 14-34-15,0 12-2 0,2 9 0 16,0 8-1-16,-1 6 0 15,0 5-3-15,1-3-2 16,13 3-33-16,-14-16-4 16,12 0 0-16,-5-19-2 15</inkml:trace>
  <inkml:trace contextRef="#ctx0" brushRef="#br3" timeOffset="736563.2716">15510 12692 64 0,'-22'19'38'15,"1"-8"-2"-15,11-1 2 16,-3-14-30-16,13 4-5 16,23-24 0-16,10 1-1 15,7-5 0-15,12 1-1 16,5-2 0-16,3 4 0 15,1 8-1-15,-4 12 1 16,-11 10 0-16,-9 16-1 16,-12 9 1-16,-8 5 0 0,-5 2-1 15,-1-5 1-15,5-7-1 16,8-15 1-16,12-18-1 15,9-17-1-15,16-10 0 16,9-14-4-16,13 3-31 16,-10-7-2-16,1 8-2 15,-19 8 3-15</inkml:trace>
  <inkml:trace contextRef="#ctx0" brushRef="#br3" timeOffset="736911.2716">16061 12733 53 0,'6'-17'40'16,"-10"-1"-2"-16,4 18 2 15,-12-9-15-15,-9 24-21 16,-5 12-1-16,-2 15 0 15,-4 10 0-15,1 9 0 16,3 6-1-16,6 2-1 16,13-4-1-16,13-8-2 15,22-11-4-15,6-27-27 0,27-1-6 16,0-21 1-16,17-1-4 15</inkml:trace>
  <inkml:trace contextRef="#ctx0" brushRef="#br3" timeOffset="737446.2716">16676 12919 64 0,'9'-25'36'0,"3"14"-1"15,-21-4-6-15,9 15-21 16,-15 6-3-16,4 12 1 16,-6 5-1-16,-2 11-2 15,0 4 0-15,0 6 0 16,5-1-1-16,0 4 0 15,4-8-1-15,5-5-1 16,3-6 1-16,3-8-2 16,-1-20 2-16,14 3 0 15,-4-18 0-15,8-10 0 16,-4-11 0-16,3-8 2 0,0-9-2 15,3-3 1-15,2-1-1 16,-2 3 0-16,2 5 0 16,-3 10-1-16,0 10 1 15,1 12-1-15,-2 17 1 16,-3 19-1-16,-1 12 0 15,-2 13 0-15,-2 10-2 16,-1 2 0-16,2 9-2 16,-5-6-4-16,16 2-30 15,-18-21-1-15,11-3 1 16,-10-22-2-16</inkml:trace>
  <inkml:trace contextRef="#ctx0" brushRef="#br3" timeOffset="737613.2716">16737 13006 78 0,'-11'4'40'16,"-1"-8"-2"-16,12 4 0 16,14 5-26-16,5-14-15 15,19 8-10-15,3-14-24 16,12 8 0-16,-7-4-2 15,7 7 1-15</inkml:trace>
  <inkml:trace contextRef="#ctx0" brushRef="#br3" timeOffset="737872.2716">17422 12784 83 0,'-15'-1'39'0,"-17"-4"0"15,8 19 1-15,-23 5-35 16,10 9-1-16,-1 7-1 16,2 5 0-16,8 4-1 15,8 2-1-15,11-4-2 16,12-9 1-16,17-5-3 15,11-20-3-15,23 2-21 16,-2-23-12-16,15 2 1 16,-7-21-2-16</inkml:trace>
  <inkml:trace contextRef="#ctx0" brushRef="#br3" timeOffset="738308.2716">17716 12775 88 0,'-12'11'38'15,"-12"-1"1"-15,9 15 1 16,1 4-36-16,-2 5-1 15,4 3 0-15,2 7-1 16,1 0-1-16,8-4 1 16,2-3-2-16,5-8 1 15,8-11-1-15,4-5 1 16,5-12-1-16,2-10 0 15,0-10 0-15,2-5 0 0,-2-5 0 16,-4-3 0-16,1-3 0 16,-7 3-1-16,-2 3 1 15,-4 6 0-15,1 7 0 16,-10 16 0-16,13-1 0 15,-8 17 0-15,0 8 1 16,-3 6-1-16,5 8 0 16,-1 2 0-16,3-1 0 15,3-3 0-15,4-8 0 16,3-8 1-16,5-12-1 15,-1-10 0-15,1-12 1 16,-1-9-1-16,0-13 1 16,-4-8-2-16,-4-2-2 15,-3-13-4-15,5 9-30 16,-11-10-3-16,8 15 1 0,-11-5-2 15</inkml:trace>
  <inkml:trace contextRef="#ctx0" brushRef="#br3" timeOffset="738646.2716">18890 12703 94 0,'-23'-2'41'16,"23"2"0"-16,11-23-2 15,20 10-39-15,12-12-3 16,12-3-2-16,7 11-8 15,-6-9-25-15,1 18 0 16,-18 0-1-16,-4 13 0 16</inkml:trace>
  <inkml:trace contextRef="#ctx0" brushRef="#br3" timeOffset="738804.2716">18885 12996 105 0,'-8'13'41'0,"25"-4"0"16,12-28-5-16,5-12-47 15,41 6-27-15,4-13-4 16,15 4 2-16,1-5-4 16</inkml:trace>
  <inkml:trace contextRef="#ctx0" brushRef="#br3" timeOffset="741019.2716">19996 12524 82 0,'14'-7'38'0,"-14"7"-1"0,15 18-4 15,-20 9-28-15,4 18-1 16,-10 11-1-16,-1 11 0 15,1 3-2-15,-2 0-2 16,8 2-5-16,-4-20-30 16,20-7 0-16,3-23-1 15,18-12-2-15</inkml:trace>
  <inkml:trace contextRef="#ctx0" brushRef="#br3" timeOffset="741169.2716">20486 12719 92 0,'-27'6'38'15,"5"8"-3"-15,-4-6-3 16,0-10-57-16,26 2-12 16,0 0 0-16,23-17-2 15,4-2 2-15</inkml:trace>
  <inkml:trace contextRef="#ctx0" brushRef="#br3" timeOffset="741492.2716">20851 12545 86 0,'-16'6'39'0,"-12"-6"-1"16,8 14 1-16,-1 0-35 16,5 9 0-16,1 5-1 0,8 12 0 15,1 5-1-15,9 4 0 16,9 1 0-16,4-3 0 15,6-5-1-15,8-11 1 16,3-16-1-16,3-13-1 16,1-14 1-16,-3-13-1 15,-4-8 0-15,-6-12 0 16,-6-1-1-16,-10-6-1 15,-7 3 0-15,-14 4-2 16,-2 10 0-16,-8 5-2 16,1 15-2-16,-8-3-22 15,16 21-9-15,-1-2 1 16,16 13-1-16</inkml:trace>
  <inkml:trace contextRef="#ctx0" brushRef="#br3" timeOffset="741888.2716">21572 12538 91 0,'-7'-25'40'0,"-14"-5"0"16,2 11-2-16,-10 3-33 15,0 14 1-15,-5 5-3 16,3 16 1-16,-1 6-2 16,3 7-1-16,8 2 1 15,12 2-2-15,11-9 1 16,12-8 0-16,17-12 0 0,9-11 0 15,12-11-1-15,5-10 1 16,-1-3-1-16,-3-4 3 16,-12 4-3-16,-12 8 2 15,-10 10-1-15,-19 10-1 16,-14 38 0-16,-14 10 0 15,-10 14 0-15,-9 9-3 16,5 9 0-16,-5-2-4 16,17 5-9-16,2-32-6 15,32 3-11-15,2-27-8 16,23-11-1-16,12-28 0 15</inkml:trace>
  <inkml:trace contextRef="#ctx0" brushRef="#br3" timeOffset="742605.2716">22214 12451 65 0,'15'-29'39'0,"3"14"0"16,-18 15 0-16,11 9-19 15,-23 17-15-15,-5 19-2 16,-7 12 0-16,-5 13-2 16,-3 8 0-16,3 3 0 15,-1-2 0-15,7-9-1 16,7-13 1-16,8-11 1 15,11-21-1-15,-3-25 0 16,25-9 1-16,-1-21-1 16,1-17 0-16,1-13 0 0,3-9 1 15,0-6-1-15,-3 0 0 16,-4 4 1-16,-2 15-2 15,-8 12 2-15,-2 12-2 16,-5 21 1-16,-5 11 0 16,6 30-1-16,-4 8 0 15,0 10-1-15,1 7 1 16,4 5-1-16,6 3 1 15,4-6-1-15,5-9 1 16,7-11 1-16,4-13-1 16,4-13 1-16,-3-18 0 15,5-17 0-15,-7-14 0 16,1-15 0-16,-10-10-1 15,-7-7 0-15,-3 0-1 16,-9 3-2-16,-3 9-2 0,-6 6-2 16,9 23-10-16,-18-1-11 15,14 30-11-15,0 0-1 16,5 30 0-16,1-7 2 15</inkml:trace>
  <inkml:trace contextRef="#ctx0" brushRef="#br3" timeOffset="743121.2716">23008 12647 101 0,'0'0'39'16,"0"0"1"-16,0 0-3 15,-28 9-33-15,12 3-2 16,-3 2 0-16,2 7 0 0,-3 3-1 15,3 4 0-15,2 1 0 16,1 0-1-16,8-5 1 16,3-3 0-16,3-10-1 15,0-11 0-15,14-1 0 16,2-15 1-16,2-6-1 15,0-8 0-15,4-5 1 16,-1 0-1-16,1-2 1 16,-6 6 0-16,0 4 0 15,-9 9-1-15,-2 5 1 16,-5 13 0-16,0 0-1 15,4 13 1-15,0-1-1 16,-1 4 0-16,4 1 0 0,5-2 1 16,3-5-1-16,6-2 0 15,5-8 1-15,2-5 0 16,1-3 0-16,2-4 0 15,1-5 0-15,-5 2 0 16,-7 3 0-16,-1 3 0 16,-5 5 0-16,-4 10 0 15,-5 8-1-15,-4 8 0 16,-2 6-1-16,-1 7-2 15,7 4-3-15,-8-1-7 16,20 8-5-16,-16-20-5 16,30 10-8-16,-7-26-11 15,22 3 0-15,-1-17 2 16</inkml:trace>
  <inkml:trace contextRef="#ctx0" brushRef="#br3" timeOffset="743264.2716">23829 12854 117 0,'0'0'42'0,"-25"-4"-2"16,16 2-2-16,-10 8-46 15,4-27-9-15,15 21-7 16,-23-25-10-16,23 25-8 16,-14-16-3-16,14 16 2 15</inkml:trace>
  <inkml:trace contextRef="#ctx0" brushRef="#br6" timeOffset="755892.2716">809 14548 70 0,'15'0'38'15,"-9"17"0"-15,-7 5-1 16,1 19-37-16,-5 11 0 15,-5 11-1-15,1 8 0 16,-5 8 0-16,5-2-1 16,-1-13-8-16,14-4-24 15,-4-29-2-15,13-11-1 16,0-28 0-16</inkml:trace>
  <inkml:trace contextRef="#ctx0" brushRef="#br6" timeOffset="756097.2716">943 14489 78 0,'-6'12'40'16,"6"-12"-1"-16,0 0-2 15,26 1-35-15,2-15-3 16,13 0-1-16,3-9-4 15,17 12-29-15,-10-16-1 16,6 12-3-16,-8-8 0 16</inkml:trace>
  <inkml:trace contextRef="#ctx0" brushRef="#br6" timeOffset="756300.2716">982 14802 61 0,'-27'18'39'0,"22"-4"-4"0,5-14 3 15,34-29-37-15,3 7 0 16,12-4 0-16,5-4-2 16,3 1 1-16,-5 8-7 15,-15-6-13-15,4 22-15 16,-26 5-1-16,-7 20 0 15,-22 4-1-15</inkml:trace>
  <inkml:trace contextRef="#ctx0" brushRef="#br6" timeOffset="756441.2716">944 15066 59 0,'-9'11'36'0,"9"-11"0"0,23-13-2 16,11-12-29 0,13-2-4-16,10 0-7 0,-8-7-25 15,17 9-5-15,-11-2-1 16,6 11 0-16</inkml:trace>
  <inkml:trace contextRef="#ctx0" brushRef="#br6" timeOffset="756876.2716">1701 14714 51 0,'-16'1'37'16,"-12"-1"1"-16,5 14 0 15,-14 1-30-15,8 6-4 16,-3 0 2-16,6 7-1 15,2-2 0-15,9 2-2 0,4-5-1 16,15-5-1-16,7-10 1 16,14-9-2-16,8-12 0 15,11-7 0-15,6-7-1 16,0-1 1-16,-2 2 1 15,-6 2-1-15,-9 5 0 16,-11 15 0-16,-22 4 0 16,-5 34 0-16,-17 6 0 15,-14 17 0-15,-4 13 0 16,-3 10 0-16,-6 5 0 15,6 2 0-15,9-7 0 16,8-14 0-16,16-15 0 16,13-20-1-16,15-24 1 15,13-19 0-15,14-16-1 16,8-19-2-16,9-6 0 0,1-7-2 15,6 6-4-15,-19-10-28 16,9 18-1-16,-20-3-1 16,2 16 0-16</inkml:trace>
  <inkml:trace contextRef="#ctx0" brushRef="#br6" timeOffset="757268.2716">2171 14788 56 0,'0'0'40'15,"-2"-16"-1"-15,2 16 1 16,0 0-34-16,0 0-1 0,0 0-1 16,-8 29 0-16,2-4-1 15,2 7-1-15,-4 3 0 16,7-2-1-16,-3 2 0 15,6-7 0-15,4-6-1 16,8-12 0-16,3-12 0 16,4-12 0-16,9-10-1 15,2-5 1-15,0-7 1 16,2 0-1-16,-5-1 0 15,-5 6 1-15,-7 8-1 16,-4 8 0-16,-13 15 1 16,0 0-1-16,0 0 0 15,-2 24-1-15,1-2-1 16,-3 1 0-16,8 5-2 0,0-1-1 15,11 0-4-15,-2-16-23 16,16 7-6-16,-6-18-2 16,12 1 1-16</inkml:trace>
  <inkml:trace contextRef="#ctx0" brushRef="#br6" timeOffset="757455.2716">2710 14757 58 0,'3'-16'40'0,"-5"27"-2"15,-8-3 2-15,11 15-32 16,-9 3-4-16,3 7-2 15,1-1 0-15,0 3 0 16,4-3-2-16,4-4-2 16,3-6-2-16,-7-22-16 0,25-2-18 15,-13-20-1-15,9-6-2 16,-5-13 2-16</inkml:trace>
  <inkml:trace contextRef="#ctx0" brushRef="#br6" timeOffset="757575.2716">2808 14335 68 0,'-10'-12'23'0,"10"12"-22"16,0 0-2-16,0 0-36 16,0 0 0-16</inkml:trace>
  <inkml:trace contextRef="#ctx0" brushRef="#br6" timeOffset="757763.2716">3029 14336 53 0,'-1'39'42'15,"-14"3"-2"-15,7 15 1 16,-12-7-17-16,7 9-23 15,6 3-1-15,5-3-2 16,3-2 0-16,5-9-4 16,9-1-8-16,-4-23-27 15,15 2 2-15,-6-24-1 16,10-4 0-16</inkml:trace>
  <inkml:trace contextRef="#ctx0" brushRef="#br6" timeOffset="757943.2716">3279 14617 65 0,'0'0'42'15,"-5"31"-4"-15,-5-8 1 16,16 13-27-16,-15 1-12 16,5 2-3-16,6-1 0 15,3-9-7-15,10 6-10 16,-15-35-17-16,34 4-4 15,-19-28 3-15,9-3-2 16</inkml:trace>
  <inkml:trace contextRef="#ctx0" brushRef="#br6" timeOffset="758063.2716">3331 14343 82 0,'-24'-31'38'16,"12"21"-6"-16,-9 1-5 0,12 7-56 16,9 2-5-16,0 0-5 15,7 14 0-15</inkml:trace>
  <inkml:trace contextRef="#ctx0" brushRef="#br6" timeOffset="758668.2716">3603 14157 64 0,'14'-4'40'0,"-14"4"-1"16,14 13 2-16,-21 10-31 15,7 11-7-15,-2 5-1 16,3 10 1-16,-4 7 0 16,4 7-1-16,0 1-2 15,0-1 1-15,0-3-1 16,2-8-1-16,-1-6 0 15,0-9 0-15,3-9 0 16,0-9-1-16,1-6 1 16,-6-13 1-16,14-6 0 0,-7-9-1 15,4-6 3-15,2-8 0 16,-1-5 0-16,4-3-1 15,2 2 1-15,2-2 0 16,-1 6-1-16,4 6 1 16,-2 8-2-16,1 9 0 15,0 11 0-15,-2 12 0 16,-5 12-2-16,1 3 0 15,-5 10 0-15,-1 2 0 16,-6-1 1-16,-3-1-1 16,-8-4 1-16,-2-6-1 15,-7-7 1-15,-6-10 0 16,0-7-2-16,-4-15-3 15,10 3-23-15,-9-28-10 16,16 2 0-16,-1-17-1 0</inkml:trace>
  <inkml:trace contextRef="#ctx0" brushRef="#br6" timeOffset="759017.2716">4158 14469 55 0,'19'26'42'0,"-17"-11"0"16,5 14 0-16,-15-15-20 15,8 13-16-15,-5-1-3 16,1 4-2-16,-1-1-1 16,4 1-1-16,-1-4 0 0,2-3 0 15,0-2-1 1,2-7 0-16,-2-14 3 0,7 12-1 15,-7-12 0-15,12-25 0 16,-8 2 2-16,5-8 0 16,-3-7 0-16,2-3 0 15,-2-4 0-15,1 6 0 16,0 4 0-16,0 7-1 15,0 6-2-15,2 7 0 16,4 9-2-16,2 3-2 16,8 8-3-16,-7-11-18 15,20 15-14-15,-7-13-1 16,8 10-1-16,-7-12 2 15</inkml:trace>
  <inkml:trace contextRef="#ctx0" brushRef="#br6" timeOffset="759205.2716">4651 14455 95 0,'-7'11'40'16,"4"17"2"-16,-14-10-14 15,0 16-24-15,6 0-2 16,3 2-2-16,0-1 0 16,3-3-1-16,5-4-2 15,2-10 0-15,3-6-2 16,-5-12-2-16,25-14-5 15,-18-16-27-15,10-1 1 16,-7-22-2-16,7-6 1 16</inkml:trace>
  <inkml:trace contextRef="#ctx0" brushRef="#br6" timeOffset="759822.2716">4726 14115 74 0,'-7'12'41'16,"7"-12"-1"-16,1 21-1 15,-1-21-35-15,11 10-8 16,11 1-4-16,1-10-1 15,9 12-3-15,-9-8 2 16,9 13 3-16,-10-1 4 16,-5 3 3-16,-5 11 4 15,-9-6 4-15,-2 15 2 16,-15-11 3-16,10 13-1 15,-12-11-3-15,6 5-3 16,1-5-2-16,7-5-1 16,3-5-1-16,7-5-1 0,6-9 0 15,4-3-1-15,4-9 0 16,2-3 0-16,0-8 1 15,0-3-1-15,-2-5 0 16,-3 1 0-16,-3-2 0 16,-3 3 1-16,-3 1-1 15,-3 6 0-15,-7 15 1 16,8-13-1-16,-8 13 0 15,-1 20 1-15,-5 1-1 16,3 2 0-16,-2 3 0 16,5 1 1-16,4-5-1 15,1-5 0-15,9-10 1 16,5-8-1-16,6-10 0 15,2-5 0-15,5-7 0 16,1-3 0-16,-4-2 1 0,1 0-2 16,-8 4 2-16,-1 3-1 15,-7 5 0-15,-5 6 0 16,-9 10 0-16,0 0 1 15,0 0-1-15,5 11 0 16,-11 8 1-16,-3 5-1 16,-1 5-1-16,-5 2 1 15,2 4-3-15,-2-5-3 16,10 4-10-16,-14-20-26 15,21 2 2-15,-2-16-3 16,15-10 1-16</inkml:trace>
  <inkml:trace contextRef="#ctx0" brushRef="#br6" timeOffset="760564.2716">5408 14434 65 0,'0'0'39'0,"11"8"-3"16,-11-8-3-16,10 10-24 16,-10-10-2-16,6 21-2 15,-7-10 0-15,3 2-2 16,-4 0 0-16,1-3-1 0,1-10 0 15,-3 14-1-15,3-14 0 16,14-11 0-16,1-8-1 16,4-6 0-16,3-4 1 15,6-4-1-15,-1-2 0 16,0 5 0-16,-3 4 1 15,-5 6-1-15,-6 11 0 16,-13 9 1-16,8 10-1 16,-13 9 0-16,-2 5 1 15,0 2-1-15,1 3 0 16,2-2-1-16,5-7 1 15,5-8 0-15,12-9 0 16,7-11 0-16,2-7 1 16,6-3-1-16,0-3 1 0,-5-2 1 15,0 2-1-15,-7 6 0 16,-7 8 1-16,-14 7-1 15,7 15-1-15,-12 4-1 16,-4 7-2-16,-7-3-8 16,13 20-19-16,-15-16-12 15,8 6 0-15,-3-16-2 16</inkml:trace>
  <inkml:trace contextRef="#ctx0" brushRef="#br6" timeOffset="761150.2716">6810 13943 83 0,'0'0'39'16,"-27"1"1"-16,10 18-10 15,-7-4-26-15,0 0-2 16,0 4 0-16,1-3-1 15,3 1 0-15,6-3 0 16,13-1 0-16,1-13 0 16,20 16 0-16,3-10-1 15,11 3 1-15,-2 6 0 16,6 2 0-16,-4 6 0 15,-5 12 0-15,-8 4 0 16,-11 6 0-16,-10 5 1 0,-10-5-2 16,-8 0 1-1,-1-8-2-15,-1-6-1 0,4-11-3 16,2-23-12-16,14 3-23 15,15-33-1-15,13 3-1 16,3-19 0-16</inkml:trace>
  <inkml:trace contextRef="#ctx0" brushRef="#br6" timeOffset="761436.2716">7261 13989 87 0,'0'0'41'0,"-24"15"1"15,7 23-9-15,-4-5-29 16,-9 13 0-16,6 6-1 0,3 9 1 15,9-1-2-15,8 2 0 16,9-9 0-16,15-8 0 16,13-13-1-16,2-15 0 15,10-20 0-15,-3-15 0 16,5-19 0-16,-8-12-1 15,-5-11 0-15,-12-9-1 16,-7-6 0-16,-18-5-3 16,0 11-6-16,-19-2-16 15,5 28-14-15,-16 5-2 16,6 29-1-16,-6 9 1 15</inkml:trace>
  <inkml:trace contextRef="#ctx0" brushRef="#br6" timeOffset="761690.2716">7010 14775 52 0,'-21'8'44'0,"4"-13"0"16,17 5-1-16,19-19-15 16,20-3-25-16,18-2 0 15,7-1-2-15,11 0-2 16,0-7-10-16,18 16-29 15,-14-7 0-15,6 13-3 16,-11-7-1-16</inkml:trace>
  <inkml:trace contextRef="#ctx0" brushRef="#br6" timeOffset="762502.2716">8589 14102 68 0,'-2'10'41'16,"2"-10"-3"-16,17-1 1 15,12-14-36-15,8-9 0 16,12-3-1-16,5-5 0 15,9 2 0-15,0 1-1 16,-2 7 0-16,-5 4 0 16,-4 5 0-16,-6 5-1 15,-4 4 2-15,-6 2-2 16,1 2 1-16,-6 2-1 15,3-1 0-15,3 7-3 16,-4-1-3-16,10 13-32 16,-15-2 0-16,4 8-3 15,-9-3 1-15</inkml:trace>
  <inkml:trace contextRef="#ctx0" brushRef="#br6" timeOffset="762742.2716">9265 14020 77 0,'-37'37'41'15,"-6"-5"-2"-15,16 13-1 16,-1-5-35-16,6 7-1 15,15-4-1-15,10-2-1 16,20 0-8-16,2-13-31 0,23 1 0 16,0-13-3-16,14-1 2 15</inkml:trace>
  <inkml:trace contextRef="#ctx0" brushRef="#br6" timeOffset="763226.2716">9824 14151 68 0,'0'0'40'0,"-23"3"-1"16,14 13-2-1,-20-5-30-15,8 10 0 0,-6 1-3 16,10 7-1-16,2 1-1 15,6 2 0-15,5-2-1 16,10-2-2-16,12-5-1 16,6-7-4-16,20 4-25 15,-6-18-10-15,17-1 1 16,-6-14-1-16</inkml:trace>
  <inkml:trace contextRef="#ctx0" brushRef="#br6" timeOffset="763689.2716">10177 14136 59 0,'-9'12'39'16,"-5"-2"0"-16,5 11 0 15,-8 0-27-15,5 9-7 16,-4 2 1-16,7 5-2 15,-2-1 0-15,6 1-1 16,4-6-1-16,9-4-1 16,4-7 0-16,7-11 0 15,4-10-1-15,6-9 0 16,3-9 0-16,-1-6 0 15,-2 1 0-15,-3-4 0 16,-3 3 1-16,-8 0-1 16,-3 12 0-16,-12 13 0 15,7-12 1-15,-7 12-2 0,-4 20 1 16,3 2 0-16,2 6 0 15,3 1 0-15,1 2 0 16,6 1 1-16,2-5-1 16,5-6 1-16,-1-9 0 15,4-10 1-15,0-11-1 16,1-12 0-16,-4-8 0 15,-1-7-2-15,-1-6 0 16,-4-9-3-16,2 7-2 16,-10-15-14-16,15 22-21 15,-12-1 0-15,10 9-2 16,-3 2 2-16</inkml:trace>
  <inkml:trace contextRef="#ctx0" brushRef="#br6" timeOffset="763892.2716">10920 14110 75 0,'0'0'40'16,"0"0"0"-16,24-7 0 15,-9-11-37-15,9 0-3 16,7 2-2-16,2-5-2 15,11 13-7-15,-9-6-27 16,5 10-1-16,-13-2-1 16,-6 12 1-16</inkml:trace>
  <inkml:trace contextRef="#ctx0" brushRef="#br6" timeOffset="764043.2716">11051 14210 91 0,'-28'20'41'16,"10"3"-1"-16,6-21-7 15,12-2-31-15,20-9-3 16,5-9-3-16,23 3-5 15,1-13-30-15,20-1-2 16,1-8 0-16,14 5 0 16</inkml:trace>
  <inkml:trace contextRef="#ctx0" brushRef="#br6" timeOffset="764531.2716">11751 13864 73 0,'-13'25'38'15,"1"-17"0"-15,26 4 0 16,-3-19-35-16,13-2 1 0,8-14-1 16,15 0 0-16,4-8 0 15,3 4 0-15,3 1 0 16,-6 4-2-16,-5 5 0 15,-5 5-1-15,-10 7 1 16,-6 10 0-16,-6 3-1 16,-2 8 1-16,-3 3-1 15,5 3 0-15,3-2 1 16,4 0-2-16,6-3 0 15,4-7-2-15,6-2-3 16,-6-20-18-16,8 12-15 16,-11-15 0-16,-3 9-1 15,-13-11 0-15</inkml:trace>
  <inkml:trace contextRef="#ctx0" brushRef="#br6" timeOffset="764719.2716">12367 13823 80 0,'-26'14'40'0,"8"13"0"15,-13-6-2-15,5 19-34 16,-12 8-2-16,-4 9-1 16,-1 8-1-16,-2 5-1 15,9-2-4-15,-1-17-31 16,32-4-3-16,11-25-2 15,28-14 1-15</inkml:trace>
  <inkml:trace contextRef="#ctx0" brushRef="#br6" timeOffset="765289.2716">12728 14093 70 0,'0'0'38'0,"0"0"-2"16,-16 3-5-16,7 13-28 15,-3 2 1-15,3 9 0 16,-2 4-1-16,1 7 0 16,-4 0 1-16,4 2-1 15,-2-6 0-15,5-1 0 16,-1-8-1-16,7-8 0 15,1-17-1-15,0 0 0 16,14-9 0-16,1-15 0 16,0-6 0-16,8-7 0 15,-4-2 0-15,5-3-1 0,-4 5 1 16,2 5 0-16,-7 8-1 15,-1 8 1-15,-14 16-1 16,18 0 0-16,-12 15 0 16,-1 8 0-16,3 9-1 15,-1 4-1-15,5 9-1 16,-2-6-2-16,9 10-6 15,-15-16-28-15,14 6 0 16,-8-16-3-16,1 0 3 16</inkml:trace>
  <inkml:trace contextRef="#ctx0" brushRef="#br6" timeOffset="765455.2716">12733 14312 64 0,'0'0'42'15,"-2"-16"-2"-15,12 13 1 16,-1-8-23-16,7 6-18 15,15 2-7-15,-5-13-29 16,24 10-2-16,-6-10-3 16,13 8 1-16</inkml:trace>
  <inkml:trace contextRef="#ctx0" brushRef="#br6" timeOffset="765673.2716">13300 14094 62 0,'-18'9'41'0,"-17"-3"1"16,5 12 0-16,-10-7-23 15,5 13-15-15,-1 3-2 16,6 3 1-16,8 3-2 16,7-1 0-16,14-5-1 15,12-9-2-15,16-3-3 16,4-21-10-16,20 7-25 15,-3-14-1-15,12-2-1 16,-7-13 1-16</inkml:trace>
  <inkml:trace contextRef="#ctx0" brushRef="#br6" timeOffset="766085.2716">13543 14025 86 0,'-22'1'41'0,"16"11"-2"15,-12-1-6-15,2 11-29 16,6 5-1-16,2 8 0 15,-2 1-1-15,8 3 0 16,-3-6 0-16,5 1-1 16,3-10 0-16,6-8 0 15,5-11-1-15,4-11 0 16,4-10 1-16,4-4-1 15,-2-3 0-15,4-4-1 16,-4 1 1-16,-3 4 0 16,-7 8 0-16,-2 7 0 15,-12 7 0-15,6 19 0 16,-6 4 0-16,-4 8 1 15,4 3-1-15,2 1 0 0,3 0 0 16,3-4 1-16,6-11 0 16,1-9-1-16,5-12 1 15,5-13 0-15,-4-11 0 16,3-12-1-16,-2-5-2 15,-8-11-4-15,10 11-19 16,-20-19-16-16,4 11-1 16,-12-1-1-16,6 13 2 15</inkml:trace>
  <inkml:trace contextRef="#ctx0" brushRef="#br6" timeOffset="767000.2716">8219 15341 58 0,'-14'7'40'16,"14"-7"0"-16,18-10-2 15,16 0-32-15,12-8-9 16,5-7-10-16,15 10-24 15,0-6-1-15,6 11-1 0,-9-5 0 16</inkml:trace>
  <inkml:trace contextRef="#ctx0" brushRef="#br6" timeOffset="767160.2716">8337 15403 43 0,'-45'20'36'0,"19"-2"-1"16,26-18-2-16,17 9-23 15,37-22-46-15,8-14-2 16,23-7 0-16,5-10 2 16</inkml:trace>
  <inkml:trace contextRef="#ctx0" brushRef="#br6" timeOffset="767438.2716">8856 14942 75 0,'0'0'41'15,"18"18"-2"-15,7-23-5 16,21 4-32-16,8 1 0 16,8 8 1-16,-2 2 0 15,-3 11 0-15,-9 7-1 16,-14 16-1-16,-20 10 0 15,-16 10 0-15,-24 8-1 16,-12 4-1-16,-12 1-1 0,-4-7-3 16,8 1-13-16,-3-28-23 15,16-10 0-15,9-27-1 16,24-6 0-16</inkml:trace>
  <inkml:trace contextRef="#ctx0" brushRef="#br6" timeOffset="768102.2716">10409 14961 66 0,'0'0'40'16,"-27"-15"0"-16,27 15-2 16,-37 13-34-16,12 5 0 15,-1 7-1-15,1 15 0 16,3 7-1-16,6 8 1 15,3 4-2-15,12 3 1 16,10-4 0-16,8-5-1 16,8-10 1-16,11-13-2 15,4-18 1-15,10-12 0 16,-1-16-1-16,-2-14 1 15,-4-10-1-15,-6-7 0 0,-9-8-2 16,-12-3 1-16,-9 6-1 16,-12 1-1-16,-8 9 0 15,-6 2-1-15,0 19-3 16,-9-4-10-16,11 24-23 15,-1-1 0-15,18 2-1 16,-11 16 1-16</inkml:trace>
  <inkml:trace contextRef="#ctx0" brushRef="#br6" timeOffset="768257.2716">11006 15121 55 0,'-15'15'40'16,"-6"-6"-4"-16,5-10-8 15,5 1-45-15,0-17-23 16,22 3-2-16,1-8 2 16</inkml:trace>
  <inkml:trace contextRef="#ctx0" brushRef="#br6" timeOffset="768489.2716">11290 14953 46 0,'-6'26'41'15,"-13"-6"-1"-15,-1 11 0 16,-11-14-16-16,6 13-19 15,3-2-2-15,12 2 0 16,10-5-1-16,13 2 0 0,10-7 0 16,16-4-1-16,8-5 0 15,10-3-2-15,8-3-1 16,2-10-1-16,8 1-6 15,-18-16-31-15,14 2 0 16,-19-17-2-16,2 4 1 16</inkml:trace>
  <inkml:trace contextRef="#ctx0" brushRef="#br6" timeOffset="768647.2716">11761 14844 68 0,'-43'42'41'15,"5"20"-2"-15,-14 4-2 16,19 10-32-16,3 1-5 15,4-10-6-15,21 2-32 0,5-14-1 16,18-13-1-16,11-23-1 16</inkml:trace>
  <inkml:trace contextRef="#ctx0" brushRef="#br6" timeOffset="768991.2716">12387 14957 66 0,'-27'-12'43'0,"3"16"-2"16,-12-2 2-16,9 9-34 16,-14 13-6-16,6 17 1 15,-7 9-1-15,8 9 0 0,5 3 0 16,8 4-1-16,12-4-1 15,14-5-1-15,10-13 1 16,15-12-2-16,8-17 1 16,10-9 0-16,0-15-1 15,0-12 0-15,-1-8 0 16,-11-8 1-16,-9-2-2 15,-13-9 0-15,-11 5-2 16,-12-4-1-16,-3 11-3 16,-14-5-7-16,15 22-26 15,-16-8 1-15,10 20-1 16,1-3 0-16</inkml:trace>
  <inkml:trace contextRef="#ctx0" brushRef="#br6" timeOffset="769354.2716">12807 14910 63 0,'-22'-4'40'0,"3"15"0"16,-19-6 0-16,10 13-35 15,-5 2 1-15,6 7-1 16,1 0-1-16,9 3-1 16,8-4 0-16,9 1-2 15,13-4 0-15,8-1 0 0,8-4-1 16,9-1 1-16,-2 0-1 15,4 1 0-15,-8 2 1 16,-2 4-1-16,-11 5 0 16,-8 3 1-16,-11 4-1 15,-7-1-1-15,-6-1 0 16,-2-5-3-16,0-1-1 15,-7-24-14-15,22-4-22 16,-15-7-2-16,23-10 1 16,-1-22 1-16</inkml:trace>
  <inkml:trace contextRef="#ctx0" brushRef="#br6" timeOffset="769519.2716">12819 14947 85 0,'-20'12'43'15,"1"-8"0"-15,16 11-1 16,-6 5-41-16,28-22-5 15,20 0-1-15,2-17-19 16,25 15-18-16,0-12 1 16,19 7-2-16,-5-7 1 15</inkml:trace>
  <inkml:trace contextRef="#ctx0" brushRef="#br6" timeOffset="769840.2716">13583 14854 49 0,'0'-14'41'16,"0"14"-1"-16,-14 23 2 15,5 22-20-15,-11-2-20 16,1 12 0-16,-5 8-1 15,1 5 0-15,9 6-3 16,-1-5-3-16,13 4-7 16,-5-23-27-16,17-1-1 15,-4-20-1-15,9-9 0 0</inkml:trace>
  <inkml:trace contextRef="#ctx0" brushRef="#br6" timeOffset="769999.2716">13376 15173 74 0,'-1'-18'42'15,"1"-4"-1"-15,22 8 0 16,-2-1-40-16,27-5-8 16,23 13-28-16,2-10-3 15,21 9-3-15,1-9 1 16</inkml:trace>
  <inkml:trace contextRef="#ctx0" brushRef="#br6" timeOffset="770741.2716">14225 14806 63 0,'14'2'39'16,"2"-11"-1"-16,19 8-1 16,4-6-35-16,4-2-1 0,-1 2 1 15,2 4 0-15,-7 2 0 16,-6 4-1-16,-10 3 0 15,-8 7 0-15,-13 3 0 16,-8 4 0-16,-10 2 0 16,-5 4 0-16,-7 0 0 15,1 2 0-15,0-4-1 16,6-1 1-16,9-7 0 15,10-4-1-15,17-9 1 16,12-4 0-16,14-6 0 16,7-1 0-16,5-2 0 15,2 2 0-15,-5 4 0 16,-6 5 0-16,-13 11 1 15,-7 8-1-15,-19 10-1 0,-11 5 2 16,-8 7-2-16,-10 2 1 16,-3 2-1-16,-3-4-1 15,8-2-2-15,-4-14-2 16,21 0-10-16,-6-25-25 15,27-2 0-15,-1-21-2 16,20-4 2-16</inkml:trace>
  <inkml:trace contextRef="#ctx0" brushRef="#br6" timeOffset="771238.2716">15059 14832 69 0,'0'0'40'0,"0"0"-1"0,-21 15-4 16,20-5-30-16,-8 4-2 15,5 6 1-15,4-4-1 16,12-2 0-16,3-2-1 16,9-3 0-16,10-2 0 15,5-4-1-15,1-1 0 16,-1-2 1-16,-2 0-1 15,-3 3-1-15,-11 3 1 16,-9 6 0-16,-10 5-1 16,-11 6 1-16,-9 6-1 15,-8 4 0-15,-9 3 0 16,2 1 0-16,-4 0 0 15,3-8 0-15,3-5-1 0,9-11 1 16,9-13-1 0,12-13 0-16,15-11 1 0,11-14-1 15,6-6 0-15,9-7 1 16,2 2 1-16,1-1-1 15,-4 8 1-15,-5 11 1 16,-13 11-1-16,-7 14 1 16,-13 16-1-16,-11 13 0 15,-7 11 0-15,-2 8 0 16,0 5-1-16,-1 2-2 15,9 1-1-15,2-11-2 16,20 2-11-16,-5-23-17 16,28 2-8-16,4-20-2 15,27-3 1-15</inkml:trace>
  <inkml:trace contextRef="#ctx0" brushRef="#br6" timeOffset="771667.2716">16273 14755 78 0,'0'0'42'0,"19"8"-3"16,8-25-5-16,10-1-33 15,28 3-5-15,-2-10-7 16,13 12-27-16,-16-4 1 15,-2 11-3-15,-17 1 2 0</inkml:trace>
  <inkml:trace contextRef="#ctx0" brushRef="#br6" timeOffset="771810.2716">16367 14959 74 0,'-13'26'40'0,"13"-26"0"16,39 11-2-16,23-23-46 15,25-25-30-15,36 0-2 16,16-12-3-16,27-2 4 15</inkml:trace>
  <inkml:trace contextRef="#ctx0" brushRef="#br6" timeOffset="772657.2716">17925 14557 59 0,'7'-31'39'16,"9"12"-2"-16,-16-4 0 16,13 12-27-16,-13 1-1 15,0 10-3-15,-4 18-2 16,-4 9 0-16,-6 15-2 15,-2 11-2-15,-2 10-1 16,-3 8-1-16,4 10-2 16,4-5-4-16,16 8-23 15,-4-24-8-15,18-3-1 16,4-24 1-16</inkml:trace>
  <inkml:trace contextRef="#ctx0" brushRef="#br6" timeOffset="772815.2716">18360 14726 70 0,'-17'-6'37'0,"2"5"-5"16,15 1-10-16,-13-5-55 15,13 5-3-15,14-14-2 16,17 5 2-16</inkml:trace>
  <inkml:trace contextRef="#ctx0" brushRef="#br6" timeOffset="773138.2716">18835 14489 79 0,'-26'20'40'0,"-14"-4"-2"16,10 20 0-16,-6-4-35 15,5 12 0-15,6 1 1 16,7 7-2-16,9 0 0 15,12-2 0-15,14-12-1 16,15-4-1-16,12-19 1 16,12-14-1-16,3-15 1 15,4-10-1-15,-2-14 1 16,-5-7 0-16,-9-3 0 15,-15-4-1-15,-14 0 0 0,-15 1-2 16,-10 4-1-16,-8 2 0 16,0 15-5-16,-10-6-9 15,12 29-22-15,-10-6 0 16,23 13-1-16,-14 15 1 15</inkml:trace>
  <inkml:trace contextRef="#ctx0" brushRef="#br6" timeOffset="773559.2716">19656 14499 68 0,'-12'-28'39'0,"2"2"0"16,-18-7 0-16,1 8-28 0,-10-5-9 15,0 7 1-15,-2 8 1 16,0 11 0-16,3 13 1 16,0 13-1-16,5 7-1 15,9 8 0-15,8 3-2 16,13 3 1-16,10-5-2 15,13-7 1-15,13-9-1 16,14-13 0-16,6-9 1 16,7-8-1-16,-3-6 0 15,-3-4 1-15,-4 0-1 16,-11 0 1-16,-12 7-1 15,-7 5 1-15,-22 6-1 16,3 22 1-16,-14 8-2 16,-8 11 1-16,-10 11 0 0,-3 7-2 15,0 8-1-15,-3-4-3 16,11 8-8-16,-5-23-15 15,21 3-12-15,1-22-3 16,23-5 1-16,7-21 0 16</inkml:trace>
  <inkml:trace contextRef="#ctx0" brushRef="#br6" timeOffset="773702.2716">19930 14978 96 0,'0'0'43'16,"-7"-12"0"-16,-6 14-2 15,13-2-42-15,-20-21-4 16,20 21-11-16,-19-18-25 0,19 18-2 15,-3-20-1-15,3 20 0 16</inkml:trace>
  <inkml:trace contextRef="#ctx0" brushRef="#br6" timeOffset="775749.2716">12446 15197 27 0,'7'-14'33'15,"-1"2"0"-15,6 5-1 16,-12-6-22-16,0 13-2 15,0 0-1-15,0 0-1 16,0 0 0-16,0 0-1 16,0 0 1-16,0 0-2 15,0 0 0-15,-9-14-1 16,9 14 0-16,-14-19-1 0,5 5 1 15,-2 2-1-15,-3 0 0 16,-2 1 0-16,-5 7 0 16,-2 6-1-16,-6 7 0 15,-4 6 0-15,1 4-1 16,-1-2-1-16,8-1-2 15,2-9-4-15,23-7-31 16,0 0-2-16,8-15-1 16,11-14 0-16</inkml:trace>
  <inkml:trace contextRef="#ctx0" brushRef="#br6" timeOffset="776335.2716">12242 15106 53 0,'0'0'39'16,"0"0"-1"-16,0-18-3 15,18 6-26-15,-11-12-4 16,7 3-1-16,1-6-1 15,4-1 0-15,2-7-1 16,6 2-1-16,2-6 0 16,10 1 0-16,-2-3 0 0,9 1 1 15,-2 2-1-15,2 6 1 16,-5 3-2-16,-5 7 1 15,-7 9-1-15,-12 5 0 16,-3 12-2-16,-14-4-2 16,0 24-2-16,-16-18-11 15,10 13-22-15,-9-7 0 16,6 5-1-16,-5-10 1 15</inkml:trace>
  <inkml:trace contextRef="#ctx0" brushRef="#br6" timeOffset="777663.2716">13044 16231 56 0,'0'0'40'0,"0"0"-2"16,29-2 1-16,-15-2-36 15,14-7-1-15,6-2-2 16,5 0 0-16,4 0-4 0,-2-8-9 15,3 20-23-15,-12-2-2 16,-4 9-1-16,-12 1 0 16</inkml:trace>
  <inkml:trace contextRef="#ctx0" brushRef="#br6" timeOffset="777828.2716">13115 16410 59 0,'-18'4'39'0,"18"-4"-2"16,0 0 2-16,0 0-39 15,32-7-4-15,-6-16-14 16,15 13-19-16,2-14-1 0,9 4 0 16,0-11 0-16</inkml:trace>
  <inkml:trace contextRef="#ctx0" brushRef="#br6" timeOffset="778106.2716">13555 15880 59 0,'-30'0'40'15,"16"15"-1"-15,2-8 1 16,21 14-35-16,1-12-3 16,19-1 0-16,6 6 0 15,8 3-1-15,2 7 0 16,1 5 0-16,0 3 0 0,-9 8-1 15,-12 9 1-15,-8 4-2 16,-12 7 2-16,-13 5-1 16,-13 4-1-16,-10-6-3 15,1 8-8-15,-11-19-26 16,9 2-3-16,-3-22-1 15,16-3 0-15</inkml:trace>
  <inkml:trace contextRef="#ctx0" brushRef="#br6" timeOffset="779567.2716">14681 16123 66 0,'-4'15'39'0,"4"-15"-2"16,19-4-13-16,-8-7-19 15,10-1-2-15,5-5 0 16,7 2 0-16,0 3-1 15,1 1-1-15,-5 7 0 16,-2 12 0-16,-9 9 0 16,-6 10-1-16,-10 6 1 15,-10 11-2-15,-11 4 2 16,0 7-1-16,-8-1 1 15,1-3-1-15,-1-11 1 16,4-4-1-16,7-10 0 16,7-13-1-16,9-13-1 15,19-14-1-15,7-10-1 16,4-17 0-16,15 1-4 0,1-14 4 15,8 2-2-15,-5-8 2 16,-2 10 0-16,-8 4 4 16,-6 5 0-16,-10 9 1 15,-13 3 3-15,-9 14 0 16,-8 3 0-16,-5 10 1 15,-4-3 1-15,2 8-2 16,-1 0-1-16,2 4 0 16,0-1-1-16,2 5 0 15,3 1-1-15,2 6 0 16,-3 1 0-16,1 4 0 15,0 2-1-15,3 4-1 16,5 1 0-16,2-1-3 16,12 5-4-16,-4-18-24 15,19 16-7-15,-2-19-1 0,12 6 0 16</inkml:trace>
  <inkml:trace contextRef="#ctx0" brushRef="#br6" timeOffset="779995.2716">15448 16099 67 0,'19'-10'40'0,"0"2"-1"15,0-19-5-15,8 11-32 16,0-2 0-16,8-1 0 16,-1 3-1-16,-2 4-1 15,-3 7 0-15,0 3-3 16,-6 11-1-16,-11-5-10 0,3 22-24 15,-16-8 0-15,-2 12-1 16,-10-8 0-16</inkml:trace>
  <inkml:trace contextRef="#ctx0" brushRef="#br6" timeOffset="780920.2716">14240 16007 56 0,'-15'-2'39'15,"1"-10"-1"-15,14 12 1 16,0-20-37-16,19 9 0 16,11-6-1-16,11 3 0 15,3 1 1-15,2 4-1 16,0 7 0-16,-6 6 0 15,-7 9 0-15,-10 6-1 16,-16 10 1-16,-14 10-1 16,-14 4 0-16,-9 3 0 15,-2-1 0-15,-1-1 0 16,3-7 0-16,6-5-1 15,8-6 2-15,13-14-2 16,15-5 2-16,13-8-1 0,5-6 0 16,7 0 0-16,2 0 1 15,-3 4 1-15,-4 3-1 16,-10 10 1-16,-17 10-1 15,-12 14 1-15,-20 8 0 16,-6 9 0-16,-14 1-2 16,0-1 0-16,-2-2-2 15,3-12-1-15,18-5-10 16,5-37-18-16,35 1-9 15,7-27-3-15,25-7 1 16</inkml:trace>
  <inkml:trace contextRef="#ctx0" brushRef="#br6" timeOffset="781761.2716">15680 16123 39 0,'0'0'34'0,"-9"19"-3"16,-3-30-2-16,12 11-17 16,-10-4-2-16,10 4-2 15,-10-15 0-15,10 15-4 0,-8-20 1 16,5 11-2-16,3 9 0 15,-5-14-1-15,5 14 0 16,0 0-1-16,0 0 0 16,7 14 0-16,5-9-1 15,10-2 1-15,8-6-1 16,17-7 0-16,13-6 1 15,8-6-1-15,7-5 0 16,5-6-1-16,-2 7-1 16,-9 2-3-16,-4 14-2 15,-27-7-23-15,-2 27-8 16,-21-3-2-16,-4 16 2 15</inkml:trace>
  <inkml:trace contextRef="#ctx0" brushRef="#br6" timeOffset="782144.2716">15559 16453 64 0,'0'0'40'15,"0"0"0"-15,4 17-8 0,6-19-26 16,15 2-1-16,7-8 0 16,17 0-2-16,9-7-1 15,12-1 0-15,9-5 0 16,6-3-2-16,0 1 0 15,-4 0 0-15,-4 3-2 16,-15 2-1-16,-5 10-3 16,-19-11-19-16,-2 25-14 15,-22-12-1-15,-2 17-2 16,-12-11 2-16</inkml:trace>
  <inkml:trace contextRef="#ctx0" brushRef="#br6" timeOffset="792754.2716">17068 15985 43 0,'0'-21'33'0,"1"7"1"15,-10-9-12-15,9 23-15 16,-20-20-1-16,6 16-1 0,-5 1-1 16,1 7 0-16,-5 3-1 15,0 7-1-15,-2 7 0 16,2 12 0-16,2 9-1 15,3 8 1-15,1 7 0 16,5 6-1-16,4 0 0 16,6-1-1-16,12-9 1 15,4-12-1-15,10-17 1 16,13-14 0-16,4-20 0 15,8-15 1-15,3-19-2 16,1-10 2-16,-5-8-1 16,-5-4 0-16,-10 1 0 15,-13 1 0-15,-14 6-1 16,-10 10 0-16,-13 12 0 0,-8 12 0 15,-10 10-1-15,-2 10-1 16,1 8 0-16,4 5-3 16,15 17-19-16,4-12-13 15,17 6 0-15,9-10-1 16,17 1 0-16</inkml:trace>
  <inkml:trace contextRef="#ctx0" brushRef="#br6" timeOffset="792927.2716">17641 16068 66 0,'-28'18'37'0,"6"2"-2"0,-1-13-7 15,7-11-39-15,16 4-22 16,11-16-3-16,17 1-1 15,5-12 1-15</inkml:trace>
  <inkml:trace contextRef="#ctx0" brushRef="#br6" timeOffset="793302.2716">18097 15749 62 0,'-23'-6'39'16,"8"13"-2"-16,-9-10 0 15,2 18-34-15,2 7 0 0,2 12 0 16,-4 8-1-16,2 13 0 16,4 2-1-16,2 3 0 15,7 1 0-15,6-3-1 16,10-13 1-16,10-6-2 15,6-12 1-15,11-13-1 16,3-11 1-16,4-10 1 16,-1-13-2-16,-5-4 1 15,-7-6 0-15,-7-4 0 16,-10-2 0-16,-15-1-1 15,-12 5 0-15,-15 6-2 16,-6 14 1-16,-10 6-1 16,1 13-2-16,-5-1-5 15,18 19-25-15,-5-10-1 16,22 9-1-16,14-24 1 0</inkml:trace>
  <inkml:trace contextRef="#ctx0" brushRef="#br6" timeOffset="793730.2716">18448 15820 65 0,'-5'-17'40'0,"22"11"-1"16,0-14 0-16,5 5-37 15,13 0 0-15,7 4 0 16,-2 2 0-16,1 5-1 15,0 4-1-15,-14 5 1 16,-2 5-1-16,-10 6 0 16,-8 6 0-16,-11 4 1 15,-5 5-2-15,-13 3 2 16,-6 8-2-16,-8 6 1 15,-1 2 0-15,-7 2 1 16,4-3-1-16,6-3-1 16,10-4 1-16,10-6-1 15,14-12 1-15,12-14-1 16,19-9-2-16,11-17-2 0,16 5-12 15,0-25-18-15,14 3-3 16,-12-16 0-16,6 8 0 16</inkml:trace>
  <inkml:trace contextRef="#ctx0" brushRef="#br6" timeOffset="794061.2716">18999 15794 67 0,'-27'0'40'15,"12"11"-2"-15,-9-10 0 16,6 11-35-16,4-1 0 15,9 8 0-15,0-4-1 16,10 4-1-16,4-1 1 16,9-3-1-16,10-3-1 0,5-3 1 15,5-3-1-15,6-1 0 16,1-4 1-16,-1-1-1 15,-6 3 0-15,-5 6 0 16,-7 2 0-16,-9 10 1 16,-14 10-1-16,-11 5-1 15,-7 10 1-15,-7 2 0 16,-6 3 0-16,-1-1-2 15,2-4 0-15,3-9-5 16,15-3-14-16,-5-28-16 16,14-6-3-16,8-29 0 15,11-7 1-15</inkml:trace>
  <inkml:trace contextRef="#ctx0" brushRef="#br6" timeOffset="794242.2716">19103 15745 78 0,'-5'24'43'0,"4"-9"-1"15,12 10 0-15,9-24-38 16,7-1-4-16,14-1-2 16,5-10-2-16,14 11-18 15,-9-24-18-15,8 10-1 16,-12-12-1-16,2 8-1 15</inkml:trace>
  <inkml:trace contextRef="#ctx0" brushRef="#br6" timeOffset="802346.2716">14731 17151 39 0,'0'0'36'0,"0"0"2"16,-10-12-4-16,10 12-29 15,18-7-1-15,-2 5-1 16,3-1 0-16,8-1-1 15,0-1-1-15,4 3 0 16,-1 1 0-16,0 4 0 16,-4 2-1-16,-2 3 2 15,-8 4 0-15,-6 4-1 16,-5 8 1-16,-10 3-1 15,-4-1 0-15,-8 4 0 16,-7 4 0-16,-3-2 0 0,-6 0-1 16,0-2 1-16,-1-5-1 15,6-4 0-15,3-1 0 16,6-9 0-16,19-11 0 15,-6 11 0-15,20-12-2 16,6-6 0-16,12-3-2 16,2-9-10-16,17 0-23 15,-4-8 0-15,8-3-3 16,-8-4 3-16</inkml:trace>
  <inkml:trace contextRef="#ctx0" brushRef="#br6" timeOffset="802665.2716">15347 17039 45 0,'0'0'37'16,"-12"1"0"-16,12-1-1 15,-15 9-34-15,0 1 2 16,-6 6-1-16,-5 9 3 16,-9 2-2-16,1 11 1 15,-6 2-1-15,6 1-1 16,2 0 1-16,8-2-2 15,15-4 0-15,17-9-2 16,14-4-1-16,13-9-3 16,21-4-9-16,0-10-27 15,22-4 1-15,-10-7-2 0,7 1-1 16</inkml:trace>
  <inkml:trace contextRef="#ctx0" brushRef="#br6" timeOffset="803015.2716">15798 17213 61 0,'-14'0'41'0,"14"0"-2"16,19-7 1-16,10-1-39 15,8-1-2-15,6-3 1 16,6 1-2-16,1 0-1 15,6 7-6-15,-15-3-28 16,8 8 0-16,-16-2-3 16,-4 11 2-16</inkml:trace>
  <inkml:trace contextRef="#ctx0" brushRef="#br6" timeOffset="803180.2716">15864 17439 66 0,'-47'25'42'15,"23"-3"-2"-15,10-15 2 16,28-3-39-16,26-12-1 15,21-7-3-15,23-1-9 16,8-9-30-16,19-4 0 16,1-7-2-16,12 1-2 15</inkml:trace>
  <inkml:trace contextRef="#ctx0" brushRef="#br6" timeOffset="806483.2716">17107 17027 32 0,'1'-12'35'16,"-4"-3"-2"-16,3 15-4 15,-15-18-21-15,15 18-1 16,-30-1-2-16,8 7-1 16,-7 4-2-16,-4 8 0 15,-5 2 0-15,0 4 0 16,-3 2 0-16,9 4 0 15,3 3 0-15,9 6 1 0,11-1-1 16,12-2-1-16,15 1 1 16,7-1-1-16,17-6 0 15,6-8 0-15,7-7 0 16,3-12 1-16,2-12-1 15,-2-9 1-15,-6-16-1 16,-2-8 0-16,-11-10-1 16,-7-6 0-16,-13-10 0 15,-13 2-1-15,-7-2 1 16,-12 8-1-16,-4 7 1 15,-12 15 0-15,-5 9-1 16,-3 18 0-16,1 16 0 16,3 13-1-16,8 14-4 0,-1-2-30 15,21 12-1-15,2-12-2 16,20 1 2-16</inkml:trace>
  <inkml:trace contextRef="#ctx0" brushRef="#br6" timeOffset="806693.2716">17663 17213 74 0,'-28'22'41'0,"14"1"0"15,-5-18-2-15,19-5-43 0,5 9-20 16,-5-9-15-16,33-17-2 16,-10-1-1-16,8 3 0 15</inkml:trace>
  <inkml:trace contextRef="#ctx0" brushRef="#br6" timeOffset="808384.2716">18034 16982 45 0,'0'0'34'0,"-7"-17"-6"16,7 17 0-16,0 0-22 15,0 0-1-15,0-10 1 16,0 10-2-16,11-18-1 16,4 5 0-16,3-6 0 15,8 1-1-15,5-4 1 16,3 0-2-16,1 2 0 0,2 4-1 15,-2 7 1-15,-5 3-1 16,-6 7 0-16,-6 6 0 16,-7 5 1-16,-6 8-1 15,-5 6 0-15,-5 4 1 16,-5 2-1-16,-6 4 1 15,-5 3 0-15,-6 5 0 16,-8 1 1-16,0-1 0 16,-5 1 0-16,2-6 1 15,1 0-1-15,6-5 0 16,9-4 0-16,9-7 0 15,15-7-1-15,14-8 1 16,18-6-1-16,12-5 0 16,11-4 0-16,13-3 0 0,1-6 0 15,2 1 0-15,-3-1-1 16,-5 5-1-16,-13 4 0 15,-10 3-2-15,-8 8-1 16,-15 0-6-16,5 14-29 16,-19-6 0-16,-1 3-2 15,-4-15 2-15</inkml:trace>
  <inkml:trace contextRef="#ctx0" brushRef="#br6" timeOffset="813364.2716">19171 16950 0 0,'0'0'23'16,"0"0"0"-16,0 0 2 0,-2-16-14 15,2 16 1-15,0 0-3 16,0 0-1-16,0 0-1 16,0 0-1-16,-12-16 0 15,12 16-2-15,-4-12 0 16,4 12 0-16,-7-15-1 15,7 15 0-15,-11-10 0 16,11 10 0-16,-14-10-1 16,14 10 1-16,-22-4-1 15,10 3 0-15,-4-1 0 16,-2 3-1-16,0-1 0 15,-1 1 2-15,-1 1-2 16,3 4 0-16,-2-4 0 16,2 8 1-16,0 0-2 15,2 1 2-15,1 2-2 0,3 1 1 16,2 1-1-16,1-2 1 15,2 5-1-15,2-3 1 16,2 4-2-16,2 0 2 16,0 3-2-16,2 1 2 15,0 1-1-15,-2-1 1 16,3 3-1-16,0-3 0 15,2-2 1-15,1-3-1 16,3-3 1-16,2 0-1 16,5 0 0-16,3-5 0 15,2-2 0-15,3-1 0 16,2-2 0-16,2-3 0 0,1-6 1 15,0-4-1-15,0-6 0 16,2-6 0-16,0-5-1 16,-2-4 1-16,-4-2 0 15,0-3 0-15,-1 1 0 16,-6 0 0-16,-4 0 0 15,-5 6 0-15,-7-2 1 16,-8 3-2-16,-7 4 2 16,-6 3-2-16,-8 2 1 15,-7 6 0-15,-6 3-1 16,-2 7 0-16,1 9 0 15,2 2-1-15,10 11-6 16,-4-4-27-16,24 10-2 16,1-9-1-16,22 3 0 15</inkml:trace>
  <inkml:trace contextRef="#ctx0" brushRef="#br6" timeOffset="814836.2716">19887 16860 41 0,'-4'-26'33'16,"4"26"-1"-16,-18-26-3 15,18 26-21-15,-30-12-2 16,15 13-2-16,-10 0-1 16,-1 6 0-16,-2 2-1 15,-1 8-1-15,-3 2 0 16,4 2 1-16,4-2-2 15,1 0 1-15,9-2-1 16,8-3 1-16,9-3-1 0,9-4 1 16,11-3-1-16,10-1 0 15,0 1 0-15,9 0 0 16,-4 4 0-16,3 5 0 15,-9 5 0-15,-5 9 0 16,-11 8 2-16,-10 5-2 16,-10 6 1-16,-10 0 0 15,-10 5 1-15,-2-6-1 16,-7-5 1-16,2-6 0 15,-2-11 0-15,9-14-1 16,2-14 0-16,9-12 0 16,11-18-2-16,12-11 1 15,9-9-1-15,6-8 0 16,11-6-1-16,0 1-3 0,10 11-8 15,-5 1-24-15,-1 17 1 16,-14 3-3-16,2 17 2 16</inkml:trace>
  <inkml:trace contextRef="#ctx0" brushRef="#br6" timeOffset="816662.2716">20180 16883 48 0,'15'-18'33'0,"0"14"-6"15,-4-15 0-15,12 8-22 16,1-5-2-16,9 5 0 15,-1-1-2-15,3 3-1 16,-1 1 1-16,-7 4-1 16,-4 7 0-16,-5 5 1 15,-10 2-1-15,-10 6 1 0,-12 7 1 16,-1 4 1-16,-12 2-1 15,2 0 1-15,-3-2-1 16,9 0 1-16,1-9-1 16,10-2 2-16,8-16-3 15,18 11-1-15,6-14 1 16,8-4-1-16,7 2 0 15,2-2 0-15,-3 2 0 16,-3 4 1-16,-9 4-1 16,-11 9 2-16,-9 5-1 15,-13 9 1-15,-13 6 1 16,-7 8-1-16,-14 2 1 15,-1-2-1-15,2-1 0 16,3-4-3-16,10-6-1 0,10-10-7 16,26-8-30-16,6-19 1 15,23-7-2-15,5-15 0 16</inkml:trace>
  <inkml:trace contextRef="#ctx0" brushRef="#br6" timeOffset="817159.2716">20867 17261 54 0,'9'-1'42'0,"-9"1"-3"16,9-10-1-16,-9 10-30 15,13-10-16-15,-16-4-30 16,17 4 0-16,-5-6-2 15,10 6 2-15</inkml:trace>
  <inkml:trace contextRef="#ctx0" brushRef="#br6" timeOffset="817300.2716">21204 17133 42 0,'25'10'40'16,"-16"-6"-1"-16,4 7 0 0,-13-11-18 16,-13 5-23-16,13 14-18 15,0-19-17-15,0 0-2 16,-11 5 0-16,11-5 0 15</inkml:trace>
  <inkml:trace contextRef="#ctx0" brushRef="#br6" timeOffset="817443.2716">21483 17110 46 0,'27'14'41'0,"-16"-6"-2"16,-1 11-1-16,-10-19-23 16,-10 9-22-16,10 7-29 15,0-16-2-15,0 0-1 0,-11 6-1 16</inkml:trace>
  <inkml:trace contextRef="#ctx0" brushRef="#br6" timeOffset="817593.2716">21845 17165 61 0,'20'15'41'0,"0"0"-2"16,-20-15-2-16,16 11-54 16,-3-9-21-16,-4-13-2 15,8-1 1-15,-6-11-1 16</inkml:trace>
  <inkml:trace contextRef="#ctx0" brushRef="#br6" timeOffset="817736.2716">22290 17133 65 0,'10'25'41'0,"-4"-11"-7"16,-6-14-32-16,0 0-38 16,21-7-5-16,1-12 0 15</inkml:trace>
  <inkml:trace contextRef="#ctx0" brushRef="#br6" timeOffset="817879.2716">22728 17065 78 0,'-2'20'38'15,"4"-8"-19"-15,-2-12-29 0,11-5-30 16,12-12-1-16,2-16-1 16</inkml:trace>
  <inkml:trace contextRef="#ctx0" brushRef="#br6" timeOffset="906943.2716">21592 16811 43 0,'10'-12'36'0,"-7"-6"-1"16,-3 18 0-16,9-20-31 16,-9 20-2-16,7-13 1 15,-7 13-1-15,0 0 0 16,4 19 0-16,-4-4 0 15,0 11 0-15,-5 5 1 16,1 3-1-16,-1 2-1 16,0 2 1-16,-1 1-1 15,1-5 1-15,2-4-1 16,-2-9 0-16,5-6 0 15,0-15 0-15,0 0-1 0,11-1 1 16,-3-17 0-16,2-4 0 16,2-14 0-16,3-1-1 15,2-8 0-15,0-2 0 16,6-4 1-16,4 0-1 15,1 1 0-15,3 6 0 16,1 5 0-16,2 9 0 16,3 9 0-16,-5 8 1 15,-3 13-1-15,-4 12 0 16,-7 11 0-16,-4 8 1 15,-9 13-1-15,-5 4 0 16,-7 4 0-16,-4 0 1 16,0-3-1-16,-1-5 0 15,3-7 0-15,3-9 1 0,6-12-1 16,0-16 0-16,21-15 1 15,1-12-2-15,7-14 2 16,7-6-2-16,4-16 2 16,3-1-1-16,1-6 0 15,0 7-1-15,-3 7 2 16,-4 14-1-16,-6 11 0 15,-2 20 1-15,-9 19-1 16,-4 19 0-16,-3 18 1 16,-7 11-1-16,-2 13 0 15,-4 5 1-15,4 5-1 16,-4-4 0-16,1-5 0 15,-1-7-3-15,4 1-9 16,-7-22-27-16,12-10-1 16,-9-18-1-16,0-14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2:37:47.4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3029 865 75 0,'0'0'42'16,"8"-51"0"-16,-8 51-1 0,0 0-29 16,28-54-12-16,-28 54 0 15,0 0 0-15,0 0 2 16,0 0-1-16,45 26 0 15,-43 39-2-15,-1 12 3 16,3 14-5-16,-9 15 0 16,5 12-22-16,-5-4-14 15,3-10 0-15,-1-38 0 16,12-17-1-16</inkml:trace>
  <inkml:trace contextRef="#ctx0" brushRef="#br0" timeOffset="545.0545">3599 1190 94 0,'11'7'38'0,"-11"8"1"15,-2 13-3-15,-11 0-35 16,-2 6 0-16,-2-1 0 15,2 4 0-15,-4 0 0 16,8-3-1-16,-1-3 0 16,5-5 0-16,5-8 0 15,4-6 1-15,-2-12-1 16,16-6 0-16,-1-15 1 15,4-13-1-15,3-7 1 16,1-7 0-16,0 0 0 0,3-2 0 16,-26 50 1-16,22-46-1 15,-11 9 0-15,7 12 0 16,-10 11 1-16,-8 14-1 15,12 13 0-15,-4 11 0 16,-7 2 0-16,9 1-1 16,-1 0 0-16,12-7 1 15,5-12-1-15,12-6 1 16,10-16 0-16,5-13 0 15,-53 27 0-15,65-32 1 16,-65 32 0-16,67-42-1 16,-67 42 1-16,68-40-2 15,-68 40 1-15,57-30-2 16,-25 15 0-16,3 17 0 15,-14 18-2-15,-9 13 1 0,-8 12-4 16,-8 8-1-16,4 4-12 16,-5-5-22-16,15-16 2 15,-4-17-2-15,16-6 2 16</inkml:trace>
  <inkml:trace contextRef="#ctx0" brushRef="#br0" timeOffset="1163.1163">4550 1198 94 0,'0'0'36'0,"1"24"0"16,-1 2-1-16,-5 5-34 16,0 3 0-16,0 10-1 15,0 4 0-15,1 1 1 0,-2 4-1 16,1-3 1-16,1-4-1 15,-2-12 2-15,4-1-2 16,-1-12 2-16,2-10-1 16,1-11 1-16,1-15 0 15,2-15-1-15,5-6 1 16,1-11 0-16,5-11-1 15,1-5 0-15,7-4 1 16,-22 67-1-16,30-67 0 16,-30 67 1-16,37-64-2 15,-37 64 0-15,48-55 0 16,-48 55 1-16,52-45 0 15,-52 45-1-15,61-31 0 16,-23 15 0-16,20 15 0 0,-6 14-1 16,-3 11 1-16,-18 15-2 15,-11 7 2-15,-17 3-2 16,-11 0 2-16,-10-5-1 15,-10-1 0-15,-1-4 1 16,-5-3 0-16,3-11 0 16,0-5 0-16,2-8 0 15,3-6 1-15,2-7-1 16,3-2 1-16,4-2-1 15,4-1 1-15,-1 2 0 16,2 5 0-16,-5 8 0 16,1 11-1-16,-4 13 1 15,-2 18-1-15,-5 11 1 0,-2 12-2 16,-4 10 1-1,3 9-1-15,3 3-1 0,3-9-3 16,14 4-17-16,-4-28-19 16,17-4 2-16,4-26-3 15,11-10 2-15</inkml:trace>
  <inkml:trace contextRef="#ctx0" brushRef="#br0" timeOffset="1631.163">5231 1330 79 0,'-10'-11'39'15,"10"11"-1"-15,-10 0 2 16,10 0-26-16,0 0-10 16,-12 14 0-16,5 2 0 15,2 11 0-15,-2 4-2 16,0 5-1-16,1 5 0 15,2 3-1-15,4-6 0 16,2-5 0-16,7-8 0 16,10-17 1-16,9-18 0 15,13-14 1-15,11-14-1 16,10-16 1-16,8-7-1 15,5-7 1-15,-75 68-1 0,77-66 0 16,-77 66 1-16,69-64-1 16,-15 20 0-16,-10 15 0 15,-17 23-1-15,-15 22 1 16,-12 18-1-16,-11 16-1 15,-7 10-1-15,1 5-2 16,4-7-1-16,5-15-3 16,31-16-30-16,-1-26-3 15,26-20 1-15,12-30-1 16</inkml:trace>
  <inkml:trace contextRef="#ctx0" brushRef="#br0" timeOffset="1817.1817">6648 652 113 0,'0'0'42'16,"59"-19"0"-16,-43 33-1 16,-21 49-41-16,-21 41-1 15,-12 36-1-15,-3 19-6 16,-1-17-28-16,30-27-5 15,9-39 1-15,22-40 0 16</inkml:trace>
  <inkml:trace contextRef="#ctx0" brushRef="#br0" timeOffset="2134.2134">6949 1135 103 0,'14'-45'40'0,"-14"45"-2"15,-15-28 0-15,-11 20-34 16,-14 10-3-16,-3 17 1 15,-8 10-2-15,8 18 1 16,4-15-2-16,24-4 1 16,27-18 0-16,16-4 1 15,12 0-1-15,9-1 0 16,-1 5 1-16,4 2 0 15,-7 6-1-15,-7 7 1 16,-19 4-1-16,-12 11 1 16,-19 5-1-16,-14 4 0 15,-15 1-1-15,-5-6-3 16,3-6-13-16,-5-20-22 15,19-18 0-15,7-20-1 0,21-16-1 16</inkml:trace>
  <inkml:trace contextRef="#ctx0" brushRef="#br0" timeOffset="2509.2509">7358 1277 100 0,'-6'42'38'15,"11"-8"1"-15,2-16-2 16,15-10-36-16,12-11 0 16,19-8 0-16,3-8 0 15,10-9 1-15,-66 28 0 0,71-36-1 16,-71 36 1-16,67-44 0 15,-67 44 0-15,55-47-1 16,-55 47 1-16,31-45 0 16,-31 45 0-16,0 0 1 15,0 0-1-15,-30-42 0 16,-15 48-1-16,-9 15 1 15,-8 15-2-15,2 16 1 16,3 11-1-16,32 10-1 16,29-7-1-16,41-21-1 15,26-12-9-15,9-25-28 16,34-10-2-16,6-19 0 15,19-12-1-15</inkml:trace>
  <inkml:trace contextRef="#ctx0" brushRef="#br0" timeOffset="3133.3133">10106 1644 79 0,'-18'-17'38'0,"3"1"1"15,-16-8 0-15,3-6-32 16,-19-13-3-16,-3-3 1 15,-9-11-1-15,59 57-1 16,-74-63 0-16,74 63-1 16,-84-76-1-16,84 76 0 15,-94-85-1-15,94 85 0 16,-93-94 0-16,50 45 0 15,1-8-1-15,10 3 0 16,4-6 1-16,10-3 0 16,3-2 1-16,13 4-1 0,4 0 0 15,9 5 1-15,6 4-1 16,-17 52 0-16,51-66 0 15,-51 66 0-15,53-22 0 16,-53 22-1-16,0 0 1 16,58 60 2-16,-59-23-1 15,1 78 1-15,-27 27-2 16,-15 20 2-16,-13-3-2 15,3-9 1-15,17-38-1 16,35-32 0-16,58-62-3 16,31-24-1-16,42-18-9 15,-62 1-25-15,19-7-1 16,8-1 0-16,9-4-2 0</inkml:trace>
  <inkml:trace contextRef="#ctx0" brushRef="#br0" timeOffset="6310.631">11808 729 66 0,'0'0'40'0,"39"-52"-1"15,-39 52 1-15,0 0-20 16,37-45-17-16,-37 45-1 15,0 0 1-15,0 0-1 16,0 0 1-16,0 0-1 16,0 0-1-16,0 0 2 0,-47 44-1 15,47-44 0-15,-97 90 1 16,15 1-1-16,-10 3 0 15,8 2 0-15,4-13-1 16,28-10 0-16,18-14-1 16,33-19 1-16,30-24-1 15,16-10 0-15,18-5 0 16,15-4 0-16,10-3 1 15,10-7-1-15,6 3 1 16,1-3-1-16,0 1 0 16,-6 4 0-16,-3 0 0 15,-7-1 0-15,-10 3 0 16,-8-2-1-16,-16-2 1 15,-55 10 0-15,0 0 0 0,53-30 0 16,-53 30-1-16,0 0 1 16,4-68 0-16,-4 68-1 15,-27-65 1-15,27 65 0 16,-62-75 0-16,62 75-1 15,-75-71 2-15,75 71-1 16,-85-72-3-16,85 72-5 16,-74-65-30-16,74 65-4 15,-58-59 0-15,58 59-1 16</inkml:trace>
  <inkml:trace contextRef="#ctx0" brushRef="#br0" timeOffset="7114.7114">12756 1092 91 0,'0'0'39'0,"20"-53"2"0,-20 53-3 15,0 0-33-15,0 0-1 16,0 0-1-16,24-45 0 15,-24 45-1-15,7 17 0 16,-8 21-1-16,1 10 0 16,-5 6 0-16,3 7 0 15,-6 2-1-15,4 0 1 16,-7-14-2-16,4-13 2 15,2-11-1-15,3-7 0 16,2-18 1-16,0 0-1 16,11-22 0-16,-2-5 0 15,0-10 1-15,-9 37-1 16,11-50 1-16,-11 50-1 0,24-67 1 15,-24 67-2-15,30-81 1 16,-30 81 0-16,38-76 0 16,-38 76-1-16,40-73 0 15,-40 73 0-15,46-62 0 16,-46 62-1-16,46-47 1 15,-46 47 0-15,47-28 0 16,-47 28 0-16,0 0 1 16,68 16-1-16,-64 27 0 15,-11 14 3-15,-18 7-2 16,-9 0 0-16,-17 0 0 15,-3-9 0-15,-3-12-1 16,12-11 2-16,2-8-1 16,8-5 1-16,10-5 0 0,9 2 0 15,5-1 0-15,10 6 0 16,2 10 1-16,1 10-2 15,-2 13 1-15,0 10 0 16,-10 9 0-16,-4 5-2 16,-6 3 0-16,-3-4-3 15,4-2-3-15,-14-23-30 16,24-4-3-16,0-27-1 15,20-18-2-15</inkml:trace>
  <inkml:trace contextRef="#ctx0" brushRef="#br0" timeOffset="7272.7272">13654 1358 118 0,'0'0'40'0,"0"0"-36"16,-18-1-3-16,-9 2-44 15,-13-2-2-15</inkml:trace>
  <inkml:trace contextRef="#ctx0" brushRef="#br1" timeOffset="11791.179">3763 1950 9 0,'-27'-12'17'16,"-7"-8"1"-16,11 7-1 16,-3 1-17-16,2-4 3 15,5 11 5-15,-10-12 7 16,16 17 2-16,-13-11 0 15,26 11 0-15,-28-6-3 16,28 6-1-16,-14-1-4 0,14 1-4 16,0 0-2-16,0 0 0 15,15-2-2-15,0 2 0 16,4-1-1-16,8 3 1 15,6-1 0-15,8 5 1 16,9-3-1-16,11 4 0 16,5 0 0-16,10 0 0 15,11 0 0-15,10-1 0 16,9-4-1-16,13 0 1 15,11-4-1-15,7-2 1 16,10-4 0-16,8 1 0 16,9-2 0-16,3 2 0 0,1 2 0 15,0 0 0 1,4 6 0-16,-2 0-1 0,0 5 1 15,2 4-1-15,-3-2 1 16,6 3-1-16,6-1-1 16,4-2 1-16,2-1 0 15,0 0-1-15,4-2 1 16,2-2-1-16,-1 1 1 15,-2-1-1-15,-6-1 0 16,-2 1 1-16,1-1 0 16,0 0 0-16,2-3 0 15,2-1 0-15,3-4 0 16,3 0 1-16,4-3-1 15,4 1 1-15,-3-2-1 16,0-3 1-16,-8 4 0 0,-5-2-1 16,-3 3 1-16,-8 0-1 15,-6 4 0-15,-10-2 0 16,-7 0 1-16,1 4-1 15,-5 1 0-15,-6-2 0 16,-5 2 0-16,-4 1 0 16,-8 0 0-16,-1 3 0 15,-4-3 0-15,-7 1 0 16,-8-2 0-16,-3 1 0 15,-9-2 0-15,-8 1 0 16,-12-1 1-16,-12-2-2 16,-13 4 0-16,-14-5-3 15,-3 9-20-15,-30-4-13 16,15-3-1-16,-15 3 0 0,-17-1-2 15</inkml:trace>
  <inkml:trace contextRef="#ctx0" brushRef="#br2" timeOffset="36898.6895">3090 2584 79 0,'13'-3'36'16,"-13"3"0"-16,6 17-1 15,-14 8-33-15,3 19 1 16,-2 14-2-16,1 20 2 16,-5 15-1-16,1 17 0 0,0 7-1 15,2 1-1-15,3 2-2 16,1-15-8-16,13 1-25 15,-1-26-1-15,7-12-1 16,3-28 1-16</inkml:trace>
  <inkml:trace contextRef="#ctx0" brushRef="#br2" timeOffset="37153.7149">3103 2660 105 0,'-13'-9'42'0,"13"9"0"16,18-15-2-16,21-2-41 15,14-6 2-15,18-6-3 16,12-1 1-16,8 0-1 15,4 6-2-15,-6-2-4 16,8 24-26-16,-26-1-7 16,-13 20 1-16,-22 1 2 15</inkml:trace>
  <inkml:trace contextRef="#ctx0" brushRef="#br2" timeOffset="37340.7336">3272 3027 105 0,'0'0'41'0,"0"0"0"16,33-6-1-16,5-9-39 16,21-16-3-16,21-1-4 15,3-13-23-15,30 13-10 16,-6-4-1-16,20 10-2 15</inkml:trace>
  <inkml:trace contextRef="#ctx0" brushRef="#br2" timeOffset="37682.7678">5778 2757 106 0,'9'-26'39'0,"29"1"-1"16,11-15-4-16,25 8-34 15,13-2 0-15,7 4-2 0,3 13-3 16,-17-1-10-16,5 20-22 15,-27 3 2-15,-12 14-3 16,-25-2 1-16</inkml:trace>
  <inkml:trace contextRef="#ctx0" brushRef="#br2" timeOffset="37850.7846">5884 3019 105 0,'-29'14'40'15,"29"-14"0"-15,21-3-1 16,31-10-36-16,24-15-4 15,18-12-6-15,27 14-27 16,-3-14-4-16,18 11-1 16,-5 1-2-16</inkml:trace>
  <inkml:trace contextRef="#ctx0" brushRef="#br2" timeOffset="38527.8524">8872 2736 83 0,'-23'7'40'16,"7"14"-2"-16,-10-4 1 15,12 15-32-15,-8 0-3 16,5 8 0-16,2 4-1 16,1 0 0-16,3-4-2 15,6-5 0-15,-2-5-1 16,5-11 1-16,2-19 0 15,0 0 0-15,12-23-1 16,0-9 1-16,-2-7-1 16,5-6 1-16,-1-9-1 0,1-2 0 15,0 8 1-15,-2 3-1 16,-3 11 0-16,-3 8 0 15,-1 12 0-15,-6 14 1 16,5 12-1-16,-3 7 1 16,4 7-1-16,5-1 0 15,8 1 0-15,12-2 1 16,9-11-1-16,14-10 1 15,9-15-1-15,7-6 1 16,7-15 0-16,-3-2-1 16,-7-8 1-16,-4 4 0 15,-14 0 0-15,-13 9-1 16,-10 4 1-16,-10 12-2 15,-16 14 2-15,0 0 1 0,-8 37-2 16,-9 0 0-16,1 13-1 16,-2 4 0-16,10 11-4 15,0-5-4-15,26 14-17 16,-3-23-14-16,27-2 0 15,10-18-2-15,22-2 2 16</inkml:trace>
  <inkml:trace contextRef="#ctx0" brushRef="#br2" timeOffset="38969.8966">10794 2522 98 0,'-41'-12'38'16,"-20"2"3"-16,-3 19 1 15,-14 10-36-15,-1 16 0 16,-6 13-2-16,11 9 0 15,7 6-2-15,16 0 1 16,19-4-2-16,27-8-1 16,24-14 1-16,28-20-1 15,19-16 0-15,17-16 1 16,12-17-1-16,2-10 1 15,-5-10-1-15,-10-3 0 16,-12-2 0-16,-18 9 0 16,-18 6 1-16,-17 14-2 0,-17 16 2 15,-13 21 0-15,-9 13-1 16,-2 20 2-16,-3 11-2 15,8 8 0-15,10 9-3 16,6-4-4-16,27 10-9 16,-2-31-10-16,29 8-15 15,-5-23-1-15,17-3-1 16,-4-22-1-16</inkml:trace>
  <inkml:trace contextRef="#ctx0" brushRef="#br2" timeOffset="40875.087">3270 4239 70 0,'2'-31'39'16,"5"17"-1"-16,-7 14 0 0,-9 12-20 15,-4 18-15-15,3 20-2 16,-9 18 0-16,4 13 0 16,-2 17 0-16,2 7-1 15,-2 9 0-15,6-7-3 16,9 2-7-16,-8-30-26 15,24-13 0-15,-1-26-1 16,14-22-3-16</inkml:trace>
  <inkml:trace contextRef="#ctx0" brushRef="#br2" timeOffset="41077.1072">3205 4346 100 0,'-16'-11'40'16,"16"11"1"-16,24-23-3 15,20 4-36-15,21-7-2 16,10-3-1-16,16-1-2 16,-2-5-5-16,19 16-29 15,-25 1-2-15,-8 18-1 16,-25 6-1-16</inkml:trace>
  <inkml:trace contextRef="#ctx0" brushRef="#br2" timeOffset="41257.1252">3342 4728 106 0,'9'-13'42'0,"33"-6"-1"16,10-26-3-16,21 2-39 15,28 0-5-15,-2-12-20 16,29 16-13-16,-10-2-2 15,7 17-2-15,-4 2 2 16</inkml:trace>
  <inkml:trace contextRef="#ctx0" brushRef="#br2" timeOffset="41574.157">6169 4405 89 0,'5'-23'39'16,"34"0"-1"-16,19-16-1 15,25-10-39-15,10 12-7 16,-2-5-26-16,13 13 0 15,-24 2 0-15,-14 20-3 0</inkml:trace>
  <inkml:trace contextRef="#ctx0" brushRef="#br2" timeOffset="41724.172">6235 4603 92 0,'-54'35'37'0,"39"-11"0"16,24-23-1-16,43-16-38 15,34-5-8-15,21-18-27 16,33 1 1-16,8-11-3 15,16 5 1-15</inkml:trace>
  <inkml:trace contextRef="#ctx0" brushRef="#br2" timeOffset="42378.2373">8273 4212 91 0,'10'-21'40'0,"-11"-1"0"16,1 22-1-16,0 0-37 16,-23 15 0-16,5 12 0 0,-4 13-1 15,-6 7-1-15,-2 6 0 16,2 1 0-16,4-6 0 15,0-4 0-15,9-9 1 16,9-19-1-16,6-16 0 16,11-9 1-16,9-19-1 15,4-9 1-15,0-5-1 16,3-6 1-16,-2 0 0 15,-1 3-1-15,-4 3 2 16,-3 10-2-16,-6 7 2 16,-5 9-2-16,-6 16 2 15,0 0-2-15,13 0 0 16,-11 15 1-16,5 3-2 15,3 3 1-15,6 2 0 0,4-4 1 16,10-2-1-16,5-11 0 16,7-7 1-16,3-10 0 15,3-10 1-15,0-12-1 16,7-5 1-16,-7-7-1 15,-2 0 1-15,-8 4-1 16,-8 7 1-16,-3 7-1 16,-9 16 0-16,-8 15-1 15,-10 17 1-15,-9 15-2 16,-4 11-1-16,1 12-3 15,-1-5-8-15,18 21-10 16,-12-19-17-16,22 4-1 16,3-17-3-16,22 2 2 15</inkml:trace>
  <inkml:trace contextRef="#ctx0" brushRef="#br2" timeOffset="42513.2509">9357 4592 107 0,'-17'-9'38'16,"-2"-4"-15"-16,-7-16-13 15,7 5-49-15,8-14-1 16,19 3-3-16</inkml:trace>
  <inkml:trace contextRef="#ctx0" brushRef="#br2" timeOffset="43188.3184">10669 3768 75 0,'49'-41'35'0,"-1"17"0"16,-26-3-4-16,3 19-23 15,-25 8-1-15,15 4 0 16,-28 14-2-16,-1 14 0 15,-15 5-1-15,-1 13 0 16,-11 8-2-16,-4 7 1 16,-6 4-1-16,-2 6-1 15,0-2 1-15,2-1-2 16,11-10 0-16,9-5 0 15,10-8 0-15,16-12-1 16,21-18 1-16,24-13 0 16,17-14 0-16,20-10 0 0,12-5 0 15,12-6 0-15,3-2 0 16,1 2 0-16,-9 6 0 15,-14 5 0-15,-15 9 0 16,-13 5 0-16,-19-1 0 16,-18 3-1-16,-17 2 1 15,-17-22 0-15,-12-1 0 16,-15-12 0-16,-8-14 0 15,-7-10 1-15,2-9-1 16,4 0 0-16,9 1-1 16,9 3-3-16,19 19-7 15,2-2-21-15,29 30-6 16,3 2 0-16,20 22-2 0</inkml:trace>
  <inkml:trace contextRef="#ctx0" brushRef="#br2" timeOffset="43713.3709">11566 3807 105 0,'14'-7'40'0,"2"-13"0"15,18 11-2 1,5-5-36-16,0-2-1 0,0 5 0 15,0 8 0-15,-8 3 0 16,-5 7 0-16,-6 7 0 16,-11 13 0-16,-8 11 0 15,-6 10 0-15,-11 6-1 16,0 12 1-16,-3 3-2 15,1 0 0-15,8-2 1 16,5-8-1-16,14-11 0 16,15-12 1-16,15-18 0 15,13-18 0-15,12-17 2 16,1-14 0-16,-2-12 0 15,-1-11 0-15,-11-8 0 0,-13-5 0 16,-14 0 0-16,-18 4 0 16,-12 4-1-16,-8 7-1 15,-4 7 1-15,4 8-1 16,7 9-1-16,9 5-2 15,20 11-5-15,8-6-7 16,35 26-10-16,-4-17-11 16,28 16-5-16,2-5-2 15,18 16 1-15</inkml:trace>
  <inkml:trace contextRef="#ctx0" brushRef="#br2" timeOffset="44909.4905">8609 4989 74 0,'-22'-2'36'0,"3"-8"0"16,19 10 0-16,-1-15-33 15,26 7 1-15,20 0-5 16,22-1 4-16,27-2-4 16,23-1 2-16,28-5 0 15,25 0 2-15,28-6-1 16,23-1 0-16,21-3 1 0,15 2-1 15,5-3 0-15,9 6 0 16,-4 2-1-16,-11 2-1 16,-15 7-3-16,-20-4-4 15,-21 12-30-15,-37-9 0 16,-29 6-1-16,-40-8-2 15</inkml:trace>
  <inkml:trace contextRef="#ctx0" brushRef="#br2" timeOffset="45615.561">10958 4986 77 0,'23'-16'39'0,"-12"-1"-3"16,-11 17 0-16,0 0-33 0,0 0 0 16,-13 17 1-16,3 7-3 15,-10 9 3-15,-4 8-3 16,-8 10 2-16,-5 9 0 15,-10 3-2-15,-4 5 1 16,-8 3 0-16,0-3 3 16,1-5-4-16,4-9 2 15,12-10-3-15,8-8 4 16,20-7-4-16,21-13 3 15,24-12-3-15,21-7 0 16,25-11-1-16,12-2-2 16,15-1 3-16,5-5-3 0,4 2 3 15,-6 3-3-15,-7 4 2 16,-15 5-2-16,-9 6 3 15,-17 2 0-15,-10 0-1 16,-15-4 1-16,-6-3 0 16,-14-4-1-16,-12-13 1 15,-11-9 0-15,-10-10 0 16,-15-12 0-16,-5-7 1 15,-11-4 0-15,-5 2-1 16,3 0 0-16,0 11-3 16,3 7-2-16,18 22-18 15,0-3-13-15,19 21-3 16,12 6 0-16,0 0-1 15</inkml:trace>
  <inkml:trace contextRef="#ctx0" brushRef="#br2" timeOffset="45952.5948">12308 4697 90 0,'-10'4'39'15,"-16"10"0"-15,-3 24 2 16,-14 8-35-16,0 20-3 0,-4 13 1 16,4 8-1-16,1 2 1 15,11 1-3-15,12-6 1 16,17-11-1-16,22-16-2 15,18-16 0-15,22-17-2 16,13-17-3-16,21-6-11 16,-13-25-21-16,9-2-1 15,-18-14-1-15,-10 2-2 16</inkml:trace>
  <inkml:trace contextRef="#ctx0" brushRef="#br2" timeOffset="46149.6145">11868 5117 104 0,'-6'18'41'16,"17"-16"2"-16,32 3-4 16,14-14-36-16,28-6-3 15,11 1 0-15,2-10-9 16,23 13-14-16,-21-13-16 15,12 11-1-15,-16-3-2 16,-4 13 0-16</inkml:trace>
  <inkml:trace contextRef="#ctx0" brushRef="#br2" timeOffset="46298.6293">13017 5201 102 0,'-29'11'42'0,"6"1"0"15,-2-18-3-15,8 3-39 0,17 3-23 16,-19-41-9-16,18 23-10 15,-13-9 0-15,6 10-2 16</inkml:trace>
  <inkml:trace contextRef="#ctx0" brushRef="#br0" timeOffset="51476.147">12941 4376 88 0,'0'0'39'0,"4"19"0"15,-4-19-1-15,0 0-35 16,0 0-2-16,-11 5-2 15,14 7-14-15,-3-12-22 16,0 0-1-16,0 0-1 16,0-13-1-16</inkml:trace>
  <inkml:trace contextRef="#ctx0" brushRef="#br0" timeOffset="52031.2025">13955 3722 67 0,'0'0'38'0,"0"0"-2"15,0 0 1-15,0 0-22 16,-10 25-9-16,-9-5-1 15,-3 15-1-15,-13 10-1 16,-5 9 0-16,-10 10-2 0,-3 0 1 16,-2 1 0-16,8-3-1 15,5-8 0-15,18-7 0 16,19-11 0-16,22-8-1 15,24-13 0-15,18-4 0 16,15-7 0-16,11-5 0 16,10-4 1-16,4-2-1 15,-4-3 0-15,-8 1-1 16,-11-4 1-16,-13 0 0 15,-14-2 0-15,-16-7 0 16,-15-4 0-16,-17-8 0 16,-13-8 0-16,-17-6 1 15,-9-10 0-15,-7-4 0 16,-7-1-1-16,3 4 0 15,2 6 0-15,2 6-3 0,14 13-3 16,1-1-19-16,27 22-14 16,8 1 0-16,19 15-2 15,8-6 1-15</inkml:trace>
  <inkml:trace contextRef="#ctx0" brushRef="#br0" timeOffset="52363.2357">15055 3532 101 0,'-10'-11'40'0,"10"11"0"16,-32 13-1-16,13 20-35 16,-15 4-2-16,3 20 0 15,-1 11 0-15,2 12-1 16,4 7 0-16,5 3 0 15,11-3-1-15,11-8 0 16,13-12-1-16,9-16-2 16,15-15 0-16,5-26-7 15,19-4-25-15,-13-29-5 16,5-5 1-16,-16-18-2 15</inkml:trace>
  <inkml:trace contextRef="#ctx0" brushRef="#br0" timeOffset="52520.2515">14729 3924 109 0,'-28'17'42'0,"15"-12"-1"16,27 3 0-16,17-7-40 16,29-19-5-16,33 7-18 15,-3-23-16-15,11 7-3 16,-1-12 0-16,-3 7-1 15</inkml:trace>
  <inkml:trace contextRef="#ctx0" brushRef="#br0" timeOffset="53046.3041">4182 4983 95 0,'-13'12'40'15,"-5"-5"1"-15,18-7-5 16,-16 12-45-16,16-12-28 16,0 0-2-16,14-22 0 15,5 12-2-15</inkml:trace>
  <inkml:trace contextRef="#ctx0" brushRef="#br0" timeOffset="53601.3596">4921 4366 87 0,'0'0'39'0,"-12"-6"-1"15,12 6 1-15,-6 17-36 16,2-2-1-16,-6 5 0 16,3 12 0-16,-5 11-1 15,-5 6 1-15,-7 11-1 16,-5 6 1-16,-6 2 1 15,2 3-1-15,-2-3 0 16,4-10 0-16,4-6 0 16,9-8-1-16,9-13 1 15,23-13-2-15,14-13 0 16,14-9 0-16,11-9 0 15,11-8 0-15,8-4 1 0,9-2-1 16,-2 0-1-16,-4 2 2 16,-8 5-3-16,-7 2 3 15,-10 6-2-15,-12 6 1 16,-6-1-2-16,-9-1 3 15,-13-1-2-15,-5-4 1 16,-5-7 0-16,-8-8-1 16,-9-8 1-16,-5-10 0 15,-7-6 0-15,-9-5 0 16,-1 0 0-16,-6 1 0 15,-2 8-1-15,3 5-1 16,7 11-1-16,4 5-4 16,33 27-17-16,-19-15-16 15,33 19 1-15,5-6-2 0,23 9 1 16</inkml:trace>
  <inkml:trace contextRef="#ctx0" brushRef="#br0" timeOffset="53898.3893">5844 4144 78 0,'-2'-15'40'0,"-15"4"-2"16,2 24 1-16,-13 0-22 15,-5 30-12-15,-5 9-1 16,-2 17-2-16,1 14 0 16,4 7 0-16,4 0 0 0,12 0-1 15,12-6 0-15,13-13-1 16,13-13-1-16,7-18-3 15,21-13-2-15,-9-28-17 16,12-2-16-16,-16-19-1 16,3-5-2-16,-17-14 1 15</inkml:trace>
  <inkml:trace contextRef="#ctx0" brushRef="#br0" timeOffset="54052.4047">5539 4459 106 0,'-13'13'41'16,"1"-7"1"-16,23 5-2 15,8-10-39-15,21-8-4 0,25 1-11 16,-2-23-18-16,29 6-9 16,2-11 0-16,16 2-2 15</inkml:trace>
  <inkml:trace contextRef="#ctx0" brushRef="#br0" timeOffset="55033.5028">10351 5600 80 0,'25'-18'35'16,"5"-9"-5"-16,28 12-2 15,9-23-13-15,36 8-6 16,15-13-1-16,36 2-3 15,21-6-1-15,18 2-1 16,16 4-2-16,4-3-1 16,6 8 0-16,-10 2-3 15,-10 5-1-15,-23-9-9 16,-12 15-26-16,-28-8 2 15,-25 1-4-15,-30-6 1 16</inkml:trace>
  <inkml:trace contextRef="#ctx0" brushRef="#br0" timeOffset="55540.5535">13631 4146 89 0,'-35'-2'40'15,"27"-13"-2"-15,39 3 2 16,34-12-34-16,39-4-3 16,38-3-1-16,27-3 1 15,18-4-1-15,17 0-1 0,5 1 0 16,-7 0 0-16,-12 4-1 15,-20 1-1-15,-26 9-1 16,-28-4-7-16,-15 18-27 16,-43-8-3-16,-21 13 0 15,-37 4-2-15</inkml:trace>
  <inkml:trace contextRef="#ctx0" brushRef="#br0" timeOffset="56620.6615">3218 6882 78 0,'-6'-15'36'0,"6"15"0"15,-9-7 1-15,6 19-25 16,-14 3-4-16,8 21-2 16,-6 11-3-16,3 15-1 15,0 15-2-15,-1 10 0 16,6 7-1-16,-1 3-1 15,8-2-4-15,-2-19-9 16,15-4-22-16,-4-20 1 16,13-14-2-16,0-25 1 0</inkml:trace>
  <inkml:trace contextRef="#ctx0" brushRef="#br0" timeOffset="56822.6816">3149 6943 110 0,'0'0'39'0,"-9"-18"1"16,33 14-2-16,10-7-35 16,22-1-2-16,15-4-2 15,14-4-1-15,9 9-4 16,-4-12-25-16,6 15-7 15,-20-2-1-15,-8 17-1 0</inkml:trace>
  <inkml:trace contextRef="#ctx0" brushRef="#br0" timeOffset="57003.6998">3322 7373 109 0,'0'15'39'15,"19"-18"1"-15,21-4-3 16,10-13-38-16,19-7-5 15,28 7-29-15,-1-13-4 16,10 9 2-16,-5-6-3 16</inkml:trace>
  <inkml:trace contextRef="#ctx0" brushRef="#br0" timeOffset="57507.7502">4340 7643 108 0,'-11'-1'41'0,"-4"-9"-1"16,15 10-3-16,-12-12-39 16,5-6-12-16,7 18-24 15,19-21-2-15,0 10 1 16,4-6-2-16</inkml:trace>
  <inkml:trace contextRef="#ctx0" brushRef="#br0" timeOffset="58017.8012">5289 6965 101 0,'-2'-12'38'0,"2"12"2"15,-12 5-3-15,-1 10-35 16,-3 10-1-16,-1 12 0 16,-5 9 1-16,-6 16 0 15,-7 6 0-15,0 9 0 16,-3 2 0-16,3-1 0 15,2-7-1-15,10-9 1 16,9-12-1-16,11-11-1 16,12-15 0-16,17-13 0 15,12-12 0-15,10-6 0 16,9-5-1-16,9-2 1 15,1 1 0-15,2 2 0 0,-3 3 0 16,-4 7 0-16,-5 3 0 16,-11 3 0-16,-3 0 0 15,-11-2 0-15,-7-10 0 16,-8-6 0-16,-5-7 0 15,-11-13-1-15,-8-6 1 16,-6-12 0-16,-4-6-1 16,-9-7-1-16,-2 1 0 15,-2-4 0-15,-1 8 0 16,0 2-1-16,2 13-2 15,1 6-2-15,17 19-23 16,-6 3-8-16,17 16 1 16,0 0-2-16</inkml:trace>
  <inkml:trace contextRef="#ctx0" brushRef="#br0" timeOffset="58392.8387">6277 6782 82 0,'14'-15'40'0,"-8"1"-2"15,-6 14 1-15,3 21-29 16,-11 9-5-16,-10 4 0 15,-3 19 0-15,-7 8-2 16,-2 13 0-16,2 5-2 16,4-3 0-16,7 0 0 15,13-9-3-15,13-9-1 16,13-25-10-16,20 0-26 15,-3-24-1-15,10-5 0 16,-11-20-2-16</inkml:trace>
  <inkml:trace contextRef="#ctx0" brushRef="#br0" timeOffset="58573.8568">6045 7169 114 0,'-33'-2'42'0,"19"10"1"15,14-8-2-15,30-20-39 16,16 8-3-16,17-10-1 15,20 6-5-15,3-19-13 16,21 18-18-16,-3-11-4 16,7 12 1-16,-12-4-2 15</inkml:trace>
  <inkml:trace contextRef="#ctx0" brushRef="#br0" timeOffset="58761.8756">6959 7051 110 0,'-11'4'40'0,"-2"-11"0"15,13 7 0-15,24-17-41 16,5 1 1-16,17 3-3 16,2-3-2-16,17 11-15 15,-11-9-18-15,6 11 0 16,-14-3-2-16,-9 11-1 15</inkml:trace>
  <inkml:trace contextRef="#ctx0" brushRef="#br0" timeOffset="58926.8921">6860 7350 113 0,'-1'13'42'0,"30"-5"-1"16,13-18-4-16,23-9-45 15,30 12-17-15,0-15-14 16,22 4-2-16,3-4-1 15,13 2 0-15</inkml:trace>
  <inkml:trace contextRef="#ctx0" brushRef="#br1" timeOffset="63811.3805">9850 6873 51 0,'8'-19'34'16,"-5"1"1"-16,5 7 0 0,-7-5-17 16,-1 16-6-16,0 0-3 15,2 28-2-15,-12-7-1 16,5 12-2-16,-12 4-1 15,6 12-3-15,-5 2 2 16,2 6-2-16,1-1 1 16,1 1-1-16,7-7 0 15,3-9 0-15,7-9 0 16,5-20 2-16,5-18-2 15,9-19 2-15,1-18-1 16,4-12 0-16,0-11 1 16,-2-2 0-16,-5-1 0 15,0 5 0-15,-11 9 0 16,0 16 0-16,-9 8 0 0,-2 11 0 15,0 20-1-15,0 0 0 16,0 0 0-16,0 12 0 16,13-6 0-16,6-2 0 15,14-5 0-15,9-8 0 16,9-11 0-16,8-2 0 15,3-7 1-15,0 2-1 16,-3 3 0-16,-11 11 1 16,-8 13-2-16,-15 16 0 15,-11 17 0-15,-14 18 0 16,-13 10 0-16,-1 9 0 15,-4 4 0-15,-2-6-4 16,10-3-2-16,5-25-11 16,31-3-19-16,1-29-7 0,26-11 2 15,5-24 0-15</inkml:trace>
  <inkml:trace contextRef="#ctx0" brushRef="#br1" timeOffset="64788.4782">11996 6745 115 0,'0'0'41'16,"-3"-30"0"-16,20 17-1 16,9-5-37-16,9 5 0 15,0 0 0-15,6 10-1 16,-7 9 0-16,2 6-1 15,-8 10 0-15,-7 9 0 16,-8 12-1-16,-9 7 2 16,-6 5-2-16,0 4-3 15,-2 3 2-15,0-4 0 0,7-8 0 16,8-10-1-16,7-13 2 15,9-14-1-15,5-17 2 16,6-16 2-16,-1-11-2 16,-1-9 3-16,-5-10-4 15,-3-5 0-15,-9-2 0 16,-9 0 0-16,-1 3 0 15,-4 5 0-15,-2 0 0 16,1 5 0-16,3 9 0 16,9 3 0-16,4 9 0 15,6 3 0-15,15 17-14 16,-9-9-15-16,21 16-13 15,1-7-2-15,17 6-2 16,8-5 2-16</inkml:trace>
  <inkml:trace contextRef="#ctx0" brushRef="#br1" timeOffset="67352.7346">8639 6646 93 0,'16'-21'37'0,"-6"-1"-1"16,2 10 0-16,-9 2-33 16,-3 10-1-16,0 0 0 15,11 8 1-15,-15 8-1 16,-3 12 1-16,-8 4-2 15,-10 11 1-15,-5 5-1 16,-12 9 0-16,-6 5-1 16,-9 6 0-16,-3 1 1 15,-2 2 0-15,6-7 0 16,6-7-1-16,15-5 1 15,16-14 0-15,17-8 0 16,21-17 0-16,18-11 0 0,17-8-1 16,18-6 0-16,6-3 0 15,3-3 1-15,3 2-1 16,-3 1 0-16,-5 3 0 15,-8 8 0-15,-9 0 0 16,-15 4 0-16,-6 0-1 16,-10 0 1-16,-9-4-1 15,-10-10 1-15,-9-6 0 16,-8-11-1-16,-10-8 1 15,-5-12-1-15,-6-11 2 16,-7-5-2-16,-3-2 2 16,-1 4-1-16,1 3-1 15,2 10 0-15,0 1-8 0,17 24-28 16,0 1-2-16,17 15 0 15,8-1-1-15</inkml:trace>
  <inkml:trace contextRef="#ctx0" brushRef="#br1" timeOffset="67833.7827">9851 6123 91 0,'-55'42'38'0,"-18"19"1"15,-2 31 1-15,-10 16-33 16,7 24 1-16,4 10-4 16,17 7 0-16,24-1-1 15,25-4-2-15,31-13-5 16,24-31-18-16,48-11-16 15,24-33-3-15,34-20 1 16,17-28-2-16</inkml:trace>
  <inkml:trace contextRef="#ctx0" brushRef="#br1" timeOffset="68408.8401">13061 5965 93 0,'1'12'37'0,"5"5"1"16,18 10 0-16,3 1-34 15,20 9-1-15,10 8-1 16,8 13 2-16,-2 7-1 16,-1 13 1-16,-18 13-2 15,-14 15 2-15,-23 6-2 0,-20 10-1 16,-22 0-1-1,-16-3 0-15,-11-8-2 0,-5-19-3 16,16-12-33-16,-6-27-4 16,19-17 1-16,9-31 0 15</inkml:trace>
  <inkml:trace contextRef="#ctx0" brushRef="#br1" timeOffset="74771.4764">9357 8272 75 0,'-19'-13'39'0,"-13"15"0"15,-11-3 1-15,1 16-30 16,-19 2-3-16,7 12-1 15,-6 3-2-15,9 12-1 16,9 2-1-16,13 4 0 16,15 0-1-16,19-2-1 15,21-9 0-15,17-11-2 0,23-6-4 16,8-25-28-16,21-1-6 15,5-24 0-15,9-6-1 16</inkml:trace>
  <inkml:trace contextRef="#ctx0" brushRef="#br1" timeOffset="75153.5146">10044 7871 106 0,'-29'19'39'16,"6"14"1"-16,-8 3-4 15,5 16-34-15,1 10 0 16,1 14 0-16,-2 4 0 16,-1 3 1-16,7-2-1 0,1-1-1 15,0-10 0-15,11-11 0 16,3-16 1-16,8-13-1 15,7-21-1-15,9-16 0 16,9-16 0-16,4-12 0 16,5-9 1-16,4-8-1 15,-4 1-1-15,-1 4 1 16,-6 7 0-16,-5 10 0 15,-4 16 0-15,-7 14 0 16,-2 15-1-16,-9 10 0 16,7 10-2-16,-2-2-1 15,9 9-3-15,-2-17-11 16,17 12-22-16,-3-21 1 15,14 1-1-15,0-17-1 0</inkml:trace>
  <inkml:trace contextRef="#ctx0" brushRef="#br1" timeOffset="75514.5507">10628 8290 91 0,'-16'-14'39'0,"-17"1"1"16,6 19-1-16,-21 6-32 15,10 12-2-15,-6 8 0 16,4 9-1-16,7 2-1 15,5 5-1-15,11-2 0 16,14-3 0-16,11-11-2 16,16-10 1-16,12-14-1 0,13-12 0 15,12-12 0-15,5-12 0 16,4-11-1-16,-6-6 1 15,-4-3 0-15,-10 2 0 16,-9 2 0-16,-14 7 0 16,-16 11-1-16,-8 9 1 15,-15 15 0-15,-5 11-1 16,-5 16-1-16,-2 3 0 15,4 12-1-15,3-1-2 16,12 7-4-16,0-16-13 16,24 7-17-16,-4-19 1 15,22 0-2-15,-3-18 0 16</inkml:trace>
  <inkml:trace contextRef="#ctx0" brushRef="#br1" timeOffset="75844.5837">11137 8283 74 0,'-9'-13'40'16,"9"13"-1"-16,-26 13 1 15,13 10-22-15,-9 4-12 16,6 7-1-16,-3 1-1 16,8 3-1-16,1-7-1 15,10-2 0-15,7-10-1 16,4-9 0-16,9-13-1 15,5-8 0-15,4-11 0 16,3-8 1-16,2-5-1 16,-2-4 0-16,1-1 1 15,-5 5-1-15,-5 4 1 0,-6 8-1 16,-2 10 0-16,-4 9-1 15,-11 4 0-15,16 17-1 16,-7 6-2-16,3 5-1 16,5 10-4-16,-1-12-10 15,13 18-21-15,-7-15 1 16,13 4-1-16,-5-12 1 15</inkml:trace>
  <inkml:trace contextRef="#ctx0" brushRef="#br1" timeOffset="76281.6274">11795 8227 92 0,'-21'-26'40'0,"-1"18"1"16,-15 1-1-16,7 13-35 0,-10 10-1 15,7 15 0-15,2 6 0 16,9 6-2-16,7 1 0 15,14-2 0-15,9-3-1 16,7-9 0-16,11-8-1 16,10-11 0-16,1-14 1 15,1-8-1-15,0-12-1 16,-4-9 1-16,-2-4 0 15,-4-1-1-15,-4 1 0 16,-10 7 0-16,-3 9 0 16,-5 7 1-16,-6 13-1 15,3 28 0-15,-10 8 1 16,-1 16 0-16,-6 16 1 15,0 9 0-15,-4 11 1 0,-6 6-1 16,-2-5 1-16,-2-5-1 16,-2-11 1-16,1-8-1 15,-3-19-1-15,1-16 0 16,4-15-2-16,2-21-1 15,11-12-3-15,-6-28-16 16,21-1-18-16,-1-24 0 16,15 2-2-16,1-13 0 15</inkml:trace>
  <inkml:trace contextRef="#ctx0" brushRef="#br1" timeOffset="76624.6617">12075 8370 110 0,'0'0'40'16,"30"15"2"-16,-11-24-12 16,18 6-27-16,5-5-1 15,8-4 0-15,4-5-1 16,-2-5-1-16,-5-1 0 15,-7-3 0-15,-14-1 0 16,-11-1 1-16,-15 4 0 16,-10 3 0-16,-17 5 0 15,-4 8 1-15,-8 6-1 16,-2 9 1-16,-1 8-1 15,5 9 0-15,7 5 0 16,8 4-1-16,15 5-2 16,11-6-4-16,22 8-20 0,-3-21-15 15,25 3 0-15,3-17-3 16,17 1 1-16</inkml:trace>
  <inkml:trace contextRef="#ctx0" brushRef="#br1" timeOffset="77091.7084">13380 8090 79 0,'0'0'40'0,"-13"-4"0"15,1 12 0-15,-15 1-32 16,4 11-1-16,-2-2-1 16,3 11-1-16,4-1-2 15,10 3-1-15,8-5 0 16,11 2-1-16,13-9 0 16,7-6-1-16,10-7 1 15,5-6-1-15,2-10 0 16,-6-4 1-16,-2-6-1 0,-10-7 0 15,-8-2 0-15,-10-3-1 16,-16 2-1-16,-6-2 0 16,-9 8 0-16,-4 1-1 15,3 9 0-15,1 5-2 16,9 13-2-16,-4-6-12 15,24 18-19-15,1-5 0 16,19 7-3-16,4-8 3 16</inkml:trace>
  <inkml:trace contextRef="#ctx0" brushRef="#br1" timeOffset="77343.7335">14374 7569 66 0,'-39'-18'41'0,"-11"11"-2"16,5 25 1-16,-8 9-12 16,1 24-24-16,8 12-1 15,10 10 0-15,6 9-1 16,11 2-2-16,6 0-1 15,4-7-4-15,17 3-25 16,-10-19-11-16,12-12 1 16,-6-19-1-16</inkml:trace>
  <inkml:trace contextRef="#ctx0" brushRef="#br1" timeOffset="77497.749">13863 8033 104 0,'-12'-22'43'15,"-1"-3"0"-15,21 13 0 16,5-5-38-16,18 4-3 15,19 7-5-15,0-17-22 16,29 19-14-16,-1-10-3 16,21 5 0-16,2-5-2 15</inkml:trace>
  <inkml:trace contextRef="#ctx0" brushRef="#br1" timeOffset="81754.1746">15032 7931 85 0,'0'0'38'0,"0"-16"-1"16,0 16 1-16,0 0-36 16,0 0 0-16,0 0 0 15,0 0 1-15,-5 18 0 0,1 0-1 16,-2 4 2-16,-2 6-2 15,-1-1 0-15,-2 7-1 16,1-4 1-16,1-2-2 16,-1-4 0-16,4-5 1 15,3-8-1-15,3-11 0 16,0 0 0-16,15-6 1 15,-1-13-1-15,5-3 0 16,-1-8 0-16,2-3 1 16,-2-3-1-16,2 5 1 15,-2 2-2-15,-7 6 2 16,0 6-1-16,-3 3 0 15,-8 14 0-15,0 0 1 16,12 9-1-16,-9 6 1 0,4-4 0 16,3 4 0-16,9-5 0 15,1-1 1-15,12-6-1 16,1-7-1-16,7-4 1 15,6-8-1-15,0 0 1 16,0-8-1-16,-5 2 1 16,-4-5-1-16,-7 6 1 15,-6 4 0-15,-3 3-1 16,-11 3 0-16,-10 11 1 15,0 0-1-15,1 28-1 16,-7 4 2-16,-3 8-2 16,0 3-1-16,3 7-2 15,1-2-3-15,15 12-14 16,-6-21-19-16,21 4 1 0,-2-22-2 15,16-1 1-15</inkml:trace>
  <inkml:trace contextRef="#ctx0" brushRef="#br1" timeOffset="82120.2111">16085 7890 101 0,'-9'-21'39'16,"-16"0"1"-16,-1 24-2 15,-12 4-33-15,0 14-1 16,-1 11 0-16,2 8-2 15,4 8 1-15,5 4-2 16,19 1 1-16,7-4-1 16,18-5 0-16,13-13-1 15,13-13 1-15,13-12-1 0,5-11 0 16,5-14 0-16,-4-8 0 15,-6-9-1-15,-10-7 0 16,-13-4 1-16,-13 1 0 16,-14 5 0-16,-15 4-1 15,-12 7 1-15,-9 8-1 16,-3 8 1-16,-2 10-1 15,3 5-2-15,11 7 0 16,6-2-3-16,20 16-16 16,8-19-17-16,23 9 1 15,-1-11-1-15,16 4 0 16</inkml:trace>
  <inkml:trace contextRef="#ctx0" brushRef="#br1" timeOffset="82632.2623">16519 7952 105 0,'-11'2'38'0,"2"15"3"16,-12-8-2-16,9 1-35 15,-5 7 0-15,3 8-2 16,0-1 1-16,1 4-2 16,3-5 1-16,3-1-2 15,1-5 0-15,6-3 1 16,0-14 0-16,0 0-1 15,20-4 0-15,-4-11 1 16,3-11-1-16,2-7 0 16,3-7 0-16,4-3 1 15,-4-2-1-15,2 3 0 0,-4 4 0 16,-4 5 0-16,-6 11 1 15,-1 12-1-15,-11 10 1 16,12 8-1-16,-9 9 1 16,2 12 1-16,-3-3-1 15,5 8 0-15,5-1 0 16,3-5 0-16,7-5 0 15,6-6-1-15,5-13 2 16,1-6-2-16,4-7 0 16,0-11 0-16,-2-5 0 15,-2-4 0-15,-5 0 0 16,-6 1 0-16,-6 8 0 15,-5 3 0-15,-12 17 0 16,0 0 0-16,-2 18 0 0,-10 14 0 16,-1 7 0-16,-1 5-3 15,3 9 1-15,-1 1-2 16,10 2-3-16,-3-15-8 15,25 8-23-15,-7-26-5 16,18 2 3-16,-2-21-1 16</inkml:trace>
  <inkml:trace contextRef="#ctx0" brushRef="#br1" timeOffset="83004.2996">17280 7944 100 0,'-5'17'39'0,"0"-3"1"15,19 7-1-15,0-13-33 16,16 4-3-16,4-4 1 16,6-6-3-16,0-10 1 15,0 0 0-15,-5-10-2 16,-7 0 2-16,-5-6-2 15,-14-4 1-15,-8 2-1 16,-11-1 1-16,-10 7 0 16,-11 5 0-16,-8 7-1 15,-3 10 1-15,-7 7-1 16,3 13 2-16,4 5-1 15,9 7 0-15,8 4-1 16,17-1 0-16,20-3 0 16,15-4-2-16,15-5-1 15,9-16-5-15,22 6-8 0,-9-21-22 16,10 1-3-16,-9-18 0 15,2 1 1-15</inkml:trace>
  <inkml:trace contextRef="#ctx0" brushRef="#br1" timeOffset="83338.333">17857 7890 105 0,'-18'-13'38'0,"3"20"2"15,-12 5-1-15,11 10-32 16,-9 4-3-16,4 7-1 16,6 1 0-16,3 3-1 15,5-6 0-15,8-1 0 16,9-12-1-16,0-7 0 0,9-9-1 15,0-9 1 1,3-8 0-16,3-8-1 0,1-5 0 16,-4-6 0-16,4 0 0 15,-3-1 1-15,-3 5-2 16,3 3 2-16,-6 8-1 15,-2 6 0-15,-3 13 1 16,-3 15 0-16,-2 6 0 16,-5 6-2-16,3 6 1 15,0 2-1-15,2 2-1 16,3-5-3-16,14-4-2 15,2-21-12-15,24 1-21 16,-7-19-1-16,20-6 2 16,0-19-3-16</inkml:trace>
  <inkml:trace contextRef="#ctx0" brushRef="#br1" timeOffset="83517.3509">18701 7455 112 0,'-19'20'40'15,"-13"15"1"-15,4 24-2 16,-8 7-36-16,9 12 1 15,0 5-3-15,7 2-2 16,2-4-1-16,6-11-8 16,14-3-28-16,-5-19-3 15,9-8 1-15,-7-22-3 16</inkml:trace>
  <inkml:trace contextRef="#ctx0" brushRef="#br1" timeOffset="84007.3999">18357 7796 118 0,'0'0'41'0,"-10"-1"1"16,20 13-1-16,14-3-39 16,5 0-1-16,14 2 0 15,8-2-1-15,6-2-1 16,4-4 1-16,2 1-1 15,-3-9 0-15,-10 3 1 16,-5-4 1-16,-11-1 0 16,-8-2 1-16,-8 1 1 15,-18 8-1-15,0 0 1 16,0 0-3-16,-17 1 0 0,-1 12 0 15,-2 7 0-15,0 9 0 16,3 5 0-16,3 3 0 16,6-1 0-16,8-1 0 15,9-7 0-15,10-6 0 16,9-11 0-16,5-9 0 15,6-10 0-15,0-7 0 16,6-10 0-16,-1-4 0 16,-6-3 0-16,1 2 0 15,-9 0 0-15,-5 7 0 16,-6 6 0-16,-8 5 0 15,-11 12 0-15,0 0 0 16,4 24-2-16,-12-3-3 16,2 8-2-16,-5-7-8 15,17 15-13-15,-10-18-14 0,16 6 2 16,-12-25-3-16,34 16 3 15</inkml:trace>
  <inkml:trace contextRef="#ctx0" brushRef="#br1" timeOffset="84526.4518">19567 7847 79 0,'-4'-19'39'16,"4"19"1"-16,-27 5 0 16,19 18-10-16,-15-3-26 15,3 8-1-15,1 3 0 16,-1 1-1-16,4 0 0 15,4-3-2-15,3-5 2 16,5-5-3-16,4-19 2 0,11 7-1 16,4-13 0-16,2-10-1 15,6-8 1-15,2-5 1 16,2-6-1-16,4 0 1 15,-2-2-1-15,-5 7 1 16,-3 1 0-16,-4 7 0 16,-4 8-1-16,-13 14 0 15,15-3 1-15,-15 3-1 16,6 19 0-16,-2-5 0 15,3 1 0-15,4-2 0 16,3-2 1-16,2-4-1 16,7-5 1-16,1-3 0 15,6-6 0-15,5-3 1 16,5-7-2-16,2-1 0 15,5-2 0-15,0-2 0 0,3 3 0 16,-4 3 0-16,-4 6 0 16,-7 4 0-16,-12 12 0 15,-13 5 0-15,-10 9 0 16,-11 5 0-16,-7 11 0 15,-7-1-9-15,9 7-6 16,-18-15-14-16,23 6-14 16,-2-10 1-16,26-1-2 15,-2-9 1-15</inkml:trace>
  <inkml:trace contextRef="#ctx0" brushRef="#br1" timeOffset="84690.4681">20481 8021 116 0,'-29'0'44'0,"17"-2"-2"15,-3-13 0-15,16 3-38 16,-1 12-12-16,-8-26-18 16,8 26-16-16,-7-16-1 15,7 16 0-15,-18-3 0 16</inkml:trace>
  <inkml:trace contextRef="#ctx0" brushRef="#br1" timeOffset="90615.0606">1405 8547 54 0,'14'-14'37'16,"-7"-2"-2"-16,3 9 1 15,-10-4-16-15,0 11-10 16,-1 18-4-16,-3 8-1 16,-5 8 1-16,6 17-4 15,-10 10 1-15,3 14-1 16,-4 14 0-16,0 9-1 15,-1 2 1-15,0 3-4 16,5-3-3-16,-7-17-22 16,16-1-10-16,-3-21 0 15,18-15-3-15,1-27 2 16</inkml:trace>
  <inkml:trace contextRef="#ctx0" brushRef="#br1" timeOffset="91187.1177">1909 8906 94 0,'0'0'38'0,"0"0"1"15,-13 22-2-15,-1 1-32 16,5 10-1-16,-4 9-1 15,1 6 1-15,-4 5-2 16,2 4 0-16,0-9-1 16,5 1 0-16,1-14 0 15,6-11-1-15,5-12 1 0,8-18-1 16,11-16 1-16,1-12-1 15,7-10 0-15,-2-8 1 16,7-7 0-16,-8-3-1 16,2 5 0-16,-7 6 0 15,-5 13 1-15,-6 8 0 16,-6 12-1-16,-5 18 1 15,0 0 0-15,2 14-1 16,-3 8 1-16,4 3-1 16,4-2 1-16,7 6-1 15,9-8 0-15,9-6 0 16,7-7 1-16,7-9-1 15,5-8 0-15,6-7 0 16,0-8 1-16,-4-1-1 16,-3-1 1-16,-9-1-1 0,-7 4 1 15,-9 3-1-15,-6 8 0 16,-6 6 0-16,-13 6 0 15,1 25-1-15,-5 3 0 16,-7 7-1-16,3 7-1 16,2 4-1-16,7 9-3 15,2-13-3-15,18 9-24 16,-9-20-5-16,20-1 3 15,-7-18-2-15</inkml:trace>
  <inkml:trace contextRef="#ctx0" brushRef="#br1" timeOffset="91735.1726">2958 8871 98 0,'0'0'37'16,"-10"7"1"-16,4 18 0 15,-13 5-34-15,7 14 0 16,-2 6-1-16,3 9 0 15,-1-1 0-15,4 0 0 16,-1-8-2-16,6-4 0 16,0-13 0-16,1-7-1 15,2-16 0-15,0-10 0 16,11-16 0-16,-4-13 0 15,2-9 0-15,0-10 0 16,4-10 0-16,1-8-1 16,2-5 1-16,0 1 0 0,3 5 0 15,1 5 1-15,0 10-2 16,1 10 2-16,8 11-1 15,4 11 1-15,0 9-1 16,4 14 1-16,0 9-1 16,0 4 0-16,-2 7 1 15,-2 2-2-15,-7 7 1 16,-8 3-1-16,-11 1 1 15,-11 1-1-15,-13 0 0 16,-11-2 1-16,-7 1 0 16,-9-1 0-16,-3-4-1 15,-5-1 1-15,2 0 0 16,-1 0 0-16,6 3 0 15,4 6 0-15,3 6 0 0,5 9 0 16,3 6 0-16,7 7 0 16,5 5-1-16,4-2-3 15,10 3-9-15,-2-20-23 16,20 0-2-16,0-24-1 15,11-12-1-15</inkml:trace>
  <inkml:trace contextRef="#ctx0" brushRef="#br1" timeOffset="92155.2145">3540 8803 104 0,'0'0'41'15,"-7"27"0"-15,-9-7 0 16,6 12-37-16,0 0 0 16,3 5-1-16,-2 1-1 15,6 0 0-15,3-6-1 16,10-5 0-16,5-16 0 15,9-6-1-15,3-12 1 16,6-12-1-16,4-8 1 16,6-10-1-16,-1-4 1 15,-4-3-1-15,-2 3 0 16,-7 5 1-16,-7 5-1 15,-3 9 0-15,-11 9 1 0,-8 13-2 16,0 13 1-16,-11 10 0 16,-2 11-1-16,0 5 0 15,7 8-2-15,-3-1-1 16,13 3-4-16,1-27-11 15,31 1-20-15,2-27-1 16,19-8 0-16,1-23 0 16</inkml:trace>
  <inkml:trace contextRef="#ctx0" brushRef="#br1" timeOffset="92335.2325">4526 8215 103 0,'-28'20'40'0,"0"28"2"16,-18 10-3-16,2 19-35 0,8 8 0 15,4 10-3-15,6 1 0 16,6-4-3-16,20 1-9 16,-7-18-26-16,26-3-2 15,-2-27-1-15,17-8-1 16</inkml:trace>
  <inkml:trace contextRef="#ctx0" brushRef="#br1" timeOffset="92636.2626">4748 8615 98 0,'-21'9'40'0,"-12"1"1"16,11 14-1-16,-4-1-35 0,10 3-2 15,4-4 0-15,12 1-1 16,10-5 0-16,9-6-2 15,4-1 1-15,6-5-1 16,1-1 0-16,2 1 1 16,-9 1 0-16,-9 7 0 15,-12 4 0-15,-8 5 0 16,-10 4-1-16,-9-2-1 15,-2 6-1-15,-3-8-4 16,16 9-19-16,-9-22-15 16,23-10 0-16,0 0 0 15,24-13-3-15</inkml:trace>
  <inkml:trace contextRef="#ctx0" brushRef="#br1" timeOffset="92975.2965">5035 8730 102 0,'-4'15'38'0,"4"-15"3"16,0 20-2-16,0-20-35 16,20-1-1-16,-2-8 0 15,5-1 0-15,0-6-3 16,3-2 1-16,-4-6-1 15,-3-3 1-15,-5 1-1 16,-9 3 1-16,-7 4-1 16,-12 9 2-16,-8 10 0 15,-10 10 0-15,-1 15 1 16,-7 12-1-16,5 8 1 0,1 10-2 15,12 0 1-15,10-1-2 16,18-5 0-16,13-10-5 16,19-7-7-16,5-24-14 15,32-1-16-15,1-21 1 16,24 0-3-16,1-17 2 15</inkml:trace>
  <inkml:trace contextRef="#ctx0" brushRef="#br1" timeOffset="93823.3814">2226 9617 95 0,'0'0'37'16,"-21"31"2"-16,0 21-1 15,-11 15-35-15,-6 16-1 16,-7 14-1-16,4 5 2 15,5 1-2-15,13-7 0 16,16-8-4-16,16-20-1 16,31-6-24-16,11-29-9 15,32-4-1-15,7-20-1 16,20-5-1-16</inkml:trace>
  <inkml:trace contextRef="#ctx0" brushRef="#br1" timeOffset="94243.4234">3191 9726 99 0,'7'-11'38'0,"3"14"1"16,-11 8-2-16,-8 18-34 15,2 14-2-15,0 8 1 16,-2 14-2-16,0 8 1 16,-2 3-2-16,3 0 0 15,3-3-2-15,5-15-2 16,12-2-9-16,-5-23-24 15,13-12 1-15,-2-21-1 16,10-9 0-16</inkml:trace>
  <inkml:trace contextRef="#ctx0" brushRef="#br1" timeOffset="94443.4433">3212 9824 109 0,'-10'-12'39'0,"-1"-1"1"15,11 13-1-15,7-11-37 16,14 3-1-16,9-4-1 15,12 0-3-15,6 1-1 16,6-8-4-16,9 15-28 16,-6-4-3-16,0 14 1 15,-14-4-2-15</inkml:trace>
  <inkml:trace contextRef="#ctx0" brushRef="#br1" timeOffset="94626.4617">3356 9974 103 0,'-31'18'37'0,"14"2"2"16,17-20-3-16,4 11-35 16,18-10-2-16,9-4-3 15,22 6-11-15,-2-11-22 16,14 6 1-16,-2-6-2 15,7 4 0-15</inkml:trace>
  <inkml:trace contextRef="#ctx0" brushRef="#br1" timeOffset="95027.5018">4239 9838 109 0,'-25'38'39'15,"-12"1"0"-15,-1 17-4 16,-14 1-34-16,4 0 0 16,-1 0-1-16,4-6-1 15,6-8-3-15,8-14-3 16,24-3-19-16,7-26-14 15,11-16 4-15,11-16-3 16,9-2 3-16</inkml:trace>
  <inkml:trace contextRef="#ctx0" brushRef="#br1" timeOffset="95177.5167">4036 9933 106 0,'-18'-10'38'0,"18"10"2"0,-21 15-1 16,26 2-33 0,4 3-3-16,16-5-2 0,12 2-4 15,10-10-6-15,21 6-28 16,1-12-3-16,14 2 1 15,-5-9-2-15</inkml:trace>
  <inkml:trace contextRef="#ctx0" brushRef="#br1" timeOffset="95447.5437">5134 9359 104 0,'-21'13'41'0,"-12"7"0"0,3 27-2 16,-9 7-34-16,1 16 0 16,-4 11-1-16,7 5 0 15,3 3-2-15,12-5-1 16,15-7-1-16,12-14-3 15,18-11 0-15,8-24-4 16,24 1-14-16,-11-34-19 16,14-2-1-16,-20-22 1 15,2 0-1-15</inkml:trace>
  <inkml:trace contextRef="#ctx0" brushRef="#br1" timeOffset="95611.5601">4821 9819 115 0,'-32'14'41'16,"6"-3"1"-16,20 8-1 0,6-19-40 15,35 6-1-15,15-9-1 16,12-4-2-16,16 5-11 16,2-22-24-16,17 5-3 15,-4-16 0-15,7 0-2 16</inkml:trace>
  <inkml:trace contextRef="#ctx0" brushRef="#br1" timeOffset="95911.5901">5664 8916 103 0,'-3'20'41'15,"3"-3"1"-15,22 16-2 16,8 1-37-16,12 9 0 15,5 5-1-15,4 9 1 16,0 6 0-16,-5 11-1 16,-7 8 0-16,-9 2 0 15,-14 7 0-15,-15 3-1 16,-14 3 0-16,-16 0 0 15,-3-3-4-15,-13-14-3 16,15 7-24-16,-13-28-10 16,19-5-4-16,5-27 3 15,19-5-4-15</inkml:trace>
  <inkml:trace contextRef="#ctx0" brushRef="#br1" timeOffset="96054.6045">6142 10183 120 0,'-4'13'42'16,"4"-13"1"-16,-28 5-5 15,17-10-47-15,11 5-29 16,-19-13-6-16,19 13 3 16,-23-12-4-16</inkml:trace>
  <inkml:trace contextRef="#ctx0" brushRef="#br2" timeOffset="217750.7729">14386 5740 58 0,'-14'-5'33'0,"-10"5"2"16,-13 2-1-16,-10 12-20 15,-11-4-9-15,2 1-6 16,-1-1 4-16,-1 0-3 16,-2-3 3-16,-1-1-3 15,-5-4 2-15,-4 1 0 16,-9-2-1-16,-3 1 1 15,-16 0 0-15,-13 6 0 16,-16 3-2-16,-16 3 1 16,-8 3-1-16,-17 0 0 0,-13 3 0 15,-7-1-1-15,-8-1 1 16,-4-3 0-16,-2-7 0 15,-3-4 0-15,-1-1 0 16,-2-4 1-16,-2-2-1 16,-7 0 1-16,-8 0 0 15,-7 6-1-15,-9 1 1 16,-10 7-1-16,-10 4 0 15,-11 1 0-15,-11 6-1 16,-8 1 1-16,-4-2 0 16,-3-2 0-16,-3-4 0 15,10-3 1-15,-1-6-1 16,10-6 1-16,4-5-1 15,12-1 1-15,2-3-1 0,5 1 0 16,4 2 1-16,-5 4-2 16,0 3 2-16,-3 4-1 15,2 3 0-15,-5 1 1 16,10 0-1-16,4-4 1 15,11 0 0-15,17-6 0 16,16-3 0-16,20-4 0 16,22-6 0-16,18 1 0 15,24-4 0-15,17 3 0 16,17-1-1-16,11 5 1 15,13 2 0-15,9 4-1 16,11 5 0-16,6 4 0 16,5 4 0-16,7 3 0 0,2-1 0 15,9 4 0 1,6 4 0-16,3 1-1 0,7 7 1 15,3 5 0-15,5 12-1 16,3 12 2-16,1 23-1 16,-1 15 1-16,-2 25-1 15,-6 17 0-15,-2 22 0 16,-10 18 0-16,-9 8 0 15,-3 5-2-15,-3 1 1 16,-1 3 0-16,-5-6 0 16,1 0 1-16,-2-8 0 15,5 4-1-15,2-5 2 16,-3 8-1-16,3 1 1 15,-1-3-1-15,-1-3 1 0,1-2-2 16,-2-10-1 0,4-7 2-16,-4-12-1 0,5-10 2 15,2-10-3-15,4-14 3 16,-1-10-3-16,3-9 3 15,10-9-1-15,-5-13-1 16,10-11 1-16,5-8-2 16,0-9 2-16,2-7-2 15,4-6 2-15,1-8-1 16,2-4 1-16,0-1-1 15,-1-5 1-15,1-2 0 16,4-1 0-16,4-2 0 16,4 0 0-16,11-2 0 15,11 1 1-15,11 1-1 16,14-2 0-16,13 1 0 0,18-1 0 15,19-2 1-15,22-1-2 16,13-2 1-16,24-3-1 16,22-6 1-16,23-5-1 15,26-6 1-15,22-5 0 16,26-3-1-16,62-5 2 15,-15 0-1-15,19-3 1 16,12-1-1-16,18 0 1 16,11 0 0-16,21-2 0 15,22-3 2-15,14-2-2 16,19-5 1-16,22-6-1 15,22-3 1-15,48-3-1 16,36-4 0-16,-31-2 0 16,2 1-2-16,-29 2 2 0,65 4-2 15,20 4 1-15,-52 8 0 16,-31 3 1-16,3 6 0 15,6 6 1-15,-9 3-2 16,-12 2 2-16,-38 1-2 16,-32 3 2-16,32-4-2 15,-18-2 0-15,-48 2 0 16,4-8-1-16,-22-2 1 15,-29-5 0-15,-23-2 0 16,-33-5 0-16,-24 1 1 16,-32 0-1-16,-26-2 1 15,-27 9-1-15,-28 5 0 16,-34 5 0-16,-23 8 0 15,-31 5 1-15,-19 3-2 0,-26 4 1 16,-17 1 0-16,-14-6 0 16,-11-5-1-16,-11-10 1 15,-3-8-1-15,-9-14 1 16,-9-14-1-16,-2-9 1 15,-9-17-1-15,-4-8-1 16,-7-12 2-16,-8-12-1 16,-4-13 1-16,-10-8 0 15,-8-13 2-15,-7-11-1 16,-9-9 2-16,-11-5 0 15,-9-3 0-15,-16 3 0 16,-4 6 1-16,-7 8-1 16,-5 14-1-16,1 16-1 15,7 17-2-15,2 15 0 16,12 12 0-16,9 13-1 0,11 13-1 15,7 10 1-15,9 6 0 16,5 6 2-16,3 6 0 16,1 3 0-16,4 4 1 15,3 1 0-15,-1 5 0 16,1 2 0-16,0 5-1 15,-9-2 1-15,1 1-1 16,-11 1 0-16,-11-2 0 16,-15-2-1-16,-21-1 1 15,-24-4-1-15,-31-1 1 16,-39 6 0-16,-38 5 0 15,-41 8 0-15,-52 14 1 16,-42 17-1-16,-44 17 2 16,-32 12-1-16,-16 6-1 0,6 2-2 15,18-14-9-15,42-1-17 16,39-38-13-16,52-26-1 15,53-30-1-15,52-20-1 16</inkml:trace>
  <inkml:trace contextRef="#ctx0" brushRef="#br2" timeOffset="221825.1803">6867 11691 54 0,'15'-15'40'16,"-15"15"-3"-16,0 0 3 15,0 0-28-15,0 0-5 16,-10 22-1-16,6-3-3 15,-2 4 1-15,3 8-3 16,-2 6 0-16,7 7 0 16,-1 11 0-16,1 7 0 15,-1 6 0-15,2 5 0 16,-3 1-1-16,-3-2 2 15,0-9-2-15,-2-9 0 16,0-15 1-16,3-13-1 16,2-26 1-16,0 0 0 0,4-34 1 15,7-11-2-15,1-13 1 16,6-15 0-16,5-9 0 15,1-9 0-15,6-2 0 16,-1-1-1-16,4 7 1 16,0 9-1-16,0 14 0 15,-4 11 0-15,3 13 0 16,0 14 1-16,-6 13-1 15,1 16 0-15,-3 13-1 16,-5 8 2-16,-8 12-1 16,-8 6-1-16,-13 4 0 15,-8 9-1-15,-10-1 0 16,-13-5-1-16,1 1-2 15,-10-26-13-15,17 2-21 16,-5-19 0-16,22-6-2 0,2-14 2 16</inkml:trace>
  <inkml:trace contextRef="#ctx0" brushRef="#br2" timeOffset="222087.2065">7515 11972 76 0,'12'0'40'16,"-12"0"-1"-16,0 0 1 15,0 0-35-15,-19 7-2 0,8 10 0 16,-4 10 0-16,-1 8-2 15,-1 5 1-15,5 6-3 16,-2-4-1-16,11 5-7 16,0-20-29-16,24-5-1 15,3-24-2-15,16-15 2 16</inkml:trace>
  <inkml:trace contextRef="#ctx0" brushRef="#br2" timeOffset="222240.2218">7708 11574 68 0,'-55'-3'40'0,"1"-1"-3"16,16 4-2-16,19 3-47 0,19-3-25 16,28-18 0-16,19-4-4 15</inkml:trace>
  <inkml:trace contextRef="#ctx0" brushRef="#br2" timeOffset="222411.2389">8502 11543 95 0,'-9'-2'40'0,"9"2"1"16,27-25-4-16,12-3-40 15,20 7-29-15,0-10-7 16,17 10 0-16,-13 0-2 0</inkml:trace>
  <inkml:trace contextRef="#ctx0" brushRef="#br2" timeOffset="222582.256">8490 11715 91 0,'-32'18'40'0,"17"-15"1"16,29-6-2-16,16-14-38 15,33-12-1-15,21 0-8 16,6-9-28-16,23 1-3 15,1-10 1-15,6 9-2 16</inkml:trace>
  <inkml:trace contextRef="#ctx0" brushRef="#br2" timeOffset="222845.2823">9522 11297 90 0,'-38'37'42'16,"-16"4"1"-16,7 13 0 16,-3-5-35-16,20 10-2 15,15-1-2-15,23-4-2 16,20-12 0-16,19-10-1 15,23-17 0-15,11-14 0 16,4-14 0-16,-1-15-2 16,-12-12 1-16,-16-9 1 15,-17-9-2-15,-21-4 0 16,-22-3-2-16,-23 0-3 15,-7 9 0-15,-18 2-5 16,6 31-21-16,-20 3-11 0,13 21 2 16,0 5-1-16</inkml:trace>
  <inkml:trace contextRef="#ctx0" brushRef="#br2" timeOffset="223462.344">11351 11255 79 0,'-35'7'41'15,"-2"15"-2"-15,-7-5 2 16,5 13-35-16,-3-11-3 16,10 3 1-16,11-7-2 15,16-1 0-15,19-5-1 16,18-6-1-16,16-6 0 15,13 3 0-15,5 2 1 16,-5 3-1-16,-5 7 1 16,-15 4-1-16,-20 7 1 15,-21 8 1-15,-23 3-2 16,-17 1 2-16,-5-1-4 0,-5-11-7 15,19-1-28-15,-6-18-4 16,26-5 1-16,16-15-3 16</inkml:trace>
  <inkml:trace contextRef="#ctx0" brushRef="#br2" timeOffset="223743.3721">12033 11241 99 0,'0'0'42'0,"-17"25"1"16,-14-9-4-16,-1 18-35 15,0-2-1-15,8 7 0 16,11 2-1-16,13-2 0 16,16-5-1-16,18-9 0 15,13-14-1-15,13-10 1 0,6-9-1 16,-1-11 0-16,-5-11 1 15,-10-9-2-15,-16-3 0 16,-20-1-2-16,-17 2-2 16,-23-5-8-16,4 17-22 15,-23-6-7-15,4 18-1 16,-5 1 0-16</inkml:trace>
  <inkml:trace contextRef="#ctx0" brushRef="#br2" timeOffset="224648.4626">13876 11131 79 0,'0'0'39'15,"0"0"-1"-15,0 0-4 16,-3 25-28-16,-7-6 0 15,6 13-1-15,-5 4-2 16,3 9 0-16,0 2-1 16,0 4 0-16,4-2-1 15,2-4 2-15,3-6-2 0,0-7 0 16,2-9 0-16,1-9 1 15,-6-14-2-15,19-5 1 16,-9-15-1-16,-1-10-1 16,0-10 1-16,0-7-1 15,0-12 1-15,-1-5-2 16,6-3 1-16,4 2 0 15,5 6 1-15,6 4-1 16,7 3 2-16,12 11-1 16,1 11 1-16,11 10 0 15,-2 12-1-15,-1 8 0 16,-6 7 0-16,-14 11-1 0,-11 11 0 15,-19 9 0-15,-16 8-1 16,-21 4 1-16,-12 7 1 16,-11-2 0-16,-7-2 0 15,-5-5 1-15,4-5-1 16,4-7 1-16,10-9-1 15,9-8 1-15,9-6 0 16,11-1-1-16,3 6 1 16,4 10 1-16,-3 13-1 15,-5 15-1-15,-13 20 1 16,-6 20-1-16,-13 15 1 15,-2 4-2-15,-3-1 0 16,4-17-8-16,24-3-20 16,5-35-10-16,34-25-1 15,14-38-3-15</inkml:trace>
  <inkml:trace contextRef="#ctx0" brushRef="#br2" timeOffset="225062.504">14979 11266 82 0,'-5'-37'39'0,"-6"-8"0"15,2 6 0-15,-12-5-32 16,2 10-3-16,1 6-1 16,-2 18-1-16,-8 19 1 15,0 24 0-15,-2 25-1 16,-6 14 1-16,-2 11-2 15,4 10 2-15,0 4-2 16,6-5-2-16,9-4-1 16,7-19-4-16,16-8-7 15,0-29-26-15,21-6-3 0,-2-27-1 16,11-6 0-16</inkml:trace>
  <inkml:trace contextRef="#ctx0" brushRef="#br2" timeOffset="225219.5197">14645 11461 105 0,'-4'-13'42'0,"23"9"2"16,8-12-4-16,21-5-39 16,16-1-5-16,11-13-9 15,22 12-25-15,-7-8-4 16,5 9 0-16,-9-2-2 15</inkml:trace>
  <inkml:trace contextRef="#ctx0" brushRef="#br2" timeOffset="225393.5371">15821 11124 77 0,'-9'11'43'16,"9"-11"-2"-16,0 0-1 15,29-8-22-15,2 7-28 16,-4-9-28-16,23 8-3 15,-4-4 1-15,7 9-3 16</inkml:trace>
  <inkml:trace contextRef="#ctx0" brushRef="#br2" timeOffset="225558.5536">15850 11365 91 0,'-57'22'42'0,"20"-3"1"16,13-19-1-16,34 9-28 15,22-26-15-15,20-10-4 16,24 11-15-16,1-14-20 15,14 6-2-15,5-4-1 16,16 9 1-16</inkml:trace>
  <inkml:trace contextRef="#ctx0" brushRef="#br2" timeOffset="226164.6142">17266 10916 74 0,'14'7'36'15,"-3"5"0"-15,-11-12 2 16,0 14-32-16,-19 0-3 0,-5 6 2 16,-9 4 1-16,-5 12-1 15,-13 0-1-15,3 11 1 16,-6 1-3-16,8 3 1 15,8-4-2-15,17-2 1 16,19-7-1-16,18-11-1 16,25-11 0-16,20-12 0 15,21-7 0-15,11-6 0 16,6-5 0-16,-1-1-1 15,-3 1 1-15,-12 2 0 16,-14 6 0-16,-16 1-1 16,-16 5 1-16,-16 1-1 15,-21-1 1-15,-10-6 0 16,-16-5 1-16,-12-5-1 15,-11-9 0-15,-5-9-1 0,-4-9 1 16,0 0-2-16,9 1 0 16,5 0-3-16,21 13-9 15,-4-5-24-15,27 18-2 16,6 4 0-16,20 15-1 15</inkml:trace>
  <inkml:trace contextRef="#ctx0" brushRef="#br2" timeOffset="226849.6827">18236 11009 80 0,'12'-6'39'15,"-12"6"-1"-15,0 0-2 16,-2 16-29-16,-1 2-1 16,-6 1-1-16,3 11 0 15,-6 5-2-15,1 6 1 16,-3 2-1-16,0 2-1 15,2-1 0-15,1-3-1 16,2-6 0-16,3-7 0 0,3-9-1 16,3-7 0-16,0-12 0 15,12-17-1-15,1-7 1 16,0-9 0-16,5-10 0 15,3-7-1-15,5-5 1 16,2-3 0-16,5 1 1 16,-2 8 1-16,3 6 0 15,0 9 0-15,-2 9-1 16,-2 10 1-16,-1 12-2 15,-6 10-1-15,-4 12-1 16,-5 9-2-16,-8 5 2 16,-8 5-1-16,-7 6 2 15,-6 2-1-15,-9 2 2 0,-8 1 1 16,-9-4 0-16,-2-1 0 15,-9-4 0-15,0-3 0 16,1-1-1-16,2-5 1 16,5 0 0-16,3-1 1 15,8 7-2-15,5 5 2 16,5 8-1-16,0 9-2 15,3 7 1-15,-1 3-3 16,4 8-3-16,-4-16-12 16,15 6-20-16,-8-22-6 15,14-8 3-15,3-24-2 16</inkml:trace>
  <inkml:trace contextRef="#ctx0" brushRef="#br2" timeOffset="229837.9814">5977 13054 76 0,'1'17'38'16,"4"16"0"-16,-10 11-1 15,10 7-36-15,-14 19-1 16,2 14 0-16,-3 8-1 16,1 0-1-16,8 5-2 15,-6-20-18-15,17-1-16 16,0-24-2-16,12-19 3 15,0-29-1-15</inkml:trace>
  <inkml:trace contextRef="#ctx0" brushRef="#br2" timeOffset="230027.0004">6019 13067 85 0,'-25'-11'41'0,"25"11"0"15,0 0-1-15,27-8-37 16,15 1-2-16,17-7-2 15,9 4-2-15,5-12-8 16,13 14-26-16,-20-3-3 16,-5 14-1-16,-21 2 0 15</inkml:trace>
  <inkml:trace contextRef="#ctx0" brushRef="#br2" timeOffset="230184.0161">5994 13479 86 0,'5'17'40'0,"19"-19"0"15,29-6-1-15,15-8-42 16,3-12-33-16,24 6-3 16,-6-4 0-16,3 10-3 15</inkml:trace>
  <inkml:trace contextRef="#ctx0" brushRef="#br2" timeOffset="230357.0334">6917 13516 89 0,'-25'10'41'16,"5"3"0"-16,-3-8-5 16,5-18-55-16,18 13-21 0,0 0 0 15,19-16-3-15,-3 0 2 16</inkml:trace>
  <inkml:trace contextRef="#ctx0" brushRef="#br2" timeOffset="231282.1259">7818 12863 58 0,'0'0'35'15,"0"0"-1"-15,0 0-2 16,0 0-30-16,-15 17-1 16,15-17 0-16,-12 17-1 15,12-17 1-15,-10 17-1 16,10-17 1-16,0 0 1 15,0 0-1-15,0 0 2 16,0 0-1-16,4-14 1 16,-4 14-1-16,13-20 2 15,-13 20-1-15,15-14 1 0,-15 14-1 16,9 8 1-16,-6 10 0 15,-10 11 0-15,-4 16 0 16,-10 7-1-16,1 10 0 16,-4 8-1-16,0 7 0 15,1-2 0-15,9-4-1 16,12-8 0-16,13-12-2 15,16-9 0-15,7-15-2 16,13-6-6-16,-5-29-24 16,19 2-9-16,-8-19 0 15,1-3-1-15</inkml:trace>
  <inkml:trace contextRef="#ctx0" brushRef="#br2" timeOffset="231454.1431">7632 13223 86 0,'-27'6'41'0,"16"-13"2"15,34 1-2-15,16-15-39 16,28 0-1-16,18-4-4 16,0-9-8-16,9 10-28 15,-13-1-1-15,-6 11-2 16,-23 2-1-16</inkml:trace>
  <inkml:trace contextRef="#ctx0" brushRef="#br2" timeOffset="232210.2187">7278 13139 45 0,'0'0'36'0,"12"-15"3"16,-12 15-2-16,0 0-27 16,0 0-1-16,-19 12-3 15,13 9-1-15,-12 0-1 16,-2 13-1-16,-3 1 0 15,-4 9-1-15,-2 0 0 0,-1 3 0 16,-5 1 0-16,5-2 0 16,1-6-1-16,6-2 1 15,9-6-1-15,10-5 0 16,13-10 0-16,14-10 0 15,13-8-1-15,9-7 0 16,12-5 0-16,2-4 0 16,3-3 0-16,0 0 0 15,-7 0 0-15,-9 5 0 16,-10 5 0-16,-13 0 0 15,-13 3 0-15,-10 7 0 16,-10-15 0-16,-9 5-1 16,-4-5 1-16,-5-6-2 15,3-5 1-15,-3-8-2 0,1 0-1 16,8-8-1-16,7 11-6 15,-5-7-25-15,15 14-4 16,2 1 0-16,0 23 0 16</inkml:trace>
  <inkml:trace contextRef="#ctx0" brushRef="#br2" timeOffset="233245.3222">9603 13124 97 0,'-13'-3'41'0,"13"3"1"16,30-24-13-16,13 8-27 16,22-4-3-16,8-8-4 15,12 13-7-15,-7-7-29 16,10 12 2-16,-17-1-3 15,-10 16 3-15</inkml:trace>
  <inkml:trace contextRef="#ctx0" brushRef="#br2" timeOffset="233392.3369">9765 13320 81 0,'-49'13'42'0,"26"-1"-3"16,23-12 1-16,30-22-39 15,31 4-2-15,20-22-23 16,23 10-15-16,8-7 0 0,15 2-1 15,-4 1 0-15</inkml:trace>
  <inkml:trace contextRef="#ctx0" brushRef="#br2" timeOffset="236164.6141">11259 12818 51 0,'11'-9'36'0,"-11"9"-1"16,-11 17 1-16,2 5-31 15,-9 6 0-15,7 11 3 16,-6 0-2-16,6 17-2 15,-1-2-1-15,5 1 0 16,3-3-1-16,3-2-2 16,5-7 2-16,-2-5-2 15,2-12 1-15,5-7-1 16,-9-19 2-16,10 6-1 15,-3-17 0-15,-1-10 0 16,1-12 0-16,0-9 0 0,3-9 0 16,2-10 0-16,5-7-1 15,6-3 0-15,8-4 0 16,9 5 0-16,4 6 0 15,3 8-1-15,7 8 1 16,-5 14-1-16,-1 14 1 16,-5 12-1-16,-6 16 0 15,-14 9 0-15,-11 13-1 16,-10 11 0-16,-14 8 0 15,-8 7 1-15,-14 3 0 16,-9 0 0-16,-6-2 1 16,-4-4 0-16,-1-5 1 15,3-13-2-15,6-11 2 16,7-12 0-16,8-9-1 0,11-5 1 15,5-5-1-15,14 7 1 16,-10-15 0-16,10 15 2 16,-1 18-2-16,-2 14-1 15,-6 14 2-15,-6 13-2 16,-5 13 1-16,-7 10 0 15,2 5-2-15,-7-7-2 16,12 2-3-16,-5-26-29 16,25-7-3-16,6-26-3 15,24-17 1-15</inkml:trace>
  <inkml:trace contextRef="#ctx0" brushRef="#br2" timeOffset="236695.6672">12390 12740 71 0,'-25'-13'39'0,"-3"12"-2"15,-13-6-6-15,8 23-25 16,-7 7 0-16,8 17 0 16,-2 5-1-16,6 10-2 0,6 6 0 15,8 7-1-15,7 0-2 16,7-3-2-16,10-3-3 15,-4-20-20-15,16 2-15 16,-7-14 0-16,2-4-1 16,-17-26 1-16</inkml:trace>
  <inkml:trace contextRef="#ctx0" brushRef="#br2" timeOffset="236840.6817">11956 13195 86 0,'-11'-20'41'15,"23"9"0"-15,12-8-1 16,20 1-39-16,19 15-23 15,0-12-17-15,9 7 0 16,-3-5-3-16,-3 6 1 0</inkml:trace>
  <inkml:trace contextRef="#ctx0" brushRef="#br2" timeOffset="238621.8598">6342 14686 52 0,'-1'-21'40'0,"5"8"-1"15,-5-3 1-15,1 16-34 16,0 0-2-16,0 0-1 16,10 14-1-16,-10 14-1 15,-5 12 1-15,4 15-1 16,-4 5 0-16,2 13 0 15,-1 2-1-15,3-2 0 16,-1-6 1-16,2-5 1 16,3-15-2-16,1-13 1 15,0-16 0-15,-4-18-1 0,11-21 1 16,-7-15-1-16,1-16 0 15,0-10 0-15,4-11 1 16,-3-12-2-16,3-6 2 16,2-5 0-16,6 5 0 15,7 6 1-15,3 10-1 16,5 9 1-16,3 14-1 15,2 13 1-15,2 16-2 16,-2 18 0-16,-3 14 0 16,-7 14-1-16,-5 13 1 15,-10 6-1-15,-5 7 0 16,-10 8 1-16,-8-1-1 15,-4-1 0-15,-8-6 0 0,-7-4-1 16,-4-2 1-16,-3-8-1 16,-1-2 2-16,-4-4-2 15,3-1 2-15,0 6 0 16,-2 3 0-16,9 9 0 15,2 9 0-15,3 13 1 16,6 10-1-16,4 9-1 16,4 9-1-16,3 3-2 15,6 6-5-15,-7-23-24 16,19 0-6-16,1-27-5 15,14-15 3-15</inkml:trace>
  <inkml:trace contextRef="#ctx0" brushRef="#br2" timeOffset="239039.9016">7360 14652 72 0,'-2'-20'41'0,"-2"10"-1"16,-14-17-10-16,-2 11-24 15,-8-5-1-15,5 8-1 16,-9 0-1-16,3 8-1 15,-4 9 0-15,4 12 0 16,0 16-2-16,6 14 0 16,0 15 0-16,3 12 0 15,3 6-1-15,7 2-1 16,5 1-1-16,5-9-2 15,9-6-2-15,1-29-7 16,14-2-27-16,-9-26 1 16,10-7-1-16,-7-22 0 15</inkml:trace>
  <inkml:trace contextRef="#ctx0" brushRef="#br2" timeOffset="239192.9169">7047 14930 72 0,'-9'-5'41'0,"9"5"1"15,0-10-1-15,23-1-38 16,6-4-2-16,19-1-5 15,-1-18-16-15,29 13-21 16,-3-15 0-16,13 9 0 16,-1-10 0-16</inkml:trace>
  <inkml:trace contextRef="#ctx0" brushRef="#br2" timeOffset="239454.9431">8732 14517 52 0,'-16'-8'39'0,"16"8"0"16,15-23-4-16,9 14-21 16,19-1-31-16,-2-12-21 15,13 10 1-15,-6-4-2 16,3 10 1-16</inkml:trace>
  <inkml:trace contextRef="#ctx0" brushRef="#br2" timeOffset="239627.9604">8687 14714 79 0,'-5'23'42'0,"5"-23"0"16,47 5-2-16,14-24-42 15,10-19-16-15,36 7-21 16,-2-7-1-16,18 0-1 15,-5-5 0-15</inkml:trace>
  <inkml:trace contextRef="#ctx0" brushRef="#br2" timeOffset="245878.5854">10174 14301 82 0,'-10'1'41'16,"10"-1"0"-16,16-21-5 16,15 0-33-16,21-8-1 15,15-3-1-15,12-2 1 16,7 3-2-16,-2 3 1 15,-5 12-1-15,-13 12 0 16,-18 20 0-16,-26 12-1 16,-23 14 2-16,-27 12 0 15,-20 12 0-15,-17 3 1 0,-8 4-1 16,-5-3 0-16,2-6 0 15,10-9 0-15,19-11-1 16,21-10 0-16,23-14-2 16,31-12-1-16,19-14 0 15,33-6-4-15,5-19-6 16,29 1-27-16,-1-14-1 15,13 2-1-15,-7-13 3 16</inkml:trace>
  <inkml:trace contextRef="#ctx0" brushRef="#br2" timeOffset="246823.6799">11387 14158 72 0,'-48'7'42'0,"5"17"-1"16,-9 1 1-16,9 10-35 0,3 3-2 15,11 6-1-15,3 0-1 16,14 2-1-16,8-3 0 15,15-5-1-15,13-8 0 16,15-9-1-16,16-12-1 16,11-10 1-16,6-13-2 15,4-15 1-15,-1-8 0 16,-3-14 0-16,-10-4 0 15,-13-5-1-15,-18 0 2 16,-19 4-1-16,-15 5 0 16,-11 9 1-16,-9 12 0 15,-15 14 0-15,-5 13 0 16,1 10 0-16,6 9 0 15,11 7 1-15,14 1 0 0,17 0-1 16,18-7 1-16,21-7-1 16,18-8 0-16,10-9 0 15,9-7 0-15,4-3 1 16,-5-2-2-16,-9-3 2 15,-15 3-1-15,-13 5 0 16,-19 2 0-16,-25 12 0 16,0 0 1-16,-16 9-1 15,-13 11 0-15,-6 7 1 16,-3 10-1-16,0 8 1 15,5 4 0-15,8 2 0 16,9-1 0-16,13-5 0 16,14-8 0-16,13-9-1 15,15-13 1-15,18-15-1 0,9-15 0 16,13-13 0-16,1-12-1 15,-1-9 0-15,-6-6 0 16,-8-4 0-16,-18 0 0 16,-16 4 0-16,-20 7 1 15,-21 12 0-15,-15 10 1 16,-14 12-1-16,-11 12 1 15,-2 7-1-15,0 10 1 16,10 4 0-16,15 7 0 16,14-4-2-16,26-6 2 15,21-5-1-15,16-5 0 16,18-5 0-16,15-4 0 15,10-7 1-15,3 0-1 16,-5-5 0-16,-10 4 0 16,-12-1 0-16,-16 4 1 0,-14 3-1 15,-21 5 1-15,-18 0-1 16,-29 28 0-16,-8 0 1 15,-10 11-1-15,-7 8 1 16,5 10-1-16,5 5 0 16,15-2 0-16,16-2 1 15,22-12-1-15,24-13 1 16,18-17 0-16,17-19-1 15,11-20 1-15,4-19-1 16,-2-12 1-16,-9-11-1 16,-15-8 0-16,-19-7 0 15,-13 1-3-15,-16-3-2 16,-20 16-3-16,-18-3-9 15,1 33-23-15,-13 3-2 0,2 23 0 16,-2 7-1-16</inkml:trace>
  <inkml:trace contextRef="#ctx0" brushRef="#br2" timeOffset="247490.7466">13636 13854 70 0,'27'-25'40'15,"-13"4"0"-15,0 20 1 16,-14 1-37-16,0 16-1 15,-12 7 0-15,-2 10-1 16,-8 10-1-16,-2 12 1 16,-5 8-1-16,-3 7 0 15,3 1 0-15,6 2 0 16,3-12 0-16,8-7 0 15,9-11 0-15,11-19 0 0,10-23 0 16,11-17 0-16,8-16 0 16,3-14-1-16,0-8 1 15,0-7 0-15,-5-9 0 16,-7 2 1-16,-4 7-1 15,-5 8 0-15,-9 10 1 16,-3 15-1-16,-2 12 0 16,-5 16 0-16,13 20-1 15,-1 10 0-15,3 14 0 16,3 7 1-16,8 3-1 15,3-1-1-15,4-3 1 16,4-11 0-16,0-10 0 16,4-11 1-16,-5-16-1 15,1-15 1-15,-3-14-1 0,-2-11 1 16,-8-14 0-16,-2-6-1 15,-2-6 0-15,-5-4-3 16,0 4-1-16,-6 0-3 16,16 22-10-16,-23-5-20 15,19 27-3-15,-4 4-3 16,9 20 2-16</inkml:trace>
  <inkml:trace contextRef="#ctx0" brushRef="#br2" timeOffset="247770.7746">15060 13895 86 0,'-13'15'40'0,"-6"0"-2"16,4 14 0-16,-11 4-36 15,-4 9-2-15,-11 10 0 16,-4 5-2-16,-1 3-3 15,-4-18-11-15,14 4-23 16,1-20 1-16,18-8-1 16,8-29 1-16</inkml:trace>
  <inkml:trace contextRef="#ctx0" brushRef="#br2" timeOffset="247921.7897">14872 14005 76 0,'24'-24'43'16,"-20"1"-1"-16,-4 23 1 16,0 0-25-16,0 24-13 15,5-1-2-15,11 3-3 16,14 6-4-16,15-10-5 15,25 13-22-15,-2-20-12 16,26 5 0-16,1-13-1 16</inkml:trace>
  <inkml:trace contextRef="#ctx0" brushRef="#br2" timeOffset="251215.119">16214 13590 55 0,'0'0'40'0,"0"0"-2"0,-5-16 2 16,-1 30-23-16,-12-14-14 15,-5 6 0-15,-2 7-1 16,-7 10 1-16,0 1-1 16,-1 5 0-16,4 1 0 15,9-1-1-15,11-1 0 16,9-3 0-16,9-6-1 15,16-2 0-15,3-1 0 16,5 0 2-16,0-2-2 16,-4 6 1-16,-9 3-1 15,-8 3 0-15,-12 6 0 16,-13 4 0-16,-11 1-1 15,-5-1-1-15,-2 2-1 16,-3-16-8-16,17 2-28 0,-3-19 0 16,20-5-2-16,10-22 1 15</inkml:trace>
  <inkml:trace contextRef="#ctx0" brushRef="#br2" timeOffset="251563.1538">16440 13874 77 0,'-16'11'39'0,"4"9"1"15,-3-9-1-15,25 1-34 16,2-9-3-16,17-2 0 16,13-5 0-16,16-7-1 15,8-4 0-15,7-3-2 16,-2-5 2-16,1-4-1 0,-13 0 1 15,-11-1 0-15,-20-2 0 16,-19 6 0-16,-18 0 0 16,-13 9 0-16,-14 8 0 15,-12 11 0-15,-7 15-1 16,-2 8 1-16,1 14-1 15,7 9 2-15,11 6-3 16,15 0 0-16,20-3-1 16,19-10-3-16,28-1-6 15,3-24-29-15,39-3 2 16,3-21-4-16,21-5 2 15</inkml:trace>
  <inkml:trace contextRef="#ctx0" brushRef="#br2" timeOffset="251765.174">17621 13713 79 0,'-38'18'42'16,"-15"-5"-1"-16,8 20 2 16,-17-1-29-16,15 4-9 15,5-2-2-15,10 2-2 16,12-3 0-16,18-3-2 15,26-5-1-15,18-14-4 16,34 5-10-16,8-20-26 16,30 5 2-16,7-15-3 15,20 1 1-15</inkml:trace>
  <inkml:trace contextRef="#ctx0" brushRef="#br2" timeOffset="252584.2559">16052 12883 73 0,'-42'11'39'16,"-3"28"0"-16,-14 11 0 16,2 36-33-16,-16 12-1 15,0 25 0-15,-5 8-1 16,3 12 0-16,9-4-1 0,12-5-1 15,18-13 0-15,17-14-1 16,20-27 0-16,24-26-1 16,18-28 0-16,16-26-2 15,9-18 1-15,-1-16 0 16,-7-12 1-16,-12-7 0 15,-15-7-1-15,-22 1 0 16,-20 4 0-16,-23 9 0 16,-14 11-1-16,-10 9-1 15,4 13-3-15,-4-4-19 16,22 24-14-16,7-5-1 15,28 11-1-15,18-6 0 16</inkml:trace>
  <inkml:trace contextRef="#ctx0" brushRef="#br2" timeOffset="253817.3792">13214 15373 50 0,'14'-13'38'16,"-9"-2"-1"-16,15 13-1 15,-20 2-29-15,10 12 1 16,-10 7-3-16,4 14-2 0,-9 8 0 15,2 10 0-15,-4 7-1 16,-1 6 0-16,-3-3 0 16,1-3-1-16,2-6 0 15,3-10 0-15,2-10 0 16,4-13-1-16,-1-19 1 15,11-8-1-15,-1-18 0 16,0-10 1-16,2-9-1 16,3-6 0-16,0-9-1 15,0-5 2-15,3 0-2 16,4 1 1-16,3 9-1 15,0 3 1-15,4 11-1 16,1 9 1-16,-1 12 0 16,-1 13-1-16,-1 14 0 0,-6 10 0 15,-8 9 0-15,-7 9 1 16,-10 8 0-16,-11 4-1 15,-12 6 1-15,-3 1-1 16,-14 1 2-16,3-2 0 16,-3-2 0-16,4-4-2 15,3-3 2-15,9-2 0 16,6-3 0-16,4-1 0 15,9-1-1-15,2 8 0 16,0 0-1-16,3 4 0 16,-5 3-1-16,3-5-5 15,12 5-32-15,-10-15 0 16,13-3-2-16,-9-34 0 15</inkml:trace>
  <inkml:trace contextRef="#ctx0" brushRef="#br2" timeOffset="254201.4176">14100 15468 73 0,'-21'-22'41'0,"7"17"-1"16,-17-10-8-16,5 17-25 16,-5 6-3-16,2 13-2 15,-3 11 1-15,3 13-2 16,-4 12 0-16,4 7-1 15,5 6 0-15,0-1-3 16,10-3 0-16,0-8-2 16,14 3-9-16,-5-30-26 15,19-1 1-15,-14-30-2 16,23 4 1-16</inkml:trace>
  <inkml:trace contextRef="#ctx0" brushRef="#br2" timeOffset="254341.4316">13786 15796 71 0,'-9'-17'41'16,"9"17"-1"-16,4-17 0 15,21 14-35-15,1-10-4 16,9-3-6-16,23 8-33 16,-4-17-1-16,12 6-2 15,0-10 0-15</inkml:trace>
  <inkml:trace contextRef="#ctx0" brushRef="#br2" timeOffset="254520.4495">14577 15478 63 0,'0'0'41'0,"0"0"-1"16,12 0-3-16,13-5-40 15,11 5-31-15,-7-12-4 16,12 12-2-16,-10-10 2 15</inkml:trace>
  <inkml:trace contextRef="#ctx0" brushRef="#br2" timeOffset="254703.4678">14504 15682 69 0,'-25'23'42'0,"23"-1"-2"0,15-21 1 15,29-8-39-15,12-7-4 16,11-17-19-16,29 10-18 15,0-15-1-15,17 6-2 16,3-10 1-16</inkml:trace>
  <inkml:trace contextRef="#ctx0" brushRef="#br2" timeOffset="255070.5045">15662 15100 55 0,'10'29'41'15,"-1"1"-2"-15,11 15 1 16,-10-4-29-16,4 15-13 16,0 12 0-16,-7 8-2 15,2 11-2-15,-15-19-22 16,12 13-9-16,-10-23-2 0,13-8 1 15</inkml:trace>
  <inkml:trace contextRef="#ctx0" brushRef="#br2" timeOffset="255414.5389">15976 15189 58 0,'11'16'42'0,"19"-27"-2"15,27 0 1-15,4-18-26 16,13 3-14-16,9 5 1 16,-6 5 0-16,-6 8 0 0,-24 20-1 15,-19 12-1-15,-21 12 1 16,-23 7 0-16,-15 13 1 15,-17 6-1-15,-5 3-1 16,-6-1 1-16,7-4-1 16,8-6 0-16,13-6 0 15,20-14 0-15,19-13-2 16,28-14 0-16,14-17-1 15,25-3-8-15,-3-25-28 16,24 6 1-16,-9-25-2 16,8 10 0-16</inkml:trace>
  <inkml:trace contextRef="#ctx0" brushRef="#br2" timeOffset="256408.6383">17016 15061 81 0,'-24'-17'41'16,"5"19"-1"-16,-15-1-2 15,6 17-34-15,-1 4-1 16,1 19 0-16,1 6-1 15,0 13 1-15,4 0-1 16,5 4-2-16,10-4 1 16,6-7-1-16,12-13 1 15,14-12-2-15,15-19 1 16,11-16-2-16,4-15 1 15,5-12 0-15,-3-10 0 16,-3-9 1-16,-5-7-1 16,-13-6 1-16,-15 3-1 0,-12 2 2 15,-12 7-2-15,-8 12 1 16,-10 10 1-16,-2 10-1 15,-5 10 0-15,5 13 0 16,5 11 0-16,9 2 0 16,12 1 0-16,15-3-1 15,13 0 1-15,18-8 0 16,13-2 1-16,10-4-1 15,9-7 0-15,2-1 1 16,-3-2 0-16,-12 3 0 16,-10-2 0-16,-15 2 0 15,-18 1-1-15,-24 8 1 16,0 0-1-16,-23 11 1 15,-12 8-1-15,-8 10 0 16,-8 9 0-16,-1 10 0 0,5 5 0 16,6-2 0-16,12 1 0 15,15-7 1-15,18-10-1 16,14-13 1-16,19-16-2 15,18-17 1-15,8-12 0 16,6-14-1-16,-2-9 2 16,0-12-2-16,-14-3 1 15,-10-2 0-15,-10 1 0 16,-16 5 0-16,-15 10 0 15,-7 10 0-15,-14 14 0 16,-8 14 0-16,-6 11 0 16,-2 14 0-16,-1 11 0 15,7 3-1-15,6 2 1 16,14 1 0-16,16-4 0 0,14-6 0 15,19-8 0-15,23-10 1 16,18-7-1-16,11-8 0 16,12-3 1-16,-4-6-1 15,-1-1 0-15,-9 1 0 16,-15 3 0-16,-24 4 1 15,-20 8-1-15,-31 4 0 16,0 0 0-16,-40 25 1 16,-6 0-1-16,-13 13 0 15,-8 6 1-15,4 12-1 16,6 2 0-16,12 2 1 15,16-1-1-15,19-6-1 16,21-10 1-16,19-14-1 16,21-16 0-16,12-15 1 0,4-16 0 15,-1-15-1-15,-3-9 1 16,-12-11 1-16,-13-5-1 15,-15-8 1-15,-17-3-1 16,-17 0-1-16,-7 8-2 16,-10 5 0-16,-2 17-3 15,-8 2-7-15,15 29-4 16,-16-7-11-16,24 29-13 15,-2-3-1-15,30 8 2 16</inkml:trace>
  <inkml:trace contextRef="#ctx0" brushRef="#br2" timeOffset="256857.6832">19200 14814 46 0,'0'0'39'0,"3"-11"-1"15,-3 11 0-15,-5 17-19 16,7 11-14-16,-8 9-2 15,5 18 0-15,0 9-1 16,-3 11-1-16,5 4-3 16,-5-4-2-16,17 5-9 15,-8-26-24-15,13-7-1 16,-4-25-2-16,15-14 2 15</inkml:trace>
  <inkml:trace contextRef="#ctx0" brushRef="#br2" timeOffset="257112.7087">19552 14927 70 0,'-29'-3'40'0,"6"18"-2"16,-14-2 1-16,14 13-35 15,-7-7-2-15,3 7 1 16,8-3-1-16,6 3 0 15,8-6 0-15,12-1 0 16,8-8 0-16,14-1-1 16,11-2-1-16,8-6-2 15,8 1-1-15,-2-4-4 16,8 15-10-16,-16-14-22 0,6 13 1 15,-15-11-2-15,1 8 1 16</inkml:trace>
  <inkml:trace contextRef="#ctx0" brushRef="#br2" timeOffset="257586.7561">20195 14952 83 0,'0'0'42'0,"-19"-16"-2"15,0 20-3-15,-16-5-34 16,-2 6 0-16,-6 4-1 15,4 6 0-15,-6 7 0 16,7 9 0-16,3 1 0 16,6 5 0-16,13 2-2 15,11 3 1-15,10-6-1 0,16-5 0 16,10-9 0-16,9-13 0 15,9-13-1-15,8-9 1 16,2-14-1-16,0-10 1 16,-2-7 0-16,-7-6-1 15,-5-2 1-15,-5 1-1 16,-6 6 1-16,-10 6 0 15,-3 11-1-15,-9 13 0 16,-12 15 1-16,4 27-1 16,-11 15 1-16,-7 25 0 15,-8 17 0-15,-4 19 0 16,-10 12 0-16,-7 8 0 15,-5 1 1-15,-3-5-1 16,-2-12 0-16,-2-17 0 0,1-22 0 16,2-20-2-16,5-21-1 15,0-27-2-15,18-10-9 16,-8-41-13-16,25-2-12 15,0-32-1-15,25-10-2 16,2-19 1-16</inkml:trace>
  <inkml:trace contextRef="#ctx0" brushRef="#br2" timeOffset="258224.8199">20805 14979 50 0,'31'-19'40'15,"-13"-5"0"-15,4 13 0 16,-19-5-19-16,-3 16-15 16,0 0-2-16,-19 8 0 15,-3 13-2-15,-1 10 0 16,-6 8-1-16,1 6 0 15,4 0-1-15,3 0 1 16,10-5-1-16,6-7 0 0,12-11 0 16,7-13 0-16,7-16 0 15,8-9 0-15,2-11 0 16,1-8 1-16,1-8-1 15,-4-3 0-15,-4 2 0 16,0 2 0-16,-5 8 0 16,-5 5 0-16,-5 11 0 15,-10 18 0-15,10-8 1 16,-6 18-1-16,-4 6 0 15,1 4 1-15,5 2-1 16,4-4 1-16,5-1-1 16,8-5 1-16,6-5 0 15,5-7-1-15,4-7 0 16,4-4 1-16,-4-1 0 0,-1-1 0 15,-8 2-1-15,-6 0 1 16,-9 3-1-16,-2 5 1 16,-12 3-1-16,8 12 0 15,-11 4-2-15,1 5 0 16,0 10-3-16,-1-5-7 15,9 19-7-15,-15-19-11 16,19 15-11-16,-8-16-1 16,13 3 2-16</inkml:trace>
  <inkml:trace contextRef="#ctx0" brushRef="#br2" timeOffset="258711.8686">22070 14678 54 0,'-17'3'42'0,"-13"-6"-3"16,5 15 1-16,-18-13-19 15,5 13-18-15,-9 5 0 16,9 2-2-16,6 5-1 0,6 2 0 16,13-2 1-16,15-1-1 15,15-4 0-15,14-2 1 16,8-3-1-16,5-4 0 15,2 0 0-15,-3 0 1 16,-6-1-1-16,-7 2 1 16,-13 6-1-16,-11 2 1 15,-12 5-1-15,-12 8 0 16,-9 3 0-16,-3 2 0 15,-4 1-3-15,2-8-1 16,10 5-8-16,-2-29-13 16,26 4-14-16,5-26 0 15,23-4-3-15,7-21 2 0</inkml:trace>
  <inkml:trace contextRef="#ctx0" brushRef="#br2" timeOffset="258910.8884">22404 14547 71 0,'0'0'41'16,"0"0"0"-16,26-8-2 15,11 8-23-15,2-10-17 16,4-8-8-16,14 11-28 15,-11-11-2-15,4 5-1 16,-7-11 1-16</inkml:trace>
  <inkml:trace contextRef="#ctx0" brushRef="#br2" timeOffset="259077.9052">23199 14003 71 0,'-10'-13'42'0,"-4"34"-1"15,-15 8 0-15,6 28-16 16,-7 3-24-16,2 6-7 15,14 15-25-15,-14-11-12 16,13 6 0-16,0-11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2:39:32.98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4864 2984 53 0,'-1'-12'34'0,"-5"0"-1"15,-7-5-14-15,-2 15 5 0,-19-5-17 16,-3 11-1-16,-11 7-1 15,-8 19 0-15,-12 11 0 16,-2 21-1-16,-10 17 1 16,10 21-2-16,-1 17 0 15,13 14-1-15,11 10 1 16,20-2-3-16,21-2 1 15,21-4-1-15,28-16-1 16,24-22 0-16,27-29 1 16,21-27-1-16,15-30 1 15,12-29 0-15,5-26 0 16,0-28 2-16,-7-25-1 15,-16-11 0-15,-23-13 1 16,-21-5-2-16,-32-6 1 0,-28 2 1 16,-32 3-2-16,-32 8 0 15,-22 12-1-15,-20 12 0 16,-9 17-1-16,-6 18 0 15,4 28-5-15,-2 18-30 16,37 34 0-16,11 12-2 16,29 25 0-16</inkml:trace>
  <inkml:trace contextRef="#ctx0" brushRef="#br0" timeOffset="778.0778">10165 2798 85 0,'-5'-25'38'16,"-15"-4"0"-16,-3 16 0 15,-23-6-33-15,0 22-1 0,-16 8-1 16,-6 17 0-16,-8 24-1 16,-2 26 0-16,-2 26 0 15,11 24-1-15,13 22 0 16,12 12 0-16,18 7 0 15,25 0-2-15,24-15 1 16,24-24-1-16,27-31 1 16,23-33-1-16,21-41 2 15,18-36-1-15,12-40 1 16,1-29 1-16,-5-19-1 15,-17-17 1-15,-25-11 0 16,-24-9 0-16,-36-5-2 16,-31 4 0-16,-32 11-2 0,-28 10 0 15,-20 19-4-15,-25 9-3 16,-8 40-9-16,-18 10-20 15,2 40-2-15,-10 14 0 16,15 34 0-16</inkml:trace>
  <inkml:trace contextRef="#ctx0" brushRef="#br0" timeOffset="1255.1255">2655 3728 96 0,'0'0'39'15,"21"-8"1"-15,23 0-2 16,16 3-37-16,30-13-1 15,27-4-1-15,18-6-5 16,31 5-31-16,4-7-2 16,9 8 0-16,-6-2-2 15</inkml:trace>
  <inkml:trace contextRef="#ctx0" brushRef="#br0" timeOffset="1908.1908">5833 3563 51 0,'9'-9'38'0,"2"8"-1"16,-11 1 0-16,0 0-13 15,0 0-12-15,11-9-6 16,-11 9-3-16,30 0 0 16,2 0-1-16,19 1 1 15,16-2-1-15,18-1 1 0,16-2 0 16,13-1-1-16,14-1 0 15,8 0 0-15,6-1-1 16,-3 1 0-16,1-1 0 16,-2 1-1-16,-2-1-1 15,1-1 0-15,0-3 0 16,-3 0 1-16,5-1-2 15,3-1 1-15,5 1 0 16,0 2 1-16,0 1-1 16,-7 3 1-16,-6 11-5 15,-19-8-31-15,-6 14-3 16,-34-8-1-16,-21 5-2 15</inkml:trace>
  <inkml:trace contextRef="#ctx0" brushRef="#br0" timeOffset="2600.2599">10955 3514 86 0,'10'0'36'16,"-10"0"1"-16,0 0-6 16,0 0-23-16,19-8-1 15,0-3-2-15,29 2 0 16,11-9-3-16,22-1 1 16,15-3-1-16,14-1 0 0,11 2-3 15,4 1-1-15,5 13-9 16,-15-8-25-16,-5 16-3 15,-22-5-1-15,-9 9 0 16</inkml:trace>
  <inkml:trace contextRef="#ctx0" brushRef="#br0" timeOffset="6183.6183">12212 3380 69 0,'8'-14'34'16,"-6"-10"-2"-16,8 5-3 15,-12-12-21-15,9 6-1 16,-7-10-2-16,4 6-1 15,-6-6 1-15,1 4-2 16,-5-3 0-16,-1 4 0 16,-2-2 0-16,-1 3-1 15,-1-2 0-15,-4 2 0 16,0-1 0-16,-2 1-1 0,2-4 0 15,-3-2 0-15,2 2 0 16,-3-4-1-16,0 3 1 16,-3 0-2-16,2 0 2 15,-3 2-1-15,-5 3 0 16,-1 3 0-16,-1-2 0 15,-2 4 0-15,-3-3 0 16,0 4 0-16,-2-1 1 16,-1 1-1-16,0 0 1 15,-3 0-1-15,2 1 0 16,-4 0 1-16,-3 1-1 15,3 1 1-15,-8 1-1 16,2 4 0-16,-2-1 0 16,-1 0 1-16,-1 2-1 0,-3 2 0 15,1 2 0-15,-2 0 0 16,2 3 0-16,-3 1 1 15,-5 1-1-15,-3 3 0 16,-4 6 0-16,2 1 1 16,-5 3-1-16,1-1 0 15,4 0 0-15,4 2 0 16,7-2 0-16,5 0 0 15,8-3 0-15,7-1 0 16,7-4 0-16,7 1 0 16,5-1 0-16,6-1 0 15,12 2 0-15,-15-6 0 16,15 6 0-16,0 0 0 15,-10-12 0-15,10 12 0 0,0 0 0 16,0 0 1-16,-4-12-1 16,4 12 0-16,0 0 0 15,0 0 0-15,0 0 0 16,-10-11 0-16,10 11 0 15,0 0 0-15,0 0-1 16,0 0 0-16,-1-11-2 16,1 11 1-16,0 0-1 15,-4-16 0-15,4 16 0 16,0 0 0-16,0 0 0 15,-13-13 2-15,13 13 0 16,0 0 1-16,-12-2 1 16,12 2 0-16,0 0 0 15,0 0 0-15,-9 2 0 16,9-2 0-16,0 0 0 0,0 0 0 15,0 0 0-15,0 0-1 16,0 0 1-16,0 0 1 16,0 0-1-16,0 0 1 15,0 0-1-15,10-11 1 16,-10 11-1-16,4-13 1 15,-6 0-1-15,4-3-1 16,-4-6 1-16,-1-5 1 16,-1-4-2-16,-4-3 2 15,-5-4-2-15,-3-3 1 16,-9-4-1-16,-1-4 2 15,-8-1-2-15,-8-3 1 16,-1 0-1-16,-4 2 1 16,-4-1 0-16,-2-3 0 0,-5 4 0 15,0 1-1-15,-5 1 0 16,63 49 0-16,-73-47 2 15,73 47-2-15,-84-49 1 16,33 25-1-16,-5 0 1 16,4 3-1-16,-9-1 1 15,-5 2-1-15,-6-1 0 16,2 2 1-16,-7 2-1 15,-1 1 0-15,-10-1 0 16,7 4 0-16,-7-1 1 16,2 3-1-16,-2 1 1 15,5 0-1-15,3 3 0 16,1 1 1-16,5 2-1 0,2-1 0 15,6 4 0-15,5 1-1 16,6 0 1-16,5 3-1 16,50-3 1-16,-84 8 0 15,84-8-1-15,-66 12 1 16,66-12 0-16,-49 14 0 15,49-14 0-15,0 0 0 16,0 0 0-16,-51 25 0 16,51-25 1-16,0 0-1 15,0 0 0-15,0 0 0 16,0 0 0-16,0 0 1 15,0 0-1-15,0 0 0 16,0 0 0-16,0 0 1 16,0 0-1-16,0 0 0 0,0 0 0 15,0 0 0-15,0 0 0 16,0 0 0-16,0 0 0 15,0 0 0-15,0 0 0 16,0 0 0-16,0 0 0 16,0 0 0-16,0 0 0 15,0 0 0-15,0 0 0 16,0 0 0-16,0 0 0 15,0 0 0-15,0 0 0 16,0 0 0-16,0 0 0 16,0 0 0-16,0 0 0 15,0 0 0-15,0 0 1 16,0 0-1-16,0 0 0 15,0 0 0-15,0 0 1 0,0 0-1 16,0 0 0-16,0 0 0 16,-52 5 0-16,52-5 0 15,0 0 0-15,0 0 1 16,0 0-2-16,0 0 1 15,-56-42-1-15,56 42 1 16,0 0 0-16,-69-31-1 16,69 31 1-16,-68-28 0 15,68 28 0-15,-90-33 0 16,38 16 1-16,-6-2-1 15,-5-3 0-15,-5 0 0 16,-11 1 1-16,-3-5-1 16,-6 0 0-16,-3 0 0 15,-8-1 0-15,-5-1 1 16,-6 1-2-16,-5 1 0 0,-6 1 0 15,-4-2 1-15,-6 3-1 16,-7 1 1-16,-2 1-1 16,-4 1 0-16,-4 1 0 15,-5 4 1-15,0 2-1 16,-2 3 1-16,-2 1-1 15,3 4 0-15,-3 3 0 16,0 1 2-16,2 4-1 16,5 2 0-16,0 4 0 15,2 1 2-15,7 4-2 16,3 0 0-16,8-2 0 15,6 1 0-15,7 1 0 16,12 1 0-16,6-2 0 0,11 1 0 16,5-3 0-16,12 0 1 15,7 1-1-15,10-4 1 16,8 0-1-16,46-7 0 15,-71 5 0-15,71-5 0 16,0 0-1-16,-50-2 1 16,50 2 0-16,0 0-1 15,0 0 1-15,0 0 0 16,0 0 0-16,0 0 1 15,0 0 0-15,0 0-1 16,0 0 0-16,0 0 1 16,0 0-1-16,0 0-1 15,0 0 1-15,0 0 0 16,0 0 0-16,0 0 0 0,0 0 0 15,0 0 1-15,0 0-1 16,0 0 0-16,0 0 0 16,0 0 1-16,0 0-1 15,0 0-1-15,0 0 0 16,0 0 1-16,0 0 0 15,0 0-1-15,45 6 1 16,-45-6-1-16,0 0 1 16,71 16 0-16,-71-16 1 15,64 13-1-15,-64-13-1 16,74 23 2-16,-74-23-2 15,81 28 1-15,-81-28-1 16,81 37-1-16,-81-37 2 16,74 45-1-16,-74-45 2 0,65 56 0 15,-65-56-1-15,66 79 1 16,-47-11-1-16,-23 3 2 15,-20-4-2-15,-10-2 1 16,-23-7-2-16,1-5 0 16,-6-12 0-16,9-7 1 15,7-9-1-15,6-6 1 16,11-4-1-16,11-6 1 15,18-9 0-15,0 0-1 16,12 10 1-16,15-11 0 16,7 0 0-16,9 0 0 15,6-1 0-15,6 3 0 16,2 1 0-16,4 1 0 15,-5 7 0-15,-2 1 0 0,-4 7-1 16,-7 2 1-16,-11 13-1 16,-3 0 0-16,-10 5 1 15,-8 1 0-15,-7 4 1 16,-5 0-2-16,-12-2 2 15,-2 1-1-15,-13-5 1 16,-6 2 0-16,-4-2-1 16,-4 0-1-16,-3-6 2 15,0 1-2-15,1-7 1 16,6-3-1-16,6-3 1 15,7-10-2-15,10-1 2 16,15-8-1-16,-1 10 1 16,15-6-1-16,9-2 1 15,10 3 0-15,9-1-1 16,9 4 1-16,2 1 0 0,9 5 0 15,-1 6-1-15,1 14 1 16,-3 12 0-16,-7 14 1 16,-7 10 0-16,-8 18 1 15,-13 10-1-15,-10 10 0 16,-15 8 0-16,-14 1 1 15,-13-2-1-15,-16-2-1 16,-9-7 2-16,-6-10-2 16,-11-11 1-16,-4-14-2 15,1-16-1-15,-6-27-10 16,24-7-19-16,-5-41-10 15,26-15 0-15,13-33-3 16</inkml:trace>
  <inkml:trace contextRef="#ctx0" brushRef="#br0" timeOffset="7336.7336">7345 1217 88 0,'-32'-51'23'15,"32"51"5"-15,0 0-1 16,0 0-18-16,-27-45-5 16,27 45-2-16,14 6 0 0,-9 13-1 15,18 11 0-15,3 11-1 16,7 7 1-16,5 6 1 15,0 4-1-15,14 3 0 16,5 0 2-16,13 7-2 16,6-3 2-16,11 0-2 15,7 1 0-15,11 0-1 16,15-11 1-16,6-7-1 15,11-13 0-15,13-8 0 16,17-11 0-16,6-9-1 16,8-18-2-16,-2-9-5 15,3 1-29-15,-13-4 2 16,-17 2-4-16,-25 1 3 15</inkml:trace>
  <inkml:trace contextRef="#ctx0" brushRef="#br0" timeOffset="10470.0469">3974 1479 104 0,'-3'-17'39'0,"3"17"2"15,-12 5-8-15,4 19-33 16,-2 12 1-16,0 11-1 0,-2 10 1 16,-2 8-2-16,8 7-3 15,-5-4-8-15,17 4-24 16,-2-18-3-16,14-11 1 15,2-15-3-15</inkml:trace>
  <inkml:trace contextRef="#ctx0" brushRef="#br0" timeOffset="11470.1469">4439 1492 106 0,'-30'-1'39'16,"10"26"0"-16,-10 13 0 0,-2 7-39 15,4 5 1-15,8 8-1 16,2-1 2-16,11-1-2 16,12-8 1-16,11-9 0 15,13-11-1-15,12-13 0 16,8-15 1-16,8-14 0 15,4-10-1-15,0-12 2 16,-8-8-3-16,-3-8 4 16,-14-6-3-16,-12-3 2 15,-14 6-2-15,-15 0 1 16,-14 9-1-16,-5 3 2 15,-11 11-1-15,-3 9-1 16,5 11 1-16,0 4-1 16,13 7 0-16,8 8 0 15,12-7 0-15,23 18 0 0,14-9-1 16,15-5 1-16,15-2 0 15,13-4 1-15,4-5 0 16,0-3 0-16,-4-2-1 16,-14 1 1-16,-11 0 0 15,-14 3 0-15,-21 6 0 16,-20 2-1-16,-5 17 1 15,-24 6-1-15,-8 12 0 16,-9 12-2-16,2 6 2 16,1 5-1-16,5 1 1 15,11 0-1-15,17-10 1 16,19-7 0-16,15-17 0 15,18-12 1-15,10-16 0 16,8-13 0-16,5-10 0 0,-1-13 0 16,-5-12 0-16,-8-7 0 15,-9-1 0-15,-13-2 0 16,-17 0 1-16,-9 6-2 15,-15 7 0-15,-6 10 0 16,-10 11 0-16,-2 9 0 16,-2 9 0-16,5 10 0 15,7 7 0-15,11 7 0 16,9 2 0-16,12 1 0 15,13-4-2-15,14-5 2 16,12-4 0-16,6-4 0 16,4-5 2-16,3-4-2 15,-6-1 0-15,-2-1 0 16,-11 1 0-16,-11 4 0 0,-14 4 0 15,-6 8 0-15,-10 6 0 16,-13 9 0-16,-6 12 0 16,-8 9 0-16,-5 11-2 15,4 6 2-15,3 1 0 16,4 0-1-16,11-8 1 15,10-6 0-15,12-13 1 16,10-15-1-16,11-16 2 16,3-18-2-16,3-18 0 15,-3-14 0-15,-3-6 0 16,-8-13 0-16,-9-4 0 15,-10-6 0-15,-11 9 0 16,-9 5-2-16,-3 14-2 0,-9 9-3 16,9 13-9-1,-10 6-23-15,23 20-1 0,-11-3 0 16,21 12-1-16</inkml:trace>
  <inkml:trace contextRef="#ctx0" brushRef="#br0" timeOffset="11673.1672">6321 1174 92 0,'38'-14'40'16,"-13"6"2"-16,-16 10-3 16,-9 13-10-16,-6 13-25 15,-12 13-2-15,-6 10-1 16,1 7-2-16,7 8-1 0,6 3-1 15,0-6-7-15,23 1-28 16,-9-15-2-16,20-1 0 16,-3-21-2-16</inkml:trace>
  <inkml:trace contextRef="#ctx0" brushRef="#br0" timeOffset="11912.1911">6636 1371 97 0,'-43'-7'42'15,"3"18"1"-15,-11 0-1 16,10 10-11-16,16-5-31 16,-7 1 0-16,20-3 0 15,12 3 0-15,14-3 0 0,18-2 0 16,12-3 0-16,6 4 0 15,6-4-5-15,-3-4-5 16,15 6-28-16,-19-7-3 16,3 7 0-16,-17-6-1 15</inkml:trace>
  <inkml:trace contextRef="#ctx0" brushRef="#br0" timeOffset="12356.2355">7082 1441 128 0,'-23'2'43'15,"-19"-2"-1"-15,8 19-5 16,-17-4-32-16,7 5-5 0,2 2 0 16,6 5 0-16,10 2 0 15,11 5 0-15,13-6 0 16,15-2 0-16,15-5 0 15,13-10 0-15,11-6 0 16,9-9 0-16,0-10 0 16,6-6 0-16,-5-7 0 15,-3-5 0-15,-11 3 0 16,-11 0 0-16,-11 8 0 15,-8 3 0-15,-6 13 0 16,-14 18 0-16,-9 17 0 16,-6 18 0-16,-7 17 0 15,-1 16 0-15,-7 10 0 16,-4 16 0-16,-3 2 0 0,-3 1 0 15,-2-11 0-15,-5-7 0 16,-1-19 0-16,-3-14 0 16,-3-19 0-16,4-21 0 15,6-20 0-15,2-28-8 16,24-2-16-16,-6-37-19 15,19-4 0-15,3-23-2 16,18 5-1-16</inkml:trace>
  <inkml:trace contextRef="#ctx0" brushRef="#br0" timeOffset="16099.6098">358 2905 75 0,'0'0'37'0,"9"-13"-1"16,20 5 1-16,9-12-21 16,19 10-13-16,10-1 0 15,20 2 0-15,9-1-1 16,14 2 1-16,5-5-1 15,9-2 0-15,2-8 0 16,4-3 0-16,-4-5-1 0,-8-1 0 16,-12-2 0-16,-15 0-2 15,-17 1 1-15,-18 2-1 16,-23 2 0-16,-21 2-1 15,-26 0 1-15,-25 4 0 16,-22-1 1-16,-20 0 1 16,-12 1 1-16,-6 6-1 15,5-1 2-15,12 5-2 16,14 1 1-16,25 6-1 15,28 3 0-15,29 6-1 16,29 2 0-16,23 8 0 16,19 4-1-16,14 3 1 15,10 6 0-15,-2 1 0 0,-4 4 0 16,-17 0 2-16,-17 3-2 15,-23 7 3-15,-36 3-2 16,-29 3 1-16,-34 7-1 16,-28 4 1-16,-17-1-1 15,-11 0-1-15,2 0-3 16,6-13-4-16,34 4-31 15,8-20-2-15,39-2 0 16,20-26-2-16</inkml:trace>
  <inkml:trace contextRef="#ctx0" brushRef="#br0" timeOffset="16624.6623">789 4251 106 0,'0'0'40'0,"10"-3"0"15,-3 27-11-15,-4 6-27 16,1 19-1-16,-1 8-1 15,-4 16 1-15,0 9 0 16,-7 4-1-16,3 3-1 16,4-11-3-16,6-2-4 15,-1-23-28-15,21-12-3 0,1-23 1 16,13-14-2-16</inkml:trace>
  <inkml:trace contextRef="#ctx0" brushRef="#br0" timeOffset="16805.6804">995 4239 108 0,'-1'-20'41'16,"4"0"0"-16,24 10-1 15,4-5-38-15,23-3-2 16,16 2-2-16,8-6-5 15,15 10-29-15,-13-6-3 16,-2 17-1-16,-21-2-1 0</inkml:trace>
  <inkml:trace contextRef="#ctx0" brushRef="#br0" timeOffset="16978.6977">906 4555 110 0,'-29'28'41'0,"20"-16"2"16,42-5-3-16,23-17-39 15,27-10-3-15,22 8-22 16,5-15-14-16,19 4-3 16,-6-5 0-16,2 10-2 15</inkml:trace>
  <inkml:trace contextRef="#ctx0" brushRef="#br0" timeOffset="20509.0507">1392 4969 86 0,'0'0'37'15,"0"0"0"-15,0 0 1 16,27-16-37-16,-3 3 1 16,8-5-2-16,9 3 2 15,4-3-2-15,2 6 2 16,-1 0-2-16,-3 10 2 15,-9 9 0-15,-10 10-2 16,-16 10 2-16,-15 12-1 16,-12 7 0-16,-13 7 0 15,-6 3 2-15,-8 3-3 16,5-7 1-16,3-2 0 15,9-6 0-15,11-11-1 0,17-9 0 16,18-13-1-16,20-10-4 16,10-20-27-16,25 0-7 15,1-16 1-15,15-3-1 16</inkml:trace>
  <inkml:trace contextRef="#ctx0" brushRef="#br0" timeOffset="21150.1148">2293 4903 93 0,'-33'-3'39'15,"-2"14"0"-15,-13-2 1 16,8 13-37-16,-5 8 3 16,5 7-4-16,6 4 2 15,12 6-1-15,5-3-2 0,15 2 1 16,16-10-2-16,11-6 1 15,16-18-1-15,11-7 0 16,6-15 0-16,8-15 0 16,2-13 0-16,-4-8-1 15,-5-8-1-15,-11-4 2 16,-14 1-2-16,-14 0 2 15,-16 6-2-15,-17 10 2 16,-13 10-1-16,-10 10 2 16,-6 12-1-16,-1 9 1 15,0 9 0-15,9 8-1 16,13 2 0-16,15 0 1 15,19-6-1-15,24-1 0 16,19-12 0-16,12-2 1 16,14-5-2-16,2-4 1 0,1-3 0 15,-8 0 0-15,-14 4 0 16,-16 2 0-16,-18 8 0 15,-19 6 0-15,-21 7 1 16,-14 10 0-16,-16 9 1 16,-4 6 0-16,-4 5 0 15,2 8-1-15,9 1 1 16,13-2-1-16,18-7 1 15,25-7-2-15,18-13 0 16,18-10 0-16,17-15 0 16,5-14 0-16,2-11 1 15,-3-10-1-15,-12-6 0 16,-18-7 1-16,-15-2-2 15,-23 0 0-15,-18 2-2 0,-18 4 1 16,-8 7-3-16,-6 4 1 16,4 16-5-16,-6-8-19 15,29 25-11-15,3-4-1 16,27 14-1-16,7-3 1 15</inkml:trace>
  <inkml:trace contextRef="#ctx0" brushRef="#br0" timeOffset="21659.1657">3484 4756 97 0,'0'0'41'16,"-15"-23"-1"-16,15 23 0 15,-16-22-36-15,16 22-1 0,-13-17 0 16,13 17-1-16,0 0 0 15,-11-9-1-15,11 9-1 16,0 0 1-16,-3 13-1 16,3-13 0-16,7 13 0 15,-7-13-1-15,12 11 1 16,-12-11 0-16,13 9 0 15,-13-9 0-15,0 0 0 16,12 2 1-16,-12-2-1 16,0 0 1-16,0 0-1 15,-9 12 0-15,-1 2 0 16,-5 6 1-16,-5 8 0 15,-2 5-1-15,-1 4 1 0,1 4 0 16,7 3 0-16,1-1-1 16,14-3 1-16,8-5-1 15,9-9 1-15,7-7-1 16,9-14 0-16,7-9 0 15,2-14 0-15,0-13-1 16,-5-9-1-16,-2-10 2 16,-9-7-2-16,-7-2 1 15,-10 0-1-15,-14 3 0 16,-6 8-1-16,-8 8 0 15,1 16-5-15,-9-3-16 16,27 27-16-16,-15 1 0 16,20 17-1-16,1-2 1 15</inkml:trace>
  <inkml:trace contextRef="#ctx0" brushRef="#br0" timeOffset="22138.2136">4062 4733 96 0,'-16'-18'40'15,"2"21"2"-15,-15-5-2 16,6 13-36-16,-11 6 0 16,5 12-1-16,-3 3 0 15,4 7-1-15,4 1 0 16,5-2-1-16,10-4 1 15,8-4-2-15,12-12 2 16,10-13-2-16,4-9-2 16,6-14 3-16,4-9-2 0,-3-11 1 15,1-6-1-15,-6-6 2 16,-1-2-2-16,-9 7 2 15,-5 6-1-15,-4 9 0 16,-7 17 0-16,-1 13 0 16,-3 21 0-16,0 13 0 15,3 12 2-15,3 6-2 16,4 4 1-16,8 3 0 15,8-8 0-15,7-10 0 16,5-12 0-16,3-10 0 16,-2-17 0-16,0-11 0 15,-5-17-2-15,-6-9 2 16,-1-13-2-16,-10-4 1 0,-5-8-3 15,-2-5-2-15,0 7-6 16,-15-10-12-16,11 24-18 16,-11 3-2-16,3 21 0 15,-3 5 0-15</inkml:trace>
  <inkml:trace contextRef="#ctx0" brushRef="#br0" timeOffset="22763.2761">5985 4366 76 0,'14'-54'40'0,"-12"-6"-2"16,-4 12 1-16,-18 3-35 15,2 11 1-15,-16 10-1 16,-6 18 2-16,-9 14-3 16,-5 20-1-16,-9 15 1 15,2 19-2-15,2 14 1 16,2 14-2-16,10 5 1 0,10 3-2 15,12 3 0-15,13-9-4 16,19 1-4-16,-2-24-28 16,24-6-2-16,-2-25-1 15,10-8 0-15</inkml:trace>
  <inkml:trace contextRef="#ctx0" brushRef="#br0" timeOffset="23469.3467">5342 4832 95 0,'-31'-8'39'15,"4"-3"0"-15,27 11 0 16,0 0-37-16,47-6-1 16,7 1-1-16,20-1 0 0,11-1 0 15,7 1 1-15,6 0-1 16,-4 1 0-16,-8 1 0 15,-14 4 1-15,-15-1-1 16,-14 3 1-16,-15-2-1 16,-16 2 1-16,-12-2 0 15,-22 3 0-15,-3-1 1 16,-11 3-1-16,-1 4 1 15,-4 7-1-15,-1 3 0 16,7 3 0-16,8 4 1 16,11 1-2-16,15-2 2 15,14-1-2-15,13-6 1 16,15-9-1-16,10-3 1 15,4-9-1-15,4-6-2 0,-2-6 3 16,-5-7-3-16,-7-3 2 16,-10-3-1-16,-12 0 1 15,-9 2-1-15,-10 1 1 16,-7 4 1-16,-3 3-2 15,-4 5 1-15,10 13 0 16,-17-13 0-16,17 13-1 16,0 0 1-16,0 0 0 15,23 3 0-15,-3 3 0 16,6 1 0-16,4 3 1 15,3 2-1-15,-2 4 1 16,-1 5-1-16,-3 3 0 16,-9-1 1-16,2 5-1 15,-11-2 1-15,-4 2-1 16,-5-4 1-16,-3-5-1 0,-4-4 1 15,7-15-1-15,-14 11-1 16,14-11 1-16,-7-19 0 16,11-1 1-16,3-5-1 15,7-6 1-15,5-4-1 16,2 0 1-16,2-2-1 15,1 5 0-15,1 3-1 16,-3 1-6-16,16 17-13 16,-14-13-19-16,15 14-2 15,-3-7-1-15,16 6-2 16</inkml:trace>
  <inkml:trace contextRef="#ctx0" brushRef="#br0" timeOffset="24010.4008">8360 4063 91 0,'6'-26'39'15,"-6"26"-1"-15,-35 1 1 16,-1 30-34-16,-18 16-1 15,-7 18-1-15,-7 17 0 16,-2 12 0-16,2 4 0 16,10 2-1-16,8-7 0 15,20-5-2-15,19-17 2 16,20-16-2-16,23-24 1 15,21-19-1-15,13-16 0 16,4-16-1-16,2-10 1 16,-5-9 0-16,-15-7-2 0,-18-4 1 15,-18 2-1-15,-18 5-1 16,-21 10 2-16,-9 6 0 15,-7 12-2-15,-2 1-2 16,14 17-4-16,-1-12-21 16,28 9-9-16,17 3 0 15,23-5-1-15</inkml:trace>
  <inkml:trace contextRef="#ctx0" brushRef="#br0" timeOffset="24423.4421">9005 4400 90 0,'0'0'39'0,"-27"-16"2"16,0 24-1-16,-17 4-34 16,-4 10 0-16,-6 3-2 15,6 9-1-15,1-2 0 16,14 4-1-16,16-4-1 15,17-3-1-15,22-7 0 16,10-5 0-16,19-1-1 16,1-1 1-16,1-1 0 15,-2 1 0-15,-12 5 1 0,-12 4-1 16,-18 5 1-16,-18 5-1 15,-16 1 2-15,-8-1-2 16,-1 2 0-16,-3-9-4 16,10 0-4-16,2-23-20 15,25-4-12-15,15-1 0 16,19-11-4-16,10-11 3 15</inkml:trace>
  <inkml:trace contextRef="#ctx0" brushRef="#br0" timeOffset="24851.4849">9250 4776 92 0,'0'0'39'16,"19"4"2"-16,-19-4-2 16,27-8-32-16,-9-2-3 15,10 0-1-15,6-7 0 16,4-5-2-16,7-3 0 15,-1-4-1-15,6-1 1 16,-5-5-1-16,-9 5 1 16,-6 0-1-16,-12 6 0 15,-13 3 1-15,-10 7-1 16,-17 5 1-16,-12 9 0 0,-4 11 0 15,-9 4-1-15,0 6 1 16,2 11-1-16,10 0 0 16,8 4 0-16,16 0 0 15,11-3-2-15,18-3 0 16,16-4-2-16,12-13-2 15,17 5-11-15,-8-21-22 16,25 2-1-16,-9-18-1 16,7 2 1-16</inkml:trace>
  <inkml:trace contextRef="#ctx0" brushRef="#br0" timeOffset="25061.5059">10175 4383 102 0,'-14'5'41'0,"-21"3"1"15,0 18-1-15,-11 7-37 16,0 12 0-16,-6 2-1 15,9 6-1-15,9-2-1 16,10-3 0-16,22-8-1 16,19-10-1-16,26-10-2 15,13-18-2-15,21-1-10 16,-6-22-21-16,20 1-6 15,-4-16 0-15,8 5-1 16</inkml:trace>
  <inkml:trace contextRef="#ctx0" brushRef="#br0" timeOffset="25225.5223">10670 4699 88 0,'-19'22'42'15,"-5"-16"1"-15,15 1-4 16,-5-10-31-16,1-12-46 15,19 5-3-15,-6-10-1 16,9 5-1-16</inkml:trace>
  <inkml:trace contextRef="#ctx0" brushRef="#br1" timeOffset="31390.1387">13745 1183 91 0,'0'0'38'0,"0"0"1"16,0 0-2-16,-48-53-31 0,14 37-1 15,-19 17 0-15,-5 11-2 16,2 8-1-16,2 8 1 16,5 8-2-16,17 3 2 15,21-6-3-15,22-1 2 16,15-8-2-16,17-8 1 15,11-10 0-15,7-6 0 16,8-14 0-16,2-10 0 16,-71 24 0-16,73-35 0 15,-73 35 0-15,63-43 0 16,-63 43 0-16,61-41 0 15,-61 41 0-15,0 0 0 16,56-53 0-16,-56 53-1 0,20-2-1 16,-8 19 1-1,-12 16-2-15,5 13-1 0,-3 9-3 16,6-2-14-16,20 9-21 15,1-23-1-15,23-4 1 16,-1-21-2-16</inkml:trace>
  <inkml:trace contextRef="#ctx0" brushRef="#br1" timeOffset="31571.1568">14691 1244 111 0,'0'0'40'16,"7"-15"1"-16,-7 15-5 15,0 0-41-15,47-26-9 16,-47 26-24-16,58-30-2 0,-58 30 0 16,66-28-1-16</inkml:trace>
  <inkml:trace contextRef="#ctx0" brushRef="#br1" timeOffset="31721.1718">14714 1506 112 0,'-44'40'40'0,"25"-7"2"16,19-33-2-16,25 4-39 15,30-19-6-15,15-18-31 16,29-8-4-16,1-9 0 16,13-7-2-16</inkml:trace>
  <inkml:trace contextRef="#ctx0" brushRef="#br1" timeOffset="32037.2034">16120 788 87 0,'0'0'41'16,"0"0"1"-16,0 0-2 0,0 0-19 16,0 0-22-16,0 0 1 15,0 0-1-15,0 0 1 16,28 23-1-16,-34 49 0 15,-7 17-3-15,-2-6-2 16,12-2-32-16,-5-10-1 16,10-18-1-16,7-26 0 15</inkml:trace>
  <inkml:trace contextRef="#ctx0" brushRef="#br1" timeOffset="32241.2238">16230 878 113 0,'5'-64'44'0,"-5"64"-2"16,16-55-1-16,-16 55-40 16,0 0-1-16,64-64-1 15,-64 64-4-15,70-24-2 16,-70 24-28-16,81-14-6 15,-81 14 0-15,86-3-1 16</inkml:trace>
  <inkml:trace contextRef="#ctx0" brushRef="#br1" timeOffset="32439.2436">16464 849 113 0,'0'0'44'0,"-81"46"0"15,81-46-4-15,-52 33-38 0,52-33-2 16,0 0 0-16,0 0-2 15,0 0-4-15,52 23-18 16,-52-23-19-16,80-8 1 16,-29 3-1-16,-6 1 3 15</inkml:trace>
  <inkml:trace contextRef="#ctx0" brushRef="#br1" timeOffset="32756.2753">15791 1548 88 0,'44'-20'42'0,"22"-5"-2"16,29-4 1-16,13-8-31 15,25-12-5-15,11 0-1 16,-74 26-3-16,4 0-5 16,-10 2-29-16,5-1-5 15,31-7-2-15,-13 22-2 16</inkml:trace>
  <inkml:trace contextRef="#ctx0" brushRef="#br1" timeOffset="33321.3318">16230 1827 90 0,'-16'-4'40'0,"4"12"0"15,-15 1 1-15,7 18-33 16,-10-3-3-16,2 10-2 0,-2-2 1 16,4 5-3-16,4-4 1 15,5-2-1-15,10-8-1 16,9-8 0-16,11-10 0 15,7-10 0-15,6-13 0 16,3-5 1-16,3-9-1 16,-2-6 1-16,-2-6-1 15,-3-1 1-15,-6 1 0 16,-6 6 0-16,-4 7-1 15,-5 8 1-15,-3 8 0 16,-1 15-1-16,0 0 0 16,1 12 1-16,3 8 0 15,9 0-1-15,8 2 1 16,6-4-1-16,14-4 1 0,10-11 0 15,10-6 0-15,-1-8 0 16,7-6 0-16,-11-5 0 16,-5 0 0-16,-6 0 0 15,-13 3-1-15,-14 6 2 16,-18 13-2-16,0 0 0 15,0 27 0-15,-17 6 0 16,-1 11-2-16,-4 7 0 16,9 3-2-16,1 0-7 15,18 13-11-15,-14-23-15 16,22 3-7-16,-5-17-2 15,13 2 1-15</inkml:trace>
  <inkml:trace contextRef="#ctx0" brushRef="#br1" timeOffset="33974.397">14272 3334 95 0,'5'-21'38'0,"-1"11"0"15,-23-13-10-15,2 16-22 16,-14-1-1-16,-3 12 0 15,-11 7-1-15,-6 14 0 16,-7 11 0-16,2 10-1 16,0 8 2-16,11 5-3 15,5-3 1-15,15-1-1 16,21-12 0-16,18-16-1 16,20-14 0-16,17-23-1 0,14-13 1 15,11-14-1-15,-2-10 0 16,0-3 1-16,-7-3-1 15,-15 7 1-15,-9 6-1 16,-12 10 1-16,-12 9-2 16,-19 21 1-16,0 0 1 15,4 23-2-15,-12 10 2 16,-1 9-2-16,1 9 1 15,7 3-1-15,12 4-1 16,6-10-4-16,20-2-6 16,-1-31-16-16,30 5-13 15,-3-27 0-15,16 0-1 16,-5-23 1-16</inkml:trace>
  <inkml:trace contextRef="#ctx0" brushRef="#br1" timeOffset="34142.4139">15082 3421 121 0,'16'-19'40'0,"16"6"2"16,5-19-10-16,9 5-34 16,14 8-4-16,-4-14-18 15,5 29-16-15,-16-5 0 16,-9 20 0-16,-23 1-1 15</inkml:trace>
  <inkml:trace contextRef="#ctx0" brushRef="#br1" timeOffset="34292.4289">15016 3727 114 0,'0'0'41'16,"38"-13"-1"-16,12-18-3 16,15-7-45-16,25 7-28 15,-2-12-4-15,10 10 0 16,-4-8-1-16</inkml:trace>
  <inkml:trace contextRef="#ctx0" brushRef="#br1" timeOffset="35499.5496">16429 2879 87 0,'19'-11'38'15,"-4"-5"1"-15,19 4 1 16,1-12-31-16,18-3-5 15,7-5-3-15,10 6 2 16,2-2-4-16,-2 7 2 16,-9 7-1-16,-17 16 1 15,-18 16-1-15,-25 14 1 16,-20 14 1-16,-21 14-1 15,-19 12 3-15,-10 4-2 0,-4 1-1 16,6-6 1-16,13-7-1 16,16-7 0-16,27-17-1 15,28-17 0-15,36-19-3 16,18-18-2-16,31-6-9 15,-1-24-24-15,27 3-3 16,-9-19 1-16,1 6-1 16</inkml:trace>
  <inkml:trace contextRef="#ctx0" brushRef="#br1" timeOffset="36416.6412">17509 2708 107 0,'-48'12'40'0,"-9"-5"2"15,6 19-3-15,-3-1-35 0,7 8-1 16,5 3 0-16,12 4-2 15,8 4 0-15,14-1 0 16,11-4-1-16,16-4 1 16,21-12-1-16,13-14 0 15,10-8-1-15,8-10 1 16,2-14-1-16,2-11 0 15,-5-5 1-15,-15-6-1 16,-11-2 0-16,-17 0 1 16,-15 1-1-16,-14 4 1 15,-13 8-1-15,-9 5 2 16,-10 8-2-16,2 8 3 15,-2 7-2-15,8 9 0 0,10 3 2 16,16-6-1-16,8 15 0 16,19-9 0-16,19-1 0 15,14-3-1-15,9-3-1 16,8-3 1-16,-2 0 0 15,-4-2 0-15,-12 3 0 16,-12 1 0-16,-18 5 0 16,-19 9 0-16,-20 7 2 15,-19 7-2-15,-8 6 0 16,-7 11 0-16,-2 3 1 15,-2 2-2-15,17 2 2 16,10-4-2-16,17-5 1 16,14-6 0-16,23-15 0 15,14-10 0-15,14-14 0 0,5-13 0 16,3-12 1-1,0-12-2-15,-7-12 1 0,-9-6 1 16,-12-1-2-16,-16-1 0 16,-16 1 0-16,-11 7-1 15,-13 9 1-15,-7 9 0 16,-4 11 0-16,-5 12-1 15,7 10 2-15,10 8 2 16,9 7-2-16,13 3 2 16,18 2-2-16,13-1 3 15,13-4-3-15,14-3 2 16,5-5-1-16,2-3-1 15,-2-5 0-15,-5 0 1 16,-15-3-1-16,-11 3 0 16,-14-1 1-16,-26 4-1 0,3 12 1 15,-26 7-1-15,-9 10 1 16,-9 7-1-16,-2 9 1 15,5 7-2-15,6 2 2 16,15 1-1-16,20-7 1 16,23-13-2-16,18-12 2 15,19-13-1-15,6-17 1 16,3-16-1-16,-1-15 1 15,-10-12 1-15,-16-7-4 16,-19-4 0-16,-17-1-1 16,-22 0-4-16,-16 11-4 15,-19-4-11-15,3 39-9 16,-29-9-10-16,6 32-2 15,-12 5 2-15,5 28 1 0</inkml:trace>
  <inkml:trace contextRef="#ctx0" brushRef="#br1" timeOffset="36716.6712">16626 3554 113 0,'0'0'42'15,"20"-15"0"-15,51 1-1 0,44-15-40 16,34-3 0-16,36-7 0 15,35-2 0-15,27 1-1 16,10 4-1-16,3 5 0 16,-15 5-4-16,-17 20-9 15,-41-12-21-15,-28 24-6 16,-55-3-2-16,-39 14 0 15</inkml:trace>
  <inkml:trace contextRef="#ctx0" brushRef="#br1" timeOffset="37047.7043">17343 3733 98 0,'10'-29'39'0,"1"16"1"16,-13 1-3-16,2 12-35 15,-19 21-1-15,3 13 0 16,-12 13 0-16,-4 10 0 16,-2 3-1-16,5 1-2 15,11-1-2-15,9-16-5 16,33-3-26-16,7-25-4 15,31-11 1-15,5-26-2 0</inkml:trace>
  <inkml:trace contextRef="#ctx0" brushRef="#br1" timeOffset="37966.7962">17992 3699 110 0,'-28'12'41'0,"-17"-4"0"16,7 21-4-16,-5-6-33 15,8 8-1-15,7 4-1 16,13-1-1-16,10 3 0 15,13-7 0-15,10-1 0 16,13-10-1-16,11-6 0 16,5-11-1-16,2-13 1 15,0-10 0-15,0-16-1 0,-3-8 0 16,-9-8 1-16,-5-7-1 15,-5 0 0-15,-5-3 0 16,-7 5-1-16,-6 9 1 16,-3 8 0-16,-6 12 1 15,-4 10-1-15,4 19 1 16,-12-1 1-16,5 16 0 15,6 1 0-15,4 5 0 16,8-2 1-16,12 1-2 16,13-6 1-16,11-5 0 15,10-5-1-15,6-2 1 16,2-4-1-16,-4-2 0 15,-4-1 0-15,-10 3 1 0,-14 2-1 16,-16 5 0-16,-17 4 0 16,-13 10 1-16,-14 7-1 15,-7 5 1-15,-3 5-1 16,-1 6 1-16,8 2-1 15,6 0 1-15,12-6 0 16,16-3-1-16,12-11 1 16,19-15-1-16,10-12 0 15,10-15 0-15,7-12 1 16,2-10-2-16,-5-10 1 15,-7-5 0-15,-8 0 0 16,-12 4 0-16,-14 1-1 16,-11 9 1-16,-8 10-1 15,-10 9 1-15,-4 6 0 16,2 12 0-16,-1 6 0 0,14-2 0 15,-8 21 1-15,17-6-1 16,12 1 1-16,12-2-1 16,14 1 0-16,8-3 0 15,5-5 0-15,4-4 1 16,0-3-1-16,-9-2 0 15,-4-1 0-15,-15 0 1 16,-13-3-1-16,-9 6 0 16,-14 0 1-16,-15 13-1 15,-8 4 1-15,-9 14-1 16,-1 6 1-16,3 14-1 15,4 7 0-15,9 0 1 16,13 1-1-16,14-7 0 16,10-9 0-16,13-17 0 0,7-15 0 15,4-19 2-15,-1-18-2 16,-3-15 0-16,-10-11 0 15,-11-8-2-15,-10-2-3 16,-23-12-6-16,-1 20-9 16,-40-14-9-16,5 34-4 15,-41 1-7-15,-9 25-5 16,-35 12 3-16</inkml:trace>
  <inkml:trace contextRef="#ctx0" brushRef="#br1" timeOffset="38567.8564">14409 4923 106 0,'-10'-24'40'0,"10"24"2"0,-18-17-3 15,4 17-38-15,-8 4 2 16,-5 17-3-16,-7 13 3 16,-5 15-2-16,-2 8 2 15,1 7-2-15,5 0 2 16,10-4-2-16,18-10 0 15,14-14 1-15,22-25-1 16,20-21-1-16,14-23 1 16,13-14-1-16,3-12 0 15,2-3 1-15,-12-2-1 16,-6 5 0-16,-17 11 0 15,-17 14 0-15,-15 20-1 0,-14 14 2 16,-18 23 0-16,-4 11-2 16,-4 14 2-16,3 4-2 15,8 6 1-15,10-4-3 16,20 0-1-16,10-21-6 15,34 7-13-15,-2-38-7 16,27 1-13-16,1-21 1 16,8-5-1-16,-8-14 2 15</inkml:trace>
  <inkml:trace contextRef="#ctx0" brushRef="#br1" timeOffset="38722.8719">15283 5032 108 0,'0'0'41'0,"11"11"-1"0,12-22-1 15,20 3-41-15,5 0-2 16,-3-7-7-16,13 19-27 16,-18-9-2-16,0 17 1 15,-21-3-1-15</inkml:trace>
  <inkml:trace contextRef="#ctx0" brushRef="#br1" timeOffset="38858.8855">15303 5324 92 0,'-39'35'40'0,"7"-19"1"16,18 0-2-16,14-16-23 15,23-17-22-15,30 3-26 16,-2-20-8-16,16 4 1 16,7-12-3-16</inkml:trace>
  <inkml:trace contextRef="#ctx0" brushRef="#br1" timeOffset="39323.932">16463 4791 95 0,'17'-26'39'16,"31"9"2"-16,2-13-7 15,17 11-30-15,0 2 0 16,5 9-1-16,-10 5 0 16,-5 15-2-16,-23 9-1 15,-26 12 1-15,-22 11 1 16,-23 9-1-16,-20 8 1 15,-15 7 0-15,-8-1 1 16,5-5-2-16,8-5 2 16,11-8-2-16,23-9-1 15,22-14 1-15,32-11-2 16,25-15-2-16,23-7-3 0,10-22-12 15,28 12-18-15,-7-20-5 16,11 5-1-16,-9-13 1 16</inkml:trace>
  <inkml:trace contextRef="#ctx0" brushRef="#br1" timeOffset="39872.9869">17397 4905 99 0,'-20'17'41'16,"-6"-5"1"-16,8 13-3 15,-3-7-33-15,1 11-4 0,-2 2 3 16,0 8-3 0,1-2 2-16,2 3-3 0,-1-5 0 15,6-3 0-15,7-7-1 16,6-10 0-16,1-15 0 15,27-14 0-15,2-13 0 16,5-9 0-16,7-11-1 16,1-1 2-16,-2-5-2 15,-2-2 1-15,-4 12-2 16,-6 5 2-16,-8 10-1 15,-7 9 1-15,-13 19 1 16,10-3-3-16,-10 15 2 16,-3 9 1-16,1 5 1 15,2 3-2-15,5-1 2 16,1-3-2-16,11-6 2 0,6-8-2 15,11-13 0-15,5-8 2 16,6-9-3-16,3-8 1 16,-1-4-1-16,-4 0 2 15,-4 0-2-15,-7 3 1 16,-10 11 0-16,-11 7-1 15,-11 10 1-15,-2 18 0 16,-13 8 1-16,-6 13-1 16,0 6 1-16,-1 8-3 15,6 3 0-15,4-3-3 16,16-2-5-16,1-31-14 15,35 7-5-15,-3-33-14 16,27-9 1-16,7-25 1 16,17-9-1-16</inkml:trace>
  <inkml:trace contextRef="#ctx0" brushRef="#br1" timeOffset="40053.0049">18730 4468 92 0,'-54'37'42'15,"-10"30"0"-15,-17 0-1 16,15 3-24-16,-4 15-16 15,18-5-3-15,15 5 0 16,14-16-5-16,32 9-16 16,-1-28-18-16,28-3 1 15,1-24-2-15,15-4 0 16</inkml:trace>
  <inkml:trace contextRef="#ctx0" brushRef="#br1" timeOffset="40337.0332">18685 4881 102 0,'-25'3'40'15,"-8"-3"1"-15,12 13-2 16,8 0-36-16,5 4-1 16,8 2 1-16,16-1-2 15,10-3 2-15,6 3-3 16,7-2 2-16,1 0-1 15,-4-1 1-15,-5 2-1 16,-11 4 0-16,-11 4-1 16,-13 1 1-16,-13 2-1 0,-9 1-1 15,-7 2 0-15,0-1-2 16,-4-8-4-16,16 9-14 15,-11-28-9-15,32-3-13 16,-12-3 2-16,28-12-2 16</inkml:trace>
  <inkml:trace contextRef="#ctx0" brushRef="#br1" timeOffset="40738.0733">19155 4427 100 0,'-10'8'41'0,"25"-1"0"15,-15-7-9-15,28-7-28 16,-4 6 0-16,5 2-1 16,-1 0 0-16,-4 4-1 15,-1 1 0-15,-9 3-1 16,-7 2 0-16,-8 8 0 15,-11 4-1-15,-10 7 1 16,-7 3-1-16,-4 5 1 16,0 1-1-16,4 1 0 15,6-6-1-15,18-5-1 16,17-7-3-16,10-15-9 0,35 8-14 15,-9-23-11-15,23 6-3 16,-4-16 0-16,12 9 0 16</inkml:trace>
  <inkml:trace contextRef="#ctx0" brushRef="#br1" timeOffset="40880.0876">19791 4736 113 0,'0'0'42'0,"-10"5"1"15,10-5-2-15,-14-25-42 16,3 10-6-16,11 15-14 15,-26-16-13-15,13 14-9 16,-15-6 0-16,1 8-1 16</inkml:trace>
  <inkml:trace contextRef="#ctx0" brushRef="#br2" timeOffset="56412.6407">1632 6953 94 0,'23'-30'37'16,"6"-6"-1"-16,15 4 0 15,-8 1-34-15,9 1 0 16,3 6-1-16,-6 11 1 16,-7 13-1-16,-12 18 0 15,-9 15 1-15,-7 16-1 16,-9 14 1-16,-6 13 0 15,-3 7-1-15,3 6 0 16,5-6 0-16,7-8 1 16,9-16-1-16,15-22 0 15,10-22 1-15,13-25 0 16,8-22 0-16,5-20-1 15,2-12 2-15,-9-8-1 16,-9-5 0-16,-12 1 0 16,-11 3 0-16,-16 7-1 0,-14 8 0 15,-3 13 0-15,-5 5-2 16,0 8-1-16,6 13-3 15,4-2-6-15,24 23-26 16,1-2-3-16,20 16 0 16,2-2-1-16</inkml:trace>
  <inkml:trace contextRef="#ctx0" brushRef="#br2" timeOffset="56713.6708">3383 6894 99 0,'-37'-39'39'0,"-3"16"0"15,-15 1-1-15,1 13-29 16,-8 16-6-16,7 17 0 15,-3 16 0-15,12 17-3 16,3 17 2-16,13 10-1 16,5 8 0-16,15 3-1 15,6-3-1-15,9-5-2 16,5-5-2-16,0-20-4 15,12-2-29-15,-12-24-2 16,8-6 1-16,-18-30-1 16</inkml:trace>
  <inkml:trace contextRef="#ctx0" brushRef="#br2" timeOffset="56871.6866">2771 7442 108 0,'2'-24'39'0,"11"-5"1"15,20 7-3-15,19-5-34 16,16-3-4-16,17 4-13 15,6-12-24-15,12 4 0 16,0-2-2-16,-1 4 0 16</inkml:trace>
  <inkml:trace contextRef="#ctx0" brushRef="#br2" timeOffset="57038.7032">3871 7000 112 0,'0'0'40'0,"8"-11"0"16,7-6-4-16,17-18-40 15,7 23-12-15,0-13-21 16,6 12-2-16,-7-2 0 16,-1 15-1-16</inkml:trace>
  <inkml:trace contextRef="#ctx0" brushRef="#br2" timeOffset="57187.7182">3859 7252 107 0,'-34'23'40'0,"20"-7"2"16,14-16-3-16,25-26-34 0,23 10-18 15,7-22-26-15,21 3-1 16,0-9 0-16,18 4-1 16</inkml:trace>
  <inkml:trace contextRef="#ctx0" brushRef="#br2" timeOffset="57804.7799">4516 6721 94 0,'19'-29'38'0,"13"0"1"15,2-6-1-15,11 5-33 16,0-8-2-16,6 5 0 0,-1 5-1 15,-4 7 0-15,-7 10-1 16,-8 12 0-16,-13 11 0 16,-10 13 0-16,-8 12 0 15,-9 10 0-15,-2 10 0 16,-6 7 0-16,4 4-1 15,4 1 0-15,6-4 0 16,13-7 1-16,8-13-1 16,14-9 1-16,13-19 0 15,5-15 0-15,8-17 1 16,2-12 0-16,-6-15-1 15,-5-9 1-15,-6-7 0 16,-14-2-1-16,-10-2 0 16,-8 3-2-16,-8 9 0 0,-8 1-2 15,3 18-2-15,-6 2-5 16,8 29-26-16,4-11-3 15,7 22-1-15,-2 2-1 16</inkml:trace>
  <inkml:trace contextRef="#ctx0" brushRef="#br2" timeOffset="57998.7992">5778 6847 101 0,'-16'28'39'0,"2"9"1"16,-12-5-2-16,13 9-33 15,-6-7-3-15,9 2-1 0,8-4-1 16,9-8-2-16,16-9-8 16,4-15-27-16,15-8-3 15,1-17 1-15,10-7-1 16</inkml:trace>
  <inkml:trace contextRef="#ctx0" brushRef="#br2" timeOffset="58139.8134">5928 6533 93 0,'-44'-13'40'15,"10"7"-5"-15,7 11-17 16,7-12-38-16,20 7-18 16,-2-13-2-16,19 5-1 15</inkml:trace>
  <inkml:trace contextRef="#ctx0" brushRef="#br2" timeOffset="58478.8473">6797 6384 97 0,'0'0'36'0,"0"0"2"16,9 36 0-16,-21 4-34 15,1 10-2-15,1 9-1 16,1 10-1-16,-4 7-2 16,4-6 1-16,6 4-11 15,-5-17-26-15,16-5 1 16,-4-17-1-16,8-10 0 15</inkml:trace>
  <inkml:trace contextRef="#ctx0" brushRef="#br2" timeOffset="58639.8634">6711 6806 83 0,'-27'-34'40'15,"8"13"0"-15,1-6 0 0,18 12-18 16,9-5-19-16,19 1-5 16,26 7-8-16,8-11-27 15,20 11-3-15,3-9 1 16,17 14-1-16</inkml:trace>
  <inkml:trace contextRef="#ctx0" brushRef="#br2" timeOffset="59042.9037">7798 6536 96 0,'-32'-21'40'15,"-5"10"0"-15,-17 2 1 16,7 13-33-16,-23 8-2 15,5 19 0-15,-3 5-2 16,9 9-1-16,8 1-1 16,14 4 0-16,14-6-1 15,20-6 0-15,21-11-1 16,17-15 1-16,16-13-1 15,13-10 0-15,8-15 1 16,4-5-1-16,-2-8 1 16,-11 0-1-16,-5-1 0 15,-17 4 2-15,-10 5-2 16,-12 9 0-16,-14 9 0 15,-5 13 0-15,0 0-2 0,-18 17 2 16,9 8-1-16,1 7 0 16,6 2-2-16,4 4-1 15,13 1-2-15,1-19-12 16,29 5-20-16,-6-24-3 15,22-6 1-15,-3-24-1 16</inkml:trace>
  <inkml:trace contextRef="#ctx0" brushRef="#br2" timeOffset="59229.9224">8548 6106 113 0,'-22'36'41'15,"-16"12"0"-15,10 20 0 16,-4 1-40-16,2 9 1 0,12 2-3 15,1 0-2-15,15 4-9 16,-3-17-25-16,20-4-3 16,-6-17-1-16,9-13 0 15</inkml:trace>
  <inkml:trace contextRef="#ctx0" brushRef="#br2" timeOffset="59390.9385">8326 6461 131 0,'11'-21'43'15,"21"14"-3"-15,5-13-7 16,15 7-38-16,26 4-28 16,-6-5-9-16,11 8 2 0,-5-2-4 15</inkml:trace>
  <inkml:trace contextRef="#ctx0" brushRef="#br2" timeOffset="60343.0336">1970 8492 96 0,'7'-22'36'16,"12"1"2"-16,4-9-2 15,6-3-35-15,-1 4 0 16,2 6-1-16,-3 9 0 15,0 14 1-15,-10 15 0 16,-6 14-1-16,-10 12 1 16,-2 13 2-16,-6 6-1 15,0 5 0-15,-2-2 1 16,8-1-2-16,3-14 2 0,11-8-1 15,6-15 1-15,15-15-1 16,3-19 0-16,10-12 0 16,-2-14 0-16,0-7 0 15,-9-8-1-15,-4-2 1 16,-15-3-2-16,-7 5 1 15,-8 5-3-15,-7 10 1 16,-2 6-2-16,4 5-2 16,3 24-6-16,12-21-27 15,18 23-2-15,-3-3 0 16,20 10 0-16</inkml:trace>
  <inkml:trace contextRef="#ctx0" brushRef="#br2" timeOffset="60620.0613">3303 8164 93 0,'-11'-22'39'0,"-9"2"0"16,2 17-1-16,-19 13-33 15,3 13 0-15,-3 12-1 16,2 21 0-16,-3 13-1 16,0 15 0-16,8 8 0 15,5 6-2-15,9 3 0 16,8-10-3-16,11-5-4 15,1-21-20-15,17-2-13 0,-4-28-1 16,10-7 0-16,-12-25-1 16</inkml:trace>
  <inkml:trace contextRef="#ctx0" brushRef="#br2" timeOffset="60770.0764">2892 8792 115 0,'-23'-27'40'0,"18"7"1"15,14-10-2-15,21-3-36 16,15 4-4-16,15-11-10 15,23 11-27-15,0-12-4 16,6 12 2-16,-1-5-4 16</inkml:trace>
  <inkml:trace contextRef="#ctx0" brushRef="#br2" timeOffset="61131.1125">3954 8302 104 0,'0'0'38'16,"28"-9"1"-16,10 6-9 16,5-11-32-16,9-7-3 15,17 9-29-15,-8-6-4 16,4 11 1-16,-10 1-2 15</inkml:trace>
  <inkml:trace contextRef="#ctx0" brushRef="#br2" timeOffset="61288.1282">4040 8590 108 0,'-3'14'41'0,"17"-21"-1"16,33-7-3-16,27-10-46 15,15-17-29-15,25 2-2 16,-2-5 0-16,5 7-2 15</inkml:trace>
  <inkml:trace contextRef="#ctx0" brushRef="#br2" timeOffset="63648.3642">5623 7873 77 0,'1'-22'36'0,"1"5"0"16,-9-10-6-16,6 8-24 15,-12-1-2-15,-2 6 0 16,-10 1 0-16,-3 13 0 16,-12 8-1-16,0 12 1 0,-9 17-1 15,-1 9 0-15,2 10 0 16,11 11-1-16,8 4 0 15,14 3-1-15,16-3 0 16,22-8 0-16,20-15 0 16,23-17-1-16,16-22 1 15,12-20-1-15,8-18 0 16,-1-18 1-16,-5-17-1 15,-16-7 1-15,-21-2-1 16,-24-2-1-16,-26 9-1 16,-29 8 0-16,-18 17-2 15,-27 9-1-15,-6 22-3 16,-21 8-3-16,16 25-22 15,-8-2-3-15,23 8-1 16,13-3-1-16</inkml:trace>
  <inkml:trace contextRef="#ctx0" brushRef="#br2" timeOffset="64136.413">6768 7778 70 0,'0'0'39'0,"8"-10"-3"16,-6 20 2-16,-2-10-19 0,-14 44-17 15,-3-3 0-15,5 10-2 16,-6 8-1-16,1 3-2 15,6 10-5-15,-6-15-29 16,14-1 1-16,-1-25-2 16,9-8 1-16</inkml:trace>
  <inkml:trace contextRef="#ctx0" brushRef="#br2" timeOffset="64287.4281">6658 8027 80 0,'-4'-16'41'15,"0"-4"-2"-15,4 20 2 16,23-23-24-16,10 13-17 15,11 9-10-15,9-11-26 0,14 11-4 16,-2-2 1-16,6 8-2 16</inkml:trace>
  <inkml:trace contextRef="#ctx0" brushRef="#br2" timeOffset="64885.4879">7441 7715 104 0,'0'0'39'0,"10"-17"2"0,13-6-3 16,13-1-38-16,13-4 0 15,12 1 0-15,0 5 1 16,-1 7-1-16,-6 11 1 15,-9 12 0-15,-20 16 0 16,-17 9 0-16,-22 14 0 16,-18 10 0-16,-15 3 1 15,-7 2-1-15,-6 1 0 16,1-6 0-16,8-6 0 15,13-10-1-15,20-6 1 16,20-13-2-16,24-12 0 16,22-8-1-16,23-7-2 15,9-14-7-15,25 2-28 16,-8-14 0-16,16 0 0 0,-8-11-2 15</inkml:trace>
  <inkml:trace contextRef="#ctx0" brushRef="#br2" timeOffset="65068.5062">8644 7745 100 0,'-33'16'39'0,"-3"18"0"16,-13-3-1-16,1 5-36 15,-8 10-1-15,-4 6 0 16,2 1-1-16,-2-1-2 16,15 3-5-16,-6-22-29 15,23 4-3-15,4-19 1 16,16-5-1-16</inkml:trace>
  <inkml:trace contextRef="#ctx0" brushRef="#br2" timeOffset="65225.5218">8235 7913 110 0,'9'-7'40'0,"-9"7"2"15,14 5-1-15,0 7-37 16,4 7-3-16,14 1-4 16,6-5-8-16,15 12-28 15,-1-12-2-15,12 8-1 16,-6-11-1-16</inkml:trace>
  <inkml:trace contextRef="#ctx0" brushRef="#br2" timeOffset="65991.5984">9626 7306 82 0,'-7'-17'37'0,"-9"17"-2"16,-18 10 1-16,-4 28-31 16,-9 12 0-16,4 20 1 15,-12 7 0-15,11 16-1 16,6-2-1-16,18 0 0 15,13-15-2-15,21-11 0 16,19-19-2-16,14-18 0 0,10-19 1 16,9-21-2-16,-8-11 2 15,-11-10 0-15,-11-6-2 16,-22-1 1-16,-21 5-2 15,-23 6 0-15,-21 9-2 16,-16 10-2-16,4 18-26 16,-18-1-7-16,12 18 0 15,2-3-1-15</inkml:trace>
  <inkml:trace contextRef="#ctx0" brushRef="#br2" timeOffset="66841.6835">2248 9723 85 0,'12'-9'35'15,"4"-10"0"-15,12 5 0 16,-5-9-31-16,8 5-2 16,-1 2 1-16,3 10-1 15,-9 8 1-15,-4 16-2 16,-10 11 1-16,-6 12 0 15,-4 12 0-15,-5 11 0 16,-5 6-1-16,4 1 0 16,1-5-1-16,10-4 1 15,8-14 0-15,6-13 0 0,6-22 2 16,13-14-1-16,3-17 1 15,6-18-1-15,-3-12 2 16,-2-11-2-16,-8-8 1 16,-7-1-3-16,-3 2 1 15,-8 7-2-15,-9 7 1 16,-1 13-2-16,-5 9-1 15,-5 12-4-15,4 18-15 16,0 0-17-16,23 18 0 16,-7-11 0-16,18 12-2 15</inkml:trace>
  <inkml:trace contextRef="#ctx0" brushRef="#br2" timeOffset="67087.7081">3733 9572 80 0,'-40'8'40'0,"0"19"-1"16,-11 2 1-16,3 31-17 15,-8-4-17-15,7 13-2 16,7 7-2-16,9 4-1 15,10 1-2-15,9-6-1 16,18-3-4-16,6-23-11 16,15 2-24-16,-3-24 2 15,11-5-1-15,-10-18 0 16</inkml:trace>
  <inkml:trace contextRef="#ctx0" brushRef="#br2" timeOffset="67246.724">3291 10174 105 0,'-30'-29'42'16,"19"6"-1"-16,12-10 0 15,29-4-36-15,14-2-4 16,16-7-3-16,21 5-7 16,3-11-29-16,22 10-1 15,-10-4-1-15,8 12-1 16</inkml:trace>
  <inkml:trace contextRef="#ctx0" brushRef="#br2" timeOffset="67419.7413">4483 9598 108 0,'10'-2'39'16,"-1"-11"0"-16,15-1-3 16,7-1-39-16,-1-9-6 15,13 11-29-15,-8-1 0 16,0 14-1-16,-6-1 0 15</inkml:trace>
  <inkml:trace contextRef="#ctx0" brushRef="#br2" timeOffset="67576.757">4482 9878 114 0,'-16'17'41'0,"6"-19"1"16,20-4-3-16,3-15-39 16,27-7-3-16,14 6-12 15,2-16-24-15,13 9-2 16,0-6 1-16,17 10-1 15</inkml:trace>
  <inkml:trace contextRef="#ctx0" brushRef="#br2" timeOffset="67892.7886">5749 9136 93 0,'11'-17'40'16,"-11"17"1"-16,14 9-2 15,-19 25-35-15,-5 20-1 16,-4 15-1-16,-1 13-1 16,1 13-2-16,3 0-2 15,12 14-9-15,0-25-27 16,19-9 2-16,5-23-2 15,18-15-2-15</inkml:trace>
  <inkml:trace contextRef="#ctx0" brushRef="#br2" timeOffset="68244.8238">6154 9231 78 0,'13'-8'41'0,"8"-3"-3"15,17 5 3-15,5-15-28 16,7 7-10-16,3 2 0 16,6 9 0-16,-9 6 0 15,-7 14-1-15,-13 8-1 16,-10 8 0-16,-18 11 0 15,-16 9 1-15,-16 5-1 0,-11 5 1 16,-10 2 0-16,2 1 0 16,-1-6-1-16,10-3 1 15,13-7-1-15,16-9 1 16,20-12-2-16,18-14-1 15,21-8-2-15,9-15-3 16,28 0-29-16,-7-24-6 16,16-2 0-16,-6-12-1 15</inkml:trace>
  <inkml:trace contextRef="#ctx0" brushRef="#br2" timeOffset="68975.8968">7288 9399 82 0,'5'-25'38'15,"-2"11"-2"-15,-7 3 2 16,4 11-33-16,-18 4 1 0,5 17-1 16,-7 4 0-16,1 13 0 15,-3 2-1-15,4 2 0 16,2 0-1-16,6-3 0 15,5-9-2-15,7-7 1 16,5-10-2-16,7-11 1 16,4-14-1-16,5-5 0 15,-2-7 0-15,2-6 1 16,-3-6-2-16,-5-3 1 15,-6 3-1-15,2 2 1 16,-8 4 0-16,-3 5-1 16,0 6 0-16,0 19 0 15,0-11 2-15,0 11-1 16,5 27 2-16,0-4-1 0,6 2 0 15,0 4 1-15,7-2 0 16,5-5 0-16,5-6-1 16,8-13 1-16,3-8-2 15,5-12 0-15,3-6 0 16,0-5-1-16,-4-5 1 15,-5 2 0-15,-5 1 0 16,-9 8-1-16,-5 6 1 16,-19 16 0-16,0 0 0 15,4 24 1-15,-18 11-1 16,0 6 0-16,-1 8 0 15,4 3-1-15,6 2-1 16,9-11-2-16,20-4-7 16,0-36-11-16,33-3-19 0,-1-26 1 15,20-10 1-15,2-25-3 16</inkml:trace>
  <inkml:trace contextRef="#ctx0" brushRef="#br2" timeOffset="69131.9124">8575 8902 105 0,'-36'10'39'0,"1"37"1"15,-21 14-1-15,4 12-36 16,-10 14-2-16,4 8 0 16,16 4-4-16,5-13-7 15,28 4-27-15,7-22-2 16,25-11 0-16,11-25 0 15</inkml:trace>
  <inkml:trace contextRef="#ctx0" brushRef="#br2" timeOffset="69443.9436">8799 9242 102 0,'-29'2'39'16,"2"15"1"-16,-6-7-3 15,10 13-33-15,4 4-1 16,13 2 0-16,6-4 0 15,15 2-1-15,8-8 0 16,10 0 0-16,0-3-1 16,1 1 1-16,-3-2 0 15,-7 5 0-15,-9 7 0 0,-15 5-1 16,-14 8 0-16,-9 0 1 15,-9 4-2-15,-3-4-2 16,4-2-5-16,-2-20-13 16,28 3-19-16,5-21-2 15,17-6-1-15,12-14 0 16</inkml:trace>
  <inkml:trace contextRef="#ctx0" brushRef="#br2" timeOffset="69577.9571">9131 9699 110 0,'8'13'42'16,"-8"-13"1"-16,0 0-2 15,-22 2-31-15,10-18-17 0,12 16-28 16,-13-28-7 0,6 14 0-16,-8-7-2 0</inkml:trace>
  <inkml:trace contextRef="#ctx0" brushRef="#br3" timeOffset="91148.1139">1635 11414 73 0,'3'-23'37'0,"5"8"0"16,-8-5-1-16,0 10-32 15,0 10-2-15,0 0 0 16,0 10 0-16,3 19 1 16,-4 13-1-16,-1 15 2 15,1 9-1-15,-2 10-2 16,2 5 1-16,-1 3-1 15,-4-2 1-15,4-6-2 16,-1-10 1-16,2-13-2 16,1-13 1-16,5-10 1 0,-5-30 0 15,0 0-1-15,11-20 1 16,-4-16 0-16,-3-15-1 15,-2-10 1-15,-1-14-1 16,1-11 1-16,-1-9 0 16,3-4-1-16,10-3 1 15,6 6-1-15,8 5 1 16,5 9 0-16,11 15-1 15,1 16 0-15,6 17 0 16,-2 13 0-16,0 20 0 16,-6 10-1-16,-6 11 1 15,-6 10-1-15,-9 8 1 16,-8 8-1-16,-12 4 1 15,-5 2 0-15,-12 1 0 0,-12-3 0 16,-9-5 0-16,-9-4 0 16,-7-9-2-16,-5-11 0 15,8-6-4-15,-4-17-4 16,21 2-27-16,-2-15-1 15,17 1 0-15,13-8-3 16</inkml:trace>
  <inkml:trace contextRef="#ctx0" brushRef="#br3" timeOffset="91501.1492">2983 11340 80 0,'0'0'41'16,"15"-8"0"-16,14-12-1 15,23 0-32-15,9-3-9 0,11-5-2 16,10 9-4-16,-7-2-30 16,5 16-1-16,-16 4 0 15,-9 11-2-15</inkml:trace>
  <inkml:trace contextRef="#ctx0" brushRef="#br3" timeOffset="91670.1661">3218 11418 93 0,'-34'21'41'15,"7"-15"1"-15,27-6-3 16,26 12-38-16,17-30-3 16,26 8-18-16,7-21-19 15,16 6 0-15,4-8-2 0,20 3 0 16</inkml:trace>
  <inkml:trace contextRef="#ctx0" brushRef="#br3" timeOffset="92553.2544">4703 11036 78 0,'17'-10'38'0,"-4"-1"-1"16,0 11 1-16,-13 0-34 15,-1 13-1-15,-8 5 0 16,-1 15 0-16,-10 3 1 15,-3 11-1-15,-1 1 0 16,1-3-1-16,4-3 0 16,4-7 0-16,10-8-1 15,4-13 0-15,1-14-1 16,23-9 0-16,2-14 1 15,1-8-1-15,1-7 0 16,5-8 0-16,-4-3 1 16,-3 0-1-16,1 6 0 0,-10 2 0 15,3 10 0-15,-9 7 1 16,-1 8-1-16,-9 16 0 15,15-8 0-15,-15 8 1 16,18 21 0-16,-7-5 0 16,1 6-1-16,3 0 0 15,4-1 1-15,4 1 0 16,4-8 0-16,4-6 0 15,5-8 0-15,4-8 0 16,4-9 0-16,4-8-1 16,-2-3 2-16,-6-1 0 15,-3 1-1-15,-12 5 0 16,-3 4 0-16,-8 10 0 15,-14 9-1-15,4 14 0 0,-13 8-1 16,0 8-1-16,0 5 0 16,2 5-3-16,5 5-2 15,-1-4-8-15,23 11-9 16,-8-24-17-16,22 4 0 15,-2-17-1-15,16-4 2 16</inkml:trace>
  <inkml:trace contextRef="#ctx0" brushRef="#br3" timeOffset="93011.3002">5876 10935 88 0,'0'0'40'0,"0"0"3"0,0 0-4 15,21 1-31-15,-4-6-3 16,10-3-3-16,3 3 2 16,6-4-3-16,-3 5 2 15,1 0-3-15,-2 3 2 16,-7 4-2-16,-1 3-2 15,-12 6 2-15,-3 5-2 16,-9 6 3-16,-2 5-3 16,-10 7 2-16,0 4 0 15,-2 2 0-15,1 0 0 16,7-4 0-16,6-2 1 15,9-12-1-15,13-13 1 16,9-12 0-16,11-15 0 16,1-12 0-16,4-9 0 0,-4-7 0 15,-6-3-1-15,-5-5 2 16,-6 7 0-16,-13 5-1 15,0 5 0-15,-2 7 0 16,4 1-1-16,8 9-2 16,6-2-3-16,18 15-13 15,-7-13-9-15,19 16-15 16,1-4-1-16,12 11 0 15,-2-1 0-15</inkml:trace>
  <inkml:trace contextRef="#ctx0" brushRef="#br3" timeOffset="93912.3903">2019 12530 72 0,'0'0'38'0,"-14"-11"-1"0,14 11-6 16,-20 15-24-16,16 1-1 15,-6 4-1-15,9 14 0 16,-2 6-2-16,3 13 0 15,-3 8-1-15,3 11 1 16,-2 2-2-16,0 4 1 16,-2 1-2-16,1-7 1 15,-2-6 0-15,0-10 0 16,2-11-1-16,0-12 0 15,3-11 1-15,0-22-1 16,0 0 1-16,-2-17-1 16,4-14 1-16,0-8 0 15,-1-14 0-15,2-13-1 16,4-13 1-16,-2-8-1 0,7 0 0 15,-2 0-1-15,6 8 1 16,5 5-2-16,3 12 2 16,7 11-2-16,2 15 1 15,7 13 1-15,2 14-2 16,5 2 1-16,0 10 0 15,0 3 0-15,-3 6-1 16,-7 1 2-16,-7 6-1 16,-12-1 0-16,-14 0 1 15,-13 2 0-15,-18-1 0 16,-11-1-1-16,-10 1 1 15,-7-4-2-15,-2 2-2 16,-2-16-12-16,19 5-22 16,2-10 0-16,23 3-2 0,8-8 1 15</inkml:trace>
  <inkml:trace contextRef="#ctx0" brushRef="#br3" timeOffset="94327.4317">3556 12438 86 0,'0'0'41'15,"12"4"-2"-15,6-14 0 16,18-4-37-16,-1 2-3 16,8-7-2-16,8 10-5 15,-9-13-23-15,11 16-7 16,-20 0 0-16,0 10-2 0</inkml:trace>
  <inkml:trace contextRef="#ctx0" brushRef="#br3" timeOffset="94469.4459">3620 12628 81 0,'-19'8'39'0,"19"-8"-2"16,19-7-1-16,19-18-44 16,21 3-29-16,5-9 1 15,16 4-4-15,-2-5 2 16</inkml:trace>
  <inkml:trace contextRef="#ctx0" brushRef="#br3" timeOffset="95143.5134">4995 11924 73 0,'12'-6'38'0,"-12"6"-1"15,11 14-5-15,-17 9-28 16,0 18 0-16,-10 13-2 16,-4 14 1-16,-4 7-1 15,1 5-3-15,9 0-1 16,0-16-4-16,28-6-18 15,5-29-12-15,22-21-1 0,14-27-1 16,22-14 1-16</inkml:trace>
  <inkml:trace contextRef="#ctx0" brushRef="#br3" timeOffset="96068.6059">5642 11899 62 0,'-44'45'40'15,"-13"6"-1"-15,10 14 1 16,-7-9-17-16,16 10-18 15,11-8-2-15,21-1 0 16,17-12-1-16,18-10-2 16,15-19 1-16,13-13-1 15,9-15 1-15,3-11-1 16,-3-13 0-16,-8-10-1 0,-12-8 1 15,-10-3 0-15,-15 3 0 16,-13-2-1-16,-13 9 1 16,-8 5-1-16,-5 8 1 15,-1 8 0-15,-2 7 1 16,4 9-1-16,7 7 0 15,10 3 1-15,0 0 0 16,27 13 0-16,5-7-1 16,9-4 1-16,10 0-1 15,8-4 1-15,4-4-1 16,-3-2 0-16,-1 0 0 15,-5-2 0-15,-13 2 1 0,-8 1-1 16,-12 5 1 0,-21 2-1-16,0 0 1 0,-17 24-1 15,-9-2 1-15,-7 9 0 16,-3 6-1-16,-1 5 1 15,4 2-1-15,7 1 1 16,12-3 0-16,13-10-1 16,14-8 1-16,16-11-1 15,10-13 0-15,11-12 0 16,7-11 0-16,-4-9 0 15,-2-9 0-15,-5-3 0 16,-8-4 0-16,-18 2-1 16,-8 4 1-16,-14 5 0 15,-8 6 0-15,-7 9 0 16,-7 8-1-16,-2 7 1 15,1 8-1-15,7 6 1 0,7 5 0 16,10-2 0-16,14-1 0 16,13-3 0-16,11-5 0 15,13-4 0-15,8-5 0 16,5-4 0-16,1-4 0 15,-2 3 0-15,-11-1 1 16,-9 5-1-16,-14 4 1 16,-9 7-1-16,-19-2 1 15,-7 30-1-15,-14 2 0 16,-7 11 1-16,2 7-1 15,-5 9 1-15,7 2-1 16,7-1 0-16,10-6 0 16,9-11 1-16,14-15 0 0,13-21-1 15,9-19 1-15,9-16 0 16,0-17-1-16,-3-9 1 15,-3-6 0-15,-11-5-1 16,-9 2-1-16,-12 2 0 16,-12 10-1-16,-10 9 0 15,-9 12-5-15,-8 2-4 16,16 27-11-16,-20-9-11 15,24 17-8-15,-3 1-2 16,22 7 2-16</inkml:trace>
  <inkml:trace contextRef="#ctx0" brushRef="#br3" timeOffset="96348.6339">7766 11755 81 0,'-29'8'40'16,"-1"18"-2"-16,-14 4 1 16,1 12-36-16,-19 16-3 15,1 5-1-15,4 5-4 16,-2-9-7-16,18 2-26 15,4-21 2-15,27-9 0 16,10-31-1-16</inkml:trace>
  <inkml:trace contextRef="#ctx0" brushRef="#br3" timeOffset="96504.6495">7440 12011 75 0,'12'-49'39'0,"3"13"1"15,-20-2-6-15,13 27-11 16,-12-1-15-16,4 12-3 16,12 1-2-16,8 2-2 15,18 7-4-15,7-12-10 16,27 17-15-16,-7-12-14 15,15 4 0-15,-3-7-2 16,8 4 1-16</inkml:trace>
  <inkml:trace contextRef="#ctx0" brushRef="#br3" timeOffset="96752.6743">8550 11656 90 0,'-34'21'38'16,"5"10"0"-16,4 0 2 15,9 5-41-15,-2 8 1 16,7 9-3-16,6 5-1 15,-4-9-15-15,13 12-20 16,1-14 1-16,11-2-1 16,2-15 0-16</inkml:trace>
  <inkml:trace contextRef="#ctx0" brushRef="#br3" timeOffset="97130.712">8807 11634 101 0,'0'0'42'0,"17"9"3"16,-17-9-3-16,27-12-42 15,2 4 1-15,8 0-2 16,4 1 2-16,4 3 0 0,-5 4 0 15,2 6-1-15,-10 8 1 16,-11 9 1-16,-14 6-2 16,-15 10 0-16,-16 6 1 15,-10 6-3-15,-7 3 3 16,-2 1-2-16,1-2 2 15,8-4-3-15,15-8 3 16,15-9 0-16,20-13-1 16,24-15-1-16,17-6-3 15,7-20-7-15,21 11-7 16,-14-30-6-16,19 8-18 15,-15-9-2-15,1 4-1 16,-15-3 2-16</inkml:trace>
  <inkml:trace contextRef="#ctx0" brushRef="#br3" timeOffset="98359.835">2208 13740 60 0,'0'0'38'0,"9"-12"-2"0,-9 12 3 16,9-10-32-16,-9 10-3 16,0 0 0-16,12 23 0 15,-12 3-1-15,-5 17 0 16,-1 11-1-16,0 15-1 15,-3 9 0-15,-1 9-1 16,-2 1 1-16,1 1-1 16,0-7 1-16,3-9-2 15,2-10 1-15,2-16 1 16,3-14-1-16,4-15 0 15,-3-18 0-15,8-13 1 16,-2-19-1-16,1-13 0 16,0-13 1-16,1-12-1 15,0-12 1-15,-1-7 0 0,2-5-1 16,4 3 1-16,2 4 0 15,1 10-1-15,6 11 1 16,1 11 0-16,4 12-1 16,1 14 0-16,3 15 0 15,-2 12 0-15,1 10-1 16,-4 9 1-16,-7 9 0 15,-7 7-1-15,-10 9 0 16,-11 5 1-16,-11 3-2 16,-16 0-2-16,-1 1-1 15,-12-15-10-15,14 5-12 16,-10-22-12-16,15-11-1 15,3-22-1-15</inkml:trace>
  <inkml:trace contextRef="#ctx0" brushRef="#br3" timeOffset="98683.8674">3730 13605 81 0,'0'0'41'0,"24"-23"-3"16,18 4-1-16,9-8-39 15,10-9-5-15,17 13-21 16,-8-5-9-16,5 15-1 15,-18 5-2-15</inkml:trace>
  <inkml:trace contextRef="#ctx0" brushRef="#br3" timeOffset="98825.8816">3809 13914 76 0,'-28'11'39'16,"28"-11"-1"-16,24-17-2 15,25-12-38-15,29 2-26 0,6-23-7 16,15 5-2-16,6-8-2 15</inkml:trace>
  <inkml:trace contextRef="#ctx0" brushRef="#br3" timeOffset="99104.9095">5102 13298 85 0,'10'-10'40'16,"7"14"-1"-16,-17-4-8 15,6 29-28-15,-6 9-1 16,-5 12-1-16,-4 12-3 15,-3 5-1-15,5 16-12 16,-6-15-25-16,9 4 1 16,-2-23-2-16,12-9 1 15</inkml:trace>
  <inkml:trace contextRef="#ctx0" brushRef="#br3" timeOffset="99451.9441">5323 13379 64 0,'-6'10'42'16,"6"-10"-1"-16,22 4 0 16,-4-15-24-16,30-1-15 15,6-5 0-15,8 2 0 16,-1 5-1-16,-1 5 0 15,-12 9 0-15,-10 11 0 16,-21 11 0-16,-13 11 0 16,-17 8-1-16,-11 8 2 15,-13 5-1-15,-3 0 0 16,2-1 0-16,1-5 0 15,15-7-1-15,12-9 1 16,19-12-2-16,19-13-1 0,21-9-2 16,14-22-7-16,33 11-16 15,-2-29-15-15,20 0 1 16,-1-16-3-16,12 1 3 15</inkml:trace>
  <inkml:trace contextRef="#ctx0" brushRef="#br3" timeOffset="100437.0426">6583 13266 54 0,'-45'1'41'15,"11"7"-1"-15,-5-2 0 16,10 25-17-16,-11-7-19 0,10 19 1 15,-1 10-1-15,1 9-1 16,6 3 0-16,8 3 0 16,13-6-1-16,15-9 0 15,19-16-1-15,20-17-1 16,16-22 1-16,15-18-1 15,10-15 0-15,0-13 0 16,-2-9-1-16,-9-5 1 16,-15 0-1-16,-20-1 1 15,-18 10-1-15,-22 7 0 16,-20 10 0-16,-12 11 0 15,-12 10 1-15,-4 8-1 16,5 8 1-16,4 6 0 16,14 4 0-16,19-11 0 15,9 16 0-15,25-12 0 0,12-3 0 16,16-3 0-16,10-4 0 15,4 1 0-15,-4-3 1 16,-8-1-1-16,-10 1 1 16,-12 4 0-16,-16 0 0 15,-9 2 0-15,-17 2-1 16,-20 6 1-16,-4 4-1 15,-8 10 1-15,-5 5-1 16,-1 12 0-16,-3 6 0 16,6 5 1-16,9 4-1 15,8-2 1-15,13-7-1 16,14-6 1-16,16-16-1 0,13-15 0 15,9-16 1-15,7-16-1 16,3-15 0-16,3-12 0 16,-6-11 0-16,-8-3 0 15,-5-3 0-15,-15 3 0 16,-9 7 0-16,-13 9 0 15,-9 16 0-15,-13 13 1 16,-5 14-2-16,-6 16 2 16,0 12-1-16,2 9-1 15,8 6 0-15,8 2 1 16,12-3-1-16,13-3 0 15,13-9 1-15,16-14-1 16,12-9 1-16,13-8 0 16,7-14 0-16,0-3 1 15,-4-4-1-15,-4 2 1 0,-11 0-1 16,-13 11 2-16,-16 7-2 15,-12 15 1-15,-17 15-1 16,-11 14-1-16,-5 11 2 16,-5 11-2-16,3 7 2 15,-4 2-2-15,7-2 2 16,7-7-1-16,8-10 0 15,9-14 1-15,7-19 0 16,9-17-1-16,3-20 0 16,2-14 0-16,-1-10 0 15,-6-9-1-15,-3-2 0 16,-15-3-2-16,-7 7-1 15,-16 3-1-15,1 25-8 16,-18-5-7-16,10 30-6 0,-14-13-9 16,14 18-9-16,5 0 3 15</inkml:trace>
  <inkml:trace contextRef="#ctx0" brushRef="#br3" timeOffset="101605.1595">8714 12870 68 0,'0'0'40'0,"-5"21"-2"16,12 18 0-16,-19 9-33 15,7 15-2-15,-4 5 1 16,0 13-1-16,-2 2 0 15,6 0-2-15,2-8-3 16,0-13-4-16,22-6-24 16,-1-28-9-16,10-13 0 15,1-28-2-15</inkml:trace>
  <inkml:trace contextRef="#ctx0" brushRef="#br3" timeOffset="101856.1846">9083 13012 62 0,'-47'15'41'0,"5"20"1"15,-14 2 0-15,8 16-17 16,1-13-22-16,15 0 0 16,13-6-1-16,17-9-1 15,13-8 0-15,17-4 0 16,14-6 0-16,6-3-1 15,8 0-1-15,1 0-1 16,3 4-1-16,-11-8-8 16,10 23-17-16,-22-13-14 15,-2 10-1-15,-12-10 0 0</inkml:trace>
  <inkml:trace contextRef="#ctx0" brushRef="#br3" timeOffset="102574.2564">9663 13215 64 0,'-5'-24'41'15,"-10"-2"-1"-15,-2 13 1 0,-8 1-34 16,-2 13-2-1,-7 5-1-15,1 15 1 0,-6 9-2 16,4 11-1-16,3 5 1 16,7 1-2-16,11-6 1 15,14-2 0-15,11-12-1 16,15-11 0-16,12-14 0 15,5-11-1-15,8-11 1 16,1-10-2-16,-3-1 2 16,-6-2-2-16,-6 3 1 15,-9 7 0-15,-10 6 0 16,-4 5 0-16,-14 12 0 15,0 0 0-15,5 29-1 16,-9 7 1-16,2 11-1 0,-4 8 1 16,3 13-1-16,-1 8 2 15,-4 7-1-15,-2 4 0 16,-9-1 0-16,-4-3 0 15,-14-7 1-15,-6-4-1 16,-10-12-1-16,-12-9-2 16,-2-12-3-16,-17-29-16 15,18 1-18-15,-9-24-2 16,6-9-2-16,0-22 1 15</inkml:trace>
  <inkml:trace contextRef="#ctx0" brushRef="#br3" timeOffset="103701.3691">10388 13102 57 0,'11'-3'39'16,"-11"3"0"-16,2 23 0 16,-12-1-25-16,-9 12-12 15,1 5 1-15,0 8-1 16,-3-3 0-16,9 5 0 15,1-9 0-15,6-5 0 16,5-10 0-16,6-12-1 16,7-13 0-16,7-9 0 15,3-13 0-15,0-11-1 16,3 0 1-16,-4-10 0 15,-4 0-1-15,-1-2 1 16,-5 4 0-16,-5 7 0 16,-5 5 0-16,-2 8 1 15,0 5-1-15,0 16 1 0,0 0-1 16,0 0-1-16,5 10 1 15,4 2 0-15,7 2 0 16,6-3-1-16,6-3 1 16,6-1 0-16,4-7 0 15,4-6 0-15,-3 1 0 16,2-5 0-16,-8-5 0 15,-5 5 1-15,-8 2-1 16,-2 0-1-16,-18 8 1 16,12 1-1-16,-14 12 0 15,-1 6-1-15,-4 12-1 16,0 3-1-16,5 7-1 15,-3-3-4-15,17 14-12 0,-11-27-11 16,17 7-11-16,2-17-1 16,16-5 1-16</inkml:trace>
  <inkml:trace contextRef="#ctx0" brushRef="#br3" timeOffset="103844.3834">11193 13370 89 0,'-15'3'41'0,"15"-3"-1"16,-22-10-2-16,18-19-46 15,16 17-31-15,-6-12-1 16,13 4-2-16,0-6 2 16</inkml:trace>
  <inkml:trace contextRef="#ctx0" brushRef="#br3" timeOffset="104213.4203">11730 12972 86 0,'-14'-12'41'16,"14"12"0"-16,-30-4-1 16,13 12-35-16,-8 9-1 15,3 7-1-15,0 3-1 16,5 5 0-16,5-1 0 15,6 0-2-15,10-2 1 16,7-9-2-16,8-4 1 0,5-3 0 16,3-3 0-16,4-3-1 15,-2 1 1-15,-6 0 0 16,-5 7 0-16,-10 6 0 15,-6 2 0-15,-10 6 1 16,-4-1-2-16,-6-1-1 16,0-1-3-16,-1-11-4 15,22 7-15-15,-16-27-17 16,26-8-1-16,-1-17-1 15,17-8 1-15</inkml:trace>
  <inkml:trace contextRef="#ctx0" brushRef="#br3" timeOffset="104400.439">12038 12679 74 0,'0'0'44'16,"-5"13"-3"-16,5-13 1 15,-4 13-21-15,4-13-22 16,18 5-2-16,5-4-3 15,-4-16-18-15,18 8-17 16,-2-12 0-16,12-2-1 16,-1-11 1-16</inkml:trace>
  <inkml:trace contextRef="#ctx0" brushRef="#br3" timeOffset="104562.4552">12598 12295 90 0,'-11'33'42'15,"-16"8"-1"-15,6 14-1 16,-19 5-38-16,14 1-6 15,15 20-27-15,-9-12-9 16,9 6-1-16,1-13-2 16</inkml:trace>
  <inkml:trace contextRef="#ctx0" brushRef="#br3" timeOffset="104712.4702">12665 13202 104 0,'-17'11'40'16,"-6"-15"-2"-16,-1-12-22 15,2-7-58-15,7-11 0 0,12 0-3 16,-5-6 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12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0824645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new due date, HW marking and have some HRT plus some HW marking (20 minutes)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Introduction to Impulse (not the perfume) AND see why it simplifies hard questions on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formula on page 84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 on page 85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these impulse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more HW and a new due date plus have some more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65420"/>
              </p:ext>
            </p:extLst>
          </p:nvPr>
        </p:nvGraphicFramePr>
        <p:xfrm>
          <a:off x="533400" y="2286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7920" y="122400"/>
              <a:ext cx="8741880" cy="617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6040" y="108720"/>
                <a:ext cx="8769960" cy="620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60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0160" y="153720"/>
              <a:ext cx="7881840" cy="5717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9000" y="138600"/>
                <a:ext cx="7899480" cy="573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37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8880" y="133200"/>
              <a:ext cx="6996240" cy="5119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240" y="117360"/>
                <a:ext cx="7017120" cy="514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003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01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2499</TotalTime>
  <Words>277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126</cp:revision>
  <dcterms:created xsi:type="dcterms:W3CDTF">2006-08-16T00:00:00Z</dcterms:created>
  <dcterms:modified xsi:type="dcterms:W3CDTF">2014-05-12T05:12:56Z</dcterms:modified>
</cp:coreProperties>
</file>