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04" r:id="rId5"/>
    <p:sldId id="305" r:id="rId6"/>
    <p:sldId id="306" r:id="rId7"/>
    <p:sldId id="307" r:id="rId8"/>
    <p:sldId id="30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8T21:45:51.53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08T21:45:52.509"/>
    </inkml:context>
  </inkml:definitions>
  <inkml:trace contextRef="#ctx0" brushRef="#br0">10575 3975 85 0,'14'-5'38'15,"0"26"1"-15,-20 15-1 16,3 36-32-16,-12 17-6 15,-2 13 1-15,-2-2 0 16,9-1 1-16,5-28 1 16,29-45 0-16,37-71 2 15,55-78 0-15,66-88 0 16,75-79-2-16,66-56 0 15,56-54-7-15,40-16-33 16,-217 205-4-16,5-5-1 0,-17 25-3 16</inkml:trace>
  <inkml:trace contextRef="#ctx1" brushRef="#br0">18407 6401 0,'-34'0'0</inkml:trace>
  <inkml:trace contextRef="#ctx0" brushRef="#br0" timeOffset="1166.0667">10774 5597 73 0,'14'-9'35'0,"-14"9"0"15,17 20 2-15,-14 16-28 16,2 30-5-16,-3 19 3 15,-1 14 0-15,-1-4 0 16,9 0-1-16,11-30 1 16,36-48-2-16,48-74-3 15,99-79 1-15,46-77-5 16,76-70-8-16,78-36-29 15,36-44-2-15,15-13-2 16,-35 5-1-16</inkml:trace>
  <inkml:trace contextRef="#ctx0" brushRef="#br0" timeOffset="2335.1335">10311 8856 83 0,'11'-7'39'0,"0"16"-2"16,-11 10-2-16,0 20-32 15,-4 15 0-15,1 17 0 0,-8-1 1 16,7 0 0-16,1-19 0 16,24-41 1-16,39-60-2 15,57-75 2-15,82-75-1 16,85-71-3-16,99-55-3 15,59-52-34-15,105-16-3 16,-20-14 0-16,-17 20-3 16</inkml:trace>
  <inkml:trace contextRef="#ctx0" brushRef="#br0" timeOffset="4511.258">10764 10283 87 0,'-78'-12'36'0,"-11"-3"0"16,-10 5 1-16,-8 2-37 15,-10 2-1-15,-3 0 1 0,-1 3 0 16,-7-1 1-16,-6 1-1 16,-9 0 1-16,-5 0-2 15,-5 1 3-15,-8-2-3 16,-7 1 3-16,-9 0-2 15,-8-2 2-15,-8 1-2 16,-7-3 2-16,-1 3 1 16,-4-7-2-16,-4 1 2 15,-2-3-2-15,2-1 2 16,-3 1-2-16,-2 0 1 15,-1-2-2-15,-10 1 0 16,-8 4 1-16,0-1-1 16,-5 7 0-16,-9 1 1 15,1 3-1-15,0 2 0 0,-3 3 1 16,-1 0 0-16,11 3-1 15,-1-2 1-15,4 0-1 16,7 0 1-16,1 3 0 16,1 0-1-16,14 3 1 15,6 7-1-15,3 3-2 16,7 5 2-16,11 12-2 15,5 5 1-15,15 13-1 16,3 8 1-16,6 12-2 16,8 6 2-16,10 11 1 15,10 4-1-15,8 7 1 16,12 8-1-16,11 3 1 15,18-1 0-15,17 0 0 16,19 2-1-16,24-5 1 0,25-1 0 16,22 0-1-16,29-5 0 15,27-5 0-15,29-5 0 16,27-2 0-16,22-4 1 15,23-6-1-15,17-7 0 16,20-5 0-16,18-5 1 16,15-7 0-16,11-5-1 15,13-7 1-15,19-6-1 16,14-5 2-16,17-6-1 15,19-7 0-15,12-3 1 16,10-5-1-16,10-6 0 16,7 2 0-16,7-6 0 15,-1-3-1-15,7 2 1 16,46-6 0-16,-38-2 0 15,6-9 1-15,-1-4-1 0,7-6 1 16,-3-11 0-16,2-5-1 16,-3-6 1-16,-45-6 0 15,29-7-1-15,-5-3 0 16,-9-1 1-16,-12-3-1 15,-16-3 0-15,-20-4 0 16,-14 0 0-16,-22-3 0 16,-24 1 0-16,-26 1 0 15,-24-7-1-15,-30 2 0 16,-28-1 2-16,-26-1-2 15,-30-6 2-15,-33-2-1 16,-23-4 2-16,-31-7-1 0,-26 0 1 16,-29-6 0-1,-25-5 1-15,-29-4 0 0,-24-1-1 16,-27 1 0-16,-28 4 0 15,-28 6 1-15,-29 13 0 16,-22 10-2-16,-25 15 0 16,-24 19 0-16,-18 20-2 15,-4 14 1-15,1 7-3 16,16 13-7-16,14-8-30 15,41 3 0-15,30-10 0 16,45 0-2-16</inkml:trace>
  <inkml:trace contextRef="#ctx0" brushRef="#br0" timeOffset="4932.2821">11822 11416 54 0,'0'0'28'16,"14"4"-10"-16,-14-4-18 16,0 0-32-16,-6 12-1 15,6-12 0-15</inkml:trace>
  <inkml:trace contextRef="#ctx0" brushRef="#br0" timeOffset="5240.2996">11869 11415 57 0,'0'0'35'16,"0"0"0"-16,0 0-3 15,0 0-26-15,-6-12 0 16,6 12-1-16,0 0-1 16,-1-11-1-16,1 11 1 15,-1-15-1-15,-2 5 1 16,3 10-1-16,-1-14 0 15,1 14 0-15,-14 4-1 16,-5 16 1-16,-14 18-1 16,-12 16 2-16,-22 22-2 15,-13 15-2-15,-15 17 1 16,-6 6-1-16,-3 3 0 15,2-10-1-15,13-13-4 0,4-29-13 16,28-13-21-16,13-36 0 16,21-23-2-16,8-29 1 15</inkml:trace>
  <inkml:trace contextRef="#ctx0" brushRef="#br0" timeOffset="5427.3104">11039 11579 85 0,'22'-35'41'15,"-3"11"0"-15,6 27 4 16,-5 14-39-16,14 23-3 15,0 11 0-15,18 11 0 16,6 7-1-16,10 5-2 16,7-5 0-16,7-3-4 15,8-4-3-15,-4-12-32 0,22-1-1 16,-11-16-2-16,5-1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8T21:05:38.5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1497 1033 47 0,'46'-51'34'15,"-46"51"1"-15,0 0 2 16,0 0-18-16,9 21-12 15,-4 14-2-15,-8 19-1 16,-5 14-2-16,0 16-1 16,-11 15 0-16,-3 5-1 15,-10-6 3-15,2-7-2 16,0-17 1-16,8-7-1 15,1-22 2-15,12-21 0 16,9-24-1-16,2-19-1 16,13-26 0-16,4-15 1 15,1-12-2-15,4-15 2 16,-12 37-1-16,0-2 1 15,-2-2-2-15,2-3 1 16,-2 2 1-16,2 2-3 0,-3 2 2 16,2 2-2-16,-11 49 2 15,17-83-1-15,-17 83 0 16,14-65 0-16,-14 65 1 15,0 0 1-15,28-48-2 16,-28 48 2-16,29 11-2 16,8 25 1-16,1 13-1 15,8 7 2-15,8-2-3 16,8-11 2-16,2-19-1 15,-64-24 0-15,69-9 2 16,-69 9-1-16,80-27 0 16,-80 27-1-16,79-41 1 15,-79 41-3-15,75-43 3 16,-75 43-2-16,65-39 2 0,-65 39-1 15,48-4 0-15,-10 17 1 16,-19 24-1-16,-13 24 1 16,-22 25-1-16,-7 22 1 15,-7 8-3-15,7 13-1 16,18-31-2-16,13-19-4 15,27-9-17-15,1-31-14 16,24-11 1-16,3-30-1 16,18-6 1-16</inkml:trace>
  <inkml:trace contextRef="#ctx0" brushRef="#br0" timeOffset="892.051">3129 1379 93 0,'-19'-10'38'15,"0"9"1"-15,-12 10-1 16,1 10-32-16,-6 8-2 15,3 11-1-15,2 8 0 16,7 6-2-16,4 1 1 16,10 2-2-16,8-3 1 15,12-2-1-15,11-10 1 16,14-7-1-16,8-18 0 15,12-12 0-15,7-16 0 16,7-13 0-16,2-13-1 16,-5-20 2-16,-5 0-2 15,-10-10 2-15,-15 2-2 16,-9-2 2-16,-17 6-1 15,-10 12 1-15,-13 10 0 0,-6 16-1 16,-11 8 1-16,1 13-1 16,-2 12 1-16,7 9-1 15,3 8 0-15,12 5 0 16,9-4 0-16,13-2 1 15,15-5-2-15,10-9 2 16,14-5-1-16,9-7 0 16,8-7 0-16,2-2 1 15,1-3-1-15,-2 0 1 16,-6 3-1-16,-11 4 0 15,-10 6 1-15,-12 10-1 16,-16 8 0-16,-14 12-1 16,-12 10 1-16,-14 13-1 15,-3 1 0-15,-4 5 0 0,3-7 1 16,0-3-1-16,6-8 1 15,10-9 0-15,9-18 0 16,4-13-1-16,20-13 1 16,5-15 2-16,4-13-2 15,4-7 2-15,1-9-2 16,2-10 3-16,-4-2-3 15,-2 4 3-15,-4 10-2 16,-9 10 0-16,-6 17 0 16,-4 7 0-16,-7 21 0 15,-5 14-1-15,-4 13 1 16,3 8-1-16,0 3 0 15,5 0 0-15,9-3-1 16,6-2 1-16,15-17 0 0,9-11 0 16,12-10 1-16,3-11-1 15,6-8 2-15,-1-5-2 16,-1-7 1-16,-3 0 0 15,-8 2 0-15,-5 4 0 16,-12 7 1-16,-6 2-2 16,-7 10 0-16,-16 11 0 15,5 23 0-15,-10 7 0 16,-8 12 0-16,-6 11-2 15,-2 8-1-15,2 9-1 16,1 2-1-16,-3-8-5 16,26 0-19-16,-14-20-12 15,26-9 1-15,-3-23 1 16,24-5 0-16</inkml:trace>
  <inkml:trace contextRef="#ctx0" brushRef="#br0" timeOffset="1645.094">4968 1425 94 0,'-15'27'37'15,"13"4"0"-15,2-13 1 16,17-6-31-16,6-10-4 15,13-2 0-15,5-9 0 16,7-5 0-16,1-7-1 16,0-5 0-16,-6-1 0 15,-9 1 0-15,-9-2-1 0,-12 2 1 16,-13-1 0-16,-12 2-1 15,-16 3 1-15,-6 10 0 16,-10 9-1-16,0 11 0 16,-7 9 0-16,2 12 0 15,7 9 0-15,4 11-2 16,10 4 1-16,8 7-1 15,20-9 1-15,12-1-1 16,13-8 0-16,15-10-1 16,14-9 0-16,10-9-1 15,13-12 0-15,3-9-1 16,7-6-1-16,-8-10-1 0,3 0-2 15,-16-10 2 1,-1 3-1-16,-21-2 2 0,-11 4 2 16,-14 3 3-16,-13 4 3 15,-1 8 1-15,-18 5 2 16,2 16 1-16,-15 6-1 15,5 10 0-15,-6 5-1 16,2 11-3-16,-1 3 0 16,2 0-1-16,3 1-1 15,5-5 0-15,6-9 1 16,5-6-1-16,4-11 1 15,1-13-1-15,22-10 0 16,-4-9 1-16,2-12-1 16,3-9 2-16,3-8 0 15,3-3 0-15,-2-5-1 16,5-1 1-16,0 2-1 0,-3 10 1 15,-1 11-1-15,0 8 0 16,-6 10-1-16,-5 15 1 16,2 11-1-16,-12 17 0 15,0 7-1-15,-6 11 0 16,-1 8 0-16,0 4-2 15,0 1-1-15,-4-9-6 16,22 3-23-16,-13-20-6 16,20-2 0-16,-2-23 0 15</inkml:trace>
  <inkml:trace contextRef="#ctx0" brushRef="#br0" timeOffset="1930.1103">6717 881 104 0,'5'-78'40'15,"-5"78"2"-15,-9-56-2 16,9 56-28-16,0 0-9 15,0 0-1-15,-44 27 1 16,12 51-1-16,2 20-2 16,4 26 0-16,-3 8-1 15,5 11 0-15,2-6-4 16,5-13-5-16,18-32-28 0,-11-19-3 15,9-8 2-15,-9-21-1 16</inkml:trace>
  <inkml:trace contextRef="#ctx0" brushRef="#br0" timeOffset="2464.1409">6358 1393 102 0,'-13'1'39'16,"-6"4"1"-16,12 14-2 15,-5 0-24-15,17-6-12 16,13-9 0-16,14 0-1 16,16-10 0-16,14-1-1 15,14-7 1-15,11-2-1 0,6-5 0 16,1 0-1-16,-3 3 2 15,-11-1-2-15,-13 6 1 16,-15 3 0-16,-15 6 0 16,-22 8 0-16,-17 8 0 15,-13 8 1-15,-15 0 0 16,-1 14 0-16,-6 5 1 15,4 4-1-15,2 2 1 16,9 0-2-16,9-5 2 16,12-3-2-16,15-7 1 15,9-11-2-15,13-10 2 16,13-13-2-16,6-10 1 15,3-12 1-15,7-4-2 16,-5-8 2-16,-3-6-1 0,-3-2 1 16,-11-3-1-16,-9 2 2 15,-7 7 0-15,-11 8-2 16,-4 8 0-16,-10 12 0 15,-2 12 0-15,-25 22 0 16,7 10 0-16,-5 12-3 16,2 9 1-16,-1 1-3 15,7 6-5-15,-2-14-28 16,24-1-2-16,-1-16 0 15,25-2-1-15</inkml:trace>
  <inkml:trace contextRef="#ctx0" brushRef="#br0" timeOffset="3012.1723">7980 1294 109 0,'-33'28'39'16,"17"1"0"-16,-15 8-2 15,11 1-32-15,-3 0-2 16,2 4-1-16,3-3 1 16,5-4-3-16,5-6 1 15,7-6-2-15,2-12 2 16,-1-11-3-16,22-8 2 15,-5-13 1-15,2-4-1 16,1-7 1-16,2-7 0 0,1-9 1 16,-1-1-1-16,2-4 1 15,-4 7-2-15,-2 7 1 16,1 6 0-16,-5 4-1 15,1 11 1-15,-4 9-1 16,-1 11 0-16,-1 10 1 16,0 0-1-16,3 2 0 15,2-1 0-15,4-5 0 16,4-1 1-16,6-6-1 15,6-7 0-15,4-7 1 16,-38 13-1-16,51-18 1 16,-51 18 0-16,53-26 0 15,-53 26 1-15,60-25-2 16,-60 25 0-16,54-22 0 0,-22 11 0 15,9 11 0-15,-15 13 0 16,-8 13 0-16,-10 13 0 16,-9 11 0-16,-11 4-5 15,-3 0-3-15,13-6-31 16,-15-10-2-16,16-3 0 15,-5-13-1-15</inkml:trace>
  <inkml:trace contextRef="#ctx0" brushRef="#br1" timeOffset="8604.4921">1684 2049 56 0,'-8'-19'32'15,"8"19"-2"-15,-5-13 0 16,5 13-27-16,0 0 0 16,0 0-2-16,0 0 1 15,0 0 0-15,18 1-1 16,-3 0 0-16,3 3 0 15,5-3 1-15,4 0 0 16,2-2 0-16,9 0 1 16,-1-2-1-16,6 1 0 15,5 0-1-15,1 3 0 0,2-3-1 16,4 5 1-16,2-1-1 15,6 3 0-15,5 1 1 16,3-3-1-16,3 1 1 16,4-2-1-16,3-1 0 15,3-1 1-15,2-3-1 16,4 0 0-16,1 0 1 15,2 1-1-15,0-2 0 16,-1 3 1-16,2 0-1 16,0 1 1-16,0 1-1 15,2 1 0-15,1-1 0 16,-2 3 0-16,2-3 0 15,0 2 0-15,2 0 0 16,-1-1 1-16,1-1-1 0,1 2 1 16,-1-3 0-16,-2 2 0 15,1-1-1-15,-1 1 1 16,-2 2 0-16,-1 0-1 15,-2 1 1-15,-1 2-1 16,1 0 1-16,-1-1-1 16,-2-1 1-16,3 0-1 15,-1-3 1-15,1-1-1 16,1-1 1-16,-1-1-1 15,1-1 1-15,1 0-1 16,-2-1 1-16,0 1-1 16,2-1 0-16,-4 0 0 15,-4 1 1-15,3 1-1 16,-4 0 0-16,-1 0 0 15,1-1 0-15,-4 0 0 0,1 1 0 16,-2 0 0-16,-2 0 0 16,-4-2 0-16,-6 2 0 15,-2-1 0-15,-2 1 0 16,-2 1 0-16,-3-3 0 16,-2 2 1-16,-1 1-1 15,1-1 0-15,-3 1 0 16,1-1 0-16,-1 0 0 15,-5 0 0-15,0-2 0 16,-1 1 0-16,-2-1 0 16,1-1 0-16,-3 1 0 15,-4-1 0-15,1 0 0 16,0 0 0-16,-2-1 0 0,-2 1 1 15,-6-2-1-15,-4 3 0 16,-5-2 1-16,-5 3-1 16,-7 1 0-16,-10 1-2 15,13 1-3-15,-13-1-16 16,0 0-15-16,0 0 1 15,-6 12-2-15,6-12 0 16</inkml:trace>
  <inkml:trace contextRef="#ctx0" brushRef="#br2" timeOffset="12832.734">1284 2779 65 0,'1'-11'34'0,"-1"11"-2"0,0 0-12 16,-15 13 8-16,-5 4-21 15,5 14-2-15,-7 10-1 16,3 18-1-16,-6 8-1 15,1 15-2-15,-3 4 1 16,1 3 0-16,1-6 0 16,6-5-1-16,-1-13 0 15,12-17 0-15,1-14 1 16,6-16 0-16,1-18 0 15,19-19-1-15,0-18 1 16,5-16 0-16,2-16 0 16,5-12 0-16,1-10 0 15,-2-5 0-15,-5 0 0 16,0 8 0-16,-6 7-1 0,-5 15 0 15,-5 18 0-15,-4 19 0 16,-5 29 0-16,0 0 0 16,-5 30 0-16,4 4 1 15,0 10-1-15,7 5 0 16,9-4 0-16,8-11-1 15,15-12 1-15,9-9 0 16,14-19 0-16,9-7 0 16,6-7 1-16,3-11-1 15,-8-1 1-15,-7 1-1 16,-9 4 1-16,-11 6-1 15,-12 12 1-15,-11 14-1 16,-13 16 0-16,-9 19 0 0,-8 18 0 16,-7 15-1-16,-9 11 0 15,0 9 0-15,1 4-1 16,0-8-2-16,16 3-7 15,0-28-24-15,24-10 0 16,4-28 0-16,25-11-2 16</inkml:trace>
  <inkml:trace contextRef="#ctx0" brushRef="#br2" timeOffset="13674.7821">2401 3175 90 0,'-34'10'34'16,"2"21"0"-16,-13 6 1 0,10 14-29 15,-5 2-1 1,11 9-2-16,3-2 0 0,11-2-1 16,7-6 0-16,14-7 0 15,11-12-1-15,17-13 0 16,7-19-1-16,14-15 0 15,7-17 1-15,4-11-1 16,-3-8 0-16,-3-8 0 16,-7-4 0-16,-14 0 0 15,-11 9 0-15,-15 5 0 16,-14 10 0-16,-11 10 1 15,-12 12-1-15,-1 10 1 16,-2 5 0-16,3 6-1 16,4 5 0-16,13 3 1 0,7-13-1 15,19 14 1-15,14-19-1 16,9-1 0-16,15-7 0 15,4-1 0-15,4-4 0 16,-1 0 0-16,-4 5 0 16,-3 5 0-16,-11 9 0 15,-12 10 0-15,-10 7 0 16,-10 13 0-16,-11 7 0 15,-6 7 0-15,-10 3 1 16,2-3-1-16,-3-3 0 16,0-5-1-16,5-9 2 15,3-12-1-15,6-16-1 16,10-12 1-16,4-15 0 15,1-11 0-15,3-12 0 16,0-9 0-16,-1-5 0 0,1-3 1 16,-3 5-1-16,-4 9 0 15,1 5 1-15,0 14-2 16,-5 11 2-16,-7 23-1 15,17-7 1-15,-11 25 0 16,-3 12-1-16,2 6 1 16,0 7 0-16,3-1-1 15,1 2 0-15,5-5 1 16,5-10-1-16,9-13 1 15,6-19-1-15,9-15 0 16,4-13 1-16,7-13 0 16,0-7 0-16,0-4-1 15,-3-1 1-15,-2 7-1 16,-12 10 1-16,-9 13-1 0,-8 14 1 15,-20 12-1-15,9 28 0 16,-18 11-1-16,-8 10 0 16,0 8-1-16,2 9-2 15,-4 0-3-15,17 11-19 16,-3-24-13-16,23 6 1 15,0-26-1-15,17-1 1 16</inkml:trace>
  <inkml:trace contextRef="#ctx0" brushRef="#br2" timeOffset="14026.8023">4073 3214 93 0,'0'0'36'0,"20"17"0"15,-1-26 0-15,18 0-32 16,2-18-1-16,8-3 0 16,-1-8 0-16,-1-1-1 15,-8-4 0-15,-4 3-1 16,-12 0 0-16,-13 6 0 15,-17 10 0-15,-16 11-1 16,-13 10 1-16,-7 11 0 16,-11 13-1-16,-3 11 1 15,0 10 0-15,7 10 0 16,10 4 0-16,17-1 0 15,15-3-1-15,21-9-2 16,19-8-2-16,16-17-3 0,27-2-29 16,0-25-2-16,23 3 1 15,-3-24-2-15</inkml:trace>
  <inkml:trace contextRef="#ctx0" brushRef="#br2" timeOffset="14386.8229">4712 3081 102 0,'-20'43'36'0,"-9"-7"0"16,16 12-1-16,-3-6-32 0,7 1-2 15,5-3 1 1,2-6-1-16,2-6 0 0,5-7-1 15,-5-21 2-15,19 7-2 16,-3-21 1-16,7-12 1 16,2-9-1-16,4-10 1 15,2-8-2-15,2-5 2 16,1 1-2-16,-4 6 2 15,-2 7-2-15,-4 10 0 16,-6 11 1-16,-1 15-1 16,-6 15 0-16,2 15 0 15,-4 10-2-15,1 9 0 16,0 7-2-16,0 0-2 15,11 15-30-15,-7-16-2 16,15 4 1-16,-7-19 0 0</inkml:trace>
  <inkml:trace contextRef="#ctx0" brushRef="#br2" timeOffset="14617.8361">5736 2520 109 0,'-29'48'35'16,"9"26"4"-16,-10-4-8 15,12 18-29-15,2 5-1 16,5-1-3-16,11 9-26 0,-4-20-9 15,13-3 0-15,-6-16 0 16</inkml:trace>
  <inkml:trace contextRef="#ctx0" brushRef="#br2" timeOffset="15136.8657">5566 2976 107 0,'0'0'38'15,"0"0"1"-15,0 0-2 16,9 8-34-16,14-4 0 16,5-3-1-16,14 2-1 0,3-5 1 15,6-4 0-15,0-2-1 16,1-2 0-16,-6-2 0 15,-4 3 1-15,-7 0-1 16,-11 2 0-16,-10 4 0 16,-14 3 0-16,5 15-1 15,-19 5 1-15,-2 13-1 16,-6 6 0-16,-2 8 0 15,5 6 0-15,-1-1-1 16,8-1 1-16,11-6 0 16,12-8 0-16,15-17 0 15,19-14 0-15,13-13 0 16,12-12 0-16,5-14 1 15,4-9-1-15,-4-7 0 0,2-3 1 16,-12-1-1-16,-13 5 0 16,-13 5 0-16,-12 7 1 15,-11 12-1-15,-10 13 0 16,-6 11 0-16,-22 16 0 15,-4 14 0-15,-2 11-1 16,-1 14 0-16,1 1-2 16,7 5-1-16,3-10-4 15,28 9-28-15,-3-28-4 16,27-1 2-16,3-26-3 15</inkml:trace>
  <inkml:trace contextRef="#ctx0" brushRef="#br2" timeOffset="15654.8954">7105 3007 111 0,'-31'14'36'16,"6"20"1"-16,-14-7-3 15,10 13-31-15,0 0-1 16,4 4-1-16,9-7 0 15,5-4-2-15,9-9 2 16,7-8-1-16,6-11 0 16,7-8 0-16,0-11 0 15,4-7 0-15,-1-9 1 16,-1-5 0-16,-2-7 0 15,0 0 0-15,-7-4 0 16,-2 5-1-16,-2 5 0 0,-1 5 1 16,-4 10-1-16,1 9 0 15,-3 12 0-15,0 0 1 16,0 21-1-16,3-1 0 15,3 2 1-15,4-4-1 16,8-1 1-16,4-7 0 16,11-10-1-16,8-7 1 15,5-8 0-15,5-9 0 16,5-5 0-16,1-2 0 15,-7-1 0-15,-3 4 0 16,-10 5 0-16,-8 6-1 16,-8 13 1-16,-11 15-1 15,-10 10 0-15,-4 14 0 16,-9 9 0-16,-2 9-2 0,6 5-2 15,3-3-1-15,12 10-13 16,1-21-20-16,18 3-2 16,3-20 1-16,19 1 1 15</inkml:trace>
  <inkml:trace contextRef="#ctx0" brushRef="#br2" timeOffset="15903.9096">8329 2932 109 0,'0'0'39'0,"0"0"0"16,-7 12-2-16,-7 3-32 0,6 11-1 15,2 4-1-15,-3 9-2 16,-2 3 0-16,5 4 0 15,4 3-3-15,-1-4-3 16,7 5-4-16,-5-22-30 16,14 9 1-16,-7-24-2 15,13-1 0-15</inkml:trace>
  <inkml:trace contextRef="#ctx0" brushRef="#br2" timeOffset="16086.9201">8380 2524 64 0,'-20'-3'31'16,"5"6"-3"-16,7 8-15 15,8-11-22-15,18 23-24 16,-3-16 0-16,13 10 0 15</inkml:trace>
  <inkml:trace contextRef="#ctx0" brushRef="#br2" timeOffset="16414.9389">8696 2744 93 0,'-12'22'37'0,"-11"-8"1"16,9 13 1-16,-11-12-26 15,10 7-8-15,-5 0-2 16,6 2-1-16,2-1-1 0,6 2 0 15,-1 1-1-15,7 2 0 16,3-1 0-16,10-1 1 16,5-1-2-16,8-3 2 15,5-4-2-15,7-1 1 16,-1-2 0-16,-1-4 0 15,-4-2 0-15,-6 1 1 16,-7 3-1-16,-10 1 1 16,-12 4-1-16,-11 3 1 15,-8 3-2-15,0-2 1 16,-5 5-3-16,-1-10-3 15,12 10-30-15,-7-21-2 16,12 6-1-16,-1-18-2 0</inkml:trace>
  <inkml:trace contextRef="#ctx0" brushRef="#br2" timeOffset="16850.9638">9775 2340 70 0,'11'-30'37'0,"-11"30"0"16,0 11 0-16,-7 40-16 15,-9 3-18-15,-4 18 0 16,-1 13-1-16,-1 12 0 15,2 11 0-15,1-2 0 16,3 2-2-16,3-9-1 16,6-8-4-16,-1-22-6 15,15-4-26-15,-10-27 1 0,12-8 0 16,-9-30-4-16</inkml:trace>
  <inkml:trace contextRef="#ctx0" brushRef="#br2" timeOffset="17031.9742">9516 2990 76 0,'-16'-19'38'0,"-4"-2"0"16,20 21 0-16,-13-14-13 16,24 14-20-16,11-5-3 15,13-5-3-15,18-4-3 16,8-14-5-16,28 4-27 15,-3-20-1-15,14 3-1 16,-10-13-2-16</inkml:trace>
  <inkml:trace contextRef="#ctx0" brushRef="#br2" timeOffset="17414.9961">10292 2146 99 0,'-33'14'38'0,"5"30"1"15,-9 3-2-15,12 15-32 16,-7 13-3-16,8 9 2 15,-1 9-1-15,4 3 0 16,1-2-2-16,4-3 2 16,4-6-2-16,1-6 0 15,6-12-1-15,2-14-1 0,3-13 1 16,4-10 0-16,6-20 0 15,3-14 1-15,7-16-1 16,3-9 0-16,1-10 1 16,2-2-1-16,1-4 1 15,1 3-1-15,-2 8 1 16,-3 10-1-16,-8 14 1 15,-1 15-1-15,-5 15 0 16,-3 14 1-16,-2 10-2 16,1 6 0-16,4 5-2 15,-1-3-1-15,17 4-8 16,-9-25-25-16,27 5-2 15,-6-27 1-15,21-1-1 16</inkml:trace>
  <inkml:trace contextRef="#ctx0" brushRef="#br2" timeOffset="17773.0166">10779 2947 75 0,'-24'4'39'0,"20"11"-2"15,-7-7 1-15,16 17-11 16,1-12-25-16,8-4 1 15,14-3-2-15,7-6 1 16,9-6 0-16,4-4-1 16,6-6 1-16,-5-6-1 15,-1-4 0-15,-9-2 0 16,-10-6-1-16,-13 1 1 0,-15-3-1 15,-12 6 1-15,-17 5-1 16,-13 12 1-16,-7 11-1 16,-9 11 2-16,-7 14-2 15,6 10 1-15,2 17 0 16,10 3 0-16,17 7-1 15,16-6-1-15,21 2-4 16,19-18-5-16,35 4-27 16,4-20-3-16,35 2 1 15,4-25-2-15</inkml:trace>
  <inkml:trace contextRef="#ctx0" brushRef="#br2" timeOffset="18279.0455">12338 2798 99 0,'-49'17'37'15,"-12"-1"1"-15,3 22-4 16,-12 1-28-16,4 12-1 0,8 1-1 16,10 3-1-16,11-2 0 15,15-4-1-15,17-11-1 16,19-9 0-16,15-17 0 15,18-13-1-15,9-16 1 16,11-17-1-16,4-4 1 16,-2-10 0-16,-4-4-1 15,-9-1 1-15,-12 2 0 16,-14 5-1-16,-10 11 1 15,-11 9-1-15,-9 11 0 16,0 15-1-16,-24 5 1 16,4 18-1-16,-1 7-1 15,3 11-1-15,4 8-3 16,0-7-5-16,23 12-26 0,-2-22-1 15,24 2 0-15,6-23-1 16</inkml:trace>
  <inkml:trace contextRef="#ctx0" brushRef="#br2" timeOffset="18843.0778">12969 2846 72 0,'-18'13'38'16,"-10"-1"-1"-16,8 16 1 15,-12-5-11-15,12 16-23 16,-3 2-1-16,3 5 0 16,3-1 0-16,5 0-1 15,3-7-1-15,5-6 1 0,3-8-2 16,2-8 1-16,-1-16-1 15,16 0 0-15,-5-16 0 16,4-9 0-16,0-10 1 16,3-5-1-16,1-5 1 15,1-7-1-15,-1 1 1 16,-1-2-1-16,2 4 0 15,-3 5 0-15,-2 6 0 16,-1 9 0-16,-5 9 0 16,-9 20 1-16,15-9-1 15,-15 9 0-15,14 19 1 16,-4-3-1-16,3 0 1 0,7-2-1 15,5-2 1-15,7-3 0 16,6-8 0-16,6-4 0 16,1-6 0-16,4-4 0 15,-5-3 0-15,-1-4 0 16,-5 1-1-16,-4 1 1 15,-11 2-1-15,-5 2 0 16,-8 11 0-16,-10 3 0 16,-1 21-1-16,-12 4 0 15,-1 9-1-15,-7 6 0 16,1 9-3-16,-2 1-1 15,14 13-8-15,-6-23-24 16,26 9 0-16,-5-24-1 16,24-1 1-16</inkml:trace>
  <inkml:trace contextRef="#ctx0" brushRef="#br2" timeOffset="19578.1197">13954 2818 105 0,'-18'3'38'0,"-9"-5"1"15,6 19-4-15,-14 3-31 16,11 3-1-16,-4 6-1 16,9 7 0-16,2 2-1 15,5 5 0-15,10-3 0 16,7-1 0-16,7-5-1 15,12-9 1-15,8-11-1 16,6-9 1-16,4-16-1 0,4-8 0 16,-2-9 0-16,-2-9-1 15,-5-5 1-15,-8-5 0 16,-7 1-1-16,-10 0 0 15,-8 3 1-15,-4 2 0 16,-9 10 0-16,-6 8 1 16,-5 10-1-16,-2 9 0 15,-2 7 0-15,2 7 1 16,2 9-2-16,9 0 1 15,6 2 0-15,11-7 0 16,9-2-1-16,10-4 1 16,15-6 0-16,7-5 0 15,7-5 0-15,2-2 0 16,-1-4 0-16,-7 3 1 0,-6-4-1 15,-8 8 1-15,-13 1 1 16,-9 5-1-16,-12 1 0 16,-15 19 0-16,-3 7 0 15,-5 6 0-15,-2 9-1 16,3 3 0-16,3 5 0 15,5-1 0-15,9-2 0 16,13-5 0-16,9-10 0 16,10-12 0-16,8-14 0 15,5-15 0-15,3-9 0 16,-1-11 0-16,1-6 1 15,-8-7-1-15,-3-1 0 16,-8-3 0-16,-3-1 1 16,-8 12-1-16,-3 1 0 0,-5 12 0 15,-6 9 0-15,1 14 1 16,-14 6-1-16,0 13 0 15,2 15-1-15,-1-1 0 16,4 9-2-16,5-8-2 16,12 9-9-16,-7-21-23 15,30 2-3-15,1-17 0 16,17-2 0-16</inkml:trace>
  <inkml:trace contextRef="#ctx0" brushRef="#br2" timeOffset="19945.1408">15197 2833 79 0,'-18'11'38'0,"-11"1"-1"16,6 19 1-16,-15-9-16 16,9 18-17-16,-3 0-2 15,9 4-1-15,4-5 0 16,9-2-1-16,4-11 0 15,7-8-1-15,-1-18 1 16,24 1-1-16,-1-16 1 16,9-9-1-16,-2-9 1 15,3-2 0-15,0-6 1 16,3-1-1-16,-5 4 0 15,-3 2 0-15,-4 8 0 16,-5 5 0-16,-7 14-1 16,-12 9 0-16,0 0 0 15,7 26 0-15,-10 3 0 0,-2 1-1 16,8 2-1-16,0-2-2 15,13 4-6-15,-2-20-27 16,23 2-1-16,0-25 0 16,19-2-1-16</inkml:trace>
  <inkml:trace contextRef="#ctx0" brushRef="#br2" timeOffset="20144.1521">16053 2307 108 0,'-46'45'39'0,"-3"32"1"16,-18 2-8-16,6 17-28 0,5 2-2 16,9 0-1-16,16-5-6 15,6-19-23-15,25 1-10 16,0-24-1-16,17-4 0 15</inkml:trace>
  <inkml:trace contextRef="#ctx0" brushRef="#br2" timeOffset="20332.1629">15674 2746 119 0,'-15'-19'39'0,"-1"-2"0"15,16 21-7-15,7 13-30 0,11-6-2 16,19 3-2-1,15-2-4-15,23 10-4 0,5-11-28 16,23 7 0-16,-3-12 0 16,20 9-1-16</inkml:trace>
  <inkml:trace contextRef="#ctx0" brushRef="#br2" timeOffset="20699.1839">16737 2804 80 0,'-23'4'38'15,"-11"-8"1"-15,10 10-1 16,-6-9-13-16,4 11-21 0,1 6-1 16,2 6 0-1,0 8 0-15,3 3-1 0,6 3 0 16,5 5 0-16,2-2-1 15,11-1 0-15,7-6 0 16,15-9-1-16,10-14 1 16,11-6-1-16,8-13 0 15,1-10 1-15,1-10-1 16,-1-6 0-16,-5-5 0 15,-12-2-1-15,-12 1 0 16,-16 3 1-16,-6 5-2 16,-14 7 0-16,-5 11-1 15,-8 4 0-15,2 13-4 16,-3-11-12-16,18 22-20 15,5-10 1-15,12 0-1 16,8-5 0-16</inkml:trace>
  <inkml:trace contextRef="#ctx0" brushRef="#br2" timeOffset="20991.2006">17650 2336 92 0,'-21'-40'36'16,"-6"-10"-1"-16,7 17-5 16,-8-5-25-16,5 7-1 15,-6 13-2-15,1 17 0 0,-5 17 0 16,-4 20-1-16,-2 19 0 15,0 18 2-15,-2 16-1 16,7 8 0-16,1 8-1 16,7 0-3-16,15 8-10 15,0-28-22-15,18-1-3 16,-3-24-1-16,19-8-1 15</inkml:trace>
  <inkml:trace contextRef="#ctx0" brushRef="#br2" timeOffset="21179.2114">17146 2818 85 0,'-19'-27'40'0,"-3"-7"-1"0,14 16 1 16,-1-13-17-16,18 19-18 15,9 3-4-15,17 1-2 16,15 4-3-16,10-13-19 15,24 16-15-15,0-13-4 16,19 9 2-16,-3-5-4 16</inkml:trace>
  <inkml:trace contextRef="#ctx0" brushRef="#br2" timeOffset="21781.2458">18901 2540 83 0,'-26'-1'40'16,"-15"-8"-4"-16,9 18 2 15,-16-5-33-15,4 12 1 16,-3 8-1-16,5 16-1 16,-1 10-1-16,8 9 0 15,9 2-1-15,14 1 1 16,9-2-1-16,14-3-2 15,17-12 1-15,13-14-1 16,20-15 1-16,7-14 0 16,9-18-1-16,-3-9 1 15,-7-12-1-15,-5-15 0 16,-14-2 0-16,-15-4 1 15,-19-1-3-15,-19 0 0 16,-10 2 0-16,-13 1-1 0,-4 8-1 16,-2 6-1-16,5 17-4 15,-7-7-16-15,25 33-12 16,-6-1-2-16,24 23 0 15,-1 1 2-15</inkml:trace>
  <inkml:trace contextRef="#ctx0" brushRef="#br2" timeOffset="22199.2697">19696 2732 85 0,'-9'-19'37'15,"-14"-8"1"-15,6 14 1 16,-8-9-29-16,2 16-5 16,-2 3 0-16,1 11-1 15,-6 9-1-15,0 13-1 16,-3 8 0-16,6 7-1 15,-2 5 1-15,4-2-1 16,9 2-1-16,11-4 1 16,12-11-1-16,15-9 1 15,12-12-1-15,12-14 1 16,9-14-1-16,7-10 1 15,0-14-1-15,-5-7 1 16,-6-11-1-16,-7-1-1 0,-16-4 0 16,-11 1-1-16,-15 3 1 15,-8 8-3-15,-7 6 1 16,-10 14-3-16,0 19-2 15,-9-1-8-15,13 29-22 16,-5-2 1-16,18 18-2 16,-1-4 3-16</inkml:trace>
  <inkml:trace contextRef="#ctx0" brushRef="#br2" timeOffset="22778.3028">20241 2645 103 0,'0'0'39'0,"-19"-18"1"0,19 18-1 16,-28 11-33-16,10 7-3 16,1 7 0-16,-2 11-2 15,-2 6 1-15,0 6-2 16,2 1 1-16,1 1 0 15,4-2-1-15,4-10-1 16,5-9 1-16,6-9 0 16,-1-20 0-16,22 0 0 15,-1-19 0-15,2-7 0 16,5-11 1-16,3-11-1 15,1-7-1-15,0-5 1 16,-5-4 0-16,-2 2-1 16,-5 3 1-16,-6 8-1 15,-5 7 1-15,-4 16-2 0,-3 14 2 16,-2 14 0-16,-2 12 0 15,0 10 1-15,4 7-1 16,7 1 1-16,8-1 0 16,9-5 0-16,11-8-1 15,8-9 2-15,6-10-1 16,6-10-2-16,3-9 2 15,-2-6-2-15,-4-6 2 16,-7 0-2-16,-6-3 2 16,-7 7-2-16,-6 7 1 15,-14 11 0-15,-14 12 0 16,1 23 0-16,-12 11 0 15,-3 10 1-15,-4 13-2 0,1 3-1 16,5 9-2-16,3-10-2 16,21 9-11-16,-2-26-19 15,26 2-4-15,3-19 1 16,22-6-1-16</inkml:trace>
  <inkml:trace contextRef="#ctx0" brushRef="#br2" timeOffset="23403.3386">21364 2625 101 0,'-30'-12'38'0,"15"27"3"16,-9-1-4-16,12 18-30 15,-12 6-3-15,3 5-1 0,2 3 0 16,4 1-2-1,3 2 0-15,6-7 0 0,3 0-1 16,3-14 0-16,7-5-1 16,-1-6 1-16,6-14 0 15,1-7-1-15,4-12 1 16,-1-7 0-16,1-9 0 15,3-6 0-15,3-11 0 16,3-9-1-16,4-6 0 16,2-10 0-16,5-5 1 15,2 1-1-15,-1 8 1 16,0 5-1-16,-1 15 1 15,-3 17-1-15,-6 17 2 16,-5 19-1-16,-6 20 0 0,-2 11 0 16,-3 10-1-16,-1 4 3 15,-4 6-2-15,0 2 2 16,-4 1-2-16,-6-5 0 15,-4-1 0-15,-4-6 1 16,-8-4-1-16,-5-4-1 16,-3-7 1-16,-9-10-1 15,-1-3 1-15,-2-6 0 16,-2-8 0-16,4-3 0 15,3-5 0-15,1-2 1 16,2-3-1-16,5 1 1 16,5 2 0-16,2 7 0 15,-2 13-1-15,0 10 2 16,-6 17-2-16,-3 18 1 15,-4 13 0-15,-6 11-1 0,1 8 0 16,-3 1-2-16,13-2-2 16,-1-16-11-16,27-4-22 15,-6-29-3-15,29-8 0 16,3-25-1-16</inkml:trace>
  <inkml:trace contextRef="#ctx0" brushRef="#br2" timeOffset="23851.3642">22329 1756 114 0,'-25'27'41'16,"-15"5"-1"-16,15 34-3 16,-11-3-32-16,6 26-2 15,-7 8 1-15,0 14-2 16,3-3-1-16,5 8 1 15,2-7-2-15,8-12 0 16,5-13 0-16,8-20 1 16,7-15-1-16,7-19-1 15,11-14 0-15,5-16 1 16,7-17 0-16,3-8 0 15,0-9 1-15,4-8-2 16,0-6 1-16,-1-3 0 0,-3 5 0 16,-4 6-1-16,-6 12 1 15,-6 13-1-15,-7 15 1 16,-7 14 2-16,-8 19-3 15,-5 9-1-15,1 9-3 16,-5-10-10-16,15 13-23 16,-6-19-1-16,23 2-1 15,-1-19-2-15</inkml:trace>
  <inkml:trace contextRef="#ctx0" brushRef="#br2" timeOffset="24086.3777">23365 1724 120 0,'-55'29'40'0,"14"15"-1"15,-7-2-6-15,19 2-35 16,18 5-5-16,4-10-30 16,23 2-2-16,2-12 0 15,24 0 0-15</inkml:trace>
  <inkml:trace contextRef="#ctx0" brushRef="#br2" timeOffset="24252.3872">23683 1768 117 0,'-36'24'39'0,"-12"7"0"16,10 18-3-16,-4 1-38 16,-6-1-33-16,23 10-4 15,-6-16 0-15,20 10-1 16</inkml:trace>
  <inkml:trace contextRef="#ctx0" brushRef="#br2" timeOffset="24732.4146">18300 1621 95 0,'-18'43'38'15,"8"10"1"-15,-7 0-2 16,12 5-39-16,3-4-1 16,2-10-4-16,24 2-14 15,4-22-18-15,20-8 2 16,4-19-2-16,20-6 2 15</inkml:trace>
  <inkml:trace contextRef="#ctx0" brushRef="#br2" timeOffset="24874.4227">18834 1559 96 0,'-43'1'38'0,"11"20"1"16,-11 9-2-16,11 3-38 16,25 10-34-16,1-4-3 15,28 10-1-15,15-11-1 16</inkml:trace>
  <inkml:trace contextRef="#ctx0" brushRef="#br2" timeOffset="25688.4693">24034 2582 85 0,'-18'-12'39'0,"-16"-4"0"15,1 13 1-15,-15-2-18 16,-1 13-17-16,-4 6-1 15,-2 13 1-15,2 3-2 16,7 10 0-16,4 3-1 16,13-2 0-16,11 2 0 15,17-6-2-15,13-6 1 16,17-10-1-16,13-11 0 15,14-14 0-15,7-11 0 16,6-9 1-16,0-10-1 16,-2-8-1-16,-6-2 1 15,-8-1-1-15,-11 2 1 0,-11 7 0 16,-14 8-1-16,-4 10 0 15,-13 18 2-15,0 0 0 16,-18 20 0-16,-1 16 0 16,5 11-2-16,-1 4-2 15,7 16-6-15,-7-10-28 16,28 7-5-16,-3-17 1 15,17 0-2-15</inkml:trace>
  <inkml:trace contextRef="#ctx0" brushRef="#br2" timeOffset="26858.5362">992 4795 79 0,'11'1'37'0,"-11"-1"-3"0,0 0-2 16,0 0-25-16,-8 14-2 16,-3 1 1-16,1 14-2 15,-9 5 1-15,1 10-4 16,-5 9 1-16,-2 7-1 15,1 0 0-15,0 0 0 16,4-9-1-16,3-7 1 16,6-11-1-16,4-15 1 15,7-18-1-15,12-22 1 16,3-14-1-16,7-14 1 15,3-13-1-15,7-5 2 16,-5-12-2-16,5 2 1 16,-6 0-1-16,0 9 1 15,-6 10-1-15,-7 14 1 0,0 7 0 16,-6 18-1-16,-7 20 0 15,0 0 0-15,5 19 1 16,-4 6-1-16,2 8 0 16,7-1 1-16,4-2 0 15,9-1 0-15,6-12 0 16,8-9 0-16,10-8 0 15,5-10-1-15,4-10 1 16,-4-3 0-16,-1-4 0 16,-7 0-1-16,-5 0 1 15,-6 6-1-15,-11 6 1 16,-8 9-1-16,-14 6 0 15,6 25 0-15,-14 10 0 16,-3 10-1-16,-3 11 2 16,-4 9-3-16,4 7 1 0,0-3-3 15,13-1-1-15,2-17-6 16,30-3-25-16,-2-25-2 15,26-8 0-15,-2-26-1 16</inkml:trace>
  <inkml:trace contextRef="#ctx0" brushRef="#br2" timeOffset="27480.5718">2117 4737 96 0,'-18'-6'38'16,"-15"1"0"-16,4 20 0 15,-12 4-31-15,2 13-3 16,6 9 0-16,4 7-2 0,4 5 1 15,12 6-2-15,7-2 1 16,13-3-1-16,11-13 1 16,15-6-1-16,10-13 0 15,9-16-1-15,2-16 0 16,6-13 0-16,1-12 0 15,-5-8 0-15,-3-9-1 16,-6-7 1-16,-13 0-1 16,-10 3 2-16,-14 2-2 15,-7 5 1-15,-13 8-1 16,-7 10 2-16,-6 8-1 15,-7 10 1-15,1 7-1 16,2 8 1-16,6 8-1 16,4 1 0-16,13 2 0 0,11-3 0 15,13-3 1-15,11-3-1 16,10-7 0-16,12-6 0 15,6 0 1-15,2-4-1 16,-1-2 1-16,-6 4-1 16,-6 3 0-16,-8 6 1 15,-11 10 0-15,-9 12-1 16,-11 9 0-16,-7 12 1 15,-2 7 0-15,-5 5-1 16,-1 6 1-16,1-3-1 16,3-3 1-16,2-4-1 15,6-11 1-15,4-12-2 16,9-13 1-16,7-12-1 15,4-14 1-15,1-11 0 0,4-12-2 16,-1-6 2-16,1-7-1 16,-9-5 0-16,2 0-3 15,-8 0-1-15,3 12-13 16,-18-11-20-16,13 21-3 15,-10-6 0-15,10 15-1 16</inkml:trace>
  <inkml:trace contextRef="#ctx0" brushRef="#br2" timeOffset="27714.5852">3554 4615 114 0,'-18'11'40'0,"6"16"-1"15,-13-3-9-15,6 12-26 16,0 8-1-16,2 3-2 16,3 4 1-16,1-2-4 15,8-3-1-15,2-16-16 16,13 4-17-16,-3-24-4 15,16-2 0-15,-1-22-1 16</inkml:trace>
  <inkml:trace contextRef="#ctx0" brushRef="#br2" timeOffset="28176.6115">3674 4407 83 0,'0'-14'40'0,"-7"3"0"15,7 11 0-15,-4 15-17 16,5 2-20-16,1 4-2 15,4 10 1-15,0 1-1 16,-1 10 0-16,1-1 0 16,-1 7 0-16,-4-2-1 15,-3 2 1-15,-3 0 1 16,-1-3-2-16,-1-9 1 15,0-2-1-15,3-6 1 16,1-12-1-16,3-16 0 16,11 8 0-16,4-24-2 15,6-6 2-15,3-9-2 16,4-6 2-16,2-5-1 15,0-2 1-15,3-2 0 0,-2 1-1 16,-2 10 1-16,-1 5 0 16,-3 6 0-16,-1 13 0 15,0 12 0-15,-2 9 0 16,-3 16-1-16,0 5 0 15,-1 8 0-15,1 4-1 16,6 4 0-16,2-5-2 16,11 0 0-16,3-9-4 15,16 1-8-15,-7-23-22 16,20 0 0-16,-5-16-1 15,6-5 3-15</inkml:trace>
  <inkml:trace contextRef="#ctx0" brushRef="#br2" timeOffset="28677.6403">4740 4649 97 0,'-23'-12'40'0,"-18"-4"0"15,6 20-1-15,-18 6-34 16,10 10-1-16,3 10-1 16,5 8 0-16,6 5-1 15,6 2 0-15,10-1 0 16,12-3-2-16,9-7 2 15,15-9-2-15,12-9 1 16,11-11-1-16,9-10-1 16,5-9 1-16,7-11-1 15,2-7 2-15,-1-7-2 16,3-6 1-16,-7-5-1 15,-6 0 0-15,-8 2 1 0,-10 8-1 16,-7 7 0 0,-11 11-1-16,-8 19 1 0,-17 13 0 15,-4 23 0-15,-11 18 0 16,-3 20 2-16,-1 15-2 15,-1 18 2-15,-1 9 0 16,6 5 0-16,5 2 0 16,3-6 2-16,5-5-2 15,1-11 1-15,-3-12 0 16,-1-17 0-16,1-15-1 15,-6-16 1-15,-5-16-1 16,-5-12-1-16,-5-12 0 16,-2-13 0-16,-3-13 1 15,0-13-3-15,0-12 0 16,7-8-2-16,2-10 0 0,10 6-4 15,-1-13-12-15,22 16-21 16,-7-1 1-16,20 15 0 16,-4 4-1-16</inkml:trace>
  <inkml:trace contextRef="#ctx0" brushRef="#br2" timeOffset="29177.6689">6521 4498 85 0,'-4'-13'37'0,"4"13"0"16,-27 2-2-16,16 15-27 15,-19 9-1-15,-1 13-1 16,-7 7-2-16,2 7-1 16,-1 3 1-16,12 2-2 15,6-4 0-15,13-10-1 16,16-9 1-16,13-11-2 15,15-15 0-15,13-15 1 0,6-11-2 16,4-13 2-16,-2-13-1 16,-7-4 1-16,-6-12-2 15,-14-1 2-15,-12 2-1 16,-20 3-2-16,-15 8 1 15,-12 8-1-15,-7 10-1 16,-6 11 0-16,3 15-3 16,3 0-5-16,18 22-22 15,-1-10-6-15,26 7 0 16,6-11 0-16</inkml:trace>
  <inkml:trace contextRef="#ctx0" brushRef="#br2" timeOffset="29681.6977">7127 3809 102 0,'-30'22'39'16,"-10"7"-1"-16,11 27 0 15,-8 11-33-15,9 15-2 16,5 10 0-16,8 14-1 16,1 6 0-16,13 1-1 15,4-7 0-15,6-8-1 16,9-9 1-16,-1-15-1 15,-1-15 0-15,4-16 0 0,-1-16 1 16,-8-14-2-16,2-15 1 16,-3-11-1-16,-7-9 0 15,0-7 2-15,-2-7-2 16,-1-5 1-16,1-4-1 15,-1-2 2-15,4 6-2 16,0 4 2-16,6 9-2 16,-3 8 1-16,5 12 0 15,3 8 0-15,3 15 0 16,0 5-1-16,2 10 1 15,2 4 0-15,-6 4 0 16,2-2 0-16,-8-1 1 16,-6 2-2-16,-4-7 1 15,-10-2-1-15,-8-5 0 16,-10-8-3-16,3-2-1 0,-13-17-7 15,18 5-23-15,-20-20-4 16,23 1 0-16,-4-14 0 16</inkml:trace>
  <inkml:trace contextRef="#ctx0" brushRef="#br2" timeOffset="30396.7386">7945 4564 75 0,'-1'-11'37'16,"-6"-14"-2"-16,5 7 1 15,-5-6-29-15,6 4-1 16,-6-1-2-16,6 11 0 16,1 10-2-16,0 0 1 0,-7 22-1 15,11 15 0 1,-4 19 0-16,5 15 0 0,-4 13 0 15,1 13-1-15,-3 5 2 16,-3 3-2-16,-3-3 1 16,-7-8-1-16,-9-11 1 15,-6-9-1-15,-6-17 0 16,-8-17 0-16,-3-17-3 15,-4-19-1-15,9-11-9 16,-4-30-26-16,17-9-2 16,2-29 1-16,19-10-1 15</inkml:trace>
  <inkml:trace contextRef="#ctx0" brushRef="#br2" timeOffset="30547.7472">7584 4035 106 0,'-11'13'34'15,"2"3"-21"-15,1-6-13 16,8-10-36-16,13 8-3 16,16-2 2-16</inkml:trace>
  <inkml:trace contextRef="#ctx0" brushRef="#br2" timeOffset="30950.7703">8149 4524 76 0,'-28'27'38'16,"16"2"-1"-16,5-9 0 15,22 3-24-15,7-11-11 16,16-6 0-16,11-3 1 15,12-6 0-15,3-7-1 16,2-5 1-16,-4-8 0 16,-5-1 0-16,-11-11-1 15,-7-1 1-15,-23-2-1 16,-12 1-1-16,-12 2 1 15,-14 5-2-15,-8 6 1 16,-6 12-2-16,-7 14 1 16,-4 16 0-16,2 14-1 0,2 15 0 15,6 13 1-15,5 6-1 16,14 5-1-16,13-1 1 15,13-5-1-15,21-12-3 16,24-3-6-16,4-28-25 16,33-4-2-16,7-24 1 15,16-6-2-15</inkml:trace>
  <inkml:trace contextRef="#ctx0" brushRef="#br2" timeOffset="31169.7828">9139 4464 101 0,'-52'29'38'16,"15"14"1"-16,-3-4-4 16,12 11-33-16,9 0-1 15,15 1 0-15,13-5 0 16,17-8 0-16,16-12-2 15,15-14-3-15,21-5-23 16,-4-27-11-16,17-5 0 16,-4-23 0-16</inkml:trace>
  <inkml:trace contextRef="#ctx0" brushRef="#br2" timeOffset="31372.7944">9873 3952 104 0,'-33'38'39'0,"12"30"0"15,-12 2-2-15,11 14-34 16,-2 10-1-16,5 5-2 16,4-2-1-16,5-12-5 15,11 6-20-15,-6-25-12 16,10-6 0-16,-6-22-1 15,6-7 0-15</inkml:trace>
  <inkml:trace contextRef="#ctx0" brushRef="#br2" timeOffset="31565.8055">9603 4566 109 0,'-9'-19'40'0,"9"19"0"0,0-12-1 15,13 12-37-15,8-2-2 16,15-4-2-16,23 5-4 15,12-18-19-15,33 13-14 16,9-20 1-16,29 9-3 16,4-14 1-16</inkml:trace>
  <inkml:trace contextRef="#ctx0" brushRef="#br2" timeOffset="32166.8398">11280 3899 61 0,'5'22'37'16,"-16"7"-1"-16,3 18 2 0,-17 4-12 15,7 18-22-15,-10 8 1 16,4 14-1-16,-2 1 0 15,1 4-2-15,3-8 1 16,6-10-2-16,3-11 1 16,9-9-1-16,1-19 1 15,6-17-1-15,-3-22 1 16,14-1-1-16,-2-19 0 15,-1-11 0-15,0-12 0 16,2-4 0-16,3-7 0 16,1-2-1-16,0 4 0 15,3 8 1-15,-2 5-1 16,1 13 0-16,-3 14 0 15,2 10 0-15,1 18 0 16,-2 13 0-16,1 10 0 0,0 7-2 16,4 9 0-16,1-3-2 15,11 4-3-15,-5-18-13 16,15 4-19-16,-3-22-1 15,13-4 0-15,-3-21 1 16</inkml:trace>
  <inkml:trace contextRef="#ctx0" brushRef="#br2" timeOffset="32528.8605">11951 4383 103 0,'-35'-13'40'0,"7"22"-1"15,-13-1-2-15,11 12-32 16,-10 11-2-16,5 10 0 0,6 4-2 15,5 4 1-15,7 0-2 16,8-4 1-16,12-4 0 16,11-6 0-16,7-11-1 15,10-12 1-15,6-12-1 16,6-11 0-16,2-13 1 15,3-8 0-15,-2-7 0 16,-4-4-1-16,-6-6 0 16,-5 7 1-16,-7 4-1 15,-5 5 0-15,-9 13 0 16,-6 8 0-16,-4 12 0 15,-13 16-1-15,1 12-1 16,-5 4-1-16,4 12-2 16,-1-2-5-16,19 14-14 0,-10-20-16 15,26 1 0-15,5-16-1 16,20-7 1-16</inkml:trace>
  <inkml:trace contextRef="#ctx0" brushRef="#br2" timeOffset="32844.8786">12688 4276 89 0,'-37'2'39'16,"-16"4"1"-16,8 19-1 15,-6-11-23-15,13 17-13 16,7-1-1-16,13 0-1 0,17-1 1 15,19-5-1 1,13-3-1-16,10-5 1 0,6-3-1 16,4 0 0-16,-4-1 1 15,0 3-1-15,-11 0 1 16,-12 7-1-16,-14 4 1 15,-11 1-1-15,-11 7 0 16,-9-1-1-16,-7 4-2 16,-6-8-3-16,5 17-17 15,-17-20-17-15,9 6 1 16,-7-15-3-16,8 0 2 15</inkml:trace>
  <inkml:trace contextRef="#ctx0" brushRef="#br3" timeOffset="36809.1053">13751 3899 87 0,'-9'25'34'0,"4"19"0"16,-9-3-8-16,7 19-21 16,-7 6-1-16,6 10-1 15,-3 5 0-15,3 3-1 16,-2-2-1-16,5-8 0 0,-1-10 0 15,2-11 1-15,3-14-2 16,2-11 1-16,2-13 0 16,-3-15 0-16,10-10 0 15,-4-8 0-15,2-11 1 16,1-2-2-16,1-6 2 15,0-5-2-15,5-1 0 16,1 0 0-16,5 1 1 16,1 5-2-16,4 7 1 15,-2 1 0-15,4 11 0 16,4 9 0-16,-5 10 0 15,-1 13 0-15,-4 11 0 16,-2 9 0-16,-8 6 0 16,-5 6 0-16,-10 6 0 15,-8-1 0-15,-9-2 0 0,-12 1 0 16,-7-10 0-16,-9-3 0 15,-4-7 0-15,-3-11-2 16,12-6-5-16,-9-21-28 16,29-2-1-16,0-20-1 15,30-2-2-15</inkml:trace>
  <inkml:trace contextRef="#ctx0" brushRef="#br3" timeOffset="37200.1276">14150 4551 73 0,'-17'24'38'15,"16"-4"-1"-15,1-20 1 16,19 13-21-16,7-25-15 15,11-7 0-15,5-9 1 16,8-4-1-16,-1-7 0 16,-2 2 0-16,-6-5 0 15,-5 4 0-15,-16 2 0 16,-8 8-1-16,-20 6 1 15,-12 9-1-15,-12 12 0 16,-9 10 1-16,-7 11-1 16,-7 13 0-16,2 5-1 15,2 7 2-15,9 2-2 0,11 2 1 16,12-5-1-16,17-3 0 15,18-6-2-15,20-13-1 16,21 0-4-16,8-24-16 16,24 13-16-16,0-18 0 15,15 3-2-15,1-16 2 16</inkml:trace>
  <inkml:trace contextRef="#ctx0" brushRef="#br3" timeOffset="37544.1473">15416 4319 95 0,'-15'-7'38'15,"15"7"1"-15,-35-14-3 16,20 9-28-16,-20-1-3 16,2 8 0-16,-10 2-2 15,-5 9-1-15,-4 5 0 16,-1 10-1-16,1 5 0 15,3 4 0-15,10 3-1 16,7-1 0-16,8-1 0 16,17-5-1-16,16-4 0 15,18-17-2-15,18-4-2 16,12-14-4-16,23 6-24 0,-5-21-6 15,17 4 0-15,-9-15-1 16</inkml:trace>
  <inkml:trace contextRef="#ctx0" brushRef="#br3" timeOffset="37964.1713">15791 4269 92 0,'-24'-8'38'0,"8"11"0"16,-16-6 0-16,11 12-27 15,-15 1-7-15,-1 14 1 16,-2 3-2-16,0 9 0 16,-3 3 0-16,6 5-1 15,4-1 0-15,6 0-1 0,10-7 0 16,14-6-1-16,9-14 0 15,15-8 0-15,10-12 1 16,10-10-1-16,2-8 0 16,6-6 0-16,2-7 0 15,-5-2 1-15,-3 1-1 16,-10 6 1-16,-8 7-1 15,-8 3 0-15,-7 11 0 16,-11 9 0-16,0 0 0 16,-4 29 0-16,-6-3 0 15,1 8-1-15,3 6-1 16,-2 3-1-16,8 5-1 15,3-5-1-15,12 2-1 16,0-15-5-16,24 9-19 0,-6-26-9 16,12 0 1-16,-2-20 0 15</inkml:trace>
  <inkml:trace contextRef="#ctx0" brushRef="#br3" timeOffset="38349.1933">16403 4248 65 0,'-10'-12'38'0,"2"22"-1"15,-15 7 2-15,6 32-10 16,-16-6-20-16,9 17-4 16,-4 4-1-16,11 0-1 15,3-1 0-15,13-8-1 16,9-10-1-16,12-13-1 0,13-17 0 15,15-15 0-15,6-16 0 16,12-14 0-16,5-9 0 16,-3-11 1-16,1-6 0 15,-6-4-1-15,-8 1 1 16,-11 4-1-16,-11 6 1 15,-13 15 0-15,-6 4-1 16,-12 16 1-16,-2 14-1 16,-15 15 0-16,-1 14 0 15,0 10-1-15,-4 9 0 16,4 4-3-16,3 9-1 15,3-13-6-15,22 12-16 16,-6-25-11-16,22 0-1 16,-3-18-2-16,22-2 2 15</inkml:trace>
  <inkml:trace contextRef="#ctx0" brushRef="#br3" timeOffset="38672.2118">17338 4238 93 0,'-35'4'38'0,"6"18"-1"16,-7-6 0-16,17 13-28 16,-5-6-5-16,15 3-1 15,6-2 0-15,10-4-1 16,12-4 0-16,5-2-1 0,5-5 0 15,3 0-1-15,-2-2 1 16,-4 0 0-16,-1 2 0 16,-10 0-1-16,-11 5 1 15,-8 2 0-15,-11 4-1 16,-9-1 0-16,-3 5-1 15,-6-5-2-15,5 3-3 16,-6-14-13-16,21 8-20 16,-2-12-1-16,15-4 1 15,0 0-2-15</inkml:trace>
  <inkml:trace contextRef="#ctx0" brushRef="#br3" timeOffset="39047.2333">17567 4486 92 0,'-2'24'38'16,"-4"-9"2"-16,15 1-3 15,-9-16-28-15,33-3-4 16,-3-12-1-16,8-5-1 15,6-6-1-15,7-9 0 16,-1-4-1-16,-5-3 0 16,-3-3 0-16,-14-2 0 15,-7 4-1-15,-14 9 1 16,-17 6 0-16,-12 14 0 15,-18 12 0-15,-11 17 0 16,-6 15 0-16,-5 14-1 0,4 14 0 16,6 5 0-16,12 0 1 15,14 2-2-15,21-6 0 16,21-16-3-16,25-2-7 15,10-35-12-15,36-1-18 16,8-20 0-16,22-2-2 16,6-25 0-16</inkml:trace>
  <inkml:trace contextRef="#ctx0" brushRef="#br3" timeOffset="39664.2686">19090 4199 96 0,'6'-12'39'0,"-4"24"0"16,-11 0-5-16,8 22-32 16,-15 7-1-16,1 11 0 15,-5 6 0-15,5 2-1 16,2-3-2-16,3-10-4 16,20-7-27-16,-1-29-5 15,19-15 0-15,1-30-1 16</inkml:trace>
  <inkml:trace contextRef="#ctx0" brushRef="#br3" timeOffset="39837.2786">19102 3612 101 0,'-40'2'37'0,"4"1"-1"16,16 5-7-16,12 9-54 15,8-17-13-15,28 2 0 16,5-10 0-16,16 4 1 15</inkml:trace>
  <inkml:trace contextRef="#ctx0" brushRef="#br3" timeOffset="40070.2918">19690 3525 64 0,'-15'36'40'0,"-14"0"-2"15,6 24 2-15,-13-2-17 0,8 20-17 16,-5 9-3-16,5 10-1 15,1 1 0-15,6 1-1 16,5-5-2-16,6-12-2 16,10-9-3-16,0-25-20 15,20-3-12-15,-7-22 0 16,9-8-2-16,-3-26 1 15</inkml:trace>
  <inkml:trace contextRef="#ctx0" brushRef="#br3" timeOffset="40242.3016">19325 4232 96 0,'-14'-8'40'0,"14"8"0"16,19-5-1-16,28-5-32 0,10-5-8 15,14-12-2-15,23 11-22 16,1-18-13-16,15 1 0 15,-2-8-2-15,10 5 1 16</inkml:trace>
  <inkml:trace contextRef="#ctx0" brushRef="#br3" timeOffset="40685.327">20808 3429 87 0,'-24'10'40'0,"5"16"0"16,-9 6 0-16,5 26-26 16,2 0-9-16,-3 18-2 15,-3 13 0-15,4 8 0 16,2 6-1-16,3 0-2 15,3-3 1-15,4-11-1 16,8-5 0-16,3-17 0 16,5-11 0-16,4-17-1 15,6-14 2-15,1-15-1 16,6-14 0-16,4-15 1 15,4-13 0-15,0-7-1 16,0-7 1-16,0-7 0 16,0 2 0-16,-2 6 0 15,-6 10-1-15,-6 11 1 0,-3 13-1 16,-13 11 0-16,13 23-1 15,-11 4-2-15,0 10-1 16,1 3-1-16,12 7-3 16,-1-14-6-16,24 10-23 15,-9-18-4-15,21 0 1 16,-2-19 1-16</inkml:trace>
  <inkml:trace contextRef="#ctx0" brushRef="#br3" timeOffset="41068.349">21496 4152 110 0,'-22'-20'40'0,"-2"17"0"16,-13 0-7-16,4 24-26 16,-11-2-3-16,-1 14-2 15,3 2 0-15,4 8-1 16,9 2 1-16,11-2-2 15,8-4 1-15,17-6-1 16,13-8 1-16,13-14-1 16,8-9 0-16,8-11 1 15,3-10 0-15,-6-9 0 16,2-7-1-16,-5-4 1 15,-11 2 0-15,-5 0 0 16,-11 5 0-16,-4 7-1 16,-5 7 0-16,-7 18 1 15,0 0-1-15,-19 13-1 0,5 14-1 16,0 5 0-16,-1 9-2 15,4-1-3-15,12 8-6 16,-6-23-8-16,20 10-19 16,5-21-1-16,19-3-1 15,5-19 3-15</inkml:trace>
  <inkml:trace contextRef="#ctx0" brushRef="#br3" timeOffset="41384.367">22085 4007 115 0,'-42'24'40'0,"-9"-4"0"16,26 13-2-16,0-6-35 0,15-1 0 15,20-5-1-15,19-7 0 16,16-5-1-16,12-4 0 15,9 0 0-15,-1-1 0 16,-7 0 0-16,-6 6 0 16,-18 7 0-16,-16 11-1 15,-22 5 1-15,-20 8-2 16,-14 5 1-16,-13 1 0 15,-6 2-2-15,-5-7-2 16,6 4-6-16,-4-23-6 16,26 11-14-16,-4-27-12 15,21-4 0-15,-2-14-1 16,12 0 0-16</inkml:trace>
  <inkml:trace contextRef="#ctx0" brushRef="#br3" timeOffset="42586.4358">1313 6370 75 0,'0'0'37'15,"3"-13"0"-15,1 24 0 16,-4-11-14-16,7 33-20 15,-13-3 0-15,2 15 0 16,-3 7-1-16,1 13 1 16,-7 4-1-16,1 0 0 15,-5-7-1-15,5-2 1 16,-3-11-1-16,3-10 0 15,2-15-1-15,10-24 1 16,0 0 0-16,3-42 0 16,7-12-1-16,5-11 1 0,4-13-1 15,3-7 0-15,-1-8 1 16,1 1-2-16,-1 6 1 15,0 11 0-15,-6 15 0 16,-1 15-1-16,-5 13 2 16,-1 12-1-16,-8 20 1 15,9 13 0-15,-8 11 0 16,4 10 0-16,4 7 0 15,2 1 1-15,7 4-1 16,4-2 1-16,12-10-1 16,10-6 1-16,6-9-1 15,11-12 1-15,5-16-1 16,2-7-1-16,1-14 2 15,-3-6-2-15,-7-5 0 0,-9-3 0 16,-11 2 0-16,-9 3-2 16,-11 10 2-16,-8 7 0 15,-11 22 0-15,0 0 0 16,-8 20 0-16,-3 18-1 15,-1 14 1-15,-3 10 0 16,6 12-2-16,1 2 0 16,11 5-3-16,4-12-3 15,20 4-8-15,-4-27-14 16,23-6-11-16,3-24 2 15,18-6-1-15,-3-22 2 16</inkml:trace>
  <inkml:trace contextRef="#ctx0" brushRef="#br3" timeOffset="42970.4578">2793 6285 80 0,'-10'-25'38'0,"-19"7"0"16,4 21 1-16,-17 2-15 15,10 27-18-15,-15 3 0 16,7 16 0-16,-1 6-1 15,7 6 0-15,3-3-2 16,13 0 0-16,12-11-1 16,13-10-2-16,13-11 0 15,13-18 0-15,10-21 0 16,8-12 0-16,4-15 0 15,4-8 0-15,-5-10 0 16,-9-1 0-16,-4 0 0 16,-11 5 0-16,-9 8 0 0,-6 12 0 15,-7 10 0-15,-13 11 0 16,5 11 0-16,-18 26 0 15,2 8 0-15,-3 13 0 16,5 12 0-16,1 5-4 16,6 10-2-16,5-13-6 15,25 8-11-15,-8-27-14 16,25-9-5-16,5-21 1 15,23-13 1-15</inkml:trace>
  <inkml:trace contextRef="#ctx0" brushRef="#br3" timeOffset="43300.4766">3539 6191 113 0,'-37'13'40'0,"-11"5"0"15,6 22-2-15,-4-8-34 16,10 5 1-16,9-1-2 15,17-2 1-15,16-10-3 16,15-9 1-16,15-14-2 16,15-5 1-16,9-3 0 15,0-2-2-15,-2 2 0 16,-9 0 1-16,-7 6 1 15,-13 10 0-15,-14 11 0 16,-13 8 1-16,-12 9-2 16,-9 5 0-16,-7 0 0 0,1 2 0 15,-2-3 0-15,2-7-3 16,13-3-5-16,0-21-9 15,25-1-21-15,-1-25-3 16,21-3 0-16,6-15 0 16</inkml:trace>
  <inkml:trace contextRef="#ctx0" brushRef="#br3" timeOffset="43655.4969">4375 6016 76 0,'0'0'40'16,"-36"12"-1"-16,9 15 2 15,-15-8-13-15,8 19-22 0,-3-4-2 16,8 3 0-16,9-1 0 16,10-5-2-16,12-6-1 15,14-12 0-15,14-7 0 16,8-6-1-16,4 0 0 15,4 0 0-15,-7 1 0 16,-3 5 0-16,-8 6 0 16,-11 10 2-16,-15 10 0 15,-9 4 0-15,-11 5 0 16,-12 8-2-16,-6 2 0 15,-6-4 0-15,4-2 0 16,-3-9-3-16,17 0-9 16,-5-26-10-16,26 2-18 15,-2-23-2-15,24-6 0 16,9-16-1-16</inkml:trace>
  <inkml:trace contextRef="#ctx0" brushRef="#br3" timeOffset="44253.5312">6045 6085 98 0,'-26'5'37'0,"-12"1"2"16,5 20-3-16,-10 6-32 16,-2 12 1-16,-4 9-1 15,5 6 1-15,2-1-2 16,9-3 1-16,5-5-2 15,16-8 1-15,13-15-1 0,11-15 0 16,17-18-2-16,12-14 0 16,4-11 0-16,5-6 0 15,0-6 0-15,-4-4-1 16,-5 4 1-16,-9 3-1 15,-8 9 2-15,-6 9-1 16,-11 7 0-16,-7 15 0 16,0 0 0-16,-6 21 0 15,-2 9 0-15,1 5 1 16,0 8-3-16,3 4 1 15,10 5-4-15,1-8-3 16,23 6-12-16,-4-28-17 16,21-5-4-16,3-22 1 0,13-6-1 15</inkml:trace>
  <inkml:trace contextRef="#ctx0" brushRef="#br3" timeOffset="45025.5752">6621 6138 72 0,'-10'5'39'0,"-10"4"-1"15,5 15 1-15,-9 4-11 16,6 15-23-16,-4 3 0 16,6 9 0-16,2 3-2 15,4 1 1-15,0-9-1 16,10-2 0-16,3-14-1 15,4-7-1-15,7-16 0 0,8-14 0 16,3-19 0-16,4-15-1 16,6-8 1-16,1-9-1 15,1-10 1-15,-1 0-1 16,-2-2 1-16,-7 6-1 15,-5 10 0-15,-2 10 0 16,-6 10 0-16,-2 16 2 16,-12 14-2-16,17 16-2 15,-10 16 2-15,-3 9-1 16,7 9-1-16,3 6 1 15,9 3-2-15,3-4 1 16,14 0-3-16,5-13 1 16,19-5-2-16,2-18-2 15,22-4-5-15,-8-25-12 16,16 2-12-16,-12-21 1 0,7 5 7 15,-21-22 1-15,-9 3 26 16,-13 2 4-16,-25-8 9 16,-4 17 12-16,-33-12 14 15,-7 20 0-15,-19-6-6 16,3 30 1-16,-17 0-25 15,2 16-1-15,-1 9-2 16,5 14-2-16,9 5 1 16,14 5 0-16,9 0-2 15,16-7 2-15,17-8-1 16,16-12-2-16,14-15 0 15,14-17 0-15,10-21 0 0,6-16 0 16,8-14 0 0,-5-13 0-16,-7-11 0 0,-4-8 0 15,-12-5 0-15,-9 3 0 16,-16 4 0-16,-14 11 0 15,-13 15-2-15,-8 23 0 16,-12 21 1-16,-10 24 0 16,-7 30 3-16,-4 22-4 15,-3 26 2-15,0 10-3 16,10 13-5-16,3-17-3 15,25 14-8-15,-6-28-12 16,32 0-11-16,10-24 2 16,29-13-3-16,9-16 5 15</inkml:trace>
  <inkml:trace contextRef="#ctx0" brushRef="#br3" timeOffset="45605.6085">9367 5983 96 0,'9'-19'39'15,"-10"-3"1"-15,1 22-2 16,-5-14-27-16,5 14-6 15,0 0-2-15,-13 29 0 16,9-1 0-16,4 9-2 16,0 7 1-16,4 7-1 15,1 5 1-15,4 1-2 16,5-1 1-16,-2-8 2 15,5-7-2-15,0-8 1 0,2-10-2 16,1-11 4-16,-3-14-4 16,4-14 0-16,0-10 0 15,-2-12 0-15,2-8 0 16,-2-6 0-16,-3-5 0 15,-2-3-2-15,0 1-1 16,-5 6 0-16,2 12-3 16,-9 2-4-16,14 25-10 15,-17-3-18-15,11 20-2 16,-10-3 1-16,18 25-1 15</inkml:trace>
  <inkml:trace contextRef="#ctx0" brushRef="#br3" timeOffset="46010.6316">9954 6182 108 0,'0'0'39'0,"-7"10"1"15,7-10-4-15,16-2-30 16,-3-7-2-16,10 2-1 15,3-5 1-15,5 2-2 16,-3-4 0-16,3-3 0 16,-6-2-1-16,-1 1 0 15,-11-3 1-15,-7 2-2 16,-6-2 1-16,-7 4-1 15,-9 0 1-15,-6 7-1 16,-8 5 1-16,-5 8-1 16,-3 11 2-16,-5 6-2 0,1 13 0 15,4 4 0-15,6 5 0 16,10 1 0-16,9-2 0 15,22-6 0-15,14-6 0 16,16-13 0-16,20-14 0 16,11-13-5-16,11-9-1 15,4-21-6-15,20 3-7 16,-22-26-19-16,8 5-2 15,-19-13 0-15,-2 7-1 16</inkml:trace>
  <inkml:trace contextRef="#ctx0" brushRef="#br3" timeOffset="46191.642">10722 5519 96 0,'-28'15'38'0,"8"23"4"16,-11 5-1-16,8 18-32 16,-9 6-3-16,5 9-1 15,1 3-1-15,8-3-3 16,5-2-1-16,11-10-4 15,17-1-10-15,-7-24-20 16,23-2-6-16,1-18 0 16,14-5-1-16</inkml:trace>
  <inkml:trace contextRef="#ctx0" brushRef="#br3" timeOffset="46510.6602">11090 5935 95 0,'0'0'39'16,"-29"-8"2"-16,11 25-1 0,-18 1-20 15,6 15-15-15,1 3-2 16,10 5 1-16,9 4-2 16,6-2 0-16,12-5-1 15,12-8 0-15,6-10 1 16,6-8-2-16,5-12 0 15,0-10 0-15,-1-10 0 16,-5-8 0-16,-2-8 0 16,-7-6 0-16,-5-3-2 15,-8-2-1-15,-1 0 0 16,-10 3-3-16,-1 12-2 15,-13-3-8-15,16 35-9 0,-28-15-13 16,14 24-1-16,-3 4 0 16,7 11 1-16</inkml:trace>
  <inkml:trace contextRef="#ctx0" brushRef="#br3" timeOffset="46896.6823">11812 5969 114 0,'0'0'39'0,"2"-29"-1"16,-2 29-7-16,-12-21-24 16,-4 18-1-16,-7-1-1 15,-1 11-2-15,-7 9-1 16,-5 11 1-16,-4 10-2 15,-1 5 1-15,2 4-1 16,5 3 2-16,6-4-3 16,11-5 0-16,12-6 0 15,18-12-2-15,16-12-1 16,13-15-1-16,19-6-2 15,1-21-7-15,20 7-9 16,-11-24-13-16,13 5-6 16,-17-10 2-16,0 8 1 0</inkml:trace>
  <inkml:trace contextRef="#ctx0" brushRef="#br3" timeOffset="47063.6918">12159 5880 122 0,'-13'22'38'16,"-11"3"3"-16,13 22-6 16,-15 1-30-16,3 4-1 15,5 2-2-15,3 1-1 16,4-4-1-16,7-5 0 15,10-9-4-15,3-15-3 16,17-4-11-16,-7-23-20 16,17-8-3-16,-6-17 1 15,11-2-1-15</inkml:trace>
  <inkml:trace contextRef="#ctx0" brushRef="#br3" timeOffset="47195.6993">12165 5547 95 0,'-37'-28'0'0,"5"12"0"15,18 14-6-15,5 0-33 16</inkml:trace>
  <inkml:trace contextRef="#ctx0" brushRef="#br3" timeOffset="47562.7203">12864 5197 105 0,'-7'48'39'15,"-16"2"1"-15,3 32-8 16,-9-1-26-16,-8 15-2 15,1 7 0-15,5 0-1 0,3-2-1 16,8-7 0-16,8-7-2 16,7-15-3-16,8-5-10 15,0-28-23-15,14-3-4 16,-8-21 1-16,8-9-1 15</inkml:trace>
  <inkml:trace contextRef="#ctx0" brushRef="#br3" timeOffset="48144.7536">12526 5856 82 0,'-5'14'40'0,"3"-4"-1"15,15 12 1-15,1-16-11 16,14 3-27-16,8-7 0 0,16-2 0 15,6-5-1-15,2-4 0 16,2-3 0-16,-2 0-1 16,-7-3 0-16,-3 2 1 15,-13 4 0-15,-8 1 0 16,-13 1 1-16,-16 7-1 15,0 0 0-15,5 21 0 16,-17 0 0-16,0 5 0 16,-2 11 0-16,2 0 0 15,3 5-1-15,5-1 1 16,7-6 0-16,5-8-1 15,10-9 2-15,6-14-2 16,7-16 0-16,2-9 0 16,6-7 0-16,-2-9 0 0,-3-2 0 15,4-5 0-15,-9 5 0 16,-5 7 0-16,-4 9 0 15,-8 8 0-15,-12 15 0 16,0 0 0-16,5 38 0 16,-16 7 0-16,-2 15 0 15,-4 13 0-15,-7 15-2 16,-4 10 4-16,-1 4-2 15,-2 0 0-15,-3 0 0 16,3-10 0-16,-4-13 0 16,2-9 0-16,3-18 0 15,-3-17 0-15,9-17 0 16,-3-20-5-16,11-8-5 15,-6-22-6-15,22 2-15 16,-9-24-11-16,17-5 3 0,0-17-4 16,20 4 4-16</inkml:trace>
  <inkml:trace contextRef="#ctx0" brushRef="#br3" timeOffset="48355.7657">13799 6254 128 0,'-10'18'45'16,"-16"-13"-3"-16,7 5-2 15,-16 0-40-15,18-18-10 16,17 8-13-16,-6-12-17 0,6 12-4 15,11-27 1-15,7 13-2 16</inkml:trace>
  <inkml:trace contextRef="#ctx0" brushRef="#br4" timeOffset="56264.2181">1903 7723 89 0,'0'0'35'0,"0"0"0"16,-21 23 0-16,12 7-30 15,-7 3-1-15,1 12-2 16,-2 7 1-16,3 13-1 15,-2 5-1-15,2 7 0 16,-1 0 1-16,5-5-2 16,2-10 1-16,0-6 0 15,6-17 0-15,2-15 0 16,0-24-1-16,12-20 1 15,3-19-1-15,4-14 0 16,1-7 1-16,1-10-1 16,0-9 1-16,-5 0 0 15,3 3 0-15,-6 5 0 16,-5 14-1-16,-1 7 2 15,-4 9-2-15,0 11 2 0,-2 10-1 16,-1 20-1-16,0 0 1 16,12 7 0-16,-2 10-1 15,4 7 1-15,3 4 0 16,8 1-1-16,3-4 0 15,10-2-1-15,4-10 2 16,6-9-1-16,5-8 1 16,4-16-1-16,2-7 1 15,-2-7 1-15,-3-7-1 16,-2-1 1-16,-9 4-1 15,-9 8 0-15,-10 7 0 16,-7 13-1-16,-17 10 1 16,4 30-1-16,-15 14 0 15,-1 10-2-15,-6 12 1 0,0 6-2 16,5 9 0-16,4-4-2 15,10 0-2-15,3-18-9 16,21-2-21-16,-2-20 0 16,20-8-1-16,-3-23-1 15</inkml:trace>
  <inkml:trace contextRef="#ctx0" brushRef="#br4" timeOffset="56663.2409">2999 7979 79 0,'-27'-5'40'0,"5"13"-2"15,-10 0 2-15,5 15-16 16,-4 1-20-16,6 6 0 0,2 5-1 16,4 3-1-16,8 1 0 15,3 0 0-15,8-5-1 16,9-8-1-16,5-9 1 15,5-10-1-15,6-13 0 16,3-10 0-16,1-11 0 16,3-9 0-16,-3-7 1 15,-1-7-1-15,-5 3 0 16,-4-3 0-16,-4 3 0 15,-5 8 1-15,-2 6-1 16,-3 15 0-16,-5 18-1 16,-3 10 1-16,-2 16-1 15,2 13 0-15,-2 12 0 0,5 3-1 16,3 2-1-16,7-5-1 15,9-7-3-15,6-27-10 16,16-2-21-16,1-23 0 16,17-9-1-16,-6-22 0 15</inkml:trace>
  <inkml:trace contextRef="#ctx0" brushRef="#br4" timeOffset="56847.2515">3676 7581 99 0,'-15'37'37'15,"-8"20"0"-15,2 18-2 16,-6 5-30-16,6 3-3 0,3 5-3 16,2-7-3-16,10 4-6 15,-6-20-28-15,15-9 2 16,-6-19 0-16,10-11-2 15</inkml:trace>
  <inkml:trace contextRef="#ctx0" brushRef="#br4" timeOffset="57047.2629">3452 7969 104 0,'0'0'39'15,"0"0"0"-15,24 2-1 16,6-11-36-16,8-9-2 15,11-6-2-15,12-4-4 0,-4-16-25 16,17 7-7-16,-3-17 2 16,0 2-2-16</inkml:trace>
  <inkml:trace contextRef="#ctx0" brushRef="#br4" timeOffset="57397.2829">4221 7318 86 0,'-15'34'39'15,"-14"10"0"-15,5 21 1 16,-17-2-17-16,13 20-17 15,-11 0-3-15,6 7 0 16,4-6-1-16,6-6 0 16,5-10-1-16,10-11-1 15,6-10 1-15,8-17-1 0,8-14 0 16,7-13 1-16,2-14-1 15,4-11 0-15,4-8 1 16,-4-7 0-16,1-6 0 16,-3-2 0-16,-2 6 0 15,-4 6 0-15,-7 8 0 16,-1 13 1-16,-11 12-2 15,9 10-2-15,-9 13 0 16,-1 9 0-16,2 9 0 16,-2 0-3-16,6 4-1 15,0-8-4-15,16 6-13 16,-8-22-16-16,13-1-1 15,-3-19-1-15,9-3 1 0</inkml:trace>
  <inkml:trace contextRef="#ctx0" brushRef="#br4" timeOffset="57773.3044">4570 7906 88 0,'-15'16'38'0,"6"12"0"15,-1-10 1-15,10 11-25 16,-2-9-10-16,10-9-1 15,8-4-1-15,8-6 1 16,5-10-2-16,5-5 0 16,3-11 0-16,1-3 1 15,-5-8-1-15,-4 3 0 16,-10-5 0-16,-4 4 0 15,-12 3 0-15,-10 6 0 0,-12 10-1 16,-7 10 0-16,-9 12 1 16,-2 14 0-16,-4 10 0 15,1 10-1-15,4 7 1 16,8 3 0-16,9 1 0 15,9-4 0-15,16-5-2 16,9-17 0-16,17-7-1 16,15-18-4-16,20 0-11 15,-8-22-21-15,22-2-4 16,-5-18 0-16,12-1 1 15</inkml:trace>
  <inkml:trace contextRef="#ctx0" brushRef="#br4" timeOffset="58343.337">5291 7790 119 0,'-14'4'39'0,"10"11"-2"16,-10-10-7-16,9 18-26 15,-3 0 0-15,1 6-2 16,-2 0 1-16,2 4-1 16,0-2-1-16,0-2 0 15,-1-7 0-15,7-7 0 16,1-15-1-16,0 0 0 15,11-11 1-15,3-12-2 0,4-7 2 16,0-4 0-16,3-5 0 16,-1-2 0-16,1 0-1 15,-5 3 1-15,-2 5 0 16,-5 14 0-16,0 7-1 15,-9 12 0-15,0 0 0 16,9 1 0-16,-4 16 0 16,1 0 0-16,1 1 0 15,3-2 0-15,5-1 0 16,4-3 0-16,4-7 0 15,1-8 0-15,5-6 1 16,-1-5 0-16,2-5-1 16,-1-4 2-16,-3-5-2 15,-1-3 0-15,-1 0 0 0,-1 2 0 16,-7 8 0-16,-1 5 0 15,-2 8 0-15,-13 8 0 16,11 22 0-16,-11 7 0 16,-5 14-3-16,-4 5-2 15,3 7-3-15,-7-9-6 16,14 18-7-16,-9-23-19 15,25-2-2-15,3-13 0 16,20-4 2-16</inkml:trace>
  <inkml:trace contextRef="#ctx0" brushRef="#br4" timeOffset="58900.3689">6406 7683 94 0,'-18'-15'39'16,"2"11"2"-16,-12-5-3 15,9 10-26-15,-14 2-8 16,5 9 0-16,-5 5-2 0,4 8 1 15,-2 7-1-15,6 4-1 16,3 4 0-16,7-2 0 16,9-3 0-16,9-2-1 15,8-9 0-15,9-10 0 16,9-10 0-16,3-11 0 15,5-10 1-15,2-5 0 16,-2-8 0-16,-4-4 0 16,-4-2-1-16,-1-3 1 15,-13 5 0-15,-1 4-1 16,-1 6 1-16,-7 7-1 15,-6 17 0-15,0 0 0 16,0 0 0-16,-14 31 0 0,9 1-1 16,0 9-1-16,5 4 0 15,4-2-3-15,11 2-2 16,-4-16-7-16,24 1-11 15,-2-29-15-15,11-6 0 16,-6-24-1-16,12-7 2 16</inkml:trace>
  <inkml:trace contextRef="#ctx0" brushRef="#br4" timeOffset="59086.3795">6993 7135 76 0,'-9'15'39'0,"-17"16"-2"16,5 32 2-16,-11 11-19 15,10 22-13-15,-12-1-4 0,9 9-2 16,3 0-2-16,6-10-5 16,13-2-27-16,-4-26-5 15,10-8-1-15,-6-26-1 16</inkml:trace>
  <inkml:trace contextRef="#ctx0" brushRef="#br4" timeOffset="59418.3985">6738 7617 113 0,'0'0'41'0,"17"23"1"15,-4-23-4-15,16 5-34 0,-2 1-1 16,5 0-1-16,4-3 0 15,2 2 0-15,-2-2-1 16,-2 4 0-16,-5 1 0 16,-5 6 0-16,-8 2-1 15,-9 12 1-15,-7 0-1 16,-4 10 1-16,-6 0-1 15,0 2-1-15,1 1 0 16,0-7-2-16,7-6-1 16,2-13-4-16,15-4-7 15,-9-30-16-15,16 1-10 16,-7-17 0-16,11-4 0 15,-9-17 1-15</inkml:trace>
  <inkml:trace contextRef="#ctx0" brushRef="#br4" timeOffset="59537.4053">7111 7281 91 0,'-21'-3'37'0,"11"12"-3"16,6 9-29-16,4-5-25 16,13 5-18-16,1-4-1 15</inkml:trace>
  <inkml:trace contextRef="#ctx0" brushRef="#br4" timeOffset="59819.4215">7851 7599 77 0,'-33'0'40'16,"-1"12"1"-16,-19-6 0 16,8 17-10-16,-17-5-25 15,6 4-1-15,6 2-1 16,6 7-2-16,16 0 0 15,12 4-2-15,13-5 0 16,15-2-2-16,18-5-1 16,14-5-2-16,19-4-3 15,-1-20-10-15,27 11-18 16,-10-21-5-16,12 5 2 15,-10-15-2-15</inkml:trace>
  <inkml:trace contextRef="#ctx0" brushRef="#br4" timeOffset="60170.4415">8304 7648 105 0,'-24'9'41'16,"-14"-3"1"-16,2 13-1 16,-14 1-31-16,7 6-6 15,0 6-1-15,7 4 0 16,6-2-2-16,6 2 0 15,12-5-1-15,12-8 0 16,14-14 1-16,11-9-1 16,10-13 1-16,8-13 1 15,6-6-2-15,3-12 0 16,0-8 0-16,-7 1 0 15,-7 4 0-15,-5 8 0 0,-10 10 0 16,-10 8 0-16,-13 21 0 16,0 0 0-16,-8 28 0 15,-6 4 0-15,1 12 0 16,-2-4-5-16,9 11-2 15,-2-14-7-15,21 9-8 16,-8-28-18-16,22-5-1 16,2-20 0-16,19-6 1 15</inkml:trace>
  <inkml:trace contextRef="#ctx0" brushRef="#br4" timeOffset="60403.4549">8945 7041 123 0,'-11'-10'41'0,"0"33"0"15,-15 11-4-15,4 22-31 16,-12 16-3-16,0 16 1 16,0 7-4-16,5-1 0 15,11-3 0-15,6-7 0 16,14-10 0-16,10-16-6 15,17-15-5-15,0-35-7 16,27-6-17-16,-2-26-7 16,19-11 1-16,-7-29 0 15</inkml:trace>
  <inkml:trace contextRef="#ctx0" brushRef="#br4" timeOffset="60582.465">9408 6942 97 0,'-22'6'41'15,"-1"39"0"-15,-20 9 0 16,10 31-10-16,-1-10-29 15,-3 14 0-15,6 3-2 16,2-2 0-16,12-5-5 16,2-15-2-16,22 5-12 15,-9-29-18-15,24-7-5 16,-2-22 0-16,15-8 1 15</inkml:trace>
  <inkml:trace contextRef="#ctx0" brushRef="#br4" timeOffset="61005.4893">9572 7546 112 0,'-4'-16'41'0,"4"16"2"16,-10-2-2-16,7 13-31 15,-11 12-7-15,3 12 0 16,-6 5-1-16,6 10-2 15,1-2 0-15,4 2 0 16,9-10 0-16,7-5 0 16,8-14 0-16,6-13 0 15,9-13 0-15,5-10 0 16,0-8 0-16,5-10 0 15,-1-7 0-15,-3-8 0 16,-2 2 0-16,-3 8 0 16,-10 12 0-16,-6 11 0 15,-18 15 0-15,9 17 0 0,-22 19 0 16,-8 21 0-16,-11 11 0 15,-10 5 0-15,-6 3 0 16,-8 0-2-16,-1-4 1 16,0-5-1-16,3-10-1 15,0-19-3-15,14-2-5 16,-6-27-6-16,26 5-10 15,-8-29-14-15,23-6 0 16,1-25-2-16,18-14 3 16</inkml:trace>
  <inkml:trace contextRef="#ctx0" brushRef="#br4" timeOffset="61389.5113">10168 7860 122 0,'-10'9'39'16,"-3"18"2"-16,-16-7-8 15,0 17-35-15,-8 17-13 16,-15-9-23-16,15 8-4 15,-6-13 1-15,17-6-1 16</inkml:trace>
  <inkml:trace contextRef="#ctx0" brushRef="#br4" timeOffset="62476.5733">10913 7506 98 0,'10'-15'37'0,"-10"15"1"16,0 0-3-16,-5 28-31 15,-6-5-1-15,5 7 0 16,-7 3 0-16,2 5-1 15,-3 4-1-15,0-2 1 0,2-5-1 16,0-5 0-16,5-9-1 16,2-3 1-16,5-18-1 15,0 0 1-15,12-4-1 16,3-16 0-16,1-12 0 15,3-3 0-15,6-10 1 16,-4-5-1-16,1 3 0 16,-2 3 0-16,-5 7 0 15,-2 9 1-15,-4 6-1 16,-9 22 0-16,0 0 1 15,10 5-1-15,-11 12 0 16,3 5 1-16,1 3-1 16,6-1 0-16,1 1 1 15,7-5-1-15,4-10 0 0,4-6 1 16,10-8-1-16,0-7 1 15,7-10 0-15,0-3 0 16,-2-6 0-16,1-2-1 16,-8 1 1-16,-4 4 0 15,-10 6-1-15,-5 5 1 16,-14 16-1-16,0 0 0 15,-9 12 0-15,-6 17 0 16,-4 7 0-16,0 7-1 16,0 10-1-16,2 2-1 15,10 3-2-15,2-12-2 16,24 8-9-16,-9-24-21 15,27-3-2-15,-3-18 0 16,14-6 0-16</inkml:trace>
  <inkml:trace contextRef="#ctx0" brushRef="#br4" timeOffset="63407.6266">11751 7445 104 0,'-24'-14'37'15,"4"17"1"-15,-13 3-8 16,10 19-24-16,-10 2-2 15,10 9 0-15,1 3-1 16,10 6-1-16,5-4 0 16,8-1 0-16,10-6-1 15,8-8 0-15,9-9-1 16,5-9 0-16,4-13-1 15,4-6 1-15,1-10-1 0,-6-9-1 16,-4-6 1-16,-7-6 0 16,-6-2 1-16,-11 0-1 15,-3 3 1-15,-10 6-1 16,-5 4 2-16,-7 10-1 15,-2 7 1-15,0 12 0 16,2 4-1-16,4 9 1 16,5 2 0-16,7 7-1 15,7-4 1-15,9 3-1 16,8-3 0-16,6-5 1 15,8-4-1-15,0-3 0 16,1-3 1-16,4-3 0 16,-6-3-1-16,-4 1 1 15,-5-1 0-15,-7 1-1 0,-7 0 1 16,-13 4 0-16,12 0-1 15,-12 0 1-15,-6 20-1 16,-3-2 1-16,0 5-1 16,-1 4 0-16,1 3 0 15,1 0 0-15,1 2 0 16,2-8 0-16,2-6 0 15,6-5 0-15,-3-13 1 16,17-2-1-16,-2-12 0 16,1-5 0-16,4-11 0 15,2-2 1-15,-3-5-1 16,2-4 0-16,0 1 0 15,-5 2 1-15,2 3-1 16,-3 7 1-16,-3 6-1 16,2 7 1-16,-3 9 0 0,-11 6-1 15,11 16 1-15,-6 7 0 16,-6 7-1-16,-3 5 1 15,3 3-1-15,0 1 1 16,0-5-1-16,3-2 0 16,6-9 0-16,5-9 0 15,7-14 0-15,5-9 1 16,2-13-1-16,5-8 0 15,0-5 1-15,0-4-1 16,-4-1 0-16,-4 2 0 16,-5 8 2-16,-5 5-2 15,-3 9 0-15,-11 16 0 0,0 0 0 16,-7 26 0-16,0 1-2 15,-4 10 1-15,4 5-2 16,-1 4 1-16,3 3-3 16,5-4 0-16,7 0-7 15,-5-19-4-15,21 8-6 16,-13-23-15-16,14-1-2 15,-3-15-2-15,11-4 3 16</inkml:trace>
  <inkml:trace contextRef="#ctx0" brushRef="#br4" timeOffset="64098.6662">12808 7534 99 0,'-9'27'39'15,"0"-6"1"-15,19 7-5 16,-2-13-29-16,13-4-1 15,10-5-2-15,9-5-1 16,3-12 0-16,4-4-1 16,-2-9 0-16,-1-2 0 15,-8-3 0-15,-5-3 0 16,-12 1-1-16,-6-2 1 15,-9 5-1-15,-9 2 1 16,-8 7-1-16,-7 9 0 16,-5 8 0-16,-7 9 0 15,-1 11 0-15,-3 12 0 16,6 5 1-16,4 5-1 15,9 5 1-15,11-4-1 0,14-4 0 16,14-9 1-16,12-8-1 16,9-13 0-16,10-12 0 15,3-8 0-15,1-12 0 16,0-4 0-16,-2-4 0 15,-9-2 1-15,-5 2-1 16,-12 3 0-16,-9 5 1 16,-6 7-1-16,-14 18 0 15,0 0 0-15,-18 10 0 16,0 10 0-16,2 9 0 15,-2 5 0-15,0 1-1 16,8 1 1-16,4-4 0 16,6-6 0-16,8-11 0 0,7-8 0 15,5-15 0-15,5-7 0 16,2-11 1-16,4-5-1 15,-4-7 1-15,3 0 0 16,-4 2-1-16,-3 0 1 16,-6 11-1-16,-2 7 0 15,-15 18 0-15,15-10 0 16,-10 21 0-16,-2 6 0 15,-2 7-1-15,-1 9-1 16,9 2-1-16,-6-1-4 16,14 5-6-16,-4-18-5 15,18 4-10-15,-6-18-13 16,20-6 0-16,-5-22 0 15,14-4 2-15</inkml:trace>
  <inkml:trace contextRef="#ctx0" brushRef="#br4" timeOffset="64311.6784">14153 7084 120 0,'-37'62'38'0,"-5"-4"1"16,26 12-9-16,-2-7-29 15,5-1-4-15,12 0-4 16,-2-24-8-16,21 5-22 16,-8-17-2-16,10-4 0 15,-20-22-1-15</inkml:trace>
  <inkml:trace contextRef="#ctx0" brushRef="#br4" timeOffset="64766.7044">14018 7357 104 0,'0'0'40'16,"-10"-16"1"-16,10 16-4 15,19-2-31-15,-1 4-4 16,14-1-3-16,2-1 0 16,13 1-3-16,-7-7-2 15,14 6-1-15,-8-8-4 16,8 8-3-16,-17-11 4 15,2 7 4-15,-16-1 2 16,-5 0 3-16,-18 5 4 16,0 0 3-16,-3 16 3 0,-21-8 5 15,5 18-4-15,-5-3-2 16,4 11-1-16,-3-4-2 15,8 8 0-15,2-3-2 16,5-2 0-16,6-5-1 16,9-3-1-16,4-11 0 15,6-7-1-15,8-9 0 16,4-12 0-16,3-7-1 15,4-6 1-15,-2-6 0 16,-1-2 0-16,0-5 0 16,-5 0-1-16,-8 5 2 15,-1 4-1-15,-5 10 0 16,-5 8-1-16,-9 13 0 15,0 0-3-15,5 16-7 0,-23-4-6 16,14 20-14-16,-16-12-9 16,10 6-1-16,-5-7 0 15</inkml:trace>
  <inkml:trace contextRef="#ctx0" brushRef="#br4" timeOffset="65465.7444">15075 7288 89 0,'11'-5'37'0,"-11"5"2"16,-7 14-2-16,-19 1-28 16,4 13-1-16,-9-2-2 15,2 10-1-15,-2-3-2 16,6 3 0-16,3-7-1 15,11-7 0-15,6-10-1 16,5-12 0-16,23-12 0 16,2-8-1-16,1-8 0 0,3-7 0 15,-2-2 0-15,-1-2 0 16,-2 1 1-16,-6 2-1 15,-7 7 1-15,-4 7-2 16,-6 7 1-16,-1 15 0 16,-10 0 0-16,2 15-1 15,1 5 0-15,0 5 1 16,6-1 0-16,2 4 0 15,8-7 0-15,8-4 1 16,6-11-1-16,7-9 1 16,4-8 0-16,3-6-1 15,-4-7 2-15,6-3-1 16,-7-3 1-16,-4 1 0 15,-7 4 1-15,-4 8-3 0,-5 3 0 16,-12 14 0-16,2 12 0 16,-8 13 0-16,-5 9 0 15,3 6 0-15,-4 9-2 16,4-4-7-16,8 14-4 15,-6-25-5-15,19 11-8 16,-12-23-14-16,22 0-2 16,-8-18 0-16,10-2 2 15</inkml:trace>
  <inkml:trace contextRef="#ctx0" brushRef="#br4" timeOffset="66030.7767">14759 7352 94 0,'12'-6'37'0,"-12"6"-3"16,0 0-2-16,-7-11-22 15,7 11-3-15,0 0-2 16,-17 14-1-16,7 1-1 0,-1 10-1 15,-1 7-3-15,0-4-4 16,13 17-22-16,-10-12-12 16,14 1 0-16,3-12-3 15,10-2 2-15</inkml:trace>
  <inkml:trace contextRef="#ctx0" brushRef="#br4" timeOffset="66569.8076">16532 7214 72 0,'0'0'40'16,"3"-13"-1"-16,-3 13 2 16,-6 13-12-16,6 10-24 15,-15 6-2-15,4 8-1 16,-1 9 0-16,-1 5-1 15,3 1-2-15,3-3-1 16,7 1-4-16,0-21-17 16,20 1-15-16,-1-23-1 0,17-9 0 15,0-21-2-15</inkml:trace>
  <inkml:trace contextRef="#ctx0" brushRef="#br4" timeOffset="66732.8168">16610 6892 110 0,'-32'-11'35'16,"7"11"-5"-16,25 0-28 16,3 18-38-16,15 1 0 15,9-5-3-15</inkml:trace>
  <inkml:trace contextRef="#ctx0" brushRef="#br4" timeOffset="67019.8333">17108 7071 82 0,'0'0'38'0,"-1"13"1"16,-19-12 0-16,1 12-17 15,-14-12-14-15,10 6-4 16,1-3 0-16,5 8-1 16,3-3-1-16,13 8-2 15,6 1 1-15,7 1-1 16,9 3 1-16,4 6-2 15,1 0 2-15,3 2-2 16,-4 4 2-16,-5-2-1 16,-7 4 1-16,-8 0-1 15,-13-3 0-15,-4 2 1 16,-9-3-2-16,-8-3 0 0,0-4-4 15,-8-13-9-15,18 4-18 16,-10-19-9-16,18 1 1 16,1-14-2-16</inkml:trace>
  <inkml:trace contextRef="#ctx0" brushRef="#br4" timeOffset="67816.8789">18495 7192 87 0,'-30'-2'40'0,"-12"-3"-2"16,1 11 3-16,-7-1-24 15,-2 11-12-15,0 8-2 16,5 5-1-16,6 2 1 16,7 1-2-16,9-4 1 15,14 0 0-15,14-9 0 16,13-6 0-16,13-14-1 0,13-11 0 15,3-12 0-15,13-12-1 16,0-12 1-16,-1-8 0 16,-3-7 0-16,-3-6 0 15,-7-3 0-15,-4 0 1 16,-5 5-2-16,-16 13 0 15,-4 10 0-15,-6 9 0 16,-11 21 0-16,0 14 0 16,-19 40 0-16,0 10 0 15,-5 20 0-15,1 8 0 16,2 12 0-16,3 2-4 15,5 3 0-15,12-12-3 16,15 1-8-16,-4-31-11 0,27-3-15 16,-3-21 0-16,12-8 0 15,0-23 2-15</inkml:trace>
  <inkml:trace contextRef="#ctx0" brushRef="#br4" timeOffset="68167.899">18894 7314 109 0,'-7'15'38'0,"-2"-3"1"16,17 4-1-16,-2-6-34 16,18-4-3-16,10-5 1 15,7 1 0-15,3-9 0 16,2-1 0-16,-2-6 0 0,-8-2-1 15,-8-4 0-15,-7-2 0 16,-15-2 0-16,-6 0 1 16,-9-1-1-16,-7 2 0 15,-11 4-1-15,-3 4 1 16,-7 7-1-16,-1 11 1 15,-3 12-1-15,3 7-1 16,5 7 2-16,7 5-2 16,16 5 1-16,14-4-3 15,24 1 0-15,11-15-6 16,34 8-13-16,-1-24-16 15,28 2-3-15,1-19 0 16,13-2 0-16</inkml:trace>
  <inkml:trace contextRef="#ctx0" brushRef="#br4" timeOffset="68418.9132">20194 6618 114 0,'-30'-27'40'0,"-21"9"1"16,5 26-2-16,-19 17-32 15,3 22-4-15,-1 12-1 16,-1 21 0-16,3 9-1 16,7 5-1-16,8 3 0 15,12-2-1-15,12-5-2 16,15-15-5-16,19 1-13 15,-4-29-18-15,20-10-2 0,-5-22 1 16,6-6-2-16</inkml:trace>
  <inkml:trace contextRef="#ctx0" brushRef="#br4" timeOffset="68752.9323">19562 7125 119 0,'-14'-8'40'0,"18"19"2"16,-4-11-3-16,32 15-34 15,-6-4-2-15,20 2-1 16,2-5-1-16,12 0 1 16,5-6 0-16,2-1-2 15,-2-4 0-15,-4-5 0 0,-12 3 0 16,-9 0 0-16,-10 1 0 15,-10 3 0-15,-20 1 0 16,4 23 0-16,-18-1 0 16,-5 8 0-16,-2 3 0 15,0 6 0-15,-1 1 0 16,2-2-4-16,10-1-4 15,1-21-8-15,25 8-13 16,-16-24-12-16,33-9 0 16,-8-15-1-16,11-3 1 15</inkml:trace>
  <inkml:trace contextRef="#ctx0" brushRef="#br4" timeOffset="69243.9604">20217 6885 99 0,'-18'-15'39'0,"18"15"0"16,-19 3-1-16,24 9-18 15,9 2-24-15,0-2-2 16,15 10-1-16,-2-5-2 16,15 12 1-16,-12-6 1 15,6 5 3-15,-10-1 5 16,-10-3 1-16,0 6 4 15,-18-8 2-15,4 10 0 16,-16-14 2-16,5 10-1 16,-10-6-3-16,7-1-1 15,-2 0-1-15,3-1-2 16,3-3 2-16,5-2-4 0,0-2 0 15,6-4 0-15,-3-9 0 16,16 8 0-16,-1-11 0 16,2-5 0-16,4-5 0 15,2-4 0-15,2-8 0 16,-2-5 0-16,2-1 0 15,1-5 0-15,-3 2 0 16,-1 2 0-16,-2 6 0 16,-2 5 0-16,-4 13 0 15,-3 8 0-15,-6 14 0 16,-6 9 0-16,-7 12 0 15,1 3 0-15,-1 1 0 16,-1 2 0-16,8 2-2 16,0-13-10-16,17 1-3 0,-4-21-5 15,26 9-14-15,-12-22-7 16,15 2 0-16,-4-13 1 15</inkml:trace>
  <inkml:trace contextRef="#ctx0" brushRef="#br4" timeOffset="69596.9807">20936 7189 93 0,'0'0'41'15,"-21"-19"0"-15,21 19 1 16,-17 7-19-16,22 6-18 16,-1 1-2-16,9 3-2 15,6 3 1-15,5-5-2 16,10-3 1-16,4-4-1 0,4-6 1 15,1-6 1 1,-3-4-2-16,0-4 0 0,-2-7 0 16,-8-3 0-16,-4-1 0 15,-13-5 0-15,-6 1 0 16,-7 2 0-16,-7 5 0 15,-12 6 0-15,-8 11 0 16,-5 9 0-16,-4 13 0 16,-5 7 0-16,9 9 0 15,0 4-4-15,12 4 1 16,7-5-2-16,21 1-3 15,8-14-7-15,27 5-5 16,-2-23-14-16,23 1-6 16,4-11 2-16,15-1-2 15</inkml:trace>
  <inkml:trace contextRef="#ctx0" brushRef="#br4" timeOffset="69988.0031">21736 7192 87 0,'-41'-19'41'0,"-7"16"1"15,-14-7-1-15,7 27-15 16,-10-1-19-16,12 5-4 15,6 6 0-15,13 3-2 16,12 5 1-16,18-6-2 16,15 0 2-16,14-8-2 15,12-9 0-15,9-7 0 16,10-13 0-16,4-8 0 15,6-14 0-15,0-6 0 16,-4-9 0-16,-4-4 0 0,-4-6 0 16,-6-3 0-16,-9-5 0 15,-5 1 0-15,-8 9 0 16,-12 8 0-16,-7 9 0 15,-6 13 0-15,-1 23 0 16,-22 2 0-16,2 23 0 16,0 16 0-16,-1 10 0 15,2 2 0-15,5 7 0 16,4-6-2-16,15 8-10 15,-5-21-4-15,20 7-9 16,-7-17-16-16,18-3-1 16,0-16-1-16,11-7 3 15</inkml:trace>
  <inkml:trace contextRef="#ctx0" brushRef="#br4" timeOffset="70172.0135">22504 6945 106 0,'-10'-7'42'15,"-11"-1"0"-15,5 12-2 16,-13-8-15-16,14 6-31 16,13 18-13-16,2-20-20 15,-2 30-3-15,2-11 1 16,14 11-1-16</inkml:trace>
  <inkml:trace contextRef="#ctx0" brushRef="#br4" timeOffset="70311.0216">22408 7316 124 0,'-19'1'40'0,"-6"-8"-4"16,6-7-12-16,2 13-61 16,3-19-4-16,9 11-1 15,-5-6-3-15</inkml:trace>
  <inkml:trace contextRef="#ctx0" brushRef="#br5" timeOffset="76984.4031">1250 9769 79 0,'0'0'35'0,"0"0"-2"0,0 0 1 16,0 0-29-16,0 13-1 16,0 15-1-16,-4 3 0 15,2 15 0-15,-2 11-3 16,0 9 3-16,-2 11-2 15,0 3 1-15,-3-2-1 16,2-5 1-16,-2-8-2 16,2-12 1-16,4-15 0 15,1-16 0-15,2-22 0 16,14-22-1-16,-1-16 1 15,3-15-2-15,2-12 2 16,1-6 0-16,1-10 0 16,-3 3-1-16,-2 0 2 15,-4 9-2-15,-3 6 2 0,-3 9-1 16,-3 11-1-16,0 10 0 15,-2 7 0-15,1 16 0 16,-1 10 1-16,0 0-1 16,5 14 1-16,2 5-1 15,1 3 0-15,4 2 1 16,7 1-1-16,2-6 1 15,6-3-1-15,8-5 1 16,8-12 0-16,6-10 1 16,4-11 0-16,6-7-1 15,-3-9 1-15,-2-2-1 16,-6 2 1-16,-6 5-1 15,-10 3 0-15,-11 12 0 0,-8 15 1 16,-8 17-2-16,-8 16 1 16,-5 16-1-16,-4 11 1 15,-3 9-1-15,4 7-1 16,0 1-1-16,5-2-3 15,6-12 0-15,12-6-3 16,3-24-13-16,21 4-19 16,-4-21 1-16,18-2-2 15,-6-16 2-15</inkml:trace>
  <inkml:trace contextRef="#ctx0" brushRef="#br5" timeOffset="77888.455">2374 9945 105 0,'-18'-6'37'15,"-8"0"1"-15,7 19-3 16,-7-2-31-16,7 15 0 16,2 7-2-16,7 12 0 15,2 5-1-15,7 9 0 16,2-2-1-16,13-3 2 15,3-4-3-15,9-12 2 16,9-16 0-16,8-17 0 16,5-16-1-16,3-15 0 15,-3-17 2-15,1-8-1 16,-7-9 0-16,-6-3 0 15,-15-4 0-15,-9 8-1 16,-11 2 2-16,-11 6-2 16,-12 10 0-16,-1 12 0 0,-11 8 0 15,1 12 0-15,-1 6 0 16,6 7 0-16,5 8 0 15,9 5 0-15,14-1 0 16,11 0 1-16,12-1-1 16,14-5 1-16,6-2-1 15,4-3 1-15,5-3 0 16,-1 0-1-16,-2 2 0 15,-7 1 1-15,-6 5-1 16,-10 4 0-16,-6 8 0 16,-5 5 1-16,-10 9-3 15,-8 6 2-15,-4 1-1 0,-3 1 1 16,-4-1-1-16,2-5 0 15,1-9 0-15,4-11 1 16,7-18 0-16,0 0 0 16,16-25 1-16,3-11 0 15,5-10 0-15,1-8 0 16,2-8 0-16,-3-3 0 15,1 2 1-15,-4 6-1 16,-3 10-1-16,-6 10 0 16,-2 8 0-16,-4 14 0 15,-6 15 1-15,6 12-1 16,-6 11 0-16,0 8 0 15,1 2 1-15,4 4-1 16,3-1 1-16,8-6-1 16,2-7 0-16,11-10 2 0,7-15-2 15,7-9 0-15,5-12 0 16,5-9 0-16,1-8 0 15,1-3 0-15,-8-2 0 16,-2 1 0-16,-10 5 0 16,-7 7 0-16,-9 10 0 15,-9 7 0-15,-10 15 0 16,5 13 0-16,-10 13 0 15,-9 15 0-15,0 13 0 16,-3 7 0-16,-3 11 0 16,5-2-3-16,1 3-4 15,4-12-2-15,15 2-12 16,-6-30-8-16,26-2-14 15,-4-24 0-15,19-8 3 0,-3-19-1 16</inkml:trace>
  <inkml:trace contextRef="#ctx0" brushRef="#br5" timeOffset="78354.4816">3917 9903 108 0,'0'23'38'15,"0"-23"1"-15,22 20-2 0,-7-18-33 16,9 4 0-16,3-7-1 15,7-4 0-15,0-6 1 16,4-8-2-16,2-5 0 16,-3-7 0-16,-3-6 0 15,-6-1-1-15,-7-4 0 16,-5 2-1-16,-9 2 0 15,-12 6 1-15,-10 5-1 16,-8 12-1-16,-13 13 1 16,-7 16 0-16,-5 11 1 15,-3 15-1-15,-3 15 0 16,5 6 1-16,9 7-1 15,11 3 1-15,13-2-2 16,15-9 0-16,19-3-1 16,17-16 1-16,18-9-4 0,11-15 0 15,15-3-4-15,1-27-13 16,28 6-15-16,-7-16-4 15,5 2 2-15,-12-11-3 16</inkml:trace>
  <inkml:trace contextRef="#ctx0" brushRef="#br5" timeOffset="78826.5086">4784 9790 110 0,'0'0'40'16,"0"0"1"-16,-6 11-1 16,3 13-34-16,-10 5-2 15,0 10-1-15,-1 7 0 16,-3 8-2-16,-1-1 0 15,1-1 0-15,7-7-1 16,0-8 1-16,6-9-2 16,8-16 1-16,10-14 1 15,6-18 0-15,10-8 0 16,1-13 1-16,5-9-2 15,-1-5 0-15,4-5 0 16,-6 2 0-16,-4 4 0 16,-6 11 0-16,-4 7 0 15,-2 11 0-15,-5 13 0 0,-1 17 0 16,-2 14 0-16,-2 15 0 15,-2 15 0-15,-2 10 0 16,2 8 0-16,0 1 0 16,3 1-5-16,2-9 1 15,10-7-3-15,2-27-9 16,25-2-10-16,-4-43-9 15,26-4-3-15,-5-26-4 16,15-12 3-16</inkml:trace>
  <inkml:trace contextRef="#ctx0" brushRef="#br5" timeOffset="79029.5202">5794 9110 104 0,'-15'26'40'0,"-11"21"1"15,6 26 0-15,-19 9-35 16,19 19-2-16,-1 5 0 15,3 2-2-15,7-2-1 16,0-8-3-16,12-2-6 16,-6-26-16-16,19 1-14 15,-12-28-5-15,12-7 1 16,-10-24-2-16</inkml:trace>
  <inkml:trace contextRef="#ctx0" brushRef="#br5" timeOffset="79556.5504">5513 9799 102 0,'0'0'40'16,"0"0"2"-16,0 0-2 16,22-6-26-16,8 3-11 15,13-5-2-15,4 2 1 16,5-4 0-16,0 2 0 15,3-6 0-15,-8 5-1 16,-6 0 1-16,-11 3 0 16,-2 0-2-16,-12 5 0 15,-3 4 0-15,-13-3 0 16,0 29 0-16,-8-1 0 15,-5 8 0-15,-2 5 0 16,0 10 0-16,1 2 0 16,4 0 0-16,5-3 0 0,6-5 0 15,8-15 0-15,14-14 0 16,9-12 0-16,8-16 0 15,11-13 0-15,6-11 0 16,0-7 0-16,1-9 0 16,-7 0 0-16,-4-1 0 15,-8 3 0-15,-11 8 0 16,-9 7 0-16,-15 11 0 15,0 8 0-15,-4 16 0 16,-12 3 0-16,6 16 0 16,-4 7 0-16,0 9 0 15,1 2 0-15,3 4 0 16,1-4-3-16,7 4-2 15,-2-14-5-15,14 9-6 0,-14-36-11 16,23 22-13-16,-10-24-1 16,11-4-1-16,-3-14 2 15</inkml:trace>
  <inkml:trace contextRef="#ctx0" brushRef="#br5" timeOffset="80109.582">6702 9751 90 0,'0'0'42'0,"-13"24"0"16,-2-12 0-16,11 18-17 16,-7-6-21-16,1 5-1 0,-1 4-2 15,2 2 1-15,2-1-1 16,3-4 0-16,2-2-1 15,4-7 2-15,2-12-2 16,-4-9 0-16,23-9 0 16,-5-11 0-16,3-12 0 15,1-6 0-15,-1-11 0 16,5-1 0-16,-1-6 0 15,-1 3 0-15,0 6 0 16,-2 7 0-16,-3 7 0 16,-5 14 0-16,-3 12 0 15,-11 7 0-15,12 19 0 16,-15 5 0-16,3 4 0 15,-1 1 0-15,1 0 0 0,1-6 0 16,9-8 0-16,8-10 0 16,9-13 0-16,10-11 0 15,4-12 0-15,11-6 0 16,3-3 0-16,-3-3 0 15,-2-2 0-15,-9 13 0 16,-9 9 0-16,-8 14 0 16,-13 12 0-16,-11 19 0 15,-8 15 0-15,-7 10 0 16,-4 14 0-16,-3 4 0 15,5 7-9-15,-4-7-4 16,16 10-9-16,-9-28-10 16,31 5-7-16,-2-20-5 15,16-4 2-15,11-18 2 16</inkml:trace>
  <inkml:trace contextRef="#ctx0" brushRef="#br5" timeOffset="80742.6182">8393 9728 110 0,'-12'1'41'16,"30"-1"0"-16,8-16-1 16,26 8-36-16,15-13-1 15,14-1-2-15,16-5 1 16,16 1-1-16,5 0 0 15,-1 1 0-15,-8 9-1 16,-6 1-2-16,-14 8-3 16,-23-3-15-16,-7 20-20 15,-31 0-1-15,-12 8 0 16,-23-3-1-16</inkml:trace>
  <inkml:trace contextRef="#ctx0" brushRef="#br5" timeOffset="80942.6296">8660 9991 114 0,'-21'9'41'0,"22"5"1"16,17-20-3-16,22-2-36 15,26-6-1-15,20-6-3 16,15-2-2-16,2-14-13 15,16 8-23-15,-7-4-2 16,0 8 1-16,-15-5-3 16</inkml:trace>
  <inkml:trace contextRef="#ctx0" brushRef="#br5" timeOffset="81760.6764">10442 9543 60 0,'0'0'37'16,"-10"-10"-1"-16,10 10 1 15,0 0-10-15,-9 12-20 16,-3 3-2-16,5 10 0 15,-6 5-1-15,-1 10 0 16,-6 8-1-16,-2 7 1 16,1 1-2-16,-2 3 1 0,0 0-2 15,1-1 0-15,2-9 0 16,5-8-1-16,6-11 1 15,4-15-1-15,5-15 1 16,14-22 0-16,6-20 0 16,8-12 0-16,2-12 0 15,4-10 1-15,0-3-2 16,0 0-1-16,-5 1 1 15,-3 9-1-15,-5 14 0 16,-7 14 0-16,-4 12 0 16,0 19 1-16,-10 10 0 15,12 23 1-15,-7 7 0 16,5 10 0-16,1 4 1 15,11 3 0-15,3-3-1 0,7-7 1 16,14-12-1-16,3-11 0 16,9-14 0-16,2-11 1 15,2-12-2-15,-3-11 0 16,-4-5 0-16,-8-1 0 15,-7-2 0-15,-11 5-2 16,-7 8 2-16,-11 7-1 16,-6 12 0-16,-5 10 0 15,-7 28 2-15,-6 5 0 16,2 14-1-16,-3 13 0 15,1 8-2-15,4 2-1 16,9 5-3-16,-1-16-6 16,28 8-11-16,-5-27-17 15,21-5 0-15,4-22-1 16,15-10 1-16</inkml:trace>
  <inkml:trace contextRef="#ctx0" brushRef="#br5" timeOffset="82147.6986">11719 9526 71 0,'-18'-36'40'15,"-1"18"-2"-15,-11 2 1 16,6 26-9-16,-18 1-24 16,10 15 0-16,-7 12-1 15,6 9 0-15,2 6-2 16,5 2 1-16,10 0-1 15,9-5-1-15,9-8-1 16,11-6 1-16,14-15-2 0,5-13 0 16,7-13 0-16,7-10 0 15,2-14 0-15,-1-10 0 16,-5-7 0-16,-3-2 0 15,-6-3 0-15,-5 4 0 16,-9 4 0-16,-4 11 0 16,-7 9 0-16,-7 11 0 15,-1 12 0-15,-11 20 0 16,2 7 0-16,-4 10-2 15,3 8-1-15,4 3-2 16,10 9-5-16,-2-18-7 16,27 10-11-16,-6-25-13 15,25-2 0-15,-1-21 0 16,19-6 1-16</inkml:trace>
  <inkml:trace contextRef="#ctx0" brushRef="#br5" timeOffset="82495.7184">12472 9427 90 0,'-24'-2'38'0,"-15"2"1"16,0 19 3-16,-8-6-24 16,7 11-13-16,3 2-1 15,11 5-1-15,7-4-1 16,15 1 0-16,13-1 0 15,13-10-1-15,14-2-1 16,2 0 1-16,2-5-1 16,2 2 0-16,-7-4 0 0,-6 6 1 15,-8-1-1-15,-10 6 0 16,-11 3 0-16,-7 0 0 15,-9 4 1-15,-2 1-1 16,-6-1-1-16,-2 0 1 16,4-6-3-16,3-2-1 15,12 0-3-15,7-18-11 16,12-1-21-16,4-16-2 15,20-1 1-15,7-15-2 16</inkml:trace>
  <inkml:trace contextRef="#ctx0" brushRef="#br5" timeOffset="82846.7386">13153 9317 100 0,'-18'7'41'0,"-20"3"1"15,1 16-1-15,-14-7-34 16,8 12-2-16,6-2-2 15,9 4 1-15,9-4-2 16,17-3 0-16,16-6-1 16,14-7 0-16,6-3-1 15,9-4 0-15,-1-3 1 16,0 0-1-16,-10 1 0 15,-3 2 1-15,-15 3 0 16,-7 7 0-16,-12 4-1 16,-11 6 2-16,-13 7-2 15,-3 2 0-15,-7 6 0 16,-3-1 0-16,-2 0-2 0,3 0 0 15,9-5-5-15,2-13-9 16,24 8-12-16,-6-23-14 16,21-1 0-16,5-19-1 15,11 0 1-15</inkml:trace>
  <inkml:trace contextRef="#ctx0" brushRef="#br5" timeOffset="83347.7671">14701 9113 102 0,'0'0'37'0,"7"10"2"15,-26 11-10-15,3 24-24 16,-15 11-1-16,-3 14 1 15,-14 9-3-15,-8 12 1 16,-10 1-1-16,-1 6 0 16,-5-7-2-16,-2-8 0 15,6-5-3-15,2-18-4 16,22-1-18-16,-4-36-15 15,24-13 2-15,6-29-2 16,21-13 1-16</inkml:trace>
  <inkml:trace contextRef="#ctx0" brushRef="#br5" timeOffset="83580.7804">14078 9193 111 0,'10'6'42'0,"-2"6"1"15,19 25-2-15,3-2-36 16,15 11-2-16,13 4 0 15,11 5 0-15,6 1-1 16,8 3 0-16,-1 1-2 16,3-6 0-16,-5 4-7 15,-9-19-6-15,9 12-17 16,-21-26-13-16,2-4 0 15,-10-19-2-15,-1-2 2 16</inkml:trace>
  <inkml:trace contextRef="#ctx0" brushRef="#br5" timeOffset="84318.8228">15396 9540 82 0,'-12'-7'40'15,"28"-6"-1"-15,1-11 1 16,15 1-16-16,8-13-22 16,6-1-1-16,4-3 1 0,2 6 0 15,-3 1 0-15,-8 10-1 16,-7 6 1-16,-10 11-1 15,-10 12 1-15,-10 10-1 16,-12 11 0-16,-8 13-1 16,-4 7 1-16,-1 9 1 15,1 7-1-15,5 4 1 16,10 2-1-16,10-2 0 15,15-6 0-15,11-9 3 16,16-12-4-16,9-14 0 16,9-18 0-16,3-15 0 15,3-21 0-15,-7-15 0 16,-6-14 0-16,-13-10 0 15,-13-9 0-15,-13 1 0 0,-13-2 0 16,-16 6 0-16,-4 4 0 16,-4 12 0-16,-3 11 0 15,2 11 0-15,6 12 0 16,8 9 0-16,5 12-4 15,24 9-3-15,13 17-9 16,-4-14-12-16,19 14-13 16,0-4 0-16,14 3-1 15,-5-5 2-15</inkml:trace>
  <inkml:trace contextRef="#ctx0" brushRef="#br5" timeOffset="84731.8464">16537 9458 109 0,'16'12'38'15,"9"-11"1"-15,23 6-8 16,2-11-28-16,8 0 0 15,3-7 0-15,4-1-1 16,-4-3 0-16,-8-4 0 16,-10 0 0-16,-12-3-1 15,-14-3 0-15,-10 2 1 16,-17-1-1-16,-12 5 0 15,-12 2 0-15,-7 10-1 16,-12 10 2-16,-1 9-1 0,-7 12 0 16,3 12 1-16,7 7-1 15,9 7 1-15,12 3-1 16,17 1 1-16,17-6-2 15,19-4 2-15,22-12-4 16,16-12 1-16,11-14-2 16,14-18-4-16,22-2-12 15,-15-28-17-15,14-5-5 16,-11-17 0-16,5-2-1 15</inkml:trace>
  <inkml:trace contextRef="#ctx0" brushRef="#br5" timeOffset="84948.8588">17804 8668 107 0,'-23'32'41'16,"-14"12"2"-16,4 24-2 16,-10 10-29-16,7 12-8 15,-1 2 1-15,5 5-3 16,6-5-2-16,8-3 0 15,10-6-3-15,5-15-3 16,20-4-7-16,-6-29-16 16,27-3-13-16,-1-20 2 15,15-9-2-15,-3-14 2 16</inkml:trace>
  <inkml:trace contextRef="#ctx0" brushRef="#br5" timeOffset="85241.8755">17992 9323 121 0,'-24'-6'40'16,"3"18"2"-16,-12 1-3 15,4 14-35-15,1 8-1 16,4 5 0-16,3 5 0 16,10 1-3-16,6-4 0 15,11-4 0-15,11-7 0 16,7-10 0-16,6-12 0 15,6-11 0-15,2-13 0 16,-1-8 0-16,-2-10 0 16,-4-7 0-16,-7-4 0 15,-11-5 0-15,-7 0 0 16,-10 0-3-16,-1 12-4 0,-16-2-5 15,9 26-10 1,-21-8-13-16,7 23-7 0,-3 3 2 16,11 13 0-16</inkml:trace>
  <inkml:trace contextRef="#ctx0" brushRef="#br5" timeOffset="85734.9037">18908 9322 109 0,'-4'-17'39'0,"-16"-6"0"15,3 12-8-15,-16-5-25 16,-5 13-2-16,-8 3 1 15,-2 11-1-15,-4 10 0 16,3 14-1-16,-2 1 0 0,10 8 0 16,7 0-1-16,10 3 1 15,11-4-3-15,18-3 0 16,16-8 0-16,17-11 0 15,20-7-4-15,12-14-4 16,24 3-10-16,-12-29-14 16,23 8-9-16,-12-17 1 15,1 4-2-15,-16-9 2 16</inkml:trace>
  <inkml:trace contextRef="#ctx0" brushRef="#br5" timeOffset="85910.9137">19332 9308 96 0,'-18'26'40'16,"-10"1"1"-16,8 17 0 0,-8-7-20 15,8 8-17-15,1 1-2 16,5 0 0-16,5-2-1 16,7-6-2-16,7-2-4 15,1-19-8-15,21 5-22 16,-7-22-6-16,10-2 1 15,-5-17-1-15</inkml:trace>
  <inkml:trace contextRef="#ctx0" brushRef="#br5" timeOffset="86068.9228">19413 8930 93 0,'-12'-42'37'0,"-6"11"0"0,6 14-1 15,12 17-33-15,-18-14-37 16,33 15-3-16,4-5 0 15,21 1-2-15</inkml:trace>
  <inkml:trace contextRef="#ctx0" brushRef="#br5" timeOffset="86318.9371">20067 8586 74 0,'0'0'41'16,"0"0"-2"-16,-25 7 3 15,-6 17-12-15,3 20-24 16,-5 16-1-16,0 20-1 15,-1 11 1-15,6 10-2 16,3 5 0-16,7 2-2 0,4-9-1 16,1-6 0-16,9-10-3 15,1-19-3-15,14-4-13 16,-12-34-16-16,14-4-7 15,-13-22 2-15,29-7-3 16</inkml:trace>
  <inkml:trace contextRef="#ctx0" brushRef="#br5" timeOffset="86969.9744">19764 9231 101 0,'-18'21'40'0,"-2"-7"0"16,20 6-1-16,-3-4-29 0,26-6-8 15,15-3 0-15,8-5 0 16,11-2 0-16,6-1-1 16,5-5-1-16,0-1 0 15,-4-2 0-15,-1-3 0 16,-12 2 0-16,-3-4 0 15,-7 1 0-15,-9 0 0 16,-11-2 1-16,-6 5 0 16,-15 10 1-16,0 0-1 15,-11 5 0-15,-11 16 1 16,-5 10 0-16,-4 10 0 15,-1 7-1-15,3 6 2 16,6-1-3-16,9-2 0 0,12-6 0 16,11-10 0-16,10-13 0 15,13-16 0-15,13-11 0 16,6-15 0-16,7-10 0 15,3-7 0-15,-2-8 0 16,0-4 0-16,-5 1 0 16,-7 5 0-16,-9 5 0 15,-9 12 0-15,-8 12 0 16,-21 14 0-16,7 11 0 15,-18 18 0-15,-9 16 0 16,-5 12 0-16,-6 14 0 16,-6 8 0-16,-5 7 0 15,4 4 0-15,-1 3 0 16,2-1 0-16,4-4 0 0,-1-2 0 15,3-9 0-15,3-8 0 16,3-15 0-16,0-8 0 16,2-14-2-16,0-14 4 15,0-9-2-15,2-13-2 16,-1-13 1-16,2-14-4 15,10-2-1-15,-6-21-10 16,25 15-6-16,-11-21-15 16,27 10-3-16,-2-7-3 15,19 8 3-15</inkml:trace>
  <inkml:trace contextRef="#ctx0" brushRef="#br5" timeOffset="87224.989">21285 9736 120 0,'-17'3'45'16,"17"-3"1"-16,-21 0-2 15,23 12-44-15,0-24 0 16,6 1 0-16,2 3 0 16,-1-6-2-16,12 18-21 15,-16-16-16-15,12 13-6 16,-17-1 1-16,19 2-2 15</inkml:trace>
  <inkml:trace contextRef="#ctx0" brushRef="#br1" timeOffset="95142.4417">820 9287 61 0,'0'0'31'0,"0"0"0"16,0 0-2-16,0 0-24 15,0 14-2-15,1 7-1 16,-3 10 0-16,2 14 1 15,0 12-2-15,-1 14 2 16,-3 11-2-16,1 13 0 0,0 8-1 16,3 14 2-16,-1 5-2 15,2 12 3-15,0 0-3 16,4 6 2-16,-5-1-1 15,4-1 0-15,-1-9 0 16,-1-4 0-16,-1-17 0 16,1-12-1-16,-2-17 1 15,-2-12-1-15,4-16 1 16,-2-11-2-16,1-11-3 15,-6-18-7-15,5-11-23 16,0 0 0-16,0 0-1 16,-14-17 0-16</inkml:trace>
  <inkml:trace contextRef="#ctx0" brushRef="#br1" timeOffset="97991.6048">862 11257 58 0,'0'0'32'0,"-10"17"-1"16,10-17 0-16,0 0-27 15,0 0-1-15,5 14-1 16,-5-14 0-16,24 5 0 16,-5-3 0-16,9 4-1 0,4-2 1 15,6 3-1-15,5 0 0 16,6 4 0-16,3-1 0 15,8 2-2-15,1 0 1 16,7 0 0-16,7-2 0 16,8-2-1-16,11-1 1 15,5-2 0-15,11-4-1 16,8-2 2-16,12-2-1 15,9 0 0-15,4 1 1 16,6 1-1-16,6-2 0 16,13 3 0-16,8-2 1 15,6-2 0-15,11-1-1 16,12-6 0-16,15-2 1 15,17-5-1-15,14-4 1 0,13 2-1 16,11-7 1-16,12 2-1 16,4 2 1-16,3 1 0 15,4 2-1-15,-5 0 1 16,7 3-1-16,1 1 1 15,6 1-1-15,10 2 0 16,10 1 1-16,9-1-1 16,1-1 1-16,14 5 0 15,0 0-1-15,1 1 1 16,-1 3-1-16,0 4 1 15,6 0-1-15,0 3 0 16,2-1 0-16,-1 1 0 16,7-2 0-16,0 0 0 15,2-1-1-15,-1-1 1 0,0 0 0 16,-8 1 0-16,-5-1 1 15,-5 5-1-15,-5 2 1 16,-10 4-1-16,-8 1 1 16,-8 0 0-16,-4 2-1 15,-1-3 1-15,-6-3-1 16,5-4 1-16,-5-4-1 15,-3-3 1-15,-1-5-1 16,-4-2 0-16,-8-2 1 16,-11-2-1-16,-9 1 1 15,-14 3-1-15,-12-1 1 16,-16 1-1-16,-14 1 1 15,-20 2 2-15,-15-1-3 0,-11 1 3 16,-19 1-2 0,-9-2 1-16,-19-1-2 0,-10 2 3 15,-14 2-2-15,-9-1-1 16,-7 1 0-16,-12 4 0 15,-7-3 1-15,-7 3-1 16,-6 1 0-16,-8 1-1 16,-5 1 1-16,-9 0 0 15,-8 1-1-15,-5-1 1 16,-14 0 0-16,14-1 0 15,-14 1 0-15,0 0 0 16,0 0 0-16,0 0-1 16,0 0 1-16,0 0 0 15,-12-4 0-15,12 4 0 0,0 0 0 16,0 0 0-16,0 0 0 15,-10-7 0-15,10 7 0 16,0 0 0-16,0 0 0 16,-10-11 1-16,10 11-1 15,0 0 0-15,-4-15 0 16,4 15 0-16,1-20 0 15,-1 3 0-15,1-2 0 16,2-2 0-16,-3-7 1 16,-3-2-1-16,2-2 0 15,0-6 0-15,-2-3 1 16,-1-3-1-16,2-4 1 15,-4-2-2-15,4-6 2 16,-3 0-1-16,0-6 2 16,3-3-2-16,-5-4 1 0,-1-4-1 15,-2-4 1-15,-1-5 1 16,0-1-2-16,-3-5-1 15,2 0 1-15,-1-6-1 16,4-5 1-16,1 2-1 16,2-1 0-16,5-1 0 15,2 2 1-15,3 1 0 16,0 4-2-16,2 3 2 15,0 9-1-15,-4 1 1 16,-2 7-2-16,-2 2 2 16,-5 10-1-16,1 4 1 15,-3 5 0-15,0 6 0 16,-1 8 0-16,1 5 0 15,3 6 0-15,2 5 0 0,0 2 0 16,0 4 0-16,4 4 0 16,0 11 0-16,-2-18 0 15,2 18 0-15,0 0 0 16,-3-11 0-16,3 11 0 15,0 0 0-15,-10-1 0 16,10 1 0-16,-15 7-1 16,4-3 2-16,-2 3-2 15,-4 0 2-15,-5 2-2 16,-4-1 1-16,-2-1 0 15,-10 1 0-15,-1-2 0 16,-10 0 0-16,-6-1 0 16,-11-1-1-16,-8-1 2 15,-7 1-1-15,-11 1 0 0,-9 2 0 16,-13 1 0-16,-5 1 0 15,-7 1 0-15,-4 2 0 16,-6-2 0-16,-3-1 0 16,-5 1 0-16,-1-5 0 15,2 4 0-15,2-6 0 16,-7 0 0-16,-1-3 0 15,-2 2 0-15,-4-2 0 16,-1 2 0-16,-8 3 0 16,-3-3 0-16,-4 4 1 15,0-2-1-15,-7 4 0 16,-5-1 0-16,3 0 0 15,-5 1 0-15,0-3 0 0,0 1 0 16,-2-3-1 0,-2-2 1-16,2 3-1 0,-1-4 1 15,-2 0-1-15,-5 0 0 16,-2 2 0-16,-3-1 1 15,-1 4-1-15,-8-1 0 16,-1 4 0-16,0-2 1 16,-2 5-1-16,-6-2 1 15,0 1-1-15,1 2 1 16,-4-3 0-16,3 2 0 15,-2 0 0-15,-3 3 0 16,-3-5 1-16,2 2-1 16,-3 1 1-16,-8-2-1 15,3-2 0-15,-4 0 1 16,-3 1-1-16,5-3 1 15,-1 1 0-15,-2-1-1 0,3-2 1 16,2 0-1-16,-1 0 1 16,5 0-1-16,-3 1 1 15,-3-2-1-15,2 2 0 16,0 0 1-16,-3 0-1 15,-3 0 0-15,4 0 0 16,-5-1 0-16,3 4 0 16,2-3 0-16,2 2 0 15,-2 1 0-15,4-2 0 16,3 1 1-16,1 2 0 15,6-3 1-15,4-1-2 16,6 0 0-16,4 0 1 16,8-5 0-16,3 1 0 0,8-2-2 15,4-2 1-15,6 1-1 16,1 1 1-16,3 2 1 15,6-1-1-15,-1 2 0 16,0 2 0-16,4 3 1 16,7 0 0-16,-1-1 0 15,6 0 0-15,3 0 0 16,10 1-1-16,12-6 2 15,4 1-2-15,7-2 0 16,5 1 0-16,5-3 0 16,9 1 0-16,4 0 0 15,6 1 0-15,3 0 0 16,4 2 0-16,8-2 0 15,6 1 0-15,5 2 0 0,6-1 0 16,7 0 1-16,1 1-1 16,6-2-1-16,3 1 1 15,4 1 0-15,6-3-1 16,1 3 0-16,3-1 1 15,7 2-1-15,-1-4 1 16,7-2-1-16,11 2 1 16,-14 0 0-16,14 0 0 15,0 0 0-15,0 0 0 16,0 0 0-16,0 0 0 15,0 0 0-15,0 0 0 16,-11-5 0-16,11 5 0 16,0 0 0-16,0 0 0 15,0 0 0-15,0 0 1 0,0 0-1 16,0 0 0-16,-10-7 0 15,10 7 1-15,0 0-1 16,-15-13 1-16,15 13-1 16,-12-9 0-16,12 9-1 15,0 0 1-15,-13-11 0 16,13 11 0-16,-1 22 0 15,-1 8-1-15,0 21 1 16,-5 19-1-16,-4 25-3 16,-11 12-6-16,3 29-26 15,-16-2 0-15,0 1-1 16,-3-25-1-16</inkml:trace>
  <inkml:trace contextRef="#ctx0" brushRef="#br1" timeOffset="105163.015">11564 10309 93 0,'6'-15'36'0,"-6"-7"1"15,6 10-9-15,-6-10-23 16,8 7-1-16,-4 0 1 15,-4 15-2-15,17 4-1 16,-8 22 0-16,-5 15-1 16,0 17 2-16,-5 14-3 15,-3 9 1-15,0 7-3 0,-6-4-1 16,12-1-6-16,-11-22-30 15,22-9 1-15,1-27-3 16,16-12 1-16</inkml:trace>
  <inkml:trace contextRef="#ctx0" brushRef="#br1" timeOffset="105486.0334">12068 10389 86 0,'-36'12'38'0,"2"9"-1"16,-5-6 3-16,2 2-35 0,-6 1 0 16,6 5-1-16,0-4 0 15,10 3-1-15,2-2-1 16,9 3 0-16,8-1-1 15,13-4 0-15,12 3 0 16,7-6 0-16,8-1-1 16,4-4 0-16,7-3-1 15,1-1 0-15,-1-1-1 16,-4-4-2-16,2 6-4 15,-8-15-11-15,9 16-20 16,-13-8 0-16,8 5 0 16,-8-5 0-16</inkml:trace>
  <inkml:trace contextRef="#ctx0" brushRef="#br1" timeOffset="105944.0596">12531 10561 89 0,'-25'-24'37'0,"5"20"2"15,-11-4-1-15,7 14-31 16,-14 4-1-16,10 8 0 16,0 8-3-16,3 6 1 15,7 6-2-15,6 1-1 16,8-2 0-16,8-5 0 15,12-5-1-15,8-12 1 16,8-12-1-16,9-7 0 0,3-13 1 16,0-7-1-1,3-7 0-15,-6-3 0 0,-4-2 0 16,-6 3 0-16,-7 7 0 15,-6 4-1-15,-18 22 0 16,12-1 1-16,-13 26-1 16,-3 17 0-16,-6 16 0 15,-3 15-1-15,-3 13 1 16,-1 11 1-16,-3 2-1 15,0-2 1-15,-8-6 0 16,-4-9 0-16,-2-11 0 16,-8-11 3-16,-3-17-2 15,-6-16-2-15,-1-12-1 16,-3-25-6-16,18 2-17 15,-13-31-12-15,23-4-3 16,2-21-4-16,19-10 2 0</inkml:trace>
  <inkml:trace contextRef="#ctx0" brushRef="#br1" timeOffset="106898.1142">16788 10608 89 0,'0'0'37'15,"0"0"-2"-15,0 0-5 16,-16 22-24-16,5 0-1 16,-3 6-2-16,1 6-1 15,-2 4 0-15,5 0-3 16,-1-1 1-16,6-5-1 0,3-8 1 15,7-3-1-15,-5-21 2 16,23 8 0-16,-5-20 0 16,4-9 2-16,6-9-1 15,1-7 1-15,1-9-1 16,0 2 0-16,2 1-2 15,-7 4 0-15,-2 6 0 16,-3 5 0-16,-6 12 0 16,-4 9 0-16,-10 7 0 15,9 21 1-15,-12-2-1 16,2 7 2-16,-2 0-1 15,5 3 0-15,1-6 0 16,8-3 1-16,6-12 0 16,9-9-1-16,10-12 0 15,3-9 0-15,5-5 0 0,1-4 0 16,-3-1-1-16,-5 3 1 15,-7 5-1-15,-8 10 1 16,-10 12-1-16,-10 12 0 16,-7 13 0-16,-5 10 1 15,-6 7-2-15,-1 5 0 16,2 2-1-16,3-5-5 15,16 5-6-15,-1-31-18 16,31-1-8-16,0-23-1 16,25-9 0-16,4-20 0 15</inkml:trace>
  <inkml:trace contextRef="#ctx0" brushRef="#br1" timeOffset="107093.1254">18053 10084 108 0,'-55'89'36'16,"-1"15"3"-16,-5-4-6 16,9 0-33-16,15-1-8 15,3-25-13-15,24-1-16 16,12-26-3-16,23-11 2 15,9-23 0-15</inkml:trace>
  <inkml:trace contextRef="#ctx0" brushRef="#br1" timeOffset="107393.1424">18309 10456 103 0,'-37'24'37'0,"12"7"1"16,5-13-1-16,16 1-34 15,14-9-1-15,15-4 0 16,11-5-1-16,11 1 1 16,0 1 0-16,-3 4-1 15,-6 2 0-15,-9 10 1 16,-15 6-1-16,-14 8 0 15,-15 5 0-15,-16 5-2 16,-7 3 0-16,-6-2-3 0,-4-2-1 16,-2-10-6-16,21 6-25 15,-8-20-4-15,19-1-1 16,9-17-1-16</inkml:trace>
  <inkml:trace contextRef="#ctx0" brushRef="#br1" timeOffset="108543.2083">22167 8781 63 0,'5'-14'37'0,"-5"14"-2"16,0 0 2-16,0 36-16 16,-18-4-16-16,8 18 0 15,-9 11-3-15,6 15 2 16,-2 5-3-16,6 4 1 15,2-1-1-15,4-7-3 16,17-4-9-16,-5-23-24 16,15-13-1-16,5-19 1 15,8-12-3-15</inkml:trace>
  <inkml:trace contextRef="#ctx0" brushRef="#br1" timeOffset="108844.2255">22532 8970 99 0,'-20'16'37'0,"-8"1"2"16,1 9-2-16,-7-3-33 15,0 3 0-15,2-5-1 16,4 5 1-16,0-9-2 15,9 2 0-15,4-1 0 16,4-4 0-16,7 2-1 16,5-3-1-16,9 2 1 15,11-5-1-15,4 0-1 0,14-1 0 16,2-3-2-16,7-7-2 15,9 8-9-15,-13-13-23 16,9 9-1-16,-17-8-1 16,2 9 0-16</inkml:trace>
  <inkml:trace contextRef="#ctx0" brushRef="#br1" timeOffset="109315.2524">22753 9149 97 0,'0'0'39'15,"-17"-22"0"-15,5 23 0 16,-11-3-31-16,0 10-4 0,-6 7 0 16,2 10-1-16,-4 3-1 15,3 2 0-15,5 2-1 16,8 1 0-16,9-7 0 15,14-5 0-15,12-11-1 16,10-5 0-16,9-11 0 16,7-5 0-16,0-7 0 15,1-6-1-15,-5 2 1 16,-5-3 0-16,-9 1 0 15,-5 5 0-15,-10 5-1 16,-13 14 1-16,0 0 0 16,0 0 0-16,-9 33 0 15,-10 6 0-15,2 15 0 16,-9 12 1-16,2 11 0 15,-2 5 0-15,0 3-1 0,-2-1 2 16,0-4-2-16,0-9 1 16,-2-11-1-16,-2-10 1 15,-1-14-1-15,-5-15 0 16,1-11-3-16,-1-20-2 15,15-2-13-15,-9-31-11 16,24 0-11-16,4-22 0 16,20-1-1-16,8-17 0 15</inkml:trace>
  <inkml:trace contextRef="#ctx0" brushRef="#br1" timeOffset="109940.2882">23399 9066 105 0,'11'-10'39'0,"-11"10"0"15,-12 0-2-15,-4 3-35 16,-2 12 1-16,-2 4 0 15,-3 11-1-15,-2 4 0 16,1 3 0-16,2-2 0 16,5 0-1-16,5-6 0 15,4-6-1-15,7-10 1 16,1-13-1-16,15-5 1 15,2-10-1-15,3-7 0 0,1-4 0 16,1-8 0-16,1 0 0 16,4-2 0-16,-4 5 0 15,-5 3 0-15,-3 8 0 16,-3 2 0-16,-12 18 0 15,14-8 1-15,-14 8-1 16,8 16 1-16,-7 2-1 16,-1 2 1-16,5 2 0 15,-2 1-1-15,3 0 2 16,-1-5-1-16,5-3 0 15,6-12 0-15,5-9 0 16,13-11 0-16,4-8 0 16,7-9 0-16,7-4 1 15,0-3-2-15,1 0 0 0,-8 7 0 16,-4 4 0-16,-14 11 0 15,-8 14 0-15,-19 5 0 16,-5 27 0-16,-14 9 0 16,-5 8 0-16,0 5 0 15,-5 3-3-15,7 5 0 16,3-9-3-16,16 5-10 15,-2-28-10-15,32 9-4 16,-9-27-4-16,25 5-3 16,-6-18-5-16,14-1 2 15</inkml:trace>
  <inkml:trace contextRef="#ctx0" brushRef="#br1" timeOffset="110301.3089">24572 8912 103 0,'0'0'41'16,"-27"-7"0"-16,4 15-1 16,-16 7-35-16,2 2-1 15,-7 6-1-15,3 6 0 16,2-1-1-16,7 4-1 15,8-3 0-15,10-1 0 16,11-6 0-16,10-2-1 16,10-7-1-16,4-1 2 15,3-1-2-15,0-3 1 0,-3 2 0 16,-5 2 0-16,-6 4 0 15,-7 6-1-15,-11 4 1 16,-3 3-1-16,-8 2 0 16,-2-1-1-16,4 4-4 15,-9-20-13-15,25 7-7 16,-12-26-8-16,27-2-6 15,5-20-3-15,18-5 2 16</inkml:trace>
  <inkml:trace contextRef="#ctx0" brushRef="#br1" timeOffset="110498.3201">24690 8645 102 0,'-13'14'40'16,"13"-14"-2"-16,3 12-2 15,16-12-41-15,14-15-17 16,25 6-17-16,3-10 0 16,18 2-1-16,-7-7 1 15</inkml:trace>
  <inkml:trace contextRef="#ctx0" brushRef="#br1" timeOffset="110654.3291">25369 8441 100 0,'-51'67'41'15,"-11"-1"0"-15,17 9-3 0,-2 0-39 16,5-12-19-16,30 5-17 16,2-10-2-16,11-1-3 15,4-12 1-15</inkml:trace>
  <inkml:trace contextRef="#ctx0" brushRef="#br1" timeOffset="110820.3386">25245 9478 123 0,'-27'-4'42'16,"7"1"-1"-16,-3-6-13 16,-3-20-53-16,15 14-17 15,-6-11-2-15,5 10-2 0,-7-1 1 16</inkml:trace>
  <inkml:trace contextRef="#ctx0" brushRef="#br4" timeOffset="117448.7177">17536 12402 74 0,'-26'10'37'0,"4"-10"-1"15,22 0-2-15,0-10-31 16,21-6-1-16,9-7 1 15,12-1-2-15,2-5 1 16,8 1-2-16,0 4 2 16,-2 6-2-16,-8 6 1 15,-9 10 0-15,-7 10 0 16,-12 11 0-16,-11 10 0 15,-5 14 1-15,-8 9-1 0,0 3 0 16,-4 7 0-16,3 2-1 16,2-1 1-16,9-1-1 15,9-5 1-15,8-12-1 16,15-10 0-16,16-16 1 15,7-14 0-15,9-14 1 16,2-17 0-16,4-13-1 16,-9-11 1-16,-5-11-1 15,-13-2 1-15,-13-2 0 16,-11 0 0-16,-5 3-1 15,-2 5-1-15,3-1 1 16,10 2 0-16,17 4-1 16,20 3-4-16,12-6-32 15,24 15-3-15,2-5-2 0,7 12-1 16</inkml:trace>
  <inkml:trace contextRef="#ctx0" brushRef="#br4" timeOffset="118556.7811">16360 12716 93 0,'-16'19'44'16,"-11"-11"-1"-16,3 7-2 16,-9-11-42-16,5-3-4 15,16 9-15-15,-2-17-20 16,14 7 0-16,-6-12-2 0,6 12 0 15</inkml:trace>
  <inkml:trace contextRef="#ctx0" brushRef="#br4" timeOffset="120352.8838">14552 12425 64 0,'0'0'34'0,"13"-9"0"16,-13 9-9-16,0 0-20 15,5 18 0-15,-10-6 2 16,3 10-3-16,-6 1 2 16,0 13-2-16,-7-1 0 15,6 10-1-15,-10 0 0 16,4 6-1-16,-4-5 0 15,3 3 0-15,2-11-1 16,4-5 0-16,4-12-1 0,8-8 1 16,-2-13 0-16,20-17 0 15,0-9 0-15,4-9 0 16,-1-6 0-16,5-5-1 15,-2-3 1-15,0 1-1 16,-3 3 0-16,-2 3 1 16,-3 9 0-16,1 4 0 15,-5 6-1-15,1 7 1 16,-2 3-1-16,2 11 1 15,-3 5-1-15,-1 4-1 16,1 6 1-16,-1 2-1 16,1 6 1-16,-2 3-1 15,4-1 1-15,-4 0-1 16,4 0 2-16,2-6-1 0,5-6 1 15,5-8-1-15,4-10 1 16,7-8 0-16,4-10 0 16,4-4 1-16,-1-4-1 15,1 0 1-15,-3 2-1 16,-4 8 0-16,-5 14 0 15,-7 12 1-15,-2 17-2 16,-11 12 0-16,-6 17 0 16,-4 11-2-16,-6 12 0 15,-6 1-5-15,10 9-30 16,-16-16-4-16,13-2 1 15,-2-18-3-15</inkml:trace>
  <inkml:trace contextRef="#ctx0" brushRef="#br4" timeOffset="121736.9628">10823 12446 77 0,'-13'-5'41'0,"12"-6"-2"16,20 6 2-16,19-12-37 15,26 3 1-15,21-6-1 16,23 2-2-16,10-3 1 0,10 4-2 15,2 2 0-15,-5 1-2 16,-9 8-1-16,-21-1-4 16,-14 15-31-16,-33-3-4 15,-21 9 1-15,-29-3-1 16</inkml:trace>
  <inkml:trace contextRef="#ctx0" brushRef="#br4" timeOffset="121924.9737">10934 12783 95 0,'-28'50'41'16,"25"-17"2"-16,40-11-2 16,25-28-39-16,34-2-1 0,24-11-1 15,19-7-1-15,14-1-4 16,-10-10-33-16,12 11-4 15,-13-4 1-15,-16 13-2 16</inkml:trace>
  <inkml:trace contextRef="#ctx0" brushRef="#br4" timeOffset="188435.7779">9334 12565 28 0,'-1'-12'30'0,"1"12"3"15,0 0-19-15,1-15 1 16,-1 15-2-16,0 0-2 15,0 0-3-15,0 0-3 16,0 0 0-16,0 0-1 16,11 17 0-16,-11-17 0 15,6 26 0-15,-2-1-1 16,5 17 1-16,-4 10-2 15,4 14 2-15,-2 18-2 16,-1 11 0-16,-3 10-1 16,2 10 0-16,-3 4 0 15,-4-1 0-15,1-5-1 16,-3-6 0-16,0-10 0 0,3-13 0 15,-1-15-1-15,0-17-3 16,8-9-4-16,-10-26-30 16,16-9 0-16,-7-22-2 15,5-9 2-15</inkml:trace>
  <inkml:trace contextRef="#ctx0" brushRef="#br4" timeOffset="188953.8075">9402 12455 58 0,'18'-24'37'15,"7"4"-1"-15,2-4 0 16,8 6-29-16,-2-3-2 0,12 11 1 15,-3 3-2-15,6 11-1 16,-4 5 0-16,-1 15 0 16,-6 4-1-16,-3 13-1 15,-7 5 0-15,-6 8-1 16,-12 4 1-16,-4 0 0 15,-17 0 0-15,-4-4-1 16,-11-6 1-16,-4-5 1 16,-11-11-1-16,1-7-1 15,-8-12 1-15,-2-9-2 16,4-8-3-16,0-16-4 15,17 0-31-15,-2-14 1 16,13-1-2-16,8-9 0 16</inkml:trace>
  <inkml:trace contextRef="#ctx0" brushRef="#br2" timeOffset="236965.5536">14235 13479 56 0,'0'0'36'15,"-11"-9"-1"-15,11 9 0 16,-27 5-29-16,13 6-1 15,-5-1-1-15,5 9-1 16,0-3-1-16,2 4-1 16,5-1 0-16,3-1 0 15,4-5 0-15,4 1-1 16,-4-14 1-16,21 19-1 15,-7-15 1-15,1 2-1 16,-1 0 1-16,-1 0-1 16,-13-6 1-16,17 17 0 0,-15-1 0 15,-4 4-1-15,-7 0 1 16,-1 5 0-16,-3-1-2 15,-4-1 1-15,2-1-4 16,1-6-2-16,12 5-22 16,2-21-8-16,0 0 0 15,15 0-1-15</inkml:trace>
  <inkml:trace contextRef="#ctx0" brushRef="#br2" timeOffset="237254.5702">14678 13531 46 0,'7'-11'34'16,"-7"-4"0"-16,0 15 1 15,-9-15-25-15,9 15-2 16,-21 4 0-16,8 11-2 15,-11 0-1-15,2 12-2 16,-7 1 0-16,4 5-2 16,0-1 0-16,4-2 0 15,7 2-1-15,5-6-2 16,15-3-3-16,-6-23-9 15,34 22-21-15,-9-20-1 16,14 3-1-16,-4-11 0 16</inkml:trace>
  <inkml:trace contextRef="#ctx0" brushRef="#br2" timeOffset="237664.5936">14966 13554 67 0,'-22'10'36'15,"1"9"0"-15,-6-10-2 16,3 15-27-16,-5-7 0 16,10 3-2-16,-1-4-1 15,9 2-1-15,5-6-1 16,6 2 0-16,0-14-1 15,17 16-1-15,-1-11 0 16,3-3 0-16,5-3 0 16,-4-3 0-16,2-5 0 0,-4-2 0 15,-3-5 1-15,-1 0-1 16,-4-3 0-16,-1 0 0 15,-3-1 0-15,-2 3 0 16,0 4 0-16,-4 13-1 16,3-13 1-16,-3 13 0 15,1 16 0-15,-1 1-1 16,2 7 0-16,-2-1 0 15,8 2-3-15,-2-9-2 16,12 4-10-16,2-26-21 16,13-6 0-16,3-24-1 15,12-3 1-15</inkml:trace>
  <inkml:trace contextRef="#ctx0" brushRef="#br2" timeOffset="237860.6048">15420 13130 72 0,'-15'41'38'0,"-8"8"-1"15,6 16 1-15,-9-3-31 16,11 15-3-16,0-6-2 16,8-2-1-16,7-9-3 15,4-13-4-15,15 1-12 16,1-25-19-16,13-3 0 15,-5-20-2-15,12-3 2 16</inkml:trace>
  <inkml:trace contextRef="#ctx0" brushRef="#br2" timeOffset="238498.6413">15644 13477 71 0,'-15'6'38'16,"-8"-2"0"-16,4 16 0 15,-12-3-33-15,9 10 0 16,1 0-1-16,4 7 0 15,2-2-2-15,5 0 1 16,5-3-2-16,3-5 1 16,6-6-1-16,6-7-1 15,4-10 0-15,4-9 0 16,2-7-1-16,0-7 1 15,1-5 0-15,-4-1 0 0,2-4 0 16,-5 3 0-16,-3 5 0 16,-4 2 0-16,-2 10 0 15,-5 12 0-15,0 0 0 16,-4 14 0-16,1 7 0 15,-2 2 0-15,3 5-1 16,0-1 0-16,2 0 0 16,4-6-1-16,6-5-1 15,2-11-1-15,6-5 0 16,4-11 0-16,4-5 0 15,-5-7 0-15,4 1 1 16,-6-4 1-16,2 6 0 16,-6 2 1-16,-6 7 1 15,-9 11 0-15,0 0 1 16,10 11 0-16,-15 7 1 0,0 8 0 15,-1 0-1-15,3 1 2 16,-1 0-1-16,0-2 0 16,3-6 0-16,1-3 0 15,0-16 0-15,0 0 0 16,0 0 0-16,15-16 0 15,-7-6 0-15,3-4-1 16,-2-5 1-16,8-2 0 16,-4-4-1-16,4 3-1 15,2 1 1-15,-2 3-2 16,3 8-1-16,-2-3-6 15,13 20-18-15,-13-8-13 16,10 15 0-16,-7-7-1 16</inkml:trace>
  <inkml:trace contextRef="#ctx0" brushRef="#br2" timeOffset="238664.6508">16486 13703 90 0,'-27'21'36'15,"5"-9"-8"-15,3-2-27 16,-11-13-39-16,30 3-2 16,-3-22 0-16</inkml:trace>
  <inkml:trace contextRef="#ctx0" brushRef="#br2" timeOffset="240203.7389">17632 13465 44 0,'-11'6'33'0,"11"-6"2"16,0 0-1-16,-8-18-22 15,8 18-5-15,16-26 1 16,3 10-3-16,-4-2-2 16,5 4 0-16,-1-1 0 0,0 4-2 15,-2 3 1-15,-3 7-1 16,-3 9 0-16,-6 6 0 15,-1 6-1-15,-4 9 1 16,-2 6 0-16,-1 7-1 16,1-1 0-16,0 4 1 15,2-3-1-15,3-3 0 16,-2-7 0-16,7-5 1 15,3-13-1-15,0-9 1 16,6-10 0-16,5-9 0 16,-1-13 1-16,3-5-1 15,0-9 1-15,-2-3-1 16,-1-1 1-16,-2 0-1 15,-6 4-1-15,1 4 1 0,-4 9-1 16,-6 6 0-16,3 7 0 16,0 4-1-16,2 7-2 15,5 0-2-15,11 16-6 16,-7-12-26-16,19 10 0 15,-5-7-2-15,12 7 1 16</inkml:trace>
  <inkml:trace contextRef="#ctx0" brushRef="#br2" timeOffset="240586.7608">18362 13433 66 0,'0'0'37'0,"0"0"-2"0,0 0 1 15,0 0-31-15,33-12-1 16,-5-5-1-16,8 3 0 16,1-3-1-16,-1 1 0 15,-5-3 0-15,-3 7-1 16,-8-1 0-16,-10 5 0 15,-10 8 0-15,0 0-1 16,-18-10 1-16,1 12 0 16,-9 4-1-16,-2 1 0 15,0 3 1-15,-3 5-1 16,1 3 1-16,3 4 0 15,4 0 0-15,7 2 0 16,10 1 0-16,6-3-1 16,16 1-2-16,6-7-1 0,15 0-5 15,1-15-11-15,18 7-19 16,1-11 1-16,16 2-1 15,-7-11 1-15</inkml:trace>
  <inkml:trace contextRef="#ctx0" brushRef="#br2" timeOffset="240804.7732">19097 13371 62 0,'0'0'36'0,"-29"-19"0"16,7 22 1-16,-13-7-26 16,8 15-2-16,-8-1-3 15,7 12 0-15,-2 2-2 16,9 8-1-16,6-2-1 15,13 5 0-15,9-5-2 16,11-6-1-16,16-8-3 0,6-17-2 16,22 2-11-16,-5-27-19 15,18-4-2-15,1-21-1 16,12 0 1-16</inkml:trace>
  <inkml:trace contextRef="#ctx0" brushRef="#br2" timeOffset="241000.7843">19680 13026 59 0,'-6'-33'36'0,"-3"16"0"16,-17 4-1-16,8 25-22 15,-18 1-3-15,8 21-2 16,-6 8-3-16,7 12-2 16,0 5 0-16,5 3-2 0,5 1-1 15,6-3-1-15,5-5-1 16,3-9-2-16,11-2-4 15,-4-22-20-15,13 3-9 16,-8-18 0-16,10 2-2 16</inkml:trace>
  <inkml:trace contextRef="#ctx0" brushRef="#br2" timeOffset="241728.8261">19395 13330 76 0,'0'0'37'0,"-14"-11"-1"16,14 11 2-16,10-1-33 15,12-2-2-15,4 0 0 16,7-1 0-16,5-1-1 0,4-1 0 16,-1 1 0-16,-2 0 0 15,-7 0-1-15,-7 5 0 16,-6 2 0-16,-5 4 0 15,-14-6 0-15,4 20 0 16,-8-7-1-16,-1 7 1 16,-4 4-1-16,-4 5 0 15,1-1 0-15,2 4 0 16,2-2 0-16,3 0 1 15,7-6-1-15,5-3 0 16,5-8-1-16,9-10 1 16,3-9 0-16,1-9-1 15,3-5 1-15,-1-7 0 16,-3-6-1-16,-5-1 1 0,-3-2 0 15,-7 1 0-15,-4 2 0 16,-5 6 1-16,-3 3-1 16,-4 6 0-16,0 2 0 15,7 16 1-15,-10-13-1 16,10 13 0-16,0 0 0 15,0 0 0-15,19 13 0 16,-3-7 0-16,6 0 1 16,0-1-1-16,3 3 0 15,-5 1 1-15,0 2-1 16,-3 2 1-16,-3 4-1 15,-8 7 1-15,-6 3-1 16,-3 3 1-16,-10 2-1 16,-1 0 0-16,-1 0 0 0,2-5 0 15,0-5 1-15,3-6-1 16,10-16 0-16,0 0 0 15,8-16 1-15,7-8-1 16,3-5 0-16,0-6 1 16,4 2-1-16,-1-3 1 15,0 7-1-15,-4 4 0 16,-1 5 0-16,3 8 1 15,2 5-2-15,4-1 0 16,8 7-5-16,-3-14-14 16,22 16-17-16,-6-16-2 15,11 3-4-15,-1-8 2 16</inkml:trace>
  <inkml:trace contextRef="#ctx0" brushRef="#br2" timeOffset="279374.9793">7875 14598 43 0,'10'-20'38'0,"0"-3"-1"16,5 1 1-16,-5-1-22 0,1 6-15 15,-1 1 1-15,0 5-1 16,-10 11 0-16,17-1 0 16,-17 1 0-16,11 25 0 15,-9-5 0-15,-1 10-1 16,-1 9 1-16,0 7-2 15,0 4 2-15,0 4-2 16,3 0 1-16,1 1-1 16,7-7 1-16,5-7 0 15,7-11 1-15,2-13 0 16,7-15 1-16,1-14-1 15,4-14 1-15,6-14-1 16,-2-10 1-16,-5-10 1 16,-3-8-1-16,-1-1 0 0,-12-3-1 15,-1 9 2-15,-7 5-2 16,-9 11 0-16,-5 12 0 15,-3 13-3-15,5 22-1 16,-22-5-2-16,21 27-11 16,-11-6-24-16,16 14 2 15,-1-10-3-15,17 7 2 16</inkml:trace>
  <inkml:trace contextRef="#ctx0" brushRef="#br2" timeOffset="279787.0028">8714 14618 64 0,'10'17'39'15,"4"-16"0"-15,10-1 1 16,1-4-37-16,11-11 0 16,2-5-1-16,8-6 1 15,-3-5-2-15,-4 0 1 16,-10-3-2-16,-6 2 1 15,-10 3-1-15,-17 6 1 16,-11 8 0-16,-13 12 0 16,-14 9 0-16,-8 14 1 15,-7 9-1-15,0 12 1 16,-1 6-1-16,7 7 0 0,13-3 0 15,14-1-1-15,17-7 0 16,20-11-1-16,19-8 0 16,19-18-3-16,23-4-2 15,3-28-16-15,21 5-18 16,-6-13 0-16,6 2 0 15,-17-8 1-15</inkml:trace>
  <inkml:trace contextRef="#ctx0" brushRef="#br2" timeOffset="280014.0159">9422 14440 78 0,'-24'15'43'0,"-12"-3"-2"0,12 13 1 16,-18-3-36-16,15 11-3 15,2 0 0-15,9 8-2 16,3-1 0-16,12-1-1 15,6-3 0-15,13-2-1 16,13-11 0-16,11-17-2 16,13-7 0-16,7-21-5 15,26-2-26-15,-8-28-6 16,11-3-1-16,-4-22-1 15</inkml:trace>
  <inkml:trace contextRef="#ctx0" brushRef="#br2" timeOffset="280216.0274">10056 13875 86 0,'-44'27'40'16,"2"26"2"-16,-7 4-1 16,12 17-36-16,-2 1-2 15,11 7-2-15,6 2 0 16,8 2 0-16,10-5-3 15,6-7-3-15,13-2-6 16,-9-28-17-16,20 3-13 16,-7-21-1-16,9-5-2 15</inkml:trace>
  <inkml:trace contextRef="#ctx0" brushRef="#br2" timeOffset="280971.0706">9758 14463 82 0,'0'0'41'0,"-1"23"1"16,11-16-1-16,15 0-37 16,16-8 0-16,15-4-1 15,10-4-1-15,5-7 0 16,2-4 0-16,-5 0-1 15,-3-2-1-15,-13 6 1 16,-11 1 0-16,-16 6-1 16,-12 9 1-16,-18 10-1 15,-11 12 0-15,-11 7 1 16,-9 9-1-16,-1 8-1 0,1 6 1 15,4 0-1 1,5-2 0-16,13-3 0 0,9-10 1 16,17-8-1-16,9-14 0 15,10-12 0-15,3-9 0 16,8-12 0-16,-3-9 1 15,-3-5 0-15,-6-6 0 16,-10-2 0-16,-7-2-1 16,-9 6 2-16,-7 2-1 15,-2 7 1-15,-4 7-1 16,3 5 0-16,0 4 1 15,6 11-1-15,0 0 0 16,20-1 1-16,3 2-1 16,7 2 1-16,7-3 0 15,10 1 0-15,1-1 0 0,-1 0 0 16,-1 2 0-16,-8 8 0 15,-5 2-1-15,-9 6 0 16,-11 5 0-16,-13 7 0 16,-10 4-1-16,-3 0 0 15,-6 2 0-15,1-2 0 16,-1-6 1-16,2-6-2 15,5-3 2-15,12-19 0 16,0 0 0-16,0 0 0 16,14-20 2-16,3-4 0 15,0-6-1-15,6-6 2 16,4-3-1-16,-2 3 0 15,3-2 0-15,-4 5 0 16,3 4-1-16,-3 2-3 0,5 11-1 16,-5-6-8-1,13 18-6-15,-17-20-8 0,26 21-16 16,-12-8-3-16,20 5-1 15,5-9 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8T21:11:40.78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19291 1305 48 0,'2'-12'30'16,"-2"12"1"-16,0 0-1 15,0 0-27-15,0 0 0 16,-2 12-1-16,3 8 0 15,-1 4 1-15,1 5-2 16,-1 6-1-16,2 7 1 16,1 11 1-16,1 5-2 15,-3 8 1-15,3 9 0 16,-2 8 0-16,0 4-1 15,-2 14 1-15,2 2-2 16,-4 7 2-16,2 5 1 16,4 4-1-16,1 2 0 15,-1 5 0-15,2 4 0 16,1 2 0-16,3 1 0 0,1 6-2 15,-2 5 1-15,3 3 0 16,-4 7-1-16,1 4 1 16,0 3-1-16,-4 4 0 15,2 2 1-15,0 6 1 16,0 3-2-16,-1 0 2 15,-2 6-1-15,3-1 3 16,0 4 0-16,0 5-1 16,0-2 0-16,1 3-1 15,0 0 2-15,1 2-2 16,-4 1 3-16,2 0-5 15,1 1 3-15,-2-4-2 16,2 3 1-16,-2 2-1 16,1 2-1-16,-1-3 0 0,3 4 1 15,-3 4 1-15,1-1-1 16,-3 5 1-16,2 3-1 15,0 3 2-15,-2 2-1 16,-4-1 0-16,5 5 0 16,-3-3-2-16,1-3 2 15,-2-5-3-15,2-2 1 16,-3-3 0-16,3-1 1 15,-2-4 0-15,0 4-1 16,-1-1 0-16,6 5 0 16,-3 6 2-16,3 3-2 15,1 3 1-15,3 8-3 16,0 7 3-16,0 4-1 15,-1 6 0-15,1 8 0 0,-3 0-1 16,-4 6 1-16,-2 4 0 16,-1 1 1-16,-3-1-1 15,2-1 0-15,-2-12 0 16,4-6-5-16,9-9 2 15,-6-30-10-15,15-13-19 16,-4-34-3-16,9-26 2 16,-5-39-1-16</inkml:trace>
  <inkml:trace contextRef="#ctx0" brushRef="#br0" timeOffset="675.0387">20936 1484 41 0,'9'21'32'15,"-20"20"2"-15,-12 25-2 16,-18 24-12-16,-8 38-16 15,-25 33 3-15,-9 30-2 16,-21 27 0-16,-2 16-2 16,-14 7 0-16,6 7-2 15,4-8-3-15,7-26-5 16,24-12-28-16,9-29 0 15,32-26-1-15,10-34-1 16</inkml:trace>
  <inkml:trace contextRef="#ctx0" brushRef="#br0" timeOffset="1009.0578">21531 3564 60 0,'-38'97'33'0,"-19"14"-1"16,-8 19-1-16,-19 20-27 15,-3 27 0-15,-16 21 3 16,-5 27-2-16,-15 10 3 0,-4 13-5 16,-5 5 1-16,3-6-2 15,7-11-1-15,9-20-3 16,21-13-14-16,4-34-16 15,30-22-3-15,15-30 0 16,25-25 0-16</inkml:trace>
  <inkml:trace contextRef="#ctx0" brushRef="#br0" timeOffset="1329.0761">21705 6373 66 0,'7'72'32'15,"-17"16"0"-15,-17 17-1 16,-16 24-28-16,-21 21 1 15,-12 28 2-15,-23 15-1 16,-11 24-1-16,-15 13-2 16,-6 11 1-16,-13 4 0 15,3 3-1-15,1-8 0 16,9-14-3-16,23-18 0 15,12-25-5-15,30-14-11 16,14-33-18-16,28-26 2 0,16-37-2 16,25-26 0-16</inkml:trace>
  <inkml:trace contextRef="#ctx0" brushRef="#br0" timeOffset="1627.093">21722 9404 76 0,'-6'89'34'15,"-17"19"-2"-15,-20 17 1 16,-27 20-34-16,-11 20 4 0,-24 12-4 15,-8 18 3-15,-20 7-1 16,-5 14 1-16,-12-1-1 16,3 6 2-16,2-8-2 15,12-9-2-15,20-11-1 16,14-24-6-16,31-14-26 15,12-31-1-15,33-22-1 16,18-27 0-16</inkml:trace>
  <inkml:trace contextRef="#ctx0" brushRef="#br0" timeOffset="1937.1108">21785 12240 56 0,'-4'58'32'0,"-16"15"0"15,-17 7 0-15,-7 14-29 16,-25 11 0-16,-11 24 1 15,-20 14 1-15,-6 27-1 16,-19 11-2-16,-4 19 0 16,-11 14-2-16,-3 12 0 15,0 0-1-15,8-6-2 16,13-7-2-16,15-25-2 15,28-16-18-15,11-38-10 16,33-29 0-16,20-37-1 0</inkml:trace>
  <inkml:trace contextRef="#ctx0" brushRef="#br0" timeOffset="2208.1263">21756 14757 45 0,'-33'77'33'0,"-20"13"2"16,-8 22-3-16,-23 17-28 0,-12 22-2 15,-15 17 1-15,-3 15-2 16,-8 5 1-16,-1-4-6 16,10-7-28-16,3-28-3 15,19-22-1-15,17-39 0 16</inkml:trace>
  <inkml:trace contextRef="#ctx0" brushRef="#br1" timeOffset="12814.733">19520 8002 1 0,'0'0'17'15,"0"0"-2"-15,0 0-5 16,0 0-1-16,0 0-7 15,0 0-1-15,0 0 6 16,0 0 0-16,0 0-1 16,0 0 0-16,0 0 0 15,0 0-1-15,10-5 5 16,-10 5 0-16,0 0-7 15,-10-7 1-15,10 7 0 16,0 0-1-16,-6-10 1 16,6 10-2-16,-8-12 2 0,8 12-1 15,-10-17 0-15,10 17-1 16,-12-16 0-16,0 8 1 15,12 8-1-15,-19-23 1 16,10 11-1-16,-5-3 0 16,3 4 1-16,-4-8-1 15,2 4 1-15,-2-7 1 16,1 5-2-16,-3-4 0 15,2 3 0-15,0-2 0 16,-2 1-1-16,-3-3 0 16,2 1 0-16,-1 1 0 15,-1-3-1-15,-2 0 1 16,4-1-1-16,-3-4 0 15,0-2 0-15,2 1 1 0,-3-1-1 16,0-2 0-16,-1 0 0 16,-4-2 1-16,2 3-1 15,-3 0 1-15,-4 1-1 16,0 1 0-16,-1-4 1 15,-3 2-1-15,0-3 1 16,0-1 0-16,-2 1 0 16,0-3 0-16,1-3 0 15,-2-2 0-15,2 5 0 16,-1-5 0-16,-2-1-1 15,1-2 0-15,0-1 0 16,-2 1 1-16,-3 0-1 16,2 1 0-16,-2-1-1 15,-2 0 1-15,-1 3-1 0,-1-2 1 16,-3 0-2-16,6 3 2 15,-1-3-1-15,0 1 1 16,0-3 0-16,2 2 1 16,1-1-2-16,1-2 2 15,0-2-2-15,-2 2 2 16,0-2-2-16,0-1 2 15,-2 2 1-15,-2 0-3 16,-1 1 3-16,-2-3-3 16,2 2 0-16,-1-3 1 15,1 3-1-15,0-2 1 16,3-1-3-16,-1-3 4 15,0-1-4-15,2 0 4 16,2-3-1-16,-1-1 0 16,-2-1 0-16,1 0-1 0,-2 1 2 15,1 2-2-15,-1 0 2 16,-2 2-2-16,0 1 1 15,-2 2-1-15,1 0 2 16,2 0 0-16,-1 0-1 16,1-1 1-16,0 2-1 15,-2-1 1-15,4 1-1 16,-4-3 1-16,1 4 0 15,0-3-1-15,-1 0 1 16,0-2-1-16,-2 4 1 16,3-2-1-16,1-3 1 15,0 2-1-15,2 2 0 16,4-1 0-16,0 0 0 15,-1 3 0-15,4 3 0 0,-1 0 1 16,1 2-1-16,-1 1-1 16,-3 1 2-16,1 2-1 15,-1 1 0-15,0-4-1 16,-1 2 2-16,3-3-2 15,-1 1 2-15,-1-1-1 16,4 3 0-16,-2-4 0 16,6 1 0-16,3 2 0 15,-4 0-1-15,3 5 2 16,1-2-2-16,-1 0 1 15,0-1 0-15,1 5 1 16,3 0-2-16,-4 1 1 16,4 1 0-16,0 2-1 15,-1 0 1-15,1 5-1 0,4 2 1 16,-1 2-1-16,2-2 1 15,-4 2-1-15,7-1 0 16,2 5-1-16,-4-10-7 16,13 15-25-16,-11-3 0 15,11 11-2-15,-8 0 0 16</inkml:trace>
  <inkml:trace contextRef="#ctx0" brushRef="#br1" timeOffset="13700.7837">15039 3517 58 0,'6'-11'32'0,"-6"11"1"16,0 0-2-16,13 0-23 15,0 6-3-15,-1 3 2 16,14 7-2-16,-3 0-1 16,12 9-1-16,2 3-1 15,6 2 0-15,2 1 0 16,2-1-1-16,2-5 0 15,-3-2 0-15,-1-6-1 0,-2-7 0 16,-8-4 1-16,-2-6 0 16,-5-8 0-16,-9-5 1 15,-5-9 0-15,-5-6 0 16,-8-9 0-16,-3-5-1 15,-6-12 0-15,-3-6 0 16,-2-6-1-16,-5-4 0 16,4-1-1-16,-1 3 0 15,6 4-2-15,-3 0-2 16,12 22-26-16,-5-9-5 15,9 20 0-15,-3 4-3 16</inkml:trace>
  <inkml:trace contextRef="#ctx0" brushRef="#br1" timeOffset="16323.9337">13680 814 26 0,'-54'-40'30'15,"54"40"3"-15,0 0-1 16,-59-39-13-16,59 39-11 15,0 0-3-15,-65-27-1 16,65 27 1-16,-47-14-1 16,47 14 0-16,-55-7-2 15,55 7-1-15,-61 1 2 16,61-1-1-16,-67 13 1 15,67-13 0-15,-79 25-1 16,79-25 1-16,-92 41-1 16,47-17 2-16,-7 3-2 0,25-4 1 15,-82 44-2-15,6 6 1 16,3 7-2-16,8 1 0 15,6-1 0-15,18-5 0 16,14-7-1-16,15-7 1 16,6 1 0-16,1 0 0 15,8-1 0-15,2 0-1 16,5 2 1-16,4 2-1 15,8-2 1-15,9-3-1 16,5-2 1-16,5 1-1 16,9-3 1-16,6 4 0 15,8-5-1-15,7 2 2 16,7-3-1-16,5-1 0 15,9-2 0-15,8-5 1 0,5-4 0 16,8-8 0-16,6-8 0 16,4-4 0-16,3-10 0 15,4-6 0-15,6-10 0 16,4-9-2-16,0-10 1 15,1-7 0-15,0-12 1 16,-1-6-2-16,-2-10 1 16,-1-2 0-16,-5-2 1 15,-8-1-1-15,-6-2 1 16,-11 3-1-16,-9 3 1 15,-10 4 0-15,-12-1 0 16,-9-3 2-16,-14-2-2 16,-8-2 2-16,-8 2-2 15,-6-8 2-15,-8-5-1 16,-6-6 0-16,10 80 0 0,-19-82-1 15,19 82 1-15,-40-88-1 16,40 88 0-16,-61-88-1 16,61 88 1-16,-94-92-2 15,36 49 2-15,-10-2-2 16,-9 2 1-16,-6 0-1 15,-5 6 0-15,-7 1-2 16,-2 5-3-16,-8 1-18 16,3 10-16-16,-2 7 0 15,2 11-3-15,0 8 3 16</inkml:trace>
  <inkml:trace contextRef="#ctx0" brushRef="#br1" timeOffset="17795.0179">4213 1146 71 0,'0'0'39'15,"0"0"-3"-15,7-47 2 16,-7 47-18-16,0 0-20 15,8 31 0-15,-4 12 0 16,-2 6 0-16,-2 16-1 16,0 11 0-16,-3 2 1 15,4-1-1-15,1-4 2 16,-2-8-2-16,0-12 2 15,3-7-1-15,-2-15 1 16,-1-9 0-16,0-22 0 16,0 0 0-16,7-22 0 0,-4-9 0 15,1-15 0-15,3-6 1 16,-5-10-2-16,3-7 2 15,-3-5-1-15,1 2 0 16,-3 72 0-16,4-71 0 16,-4 71 0-16,7-69-1 15,-7 69 2-15,19-59-2 16,-19 59 2-16,25-54-2 15,-25 54 1-15,0 0-1 16,56-57 0-16,-56 57 1 16,0 0-2-16,66-25 1 15,-41 28-1-15,14 12 2 16,-16 15-2-16,-9 11 0 15,-21 2 1-15,-13 8 0 0,-14-6-1 16,1-2 1-16,-8-8-1 16,11-7 1-16,8-4-1 15,11-7 0-15,9-7 1 16,2-10-1-16,31 10 1 15,-4-7-1-15,8-1 1 16,2 0 1-16,0 2-1 16,-5 6 0-16,-8 5 1 15,-11 8-2-15,-11 5 1 16,-14 5-1-16,-8 2 2 15,-14 3-3-15,4-1 0 16,-6-11-4-16,13-2-27 16,-5-14-3-16,18-6-2 15,10-4 1-15</inkml:trace>
  <inkml:trace contextRef="#ctx0" brushRef="#br1" timeOffset="18225.0425">5077 1294 110 0,'-34'11'39'0,"5"11"0"15,-19 5-3-15,3 3-32 0,1 2-1 16,9 6-1-16,2 1 0 16,9 1-1-16,9-5 0 15,13-6-1-15,12-7 0 16,13-8 0-16,10-14 1 15,8-11 0-15,9-8 1 16,0-8 0-16,2-4-1 16,-9-3 0-16,-1 4 0 15,-9 1 1-15,-7 9-1 16,-12 6 0-16,-14 14-1 15,0 0 0-15,7 12 0 16,-17 10-2-16,1 8 0 16,-1 2-2-16,3 5 0 15,4-2-2-15,10 3-6 16,-1-20-21-16,24 3-6 0,-1-21 1 15,19-4-1-15</inkml:trace>
  <inkml:trace contextRef="#ctx0" brushRef="#br1" timeOffset="18546.0608">5626 1358 74 0,'12'-31'37'15,"-16"0"0"-15,-4 12 1 16,-17 2-20-16,6 15-6 16,-15 7-4-16,5 10-1 15,-4 5-3-15,2 8-1 16,3 1-1-16,7 1-1 15,8-4-1-15,11 0 1 16,16-10-2-16,9-3 1 16,8-9 0-16,9-3 0 0,5-4 0 15,-2-1 1-15,-2-1-1 16,-7-1 0-16,-6 6 0 15,-12 6 1-15,-10 4-1 16,-12 9-1-16,-7 6 1 16,-9 6-1-16,-1 3 1 15,-5 0-2-15,4-3-1 16,1-8-4-16,20-2-26 15,3-21-5-15,2-9 0 16,8-20-2-16</inkml:trace>
  <inkml:trace contextRef="#ctx0" brushRef="#br1" timeOffset="18776.074">5933 1029 92 0,'0'0'41'0,"20"-47"1"16,-20 47-3-16,9-9-14 15,-9 9-23-15,-5 39 1 16,-10 21-2-16,0 23 1 16,1 5-4-16,9 3-1 15,5-2-4-15,2-29-8 16,13-1-23-16,-7-18-1 15,8-11-1-15,-3-15-1 16</inkml:trace>
  <inkml:trace contextRef="#ctx0" brushRef="#br1" timeOffset="19043.0893">6160 1153 118 0,'-17'-3'40'0,"-13"7"0"16,5 18-1-16,-11 2-35 15,4 17 0-15,10-15-2 16,9 0 0-16,4-2-1 16,9-5 0-16,7 0-1 15,9-5 1-15,8-5-1 16,9-7-1-16,5 2 0 15,5-2-2-15,4-3-1 0,-4-4-5 16,16 0-28-16,-19-7-3 16,5 7 0-16,-15-6-1 15</inkml:trace>
  <inkml:trace contextRef="#ctx0" brushRef="#br1" timeOffset="19411.1102">6422 1364 109 0,'-7'24'39'16,"0"-5"0"-16,16-2 0 16,-9-17-34-16,27 6-1 15,4-16 0-15,9-8-2 16,2-6 1-16,5-5-1 0,-2-5-1 15,-2-1 0-15,-43 35 1 16,0 0-1-16,43-53 0 16,-43 53-1-16,5-42 1 15,-18 32-1-15,-16 9 0 16,-8 14 0-16,-9 11 0 15,-2 13 0-15,2 7 0 16,13 7 2-16,12 0-4 16,12-1 2-16,18-10 0 15,18-6-2-15,12-14 0 16,13-16-3-16,24-5-14 15,-1-26-19-15,16-9-2 16,-6-14 0-16,-39 22-2 16</inkml:trace>
  <inkml:trace contextRef="#ctx0" brushRef="#br1" timeOffset="19598.121">7315 932 120 0,'0'0'40'0,"5"-21"1"16,-34 35-7-16,-4 32-31 15,-6 29-2-15,3 16-1 16,-2 10-4-16,18-9-7 16,19-2-27-16,7-37-1 15,10-7 0-15,-6-23-2 16</inkml:trace>
  <inkml:trace contextRef="#ctx0" brushRef="#br1" timeOffset="19771.1308">7050 1245 96 0,'0'0'41'0,"-13"-7"1"16,23 12-1-16,1-4-10 16,14-3-31-16,21 0-5 15,-46 2-32-15,54-19-2 16,-54 19-3-16,81-17 2 15</inkml:trace>
  <inkml:trace contextRef="#ctx0" brushRef="#br1" timeOffset="20429.1685">7832 852 111 0,'0'0'40'16,"-28"-48"1"-16,28 48-7 15,0 0-32-15,0 0 1 16,-53-12 0-16,53 12 0 15,-19 58 0-15,0 12-1 16,6 13 1-16,3 4-2 16,9 6 1-16,2-5-3 15,9-11 2-15,-2-20-2 16,8-18 1-16,-3-15 0 15,-1-9 0-15,0-9 0 16,-12-6 0-16,17-19 0 16,-11 0 1-16,-1-4-1 15,-3-6 1-15,3-2 0 16,-1-7-1-16,2 1 1 0,3 1-1 15,4 7 0-15,3 5 0 16,4 4 0-16,3 12 0 16,4 9 0-16,2 10 0 15,-1 6-1-15,-4 8 1 16,-2 4 0-16,-5 4-1 15,-6 0 1-15,-9 0 1 16,-9 0-2-16,-10-9 2 16,-6-2-2-16,-6-7 1 15,-4-5-2-15,-3-8-1 16,9-5-3-16,-8-17-16 15,23 7-15-15,-2-8-4 16,19 2 1-16,2-4-1 16</inkml:trace>
  <inkml:trace contextRef="#ctx0" brushRef="#br1" timeOffset="20861.1931">8479 1169 111 0,'-26'-5'40'16,"-1"10"0"-16,-21 5-5 16,3 2-29-16,4 2 0 15,2 9-2-15,6 2-1 16,7 3 0-16,9 1-1 16,6-3-1-16,9 0 0 15,11-5-1-15,9-6 0 0,10-7 1 16,1-6-1-16,8-8 0 15,1-8 0-15,0-5 0 16,3-7 0-16,-7-5 2 16,-2-2-2-16,-7-2 0 15,-25 35 0-15,0 0 0 16,28-45 0-16,-23 33 0 15,4-2 0-15,-9 14 0 16,0 0 0-16,-14 27 0 16,5 5 0-16,2 1 0 15,3 7-5-15,3-3 1 16,13-7-4-16,-1-19-13 15,24-7-18-15,-7-16-3 0,18-10 1 16,-46 22 0-16</inkml:trace>
  <inkml:trace contextRef="#ctx0" brushRef="#br1" timeOffset="21086.2061">8997 814 120 0,'14'-45'42'16,"-14"45"2"-16,0 0-11 15,0 0-29-15,-23 58-1 16,4 20 0-16,-5 14-2 16,3 5 0-16,9-11-3 15,12-16-2-15,16-26-3 16,7-36-8-16,17-16-24 0,-40 8-1 15,0 0-1-15,66-49 0 16</inkml:trace>
  <inkml:trace contextRef="#ctx0" brushRef="#br1" timeOffset="21251.2154">9248 925 93 0,'26'-52'41'0,"-26"52"3"16,0 0-2-16,0 0-18 15,-11 11-20-15,1 33-4 16,-6 24-4-16,-9 19-15 15,10 9-20-15,0-13-4 16,12-18 1-16,3-34-2 0</inkml:trace>
  <inkml:trace contextRef="#ctx0" brushRef="#br1" timeOffset="22709.2989">14992 1142 106 0,'0'0'38'16,"31"-50"1"-16,-31 50-9 16,0 0-28-16,0 0 0 15,0 0-1-15,8 15 1 0,-7 10 0 16,-1 9 0-16,-9 2-1 15,1 4 0-15,-1 1-1 16,3-1 1-16,1-13-1 16,1-5 1-16,4-9 0 15,0-13 0-15,0 0 0 16,14-10 0-16,-4-12 1 15,-1-5-1-15,-9 27 1 16,0 0-1-16,23-53 0 16,-23 53 0-16,0 0 0 15,32-61 0-15,-32 61 0 16,0 0-1-16,21-55 2 15,-21 55-2-15,0 0 0 16,0 0 1-16,0 0-1 0,38-48 0 16,-38 48 0-1,0 0 0-15,17-3 0 0,12 11 0 16,-29-8 0-16,0 0 0 15,49 10 1-15,-49-10 0 16,0 0 0-16,67-4 0 16,-67 4 0-16,46-7-1 15,-46 7 2-15,0 0-2 16,62-20 0-16,-62 20 0 15,0 0-1-15,46-9 0 16,-46 9-2-16,8 22 0 16,-3 3-1-16,-4 5-3 15,7 6-8-15,-8-3-24 16,16 3 0-16,3-13-1 0,13-11 0 15</inkml:trace>
  <inkml:trace contextRef="#ctx0" brushRef="#br1" timeOffset="23084.3204">15874 1149 117 0,'0'0'40'16,"0"0"-1"-16,20-54-6 15,-20 54-28-15,0 0-1 16,-30-9 0-16,-1 24-2 15,-6 15 1-15,-11 4-3 16,9 9 2-16,5 1-2 16,18-2 1-16,8-8-2 15,18-12 2-15,4-10-1 0,9-10 0 16,6-10 1-16,5-10 0 15,0-7 0-15,-34 25-1 16,0 0 2-16,56-51-2 16,-56 51 0-16,0 0 0 15,51-58 0-15,-51 58 0 16,0 0 0-16,0 0 0 15,49-50 0-15,-39 45-5 16,-10 5-1-16,-1 18-2 16,1 3-15-16,-11 4-16 15,11 7-3-15,1-3 2 16,27-14 0-16</inkml:trace>
  <inkml:trace contextRef="#ctx0" brushRef="#br1" timeOffset="23435.3404">16342 1092 97 0,'0'0'40'0,"28"-52"2"16,-28 52-6-16,0 0-19 15,0 0-14-15,0 0 1 16,0 0-2-16,-53-22-1 15,25 50 0-15,-2 4-2 16,17 3 1-16,9-8-1 16,18-3 1-16,10-11-1 15,8-3 1-15,-32-10-1 16,29 0 2-16,-29 0-1 0,26-3 0 15,-9-1 0-15,-17 4 1 16,11 11-1-16,-18 3 0 16,-7 3 0-16,-5 3-1 15,-6 5-1-15,3-4-2 16,12 3-5-16,-6-17-24 15,16-7-6-15,12 6-1 16,12-16-1-16</inkml:trace>
  <inkml:trace contextRef="#ctx0" brushRef="#br1" timeOffset="23746.3583">16623 1053 80 0,'0'0'42'0,"47"-57"-2"0,-47 57 2 16,0 0-16-16,0 0-21 15,0 0-2-15,19-48-2 16,-19 48 2-16,0 0-2 16,0 0-1-16,0 0 0 15,0 0 1-15,-5 52-1 16,5-52 1-16,0 0 1 15,0 0-2-15,-6 67 1 16,26-30 0-16,-11-6-2 16,-1 1 2-16,-17-3-2 15,-6 1 1-15,-8-6-3 16,0-3 0-16,9-9-8 0,-9-14-22 15,23 2-8 1,-4-13 1-16,22 2-2 0</inkml:trace>
  <inkml:trace contextRef="#ctx0" brushRef="#br1" timeOffset="23952.37">16923 1075 118 0,'0'0'41'0,"0"0"1"15,60-34-7-15,-60 34-33 16,0 0-2-16,67-27-1 16,-67 27-2-16,47-11-5 15,-47 11-24-15,54-10-9 0,-54 10 0 16,0 0-1-16</inkml:trace>
  <inkml:trace contextRef="#ctx0" brushRef="#br1" timeOffset="24121.3796">17049 1172 121 0,'-37'31'41'16,"17"-2"1"-16,10-11-12 16,30-18-27-16,-1-3-2 15,9-7-2-15,14 6-9 16,-42 4-28-16,0 0-2 15,58-27 0-15,-58 27-1 16</inkml:trace>
  <inkml:trace contextRef="#ctx0" brushRef="#br1" timeOffset="28042.604">17698 845 71 0,'0'0'37'0,"0"0"-2"15,38-47-1-15,-38 47-28 16,0 0-2-16,0 0 1 16,0 0 1-16,0 0-2 15,0 0 0-15,0 0-1 16,0 0-2-16,0 0 2 15,-51-27-3-15,51 27 2 0,0 0-1 16,-52 48 0-16,52-48 0 16,-55 67 0-16,25-1 1 15,6 3-2-15,10 7 2 16,10-8-3-16,15-8 1 15,11-17 0-15,19-15 0 16,2-19 0-16,7-16 0 16,-50 7 1-16,58-26 0 15,-58 26 1-15,59-51-2 16,-59 51 1-16,61-69-1 15,-61 69 2-15,44-85-2 16,-44 85 0-16,26-87 0 16,-26 87 0-16,0-79-1 15,0 79 2-15,-22-62-3 0,22 62 1 16,-37-47-3-16,37 47-9 15,0 0-26-15,-56-39-1 16,56 39 0-16,0 0-2 16</inkml:trace>
  <inkml:trace contextRef="#ctx0" brushRef="#br1" timeOffset="28455.6276">18439 1026 108 0,'0'0'42'15,"-54"11"0"-15,54-11-4 0,0 0-44 16,0 0-22-16,0 0-14 16,0 0 3-16,0 0-1 15,0 0 0-15</inkml:trace>
  <inkml:trace contextRef="#ctx0" brushRef="#br1" timeOffset="28895.6528">18643 801 88 0,'0'0'39'0,"0"0"0"15,0 0-6-15,0 0-29 16,0 0 0-16,0 0 1 15,0 0-1-15,0 0-2 16,0 0 0-16,0 0 2 16,0 0-1-16,0 0 1 15,-31 59-2-15,31-59 1 16,0 0-1-16,-26 63 1 15,26-63-1-15,0 0-1 0,7 54-1 16,-7-54 0-16,0 0-1 16,63 24-1-16,-63-24 0 15,66-5-2-15,-66 5-1 16,74-18-9-16,-74 18-26 15,85-36-2-15,-85 36 2 16,76-41-2-16</inkml:trace>
  <inkml:trace contextRef="#ctx0" brushRef="#br1" timeOffset="29116.6654">18995 739 85 0,'0'0'40'0,"-48"22"0"15,48-22 3-15,0 0-28 16,-50 61-12-16,49-35 0 16,-33 44 0-16,12 15-1 15,2 2-4-15,12-7-2 16,17-2-34-16,-2-11-3 15,12-16 0-15,1-37-1 16</inkml:trace>
  <inkml:trace contextRef="#ctx0" brushRef="#br1" timeOffset="29646.6957">19442 695 98 0,'0'0'39'16,"-2"-52"0"-16,2 52-12 16,0 0-24-16,0 0 0 15,0 0 0-15,0 0 0 16,-9 63-1-16,9-63 0 15,-7 55 0-15,3 36 0 16,-7-4-2-16,3 6 0 16,-2 3-3-16,5-12-4 0,13-18-29 15,-7-22-3-15,17-32-1 16,-3-15 0-16</inkml:trace>
  <inkml:trace contextRef="#ctx0" brushRef="#br1" timeOffset="29996.7158">19782 826 96 0,'0'0'40'0,"0"0"1"15,0 0-5-15,0 0-32 0,-65-19 2 16,65 19-1-16,0 0-2 16,-71 44 0-16,71-44-1 15,0 0 0-15,-59 48 0 16,59-48 0-16,0 0-2 15,0 0 1-15,-35 52-1 16,35-52 0-16,0 0 0 16,0 0 0-16,0 0-1 15,66 44-1-15,-66-44-1 16,49 20-2-16,-49-20-2 15,55 23-11-15,-55-23-21 16,53 21-1-16,-53-21 0 16,55 19 2-16</inkml:trace>
  <inkml:trace contextRef="#ctx0" brushRef="#br1" timeOffset="30543.7471">20113 1023 43 0,'0'0'37'15,"38"-59"3"-15,-38 59 0 16,0 0-16-16,0 0-2 16,0 0-17-16,0 0 0 15,-32-46 1-15,32 46-1 16,0 0 0-16,-55 22-2 15,55-22 1-15,-23 29-2 16,-13 5 1-16,2 4-2 16,10 5-1-16,6-5-2 0,18-2 2 15,0-36-2-15,0 0 2 16,0 0 0-16,0 0 0 15,62 1 1-15,-62-1-1 16,0 0 0-16,65-49-3 16,-65 49 3-16,0 0-3 15,57-49 1-15,-57 49 1 16,0 0 1-16,45-35-1 15,-45 35 1-15,0 13 2 16,13 17-3-16,-7 26 3 16,-11 16-2-16,-3 21-2 15,-6 11 1-15,3 7 0 16,-7-7 1-16,2-22 0 0,-5-12 1 15,-2-4-1-15,-4-12 1 16,-2-7-1-16,-4-15 1 16,-3-6-1-16,-1-10 0 15,2-10-2-15,-2-12 1 16,2-13-3-16,13-8-4 15,-7-22-17-15,25 5-16 16,-7-10 2-16,22 4-3 16,-2-5 2-16</inkml:trace>
  <inkml:trace contextRef="#ctx0" brushRef="#br1" timeOffset="34235.9582">10540 3916 63 0,'14'-18'36'0,"-3"-11"-1"16,10 7 1-16,-6-18-18 15,17 10-14-15,-11-4 0 16,7 6-1-16,-1 2 0 0,1 7-1 16,-3 8 0-16,-5 9-1 15,-4 13 1-15,-5 11-1 16,-5 15-1-16,-2 14 1 15,-4 11 0-15,1 12 0 16,2 7-2-16,-1-2 1 16,7-4-1-16,5-6 0 15,7-15 1-15,7-16 0 16,10-19 1-16,1-23-1 15,4-21 2-15,5-19 0 16,-4-17 0-16,3-14 1 16,-10-9 0-16,-5-4-1 15,-10-2 0-15,-8 6-1 16,-5 7 1-16,-9 9-2 0,-5 11 0 15,-5 14 0-15,2 11-3 16,1 5-3-16,7 27-19 16,0 0-12-16,25 10-2 15,-11 5 0-15,14 16-1 16</inkml:trace>
  <inkml:trace contextRef="#ctx0" brushRef="#br1" timeOffset="34618.9801">11654 4049 86 0,'0'0'38'0,"0"0"1"15,-18 11 0-15,11 7-24 16,-9 5-12-16,-2 5-1 16,0 7 0-16,0 7-1 15,1-1-1-15,7 2 0 16,7-4 0-16,4-7-1 15,15-6 0-15,6-16-1 0,15-8-2 16,1-27-16-16,13 3-17 16,-6-22 0-16,8-5-1 15,-9-19-1-15</inkml:trace>
  <inkml:trace contextRef="#ctx0" brushRef="#br1" timeOffset="34768.9887">11722 3443 111 0,'-33'5'38'0,"4"-2"-1"16,9 7-7-16,11 8-65 16,9-18-3-16,-3 10-1 15,3-10-1-15</inkml:trace>
  <inkml:trace contextRef="#ctx0" brushRef="#br1" timeOffset="35340.0213">12177 3879 79 0,'0'0'39'0,"0"0"-1"16,-2-14 1-16,17 11-21 15,7-11-14-15,4-4-1 16,11-8-1-16,10 2 0 15,5-1 0-15,2-1-2 16,3 4 1-16,-3 2-3 16,-1 7-1-16,-13-8-12 15,2 22-21-15,-21-3-3 16,-3 12 1-16,-18-10-2 15</inkml:trace>
  <inkml:trace contextRef="#ctx0" brushRef="#br1" timeOffset="35573.0346">12237 4111 112 0,'13'2'39'16,"17"6"2"-16,-2-17-12 15,10 5-25-15,5-8-1 16,10-1-1-16,2-2-3 16,-6-3-2-16,6 12-12 15,-10-17-22-15,2 14-2 16,-16-8-1-16,0 11-1 15</inkml:trace>
  <inkml:trace contextRef="#ctx0" brushRef="#br1" timeOffset="37655.1538">13696 3455 83 0,'-5'-15'37'16,"-12"-7"-2"-16,3 16-1 15,-21-8-29-15,-2 11-1 16,-11 3 1-16,-2 13-1 16,-3 3 0-16,1 9-2 15,1 3 0-15,7 2-1 16,10 1 0-16,9 1-1 15,13-1 0-15,17-3 1 16,15-3-1-16,14 0-1 16,16-2 1-16,11 0 0 15,6 0 0-15,3 1 1 16,3 5-1-16,-9 0 0 15,-8 5-1-15,-13 3 1 16,-14 6-1-16,-17 3 1 0,-16 6-1 16,-14-4 0-16,-12-2 0 15,-8-4 0-15,-10-8 1 16,1-7-1-16,-1-14 1 15,3-13 0-15,5-13 0 16,7-17 1-16,11-13 0 16,11-17 0-16,11-12-1 15,14-11 1-15,9-4 0 16,11-3-1-16,7-1 0 15,9 8 0-15,0 12-3 16,-5 4-6-16,-2 28-27 16,-17 2 0-16,-1 22-2 15,-18 2-1-15</inkml:trace>
  <inkml:trace contextRef="#ctx0" brushRef="#br1" timeOffset="38513.2028">14264 3810 80 0,'0'0'37'0,"-1"-14"-1"15,1 14 0-15,-9 19-30 16,2 0-1-16,-5 8-1 0,3 8 0 16,-5 2-1-16,5 6-1 15,0-1 0-15,3-4-1 16,4-7 1-16,4-6-1 15,4-11 0-15,8-12 0 16,4-9 0-16,5-9 0 16,3-9 0-16,3-7 0 15,-2-7 0-15,0-3-1 16,-1 0 1-16,-6 1 0 15,-1 0-1-15,-5 9 0 16,-4 4 1-16,-2 8-1 16,-3 5 0-16,-5 15 0 0,0 0 1 15,0 0-1-15,10 16 0 16,-6 3 1-16,2 3-1 15,0 3 1-15,3-3-1 16,5-4 1-16,4-8 0 16,4-11 0-16,8-10 0 15,4-10 0-15,3-10 1 16,1-4-1-16,-1-2 0 15,-1 2 0-15,-6 3 0 16,-9 10-1-16,-7 14 1 16,-14 8-1-16,-5 35-1 15,-10 5 0-15,-5 16 0 16,-6 6-2-16,2 6-1 15,1-2-2-15,11 4-12 16,-7-25-20-16,29-7-1 0,1-28-1 16,22-8 0-16</inkml:trace>
  <inkml:trace contextRef="#ctx0" brushRef="#br1" timeOffset="38722.2148">15408 3446 105 0,'-21'38'39'16,"-21"8"-1"-16,-3 26-1 16,-7 11-36-16,-6 5-1 15,-2 12 0-15,-2 3-1 16,9 3-4-16,0-14-7 0,20 3-26 15,3-19 0-15,19-13 0 16,1-19-2-16</inkml:trace>
  <inkml:trace contextRef="#ctx0" brushRef="#br1" timeOffset="39216.243">15438 3998 107 0,'-10'15'38'16,"-7"-14"0"-16,6 20-5 15,-16-11-28-15,1 10-1 16,-5-2-1-16,6 5-1 15,-2-1-1-15,8 2-1 16,6 0 1-16,11-6-2 16,12-2 1-16,8-4 0 15,11-4 0-15,9-6-1 16,8 0 1-16,-1 0 0 15,-2 1 0-15,-5 3 0 16,-7 4 0-16,-8 6 0 0,-11 8 0 16,-17 9 1-16,-10 6-1 15,-9 1 0-15,-12 8 0 16,-6-2 1-16,-4-4-2 15,1-6 0-15,5-2-4 16,3-30-15-16,20 9-19 16,-2-23 0-16,23-2-2 15,-1-21 0-15</inkml:trace>
  <inkml:trace contextRef="#ctx0" brushRef="#br2" timeOffset="46845.6795">19409 8040 12 0,'-22'-7'10'0,"-1"6"-2"15,-6-2 0-15,-4 1-8 16,0 2-2-16,-6 0 1 16,-2 0 2-16,-3-1 2 15,-7-3 2-15,-1 0 3 16,-2-1 1-16,-7-2 1 15,-1 0 0-15,-4-1-1 16,2-1-3-16,-11 2-1 16,4 4-3-16,-5-2-1 15,-5 3 0-15,-4-1-1 0,-5 3 0 16,-4 0 1-16,-3 2 1 15,-2-4 1-15,-2 4 0 16,-5-7 3-16,0 5-1 16,-3-10 0-16,5 6 2 15,-6-7-3-15,4 6 1 16,-4-8-2-16,-1 6-1 15,-3-3-1-15,1 3 0 16,3 1-1-16,-6 3 0 16,-1-2-1-16,-6 2 1 15,-2 1 0-15,1-2 0 16,-4 3 0-16,1 0 1 15,-5-2 0-15,0 1-1 16,-5 0 1-16,5 0 0 0,0-3 0 16,4 0-1-16,0 0 1 15,-4-5-2-15,1 5-2 16,3-6-3-16,7 11-7 15,-11-10-4-15,11 10-11 16,-8 1-4-16,4 4 3 16</inkml:trace>
  <inkml:trace contextRef="#ctx0" brushRef="#br2" timeOffset="49401.8256">18731 7987 13 0,'0'0'18'0,"0"0"-1"16,0 0-9-16,0 0-1 16,-11 0 1-16,11 0-1 15,0 0 2-15,-11-3 1 16,11 3 1-16,0 0 0 15,0 0-1-15,-6-12-1 16,11 0-2-16,-7-7-1 16,9-2 0-16,-6-7-3 15,8-4 0-15,-3-11-1 16,3 1 0-16,1-14 2 15,0-1-2-15,-3-8 2 0,1 2-1 16,-6-9 1-16,3 3-1 16,-8-3 1-16,3 7 1 15,-2 1-2-15,0 8 0 16,-3 1-2-16,5 9 1 15,0 1-1-15,4 6 0 16,0 5 0-16,0 2-1 16,0 7 0-16,3 4 0 15,-2 3 1-15,0 5-1 16,-5 13 0-16,2-14 0 15,-2 14 0-15,0 0 0 16,0 0 0-16,0 0 0 16,-13-3 0-16,13 3 0 15,0 0 0-15,-11-2 0 0,11 2 0 16,0 0 0-16,0 0 0 15,0 0 0-15,0 0 0 16,19 2 0-16,0 1 0 16,7 1 0-16,8 0 0 15,3 2 1-15,13 0-1 16,4 0 1-16,7-1-1 15,-1-1 1-15,2-2-1 16,4 1 0-16,-3-2 0 16,-2-2 0-16,0 2-1 15,-7-2-1-15,-3 5-3 16,-14-8-10-16,-2 13-21 15,-14-5 1-15,-6 8-1 0,-15-12 0 16</inkml:trace>
  <inkml:trace contextRef="#ctx0" brushRef="#br2" timeOffset="50655.8973">18079 6331 13 0,'0'0'29'0,"0"0"0"16,0 0 3-16,-9-14-15 15,9 14-2-15,0 0 0 16,0 0-3-16,-15-5-2 15,15 5-4-15,-14-2-2 16,14 2 0-16,-23 0-1 16,11 1-1-16,-7 1 0 15,1 3 0-15,-4 0 0 0,-1 4 0 16,-2 1-1-16,1 2 1 15,-3-2 0-15,7 4 0 16,-7-2-1-16,7 5 0 16,-2-3 1-16,5 3 0 15,-4-1 0-15,2 5 0 16,-3 0-1-16,3 5 2 15,-6 1-2-15,0 2 1 16,-2 2-1-16,-5 2 0 16,2 1-1-16,-2 0 1 15,0 0-1-15,3 1 1 16,4-4-1-16,1 1 1 15,7-4-1-15,1 1 1 16,3 4-1-16,4-1 0 16,0 1 0-16,2 4 1 0,-2 0-1 15,0 1-1-15,0 1 1 16,3 1-1-16,-2-2 1 15,-2 1-1-15,4 0 1 16,-2-2-2-16,3 0 2 16,0-1 0-16,4 2 0 15,0 0 0-15,0 2 0 16,2-2 0-16,3 0 0 15,-2 1 0-15,0-2 0 16,1-1 0-16,-1-5 0 16,-1-1-1-16,0-2 0 15,-1-7 0-15,0-1-2 16,-2-6-2-16,5 5-5 15,-3-19-26-15,0 0 0 0,0 0-2 16,0 0 1-16</inkml:trace>
  <inkml:trace contextRef="#ctx0" brushRef="#br2" timeOffset="51459.9433">15023 6651 79 0,'12'-24'37'0,"3"6"-2"15,-7-1 3-15,2 10-31 0,-7-4 0 16,-3 13-2-16,0 0-1 15,3 14 0-15,-15 5-1 16,-3 12 0-16,-7 6-1 16,0 12 1-16,-7 4-1 15,-2 6 1-15,3 1-1 16,4 0 0-16,7-5 0 15,11-6-3-15,8-10 2 16,12-10-1-16,17-15 0 16,13-9 0-16,12-13 1 15,13-10-2-15,7-9 1 16,0-5 1-16,9-6-3 15,-6-3 0-15,-6 5-3 16,-14-7-6-16,3 19-19 16,-26-8-9-16,0 12 1 0,-20-3-2 15</inkml:trace>
  <inkml:trace contextRef="#ctx0" brushRef="#br2" timeOffset="51684.9563">15445 6666 97 0,'-20'26'37'16,"-4"6"0"-16,5 18 0 15,-5 4-34-15,1 12-1 16,2 5-1-16,5 4-3 0,5-2-2 15,2-12-17-15,17-1-17 16,4-21 0-16,12-9-1 16,8-19 3-16</inkml:trace>
  <inkml:trace contextRef="#ctx0" brushRef="#br2" timeOffset="52060.9778">15957 6727 105 0,'-32'-2'39'16,"3"10"0"-16,-8-2-1 0,12 4-34 15,-2 3-1-15,10 7 0 16,6-3-2-16,11 4 1 16,6 1-2-16,13 0 1 15,4-4-1-15,8 5 0 16,4-1 0-16,0 0 0 15,-2 4 0-15,0-1 0 16,-4 2 0-16,-8 4-1 16,-7 4 0-16,-10 1 0 15,-8 0 1-15,-8-1-2 16,-9 0 2-16,-3-3-2 15,-6-5 1-15,-5-11-2 16,6-2-3-16,-5-19-13 16,20 0-18-16,-3-14-2 0,17-9 1 15,1-13-1-15</inkml:trace>
  <inkml:trace contextRef="#ctx0" brushRef="#br2" timeOffset="52288.9908">16035 6681 113 0,'-19'7'40'16,"7"11"0"-16,1-14-2 15,7 8-35-15,4-12-2 16,28 4 0-16,-3-5-2 15,8-3-1-15,10 1-4 16,-5-15-12-16,19 14-16 0,-13-12-5 16,7 9-1-16,-7-5 0 15</inkml:trace>
  <inkml:trace contextRef="#ctx0" brushRef="#br2" timeOffset="52790.0195">16611 6465 67 0,'-10'9'38'0,"-9"-3"-2"16,9 13 3-16,-8-6-16 16,8 9-17-16,0 2 0 15,5 5-1-15,1-3-1 16,10 2-1-16,8-7-1 15,8-4 0-15,7-9 0 16,5-8-1-16,2-9 0 16,3-10 0-16,-3-7 0 0,-1-5-1 15,-7-5 0-15,-8-2 0 16,-9 3 1-16,-9 4-2 15,-11 6 1-15,-11 6-2 16,-6 10 1-16,-8 7-2 16,-3 10-2-16,-1-7-11 15,19 19-12-15,-15-12-10 16,25 6-1-16,9-14-2 15,0 11 2-15</inkml:trace>
  <inkml:trace contextRef="#ctx0" brushRef="#br3" timeOffset="86570.9516">763 3185 78 0,'9'14'36'0,"5"-11"-2"16,9 2 2-16,3-13-32 15,16 1 0-15,2-9 0 16,10-5 0-16,-3-6-1 15,3-2-1-15,-5-4 0 16,-6 4 0-16,-11-1 0 16,-11 5-1-16,-14 2 1 15,-9 3-1-15,-15 7 1 16,-10 1-1-16,-15 7 1 0,-4 7-1 15,-11 4 0-15,3 13 0 16,-3 10 0-16,2 9 0 16,9 10 0-16,8 5 0 15,10 3-1-15,11 0-2 16,14-2 2-16,14-8-2 15,19-7-1-15,15-19-4 16,30-2-25-16,2-22-6 16,22-2 2-16,1-16-1 15</inkml:trace>
  <inkml:trace contextRef="#ctx0" brushRef="#br3" timeOffset="87074.9804">1836 2953 101 0,'-43'-7'37'16,"5"11"1"-16,-14-2-2 16,-2 15-32-16,2 6 0 15,6 13 0-15,-1 6-1 16,14 5-1-16,0 5 0 15,18 0-3-15,7-2 2 16,16-8-2-16,10-10 1 16,12-10-1-16,13-9 1 15,4-14 0-15,3-13 0 16,4-10 2-16,3-13-2 15,-3-7 2-15,-4-6-2 0,-7-6 2 16,-3 2-2-16,-11-1 0 16,-5 12 0-16,-10 5-1 15,-5 12 1-15,-9 26-1 16,0 0 1-16,0 36-1 15,-3 19 0-15,-1 23 0 16,0 14 0-16,-5 15 1 16,1 15 0-16,-1 4 0 15,-5-1 0-15,-1-8 0 16,-13-11 1-16,-5-12 0 15,-10-15 0-15,-8-12-1 16,-6-17 1-16,-5-20-3 16,-4-13 0-16,-5-18-4 15,14-4-15-15,-8-28-17 16,19-5-1-16,0-23 0 0,21-4-1 15</inkml:trace>
  <inkml:trace contextRef="#ctx0" brushRef="#br3" timeOffset="88224.0461">815 4216 68 0,'4'-17'36'15,"-4"6"0"-15,0 11-1 16,-1 31-23-16,-2 9-10 16,1 11 0-16,0 16 0 15,-1 11-1-15,1 13 0 16,-3 3-1-16,5 1 0 15,4-4 0-15,-2-10-3 16,10-6 0-16,-2-25-9 16,21-6-20-16,-6-23-2 15,11-13-2-15,-2-21 2 16</inkml:trace>
  <inkml:trace contextRef="#ctx0" brushRef="#br3" timeOffset="88591.0671">1244 4670 87 0,'-11'-1'34'15,"4"21"2"-15,-6 0-2 16,2 16-29-16,-5-1 0 16,2 7-3-16,5-1 2 15,3 3-2-15,1-9 0 16,6-2-2-16,2-10 2 15,6-6-1-15,1-9 0 16,4-7 0-16,4-9 0 16,0-7 0-16,1-9-1 15,-1-1 3-15,1-8-3 16,-1 3 1-16,-1-2-1 0,-1 6 1 15,-5 4-2 1,2 4 2-16,-13 18-2 0,21-10 0 16,-21 10 0-16,17 23-2 15,-9 1 1-15,-1-2-3 16,7 12-1-16,-8-14-8 15,17 9-21-15,-8-8-2 16,12-4 1-16,-3-14 0 16</inkml:trace>
  <inkml:trace contextRef="#ctx0" brushRef="#br3" timeOffset="88809.0796">1891 4586 69 0,'0'0'36'0,"-12"5"-1"16,2 20 1-16,-9 4-26 15,7 20-4-15,-9 3 0 16,10 8-3-16,-3-2 1 16,8-3-4-16,7-4 0 15,4-17-4-15,16-6-17 16,-5-24-15-16,16-13 0 15,-4-25-1-15,13-6 0 16</inkml:trace>
  <inkml:trace contextRef="#ctx0" brushRef="#br3" timeOffset="88975.0891">1967 4054 102 0,'-10'10'34'0,"8"6"1"16,9-7-7-16,-7-9-45 15,29-1-18-15,6-12-1 16,15 3 1-16,-1-12 0 16</inkml:trace>
  <inkml:trace contextRef="#ctx0" brushRef="#br3" timeOffset="89176.1006">2460 3997 75 0,'-11'47'36'0,"4"18"-2"15,-12 4 2-15,12 20-26 16,-13-4-2-16,11 11-3 0,-4-2-2 15,5-3-1-15,0-6 0 16,4-11-3-16,5-7-3 16,-5-24-12-16,10-6-19 15,-1-20-2-15,-5-17 0 16,15-1 1-16</inkml:trace>
  <inkml:trace contextRef="#ctx0" brushRef="#br3" timeOffset="89508.1196">2241 4526 101 0,'0'0'38'16,"13"21"1"-16,-3-20-1 0,17 4-35 15,3-5 0-15,11-3-1 16,2-2 1-16,4-4-1 15,-1 3 0-15,-2-3-1 16,-4 3 1-16,-5 0-1 16,-7 4 0-16,-6 2-1 15,-5 5 1-15,-8 7 0 16,-4 4-1-16,-5 7 0 15,-3 8 1-15,-5 6-1 16,-3 7 0-16,-2 5 0 16,-1 3 0-16,-1-2-1 15,8-4 0-15,0-10-4 16,10-2-4-16,-6-23-28 15,25-4-1-15,-9-25-1 0,17-4-2 16</inkml:trace>
  <inkml:trace contextRef="#ctx0" brushRef="#br3" timeOffset="89652.1279">2703 4308 91 0,'-23'-29'38'16,"13"21"-1"-16,-4 2 1 15,14 6-29-15,0 0-43 16,20 11-3-16,5 4-2 15,2-6 0-15</inkml:trace>
  <inkml:trace contextRef="#ctx0" brushRef="#br3" timeOffset="90061.1513">3152 4541 93 0,'-27'14'39'16,"-12"-8"1"-16,6 12-1 15,-10-2-33-15,7 5-2 16,3 2 0-16,3 4-1 16,8-2-1-16,8-1 0 15,8-1-1-15,12-5 0 16,7-5-1-16,9-7 1 15,3-5-1-15,8-4 0 16,0-6 0-16,0-4 0 0,-5-5 1 16,0-1-1-16,-3 1 1 15,-9 1-1-15,-5 2 1 16,-4 5-1-16,-7 10 0 15,0 0 0-15,0 0-1 16,-2 23 1-16,-3-4-2 16,5-1 0-16,3 3-2 15,4-4-1-15,12-4-4 16,-5-20-23-16,23-2-7 15,-5-22 1-15,15-5 0 16</inkml:trace>
  <inkml:trace contextRef="#ctx0" brushRef="#br3" timeOffset="90214.16">3586 3960 104 0,'-13'35'39'16,"-11"18"0"-16,4 31-3 15,-6 7-33-15,1 9-3 16,9 9-9-16,-1-16-27 15,14-1-3-15,3-24 0 16,16-10-1-16</inkml:trace>
  <inkml:trace contextRef="#ctx0" brushRef="#br3" timeOffset="91079.2095">4162 4084 83 0,'0'0'37'16,"0"0"-1"-16,-13 17 1 16,-3 7-35-16,7 15 0 15,-5 9 1-15,6 14-1 16,-6 4 0-16,4 11 0 15,0-4 0-15,1-2 0 16,1-8-1-16,3-9 0 16,3-12-1-16,-1-11 1 0,7-17 0 15,-4-14 0-15,9-15-1 16,0-14 1-16,1-14 0 15,0-6 0-15,0-15 0 16,0-8-1-16,2-4 1 16,-2-1 0-16,-1 6 0 15,-4 6 0-15,-1 11-1 16,-1 13 1-16,-1 8 0 15,0 15 0-15,-2 18 0 16,0 0 0-16,12 2-1 16,-3 10 0-16,7-1 0 15,6 3 1-15,7-5-1 16,6-2 0-16,3-7 1 15,4-4-1-15,1-6 1 16,0-6-1-16,-3 0 1 0,-5-1 0 16,-4 1-1-16,-8 0 1 15,-6 9-1-15,-6 4 0 16,-11 3 1-16,5 29-1 15,-12 2 0-15,-6 11 0 16,-1 9-1-16,-3 6 1 16,2 7-1-16,1-1-1 15,5-2-1-15,9-9-1 16,9-6-2-16,5-20-5 15,25 0-26-15,-4-24-1 16,15 0 1-16,-9-21-2 16</inkml:trace>
  <inkml:trace contextRef="#ctx0" brushRef="#br3" timeOffset="91933.2583">4917 4305 93 0,'-25'-1'37'16,"4"16"1"-16,-8-6 1 15,8 12-35-15,-5 4 0 16,8 9-1-16,3 2-1 15,4 5 0-15,9-1-1 16,8-2 0-16,7-6 0 16,8-6-1-16,5-11 0 15,5-10 0-15,5-11 0 16,1-11 0-16,-2-8-1 15,0-8 1-15,-6-7 0 16,-8-3-1-16,-9-2 0 16,-6-2 1-16,-8 7-1 15,-6 1 1-15,-4 10 0 0,-5 5 0 16,-4 8 0-16,4 10 0 15,-2 8 1-15,8 9-1 16,0 4 1-16,8 3 0 16,5 2-1-16,8-2 0 15,8-3 1-15,8-2-1 16,8-7 0-16,2-5 1 15,4 0-1-15,0-5 0 16,-4 0 0-16,-5 0 1 16,-5-1-1-16,-7 2 1 15,-6 6 0-15,-13-3 0 16,6 17-1-16,-12 0 1 15,-7 6-1-15,2 8 1 16,-2 3-1-16,-1 2 0 0,1 0 0 16,3-2-1-16,4-8 1 15,6-1 0-15,6-14-1 16,4-7 1-16,8-12 0 15,1-9 0-15,3-7 0 16,-1-4 0-16,0-8 1 16,-1-5-1-16,-5-1 0 15,-1 2 1-15,-5 6 0 16,-4 1-1-16,-1 8 0 15,-3 5 1-15,1 10 0 16,-2 10-1-16,0 0 1 16,2 15-1-16,-2 2 1 15,1 5-1-15,4 3 0 16,4-2 0-16,0-2 0 0,5-3 1 15,3-4-1-15,3-10 0 16,4-7 1-16,0-6-1 16,5-6 1-16,-2-6-1 15,2-5 1-15,-5 0-1 16,-1 2 1-16,-4 2-1 15,-5 3 0-15,-2 9 0 16,-12 10-1-16,11-2 1 16,-11 2-1-16,-4 25-1 15,3-2-2-15,-5 2-1 16,8 9-5-16,-6-10-8 15,14 15-20-15,-10-16 0 16,13 9 0-16,-5-21-1 0</inkml:trace>
  <inkml:trace contextRef="#ctx0" brushRef="#br3" timeOffset="95451.4596">5889 4351 82 0,'0'0'37'0,"0"0"-1"16,0 0-1-16,9-2-32 0,9-9-1 16,9-4-1-16,11-1 1 15,2-6-1-15,8 0 1 16,-2-3-1-16,-1 3 2 15,-3-1-1-15,-13 2 0 16,-7 3 0-16,-16 4 0 16,-17 3-1-16,-9 9 2 15,-10 2-2-15,-9 7-1 16,-4 7 1-16,-8 8-1 15,0 10 0-15,6 7 0 16,1 7 1-16,8 3-1 16,6 4 1-16,15-1-2 15,7-1 1-15,10-11-1 16,17-3-2-16,7-18-3 15,24 2-13-15,-5-27-18 0,21-1-1 16,-7-19 0-16,11 1 0 16</inkml:trace>
  <inkml:trace contextRef="#ctx0" brushRef="#br3" timeOffset="95821.4807">6433 4223 85 0,'-13'16'36'0,"-14"2"0"16,7 14 0-16,-4-2-31 15,4 8 0-15,-3-3-1 16,8 3 0-16,2-4-1 16,5-4-1-16,7-11 0 15,6-5 0-15,9-9-1 0,4-10 0 16,6-12 0-16,5-6 0 15,5-9 0-15,-2-4 0 16,2-3 0-16,-2-1 0 16,2 0-1-16,-7 8 1 15,-7 3-1-15,-1 9 1 16,-5 10-1-16,-4 9 0 15,-3 11 0-15,-6 10 0 16,-1 13 0-16,0 4-1 16,0 2-1-16,3 3-1 15,6-3-3-15,0-15-6 16,23 1-24-16,-6-28-2 15,17-6-1-15,0-24 0 16</inkml:trace>
  <inkml:trace contextRef="#ctx0" brushRef="#br3" timeOffset="96038.493">7161 3681 103 0,'-26'29'37'15,"7"28"1"-15,-16 4-2 16,11 21-32-16,-9 3-2 15,9 2-2-15,1 0-1 16,4-7-2-16,15-8-2 16,-2-16-3-16,20-1-28 15,-12-24-2-15,15-9 1 0,-17-22-1 16</inkml:trace>
  <inkml:trace contextRef="#ctx0" brushRef="#br3" timeOffset="96806.5371">6896 4154 95 0,'0'0'37'16,"-19"8"2"-16,30 4-2 16,-11-12-33-16,32 13-2 15,0-13 1-15,7-1 0 16,4-6-1-16,3 1 2 15,-3-2-2-15,3-1 0 16,-12 1 0-16,-3-1 0 0,-9 2-1 16,-2 1 0-16,-10 3 0 15,-10 3 0-15,12 5-1 16,-17 8 1-16,-1 5-1 15,-7 9-1-15,2 4 0 16,-1 6 0-16,3 2 1 16,-1-1-1-16,10-2 1 15,1-4-1-15,9-8 1 16,8-12-1-16,7-7 1 15,3-11-1-15,4-7-1 16,2-11-1-16,3-3 0 16,-3-9-1-16,-1 0-1 15,-6-3 2-15,-3 4 0 16,-9 2 1-16,-1 6 0 15,-5 6 2-15,-5 9 0 0,-4 12 2 16,0 0 0-16,-19 16-2 16,7 3 2-16,1 10-1 15,0 1 1-15,-1 8-1 16,3-2 0-16,-1 4-1 15,6-6 1-15,1-1 0 16,3-5-1-16,3-7 1 16,4-6-2-16,-7-15 2 15,19 2-1-15,-1-16 0 16,1-6 0-16,1-4 0 15,-1-6 0-15,3-2 1 16,-5-1-1-16,0 3 1 16,-5 4-1-16,-4 7 0 15,-3 2 1-15,-5 17-1 0,9-11 0 16,-9 11 0-16,0 0 0 15,0 18 0-15,-1-3 0 16,1 4 0-16,-1-2 1 16,1 2-1-16,-4-2 0 15,4 1 0-15,-4-3 0 16,4-2 0-16,-2-3-2 15,2-10-2-15,-3 20-5 16,3-20-16-16,0 0-12 16,0 0 0-16,0 0-2 15,0 0 1-15</inkml:trace>
  <inkml:trace contextRef="#ctx0" brushRef="#br3" timeOffset="97802.594">7763 4192 61 0,'0'0'34'16,"-12"-11"0"-16,12 11 1 15,0 0-23-15,0 0-2 16,5-14-3-16,-5 14 1 16,14 9-2-16,-14-9-2 15,10 21 0-15,-10-1-2 16,0 4 1-16,-5 5-2 15,0 7 0-15,-2-2 0 16,-4 5 0-16,1-3 0 16,0-4-1-16,4-5 0 15,3-5 0-15,-1-10 0 16,4-12 0-16,13-1 0 15,-1-18 0-15,4-4 0 0,-1-9 0 16,1-4 1-16,0-6 0 16,-1-1-1-16,-3-1 1 15,-5 1 0-15,3 9 0 16,-5 6 0-16,0 5 0 15,-3 8 0-15,-2 15 0 16,0 0 0-16,0 0-1 16,7 24-1-16,-8-6 1 15,2 3-1-15,2 0 1 16,2 0 0-16,3-5 0 15,4-8-1-15,2-6 2 16,9-5 0-16,1-8 0 16,4-6 0-16,1-5 0 15,4-3 1-15,-1-4-1 0,-3 3 0 16,-3-2 0-16,-5 9 0 15,-5 3 0-15,-4 9-1 16,-12 7 0-16,5 14 0 16,-11 9 0-16,-2 6-1 15,-3 8-1-15,-1 3 0 16,3 6-1-16,-1-6-3 15,10 7-6-15,-7-24-15 16,23 8-12-16,-4-21 0 16,12 2-2-16,2-18 2 15</inkml:trace>
  <inkml:trace contextRef="#ctx0" brushRef="#br3" timeOffset="98009.6059">8347 4214 104 0,'0'0'39'0,"0"0"1"16,26-3-3-16,1-7-35 16,7-6-1-16,9 0-4 15,-4-9-9-15,6 14-23 16,-11-6-3-16,-2 11 1 15,-19-6-2-15</inkml:trace>
  <inkml:trace contextRef="#ctx0" brushRef="#br3" timeOffset="98141.6134">8381 4360 87 0,'-28'27'38'0,"19"5"0"16,-1-19 0-16,20-2-25 16,8-10-19-16,-2-18-27 15,27 1-4-15,-4-14 0 16,11 3-3-16</inkml:trace>
  <inkml:trace contextRef="#ctx0" brushRef="#br3" timeOffset="98989.6619">9072 3772 81 0,'-2'-23'37'0,"2"23"-1"16,-6-24-3-16,6 24-26 15,0 0-1-15,-13 18-1 16,4 9 0-16,5 16-2 15,-2 12 0-15,0 9-1 16,2 11-1-16,0 9 0 16,2 2 0-16,2-2 0 15,-5-9 0-15,6-7-1 0,1-13 0 16,1-12 0-16,-1-13 1 15,0-17-1-15,-2-13 1 16,12-24-1-16,-5-8 1 16,-2-14-1-16,3-12 1 15,-4-11 0-15,0-13-1 16,0-5 1-16,0-10-1 15,-1-1 1-15,2 4-1 16,-2 4 1-16,4 10 0 16,5 8-1-16,6 12 0 15,6 15 0-15,6 15 0 16,8 14 0-16,4 8 0 15,4 9 0-15,-1 9 0 16,0 7 1-16,-9 9-1 16,-3 5 0-16,-17 10 0 0,-11 5 0 15,-17 6 0-15,-13 4 0 16,-16 3 0-16,-10-1 0 15,-7-1-2-15,-1-5 0 16,6-2-3-16,1-19-12 16,25 14-15-16,4-25-7 15,23 4 0-15,10-15-1 16</inkml:trace>
  <inkml:trace contextRef="#ctx0" brushRef="#br3" timeOffset="99211.6746">9503 4131 99 0,'-14'28'36'0,"-9"-3"1"16,10 20-7-16,-11-9-24 15,9 7-2-15,0-1-1 16,13-3-2-16,6-6-1 15,10-7-1-15,17-3-6 16,0-27-25-16,21 1-6 16,0-23 1-16,8-4-3 15</inkml:trace>
  <inkml:trace contextRef="#ctx0" brushRef="#br3" timeOffset="99335.6817">9787 3847 86 0,'-40'-25'37'0,"4"12"-4"16,3 13-27-16,-5 13-24 15,2 5-18-15,-9-3-4 16</inkml:trace>
  <inkml:trace contextRef="#ctx0" brushRef="#br3" timeOffset="101033.7789">2213 6170 105 0,'0'0'41'15,"-10"2"-1"-15,19-5-1 16,2-9-34-16,14-4-6 16,15 1-2-16,2-6-3 15,16 12-27-15,-6-8-6 16,5 13 1-16,-10-2-2 15</inkml:trace>
  <inkml:trace contextRef="#ctx0" brushRef="#br3" timeOffset="101220.7895">2269 6484 90 0,'-19'26'42'0,"19"-26"-1"15,0 0-1-15,38-14-12 16,4-12-30-16,29 2-14 15,-3-19-22-15,19 5-2 16,-6-3-1-16,9 2-1 16</inkml:trace>
  <inkml:trace contextRef="#ctx0" brushRef="#br3" timeOffset="141561.0969">3785 5908 52 0,'19'-18'34'0,"-5"2"0"16,0 15-9-16,-13-12 1 15,-1 13-17-15,0 0-3 16,3 21-1-16,-11-1-1 16,2 13-1-16,-6 7 0 15,0 12-1-15,-3 6-1 16,1 8 1-16,-2 2 0 15,4-1 0-15,-2-7 0 0,7-10 0 16,5-8-1-16,2-10 1 16,2-18-1-16,-2-14 1 15,19-21-1-15,-3-13-2 16,0-12 2-16,5-13-1 15,-3-12 0-15,3-4-1 16,-5-1 2-16,-2 4-1 16,0 8 0-16,-5 12 0 15,-2 10 1-15,-1 14-1 16,-2 15 0-16,-4 13 0 15,7 21 0-15,1 6 1 16,3 1-1-16,3 6 1 16,10-4 0-16,9-2 0 15,7-12 0-15,9-11 0 16,5-13 1-16,7-9-1 0,5-12 0 15,-2-4 0-15,-4-5 0 16,-3 1-1-16,-5 5 1 16,-12 7-1-16,-8 11 0 15,-9 17 1-15,-7 16-1 16,-10 18 0-16,-8 14-1 15,-6 14 1-15,-6 8 0 16,2 8-1-16,1 0-1 16,3-6-2-16,13 0-13 15,1-24-18-15,24-7-4 16,0-20 2-16,21-7-3 15</inkml:trace>
  <inkml:trace contextRef="#ctx0" brushRef="#br3" timeOffset="141703.105">5025 6248 103 0,'-30'3'36'0,"4"0"-4"16,10-1-30-16,1-6-38 15,15 4-1-15,8-16-1 16</inkml:trace>
  <inkml:trace contextRef="#ctx0" brushRef="#br3" timeOffset="142143.1302">5523 5777 101 0,'28'-27'38'0,"-5"-8"0"16,6 19-1-16,-6-1-36 15,5 10 3-15,-10 9-1 16,2 16-2-16,-11 17 2 16,-4 9-1-16,-4 17 1 15,-1 6-1-15,-3 7 0 16,0 5-2-16,5-2 0 15,2-3 0-15,9-10 0 16,11-18 1-16,10-19-1 16,8-17 1-16,8-21-1 0,4-15 1 15,-2-17 0-15,5-16-1 16,-11-9 1-16,-8-4-1 15,-5-2 1-15,-10-2 1 16,-8 3-4-16,0 6 2 16,-1 10-2-16,4 7 2 15,8 11-2-15,9 4-1 16,12 19-13-16,-5-7-23 15,22 14-1-15,-5-5-2 16,14 7 0-16</inkml:trace>
  <inkml:trace contextRef="#ctx0" brushRef="#br3" timeOffset="143753.2223">2788 7723 95 0,'0'0'38'16,"24"-2"1"-16,10-1-2 16,5-14-27-16,11 5-11 15,15 6-11-15,-3-10-23 16,9 12-3-16,-7-4 1 15,-3 8-2-15</inkml:trace>
  <inkml:trace contextRef="#ctx0" brushRef="#br3" timeOffset="143904.2309">2866 7992 101 0,'0'0'34'0,"16"4"-19"15,22-25-15-15,28-3-36 16,2-8-2-16,11 4 0 15</inkml:trace>
  <inkml:trace contextRef="#ctx0" brushRef="#br3" timeOffset="145081.2982">4520 7154 70 0,'-3'-22'36'0,"-10"3"-1"15,-7 11 3-15,-13-2-20 16,0 28-13-16,-15 4 1 0,-1 20-1 15,-9 12 0 1,2 14 0-16,-1 9-1 0,10 3 0 16,7-2-1-16,18-6-1 15,17-7-1-15,18-10 0 16,20-19-1-16,19-20 0 15,14-16 0-15,9-17 1 16,8-19-1-16,0-12 1 16,-5-15-1-16,-9-7 1 15,-13-5 0-15,-20-3-1 16,-19 1 0-16,-19 7-1 15,-20 11 1-15,-15 7-1 16,-10 18 0-16,-6 8 0 16,-1 19-2-16,1 9 0 0,15 21-9 15,0-5-24-15,28 12-3 16,6-3 0-16,21 1-2 15</inkml:trace>
  <inkml:trace contextRef="#ctx0" brushRef="#br3" timeOffset="145265.3087">5099 7424 110 0,'-26'10'39'16,"8"-2"-2"-16,2-10-6 15,0-4-65-15,25-11-5 16,5-8 1-16,15 3-2 0</inkml:trace>
  <inkml:trace contextRef="#ctx0" brushRef="#br3" timeOffset="145504.3223">5400 7276 106 0,'-45'21'41'0,"8"8"0"16,3-14-1-16,13 8-37 16,15-9 0-16,18 0-1 15,17-5 0-15,15-6-1 16,15-3-2-16,11-9-2 0,9-5-2 16,2-11-4-16,14 2-28 15,-19-17-2-15,-1 3-1 16,-20-8-1-16</inkml:trace>
  <inkml:trace contextRef="#ctx0" brushRef="#br3" timeOffset="145654.3309">5730 7105 111 0,'-47'68'41'0,"-5"3"-1"16,11 10-1-16,6-7-37 16,17-4-6-16,27-3-31 15,0-19-4-15,22-6-1 16,7-23-2-16</inkml:trace>
  <inkml:trace contextRef="#ctx0" brushRef="#br3" timeOffset="145947.3478">6116 6995 92 0,'-14'15'38'0,"11"7"0"16,-4 4 1-16,9 10-27 15,-9 6-10-15,0 10 0 0,-2 3 1 16,2 5-2-16,0 2-2 15,1-3-3-15,13 3-14 16,-6-19-19-16,16-3-1 16,-4-17-1-16,14-7 0 15</inkml:trace>
  <inkml:trace contextRef="#ctx0" brushRef="#br3" timeOffset="146195.3619">6291 7174 106 0,'-29'23'41'0,"-8"-7"0"0,13 13-1 16,-8-5-35-16,16-2 0 15,7 0-2-15,11 1-1 16,10-7 0-16,9 2-1 15,6-4-2-15,10-4 0 16,8-2-4-16,2-12-6 16,14 8-27-16,-8-16-3 15,8 4 0-15,-9-12 0 16</inkml:trace>
  <inkml:trace contextRef="#ctx0" brushRef="#br3" timeOffset="146651.3879">6794 7235 90 0,'-37'10'40'0,"-11"-6"1"16,6 12-1-16,-7-12-21 16,7 14-14-16,-3 2-1 15,10 9-1-15,6-1-1 16,12 3 0-16,12-8-1 15,14-1-1-15,13-7 1 16,11-10-1-16,10-9 0 16,4-8 0-16,5-9 0 15,-2-5 0-15,-5-6-1 16,-5 0 1-16,-4-3-1 15,-11 5 0-15,-8 4 0 16,-3 5 0-16,-14 21 0 0,0 0 0 16,0 0 1-16,-2 46-1 15,-7 8 0-15,-1 16 1 16,-2 13 0-16,-1 11 1 15,-2 5-2-15,-1-1 1 16,-4-5 0-16,-2-13 1 16,-5-14 0-16,-6-15 0 15,-2-18 0-15,-7-14-2 16,-2-16 0-16,-2-16-2 15,3-5-6-15,-7-27-16 16,18 0-15-16,-5-23 0 16,18-9-2-16,3-14 1 15</inkml:trace>
  <inkml:trace contextRef="#ctx0" brushRef="#br3" timeOffset="147178.4182">7672 7069 75 0,'8'17'39'0,"-13"8"-2"16,-16 4 1-16,-3 20-15 15,-10-4-20-15,-4 7-3 16,-3 4 1-16,-1 4-1 15,7-8-2-15,3-7-3 16,15-4-4-16,0-24-14 16,19-4-14-16,-2-13 1 15,21-25-2-15,-6-11 4 16,13-1 26-16,-9-9 7 15,-3-4 8-15,7 13 15 16,-13-11 15-16,7 20 0 0,-15 0 2 16,10 21 0-16,-12 7-26 15,15 7-4-15,-1 11-3 16,10 11-5-16,13 10-5 15,-3-9-29-15,23 13-6 16,0-11-1-16,21 5-1 16</inkml:trace>
  <inkml:trace contextRef="#ctx0" brushRef="#br3" timeOffset="148283.4813">8897 7037 92 0,'5'-37'37'0,"-13"-13"-1"16,-7 13 1-16,-18-7-30 15,-1 9-3-15,-17 3 1 16,-1 11-1-16,-12 9-1 15,0 14 0-15,2 9-1 16,7 9 0-16,5 7-1 16,16 6-1-16,15 4 1 15,19 4-1-15,21-2 0 16,14-1-1-16,21-2 1 15,15 1-1-15,9-2 1 16,6-5-1-16,-3 3 1 0,-3-1 0 16,-15 0 0-16,-14 7 0 15,-21 1 0-15,-17-1 1 16,-23-2-1-16,-14 0 1 15,-19-6-1-15,-8-2 1 16,-11-12 1-16,0-9-1 16,3-14 0-16,11-12 0 15,8-15 0-15,15-15-1 16,17-11-2-16,17-13 0 15,16 0-2-15,8-8-4 16,24 16-26-16,-10-4-4 16,10 19-1-16,-6 6 0 15</inkml:trace>
  <inkml:trace contextRef="#ctx0" brushRef="#br3" timeOffset="148888.516">9513 7069 93 0,'0'-12'38'15,"0"12"1"-15,0 0-1 16,-9 26-24-16,-6-7-11 0,5 5-1 16,-4 5 0-16,0 8-1 15,0 0 1-15,4 2-2 16,2-3 1-16,3-7 1 15,4-6-2-15,7-5 1 16,-6-18-1-16,22 4 0 16,-7-17 0-16,9-5 0 15,-2-12 0-15,1-7 2 16,0-4-2-16,1 0 2 15,-4-2-2-15,-3 9 2 16,-2-1-1-16,-5 11 1 16,-4 8-1-16,-6 16 0 15,9-11 0-15,-9 11 0 16,7 13 1-16,-1 0-2 15,1 2 1-15,4 4-3 0,6-4 3 16,7 1-3-16,4-6 2 16,9-7 1-16,2-4 0 15,4-1-1-15,0-6 1 16,-4-5 2-16,-6 3-3 15,-4-4 0-15,-8 6 0 16,-11 4 0-16,-10 4 0 16,0 0 0-16,-9 26 0 15,-5-8-6-15,1 10-1 16,-9-8-13-16,18 17-18 15,-14-12-4-15,17 3 1 16,1-10 0-16</inkml:trace>
  <inkml:trace contextRef="#ctx0" brushRef="#br3" timeOffset="149489.5503">10647 6982 117 0,'-35'7'39'16,"-1"9"1"-16,-2-9-3 15,12 6-33-15,-2 1-2 0,16 1-1 16,11 0 0-16,12 0 0 15,17-4-1-15,15 0 0 16,7-2 0-16,3-1 0 16,-1 1 0-16,-6 2-2 15,-4 2 2-15,-15 6-1 16,-18 2 2-16,-14 4-2 15,-13 2 1-15,-8-1-1 16,-6 2 1-16,-2-5-1 16,4-1-5-16,-6-18-23 15,22 4-11-15,4-17 1 16,18-2-2-16,8-14 0 15</inkml:trace>
  <inkml:trace contextRef="#ctx0" brushRef="#br3" timeOffset="149690.5619">10949 6725 119 0,'0'0'41'0,"0"0"-1"16,31-2-1-16,-15-10-39 15,23-8-7-15,23 6-29 16,-9-10-3-16,16 3 0 16,-1-7-2-16</inkml:trace>
  <inkml:trace contextRef="#ctx0" brushRef="#br3" timeOffset="149840.5704">11649 6367 109 0,'-40'49'42'16,"-13"3"-3"-16,7 10-4 15,11 14-62-15,-2-10-9 16,10 3-1-16,4-9 0 16,11 0-4-16</inkml:trace>
  <inkml:trace contextRef="#ctx0" brushRef="#br3" timeOffset="151460.6631">2944 9260 92 0,'-30'15'40'0,"16"0"2"16,2-16-4-16,12 1-12 16,34-14-25-16,2-6-2 15,16 2-2-15,3-4-2 16,13 19-18-16,-15-10-14 15,8 16-2-15,-24 1-1 16,-12 13 0-16</inkml:trace>
  <inkml:trace contextRef="#ctx0" brushRef="#br3" timeOffset="151603.6713">2854 9591 87 0,'-14'15'40'0,"25"-10"-2"0,16-14-1 15,25-8-20-15,28-10-52 16,1-11-4-16,17 1 1 15,1-6-3-15</inkml:trace>
  <inkml:trace contextRef="#ctx0" brushRef="#br3" timeOffset="153179.7614">4297 8820 101 0,'-15'3'39'16,"15"-3"-2"-16,19-9 0 15,11-2-34-15,1-4-2 16,16 0 0-16,7-3 0 16,11 0 0-16,2 0-3 15,0 4 3-15,-7 5-1 16,-4 8 0-16,-12 10 0 15,-18 6-1-15,-19 11 1 16,-17 8 0-16,-16 6 2 16,-11 5-2-16,-7 1 1 15,-4 2-1-15,2-7 1 0,7-2-1 16,9-7 1-16,16-7 0 15,17-9-1-15,21-6 0 16,14-6 0-16,13-3 0 16,6-2 0-16,2 2 1 15,-1 1-1-15,-9 8 1 16,-11 8 0-16,-18 10 0 15,-23 6 1-15,-16 11 0 16,-23 5 0-16,-9 5 1 16,-10 2-1-16,-5-1 0 15,0-3-2-15,8-10 0 16,12-4-5-16,12-26-15 15,31 3-18-15,3-16-3 16,39-20 0-16,6-11-1 16</inkml:trace>
  <inkml:trace contextRef="#ctx0" brushRef="#br3" timeOffset="153363.772">5365 9216 113 0,'-20'-1'40'16,"2"5"0"-16,-5-12-3 15,3-1-41-15,20 9-19 16,-8-22-15-16,20 7-2 16,-2-9 0-16,13 6-1 15</inkml:trace>
  <inkml:trace contextRef="#ctx0" brushRef="#br3" timeOffset="153750.7941">5697 8780 102 0,'4'-11'40'15,"6"-10"0"-15,19 3-1 16,3-3-37-16,7-1 1 15,9 3-2-15,3 7 1 16,-4 7 0-16,-4 14-1 16,-8 8 2-16,-12 12-3 15,-14 12 2-15,-13 6-2 0,-15 14 2 16,-14 9-1-16,-11 6-1 15,-10 2 1-15,-7-1 0 16,2-1 1-16,3-11 0 16,12-8 0-16,15-12-1 15,18-14 1-15,22-16-2 16,23-15 0-16,26-9-2 15,14-14-2-15,20 4-5 16,2-24-17-16,12 12-13 16,-13-11-5-16,5 13 3 15,-15-6-3-15</inkml:trace>
  <inkml:trace contextRef="#ctx0" brushRef="#br3" timeOffset="154365.8292">6760 8575 70 0,'8'14'38'16,"-11"11"-1"-16,3 22-8 16,-11-1-6-16,8 19-16 15,-3 4-2-15,6 14-1 16,0 1-1-16,-1 2-4 15,8-4-3-15,-5-19-22 16,12 3-12-16,0-21 2 16,7-13-3-16</inkml:trace>
  <inkml:trace contextRef="#ctx0" brushRef="#br3" timeOffset="154653.8457">7045 8745 104 0,'-33'20'39'0,"-7"-1"2"16,11 7-3-16,-6-3-34 15,15-3-2-15,9-1 0 16,13 1-1-16,9-2 0 15,7 1 0-15,11-3-1 16,5-1 0-16,8-2 0 16,2-4 0-16,7 1-2 0,-3-7-2 15,11 7-6 1,-13-19-17-16,11 14-12 0,-11-11 0 15,2 4-1-15,-6-9 1 16</inkml:trace>
  <inkml:trace contextRef="#ctx0" brushRef="#br3" timeOffset="155117.8723">7572 8838 85 0,'-32'-6'40'0,"4"9"0"16,-15-3 0-16,5 20-20 15,-10-3-15-15,8 9-2 0,2 4 0 16,5 7-1 0,8 1-1-16,10 2 0 0,15-4 0 15,15-6 0-15,9-10 0 16,12-8-1-16,7-12 1 15,5-10-1-15,8-8 0 16,-4-5 0-16,-2-6 0 16,-6-4 0-16,-9 0-1 15,-6-1 1-15,-10 4-1 16,-5 6 1-16,-10 4-1 15,-8 8 1-15,4 12-1 16,-18 16 1-16,3 15-1 16,-2 23 1-16,0 20 1 15,-4 19-1-15,2 18 0 16,-3 8 1-16,1 6-1 0,-2-2 2 15,-1-3-2-15,-3-14 2 16,-7-16-3-16,-2-21 1 16,-3-18-1-16,-7-21-2 15,5-18-1-15,-3-22-4 16,15-7-24-16,-8-32-8 15,19-11 1-15,2-26-2 16</inkml:trace>
  <inkml:trace contextRef="#ctx0" brushRef="#br3" timeOffset="155736.9077">8066 8952 97 0,'5'-12'41'16,"-5"12"0"-16,6-16-1 16,-6 16-26-16,0 0-12 15,-14 7 0-15,3 6-1 16,-2 8 1-16,-2 3-1 15,2 7 0-15,-3 0-1 16,2 1 1-16,5-3 0 16,2-5-1-16,5-6 0 15,2-18 1-15,0 0-1 16,20-3 0-16,-3-16 1 15,2-9-1-15,1-6 1 0,2-7-1 16,1 2 0-16,-3-3 1 16,-4 8-1-16,-3 3 0 15,0 8 0-15,-4 6 0 16,-9 17 0-16,16-5 1 15,-16 5-1-15,10 25 0 16,-3-5 0-16,4 5 1 16,0-2-1-16,7 2 1 15,3-6-1-15,5-8 1 16,8-8-1-16,3-11 1 15,6-8 1-15,1-7-2 16,3-7 0-16,-6-4 0 16,-2 1 0-16,-7 4 0 15,-8 2 0-15,-10 11 0 16,-14 16 0-16,0 0 0 0,0 13 0 15,-11 12 0-15,-5 13 0 16,1 1-3-16,4 12-1 16,-1-4-4-16,12 12-8 15,-6-25-13-15,25 8-12 16,-5-22 0-16,25-3-1 15,3-19 1-15</inkml:trace>
  <inkml:trace contextRef="#ctx0" brushRef="#br3" timeOffset="156068.9266">9324 8654 92 0,'-23'-11'40'0,"-2"17"2"15,-12-2 0-15,7 17-25 16,-2 0-13-16,-1 5-2 15,10 3 1-15,8 3-1 16,10 0 0-16,12-5-1 16,12-4-1-16,10-5 0 15,7-5 0-15,2-2 0 16,1-4 0-16,-5-3 0 15,-5 2 0-15,-8 3 0 16,-12 3 0-16,-9 3 0 16,-9 4-1-16,-6 2 0 15,-4 2-2-15,-3-1-1 16,5 8-7-16,-10-22-16 0,17 9-13 15,-3-18 0-15,13 1-1 16,7-19 0-16</inkml:trace>
  <inkml:trace contextRef="#ctx0" brushRef="#br3" timeOffset="156261.9377">9590 8455 103 0,'-16'-1'40'15,"16"1"2"-15,0 0-4 16,29-19-34-16,3 3-8 16,5-14-22-16,22 11-12 0,-5-13-1 15,7 5-1-15,-4-8 0 16</inkml:trace>
  <inkml:trace contextRef="#ctx0" brushRef="#br3" timeOffset="156418.9467">10154 8019 77 0,'-24'24'41'0,"3"18"-2"16,-4 0 0-16,11 15-14 16,-5 10-33-16,-4-6-27 15,11 7-4-15,-1-9-1 16,8 0-1-16</inkml:trace>
  <inkml:trace contextRef="#ctx0" brushRef="#br3" timeOffset="156622.9583">10194 9058 110 0,'-17'14'44'0,"-5"-19"0"16,12-1-5-16,2-10-37 15,0-14-26-15,17 15-16 16,-8-7-3-16,8 7 0 16,-9 6-2-16</inkml:trace>
  <inkml:trace contextRef="#ctx0" brushRef="#br3" timeOffset="159058.0977">10797 8033 21 0,'-13'-1'23'0,"-3"-5"1"15,16 6 7-15,0 0-20 16,-9-14 0-16,9 14 0 0,0 0 1 15,9-7-1-15,-9 7 5 16,0 0-4-16,0 0-5 16,0 0-2-16,18 9 0 15,-3 13-1-15,3 5-2 16,8 12 0-16,6 11-1 15,6 11 1-15,5 9-1 16,5 6 1-16,-4 8 0 16,3-1-1-16,0-2 0 15,2-6 0-15,2-8 1 16,3-11-2-16,2-13 0 15,1-9-1-15,0-10-3 16,-6-12-3-16,1 6-25 16,-18-9-7-16,-7 6 2 0,-27-15-2 15</inkml:trace>
  <inkml:trace contextRef="#ctx0" brushRef="#br3" timeOffset="159565.1267">11020 8793 67 0,'0'0'34'0,"-11"-16"1"15,11 16-3-15,0-20-23 16,0 20-2-16,15-15 0 15,-3 14-1-15,-1 1-2 16,6 11 0-16,0 6-1 16,4 9 1-16,5 9-2 15,1 5 1-15,6 4-2 16,6 1 1-16,-1-3-1 15,7-3 0-15,2-12 0 16,1-8 0-16,0-14 0 16,-2-8 0-16,-5-12 0 0,-7-10 1 15,-9-9-1-15,-9-4 0 16,-10-8 1-16,-9-2-2 15,-6-6 0-15,-5-3 0 16,-3-1-1-16,1 1 1 16,3 5-3-16,1 4 0 15,5 13-5-15,-1-6-17 16,19 27-13-16,-7 2-2 15,11 14-1-15,-1-1 0 16</inkml:trace>
  <inkml:trace contextRef="#ctx0" brushRef="#br3" timeOffset="304246.4019">1213 6214 49 0,'0'0'31'15,"0"0"3"-15,0 0-11 16,3 20 5-16,-3-20-18 16,-8 29-3-16,2-11-2 15,10 12 1-15,-9-3-1 16,6 10-1-16,-1 0-1 15,0 10 1-15,0 2-2 16,1 7 0-16,-2 3 0 16,0 0-1-16,-3 1 0 15,3 0 0-15,-1-3-1 0,1-9 1 16,1-8-1-16,0-8 0 15,-1-11 1-15,2-11 0 16,-1-10-1-16,0-17 1 16,1-10 0-16,2-5-1 15,-3-12 1-15,0-9 0 16,2-8-1-16,0-7 0 15,1-5 1-15,1-4-2 16,3-4 1-16,-3-1 0 16,6-1 0-16,-1 5 0 15,0 8 0-15,5 8 0 16,-6 14 1-16,6 12-1 15,0 16 1-15,1 15-1 16,3 14 0-16,0 10 0 0,2 6 0 16,2 7 0-16,1 3-1 15,-3 4 1-15,-1-1 0 16,-5-3 0-16,-5-1 0 15,-9-1 0-15,-6-5 1 16,-11 0-1-16,-7-6 0 16,-4-2 0-16,0-5-3 15,-4-13-3-15,13 6-27 16,-1-17-4-16,20 9 0 15,-12-26-2-15</inkml:trace>
  <inkml:trace contextRef="#ctx0" brushRef="#br3" timeOffset="304599.4221">1665 6407 83 0,'0'0'34'0,"0"0"0"16,2 16-4-16,-1 7-23 0,-8-8-1 16,0 9-1-16,-1-2-1 15,1 5 0-15,2-7-2 16,5-1-2-16,5-6-4 15,-5-13-18-15,28-8-14 16,-4-9 1-16,11-3-1 16,-5-13 0-16</inkml:trace>
  <inkml:trace contextRef="#ctx0" brushRef="#br3" timeOffset="304743.4304">1817 6121 90 0,'-30'-20'36'15,"8"15"0"-15,-5 1-1 16,18 13-27-16,-7-3-4 15,16-6-5-15,7 15-32 0,-7-15-3 16,28-6 0-16,-9-3-3 16</inkml:trace>
  <inkml:trace contextRef="#ctx0" brushRef="#br3" timeOffset="305952.4995">1567 7765 89 0,'0'0'34'15,"17"-11"0"-15,-15 2-7 16,-2 9-21-16,0 0 0 16,0 0-1-16,0 0 0 15,0 27-1-15,-6-3-1 16,2 8-2-16,-3 6 0 15,2 7-1-15,0 4 0 16,-1 7 0-16,4 0 0 0,1 2-1 16,-3-1 2-1,2 0-1-15,1-4 0 0,0 1 1 16,-2-7-1-16,2-2 0 15,0-4 1-15,-3-7-1 16,2-5 0-16,0-5 1 16,2-8-1-16,-1-4 1 15,1-12 0-15,0 0 0 16,4-18-1-16,1-8 1 15,0-7 0-15,3-8-1 16,-4-9 1-16,1-11-1 16,4-5 0-16,-1-6 0 15,0-1 1-15,0-2 0 16,-2 3 0-16,1 4 0 15,1 9 0-15,-1 7 0 0,1 10-1 16,4 8 1-16,-5 12-1 16,1 6 0-16,1 7 0 15,5 5 0-15,1 3 0 16,8 1 0-16,2 3 1 15,3 1-1-15,3-3 0 16,1 4 0-16,-2 0 0 16,-5-2 0-16,-3 3 0 15,-8 0 0-15,-14-6-1 16,-6 22 1-16,-18-6-1 15,-10 3 1-15,-9 2 0 16,-8 0-3-16,-1 6 1 16,-1-6-3-16,10 5-6 15,0-13-25-15,23 6-2 0,1-12-1 16,19-7-1-16</inkml:trace>
  <inkml:trace contextRef="#ctx0" brushRef="#br3" timeOffset="306238.5159">2085 7935 99 0,'0'0'36'0,"0"0"1"16,0 0-8-16,0 0-25 15,-9 16-1-15,-1-3-1 16,2 2-1-16,1 3-2 15,-3-3-3-15,10 8-8 16,0-23-23-16,7 19-1 16,-7-19 0-16,28-8-1 15</inkml:trace>
  <inkml:trace contextRef="#ctx0" brushRef="#br3" timeOffset="306379.524">2213 7757 96 0,'-25'-19'37'16,"9"9"0"-16,-6-3-3 15,8 2-31-15,14 11-36 0,-19-2-2 16,19 2-1-16,0 0-3 16</inkml:trace>
  <inkml:trace contextRef="#ctx0" brushRef="#br3" timeOffset="307529.5897">1855 9361 73 0,'3'-15'33'16,"-3"15"0"-16,-3-24-2 15,3 24-25-15,-2-10 1 16,2 10-1-16,0 0 0 16,-1 19-1-16,-4 2-1 15,6 8-1-15,-1 10-2 16,0 9 0-16,0 12 0 15,0 7 0-15,0 8 0 16,-4 3 0-16,-1-1-1 0,-4-2 1 16,1-4 0-16,-1-8-1 15,-2-8-1-15,2-12 1 16,2-9-1-16,-1-8 1 15,2-13 0-15,6-13 0 16,0 0 1-16,-14-15-2 16,11-11 3-16,-1-9-1 15,3-11 1-15,1-9-1 16,3-13 0-16,2-8-1 15,6-10 1-15,0-1 0 16,5-7-1-16,-1 5 0 16,5 5 0-16,2 9 0 15,2 11 0-15,1 13 0 16,1 13 1-16,-1 14-2 15,0 10 2-15,-2 13-1 0,3 8 0 16,-4 7 0-16,1 9-1 16,-2 2 0-16,-5 5 0 15,2 3 1-15,-8 2-1 16,-7 0 0-16,-5-2 0 15,-8 0 1-15,-4-3 1 16,-8-2-2-16,-4-3 1 16,-7-6-2-16,4 1-1 15,-4-12-3-15,12 8-7 16,-8-17-22-16,17 6 0 15,-3-12 0-15,15 7-2 16</inkml:trace>
  <inkml:trace contextRef="#ctx0" brushRef="#br3" timeOffset="307792.6047">2278 9456 65 0,'-9'10'36'0,"4"6"-2"16,-6-3 2-16,3 22-16 15,-9-11-16-15,8 5 0 16,1-1-3-16,6 0 0 15,4 3-5-15,-1-20-15 0,15 4-16 16,2-20 1 0,10-4-2-16,3-17 1 0</inkml:trace>
  <inkml:trace contextRef="#ctx0" brushRef="#br3" timeOffset="307920.612">2430 9139 85 0,'-36'-1'29'16,"1"7"-28"-16,6 9-1 15,6 0-29-15,7 2-6 16</inkml:trace>
  <inkml:trace contextRef="#ctx0" brushRef="#br4" timeOffset="319093.2511">19556 7984 5 0,'0'0'25'0,"0"0"0"16,0 0-1-16,0 0-8 15,0 0-6-15,0 0-2 16,-2-9-2-16,2 9-1 16,0 0 0-16,0 0-1 15,0 0 0-15,0 0 1 16,0 0-1-16,0 0 0 15,0 0-1-15,0 0 1 16,0 0-2-16,0 0 0 16,-17 11-1-16,17-11 0 0,-11 13 0 15,11-13-1-15,-16 17 0 16,6-6 1-16,10-11-1 15,-18 16 1-15,18-16-1 16,-19 20 1-16,9-9 0 16,1 1-1-16,-3 1 2 15,0 0-2-15,-3 2 1 16,1 4 0-16,-2-1-1 15,-1 2 0-15,-2 5 1 16,-3 2-1-16,-3 3 0 16,-3 2 1-16,-1 1-1 15,1 4 0-15,-5 1 0 16,-1-3 1-16,-2 2-1 0,1-1 1 15,-4-3 0-15,-2-1 0 16,-3 2 2-16,-2 2-1 16,-5-1 1-16,-4 6-2 15,-2 0 1-15,-6 4-1 16,-2 2 2-16,-1 4-3 15,-1 3 0-15,-4 3 0 16,-4 1-1-16,0 3 2 16,-3-1-2-16,1-3 1 15,0 2 0-15,-3 1 1 16,-1-3-1-16,4-1 1 15,-3 1-1-15,-3-2 1 16,0 1-1-16,1 4 1 16,-4 3-1-16,0 1 1 0,-2 3-2 15,2 2 0-15,-2 1-1 16,3 1 2-16,-2-3-2 15,-2 1 2-15,3-2-2 16,0-1 2-16,0 1-2 16,2-3 4-16,-4 0-3 15,3-3 2-15,-4 1-2 16,-1-3-1-16,-4 1 1 15,-1 0-1-15,-4-1 1 16,1 2-1-16,-6 1 2 16,0 4-2-16,-2 1 2 15,0 4 1-15,2 2-1 16,0-2 0-16,5 8-3 15,-7-11-11-15,13 3-20 16,3-8-1-16,11-5 0 0,6-10-1 16</inkml:trace>
  <inkml:trace contextRef="#ctx0" brushRef="#br4" timeOffset="319832.2934">14720 11308 32 0,'19'-21'32'0,"-5"9"1"16,-14 12-1-16,14-2-25 0,-22 13-1 15,3 17 1-15,-12 6 0 16,1 15 0-16,-9 6-3 16,-1 13 2-16,-6 1-1 15,8 6-2-15,-4-8 2 16,12-3-1-16,7-13 0 15,18-10-3-15,19-20 2 16,19-17-3-16,33-23-1 16,25-26-4-16,31-7-32 15,14-18 1-15,21-7-3 16,2-9 1-16</inkml:trace>
  <inkml:trace contextRef="#ctx0" brushRef="#br4" timeOffset="320605.3376">17283 8105 50 0,'-1'-16'29'15,"2"2"3"-15,-2 3-2 16,1 11-26-16,-14-7 1 15,1 13 0-15,4 16 2 16,-13 9-1-16,1 25 1 16,-8 15-2-16,5 24 1 15,-4 13-1-15,10 18 0 0,0 12-1 16,12 7-2-16,10-4 1 15,21-8-3-15,19-14 2 16,22-21-2-16,28-18-4 16,13-31-25-16,32-21-7 15,10-26 0-15,9-14-2 16</inkml:trace>
  <inkml:trace contextRef="#ctx0" brushRef="#br4" timeOffset="321164.3696">14925 8703 72 0,'15'-17'35'15,"-1"4"-1"-15,-4 1 0 16,-10 12-30-16,13-3-1 15,-13 17 0-15,-4 8 2 16,-3 12-1-16,-5 9 1 16,1 11-1-16,-3 3 1 15,8 5-2-15,3-3 0 16,15-6 0-16,8-16-2 15,16-7 1-15,14-21-2 16,8-12-1-16,12-9-4 0,-2-25-13 16,7 5-20-16,-9-12 1 15,-3 5-3-15,-17-5 2 16</inkml:trace>
  <inkml:trace contextRef="#ctx0" brushRef="#br4" timeOffset="321334.3793">15313 8846 95 0,'-27'47'38'0,"10"10"0"16,0-8-2-16,10 3-34 15,11 0-4-15,5-12-5 16,17 6-28-16,0-14-1 0,13-1 0 15,-1-17-2-15</inkml:trace>
  <inkml:trace contextRef="#ctx0" brushRef="#br4" timeOffset="321648.3973">15870 8732 89 0,'-29'-15'38'16,"5"16"0"-16,-10 0 1 15,13 8-26-15,-1 7-10 16,13 5-1-16,5 1-1 16,12 2 0-16,5 2 0 0,12-1-1 15,5-1 1-15,-1 4-1 16,0 1 0-16,-2 1 1 15,-3 4-2-15,-9 1 1 16,-11 1-1-16,-8-3-1 16,-8-2-1-16,-7-12-3 15,7 4-18-15,-11-24-14 16,9-6 0-16,-1-20-1 15,10-5 2-15</inkml:trace>
  <inkml:trace contextRef="#ctx0" brushRef="#br4" timeOffset="321801.406">15892 8559 98 0,'0'0'36'0,"0"0"-5"15,0 0-3-15,26 12-57 16,-9-15-6-16,13-1 0 15,1-1-2-15</inkml:trace>
  <inkml:trace contextRef="#ctx0" brushRef="#br4" timeOffset="322100.4231">16356 8373 101 0,'-18'32'38'16,"-11"4"1"-16,10 12-1 15,-2-1-32-15,12 6-2 16,6-5 1-16,11-5-3 16,7-8 1-16,12-9-2 15,3-17 2-15,9-9-2 16,2-10-2-16,-4-15 2 15,-4-8-2-15,-5-7 0 16,-8-4-1-16,-11-6-1 16,-5 10-5-16,-17-14-15 15,1 24-16-15,-13-3-1 16,-3 23 1-16,-8 7-1 15</inkml:trace>
  <inkml:trace contextRef="#ctx0" brushRef="#br4" timeOffset="327186.7141">16377 10340 52 0,'16'-25'35'15,"3"6"-2"-15,-6-2 2 16,1 12-19-16,-16-3-11 15,2 12-1-15,0 0 0 16,-8 19 0-16,-4 4-1 0,-7 11-1 16,-2 7 0-16,-1 12 0 15,-6 10 0-15,3 6 1 16,-2 4-1-16,8 0 0 15,2-1-1-15,10-8-1 16,6-12 1-16,15-11-2 16,12-18 3-16,14-20-4 15,17-18 1-15,9-15-1 16,20-3-26-16,-5-17-7 15,13 6-1-15,-11-6-1 16</inkml:trace>
  <inkml:trace contextRef="#ctx0" brushRef="#br4" timeOffset="327824.7506">17518 10210 79 0,'-26'6'37'0,"-9"16"0"15,-10 5 0-15,3 22-31 16,-10 11-4-16,2 18 3 15,1 4-1-15,8 10-1 0,6-1-2 16,11-1 0-16,11-10 0 16,15-7-2-16,10-20 1 15,11-12-1-15,11-12 0 16,5-14 0-16,5-10 2 15,-2-10 0-15,-4-9 0 16,-8-7-1-16,-6-6 0 16,-14-5 1-16,-13-1-2 15,-14-2 0-15,-3 5-4 16,-11 2-1-16,10 14-15 15,-10-5-15-15,12 17 0 16,4-1-2-16,15 3 2 16</inkml:trace>
  <inkml:trace contextRef="#ctx0" brushRef="#br4" timeOffset="328411.7841">17860 10743 90 0,'-9'-14'36'0,"9"14"1"16,-28-4-1-16,11 17-31 16,-7 2-3-16,5 7 2 15,-6 6-3-15,6 6 0 16,-5 3 0-16,11 1-2 15,-1-2 2-15,8-4-2 0,1-8 1 16,10-4-2-16,-5-20 3 16,22 8-1-16,-6-16 0 15,4-6 0-15,1-9 2 16,1-3 0-16,-1-3 0 15,-3-2 1-15,1 1-2 16,-7 3 2-16,-1 6-2 16,-4 6 2-16,-7 15-2 15,7-11-1-15,-7 11 0 16,2 13 0-16,-1-2 1 15,3 0-1-15,1 0 0 16,5 4 0-16,1-5 0 16,7-3 0-16,1-6 0 15,6-2 1-15,-1-6-1 16,7-4 1-16,-1-6-1 0,2-3 1 15,-7-2-1-15,2 1 1 16,-8 3 0-16,-1 1-1 16,-7 8 1-16,-11 9-1 15,0 0 0-15,-2 25 1 16,-6 2-2-16,-4 3-2 15,4 8-1-15,-4-1-3 16,12 3-3-16,-10-16-20 16,24-1-11-16,-5-16 1 15,18-5 0-15,-1-19 2 16</inkml:trace>
  <inkml:trace contextRef="#ctx0" brushRef="#br4" timeOffset="328620.7961">18826 10091 101 0,'13'-23'39'16,"-13"23"1"-16,-9 34-4 16,-13 26-31-16,-13 13-3 15,-7 15-1-15,-1 17-1 16,-8 4-1-16,7 3-4 15,1-9 0-15,20 2-19 16,0-27-16-16,22-12 1 16,1-24-1-16,18-15 0 15</inkml:trace>
  <inkml:trace contextRef="#ctx0" brushRef="#br4" timeOffset="328945.8147">18925 10674 100 0,'-14'-11'37'0,"2"12"2"15,-11 4-2-15,6 12-32 16,-5 2-2-16,3 5-1 16,7 0 0-16,7 0-1 15,6-1 0-15,8-2 0 16,6-4 0-16,9 0 0 15,1-5-1-15,4 1 0 16,-4 1 1-16,0-3-3 16,-5 5 2-16,-9 4-1 15,-11 2 1-15,-9 3-1 0,-13 3 1 16,-6 1-1-16,-8 1 0 15,-4-4 0-15,9 5-15 16,-8-22-21-16,25-4-3 16,1-16-1-16,26-5-1 15</inkml:trace>
  <inkml:trace contextRef="#ctx0" brushRef="#br4" timeOffset="343024.6199">1211 10946 40 0,'8'-13'33'16,"-6"1"0"-16,-2 12 1 15,0-21-17-15,0 21-8 0,0 0 0 16,0 0 0-16,-10-13-2 15,10 13-2-15,0 0-1 16,0 0-1-16,0 0-1 16,0 0 0-16,-4 19-1 15,8 1-1-15,1 10 1 16,4 14-2-16,-4 15 2 15,4 12-2-15,-2 13 1 16,0 5 0-16,-1 5 0 16,0-1-1-16,-6-5 1 15,3-9 0-15,-3-10 0 16,4-10-1-16,-1-12 1 15,-2-7-2-15,3-13 2 16,-2-5 0-16,1-8 0 0,-3-14 0 16,5 14 0-16,-5-14 0 15,0 0 0-15,0 0 0 16,4-14 0-16,-4 14 1 15,-3-18-1-15,1 5 0 16,-5-1 1-16,2-5-1 16,1-2 0-16,-3-5 0 15,0-1 1-15,2-2 1 16,1-1-2-16,4 0 1 15,1-1 0-15,1 4 0 16,3 2-1-16,0 0 1 16,-1-1 0-16,1-2-2 15,-2-5 1-15,-1-7 0 16,1-8 0-16,-3-5 0 15,1-10 0-15,-3-6 0 0,-1-3 1 16,3 1 0-16,1-1 0 16,-1 7 0-16,7 5 0 15,0 8 0-15,7 7 0 16,6 5 0-16,2 12-1 15,2 2-1-15,1 2 1 16,4 8-1-16,-1 1 0 16,-1 6 1-16,-6 1 0 15,0 8 0-15,-5 8 1 16,-4 9-1-16,-9 11 1 15,-5 7-1-15,-7 13-1 16,-5 5 0-16,-7 4 1 16,-6 1-1-16,-2-1 1 15,-2-9-1-15,2-5 1 0,0-11-1 16,6-10-1-16,3-12-1 15,20-10-5-15,-20-8-15 16,20 8-13-16,9-26-1 16,8 12-2-16,-3-6 1 15</inkml:trace>
  <inkml:trace contextRef="#ctx0" brushRef="#br4" timeOffset="343699.6584">2132 11044 69 0,'-1'-13'37'16,"-8"-4"-1"-16,4 6 0 15,-9-7-28-15,14 18 0 16,-24-23-3-16,11 17 1 15,-3 3-3-15,2 4 0 16,-3 5-1-16,3 6 0 16,-2 8-1-16,2 3-1 0,1 7 1 15,5 7-2-15,1 4 2 16,0 8-1-16,1 5 1 15,2 1-1-15,-1-1 0 16,4-2 0-16,-2 0 0 16,1-8 0-16,2-4-3 15,0-12 0-15,2-1-4 16,-2-27-8-16,7 18-23 15,-7-18 1-15,0 0-1 16,-4-20 0-16</inkml:trace>
  <inkml:trace contextRef="#ctx0" brushRef="#br4" timeOffset="343894.6696">1836 11320 87 0,'0'0'37'16,"0"-21"0"-16,12 19-1 15,-6-8-29-15,12 5-3 16,0-3-1-16,5 3-1 15,3-1-1-15,3 2-2 16,3 5-4-16,-4-6-10 16,8 16-23-16,-9-6 1 15,5 8-3-15,-11-7 1 16</inkml:trace>
  <inkml:trace contextRef="#ctx0" brushRef="#br4" timeOffset="344795.7212">2591 10830 83 0,'0'0'39'15,"0"-12"-2"-15,13 7 1 16,-3-8-31-16,11 4-2 15,5-2-1-15,5 1-1 16,2 0-1-16,2 4 0 16,6 2-1-16,-3 2-1 15,-1 5-1-15,-2-3-2 16,3 8-3-16,-10-8-6 15,10 9-25-15,-19-5 0 0,4 6 0 16,-23-10-2-16</inkml:trace>
  <inkml:trace contextRef="#ctx0" brushRef="#br4" timeOffset="345025.7344">2713 10980 70 0,'-19'11'39'16,"19"4"-4"-16,0-15 4 15,17 0-23-15,2-3-11 16,11 2-1-16,7-3 0 16,6 1-1-16,0 0-2 15,8-1-2-15,-2 5-4 0,-3-14-17 16,7 17-17-16,-11-7 1 15,2 5-3-15,-10-6 0 16</inkml:trace>
  <inkml:trace contextRef="#ctx0" brushRef="#br4" timeOffset="827214.314">4527 10650 82 0,'6'-10'36'0,"-6"10"0"0,-6 14-1 15,5 4-32-15,-14 5-1 16,3 10 0-16,-1 2-1 15,-2 7 0-15,-2 1 0 16,-2-4-1-16,5-2 1 16,4-8-1-16,2-7 0 15,3-4-1-15,5-18 2 16,0 0-2-16,13 0 2 15,-2-17 2-15,2-6-2 16,6-6 2-16,-1-8-2 16,3 0 2-16,-2-3-2 15,-1 2 2-15,0 5-1 16,-5 8-2-16,-3 4 1 15,-3 10 0-15,-7 11 0 16,0 0 1-16,14 1-2 0,-10 8 1 16,3 5 0-16,5 2-1 15,6-2 1-15,7-4-1 16,8-1 1-16,5-7-1 15,5-6 1-15,5-6-1 16,3-5 1-16,1-3-1 16,-5-2 1-16,-6 2-1 15,-9 1 1-15,-4 8-1 16,-9 1 0-16,-5 12 1 15,-9 8-1-15,-3 9-1 16,-6 12 1-16,-5 6-3 16,3 14 1-16,-6 3-4 15,11 11-2-15,-10-15-21 16,21 11-11-16,1-13 0 0,16-7 0 15,3-17 1-15</inkml:trace>
  <inkml:trace contextRef="#ctx0" brushRef="#br4" timeOffset="827388.324">5631 10860 97 0,'-12'-1'41'0,"-9"-5"-3"15,3 11 2-15,3-3-39 16,0 3-2-16,15-5-5 15,0 0-31-15,13 3-1 16,12-12-1-16,13 2 0 16</inkml:trace>
  <inkml:trace contextRef="#ctx0" brushRef="#br4" timeOffset="827806.3479">6069 10611 98 0,'1'-25'39'0,"14"13"0"16,-4-13-1-16,14 7-34 16,4-2-2-16,3 5 1 15,-1 7-1-15,-4 8 0 16,-4 9-1-16,-7 13 1 15,-7 10-2-15,-6 11 1 16,-8 9 0-16,0 7-1 0,-6 4 0 16,5-1-2-16,3-4 2 15,6-8-2-15,11-16 2 16,9-12-2-16,16-18 2 15,12-22 1-15,5-14 0 16,2-14 2-16,-1-14-2 16,0-5 1-16,-14-4-1 15,-2 0 2-15,-16 7-2 16,-6 5-1-16,-5 10 0 15,-1 10 0-15,2 10-1 16,9 8-4-16,23 21-16 16,-7-6-18-16,19 14-3 15,-1-2 0-15,16 9-1 16</inkml:trace>
  <inkml:trace contextRef="#ctx0" brushRef="#br4" timeOffset="828843.4072">1782 12211 68 0,'10'-11'36'0,"-8"-1"-1"15,-2 12-8-15,0 0-21 16,-2 13-1-16,-4 5 0 16,6 17 0-16,-5 12-1 15,5 10-2-15,-3 11 1 16,6 12-1-16,1 6-1 15,-2 7 1-15,4-2-1 16,-1-7-1-16,-3-5 0 16,1-10 1-16,0-13-1 15,-2-11 2-15,-1-17-1 16,1-13 0-16,-1-15 0 15,-2-23 1-15,-1-12-1 16,7-17 0-16,-4-11 0 0,2-13-1 16,3-17 0-16,1-7 0 15,2-8 0-15,2-1 0 16,3 3 0-16,0 9-1 15,4 6 1-15,3 16 0 16,-1 16 0-16,4 16 0 16,-1 20 0-16,-1 11 0 15,-1 17 0-15,-3 10 1 16,-2 11-1-16,-3 4 0 15,-5 6 0-15,-4 2 0 16,-7 3 0-16,-8 0-1 16,-5 0-1-16,-6-6-1 15,-2 5-5-15,-13-17-23 0,14 8-7 16,-6-12 0-16,17 4-2 15</inkml:trace>
  <inkml:trace contextRef="#ctx0" brushRef="#br4" timeOffset="829152.4249">2621 12233 69 0,'-14'-20'38'16,"-14"2"-1"-16,3 14 1 15,-10 5-32-15,5 19 1 16,-1 9-2-16,4 13-1 15,2 9-1-15,3 8-1 16,7 4-1-16,5 2-1 16,6-1-3-16,1-12-6 15,16 3-29-15,-9-19 0 16,8-3-1-16,-8-19 1 15</inkml:trace>
  <inkml:trace contextRef="#ctx0" brushRef="#br4" timeOffset="829325.4348">2284 12536 100 0,'15'-19'39'16,"20"10"1"-16,1-17-9 15,14 5-30-15,14 5-8 16,0-12-31-16,20 10 0 15,-7-3-1-15,7 8-1 16</inkml:trace>
  <inkml:trace contextRef="#ctx0" brushRef="#br4" timeOffset="829558.4481">3360 12101 85 0,'-14'13'41'16,"0"-13"0"-16,14 0-1 16,0 0-32-16,29-11-9 15,7 0-4-15,4-14-15 16,15 14-19-16,-7-7 0 15,4 13-2-15,-14-6 1 16</inkml:trace>
  <inkml:trace contextRef="#ctx0" brushRef="#br4" timeOffset="829723.4575">3308 12350 99 0,'-16'24'41'0,"16"-24"0"15,17 6-2-15,25-21-41 16,14-18-22-16,28 12-16 15,0-12 0-15,16 8-1 16,0-3-1-16</inkml:trace>
  <inkml:trace contextRef="#ctx0" brushRef="#br4" timeOffset="830781.518">4757 11874 44 0,'-11'-16'35'15,"-2"11"0"-15,-15 9 0 16,-1 18-11-16,-13 3-21 15,3 16 1-15,0 9 0 16,5 12 1-16,3 5-1 16,11 9 0-16,11-5-1 15,18-2 0-15,10-10-1 16,21-16-1-16,11-16 1 15,16-18-1-15,4-21 0 16,4-17 0-16,-5-20 0 0,-2-13 0 16,-11-11 0-16,-18-4 0 15,-17 0 0-15,-21 3-1 16,-16 7 0-16,-18 8-1 15,-14 13 1-15,-12 15-1 16,-2 13 0-16,2 8-3 16,13 17-7-16,5-3-27 15,32 12-1-15,11-3-1 16,32 6 0-16</inkml:trace>
  <inkml:trace contextRef="#ctx0" brushRef="#br4" timeOffset="830948.5276">5472 12055 91 0,'-15'5'37'0,"15"-5"-11"15,-12-11-25-15,12 11-39 16,26-34-2-16,13 4 1 15</inkml:trace>
  <inkml:trace contextRef="#ctx0" brushRef="#br4" timeOffset="831202.5421">5997 11741 90 0,'-30'13'41'0,"1"8"0"15,-4-5 0-15,15 1-38 16,-2 4 0-16,11 2 0 15,4-1-1-15,13 2 1 16,11-4-2-16,12-3 0 16,13-8-1-16,15-5-1 15,9-3-2-15,3-13-3 16,13 7-16-16,-15-20-19 15,3 6 1-15,-12-11-2 16,-8 1 1-16</inkml:trace>
  <inkml:trace contextRef="#ctx0" brushRef="#br4" timeOffset="831360.5512">6401 11644 70 0,'-36'36'40'0,"-8"7"-1"16,12 16 1-16,-5-3-17 15,12 9-21-15,10 1-4 16,7-12-7-16,27 1-29 15,1-17-1-15,23-4 1 16,1-25-3-16</inkml:trace>
  <inkml:trace contextRef="#ctx0" brushRef="#br4" timeOffset="831556.5624">6927 11728 92 0,'-41'33'39'16,"-13"6"1"-16,1 20-3 15,-13 0-35-15,8 3-2 16,6 0-3-16,4-10-7 16,19 0-27-16,1-16-2 15,18-10-1-15,10-26 1 16</inkml:trace>
  <inkml:trace contextRef="#ctx0" brushRef="#br4" timeOffset="831721.5718">6628 11885 104 0,'-1'-14'42'0,"1"14"1"15,0 0-2-15,20 20-37 16,-6-1-1-16,13 0-4 0,12 6-3 16,3-13-18-16,29 15-17 15,-6-11-4-15,11 0 0 16,0-10-1-16</inkml:trace>
  <inkml:trace contextRef="#ctx0" brushRef="#br4" timeOffset="832427.6122">7954 11296 81 0,'-19'19'39'0,"-17"3"-2"15,0 24-2-15,-14 3-30 16,0 18 2-16,-4 6-2 16,10 5-1-16,6 2 0 15,13-3-1-15,14-9-1 0,20-8 0 16,16-17-1-16,17-16-2 15,9-13 2-15,2-13 0 16,0-14-1-16,-7-9 1 16,-6-8-1-16,-19-8-2 15,-18 1 1-15,-18-1-2 16,-19 8-2-16,-19-3-2 15,1 23-25-15,-26-3-9 16,0 20 1-16,-16 4-1 16</inkml:trace>
  <inkml:trace contextRef="#ctx0" brushRef="#br4" timeOffset="833381.6668">2198 13368 61 0,'5'-11'35'0,"-6"-4"0"16,1 15-8-16,0-14-21 16,0 14 1-16,0 0-2 15,-9 22 0-15,-1 2 0 16,8 18-1-16,-5 10-2 15,4 14 1-15,-3 8-1 16,1 10 0-16,0 2-1 16,-1 4 0-16,-1-7-1 15,2-6 0-15,-3-9 1 16,3-13-2-16,1-11 2 15,1-11-2-15,-1-13 2 0,4-20-1 16,0 0 1-16,-5-20-1 16,5-9 0-16,0-13 0 15,2-12 1-15,2-13 0 16,0-16-1-16,2-7 1 15,5-10-1-15,1-3 1 16,5 2-1-16,-1 2 1 16,3 13-1-16,-1 14 0 15,0 16 1-15,1 23-1 16,-4 18 0-16,-1 15 0 15,-1 19 0-15,-5 10 0 16,-1 13-1-16,-4 5 1 16,-3 6 0-16,-4 5 0 15,-3-2 0-15,-6 0 0 0,-3-8 0 16,-6-5 0-16,1-8-2 15,-6-10-1-15,11-5-13 16,-11-28-19-16,27 8-2 16,-16-40-3-16,21 9 1 15</inkml:trace>
  <inkml:trace contextRef="#ctx0" brushRef="#br4" timeOffset="833749.6878">2914 13483 72 0,'-9'-29'38'0,"0"11"-1"15,-11-6 1-15,7 10-33 16,-15 11-1-16,5 10-1 15,-5 11 0-15,2 13 0 16,0 10-2-16,1 12 1 16,3 8-1-16,3 6-1 15,4 3-1-15,8-2-1 0,5 0-3 16,-1-17-14-16,11 3-21 15,-4-20 1-15,7-3-1 16,-9-21 0-16</inkml:trace>
  <inkml:trace contextRef="#ctx0" brushRef="#br4" timeOffset="833916.6973">2566 13779 90 0,'-13'-22'40'15,"20"11"1"-15,1-13-2 16,18 3-36-16,14-6-4 15,11-12-12-15,23 11-25 16,-2-10-2-16,16 12-1 16,-5-3 1-16</inkml:trace>
  <inkml:trace contextRef="#ctx0" brushRef="#br4" timeOffset="834177.7122">3675 13374 87 0,'-23'-7'39'0,"23"7"-1"0,-14-1 0 15,14 1-39-15,20 2-2 16,2-5-3-16,17 8-3 16,-3-8-28-16,19 6 0 15,-4-7-2-15,4 6 2 16</inkml:trace>
  <inkml:trace contextRef="#ctx0" brushRef="#br4" timeOffset="834350.7222">3664 13600 89 0,'-34'13'40'16,"21"0"1"-16,13-13-2 16,11-26-38-16,21 10-3 0,15-14-6 15,28 9-29-15,-3-7-2 16,15 8 0-16,-5-4-2 15</inkml:trace>
  <inkml:trace contextRef="#ctx0" brushRef="#br4" timeOffset="834818.749">4669 13194 76 0,'-6'-18'41'15,"27"1"-3"-15,14-13 1 16,23 5-37-16,2-3 0 16,10 3 0-16,-2 6-1 15,-5 12 1-15,-12 9-1 16,-17 13 0-16,-17 10 0 15,-22 14 0-15,-15 8 0 16,-17 8 1-16,-12 6 0 16,-7 5-1-16,-7-4 1 15,8 2 0-15,5-10 0 0,16-7 0 16,16-9-1-16,21-9 0 15,20-13-1-15,21-12 0 16,18-10-2-16,12-13-3 16,22 8-17-16,-8-24-19 15,14 0 0-15,-8-9-1 16,0 5 0-16</inkml:trace>
  <inkml:trace contextRef="#ctx0" brushRef="#br4" timeOffset="834966.7574">5670 13240 66 0,'-18'19'41'16,"-9"-13"0"-16,13 5-1 16,4-20-18-16,8-6-31 0,27 2-29 15,-6-11-1-15,20 3 0 16,-2-10-3-16</inkml:trace>
  <inkml:trace contextRef="#ctx0" brushRef="#br4" timeOffset="835206.771">6148 13011 92 0,'-45'32'41'16,"7"14"1"-16,-8-12-2 15,14 2-38-15,5 0-1 16,15 1 1-16,13-3-1 15,17-7-1-15,14-7 0 0,20-12-1 16,19-12 0-16,10-9-1 16,13-6-2-16,-6-22-10 15,13 7-25-15,-17-12-2 16,-7 6 0-16,-25-8 0 15</inkml:trace>
  <inkml:trace contextRef="#ctx0" brushRef="#br4" timeOffset="835363.78">6464 12991 88 0,'-44'75'40'16,"-7"0"0"-16,17 11 1 16,3-10-39-16,15-2-4 15,16 4-15-15,2-26-22 16,23-6-1-16,4-17-1 0,19-8 0 15</inkml:trace>
  <inkml:trace contextRef="#ctx0" brushRef="#br4" timeOffset="835670.7976">7014 12818 59 0,'-6'23'41'15,"-1"3"-1"-15,5 16 0 16,-11 2-15-16,4 20-23 15,-5 6-1-15,5 11 0 16,-1 0-1-16,3 0-1 16,10-5-3-16,-4-18-15 15,17 0-21-15,1-24 1 16,12-7-2-16,4-27 1 15</inkml:trace>
  <inkml:trace contextRef="#ctx0" brushRef="#br4" timeOffset="835920.812">7336 13022 93 0,'-49'12'41'16,"3"23"2"-16,-16-4-2 15,9 9-37-15,2-5-2 16,14 3 0-16,14-6-1 15,17-4-1-15,15-8 1 16,19-8-2-16,15-5 1 16,8-5-1-16,10 1-2 15,1-12-3-15,17 14-21 16,-19-15-15-16,2 9 0 15,-9-11-1-15,-2 10 1 16</inkml:trace>
  <inkml:trace contextRef="#ctx0" brushRef="#br4" timeOffset="836387.8387">7719 13122 86 0,'-21'3'41'15,"-11"-6"2"-15,2 18-1 16,-13 4-36-16,2 4-3 15,4 6-1-15,5 6 0 16,4-2 0-16,11-1-2 16,4 1 1-16,15-8-1 15,10-9 1-15,11-9-1 16,6-9 0-16,14-11-1 15,3-4 1-15,3-10-1 0,1-3 0 16,-3-2 1-16,-7 0-1 16,-2 1 0-16,-6 5 0 15,-12 9 2-15,-1 5-2 16,-19 12 2-16,9 15-1 15,-9 12-1-15,-9 17 1 16,-1 15-1-16,-5 14 1 16,-1 5-1-16,-5 10 1 15,-1 0 0-15,-3 0-1 16,-4-9 2-16,-3-9-1 15,-2-13 0-15,-5-14 0 16,-2-12 0-16,-3-15-1 16,2-16-1-16,6-11-2 15,-7-31-18-15,22 3-18 0,-9-28-1 16,18-8-2-16,1-20 1 15</inkml:trace>
  <inkml:trace contextRef="#ctx0" brushRef="#br4" timeOffset="837106.8798">8271 13204 49 0,'25'-17'40'0,"-10"0"0"15,3 12 1-15,-14-8-22 16,-4 13-10-16,0 0-5 15,-6 23 1-15,-9 1-2 16,0 8-1-16,-3 2 0 16,-1 1-1-16,0 3 1 15,6-4-2-15,1-6 1 16,9-7 0-16,5-10 0 0,9-9-1 15,5-11 0-15,7-10 0 16,5-5 1-16,4-6-1 16,-3-5 0-16,5 0 0 15,-7-1 1-15,-3 7 0 16,-6 3 0-16,-3 9 0 15,-5 4 0-15,-10 13 0 16,0 0 0-16,4 10-1 16,-3 5 1-16,0 4-2 15,5 1 1-15,4 0-1 16,2-1 2-16,7-7-2 15,4-4 1-15,6-8 1 16,2-7-1-16,2-3 0 16,0-5 1-16,0-2-1 0,-4-5 1 15,-3 3 0-15,-6 3 0 16,-3 2 0-16,-17 14-1 15,14-10 2-15,-14 10-2 16,0 21 0-16,-7 3 0 16,0 7-2-16,-5 8 0 15,-2 4-1-15,2 8-3 16,-6-13-10-16,21 19-12 15,-16-25-12-15,23 2-1 16,-1-20-2-16,19-1 2 16</inkml:trace>
  <inkml:trace contextRef="#ctx0" brushRef="#br4" timeOffset="837490.9018">9438 12984 63 0,'-7'15'42'15,"-9"-4"-1"-15,1 11 2 16,-9-11-17-16,-1 12-23 15,2 4-1-15,6-2-1 16,3 5 1-16,7-7-2 16,9 0 1-16,7-4-2 15,11-4 2-15,4-5-2 16,2 2 1-16,2 2 0 0,-4 2 0 15,-6 3 1-15,-8 2-1 16,-8 7 1-16,-9-1-1 16,-3 2 1-16,-3-2-2 15,-3-9-1-15,7-4-4 16,-9-23-18-16,18 9-17 15,17-33 0-15,7 5-2 16,1-16 1-16</inkml:trace>
  <inkml:trace contextRef="#ctx0" brushRef="#br4" timeOffset="837663.9117">9714 12927 76 0,'0'0'42'0,"0"0"-2"0,12-4 1 15,-12 4-25-15,25-12-15 16,1 1-1-16,7 1-2 15,15 1-3-15,2-16-24 16,23 9-11-16,-4-9 0 16,10 4-2-16</inkml:trace>
  <inkml:trace contextRef="#ctx0" brushRef="#br4" timeOffset="837836.9216">10452 12496 77 0,'-32'33'42'15,"-11"-1"0"-15,13 14-1 0,-4-6-22 16,8-1-27-16,17 13-30 16,-1-7-4-16,10 4 0 15,-1-10-1-15</inkml:trace>
  <inkml:trace contextRef="#ctx0" brushRef="#br4" timeOffset="839221.0007">12121 12235 48 0,'0'0'33'0,"0"0"3"16,-6 13-6-16,-3 11-20 0,-23 1 0 15,2 19 0-15,-27 6-3 16,-5 18 0-16,-22 15-2 15,-12 19 0-15,-20 18-2 16,-10 17-1-16,-11 16-1 16,-4 8 1-16,-3 7-1 15,7-5-2-15,11-14 1 16,16-18-2-16,23-19-3 15,15-40-9-15,29-16-25 16,12-33-1-16,31-23-1 16,-11-21 0-16</inkml:trace>
  <inkml:trace contextRef="#ctx0" brushRef="#br4" timeOffset="839725.0296">10610 13635 48 0,'13'-46'35'0,"0"9"2"0,-2-5-6 16,4 24-20-16,-17-3-1 16,2 21-3-16,0 0-1 15,-4 32-2-15,-10 3 0 16,4 12 1-16,-8 9-3 15,0 8 1-15,-2 5-1 16,0 6 0-16,-2-1 0 16,6-2-1-16,0-9 1 15,5-4-2-15,11-17 2 16,11-10-2-16,17-23 1 15,18-22 0-15,21-21 0 16,23-22 0-16,24-12-3 16,13-16-2-16,22 13-21 0,-13-16-16 15,1 17 1-15,-19 4-2 16,-14 22-1-16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8T21:25:48.77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19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08T21:38:58.247"/>
    </inkml:context>
  </inkml:definitions>
  <inkml:trace contextRef="#ctx0" brushRef="#br0">1943 1037 87 0,'49'-64'39'16,"-49"64"0"-16,0 0 1 15,36-50-36-15,-36 50-1 0,0 0 1 16,0 0 0-16,0 0 0 16,0 0-1-16,-37 49-1 15,-11 6-1-15,-4 23 1 16,-18 16-1-16,-4 16-2 15,-13 4 1-15,6 8-1 16,13-24 1-16,9-7-2 16,12-13 3-16,14-9-3 15,23-20 2-15,23-15-1 16,21-16 1-16,32-14-1 15,21-14 1-15,21-4 0 16,11-4 0-16,8-1 1 0,5 0-2 16,-1 3 2-16,-9 0-1 15,-15 1-1-15,-18 4 0 16,-15-2 1-16,-19-6-1 15,-16-11 1-15,-18-9-1 16,-19-13 2-16,-17-14-2 16,-13-18 3-16,6 36-1 15,-3-9-1-15,-11-2 1 16,-6 0 1-16,-2-3 0 15,-2-1-3-15,-11 5 3 16,3 1-2-16,-5 6 0 16,2 1-4-16,1 7-18 15,3-1-19-15,53 44 1 16,-83-72 0-16,83 72-3 15</inkml:trace>
  <inkml:trace contextRef="#ctx0" brushRef="#br0" timeOffset="1002.0573">3300 1173 89 0,'-1'-20'38'0,"1"20"-1"15,0 0 0-15,-7 22-31 16,-1 3-3-16,3 15 0 15,2 9-2-15,-1 15-1 16,2 9 1-16,2 10-1 16,-1 12 1-16,1-4-2 15,0-6 1-15,0-4-1 16,0-13 2-16,0-11-1 15,-1-17 0-15,1-11 0 0,0-29 1 16,0 0-1-16,5-35 1 16,-1-9 1-16,3-12-2 15,1-17 2-15,3-10-1 16,3-14 1-16,7-10-1 15,-10 52 1-15,3-6 0 16,2 8-1-16,3 0 0 16,1 2-1-16,-1 1 1 15,-19 50-1-15,46-76 1 16,-46 76-2-16,44-41 0 15,6 16 0-15,-10 27 0 16,4 24 0-16,-15 20-1 16,-8 22 1-16,-15 13-1 15,-9 2 0-15,-16-17 1 0,-9 2 0 16,-8-8 1-16,-7-4 0 15,-8-7 1-15,-5-5-1 16,-5-10 2-16,5-5 0 16,1-2-1-16,8 5 1 15,7 2-1-15,8 17-1 16,10 15 1-16,7 19 0 15,3 21-1-15,2 15-1 16,-1 17-1-16,1 1-5 16,5 13-30-16,-14-14 0 15,0-5-2-15,-4-23-2 16</inkml:trace>
  <inkml:trace contextRef="#ctx0" brushRef="#br0" timeOffset="1293.0739">4137 1280 112 0,'0'0'41'0,"29"-15"0"0,18 5-2 16,20-9-40-1,-67 19-3-15,74-25-12 0,-74 25-21 16,92-24 0-16,-18 3-2 16,8 9-2-16</inkml:trace>
  <inkml:trace contextRef="#ctx0" brushRef="#br0" timeOffset="1453.083">4282 1552 109 0,'-48'39'41'0,"24"-3"-1"16,16-20-2-16,34-18-38 15,33-19-13-15,24-19-24 16,35-9-2-16,12-7 1 0,23-3-2 16</inkml:trace>
  <inkml:trace contextRef="#ctx0" brushRef="#br0" timeOffset="2344.1341">5914 1123 74 0,'0'0'36'0,"0"0"1"16,0 0 0-16,21-48-16 15,-21 48-16-15,0 0-1 16,-7 24-1-16,9 4 0 16,-5 17 0-16,3 5-3 15,-3 13 1-15,-3 6 0 16,2 3-1-16,4-12 0 15,0-5 0-15,3-12 1 16,-1-10-2-16,0-15 2 16,-2-18 0-16,12-7 0 15,-2-17 0-15,2-14-1 16,0-10 2-16,2-11-2 15,2-8 2-15,-16 67-1 16,19-79-1-16,-19 79 1 0,25-90-2 16,-25 90 2-16,33-85-1 15,-33 85 1-15,37-81-1 16,-37 81 0-16,49-65 0 15,-49 65 0-15,53-56 0 16,-53 56 0-16,61-31 0 16,-61 31 0-16,53-12 0 15,-53 12-1-15,23 16 1 16,9 21 0-16,-12 18 0 15,-23 6-1-15,-17 2 2 16,-23 0-1-16,-8-6 1 16,-8-7-1-16,4-14 1 15,4-4 0-15,2 1 0 16,7 8 0-16,7 8-2 0,5 13 1 15,5 16 0-15,0 8 0 16,2 16-2-16,5 6 2 16,3 11-4-16,5 0-3 15,-8-11-27-15,19 4-5 16,-6-24 1-16,15-5-4 15</inkml:trace>
  <inkml:trace contextRef="#ctx0" brushRef="#br0" timeOffset="2743.1569">7192 1292 82 0,'0'0'40'15,"0"0"0"-15,5-60 0 16,-5 60-12-16,0 0-24 16,-18-64 0-16,18 64 0 15,0 0-1-15,-60-37-1 16,8 41-1-16,-2 25 1 15,-7 17-3-15,0 21 1 0,1 19 0 16,12 17 0-16,7 0-2 16,21 0 0-16,8-12-2 15,4-14-5-15,15 0-26 16,-3-30-5-16,7-8 1 15,-6-23-2-15</inkml:trace>
  <inkml:trace contextRef="#ctx0" brushRef="#br0" timeOffset="2909.1663">6692 1650 94 0,'-4'-18'39'0,"-5"2"2"16,9 16-2-16,20-11-11 15,8 4-25-15,17-3-4 0,14-7-3 16,25-1-33-16,-1-8-1 15,20 4-2-15,-6-5-2 16</inkml:trace>
  <inkml:trace contextRef="#ctx0" brushRef="#br0" timeOffset="3104.1776">7953 1294 123 0,'0'0'42'15,"0"0"0"-15,19-6-2 16,9 0-43-16,-28 6-11 16,47-26-25-16,6 3-2 0,-53 23-1 15,72-26 0-15</inkml:trace>
  <inkml:trace contextRef="#ctx0" brushRef="#br0" timeOffset="3930.2247">9248 1091 71 0,'0'0'38'15,"0"0"0"-15,5-61 0 16,-5 61-21-16,0 0-9 15,0 0-3-15,14-22-1 16,-22 33 0-16,2 27 0 16,-8 20-3-16,5 8 2 0,-9 6-2 15,10 6 1-15,-4-3-2 16,4-18 1-16,2-12-1 15,6-10 0-15,0-13-1 16,0-22 2-16,12 2-2 16,-1-23 1-16,3-9 0 15,5-16 1-15,-2-9-1 16,-17 55 1-16,19-73 0 15,-19 73-1-15,29-90 1 16,-15 40-3-16,2-2 3 16,4 4-1-16,-1 1 0 15,-19 47-1-15,37-88 0 16,-37 88 2-16,45-68-1 15,-45 68-1-15,44-53 1 0,-44 53 0 16,47-23 1-16,-47 23 0 16,0 0-1-16,66 37-1 15,-62 22 1-15,-10 13 1 16,-22 3-2-16,-5-1 1 15,-18-8-1-15,-2-9 0 16,-7-19 1-16,14-11 1 16,7-9-1-16,2-9 1 15,11-2-1-15,5-4 1 16,6 3-1-16,7 3 1 15,2 7-1-15,-2 13 0 16,-1 12 1-16,-6 13-2 16,-5 10 2-16,-8 15-2 15,-5 5 1-15,-5 0-2 0,6 3-1 16,-2-15-8-16,24 1-26 15,-4-26-3-15,26-11 0 16,8-30-2-16</inkml:trace>
  <inkml:trace contextRef="#ctx0" brushRef="#br0" timeOffset="4175.2387">9801 1440 92 0,'-23'12'3'15,"23"-12"-2"-15,-9 15-3 16,9-15-37-16</inkml:trace>
  <inkml:trace contextRef="#ctx0" brushRef="#br0" timeOffset="4525.2587">9859 1409 102 0,'-11'6'41'16,"7"7"0"-16,-15-3-5 15,9 10-23-15,-11 0-9 16,-1 11-1-16,-5 6-1 15,4 7-2-15,3 5 0 16,7-4-1-16,11-3-2 16,8-8-5-16,32-7-29 0,-4-23-2 15,20-8-2-15,-1-21-1 16</inkml:trace>
  <inkml:trace contextRef="#ctx0" brushRef="#br0" timeOffset="4696.2686">10226 1159 93 0,'0'0'43'0,"-64"-50"0"15,64 50-4-15,0 0-18 16,-56-32-60-16,56 32-2 15,0 0 1-15,0 0-3 0</inkml:trace>
  <inkml:trace contextRef="#ctx0" brushRef="#br0" timeOffset="35870.0516">2196 3341 68 0,'12'-14'35'0,"-12"14"1"15,5-16-3-15,-5 16-26 16,-10 4-1-16,1 14-2 15,-16 2 2-15,-2 18-2 16,-12 11 0-16,-7 15-1 0,-12 14 0 16,-8 13-1-16,-8 7-1 15,1 4 0-15,-1 2-1 16,8-7 0-16,7-8 0 15,17-15 0-15,20-17 0 16,22-16 0-16,28-21 1 16,29-14-1-16,22-15 1 15,20-6-1-15,16-7 0 16,13-4 0-16,4 4 0 15,-3 1-1-15,-9 5 0 16,-11 8 0-16,-14 1-1 16,-20 0 0-16,-13 1 1 15,-22-11 0-15,-19-9 1 16,-16-8 1-16,-20-16-1 15,-18-13 2-15,-14-17 1 0,-13-12-1 16,-13-11 0-16,-1 1 0 16,-4 0-1-16,5 8-2 15,12 16-3-15,4 5-6 16,29 31-27-16,7 11 0 15,21 31 0-15,18-7-3 16</inkml:trace>
  <inkml:trace contextRef="#ctx0" brushRef="#br0" timeOffset="36586.0925">3127 3540 86 0,'12'-16'36'15,"2"11"1"-15,-11-6-2 16,8 10-29-16,-11 1-2 15,-1 26 0-15,-3 3 0 16,4 20 1-16,-8 10-3 0,1 18 1 16,-1 7-2-16,1 3 0 15,0 1 0-15,5-6-1 16,-3-8 0-16,5-18 0 15,1-12 0-15,3-16 0 16,-4-28 1-16,12-1-1 16,-2-26 1-16,-2-16 0 15,1-12 0-15,0-12 0 16,2-14-1-16,2-10 1 15,-1-1-1-15,3 2 1 16,0 8-1-16,3 10-1 16,1 10 2-16,1 14-2 15,9 13 2-15,-1 18-2 16,0 13 1-16,3 9 0 15,-3 11 0-15,2 4 0 0,-6 9 0 16,-1 3-1-16,-9 11 0 16,-7 0 1-16,-15 6 0 15,-7 5 0-15,-14 3 0 16,-11 3 1-16,-11 2-1 15,-7 3 2-15,-6 4-1 16,0 9-1-16,2 9 0 16,6 7 0-16,1 15-1 15,8 4 0-15,11 7-1 16,4-5-5-16,19 12-19 15,-5-28-13-15,12-10 0 16,3-25-2-16,20-20 1 16</inkml:trace>
  <inkml:trace contextRef="#ctx0" brushRef="#br0" timeOffset="36809.1053">3953 3652 102 0,'-14'20'43'16,"14"-20"0"-16,0 0-3 15,28 10-32-15,13-31-12 16,25 7-17-16,0-12-17 15,13 5-4-15,-17-5 2 16,4 15-3-16</inkml:trace>
  <inkml:trace contextRef="#ctx0" brushRef="#br0" timeOffset="36966.1143">3964 4020 115 0,'-28'41'43'0,"12"-28"1"15,37-9-3-15,21-22-41 16,24-30-22-16,43 11-19 15,6-14-2-15,17 11 0 16,6-2-3-16</inkml:trace>
  <inkml:trace contextRef="#ctx0" brushRef="#br0" timeOffset="43532.4899">6797 2891 63 0,'12'-9'30'15,"-12"9"1"-15,0 0-3 16,0 0-20-16,-21 10-2 16,-8 7 1-16,-9 18-2 15,-18 13 0-15,-15 22 0 16,-25 16-3-16,-20 22 0 15,-20 29 1-15,-19 17-1 16,-18 16 0-16,-1 12-2 16,-1-3 1-16,10-1-1 15,15-19 0-15,18-14-2 16,27-24-1-16,20-29-4 15,30-15-4-15,7-33-23 16,25-14 0-16,11-21-3 16,12-9 2-16</inkml:trace>
  <inkml:trace contextRef="#ctx0" brushRef="#br0" timeOffset="43870.5093">5296 3969 80 0,'-11'-2'35'0,"11"2"-1"16,-20 18 0-16,-5 4-32 0,-5 13 0 15,-10 9 0-15,-12 20-1 16,-19 15 2-16,-3 19 0 16,-7 5 0-16,4 10-1 15,9-5 2-15,18-6-2 16,23-13 1-16,31-22-2 15,29-27-1-15,37-28 0 16,28-24-4-16,25-34-19 16,29-7-15-16,3-20 2 15,11-5-4-15,-10-12 2 16</inkml:trace>
  <inkml:trace contextRef="#ctx0" brushRef="#br0" timeOffset="44531.547">6567 3417 100 0,'18'-14'38'0,"1"-7"0"15,14 12-2-15,-4-6-35 16,3 6 0-16,-5 5 1 16,-7 8-1-16,-10 11 0 15,-13 8-1-15,-11 13 1 16,-14 9 0-16,-11 8 1 15,-3 8-1-15,-5 1 0 16,2 0 0-16,7-6-1 16,11-7 1-16,14-11 0 15,22-12-2-15,22-16-2 16,17-20-6-16,25-1-26 15,6-16-3-15,17-5 1 16,-2-11-2-16</inkml:trace>
  <inkml:trace contextRef="#ctx0" brushRef="#br0" timeOffset="44697.5566">7264 3514 103 0,'-28'5'38'0,"13"5"-1"16,1-15-3-16,14 5-41 15,27-13-26-15,-2-6-4 16,18 0 1-16,1-8 0 16</inkml:trace>
  <inkml:trace contextRef="#ctx0" brushRef="#br0" timeOffset="44914.5689">7697 3224 90 0,'-23'17'38'0,"-17"2"-1"15,8 16 1-15,-12 1-24 16,11 6-11-16,5 2 1 15,8 1-2-15,10-3 1 16,17-6-1-16,19-8-1 16,20-17-1-16,17-12-1 15,18-16-4-15,17-7-4 16,-6-21-27-16,20 0-2 15,-17-20 1-15,-2 6-3 16</inkml:trace>
  <inkml:trace contextRef="#ctx0" brushRef="#br0" timeOffset="45068.5778">8071 3199 104 0,'-66'92'37'16,"-1"-3"2"-16,16 14-2 16,5-7-33-16,20-16-12 15,26-2-26-15,14-22-5 16,27-9 1-16,8-20-3 15</inkml:trace>
  <inkml:trace contextRef="#ctx0" brushRef="#br0" timeOffset="45365.5948">8557 3611 106 0,'0'0'41'16,"24"10"0"-16,9-15-2 15,21 3-35-15,10 0-2 16,16-3-1-16,10 2-2 16,6-3-2-16,5 12-16 15,-7-16-19-15,0 14-2 16,-14-12 0-16,-7 8-2 0</inkml:trace>
  <inkml:trace contextRef="#ctx0" brushRef="#br0" timeOffset="50084.8647">9898 2628 56 0,'4'-12'31'0,"-3"0"0"16,-1 12-7-16,5-20-15 15,-5 20-1-15,2-18 0 0,-2 18 0 16,4-12-2-16,-4 12-2 15,0 0-1-15,0 0-1 16,0 0 0-16,0 0 0 16,10 13-1-16,-1 1 1 15,0 3-1-15,2 4 0 16,6 5 0-16,-1 4 0 15,3 3 0-15,4 1-1 16,-4 3 0-16,5 2 0 16,0 4 0-16,5-4 0 15,1 3 0-15,2 1 0 16,2 4 0-16,3 2 0 15,2 2 0-15,1 2 0 16,4 2 0-16,0 3 0 0,4 1 0 16,-1 1 0-16,5-4 0 15,4 5-1-15,1-3 2 16,3 3-1-16,-1 0-1 15,6 0 1-15,0 1 0 16,-3 2 0-16,4 2 0 16,-1 0-1-16,0 3 1 15,2-1-1-15,-5 0 1 16,-1 0-1-16,-4-4 0 15,-4-1 1-15,-5-6-1 16,-6-4-1-16,-3-2-2 16,-12-19-10-16,7 4-22 15,-10-15 1-15,1-1-2 16,-9-15 1-16</inkml:trace>
  <inkml:trace contextRef="#ctx0" brushRef="#br0" timeOffset="50615.895">10798 4028 26 0,'0'0'31'0,"4"-10"1"16,-4 10 0-16,0 0-9 15,11 5-11-15,-11-5-2 16,10 22-1-16,-6-3-4 16,10 8-2-16,2 2 0 15,4 3-2-15,4 3 0 16,9-4 0-16,0-2 0 15,5-5 0-15,-3-11 0 16,4-7 2-16,-5-11-1 0,3-11 1 16,-8-16-1-16,2-9 1 15,-7-16-1-15,-3-13 1 16,-10-10-2-16,-6-3 0 15,-6-6-1-15,-8 2-2 16,-4 15-4-16,-13-5-25 16,9 25-6-16,-4 3 1 15,11 20-3-15</inkml:trace>
  <inkml:trace contextRef="#ctx0" brushRef="#br0" timeOffset="51213.9292">11878 3163 97 0,'0'0'38'0,"-9"-15"0"0,24 10-2 16,-2-8-35-16,18 0 0 15,9-3 1-15,9 3-1 16,1 2 0-16,0 6 0 15,-4-1 0-15,-3 10 0 16,-12 5 1-16,-7 8-1 16,-17 4 0-16,-10 7 0 15,-12 2 0-15,-8 1 0 16,-3 0 0-16,4 0-1 15,0-3 0-15,8-3 0 16,13-3-1-16,9-2 1 16,18-5 0-16,8 2-1 15,6-2 1-15,4 4-1 16,-1 2 1-16,-6-1 1 15,-8 7 0-15,-14 6-1 0,-20 7 1 16,-12 3 0-16,-18 4-1 16,-10 3 1-16,-5-1-1 15,-2-5-1-15,9-1-4 16,1-25-24-16,28 3-9 15,14-21-1-15,21-10-1 16,14-19 1-16</inkml:trace>
  <inkml:trace contextRef="#ctx0" brushRef="#br0" timeOffset="51380.9388">12625 3499 110 0,'-28'-2'39'0,"13"11"0"16,-3-19-6-16,13-1-38 15,19 2-31-15,-1-12-3 16,17 2 2-16,1-12-3 16</inkml:trace>
  <inkml:trace contextRef="#ctx0" brushRef="#br0" timeOffset="51747.9598">13075 3184 76 0,'-12'1'40'0,"-3"-11"-1"16,15 10 1-16,-1-29-12 16,14 18-25-16,10-5-1 15,10 7 1-15,2-1-1 16,2 6 0-16,-1 4 0 15,-4 5 0-15,-4 6-1 16,-13 12 0-16,-11 6 0 16,-13 9-1-16,-13 8 0 15,-12 9 0-15,-8 3 1 16,-6 2 0-16,-5 2 0 15,5-5-1-15,10-5 1 16,12-8 0-16,20-12-1 16,20-12 0-16,23-13-3 15,20-14-2-15,28 2-18 0,-2-19-15 16,24 0-4-16,-5-13 1 15,10 8-2-15</inkml:trace>
  <inkml:trace contextRef="#ctx0" brushRef="#br0" timeOffset="51895.9683">13940 3589 117 0,'-35'17'43'0,"11"2"-1"16,-5-14-2-16,16-1-40 15,13-4-8-15,-15-21-28 16,15 21-5-16,9-28-1 15,-2 17-1-15</inkml:trace>
  <inkml:trace contextRef="#ctx0" brushRef="#br0" timeOffset="52962.0292">2349 5782 53 0,'14'-8'34'0,"0"7"0"15,-14 1 1-15,23 13-13 16,-23-13-14-16,9 25-1 16,-10-8-1-16,1 15 0 15,-14 8-2-15,-7 13 1 16,-11 9-2-16,-6 12 1 15,-15 7-1-15,-2 9 1 16,-7 0-2-16,5-2 1 16,4-6-2-16,13-14 2 15,11-12-3-15,22-16 2 16,22-27-2-16,23-15 0 15,28-22 0-15,23-12-2 0,20-9 2 16,14-1-2-16,6-5 1 16,4 5-2-16,-4 13 2 15,-12 10-1-15,-18 9 0 16,-18 7 1-16,-23 5 0 15,-20-3 1-15,-19-1 0 16,-24-6 0-16,-18-14 2 16,-19-9-2-16,-11-21 2 15,-9-12-1-15,-6-14 1 16,-5-10-1-16,7-1-1 15,6 1-1-15,11 11-2 16,8 7-3-16,22 31-20 16,3 6-14-16,25 25 1 15,6 12-3-15,25 25 4 0</inkml:trace>
  <inkml:trace contextRef="#ctx0" brushRef="#br0" timeOffset="53563.0635">3587 6087 103 0,'-11'-23'39'16,"-10"-2"1"-16,6 16-2 15,-13 5-34-15,8 14-1 0,2 13-1 16,4 12 0-16,-2 14-1 16,4 8 0-16,5 8 0 15,2 3 1-15,2-2-1 16,8-7 1-16,-1-6-2 15,6-12 2-15,-1-11-1 16,0-15 1-16,0-15-2 16,4-14 0-16,-4-13-1 15,-2-11 0-15,0-12 1 16,-2-9-1-16,-1-11 1 15,2-4-2-15,0 0 2 16,6-1-1-16,4 11 1 16,-1 3-1-16,8 11 1 15,4 9 0-15,-1 14-1 0,8 11 1 16,1 16 0-16,-4 8 0 15,-1 13 0-15,-4 9 0 16,-8 8 0-16,-9 8 0 16,-5 8 0-16,-12 3 0 15,-11 4-1-15,-5 0 1 16,-9 0 1-16,-4 0 1 15,-1 0-2-15,-4 3 2 16,2 0-1-16,-2 10 1 16,1 4-1-16,2 13 0 15,0 9-1-15,5 2-1 16,5 7-2-16,5-15-6 15,25 4-20-15,-3-32-11 16,22-16-1-16,12-35 0 0,22-21-1 16</inkml:trace>
  <inkml:trace contextRef="#ctx0" brushRef="#br0" timeOffset="53768.0754">4198 6161 116 0,'0'0'41'16,"0"0"1"-16,0 0-3 16,38-18-41-16,1 5-2 15,9-13-8-15,19 12-25 16,-4-8-3-16,5 13 0 15,-7-9-1-15</inkml:trace>
  <inkml:trace contextRef="#ctx0" brushRef="#br0" timeOffset="53917.0839">4422 6301 92 0,'-41'39'42'16,"3"-14"-2"-16,22-4 0 16,16-21-20-16,10-18-47 15,37 5-10-15,15-15-4 16,22-1 1-16,7-9-3 15</inkml:trace>
  <inkml:trace contextRef="#ctx0" brushRef="#br0" timeOffset="54538.1194">6903 5406 62 0,'-25'11'37'0,"-6"6"-2"16,-6 18 2-16,-22 8-22 16,-11 26-9-16,-26 25-1 15,-16 23 0-15,-20 26 1 16,-12 21 0-16,-19 10-1 15,4 5 0-15,0-5-3 16,15-11 1-16,17-23-4 16,24-22-3-16,30-20-19 15,14-39-15-15,37-20 0 16,9-30-2-16,13-9 0 15</inkml:trace>
  <inkml:trace contextRef="#ctx0" brushRef="#br0" timeOffset="54856.1376">5546 6346 97 0,'-2'-13'38'0,"2"13"-1"16,0 0 0-16,-12 24-33 15,3 2-2-15,4 8 2 16,-5 8-2-16,-4 12 2 16,-7 11-2-16,-2 13 2 15,-9 3-1-15,-1 5 0 0,2-2-2 16,5-4 1-1,8-9-1-15,14-9 0 0,23-26-1 16,19-18-1-16,25-21-1 16,18-25-4-16,32-2-25 15,-3-28-9-15,18-1 0 16,-4-9-2-16,3 2 0 15</inkml:trace>
  <inkml:trace contextRef="#ctx0" brushRef="#br0" timeOffset="55433.1706">6706 5987 102 0,'0'-18'39'16,"16"5"0"-16,1-14-1 15,18 4-35-15,1-1-2 16,8 2 0-16,0 7 0 16,-1 6 1-16,-8 11-1 15,-9 16 0-15,-16 12 0 16,-13 11 1-16,-19 10-1 15,-10 8 2-15,-12 3-2 16,-7 5 1-16,-3-4 0 16,6-6 1-16,7-8-2 15,13-11 1-15,15-9-3 0,17-13 0 16,24-13-3-16,14-18-11 15,30 0-22-15,-3-13-6 16,19-1 3-16,-1-15-3 16</inkml:trace>
  <inkml:trace contextRef="#ctx0" brushRef="#br0" timeOffset="55584.1792">7387 6067 106 0,'-21'0'38'0,"21"0"0"16,-17 1-3-16,17-16-46 15,15 10-24-15,2-10-3 16,13 3 0-16,0-9 0 16</inkml:trace>
  <inkml:trace contextRef="#ctx0" brushRef="#br0" timeOffset="55816.1925">7878 5728 105 0,'-34'9'41'16,"-2"15"-1"-16,-13-2 1 15,-2 14-39-15,4 1 3 16,10 5-2-16,11 2-1 16,12 1 0-16,24-8-1 15,20-8-2-15,24-11-1 16,17-12-2-16,22-2-8 15,-3-26-25-15,19-3-3 0,-13-16 0 16,-4-1-1-16</inkml:trace>
  <inkml:trace contextRef="#ctx0" brushRef="#br0" timeOffset="55960.2006">8121 5806 83 0,'-67'70'42'0,"15"17"-3"15,0-9 0-15,16 2-19 16,21-1-55-16,9-16-3 15,16-9-1-15,11-15-1 16</inkml:trace>
  <inkml:trace contextRef="#ctx0" brushRef="#br1" timeOffset="59381.3964">9382 5474 85 0,'0'0'37'16,"16"-6"0"-16,-16 6 1 15,0 19-35-15,3 8-1 16,2 14 1-16,-5 15 1 15,0 18 0-15,-7 15-2 16,-2 7 0-16,-5 5 0 16,0-2-1-16,-1-3-2 15,-1-17-5-15,16-8-30 16,-7-25-1-16,14-11 0 15,-7-35-1-15</inkml:trace>
  <inkml:trace contextRef="#ctx0" brushRef="#br1" timeOffset="59596.4087">9230 6079 97 0,'-33'-16'38'16,"-4"-9"3"-16,19 15-2 16,5-9-30-16,28 6-3 15,20-7 0-15,22-2-2 16,17-1-1-16,15-5-1 15,14-1 0-15,7 1-4 16,7 8-3-16,-17-2-32 16,6 14-3-16,-19-2 0 15,-3 15-3-15</inkml:trace>
  <inkml:trace contextRef="#ctx0" brushRef="#br1" timeOffset="61080.4936">11145 5193 61 0,'-14'-15'34'15,"14"15"-1"-15,-7-14-4 0,7 14-20 16,0 0-3-16,21 7-1 16,-10-2-2-16,7 6-1 15,-2 2 0-15,7 6-1 16,0 2 0-16,0 7 0 15,3 3 0-15,1 2 0 16,-4 6-1-16,3 1 1 16,2 5-1-16,1 3 3 15,2-2-3-15,5 1 2 16,0 1 0-16,5 0 0 15,6-1 0-15,0 2 0 16,5-5 1-16,1 2-4 16,5 3 4-16,1 0-3 0,4-1 0 15,1 3 1 1,-1-1-1-16,1-3 0 0,-4 4 0 15,-3-3 1-15,-3 2-1 16,3-2 2-16,-10-1-2 16,1-1 3-16,-1 1-3 15,-3-1 2-15,-1-3-1 16,5-2 1-16,-2-2-2 15,-2 1 0-15,4-2 0 16,-3-1 1-16,0 1-1 16,1-2 0-16,-2 0 0 15,-1-3 0-15,-6 1 0 16,0-3 0-16,-4-6 0 15,-5-2 0-15,-4-4-1 0,-4-7-2 16,-4 0-3-16,-16-12-21 16,18-5-10-16,-17-6 0 15,2 0-1-15,-12-9 1 16</inkml:trace>
  <inkml:trace contextRef="#ctx0" brushRef="#br1" timeOffset="61779.5336">11814 5880 50 0,'0'0'33'16,"0"0"1"-16,-11 6 0 16,11-6-17-16,0 0-6 0,-6 10-3 15,6-10-2-15,-4 23-1 16,0 0-2-16,-1 13-1 15,-4 7 0-15,-2 13 0 16,-2 8-1-16,-6 6 0 16,-3 1 0-16,1 1 2 15,3-8-2-15,4-6 1 16,-3-12-1-16,12-9 1 15,2-17-1-15,3-20 2 16,11-7-3-16,2-19-1 16,-1-12 2-16,1-9-2 15,-3-8 2-15,3-6-2 16,-5-6 2-16,3 1-2 15,-7 3 3-15,6 6-2 0,-6 7 1 16,8 8 0-16,2 7 1 16,3 12-1-16,11 10 1 15,6 8-1-15,11 7 0 16,6 6 0-16,10 4-1 15,5 4 1-15,6 3-2 16,-3-2-2-16,3 10-16 16,-10-16-18-16,4 4-2 15,-15-14 0-15,-2 0-2 16</inkml:trace>
  <inkml:trace contextRef="#ctx0" brushRef="#br1" timeOffset="62478.5736">12834 5672 98 0,'-11'-9'38'16,"11"9"1"-16,14-21-2 15,15 8-36-15,8-5 2 16,8 3-4-16,5-1 3 16,1 3-3-16,0 3 2 15,-9 4-3-15,-9 10 3 16,-13 11 0-16,-14 4-1 0,-12 9 2 15,-12 4 1-15,-8 3 0 16,-5 1 0-16,1-4-1 16,2-1 1-16,8-10-2 15,11-5 2-15,15-6-3 16,13-4 0-16,15-4 0 15,7-2 1-15,5 4-1 16,-2-1 0-16,-5 7 1 16,-9 5 0-16,-12 8 0 15,-16 5 0-15,-11 9 0 16,-19 5 0-16,-6-1 0 15,-4 2-1-15,-4-4 0 16,2-2-2-16,5-12-3 16,21 4-31-16,-3-23-4 0,17-6 0 15,14-3-2-15</inkml:trace>
  <inkml:trace contextRef="#ctx0" brushRef="#br1" timeOffset="62681.5852">13557 5999 122 0,'-35'1'42'15,"7"3"0"-15,-6-13-4 16,30-2-41-16,4 11-12 0,14-29-24 15,19 14-3 1,0-12 2-16,14 8-3 0</inkml:trace>
  <inkml:trace contextRef="#ctx0" brushRef="#br1" timeOffset="63041.6058">13980 5638 109 0,'0'0'38'16,"-5"-15"3"-16,20 10-4 16,7-10-33-16,11 5-4 15,6-3 3-15,1 6-3 16,0 4 2-16,-3 5-1 0,-8 8 0 15,-10 5 2-15,-10 10-3 16,-13 7 2-16,-16 5 0 16,-12 12-1-16,-12 6 1 15,-7 1 0-15,-5 4 1 16,3-2-4-16,7-4 4 15,12-6-1-15,19-12-2 16,19-11 0-16,22-13 0 16,16-15-3-16,19-6-3 15,2-16-33-15,22 3-3 16,-7-14 2-16,5 8-3 15</inkml:trace>
  <inkml:trace contextRef="#ctx0" brushRef="#br1" timeOffset="63636.6398">16146 5000 85 0,'-11'-16'36'15,"-25"15"0"-15,-7 26 0 16,-18 18-33-16,-5 24-2 16,-8 21 3-16,5 20 0 15,0 7 2-15,12 12-2 16,14 3 0-16,21-4-2 15,17-6-2-15,18-22-6 16,30-11-29-16,13-19-4 16,21-14 0-16,6-24-1 15</inkml:trace>
  <inkml:trace contextRef="#ctx0" brushRef="#br1" timeOffset="63853.6522">16190 5852 112 0,'-12'0'40'0,"12"0"1"15,9-10-2-15,16 2-41 16,8 0-3-16,25 3-32 15,-6-3-2-15,13 8-1 16,-4-6 0-16</inkml:trace>
  <inkml:trace contextRef="#ctx0" brushRef="#br1" timeOffset="64340.6801">16832 5679 106 0,'0'0'39'16,"0"0"1"-16,14-12-4 15,11-1-33-15,3 5-4 16,0-5 3-16,5 6-3 15,-8-4 3-15,4 10-4 16,-3 3 3-16,-5 2 3 0,-6 10-3 16,-8 5 0-16,-7 8 1 15,-8 6 0-15,-4 8 0 16,-5 4 0-16,-3 4-1 15,1 0-2-15,3 2 2 16,8-6-1-16,5-8 0 16,12-8 1-16,12-13-1 15,9-13 1-15,13-17 0 16,4-10 0-16,3-13 1 15,-1-8 0-15,-2-7-2 16,-5-4 4-16,-13-2-4 16,-11 3 0-16,-8 4 0 15,-6 11-1-15,-4 4 0 16,-1 10-2-16,3 7 1 0,8 5-5 15,13 14 1-15,0-9-17 16,25 19-16-16,-6-8-3 16,21 7 2-16,-3-9-2 15</inkml:trace>
  <inkml:trace contextRef="#ctx0" brushRef="#br1" timeOffset="64716.7015">17780 5683 107 0,'-1'11'43'16,"1"-11"-3"-16,27-4-1 0,10-9-36 15,4 5-4-15,6-6 2 16,6-3-2-16,-1-2 2 15,0 3-3-15,-4-3 2 16,-14-1-1-16,-7 3 1 16,-15-3 1-16,-15 4 0 15,-15 3-1-15,-15 5 1 16,-12 8 0-16,-9 7 0 15,-4 12 0-15,3 8 0 16,0 10 1-16,11 5 1 16,10 5-1-16,17 1 0 15,18 0-1-15,16-3 0 16,18-11 0-16,18-5-3 15,13-14-4-15,20 1-32 16,-5-20-2-16,13-5-1 0,-13-15 0 16</inkml:trace>
  <inkml:trace contextRef="#ctx0" brushRef="#br1" timeOffset="73294.1921">19105 5610 63 0,'28'-22'35'0,"3"3"0"16,-10-1 2-16,-1 12-27 15,-13-5-4-15,-7 13 0 16,0 0 0-16,0 0-1 16,-18 5-1-16,-4 13-1 15,-9 5-1-15,-1 7 2 16,-2 6 0-16,1 4-1 15,2 3 1-15,11 2-1 16,6-1 0-16,13-7-1 16,11-8 1-16,11-9-3 15,14-13 0-15,9-9 1 16,7-12-3-16,-2-11 3 15,-2-12-2-15,-6-5 0 16,-8-3-1-16,-13 0 1 0,-14 5 0 16,-18 5-1-16,-11 8 2 15,-10 7-3-15,-3 11 2 16,-2 2-3-16,7 14-3 15,-2-13-26-15,33 6-7 16,0 12 1-16,28-8-1 16</inkml:trace>
  <inkml:trace contextRef="#ctx0" brushRef="#br1" timeOffset="73579.2084">20169 5176 96 0,'-13'-54'37'0,"4"5"2"16,-14-8-3-16,10 9-34 16,-14 4-1-16,-1 13 1 15,-4 11-2-15,-1 20 2 16,-5 19 2-16,0 22-1 15,-4 20 0-15,4 19-2 16,0 16 0-16,5 11 0 16,6 8 1-16,6-3-4 15,13-1-4-15,-2-19-31 16,24-9-1-16,0-27 0 15,15-12-1-15</inkml:trace>
  <inkml:trace contextRef="#ctx0" brushRef="#br1" timeOffset="73753.2184">19697 5630 109 0,'-15'-11'40'0,"4"-5"1"16,11 16-2-16,19-7-36 15,13 1-2-15,13 2-4 16,6-12-8-16,18 13-27 15,-7-7-3-15,11 8 1 16,-9-4-3-16</inkml:trace>
  <inkml:trace contextRef="#ctx0" brushRef="#br1" timeOffset="74496.2608">21039 5315 81 0,'0'0'38'0,"-20"14"-2"15,12 6 1-15,-8 6-31 16,5 10-3-16,5 12-1 16,6 11 3-16,-3 3 0 15,5 8-1-15,2-2 0 16,2 2-1-16,0-9 1 15,0-8-2-15,-1-12 1 16,1-7-3-16,-5-13 0 16,-1-21 1-16,0 0-1 0,-6-17 0 15,1-11-2-15,1-13 3 16,1-8-3-16,1-15 0 15,2-10 0-15,2-9 1 16,8-5-1-16,2-5 0 16,6 3 3-16,3 3-3 15,5 12 3-15,6 10-1 16,2 16 1-16,3 16-1 15,3 18 1-15,-2 15-1 16,-1 14 0-16,-3 12 0 16,-6 6 0-16,-8 7 0 15,-7 5 0-15,-8 4 1 16,-13 3-2-16,-11-3 1 15,-11 0 0-15,-8-6 0 0,-7-2-1 16,-1-7-1-16,6-2-4 16,-4-17-23-16,24 6-10 15,3-11 1-15,21 0-2 16</inkml:trace>
  <inkml:trace contextRef="#ctx0" brushRef="#br1" timeOffset="74774.2767">21536 5710 111 0,'15'-4'38'16,"-15"4"1"-16,0 0-6 15,-5 16-28-15,-1 1-2 16,-11 4 3-16,3 10-5 16,-3 1 2-16,0 4-3 15,8-2 1-15,9-8-4 16,13 6-8-16,2-28-27 15,25-5-2-15,3-20 1 16,13-3-3-16</inkml:trace>
  <inkml:trace contextRef="#ctx0" brushRef="#br1" timeOffset="74911.2847">21721 5400 106 0,'-38'-14'39'0,"4"-3"-2"15,16 4-5-15,18 13-66 16,-6-30-4-16,28 13 0 15,0-12-2-15</inkml:trace>
  <inkml:trace contextRef="#ctx0" brushRef="#br1" timeOffset="75247.3039">21976 4660 95 0,'-6'-20'39'0,"6"20"0"16,15-3-1-16,21 19-36 16,-2 10 1-16,8 14-1 15,9 13 2-15,3 15-1 16,1 12 0-16,2 13-1 15,-8 5 1-15,-9 4-2 16,-13 9 1-16,-12-1 0 16,-19-1 0-16,-14-4 0 15,-17-3 0-15,-10-12-1 16,-9-9 0-16,-8-11-4 15,17-7-24-15,-7-30-11 16,14-7-3-16,8-25-1 16,30-1 0-16</inkml:trace>
  <inkml:trace contextRef="#ctx0" brushRef="#br2" timeOffset="90308.1653">17066 8729 49 0,'0'0'29'15,"0"0"3"-15,0 0-2 16,0 0-21-16,0 0-4 15,0 0 1-15,0 0-2 16,-12 14-1-16,9-1 0 16,-5-2-1-16,-1 9 1 15,-5-4-2-15,-1 11 2 16,-1-3-1-16,-2 5 0 15,-5 2 0-15,1 2 0 16,-4 5 0-16,1 4 0 16,-2-2 0-16,-1 5-1 0,-2 0 0 15,-3 2 0-15,1 0 0 16,-3 1-1-16,-1-1 0 15,-1 2 1-15,-1 0-1 16,-2 2 1-16,0 2-1 16,0 1 1-16,-2 6-1 15,-5 6 2-15,1 2-2 16,0 7 1-16,-4 3-3 15,0 5 2-15,-4 0-1 16,-3 5 1-16,-8 0-1 16,2-2 1-16,-3 2-2 15,-3-2 3-15,-5-2-2 16,2-2 0-16,-2-2 1 15,2-3-1-15,-1-4 1 0,0-1-1 16,0-1 0-16,-1 1 0 16,2-1 1-16,2 1 1 15,2 0-1-15,0-3 2 16,4 3-2-16,3-1-1 15,-1-2 2-15,3 2-1 16,-2-4 0-16,-2 8 0 16,-4 2 0-16,1-2-2 15,-5 1 2-15,3-4 1 16,-1 2 0-16,1-5-1 15,7-4 0-15,4-8 0 16,12-9 0-16,4-7-1 16,13-4-2-16,0-17-14 0,17 3-20 15,3-13 0-15,8-10-1 16,0 0 0-16</inkml:trace>
  <inkml:trace contextRef="#ctx0" brushRef="#br2" timeOffset="90759.1911">14713 11395 51 0,'-6'-16'35'0,"10"-1"0"16,1-6 0-16,14 3-28 16,-10-3-2-16,8 9 2 15,-5-1-2-15,4 14-2 16,-16 1 0-16,15 28 0 15,-20 2-1-15,-4 14 2 16,-8 6-1-16,-4 16 1 16,-5 5-2-16,2 1 0 15,1-6 1-15,7-5-1 0,11-10 0 16,17-12-2-16,17-17 1 15,18-19-4-15,24-11 2 16,18-21-7-16,19-1-31 16,5-11 0-16,17-2 0 15,-6-5-2-15</inkml:trace>
  <inkml:trace contextRef="#ctx0" brushRef="#br2" timeOffset="91339.2243">16048 10780 46 0,'-28'0'30'0,"6"3"0"16,-8-1-1-16,3 1-25 15,3 4-2-15,-1-5 2 16,2 3 0-16,0-7 0 15,6 6 1-15,-1-6 0 16,18 2 2-16,-21 1-1 16,21-1 0-16,0 0-1 15,17 18 0-15,8-11-1 16,21 2 0-16,20-2-2 15,20-2 1-15,21-3-1 16,24-5-1-16,21-7 0 16,11-1-1-16,13-3-1 15,4-4-2-15,2 8-6 0,-14-6-28 16,-8 12 0-16,-28-3 0 15,-22 8-1-15</inkml:trace>
  <inkml:trace contextRef="#ctx0" brushRef="#br2" timeOffset="91795.2504">16663 9848 67 0,'-21'-10'34'0,"2"-1"-1"15,7 5 0-15,2-1-22 16,20 14-4-16,8 1-2 16,16 11 0-16,10 6-2 15,14 9 0-15,0 7 0 0,2 15-3 16,-3 7 0-16,-14 8 0 15,-13 10-1-15,-18 3 1 16,-19 4-2-16,-16-3 0 16,-10 1-3-16,-10-19-2 15,6-4-29-15,-2-20 1 16,12-18-2-16,10-20 1 15</inkml:trace>
  <inkml:trace contextRef="#ctx0" brushRef="#br2" timeOffset="92058.2654">17435 9982 101 0,'0'0'37'15,"0"0"1"-15,-22 20-2 16,10 9-34-16,-6 0-1 15,6 10-1-15,3 0 0 16,10 5 2-16,7-3-1 16,16-7 0-16,17-12 0 15,16-9 0-15,18-17-2 16,13-18-1-16,18 1-19 15,-7-22-17-15,2-1 2 16,-13-12-2-16,-7 6 0 16</inkml:trace>
  <inkml:trace contextRef="#ctx0" brushRef="#br2" timeOffset="92208.274">17951 9934 102 0,'-61'63'36'16,"0"5"0"-16,16 11 1 15,3-4-34-15,23 2-4 16,20-5-7-16,13-20-29 15,28-6-1-15,8-24 2 16,19-9-2-16</inkml:trace>
  <inkml:trace contextRef="#ctx0" brushRef="#br2" timeOffset="92508.2911">18278 10049 100 0,'-39'8'39'0,"-3"1"-1"16,10 13 0-16,3 2-33 15,14 2-3-15,13 1-1 16,15-4 1-16,15-4-3 16,15-3 2-16,8-4-2 15,7 1 2-15,0 0-2 16,-6-1 2-16,-6 6 0 15,-15 2-1-15,-14 8 0 16,-17 1 0-16,-15 6 0 16,-7-5-2-16,-10 1-2 15,-6-18-7-15,10 5-26 16,-3-19-2-16,17-6 0 15,3-15 0-15</inkml:trace>
  <inkml:trace contextRef="#ctx0" brushRef="#br2" timeOffset="92675.3007">18418 9980 107 0,'0'0'39'16,"-12"-12"-1"-16,22 7-1 15,6-2-38-15,11-15-8 16,22 7-27-16,-2-7-1 15,11 3 0-15,2-8-1 16</inkml:trace>
  <inkml:trace contextRef="#ctx0" brushRef="#br2" timeOffset="92929.3153">18985 9683 107 0,'-45'38'39'0,"-9"4"1"15,7 12-1-15,-1-4-33 16,16 7-1-16,10-4-2 15,17-3 0-15,18-12-1 16,19-11-1-16,12-17 0 16,9-13 0-16,7-14 0 15,-5-8 0-15,-5-13 0 16,-10-6-2-16,-15-5-1 15,-19 1-3-15,-13 13-13 16,-29-10-20-16,-3 18-3 16,-24-2 0-16,-4 16-2 0</inkml:trace>
  <inkml:trace contextRef="#ctx0" brushRef="#br2" timeOffset="93636.3557">14589 9616 86 0,'-10'-13'39'0,"14"2"-2"16,5-10 2-16,17-4-30 15,6-1-8-15,12 2 0 16,7 3 0-16,1 8-1 16,-6 3 1-16,-3 12-2 15,-9 10 3-15,-17 10 0 16,-10 13-1-16,-14 11 1 15,-11 6 0-15,-9 10 1 16,-9 3-2-16,-2 1 3 16,2-4-3-16,6-6 1 0,10-9-1 15,13-9 0-15,13-15 0 16,15-12-1-16,20-17-1 15,9-14-2-15,19-3-3 16,-3-18-31-16,17 1-2 16,-10-10-1-16,7 5-1 15</inkml:trace>
  <inkml:trace contextRef="#ctx0" brushRef="#br2" timeOffset="93809.3656">15438 9600 110 0,'-12'2'38'0,"1"-9"2"0,11 7-6 16,4-22-36-16,7-2-9 16,12 5-26-16,0-9-2 15,11 7 1-15,-3-6-2 16</inkml:trace>
  <inkml:trace contextRef="#ctx0" brushRef="#br2" timeOffset="94041.3789">15820 9290 99 0,'-21'9'39'16,"-4"-4"0"-16,5 11-1 16,-2-5-34-16,8 7 0 0,3 1 0 15,11 2-2-15,8-1 1 16,14-4-2-16,15-6 1 15,14-9-1-15,14-10-2 16,12-11-1-16,11-7-4 16,-6-19-30-16,13 2-3 15,-16-14 0-15,-7 10-2 16</inkml:trace>
  <inkml:trace contextRef="#ctx0" brushRef="#br2" timeOffset="94192.3875">16180 9082 106 0,'-50'69'40'15,"13"17"-1"-15,2-6 0 0,16 6-36 16,11 4-9-16,7-15-30 16,18-8-3-16,5-16 0 15,13-13-2-15</inkml:trace>
  <inkml:trace contextRef="#ctx0" brushRef="#br2" timeOffset="94328.3953">16384 9683 93 0,'-38'6'5'16,"4"-2"-3"-16,10-7-2 16,3 4-22-16</inkml:trace>
  <inkml:trace contextRef="#ctx0" brushRef="#br2" timeOffset="96738.5331">14008 12546 36 0,'0'0'30'0,"0"0"0"16,14-3-11-16,-14 3-9 16,0 0 0-16,5-9-2 15,-5 9-3-15,0 0 0 16,0 0-1-16,0 0-1 15,0 0-1-15,0 0 0 0,0 0 0 16,0 0-1-16,0 0 0 16,0 0 2-16,0 0-2 15,0 0 0-15,0 0 0 16,0 0 0-16,0 0 0 15,0 0 1-15,0 0-1 16,0 0 0-16,-12 1 0 16,12-1 0-16,0 0 0 15,-11-1-1-15,11 1 1 16,0 0-1-16,-17-5 0 15,17 5 0-15,-9-10 0 16,9 10 0-16,-8-17 0 16,1 7 0-16,-2-3 1 15,0 0 0-15,-1 1 0 16,-4-4-1-16,-2 1 0 0,-4-4 0 15,-2 1 1-15,0-2-1 16,-3 0-1-16,-4-6 1 16,-1-1 0-16,-3-3 0 15,1-4 0-15,-2-2 0 16,-3 2 0-16,-1-3 0 15,0-1 0-15,0 2 0 16,-1 0 0-16,-2 1 0 16,-1 2 0-16,0 1 0 15,-1 0-1-15,1-2 1 16,-1 2 0-16,-2-5 0 15,1 1 1-15,-3-1-1 16,2-2 0-16,-2 1 0 16,-1 0 1-16,-2-2-2 0,0 1 2 15,1 2-1-15,-3 0 0 16,5 1 0-16,-6 0 0 15,3-2 0-15,3 4 0 16,-2-3 0-16,3 1 0 16,-1-1 0-16,0 2 0 15,2 0 0-15,-1-2-1 16,7 2 0-16,-3-2-6 15,16 6-27-15,-8 1-1 16,9 6 0-16,-3 0 0 16</inkml:trace>
  <inkml:trace contextRef="#ctx0" brushRef="#br2" timeOffset="97414.5718">13290 11828 14 0,'10'7'30'0,"-10"-7"2"16,12 14 0-16,-12-14-19 16,0 0-2-16,0 0-1 15,-13-4-1-15,-4-5-3 16,2 3-1-16,-8-5 0 15,-4 4 0-15,-7-7-2 16,-5 7 0-16,-15-3 0 16,-7 3-1-16,-9 0 0 15,-15 2-1-15,-10 2 0 16,-14 0-1-16,-15 0 1 15,-10 2 0-15,-6 0-1 16,-3-2 1-16,-4 1 0 16,-3-4-1-16,5 3-1 15,2-9-6-15,25 8-31 16,4-8 2-16,20 2-1 0,8-2 3 15</inkml:trace>
  <inkml:trace contextRef="#ctx0" brushRef="#br2" timeOffset="98051.6082">12530 11111 66 0,'-11'-6'37'16,"-6"2"-1"-16,-1 14 0 15,-10 8-31-15,3 17-1 16,-10 13 0-16,1 13 0 16,-5 7 0-16,5 9 0 15,2-3-3-15,12-3-4 16,20-5-18-16,11-24-17 0,22-11 0 15,11-20-1-15,15-11-1 16</inkml:trace>
  <inkml:trace contextRef="#ctx0" brushRef="#br2" timeOffset="98511.6345">10429 11043 73 0,'14'-14'37'16,"-5"-1"0"-16,-9 15-5 16,0 0-26-16,0 0-2 15,1 17 1-15,-11 6-1 16,-4 6-1-16,-1 4 1 0,-4 3-2 15,9 1 0-15,4-2 0 16,13-9 0-16,15-10-1 16,17-13-1-16,23-15-3 15,10-13-4-15,21 0-31 16,-8-18 0-16,5 1-1 15,-11-7-2-15</inkml:trace>
  <inkml:trace contextRef="#ctx0" brushRef="#br2" timeOffset="98684.6444">10845 10986 89 0,'-52'39'36'16,"9"10"1"-16,6-7-1 0,12 4-34 15,16-4-3-15,14-9-2 16,20 5-21-16,8-21-13 15,15-6 0-15,4-17-2 16,13-5 1-16</inkml:trace>
  <inkml:trace contextRef="#ctx0" brushRef="#br2" timeOffset="98961.6603">11150 10998 82 0,'-33'6'39'0,"7"11"-2"16,0-5 2-16,19 3-36 15,0 0 0-15,12 1-1 16,8-3 0-16,12 0 0 0,8-3-1 16,3 7 0-16,1 0 0 15,2 2 0-15,-8 3 0 16,-9 4-1-16,-12 2 1 15,-5 1-1-15,-11-1-1 16,-8-5-1-16,0-1-4 16,-10-22-10-16,11 3-23 15,-1-20 1-15,11-3-2 16,2-18 1-16</inkml:trace>
  <inkml:trace contextRef="#ctx0" brushRef="#br2" timeOffset="99127.6698">11285 10863 92 0,'-16'7'36'0,"9"5"1"16,7-12 0-16,8 15-36 16,13-10-4-16,2-10-6 15,24 4-27-15,-4-7-1 16,7 1 1-16,-1-8-1 15</inkml:trace>
  <inkml:trace contextRef="#ctx0" brushRef="#br2" timeOffset="99375.684">11666 10789 90 0,'-27'4'38'0,"6"8"1"16,-10 0 0-16,7 7-33 0,0 2-2 16,8 5-2-16,5 2 1 15,10 2-2-15,5-2 0 16,10-3-1-16,4-3 1 15,1-6-1-15,0-7 1 16,-3-6 0-16,-2-9-1 16,-9-11 0-16,-2-5 0 15,-9-8-1-15,2 0-4 16,-10-13-26-16,11 11-9 15,-2-4 1-15,7 13-2 16</inkml:trace>
  <inkml:trace contextRef="#ctx0" brushRef="#br2" timeOffset="100321.7381">14559 11866 60 0,'0'0'36'15,"0"0"-1"-15,9-5 1 16,-9 5-30-16,0-14-1 15,-5 4-1-15,5 10 0 16,-10-23-1-16,2 10 0 16,-10-6-1-16,4-3 1 0,-4-2-2 15,2-2 2-15,-4-4-3 16,0 3 1-16,2-3-1 15,0 3 1-15,2 4-1 16,1 6-1-16,5 1 1 16,-2 4-1-16,12 12 2 15,-14-13-1-15,14 13 0 16,0 0 0-16,0 0 0 15,0 0 0-15,0 0 0 16,0 0 0-16,0 0 0 16,-10 10 0-16,10-10 1 15,0 0-1-15,-8 11 1 16,-3-3-1-16,-5 3 0 15,-7 5 2-15,-7 6-1 16,-11 9 0-16,-6 7 0 16,-9 7-2-16,-5 3 2 0,0 2-2 15,6 1 1-15,0-10-5 16,16 2-4-16,2-20-31 15,18-4 2-15,10-17-1 16,9-2 1-16</inkml:trace>
  <inkml:trace contextRef="#ctx0" brushRef="#br2" timeOffset="100459.7459">13903 11862 82 0,'-13'9'39'0,"13"-9"-4"15,-18 19-6-15,18-19-64 16,0 0-2-16,9-11-1 0,9-2-1 15</inkml:trace>
  <inkml:trace contextRef="#ctx0" brushRef="#br2" timeOffset="102326.8527">14117 12418 34 0,'0'0'30'0,"0"0"0"0,0 0-4 16,0 0-16-16,0 0-2 15,-8 15-2-15,8-15-2 16,0 0 0-16,-15 8 0 15,15-8 2-15,0 0-3 16,0 0 3-16,0 0-3 16,0-11 1-16,0 11-1 15,0 0 0-15,-8-15 0 16,8 15-1-16,-14-6 0 15,5 4 0-15,-5-3-1 16,3 2 1-16,-3-4-1 16,4 0-1-16,-3-4 1 15,4 0-2-15,3-3 2 16,0 0-2-16,2-2 2 0,-2 1-2 15,-2-2 2-15,0 2-1 16,-3-1 0-16,1 2 1 16,-5-3-1-16,-1 2 0 15,-3-4 0-15,2 3 1 16,-4-6-1-16,-1 0 0 15,0-2 0-15,-4-1 0 16,0-1 1-16,-3 1-1 16,0-1 0-16,-4 2 0 15,1-1 1-15,-4 3-2 16,1 0 2-16,-3 2-1 15,5 1 0-15,-3-3 0 16,2 0 0-16,2 2 0 16,1-2 0-16,1-1 0 0,1-2 0 15,4 0 3-15,-2-3-4 16,4 5 3-16,-4-2-3 15,1 0 3-15,-2 2-3 16,1 1 2-16,-4 4-1 16,0 1-1-16,-4-1 1 15,-3 2 0-15,1 0 1 16,-1-1-1-16,-1-3 0 15,2 1 0-15,2-5 0 16,0 0 1-16,4-2-1 16,1-1 1-16,1-2-1 15,2-1 0-15,-2 3 1 16,1-2-1-16,0 4 0 0,-1-3 1 15,-1 2-1-15,-1 2 0 16,1-2 0-16,-4 0 0 16,2 0 0-16,0-1 1 15,0-3-1-15,-2 0 2 16,-1-2-1-16,1 0 1 15,-2-2-1-15,-2 1 1 16,0-3-1-16,-1 2 1 16,0-2-2-16,-2 1 0 15,-1 3 1-15,1-2-1 16,-2-1 0-16,-2 1 0 15,3-1 0-15,-1 0 0 16,-2-1 1-16,4-2-1 16,-4 0 0-16,2-1 0 15,1 0 1-15,-1 1-1 0,1 0 1 16,-1 0-1-16,3-2 2 15,0 3-2-15,3-2 1 16,0 1-1-16,3 0 1 16,-1 1-2-16,2-1 2 15,3 1-1-15,-1 2 0 16,1-1 0-16,-1 0 0 15,3 0 0-15,-3 2 0 16,4-1 0-16,-2-1-1 16,0-1 1-16,0 3 0 15,0-4-1-15,-4 2 0 16,4 1 0-16,-3-3 1 15,2 3-1-15,-4-2 1 16,-1 0-1-16,3 0 2 0,-2-1-1 16,4 1 0-16,-3 1 0 15,0-3 0-15,0 1 0 16,3 0 0-16,-2 0 0 15,0 2 0-15,-1-1 0 16,1 0 1-16,-2 3-1 16,-2-2-1-16,2 3 1 15,-3-3-1-15,-3 2 1 16,0 1-2-16,0-2 2 15,-4 0-1-15,5 0 1 16,-2-2 1-16,1 1-1 16,0-2 0-16,3-1 0 15,0-1 0-15,4-2 0 16,-4 2 0-16,1-2 0 0,1 2 0 15,0 0 0-15,-2 5 0 16,1-3 0-16,-2 2 0 16,0 2 0-16,1-3 1 15,-1 1 0-15,-2 1 0 16,4 0 0-16,-1-1 0 15,1 2 0-15,0 0 0 16,3 2 0-16,0 3-1 16,4 1 0-16,2 3 0 15,-1 0 0-15,8 1 1 16,-3 0-1-16,4 3 0 15,4 2 0-15,1 0 1 16,4 3-1-16,1 1 0 0,-1 2-2 16,10 13-2-1,-11-18-11-15,11 18-21 0,0 0-3 16,8 15 1-16,-8-15-2 15</inkml:trace>
  <inkml:trace contextRef="#ctx0" brushRef="#br2" timeOffset="104246.9625">10613 9567 23 0,'23'-22'28'16,"-12"-10"-1"-16,8 7 2 15,-5 2-10-15,-6-7-4 16,3 13-8-16,-7-4 1 16,10 15 0-16,-14 6 3 15,0 0-2-15,0 0 1 16,-11 19-2-16,3 3-2 15,-1 8-2-15,5 8-1 16,-2 12 0-16,-1 8-1 16,4 8 0-16,-6 2-1 15,3 3 0-15,1-2-1 16,-2-7 1-16,2-9-1 15,1-12 1-15,3-14 0 16,4-16 0-16,6-23 0 0,5-18 0 16,5-19 0-16,4-14-1 15,4-11 1-15,-3-10 0 16,2-7-2-16,-1 0 0 15,-3 9 1-15,-1 12-1 16,-5 13 1-16,1 16 0 16,1 13 0-16,11 13 1 15,4 11 0-15,14 6 1 16,13 4-1-16,12 0 0 15,13 3-1-15,5-2-4 16,11 13-24-16,-16-16-12 16,3 12 0-16,-20-2-3 15,-6 8 0-15</inkml:trace>
  <inkml:trace contextRef="#ctx0" brushRef="#br2" timeOffset="105001.0057">8276 9143 89 0,'-46'16'37'15,"23"4"1"-15,11-16 1 16,24 1-35-16,20-10 0 16,25-1-1-16,9-5-1 15,12 3 0-15,4 3-1 16,-2 2 0-16,-6 8 0 15,-14 5 0-15,-16 12-1 16,-20 9 1-16,-19 11-1 16,-15 6 2-16,-17 8-1 15,-7 0 1-15,-9-1 0 16,0 1 0-16,2-10-1 15,12-6 1-15,14-13-1 16,13-10 0-16,19-9 0 16,17-8-1-16,13-3 0 15,7-3 0-15,2 2 0 0,-2 7 1 16,-10 8-1-16,-14 10 1 15,-17 12-1-15,-17 11 1 16,-19 12-1-16,-16 4 0 16,-9 3 1-16,-6-6-3 15,0-4 0-15,9-16-4 16,19-4-22-16,7-32-13 15,19-1 1-15,31-43-2 16,18 0 0-16</inkml:trace>
  <inkml:trace contextRef="#ctx0" brushRef="#br2" timeOffset="105173.0156">9333 9594 114 0,'-37'15'41'16,"9"-1"-1"-16,0-13-4 15,21-11-44-15,7 10-30 16,12-31-2-16,11 10 0 16,3-13-2-16</inkml:trace>
  <inkml:trace contextRef="#ctx0" brushRef="#br2" timeOffset="105525.0357">9523 9344 108 0,'-12'-6'39'0,"12"6"3"16,6-24-5-16,17 2-35 16,7-2 0-16,11 3 0 15,-2 1 0-15,3 11-1 16,-4 9 0-16,-10 12 0 15,-7 13 0-15,-13 16 0 16,-11 10 0-16,-16 17 1 16,-11 9 0-16,-9 8 0 15,-9 5 0-15,-2 0 0 16,3-4 0-16,0-7 1 15,15-12-3-15,10-13 0 16,18-17 0-16,24-15 0 16,18-21 0-16,21-15 0 15,23-6-11-15,2-17-29 0,20 4-1 16,-9-9-2-16,5 10-1 15</inkml:trace>
  <inkml:trace contextRef="#ctx0" brushRef="#br3" timeOffset="111770.3929">17181 8890 85 0,'0'0'34'16,"9"-11"-4"-16,-17 1 0 16,8 10-23-16,0 0-2 15,-11-5 0-15,11 5-1 16,-16 0-1-16,5 0 1 15,1 4-1-15,-4-1-1 0,0-2 1 16,-2-1-1-16,-2-1-1 16,0-3 0-16,-1-1 0 15,-3-2 0-15,2 0-1 16,-2-2 0-16,2 0 1 15,-7-2-1-15,5 4 0 16,-5-2 0-16,-2 1 1 16,-3 0-1-16,-2-1 0 15,-9 0 0-15,-1-3 0 16,-4 0 0-16,-2-1 0 15,-6-4 0-15,0-1 1 16,-6 1-3-16,-4-1 2 16,-1 3-1-16,-6 2 2 15,-7-2-3-15,-4 4 3 16,-2 3-3-16,-3-1 2 0,-4 1 0 15,-1-1-1-15,-2-2 1 16,-5-1 0-16,3-6-1 16,-4 0 0-16,-1 1 1 15,-3-7-1-15,2 3 1 16,-5-2-1-16,1-2 1 15,-4 2-1-15,1 0 1 16,1 4-1-16,-4-1 1 16,-3-1 0-16,-3 4-1 15,-4-3 1-15,0 1 0 16,-1 0 0-16,-1 0 0 15,-2-4 0-15,-4 0 0 16,0-1 0-16,2 3 0 16,0-5 0-16,2 5 0 0,0-3 0 15,0 5 0-15,-1-3 0 16,0 4 0-16,2 0 0 15,0-2 0-15,-2 0 0 16,-3-2 1-16,-2 1 1 16,5-1-1-16,-2-1 1 15,0-2-1-15,3 2 1 16,-6 1-1-16,7-1 1 15,3-1-2-15,3 0 0 16,0 1 0-16,3 1 0 16,2 0 1-16,2 4-1 15,2-1 0-15,5 3 0 16,-1 2 0-16,4 3 0 15,0-1 0-15,4 3 0 0,1-2 0 16,5-1 0-16,3 2 0 16,4-3 0-16,4 0 0 15,5 1 0-15,7-1 0 16,11 1-1-16,8 7-1 15,6-6-5-15,19 11-27 16,-3 0-3-16,14 10-1 16,2-2-2-16</inkml:trace>
  <inkml:trace contextRef="#ctx0" brushRef="#br3" timeOffset="113828.5106">16993 9067 20 0,'4'9'15'16,"-4"-9"3"-16,-1 15 2 15,1-15-6-15,0 0 1 16,0 0 1-16,0 0 0 15,10-5-2-15,-14-9-1 16,4 14-1-16,0 0-3 16,2-9-2-16,-2 9-2 15,-12-5-1-15,12 5 0 16,-12-1-2-16,12 1 0 15,-18-1 0-15,18 1-1 16,-18-12 0-16,3 5 0 16,0-1-1-16,-4-2 1 15,-4 2 0-15,-1-2 0 16,-4 2-1-16,-5 4 1 0,-3-1-1 15,-2 2 1-15,-5 0-1 16,-2 1 0-16,-2-1 0 16,-1-3 0-16,-1 0 1 15,-1-1-1-15,-3-2 0 16,1 1 0-16,-1-1-1 15,-3 1 2-15,1-2-2 16,-4 3 2-16,0-2-1 16,-3 1 0-16,2 0 0 15,0-2 0-15,1 0 0 16,-2-1 0-16,5-4 0 15,-2-1 0-15,4 0 0 16,-1-2 0-16,-2 1 0 16,4-3 0-16,-6 3 1 0,1-1-1 15,-2 2 0-15,-1-3 0 16,-1 4 0-16,-1 0-1 15,0 4 1-15,0 0-1 16,-1-4 0-16,-2 4 0 16,5 0 1-16,-4-3-2 15,-2 2 2-15,-3-3 0 16,1 0 0-16,0 0 0 15,0-1 0-15,-2 2 0 16,1 0 0-16,1 0 0 16,1 1 0-16,0 2-1 15,-3-1 1-15,-1 0 0 16,0-1 0-16,0 2 0 15,-1-2 0-15,2 0 0 0,-2-1 0 16,2-2 0-16,5 4 0 16,0-3 0-16,0 0 0 15,-1 1 0-15,-1 0 0 16,4 0 0-16,-4 0 0 15,4 1 0-15,0 0 0 16,0-2 1-16,0 1-1 16,4 0 0-16,0-2 0 15,2 1 0-15,-1 0 0 16,0 1 0-16,-1 0 1 15,-5 1-1-15,6 2 0 16,-4-2 0-16,3 4 0 16,-4-2 0-16,4 1 1 15,-1 0-1-15,1 0 0 16,-1 1 0-16,1-2 0 0,-2 2 1 15,-2-3-1-15,-1 3 0 16,-1 0 0-16,2-5 0 16,0 6 1-16,-1-5-1 15,3 0 1-15,2 1 0 16,-2-1-1-16,7-1 2 15,-2 4-1-15,0 1 0 16,-1-4 0-16,0 6 0 16,1-2 1-16,1 1-2 15,-3 0 1-15,3 0-1 16,-1-2 0-16,5 1 0 15,0-1 0-15,3 1 1 16,1-1-1-16,1 0 0 16,1 0 0-16,0-1 0 0,-2 1 0 15,1 2 0-15,-1-1 0 16,1-1 0-16,0 1 0 15,2 2 0-15,0 0 0 16,0 1 0-16,5 2 0 16,-1 0 0-16,5 2 0 15,-1-1 0-15,1 0 0 16,1 0 0-16,4 2 0 15,-3-2 0-15,4 1 0 16,0 1 0-16,0-1 0 16,1 0 0-16,0 1 0 15,-1 1 0-15,2-1 0 16,-2 0 0-16,2 2 0 15,4-2 0-15,-1 2 1 16,1-2-1-16,1 0 0 0,2 1 0 16,0 0 0-16,3 0 0 15,2 0 1-15,-1 1-1 16,0-1 0-16,3 1 0 15,2 1 0-15,12-2-1 16,-18 3-1-16,18-3-2 16,-14-7-12-16,14 7-20 15,0 0-3-15,0 0 0 16,0 0-1-16</inkml:trace>
  <inkml:trace contextRef="#ctx0" brushRef="#br3" timeOffset="115134.5853">14618 8058 57 0,'14'-17'34'15,"-14"17"-2"-15,9-16-6 16,-9 16-16-16,9-11-3 15,-9 11-1-15,0 0 0 16,0 0-1-16,0 0 0 0,-9 17-1 16,-10-5-1-16,1 11 0 15,-16 4-1-15,-6 5 0 16,-11 5 0-16,-4 7 0 15,-7-3-1-15,0 7 1 16,2-6-1-16,3 0 0 16,13-5 0-16,7-7-1 15,13-2 1-15,8-6-1 16,14-4 0-16,11-7 1 15,10 0-1-15,14-7 1 16,5 2 0-16,14 3 0 16,5 2 0-16,4 4 0 0,1 4 1 15,-5 12-1-15,-3 6 1 16,-7 8-1-16,-7 5-1 15,-9-4-3-15,4 10-11 16,-19-19-23-16,12-6-4 16,-10-19 2-16,9-9-3 15</inkml:trace>
  <inkml:trace contextRef="#ctx0" brushRef="#br3" timeOffset="115267.5929">15083 8779 102 0,'-25'25'27'15,"-8"-5"-24"-15,3-11-3 16,7-22-38-16,8 8-4 0</inkml:trace>
  <inkml:trace contextRef="#ctx0" brushRef="#br3" timeOffset="162914.3182">14152 7261 55 0,'27'-26'37'16,"-7"0"0"-16,1 10 1 16,-11-3-19-16,5 15-10 15,-15 4-3-15,0 0-3 16,-13 18 0-16,-1 6-1 15,-6 5 0-15,-1 10-3 0,-9 6 3 16,-4 8-3-16,-7 6 2 16,-4 8 1-16,-4 4 0 15,-1 1 0-15,-4-3-1 16,5-2 1-16,5-13 0 15,11-3 0-15,9-18-1 16,16-8 0-16,18-13 0 16,16-10 0-16,17-6-1 15,13-7 1-15,7-3-1 16,10-4 0-16,5 2 0 15,2-2 0-15,2 5 0 16,-3-1 0-16,-3 2 0 16,-6 4 0-16,-4-1-1 15,-10 0 0-15,-7 1 0 0,-7-3 0 16,-15-3 0-16,-9-4-1 15,-12-6 1-15,-7-7 0 16,-13-7 1-16,-13-5-1 16,-15-4 1-16,-14-4 0 15,-10 4 1-15,-6 2-1 16,-2 9 1-16,3 4-1 15,9 11-2-15,10 1-8 16,31 16-26-16,10-3-3 16,30 10 0-16,14-6-2 15</inkml:trace>
  <inkml:trace contextRef="#ctx0" brushRef="#br3" timeOffset="164056.3834">15164 7487 87 0,'0'0'36'0,"0"0"1"16,-11 17 0-16,-7 0-34 15,10 11 0-15,-1 5-1 16,4 12 1-16,-4 6-1 15,3 4 1-15,-2 7-1 0,7 2 0 16,1-4-1-16,4-5 0 16,1-8 0-16,0-7-1 15,4-12 1-15,1-8-1 16,3-19 0-16,1-11 1 15,1-17-1-15,-2-7 1 16,1-10-1-16,-1-10 1 16,-3-9 0-16,-1-7-1 15,0-6 0-15,-1 1 1 16,2 5 0-16,4 5-2 15,0 7 2-15,6 6-1 16,3 12 0-16,5 12 0 16,1 13 0-16,-2 12 1 15,3 6-1-15,-2 9 0 0,-3 5 0 16,-6 9 0-16,-3 6 0 15,-7 7 0-15,-9 4 0 16,-12 2 0-16,-5 2-1 16,-4 0 1-16,-11-2-1 15,-2-6 1-15,-7-4 0 16,2-8 0-16,1-7-1 15,3-1 1-15,2-8 0 16,6-3 0-16,3-2 0 16,9 1 1-16,3 1-1 15,5 6 1-15,2 8 0 16,3 11-1-16,-1 9 1 15,-4 14 0-15,-2 16 0 16,-6 9-1-16,-2 6 1 16,-3 2-1-16,0-6 1 0,1-6-2 15,6-6-3-15,3-30-17 16,19-10-16-16,-9-31-4 15,35 4 1-15,-8-27-2 16</inkml:trace>
  <inkml:trace contextRef="#ctx0" brushRef="#br3" timeOffset="178237.1945">15690 8737 40 0,'0'0'28'0,"0"0"-4"16,0 0 0-16,0 0-11 0,-21-7-1 15,17 18-3-15,-10-11-1 16,3 13-1-16,-2-5-2 15,-2 9-1-15,-3-4-2 16,-5 11 1-16,1 1-1 16,-4 6 1-16,-2 4-1 15,2 4 1-15,-5 3 0 16,5 7 0-16,-2-2 0 15,6 5-1-15,4-1 1 16,2-1-1-16,2-4-1 16,6 0 0-16,2-3 0 15,2-1 1-15,4-1-2 0,4-1 2 16,-1 0-1-16,4 1 0 15,0 3 0-15,5-1 1 16,-4 4-1-16,1 1 0 16,3-1 0-16,-2 0-1 15,0 1 1-15,-1-3-1 16,1-5 0-16,4 0 1 15,-2-4-1-15,4-1-2 16,0-5 1-16,2 1 0 16,0-3 0-16,2-4 0 15,-1 0 0-15,3 0 1 16,2-4-2-16,-4 2 4 15,4 0-2-15,-1-2 0 16,-1 2 0-16,0 1 0 16,1-2 0-16,-1 0 1 0,1-3-1 15,1-1-1-15,4-4-2 16,-5-7-1-16,9 4-5 15,-15-16-19-15,14 10-9 16,-11-8 0-16,3 8-1 16</inkml:trace>
  <inkml:trace contextRef="#ctx0" brushRef="#br3" timeOffset="178372.2023">16010 10532 76 0,'0'0'34'0,"0"0"-8"16,0 0-24-16,0-12-31 15,0 12-5-15,0 0 0 0</inkml:trace>
  <inkml:trace contextRef="#ctx0" brushRef="#br3" timeOffset="369326.1242">15166 8863 64 0,'-10'-11'34'15,"0"7"-3"-15,-16-4-5 16,3 13-16-16,-15-5-1 16,9 11-2-16,-6-3-2 15,2 12-1-15,0-1-1 16,9 7 0-16,1 1-1 15,8 7-1-15,1 1 1 16,4 3-1-16,6-3 0 16,4 1 0-16,9-4 0 15,5-4 0-15,6-6-1 16,8-9 0-16,5-11 0 15,10-8 1-15,3-9-1 16,3-8 0-16,0-8 0 0,-5-1 0 16,-5-8 0-16,-7 0 0 15,-8 2 0-15,-13-3 0 16,-11 6 1-16,-9 3-1 15,-12 4 1-15,-7 7-1 16,-5 7 1-16,-7 10 0 16,0 8 1-16,-3 9-1 15,9 6 1-15,7 7-1 16,8 1 0-16,14-1 0 15,15-1-1-15,13-6-3 16,18 3-12-16,4-15-22 16,12 2 0-16,0-9-1 15,5 5-2-15</inkml:trace>
  <inkml:trace contextRef="#ctx0" brushRef="#br0" timeOffset="687012.2948">1377 8403 64 0,'0'0'33'0,"-3"-13"0"16,3 13-1-16,-21 3-24 15,11 9-3-15,-7 2-1 16,4 8-1-16,-6 1-2 16,2 7 0-16,-5 2 0 15,-1 4 0-15,-5 2 2 16,-1 4-2-16,-5-4 1 15,-3 6-1-15,1-4 1 16,7 0-1-16,-1-4 1 16,11 0-2-16,13-7 1 15,13-1-1-15,15-6 1 0,15-4-1 16,10-6 1-16,11-5-1 15,8-2 0-15,4-7 1 16,2-4-1-16,2-3 0 16,-3-3 0-16,-3-3 0 15,-3-2 0-15,-8-5-1 16,-7-5 1-16,-11-5 0 15,-11-6-2-15,-17-2 2 16,-16-7-1-16,-20-1 2 16,-12-2-2-16,-14 2 2 15,-11-2 0-15,-2 9 0 16,-2 4 1-16,5 6-2 15,12 8-1-15,7 3-5 0,27 14-28 16,15 6-2-16,0 0 1 16,28 3-3-16</inkml:trace>
  <inkml:trace contextRef="#ctx0" brushRef="#br0" timeOffset="687665.3322">2188 8631 61 0,'-6'-16'36'16,"-4"-3"-1"-16,5 7 1 15,-5-5-15-15,10 17-15 16,-12-7-2-16,11 21 0 16,-4 4 0-16,1 16-2 15,-1 5 1-15,2 7-3 16,-2 6 2-16,5 2-1 15,-2-4 0-15,3-3 0 16,3-9-1-16,1-8-1 16,2-11 2-16,-2-8-1 15,-5-11 0-15,19-16 1 16,-11-10-1-16,0-6 0 15,4-11 0-15,-5-2 1 16,3-9-2-16,-1-3 1 16,-1 0 0-16,4 3-1 0,2 3 1 15,5 7 0-15,4 6 0 16,0 7 0-16,5 10 0 15,3 10 0-15,2 9-1 16,-2 8 1-16,-2 9 0 16,-4 4 0-16,-3 6-1 15,-7 4 1-15,-5 3-1 16,-9 2 2-16,-12 4-1 15,-5-1 0-15,-7 3 1 16,-11-1-1-16,-1 1 1 16,-7 2 0-16,-1 4-1 15,0 2 0-15,4 0 0 16,-2 10 0-16,1 6 0 15,8 9 1-15,1 9-1 0,8 8 0 16,6 2-1-16,4 1-2 16,13 5-11-16,-5-17-22 15,19-5 0-15,0-25-1 16,9-12-3-16</inkml:trace>
  <inkml:trace contextRef="#ctx0" brushRef="#br0" timeOffset="688268.3667">2621 7915 88 0,'16'-10'37'16,"3"-7"-1"-16,9 3 1 16,1-5-34-16,2 4-1 15,0 0 1-15,2 12 0 16,-10 0-1-16,-1 15 0 15,-13 4 1-15,-4 10-2 16,-12 4 1-16,-5 8 0 16,-10 0 0-16,-2 4-1 15,0-4 1-15,5-4-2 0,7-9 0 16,15-6 0-16,13-8-3 15,15-11-2-15,26 2-28 16,0-13-5-16,16 4 0 16,0-7-1-16</inkml:trace>
  <inkml:trace contextRef="#ctx0" brushRef="#br0" timeOffset="688455.3774">3191 8302 97 0,'0'0'38'0,"0"-14"0"16,24 0-1-16,4-7-36 16,15-2 0-16,7 0-2 0,1 0-5 15,9 13-29-15,-16 0-2 16,-6 13 0-16,-18 5-1 15</inkml:trace>
  <inkml:trace contextRef="#ctx0" brushRef="#br0" timeOffset="688602.3858">3234 8543 104 0,'0'0'38'0,"15"-7"1"16,10-11-5-16,18-12-65 15,19 7-7-15,4-7 0 16,9 6-2-16</inkml:trace>
  <inkml:trace contextRef="#ctx0" brushRef="#br0" timeOffset="690013.4665">3898 8040 88 0,'0'0'35'0,"21"-24"0"16,4 11 0-16,5-8-34 16,12 4 0-16,2-4 0 0,3 5 1 15,1 3-2-15,-8 10 2 16,-8 5 1-16,-13 11-2 15,-13 6 1-15,-10 10 0 16,-16 6 0-16,-6 5-1 16,-5 0 1-16,1-4-1 15,2-2 0-15,10-5 0 16,12-6-1-16,12-10 0 15,17-7 1-15,14-6-2 16,7-6 1-16,5 2 0 16,-1 0 1-16,-5 4-1 15,-7 5 1-15,-13 11 0 16,-12 8 0-16,-16 13 0 15,-15 7 0-15,-6 6 0 0,-11 1-1 16,-3 1 1-16,-3-4-3 16,6-9 0-16,16 6-16 15,4-30-21-15,17-15 2 16,9 0-3-16,23-16 0 15</inkml:trace>
  <inkml:trace contextRef="#ctx0" brushRef="#br0" timeOffset="690171.4756">4706 8310 91 0,'-24'18'29'15,"-4"-10"-27"-15,18-10-2 16,-1-12-36-16,28 0-2 0</inkml:trace>
  <inkml:trace contextRef="#ctx0" brushRef="#br0" timeOffset="690505.4946">4968 8071 87 0,'-17'2'37'0,"17"-2"-1"16,10-16 2-16,18 5-35 15,2-6 0-15,8 4 0 16,3-1 1-16,1 4-2 16,-9 6 1-16,1 8-1 0,-12 8 0 15,-12 10 0-15,-11 8-1 16,-12 11 0-16,-12 11 1 15,-8 7-1-15,-5 3 0 16,0 1-1-16,1-3 0 16,4-7 1-16,15-8-2 15,6-13 1-15,20-15-3 16,11-20-4-16,27-6-29 15,-3-20-4-15,16-4 1 16,0-15-3-16</inkml:trace>
  <inkml:trace contextRef="#ctx0" brushRef="#br0" timeOffset="690862.5151">5475 7746 93 0,'-10'-5'38'0,"20"0"2"15,3-5-2-15,17 2-35 16,3-5 0-16,5 5 0 15,-1-1 0-15,1 4 0 16,-3 3-2-16,-5 4 1 16,-9 4-1-16,-7 6 0 15,-12 5 0-15,-8 5 0 16,-6 1 0-16,-8 4 0 0,-2 0-1 15,0 2 0-15,8-2-1 16,6-3-1-16,10-5-1 16,10-7-4-16,24 4-30 15,0-19-2-15,20-1 0 16,1-13-2-16</inkml:trace>
  <inkml:trace contextRef="#ctx0" brushRef="#br0" timeOffset="691035.525">6179 7839 89 0,'-35'46'35'16,"5"7"1"-16,1 0-2 0,8 3-34 15,9 8-8-15,-3-8-28 16,15 0 1-16,0-12-2 15,10-4 1-15</inkml:trace>
  <inkml:trace contextRef="#ctx0" brushRef="#br0" timeOffset="691200.5344">5979 8190 87 0,'-12'-25'40'0,"10"10"-1"15,2-6 1-15,16 3-25 16,10 10-24-16,8-8-27 0,18 8-4 15,-1-6 1-15,17 6-3 16</inkml:trace>
  <inkml:trace contextRef="#ctx0" brushRef="#br0" timeOffset="691690.5624">6589 7926 90 0,'5'-19'38'0,"13"5"-1"15,0-8 1-15,8 7-36 16,11 2 0-16,1 3 0 16,-1 3 0-16,-3 9 0 15,-6 4 0-15,-10 14 0 16,-9 9 0-16,-9 9 0 15,-13 6 0-15,-7 11 0 0,-11 0 0 16,0 7-1-16,-2-2 0 16,4-7 0-16,8-6 0 15,8-8-1-15,17-10-2 16,11-18-2-16,27 4-15 15,0-31-21-15,27 1 1 16,-1-15-2-16,12 2 0 16</inkml:trace>
  <inkml:trace contextRef="#ctx0" brushRef="#br0" timeOffset="691847.5714">7317 8135 98 0,'-15'6'39'0,"-2"-10"-2"0,17 4-3 15,11-17-56-15,6-4-15 16,15-1 0-16,-1-8-2 16,11-1 1-16</inkml:trace>
  <inkml:trace contextRef="#ctx0" brushRef="#br0" timeOffset="692075.5844">7546 7930 96 0,'-31'15'38'0,"8"7"2"15,-6-7-1-15,14 13-35 16,-3-7-1-16,12 0-1 0,6 0 1 16,13 0-1-16,9-6-1 15,18-4-1-15,13-6-1 16,14-10-3-16,12-3-4 15,-8-14-29-15,15-1-3 16,-9-15 1-16,2 3-1 16</inkml:trace>
  <inkml:trace contextRef="#ctx0" brushRef="#br0" timeOffset="692238.5938">8014 7823 87 0,'-48'44'37'15,"9"12"0"-15,-5 1 1 16,12 2-28-16,8-1-8 0,8-5-3 15,18 7-11 1,3-27-26-16,19-4 1 0,4-17-3 16,16-4 1-16</inkml:trace>
  <inkml:trace contextRef="#ctx0" brushRef="#br0" timeOffset="692620.6156">8171 7604 102 0,'0'0'39'0,"-3"-17"0"16,14 12 0-16,17-5-38 15,-5 4 1-15,7 1 0 16,3 6-1-16,-7 4 1 16,4 5 0-16,-4 1-1 15,-4 1 0-15,-8 7 0 16,-13-1-1-16,-9 8 1 15,-6-1 1-15,-10 4-1 16,-6 2 0-16,-1 1 0 16,-1 4 0-16,7-6-1 15,8 2 1-15,12-5-1 16,15-5-1-16,22-13-2 15,15-15-10-15,19 5-26 16,3-17-1-16,17 5 0 0,-1-14-3 16</inkml:trace>
  <inkml:trace contextRef="#ctx0" brushRef="#br0" timeOffset="693514.6668">1459 9723 83 0,'20'-17'37'0,"1"11"-1"16,-10-1 0-16,1 14-31 0,-10 8-1 15,-1 15 0-15,-11 6 0 16,-4 14 0-16,-16 7 0 16,0 11-1-16,-7 1-1 15,-1 2 1-15,1-8-2 16,2-5 2-16,9-11-3 15,12-6 1-15,14-16-1 16,19-16 0-16,17-11 0 16,16-11-1-16,17-5 2 15,9-9-3-15,11-3 3 16,3-1-1-16,-3 3 1 15,-7 3-1-15,-11 4 1 16,-17 9 0-16,-12 1-1 16,-21 0 1-16,-13 1-1 0,-18-2 0 15,-17-6 0-15,-11-5-1 16,-10-7 1-16,-9-7 0 15,-3-4 0-15,1-2-1 16,7 2-1-16,6 0-3 16,16 15-10-16,3-4-22 15,27 18-2-15,0 3 1 16,24 14-3-16</inkml:trace>
  <inkml:trace contextRef="#ctx0" brushRef="#br0" timeOffset="694162.7038">2396 9855 97 0,'-11'-15'37'16,"11"15"1"-16,-9 6-5 15,3 17-28-15,1 5-1 16,5 13-1-16,-4 6 0 15,1 7-1-15,2 2-1 16,-1-1 1-16,1-5-2 16,1-5 1-16,0-10-2 15,0-7 1-15,0-10-1 16,0-18 1-16,0 0 0 0,9-13-1 15,-3-14 2-15,2-9-1 16,-2-6 2-16,3-10-2 16,0-10 0-16,0-1 0 15,1 0 1-15,1 4 0 16,-2 7-1-16,4 7 0 15,3 9-1-15,3 12 1 16,3 11 0-16,3 11 0 16,1 10 0-16,-2 5 0 15,1 8 0-15,-7 2 0 16,1 6 0-16,-10 1 0 15,-8 1 1-15,-3 3-1 16,-9 0 0-16,-5-4 1 0,-5 3 0 16,-4-2-1-16,-1 2 1 15,-2-2 0-15,4 4-2 16,0 7 1-16,2 5 0 15,1 9 0-15,2 7-1 16,2 6 1-16,2 5-2 16,0 1 1-16,6 0-4 15,-3-15-8-15,20 4-26 16,-8-20-2-16,14-9 0 15,1-22-1-15</inkml:trace>
  <inkml:trace contextRef="#ctx0" brushRef="#br0" timeOffset="694408.7178">2980 9947 82 0,'0'0'40'16,"0"0"-1"-16,15-14 1 15,5 3-17-15,16-4-23 16,13-1-2-16,4-5-2 15,11 14-30-15,-11-10-3 16,2 11-1-16,-16-3-1 16</inkml:trace>
  <inkml:trace contextRef="#ctx0" brushRef="#br0" timeOffset="694566.7269">3102 10151 80 0,'-28'23'41'15,"16"0"-2"-15,12-23 0 16,0 0-12-16,31-2-30 15,2-25-31-15,22 6-2 16,-7-9-3-16,14 2-1 16</inkml:trace>
  <inkml:trace contextRef="#ctx0" brushRef="#br0" timeOffset="695080.7563">3959 9573 88 0,'15'-24'38'15,"3"12"-1"-15,-13-1 2 16,6 13-34-16,-11 0 1 15,-10 19 0-15,-3 3-1 16,-1 13 0-16,-7 1-2 16,-1 9 0-16,3 2 0 15,5 0 0-15,9-1-1 16,9-8 0-16,22-9-1 15,13-14 0-15,17-11-1 16,13-14-2-16,15-9 0 16,0-16-4-16,13 1-4 0,-15-21-29 15,8 6-1-15,-21-11-1 16,-6 9 0-16</inkml:trace>
  <inkml:trace contextRef="#ctx0" brushRef="#br0" timeOffset="695242.7656">4388 9518 111 0,'-43'57'40'0,"12"14"1"16,-2-6-2-16,12 5-36 16,12 0-2-16,10-5-1 15,14-5-5-15,0-17-30 16,20 0-4-16,2-20-1 15,13-2-1-15</inkml:trace>
  <inkml:trace contextRef="#ctx0" brushRef="#br0" timeOffset="695416.7755">4727 9778 115 0,'-28'4'38'0,"-1"-6"-1"16,14-3-6-16,37 2-69 15,-9-13-2-15,23 3 0 16,0-10 0-16</inkml:trace>
  <inkml:trace contextRef="#ctx0" brushRef="#br0" timeOffset="695731.7936">5175 9501 107 0,'-35'10'41'0,"4"20"0"16,-9-2-3-16,5 16-32 15,4 4-1-15,8 9-1 16,5 0-1-16,14 0-1 16,8-5 0-16,16-11-1 15,14-12-1-15,6-15 1 16,11-18-1-16,1-14 0 15,5-16 1-15,-5-11-1 16,-6-9 0-16,-12-5-1 0,-10-2 0 16,-16 0-1-16,-12 11-1 15,-18 2-2-15,-4 21-4 16,-22 0-24-16,12 24-8 15,-13 1 0-15,11 17-1 16</inkml:trace>
  <inkml:trace contextRef="#ctx0" brushRef="#br0" timeOffset="696216.8213">5692 9230 88 0,'-2'-18'37'15,"2"18"1"-15,0 0-1 16,-3 36-34-16,-5 3 0 16,7 18 1-16,-7 10-1 15,6 16-1-15,-2 6 0 16,2 4-1-16,3-4-2 15,3-10-4-15,13-6-30 16,-4-23-3-16,16-11 1 16,-3-28-2-16</inkml:trace>
  <inkml:trace contextRef="#ctx0" brushRef="#br0" timeOffset="696466.8356">6040 9377 103 0,'-46'10'40'0,"6"23"1"15,-12-2-3-15,8 13-33 16,6-1-1-16,13 1 0 16,11-6-2-16,18-4 0 15,12-11 0-15,14-5-2 16,15-9 1-16,9-3-2 15,9-4-1-15,3-3-1 16,0 0-3-16,-11-14-17 16,5 17-18-16,-12-9 2 15,-6 8-2-15,-12-10 1 0</inkml:trace>
  <inkml:trace contextRef="#ctx0" brushRef="#br0" timeOffset="696933.8623">6476 9534 73 0,'-14'-26'40'15,"14"26"-1"-15,-31-5 1 16,10 24-11-16,-7-4-23 16,0 10-1-16,-5 9-1 15,6 6-1-15,2 1-1 16,2 2 0-16,12-5 0 15,8-3-1-15,11-12-1 16,11-11 0-16,7-11 0 0,7-12 0 16,7-12 0-16,4-9-1 15,-2-8 1-15,1-3 0 16,-5-4 0-16,-7 4-2 15,-5 1 2-15,-7 11-2 16,-7 10 2-16,-10 10-1 16,-2 11-1-16,-9 26 2 15,0 13-1-15,-4 19 1 16,0 15-1-16,-1 9 2 15,1 9-2-15,-3 6 2 16,6 2-2-16,-5-6 2 16,-2-9-1-16,-2-6 1 15,-6-14-1-15,-7-12 1 16,-2-12-1-16,-7-12-1 0,3-14-1 15,-3-19-4-15,13 1-13 16,-5-32-18-16,20-2-2 16,3-23-3-16,21 1 1 15</inkml:trace>
  <inkml:trace contextRef="#ctx0" brushRef="#br0" timeOffset="697501.8948">7007 9667 103 0,'-26'-13'41'15,"17"19"0"-15,-9-7-2 0,4 10-31 16,-1 1-6-16,1 8 1 15,0 4-2-15,5 5 1 16,-2 1-1-16,2 0 0 16,4-3-1-16,5-8 0 15,0-5 0-15,0-12 0 16,19-5 1-16,-4-12-2 15,3-8 2-15,1-9-1 16,3-4 0-16,0-3 0 16,0 0 0-16,-7 8 0 15,-1 4 0-15,-3 7 1 16,-11 22-1-16,12-6 0 0,-12 17 0 15,0 10 1 1,5 5-1-16,-2 0 0 0,5 1 0 16,4-3 1-16,5-9-1 15,5-10 0-15,7-10 0 16,6-12 1-16,2-5-1 15,-1-9 1-15,-5 0-1 16,-2-4 1-16,-3 4 0 16,-10 7-1-16,-2 5 0 15,-14 19 1-15,0 0-1 16,-6 18 0-16,-7 10 0 15,0 13-1-15,-2 7 0 16,3 3 0-16,2 7-2 16,7-11-2-16,12 1-6 15,-4-27-19-15,23-1-11 16,1-27 1-16,18-8-2 0,3-22 2 15</inkml:trace>
  <inkml:trace contextRef="#ctx0" brushRef="#br0" timeOffset="697701.9063">7912 9119 110 0,'-40'31'40'0,"-4"34"1"16,-13 6 0-16,9 18-37 15,-2 6-1-15,5 4 0 16,8-2-2-16,9-7-2 15,14-7-3-15,4-20-8 16,22 2-27-16,-11-27-3 0,19-5 2 16,-5-24-2-16</inkml:trace>
  <inkml:trace contextRef="#ctx0" brushRef="#br0" timeOffset="698028.925">7954 9616 105 0,'-15'0'39'0,"-7"8"2"15,7 14-2-15,-9-7-34 16,7 9-2-16,0 1 0 16,8-2-1-16,1 1 0 15,9-10-1-15,8-4 0 16,9-4-1-16,5-6 1 0,5-1-1 15,2-6 0-15,5 4 1 16,-3 1-1-16,-3 7 1 16,-7 5-1-16,-8 7 1 15,-14 8-1-15,-5 6 1 16,-10 3-1-16,-8 1 1 15,-2 1-1-15,-3-8-1 16,5 1-4-16,-2-19-10 16,22 0-23-16,3-10-4 15,1-17 1-15,8-13-2 16</inkml:trace>
  <inkml:trace contextRef="#ctx0" brushRef="#br4" timeOffset="716411.9764">6686 11058 41 0,'-7'-21'34'16,"-2"3"-1"-16,-5-1 1 16,-6 13-14-16,-12-7-16 15,6 10 2-15,-7 1-2 16,3 12 1-16,-9 5-1 15,1 13 0-15,0 7-1 16,5 10 1-16,6 8-1 16,5 6-1-16,9 1 0 15,9-1-1-15,15-6 0 0,11-7 0 16,13-15-1-16,11-10 1 15,7-19 0-15,5-12 0 16,2-16 0-16,-1-13 0 16,-8-9 1-16,-4-5-2 15,-15-4 2-15,-11 4-2 16,-15 4 0-16,-11 6-1 15,-11 9 0-15,-12 7-1 16,-1 12-1-16,0 5-3 16,6 14-4-16,-1-3-28 15,18 13 1-15,6-14-1 16,10 29 0-16</inkml:trace>
  <inkml:trace contextRef="#ctx0" brushRef="#br4" timeOffset="716989.0094">7134 11301 48 0,'-1'11'34'0,"-7"3"1"16,2 9 0-16,-9-4-15 15,7 10-15-15,-4-4-1 16,4 6 1-16,-1-8-2 16,4 1 0-16,1-6-1 15,3-5 0-15,1-13 0 0,0 0-1 16,0 0 0-16,15-17-1 15,-9-7 1-15,3-8-1 16,2-8 1-16,0-7-1 16,3-6 0-16,-4 0 0 15,4-1 0-15,0 3 0 16,0 7 0-16,1 9 0 15,-1 6 0-15,2 9-1 16,1 11 1-16,2 9 0 16,-3 6 0-16,0 5 0 15,-1 7 0-15,0 0 0 16,-2 6 0-16,-7 3 0 15,-5 2 0-15,-5-1 0 16,-7 5 0-16,-5-2 0 0,-7 0 0 16,0-1 0-16,-6-2 1 15,1-1-1-15,-2-1 0 16,3 5 1-16,-2 1-1 15,2 7 2-15,3 6-2 16,0 7 0-16,5 6 0 16,1 4 0-16,3 1-1 15,5-4-3-15,12 9-12 16,-1-22-23-16,11-9 2 15,-1-19-2-15,11-9 1 16</inkml:trace>
  <inkml:trace contextRef="#ctx0" brushRef="#br4" timeOffset="717606.0447">7499 11270 61 0,'0'0'37'0,"12"-8"0"16,-12 8 0-16,-3 22-21 16,-3-10-12-16,1 11 0 15,-3 2-1-15,3 4 0 16,-2 3 0-16,3 1-1 15,-1-3-1-15,0-3 0 16,3-7-1-16,0-2 1 0,2-18-1 16,1 12 0-16,-1-12 0 15,7-16-1-15,-1-3 1 16,-2-7 0-16,3-7 0 15,0-4 0-15,0-7 1 16,1-4-1-16,1-1 0 16,4 1 0-16,2 4 0 15,-1 7 0-15,2 5 0 16,3 8 0-16,-1 10 0 15,1 9 0-15,1 9 1 16,-3 7-1-16,-2 4 0 16,-1 3 0-16,-5 6 0 15,0 0 1-15,-4-1-1 16,-5 0 0-16,-6-2 0 15,-3-5 0-15,-3 1 0 0,-4-2 1 16,-2-2-1-16,-3-3 0 16,-2 4 0-16,-4 4 0 15,5 6 0-15,-1 0 0 16,1 7 0-16,0 6 1 15,7 4-2-15,-1 7 3 16,4 2-3-16,5 1 0 16,2 2-2-16,-4-1-2 15,13 8-12-15,-12-16-23 16,8 2 2-16,-5-20-4 15,0-4 3-15</inkml:trace>
  <inkml:trace contextRef="#ctx0" brushRef="#br4" timeOffset="717900.0615">6665 11774 68 0,'-13'3'39'15,"13"-3"-1"-15,31-10 1 16,17-4-26-16,18-10-11 15,23-7 2-15,17-9-2 16,20 2 1-16,14-1-2 0,9 3-2 16,-1 14-8-16,-23-1-30 15,-1 18 1-15,-30 3-2 16,-18 17 0-16</inkml:trace>
  <inkml:trace contextRef="#ctx0" brushRef="#br4" timeOffset="718463.0937">6971 12132 52 0,'15'-16'38'0,"-8"-1"-2"16,-7 17 1-16,0 0-19 15,-12 22-14-15,-4 3 0 16,1 14 0-16,-7 10-2 16,-2 6-1-16,-1 9 1 15,2 1-1-15,0-2 0 16,7-7-1-16,3-4 0 15,6-12 0-15,5-14 1 16,2-26-1-16,23 2 1 16,-3-26 0-16,3-15 0 15,6-13 1-15,-1-9 0 0,3-11 1 16,-4-4-1-16,-4 0 0 15,0 2 0-15,-5 7 0 16,-5 11-1-16,0 9 0 16,-3 12-1-16,0 12 0 15,-10 23 0-15,20-4 1 16,-9 24-1-16,2 11 0 15,-2 12 0-15,2 9 0 16,-1 9-1-16,-3 6 1 16,-2 4-3-16,0-1-1 15,-4 0-1-15,-5-15-6 16,10 1-28-16,-14-18-1 15,9-6 0-15,-3-32 0 16</inkml:trace>
  <inkml:trace contextRef="#ctx0" brushRef="#br4" timeOffset="718645.1041">7020 12338 83 0,'-18'-12'40'16,"18"12"-3"-16,0 0 3 15,0 0-38-15,15-6 0 16,18 5-3-16,10 0-2 15,8-9-4-15,18 10-31 16,-5-10 0-16,5 11-2 16,-4-3 3-16</inkml:trace>
  <inkml:trace contextRef="#ctx0" brushRef="#br4" timeOffset="719049.1272">7652 12297 76 0,'-10'-15'39'15,"-18"-3"0"-15,9 12 0 16,-8 0-33-16,-1 13-1 16,-1 8-2-16,1 12 1 15,2 5-2-15,3 8-2 16,8 1 1-16,7-1-1 15,8-5 1-15,9-8-1 16,13-13 1-16,9-16-2 0,9-18 2 16,8-12 0-16,4-15 1 15,-1-11 0-15,-2-10-1 16,-6-6 0-16,-6 1 1 15,-6 3-1-15,-14 8 0 16,-9 9-1-16,-8 15 1 16,-7 14-1-16,-7 18 0 15,-1 20 0-15,-5 17 0 16,1 14 0-16,1 16-2 15,2 3-1-15,8 13-4 16,2-15-11-16,20 12-22 16,-5-17-1-16,19-3-1 15,-3-19 1-15</inkml:trace>
  <inkml:trace contextRef="#ctx0" brushRef="#br4" timeOffset="719350.1444">8113 12188 90 0,'1'17'39'15,"-1"-6"-1"-15,12 18-7 16,-3-3-29-16,3 6 1 15,4 5-1-15,0 5-1 16,-1 6 1-16,-3 6-1 16,-6 5 0-16,-8 2 0 15,-7 1 0-15,-7 0 0 0,-11-7 0 16,-2-8 0-16,-3-10-2 15,-1-23-4-15,14-11-31 16,-9-31-5-16,13-12 1 16,0-28-2-16</inkml:trace>
  <inkml:trace contextRef="#ctx0" brushRef="#br4" timeOffset="719510.1536">8133 11819 99 0,'-12'24'42'0,"-10"-6"-1"15,10 0-5-15,9 2-59 0,3-20-18 16,0 0 1-16,0 0-2 16,0 0 0-16</inkml:trace>
  <inkml:trace contextRef="#ctx0" brushRef="#br4" timeOffset="720333.2006">2698 11092 86 0,'0'0'36'16,"-13"2"-1"-16,-13 16-6 16,-5 24-24-16,-7 15-1 15,5 16 1-15,-2 8-2 16,7 14 1-16,1 5-1 15,13 1-2-15,14-7 1 16,12-11-2-16,12-12 1 16,7-11-3-16,11-14 0 15,0-21-3-15,6-5-3 0,-12-25-29 16,11-3 0-16,-20-21-1 15,-6 0-1-15</inkml:trace>
  <inkml:trace contextRef="#ctx0" brushRef="#br4" timeOffset="720515.2111">2316 11701 95 0,'-47'7'38'0,"24"11"1"16,9-12-1-16,32-5-35 15,17-3-1-15,22-5-2 16,16-2-2-16,13-4-1 15,12 5-5-15,-3-13-20 16,12 19-10-16,-12-7 1 16,0 15-3-16</inkml:trace>
  <inkml:trace contextRef="#ctx0" brushRef="#br4" timeOffset="721097.2444">3271 11699 79 0,'-27'-10'38'15,"5"13"1"-15,-16-8-1 16,10 18-29-16,-10 3-3 15,5 12-3-15,-1 6 1 16,3 9-2-16,2 7 0 16,8-3-1-16,5 0 0 15,11-7-1-15,5-12 1 16,13-9 0-16,9-16-1 15,8-12 0-15,8-14 0 0,4-7 1 16,2-7-1-16,-1-5 0 16,-3-4 0-16,-3 2 3 15,-8 5-3-15,-8 6 2 16,-4 5-1-16,-7 7 1 15,-3 10-2-15,-7 11 2 16,-3 10-1-16,-1 9-3 16,-4 6 2-16,2 6-2 15,-1 3 2-15,2 2-2 16,4-2 2-16,6-6-2 15,3-10 2-15,7-9 1 16,6-10-1-16,5-9 0 16,3-9 1-16,-1-5-1 0,3-5 1 15,-4 0 1-15,-4 1-2 16,-3 6 3-16,-6 3-3 15,-14 19 2-15,15-8-1 16,-14 18-1-16,-3 12 0 16,-1 4-2-16,-2 7 3 15,-1 1-3-15,4 1 2 16,-1-5-2-16,7-4 0 15,4-15 0-15,9-6-5 16,2-21-7-16,13 5-6 16,-10-21-18-16,12 8-3 15,-4-12-2-15,7 7 0 16</inkml:trace>
  <inkml:trace contextRef="#ctx0" brushRef="#br4" timeOffset="721671.2771">3686 11907 80 0,'0'0'37'0,"-12"-2"-2"16,12 2-4-16,0 0-26 16,-4-20-1-16,4 8-1 15,3-1-1-15,2-4 0 16,2 2-1-16,0-2 1 15,2 4-1-15,-1-3 1 16,2 4 0-16,0 3 0 16,-10 9 0-16,15-14 0 0,-15 14 0 15,15-3 0-15,-15 3-1 16,16 11 0-16,-9 5 0 15,-3 4 0-15,5 5-1 16,-5 3 1-16,1 3-1 16,3-1 0-16,-1-2-1 15,6-7-2-15,1-16-6 16,16 7-15-16,-13-26-17 15,9 4 1-15,-7-18-2 16,9-1 0-16</inkml:trace>
  <inkml:trace contextRef="#ctx0" brushRef="#br4" timeOffset="722242.3099">4252 11444 31 0,'6'-31'34'0,"-5"-3"2"16,0 11-1-16,-10-8-13 16,4 21-3-16,-14-4-12 0,0 17 0 15,-10 7 0-15,1 16-1 16,-9 6-1-16,5 16 1 15,-4 6-3-15,8 9 1 16,7 3-1-16,12-3-2 16,14-6 0-16,13-10-1 15,16-11 0-15,12-18-2 16,10-15 3-16,6-21-3 15,4-13 2-15,-7-14 1 16,-2-11-1-16,-12-8 1 16,-6-6-1-16,-16 0 2 15,-13-3-2-15,-11 8 1 16,-12 7 0-16,-11 9-1 15,-12 15 1-15,-6 15 0 0,-7 18 0 16,-6 17-1-16,3 13 1 16,7 12 0-16,9 10-1 15,13 1 1-15,18-1-2 16,19-7-1-16,22-6-2 15,16-19-7-15,23 9-7 16,-9-26-15-16,24 6-8 16,-8-13-2-16,1 2 1 15</inkml:trace>
  <inkml:trace contextRef="#ctx0" brushRef="#br4" timeOffset="722449.3217">4911 11454 82 0,'-22'13'43'0,"13"5"-3"16,9-18 1-16,0 0-20 16,19-7-22-16,14-8-1 15,14 3-3-15,-2-16-13 16,20 17-21-16,-14-7-1 15,-1 12-1-15,-17 1 0 16</inkml:trace>
  <inkml:trace contextRef="#ctx0" brushRef="#br4" timeOffset="722572.3288">5036 11677 99 0,'-13'17'39'0,"13"0"1"16,12-17-6-16,17-23-67 0,22 11-6 15,12-15-2-15,18-1 0 16</inkml:trace>
  <inkml:trace contextRef="#ctx0" brushRef="#br4" timeOffset="724507.4395">2922 13277 48 0,'0'0'37'0,"10"-12"0"16,-10 12-2-16,-5 11-18 15,-2 11-13-15,-6 8 0 16,-1 20 0-16,-3 14 0 15,-4 18-1-15,-8 18 0 16,0 16-1-16,-8 6 0 16,4 9-1-16,-1-4 0 15,8-8 0-15,9-15-1 16,9-15-1-16,13-22 1 15,10-23-2-15,12-17-1 0,7-28-3 16,16-8-25-16,-6-29-8 16,3-4 0-16,-8-18 0 15</inkml:trace>
  <inkml:trace contextRef="#ctx0" brushRef="#br4" timeOffset="724694.4502">2632 14015 71 0,'-47'7'39'16,"7"-3"-1"-16,21 10 0 15,19-14-34-15,0 0-1 16,45 0-2-16,9-13-1 16,13-1-1-16,12-3-2 15,16 5-7-15,-9-9-29 16,18 9 1-16,-15 0 1 0,2 12-2 15</inkml:trace>
  <inkml:trace contextRef="#ctx0" brushRef="#br4" timeOffset="725388.4898">3547 14005 66 0,'-27'-13'40'16,"6"12"-1"-16,-15-6 1 15,6 12-33-15,-13 6-2 16,3 15 0-16,-5 7-1 15,2 12 0-15,5 4-2 16,6 2-1-16,7 0 0 16,14-4 0-16,16-10 0 0,15-10 0 15,12-17-1-15,12-11 0 16,9-13 0-16,6-11 0 15,1-10 0-15,-4-6 0 16,-4-1 0-16,-12 1 0 16,-11 5 0-16,-11 5 1 15,-5 8-1-15,-12 7 0 16,-1 16 0-16,-11-4 0 15,-1 17 0-15,2 3 0 16,-1 9 0-16,3 3 0 16,7 2 0-16,2 1 0 15,6-3 0-15,8-6 0 16,6-8-1-16,11-9 1 15,2-7 0-15,7-11 0 0,3-5 0 16,-2-2 0-16,-2-5 0 16,-3 3 0-16,-9 4 0 15,-5 4 0-15,-12 6 0 16,-11 8 0-16,4 11 0 15,-15 8 1-15,-1 7-1 16,-7 4 0-16,4 4 0 16,1-2-1-16,5-1 1 15,5-10 0-15,4-21 0 16,27-6 0-16,3-17 0 15,8-14 0-15,8-7 0 16,3-5 1-16,-2 3-1 16,-3 1 0-16,-8 12 1 15,-7 13 0-15,-11 16-1 16,-10 16 1-16,-5 13-1 0,-6 10 0 15,-4 11-2-15,0 4 0 16,2 10-5-16,-8-10-6 16,20 15-9-16,-19-24-17 15,20 3-2-15,-1-14-2 16,13-7 1-16</inkml:trace>
  <inkml:trace contextRef="#ctx0" brushRef="#br4" timeOffset="726107.531">5173 13713 72 0,'-8'-27'38'0,"-1"13"-1"15,-21-5-5-15,5 17-26 16,-6 4-1-16,3 17-1 15,-10 12-1-15,0 16 0 16,-3 13-1-16,5 13 0 16,0 9 0-16,10 8-1 15,8 0 0-15,14-3-1 16,18-11 0-16,15-15 0 15,19-18 0-15,17-21 1 16,14-27-1-16,9-22 0 16,2-23 0-16,-2-15 0 0,-8-13 2 15,-9-10-1-15,-20-4 0 16,-13 2 1-16,-24 0-1 15,-16 0 0-15,-18 7 0 16,-14 10 1-16,-10 8-1 16,-7 15-1-16,-4 17 1 15,-8 20 1-15,5 20-1 16,4 22 0-16,5 18 0 15,10 11 0-15,11 7-1 16,16 3 1-16,18-3-3 16,17-9-2-16,24-7-1 15,14-15-6-15,27 1-11 16,-8-24-19-16,21 3-2 15,-12-20 0-15,4 5 1 0</inkml:trace>
  <inkml:trace contextRef="#ctx0" brushRef="#br4" timeOffset="726306.5424">5806 13977 82 0,'-10'19'41'15,"-2"-18"-1"-15,12-1-1 16,20-2-38-16,7-13 1 15,9-3-2-15,7 0-1 16,7 5-7-16,-10-10-21 16,12 16-10-16,-18-2 0 15,-4 18-3-15</inkml:trace>
  <inkml:trace contextRef="#ctx0" brushRef="#br4" timeOffset="726445.5503">5803 14221 79 0,'-23'8'40'16,"23"-8"0"-16,0 0-2 15,31-28-42-15,26 10-27 16,-1-14-8-16,17 7-2 16,2-10 2-16</inkml:trace>
  <inkml:trace contextRef="#ctx0" brushRef="#br4" timeOffset="727809.6283">6655 13246 64 0,'12'-8'39'0,"5"6"-2"16,-17 2 1-16,31-11-34 0,-17 0-1 15,10-1 0-15,5-5-1 16,13 0 1-16,2-2-1 16,3 4 0-16,-1 3-1 15,-7 6 2-15,-5 9-2 16,-10 11 0-16,-15 10 0 15,-15 5-1-15,-16 9 2 16,-5 5 0-16,-7-3 0 16,4 0-1-16,-1-6 0 15,10-7 0-15,6-8 0 16,13-7 0-16,15-12 0 15,14-6 0-15,3-1-1 16,8-3 1-16,0 3-1 16,-2 3 1-16,-6 9 0 0,-8 11 0 15,-11 7-1-15,-15 14 1 16,-10 7 0-16,-10 7 0 15,-5 1-1-15,0-4-1 16,6-3-2-16,0-16-2 16,28 3-16-16,-5-32-21 15,22-5 1-15,5-23-2 16,22-4 1-16</inkml:trace>
  <inkml:trace contextRef="#ctx0" brushRef="#br4" timeOffset="727976.6379">7496 13392 87 0,'-27'17'41'0,"9"5"1"0,-7-17-3 16,25-5-38-16,-10 2-6 15,14-28-14-15,25 10-20 16,-4-14-1-16,18 4-2 15,1-14 1-15</inkml:trace>
  <inkml:trace contextRef="#ctx0" brushRef="#br4" timeOffset="728343.6589">7899 13171 76 0,'-7'16'42'0,"-6"-9"-1"15,13-7-2-15,-14 8-30 16,14-8-7-16,14-8 0 0,0 6 1 15,5 1-1-15,0 1 0 16,4 1-1-16,5 4 0 16,-8 0-1-16,3 8 1 15,-9 2 0-15,-7 4-2 16,-8 6 1-16,-8 7 1 15,-11 6-1-15,-11 7 0 16,-5 2 1-16,-5 2 0 16,2 2-1-16,3-6 1 15,8-4 0-15,11-7-1 16,13-11 1-16,16-10-1 15,17-9-2-15,15-12 0 16,17-4-5-16,4-16-9 16,31 14-12-16,-14-21-14 0,11 12-1 15,-13-5 0-15,-2 11 1 16</inkml:trace>
  <inkml:trace contextRef="#ctx0" brushRef="#br4" timeOffset="728765.683">6972 14087 71 0,'0'0'41'16,"11"4"-1"-16,22-5 1 15,16-11-38-15,18-3 0 16,14-6 0-16,16 1 0 16,10 0-1-16,1 0-2 0,4 4-2 15,-7-4-2-15,3 20-18 16,-20-15-19-16,-6 13 1 15,-24-5-2-15,-12 9 0 16</inkml:trace>
  <inkml:trace contextRef="#ctx0" brushRef="#br4" timeOffset="729651.7337">7109 14538 71 0,'9'-15'40'0,"11"4"-1"15,-4-11-1-15,9 7-37 16,7-1 1-16,4 4 0 16,-4 4 0-16,-2 9 0 15,-3 4 0-15,-9 12 0 16,-7 6-1-16,-7 8 1 15,-14 10-2-15,-7 8 0 16,-11 2 1-16,-2 4-1 0,-7-3 1 16,3 0-1-16,3-9 0 15,9-6-1-15,9-10 2 16,11-14-2-16,16-11-1 15,12-15-2-15,21-3-8 16,0-25-17-16,21 5-10 16,-4-14-2-16,16 2 1 15</inkml:trace>
  <inkml:trace contextRef="#ctx0" brushRef="#br4" timeOffset="729839.7444">7857 14464 94 0,'-11'18'41'15,"-6"-10"0"-15,6 5-14 16,11-13-28-16,0 0-2 16,18-3-1-16,0-17-8 15,21 6-28-15,-1-12 1 16,13 3-2-16,-1-13 2 15</inkml:trace>
  <inkml:trace contextRef="#ctx0" brushRef="#br4" timeOffset="730049.7565">8232 14252 76 0,'-33'30'42'0,"0"16"-1"16,-5-8 1-16,14 10-37 0,-3-3-1 16,18-1-1-16,10-6-1 15,15-9-1-15,19-14 0 16,21-13-1-16,17-11-2 15,9-16-2-15,15-5-5 16,-13-26-18-16,11 10-14 16,-17-14-1-16,-3 7 0 15,-24-7 1-15</inkml:trace>
  <inkml:trace contextRef="#ctx0" brushRef="#br4" timeOffset="730184.7642">8488 14294 88 0,'-52'67'39'16,"11"11"0"-16,7-10-7 0,14-3-38 15,30 3-33-15,-3-13-1 16,17-7-2-16,3-15 0 16</inkml:trace>
  <inkml:trace contextRef="#ctx0" brushRef="#br4" timeOffset="732205.8798">9869 14484 35 0,'14'18'25'0,"2"-2"-9"16,10 9 3-16,-4-6-4 16,9 4-11-16,2-2 0 0,12 3-1 15,-1-9 1-15,16 3-1 16,1-6 1-16,16 1-1 15,5-12 1-15,14 3-1 16,2-13 1-16,16-2 0 16,3-7-2-16,12 1 2 15,8-11-2-15,3 0 1 16,7-7-2-16,9-2 1 15,8-8-1-15,4-2 0 16,2-12 0-16,4-4 0 16,1-12 2-16,3-6-2 15,1-8 1-15,-2-10-1 16,-3-7 1-16,1-4-1 0,-7-5 1 15,-1 2-1 1,-6-3 0-16,-6-2-1 0,-2 1 1 16,-4 7-1-16,-9 5 0 15,-11 6 0-15,-6 9 0 16,-9 4-1-16,-10 10 1 15,-10 8 1-15,-12 8 0 16,-9 9 0-16,-10 4 1 16,-8 7 0-16,-10 5 1 15,-6 10-1-15,-14 3 1 16,-2 8-1-16,-8 7 0 15,-5 10-1-15,-10-3 0 16,16 25 0-16,-10-6-1 16,3 6 2-16,3 0-2 15,1-2 1-15,7 0-1 16,1-4 1-16,2-7-1 0,4-2 0 15,1-5 0-15,-1-4 0 16,-1-2 0-16,1-1 0 16,-2-1 0-16,-4-1 0 15,-4 1 0-15,-4-1 0 16,-13 4 1-16,14-4-1 15,-14 4 0-15,-13-9-1 16,-1 1 2-16,-2 2-2 16,-7-8 1-16,-4-1 0 15,-3-5 0-15,0-2 0 16,-1-3 1-16,2-3-1 15,1-1 1-15,8 0-1 16,2 2 1-16,4 3-1 0,5 2 1 16,7 2-1-16,6 6 0 15,3 4-1-15,7 3 2 16,4 8-2-16,5 8 1 15,6 6 0-15,1 4-1 16,3 7 1-16,-1 3 0 16,0 2 0-16,-2 4 0 15,-7-6 1-15,-5 1-1 16,-7-5 2-16,-11-3-2 15,-8-2 2-15,-12-2-2 16,-8-2 2-16,-10-1-1 16,-4 1 0-16,-5-3 0 15,3 0-1-15,2-4-1 16,6-5-2-16,18 6-11 0,-3-16-24 15,21 6-1-15,18-17-1 16,16 10-2-16</inkml:trace>
  <inkml:trace contextRef="#ctx0" brushRef="#br4" timeOffset="749297.8574">19862 11721 97 0,'15'-10'41'0,"-9"1"-2"15,11 5 0-15,-7-3-39 16,9-1-5-16,5 4 0 16,-2-9-13-16,8 16-20 15,-6-3 2-15,4 9-2 16,-9-3 1-16</inkml:trace>
  <inkml:trace contextRef="#ctx0" brushRef="#br4" timeOffset="749447.866">19937 11904 93 0,'-25'15'38'0,"13"1"-1"16,12-16-2-16,0 0-45 16,31 1-28-16,11-15 1 15,18 2-2-15,5-9 0 16</inkml:trace>
  <inkml:trace contextRef="#ctx0" brushRef="#br4" timeOffset="750972.9532">22887 11324 73 0,'4'-16'38'15,"-4"16"0"-15,7-15 1 16,-7 15-31-16,0 22-2 15,-2 7-1-15,-8 9 0 16,1 9 0-16,-6 8-2 16,1 10 1-16,0-1-2 15,4-1-2-15,5-7-1 16,4-12-3-16,15 2-8 0,2-23-29 15,15-3 2-15,-1-20-3 16,14-3 1-16</inkml:trace>
  <inkml:trace contextRef="#ctx0" brushRef="#br4" timeOffset="751144.963">23307 11580 102 0,'-23'-7'40'0,"11"12"1"16,-10-8-2-16,12 4-36 15,10-1-5-15,-13 0-2 16,27 9-28-16,-14-9-8 16,25-5 1-16,-5-2-2 0</inkml:trace>
  <inkml:trace contextRef="#ctx0" brushRef="#br4" timeOffset="751687.994">23614 11383 96 0,'-26'-4'38'15,"9"8"1"-15,3-16-1 0,14 12-38 16,13-16 0-16,10 7 0 16,6 1 1-16,6 2 0 15,5 1 0-15,0 2 0 16,1 2 0-16,2 2 0 15,-7-2-1-15,-6 3 1 16,-7-1-1-16,-4 4 1 16,-19-5-1-16,10 15 1 15,-20-1-1-15,-4 2 1 16,-2 6 0-16,-5 0 0 15,1 1 0-15,2 2 0 16,5-4-1-16,13-3 1 16,10-4-1-16,12-6 0 15,7 0-1-15,7 0 1 0,2-4 0 16,0 5 0-16,-10 0 0 15,-5 6 2-15,-17 5-1 16,-12 7 1-16,-18 5-1 16,-8 2-1-16,-9 1 1 15,-5-2-1-15,4-2 0 16,4-9-5-16,17 1-5 15,3-24-29-15,30-2-2 16,8-18 2-16,20-2-3 16</inkml:trace>
  <inkml:trace contextRef="#ctx0" brushRef="#br4" timeOffset="752197.0232">24301 11327 90 0,'-12'-4'37'0,"12"4"1"15,0 0-1-15,28-7-33 16,-6 5-1-16,5 3 0 15,-1-1 0-15,2 3-1 16,-1 1 0-16,-3 0 0 16,-2 0 0-16,-5 0-2 15,-4 1 1-15,-13-5 0 16,9 17 0-16,-12-3 0 15,-6 0 0-15,-4 4 0 0,-4 0-1 16,-2 2 2-16,-1 1-2 16,4 0 0-16,2-2 0 15,6-1 0-15,7-4 0 16,9-3 0-16,4 0 0 15,5-3 0-15,8-3 0 16,3-1 0-16,4-2 0 16,-5 0 0-16,-1 4 0 15,-3 0 0-15,-9 4 0 16,-5 3 2-16,-11 5-1 15,-10 6 1-15,-6 1-2 16,-10 3 0-16,-1 2-1 0,-2-2-1 16,1 0-3-1,-7-13-18-15,18 8-18 0,-2-18-1 16,21-5 0-16,0 0 2 15</inkml:trace>
  <inkml:trace contextRef="#ctx0" brushRef="#br4" timeOffset="752648.049">24743 11309 85 0,'0'0'38'16,"14"-2"0"-16,28-3-1 0,-3-7-32 16,16 6 0-16,0-5 1 15,4 8-1-15,-5-3 0 16,-9 8-1-16,-10 1-1 15,-11 10 1-15,-18 4-2 16,-17 6-2-16,-15 5 0 16,-7 5 1-16,-3 0-2 15,0-1 1-15,2 1-1 16,7-8 0-16,18-5 0 15,18-8 2-15,19-8-1 16,8-5 0-16,7-4 0 16,1 0 1-16,-4 1 0 15,-4 4 1-15,-13 4-1 0,-17 9 0 16,-16 4-1-16,-19 5 1 15,-6 8-5-15,-15-4-4 16,5 18-10-16,-26-14-13 16,7 10-11-16,-12-8-1 15,8 3-1-15,-9-6 0 16</inkml:trace>
  <inkml:trace contextRef="#ctx0" brushRef="#br4" timeOffset="755461.2098">18091 11526 69 0,'11'-27'35'0,"3"5"1"0,-14-2-8 15,1 11-21-15,-8 2-1 16,7 11-1-16,-23 10 0 15,10 11-1-15,-10 7 0 16,6 10 0-16,-4 11-1 16,2 10-1-16,3 6 0 15,3 4-1-15,3-1 1 16,4 3-1-16,7-3 0 15,7-8-4-15,6-9 0 16,6-15-1-16,12-7-7 16,-7-25-26-16,13-4 0 15,-8-22-2-15,6-2 1 16</inkml:trace>
  <inkml:trace contextRef="#ctx0" brushRef="#br4" timeOffset="755617.2188">17985 11815 73 0,'-54'-8'39'0,"11"10"-3"16,2-3 2-16,22 4-29 15,19-3-6-15,0 0-1 16,39-10-2-16,13-4-4 16,18 6-5-16,-2-10-26 15,18 3-1-15,-9-2 2 16,8 9-3-16</inkml:trace>
  <inkml:trace contextRef="#ctx0" brushRef="#br4" timeOffset="756150.2492">18508 11793 78 0,'-18'8'38'0,"-7"-4"-1"16,4 7 1-16,-6-1-31 16,2 10-2-16,-2 1 0 15,3 7-2-15,-1 1-1 16,6 2 0-16,2-2-1 15,13-2 0-15,6-8 0 16,11-7-1-16,8-11 1 16,10-9-1-16,8-8 0 15,3-8 0-15,0-4 0 16,-2-4 0-16,-1 1 1 15,-8 0-1-15,-8 3 0 16,-7 6 0-16,-9 8 0 16,-7 14 1-16,0 0-1 0,-19 2 0 15,6 10 0-15,0 7 0 16,3 0 0-16,0 3 0 15,6-2 0-15,4-4 0 16,6-6 0-16,10-7 0 16,6-8 1-16,9-7-1 15,3-6 1-15,3-3-1 16,1-2 1-16,-1 1-1 15,-6 3 1-15,-3 3-1 16,-6 9 1-16,-8 9-1 16,-12 7 1-16,-6 11-1 15,-8 5 1-15,-1 7-1 0,1 0 1 16,-1 0-1-16,6-3 0 15,5-10-1-15,15-7-2 16,6-23-9-16,18 3-26 16,-7-17-1-16,14 0-1 15,-9-11-1-15</inkml:trace>
  <inkml:trace contextRef="#ctx0" brushRef="#br4" timeOffset="756730.2824">18944 11935 63 0,'0'0'37'0,"-25"10"-1"16,25-10-2-16,-15 5-17 15,15-5-11-15,0 0-1 16,0 0-1-16,8-20-2 15,6 7 0-15,2-4 0 16,4-1-1-16,-1-4 1 16,1 4-1-16,-1-2 1 15,-2 5-1-15,-3 1 1 16,0 6-1-16,-14 8 0 15,11-1 0-15,-11 1 0 16,0 23-1-16,-2-1-1 16,-1 6 0-16,-2 4-1 15,0 1-3-15,10 14-11 0,-5-21-22 16,13 9 0-16,-8-20-1 15,20-3 0-15</inkml:trace>
  <inkml:trace contextRef="#ctx0" brushRef="#br4" timeOffset="757181.3083">19454 11287 93 0,'-23'-7'37'0,"7"17"0"0,-17 7-1 16,6 8-33-16,-1 11 0 16,0 11 1-16,-2 8-1 15,2 9 2-15,0-1-2 16,12 1-1-16,3-4 1 15,13-9-2-15,9-9 1 16,14-13-2-16,11-15 1 16,12-20-3-16,5-14 2 15,7-12 1-15,-1-12-2 16,-2-11 2-16,-8-6-2 15,-9-5 2-15,-13 0-2 16,-15 2 2-16,-11 6-1 16,-17 8-1-16,-7 14 2 15,-13 12-1-15,-5 15 1 0,-1 16 0 16,2 14 0-1,7 11 1-15,9 5-2 0,14 0 1 16,21-2-1-16,19-12-2 16,26 2-12-16,7-25-24 15,21-2-4-15,6-16 0 16,11 0-2-16</inkml:trace>
  <inkml:trace contextRef="#ctx0" brushRef="#br3" timeOffset="761439.5519">16135 11376 55 0,'12'-34'36'15,"0"6"0"-15,-5 0-1 16,5 12-23-16,-13-3-6 16,1 19-2-16,0 0 1 15,-12 26-1-15,-6 7 0 16,-7 18 1-16,-11 9-2 15,-6 16 2-15,-9 10-2 16,-1 11-1-16,-4 4 1 16,8 0-1-16,9-10 0 15,12-4-3-15,17-16 2 0,20-16-4 16,22-15 2-16,12-25-2 15,14-11-4-15,-2-29-26 16,13 2-6-16,-8-19-1 16,-5 4-1-16</inkml:trace>
  <inkml:trace contextRef="#ctx0" brushRef="#br3" timeOffset="761623.5624">15791 11854 82 0,'-62'0'40'0,"15"11"-2"16,11-10 1-16,36-1-36 15,0 0-1-15,33-2-2 0,18-6 0 16,11-1-2-16,12 5-5 16,-3-9-24-16,17 12-6 15,-11-2-1-15,1 9-1 16</inkml:trace>
  <inkml:trace contextRef="#ctx0" brushRef="#br3" timeOffset="762293.6006">16446 11902 75 0,'0'0'38'0,"-26"-5"0"16,8 10 0-16,-10-3-31 16,-1 9-2-16,-8 6 0 15,-2 7-1-15,-1 4-1 16,1 8 0-16,1 1 0 0,6 3 0 15,10-5-1-15,9 0-1 16,12-9-1-16,13-8 1 16,13-13-1-16,6-11 0 15,15-12 0-15,-2-8-1 16,4-8 1-16,2-4 0 15,-10 2 0-15,-3 1 0 16,-13 5 1-16,-6 7-1 16,-8 10 0-16,-10 13 1 15,0 0-1-15,-23 24 0 16,8 0 0-16,-1 6 0 15,3-1-1-15,3 2 1 16,6-2 0-16,7-9 0 16,9-11 1-16,12-11-1 0,7-12 0 15,8-8 0-15,5-6 0 16,2-3 1-16,-2-1-1 15,-4 2 0-15,-7 6 0 16,-4 5 1-16,-12 10-1 16,-17 9 0-16,0 0 1 15,5 17-1-15,-14-4 0 16,-1 2 0-16,2 0 0 15,4-5 0-15,4-10 0 16,0 0 1-16,22 0-1 16,-3-10 0-16,8-6 0 15,1-1 1-15,0 0-1 16,-2 7 1-16,-4 2-1 15,-2 8 1-15,-10 7-1 0,-2 6 0 16,-6 6 1-16,-4 4-1 16,-2 4 0-16,-1 0 0 15,1 1-1-15,-1-3-1 16,6 2-2-16,0-10-2 15,13 13-15-15,-14-30-17 16,21 23-3-16,-9-22-1 16,6 3 1-16</inkml:trace>
  <inkml:trace contextRef="#ctx0" brushRef="#br3" timeOffset="762506.6128">16846 11612 103 0,'-22'-3'40'16,"22"3"1"-16,-12 3-2 16,12-3-37-16,34-7-3 15,3-3-3-15,16 2-3 16,-7-13-25-16,20 10-8 15,-5-10 1-15,13 1-2 16</inkml:trace>
  <inkml:trace contextRef="#ctx0" brushRef="#br3" timeOffset="762663.6219">17503 11256 98 0,'-29'1'39'16,"14"22"2"-16,-14 2-3 0,5 17-36 15,2 4-3-15,0 5-3 16,18 15-29-16,-12-9-7 15,12 3 0-15,-1-13-3 16</inkml:trace>
  <inkml:trace contextRef="#ctx0" brushRef="#br3" timeOffset="763543.6721">20893 11202 28 0,'17'-35'33'0,"-1"-2"3"16,3 10 0-16,-9-6-15 16,9 21 4-16,-19-5-16 15,0 17-3-15,-3 11 0 16,-6 15-2-16,-12 13 0 0,-3 23-1 15,-10 10 0-15,-4 12 1 16,-4 13-2-16,4 6 0 16,1 0 0-16,8-1-2 15,10-13 1-15,14-12-2 16,14-14-2-16,11-21-6 15,24-12-25-15,-4-24-5 16,10-10 0-16,-9-22-1 16</inkml:trace>
  <inkml:trace contextRef="#ctx0" brushRef="#br3" timeOffset="763722.6823">20684 11540 98 0,'-43'-10'38'15,"17"14"2"-15,6-4-2 16,20 0-35-16,24 6-2 15,10-5-2-15,18 0-1 16,8-2-3-16,19 9-9 16,-6-9-24-16,12 8 1 15,-10-4-2-15,0 11 1 16</inkml:trace>
  <inkml:trace contextRef="#ctx0" brushRef="#br3" timeOffset="764450.724">21366 11658 75 0,'-22'-5'38'0,"5"8"3"15,-14-5-1 1,1 11-19-16,-13-1-15 0,-1 15 0 16,-6 1 0-16,-1 11-5 15,0-1 3-15,12 5-4 16,3-5 2-16,15 0-4 15,16-8 3-15,15-12-3 16,17-9 2-16,16-11 0 16,9-7 0-16,6-9 0 15,4-9 0-15,-6-4 3 16,-2-1-3-16,-9 0 0 15,-10 0 0-15,-10 7 0 16,-9 3 0-16,-6 5 1 16,-9 12-2-16,-1 9 1 0,0 0 1 15,-20 20 2-15,7 7-3 16,-2 2 0-16,1 4 0 15,4 4 0-15,2 0 1 16,7-5-4-16,6-6 3 16,12-14-2-16,5-8 2 15,8-10 0-15,6-12 0 16,3-5 3-16,2-9-3 16,-1-1 3-16,-2 1-3 15,-6 1 3-15,-7 4-3 16,-5 7 3-16,-20 20-3 15,9-6 0-15,-16 16 1 16,-6 11-1-16,-3 6 0 16,-5 3-2-16,3 1 2 15,2 4-3-15,2-6 3 0,6-4-2 16,5-5 2-16,3-20-3 15,20 7 3-15,0-14 0 16,3-7 0-16,5-7 0 16,2-5 1-16,2-3 2 15,-1 0-3-15,-2 0 3 16,-4 5-3-16,-6 6 3 15,-5 3-3-15,-1 7 2 16,-13 8-2-16,14 10 0 16,-11 8 0-16,-3 7-2 15,-3 7 2-15,-2 7-4 16,1 4 1-16,-1 2-4 15,10 4-7-15,-15-22-16 0,24 6-10 16,-4-19 0-16,14-6-3 16,-1-19 1-16</inkml:trace>
  <inkml:trace contextRef="#ctx0" brushRef="#br3" timeOffset="764759.7418">21913 11335 102 0,'-22'-1'40'0,"22"1"1"15,-17-2-2-15,17 2-39 16,25-12-3-16,3-3-3 15,21 11-19-15,-4-16-14 16,18 4 1-16,-1-13-2 16,12 4 1-16</inkml:trace>
  <inkml:trace contextRef="#ctx0" brushRef="#br3" timeOffset="764909.7503">22553 10998 97 0,'-33'46'40'0,"-8"4"-3"16,3 14-2-16,1 2-53 15,5-5-20-15,17 3 1 16,1-8-2-16,14-7 0 16</inkml:trace>
  <inkml:trace contextRef="#ctx0" brushRef="#br3" timeOffset="768853.9759">17984 12958 57 0,'6'-17'36'16,"-11"-4"-1"-16,5 21 0 15,-20-21-26-15,5 16-4 16,-10-1 0-16,4 9 1 15,-8 2-2-15,1 11 0 0,-7 6-2 16,0 11 1-16,-5 11-1 16,0 11 0-16,-6 12-1 15,4 12 0-15,0 11 0 16,1 11-1-16,5 1 1 15,11-1 0-15,8-4-1 16,14-11 0-16,14-10 0 16,17-16 0-16,14-26 0 15,20-20 1-15,10-22-1 16,11-19 0-16,13-17 1 15,1-16 0-15,-3-11 1 16,-6-9-2-16,-11-4 1 16,-12-7-1-16,-13 0 1 15,-17 1-1-15,-22 1 0 0,-14 6 1 16,-18 4-1-16,-17 4 1 15,-16 12-1-15,-13 15 1 16,-9 21 0-16,-8 19-1 16,-6 28 1-16,6 20 0 15,5 18-1-15,13 12 1 16,15 9-1-16,23 0 0 15,26-6 0-15,22-13 0 16,31-15-1-16,23-15-1 16,27-11-2-16,9-17-8 15,27 6-25-15,-10-15-2 16,8 6-2-16,-12-9-1 15</inkml:trace>
  <inkml:trace contextRef="#ctx0" brushRef="#br3" timeOffset="769287.0007">19453 13332 90 0,'-26'-2'38'0,"26"2"-2"16,0 0-7-16,15-12-27 15,24 0-1-15,17-1 0 16,14-3-1-16,7 0-1 15,8 5-5-15,-5-10-17 16,6 15-13-16,-19 3 0 0,-14 11-3 16,-23 2 1-16</inkml:trace>
  <inkml:trace contextRef="#ctx0" brushRef="#br3" timeOffset="769445.0096">19574 13731 91 0,'-7'15'40'16,"31"-10"0"-16,17-28-3 15,35-11-39-15,28 1-15 16,19-20-20-16,25 1-1 16,4-6-3-16,15 5 1 15</inkml:trace>
  <inkml:trace contextRef="#ctx0" brushRef="#br3" timeOffset="772623.1915">21029 12938 72 0,'2'-15'39'15,"-9"-3"-1"-15,7 18 1 16,-29-12-27-16,4 27-11 16,1 6 1-16,-2 11 1 15,0 5-1-15,2 6 0 16,4 0 0-16,8 0 0 15,19-8-1-15,14-8 0 16,20-12 0-16,14-9-1 16,12-6 1-16,8-2-1 15,1-1 1-15,-5 3-1 16,-9 8 1-16,-14 7-1 15,-16 12 1-15,-19 13-1 0,-21 8 0 16,-11 10 0-16,-13 3 0 16,-4-2 0-16,-5-3 0 15,3-9-1-15,9-7-3 16,7-23-1-16,22-7-25 15,0-32-9-15,23-9 0 16,0-23-1-16</inkml:trace>
  <inkml:trace contextRef="#ctx0" brushRef="#br3" timeOffset="772819.2026">21172 12930 103 0,'-20'7'41'0,"3"-9"-1"0,17 2-2 16,28-6-36-1,10-11-1-15,19-4-1 0,14-5-1 16,13 0-2-16,8-4-4 16,17 13-30-16,-14-10-2 15,5 19 0-15,-17-6-2 16</inkml:trace>
  <inkml:trace contextRef="#ctx0" brushRef="#br3" timeOffset="773277.2289">21931 12944 93 0,'-2'13'40'0,"2"-13"-1"15,19 2 0-15,-4-7-37 16,16-3 0-16,4-1 0 15,8 1 0-15,0 2 0 16,-3 3 0-16,-3 1-1 16,-4 5 0-16,-8 4-1 15,-8 6 1-15,-10 4 0 16,-12 6-1-16,-9 7 0 15,-9 2 1-15,-6 5-1 16,1 2 1-16,-1-6-1 16,6 0 0-16,9-5 0 15,16-9 0-15,12-11 0 16,16 2 0-16,11-9 0 15,11 0 0-15,1 5 0 0,2-3 0 16,-4 5 0-16,-12 7 1 16,-9 9-1-16,-16 2-1 15,-15 8 2-15,-18 0-2 16,-8 3 1-16,-7-4 0 15,0-2-3-15,1-10-2 16,10 1-16-16,1-27-18 16,22 5-1-16,3-36-1 15,25 2 0-15</inkml:trace>
  <inkml:trace contextRef="#ctx0" brushRef="#br3" timeOffset="773646.25">22900 12730 75 0,'-25'0'40'16,"3"12"-2"-16,-6-4 2 15,16 21-21-15,-6-9-15 16,13 6 0-16,6 2-1 15,11 4-1-15,4-3 0 16,10 2 0-16,0-8 0 16,4-3 0-16,-1-10-1 15,-2-7 1-15,-4-15-1 16,-4-10 1-16,-3-9-1 15,-7-9 0-15,-4-3 0 16,-8-4-2-16,-3 1 1 16,-6 1-1-16,-7 11-1 0,-4 9-1 15,0 14-1-15,-6 10-3 16,9 27-23-16,-12-7-10 15,13 17 0-15,3-7-3 16,14 3 1-16</inkml:trace>
  <inkml:trace contextRef="#ctx0" brushRef="#br1" timeOffset="783700.8251">13331 14386 51 0,'0'0'37'0,"4"-11"-3"16,-4 11-1-16,5 19-29 15,-5 1 0-15,-5 8-2 16,1 11 1-16,-1 10-1 16,2 11-4-16,-6 8 4 15,1 9-4-15,1 2 1 16,-3 0-2-16,5 3-5 15,-9-20-25-15,11-4-2 16,-4-21-1-16,9-14 0 0</inkml:trace>
  <inkml:trace contextRef="#ctx0" brushRef="#br1" timeOffset="783913.8373">13136 14705 55 0,'-28'-6'40'0,"10"13"-3"16,-2-3 3-16,15 12-35 15,5-16-1-15,10 12-2 16,9-10 0-16,10-2-1 16,13-4-2-16,4-7-1 15,15 1-5-15,-6-19-21 16,17 6-8-16,-6-10-1 0,10-3 0 15</inkml:trace>
  <inkml:trace contextRef="#ctx0" brushRef="#br1" timeOffset="784332.8613">13942 14209 67 0,'-18'10'38'16,"3"10"-1"-16,-7 1 2 15,3 12-35-15,1 5-1 16,3 11 0-16,-1 4 0 15,7 6 0-15,-5 3-2 16,5 5 0-16,3-5-1 0,4-2 0 16,1-9 1-1,4-4-2-15,2-11 2 0,5-6-2 16,3-13 1-16,4-10 1 15,2-9-1-15,4-11 1 16,-2-7-1-16,1-3 0 16,0-3 1-16,-5-1-1 15,0 1 1-15,-4 5-1 16,-1 9 0-16,-12 12 1 15,12 3-1-15,-12 14 0 16,0 8 0-16,-3 11 0 16,3 3-1-16,1 3 0 15,4-2-2-15,4-6-2 16,9-4-2-16,-3-23-9 0,17 0-23 15,-3-24 0 1,14-5 0-16,-2-16 1 0</inkml:trace>
  <inkml:trace contextRef="#ctx0" brushRef="#br1" timeOffset="784506.8712">14422 14620 70 0,'-27'7'38'16,"13"17"-2"-16,-7 1 1 15,10 15-35-15,-4 3-1 16,8 10 0-16,2-3-1 15,3-2-1-15,9-3-1 16,3-13-3-16,16-2-31 16,-10-21 0-16,13-11-2 15,-8-25 1-15</inkml:trace>
  <inkml:trace contextRef="#ctx0" brushRef="#br1" timeOffset="784656.8798">14420 14316 79 0,'-41'-9'37'0,"10"16"-2"15,6 6-6-15,11-4-53 16,26 12-11-16,9-10-1 16,21 5-2-16,6-9 2 15</inkml:trace>
  <inkml:trace contextRef="#ctx0" brushRef="#br1" timeOffset="784963.8974">14948 14552 77 0,'-13'34'40'0,"-12"-3"-2"16,1 10-1-16,-10-8-31 15,3-3-4-15,8-1 0 16,9-5-1-16,10-5-1 16,13-9-1-16,13-2 1 15,8-8 0-15,11-5 0 16,4 3 0-16,0 2 0 15,-3 1 0-15,-10 8 1 16,-9 6 0-16,-12 11 0 16,-15 4 0-16,-11 3-1 15,-8 6 1-15,-7-2-1 16,-1 0 0-16,1-6-3 0,3-9-1 15,12 7-16-15,-5-28-19 16,20-1-1-16,0 0-2 16,0-14 0-16</inkml:trace>
  <inkml:trace contextRef="#ctx0" brushRef="#br1" timeOffset="785700.9395">15870 14618 64 0,'6'19'39'0,"-11"-4"-3"16,6 18-1-16,-12 2-30 15,2 6-5-15,-1 6 1 16,4 6-1-16,2-1-1 16,-2-9-4-16,17 8-12 15,-5-24-19-15,13-8 0 16,-1-25-2-16,10-11 0 15</inkml:trace>
  <inkml:trace contextRef="#ctx0" brushRef="#br1" timeOffset="785828.9468">15968 14420 58 0,'-34'-13'31'16,"9"15"-28"-16,2 4-5 16,7 6-31-16,7 0 0 15</inkml:trace>
  <inkml:trace contextRef="#ctx0" brushRef="#br1" timeOffset="788741.1134">16426 14615 63 0,'5'-21'37'0,"-5"21"1"16,6-27-15-16,-6 27-17 15,-10-2-2-15,0 15 1 16,-9 2-1-16,-4 12 0 0,-6 0-1 16,-1 7-2-16,1-3 1 15,3 1-2-15,7-4 2 16,9-4-3-16,10-7 2 15,14-10-2-15,9-6 1 16,12-4 1-16,8-4-1 16,3 1 0-16,-3 3 0 15,-1 2 0-15,-8 9 0 16,-11 7 0-16,-10 9 1 15,-17 6-1-15,-10 9 0 16,-9 0 0-16,-3 3 0 16,-6-6-1-16,4-2-5 15,0-21-26-15,18 3-6 0,-4-19-1 16,14 3-1-16</inkml:trace>
  <inkml:trace contextRef="#ctx0" brushRef="#br1" timeOffset="789184.1388">17430 14226 59 0,'-22'8'37'0,"-16"17"-1"16,-4 30-1-16,-14 8-31 15,3 16 0-15,5 10-1 16,10 6-1-16,9 2 0 15,11 1-2-15,18-3-3 0,14-19-12 16,23 2-21-16,6-19-2 16,17-2 1-16,3-20-1 15</inkml:trace>
  <inkml:trace contextRef="#ctx0" brushRef="#br1">17808 14592 66 0,'9'-12'38'0,"-7"2"-1"15,-2 10-11-15,-3 9-19 16,-10 10-2-16,-8 4-1 16,-2 10 0-16,-5 5-2 15,1 5 0-15,-4 0 0 16,9-1-1-16,6-5 0 15,9-7-1-15,14-9 1 16,13-6 0-16,9-7-1 16,13-6 0-16,3-1 0 15,2 1 0-15,1 0 1 16,-8 6-1-16,-5 7 0 15,-13 6 0-15,-11 6 0 0,-11 6-1 16,-9-1 0-16,-7 1-1 16,-1-3-2-16,-5-16-5 15,16 0-27-15,-13-24-2 16,19-5-1-16,-2-27 0 15</inkml:trace>
  <inkml:trace contextRef="#ctx1" brushRef="#br1">21813 18910 0,'0'0'0,"0"0"0,0 0 0</inkml:trace>
  <inkml:trace contextRef="#ctx0" brushRef="#br1" timeOffset="789808.1743">17906 14549 85 0,'-25'9'38'0,"13"9"1"15,3-19-1-15,9 1-36 0,28-10-2 16,5-2-1-16,16-3-2 15,3-8-3-15,15 13-16 16,-2-16-16-16,11 11 1 16,-13-6-3-16,6 12 2 15</inkml:trace>
  <inkml:trace contextRef="#ctx0" brushRef="#br1" timeOffset="790251.1997">18348 14533 74 0,'-23'22'38'0,"2"-9"-1"15,13-1 2-15,8-12-36 16,0 0-1-16,23 0-1 0,6-5 0 16,4-2 0-16,5 0 1 15,3 1-1-15,-6 1 0 16,-2 4 0-16,-5 2 0 15,-7 4 0-15,-8 4-1 16,-10 6 1-16,-3 1 0 16,-4 5-1-16,-6 3 1 15,-4 3-1-15,4 1-1 16,-5-3 0-16,5 0 0 15,5-2 1-15,5-5-2 16,7-8 3-16,11-5-3 16,9-7 2-16,5-1 0 15,9-3 0-15,-3 2 0 16,-1 1 1-16,-4 6-1 15,-5 5 0-15,-15 8 1 0,-9 8-1 16,-13 10 1-16,-10 2-1 16,-9 7 0-16,-2 1 0 15,-3-1 0-15,4-4-3 16,0-15-8-16,18 4-24 15,-6-25-4-15,17-3-1 16,3-23 0-16</inkml:trace>
  <inkml:trace contextRef="#ctx0" brushRef="#br1" timeOffset="790439.2104">19083 14736 66 0,'-7'30'42'0,"-5"-21"0"0,9 9-2 16,3-18-22-16,-21 6-19 15,35-11-2-15,7-9-1 16,15 10-13-16,-6-17-20 16,20 9-3-16,-4-10 0 15,17 9-1-15</inkml:trace>
  <inkml:trace contextRef="#ctx0" brushRef="#br1" timeOffset="790830.2328">19689 14595 92 0,'-13'-10'38'16,"13"10"2"-16,0 0-14 15,-4 14-21-15,-1 2-2 16,0 8 0-16,-4 3-1 16,0 5-1-16,-1-1 0 15,5 3 0-15,4-8-1 0,13-6 0 16,14-10 0-1,19-13-2-15,17-14 1 0,8-7-1 16,21-3-6-16,-10-23-21 16,12 10-11-16,-16-10 1 15,-2 10-2-15</inkml:trace>
  <inkml:trace contextRef="#ctx0" brushRef="#br1" timeOffset="790995.2422">20062 14560 83 0,'-33'47'41'15,"0"-6"-3"-15,18 7 1 16,1-11-40-16,13-5-3 16,15 2-9-16,2-16-27 0,20-6 2 15,-1-13-3-15,12-2 2 16</inkml:trace>
  <inkml:trace contextRef="#ctx0" brushRef="#br1" timeOffset="791296.2596">20390 14535 81 0,'-24'15'40'0,"-7"-2"-2"16,18 10-3-16,-1-3-31 15,8-2-1-15,8-4-1 16,13 6-1-16,6-9 0 15,8 2-1-15,2-4 0 0,3 1 0 16,-5 4 1-16,-2 1-2 16,-7 5 1-16,-7 2-1 15,-9 5 1-15,-9 3-1 16,-9 5 1-16,0-3-1 15,-2-1 0-15,-4-6-1 16,6-5-5-16,-6-22-20 16,20 2-10-16,-3-22-2 15,17-1-2-15</inkml:trace>
  <inkml:trace contextRef="#ctx0" brushRef="#br1" timeOffset="791716.2836">20544 14477 67 0,'0'0'41'0,"0"0"-2"15,5 13 1-15,-5-13-22 16,14-12-19-16,9 5 0 16,7-5-2-16,6 0 1 15,3-3-1-15,6-3 1 16,-2 1-1-16,0 0 1 15,-6 5 1-15,-8 2 2 16,-7 3 1-16,-9 1 1 16,-13 6 0-16,0 0 1 15,-8 19 0-15,-7-7 0 16,-3 10-1-16,-1-1-1 15,5 3 0-15,3 4 0 16,4 1-1-16,6-3 0 0,5-3-1 16,1-2 0-16,9-7 1 15,0-4-1-15,1-6 0 16,3-8 1-16,-4-6-1 15,1-5 1-15,-4-6-1 16,1-7 0-16,-6-3-2 16,-1-3-2-16,-6-11-8 15,13 15-7-15,-24-11-16 16,12 19-5-16,-10-2-3 15,10 24 2-15</inkml:trace>
  <inkml:trace contextRef="#ctx0" brushRef="#br1" timeOffset="792151.3085">21208 14061 68 0,'16'13'41'0,"11"11"-3"16,-5 4 1-16,11 18-29 15,-3 0-10-15,0 11 1 16,-1 5-1-16,-2 6 0 16,-13 4 0-16,-5 5 0 15,-12-3 1-15,-4 2-1 16,-13-6 1-16,-7-2-1 15,-4-9 0-15,-2-7-4 16,6-1-13-16,-17-28-12 16,24-3-10-16,-4-18-2 15,24-2 1-15</inkml:trace>
  <inkml:trace contextRef="#ctx0" brushRef="#br1" timeOffset="792407.3231">21760 14665 66 0,'29'-7'39'0,"3"-14"0"16,13 5-1-16,-4-12-34 16,7 6-4-16,4 7-7 15,-9-6-29-15,-1 13-1 0,-22-1-1 16,-2 15 1-16</inkml:trace>
  <inkml:trace contextRef="#ctx0" brushRef="#br1" timeOffset="792551.3313">21751 14840 71 0,'-28'40'39'15,"9"-17"0"-15,28-3 0 16,11-16-37-16,22-13-5 16,29-2-26-16,2-23-8 15,14 4-3-15,-4-14 0 16</inkml:trace>
  <inkml:trace contextRef="#ctx0" brushRef="#br1" timeOffset="793367.378">22947 14383 73 0,'-14'-7'38'0,"-13"0"-2"16,6 17-3-16,-21 0-28 15,0 11-1-15,-8 2 0 16,2 7-2-16,7-1 1 15,2 1-2-15,12-4 1 16,15-4-1-16,18-7-1 16,17-5 0-16,20-2 0 15,14 2 0-15,7-3 1 16,7 5-1-16,-3 7-1 15,-8 6 0-15,-13 9 1 0,-18 7-1 16,-16 6 0-16,-24 4 0 16,-15 0 0-16,-14 2 1 15,-12-12 1-15,-3-5 1 16,1-14-1-16,4-13 1 15,12-20-1-15,15-16 0 16,17-15 0-16,17-20-1 16,15-9 0-16,15-6 0 15,10-4-2-15,1-2-5 16,13 22-26-16,-21-4-5 15,2 21 0-15,-17 8-1 16</inkml:trace>
  <inkml:trace contextRef="#ctx0" brushRef="#br1" timeOffset="793717.398">23447 14187 82 0,'0'0'40'0,"-28"11"-1"16,17 10 1-16,-16 8-35 16,11 7-1-16,0 1-2 15,6 2 0-15,8-1-2 16,11-4 1-16,11-9 0 15,8-8 0-15,6-13-1 16,5-9 1-16,0-14 0 16,-4-3 0-16,-11-6 0 0,-4-4 0 15,-12 1-1-15,-12-2 0 16,-5 8-2-16,-8-2-2 15,1 16-3-15,-11-8-20 16,13 24-13-16,-9-2-1 16,10 21 0-16,-1-4 0 15</inkml:trace>
  <inkml:trace contextRef="#ctx0" brushRef="#br1" timeOffset="794253.4287">23689 14737 62 0,'0'0'39'16,"19"-4"-1"-16,-19 4 0 16,8 11-31-16,-15 1-5 0,1 5 0 15,-6 3 0-15,3 7 0 16,-1 2 0-16,2 0-1 15,2-1 0-15,6-4 0 16,6-7 1-16,8-7-1 16,9-8 0-16,6-10 0 15,5-9 0-15,3-6 0 16,5-3 0-16,-7-5 0 15,0-3-1-15,-8 2 2 16,-1 2 0-16,-11 2-1 16,-5 8 1-16,-6 3 0 15,-4 17-2-15,0 0 1 16,0 0-1-16,-12 15-2 15,9 11-1-15,2 4-3 0,3 11-3 16,-7-8-22-16,19 15-9 16,-4-18 0-16,9 10-1 15</inkml:trace>
  <inkml:trace contextRef="#ctx0" brushRef="#br1" timeOffset="794836.462">24261 14793 68 0,'0'0'37'0,"-1"-23"-4"16,1 23-5-16,-9 17-20 16,3 4-3-16,-2 4-2 15,1 11 0-15,-1 3-1 0,2 6-1 16,2-1 0-16,0 0 0 15,1-6-1-15,3-4 1 16,3-10-2-16,2-9 1 16,-5-15 0-16,0 0 0 15,14-3-1-15,-10-16 1 16,1-5 1-16,1-9-1 15,-2-3 2-15,3-7-1 16,0-4 0-16,4 0 0 16,3-2 0-16,4 3 1 15,3 5-1-15,1 5 1 16,2 12-1-16,1 8 1 15,-2 12-1-15,-2 9 0 16,-6 10 0-16,-6 6-2 16,-3 5 2-16,-7 5-2 0,-8 1 0 15,-4 4 0-15,-8-2 0 16,-2 0 1-16,-5-1-1 15,-1-6 1-15,-1-1-1 16,4-4 1-16,3-6 0 16,8 0 1-16,0-2-1 15,4 4 0-15,3 4 1 16,4 10-1-16,-4 7 0 15,-1 15 1-15,-7 14-1 16,-5 15 0-16,-6 10 0 16,-10 6-2-16,-1 8-2 15,-9-12-9-15,13 13-17 16,-12-27-10-16,11-7-1 0,2-31 0 15</inkml:trace>
  <inkml:trace contextRef="#ctx0" brushRef="#br1" timeOffset="795959.5263">14093 8591 46 0,'0'0'23'16,"0"0"1"-16,0-13 0 0,0 13-11 15,-19-4-5-15,9 6-2 16,-10-6-1-16,0 6-1 16,-4-2 0-16,0 1-1 15,-6-2 0-15,-6 3 0 16,-6-2-2-16,-3 2 2 15,-8 2-1-15,-5 0-1 16,-9 2 0-16,-4 3 1 16,-7 1-1-16,-4 1 0 15,-7 2 0-15,-3-2 0 16,-6 0-1-16,-2-2 1 15,3-2 0-15,-5-3 0 16,2-2-1-16,-2-2 0 16,3-4 1-16,-1 2-1 0,-3 2 0 15,1 1 1-15,-6 6 1 16,2 6-2-16,-7 0 2 15,-1 5-1-15,0 2 1 16,4 0-3-16,8 0 1 16,3-6-9-16,23-4-26 15,1-9 1-15,19-2-3 16,17-12 2-16</inkml:trace>
  <inkml:trace contextRef="#ctx0" brushRef="#br1" timeOffset="796575.5615">11964 7998 40 0,'0'0'31'0,"11"-9"2"16,-11 9-5-16,-11 1-14 0,1 19-2 16,-14-5-3-16,2 22 1 15,-9-2-4-15,3 21 0 16,-4 3-2-16,7 10 0 15,3-1-1-15,16 1-2 16,11 0-1-16,10-13-4 16,29 0-32-16,-1-16 0 15,16-6 0-15,2-10-3 16</inkml:trace>
  <inkml:trace contextRef="#ctx0" brushRef="#br1" timeOffset="797275.6016">10818 8260 50 0,'15'-17'33'0,"-6"3"2"15,-18-3-4-15,9 17-20 16,-34-20-1-16,9 20-2 15,-14-1-2-15,-1 11-1 16,-6 2-2-16,2 7 1 16,0-1-2-16,7 4 0 15,9-2 0-15,13 1-1 16,8-1 0-16,15-2 0 15,11-1-1-15,17 0 0 16,6 2 0-16,11 1 0 0,2 4 0 16,-2 2 0-16,-3 3 0 15,-8 2 0-15,-10 3 1 16,-14 4-1-16,-17-1 1 15,-10-1-1-15,-12-4 1 16,-9-4-1-16,-5-9 2 16,-2-7-3-16,0-12 0 15,5-12 1-15,6-12-1 16,6-11 1-16,14-12-1 15,8-7 0-15,13-4-1 16,7-5-2-16,11 11-7 16,-5-8-26-16,10 13 1 0,-1 3-3 15,2 13 2 1</inkml:trace>
  <inkml:trace contextRef="#ctx0" brushRef="#br1" timeOffset="797619.6212">11149 8119 73 0,'-8'-14'37'0,"8"14"-1"16,-15 5 2-16,11 10-31 15,-9-1-2-15,9 9-1 16,2-2-1-16,4 4-1 0,3-2 0 16,5 0 1-16,5-5-1 15,6-7-1-15,1-9 1 16,4-4-1-16,-4-8 0 15,1-6 0-15,-6-6 0 16,-5-5 0-16,-9 1-1 16,-5-3-1-16,-6 6-1 15,-8 0-3-15,4 18-17 16,-11-5-17-16,3 17 0 15,-1-1-1-15,8 13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08T21:42:27.71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1792 1182 108 0,'-13'-36'39'16,"-7"28"0"-16,-18 10-9 15,-5 16-27-15,-23 11 0 16,7 4-1-16,-5 6-2 15,3 5 1-15,19 2 0 0,9-3-1 16,19-6 0-16,14-4 0 16,19-7-1-16,17-10 1 15,12-1 0-15,9-4 0 16,5 1 0-16,0-2 0 15,-7 2 0-15,-6 2 0 16,-13 4 1-16,-14 11-1 16,-18 3 1-16,-14 6-1 15,-13 1 1-15,-8 6-2 16,-5-8 2-16,0 0-3 15,6-6-2-15,2-17-5 16,27-2-27-16,1-12-2 16,23-19 0-16,9-12-1 15</inkml:trace>
  <inkml:trace contextRef="#ctx0" brushRef="#br0" timeOffset="335.0192">2389 1270 97 0,'0'-12'37'15,"-10"26"2"-15,-24 10-3 16,2 13-32-16,0 10 1 16,1 13-2-16,2 8 1 15,12 5-1-15,12-7-1 16,18-6 0-16,16-17 0 15,22-18-1-15,21-24 0 16,10-24 1-16,9-22-2 0,0-17 2 16,-2-16-2-16,-15-11 2 15,-74 89-3-15,56-92 1 16,-56 92-1-16,14-86-2 15,-14 86-2-15,-26-57-4 16,-26 20-20-16,-22 28-11 16,-16 23 0-16,-5 21 0 15,-4 21-1-15</inkml:trace>
  <inkml:trace contextRef="#ctx0" brushRef="#br0" timeOffset="796.0454">1084 2826 86 0,'5'-50'38'15,"-7"-1"0"-15,9 17 0 16,-8-1-25-16,6 24-10 16,-5 11-1-16,6 30 0 15,-4 20-1-15,-2 26 0 16,-4 17-1-16,3 17 0 15,-3 11 0-15,0 1 0 16,2 0-2-16,-2-7-4 16,16-2-23-16,-11-29-9 15,10-6 1-15,-13-28-1 16</inkml:trace>
  <inkml:trace contextRef="#ctx0" brushRef="#br0" timeOffset="983.0561">776 3518 103 0,'-31'-15'39'16,"15"12"0"-16,16 3-1 16,-5-16-36-16,37-3 0 15,31-8-3-15,20-10-5 16,7-22-26-16,33-3-6 15,3-20 2-15,18-1-3 16</inkml:trace>
  <inkml:trace contextRef="#ctx0" brushRef="#br0" timeOffset="1386.0792">1904 2367 101 0,'-35'52'41'15,"-11"12"-1"-15,9 21 1 16,6 11-37-16,-4 18 0 15,5 6 0-15,3 11-1 16,0 0-1-16,8-1-1 16,7-9 0-16,3-14 0 15,5-18-1-15,3-19 0 16,7-22 0-16,8-28 2 15,9-18-2-15,7-23 1 16,2-16 0-16,7-18 0 16,-2-7 0-16,2-7 1 0,-4-1-1 15,-1 8 0-15,-5 12-1 16,-10 12 2-16,-1 20-2 15,-5 18 0-15,-2 19 0 16,-6 17-2-16,-1 12 2 16,2 11 0-16,1 6-1 15,6-3-1-15,8 0-4 16,0-14-3-16,17-2-29 15,-5-26-2-15,16-5-1 16,-6-24-1-16</inkml:trace>
  <inkml:trace contextRef="#ctx0" brushRef="#br0" timeOffset="1720.0984">2369 3365 86 0,'2'25'39'15,"-1"-6"0"-15,19 5 1 16,4-21-18-16,11 1-19 15,15-15-1-15,11-8 2 16,0-15-2-16,3-5 0 16,-5-10-1-16,-9-4 1 15,-18-4-2-15,-12 3 1 16,-21 7-1-16,-16 10 1 15,-18 12 1-15,-13 19-1 16,-13 19 0-16,-6 23 0 16,-3 16 0-16,-1 18 0 15,13 9 0-15,11 4-1 0,19-4 0 16,27-9 0-16,28-16-3 15,25-22-3-15,40-5-26 16,11-35-7-16,30-5-4 16,6-21 2-16</inkml:trace>
  <inkml:trace contextRef="#ctx0" brushRef="#br0" timeOffset="2118.1211">4440 2905 80 0,'-9'-26'40'0,"-2"22"-1"15,-17 3 0-15,5 25-18 16,-15 9-16-16,0 19-1 16,1 9-2-16,3 13 0 15,5 2 0-15,12 3-1 0,11-6 1 16,13-9-3-16,21-15 1 15,10-23-3-15,26-19-2 16,10-36-12-16,24-8-21 16,1-33-2-16,14-11 1 15,-10-26 0-15</inkml:trace>
  <inkml:trace contextRef="#ctx0" brushRef="#br0" timeOffset="2505.1433">5079 2299 115 0,'-51'67'41'15,"14"29"2"-15,-13 2-4 16,3 16-35-16,16 6-3 16,6 1 1-16,1-1-1 0,8-6-1 15,4-8 1-15,5-13-2 16,5-16 1-16,2-18 0 15,8-19 0-15,1-20 0 16,9-22 1-16,1-18 0 16,0-15-1-16,6-11 2 15,1-13-2-15,-2-7 2 16,2-3-2-16,-2 8 1 15,-3 10-1-15,-1 11 2 16,-3 17-2-16,-1 18 0 16,-1 19 0-16,1 15 0 15,1 17-2-15,-2 8 0 16,7 5-1-16,0-2-3 15,11 5-3-15,0-24-13 0,22 4-14 16,-7-26-6-16,18-3 2 16,-9-29-2-16</inkml:trace>
  <inkml:trace contextRef="#ctx0" brushRef="#br0" timeOffset="2872.1643">5693 2982 122 0,'-37'2'40'0,"-21"3"1"16,4 28-4-16,-13 4-33 15,5 12-1-15,5 3-1 16,11 8 0-16,11-4-1 16,17-2-1-16,18-4 1 15,20-12-2-15,17-13 2 0,15-15-2 16,9-12 1-16,4-15 1 15,3-13-2-15,0-10 2 16,-12-8-1-16,-5-2 2 16,-17-2-2-16,-9 7 0 15,-15 3 0-15,-10 11 0 16,-7 15 0-16,-10 11 0 15,-2 18 0-15,-6 14-2 16,2 11 1-16,0 6 1 16,9 5-2-16,5 1 0 15,14-1-2-15,5-14-3 16,22-1-7-16,-3-25-24 15,22 0-2-15,-3-25-1 0,12 2 1 16</inkml:trace>
  <inkml:trace contextRef="#ctx0" brushRef="#br0" timeOffset="3240.1853">6233 3077 91 0,'-13'-10'38'16,"2"27"1"-16,-16 0 0 16,10 24-15-16,-12 3-19 15,2 14-2-15,2-1 1 16,3 6-2-16,7-7 0 15,3-5-2-15,7-8 2 16,9-12-2-16,5-16 1 16,5-16-1-16,10-16 1 15,8-13 0-15,-1-14 0 0,4-10 1 16,-1-10-2-16,0-8 0 15,0 3 0-15,-5 6 0 16,-7 6 0-16,-5 12 0 16,-2 14 0-16,-5 14 0 15,1 19 0-15,-2 17 0 16,0 15 0-16,-1 10 0 15,5 10 0-15,-1 4-4 16,9 4 0-16,3-8-3 16,13 2-2-16,0-19-6 15,26 0-22-15,-9-26-3 16,19-1 2-16,-7-23-2 15</inkml:trace>
  <inkml:trace contextRef="#ctx0" brushRef="#br0" timeOffset="3694.2113">7108 3102 129 0,'-30'-17'41'0,"-19"-4"-2"15,6 29-7-15,-13-1-28 16,-2 14 0-16,6 11-2 16,1 7 0-16,13 8 0 15,10 3-2-15,19-5 0 16,9-3 0-16,15-9 0 15,14-8 0-15,8-13 0 16,10-11 0-16,1-14 0 16,5-10 0-16,-3-12 0 15,-2-9 0-15,-7-13 0 16,-5 3 0-16,-3 0 0 15,-13 5 0-15,-3 8 0 0,-6 10 0 16,-4 20 0-16,-5 22 0 16,-9 29 0-16,-3 22 0 15,-6 23 0-15,-5 19 0 16,-4 18-2-16,-4 11 1 15,-7 2 0-15,2-1 0 16,-4-12 1-16,-4-9-2 16,2-19 1-16,-1-18 1 15,3-21 0-15,-4-17-1 16,9-21 2-16,3-25-1 15,8-16 1-15,3-24-1 16,12-21-2-16,6-25-3 16,21-3-8-16,-5-17-15 15,22 15-12-15,-6-3 1 0,19 19-3 16,-5 2 0-16</inkml:trace>
  <inkml:trace contextRef="#ctx0" brushRef="#br0" timeOffset="4063.2324">7423 3207 117 0,'2'20'40'0,"-2"-20"0"15,24 14-4-15,4-17-32 16,12-4-2-16,5-9 1 16,2-7-1-16,1-7-1 0,-1 0 0 15,-9-6 0-15,-7 0 0 16,-14 3-1-16,-12 3 1 15,-12 5-1-15,-14 13 0 16,-12 12 1-16,-5 12 0 16,-7 15-1-16,-5 13 1 15,3 10 0-15,6 8 1 16,6-2-2-16,16 2 0 15,11-7 0-15,19-10-5 16,24-3-8-16,2-26-24 16,31 1-5-16,1-20-1 15,22 2 0-15</inkml:trace>
  <inkml:trace contextRef="#ctx0" brushRef="#br0" timeOffset="4543.2599">8733 2992 75 0,'10'-31'40'0,"9"19"0"15,-16-7 0-15,-3 19-10 16,0 0-26-16,-9 12 0 15,-8 7-1-15,-3 16 0 16,-2 4-1-16,-1 7 0 16,9 1-1-16,0 2 1 15,11-2-1-15,8-5 0 16,10-13-1-16,16-11 1 15,4-15-1-15,11-8 0 16,-2-13 0-16,1-9 0 16,-6-10 0-16,-5-7 0 15,-11 0 0-15,-14-1 0 16,-9 3-1-16,-14 5 0 15,-2 4 0-15,-9 9-1 0,4 13-1 16,-1 3-3-16,12 17-7 16,-1-12-20-16,22 16-8 15,6-11 2-15,17 12-3 16</inkml:trace>
  <inkml:trace contextRef="#ctx0" brushRef="#br0" timeOffset="4792.2741">9692 2158 107 0,'-43'-5'40'16,"6"43"1"-16,-10 13-5 0,3 28-32 15,3 18-1-15,5 15 1 16,6 9-3-16,10 4 0 16,12-4-5-16,6-23-7 15,14 2-27-15,-6-33-3 16,16-7 1-16,-9-32-1 15</inkml:trace>
  <inkml:trace contextRef="#ctx0" brushRef="#br0" timeOffset="4960.2836">9272 2914 128 0,'-28'-18'43'0,"14"13"-2"16,8-9-9-16,6 14-29 0,37-11-5 15,6-6-5-15,28 8-32 16,-5-10-2-16,23 4-1 15,1-15-1-15</inkml:trace>
  <inkml:trace contextRef="#ctx0" brushRef="#br0" timeOffset="5728.3276">10518 2754 104 0,'19'-8'38'15,"-19"8"2"-15,9 13-5 16,-9-13-30-16,-9 29-1 16,-2-6-1-16,-3 11 0 0,-2 3-1 15,-1 7 0-15,-2-1 0 16,2 1-1-16,5-5 0 15,1-4 0-15,6-11-1 16,5-11 1-16,0-13-1 16,22-12 1-16,-1-11-1 15,3-10 0-15,-1-4 1 16,5-10-1-16,-1 1 1 15,-4 1-1-15,-5 4 0 16,-5 10 1-16,-5 8-1 16,-4 7 0-16,-4 16 1 15,0 0-1-15,0 11 0 16,0 8 0-16,3 3 0 15,5 1 0-15,7 1 0 0,7-4 1 16,11-3-1-16,0-8 0 16,11-9 0-16,3-6 1 15,0-7 0-15,0-7-1 16,-5-9 1-16,-4 4 0 15,-10-5-1-15,-3 2 1 16,-7 5-1-16,-5 6 2 16,-7 5-2-16,-6 12 0 15,0 13 0-15,-9 6-2 16,-5 15 2-16,0 7-1 15,-2 7 0-15,-1 4-2 16,6 5 0-16,5-8-3 16,15 4-9-16,-2-32-13 15,26 4-11-15,0-27 0 16,22 0-2-16,1-24 2 0</inkml:trace>
  <inkml:trace contextRef="#ctx0" brushRef="#br0" timeOffset="6565.3755">11569 2766 92 0,'-14'-2'40'0,"-21"-1"2"15,5 19-2-15,-20-4-13 16,7 14-24-16,7 6-1 16,9 5 0-16,6 1-1 15,14 2 0-15,13 0 0 16,10-7-1-16,14-10 0 15,6-4 0-15,8-15 1 16,2-11-2-16,0-10 1 16,1-12 0-16,-8-10 0 0,-6-6 0 15,-11-8 0-15,-6-1-1 16,-8 1 1-16,-8 3-1 15,-8 6 1-15,-4 10 0 16,-5 9-1-16,-4 10 1 16,-1 15 0-16,3 6 0 15,3 10 1-15,7 9-1 16,8-3 0-16,10 2 0 15,12-5 1-15,9-4-1 16,12-7 0-16,2-1 0 16,8-11 1-16,-3-2-1 15,-1-7 0-15,-7 5 1 16,-8-3-1-16,-7 4 1 15,-9 6-1-15,-17 1 2 0,3 17-2 16,-16 1 0-16,-5 8 0 16,-4 5 0-16,0 2 0 15,-2 6 0-15,3-2 0 16,4-3 0-16,5-4 0 15,8-8 0-15,6-8 0 16,-2-14 0-16,24 0 0 16,-4-19 0-16,3-6 0 15,1-8 0-15,0-9 0 16,1-4 0-16,-5 1 0 15,-4 0 0-15,-7 8 0 16,-3 6 0-16,-5 11 0 16,-3 7 0-16,2 13 0 15,-16 14 0-15,9 2 0 16,0 6 0-16,4 4 0 0,5-3 0 15,6 0 0-15,6-6 0 16,5-4 0-16,6-12 0 16,7-8 0-16,1-3 0 15,0-10 0-15,1-1 0 16,-2-5 0-16,-4 2 0 15,1-1 0-15,-6 5 0 16,-7 6 0-16,-3 4 0 16,-13 10 0-16,14 14 0 15,-14 6 0-15,-5 6 0 16,-6 14 0-16,-3 1 0 15,-4 10 0-15,0-4-9 0,11 18-7 16,-12-29-6-16,26 22-13 16,-7-22-7-16,19 4 2 15,-2-14-3-15</inkml:trace>
  <inkml:trace contextRef="#ctx0" brushRef="#br0" timeOffset="7031.4022">12611 2906 82 0,'27'-2'39'0,"6"0"-2"16,2-9 1-16,20 3-20 15,-8-8-14-15,5-2 0 16,0-3-1-16,-4-1 0 16,-14-5 0-16,-1 5 0 15,-14-3-1-15,-11 3 0 16,-13 0-1-16,-9 6 1 15,-14 8-1-15,-5 8 0 16,-12 12 0-16,-3 6-1 16,1 11 1-16,1 6 0 0,6 8-1 15,9 2 1-15,11 2-1 16,15-3 0-16,18-9-1 15,13-5-2-15,15-8-2 16,10-17-6-16,20 8-20 16,-10-27-8-16,15 3-1 15,-15-16 0-15</inkml:trace>
  <inkml:trace contextRef="#ctx0" brushRef="#br0" timeOffset="7391.4228">13304 2781 113 0,'-12'7'39'0,"-13"-4"2"16,9 16-2-16,-6-3-36 0,1 11 1 15,-2 2-2-15,4 2 0 16,4 1-1-16,1 0 0 16,6-4 0-16,3-5 0 15,9-7 0-15,-4-16-1 16,22 0 1-16,2-15 0 15,3-10 0-15,4-8 1 16,0-10 0-16,2-2-2 16,3-5 0-16,-7 9 0 15,-3 4 0-15,-6 8 0 16,-5 11 0-16,-1 14 0 15,-5 17 0-15,-3 10 0 16,-6 13 0-16,0 6 0 16,-1 7 0-16,6 4 0 0,4 0-3 15,6-13-2-15,14 2-8 16,1-33-10-16,26 4-16 15,-5-34-2-15,19 1 0 16,-4-31-1-16</inkml:trace>
  <inkml:trace contextRef="#ctx0" brushRef="#br0" timeOffset="7586.4338">14169 2191 109 0,'-41'30'40'15,"4"35"3"-15,-13 4-2 16,9 21-36-16,2 3-2 15,8 7 0-15,5-2-2 0,10-10 0 16,10-8-4-16,6-19-7 16,17 7-21-16,-12-43-9 15,14 2-1-15,-19-27-1 16</inkml:trace>
  <inkml:trace contextRef="#ctx0" brushRef="#br0" timeOffset="8104.4635">13808 2664 113 0,'-13'12'42'0,"18"16"2"16,1-12-3-16,26 5-38 15,2-6-2-15,7-2 1 16,7-9 0-16,0-1-1 0,6-9-1 15,-4-6 0-15,-4-4 0 16,-8-1 1-16,-5-3-1 16,-5 2 1-16,-9 4 0 15,-5-1-1-15,-14 15 1 16,0 0-1-16,0 0 0 15,-5 24 2-15,-6 0-2 16,-6 10 0-16,4 2 0 16,-2 6 0-16,4 0 0 15,4-3 0-15,9-6 0 16,7-9 0-16,9-9 0 15,9-11 0-15,8-10 0 16,6-11-2-16,4-7 0 16,3-11 1-16,1-4 0 0,-5-5-1 15,-6 3 1-15,-7 5 1 16,-8 6 1-16,-8 10-1 15,-14 8 2-15,-1 12-1 16,-23 23 0-16,2 2 0 16,-2 7 0-16,0 6-1 15,-1 4-1-15,4-2-1 16,7 3-3-16,5-20-6 15,21 11-10-15,-13-34-11 16,31 17-10-16,-9-26 2 16,22-1-1-16</inkml:trace>
  <inkml:trace contextRef="#ctx0" brushRef="#br0" timeOffset="8608.4924">14884 2688 104 0,'0'0'41'0,"-35"7"2"15,18 16-2-15,-14-1-26 16,9 3-12-16,-2 5 0 15,6 4-1-15,-1-3-1 16,8-1 1-16,4-4-2 16,5-4 0-16,2-9 0 15,0-13 0-15,18 3 0 16,-3-15 0-16,5-8 0 15,2-8 0-15,2-9 0 16,6-3 0-16,2-4 0 16,-2 3 0-16,1 3 0 15,-3 5 0-15,-3 6 0 16,-7 11 0-16,-4 11 0 0,-14 5 0 15,6 16 0-15,-10 7 0 16,-3 4 0-16,-1-3 0 16,5 4 0-16,5-8 0 15,7-7 0-15,8-7 0 16,9-10 0-16,10-11 0 15,2-3 0-15,0-7 0 16,6-1 0-16,-4 0 0 16,-6 4 0-16,-9 4 0 15,-7 9 0-15,-18 9 0 16,7 13 0-16,-16 10 0 15,-7 9 0-15,-4 5 0 16,-3 8 0-16,-5-4-11 0,11 15-7 16,-14-26-6-16,30 15-13 15,-8-25-6-15,22 0-1 16,4-15 2-16</inkml:trace>
  <inkml:trace contextRef="#ctx0" brushRef="#br0" timeOffset="9044.5173">16675 2576 88 0,'15'-8'37'15,"-15"-2"2"-15,0 10 1 16,0 0-31-16,-15 26-3 16,1-3-1-16,-1 13 0 0,-4 3-2 15,2 4 0-15,2 3-2 16,5-2-2-16,7 3-4 15,0-18-19-15,26 4-14 16,-3-22-2-16,18-4 0 16,-3-20-1-16</inkml:trace>
  <inkml:trace contextRef="#ctx0" brushRef="#br0" timeOffset="9201.5263">16785 2173 99 0,'-32'-21'37'0,"3"10"-2"15,9 9-19-15,15 11-52 16,5-9-1-16,43 18-1 0,2-7 0 16</inkml:trace>
  <inkml:trace contextRef="#ctx0" brushRef="#br0" timeOffset="9502.5435">17307 2417 106 0,'-23'18'40'15,"-17"-14"0"-15,11 18-10 16,-15-14-25-16,12 3-2 15,5 3 0-15,8 5-1 16,10 3-1-16,12 4 2 16,15 3-2-16,10 6 2 15,7 0-2-15,7 5 1 0,4-4-1 16,0-1 0-16,-7-2 0 15,-9-1-2-15,-9-4 1 16,-14-7-1-16,-9-1 1 16,-16-6-1-16,-6-1-1 15,-11-4-1-15,-3-1-1 16,-7-12-10-16,12 15-15 15,-15-22-10-15,15 10-1 16,-3-12-1-16,17 6 1 16</inkml:trace>
  <inkml:trace contextRef="#ctx0" brushRef="#br0" timeOffset="10387.5941">17832 2475 98 0,'-8'-21'42'0,"-5"-4"-4"16,9 10-4-16,4 15-71 16,0 0-4-16,14 8 1 0,-7 5-1 15</inkml:trace>
  <inkml:trace contextRef="#ctx0" brushRef="#br0" timeOffset="10537.6027">17857 2996 87 0,'-23'14'41'15,"-3"-17"1"-15,8 1-5 16,3-9-22-16,-14-11-53 16,31 11-3-16,-8-8 1 15,6 19-2-15</inkml:trace>
  <inkml:trace contextRef="#ctx0" brushRef="#br0" timeOffset="11936.6827">1400 5130 9 0,'0'0'30'16,"0"0"0"-16,0 0 2 15,0-10-11-15,0 20-1 16,-14-7 0-16,6 10-11 0,-8 0-3 15,3 8 0-15,-2-4 0 16,6 6-2-16,-3-5-1 16,8 1 0-16,5-6 0 15,6-3-1-15,9-7-2 16,7-6 1-16,6-3 0 15,4-4-1-15,-1-4 1 16,3-3-1-16,-6-3 1 16,-6 3-1-16,-9 4 1 15,-10 2 0-15,-4 11 0 16,-16-14 0-16,-2 15 0 15,-6 5 0-15,-4 3 0 16,2 5 0-16,-3 2 1 16,8 4-1-16,5-2 0 0,9 1-1 15,9-7 1-15,8 1-1 16,7-8 0-16,5-8 1 15,5 0-1-15,3-10 0 16,-1-1 1-16,-5-2 0 16,-5-1 0-16,-5 0 0 15,-8 0 1-15,-2 5-1 16,-10-1 0-16,6 13 0 15,-24-10 0-15,8 11-1 16,-1 8 1-16,-2 3-1 16,-2 5 1-16,2 1-1 15,8 3 0-15,4-1 0 16,3-4 0-16,9-5 0 0,7-9 1 15,7-9-1-15,8-5 1 16,-2-2 0-16,1-6 0 16,-2-4 0-16,-5 5 0 15,-8-1-1-15,-6 5 1 16,-5 15-2-16,-14-12 0 15,-1 10-3-15,2 17-10 16,-11-11-23-16,19 14-3 16,-9-7 0-16,17 3-3 15</inkml:trace>
  <inkml:trace contextRef="#ctx0" brushRef="#br0" timeOffset="16597.9493">2727 4622 76 0,'17'-28'38'0,"-8"-3"-2"16,2 13 1-16,-11-2-32 15,4 5-1-15,1 1-1 16,-5 14 1-16,0 0 0 15,8 12-2-15,-11 12 1 0,-3 10-1 16,-8 11 0-16,-6 14 1 16,-9 6 1-16,-3 9-2 15,-9 2 1-15,4-4-1 16,-3-5 0-16,13-4-1 15,11-15 2-15,17-8-3 16,22-13 1-16,22-11-1 16,21-16 0-16,21-13 0 15,20-6 0-15,5-11 0 16,9-1-1-16,-3-9 0 15,-9 1-3-15,-11-2 1 16,-11 8-4-16,-21-10-5 16,-5 14-25-16,-26-10-3 15,-7 9 0-15,-18-9 0 16</inkml:trace>
  <inkml:trace contextRef="#ctx0" brushRef="#br0" timeOffset="16807.9614">3422 4523 92 0,'-41'26'38'0,"-9"5"2"15,11 24-1-15,-11 8-32 16,12 13-2-16,2 8 0 16,7 8-2-16,3 4 1 15,11 1-2-15,10-6-1 16,5-6-3-16,15-6-4 15,0-26-21-15,18 7-12 16,-4-21-1-16,14-4-1 16,-6-21 1-16</inkml:trace>
  <inkml:trace contextRef="#ctx0" brushRef="#br0" timeOffset="17266.9876">3982 5160 96 0,'-15'-1'39'0,"-1"-12"1"0,16 13-5 16,0 0-43-16,13-21-30 15,23 11 0-15,-2-7 0 16,12 8-2-16</inkml:trace>
  <inkml:trace contextRef="#ctx0" brushRef="#br0" timeOffset="17650.0094">4683 4749 61 0,'-39'-4'40'0,"-2"15"-1"16,-6 6 0-16,7 21-13 0,2 2-22 15,4 18-2-15,11 4 2 16,8 10-2-16,13 0 1 15,16-2-2-15,15-10 1 16,21-12-1-16,12-17-1 16,15-21 1-16,5-20 0 15,5-16 0-15,-4-17 1 16,-10-14-1-16,-13-3-1 15,-17-6 1-15,-22 3-2 16,-17 4 0-16,-20 10-2 16,-16 4 1-16,-8 13-2 15,-9 5-1-15,6 20-12 16,-7-3-23-16,25 17 2 15,3-2-3-15,22 9 2 0</inkml:trace>
  <inkml:trace contextRef="#ctx0" brushRef="#br0" timeOffset="18068.0334">6291 4639 83 0,'7'-44'39'16,"6"17"-2"-16,-13-1 1 15,0 28-34-15,0 0-1 16,9 13 0-16,-8 24 0 16,-4 17-1-16,-1 15 0 15,2 13-1-15,-4 15 0 16,4 5-2-16,2 2 0 15,1-7-2-15,8-5-5 0,-4-24-30 16,20-6 0-16,-2-30 0 16,17-15-1-16</inkml:trace>
  <inkml:trace contextRef="#ctx0" brushRef="#br0" timeOffset="18325.0481">6768 4671 90 0,'-40'17'39'15,"-19"10"0"-15,8 24 0 16,-8 9-33-16,9-1-2 16,9-3-1-16,16-2 0 15,13-9 0-15,14-8-2 0,19-11 0 16,13-9 0-16,9-7 0 15,11-6-1-15,8-4 0 16,-1-4-2-16,6 1-2 16,-3-7-6-16,7 13-27 15,-15-10-3-15,7 14 0 16,-13-9-1-16</inkml:trace>
  <inkml:trace contextRef="#ctx0" brushRef="#br0" timeOffset="18814.0761">7468 4948 91 0,'-34'-16'39'16,"1"15"1"-16,-18-3 0 0,7 16-31 15,-12 4-4-15,5 14-1 16,-3 6 1-16,7 4-3 15,11 2 1-15,11 0-2 16,13-4-1-16,17-8 1 16,17-11-1-16,15-10 0 15,14-14 0-15,7-11 1 16,3-11-1-16,4-8 0 15,-2-5 0-15,-6-2 0 16,-9 1-1-16,-7 5 0 16,-12 6 0-16,-8 11 0 15,-9 17 0-15,-6 15 0 0,-6 18 1 16,-10 22-1-1,-4 19 2-15,-4 20-1 0,-4 15 2 16,-4 12-1-16,-3 5 0 16,-4 2 1-16,1-7-1 15,-6-9 0-15,-1-16 0 16,0-16 0-16,0-17-1 15,-1-14 0-15,3-24-1 16,0-19 1-16,7-16 0 16,3-18-2-16,12-19-1 15,10-22-4-15,20-5-22 16,-7-29-10-16,21 3-3 15,2-7-1-15,16 11 1 16</inkml:trace>
  <inkml:trace contextRef="#ctx0" brushRef="#br0" timeOffset="19537.1174">8294 4917 68 0,'-1'-14'38'15,"1"14"2"-15,1-13-2 16,-1 13-18-16,-5 14-14 15,1 5-3-15,-6 3 2 16,1 17-3-16,-5 2 1 16,3 9-2-16,-2-3 1 15,-1 4 0-15,6-9-1 16,2-7 0-16,6-12-1 15,5-11 1-15,4-18-1 16,7-10 1-16,5-12-1 16,4-11 1-16,2-5 0 15,1-3-1-15,-3-3 0 0,2 5 0 16,-7 6-1-16,-2 10 2 15,-7 12-2-15,-11 17 2 16,0 0-1-16,2 14 0 16,-7 9 1-16,-2 5-1 15,3 2 2-15,4-2-3 16,8-3 3-16,8-9-1 15,10-12-1-15,10-10 1 16,2-11 0-16,7-8 0 16,5-5-1-16,-4-2 1 15,-4 1-2-15,-9 3 2 16,-2 8-2-16,-14 12 2 15,-7 13-1-15,-5 13 1 16,-10 15 0-16,-4 12-1 16,-6 13 1-16,1 5-2 0,-3 5 1 15,3-1-2-15,6-4-2 16,-2-15-4-16,24-1-14 15,-7-34-11-15,23-5-9 16,-1-23 1-16,22-6-1 16</inkml:trace>
  <inkml:trace contextRef="#ctx0" brushRef="#br0" timeOffset="19771.1308">9650 4253 98 0,'-20'31'40'0,"-7"32"1"16,-19 12-3-16,-3 15-35 16,-8 21 0-16,-4 14-2 15,-1 1 1-15,6-1-4 16,7-5-2-16,8-27-14 15,24-2-20-15,7-30-1 16,23-11 0-16,9-29-1 16</inkml:trace>
  <inkml:trace contextRef="#ctx0" brushRef="#br0" timeOffset="20083.1487">9601 4956 103 0,'-25'7'39'0,"-14"1"2"16,6 18-3-16,4-2-34 15,5 6-1-15,9-3 1 16,15 0-2-16,14-6-1 16,15-4-1-16,11-5 1 15,10-3-1-15,1-2 0 16,0-2 1-16,-7 7-1 15,-8 4 1-15,-15 7-1 16,-14 7 1-16,-16 8-1 16,-13 1 1-16,-13 2-1 15,-4-1 0-15,-3-2-1 16,0-11-3-16,12 5-6 15,-1-27-18-15,31-5-13 0,0 0 0 16,11-13-1-16,9-12 0 16</inkml:trace>
  <inkml:trace contextRef="#ctx0" brushRef="#br0" timeOffset="20773.1882">11666 4974 60 0,'-3'-24'36'16,"-1"11"1"-16,-13-4-3 16,3 21-8-16,-19-4-20 0,-3 13-2 15,-11 3 2-15,3 9-3 16,-4 5 2-16,1 4-3 15,10-4 2-15,8 3-1 16,10-6-1-16,15-4-1 16,16-10 0-16,16-6 0 15,16-9-1-15,8-6 1 16,10-7-1-16,0-7 1 15,3 0 0-15,-6-3 0 16,-9-1-1-16,-12 3 1 16,-11 6 0-16,-12 6 0 15,-15 11-1-15,0 0 0 16,-25 14 0-16,4 10 0 15,-2 6 0-15,1 3 0 0,0 6 0 16,8-2 0-16,9 0-1 16,12-8 2-16,13-5-2 15,6-16-2-15,14 0-4 16,-1-30-20-16,20 3-13 15,-2-21 0-15,7 0-3 16,-8-19 2-16</inkml:trace>
  <inkml:trace contextRef="#ctx0" brushRef="#br0" timeOffset="21074.2054">12451 4287 88 0,'0'0'38'15,"-1"18"0"-15,-3 19 1 16,-11 8-35-16,-5 15 0 15,-7 10-1-15,-1 12 0 16,-5 5 1-16,-1 4-2 16,2 1 0-16,5-7-4 15,6-7-3-15,-2-19-31 16,27-4-2-16,-8-25-2 15,18-5-1-15</inkml:trace>
  <inkml:trace contextRef="#ctx0" brushRef="#br0" timeOffset="21234.2144">12124 4871 108 0,'-12'-7'41'0,"0"-6"0"16,24 16-2-16,9-6-37 15,11-1-4-15,18 9-19 16,6-16-16-16,17 5-4 15,5-12 0-15,24 4-2 16</inkml:trace>
  <inkml:trace contextRef="#ctx0" brushRef="#br0" timeOffset="21811.2475">14359 4388 85 0,'-39'10'39'0,"-27"4"-1"16,-5 23 2-16,-19 1-29 15,10 10-7-15,2 0 0 16,16 2-1-16,18 0-2 16,16-4 1-16,22-3-2 15,30-4 1-15,20-6-1 16,21-1 0-16,15-1 1 15,7 0-1-15,0 0 2 16,-6 0-2-16,-15 2 2 16,-17 4-2-16,-23 1 1 15,-29 2-1-15,-21-5 0 16,-23 1 0-16,-15-5 0 15,-9-7 1-15,-4-6-1 0,3-15 1 16,8-11 0-16,17-17 0 16,15-16 0-16,19-16 0 15,21-14-1-15,18-8 0 16,15-6-2-16,13-8-1 15,11 13-3-15,1-7-12 16,16 28-19-16,-14 2-5 16,0 19 1-16,-11 2 0 15</inkml:trace>
  <inkml:trace contextRef="#ctx0" brushRef="#br0" timeOffset="22156.2673">14843 4259 104 0,'-27'23'40'0,"-10"-3"2"15,10 16-3-15,6 0-36 16,4 3 0-16,10-2 0 15,11-2-1-15,17-8-1 16,12-8 0-16,12-9 0 16,4-10 0-16,5-11-1 15,-2-9 1-15,-10-7 0 16,-9-7 0-16,-12-2-1 15,-14-3-1-15,-14 2 0 16,-9 2 1-16,-12 8-2 16,-5 7-1-16,-2 13-3 0,-9 1-17 15,11 25-16-15,-5 2-1 16,15 13-1-16,-1-1-2 15</inkml:trace>
  <inkml:trace contextRef="#ctx0" brushRef="#br0" timeOffset="22833.306">16090 4796 89 0,'-28'-6'37'16,"-11"3"0"-16,-2 19 3 16,-12 3-35-16,5 14-1 15,0 7 2-15,7 11-2 16,4 0 1-16,13 4-2 15,8-3 1-15,13-7-3 16,14-12 3-16,13-6-2 16,12-19-1-16,11-13 0 15,4-13 1-15,3-12-1 16,-1-8-2-16,-2-7 3 15,-6-1-2-15,-8-3 0 0,-10 8-1 16,-10 5 2-16,-7 8-2 16,-9 12 1-16,-1 16 0 15,-15 8-2-15,3 14 2 16,-1 8-2-16,4 10 0 15,1 4-3-15,10 7 0 16,3-18-15-16,25 10-14 16,-5-24-7-16,19-7 0 15,0-21 0-15</inkml:trace>
  <inkml:trace contextRef="#ctx0" brushRef="#br0" timeOffset="23297.3324">16740 4206 103 0,'-36'24'39'0,"7"29"0"16,-10 8-1-16,4 23-34 15,5 5-1-15,5 10 0 16,7 0 0-16,5-1-1 15,5-7 0-15,3-8-1 16,5-15 1-16,4-13-1 16,0-15 0-16,1-12 0 15,1-15-1-15,-6-13 0 16,13-10 1-16,-6-13-1 15,2-9-1-15,5-5 2 0,5-6-2 16,3-2 1 0,2 4-1-16,6 5 1 0,-1 7-1 15,2 8 1-15,0 12 0 16,-5 9-2-16,-3 13 2 15,0 4-1-15,-8 11 2 16,-7 5-1-16,-7 2 1 16,-5 3-1-16,-12-2 1 15,-6-2-2-15,-6-5 2 16,-11-1-2-16,5-10-1 15,-3-11-2-15,4-1-3 16,4-25-13-16,29 19-18 16,-9-36-1-16,29 11-1 15,3-12 0-15</inkml:trace>
  <inkml:trace contextRef="#ctx0" brushRef="#br0" timeOffset="23962.3705">17180 4854 101 0,'-3'-12'39'0,"3"12"2"16,-33-2-3-16,9 10-34 16,-8 7 0-16,2 7-1 15,-2 8 1-15,2 7-2 16,3 2 1-16,7 2-1 15,8-1 0-15,12-2-1 16,10-8 0-16,10-11 0 16,9-10-1-16,6-10 0 0,5-10 0 15,5-12 0-15,-2-7-1 16,-5-10 3-16,-3 1-3 15,-11-6 1-15,-5 4-1 16,-9 0 1-16,-6 7-1 16,-4 5 1-16,-7 8 0 15,0 4-2-15,0 5 2 16,7 12 0-16,0 0-1 15,13 5 1-15,5 0 0 16,8 3 0-16,9-4 0 16,3 1 0-16,3-3 0 15,2 2 0-15,-3-4 0 16,-7 0 0-16,-4 3 1 15,-7 2-1-15,-8 1 0 0,-7 9 0 16,-8 3 0-16,-5 7 1 16,-2 6 0-16,-2 10 0 15,0 2 0-15,1 1-1 16,1 1 2-16,7-3-2 15,1-7 2-15,9-10-1 16,4-14-1-16,7-14 0 16,9-14 1-16,-2-11-1 15,2-12-1-15,1-6 2 16,2-5-3-16,-6-3 2 15,0-1-3-15,-10 8 2 16,-1 8-4-16,-8 4 1 16,1 17-5-16,-9-5-11 15,15 25-11-15,-14-2-4 16,0 0-6-16,8 17-1 0,6 2 3 15</inkml:trace>
  <inkml:trace contextRef="#ctx0" brushRef="#br0" timeOffset="24298.3898">18034 4934 80 0,'0'0'42'0,"-20"10"-2"16,20-10 2-16,0 0-16 15,0 0-25-15,23-10 1 16,4 3 0-16,4-3-1 15,5-2-2-15,0-3 2 16,3-1-2-16,-6-2 2 16,-3-4-1-16,-8-1 1 0,-13-1 0 15,-5 1-1-15,-12 3 1 16,-11 6 0-16,-10 5-1 15,-8 14 1-15,-6 7 0 16,-1 14-1-16,-1 13 1 16,2 5 0-16,7 8 0 15,13-3-1-15,13-5-2 16,19-1-3-16,8-25-13 15,33 5-10-15,-9-26-14 16,21-5-1-16,2-19 0 16,16-3-1-16</inkml:trace>
  <inkml:trace contextRef="#ctx0" brushRef="#br0" timeOffset="24696.4126">19245 4230 92 0,'-11'19'39'15,"-16"7"1"-15,9 19-2 16,-15 11-35-16,9 8-1 16,0 8 0-16,3 8 0 15,0 3-1-15,6 0 0 16,4-1 0-16,2-8-4 15,10-6-1-15,-5-25-17 16,16 5-17-16,-9-22 0 16,11-5-1-16,-14-21 0 15</inkml:trace>
  <inkml:trace contextRef="#ctx0" brushRef="#br0" timeOffset="24869.4224">18916 4877 98 0,'-17'0'40'0,"-3"-4"0"16,18 16-1-16,2-12-36 15,17 12-2-15,23-12-2 16,14-8-2-16,23 7-18 16,-1-22-18-16,21 2 0 15,-5-16-1-15,6 1 0 16</inkml:trace>
  <inkml:trace contextRef="#ctx0" brushRef="#br0" timeOffset="25250.4442">19757 4128 118 0,'-35'21'40'0,"1"26"1"16,-10 6-11-16,6 14-28 16,1 12 1-16,2 8-2 15,0 3 1-15,5 0-1 16,3-6 0-16,8-6 0 15,4-13 1-15,5-10-2 16,8-16 2-16,6-12-1 16,7-15-1-16,5-14 1 15,7-13 0-15,6-8-1 16,4-9-1-16,3-6 1 15,-1-2-1-15,-1 2 1 16,-8 1 0-16,-1 12-1 16,-7 12 2-16,-8 11-2 0,-5 13 1 15,-5 12-1-15,-3 13 1 16,-5 4-2-16,7 7 0 15,-2-2-4-15,12 3-2 16,-6-22-15-16,25 9-7 16,-9-23-11-16,14-4 0 15,-6-19 1-15</inkml:trace>
  <inkml:trace contextRef="#ctx0" brushRef="#br0" timeOffset="25582.4632">19895 4844 96 0,'0'0'40'0,"-17"6"0"15,22 9 0-15,8-9-37 0,7 2 0 16,8-3-1-16,10-2 0 16,6-6-1-16,6-3 0 15,2-5 0-15,-6-5 0 16,-7-2 0-16,-8-4 0 15,-10-3-1-15,-11 3 1 16,-14 1-1-16,-11 8 1 16,-13 7-1-16,-6 12 1 15,-10 9 0-15,-2 14 0 16,-2 7 1-16,2 10-1 15,8 2 1-15,5 2-2 16,18-4-1-16,11-9-5 16,23 3-7-16,7-30-14 0,38 2-15 15,6-18 0-15,33-3-2 16,10-15 3-16</inkml:trace>
  <inkml:trace contextRef="#ctx0" brushRef="#br0" timeOffset="26175.4971">21246 4277 64 0,'0'0'38'15,"-17"-2"1"-15,6 14-1 16,-20-2-13-16,8 20-20 15,-2 4 0-15,-2 19 0 16,-3 5-2-16,1 12 1 16,-2 4-2-16,6 6 1 15,2-5 1-15,5-3-2 16,7-8 0-16,6-10-1 0,5-15 1 15,9-11-1-15,7-17-1 16,7-12 0-16,3-12-1 16,2-10 1-16,1-7-2 15,-2-5 2-15,-1-3-1 16,-2 1 1-16,-1 7 0 15,-8 8 0-15,-6 11 0 16,-9 11 0-16,13 17 0 16,-12 8 0-16,-1 11 0 15,0 3-1-15,8 7-1 16,1-4-2-16,10 0-1 15,1-18-8-15,22 11-13 16,-9-27-11-16,17-1-3 16,-5-20 1-16,5-1 1 0</inkml:trace>
  <inkml:trace contextRef="#ctx0" brushRef="#br0" timeOffset="26550.5186">21631 4869 96 0,'-18'-28'38'0,"3"13"1"16,-18 0 0-16,9 17-31 15,-6-1-3-15,5 13-2 16,-2 7 0-16,5 9-1 15,1 6 1-15,12 6-1 16,4 1 1-16,10 1-1 16,7-3 0-16,8-5-1 15,9-9 1-15,3-11-1 16,5-12-1-16,4-11 0 0,-1-11 0 15,-4-11 0 1,-6-7-1-16,-7-4 0 0,-8-7 0 16,-8 2 0-16,-9 3-1 15,-8 7 2-15,-6 5-2 16,-9 10 2-16,0 7 0 15,0 10 0-15,4 6-1 16,3 7 1-16,11 3-1 16,9 1 0-16,14 0-1 15,8-5-2-15,18 4-3 16,2-19-11-16,21 17-10 15,-15-18-11-15,9 6-1 16,-9-13-2-16,-4 8 3 16</inkml:trace>
  <inkml:trace contextRef="#ctx0" brushRef="#br0" timeOffset="27068.5482">22045 4855 98 0,'-4'19'40'16,"-7"-3"-1"-16,8 11 1 15,-12 1-35-15,9 5-2 16,-2 2 2-16,-1 4-2 15,-1-2 2-15,1 0-3 16,0-4 2-16,3-7-3 16,0-8 1-16,6-18-1 15,0 0 0-15,14-12 0 16,0-11 0-16,2-9 0 15,3-6-2-15,0-5 2 16,0-2-2-16,-1 0 1 0,-4 4 0 16,-3 5 0-16,-3 4-1 15,-3 7 0-15,-4 3 0 16,3 5-1-16,4 7 0 15,4 1-2-15,10 4-2 16,1-3-1-16,12 13-8 16,-7-19-11-16,24 20-7 15,-19-13-6-15,10 13 1 16,-15-5 31-16,-5 6 5 15,-4 4 5-15,-19-11 8 16,13 34 14-16,-28-22 7 16,11 17 9-16,-18-6-2 15,12 14-28-15,-11 0-3 16,3 3-3-16,1 4 0 0,0 2-2 15,5-2-1-15,-1-2-3 16,9-4 1-16,1-11-5 16,13 0-8-16,-10-27-14 15,36-4-11-15,-16-19-3 16,14-5-1-16,-4-15 0 15</inkml:trace>
  <inkml:trace contextRef="#ctx0" brushRef="#br0" timeOffset="27205.5561">22498 4540 96 0,'-31'-8'39'16,"-4"8"-3"-16,7-2-19 16,17 7-40-16,-1-9-17 0,26 9-2 15,9-3 2-15</inkml:trace>
  <inkml:trace contextRef="#ctx0" brushRef="#br0" timeOffset="27552.5759">22733 4803 114 0,'-15'2'41'16,"15"-2"2"-16,0 0-2 16,13-11-38-16,15 1-1 15,11 2 0-15,9 0-2 16,-1 5 1-16,-2 4 0 15,-3 7 0-15,-14 8 0 16,-10 7 0-16,-20 7-1 0,-13 5 0 16,-15 3 2-16,-12 2-2 15,-8 1 2-15,-3-1-2 16,-2-1 0-16,8-4 0 15,10-5 0-15,13-4 0 16,17-8 0-16,7-18-2 16,38 13-3-16,3-26-6 15,26 11-14-15,-10-28-7 16,25 9-10-16,-9-16 1 15,8 8-1-15</inkml:trace>
  <inkml:trace contextRef="#ctx0" brushRef="#br0" timeOffset="28166.611">23281 4939 114 0,'-34'20'40'0,"-14"-2"3"15,11 14-3-15,-2-3-33 16,10 5-3-16,4-1 0 16,11 3-1-16,10-7-3 15,13-3 0-15,6-9 0 16,13-5 0-16,1-9 0 15,7-10 0-15,-5-5 0 16,0-7-3-16,1-5 2 16,-7-6-1-16,-3 0-1 15,-8-3 1-15,-5 3-1 16,-4 1 4-16,-2 5-3 15,-1 2 1-15,-4 7 0 16,4 4 2-16,-2 11 1 0,0 0 0 16,16-9 0-16,-3 14-1 15,2 1 1-15,1-3 0 16,0 2-1-16,1 3 1 15,-3-1 0-15,-2 2-2 16,-7 1 0-16,-3 4 0 16,-9 3 0-16,-2 3 0 15,-4 2 0-15,-3 2 0 16,-5 3 0-16,1-2 0 15,4-1 0-15,2-3 0 16,7-5 0-16,7-16 0 16,12 7 0-16,7-17 0 15,9-10 0-15,9-8 0 16,4-4 0-16,4-8 0 0,-2 3 0 15,-4 0 0-15,-6 9 0 16,-7 5 0-16,-8 9 0 16,-18 14 0-16,5 13 0 15,-14 11 0-15,-5 5 0 16,-1 8 0-16,4 2 0 15,1-2 0-15,10-5 0 16,7-12 0-16,19-6-11 16,0-26-7-16,27 5-6 15,-12-33-5-15,25 9-4 16,-11-23-7-16,8-2-1 15,-7-15 4-15</inkml:trace>
  <inkml:trace contextRef="#ctx0" brushRef="#br0" timeOffset="28331.6205">24209 4450 115 0,'-38'-3'41'0,"10"41"1"15,-11 9-1-15,12 19-35 16,-5 6-4-16,6 7-1 16,5 3-1-16,6-8-5 15,11 11-7-15,-7-30-15 16,21 6-11-16,-12-27-4 15,12-4 1-15,-10-30 0 16</inkml:trace>
  <inkml:trace contextRef="#ctx0" brushRef="#br0" timeOffset="28838.6494">23950 4846 105 0,'-1'11'40'0,"1"-11"-1"15,18 27 0-15,3-16-34 16,16 6-4-16,9-2 1 15,9 0-2-15,3-2 1 16,-2-3-1-16,-5-3 0 16,-7-3 1-16,-12-3-1 15,-11-1 3-15,-21 0-2 16,0 0 1-16,-10-10 0 15,-12 8-1-15,-10 4 1 16,-5 5 0-16,-5 3 1 16,-1 8-3-16,0 4 3 15,6 6-2-15,7-2 1 0,9 0-2 16,16-2 0-16,9-9 0 15,15-5 0-15,9-8 0 16,9-9 0-16,2-6 0 16,2-4 0-16,-4-3 0 15,-7 2 0-15,-5 1 0 16,-7 5 0-16,-18 12 0 15,0 0 0-15,1 12 0 16,-11 5 0-16,-1 3 0 16,2 1 0-16,1 0 0 15,8-2 0-15,6-8-4 16,15-4-3-16,2-20-6 15,25 10-11-15,-16-31-4 16,27 9-10-16,-4-24-2 0,10 2-1 16,-10-19 2-16</inkml:trace>
  <inkml:trace contextRef="#ctx0" brushRef="#br0" timeOffset="28984.6578">24878 4530 120 0,'-26'45'42'0,"-16"10"0"15,13 21-6-15,-6-3-32 16,7 4-3-16,6 4-3 15,3-19-12-15,30 11-14 16,-9-25-14-16,20-4 1 16,-1-23-2-16,17 0 0 15</inkml:trace>
  <inkml:trace contextRef="#ctx0" brushRef="#br0" timeOffset="29098.6643">24940 5197 96 0,'0'0'42'16,"-33"-9"-2"-16,8-3-15 15,3-5-34-15,-9 1-33 16,11 9-1-16,-11-4-1 15</inkml:trace>
  <inkml:trace contextRef="#ctx0" brushRef="#br0" timeOffset="47601.7226">19241 8373 53 0,'-18'10'29'0,"18"-10"-1"16,-16 7-2-16,3-9-20 16,13 2-3-16,-16 2 0 15,16-2 1-15,-23 1-1 16,9 2 0-16,-6-4 0 0,-5 3 1 15,-14-4-2-15,-5 3 2 16,-19-2-3-16,-9-1 1 16,-18-2-1-16,-7-3 0 15,-19-5 0-15,-11 1 1 16,-10-8 1-16,-6-1 0 15,-12-6 0-15,-6 1 0 16,-8-5 1-16,-5 5-2 16,-8-8 1-16,-7 6-2 15,-10-2 0-15,-3-2-1 16,-12 1-1-16,-5-1 1 15,-9 1-1-15,-5-5 1 16,-9 2-2-16,1-4 2 16,-7-1-1-16,-8-1 1 15,1 0 0-15,-2-2 0 0,-1-5 1 16,-2 0-1-16,-3-2 1 15,-5 0-1-15,5 1 2 16,-7 0-2-16,1 2 1 16,-2 5-1-16,-4-1 2 15,-1-2-1-15,-1 5 0 16,-4-3 0-16,5 5 0 15,-1-4 0-15,6 2 0 16,7-1 0-16,10 0-1 16,13 4 0-16,15-2 0 15,13 2 0-15,16 1 0 16,16 2 0-16,16 1-2 0,17 2 0 15,23 7-2-15,13-3-4 16,29 12-28-16,7 1 1 16,25 8-1-16,13 0-1 15</inkml:trace>
  <inkml:trace contextRef="#ctx0" brushRef="#br0" timeOffset="49479.8301">17149 8161 23 0,'-22'-2'31'0,"-4"-1"0"16,0 2-1-16,-2 6-10 16,-17-10 0-16,-1 6-17 15,-16-1-1-15,-10 3 1 16,-18-3-1-16,-13 1 0 15,-19-5 2-15,-16 7-2 16,-25-7 1-16,-14 4-1 16,-25 0 0-16,-13 4 0 15,-25 2-1-15,-14 5 0 0,-17 2 0 16,-11 7 0-16,-11 2 0 15,6 4 0-15,1 0-1 16,10-6-3-16,25 4-30 16,13-13-2-16,24-4-2 15,25-15 1-15</inkml:trace>
  <inkml:trace contextRef="#ctx0" brushRef="#br0" timeOffset="50178.8701">12757 7619 39 0,'7'-13'31'0,"-7"13"3"16,-11-15-2-16,-4 27-20 16,-19-3-1-16,1 21 1 15,-16 0-3-15,3 17-2 16,-4 5-2-16,7 11-1 15,9 1-1-15,14 2-3 16,19-1-4-16,14-12-27 16,30 3-5-16,10-14-2 15,18-9 0-15</inkml:trace>
  <inkml:trace contextRef="#ctx0" brushRef="#br0" timeOffset="50862.9092">11665 7758 67 0,'0'-19'35'16,"-9"-3"-1"-16,-5 6 2 15,-16-3-29-15,-1 10-2 16,-11 0 1-16,2 9-1 15,-7 0-2-15,1 8-1 16,4 3 0-16,7 4-1 0,8 5-1 16,13 0 1-16,14 2-1 15,14 2 0-15,11 1 0 16,7 3 0-16,7 2-1 15,4 3 0-15,0-2 1 16,-8 3-1-16,-7-3 1 16,-10 1-1-16,-15-2 1 15,-14-1 0-15,-13-7 1 16,-6-2-1-16,-11-8 1 15,2-3 0-15,-1-7-1 16,9-10 1-16,11-11-1 16,12-10 0-16,16-8 0 15,12-5-2-15,16-2-1 16,3-7-2-16,17 14-11 15,-10-4-20-15,5 8 0 0,-10 7-1 16,-6 11 2-16</inkml:trace>
  <inkml:trace contextRef="#ctx0" brushRef="#br0" timeOffset="51221.9296">11910 7651 54 0,'-4'-17'35'0,"-8"18"1"16,-10 1-1-16,0 17-9 15,-6-7-20-15,8 13-2 0,1-5 0 16,10 8-1-16,5-1-1 15,11-2 0-15,8-3-1 16,12-3 1-16,8-7-1 16,3-4 1-16,0-8-1 15,0-3 1-15,-3-11-1 16,-7-4 0-16,-5-5-1 15,-9-4-1-15,-5-2 0 16,-13-6-2-16,-2 7-1 16,-10-5-1-16,4 15-3 15,-15-5-10-15,11 20-19 16,-8 5 1-16,8 9-1 15,-2 5 2-15</inkml:trace>
  <inkml:trace contextRef="#ctx0" brushRef="#br0" timeOffset="51347.9369">12157 7815 81 0,'18'-4'32'16,"-7"-1"-30"-16,-11 5-2 16,-6-25-33-16,-11 8-2 15</inkml:trace>
  <inkml:trace contextRef="#ctx0" brushRef="#br0" timeOffset="51980.973">10622 6706 74 0,'30'-6'35'16,"-8"-2"0"-16,-3 7 0 16,-19 1-28-16,0 0 1 15,0 0-1-15,-16 11 0 16,-14-3-2-16,-4 7-2 15,-9 2 0-15,-3 9 0 16,-9 1-2-16,-1 8 1 16,-7 2 0-16,3 5-1 15,-2 0 0-15,8 4 0 16,2 0-1-16,8-1 0 0,13-3 0 15,12-3 0-15,14-3 1 16,17-5-2-16,16-4 2 16,12-3-1-16,14-5 0 15,6 1 1-15,2-3-1 16,2-2 0-16,-6 1 0 15,-2 3-1-15,-9-1-1 16,-4 1-2-16,-5 11-5 16,-19-6-28-16,9 8-2 15,-13-8 0-15,3 8-1 16</inkml:trace>
  <inkml:trace contextRef="#ctx0" brushRef="#br0" timeOffset="52455.0003">11854 6298 86 0,'23'-9'38'0,"-12"-5"-1"15,1 11 0-15,-12 3-29 16,0 0-2-16,0 0-2 15,-14 6 0-15,-6 10-3 16,-2 10 1-16,-3 8-1 16,-1 3 2-16,3 8-2 15,4 2 2-15,8 0-1 16,15 1 1-16,15-8-2 15,17-10 2-15,15-7-3 16,18-10-2-16,13-8-3 16,-1-17-9-16,16 0-24 15,-10-13-1-15,7 1-1 0,-13-14-1 16</inkml:trace>
  <inkml:trace contextRef="#ctx0" brushRef="#br0" timeOffset="52634.0105">12483 6347 99 0,'-62'46'39'15,"-8"7"0"-15,8 16 0 16,0-2-35-16,15 9-1 16,15 0-3-16,17-9-1 15,23 4-13-15,12-24-23 16,25-6-1-16,9-18-1 15,19-11 0-15</inkml:trace>
  <inkml:trace contextRef="#ctx0" brushRef="#br0" timeOffset="52784.0191">12888 6605 104 0,'-43'0'34'15,"10"0"-5"-15,12 1-28 16,21-1-36-16,0 0-2 15,36-7-1-15</inkml:trace>
  <inkml:trace contextRef="#ctx0" brushRef="#br0" timeOffset="53117.0381">13427 6403 107 0,'-62'9'38'0,"2"14"5"16,-5-2-6-16,11 22-31 15,3 7-2-15,17 10 1 16,11 1-2-16,20 2 1 16,17-4-2-16,20-8-1 15,17-11-1-15,13-12 1 16,8-18-1-16,4-14 1 15,0-15-1-15,-8-14 1 16,-7-10-1-16,-14-10-1 16,-17-4 0-16,-16-6-2 15,-14 0 0-15,-12 0-2 0,-13 14-1 16,-16 0-5-16,10 21-25 15,-20 2-5-15,10 24 4 16,1 3-4-16</inkml:trace>
  <inkml:trace contextRef="#ctx0" brushRef="#br0" timeOffset="53566.0637">14484 6256 95 0,'12'-41'37'0,"3"15"2"15,-17 4-2-15,2 22-32 0,-22 6-2 16,5 20-1-16,-3 17-1 15,-4 13 2-15,-2 10-3 16,-2 9 2-16,6 2-2 16,2 3 2-16,11 0-4 15,4-11-2-15,26-2-26 16,-3-20-7-16,19-6-1 15,1-20-1-15</inkml:trace>
  <inkml:trace contextRef="#ctx0" brushRef="#br0" timeOffset="53835.0792">14740 6489 106 0,'-42'-15'39'0,"-1"14"1"15,-9-1-3-15,5 15-30 16,3 3-3-16,8 4 1 15,7 3-3-15,12 1 1 16,12-1-1-16,18 4-1 16,11-3 0-16,12 0-1 15,13-1-1-15,2-3 0 16,10-1-2-16,0-5-1 15,6 1-4-15,-11-15-21 16,16 11-10-16,-14-10-1 16,7 3-1-16,-12-7 2 15</inkml:trace>
  <inkml:trace contextRef="#ctx0" brushRef="#br0" timeOffset="54303.106">15332 6639 105 0,'-25'-20'40'16,"1"12"0"-16,-17-7 0 15,7 6-32-15,-11 5-4 16,4 10-1-16,-8 6 0 16,4 11 0-16,2 3-2 15,7 5 1-15,10 4-1 16,11 0 0-16,15-4 0 15,14-5-1-15,12-7 0 16,14-10 0-16,11-8 0 16,6-8 0-16,4-8 0 15,-2-8 0-15,-2-3 0 0,-9-3 0 16,-7-1 0-16,-7 4-1 15,-10 2 1-15,-9 6-1 16,-3 8 0-16,-12 10 0 16,1 15 1-16,-5 11-1 15,-7 15 1-15,-3 11-1 16,-7 10 1-16,-4 11 0 15,1 3-1-15,-9 0 0 16,-2-3 1-16,-5-5-1 16,-3-9 0-16,-1-12 1 15,-6-10 0-15,3-14-1 16,-1-9 0-16,2-14-1 15,9-7-2-15,1-20-8 0,22 2-25 16,-2-22-4-16,17-3 1 16,4-15 0-16</inkml:trace>
  <inkml:trace contextRef="#ctx0" brushRef="#br0" timeOffset="55071.1499">15757 6614 82 0,'17'-4'38'16,"-7"-5"0"-16,6 12 0 16,-16-3-18-16,0 0-16 15,0 15-1-15,-7 4 0 16,-10 2-1-16,-4 2 1 15,-3 2-1-15,1 1 0 16,-1-4-1-16,6-3 0 16,3-4 0-16,15-15 0 0,-6 11-1 15,6-11 0-15,23-6 0 16,-2-6 0-16,6-4 1 15,-1-6-1-15,2-1 0 16,0-3 1-16,-5 1-1 16,-3 1 0-16,-5 4 1 15,-5 4-1-15,-3 4 0 16,-7 12 0-16,0 0 1 15,11-5-1-15,-11 5 0 16,7 21 1-16,1-7-1 16,5 2 1-16,4-1-1 15,4-1 1-15,8-2 0 16,2-6 0-16,6-6 0 15,6-4 0-15,2-7 0 0,1-4 1 16,0-4 0-16,-4-2-2 16,-2-1 0-16,-5 2 0 15,-9 2 0-15,-6 5 0 16,-7 3 0-16,-13 10 0 15,0 0 0-15,0 23 0 16,-14 3 0-16,-5 5 0 16,2 6 0-16,-2 5 0 15,4 3-4-15,5-3-1 16,15-2-5-16,-1-24-17 15,32 3-12-15,-1-23-2 16,26-5 1-16,-1-18 1 16</inkml:trace>
  <inkml:trace contextRef="#ctx0" brushRef="#br0" timeOffset="55255.1603">17056 6184 103 0,'-17'5'39'15,"-5"27"2"-15,-19 13-2 16,3 11-31-16,-11 17-6 15,2 12 1-15,-1 3-3 16,8-1-1-16,10 3-7 16,-1-15-27-16,26-4-4 15,1-18 0-15,19-8-1 16</inkml:trace>
  <inkml:trace contextRef="#ctx0" brushRef="#br0" timeOffset="55594.1798">17193 6458 95 0,'-13'-17'40'0,"0"21"1"16,-11-1-2-16,7 18-24 15,1-2-12-15,3 4 1 16,6 3-2-16,4 3 2 15,10-2-3-15,5-2 1 16,4-3-1-16,6 1-1 16,-2-4 1-16,3 1-1 15,-3-4 0-15,-2-1 1 16,-9 1 0-16,-5 1-1 15,-11 1 1-15,-8 3 0 0,-11 2-1 16,-7-1 0-16,-9 3 0 16,-3-1-1-16,0 2-3 15,-2-14-10-15,17 10-24 16,-4-16-3-16,20 2 0 15,14-8-2-15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339569"/>
              </p:ext>
            </p:extLst>
          </p:nvPr>
        </p:nvGraphicFramePr>
        <p:xfrm>
          <a:off x="214283" y="762000"/>
          <a:ext cx="8750332" cy="3627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 to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momentum is, how to find it and how to find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2D question on “change of momentum”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combine knowledge of vectors and momentum (because momentum is a vector)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date, HW marking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5000" y="769320"/>
              <a:ext cx="6491880" cy="387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960" y="763200"/>
                <a:ext cx="6515280" cy="389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565135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Momentum and the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8480" y="268920"/>
              <a:ext cx="8874720" cy="512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080" y="253080"/>
                <a:ext cx="8888040" cy="515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8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7480" y="231480"/>
              <a:ext cx="7575480" cy="5781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360" y="217080"/>
                <a:ext cx="7596360" cy="579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67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4240" y="295920"/>
              <a:ext cx="8726760" cy="651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0560" y="280440"/>
                <a:ext cx="8756280" cy="653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1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0640" y="409680"/>
              <a:ext cx="8718120" cy="261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880" y="396000"/>
                <a:ext cx="8742960" cy="263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71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0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2542</TotalTime>
  <Words>260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121</cp:revision>
  <dcterms:created xsi:type="dcterms:W3CDTF">2006-08-16T00:00:00Z</dcterms:created>
  <dcterms:modified xsi:type="dcterms:W3CDTF">2014-05-09T00:06:12Z</dcterms:modified>
</cp:coreProperties>
</file>