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303" r:id="rId5"/>
    <p:sldId id="304" r:id="rId6"/>
    <p:sldId id="306" r:id="rId7"/>
    <p:sldId id="30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01:36:29.60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7908 1814 12 0,'0'0'19'16,"-18"-6"-7"-16,18 6-11 0,0 0-10 15,-12-8-7-15,12 8-3 16</inkml:trace>
  <inkml:trace contextRef="#ctx0" brushRef="#br0" timeOffset="766.0766">7827 1813 38 0,'0'0'27'0,"0"0"0"15,0 0-6-15,9 12-8 0,-9-12-4 16,20 4-1-16,-8-5-2 16,8 8 4-16,-3-10-6 15,3 3-1-15,2-1-1 16,9-1 1-16,-2 1-1 15,8-2-1-15,6-1 0 16,9 2 0-16,4-4 0 16,9 0 0-16,4 0 0 15,6 2 0-15,7-3-1 16,5 3 1-16,3-2-1 15,8 4 0-15,4-1 0 16,5-2 0-16,7 3 0 16,5 1 0-16,5 1 0 15,9 0 0-15,12 0 0 16,0 1 0-16,6-1 1 0,7 0-1 15,9 1 0-15,9 0 0 16,0-2 0-16,7 0 0 16,5 1 0-16,3 0 0 15,3 0 0-15,4 0-1 16,2 1 1-16,3-1 0 15,8 0 0-15,3 0-1 16,5-1 1-16,7 2 0 16,8-3 0-16,-5 0 0 15,3-2 0-15,6 0 0 16,-6 1 0-16,-1-2 2 15,-4 1-2-15,0 0 0 16,-10 0 0-16,6 0 1 16,-3 1-2-16,-1-1 2 0,-4 0-3 15,3 0 2-15,-1-3-1 16,-6 4 2-16,-2-3-2 15,3-1 1-15,-12 1 0 16,-4 2 1-16,0 0-1 16,-8 1 0-16,-7 2 0 15,-7 1 1-15,-2 2-1 16,-11-1 0-16,-2 4 0 15,-10-1 0-15,-9 1 0 16,-10 0 0-16,-13-1 0 16,-17-3-2-16,-9 4-2 15,-23-10-8-15,1 9-18 16,-30-8-4-16,3 7 1 15,-19-6-3-15</inkml:trace>
  <inkml:trace contextRef="#ctx0" brushRef="#br0" timeOffset="1200.1199">19426 1695 58 0,'0'0'33'16,"22"8"0"-16,-22-8 1 15,23 17-32-15,-15-2 2 16,3 11-2-16,-4 4 4 15,2 9-4-15,-7 6 1 16,0 7-3-16,-4 3 1 16,2 1-1-16,-3 1-1 15,3-3 1-15,0 2-1 16,1-9 1-16,1-3-1 15,1-7 0-15,1-1-5 0,-9-19-8 16,6 9-18-16,-11-15-2 16,2 0 0-16,-4-10-1 15</inkml:trace>
  <inkml:trace contextRef="#ctx0" brushRef="#br0" timeOffset="2524.2524">19536 2320 37 0,'0'0'30'0,"0"0"1"15,-13-13-3-15,13 13-21 16,-13-8 0-16,13 8-1 0,-19-3-1 15,7 3-2-15,-5-4 0 16,3 6-1-16,-9-6 0 16,2 4 0-16,-8-1-1 15,-3 1 0-15,-9-1-1 16,-2 2 0-16,-12 5 0 15,-11-2 0-15,-11 3 1 16,-8 4 0-16,-13-2 0 16,-5 4 2-16,-13-3-2 15,-5 0 1-15,-8 0 0 16,2-5-1-16,-2 1 0 15,-4-1 0-15,-6-4-1 16,-1 2 1-16,-6 0-1 16,-4-2 1-16,-6 2-1 0,-9 0 0 15,-3 0 1-15,-8 0-1 16,0 2 1-16,-4-1 0 15,-3-1 0-15,1 0 0 16,1 0 0-16,4-1-1 16,-1-3 1-16,5 2-1 15,-1-1 1-15,4 2-1 16,-5 3 0-16,-1-2 0 15,-9 3 1-15,1 1-1 16,-9 4 0-16,-9-2 0 16,-7 0 0-16,-6 1 1 15,1 1-1-15,-1-1 0 16,-2-1 0-16,7 1 0 15,3-1 1-15,8-3-1 0,2 0 0 16,7-1 1-16,1 0-1 16,-1 0 0-16,1 0 0 15,-3 3 1-15,-2 0-1 16,-6-1 1-16,2 2 0 15,0-1 0-15,1-1 0 16,2 0 1-16,8-1 0 16,7-1-1-16,10-3 1 15,11-2-1-15,12 0 0 16,10-1 0-16,5-2 0 15,6 1 0-15,9 1 0 16,-1 2-1-16,4 3 0 16,-2 0 0-16,-2 5 0 15,0 4 0-15,5-5 0 16,4 5 0-16,3 0 0 0,10-2 0 15,8 0 1-15,7-5-1 16,13-4 0-16,9-2 1 16,8-2-1-16,4 0 1 15,9-5-1-15,1 0 0 16,3 3 0-16,1 3 0 15,0-1 0-15,6 2-1 16,2 0 1-16,4 0 0 16,5 2 0-16,3 1 0 15,13-3 0-15,-11-2-1 16,11 2 1-16,0 0 0 15,0 0 0-15,4-12 0 0,-4 12 0 16,10-19 0 0,-6 4-1-16,1-7 0 0,-3-8 1 15,1-7-1-15,-3-12 1 16,-2-5-1-16,-1-8 1 15,-3-3-1-15,2 1 2 16,-2 1 0-16,-2 7-1 16,2 4 1-16,-1 6 0 15,2 4 0-15,2 9 0 16,3 2 0-16,-1 0-1 15,2 3 1-15,3-3 0 16,1 1 0-16,0 6-1 16,2-1 0-16,-5 5-1 15,3 4 1-15,-1 3-1 16,0 1 1-16,-4 12 0 0,0 0 0 15,0 0 0-15,15 5 0 16,0 3 1-16,11-1-1 16,14-1 1-16,13-1 0 15,20-3-1-15,16-1-1 16,16-4 1-16,12 2-2 15,12 5-1-15,-1-8-9 16,12 14-24-16,-9-7 1 16,8 10-2-16,-7-12 0 15</inkml:trace>
  <inkml:trace contextRef="#ctx0" brushRef="#br0" timeOffset="4281.4281">13606 2032 44 0,'13'-2'31'0,"-13"2"2"16,0 0-8-16,0 0-12 15,0 0-3-15,0 0-1 16,0 0 0-16,0 0-3 15,0 0-1-15,0 0-2 16,-13 4-1-16,13-4 0 16,-15 12-1-16,15-12 0 15,-11 16-1-15,11-16 0 16,0 19 0-16,0-19 0 15,12 17 1-15,-1-13-1 16,3 0 1-16,-2-6-1 16,2-2 1-16,-2-3 0 15,0-3 0-15,-3-1 1 16,-3-1-1-16,-6-1 0 0,-2 1-1 15,-6 3 1-15,8 9 0 16,-19-15 0-16,5 14-1 16,-4 2 1-16,3 5-1 15,1 2 1-15,2 0-1 16,12-8 0-16,-13 17 1 15,13-17-1-15,7 13 1 16,3-10 0-16,8-1 0 16,1-6 0-16,0 1 0 15,-2-2 0-15,-2 0 0 16,-1 1 0-16,-14 4 1 15,11-8-1-15,-11 8 0 16,-12-5 0-16,-1 4-1 16,-1 2 1-16,4 0-1 0,-3 4-2 15,2-7-9-15,13 13-26 16,-2-11-2-16,0 0-1 15,13 11-1-15</inkml:trace>
  <inkml:trace contextRef="#ctx0" brushRef="#br0" timeOffset="22298.2296">13625 797 13 0,'0'0'28'0,"0"0"2"15,0 0 3-15,0 0-18 16,0 0-3-16,0 0-1 15,0 0 1-15,0 0-1 16,0 0 0-16,0 0-4 16,50-44 0-16,-50 44-2 15,0 0-1-15,0 0 0 16,0 0-1-16,0 0-2 0,0 0 1 15,25 51-1-15,-25-51 1 16,7 48-1-16,2 27 1 16,-5 7-2-16,-3 9 0 15,-1 4 0-15,0-2-2 16,-2-8-1-16,-5-20-4 15,8-25-17-15,-8-17-14 16,9-8 1-16,-2-15-1 16,12-11 1-16</inkml:trace>
  <inkml:trace contextRef="#ctx0" brushRef="#br0" timeOffset="22681.2679">13675 1132 78 0,'0'0'38'15,"0"0"-2"-15,-41-47 3 16,41 47-33-16,0 0 0 16,0 0-2-16,0 0 0 15,-52-45-1-15,52 45 0 16,0 0-1-16,-19 15-1 15,21 10 0-15,1 15 0 16,4 5 1-16,-3 7-2 16,6 6 1-16,0-2-1 15,5-2 1-15,-1-21-1 16,9-13 2-16,2-11-1 15,8-10 0-15,1-13 0 16,2-8 0-16,0-10 0 0,-1-7-1 16,-35 39 1-16,0 0-1 15,46-69 0-15,-46 69-2 16,31-55-2-16,-31 55-8 15,31-53-26-15,-31 53-3 16,28-45 1-16,-28 45-2 16</inkml:trace>
  <inkml:trace contextRef="#ctx0" brushRef="#br0" timeOffset="23410.3408">14414 853 75 0,'0'0'38'0,"0"0"0"15,10-61-1-15,-10 61-29 16,0 0-2-16,0 0 0 0,9-52-2 16,-9 52 0-16,0 0-1 15,0 0-1-15,0 0 1 16,0 0-1-16,-10 51-1 15,10-51 0-15,-7 51 0 16,-7-5 1-16,16 14-1 16,5-1-1-16,10-4 2 15,-17-55-2-15,0 0 1 16,44 45 1-16,-44-45-1 15,48 0 0-15,-48 0 0 16,56-25 0-16,-56 25 0 16,52-44 0-16,-52 44-1 15,44-52 0-15,-44 52-1 16,35-48 1-16,-35 48 0 0,0 0 0 15,42-54-1-15,-42 54 1 16,0 0 0-16,0 0 0 16,0 0 1-16,0 0-1 15,0 0 0-15,0 0 0 16,0 0 1-16,54 62-1 15,-54-62 1-15,0 0-1 16,0 0 1-16,60 50 0 16,-60-50-1-16,0 0 0 15,62-5 0-15,-62 5-1 16,0 0 0-16,55-45-1 15,-55 45-2-15,0 0 0 16,36-62-5-16,-36 62-9 16,0 0-21-16,26-56-1 0,-26 56 0 15,0 0 0-15</inkml:trace>
  <inkml:trace contextRef="#ctx0" brushRef="#br0" timeOffset="24078.4076">15119 905 70 0,'0'0'37'0,"49"47"-1"16,-49-47 1-16,0 0-27 16,0 0-3-16,0 0-1 15,0 0-1-15,47 45-1 16,-47-45-1-16,0 0-1 15,8 40 1-15,-12-14-1 16,-2 4-1-16,6 4 0 0,0-2 0 16,3 3-1-16,-3-12 1 15,7-4-1-15,-7-19 0 16,11 2 1-16,-11-2-1 15,0 0 1-15,0 0 0 16,0 0 0-16,28-57 0 16,-28 57-2-16,16-49 2 15,-16 49-1-15,24-54 0 16,-24 54-1-16,28-56 1 15,-28 56-1-15,31-52 0 16,-31 52 2-16,30-45-1 16,-30 45-1-16,0 0 1 15,47-52-1-15,-47 52 1 16,0 0 1-16,0 0-1 0,0 0 1 15,52 16-1-15,-52-16 1 16,0 0-1-16,-16 53 1 16,-1-2-2-16,-2-3 1 15,-9-3-1-15,0-1 1 16,-5-13-1-16,2-9 1 15,31-22-1-15,0 0 1 16,0 0 1-16,0 0-1 16,-49-7 1-16,49 7 0 15,0 0 0-15,0 0 0 16,-28-15 1-16,28 15-1 15,-12 23 0-15,3 8 0 16,-11 13 0-16,-1 19 0 16,-8 7-1-16,-3 9-1 15,-3-5 0-15,1-1-1 0,3-9-1 16,6-17-5-16,25-8-30 15,-6-23-2-15,20-11 0 16,2-19-2-16</inkml:trace>
  <inkml:trace contextRef="#ctx0" brushRef="#br0" timeOffset="24783.4781">15073 835 79 0,'0'0'36'0,"0"0"-3"16,0 0-1-16,0 0-24 15,0 0-2-15,0 0 0 16,0 0 0-16,0 0-2 15,0 0-1-15,31-60 0 16,-31 60-1-16,0 0-1 0,51-58 1 16,-51 58-2-16,0 0 0 15,43-61 1-15,-43 61-1 16,0 0 0-16,0 0 1 15,34-49-1-15,-34 49 1 16,0 0-1-16,0 0 0 16,0 0-1-16,-61 54 1 15,61-54-1-15,-48 52-1 16,48-52-18-16,-43 52-18 15,43-52 1-15,-36 46-2 16,36-46-2-16</inkml:trace>
  <inkml:trace contextRef="#ctx0" brushRef="#br0" timeOffset="25581.5579">14440 857 55 0,'0'0'30'0,"0"0"-1"16,0 0 1-16,0 0-17 15,0 0-5-15,0 0 1 16,0 0-2-16,0 0-1 16,0 0-1-16,17-50-1 15,-17 50-1-15,0 0-1 0,12-54 0 16,-12 54-1-16,0 0 1 15,1-66 0-15,-1 66-1 16,0 0 0-16,0-61 0 16,0 61-1-16,0 0 1 15,-5-52-1-15,5 52-2 16,0 0 1-16,0 0-1 15,0 0-3-15,0 0-8 16,0 0-23-16,0 0 0 16,0 0-3-16,0 0 1 15</inkml:trace>
  <inkml:trace contextRef="#ctx0" brushRef="#br0" timeOffset="84181.4171">1200 1377 73 0,'2'-17'39'0,"5"3"-1"15,-7 3 1-15,13 15-18 16,-13-4-18-16,4 27 0 16,-4 6-2-16,3 13 1 15,-9 16 0-15,1 17-2 16,-6 8 1-16,-3 5-3 15,2 2 2-15,0-3-4 16,12-1-7-16,-5-29-27 16,13-11 0-16,6-27-1 0,10-18 0 15</inkml:trace>
  <inkml:trace contextRef="#ctx0" brushRef="#br0" timeOffset="84398.439">1163 1429 108 0,'-22'-4'41'0,"4"3"0"16,18 1-1-16,22-3-37 16,21-12-2-16,23-7 1 15,25-4-1-15,11-5 1 0,5-2-2 16,-1 2-3-16,-11-3-7 15,-6 16-29-15,-28 10-1 16,-14 12-1-16,-32 11 0 16</inkml:trace>
  <inkml:trace contextRef="#ctx0" brushRef="#br0" timeOffset="84582.4574">1317 1685 104 0,'-14'11'40'0,"25"-5"1"16,13-17-2-16,28-9-33 15,6-5-7-15,16-3 1 16,12 0-4-16,-1-6-4 16,7 12-30-16,-15 2-2 0,0 13 2 15,-20 3-4-15</inkml:trace>
  <inkml:trace contextRef="#ctx0" brushRef="#br0" timeOffset="84760.4752">2146 1515 103 0,'0'0'40'0,"0"0"0"15,-13 20-1-15,7 6-35 16,-6 10-2-16,-3 9 0 16,1 12-2-16,-2 5 0 15,-3-3-8-15,16 2-29 16,-7-16-3-16,19-8 0 15,1-20-3-15</inkml:trace>
  <inkml:trace contextRef="#ctx0" brushRef="#br0" timeOffset="85183.5174">2257 1290 113 0,'0'0'42'15,"-22"18"1"-15,25 0-2 16,-6 17-39-16,15-23 0 15,5 2-1-15,9 6 1 16,-1 3-1-16,-2 9 0 16,-3 9 0-16,-5 5-1 15,-5 4 0-15,-10 3 0 0,-5-2 0 16,-6-2-1-16,-2-9 2 15,3-10-1-15,1-13 0 16,9-17 0-16,0 0 0 16,20-35 0-16,3 1 0 15,0-11 2-15,6-4-2 16,0-5 1-16,3 8-1 15,-4 5 1-15,-5 9-2 16,2 8 2-16,-4 15-1 16,-3 13 0-16,1 14-1 15,-2 11-1-15,0 3 1 16,2 7-3-16,3 6-3 15,-6-9-18-15,18 10-15 0,-3-11-3 16,12-3 2-16,-4-14-1 16</inkml:trace>
  <inkml:trace contextRef="#ctx0" brushRef="#br0" timeOffset="85550.5542">3218 1447 98 0,'-32'-22'40'0,"2"21"2"16,-16 15-2-16,9 14-31 15,-14 12-2-15,6 8-3 16,11 4 0-16,8-1-1 16,20-7-1-16,21-10 0 15,18-17 0-15,20-15 0 0,11-27-2 16,8-12 0-16,5-16 0 15,3-18 0-15,-80 71 0 16,74-93 0-16,-41 39 0 16,0-5 0-16,-5 5 0 15,2 2 0-15,-14 2 0 16,-16 50 0-16,25-69 0 15,-25 69 0-15,-14-7 0 16,4 29 0-16,-17 22 0 16,8 33 0-16,-4 30-6 15,1 13-17-15,19 14-19 16,17-62-3-16,27-13 1 15,5-24-3-15</inkml:trace>
  <inkml:trace contextRef="#ctx0" brushRef="#br0" timeOffset="85939.5931">4716 978 76 0,'0'0'42'15,"23"-52"-1"-15,-23 52 0 16,8-12-13-16,-10 26-26 15,-3 22 1-15,-22 33-1 16,-8 27 1-16,-4 11-3 16,7 8-1-16,0-11 0 15,16-24-3-15,16-13-7 16,-9-25-27-16,23-12-3 15,-1-19 1-15,7-15 0 16</inkml:trace>
  <inkml:trace contextRef="#ctx0" brushRef="#br0" timeOffset="86119.6111">4507 1300 120 0,'-20'-3'42'0,"20"3"0"16,5 15 0-16,10-12-39 15,28-9-2-15,15-6-2 16,15-7-1-16,-73 19-4 15,94-40-25-15,-41 17-9 16,7-2-1-16,-3-7-1 16,3-3 0-16</inkml:trace>
  <inkml:trace contextRef="#ctx0" brushRef="#br0" timeOffset="86472.6464">5317 829 124 0,'0'0'42'0,"0"0"1"0,0 0 0 15,-18-8-40-15,-38 62-3 16,-3 27 0-16,-1 24 0 15,8 4 0-15,9-4 0 16,15-5 0-16,9-23 0 16,18-15 0-16,14-22 0 15,7-14 0-15,12-24 0 16,8-17 0-16,9-13 0 15,6-14 0-15,-1-8 0 16,-1-2 0-16,-2 3 0 16,-6 6 0-16,-11 13 0 15,-10 14 0-15,-13 18 0 0,-11 18 0 16,-11 11 0-16,-7 12 0 15,-1 9 0-15,2 1 0 16,11 7 0-16,4-11-11 16,22-5-7-16,-3-24-9 15,27 0-15-15,-3-21-1 16,18-8 2-16,-5-18 1 15</inkml:trace>
  <inkml:trace contextRef="#ctx0" brushRef="#br0" timeOffset="86803.6795">5769 1363 120 0,'-22'2'41'0,"11"10"2"16,1-4-3-16,26-3-33 16,0-5-3-16,12-6-4 0,9-5 0 15,9-6 0-15,-2-6 0 16,5-6 0-16,-7-3 0 15,-42 32 0-15,0 0 0 16,32-53 0-16,-32 53 0 16,0 0 0-16,-23-35 0 15,-20 33 0-15,-26 14 0 16,4 19 0-16,-16 9 0 15,15 18 0-15,-4 2 0 16,30 12 0-16,42-14 0 16,28-12 0-16,31-17 0 15,18-21-6-15,37-12-14 16,-12-17-13-16,14-2-10 15,-9-9-1-15,1 0-1 0,-23-4 2 16</inkml:trace>
  <inkml:trace contextRef="#ctx0" brushRef="#br0" timeOffset="87682.7674">1339 2824 82 0,'0'0'39'0,"0"0"-1"15,-5 22 1-15,-1 16-20 16,-13-3-15-16,-5 15-1 16,-1 7-1-16,-2 10-1 15,-3 2 2-15,4-2-2 16,-2-7 1-16,9-9-1 15,3-13 1-15,11-18-1 16,5-20 0-16,12-15 2 16,7-18-2-16,3-13 0 15,5-11 1-15,-2-5-1 16,2-8 1-16,-3 4-1 0,-4 6 0 15,-4 10-1-15,-5 12 1 16,-4 13 0-16,-5 15-1 16,-2 10 1-16,6 13-1 15,0 9 0-15,4 3 0 16,5 0 0-16,10-3 2 15,11-8-2-15,14-11 0 16,11-12 0-16,8-11 0 16,10-10 0-16,-2-5 0 15,3-5 0-15,-13 2 0 16,-6 8 0-16,-18 7 0 15,-8 15 0-15,-20 15 0 16,-12 15 0-16,-15 20 0 16,-7 15 0-16,-8 8 0 0,2 5 0 15,4 3 0-15,0-5 0 16,19-7-5-16,3-27-12 15,35 0-14-15,-6-38-12 16,28-5 1-16,-1-27 0 16,18-4 0-16</inkml:trace>
  <inkml:trace contextRef="#ctx0" brushRef="#br0" timeOffset="87856.7847">2539 2804 111 0,'-35'27'39'0,"9"20"1"15,-12 5-2-15,11 10-35 16,-8 8-1-16,11 3-2 15,10-8 0-15,7-10-2 0,15-9-1 16,6-28-7-16,27-14-27 16,-5-29-3-16,16-15 1 15,-6-26 0-15</inkml:trace>
  <inkml:trace contextRef="#ctx0" brushRef="#br0" timeOffset="88005.7997">2398 2272 91 0,'-37'7'38'0,"8"16"-2"15,24 16-1-15,19 4-37 16,9-16-18-16,34 10-18 16,12-11 3-16,20 3-3 15,5-7 2-15</inkml:trace>
  <inkml:trace contextRef="#ctx0" brushRef="#br0" timeOffset="88372.8364">3331 2741 111 0,'-25'3'41'0,"-7"7"1"16,-20-8-1-16,-1 10-36 15,-6 6-1-15,1 12-1 16,-2 10 0-16,8 10 0 16,9 4-1-16,17 1-2 15,19-7 0-15,26-14 0 16,19-22 0-16,22-25 0 15,18-25 0-15,11-25 0 0,6-20 0 16,-3-14 0-16,-9-15 0 16,-13-7 0-16,-17 3 0 15,-17 6 0-15,-18 18 0 16,-12 20 0-16,-20 23 0 15,-9 32 0-15,-13 40 0 16,-6 30 0-16,-4 31 0 16,8 22 0-16,5 12 0 15,14 5 0-15,19 1-7 16,14-21-5-16,35-1-12 15,4-33-17-15,28-10-1 16,1-29 0-16,11-12 0 16</inkml:trace>
  <inkml:trace contextRef="#ctx0" brushRef="#br0" timeOffset="88756.8748">4025 2774 119 0,'-43'-5'42'16,"-17"1"0"-16,6 28-7 15,-10 2-30-15,7 14 0 16,10 2-2-16,13 6 1 15,15-2-4-15,24-9 0 16,21-15 0-16,23-15 0 16,14-20 0-16,12-20 0 15,10-13 0-15,1-20 0 16,-2-14 0-16,-9-9 0 15,-12-13 0-15,-17-4 0 16,-12-1 0-16,-14 12 0 16,-12 13 0-16,-13 22 0 0,-12 20 0 15,-9 36 0-15,-4 39 0 16,-5 28 0-16,2 27 0 15,4 12 0-15,1 6 0 16,13 4 0-16,18-6 0 16,9-20 0-16,18-18-9 15,4-28-6-15,21-10-6 16,-8-42-5-16,22-5-15 15,-13-38 2-15,11-10 0 16,-11-29 1-16</inkml:trace>
  <inkml:trace contextRef="#ctx0" brushRef="#br0" timeOffset="88940.8931">4745 1979 122 0,'-28'10'38'0,"3"52"-2"16,-17 18-2-16,10 33-27 16,-8 7-3-16,5 10-1 15,12-3-3-15,5-7 1 16,13-12-3-16,5-25-3 15,19-4-13-15,-12-46-13 16,22-4-10-16,-3-33 1 16,12-7-1-16,-9-25 1 15</inkml:trace>
  <inkml:trace contextRef="#ctx0" brushRef="#br0" timeOffset="89260.9252">4784 2780 99 0,'0'0'41'16,"0"0"0"-16,18 7-1 15,-18-7-21-15,31 1-17 16,-1 2-1-16,14-2 1 0,3-7-1 15,3-4 1-15,2-11-1 16,-3-6 0-16,-4-8 0 16,-6-6-1-16,-9-4 0 15,-19 1-1-15,-15 6 2 16,-14 13-2-16,-17 15 2 15,-16 19 0-15,-10 20 2 16,-1 17-3-16,-3 15 0 16,11 13 0-16,8 4 0 15,17 1 0-15,19-9 0 16,20-9 0-16,27-23 0 15,21-13 0-15,24-14 0 16,14-24-15-16,30 6-8 16,-14-29-13-16,22 9-7 0,-8-14 1 15,-3 20-1-15</inkml:trace>
  <inkml:trace contextRef="#ctx0" brushRef="#br0" timeOffset="89365.9357">5942 3004 134 0,'-28'18'40'15,"-2"-8"-15"-15,-1-15-23 16,17-3-43-16,4-17-2 15,16 4-3-15</inkml:trace>
  <inkml:trace contextRef="#ctx0" brushRef="#br1" timeOffset="94418.4407">1148 4526 71 0,'4'-19'35'16,"3"4"0"-16,-7 2 0 15,0 13-29-15,0 0-2 16,-7 25-2-16,-4 1 1 16,0 6 0-16,-7 9-2 0,-1 12 1 15,1 3 0-15,1 0-2 16,1 0 2-16,8-7-2 15,2-8 2-15,6-7-2 16,6-12 1-16,-6-22-1 16,21 1 0-16,-8-20 1 15,-1-13-1-15,2-4 2 16,-3-14-2-16,-4-4 1 15,0-5-1-15,-5-1 1 16,1 2-1-16,0 4 0 16,-3 6 1-16,2 10 0 15,-2 5 0-15,5 13-1 16,-5 20 2-16,16-4-1 15,-6 17 0-15,7 9 0 16,-1 4 0-16,6 1 0 0,6 0 0 16,9-3 0-16,2-14 0 15,9-7 0-15,4-11 0 16,3-9 1-16,2-13 0 15,-1 0-1-15,-5-5 0 16,-6 5 0-16,-12 6 0 16,-7 9 0-16,-10 14-1 15,-11 14 1-15,-10 14-2 16,-6 13 2-16,-5 8-2 15,0 7 1-15,2 5-1 16,6-2-2-16,9-1-2 16,9-17-4-16,29-2-26 15,-6-21-4-15,21-2 3 16,-2-16-4-16</inkml:trace>
  <inkml:trace contextRef="#ctx0" brushRef="#br1" timeOffset="95025.5016">2221 4628 95 0,'-4'-20'38'16,"-19"-4"0"-16,3 16-2 15,-8-4-30-15,2 17-1 16,-3 6-2-16,4 14 0 16,0 6-1-16,6 9 0 15,9 3-1-15,8 4 0 16,8-7 1-16,10-4-2 15,11-13 0-15,8-9 0 16,9-16 0-16,6-14 0 16,-3-11 0-16,7-11 1 0,-9-6-2 15,-9-7 2-15,-8 3 0 16,-11 0-1-16,-12 5 1 15,-14 11-1-15,-7 6 1 16,-8 5-1-16,1 11 0 16,-3 4 0-16,5 6 1 15,8 4-1-15,13-4 0 16,0 0 0-16,30-6 1 15,4 0-1-15,10-8 1 16,9 4-1-16,-1-6 1 16,3 5 0-16,-6 5-1 15,-6 4 1-15,-12 12 0 16,-10 10-1-16,-11 13 1 0,-10 8-1 15,-5 10 0-15,-7 4 0 16,0 2 0-16,-2 0 0 16,5-4 0-16,3-6 0 15,11-15-1-15,3-12 2 16,11-19 0-16,10-17-1 15,5-16 0-15,7-14 1 16,-2-11-1-16,3-9 1 16,-5-9 0-16,-6 1-2 15,-5 5 1-15,-10 8-1 16,-7 12-1-16,-5 8-1 15,-1 18-3-15,-5 4-7 16,15 29-14-16,-13-10-12 16,21 27-1-16,-6-7 0 15,19 12 1-15</inkml:trace>
  <inkml:trace contextRef="#ctx0" brushRef="#br1" timeOffset="95348.5339">3358 4562 103 0,'-9'18'38'0,"9"-18"2"15,0 0-6-15,9-17-30 16,12 2-2-16,5-9 0 16,7-3 0-16,6-4-1 15,-3-2 0-15,-1 0 0 16,-6 0 0-16,-8 4 0 15,-11 4 0-15,-12 4 0 16,-13 11 1-16,-11 6-1 0,-6 17 1 16,-13 9-1-16,1 10 0 15,-3 13 0-15,7 8 0 16,5 2-1-16,14 7 0 15,14-8-1-15,15-9-1 16,24-1-8-16,7-29-17 16,34 3-13-16,7-23-1 15,26-3-1-15,7-19 0 16</inkml:trace>
  <inkml:trace contextRef="#ctx0" brushRef="#br1" timeOffset="96001.5992">4865 4638 66 0,'0'0'36'0,"7"21"-1"15,-7-21 0-15,-15 1-30 16,-5-12 0-16,-3 0-1 16,-11-13 0-16,-4-6-2 15,-9-11 0-15,-1-9-1 16,-2-15 1-16,1-9 0 15,3-11 0-15,6-10 1 16,5-4-1-16,10 0 0 16,7 0-1-16,9 10 1 15,8 11 0-15,7 11-1 16,8 17-1-16,3 16 1 0,4 13 0 15,2 19 0 1,1 15 0-16,-4 19 0 0,-5 19-1 16,-8 16 1-16,-8 17-1 15,-10 13 1-15,-12 13-1 16,-3 3 1-16,-10 1 0 15,6-2-1-15,1-16 1 16,11-10 0-16,14-19 0 16,17-19 0-16,23-25-1 15,27-26-2-15,27-17-6 16,11-31-25-16,33-6-6 15,3-20 1-15,13 2-1 16</inkml:trace>
  <inkml:trace contextRef="#ctx0" brushRef="#br1" timeOffset="96798.6789">1035 5332 79 0,'0'0'37'16,"15"0"-1"-16,-15 0-1 15,-3 32-28-15,1-3-2 16,-2 16-1-16,-1 5 0 0,5 12 0 15,-1 4 0-15,2 4-1 16,-1-2 1-16,2 0-2 16,0-8 1-16,3-6-1 15,-3-13-1-15,1-8 0 16,-1-11 0-16,1-12-1 15,-3-10 1-15,6-13-1 16,-2-9 1-16,3-9-1 16,3-5 0-16,4-9 0 15,3 1-1-15,7-2 1 16,6 1-1-16,0 9 0 15,3 3 0-15,-1 13 1 16,2 10 0-16,-3 9-1 16,-3 12 2-16,-7 12-1 15,-7 14 1-15,-5 6-1 0,-10 12 2 16,-8 2-1-16,-11 3-1 15,-10 1 0-15,-12-7 0 16,-5-6 1-16,-10-12-1 16,-1-14-1-16,6-16-1 15,3-15-2-15,12-12-1 16,5-14-2-16,25 3-5 15,2-15-25-15,33 9 0 16,5-7 1-16,16 12-2 16</inkml:trace>
  <inkml:trace contextRef="#ctx0" brushRef="#br1" timeOffset="97223.7214">1921 5808 88 0,'13'-7'37'0,"-13"7"-1"16,-2-9 3-16,2 9-30 15,-31-12-1-15,5 10-3 16,-9 2 0-16,1 6-1 16,-7 7 0-16,2 8 0 15,2 1-1-15,4 8 0 16,5 2-1-16,9 4 0 15,12-4-1-15,13-6 0 16,11-9 0-16,13-13 0 16,15-11-1-16,6-15 2 15,8-7-2-15,-1-13 0 0,-1-5 0 16,-4-2 0-16,-12 1 0 15,-10 5 0-15,-12 10-2 16,-10 12 2-16,-9 21 0 16,0 0-1-16,-19 25 1 15,2 11 0-15,3 11 0 16,2 4-1-16,10 2-2 15,7-14-3-15,19-4-8 16,3-38-12-16,27-7-14 16,5-37 1-16,21-11-3 15,0-26 4-15</inkml:trace>
  <inkml:trace contextRef="#ctx0" brushRef="#br1" timeOffset="97390.7381">2717 5072 118 0,'-37'71'39'16,"-11"13"1"-16,8 22-6 15,-4-3-31-15,13 3-2 16,15-4-2-16,12-15-5 16,26 1-20-16,3-31-12 15,27-6 2-15,0-30-3 16,22-5-2-16</inkml:trace>
  <inkml:trace contextRef="#ctx0" brushRef="#br1" timeOffset="97744.7735">3212 5543 104 0,'-29'-1'38'0,"-17"1"2"16,3 24 0-16,-2 3-33 16,-6 7-2-16,4 6 0 15,8 6-1-15,5-2 1 16,16-4-2-16,11-8 1 15,14-11-4-15,18-16 0 16,11-12 0-16,13-13 0 16,5-9 0-16,3-11 0 15,0-4 0-15,-5-2-2 16,-5 3 1-16,-14 9 0 15,-9 7 0-15,-10 11 1 16,-14 16-1-16,0 0 3 16,-24 33-1-16,5 2 0 15,1 5-1-15,8 4 0 0,6 1-3 16,11 0-1-16,2-16-7 15,25 6-14-15,-10-27-10 16,21 0-6-16,-8-22 1 16,14-2 0-16</inkml:trace>
  <inkml:trace contextRef="#ctx0" brushRef="#br1" timeOffset="98091.8082">3675 5517 102 0,'-5'-14'38'0,"-4"32"2"15,-14 3 1-15,7 15-35 16,-4 4 0-16,3 7-2 0,2-2 0 15,6 2-1-15,3-9 1 16,10-12-1-16,7-13-2 16,7-14 0-16,7-16-3 15,7-16 4-15,4-6-3 16,0-14 1-16,3-4-1 15,-3 1 1-15,1-1-1 16,-2 9 0-16,-7 7 2 16,-4 18-3-16,-5 13 2 15,-6 16 0-15,-9 16 0 16,-4 15 0-16,2 12 1 15,-4 7-4-15,7 5 2 16,2-5-5-16,17 3-7 16,-7-29-10-16,27 1-10 15,-1-29-7-15,16-5-1 0,-2-24 3 16</inkml:trace>
  <inkml:trace contextRef="#ctx0" brushRef="#br1" timeOffset="98325.8316">4563 5338 106 0,'-22'-6'41'15,"-17"0"1"-15,6 19 0 16,-16 16-38-16,10 0-1 16,1 5-1-16,4 12 0 15,6 5 2-15,8-1-2 16,11-2 0-16,17-6-1 15,12-8 0-15,10-13-3 16,14-7-2-16,2-27-9 0,24 11-16 16,-12-27-11-16,13 0-3 15,-12-15 0-15,4 5 1 16</inkml:trace>
  <inkml:trace contextRef="#ctx0" brushRef="#br1" timeOffset="98616.8607">4727 5513 106 0,'-22'43'42'0,"0"-14"-1"15,20 3 0-15,21-17-39 16,6-3-1-16,12-11 0 16,5-8-1-16,3-11 1 15,3-7-1-15,-6-6 1 16,-6-3-2-16,-13 3 2 15,-16-1-1-15,-15 10 1 0,-15 8 0 16,-15 9 0-16,-9 9 0 16,1 11 0-16,-6 7-1 15,8 9 1-15,10 8 0 16,15 2 0-16,15-4-2 15,23-2-3-15,4-17-12 16,36 6-13-16,-2-26-11 16,28-1 0-16,14-23-4 15,24-5 0-15</inkml:trace>
  <inkml:trace contextRef="#ctx0" brushRef="#br1" timeOffset="100284.0274">5503 4450 65 0,'0'0'34'0,"0"0"-2"16,1-15 0-16,-1 15-29 15,0 22-2-15,0 7 2 16,-1 6-2-16,1 17 1 15,-8 8 0-15,2 12-1 16,-2 5 1-16,-1 13-1 16,-1-5 0-16,1-2-1 15,6-3-4-15,-3-13-29 16,15-13-1-16,1-16-1 15,7-16 0-15</inkml:trace>
  <inkml:trace contextRef="#ctx0" brushRef="#br1" timeOffset="102455.2444">5494 4472 60 0,'-9'-1'32'0,"9"1"-1"15,0 0-2-15,0 0-29 16,0 0 0-16,0 0 1 15,0 0 0-15,0 0 0 0,14 7 1 16,-4-5-1-16,9 4 1 16,1-4 0-16,8 2 0 15,1-4 0-15,7 0-1 16,2-2 0-16,5 0-1 15,-1-4 2-15,3 4-2 16,-1-1 0-16,0 1 1 16,1 0-1-16,3 2 0 15,-1 0 0-15,5-1 0 16,3 0 0-16,5 0 1 15,5-3-1-15,6 0 0 16,4-2 1-16,6 0 0 16,6 0 0-16,8 3 0 15,5-5 0-15,8 4 0 0,6-4 0 16,10-1 0-16,8-1 0 15,6-2-1-15,5-4 0 16,0 1 0-16,2-1 1 16,6 1-1-16,-1 1 0 15,-3-3 0-15,0 2 1 16,-2 1-1-16,1 0 1 15,4 1 0-15,1 2 0 16,-3 2-1-16,-1 2 1 16,8 1 0-16,-4 2-1 15,5 2 0-15,-8 2 1 16,0 0-1-16,3 2 0 15,-4 0 0-15,1 0 0 16,-4-1 0-16,-3 0 0 0,2 1 0 16,1 0 0-16,-4-1 0 15,1 0 0-15,-4 1 1 16,-3-1-1-16,5-1 0 16,-1 3 0-16,-6-4 0 15,2 1 1-15,2-3-1 16,-2 1 1-16,5 1-1 15,-1-2 0-15,-6 1 1 16,0 1-1-16,2 0 1 16,-3 0 0-16,0 1 0 15,-4-1-1-15,-1-1 1 16,-1 1 0-16,-3 0 0 15,-2-1-1-15,-1-2 2 16,-5 3-2-16,-4 0 0 16,-3 0 1-16,-3 1-1 0,-4-1 1 15,-2 0-1-15,0 3 0 16,-4 0 0-16,0 2 1 15,0-3-1-15,-3 1 1 16,-1 2-1-16,-4-4 0 16,-5 3 0-16,-4-2 0 15,-5 0 0-15,-3 0 0 16,-5 2 0-16,-3 1 0 15,-1 1 0-15,-3-2 0 16,-2 2 0-16,-2 1 0 16,-1 0 0-16,-2-2 0 15,-2 1-1-15,0-2 1 16,1 0 0-16,0-3-1 15,4-2 1-15,1-1 0 0,-1-2 1 16,6-2-1-16,0 2 0 16,-2-2 1-16,-1 3-1 15,-4 1 0-15,-2 2 1 16,-11 3-1-16,-6-1-1 15,-7 5 1-15,-6-1 0 16,-5-1-1-16,-3 1 1 16,-12-5 0-16,10 4 0 15,-10-4 0-15,0 0 0 16,0 0 0-16,0 0 0 15,0 0 0-15,0 0 0 16,0 0 0-16,0 0 0 16,0 0 0-16,0 0 0 0,0 0 1 15,0 0-1-15,0 0 0 16,0 0 0-16,6-12 1 15,-6 12-1-15,0 0 0 16,-1-13 0-16,1 13-1 16,0 0 1-16,0 0 0 15,0 0-1-15,0 0 0 16,-5 18 0-16,6 0 0 15,1 4 0-15,0 9 1 16,2 7-1-16,-3 9 1 16,3 7 0-16,-4 5 0 15,-5 5 0-15,1 0 0 16,-3 1 1-16,-3-7-1 15,3-3 0-15,-2-10 0 0,6-11 0 16,2-6-1-16,2-13 1 16,7-2-2-16,-8-13-4 15,23 5-5-15,-18-16-8 16,14 14-1-16,-19-14 3 15,14 13 5-15,-14-2 0 16,0 0 4-16,0 0 2 16,0 0 5-16,9-1 9 15,-9 1 3-15,0 0-2 16,0 0-4-16,0 0 2 15,0 0 0-15,0 0 1 16,-13-5 0-16,13 5 1 16,-14 1-2-16,14-1 1 15,-32 6-2-15,13-1-3 0,-7-3 0 16,-7 6-1-16,-16-3 2 15,-10 2-4-15,-8-3 3 16,-12 3-3-16,-11 0 3 16,-15 1-1-16,-16 0 0 15,-10 4 0-15,-13-4-1 16,-3 5 0-16,-17-2 0 15,-11 4 0-15,-8 2-1 16,-7 1 1-16,-10-3-2 16,-4 3 2-16,-6-3-1 15,-7 4 0-15,-3-4 0 16,-4-2 0-16,-7 4 0 15,-7-1 0-15,2 0 0 16,-4 2 0-16,-7 3-1 16,4 0 1-16,-7 0 0 0,-2-1-1 15,3 0 1-15,-3 0-1 16,-3-5 1-16,1 0 0 15,0-5 0-15,0 0 1 16,6 0-1-16,-1-2 1 16,3 1-1-16,3 0 0 15,0 1 0-15,3 2 1 16,4 2-2-16,4-4 1 15,0 1 0-15,11-5 0 16,7-2 0-16,2-5 0 16,9-3 0-16,10-4 0 15,8-2 0-15,8-3 0 16,5 2 1-16,6-3-1 0,6 5 0 15,12-2 0-15,6 5 0 16,7 1 1-16,5 0-1 16,10-1 1-16,15-1-1 15,12-3 1-15,11-2-4 16,11-14-10-16,27 8-23 15,1-12-2-15,28 4-2 16,7-5 1-16</inkml:trace>
  <inkml:trace contextRef="#ctx0" brushRef="#br1" timeOffset="104738.4727">13838 5322 3 0,'1'-12'15'0,"-1"12"0"0,0 0-5 15,0 0-5-15,14-2 3 16,-14 2 4-16,0 0 5 15,0 0 0-15,0 0 2 16,0 0-1-16,0 0-4 16,-9-10-3-16,9 10-2 15,0 0-3-15,0 0-1 16,0 0-2-16,0 0 0 15,0 0-1-15,-7 10-1 16,-4 10 0-16,-2 7 1 16,-9 6-1-16,-5 5 1 15,-8 5-1-15,2 5 3 16,-7-6-2-16,5 0 1 15,-1-6-1-15,6-4 2 0,7-7-3 16,9-2 1-16,7-9-1 16,11-2-2-16,-4-12 2 15,26 12-1-15,-1-9 0 16,6-2 0-16,4-2 0 15,3 0 0-15,5-2 1 16,0 3-1-16,2 3 0 16,1-1-1-16,2 1 1 15,-1 2-1-15,1 1 3 16,-2-2-3-16,0 3 3 15,-3-2-2-15,-6-1 1 16,-7-1-1-16,-6-1 2 16,-2-3-2-16,-11-4-2 15,-2-7 4-15,-9-5-4 0,-4-3 3 16,-11-11-2-16,-5-5 0 15,-11-6 0-15,-5-4 0 16,-7-2 1-16,-1 0-2 16,-1 3 3-16,2 0-4 15,1 9 4-15,13 3-2 16,3 10 0-16,9 2-1 15,17 21-2-15,-12-21-7 16,12 21-26-16,12 8 0 16,-2 7-1-16,-6-4-2 15</inkml:trace>
  <inkml:trace contextRef="#ctx0" brushRef="#br1" timeOffset="105813.5803">13613 2598 42 0,'0'0'28'0,"0"0"0"16,-2-11-1-16,2-1-24 15,0 12-2-15,9-22 0 0,-2 12 1 16,0-9 1-16,7 8 2 16,-8-9 1-16,9 11 1 15,-10-8 1-15,7 10 1 16,-12-5-1-16,0 12-2 15,0 0-1-15,5 11-1 16,-18 1-1-16,-2 8-1 16,-5 7 0-16,-6 5 0 15,-8 8 0-15,1 5 1 16,-6 1-1-16,5 0 1 15,-1-3-2-15,8 1 2 16,9-10-2-16,4 1 0 16,14-13-1-16,17-6 0 0,12-8 0 15,15-6 0 1,9-4 0-16,9-4 0 0,4-4 1 15,2-1-1-15,1 0 0 16,-7 1 0-16,-8 0 0 16,-11 3 0-16,-9 2 0 15,-11 1-1-15,-7-3 1 16,-16 7 0-16,0-22 0 15,-15 5 0-15,-8-5 0 16,-4-4 0-16,-7-7-1 16,-3-4 0-16,-2-4 1 15,2 2-1-15,5 2 0 16,3 1-2-16,13 12-3 15,-7-8-25-15,23 22-5 16,-5-2-1-16,5 12-1 16</inkml:trace>
  <inkml:trace contextRef="#ctx0" brushRef="#br1" timeOffset="107025.7015">16113 3210 55 0,'2'-13'33'0,"-2"13"0"0,6-15 0 15,-6 15-23-15,0 0 0 16,13-4-2-16,-13 4 0 15,0 0-2-15,0 0-1 16,0 17 0-16,-2 3-2 16,-1 16 0-16,-2 10 1 15,0 13-2-15,-2 12 0 16,-1 13-1-16,-4 10 0 15,2 5 0-15,1-2-1 16,3-6-1-16,6-7-3 16,2-21-6-16,12-1-27 15,-2-29-1-15,8-12 1 16,1-24-3-16</inkml:trace>
  <inkml:trace contextRef="#ctx0" brushRef="#br1" timeOffset="107669.7659">16008 3108 98 0,'-28'-4'37'0,"13"18"2"15,3-12-2-15,12-2-34 16,29 10 0-16,11-7-1 16,19-8 0-16,18 0 0 0,16-5 0 15,15-3-1-15,6-2 1 16,7-4-2-16,-10 3 0 15,-2-1 1-15,-19 5-1 16,-16 2 1-16,-17 2 0 16,-20 2 0-16,-12 4 0 15,-12 3-1-15,-13-1 1 16,0 11 0-16,-9 1-1 15,1 9 0-15,1 10 0 16,1 8 0-16,3 8 0 16,2 12 0-16,4 8 1 15,5 9-1-15,3 7 0 16,0 4 0-16,0 5 1 15,-1-1-1-15,-2 0 0 16,-2-7 0-16,-1-3-1 0,-5-8 1 16,0-13-1-16,0-9 1 15,1-15-1-15,-2-12 0 16,1-9 1-16,0-15-1 15,0 0 2-15,0 0-1 16,-16-20 0-16,-1 4 1 16,-6-3 0-16,-12-3 0 15,-11 1 0-15,-17 2 0 16,-15 2 0-16,-14 4 0 15,-14 5 0-15,-8 4-1 16,-1 3 1-16,5 3 0 16,10 5-2-16,16-4-1 0,30 11-9 15,11-24-15 1,43 10-13-16,0 0-1 0,33-19-2 15,14-4-1-15</inkml:trace>
  <inkml:trace contextRef="#ctx0" brushRef="#br1" timeOffset="108773.8763">17680 3192 58 0,'-22'15'38'0,"-12"-7"-1"15,6 12 1-15,-12-16-17 16,16 18-13-16,-6-8-4 15,13 6-1-15,9-2-1 16,12 0-1-16,17 1 0 16,14-1-1-16,8 1 1 15,11 2-1-15,-1 0 1 16,3 3-1-16,-4 2 2 0,-4 1-2 15,-16 1 2-15,-10 4-2 16,-13-1 2-16,-9 0-2 16,-10-1 1-16,-5-4-1 15,-8-3 0-15,1-3-1 16,0-3-5-16,-6-18-22 15,15 6-10-15,-3-18 0 16,11 0-2-16</inkml:trace>
  <inkml:trace contextRef="#ctx0" brushRef="#br1" timeOffset="109246.9236">17815 3132 98 0,'-15'-6'40'16,"15"6"0"-16,-18 1-2 15,26-13-36-15,8 2-1 16,15 2-1-16,7-2 1 16,14 1-1-16,10-4 0 15,5 0 0-15,2 4 0 16,-2 1 0-16,-5 3 0 15,-8 4 0-15,-13 5 0 16,-11 5 0-16,-15 7 1 16,-12 10-1-16,-12 6 0 15,-10 9 1-15,-12 8 0 16,-3 10 1-16,-7 1 0 15,4 3 0-15,6-1 0 0,12-6-1 16,11-3 1-16,20-12-1 16,19-9 0-16,16-15-1 15,17-14 0-15,5-11 0 16,6-14 1-16,-5-10-1 15,-3-10 0-15,-14-9 0 16,-16-3-1-16,-22-1 0 16,-16-2-2-16,-14 1 0 15,-13 5-1-15,-11 5 0 16,0 17-2-16,-4-1-5 15,24 29-18-15,-4-9-9 16,23 10 1-16,5 10-2 16</inkml:trace>
  <inkml:trace contextRef="#ctx0" brushRef="#br1" timeOffset="109797.9787">19206 3150 99 0,'0'0'39'16,"-18"6"0"-16,-11-9-3 15,3 12-33-15,-3 6 0 16,-2 11 0-16,-4 4-1 16,1 12 1-16,1 3-1 15,5 2 0-15,6 0-1 16,6-5 0-16,7-6 1 15,9-7-2-15,7-12 1 16,9-15-1-16,8-13 0 0,5-9 0 16,2-12 0-16,-1-12 1 15,-1-10 0-15,-2-6 0 16,-6-6-1-16,-5 3 1 15,-4 5 0-15,-5 7-1 16,-4 10 1-16,1 14-1 16,-4 27 0-16,0 0 0 15,14 36 0-15,-2 7 1 16,6 13-1-16,1 8 0 15,6 5 1-15,7 0 0 16,6-6 0-16,2-11 0 16,6-8 0-16,-3-16 0 15,1-12 1-15,1-21-1 16,-2-18-1-16,-4-10 1 0,-2-18-1 15,-9-12 2-15,-5-9-2 16,-8-7 0-16,0-1-3 16,-6 4-1-16,-8 11 0 15,-11 3-8-15,8 32-8 16,-23-6-6-16,25 36-12 15,-36 4-3-15,17 22 0 16,-11 5 1-16</inkml:trace>
  <inkml:trace contextRef="#ctx0" brushRef="#br1" timeOffset="111317.1306">16718 5399 14 0,'2'-13'30'0,"2"1"1"16,-1 2 2-16,7 8-19 15,-14-8 3-15,14 20 0 16,-10-10-6-16,4 30-2 16,-4 7-2-16,9 17 0 15,-4 15-1-15,4 25-1 16,-1 7-1-16,2 18-1 15,-6 8-1-15,4 4 0 16,-4 5-4-16,-10-5-3 16,7 12-9-16,-15-19-20 15,5 3-4-15,-10-16 1 16,6-9 0-16</inkml:trace>
  <inkml:trace contextRef="#ctx0" brushRef="#br1" timeOffset="111852.1841">16436 6718 46 0,'-9'-12'32'0,"1"-2"3"16,1-1-1-16,7 15-8 15,-5-22-19-15,5 22 0 16,0 0 1-16,21 3-2 16,-12 16-1-16,8 13-1 15,-2 8-1-15,3 13 0 16,1 9-1-16,0 9-2 0,4 4 2 15,1 3-2-15,2 1 0 16,5-9 0-16,3-10 0 16,2-14 0-16,6-23 1 15,4-24 1-15,3-27 0 16,1-23 0-16,0-27 0 15,1-12 1-15,-4-12-2 16,-4-8-1-16,-5 4-5 16,-9-3-27-16,2 22-7 15,-9 10-2-15,5 24 1 16</inkml:trace>
  <inkml:trace contextRef="#ctx0" brushRef="#br2" timeOffset="117953.7942">13204 6550 71 0,'-14'2'33'16,"14"-2"0"-16,11-4 0 15,7-5-31-15,17-1-1 16,11-3 0-16,11 3 0 16,14-5 0-16,7 2-1 15,7-3 0-15,10 2-1 16,8-3 2-16,17-1-1 15,8-5 1-15,14 0 0 16,9-7 1-16,17 1 0 0,13-6 1 16,10 1-1-16,10-3 0 15,8 4 1-15,2-1-1 16,6 4-1-16,-3 3 0 15,0 4-1-15,-5 4 0 16,-6 1 0-16,-3 1 0 16,-8-1-1-16,-8 4-4 15,-13-13-21-15,-6 5-9 16,-15-5 0-16,-10 5-2 15</inkml:trace>
  <inkml:trace contextRef="#ctx0" brushRef="#br2" timeOffset="118397.8386">17207 5725 66 0,'0'0'34'0,"-30"13"2"16,-8 18-2-16,-22 13-25 15,-9 24-6-15,-22 13 2 16,-11 17-4-16,-8 4 2 15,0 8 0-15,5 1-8 16,3-16-27-16,26-15-3 16,14-22 2-16,27-20-3 15</inkml:trace>
  <inkml:trace contextRef="#ctx0" brushRef="#br2" timeOffset="119182.9171">13807 6113 68 0,'6'-28'36'16,"0"17"-1"-16,-6 11 0 16,4 30-27-16,-8 10-3 15,10 25 0-15,-8 13 0 16,3 18 0-16,-1 9-3 15,0 2 2-15,4-5-4 16,0-9-1-16,12-3-32 16,-3-23-3-16,11-11 0 15,-4-20-2-15</inkml:trace>
  <inkml:trace contextRef="#ctx0" brushRef="#br2" timeOffset="119416.9404">14240 6091 86 0,'-38'31'38'15,"-25"23"-1"-15,-12 26 3 16,-25 14-34-16,-4 11-2 15,-5 3-2-15,7-6 1 16,14-7-9-16,14-19-27 16,30-14-5-16,23-24 0 15,41-17-1-15</inkml:trace>
  <inkml:trace contextRef="#ctx0" brushRef="#br2" timeOffset="120598.0586">14583 6696 63 0,'-4'-15'35'16,"4"15"-1"-16,-15-10 0 15,3 23-23-15,-17-6-2 16,3 19-2-16,-10 3-1 15,4 11-1-15,-6 8-2 16,10 5 1-16,1 4-2 16,11 3-1-16,12-1-1 15,16-7-1-15,15-11 1 16,12-8-1-16,9-15 2 15,8-16-2-15,6-17 2 16,1-13 2-16,-5-15-1 0,-8-7 1 16,-9-8-1-16,-14 0 0 15,-11-2-1-15,-16 8 1 16,-13 5-2-16,-14 10 0 15,-6 10 0-15,-8 14 0 16,-1 9-1-16,-1 9-1 16,11 11-3-16,8-3-27 15,19 12-6-15,6-6-1 16,18 8 0-16</inkml:trace>
  <inkml:trace contextRef="#ctx0" brushRef="#br2" timeOffset="120786.0774">15086 6965 86 0,'-26'3'38'16,"6"3"1"-16,-6-8-2 15,7 1-19-15,5-3-22 16,0-12-26-16,14 16-8 15,10-24 0-15,4 9 0 16</inkml:trace>
  <inkml:trace contextRef="#ctx0" brushRef="#br2" timeOffset="121132.112">15285 6710 95 0,'0'0'38'0,"0"0"0"16,0 0 0-16,26-23-33 16,-2 7-2-16,9 1 0 15,1-3 0-15,6 1-1 16,-5 2 0-16,-2 4 0 15,-9 3-1-15,-4 8 0 16,-8 3 0-16,-7 13 0 16,-13 7 0-16,-3 9-1 15,-6 8 0-15,-5 11 0 16,-3 3 0-16,-1 6-1 15,6-3 0-15,3-5-1 0,10-3-3 16,4-16-3-16,26-7-28 16,-4-19-3-16,21-7 1 15,2-19-2-15</inkml:trace>
  <inkml:trace contextRef="#ctx0" brushRef="#br2" timeOffset="121404.1392">15768 6759 95 0,'-28'-13'38'16,"3"12"0"-16,-6 2 0 15,8 9-31-15,6 0-2 16,10 6-1-16,5 0-2 16,11 1 1-16,5 0-2 15,10 5 1-15,4 0-1 0,-1 5 0 16,0 4-1-16,-7 1 1 15,-7 5-1-15,-11 3-1 16,-8 2 1-16,-10 1-2 16,-5-8 1-16,-3-4-3 15,3-4-2-15,-2-25-19 16,23-2-13-16,-15-14-1 15,25-10-1-15,3-16 2 16</inkml:trace>
  <inkml:trace contextRef="#ctx0" brushRef="#br2" timeOffset="121567.1555">15774 6644 113 0,'-19'5'40'16,"-2"-6"1"-16,21 1-2 0,0 0-36 15,26-9-2-15,17-4-3 16,6-9-5-16,19 11-30 15,-9-6-2-15,7 12-1 16,-12-1-1-16</inkml:trace>
  <inkml:trace contextRef="#ctx0" brushRef="#br2" timeOffset="122370.2358">15951 7293 89 0,'0'0'37'0,"0"0"0"16,0 0-1-16,-9 16-33 15,2 0 0-15,-10 3 1 16,4 9 0-16,-7 0-1 15,4 3-1-15,-2-1 1 16,4-1-1-16,4-7-1 16,5-6 0-16,5-16 0 15,15 1-1-15,4-16 0 16,3-6 0-16,5-7 1 15,-1-5-1-15,3 0 1 0,-4-1-1 16,-5 4 1-16,-3 7 0 16,-5 6 0-16,-6 4 0 15,-6 13 0-15,0 0 0 16,0 0-1-16,9 17 1 15,-5-4 0-15,5 3 0 16,0-2-1-16,8-1 1 16,1-6 0-16,5-4 0 15,5-5 0-15,0-4 1 16,1-3-1-16,-6-4 0 15,0 0 0-15,-3 1 0 16,-6 1 0-16,-1 5 0 16,-13 6-1-16,13-3 0 15,-13 3 1-15,6 26-1 16,-6-3-1-16,-2 5 0 0,0 6-3 15,-3-3-5-15,10 16-16 16,-15-16-15-16,12 3-1 16,-7-17 0-16,8-2-2 15</inkml:trace>
  <inkml:trace contextRef="#ctx0" brushRef="#br2" timeOffset="128233.8221">11773 4670 56 0,'0'0'35'0,"0"0"-2"16,-6-14 0-16,6 14-27 15,0 0-3-15,0 0 3 16,0 0-5-16,-1 13-1 16,-5-1 1-16,-3 4-1 15,2-2 1-15,0 6 0 16,-3-5 0-16,10 1 1 15,5-5 0-15,8-1 0 16,3-6-1-16,6-1 0 16,2-7 1-16,6 0-1 15,-2-4 0-15,2 0-1 16,-4-1 1-16,-5-3-1 0,-6 1 0 15,-7-2 1 1,-7 1-1-16,-7 2 1 0,-8 1 0 16,-3 3-1-16,-5 1 1 15,-2 5 0-15,-3 4-1 16,5 7 1-16,-1 4-1 15,5 6 1-15,7-1-1 16,7 2 1-16,8 1-1 16,5-4 0-16,6-1 1 15,5-6-1-15,5-5 1 16,1-4-1-16,5-7 1 15,-4-5 0-15,-1-6-1 16,-5-5 1-16,-7-2 0 16,-1-2-1-16,-11-2 1 15,-3-1-1-15,-9 5 1 0,-4 6-1 16,-6 6 1-16,-2 5 0 15,-1 6-1-15,1 8 1 16,1 3 0-16,1 1 0 16,8 3-1-16,3-1 1 15,8-2-1-15,1-13 1 16,15 10-1-16,3-10 1 15,3-4-2-15,1-1 0 16,3 1-2-16,-10-11-22 16,6 18-12-16,-21-3 0 15,13-3-2-15,-13 3-1 16</inkml:trace>
  <inkml:trace contextRef="#ctx0" brushRef="#br2" timeOffset="129713.9701">11903 6574 46 0,'6'-18'32'15,"-6"18"1"-15,10-13 1 16,-1 29-14-16,-14 3-9 16,10 23-3-16,-10 11-1 15,7 21 1-15,-6 11-4 16,2 18-1-16,-2 10-1 15,4 10-1-15,-3-1-2 16,5-1-1-16,4-4-7 16,-6-16-27-16,8 0-1 0,0-12-1 15,6-7-1-15</inkml:trace>
  <inkml:trace contextRef="#ctx0" brushRef="#br2" timeOffset="130204.0191">11606 7663 61 0,'-16'-8'34'0,"16"8"-2"15,-9-15 0-15,18 4-29 16,22 5 0-16,14-4 0 16,28 3 2-16,23-7-2 15,28 10 1-15,17-3-2 16,25 6 1-16,12 1-1 0,8 4-1 15,-1 2-1-15,-1 4 1 16,-9 2-2-16,-4-3 1 16,-12 2-2-16,-18-16-3 15,-1 4-26-15,-28-11-4 16,-9-2-2-16,-23-8 2 15</inkml:trace>
  <inkml:trace contextRef="#ctx0" brushRef="#br2" timeOffset="130855.0842">13912 7301 71 0,'-2'-12'38'16,"2"12"-1"-16,0 0 2 15,18 13-32-15,-16 9-3 16,2 16 1-16,-3 10-2 16,2 16 1-16,-6 8-2 15,1 9-1-15,-3 5-2 16,-2-3-1-16,4 0-4 15,-3-18-31-15,18-4-1 16,-2-19-1-16,11-12-1 16</inkml:trace>
  <inkml:trace contextRef="#ctx0" brushRef="#br2" timeOffset="131140.1127">14216 7307 65 0,'-21'19'37'0,"-2"10"-1"15,-19 7 1-15,-6 17-20 16,-15 0-16-16,-9 9 0 16,-6 6 0-16,2-1 0 15,3 8-5-15,7-11-32 16,21-3 0-16,15-11-2 0,20-10 0 15</inkml:trace>
  <inkml:trace contextRef="#ctx0" brushRef="#br2" timeOffset="131673.166">12278 7257 83 0,'0'0'36'0,"-8"18"-1"16,-14 13 1-16,-18 14-36 15,-13 11 1-15,-16 14-1 16,-10 6 0-16,-4 5-4 16,-5-11-19-16,18 4-13 15,11-19 0-15,24-13-1 16,23-20 0-16</inkml:trace>
  <inkml:trace contextRef="#ctx0" brushRef="#br2" timeOffset="132261.2248">12412 7949 70 0,'-7'-15'38'15,"7"15"-2"-15,-31-10 2 16,6 22-33-16,-8 3-1 16,-4 14 0-16,-5 0 1 15,5 9-2-15,-4 3 0 16,9 4 0-16,5-4 0 15,17 1-1-15,11-6 0 16,18-6-1-16,13-10-1 16,16-10 1-16,7-11-1 15,10-8 0-15,-2-13 0 16,-2-8 0-16,-5-5 1 0,-12-8-1 16,-13-2 1-16,-16 0 0 15,-15 3-1-15,-13 6 1 16,-15 6 0-16,-9 8-1 15,-7 9-1-15,-2 11 1 16,1 14-3-16,3-1-5 16,20 15-25-16,1-10-6 15,24 8-1-15,6-8 0 16</inkml:trace>
  <inkml:trace contextRef="#ctx0" brushRef="#br2" timeOffset="132441.2428">12908 8090 91 0,'-12'3'38'0,"-3"-11"-2"16,15 8-1-16,-14-21-40 15,10-3-7-15,16 12-25 16,0-10 0-16,10 6-2 15,0-5 2-15</inkml:trace>
  <inkml:trace contextRef="#ctx0" brushRef="#br2" timeOffset="132688.2675">13197 7915 85 0,'-16'23'38'0,"-14"-5"-1"15,7 12 1-15,-7-5-33 0,7 6-1 16,3-2 1-16,14 3-2 15,7-11 0-15,17-3 0 16,15-8-1-16,15-7-2 16,9-6 0-16,9-7-1 15,4-2-2-15,-4-9-3 16,7 12-17-16,-18-14-15 15,-7 9-1-15,-16-9-2 16,-7 5 1-16</inkml:trace>
  <inkml:trace contextRef="#ctx0" brushRef="#br2" timeOffset="132854.2841">13488 7958 93 0,'-28'30'38'16,"5"13"1"-16,-6-2-1 15,6 1-36-15,3 4-1 16,0 0-3-16,10 1-4 15,-4-15-30-15,21 1-2 16,3-18-1-16,14-4-1 16</inkml:trace>
  <inkml:trace contextRef="#ctx0" brushRef="#br2" timeOffset="133417.3403">13921 8115 83 0,'-17'15'39'16,"1"-6"1"-16,0 9-1 16,-10-3-33-16,3 11-3 15,1 1 0-15,0 3-1 16,6-3-1-16,4-3 0 15,6-7 0-15,6-17 0 16,11 8-1-16,7-17 0 16,9-8 0-16,-2-7 0 15,7-5 1-15,-3-5-1 16,-2 3 0-16,-2 0 1 15,-8 7-1-15,-1 3 0 16,-8 4 1-16,-2 8-1 0,-6 9 1 16,0 0-1-16,0 0 0 15,0 0 1-15,11 17-1 16,-2-7 1-16,7-2-1 15,3 2 1-15,5-5 0 16,5 0 0-16,0-5 0 16,0-2 0-16,2-4 0 15,-2-3 0-15,-1-4 0 16,4 0 0-16,-7 0 0 15,3-2-1-15,-5 2 1 16,1 5-1-16,-9 4 0 16,-1 11 1-16,-11 9-1 15,-6 9 1-15,-6 5-1 16,-6 5 0-16,5 6-2 15,-5-2-2-15,11 6-8 0,-6-24-15 16,27 5-14-16,-5-18 1 16,19-1-2-16,0-16 1 15</inkml:trace>
  <inkml:trace contextRef="#ctx0" brushRef="#br2" timeOffset="133560.3545">14774 8265 108 0,'0'0'42'16,"-16"1"-1"-16,16-1-5 15,-21-11-46-15,1-12-27 16,17 7-4-16,-15-8 0 16,9 8-2-16</inkml:trace>
  <inkml:trace contextRef="#ctx0" brushRef="#br3" timeOffset="146385.6371">1325 8198 85 0,'0'0'35'0,"6"-18"-1"16,11 9 1-16,2-9-32 0,12-2-1 16,5-3 0-16,11 2 1 15,1-1 0-15,6 4-1 16,-2 0 1-16,2 1 0 15,-7 6-1-15,-1 2 0 16,-3 4 0-16,-6 5-1 16,-2 2 0-16,0 5 0 15,0 1 0-15,3 2-1 16,7 0 1-16,0-1-1 15,6-1 0-15,0 0-1 16,2-1-1-16,-6-3-3 16,6 5-7-16,-19-9-24 15,3 3-1-15,-16-8 0 16,-3 2-3-16</inkml:trace>
  <inkml:trace contextRef="#ctx0" brushRef="#br3" timeOffset="146646.6632">2186 8101 88 0,'-22'-6'36'16,"7"3"-1"-16,-4-8 0 15,9 7-31-15,-4-1 0 16,3 8 0-16,-6 6 1 15,2 17 0-15,-7 11-2 16,1 15 1-16,0 6-2 16,5 6 0-16,5 2-1 15,15-5-1-15,19-7-4 0,8-26-18 16,34-5-16-16,12-23 0 15,21-10-1-15,3-16-2 16</inkml:trace>
  <inkml:trace contextRef="#ctx0" brushRef="#br3" timeOffset="147069.7055">2922 8381 70 0,'0'0'39'0,"-30"-5"-2"15,5 20 3-15,-15-2-17 16,2 16-17-16,-7 2-2 16,9 7-1-16,0 1 0 15,11 5-1-15,11-6 0 0,9-1-2 16,16-11 0-16,11-7-3 15,17-4-6-15,3-17-27 16,14 1-2-16,-5-18-1 16,7 4 0-16</inkml:trace>
  <inkml:trace contextRef="#ctx0" brushRef="#br3" timeOffset="147532.7518">3190 8380 96 0,'-12'3'37'16,"-7"2"2"-16,4 11-2 15,-2 0-33-15,1 7 0 16,2 5-1-16,5 4 0 0,-3 2-1 16,8 3 1-16,7-5-1 15,5-3 0-15,9-8-1 16,12-9 0-16,6-8-1 15,5-10 0-15,3-9 1 16,2-7-2-16,-6-6 1 16,1-3-1-16,-9 2 1 15,-8-1 1-15,-8 5-1 16,-10 5 0-16,-1 5 0 15,-4 15 1-15,0 0-1 16,-12 3 0-16,6 13-1 16,1 7 1-16,5 6 0 15,3 0 1-15,4 4-2 16,4-4 2-16,6-6-1 0,5-9 0 15,5-11 1-15,3-11 0 16,2-11 0-16,-2-10-1 16,-4-15 1-16,-1-3-1 15,-7-10 1-15,-4 2-2 16,-5 3-1-16,-5 3-3 15,-1 15-4-15,-11-3-18 16,14 22-12-16,-7 1-1 16,14 16 0-16,-3-2 2 15</inkml:trace>
  <inkml:trace contextRef="#ctx0" brushRef="#br3" timeOffset="147765.7751">4243 8191 101 0,'-16'-19'41'16,"16"19"0"-16,4-24-1 16,16 1-34-16,8 3-5 15,7-1 0-15,10 0 0 16,7 4-1-16,2 0-3 15,-4 2-6-15,6 17-20 16,-25-4-10-16,-7 15 0 16,-24-1-1-16,-5 11-1 15</inkml:trace>
  <inkml:trace contextRef="#ctx0" brushRef="#br3" timeOffset="147931.7917">4230 8408 111 0,'-11'17'42'0,"24"-6"1"15,11-23-2-15,24-11-38 16,9-6-1-16,18-3-4 15,12 6-8-15,-8-13-9 16,15 21-9-16,-18-11-13 16,10 18-1-16,-10 0-2 15,-3 12 1-15</inkml:trace>
  <inkml:trace contextRef="#ctx0" brushRef="#br3" timeOffset="151703.1688">3799 8702 57 0,'20'-5'32'0,"-10"5"0"16,-10 0-5-16,17-1-14 15,-17 1-4-15,0 0 0 16,0 0-3-16,11 21 0 16,-20-10-1-16,2 9-1 15,-9-1 0-15,0 9-1 16,-9 1-1-16,-4 8 0 15,1-4 1-15,3 0-1 0,1-2 0 16,5-6-1-16,12-3 0 16,8-8 0-16,11-5 0 15,13-6-1-15,9-6 0 16,9 0 0-16,7-6 0 15,3 3 0-15,4-4 0 16,-5 2 0-16,-6 0 0 16,-3 0 0-16,-9-3 0 15,-11 0-1-15,-12-4 1 16,-8-2 0-16,-8-3 0 15,-14-4 0-15,-9-1 0 16,-5-6 0-16,-6 3-1 16,-6 0 1-16,2 5-2 15,0-2-8-15,16 13-25 0,2-5-4 16,25 17 0-1,3-16-1-15</inkml:trace>
  <inkml:trace contextRef="#ctx0" brushRef="#br3" timeOffset="154851.4834">5565 7649 73 0,'12'-9'36'0,"-5"22"-1"15,-12 5-1-15,0 16-26 0,-9 9-2 16,5 14-1-16,-16 6 0 16,7 8-2-16,-6-1-1 15,6-6-3-15,9-4-2 16,3-22-11-16,22-10-22 15,4-22 0-15,16-13-3 16,2-20 2-16</inkml:trace>
  <inkml:trace contextRef="#ctx0" brushRef="#br3" timeOffset="155031.5016">5638 7651 96 0,'-21'-13'39'0,"21"13"0"15,-13-1-1-15,28-3-31 16,12-1-5-16,17-4-1 15,10-3-1-15,6-4-3 16,10 9-6-16,-10-11-27 16,0 14-3-16,-16 0 2 15,-6 11-2-15</inkml:trace>
  <inkml:trace contextRef="#ctx0" brushRef="#br3" timeOffset="155189.5174">5646 7844 102 0,'-44'25'37'16,"10"-13"1"-16,27 0 0 15,23-12-35-15,19-5-3 0,23-2-3 16,10-20-15-16,32 12-18 16,-3-7-1-16,13 4-1 15,-4-8-2-15</inkml:trace>
  <inkml:trace contextRef="#ctx0" brushRef="#br3" timeOffset="155518.5503">6654 7720 94 0,'-25'21'38'0,"-8"1"0"15,-2 13-2-15,-3 3-33 16,-9 8-2-16,0 1 0 16,5 4 0-16,0-3-1 15,8-5-2-15,11-4-2 0,2-23-5 16,24 2-25-16,-3-18-2 15,20-18-1-15,-4-12-1 16,13 5 26-16,-10-17 7 16,-1-1 5-16,-3 4 8 15,-15-2 25-15,5 13 4 16,-15 1 1-16,10 27 1 15,-19-19-26-15,19 19-5 16,-5 14-3-16,14 0-4 16,17 1-2-16,5-12-12 15,21 15-25-15,7-15 2 16,17 4-3-16,4-10 0 15</inkml:trace>
  <inkml:trace contextRef="#ctx0" brushRef="#br3" timeOffset="155841.5826">7305 7788 110 0,'-29'-3'40'0,"-20"-1"0"16,3 18-5-16,-15-3-31 16,8 13-1-16,6 5 0 15,15 8-1-15,11 1 0 16,21-5-1-16,21-5 0 15,20-13-1-15,17-15 1 16,9-20 0-16,8-14 0 16,2-17 1-16,-3-11-1 15,-8-11 1-15,-12-7-1 0,-10 3 0 16,-15 11 0-1,-11 10-1-15,-16 20 0 0,-14 23 0 16,-13 27 0-16,-11 22-1 16,-9 25-2-16,-5 15-5 15,10 26-14-15,-10-8-19 16,13 15-1-16,-5-12-1 15,19 5-1-15</inkml:trace>
  <inkml:trace contextRef="#ctx0" brushRef="#br3" timeOffset="156330.6315">4611 9340 83 0,'-15'10'41'16,"15"-10"-2"-16,0 0 0 15,23-30-22-15,12 9-17 16,21-4-2-16,2-7-6 15,17 11-27-15,-9-7-4 16,2 16 2-16,-18 2-3 16</inkml:trace>
  <inkml:trace contextRef="#ctx0" brushRef="#br3" timeOffset="156471.6456">4793 9537 105 0,'-32'28'38'0,"9"-14"1"15,23-14-6-15,25 6-36 16,11-26-31-16,31-4-4 15,6-12 0-15,14 1-1 16</inkml:trace>
  <inkml:trace contextRef="#ctx0" brushRef="#br3" timeOffset="156893.6878">6086 8913 95 0,'-30'8'39'16,"-7"-1"0"-16,5 12-3 15,-6-4-32-15,6 12 1 16,3-3-2-16,6 8 0 16,8-3 0-16,10 2-1 15,12-2-1-15,15-1 1 16,9-5-2-16,12-4 1 15,13 0-1-15,-4-3 0 0,0 4 0 16,-5 0 0-16,-9 6 0 16,-18 6 1-16,-17 3-1 15,-14 3 2-15,-15 0-2 16,-9-1 1-16,-5-6-2 15,1-10-1-15,10-5-6 16,-6-28-28-16,28-4-4 16,3-23 1-16,22-6-2 15</inkml:trace>
  <inkml:trace contextRef="#ctx0" brushRef="#br3" timeOffset="157339.7324">6103 8858 109 0,'-27'3'40'0,"11"11"1"16,3-12-4-16,13-2-34 15,33 9-1-15,11-11 0 16,14-5-1-16,15-1 0 16,6-1 0-16,0-1 0 15,-2 5 0-15,-10 1 0 16,-11 6-1-16,-14 8 1 15,-18 5 0-15,-12 8-1 16,-15 3 1-16,-8 12 0 16,-10 4-1-16,-5 7 1 15,-4 8-1-15,4 4 0 16,2-1 1-16,12 1 0 15,13-6 0-15,13-10 0 0,18-15 0 16,16-11 0-16,10-19-1 16,12-15 1-16,-1-15-1 15,-6-16 0-15,-6-11-1 16,-15-5 0-16,-18-4 1 15,-20-1-1-15,-19 5-1 16,-14 3-1-16,-10 16-1 16,-5 7-1-16,5 18-3 15,-3 2-8-15,28 30-15 16,-4-12-9-16,26 20 1 15,6-7 0-15,25 7 1 16</inkml:trace>
  <inkml:trace contextRef="#ctx0" brushRef="#br3" timeOffset="157817.7802">7383 8862 107 0,'-16'7'39'15,"-11"0"1"-15,10 19-4 16,-13 0-32-16,1 15 1 15,-3 5-2-15,-1 9-1 16,7 0 1-16,5 0-1 16,2-8-1-16,10-7 0 15,4-14 0-15,5-26-1 16,22-1 1-16,-2-24-1 15,4-16 1-15,5-8-1 16,-1-10 1-16,0-2-1 16,-3 1 1-16,-3 6 0 0,-5 11-1 15,-6 12 1-15,-2 15-1 16,-9 16 0-16,10 17 0 15,-5 15 0-15,5 11 0 16,-1 9 0-16,10 3 0 16,5 4 0-16,1-7 0 15,9-6 0-15,2-13 1 16,4-12-1-16,-3-17 1 15,2-17 0-15,-2-17 1 16,-7-13-2-16,-5-12 0 16,-8-7 0-16,-6-7 0 15,-5-3-5-15,3 7-5 16,-10-3-3-16,10 23-6 0,-18-6-7 15,23 32-8-15,-9-4-7 16,15 23-2-16,0 7 4 16</inkml:trace>
  <inkml:trace contextRef="#ctx0" brushRef="#br3" timeOffset="158298.8283">8354 8787 81 0,'16'-5'39'0,"-16"5"0"16,-14 12 1-16,-15 2-23 15,-13 20-13-15,-7 7-3 16,-3 13 0-16,-5 6-2 15,1 3 1-15,9-2-1 16,6-5-1-16,17-10-1 16,8-17-1-16,18-12-2 15,-2-17 1-15,34-23 0 16,-11-9 2-16,4-8 1 15,-2-6 3-15,-8-4 3 0,1 7 2 16,-12 1 2-16,-1 16 0 16,-10 4-1-16,5 22 0 15,0 0-2-15,2 14-1 16,11 5-3-16,11 2-5 15,22 13-10-15,-3-19-10 16,26 9-17-16,1-10 1 16,24-2-2-16,2-12 0 15</inkml:trace>
  <inkml:trace contextRef="#ctx0" brushRef="#br3" timeOffset="158875.8859">9130 8724 93 0,'-7'-28'37'0,"-4"8"0"15,-14-3-7-15,1 14-23 16,-12 7-1-16,5 18-1 15,-5 9 0-15,4 11-1 16,3 10 0-16,9 6 0 16,5 4 0-16,12 4-2 15,13-4 0-15,18-9 0 16,4-10-1-16,17-9 1 15,6-15-1-15,3-13-1 16,0-17 1-16,-1-13 0 16,-10-11-1-16,-7-8 1 15,-16-7-2-15,-14-2 1 16,-11 0-1-16,-13 5 0 15,-8 10-1-15,-8 9 1 0,-3 13-1 16,-4 11-1-16,4 19-1 16,4 0-8-16,22 24-9 15,-4-14-15-15,25 12-3 16,4-11-1-16,25 3 0 15</inkml:trace>
  <inkml:trace contextRef="#ctx0" brushRef="#br3" timeOffset="159049.9033">9585 8876 114 0,'-38'4'41'16,"10"4"0"-16,-9-12-1 15,19 3-39-15,9-10-4 16,9-8-12-16,27 7-23 0,-1-6-2 15,18 6 0-15,-4-6-1 16</inkml:trace>
  <inkml:trace contextRef="#ctx0" brushRef="#br3" timeOffset="159357.9342">9945 8696 90 0,'-17'1'39'0,"17"-1"2"15,-12-5-3-15,24 7-25 16,5-16-12-16,10-1 0 15,12-3 2-15,6 2-2 16,3-2 1-16,5-2-1 0,0 4 1 16,-8 0-1-16,-7 3 0 15,-5 4 0-15,-15 8 0 16,-7 7 0-16,-11 10-1 15,-12 10 1-15,-6 14 0 16,-7 5-1-16,0 11 0 16,-2 2-1-16,7 6-1 15,2-10-5-15,22 10-13 16,-7-31-18-16,26-2-3 15,4-21 1-15,17-7-1 16</inkml:trace>
  <inkml:trace contextRef="#ctx0" brushRef="#br3" timeOffset="159643.9628">10723 8605 81 0,'-15'-4'41'16,"-15"1"-2"-16,7 19 3 15,-6-7-20-15,7 14-19 16,10 0 1-16,11 6-2 15,9-3 1-15,11 4-2 16,5-3 1-16,6 1-1 16,1-2 1-16,1-3-2 15,-8 1 0-15,-6 0 1 16,-7-2-1-16,-10-2 0 15,-6-2-1-15,-5-2-2 16,-3-5-2-16,-8-11-9 16,14 12-13-16,-16-24-13 0,23 12-1 15,-21-30 0-15,24 10 1 16</inkml:trace>
  <inkml:trace contextRef="#ctx0" brushRef="#br3" timeOffset="159814.9799">10810 8498 100 0,'12'-19'43'0,"-12"4"0"15,0 15-1-15,0 0-28 16,0 0-13-16,16 0-4 16,-5 4-7-16,21 16-8 15,-20-17-10-15,21 15-13 16,-10-10-2-16,9 7 0 15,-5-7 1-15</inkml:trace>
  <inkml:trace contextRef="#ctx0" brushRef="#br3" timeOffset="160470.0454">11205 8688 68 0,'13'-4'39'15,"-13"4"0"-15,0 0 1 16,11 22-24-16,-25-8-10 16,6 9 0-16,-9 3 0 15,-2 8-2-15,-2 2 0 16,2 0-1-16,0-3-2 15,7-2 1-15,3-10-1 16,12-7-1-16,7-14 1 16,12-13-1-16,5-8 0 15,9-7 0-15,-2-9 0 16,4-5 1-16,-5 2-2 15,-5 3 1-15,-5 6-1 0,-12 8 1 16,-6 8-1-16,-5 15 2 16,-16 2 0-16,6 9-1 15,2 6 2-15,2 1-1 16,6 2 1-16,13-3-1 15,6-4 1-15,10-9-2 16,9-4 1-16,6-4 0 16,2-7-1-16,-4 2 1 15,0-6-1-15,-8 2 1 16,-8 2-2-16,-9 3 3 15,-3 2-3-15,-14 6 2 16,0 16 1-16,-5-2-2 16,-2 11 0-16,0 0-3 15,2 11-3-15,-4-3-6 16,8 15-3-16,-15-19-7 0,16 22-8 15,-26-27-2-15,11 16-7 16,-24-12-2-16,-11 1 4 16</inkml:trace>
  <inkml:trace contextRef="#ctx0" brushRef="#br3" timeOffset="161014.0998">4783 10219 89 0,'-20'12'42'0,"5"-10"-2"16,15-2 1-16,13-10-28 15,8-1-13-15,20-4-1 16,8-4-5-16,17 14-11 15,-6-13-22-15,2 12 1 16,-10-3-3-16,-7 18 1 16</inkml:trace>
  <inkml:trace contextRef="#ctx0" brushRef="#br3" timeOffset="161153.1137">4936 10370 94 0,'-51'18'39'0,"21"-2"-1"16,8-14 0-16,22-2-31 15,23-10-8-15,10-17-22 16,29 7-14-16,-1-7-1 15,14 5-3-15,-6-6-1 16</inkml:trace>
  <inkml:trace contextRef="#ctx0" brushRef="#br3" timeOffset="162205.2189">2169 10275 94 0,'0'0'37'16,"-9"-5"3"-16,29-8-6 15,3-17-28-15,23-7-2 16,15-9 1-16,7 1-2 0,3-2 1 15,3 4-2-15,-11 9 0 16,-5 11 1-16,-13 8-2 16,-12 9-1-16,-11 9 1 15,-6 9-1-15,-2 1 0 16,8-3 0-16,6-2 0 15,12-5-1-15,11-5-2 16,8-10-8-16,23 5-25 16,-14-11-2-16,5 15 0 15,-21-6-1-15</inkml:trace>
  <inkml:trace contextRef="#ctx0" brushRef="#br3" timeOffset="162467.2451">3003 10050 97 0,'-22'3'37'0,"-1"19"1"16,-18 6-4-16,9 18-24 15,-12 7-3-15,8 16-2 16,4 1-2-16,12 0 0 16,18-9-4-16,17-14-3 15,31-5-14-15,10-33-19 16,27-7-3-16,4-28 0 0,20 1-1 15</inkml:trace>
  <inkml:trace contextRef="#ctx0" brushRef="#br3" timeOffset="162867.2851">3641 10376 102 0,'0'0'38'15,"-25"-2"2"-15,8 18-3 16,-16 6-33-16,0 10-1 15,0 3 0-15,3 6-1 16,7 1-1-16,10-2 0 16,12-5-2-16,10-12-4 15,22 4-19-15,-2-23-14 16,10 3 0-16,-4-16-1 15,9 2-2-15</inkml:trace>
  <inkml:trace contextRef="#ctx0" brushRef="#br3" timeOffset="163302.3284">3776 10449 103 0,'0'0'38'0,"0"0"2"15,-6 17-8-15,-3-8-26 16,4 6-2-16,0 6 0 15,-1 9 0-15,-1 5-1 16,0 5-1-16,2 0 0 16,2-2 0-16,5-7-1 15,7-8 0-15,9-11 0 16,5-14-1-16,11-17 0 0,3-11 0 15,1-5 0-15,4-5 0 16,-9-1 0-16,-3 4 1 16,-8 7-1-16,-7 9 0 15,-15 21 0-15,0 0 0 16,0 12 0-16,-8 14 0 15,6 9-1-15,2 2 1 16,7 2 0-16,7-6 0 16,9-6 1-16,9-11-1 15,7-15 0-15,2-11 1 16,1-17-1-16,2-4 1 15,-7-12-3-15,-9-11-6 16,-4 12-6-16,-19-18-7 0,9 17-9 16,-19-11-15-16,10 12 5 15,-6-7-5-15</inkml:trace>
  <inkml:trace contextRef="#ctx0" brushRef="#br3" timeOffset="165074.5058">5896 10013 95 0,'-12'0'37'15,"12"0"1"-15,0 0-4 16,14-26-30-16,14 14-2 15,10-6 0-15,12 3-1 16,7-2 1-16,5 2-1 16,-1 5-1-16,-6 4 1 15,-7 8-1-15,-10 8 1 16,-18 7-1-16,-16 7 0 15,-13 5 0-15,-13 7 1 16,-8 1-1-16,-4-2 0 16,0-1 0-16,6-5-1 15,5-5 2-15,13-7-1 0,14-4 0 16,16-4 1-16,13-3-1 15,11 0 1-15,1 0-1 16,4 4 1-16,-4 2-1 16,-9 8 1-16,-15 4-1 15,-12 11 1-15,-19 4-1 16,-13 5 1-16,-16 3-1 15,-6 3 1-15,-6-5-1 16,1-7-2-16,10-4-5 16,-3-23-17-16,28 2-15 15,6-24 0-15,27-10-1 16,11-18 0-16</inkml:trace>
  <inkml:trace contextRef="#ctx0" brushRef="#br3" timeOffset="165375.5359">6674 10065 104 0,'-19'5'38'0,"19"-5"2"16,15-12-4-16,18-4-33 15,11-9 0-15,14-2 0 16,7-2 0-16,8 1-1 15,-4 5 0-15,-3 9 0 16,-9 9 0-16,-11 11-1 16,-19 15 1-16,-10 14-1 15,-16 11-1-15,-12 12 1 16,-8 6-1-16,-6 8 0 15,0 3-1-15,-2-5-1 0,12-3-3 16,2-18-8-16,26 1-22 16,0-27-5-16,24-8 0 15,4-24-2-15</inkml:trace>
  <inkml:trace contextRef="#ctx0" brushRef="#br3" timeOffset="165526.5509">7624 10160 96 0,'-24'5'33'16,"4"-4"-4"-16,20-1-33 0,0 0-32 16,15-16 1-16,10-1 0 15</inkml:trace>
  <inkml:trace contextRef="#ctx0" brushRef="#br3" timeOffset="165818.5802">8018 9983 106 0,'-28'17'39'15,"-9"-7"-1"-15,9 19-8 16,-4-13-24-16,11 9-1 16,7-2-1-16,14-1-1 15,12-2-1-15,17 1 0 16,9-5-3-16,8 2 2 15,4-2-1-15,-2-2 0 16,-4 2 0-16,-10 3 0 0,-13 3-1 16,-18 2 1-16,-13 3 1 15,-13-1-2-15,-8 1 0 16,-5-11-4-16,8 10-16 15,-11-26-16-15,19 0-3 16,4-21 1-16,23-1-3 16</inkml:trace>
  <inkml:trace contextRef="#ctx0" brushRef="#br3" timeOffset="165992.5976">8161 9957 116 0,'-4'11'41'0,"4"-11"1"0,2 18-1 16,-2-18-39-16,33-6-4 15,3 1-2-15,4-11-9 16,23 11-25-16,-6-12-2 16,17 9 1-16,-8-11-3 15</inkml:trace>
  <inkml:trace contextRef="#ctx0" brushRef="#br3" timeOffset="166486.647">8988 9808 114 0,'-14'13'40'15,"-13"-2"1"-15,13 20-6 16,-19-1-31-16,8 9 1 0,-8 8-2 16,2 10 0-16,0-1-3 15,5-1 2-15,4-4-2 16,7-6 1-16,8-10-1 15,7-11 0-15,11-15-1 16,6-14 1-16,7-13 1 16,4-13-1-16,-1-10 2 15,1-7-2-15,-2-10 2 16,-3-6-2-16,-3 3 1 15,-6 7 1-15,-4 8-2 16,-2 9 0-16,-3 15 0 16,-5 22 0-16,0 0 0 15,14 40 0-15,-6 4 0 16,6 12 0-16,2 3-2 15,6 4 2-15,4-6-2 0,8-5 3 16,3-9-2-16,3-15 2 16,-2-11-2-16,2-17 2 15,-4-16 2-15,-2-12-3 16,-5-15 0-16,-7-8 0 15,-4-11 0-15,-8-7-4 16,-2 6-6-16,-13-12-6 16,12 25-8-16,-21-11-6 15,14 31-4-15,-10-2-8 16,10 32 0-16,-4-13 4 15</inkml:trace>
  <inkml:trace contextRef="#ctx0" brushRef="#br3" timeOffset="167258.7242">9753 10037 79 0,'16'3'38'15,"-16"-3"0"-15,12 20 0 16,-19-7-26-16,0 12-5 16,-11 0-3-16,4 9 1 15,-6-3-2-15,2 1 0 16,0-2-2-16,9-5 1 15,3-6-2-15,6-6 1 16,0-13 0-16,18 0-1 16,-3-11 1-16,4-7-2 15,1-6 2-15,-1-6 0 16,-2-4 0-16,-4 2 0 0,-2 1 0 15,-4 4 0-15,-2 4-1 16,-5 7 2-16,0 16-2 16,3-12 0-16,-3 12 0 15,0 0 1-15,18 20-1 16,-7-4 1-16,7 4 0 15,1 1 0-15,7 0-2 16,-1 2 2-16,4-7-1 16,4-2 1-16,4-9 0 15,0-8-2-15,2-11 2 16,3-3-1-16,1-10 2 15,-5 1-1-15,-1-1 0 16,-3 2 0-16,-11 6 0 0,-2 9 2 16,-8 12-3-16,-11 13 0 15,-4 11 0-15,-3 7 0 16,0 9-4-16,1-2 1 15,8 12-9-15,-1-19-2 16,16 13-10-16,-8-31-4 16,25 12-6-16,-6-21-7 15,13 2-1-15,-5-13 4 16</inkml:trace>
  <inkml:trace contextRef="#ctx0" brushRef="#br3" timeOffset="167358.7342">10679 10401 113 0,'-12'12'39'15,"-1"-12"-6"-15,0-13-13 16,0 2-51-16,1-18-10 15,12 5-2-15,-5-5 0 0</inkml:trace>
  <inkml:trace contextRef="#ctx0" brushRef="#br1" timeOffset="171634.1617">1774 11733 74 0,'-23'24'38'15,"-2"-11"0"-15,15 2-3 16,10-15-30-16,14-9-1 16,18-8-1-16,12-5 1 15,9-5-2-15,7-2 0 0,6 2-1 16,-1 5 0-16,-5 7 0 15,-6 13 1-15,-13 10-1 16,-7 12 0-16,-9 8-1 16,-4 5 0-16,-3 1 1 15,1-4-1-15,6-7 1 16,11-9-2-16,10-10 1 15,6-6-2-15,9-11 1 16,5-3 0-16,2 0-3 16,-5-2-2-16,6 14-30 15,-28-6-1-15,1 13-1 16,-19-4 0-16</inkml:trace>
  <inkml:trace contextRef="#ctx0" brushRef="#br1" timeOffset="171867.185">2581 11757 61 0,'-42'24'36'0,"4"19"0"16,-10 2-2-16,6 22-25 15,3-1-3-15,7 8 1 16,11-6-3-16,18-4 0 16,19-8-5-16,17-26-8 15,30-8-26-15,4-27-2 0,17-9-1 16,6-17-1-16</inkml:trace>
  <inkml:trace contextRef="#ctx0" brushRef="#br1" timeOffset="172423.2406">3119 12070 65 0,'5'-16'36'0,"-5"16"1"16,7-16-1-16,-7 16-28 16,0 0-3-16,-8 26 0 15,0-3-2-15,-3 8 1 16,-5 5-2-16,3 5 0 15,-1 0-1-15,-3-1 1 16,7-3-1-16,0-7 0 16,4-8 0-16,4-8 0 15,2-14-1-15,12-5 1 16,-1-12-1-16,4-9 0 15,3-12 1-15,1-6 0 0,1-5 1 16,2-1-2-16,1 1 2 16,-2 4-1-16,1 7 0 15,-3 10 0-15,0 11 0 16,1 15-1-16,-5 12 0 15,0 14 0-15,-3 16 0 16,-6 8 0-16,-2 7-2 16,-1 8 1-16,-2 0-3 15,-4-10-3-15,10 6-24 16,-9-23-7-16,9-3 0 15,-8-21 0-15</inkml:trace>
  <inkml:trace contextRef="#ctx0" brushRef="#br1" timeOffset="172581.2563">3266 12250 86 0,'-17'-4'38'16,"-4"-2"-1"-16,21 6 1 16,-18-2-35-16,18 2-3 15,27-7-4-15,1-11-23 16,15 8-11-16,0-12 2 15,13 3-2-15</inkml:trace>
  <inkml:trace contextRef="#ctx0" brushRef="#br1" timeOffset="172791.2774">3683 12040 68 0,'-12'5'39'0,"-12"-7"-1"16,6 14 2-16,-10-3-25 15,10 9-9-15,-7 0-1 16,11 8-2-16,5 1-1 15,4 5 0-15,9-2-1 16,9-4-2-16,8-3-5 16,1-16-29-16,19 2-3 15,-5-20-1-15,13 1-1 16</inkml:trace>
  <inkml:trace contextRef="#ctx0" brushRef="#br1" timeOffset="173205.3188">3976 12024 85 0,'-23'8'38'0,"11"10"0"15,-7-4 2-15,10 14-36 16,-2-5-1-16,7 3 0 16,-1 2 0-16,5 1-1 15,5-5 0-15,0-3-1 16,7-6 1-16,4-9-2 15,3-7 1-15,-2-5-1 16,4-7 1-16,1-4-1 16,-3-3 0-16,-2 3 0 15,-2-2 0-15,-3 4 0 16,-3 5 0-16,-9 10-1 15,9-6 1-15,-9 6 0 16,7 20 0-16,-2-6 0 16,2 7 0-16,-2-2 0 0,5 1 0 15,1-4 0-15,3-6 1 16,1-9-1-16,3-11 1 15,0-10-1-15,2-11 1 16,1-9-1-16,-2-7-1 16,-1-5-1-16,2 3-4 15,-11-8-17-15,8 21-16 16,-15 0 0-16,8 18-1 15,-11 4-1-15</inkml:trace>
  <inkml:trace contextRef="#ctx0" brushRef="#br1" timeOffset="173437.342">4884 11836 92 0,'0'0'39'15,"-5"-12"1"-15,23 5-2 16,13-5-37-16,7-2 1 16,10-1-2-16,5-1-3 15,10 11-12-15,-11-7-21 16,1 9-3-16,-20 0 0 15,-6 7 0-15</inkml:trace>
  <inkml:trace contextRef="#ctx0" brushRef="#br1" timeOffset="173588.3571">4995 11969 93 0,'-15'25'40'0,"15"-25"1"16,11 7-2-16,14-9-36 16,15-20-6-16,25 2-33 15,-12-10-2-15,9 3-2 16,-7-5-1-16</inkml:trace>
  <inkml:trace contextRef="#ctx0" brushRef="#br1" timeOffset="174616.4597">6144 11168 74 0,'0'-21'38'16,"-4"-4"0"-16,4 14-2 15,-8-3-29-15,8 14-3 16,0 0-1-16,-15 19 0 16,2 16-2-16,3 13 2 15,-5 13-2-15,-2 13 3 16,-3 13-3-16,6 5 1 15,4-2 0-15,10-5-1 0,8-13 0 16,11-17 0-16,16-20 0 16,11-26-2-16,10-24 1 15,8-18 1-15,-2-18-1 16,3-14 1-16,-6-5 0 15,-9-3 0-15,-11 5 0 16,-10 8-1-16,-10 14 1 16,-6 13-1-16,-11 20 0 15,-2 13 0-15,-10 29 0 16,0 10 1-16,1 14-1 15,6 8 2-15,4 4-2 16,7-2 0-16,10-9 0 16,7-12 1-16,11-14 0 15,8-16-1-15,8-18 1 16,1-14-1-16,-2-16 1 0,-3-9 0 15,-7-10 0-15,-7-8-1 16,-14-1 0-16,-8 2-2 16,-11 5 0-16,-10 9-3 15,-1 18-2-15,-13 3-7 16,23 27-16-16,-34 14-10 15,22 17 1-15,-4 3-1 16</inkml:trace>
  <inkml:trace contextRef="#ctx0" brushRef="#br1" timeOffset="175257.5239">7131 11730 73 0,'-11'-11'39'16,"11"11"-2"-16,0 0 2 15,0 0-33-15,-11 22-2 16,11 3 0-16,-3 2-1 15,1 10 1-15,-2 2-2 16,0 5 1-16,-2-3-2 16,2-5 1-16,1-8-1 15,2-9 0-15,1-19 0 16,0 0-1-16,16-17 0 0,-5-13 0 15,3-8 0-15,1-8 0 16,1-6 0-16,0-3 0 16,-1 1 1-16,-1 4-1 15,0 8 0-15,-1 6 0 16,-4 8-1-16,3 10 1 15,-1 10 0-15,5 5 0 16,1 11 0-16,-2 3 2 16,2 4-2-16,-2 4 1 15,-1 6-1-15,-6 1 0 16,-4 4 0-16,-9 2-1 15,-9 3 1-15,-6 1-2 16,-7 1 2-16,-8-3-2 16,-2-5 3-16,3 1-1 0,-3-8 0 15,2-5 0-15,8-4 1 16,5-2-1-16,4-1 1 15,9 7 0-15,1 4 0 16,4 10 0-16,4 10-1 16,-3 12 1-16,-2 10-1 15,-3 4-1-15,-1 4-2 16,-3-5-3-16,8 9-14 15,-20-25-18-15,19-1-2 16,-7-20-3-16,14-11 2 16</inkml:trace>
  <inkml:trace contextRef="#ctx0" brushRef="#br1" timeOffset="176353.6336">11840 3511 65 0,'2'-31'33'0,"5"2"0"16,-1-1-1-16,3 3-25 16,3-1-4-16,0 11 1 0,1 1 0 15,2 13 2-15,-15 3 0 16,9 29-2-16,-9 6 2 15,-1 20-2-15,-8 13 0 16,1 17-1-16,-5 15 0 16,0 3-2-16,2 7-1 15,2-4 0-15,3-3-1 16,1-12-2-16,6-9-2 15,3-19-5-15,10-1-19 16,-10-25-9-16,9-1 0 16,-9-20 0-16</inkml:trace>
  <inkml:trace contextRef="#ctx0" brushRef="#br1" timeOffset="176670.6653">11723 4117 90 0,'-13'-20'37'0,"13"20"1"15,0 0-1-15,-5 17-33 16,4 9-1-16,6 8-1 16,-1 8 0-16,6 11 0 15,0-1 0-15,4 4 0 16,5-5 0-16,5-7-1 15,6-13 1-15,7-13 0 16,6-18-1-16,6-20 0 16,2-15 0-16,2-14-1 15,1-11 1-15,-4-8 0 16,-6-5-2-16,-10-4-2 0,-3 7-4 15,-18-8-14-15,4 26-17 16,-15 1 0-16,8 18-3 16,-10-2 1-16</inkml:trace>
  <inkml:trace contextRef="#ctx0" brushRef="#br1" timeOffset="177752.7735">12724 3355 97 0,'-14'5'37'0,"14"-5"2"16,0 0-3-16,-19 12-33 16,19-12 1-16,6 26-2 15,-3-3 1-15,2 11-1 16,-1 6 1-16,-3 9-2 0,3 8 1 15,-3 6-1-15,-1 0 0 16,-1-3 0-16,1-5-1 16,-2-6 1-16,1-10 0 15,0-6-1-15,1-12 0 16,0-21 1-16,0 0-1 15,0 0 0-15,11-32 1 16,-5 0-1-16,1-5 0 16,-1-6 0-16,-2-1 0 15,0 3 1-15,-4 7-1 16,-1 7 0-16,-4 9 0 15,5 18 0-15,-14-8 0 16,14 8 0-16,-17 16-1 16,10 0 1-16,0-1 0 0,5 3 0 15,-2-1 0-15,6 3 0 16,1-1-1-16,0 3 1 15,3 5 0-15,0-2 0 16,0 4 0-16,-2 1 0 16,0 1 0-16,0-4 0 15,-1-4 0-15,-2-5 0 16,0-3 0-16,-1-15 0 15,5 14 0-15,-5-14 0 16,11-7 1-16,1-5-1 16,3-4 0-16,3-2 1 15,3-9-1-15,5-4 0 16,0-2 0-16,5-8 0 15,-1-5 1-15,2-8-1 16,-2-7 0-16,-1-7 1 0,-2-5-1 16,-3 4 1-16,-5 1-1 15,-7 9 1-15,-1 12-1 16,-7 13 0-16,-6 22 0 15,2 12 0-15,-13 22 0 16,4 10-1-16,2 11 2 16,0 4-2-16,4 9 1 15,-2 6 0-15,5-2 0 16,5 1 0-16,-1 1-1 15,1-4 2-15,3-7-2 16,0-3 1-16,3-13 0 16,3-10 0-16,-1-17 1 15,11-19-1-15,3-15 1 16,2-17-1-16,5-11 1 0,-2-12 0 15,1-11 0-15,-5-6 0 16,-4-5-1-16,-9 4 1 16,-6 7-2-16,-6 10 0 15,-3 14-2-15,-8 9-2 16,4 31-9-16,-12-7-11 15,16 36-12-15,-14-1-3 16,9 21-2-16,-3-5 1 16</inkml:trace>
  <inkml:trace contextRef="#ctx0" brushRef="#br1" timeOffset="178413.8394">13675 3700 97 0,'0'0'38'16,"0"0"1"-16,0 0-1 15,-15 25-34-15,10-3-1 16,7 5 0-16,-5 8 0 16,3 2 0-16,-1-2-1 15,-1 1 0-15,0-3-1 16,0-3-1-16,0-6 1 0,0-9-1 15,2-15 0-15,0 0 1 16,0 0-2-16,17-14 1 16,-6-9 1-16,0-7-1 15,5-2 0-15,0-5 0 16,4-4 0-16,-2 0 0 15,4 5 0-15,-3 3 0 16,-2 6 0-16,2 4 0 16,-2 10 0-16,-2 8 0 15,-1 7 0-15,-4 7 0 16,-1 8 0-16,-5 5 0 15,-4 4 0-15,-1 6 0 16,-11 1 0-16,-4 2 0 16,-7 1 0-16,-5-3-1 0,-3-4 1 15,-1-4 0-15,0-7 0 16,6-7-1-16,1-5 1 15,6-5 0-15,5-3 0 16,14 2 0-16,-11-6 0 16,11 6 0-16,1 12 1 15,-1 6 0-15,-3 14-1 16,-5 17 0-16,-5 12 0 15,-10 10-1-15,-1 15-4 16,-13-8-11-16,12 18-12 16,-13-19-12-16,14 1-1 15,-4-19-1-15,19-7 1 16</inkml:trace>
  <inkml:trace contextRef="#ctx0" brushRef="#br1" timeOffset="179081.9063">8150 11143 36 0,'0'0'36'15,"0"0"1"-15,0 0 0 16,-24 25-17-16,8 19 2 16,-18 0-17-16,-2 12-2 15,-6 2-1-15,2 2 1 16,3-2-4-16,0-11-1 15,15 1-15-15,1-28-22 16,21-20 3-16,0 0-3 0,2-21 3 16</inkml:trace>
  <inkml:trace contextRef="#ctx0" brushRef="#br1" timeOffset="179239.9222">7907 11241 88 0,'-7'-10'39'0,"-9"4"0"16,7 17-1-16,-1 3-33 15,14 11-1-15,7 3-2 16,15 1-1-16,13 0-4 15,10-11-7-15,25 6-28 16,1-12-1-16,17 2 0 16,-2-14-2-16</inkml:trace>
  <inkml:trace contextRef="#ctx0" brushRef="#br1" timeOffset="179599.9582">8837 11111 90 0,'-32'8'41'0,"3"16"0"16,-7-2-1-16,10 18-36 15,-6 3-1-15,9 6 1 16,8 0-2-16,7 0 0 15,11-6 0-15,11-12 0 16,15-10-1-16,8-18-1 0,14-13 1 16,2-15-1-16,4-10 0 15,-6-6 0-15,-8-4 1 16,-12-5-1-16,-15 6 0 15,-16 3-1-15,-14 8 0 16,-9 8-1-16,-10 5-2 16,-6 3-3-16,13 19-13 15,-9-11-15-15,22 14-5 16,13-5-2-16,0 0 1 15</inkml:trace>
  <inkml:trace contextRef="#ctx0" brushRef="#br1" timeOffset="179799.9782">9438 11154 88 0,'-10'-13'38'0,"10"13"0"15,-22-27 0-15,13 14-37 16,2 3-1-16,7 10-1 15,2-12-1-15,-2 12-6 16,29-4-29-16,-8-1 0 16,9 3-2-16,-1-7 2 15</inkml:trace>
  <inkml:trace contextRef="#ctx0" brushRef="#br1" timeOffset="180028.001">9738 10977 91 0,'-26'11'41'16,"14"2"0"-16,-11-4 1 15,10 5-37-15,-3 1-1 16,8 4-1-16,7-1 0 16,10 2 0-16,15-9-2 15,13-2 0-15,16-8 0 16,9-6-2-16,13-4-2 15,4-15-4-15,13 8-18 16,-17-18-17-16,1 4 2 16,-19-7-2-16,-1 2 1 15</inkml:trace>
  <inkml:trace contextRef="#ctx0" brushRef="#br1" timeOffset="180187.0169">10136 10883 102 0,'-55'57'40'15,"-1"-3"1"-15,13 13-2 16,3-6-37-16,14 3-3 15,11-3-2-15,15-19-10 16,29 3-26-16,2-22-1 16,16-7-1-16,7-20-2 15</inkml:trace>
  <inkml:trace contextRef="#ctx0" brushRef="#br1" timeOffset="180704.0686">10406 11054 97 0,'-17'15'41'0,"-9"-3"2"16,6 12-2-16,-5 0-38 16,0 7 0-16,1 1-1 15,3 3 0-15,3-4-1 16,5-1 0-16,7-14-1 15,6-16 1-15,17 4-1 16,3-19 0-16,4-9 0 16,4-10 0-16,3-3 1 15,-4-5-1-15,0-1 0 16,-6 5 0-16,-5 6 0 15,-5 7 1-15,-2 7-1 16,-9 18 0-16,0 0 1 0,0 0-1 16,2 18 1-16,1 2-1 15,7-2 1-15,5 1-1 16,8-5 0-16,9-6 1 15,2-6-1-15,8-5 1 16,-2-5-1-16,2-2 1 16,-5-4 0-16,-5 4 1 15,-6-1-1-15,-8 4 0 16,-5 4 0-16,-13 3 0 15,5 18 0-15,-12 5-1 16,-4 8 0-16,-3 8-1 16,2 5-2-16,-7 0-5 15,13 11-6-15,-10-17-4 16,25 12-7-16,-14-31-8 0,23 5-10 15,-4-17 0-15,15-7 1 16</inkml:trace>
  <inkml:trace contextRef="#ctx0" brushRef="#br1" timeOffset="182897.2879">12205 10581 59 0,'-2'-16'37'16,"-6"-3"0"-16,12 5 1 15,-10-8-20-15,6 22-11 16,0 0-3-16,8 11-1 15,-9 17 0-15,4 19 0 16,-6 10-2-16,1 14 0 16,-8 7 1-16,1 5-1 15,-4 0 0-15,0-4-1 16,1-9 1-16,-1-6-1 15,6-13 1-15,4-10 0 16,3-14-1-16,9-16 1 16,1-13-1-16,9-12 0 15,0-14 0-15,5-11 0 16,4-6 0-16,-4-6 0 0,6-2 1 15,0 2 0-15,4 0 0 16,-1 10 0-16,0 10-1 16,0 12 2-16,-2 12-2 15,-1 11 0-15,-6 13-1 16,-4 11 0-16,-10 8 1 15,-8 9-2-15,-13 5 2 16,-9 2-1-16,-13-2 1 16,-7-4 0-16,-8-4 0 15,0-6 1-15,3-10-3 16,7-17-2-16,18-3-11 15,0-24-23-15,30-3 0 16,7-18-1-16,23 0-3 16</inkml:trace>
  <inkml:trace contextRef="#ctx0" brushRef="#br1" timeOffset="183274.3254">12902 10943 67 0,'7'17'40'15,"-16"-9"-1"-15,-1 9 1 16,-8-4-20-16,3 8-16 15,1 1-2-15,3 7 1 16,3 1-1-16,8 2 0 16,3 1 0-16,12-7-1 15,2-1 0-15,9-7 0 16,6-9 0-16,6-9 0 15,5-15-1-15,7-8 0 0,-3-7 1 16,1-3-1-16,-4-4 0 16,-7 1 0-16,-3 4 1 15,-9 8-1-15,-8 9 0 16,-7 12 0-16,-10 3 0 15,0 31 0-15,-11-1 0 16,7 8 0-16,-1 4 0 16,5-5-1-16,15 0-4 15,6-22-7-15,32 1-16 16,-3-30-11-16,25-9-2 15,-3-23 1-15,14-7 0 16</inkml:trace>
  <inkml:trace contextRef="#ctx0" brushRef="#br1" timeOffset="183446.3428">13891 10512 101 0,'-34'64'40'16,"-7"9"0"-16,10 18-3 15,-9 1-36-15,14-1-3 16,9-1-2-16,2-20-6 15,19 0-25-15,-6-21-4 16,6-12 0-16,-3-22 0 16</inkml:trace>
  <inkml:trace contextRef="#ctx0" brushRef="#br1" timeOffset="183581.3561">13686 11062 83 0,'-7'-34'40'0,"14"8"-1"0,-1-5 3 16,21 11-34-1,6 0-5-15,9-6-18 0,14 15-22 16,-4-4 0-16,14 3-3 15,-3 0 0-15</inkml:trace>
  <inkml:trace contextRef="#ctx0" brushRef="#br1" timeOffset="184279.4259">14802 10863 78 0,'0'0'38'15,"0"0"0"-15,7-19 0 16,22 4-32-16,5-12-2 15,14 0 0-15,1-1-1 16,9 8 0-16,-6 2 0 0,1 10-1 16,-10 8 0-16,-8 9-1 15,-9 8 0-15,-6 2 0 16,-3 0 0-16,2-4 0 15,5-8 0-15,17-13 0 16,13-10 0-16,17-12-1 16,16-4-1-16,11-9-4 15,9 9-8-15,-16-8-24 16,0 18-3-16,-27 3 0 15,-16 20-1-15</inkml:trace>
  <inkml:trace contextRef="#ctx0" brushRef="#br1" timeOffset="184542.4523">15614 10807 77 0,'0'0'41'0,"-12"-12"-4"15,-7 22 2-15,-19 10-34 16,-2 16-1-16,-13 6 1 16,5 13-2-16,4 2 0 15,12 2-2-15,18-7 1 16,18-7-3-16,29-5-6 15,10-19-29-15,32-3-4 16,4-14 1-16,15-6-3 16</inkml:trace>
  <inkml:trace contextRef="#ctx0" brushRef="#br1" timeOffset="185278.5259">16142 11068 65 0,'0'0'38'0,"2"-23"-1"15,-2 23 1-15,-3-11-31 16,3 11-2-16,0 0-1 16,0 0 0-16,-17 13-1 15,10 0 0-15,-3-4-1 0,3 6 1 16,-4 1-1-16,0 4 0 15,0 5 0-15,-2 7-1 16,-3 8 1-16,0 3-1 16,-6 6 0-16,0 1-1 15,-5-4 1-15,3-5-1 16,-2-5 0-16,8-13 0 15,0-14 0-15,18-9 0 16,-4-29 0-16,17-5 0 16,9-14 1-16,9-7-1 15,6-8 0-15,3-4 0 16,5 2 1-16,3 3-2 15,-4 11 3-15,-5 7 0 16,-5 13 0-16,-7 13-1 0,-4 12 0 16,-7 18 0-16,-7 10 0 15,-8 16 0-15,-6 8-1 16,-2 10 0-16,-2 5-1 15,3 0 0-15,-1 3-2 16,1-10-2-16,12 4-12 16,-11-28-10-16,21 4-13 15,-11-22 0-15,10-3-1 16,-10-19 1-16</inkml:trace>
  <inkml:trace contextRef="#ctx0" brushRef="#br1" timeOffset="185430.5412">16143 11209 90 0,'-13'2'39'0,"2"-3"2"0,11 1-3 16,14 6-37-16,9-10-8 16,26 8-24-16,-4-14-7 15,16 8 0-15,3-13-2 16</inkml:trace>
  <inkml:trace contextRef="#ctx0" brushRef="#br1" timeOffset="185647.5629">16766 11106 81 0,'-24'-8'39'0,"1"9"0"15,-15-3 2-15,6 8-34 16,-7 3-2-16,5 10 0 0,2 4-2 16,7 5 0-16,7 3 0 15,10 1-1-15,12 1-1 16,5-6-2-16,15-3-3 15,9-13-3-15,14 6-13 16,-8-24-16-16,18 4-4 16,-9-18-1-16,13 3 2 15</inkml:trace>
  <inkml:trace contextRef="#ctx0" brushRef="#br1" timeOffset="186098.608">17076 11107 91 0,'-19'7'40'16,"10"16"1"-16,-11-8-1 15,4 9-34-15,2 3-2 16,8 1 0-16,-3-4-1 0,11 3-1 16,5-6 0-16,3-4 0 15,5-5-1-15,3-4-1 16,7-8 0-16,0-2 0 15,3-9 0-15,-2 0 0 16,2-8 0-16,-5 0-1 16,1-2 1-16,-6-2 0 15,1 3 0-15,-5 3 0 16,-3 4 0-16,-11 13-1 15,12-7 1-15,-12 7 0 16,0 29 0-16,-1-7 0 16,-5 7 0-16,3 1 0 15,3 1 1-15,3-4-1 0,6-9 1 16,5-8-1-16,9-11 1 15,4-9 0-15,6-12-1 16,2-9 0-16,2-7 0 16,1-6-1-16,-1-1-1 15,-6-5-3-15,5 12-6 16,-16-13-9-16,14 24-5 15,-21-12-7-15,14 17-7 16,-10-3-3-16,7 11 5 16</inkml:trace>
  <inkml:trace contextRef="#ctx0" brushRef="#br1" timeOffset="186295.6277">18093 10886 110 0,'17'-8'41'16,"-9"-5"0"-16,11 6 1 15,-5-4-42-15,9-2-1 16,6 6-1-16,2-1-2 16,9 14-12-16,-18-12-22 15,11 14-1-15,-13-5-1 16,-3 9 0-16</inkml:trace>
  <inkml:trace contextRef="#ctx0" brushRef="#br1" timeOffset="186466.6448">18128 11052 104 0,'0'12'42'0,"0"-12"2"16,31-3-2-16,-8-7-41 16,25-5-4-16,15 4-10 15,-8-15-10-15,16 15-19 16,-6-2 1-16,6 8-2 15,-5-2 0-15</inkml:trace>
  <inkml:trace contextRef="#ctx0" brushRef="#br1" timeOffset="187447.7429">18928 10632 90 0,'-15'25'37'16,"9"7"1"-16,-2-8-5 15,14 7-26-15,3-10-1 16,18-2-1-16,6-12 0 15,16-7-1-15,8-14-2 16,6-10 0-16,5-9 0 16,4-2-2-16,-5-4 1 15,-7 4-1-15,-11 9 0 16,-8 6 0-16,-13 12 1 15,-4 12-1-15,-10 9 0 16,-3 8 0-16,-3 6 0 16,2-1 0-16,6 1 0 15,8-3 1-15,7-6-1 16,11-5 0-16,11-6-1 15,8-5-1-15,10 2-3 0,-6-11-9 16,11 16-19-16,-20-7-5 16,1 11 0-16,-25-6-2 15</inkml:trace>
  <inkml:trace contextRef="#ctx0" brushRef="#br1" timeOffset="187930.7912">19629 10778 82 0,'6'-19'42'0,"-9"-1"-5"0,3 20 1 16,-25 5-30-16,1 21-3 15,-16 15 0-15,-2 14-2 16,-7 9-1-16,0 8-1 15,6 1 0-15,16-5 0 16,19-10-2-16,23-22-5 16,38-1-18-16,7-28-14 15,20-8-1-15,1-18-2 16,14-1 1-16</inkml:trace>
  <inkml:trace contextRef="#ctx0" brushRef="#br1" timeOffset="188524.8504">20117 11177 72 0,'0'0'33'15,"5"-26"-1"-15,-5 26-3 16,8-28-22-16,-6 19 0 15,-10-1-1-15,8 10 1 0,-25 2-1 16,7 12 0-16,-11 2-1 16,-1 12-2-16,-3-2 0 15,5 4-2-15,6-2 0 16,8-3-1-16,14-5-3 15,0-20-5-15,42 16-29 16,-8-23-1-16,17 0 0 16,-3-9-2-16</inkml:trace>
  <inkml:trace contextRef="#ctx0" brushRef="#br1" timeOffset="188967.8947">20411 11134 83 0,'-19'-3'39'0,"8"9"-2"16,-9-4 0-16,3 10-32 15,4-1-1-15,2 10 0 16,0-1-1-16,5 3-1 16,3 0 0-16,4-1 0 15,1-4 0-15,7 0-2 16,2-8 1-16,5-5-1 15,5-8 0-15,0-4 0 16,5-4 0-16,-1-9 0 16,1 1 0-16,-1-2 0 15,-5 0 0-15,0 3 0 16,-6 4 0-16,-5 5 0 15,-9 9 0-15,0 0 0 16,10 16 0-16,-15 1 0 16,3 2 0-16,-1 5 1 0,2-1-1 15,2-2 1-15,7-8-1 16,5-5 1-16,1-8 0 15,7-6 1-15,1-8-1 16,1-6-1-16,-2-4 1 16,-3-3-2-16,-2 4-3 15,-7-8-9-15,12 13-12 16,-21-11-14-16,11 8-1 15,-6-8-1-15,5 7 0 16</inkml:trace>
  <inkml:trace contextRef="#ctx0" brushRef="#br1" timeOffset="190523.0503">21464 10444 88 0,'0'0'35'0,"10"-9"1"15,-1 25-4-15,-13-3-26 16,6 17-2-16,-9 8-1 15,3 15 2-15,-10 4-1 16,0 13-1-16,-6 0 0 16,-1 0-1-16,-3-6 0 0,5-4-2 15,2-11 1-15,7-8-2 16,5-9 1-16,6-13-1 15,7-8 1-15,8-10 1 16,6-9-1-16,5-7 1 16,0-6-1-16,-1-3 0 15,2-3 1-15,0 0 2 16,-3 0-2-16,0 5 1 15,-2 6-2-15,0 7 2 16,0 7-1-16,2 5-1 16,-3 8-1-16,-2 5-1 15,-6 4 1-15,-2 3-1 16,-10 3 1-16,-9-1-1 15,-10 2 2-15,-7-2 0 0,-10-3 0 16,-7-2 0-16,-3-5-2 16,2-10-2-16,7 3-7 15,-6-19-17-15,26 4-11 16,0-11 1-16,19 1-2 15,4-4 1-15</inkml:trace>
  <inkml:trace contextRef="#ctx0" brushRef="#br1" timeOffset="190869.085">21777 11064 82 0,'20'7'38'0,"-5"-8"0"15,16 5-1-15,-13-10-31 0,20 2-4 16,4-5 0-16,9 1 0 15,2-6 0-15,-1 0-1 16,-4-5 0-16,-5-1 3 16,-10 0-2-16,-6-1 1 15,-15 0-1-15,-10 3 2 16,-14 4-3-16,-9 6 3 15,-11 8-2-15,-5 10-1 16,-7 7-1-16,1 10 0 16,-3 5 1-16,6 5-2 15,10 1 1-15,11-1-1 16,15-4 0-16,17-10-3 15,23-4-2-15,4-20-12 16,34 4-16-16,-6-15-6 16,16 1 1-16,-2-11-2 0</inkml:trace>
  <inkml:trace contextRef="#ctx0" brushRef="#br1" timeOffset="191172.1153">22805 10957 81 0,'19'-12'40'0,"-19"12"-2"16,15-9-3-16,-15 9-24 15,-13-6-2-15,-4 3-2 16,-4 16 1-16,-10-4-4 15,-7 10-3-15,-4 0 1 0,-1 5-2 16,2 3 1-16,8-3-2 16,9 4 2-16,14-7-3 15,16-5 0-15,12-6-2 16,18-3-3-16,-1-19-15 15,26 9-15-15,-11-13-1 16,9 2-1-16,-8-8-1 16</inkml:trace>
  <inkml:trace contextRef="#ctx0" brushRef="#br1" timeOffset="191544.1525">23053 10941 113 0,'0'0'40'15,"-27"-22"-1"-15,27 22-5 0,-27-3-27 16,9 7-1-16,-4 6-4 15,0 9-1-15,-1 5 0 16,1 6-1-16,4 0 0 16,6-1 0-16,4 0-1 15,13-7 0-15,7-9 2 16,10-7 0-16,6-9-1 15,7-5 0-15,1-8 0 16,-3-4 1-16,1 1-1 16,-9 1 0-16,-4 1 0 15,-6 4 0-15,-15 13 0 16,11-7 0-16,-11 7 0 15,-11 20 0-15,3-3-1 0,-1-1-1 16,3 5 0-16,3-1-2 16,8-2-2-16,-5-18-5 15,32 29-11-15,-15-32-4 16,25 11-6-16,-12-18-6 15,16 4-2-15,-4-13 4 16</inkml:trace>
  <inkml:trace contextRef="#ctx0" brushRef="#br1" timeOffset="191882.1863">23494 10965 91 0,'3'-10'40'15,"-15"-6"1"-15,12 16-1 16,-24 4-24-16,10 9-11 16,-5 9-2-16,6 6-1 15,-5 4-1-15,7 0-1 0,1 1 0 16,6-6 0-16,6-6 1 15,10-10 0-15,7-7-1 16,9-12 0-16,10-7 0 16,1-7 0-16,1-5 1 15,1-3-1-15,-1-3 1 16,-7 2 1-16,-8 6 0 15,-6 10 0-15,-19 15-2 16,0 0 0-16,0 0-1 16,-10 12 0-16,-5 10-1 15,1 3-3-15,5 3-1 16,1-8-7-16,20 6-3 15,-12-26-8-15,39 22-5 16,-19-26-3-16,26 4-8 16,-9-15 3-16,11 3 1 0</inkml:trace>
  <inkml:trace contextRef="#ctx0" brushRef="#br1" timeOffset="192206.2187">24095 10900 77 0,'-13'-18'42'0,"0"29"1"15,-14-4-3-15,9 16-19 16,-22-5-12-16,13 6-6 15,-1 0-1-15,8 1-1 16,6-5-1-16,11-3 0 16,7-7 0-16,15-4 0 15,6-6-1-15,7-1 1 16,5-4 0-16,-4-3 0 0,0 2-1 15,-8 4 1-15,-7 3 0 16,-18-1 0-16,-1 21 1 16,-15-4-1-16,-8 3 0 15,-1 2 0-15,-3 2-1 16,1-5-1-16,10 3-6 15,2-18-5-15,30 7-7 16,-9-25-7-16,35 9-5 16,-8-20-8-16,20 4-1 15,-1-12 3-15</inkml:trace>
  <inkml:trace contextRef="#ctx0" brushRef="#br1" timeOffset="192536.2517">24349 10991 116 0,'-23'5'40'0,"13"12"2"16,1-19-11-16,9 2-29 15,27 3 0-15,2-4 1 16,10-3-1-16,1-1 0 16,4-6 0-16,-3 2 0 15,-4-7 0-15,-11-2 0 16,-12 0-2-16,-13-1 1 15,-12 3 0-15,-11 5 0 16,-15 7 0-16,-5 8 0 16,-9 10-1-16,0 6 0 15,9 8 0-15,8 4 0 16,12 1-1-16,17-1-1 15,19-3-1-15,14-12-3 0,18 1-6 16,2-16-2-16,20 8-6 16,-21-22-5-16,18 15-6 15,-39-21-3-15,-2 8-9 16,-30-3 4-16</inkml:trace>
  <inkml:trace contextRef="#ctx0" brushRef="#br1" timeOffset="193197.3178">14891 12042 79 0,'15'-23'38'15,"-1"9"0"-15,-16-3-2 16,2 17-33-16,-24-1 0 16,-1 16 1-16,-11 8 0 15,-1 12 0-15,-6 2 0 16,6 7 0-16,2-2-1 15,14 2 0-15,11-4-1 16,19-3 0-16,11-10-1 16,17-9 0-16,13-6-1 15,7-9 0-15,4-9 0 16,-1-5-1-16,-4-11 1 15,-9-7 0-15,-11-6 0 0,-9-4-1 16,-14-3 1-16,-13-1-1 16,-8 0-1-16,-11 5-1 15,-2 14-1-15,-12 7-3 16,5 25-4-16,-12-4-12 15,22 29-9-15,-9-6-7 16,28 12 1-16,6-6 0 16</inkml:trace>
  <inkml:trace contextRef="#ctx0" brushRef="#br1" timeOffset="193452.3433">15846 11873 78 0,'-20'-44'39'0,"-5"8"1"0,-17 0-1 15,1 16-32-15,-12 7-4 16,4 13 1-16,-6 13 0 16,8 20-1-16,3 19 1 15,7 16-3-15,5 11 1 16,9 4-2-16,12 4-1 15,8-1 0-15,10-2-6 16,-4-24-14-16,20 3-13 16,-14-28-5-16,10-6-2 15,-19-29 1-15</inkml:trace>
  <inkml:trace contextRef="#ctx0" brushRef="#br1" timeOffset="193603.3583">15333 12283 88 0,'-18'-37'42'0,"14"12"0"15,0-8-2-15,26 13-33 16,2-3-3-16,14 8-4 15,16 9-10-15,-4-13-8 16,19 22-13-16,-10-12-10 16,14 15 0-16,0-4-2 15</inkml:trace>
  <inkml:trace contextRef="#ctx0" brushRef="#br1" timeOffset="194113.4093">16456 12176 81 0,'2'12'39'16,"13"0"0"-16,-1-12 0 16,20-1-36-16,1-13-2 0,13-8 1 15,4-6-1-15,3-6 1 16,-4-4-1-16,-3-1 1 15,-10-1 0-15,-12 5 0 16,-17 5-1-16,-13 7 0 16,-16 9 1-16,-15 8-1 15,-7 10-1-15,-11 10 1 16,-2 9 0-16,1 10 0 15,6 9 0-15,11 4 0 16,17 1 0-16,19 0 0 16,19-1-2-16,17-12-3 15,25 4-10-15,-2-25-11 16,28 7-14-16,-6-19 0 15,16 4-1-15,-11-15 0 0</inkml:trace>
  <inkml:trace contextRef="#ctx0" brushRef="#br1" timeOffset="194609.4589">17448 11950 58 0,'0'0'39'0,"-21"-16"0"15,10 18 1-15,-15-3-20 16,6 13-9-16,-12 3-6 16,-6 8-1-16,0 4-1 15,0 8 1-15,3 0-2 16,6 0 0-16,5-5 0 0,12-2 0 15,12-12-1-15,15-9 0 16,12-15-1-16,12-8 1 16,6-11-1-16,7-2 1 15,-3-3-1-15,-1 0 0 16,-6 4 0-16,-9 10 1 15,-12 9-1-15,-21 9 0 16,8 29 0-16,-21 8 0 16,-11 15 0-16,-9 15 1 15,-7 9-2-15,-4 7 1 16,0 1 0-16,6-2 0 15,9-9 0-15,15-17 0 16,14-15 0-16,24-23-1 0,23-19 1 16,14-20-1-16,14-14-2 15,8-16 0-15,6-4-4 16,-10-16-6-16,12 17-6 16,-32-17-7-16,10 26-1 15,-31-14-3-15,2 21-8 16,-19-4 0-16</inkml:trace>
  <inkml:trace contextRef="#ctx0" brushRef="#br1" timeOffset="194999.498">18097 11926 95 0,'0'0'41'0,"-12"18"1"0,-3 10-1 16,-19 1-35-16,6 8-2 15,-1 1-1-15,5 0 0 16,0 0-1-16,7-5-1 15,12-8 0-15,8-9 0 16,16-13-1-16,10-9 0 16,9-9 0-16,8-8 0 15,2-6 0-15,0-1 0 16,-4-1 0-16,-4 3 0 15,-11 2 0-15,-8 8 0 16,-12 7 0-16,-9 11 0 16,0 0 0-16,-7 19 0 15,-4 5-1-15,0 4-1 16,5 5 1-16,0 2-2 0,10 2 0 15,4-7-1-15,12-3-5 16,0-18-4-16,29 5-8 16,-14-30-5-16,26 10-2 15,-11-30-3-15,17 4-7 16,-9-15 2-16</inkml:trace>
  <inkml:trace contextRef="#ctx0" brushRef="#br1" timeOffset="195181.5162">18840 11880 105 0,'0'0'40'0,"-37"15"1"16,15 17-2-16,-13 8-36 15,3 12-1-15,3 2-1 16,6 5 1-16,5-2-3 16,9-4-1-16,11-9-5 0,5-22-5 15,23-4-9-15,-8-36-8 16,29-3-9-16,-10-22-3 15,12-8 3-15,-8-18-1 16</inkml:trace>
  <inkml:trace contextRef="#ctx0" brushRef="#br1" timeOffset="195293.5274">19001 11499 89 0,'-22'-41'38'0,"0"19"-1"16,6 17-14-16,-7 14-48 16,17 4-11-16,6-13-4 15,10 25 1-15</inkml:trace>
  <inkml:trace contextRef="#ctx0" brushRef="#br1" timeOffset="195503.5484">19189 11648 94 0,'9'32'39'0,"-18"-2"2"16,4 15-3-16,-15 1-30 15,11 9-4-15,-6-1 1 16,2 5-3-16,2-5 0 16,-1-2 0-16,12-9-2 15,1-8-3-15,15-8-6 16,0-27-5-16,18 3-10 15,-7-32-7-15,17 5-9 16,-6-18-1-16,13 6 3 16</inkml:trace>
  <inkml:trace contextRef="#ctx0" brushRef="#br1" timeOffset="195661.5642">19484 11884 117 0,'-17'11'40'0,"6"12"1"16,-13-5-9-16,2 16-29 16,6 3-2-16,1 2-2 15,4 3-1-15,1-6-6 16,14 5-7-16,-9-26-9 15,23 2-9-15,-5-24-6 16,16-3-2-16,-7-24 1 16</inkml:trace>
  <inkml:trace contextRef="#ctx0" brushRef="#br1" timeOffset="195774.5755">19541 11570 78 0,'-18'-36'31'16,"-2"8"-28"-16,2 11-3 15,1 17-23-15,2 0-16 16</inkml:trace>
  <inkml:trace contextRef="#ctx0" brushRef="#br1" timeOffset="196510.6491">19797 11648 72 0,'7'-24'38'0,"4"12"-1"16,-15-3-2-16,4 15-26 0,0 0-2 15,0 0 1-15,-6 27-2 16,-2 3 0-16,-1 3-2 15,2 11-2-15,-4 4 2 16,4 9-2-16,-1 2 0 16,4 2-2-16,-2-1 1 15,2-7-3-15,2-5 3 16,0-7 0-16,2-13-1 15,0-7 1-15,0-21-1 16,0 0 0-16,18-18 0 16,-4-8 0-16,3-11 0 15,4-4 0-15,6-3 0 16,1 0 0-16,1 7-1 15,-2 6 1-15,-1 11 0 16,-3 7 0-16,-2 14-1 0,-4 12 1 16,-4 7 0-16,-7 8 0 15,-5 3 1-15,-4 5-1 16,-9 0 0-16,-7-3 1 15,-6-4-1-15,-6-4 0 16,-5-7 0-16,1-9-1 16,5-7-2-16,1-13-2 15,15 4-8-15,0-23-8 16,28 15-6-16,-7-23-3 15,27 11-9-15,-1-4 0 16,16 8 2-16</inkml:trace>
  <inkml:trace contextRef="#ctx0" brushRef="#br1" timeOffset="197028.7009">20272 11920 76 0,'22'7'38'0,"-22"-7"1"16,14 15 1-16,-14-15-19 16,-13 18-16-16,1 2-1 15,1 9-1-15,-4 3 0 16,1 6 0-16,0-1 0 15,2-1-1-15,0-5 0 16,6-3 0-16,1-10-1 16,5-18 0-16,11 9-1 15,1-22 1-15,6-8-1 16,5-6 0-16,1-6 0 15,3-4 0-15,-1-5 0 16,2 2 0-16,-3 1 0 0,-6 3-1 16,0 8-1-16,-6 6-1 15,0 4-1-15,-3 3-1 16,6 10-6-16,-7-4-7 15,25 16-7-15,-16-15-3 16,25 15-3-16,-8-10-7 16,14 7 2-16,-11-4 31 15,-5 0 8-15,5 9 10 16,-22-16 7-16,10 18 5 15,-26-11 5-15,4 11 7 16,-17-4 2-16,5 12-28 16,-13-1-5-16,7 10 0 15,-9 1-2-15,3 9-1 16,2 2-1-16,4-1-1 0,4-1-2 15,7-5-3-15,16-6-7 16,-13-27-5-16,37 19-7 16,-18-41-7-16,22 7-6 15,-11-23-4-15,11 2 2 16,-16-15 2-16</inkml:trace>
  <inkml:trace contextRef="#ctx0" brushRef="#br1" timeOffset="197141.7122">20901 11707 83 0,'-13'-28'38'0,"-5"4"-2"16,18 24-2-16,-10-11-33 15,10 11-31-15,12 3-5 16,-1 0 1-16,13 10-4 16</inkml:trace>
  <inkml:trace contextRef="#ctx0" brushRef="#br1" timeOffset="197516.7497">21093 11812 90 0,'-5'12'38'0,"5"14"-2"16,-17-16-5-16,14 15-15 15,-18-7-9-15,7 8-1 16,-4 0-1-16,7 3-1 15,2-4-1-15,5 4-1 16,5-6 0-16,9 0-1 16,5-6 0-16,10-9-1 15,6-4 0-15,4-9 0 16,6-4 0-16,-1-12 0 15,1-3-1-15,-2-7 1 16,-4-3 0-16,-5-1-1 0,-6-1 1 16,-4 7 0-16,-5 5 0 15,-7 8 0-15,-8 16-1 16,0 0 1-16,0 0 0 15,-4 28-1-15,-6 0 0 16,0 1-2-16,1 7-2 16,-2-11-4-16,17 13-7 15,-13-28-5-15,30 14-6 16,-10-30-1-16,24 9-4 15,-3-17-6-15,12-1 2 16</inkml:trace>
  <inkml:trace contextRef="#ctx0" brushRef="#br1" timeOffset="198179.816">21757 11875 99 0,'0'0'39'15,"-22"-2"1"-15,7 13 0 16,-19-1-33-16,8 10-3 16,0 0-1-16,2 6 0 15,1 2-1-15,6-1 0 16,7-7 0-16,6 0-1 15,7-8-1-15,-3-12 0 16,21 0 0-16,-4-12 0 16,2-8 0-16,1-8 0 15,1-2 0-15,0-8 0 16,-1-2 0-16,-2 2 2 15,1 5-2-15,-4 1 2 16,-4 10-2-16,-1 8 3 0,-10 14-3 16,11 0 0-1,-6 14 0-15,-2 1-2 0,-3 5 2 16,6 2-2-16,2 0 2 15,3-7-3-15,6-6 4 16,7-4-1-16,9-6 0 16,4-5 1-16,5-4-1 15,3-4 1-15,0-1 0 16,-4-2 0-16,-2 0 0 15,-7 6 2-15,-6 4-3 16,-6 6 1-16,-8 5-1 16,-6 8-1-16,-6 5 0 15,-2 8-2-15,-2 7-3 16,-4-5-6-16,8 10-1 0,-9-12-2 15,21 6-6-15,-12-31-4 16,27 30-1-16,-10-35-3 16,25 10 0-16,0-15-3 15,7-1 4-15,1-4 29 16,-16-1 18-16,8 20 6 15,-29-19 4-15,8 20 3 16,-31-20 3-16,10 15 5 16,-27-10-8-16,7 6-29 15,3-7-18-15,-18-15-5 16,12 22-6-16,-30-18-6 15,6 18-6-15,-28-4-6 16</inkml:trace>
  <inkml:trace contextRef="#ctx0" brushRef="#br0" timeOffset="202605.2585">804 13398 58 0,'-19'4'37'0,"9"5"0"0,10-9-1 16,0 0-24-16,12-6-7 16,25-4-1-16,16-8-2 15,14 0-1-15,6 0 0 16,7 3-2-16,2 7-4 15,-11 1-30-15,-1 17-1 16,-23 4-3-16,-7 11 2 16</inkml:trace>
  <inkml:trace contextRef="#ctx0" brushRef="#br0" timeOffset="202794.2774">965 13716 74 0,'-53'12'39'16,"22"1"-1"-16,12-14 0 15,29-11-31-15,24-6-6 0,18-10-3 16,19 4-5-16,-6-16-28 16,28 4-2-16,-7-12-1 15,3 10 1-15</inkml:trace>
  <inkml:trace contextRef="#ctx0" brushRef="#br0" timeOffset="203065.3043">1318 13022 87 0,'-22'-1'39'0,"22"1"-1"0,14 10-3 16,18 2-31-16,12 1-1 15,14 9 0-15,0 0 0 16,4 12-1-16,-13 6-1 15,-6 8 0-15,-20 8 0 16,-16 11 0-16,-24 8-1 16,-14 4 0-16,-11-3 0 15,-8-6-1-15,4-6-3 16,1-18-2-16,23 1-27 15,-2-29-7-15,26-7 0 16,8-24-2-16</inkml:trace>
  <inkml:trace contextRef="#ctx0" brushRef="#br0" timeOffset="204814.4793">2504 13176 64 0,'0'0'37'16,"-10"-11"0"-16,10 11 0 15,10-6-33-15,8 0-1 16,5-5-1-16,9 2 0 15,9-3 0-15,2 1-1 16,5 2 0-16,0 2 0 0,-4 6-1 16,-5 7 0-16,-10 5 0 15,-12 11 0-15,-10 7 0 16,-11 4 0-16,-15 5 0 15,0 0 0-15,-9-2 0 16,3-5 0-16,5-2 1 16,3-12-1-16,13-6 0 15,4-11 1-15,26 0-1 16,3-5 0-16,5-3 1 15,6 4 0-15,-1 1-1 16,-5 9 2-16,-6 9-1 16,-9 11 0-16,-15 10 0 15,-13 14 0-15,-13 3 0 0,-6 3 0 16,-3 1-1-16,-4-8 0 15,10-7-4-15,-1-24-11 16,22-5-23-16,4-23-1 16,19-14 0-16,3-19 0 15</inkml:trace>
  <inkml:trace contextRef="#ctx0" brushRef="#br0" timeOffset="205115.5093">3298 13057 85 0,'0'0'40'16,"0"0"-1"-16,19 4 0 16,0-8-35-16,12-2-1 0,7-3-1 15,8 0 1-15,5-2-1 16,-4 3-1-16,-1 3 1 15,-3 7-1-15,-14 8 0 16,-6 12 0-16,-16 15 0 16,-9 9-1-16,-12 12 0 15,-9 9 0-15,-6 8-1 16,-5 4 0-16,5 0-2 15,3-9-2-15,13 2-12 16,-2-30-16-16,24 0-7 16,6-30-2-16,22-12 1 15</inkml:trace>
  <inkml:trace contextRef="#ctx0" brushRef="#br0" timeOffset="205282.5262">4058 13298 69 0,'-33'15'37'15,"4"-1"-3"-15,8-6-3 16,21-8-44-16,0 0-21 16,19-3-1-16,11-14-2 15,13 2 1-15</inkml:trace>
  <inkml:trace contextRef="#ctx0" brushRef="#br0" timeOffset="205580.5559">4315 13182 79 0,'-27'11'41'0,"3"11"-2"0,-4-6 2 15,12 6-36-15,-4-1 0 16,10 4-1-16,6-2-2 16,11-2 0-16,9-5 0 15,10-1-1-15,7-6 0 16,8 2-1-16,-3-3 1 15,0 2-1-15,-1 3 0 16,-12 7 1-16,-7 1-1 16,-13 13 0-16,-7 2 0 15,-11 2 1-15,-8 2-2 16,-2-3 0-16,1-5-3 15,-2-14-3-15,15 0-14 16,-10-33-19-16,25-5-1 16,-2-21-1-16,15-11 0 0</inkml:trace>
  <inkml:trace contextRef="#ctx0" brushRef="#br0" timeOffset="205745.5725">4374 13064 105 0,'-14'12'42'0,"14"11"1"16,0-23-2-16,28 16-40 15,15-15-3-15,8-13-7 16,27 10-18-16,-4-19-14 16,13 6-1-16,-2-7-2 15,10 9 1-15</inkml:trace>
  <inkml:trace contextRef="#ctx0" brushRef="#br0" timeOffset="206701.6681">5090 13055 70 0,'0'0'37'0,"0"0"-2"16,-17-3 2-16,6 9-34 16,-1 2-1-16,3 5-1 15,0 8 1-15,-2 8 0 16,2 10 0-16,-5 6 1 15,0 11 0-15,-5 2 0 16,-5 9-1-16,5-7 1 16,-1-5-1-16,-1-11 0 15,6-9 0-15,5-20-1 0,10-15 0 16,1-20 0-16,12-18-1 15,6-9 1-15,2-10-1 16,3-7 1-16,3-5 0 16,-1 1 0-16,-1 7 0 15,-5 9 0-15,-2 10-1 16,-1 8 2-16,-6 12-1 15,0 15 0-15,-1 12-1 16,2 14 0-16,-2 13 1 16,4 7-1-16,3 7 0 15,3 5 0-15,5 1 0 16,4-1-1-16,6-6 2 15,2-9-1-15,4-10 1 16,-3-11 0-16,1-12 0 16,-3-10 0-16,-7-10 0 0,-4-11 0 15,-6-6 0-15,-9-5-1 16,-7-8-1-16,-4 4 0 15,-1-4-3-15,0 9-1 16,-2-1-2-16,13 21-11 16,-14-12-13-16,20 25-7 15,-15 5-3-15,27 4 0 16</inkml:trace>
  <inkml:trace contextRef="#ctx0" brushRef="#br0" timeOffset="207225.7205">5789 13276 82 0,'0'0'40'0,"0"0"-1"16,0 0 2-16,-14 14-37 16,3-12-1-16,0 9 0 15,-2-2 0-15,0 6-1 16,-1-1 0-16,0 2 0 15,6-2-1-15,0-3 0 16,8-11-1-16,0 0 1 16,11 4-1-16,3-16 0 15,8-3 1-15,-1-4-1 16,3-4 0-16,0-2 0 15,-1 5 0-15,-5 0 1 16,-3 5-1-16,-15 15 0 16,14-10 0-16,-14 10 1 15,0 10-1-15,3 3 0 0,-3 4 0 16,0 3 0-16,4-4 1 15,7 1-1-15,3-5 0 16,4-4 1-16,8-6-1 16,3-8 1-16,0-3 0 15,1-3-1-15,-1-3 1 16,0-2 0-16,-7-4-1 15,-3 4 2-15,-5 1-2 16,-1 7 1-16,-6-3 0 16,-7 12-1-16,0 0 0 15,5 14-1-15,-7 8 0 16,-2 2-3-16,-1 12 0 15,-3-5-6-15,16 16-8 0,-13-25-11 16,24 12-9 0,-5-23-3-16,18-6-2 0,-3-17 2 15</inkml:trace>
  <inkml:trace contextRef="#ctx0" brushRef="#br0" timeOffset="207436.7416">6593 13043 96 0,'0'0'42'15,"0"0"0"-15,20-3-1 16,-6-5-39-16,10 0 0 16,4-3-2-16,3 1 0 15,4 3-3-15,-4 0-3 0,4 17-18 16,-24-5-16-16,-2 13-2 15,-14 0 1-15,-5 12-1 16</inkml:trace>
  <inkml:trace contextRef="#ctx0" brushRef="#br0" timeOffset="207578.7558">6612 13300 87 0,'-9'15'41'0,"9"-15"2"16,0 0-3-16,10-10-35 16,14-4-4-16,9 0-4 15,0-10-9-15,18 20-14 16,-12-11-14-16,13 10-2 15,-6-3-1-15,11 7 0 16</inkml:trace>
  <inkml:trace contextRef="#ctx0" brushRef="#br0" timeOffset="208473.8453">7416 12594 55 0,'3'-26'38'0,"-3"26"-1"16,0 0-1-16,0 0-26 15,-28 32-3-15,16 11 0 16,-10 7-3-16,2 12 1 15,0 5-2-15,3 3 1 16,4-4-2-16,11-2 1 16,9-10-1-16,7-15-1 15,10-17 0-15,7-12 0 16,6-17 0-16,3-10-1 15,2-11 1-15,-4-9-1 16,-2-5 1-16,-6-3 0 16,-7 3-1-16,-3 7-1 0,-5 4 1 15,-4 12 0-15,-11 19 0 16,0 0 0-16,7 14 1 15,-8 17-1-15,1 13 0 16,5 4 0-16,4 6 1 16,5-1-1-16,9-5 1 15,5-10 0-15,8-13 0 16,3-15 0-16,4-17 0 15,7-16 0-15,-11-17 0 16,4-6 0-16,-6-12-1 16,-8-3 0-16,-7 0-1 15,-7 3-1-15,-7 12-1 0,-7 6-1 16,4 16-2-16,-12 5-1 15,7 19-4-15,0 0-16 16,5 19-8-16,-3-4-5 16,7 11 0-16,-2-3 2 15</inkml:trace>
  <inkml:trace contextRef="#ctx0" brushRef="#br0" timeOffset="209013.8993">8302 12956 75 0,'14'17'40'16,"-19"-6"-1"-16,3 11 3 15,-19-6-37-15,11 13 0 16,-2-1-1-16,3 2-1 16,-4 3 0-16,3-4-1 0,2-1 0 15,3-6-2-15,0-3 1 16,6-8-1-16,-1-11 0 15,0 0 0-15,0 0 0 16,18-24 0-16,-9-3 0 16,6-6 1-16,-1-9-1 15,2-4 1-15,4-6-1 16,-3 0 0-16,-2 3 0 15,4 5 1-15,-4 6-1 16,-1 8-1-16,0 9 1 16,0 8 0-16,-2 12 0 15,2 8 0-15,-2 12 0 16,-3 6 0-16,0 4-1 15,-3 5 2-15,-2 2-2 0,-7 1 2 16,-4 3-1-16,-2-2 0 16,-6-3 0-16,-2-5-1 15,-5-3 1-15,1-4 0 16,-1-7 0-16,1-4-1 15,4 0 0-15,0-6 1 16,1 1 0-16,-1 2 0 16,-2 2 0-16,-3 11 0 15,-3 12 0-15,-5 6 0 16,-4 12 0-16,4 4-1 15,6 10-7-15,-3-19-11 16,28 12-14-16,-3-23-8 16,19-13-2-16,6-18 0 15</inkml:trace>
  <inkml:trace contextRef="#ctx0" brushRef="#br0" timeOffset="209486.9466">9393 12456 59 0,'-23'21'39'0,"-7"15"-2"16,-15 8 1-16,-7 17-27 15,-13-7-10-15,2 8 0 16,4-5-1-16,5-4-2 0,15-3-5 15,-1-26-12-15,24-1-15 16,4-22-2-16,12-1-1 16,12-36 5-16,7 11 18 15</inkml:trace>
  <inkml:trace contextRef="#ctx0" brushRef="#br0" timeOffset="209628.9608">8946 12800 3 0,'20'-32'16'0,"-12"-12"20"15,7 10 2-15,-7 1 1 16,7 17-3-16,-13-7-17 16,20 26-7-16,-8 2-4 15,9 14-3-15,-1 11-2 16,3 10-3-16,6 7-4 15,-3-9-18-15,21 12-17 16,-9-15-1-16,16-4-2 16,-1-16 1-16</inkml:trace>
  <inkml:trace contextRef="#ctx0" brushRef="#br0" timeOffset="209974.9953">9953 12403 92 0,'-21'3'42'15,"-16"-1"1"-15,9 17-3 16,-10 6-37-16,3 13 0 16,4 9 0-16,2 12-1 15,6 4 0-15,9 4 0 16,14-7 0-16,14-3-1 15,10-14 0-15,18-11 0 0,10-22-1 16,6-15 1-16,2-17-1 16,-2-12 0-16,-7-11 0 15,-13-8 0-15,-10-4 0 16,-14 1 0-16,-17-1-1 15,-13 8 1-15,-6 7-2 16,-8 5 0-16,-1 17-3 16,-3-6-6-16,34 26-19 15,-29-1-11-15,29 1-1 16,13 16-2-16</inkml:trace>
  <inkml:trace contextRef="#ctx0" brushRef="#br0" timeOffset="210133.0112">10460 12620 87 0,'-20'-11'34'16,"13"-2"-7"-16,6-3-31 15,8-7-34-15,8-7 1 16,12 3-1-16</inkml:trace>
  <inkml:trace contextRef="#ctx0" brushRef="#br0" timeOffset="210376.0355">10874 12355 100 0,'-25'15'42'0,"0"15"3"16,-8-8-4-16,10 7-36 0,-1-2-2 15,11 3-1-15,10-2-2 16,13-6 0-16,14-5 1 15,19-8-3-15,11-4 2 16,7-14-3-16,12-3-2 16,0-17-7-16,14 10-17 15,-20-20-14-15,4 4 2 16,-20-10-3-16,-3 6 3 15</inkml:trace>
  <inkml:trace contextRef="#ctx0" brushRef="#br0" timeOffset="210508.0487">11237 12282 98 0,'-48'52'42'0,"-9"5"0"15,13 13-1-15,6-1-39 0,9 4-1 16,15 1-8-16,-6-18-23 16,29-3-11-16,4-17-1 15,16-6-1-15</inkml:trace>
  <inkml:trace contextRef="#ctx0" brushRef="#br0" timeOffset="211245.1224">11562 12386 93 0,'0'0'39'0,"-23"15"2"15,19 7-9-15,-10-3-29 0,3 8 0 16,-3 4 0-16,0 4-1 16,-5 0 0-16,8 1 0 15,-2-7 0-15,6-2-1 16,2-11 0-16,5-16-1 15,12 7 1-15,3-22-1 16,8-8 0-16,0-9-1 16,2-3 2-16,1-5 0 15,-6-2-1-15,-1 3 1 16,-7 5 0-16,-6 10 0 15,-6 8-1-15,0 16 2 16,0 0-1-16,0 0-1 16,-10 17 1-16,14 0-1 15,8 2 0-15,6-4 0 16,11-4 1-16,10-5-1 0,6-7 1 15,3-5 0-15,2-4 1 16,0-3 0-16,-4-3-1 16,-6 4 1-16,-9 0-1 15,-7 6 1-15,-5 11-1 16,-10 5-2-16,-5 14 1 15,-9 7-1-15,-2 9 1 16,0 5-1-16,2 3-2 16,7-3-2-16,7 1-5 15,0-25-9-15,28 8-10 16,-12-30-8-16,24-1-6 15,-3-16 0-15,13 3 1 16</inkml:trace>
  <inkml:trace contextRef="#ctx0" brushRef="#br0" timeOffset="211357.1336">12455 12641 90 0,'-24'7'43'0,"3"4"-1"15,-7-10-2-15,6 9-33 16,22-10-37-16,-30-17-12 16,23 4 0-16,-2-7-2 15</inkml:trace>
  <inkml:trace contextRef="#ctx0" brushRef="#br4" timeOffset="217673.7652">2934 14173 39 0,'8'-25'35'15,"6"11"1"-15,-11-2-2 16,10 14-22-16,-13 2-3 16,0 0-2-16,0 0-2 15,0 24-1-15,-4 5-1 16,-3 13 0-16,-3 11-2 15,3 12 1-15,-1 4-1 16,2 6 1-16,4-3-2 16,2-5-1-16,6-9 1 15,4-10-1-15,7-16 0 0,3-11 0 16,4-12 1-16,5-11-2 15,-1-9 3-15,3-10 1 16,-4-7 0-16,5-7 0 16,-3-5 0-16,-2-2 0 15,0 2 0-15,-1 3 0 16,-4 6 0-16,-4 8-2 15,-2 8 0-15,-3 11 1 16,-2 15-1-16,-5 6 0 16,0 8 0-16,-1 4 1 15,2 2-2-15,2 3 1 16,2-8-1-16,5-2 2 15,7-13 0-15,1-10 0 16,6-13 0-16,4-8 1 0,-5-11 0 16,1-6-1-16,-4-6 1 15,-8-2-3-15,-5 3-1 16,-7 2-2-16,-2 10-1 15,-7 2-3-15,3 28-7 16,-1-24-24-16,1 24 1 16,0 0-1-16,18 30 2 15</inkml:trace>
  <inkml:trace contextRef="#ctx0" brushRef="#br4" timeOffset="218209.8188">3886 14485 40 0,'0'0'36'0,"11"3"2"15,-11-3-1-15,0 24-17 16,-10-7-12-16,4 11-1 16,0 0-4-16,-1 9-2 15,0-1 1-15,2 2-2 16,-1-4 1-16,5-1-2 15,2-7 1-15,5-9-1 16,0-4 1-16,-6-13 0 16,17-8 0-16,-6-10 0 15,1-10 2-15,1-7 0 16,0-5-1-16,0-5 1 15,3-7 0-15,0 2 0 16,4 2-1-16,1 2 1 16,5 8-2-16,-1 7 0 15,2 8 0-15,0 11 0 0,-4 12 0 16,-4 9 0-16,-5 13 0 15,-6 5 0-15,-7 7 0 16,-6 2 1-16,-6 0-1 16,-7 0 0-16,-4-3-2 15,-1-3 2-15,-5-3-1 16,-3-7-1-16,4-1 1 15,1-2-1-15,-2 3 0 16,-1 2 0-16,3 10 2 16,0 7-1-16,-2 12 1 15,-2 10 0-15,1 4 0 16,0 0 0-16,8-1-6 0,0-20-7 15,19-3-25 1,-4-25-1-16,17-15-2 0,-2-26 1 16</inkml:trace>
  <inkml:trace contextRef="#ctx0" brushRef="#br4" timeOffset="218858.8837">5043 14145 66 0,'3'-12'39'0,"-3"12"-2"16,-18 18-1-16,6 9-32 15,-15 12-2-15,-1 11-1 16,-5 9-1-16,-7 1 0 0,3 5-3 15,-1-11-1-15,14 3-14 16,0-26-21-16,16-7 3 16,8-24-2-16,0 0 1 15</inkml:trace>
  <inkml:trace contextRef="#ctx0" brushRef="#br4" timeOffset="219004.8983">4901 14239 65 0,'8'-23'40'0,"-13"3"-1"15,5 20 1-15,4 13-33 16,-3 7-2-16,8 5-2 15,5 2-3-15,13 1-3 16,2-7-7-16,23 7-28 16,-5-15 1-16,18 6-3 15,-3-10 0-15</inkml:trace>
  <inkml:trace contextRef="#ctx0" brushRef="#br4" timeOffset="219392.9371">5828 14101 48 0,'8'-29'39'15,"-14"-3"0"-15,4 17-1 16,-23 2-18-16,7 16-16 15,-9 12 0-15,-2 14 0 16,0 9-1-16,0 13 1 0,4 4-1 16,7 5 0-16,9-1-1 15,10-4 0-15,12-7-1 16,14-13 1-16,7-11-1 15,9-14-1-15,7-12 1 16,-2-17-1-16,-2-10 0 16,-4-9 1-16,-10-9-1 15,-10-8-1-15,-14 0 1 16,-10-6-3-16,-7 6 0 15,-10 1-2-15,1 18-9 16,-17-2-19-16,12 24-7 16,-10 0-1-16,18 20 1 15</inkml:trace>
  <inkml:trace contextRef="#ctx0" brushRef="#br4" timeOffset="219609.9588">6476 14108 60 0,'0'0'41'0,"-19"-3"-3"16,-6 1 2-16,3 1-28 15,5-1-14-15,1-3-3 16,16 5-5-16,0 0-27 15,24-13-1-15,0-2-1 16,19 4 1-16</inkml:trace>
  <inkml:trace contextRef="#ctx0" brushRef="#br4" timeOffset="219823.9802">6714 13942 88 0,'-16'24'41'0,"-9"-2"3"15,9 11-6-15,1-8-35 16,9 3 0-16,6-5-1 15,11 3 0-15,12-9 0 16,10-4-1-16,13-8-1 16,7-7-1-16,7-5-3 15,0-12-1-15,9 1-5 16,-14-21-21-16,8 8-10 0,-18-13 0 15,0 6 1-15</inkml:trace>
  <inkml:trace contextRef="#ctx0" brushRef="#br4" timeOffset="219958.9937">7118 13869 100 0,'-61'29'39'0,"10"20"2"15,-11-4-11-15,22 8-26 16,3 0-3-16,11-2-4 16,26 8-11-16,-3-26-17 15,21 9-10-15,-2-17 0 16,19 4-2-16</inkml:trace>
  <inkml:trace contextRef="#ctx0" brushRef="#br4" timeOffset="221101.1079">8809 13834 62 0,'0'0'42'0,"0"0"-4"15,19 7 3-15,2-16-29 0,9-4-11 16,19-1-2-16,8 1-1 15,12 9-9-15,-7-5-28 16,1 12 1-16,-17 2-2 16,-6 11 0-16</inkml:trace>
  <inkml:trace contextRef="#ctx0" brushRef="#br4" timeOffset="221267.1245">8962 14035 77 0,'0'0'41'15,"14"8"0"-15,16-5-2 16,13-11-41-16,10-9-30 0,31 6-7 16,-2-10 0-16,14 1-2 15</inkml:trace>
  <inkml:trace contextRef="#ctx0" brushRef="#br4" timeOffset="221935.1913">10793 13412 65 0,'-20'4'41'0,"20"-4"-1"16,0 0 1-16,0 0-26 0,35-21-14 16,13 0 0-16,11-3 0 15,6 1-1-15,6 3 1 16,-2 2-1-16,-6 6 1 15,-11 8 0-15,-14 7-1 16,-18 10 1-16,-17 10 0 16,-13 8-1-16,-17 7 1 15,-6 2 0-15,-10 7-1 16,1-4 1-16,3-6-1 15,11-4 1-15,14-10-1 16,11-8 1-16,15-8-1 16,12-3 0-16,13-5 1 15,6 2-1-15,2 5 1 16,-5 6 0-16,-8 8-1 15,-14 8 1-15,-14 10 0 0,-18 7 0 16,-14 3-1-16,-9 3 0 16,-4-5-1-16,1-11-3 15,10-1-5-15,-1-31-17 16,31-3-15-16,7-24 1 15,27-8-1-15,10-19-1 16</inkml:trace>
  <inkml:trace contextRef="#ctx0" brushRef="#br4" timeOffset="222242.222">11755 13319 67 0,'-11'8'42'15,"-3"-8"0"-15,14 0-1 0,0 0-16 16,9-22-23-16,18 5 0 15,11 2 1-15,2-5-2 16,8 6 2-16,-3 2-2 16,1 8 1-16,-9 9-1 15,-10 11 0-15,-12 16 0 16,-15 12-1-16,-9 16 1 15,-15 8-1-15,-4 8 1 16,-6 1-2-16,3 1-1 16,3-7 0-16,10-2-3 15,5-26-7-15,29 2-13 16,-2-36-18-16,28-7 1 15,5-22-1-15,21-4 3 16</inkml:trace>
  <inkml:trace contextRef="#ctx0" brushRef="#br4" timeOffset="222385.2363">12447 13521 90 0,'-29'9'38'16,"2"-5"-3"-16,5-8-16 15,22 4-58-15,-13-17 1 16,31 5-2-16,6-12 1 15</inkml:trace>
  <inkml:trace contextRef="#ctx0" brushRef="#br4" timeOffset="222701.2679">12805 13284 91 0,'-21'13'40'0,"-14"-2"1"16,15 21-4-16,-14-12-34 15,6 9 1-15,5 2-2 16,10 0 0-16,9-2 0 15,13 1-1-15,10-7 0 16,13 0-1-16,2-2 0 16,8-4 0-16,-4-2 0 15,-2 5 1-15,-7 3-1 16,-7-1 0-16,-13 8 0 15,-11-1 0-15,-7 1 0 16,-10 0-1-16,-2-3-1 0,-2-6-1 16,8 1-8-16,-9-24-17 15,24 2-12-15,-13-14-1 16,22-7 0-16,1-17 1 15</inkml:trace>
  <inkml:trace contextRef="#ctx0" brushRef="#br4" timeOffset="222867.2845">12812 13304 101 0,'0'0'44'0,"4"22"0"16,16-27-1-16,9-4-42 15,28-6-4-15,4-14-9 16,22 18-20-16,-14-16-10 15,4 7 0-15,-16-1 0 0</inkml:trace>
  <inkml:trace contextRef="#ctx0" brushRef="#br4" timeOffset="224233.4211">13589 13197 72 0,'0'0'39'0,"-2"-19"-1"16,2 19-2-16,0 0-33 15,-8 19 1-15,-5 4 0 16,-1 9-1-16,-2 8-1 15,-2 9 1-15,-1 6-1 0,-2 4-1 16,1-8 1-16,4-6-1 16,2-7 0-16,5-9-1 15,4-10 1-15,5-19 0 16,0 0-1-16,5-22 0 15,4-9 0-15,5-8 1 16,0-6-1-16,4-8 0 16,2-1 1-16,2-3-1 15,-1 8 1-15,-1 6-1 16,-3 8 1-16,-2 13-1 15,0 13 1-15,-1 15 0 16,0 15-1-16,3 10 0 16,1 10 1-16,2 9-1 15,7 2 0-15,1 2 0 0,7-4 1 16,1-9-1-16,2-7 1 15,1-7-1-15,-2-16 2 16,1-11-1-16,-5-14 0 16,-4-15 0-16,-6-9 0 15,-7-9 0-15,-3-9-2 16,-7-1 0-16,-3 1-3 15,-7 1-1-15,4 24-10 16,-19-10-14-16,19 30-12 16,-14-2 2-16,13 27-1 15,-4-4 2-15</inkml:trace>
  <inkml:trace contextRef="#ctx0" brushRef="#br4" timeOffset="224759.4737">14335 13413 82 0,'0'0'40'0,"17"7"-2"15,-29-12 0-15,12 5-32 16,-19 2-1-16,19-2-1 16,-22 13-1-16,8-2-1 15,-3 2 0-15,3 6-1 16,0 1 1-16,5 0-1 15,3-3-1-15,5-2 0 16,3-4 1-16,-2-11-1 16,19-1 0-16,-6-9 0 15,3-6 0-15,0-6 0 16,0-5 0-16,-1-2 0 15,-1 1 1-15,-4-1-1 0,-2 8 0 16,-2 3 0-16,-3 4 0 16,-3 14 0-16,0 0 0 15,10-3 0-15,-10 3 1 16,15 25-1-16,-1-13 0 15,0 1 0-15,6-3 1 16,2-2-1-16,2-5 0 16,1-6 1-16,2-2-1 15,-3-7 0-15,1-2 1 16,-1-1-1-16,-2-4 1 15,0 0-1-15,0-1 1 16,-1 2 0-16,-4 2-1 16,1 9 0-16,-4 3 0 0,-2 6-2 15,1 11-1-15,-11 3-3 16,4 19-5-16,-21-10-9 15,10 24-9-15,-25-10-12 16,6 9-1-16,-15-9 2 16</inkml:trace>
  <inkml:trace contextRef="#ctx0" brushRef="#br4" timeOffset="225788.5766">7364 14083 69 0,'0'0'37'0,"5"-11"-4"15,-1 21-2-15,-4-10-25 16,-6 21-1-16,-1-6-2 15,5 7 0-15,-3 0-2 16,2 3 1-16,-1-2-1 16,1-4 0-16,3-3-1 15,2-6 1-15,-2-10-1 16,0 0 0-16,14-9 0 15,-5-7 0-15,2-3 0 0,-1-7 1 16,2 0-1-16,-1-1 0 16,1 1 1-16,-2 5 0 15,-2 3-1-15,-2 6 1 16,-6 12 0-16,0 0 0 15,0 0 0-15,12 11 0 16,-10 1-1-16,0 0 1 16,3 0 0-16,-5-12 0 15,23 14 0-15,-3-18 0 16,3-6 0-16,5-4 0 15,2-3 0-15,2-4 0 16,-3 2 1-16,-2 2-1 16,-5 7 0-16,-7 8 0 15,-15 2 0-15,12 23 0 0,-15 3-2 16,-4 8 1-16,3 4-3 15,-1 0-4-15,13 15-8 16,-18-18-22-16,20 7-3 16,-7-14-2-16,8 2 2 15</inkml:trace>
  <inkml:trace contextRef="#ctx0" brushRef="#br2" timeOffset="229695.9673">3051 15027 25 0,'30'-4'32'0,"11"-7"-1"16,22 3-6-16,6-14-16 16,20 3-3-16,13-3-2 0,17 4-2 15,12-2-1-15,6 4-1 16,10 6 0-16,3 3 0 15,7 7 0-15,5 2 1 16,4 2-1-16,4-2 1 16,7-1 0-16,11-3 1 15,3-6 0-15,15-5 0 16,1-4 0-16,10-8 0 15,0-3 1-15,3 0 0 16,-7-1-2-16,-9 1-1 16,-8 5-2-16,-16 0-1 15,-6 12-4-15,-29-10-8 16,-12 15-19-16,-19-1-3 0,-21 4 4 15</inkml:trace>
  <inkml:trace contextRef="#ctx0" brushRef="#br2" timeOffset="230264.0241">5823 15201 40 0,'10'-14'34'0,"-10"14"2"15,0-27-12-15,0 27-18 16,-19-19-2-16,5 17 0 16,-9 0 0-16,3 14-2 15,-8 5 1-15,6 13 0 16,-3 6 0-16,1 10 0 15,7 4 1-15,7 3-4 16,5-1 1-16,12-5-1 0,12-4 2 16,12-15-3-16,8-10 3 15,12-15-3-15,11-16 2 16,4-10 1-16,-5-14-1 15,-3-8 2-15,-9-6-2 16,-12-1 1-16,-15-2-2 16,-13 5 2-16,-15 2-1 15,-15 10-2-15,-9 7 0 16,-6 6-1-16,5 13-5 15,-8-6-25-15,20 16-6 16,1-5-2-16,18 6 1 16</inkml:trace>
  <inkml:trace contextRef="#ctx0" brushRef="#br2" timeOffset="230420.0397">6550 15192 60 0,'-17'10'38'0,"0"-7"-7"15,6-5-30-15,4-14-38 16,8 3-1-16,6-12 0 16</inkml:trace>
  <inkml:trace contextRef="#ctx0" brushRef="#br2" timeOffset="230646.0623">6888 14968 66 0,'-16'19'40'0,"-11"1"-1"16,5 17-10-16,-11-7-23 15,15 7-2-15,1-1 0 16,13-2-1-16,13-4-1 16,14-4 0-16,19-9-1 15,15-13-2-15,15-5-2 16,4-21-6-16,20 4-29 15,-14-18-1-15,4 4-2 16,-16-14 1-16</inkml:trace>
  <inkml:trace contextRef="#ctx0" brushRef="#br2" timeOffset="230780.0757">7375 14975 75 0,'-57'53'39'0,"10"16"0"16,-1-10-14-16,15 12-23 15,18 3-35-15,4-19-5 16,17-3-3-16,7-21 2 15</inkml:trace>
  <inkml:trace contextRef="#ctx0" brushRef="#br2" timeOffset="231502.1479">11675 14291 49 0,'-7'-10'32'15,"7"10"-3"-15,15 2-2 16,0-6-23-16,10 9 0 0,6-4 0 15,13 0 1-15,14-8-1 16,21 1 0-16,12-9 0 16,23-4 1-16,12-1-2 15,17-4 0-15,14-1-1 16,10 4 0-16,5 2-2 15,7 4 1-15,4 1 0 16,3 3-1-16,3 0 1 16,4-2-1-16,2-5 1 15,2-4 0-15,0-1-2 16,-8-12-7-16,-6 7-27 15,-22-5-1-15,-18 6-1 16,-37 2-1-16</inkml:trace>
  <inkml:trace contextRef="#ctx0" brushRef="#br2" timeOffset="232051.2028">13093 14390 46 0,'2'-23'39'15,"-2"23"-2"-15,-17-23 1 16,4 28-17-16,-8-10-18 16,-2 10-2-16,-6 5 2 15,-3 13-1-15,-6 10 0 16,4 12 1-16,1 10-1 15,2 7-1-15,11-2 0 16,13-1 0-16,9-4 0 16,13-10-1-16,15-13 1 0,12-11-1 15,11-16 1-15,6-16 0 16,3-13 1-16,0-13 0 15,-2-10-1-15,-10-6 0 16,-17-4 1-16,-13-1-1 16,-13 0-1-16,-12 7-1 15,-13 13-1-15,-11 5-4 16,3 27-11-16,-16-6-21 15,14 19-2-15,0-2-2 16,18 12 2-16</inkml:trace>
  <inkml:trace contextRef="#ctx0" brushRef="#br2" timeOffset="232252.2229">13814 14428 72 0,'-22'11'41'0,"-11"-13"-2"15,8 4-1-15,-4-4-33 16,2-9-11-16,27 11-17 16,-10-11-14-16,21 1-2 15,6-8-1-15,16 3 2 16</inkml:trace>
  <inkml:trace contextRef="#ctx0" brushRef="#br2" timeOffset="232471.2448">14065 14240 55 0,'-37'16'42'0,"7"13"-1"15,-12-8 1-15,14 16-17 16,5-9-21-16,8 2-1 16,10-5-1-16,17 0 0 15,14-3-2-15,7-5 1 16,15-4-1-16,4-7-1 15,2-5-1-15,3-10-2 16,6 1-9-16,-16-21-26 16,19 2 0-16,-10-15-3 15,9 3 2-15</inkml:trace>
  <inkml:trace contextRef="#ctx0" brushRef="#br2" timeOffset="232637.2614">14431 14276 83 0,'-67'65'42'0,"-4"-7"-1"15,17 7 0-15,7-9-38 16,16-4-3-16,17-4-6 16,3-21-24-16,27 6-11 15,0-18-1-15,22 1-1 16</inkml:trace>
  <inkml:trace contextRef="#ctx0" brushRef="#br2" timeOffset="233305.3282">14834 14389 77 0,'0'0'39'0,"-2"12"-2"16,-10-8-11-16,4 16-23 15,-10-2 0-15,-1 11 1 0,-2 1-1 16,-1 3 0-16,3-3-1 15,8-1 1-15,2-7 0 16,5-6-1-16,4-16-2 16,21 5 1-16,0-20-1 15,2-8 0-15,4-11 0 16,1-2 0-16,0-6 0 15,-5-4 0-15,-1 3 0 16,-6 6 1-16,-3 6-1 16,-3 8 1-16,-1 10-1 15,-9 13 1-15,0 0 0 16,14 15-1-16,-8 3 1 15,1 1 0-15,5-3 0 16,3 1-1-16,4-9 1 0,8-5 0 16,5-10 0-16,3-3 0 15,1-5 0-15,1-1 0 16,-3-2 0-16,-5 0 0 15,-4 3 0-15,-5 6 0 16,-9 4 0-16,-11 5 0 16,0 0-1-16,10 19-1 15,-10 1-3-15,-6 2-3 16,7 19-13-16,-19-16-7 15,11 18-13-15,-20-8 0 16,4 6-4-16,-18-9 3 16</inkml:trace>
  <inkml:trace contextRef="#ctx0" brushRef="#br2" timeOffset="234198.4175">7664 14947 53 0,'3'15'37'15,"3"13"-7"-15,-14-11 0 16,4 15-23-16,-4-5-1 16,5 5-1-16,-4-6 0 15,2-2-1-15,3-8-1 16,4-2-1-16,-2-14 0 15,19-8-1-15,-3-10 0 16,6-4 0-16,1-10 0 16,6-4-1-16,-1-2 1 15,-1 3 0-15,-5 2 1 0,-5 8 0 16,-5 4 0-16,-2 11-1 15,-10 10 1-15,0 0 0 16,-2 18-1-16,-2 0 0 16,3-1-1-16,2 1 0 15,5 0 1-15,2-5-1 16,5-4 1-16,3-8 0 15,5-7-1-15,4-4 1 16,-3-4 0-16,4 1 0 16,-8-1-1-16,1 1 1 15,-6 7 0-15,-1 3 0 16,-12 3-1-16,7 16 0 15,-9 2 0-15,0 1-2 16,2 8-2-16,-10 1-3 0,15 14-12 16,-20-18-10-16,15 14-11 15,-14-13-3-15,11 1 2 16</inkml:trace>
  <inkml:trace contextRef="#ctx0" brushRef="#br2" timeOffset="234559.4536">6575 15323 38 0,'0'0'38'0,"13"8"3"15,21-15-2-15,33 3-19 16,17-17-16-16,31-13 0 16,26-13 1-16,26-7-3 15,18-11 2-15,18-6-2 16,2-3 0-16,-7 0-3 15,-14 20-11-15,-34 0-27 16,-18 23-1-16,-43 6-1 16,-24 19-1-16</inkml:trace>
  <inkml:trace contextRef="#ctx0" brushRef="#br2" timeOffset="234987.4963">6191 14465 64 0,'12'-3'43'0,"25"-8"-1"15,20-15 0-15,32-2-30 16,18-5-8-16,22-2-2 15,24-1 0-15,9 2-1 16,12 5-1-16,0 5-3 16,-5 9-3-16,-23-10-15 15,-2 20-20-15,-24-6 0 0,-17 9-2 16,-29-6 1-16</inkml:trace>
  <inkml:trace contextRef="#ctx0" brushRef="#br2" timeOffset="236311.6288">13399 15842 45 0,'1'-21'37'16,"-1"21"1"-16,0 0-4 15,1 29-28-15,-1-4-2 16,-1 13 2-16,-4 4-2 16,4 9-1-16,-3 3 0 15,-2-1-2-15,-2-2 1 16,3-4-1-16,1-8 1 0,6-5-2 15,5-11 1-15,6-12-1 16,6-11 1-16,8-8 0 16,2-15-1-16,3-5 1 15,2-9 0-15,1-4 0 16,2-2-1-16,-4 1 1 15,-1 6 0-15,-3 4-1 16,-4 11 1-16,-2 9-1 16,-4 15 0-16,-4 15 0 15,-2 11 0-15,-4 10 0 16,-2 4 0-16,1 5 0 15,1-3 0-15,8-3 0 16,-1-10 1-16,7-14 0 0,7-14 0 16,5-13 1-16,-1-18-2 15,1-10 1-15,0-9-1 16,-6-8 1-16,-5-3-2 15,-7-3-1-15,-1 4-1 16,-12 8-2-16,2 15-2 16,-11-1-12-16,5 34-13 15,0 0-6-15,5 20-2 16,-9 3 1-16</inkml:trace>
  <inkml:trace contextRef="#ctx0" brushRef="#br2" timeOffset="236860.6837">14319 16137 27 0,'34'4'33'16,"-1"1"3"-16,-12-12 0 15,2 19-25-15,-23-12-1 0,20 6-1 16,-20-6-3-16,-11 22 0 16,-4-5 0-16,1 9-3 15,0 4 0-15,-1 4-2 16,1-2 1-16,3 5-1 15,6 1 0-15,1 0 0 16,2-3-1-16,6-3 1 16,-3-9-1-16,5-3 0 15,-2-8 1-15,-4-12-1 16,12-3 0-16,-7-14 0 15,2-9 0-15,1-7 0 16,0-5 0-16,5-9 1 16,5-9-1-16,3-1 1 15,3 0-1-15,2 3 1 0,3 7-1 16,-3 6 0-16,1 11 0 15,-5 8 0-15,-5 17 0 16,-5 8 0-16,-7 12 0 16,-8 13 0-16,-2 2 0 15,-2 5-1-15,-7 2 1 16,0 4-1-16,-4-3 1 15,0 2-1-15,-3-2 2 16,-1-3-2-16,-5 0 1 16,0 2 0-16,-2 3 0 15,-4 0 0-15,2 6 0 16,-2 0 0-16,1 8 0 15,1 6 0-15,5 8-1 16,3-3-2-16,8 6-4 0,-4-12-15 16,24 6-7-16,-5-24-11 15,14-10-1-15,1-25-1 16</inkml:trace>
  <inkml:trace contextRef="#ctx0" brushRef="#br2" timeOffset="237091.7068">14957 16007 82 0,'0'0'42'15,"14"-12"-1"-15,10 12-9 0,6-10-31 16,0-2-3-16,6 4-3 16,-4-14-18-16,12 20-15 15,-11-11-2-15,8 12-2 16,-13-7 1-16</inkml:trace>
  <inkml:trace contextRef="#ctx0" brushRef="#br2" timeOffset="237263.724">14971 16250 73 0,'-13'26'42'0,"13"-26"-1"16,31 0 0-16,22-20-41 0,0-9-2 15,22 11-18-15,-9-22-18 16,15 13-3-16,-12-11-1 15,4 10 0-15</inkml:trace>
  <inkml:trace contextRef="#ctx0" brushRef="#br2" timeOffset="238457.8434">14467 13427 55 0,'-24'4'39'15,"7"3"-2"-15,-1-11 2 16,18 4-29-16,-1-13-2 16,23 2-1-16,6-10-2 15,21 0-1-15,13-5-1 16,11-3-1-16,11 1-2 15,2-3-5-15,13 8-33 0,-20-3 0 16,-3 8-2-16,-18 0-1 16</inkml:trace>
  <inkml:trace contextRef="#ctx0" brushRef="#br2" timeOffset="238923.89">15080 14487 72 0,'11'3'43'16,"8"-15"-3"-16,23 0 2 15,3-13-33-15,17-3-7 16,7-3-1-16,6-1-4 15,4 11-23-15,-16-9-15 16,-3 16 1-16,-19-4-3 16</inkml:trace>
  <inkml:trace contextRef="#ctx0" brushRef="#br2" timeOffset="241793.1769">16611 15618 30 0,'11'-17'33'0,"-6"-10"2"16,2 14-7 0,-18-16-20-16,6 11 3 0,-16-6-4 15,3 13 2-15,-12-2-3 16,0 14 1-16,-8 3-3 15,4 11 0-15,-2 5-1 16,3 12-3-16,4 2 1 16,6 8-2-16,9-4 2 15,9-4-2-15,6-1 1 16,13-8 1-16,10-11-1 15,10-7 0-15,10-15 1 16,7-9-1-16,5-8 0 16,2-9 1-16,-2-3 0 15,-8 3-1-15,-6 3 1 0,-9 8 0 16,-15 14 1-16,-18 9-1 15,-1 37 0-15,-15 11 0 16,-14 17-1-16,-6 17 1 16,-2 11-1-16,-4 8-1 15,5 3-2-15,2-12-4 16,23 8-26-16,-7-32-6 15,20-5-2-15,3-29 0 16</inkml:trace>
  <inkml:trace contextRef="#ctx0" brushRef="#br2" timeOffset="246075.6051">17150 15546 62 0,'0'0'38'0,"8"18"-1"16,-8-18-11-16,30 9-19 16,5-5-3-16,11-3 0 15,9-3-2-15,6-2 0 16,0-3-1-16,-1 4 1 15,-11 0-2-15,-7 5 1 16,-19 6-1-16,-14 9 0 16,-18 6 0-16,-10 7 0 15,-14 7 0-15,-4 0 0 16,-2-1 0-16,3-4 0 15,10-3 0-15,11-5 0 16,16-8 0-16,16-6 0 16,15-4 0-16,17 0 1 15,7 2 0-15,2 6-1 16,-4 4 1-16,-7 8 0 0,-14 6 0 15,-16 12-1-15,-22 6 1 16,-23 2-2-16,-14 3 2 16,-14-4-2-16,-7-3-1 15,3-14-3-15,21 4-21 16,-2-36-11-16,27-5-1 15,13-27-1-15</inkml:trace>
  <inkml:trace contextRef="#ctx0" brushRef="#br2" timeOffset="246249.6225">18005 15894 75 0,'-30'24'42'15,"-4"-11"-3"-15,20-1-2 16,4-5-49-16,17-23-26 15,25 1-2-15,5-12-1 16,15 1 1-16</inkml:trace>
  <inkml:trace contextRef="#ctx0" brushRef="#br2" timeOffset="246578.6554">18436 15640 60 0,'0'0'39'0,"0"0"1"16,23 8-7-16,-3-11-25 16,12-5-2-16,5-5 0 15,13-1-2-15,-1 0-1 16,3 2 0-16,-9 1-1 15,-5 3-1-15,-10 7 0 16,-10 8-1-16,-13 13 0 16,-11 11 1-16,-14 9-1 15,-5 8 0-15,-4 11 0 16,-4 6-1-16,1 6-3 15,1-7-2-15,12 7-12 16,-9-23-18-16,24-1-3 16,-1-21-2-16,21-5 2 0</inkml:trace>
  <inkml:trace contextRef="#ctx0" brushRef="#br2" timeOffset="246912.6888">19084 15728 71 0,'-11'0'40'15,"-15"1"-2"-15,7 21-1 16,-10 0-33-16,0 4-2 16,1 4 0-16,9 3 0 15,5 0-1-15,14-4 1 16,14-5-1-16,11-4 0 15,13-7 0-15,13-2-1 0,8-7 1 16,0 0-1-16,1-2 0 16,-9 3 0-16,-9 4 0 15,-11 6 0-15,-12 7-1 16,-16 2 1-16,-12 8-2 15,-10 1-3-15,-6 6 1 16,-9-7-6-16,15 12-16 16,-14-27-11-16,14 4-3 15,-3-20 1-15,22-1 1 16</inkml:trace>
  <inkml:trace contextRef="#ctx0" brushRef="#br2" timeOffset="247075.7051">19313 15722 87 0,'-7'-18'41'15,"-8"1"1"-15,13 28-11 16,2-11-28-16,16 3-8 16,21 6-11-16,2-19-22 15,33 7-1-15,5-15-2 16,24 7-1-16</inkml:trace>
  <inkml:trace contextRef="#ctx0" brushRef="#br2" timeOffset="247747.7723">20019 15709 55 0,'0'0'39'0,"-12"-1"-1"15,1 15 0-15,-14-4-31 16,6 10-4-16,-8 2 0 16,2 10 0-16,-6 5-1 15,-3 5 1-15,2 3-1 16,0 1 0-16,5-7-1 15,8-1 0-15,10-10 0 0,8-12 1 16,13-13-2-16,12-12 1 16,8-16-1-16,7-15 1 15,4-5-1-15,-1-11 1 16,-3-4 0-16,-5-1-1 15,-6 2 1-15,-6 5-1 16,-7 10 1-16,-6 11-1 16,-4 12 1-16,-5 21-1 15,11 0 0-15,-4 23 0 16,5 15 0-16,3 9 0 15,5 11 0-15,7 5 0 16,2 2 0-16,6-1 0 16,-3-10 0-16,4-6 1 15,-6-16-1-15,-3-8 1 16,-1-18 1-16,-6-14-1 0,-1-17 0 15,-5-14 0-15,-3-11 1 16,0-13-1-16,-2-7 0 16,0-8-1-16,2 0-1 15,-3 4 0-15,0 9-3 16,-7 4-4-16,10 23-5 15,-16-2-4-15,22 34-10 16,-17-9-6-16,17 28-10 16,1-1 0-16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7T02:51:16.05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673 15245 27 0,'19'7'34'16,"-19"-7"2"-16,0 0-4 16,0 0-17-16,17 5-11 15,0-7 0-15,18 8-1 16,19-6 1-16,30 3-1 15,31-3-1-15,40 1 0 16,43-5 0-16,41 0 0 16,50-5-2-16,49-2 0 15,55-6-2-15,68-2 2 16,59-7 0-16,51-4 0 15,48-5 2-15,43-3 0 16,38-8 2-16,26-2-2 16,68-4 3-16,-31 2-1 15,18-1 1-15,56 1-1 0,3 1 0 16,45 1 0-16,-17 5-3 15,62 3 1-15,-1 10-2 16,3 8 2-16,52 8-2 16,-51 7-1-16,-3 10 0 15,-51 7 1-15,24 4 0 16,-66 8 0-16,-47 1 0 15,23 7-1-15,-129 3 0 16,-26 5-1-16,-28 12-7 16,-336-24-30-16,20-1 0 15,-29-1-5-15,14-8 0 16</inkml:trace>
  <inkml:trace contextRef="#ctx0" brushRef="#br0" timeOffset="6108.3891">1708 14291 47 0,'0'0'36'15,"-4"-13"0"-15,4 13-4 16,0 0-27-16,9-10-2 16,-9 10-1-16,14-2 0 15,-14 2 1-15,18 9-1 16,-6-3 1-16,3 9-1 15,-1 2 1-15,1 7-1 16,4 4 1-16,0 8-1 16,0 3 0-16,4 9 0 15,-2 3-2-15,0 2 0 16,-4 1 0-16,2 4-1 15,-7-3 1-15,0 3-1 16,-3-4 0-16,-1-2-1 16,-2-6 2-16,2 1 1 0,-3-4-2 15,4-6 1-15,0-6-1 16,1-7 1-16,0-3-1 15,2-7 0-15,-1-3 0 16,-2-4 0-16,5-4-1 16,-3-6 0-16,3 3-4 15,-7-15-4-15,9 12-26 16,-16-16-2-16,9 2 0 15,-9-7 0-15</inkml:trace>
  <inkml:trace contextRef="#ctx0" brushRef="#br0" timeOffset="7122.2877">1915 14255 26 0,'12'14'30'16,"-12"-14"-1"-16,12 9-3 16,-12-9-17-16,18 5-2 15,-18-5-2-15,28 3 1 16,-13-5-1-16,8 4 0 0,1-6-1 15,5 4 0-15,-1-5 0 16,7 3-1-16,2-4-1 16,6 3 0-16,1-4 1 15,8 0-2-15,2-1 0 16,5 0 0-16,4 0 0 16,1 2 0-16,4-5 0 15,1 6-1-15,-2-2 1 16,0 1-1-16,2-1 1 15,-3-1-1-15,2 2 1 16,3-2-1-16,-4 3 0 16,-1 0 1-16,0-1-1 15,-2 0 0-15,-5 3 0 0,-4-2 0 16,-7 3 1-16,-7 1-1 15,-4 1 0-15,-6 0 0 16,-2 2 0-16,-7 0 0 16,-7-1 0-16,-1 1 0 15,-4 0-1-15,-10-2 0 16,14 7 0-16,-14-7-3 15,9 11-5-15,-9-11-26 16,-2 15-1-16,2-15-1 16,0 0-1-16</inkml:trace>
  <inkml:trace contextRef="#ctx0" brushRef="#br0" timeOffset="8008.1991">3827 14151 36 0,'0'0'33'16,"-9"-2"-5"-16,9 2 3 15,0 0-19-15,0 0-7 16,0 0-1-16,14 4-1 15,-14-4-1-15,17 6 0 16,-17-6-1-16,17 19 1 16,-8-5-1-16,-3 3 0 15,-1 3-1-15,1 5 1 16,0 4 0-16,-2 2-1 15,0 2 0-15,-1 1 0 16,2 3-2-16,-5-6-2 16,3 10-3-16,-10-14-8 15,11 11-20-15,-5-10 0 16,2 5-2-16</inkml:trace>
  <inkml:trace contextRef="#ctx0" brushRef="#br0" timeOffset="8526.1473">3927 14284 44 0,'0'0'35'0,"0"0"0"16,0 0-1-16,0 0-30 16,0 0-2-16,5 13-1 15,-2 3 1-15,1 8-1 16,1 7 0-16,2 8 1 0,-2 4 0 15,0 11-1-15,-5 3-1 16,5 3 0-16,-7 0 0 16,2 3-1-16,-4-3 1 15,3-1-1-15,1-5-1 16,0-7 0-16,9 2-7 15,-13-18-25-15,16 1-3 16,-3-19 1-16,8-5-1 16</inkml:trace>
  <inkml:trace contextRef="#ctx0" brushRef="#br0" timeOffset="9360.0639">3950 14592 46 0,'0'0'33'16,"16"6"-2"-16,-16-6-3 16,29-7-22-16,-12 0-2 15,16 6 0-15,0-2-2 16,10 2 1-16,8-2-2 15,6 0 0-15,6 1 0 16,8 2 0-16,7-3 1 16,7 0-1-16,3 0 1 15,8-2 0-15,2 1 0 16,6 0 0-16,4 1-1 0,2-3 0 15,-2 1 0-15,2 2-1 16,1-2 1-16,-4 0 0 16,-2 0-1-16,-1 0 1 15,-4 1-1-15,-5-1 1 16,-5 2-1-16,0-3 0 15,-9 4 0-15,-6-2 0 16,-1 2 0-16,-11 2 0 16,-7 0 0-16,-6 0-1 15,-3 1 1-15,-8 0-1 16,-2 1 0-16,-7-2-1 15,-2 3 1-15,-4-4-1 16,-2 2 1-16,-3 0-1 16,-4 0 1-16,-5-1 1 0,-10 0 0 15,17 4 0-15,-17-4 1 16,0 0-1-16,9 12 2 15,-7-1 0-15,-2 2-1 16,1 8 0-16,-1 3-1 16,3 11 1-16,0 4-1 15,1 5-2-15,3 7-4 16,-6-6-26-16,14 8-5 15,-2-16-3-15,11-5 2 16</inkml:trace>
  <inkml:trace contextRef="#ctx0" brushRef="#br0" timeOffset="13018.698">2161 14349 18 0,'0'0'7'15,"20"-8"3"-15,-20 8 3 16,20-11-1-16,-20 11 1 15,11-3-1-15,-11 3-2 16,1 14-2-16,-10-4 2 16,3 12-2-16,-12 0-5 15,2 10 0-15,-4-4-1 16,1 6-1-16,0-7-1 15,2-1 1-15,7-5-2 0,8-7 1 16,2-14-1-16,23 6 0 16,1-14 1-16,9-7-1 15,9-7 0-15,9-4 1 16,-1-1 1-16,6-3 0 15,-4 2 1-15,2 3 0 16,-8 3-1-16,-1 8 1 16,-13 4 0-16,-3 7-1 15,-9 8 0-15,-6 9 0 16,-10 8 0-16,-5 4 0 15,-8 4 0-15,-3 8 0 16,-4 0-1-16,-5 5 1 16,-1-3-1-16,-1-2-1 15,2-4 0-15,4-4 0 0,3-6 0 16,7-4 0-16,7-20 1 15,7 10-2-15,12-16 3 16,7-8 1-16,9-8-1 16,8-6 1-16,3-9-1 15,7-6 0-15,-2-1 0 16,7-3 1-16,-7 2-2 15,-6 2 0-15,-9 5 0 16,-3 7 0-16,-18 8 1 16,-6 10-1-16,-9 13 1 15,-18 3-1-15,-8 13 0 16,-10 9 1-16,-11 7-1 15,-7 8 0-15,-10 7 0 16,-1 2 1-16,-7 3-2 0,1 3-1 16,4-5 1-16,6 2-1 15,5-3 1-15,9-4-1 16,7-4 1-16,12-7-1 15,10-4 1-15,7-7 1 16,14-10-1-16,-3-13 1 16,26-5 0-16,6-13 0 15,7-13 0-15,11-9 1 16,9-11 0-16,7-5 1 15,7-8 0-15,5-4 0 16,-2-1 0-16,0 2 0 16,-5 6-1-16,-7 8 1 15,-16 7-1-15,-9 8-1 16,-15 15 1-16,-12 10-1 15,-12 13 1-15,-22 21-1 0,-13 10 0 16,-11 8 0-16,-10 10 0 16,-7 8 0-16,-7 8-1 15,-4 5 0-15,-2 5-1 16,3-1 1-16,5 1 0 15,7-2-1-15,7-3 0 16,11-3 1-16,12-11 0 16,11-10 0-16,15-8 0 15,12-13 1-15,12-20-1 16,16-10 1-16,14-17 0 15,13-17 0-15,15-11 0 16,12-12 0-16,14-12 1 16,9-7 1-16,12-4-1 15,-3 3 1-15,-2 5 0 0,-8 9 0 16,-15 9-1-16,-12 15 2 15,-19 11-3-15,-20 9 1 16,-18 15-1-16,-27 9 0 16,-4 14 0-16,-20 7 1 15,-19 10-2-15,-8 7 2 16,-16 9-2-16,-9 9-1 15,-7 4 1-15,-4 4 0 16,5 3 0-16,2-2-1 16,9-5 1-16,11-7-1 15,17-7 2-15,13-8-1 16,13-14 1-16,16-11 0 15,13-14-1-15,16-16 1 0,13-10 0 16,15-15 0-16,14-8 0 16,12-9 2-16,7-7-1 15,4-1 1-15,1-1-1 16,-6 8 1-16,-7 8 0 15,-14 11 0-15,-16 7-1 16,-14 15 0-16,-16 11-1 16,-21 8 1-16,-7 23-1 15,-16 3 1-15,-13 12-2 16,-6 8-1-16,-7 10 1 15,-7 4 0-15,0 2 0 16,5-4-1-16,7-6 1 16,11-5-1-16,10-9 1 15,12-10 1-15,17-11-1 0,14-16 1 16,18-15 0-16,13-9 0 15,14-8 0-15,10-12 0 16,11-4 1-16,6-4 1 16,0 1-1-16,-4 2 1 15,-9 11-1-15,-17 8 1 16,-10 10 0-16,-17 11 0 15,-20 12-2-15,-16 13 1 16,-21 9-2-16,-9 6 0 16,-14 12 1-16,-6 8-1 15,-7 2 0-15,-4 7-1 16,8-5 2-16,4-5-2 15,14-10 1-15,9-8 1 16,15-9 0-16,12-24-1 0,23 0 1 16,10-24 0-16,16-10-1 15,14-10 1-15,10-7 1 16,7-6-2-16,3-2 3 15,-3 5 0-15,-7 6-1 16,-8 9 1-16,-17 8 0 16,-10 10 0-16,-14 10-1 15,-10 11 1-15,-14 11-2 16,-10 7-2-16,-7 7 1 15,-7 6-1-15,-3 8 1 16,-4 4 0-16,-2 1-1 16,0-2 0-16,5-5 2 15,4-4 0-15,10-9-1 16,9-10 1-16,5-14-1 15,28-12 1-15,7-12 0 0,11-8-1 16,12-9 1-16,7-6 2 16,10-4 0-16,0 1 0 15,0 5-1-15,-9 5 1 16,-8 12-1-16,-10 6 1 15,-13 10-1-15,-10 12 0 16,-15 12-2-16,-10 8 1 16,-13 8-1-16,-8 9 0 15,-9 6 0-15,-1 4-1 16,-8 1 1-16,0-2-1 15,7-4 2-15,2-6-2 16,9-7 1-16,10-12 1 16,11-17 0-16,16 3-1 0,16-21 1 15,9-10 0-15,15-6 0 16,9-9 0-16,7-2 2 15,3-2 0-15,0 1-1 16,-4 5 2-16,-8 11-2 16,-9 6 1-16,-15 8 0 15,-10 10 0-15,-7 10-3 16,-14 8 1-16,-9 10-2 15,-9 5 0-15,-4 1 0 16,-6 7 0-16,1 0 0 16,-5-2 0-16,4-4 1 15,2-5-1-15,5-8 1 16,13-16 1-16,0 0 0 15,27-7 0-15,7-13-1 0,10-10 1 16,12-6 1-16,9-6 1 16,5-3-1-16,2 3 1 15,-7 4 0-15,-6 7 0 16,-12 6 0-16,-10 9 1 15,-13 12-2-15,-11 6 0 16,-12 8 0-16,-8 10 0 16,-9 6-2-16,-2 4 0 15,-3 4 0-15,-2-1-1 16,2 2 0-16,2-5 0 15,7-3 1-15,5-6-1 16,8-6 1-16,-1-15 1 16,33 0 0-16,1-14-1 15,11-6 2-15,13-9 0 0,5-5 0 16,8-3 1-16,4 3-1 15,-5-2 2-15,-3 7-2 16,-10 7 0-16,-9 9 0 16,-12 9 0-16,-13 11-1 15,-13 8 0-15,-11 9 0 16,-8 10-2-16,-9 1 1 15,-6 8 0-15,0-1 0 16,-4 0-1-16,6-7 1 16,5-1-1-16,6-12 2 15,10-4-1-15,11-13 1 16,10-7 0-16,11-9-1 15,6-8 1-15,6-4 0 16,5-3 0-16,-1-1 1 0,-5 2-1 16,-6 4 1-16,-8 6-1 15,-6 6 1-15,-12 10-1 16,-10-1 1-16,-3 24-1 15,-8-3 0-15,1 3 0 16,-3 1-1-16,4 0 1 16,4-3-2-16,5-9 1 15,9-2-4-15,4-16-8 16,11 6-20-16,2-11-3 15,3 0 0-15</inkml:trace>
  <inkml:trace contextRef="#ctx0" brushRef="#br0" timeOffset="14541.5457">4827 14505 39 0,'11'14'28'0,"-11"-14"-13"16,0 0 2-16,0 0-10 16,0 0-3-16,14 7 0 15,-14-7 1-15,10-3-1 16,-10 3 1-16,11-8-2 15,-11 8 1-15,13-7-1 16,-13 7 0-16,14-5 0 16,-14 5 0-16,17-13-1 15,-6 4 0-15,4-2 0 16,1-8 0-16,6-2-1 15,0-4 1-15,4-6-1 16,0-4 0-16,4-5 0 16,-2-1 0-16,2-2 0 15,0 1 0-15,-2 5-1 0,3-1 1 16,-3 8-1-16,0 3 0 15,-2 5 2-15,-2 3-2 16,-5 7 3-16,-2 1-3 16,-4 4 1-16,-13 7-1 15,17-1 0-15,-17 1 1 16,8 18-2-16,-6-7 1 15,0 4-1-15,0 3 1 16,-2 3-2-16,3 1 4 16,2 1-2-16,2 7 0 15,1 0 0-15,6 2 0 16,1 4 1-16,3-1-1 15,3 1 0-15,2-3 0 16,0 0 0-16,2-4 0 16,-2-2 1-16,0-3-1 0,-3-4 0 15,-2-3 0-15,-2-3 0 16,-2-4 0-16,-2-1 1 15,-12-9-1-15,15 13 0 16,-15-13 0-16,0 0 1 16,0 0-1-16,0 0 1 15,0 0-1-15,-17 8 0 16,2-8 1-16,-5 0-1 15,-8 0 1-15,-3-1-1 16,-7-1 0-16,-9-2 0 16,-3 1 0-16,-6-4 1 15,-7 0-1-15,1-2 0 16,-3-1 0-16,1 2-1 15,5-1 0-15,7 1-2 0,12 9-11 16,2-10-21-16,24 7 0 16,8-13-5-16,23-4 2 15</inkml:trace>
  <inkml:trace contextRef="#ctx0" brushRef="#br0" timeOffset="20680.9317">20751 13965 15 0,'-8'-15'26'0,"-6"1"-7"16,0-6-7-16,5 8 1 16,-6-9-5-16,8 12 2 15,-6-9-2-15,13 18-2 16,-9-17-1-16,9 17-2 15,0 0 1-15,0 0-1 16,-14 17 1-16,14 9-2 16,-4 5 1-16,2 10-1 15,-1 7 0-15,2 8-1 16,-4 4 1-16,5 2-1 15,-3-2 0-15,3-1-1 16,-1-7 0-16,-1-5 1 16,2-9-1-16,0-8 0 0,2-9 1 15,-1-6 0 1,-1-15-1-16,0 0 1 0,0 0 0 15,0 0 0-15,0 0-1 16,7-15 1-16,-7 5-1 16,1-4 0-16,0 0-1 15,-3-3-2-15,3-1-2 16,-6-9-2-16,6 7-1 15,-9-16-1-15,11 7 0 16,-13-6 1-16,10 2 1 16,-8-1 2-16,7 3 1 15,-4 2 3-15,1 5 2 16,-1-1-1-16,-1 7 1 15,-2 0 1-15,-1-1 0 0,2 4 2 16,-6-3 0-16,6 5 2 16,-5-5-1-16,3 4 1 15,-1-2-1-15,5 3 0 16,-6-2-1-16,4 1-1 15,0-1-1-15,0 2 0 16,1 0 0-16,2 0-1 16,-1-1 0-16,5 2 1 15,-4 1-1-15,4 11 1 16,4-14-1-16,-4 14 0 15,10-11 1-15,8 7-1 16,1 3 0-16,10 1-1 16,13 1 1-16,7 1-1 15,16 2 1-15,10 2-1 16,14 1 1-16,11 1-1 0,9 1 0 15,9 1 1-15,5 1-1 16,-1 0 0-16,2 0 0 16,-4-2 0-16,-5-3 0 15,-4 0 1-15,-10-1-1 16,-6-3 0-16,-9 0 0 15,-4-2 0-15,-11-2 0 16,-3 1 1-16,-7 0-1 16,-9-2 0-16,-6 1 0 15,-6 0 0-15,-7-1 0 16,-6-1 0-16,-4 0 0 15,-5-1 0-15,-3-1 0 16,2 2 0-16,-2-2 0 16,-1-1 0-16,-2-1 0 0,2 3 0 15,0-3 0-15,-1 2 0 16,1-1 0-16,-1 3 1 15,-1-1-1-15,0 3 0 16,-12 2 0-16,15-5 0 16,-15 5 0-16,12 0 0 15,-12 0 0-15,0 0 0 16,0 0 0-16,7 15 0 15,-7-15 0-15,-3 22 0 16,1-4 0-16,-3 1 0 16,1 7 0-16,-1 6 0 15,0 4 0-15,1 5-1 16,3 5 0-16,1 3 0 15,0 4 1-15,8 2-1 0,2-2 1 16,-2-3-1-16,6-3 1 16,-2-3 1-16,0-7-1 15,2-6 0-15,-3-5 0 16,-1-7 1-16,2-7-1 15,-12-12 0-15,14 14 0 16,-14-14 1-16,12 0-1 16,-12 0 0-16,0 0 1 15,11-9-1-15,-11 9 0 16,0 0 0-16,0 0 0 15,0-9 1-15,0 9-1 16,-11 0 0-16,11 0 0 16,-23 4 0-16,2-1 0 15,-4 1 0-15,-8 0 0 16,-9 0 1-16,-11 0-1 0,-10-2 0 15,-10-2 0-15,-11-2 0 16,-7 1 0-16,-8-5 1 16,-3 0-1-16,-4-1 0 15,-1 3 0-15,2-2 0 16,8 0 0-16,0 3 0 15,8-1 0-15,8 2 0 16,5-2 0-16,6 2 0 16,13 0 0-16,5 1 0 15,9 0-2-15,8-2 0 16,10 7-3-16,0-10-7 15,25 6-20-15,-14 5-3 0,14-5 1 16,10-5-1-16</inkml:trace>
  <inkml:trace contextRef="#ctx0" brushRef="#br0" timeOffset="22694.7303">20920 13907 11 0,'-23'-3'29'16,"-4"-1"0"-16,-4-1 2 16,-6-4-19-16,8 8-3 15,-7-8-1-15,13 9-1 16,0-4-2-16,12 3-1 15,11 1-1-15,11-1-1 16,20 2 1-16,20 6-1 16,21 0-1-16,23 6 0 15,18 2 0-15,21 1-1 16,14 2 1-16,9 5-1 15,4-1 0-15,-3-2-1 16,-9-1 1-16,-12 2 0 16,-18-3-1-16,-16-2 0 0,-23-2 1 15,-20-4 0-15,-17 0-1 16,-17-3 1-16,-13-2-1 15,-13-5 1-15,-18 3 0 16,-13-6 0-16,-10-5 0 16,-14 1 0-16,-13-6 0 15,-12-2 0-15,-17 1 0 16,-9-2 1-16,-11-3-1 15,-4 0 1-15,-11 4 0 16,3 2 0-16,0 1 0 16,2 1 0-16,12 2 0 15,12 5 0-15,13 1 0 16,19 1 0-16,16 2-1 15,16-2 0-15,20 4 0 16,19-2 0-16,19 3 0 0,17 0 0 16,21 0 0-16,17 2-1 15,21-2 1-15,20 6 0 16,12-2 0-16,17 1 0 15,4 3 0-15,3-2-1 16,-6 1 1-16,-4 4-1 16,-18 1 1-16,-12-3-1 15,-20 2 1-15,-20-3 0 16,-16 2 0-16,-22-3 0 15,-18 3 0-15,-15-13 0 16,-15 16 0-16,-17-9 0 16,-15-2 0-16,-19-3 0 15,-18-2 0-15,-18-1 0 16,-19-2 0-16,-15 1 0 0,-15-2 1 15,-15 1-1-15,-7 1 0 16,-3 1 1-16,4 1-1 16,10 0 1-16,16 0-1 15,23 2 0-15,25-2 1 16,25 4-1-16,35 0 0 15,24 1 0-15,37-1 0 16,24 1 0-16,34 1 0 16,25-1 0-16,28 4-1 15,20 0 1-15,14 0 0 16,13 0-1-16,8-1 1 15,-6 3-1-15,-7-1 1 16,-17 2 0-16,-13-2 0 16,-19-1 0-16,-22 2 0 0,-18-5 0 15,-21 0-1-15,-19-1 1 16,-22-3 0-16,-25-2 0 15,0 0 0-15,-31-8-1 16,-17 2 1-16,-15-3 0 16,-17-4 0-16,-15 1 1 15,-13-2-1-15,-14 2 0 16,-10 2 0-16,-4-2 1 15,-6 4-1-15,2 5 0 16,6-2 1-16,9 6-1 16,19 1 0-16,18-1 0 15,20 3 0-15,24 2 1 16,24 1-1-16,20-7 0 15,38 14 0-15,16-9 0 16,26 1 0-16,19 1 0 0,26 0 0 16,19 3 0-16,17-1 0 15,8 0 0-15,6 2 0 16,-1 1 0-16,-12 0 0 15,-15 0 1-15,-22-1-1 16,-22-3 0-16,-25-1 0 16,-26 1 0-16,-31-4 1 15,-21-4-1-15,-33 7 0 16,-23-6 0-16,-24-1 0 15,-26 0 0-15,-25 0 0 16,-20-1-1-16,-17 1 1 16,-15 1 1-16,-6 3-1 15,-5 0 1-15,10 3-1 16,10 3 1-16,20-2 0 0,23 0 1 15,25 1-2-15,28 0 0 16,28-2 1-16,28-1-1 16,22-6 0-16,43 9 0 15,26-7 0-15,22-2 0 16,31 0 0-16,23-1-1 15,21 0 1-15,12 0 0 16,5 2-2-16,-7 3 1 16,-15 2 0-16,-25 0-2 15,-20 9-3-15,-37-12-9 16,-21 9-17-16,-35-11-3 15,-12 3 2-15,-24-13-1 16</inkml:trace>
  <inkml:trace contextRef="#ctx0" brushRef="#br0" timeOffset="24303.5694">20816 13764 14 0,'-11'-9'9'15,"11"9"1"-15,-12-18 0 16,12 18-1-16,-3-12-2 15,3 12 0-15,0 0 0 16,0 0 0-16,4-14 1 16,-4 14-2-16,0 0 1 15,0 0-1-15,0 0 0 16,7 13 0-16,-7-13 0 15,1 11-1-15,-1-11 0 16,-3 12 0-16,3-12-1 0,0 0-1 16,-12 8 0-16,12-8-1 15,0 0 0-15,-14 0 0 16,14 0 0-16,-10-5-1 15,10 5 0-15,0 0 0 16,-12-9 0-16,12 9-1 16,0 0 0-16,0 0 0 15,0 0 0-15,-12 9 1 16,12-9-1-16,-6 14 0 15,6-14 0-15,-6 18 1 16,0-7-1-16,6-11 1 16,-9 17 0-16,9-17 0 15,-8 14 0-15,8-14 2 16,0 0-1-16,0 0 0 0,0 0 1 15,0 0-1-15,-8-12 0 16,10-3-1-16,0-6 0 16,1-9 0-16,3-6 0 15,-2-9-1-15,2-8 1 16,1-1-1-16,0-5 1 15,3 0-1-15,-3 1 0 16,1 6 1-16,-1 7-1 16,-2 5 1-16,0 5-1 15,-4 9 1-15,0 4-1 16,-1 5 1-16,0 5-2 15,0 12 1-15,-1-16 0 16,1 16 0-16,0 0 0 0,0 0-1 16,0 0 1-16,0 0 0 15,0 0-1-15,9 14 1 16,0-3 0-16,2 1 0 15,8 1 0-15,9-2 0 16,8 3 0-16,12 2 1 16,12-3-1-16,12 1 0 15,11-4 0-15,12 3-1 16,7-4 1-16,8 0-1 15,2-1 1-15,1-2 0 16,-3 2 0-16,-1-6-1 16,-9 2 1-16,-5-2 0 15,-5 0 1-15,-9 0-1 16,-11 0 0-16,-1-1 0 0,-10 0 0 15,-7 0 0-15,-5 2 0 16,-6-2 0-16,-6 0 0 16,-7 1 0-16,-2-1 0 15,-4 1 0-15,-4 1 0 16,-1-2 0-16,-3-1 0 15,-1 1 0-15,-2 1 0 16,0-2 0-16,-11 0 0 16,18 0 0-16,-18 0 0 15,19 1 0-15,-19-1 0 16,15 5 0-16,-15-5 0 15,14 13 0-15,-14-13 0 16,14 21 0-16,-5-10 0 16,-5 6 0-16,6 3 0 0,-5 2 0 15,4 2 0-15,-1 4 0 16,-3 1 0-16,4 4 0 15,-4 2 0-15,2-4 0 16,-2 4 0-16,0-6 0 16,-3 1 0-16,0-6 0 15,2 0-1-15,-4-4 0 16,1-5-1-16,-2-3 0 15,-2 2-2-15,3-14-3 16,-8 21-10-16,-6-20-17 16,14-1 1-16,-27-2-3 15,12-5 2-15</inkml:trace>
  <inkml:trace contextRef="#ctx0" brushRef="#br0" timeOffset="25495.4502">20848 13290 32 0,'0'0'30'0,"12"-5"0"16,-12 5-13-16,33-7-6 16,-14 3-3-16,20 6-2 15,7-2-2-15,17 5 0 16,11-3 0-16,19 7-2 15,15 1 0-15,16 1 0 16,17 3 0-16,12 4-1 16,12 3-1-16,2 3 1 0,5 4-1 15,-6 3 0-15,-7-5 0 16,-18 4 1-16,-23-6-1 15,-23-2 1-15,-29-3-1 16,-29-7 1-16,-37-12 0 16,-18 11 0-16,-36-12 0 15,-20-3 0-15,-28-6-1 16,-22-2 1-16,-20-7-1 15,-17 1 1-15,-11-3 1 16,-2 4-1-16,-1-3 2 16,14 5-1-16,14 4 0 15,23 2 0-15,27 3-1 16,23 3-1-16,26 4 0 0,30 2 0 15,18-3 0 1,37 10 0-16,20-4-1 0,23 1 1 16,23 2 0-16,16 3 0 15,15-1-1-15,7 2 1 16,0 2 0-16,-9-3-1 15,-9 3 0-15,-24-2 1 16,-23-1-1-16,-22-5 0 16,-28 1 0-16,-26-8 1 15,-32 9 0-15,-26-8-1 16,-23-1 1-16,-18-1 0 15,-25-3 0-15,-14 1 1 16,-8-2-1-16,2 1 1 16,4 1 0-16,12 2 0 0,21-1 0 15,19 3-1-15,24 0 1 16,27 4-1-16,37-5 0 15,11 15 0-15,35-6 0 16,26 3 0-16,19 0 0 16,23 3 0-16,17 1 0 15,7-3 0-15,-1 1 0 16,-7-1 0-16,-20-3-1 15,-16-2 1-15,-24-4 0 16,-31-3 0-16,-26-4 0 16,-31-1 0-16,-23-3 0 15,-21-1-1-15,-20 2 1 16,-20 1 0-16,-15 5 0 15,-15 4 0-15,-12 7 0 16,-3 6 0-16,7 1 0 0,7 4 0 16,19 2 0-16,20 0 1 15,25-2-1-15,30-1 0 16,35-6 0-16,35-5 0 15,34 1 0-15,26-1 0 16,24-1-1-16,20 1 0 16,18 1-2-16,4-3-2 15,5 9-3-15,-18-11-18 16,4 10-8-16,-25-10-2 15,-8 0 2-15</inkml:trace>
  <inkml:trace contextRef="#ctx0" brushRef="#br0" timeOffset="28034.1963">21755 13262 5 0,'0'0'17'15,"0"0"1"1,0 0 0-16,-10 8-5 0,10-8-4 16,0 0 0-16,0 0-1 15,0 0-1-15,1 12 0 16,-1-12-1-16,0 0 0 15,0 0-1-15,0 0 0 16,0 0 0-16,0 0 0 16,0 0-1-16,0 0 0 15,0 0 0-15,0 0-1 16,0 0 0-16,0 0 0 15,7-15-1-15,-7 15 2 16,6-14-2-16,-6 14 1 16,5-19-1-16,-1 6 0 15,0-2 0-15,1 1 0 0,-3 0-1 16,1 0 0-16,-1-1 0 15,0 2-1-15,0 2 1 16,0-2-1-16,-2 13 1 16,2-16-1-16,-2 16 0 15,-2-10 0-15,2 10 1 16,0 0-1-16,0 0 0 15,0 0 0-15,0 0-1 16,0 0 1-16,0 0 0 16,0 0 0-16,0 0 0 15,0 0 0-15,-4 13 0 16,4-13 1-16,0 0-1 15,0 0 0-15,0 0 0 16,11 10 1-16,-11-10-1 0,15 2 1 16,-3-2-1-16,4-1 0 15,3 0 0-15,3 0 1 16,3-1-1-16,4-1 0 15,4 1 0-15,0 0 0 16,0-1 0-16,1 3 1 16,-3-1-1-16,-4-1 0 15,-2 1 1-15,-3 2-1 16,-6-1 0-16,-7 0 0 15,3 0 0-15,-12 0 0 16,11 0 0-16,-11 0 0 16,0 0 0-16,13 1 0 15,-13-1 0-15,0 0 0 16,0 0 0-16,12-1 0 0,-12 1 0 15,0 0 0-15,0 0 1 16,0 0-1-16,0 0 0 16,11 1 0-16,-11-1 0 15,0 0 0-15,0 0 0 16,10 0 0-16,-10 0 0 15,0 0 0-15,13 2 0 16,-13-2 0-16,11 3 0 16,-11-3 0-16,14 3 0 15,-14-3 0-15,14 4 0 16,-14-4 0-16,10 3 0 15,-10-3 0-15,0 0 0 16,0 0 0-16,11 8 0 16,-11-8 0-16,0 0 0 15,0 0 0-15,0 0 0 0,2 12 1 16,-2-12-1-16,0 0 0 15,-4 15 0-15,4-15 0 16,-4 13 0-16,4-13 0 16,-5 18 0-16,5-18 0 15,-3 19 0-15,3-19 1 16,0 19-2-16,0-19 2 15,-2 15-1-15,2-15 0 16,4 14 0-16,-4-14 0 16,0 0 0-16,5 16 0 15,-5-16 0-15,0 0 0 16,0 0 0-16,0 0-1 15,5 10 0-15,-5-10-3 16,0 0-6-16,0 0-26 0,0 0-1 16,0 0 0-16,28-10-2 15</inkml:trace>
  <inkml:trace contextRef="#ctx0" brushRef="#br1" timeOffset="63133.686">4307 13001 24 0,'19'-12'26'0,"-19"12"0"16,0 0-14-16,20 4-2 15,-20-4-3-15,12 29 0 16,-10-11 0-16,9 11-1 15,-7-1-1-15,6 8-1 16,-4 0 0-16,3 7-2 16,-2-3 1-16,4 8-1 15,-4 0 0-15,1 4-1 16,1-4 1-16,4 6-1 15,-3-4 0-15,2 1 0 16,-1-4 0-16,3-3 0 16,-2-6 0-16,3 0 0 0,-3-6 0 15,0-3 0-15,-1-4 0 16,2-2 0-16,-1-2 0 15,0 2-1-15,2-3 1 16,-4-3-2-16,2 1 1 16,-2 0-1-16,-1-2 1 15,2-2-1-15,-5 0 1 16,1-3-1-16,-7-11 1 15,9 15 1-15,-9-15-1 16,0 0 0-16,13 13 0 16,-13-13 1-16,0 0-1 15,0 0 1-15,0 0-1 16,0 0 1-16,0 0 0 15,0 0-1-15,0 0 1 16,0 0-1-16,0 0 1 0,10 3-1 16,-10-3 1-16,0 0-1 15,13-4 1-15,-13 4-1 16,18-3 0-16,-6 0 0 15,2-1 2-15,3 1-2 16,1-1 0-16,2 0 0 16,5-2 0-16,1 0 0 15,3-2 1-15,1 2-1 16,6 0 1-16,-2 1-1 15,0-2 0-15,3 2 1 16,1-3-1-16,-1 4 2 16,1-1-2-16,0-2 2 15,2 1-2-15,-1 0 1 16,-2 0-1-16,1 0 2 0,5 1-2 15,-4 1 0-15,2 0 1 16,1 1-1-16,-3-1 0 16,7 0 1-16,-2 0 0 15,-2-1-1-15,5 0 0 16,-3-1 0-16,2 0 1 15,2 0-1-15,-7 0 0 16,3 0 0-16,-2 3 0 16,-3-1 0-16,2 2 0 15,-4 1 0-15,0-2 0 16,-1 3 0-16,-2-1 0 15,2 1 0-15,2-2 0 16,-1 2 0-16,4-1 0 16,-1 0 0-16,2-1 0 0,2 1 0 15,-2 1 0-15,4-1 0 16,-2 1 0-16,2-1 0 15,-3 1 0-15,2 1 0 16,0-2 0-16,6 1 0 16,-1 0 0-16,3-1 0 15,-2 0 0-15,6-2 0 16,-1 1 0-16,2-3 1 15,2 1-1-15,0-1 0 16,3-1 0-16,0 2 0 16,3-2 1-16,-1 3-1 15,-1-1 0-15,2 2 0 16,-1-2 0-16,0 1 0 15,-2-1 0-15,0 1 0 16,1-2 0-16,-1 1 0 0,-1-2 0 16,-3-1 0-16,2 2 1 15,-4-1-1-15,0 1 0 16,-2-2 0-16,-3 1 0 15,1 2 0-15,0-1 0 16,-2 2 1-16,1-1-1 16,0 3 0-16,3 0 0 15,0 1 0-15,2 0 1 16,-1 1-1-16,0-1 0 15,1 1 0-15,-1-1 0 16,-1 0 0-16,2-1 0 16,0-1 0-16,1-2 0 0,-2 1 1 15,1-1-1-15,5 1 0 16,-3 0 0-16,4-1 0 15,-1 0 0-15,-1 1 0 16,2 1 0-16,-4-2 0 16,2 1 0-16,-2-2 0 15,2-3 0-15,-4 2 0 16,4-1 1-16,-2 0-1 15,0 0 0-15,2-1 0 16,-4 2 0-16,3-1 0 16,-3 0 0-16,-4-1 0 15,-2 2 0-15,-4 1 0 16,-3-1 0-16,0 2 0 15,-1-2 0-15,-2-2 1 16,1 5-1-16,-2-6 0 0,1 1 1 16,-2 0-1-16,-2 1 1 15,2-1-1-15,-5 4 0 16,4-3 1-16,-3 3-1 15,1 1 0-15,5 1 0 16,-2 0 0-16,2 1 0 16,1 1 0-16,0 0 0 15,0 3 0-15,4-2 0 16,1 0 0-16,-1 0 0 15,3 1 0-15,-1-3 0 16,3 2 1-16,4-3-1 16,0 0 0-16,0-4 0 15,0 3 0-15,-1-4 0 16,3 1 0-16,-2-2 0 0,2-1 0 15,0-1 0-15,1 2 1 16,-3-1-1-16,2 1 0 16,0 1 0-16,2-2 0 15,-4 2 1-15,4 0-1 16,-3-1 0-16,2 1 0 15,-4 2 0-15,2-2 0 16,-2 2 0-16,1 0 0 16,-1-1 0-16,0 2 1 15,-2-1-2-15,0 3 1 16,-1-4 0-16,-1 3 1 15,2-2-2-15,1 0 1 16,-1 1 1-16,2-3-1 0,-2 2 0 16,4-3 0-16,-1 0 0 15,3-1 0-15,-5 2 0 16,3-4 0-16,-1 5-1 15,0-4 1-15,0-1 0 16,2 5 1-16,-2-1-1 16,-2 1 1-16,0 2-1 15,3 1 1-15,-3-1-1 16,3 0 1-16,-4 2-1 15,1 0-1-15,0 2 1 16,-1-4 0-16,1 4 0 16,0-1 0-16,-1 1-1 15,4 0 1-15,-4 0 0 16,1-1 0-16,-1 0 0 0,3-1 0 15,-2 0 0-15,-1 0 1 16,0-1-1-16,-4 1 0 16,6 0 0-16,-4 0 0 15,0 1-1-15,-1 0 1 16,2-1 0-16,0 1 0 15,2 1 0-15,-4-2 0 16,1 0 0-16,2 0 0 16,0 0 0-16,-1 0 0 15,0 0 0-15,-1-1-1 16,-3 1 1-16,0 0 0 15,-5-1 0-15,2 0 0 16,-3-1 0-16,-2 0 0 16,-1 1 0-16,0-2 0 15,0 0 1-15,3 0-1 0,-3 2 1 16,1 1-1-16,2-4 0 15,1 4 1-15,-3 1-1 16,3-1 0-16,1 2 0 16,-2 0 0-16,6 3 0 15,-3-3 0-15,2 1 0 16,0 0 0-16,3 0 0 15,3-1 0-15,0 1 0 16,2 0 0-16,-3-1 0 16,3 2 0-16,-2-1 0 15,-2 1 0-15,-1-1 0 16,-1 0 0-16,-1 0 1 15,-1-1-1-15,1 0 0 16,1 0 0-16,-1 0 0 0,2 0 0 16,0-1 0-16,3 0 0 15,-1 1 0-15,-3 0 0 16,2 0 0-16,-1 0 1 15,-3 0-1-15,2 0 0 16,-1 0 0-16,2 0 0 16,1 0 0-16,2-2 0 15,-2 2 0-15,2-1 0 16,-4 1 0-16,5-1 0 15,-4-1 0-15,-1 1 0 16,-4-2 0-16,1 2 1 16,-2-2-1-16,1 2 0 15,-1 0 0-15,2-2 0 16,-1-2 0-16,4 2 0 0,-1 0 0 15,1-1 0-15,1 0 0 16,-1 1 0-16,-2 2 0 16,0-4 0-16,2 4 1 15,-1-2-1-15,-4 2 0 16,4 0 0-16,-1 0 0 15,0 0 0-15,-2-3 0 16,3 3 0-16,-4 0 1 16,-1-1-1-16,5-1 0 15,-4 2 0-15,-2-1 0 16,2 1 0-16,1 0 0 15,0-2 0-15,-1 2 0 16,1 1 0-16,1 0 0 16,0 1 0-16,2-1 0 15,-1 2 0-15,-1 0 0 0,0 0 0 16,0 0 0-16,-4 1 0 15,1-1 0-15,1 0 0 16,0 0 0-16,-3 0 0 16,1-1 0-16,0 0 0 15,1 0 0-15,1-1 0 16,0 0 0-16,-4-1 0 15,4 0 0-15,-2 0 0 16,0-3 0-16,-1 2 0 16,-3-1 0-16,3-1 0 15,-5 0 0-15,1 0 0 16,-1-1 0-16,-3 2 0 15,1 0 0-15,0 1 0 16,0-1 0-16,-3 1 0 0,1-1 0 16,-1 2 0-16,1 0 0 15,-2-1 0-15,-1 1 0 16,-1-1 0-16,0 2 0 15,-3-1 0-15,2 0 0 16,-1 0 0-16,1-1 0 16,-2 2 0-16,-1-2 0 15,2 2 0-15,1-1 0 16,-2 1 0-16,0 0 0 15,0-1 0-15,-2 1 0 16,1 0 0-16,-2 0 0 16,-2 0 0-16,1 0 0 15,-1 0 0-15,-1 1 0 16,1 0 0-16,-2-1 0 0,2 2 0 15,0 0 1-15,0-1-1 16,0 0 0-16,-1 0 0 16,-1 1 1-16,1-2-1 15,-2 3 0-15,2-3 0 16,-3 0 0-16,-1 1 0 15,2 0 0-15,1-1 0 16,-5 1 0-16,5 1 0 16,-3-2 0-16,-3 0 0 15,2 0 0-15,-13 0 0 16,16 0 0-16,-16 0 0 15,12 0 0-15,-12 0 0 16,0 0 0-16,10 0 0 0,-10 0 0 16,0 0 0-16,0 0 0 15,0 0 0-15,0 0 0 16,0 0 0-16,0 0 0 15,0 0 0-15,0 0 0 16,0 0-1-16,0 0 0 16,0 0-1-16,0 0-1 15,0 0-6-15,6 11-19 16,-18-13-7-16,12 2-3 15,-9-22-2-15</inkml:trace>
  <inkml:trace contextRef="#ctx0" brushRef="#br1" timeOffset="68463.153">4360 12960 20 0,'-4'-11'28'16,"8"-1"-1"-16,-4 12-13 15,1-26-3-15,-1 26-3 16,14-21-2-16,0 13 0 15,-4-1-2-15,12 2 0 16,-2-1-1-16,8 3 1 16,-3-4-1-16,11 4 0 15,-5-5 1-15,9 3-1 0,-1-5 0 16,4 8 0-16,2-4 0 15,4 2-1-15,-2-2 1 16,8 3-1-16,3-2 0 16,8 1 0-16,2 0 0 15,11-5 0-15,3 2-1 16,5 1 0-16,5-4 0 15,5 4-1-15,-2 0 1 16,5 0-1-16,-3 1 0 16,2 0 0-16,0 2 1 15,-3 0-1-15,-1 0 0 16,2 1 0-16,-5-2 1 15,1 1-1-15,-1 1 0 16,-1 1 1-16,-2-1-1 0,1-2 1 16,0 1-1-16,-1 0 1 15,-1-1-1-15,1 2 1 16,1-4-1-16,2 1 1 15,0-1-1-15,6-2 0 16,0 2 1-16,3-1-1 16,2-3 0-16,2 4 0 15,3-3 1-15,-1 2-1 16,-3 0 0-16,2 0 1 15,-5-1-1-15,1 0 1 16,-1-1 0-16,-4 3 0 16,1-5 0-16,-1 2 1 15,0-2-2-15,3 0 1 16,-1 2-1-16,1-1 0 0,3 1 0 15,0-1 0-15,0-2 0 16,-4 3 0-16,-2-1 0 16,-1-2 1-16,-4 4-1 15,-4-3 0-15,0 3 1 16,-8-3-1-16,1 3 0 15,3-2 1-15,-1 3-1 16,-6 0 1-16,7-1-1 16,-2 1 0-16,-2 3 1 15,1-3-1-15,-2 3 0 16,0 1 0-16,0-2 0 15,3 4 0-15,-4 0 0 16,3 0 0-16,3-1 0 0,0 3 1 16,2 0-1-16,-1-1 0 15,0 1 0-15,5 1 0 16,-5 0 0-16,5 1 0 15,-1-1 0-15,-2 2 0 16,-1-1 0-16,3 0 0 16,-4 3 0-16,1-4 0 15,-1 0 0-15,-3 0 0 16,-2 1 0-16,1-1 0 15,-1 0 0-15,0 0 0 16,-2 0 0-16,2 0 0 16,-2 1 0-16,4-1 1 15,-3 1-1-15,1 0 0 16,-5 1-1-16,5-2 1 15,-3 1 0-15,-3 0 0 0,1 0 0 16,-3-2 0-16,2-1 0 16,-1 0 0-16,0 0 0 15,-4-1 0-15,1-1 0 16,4 0 0-16,-2-1 0 15,-3 0 0-15,0 2 0 16,1-1 0-16,-1-1 0 16,-2 1 0-16,0 0 0 15,-1 0 0-15,0-2 0 16,3 2 0-16,-1-2 0 15,-2 3 0-15,5-3 0 16,-2 2 0-16,3-3 1 16,0 4-1-16,-2-2 0 15,0 0 0-15,1 0 0 0,-2 1 0 16,4 2 0-16,-2 0 0 15,-1 1 0-15,1 1 0 16,1 0 0-16,0 0 0 16,-2 1 0-16,1 0 0 15,0 0 0-15,0-1 0 16,-1 1 1-16,1 0-1 15,-1-1 0-15,0-1 0 16,-3 0 0-16,-2 0 0 16,1 0 0-16,-2 0 0 15,-1 0 0-15,-4-2 0 16,3 2 0-16,-1-1 0 15,-4 1 1-15,0-2-2 0,-5 1 2 16,3 0-2-16,-1 1 2 16,-3-3-1-16,1 2 0 15,-1-1 0-15,0 2 0 16,-3 0 0-16,5-1 0 15,-4 2 0-15,2-1 0 16,-1 1 0-16,-1-1 0 16,3 2 0-16,1-1 0 15,2-1 1-15,1 1-1 16,2 1 0-16,3 0 0 15,2 0 0-15,6 0 0 16,-1 0 0-16,0 3 0 16,4-2 0-16,3 2 0 15,1-1 1-15,-1-1-1 0,4 2 0 16,-2-2 0-16,-1 3 0 15,-3-1 0-15,-5 2 0 16,-1-4 1-16,-3 3-1 16,-4-3 0-16,-5 2 0 15,-4-2 0-15,0-2 0 16,-2-3 0-16,-2 0 0 15,0 0 0-15,5-1 0 16,-4 1 0-16,1 1 0 16,0 0 0-16,-1 0 0 15,-1 2 0-15,1-1 0 16,-5 1 0-16,-2-1 1 15,2-1-1-15,0 0 0 16,2 1 0-16,-3-1 0 0,1-2 0 16,0 3 0-16,0-1 0 15,2 1 0-15,0-1 0 16,2 3 0-16,-1-2 0 15,0 1 0-15,-1-4 0 16,-1 3 0-16,-1 1 0 16,-2 1 0-16,-2-1 0 15,-3 0-1-15,-1 2 1 16,-2 0 1-16,2-1-1 15,-3 0 0-15,2-1 0 16,1 1 0-16,-1-1 0 16,-2-1 0-16,1 1 0 15,-4 0 0-15,3 0 0 16,-2-1 0-16,1 1 0 15,-2-1 0-15,-1 2 0 0,-3 1 0 16,3-2 0-16,-1 1 0 16,-3 0 0-16,0 3 0 15,-1-2 0-15,1 0 0 16,-5-2 0-16,0 2 0 15,-1-1 0-15,-3 0-1 16,2-1 1-16,-3 1 0 16,-2 0 0-16,0 0 0 15,-1 0 0-15,1 1 0 16,-2-2 0-16,2 1 0 15,-12-1 0-15,15 1 0 16,-15-1 0-16,14 1 0 16,-14-1 0-16,12 0 1 15,-12 0-1-15,11 1 0 0,-11-1 0 16,0 0 0-16,13-1 0 15,-13 1 0-15,0 0 0 16,14 4 0-16,-14-4 0 16,0 0 1-16,14 2-1 15,-14-2 0-15,12 0 0 16,-12 0 0-16,0 0 1 15,14 0-1-15,-14 0 0 16,0 0 0-16,12 0 0 16,-12 0 0-16,0 0 0 15,14-1 0-15,-14 1 0 16,11-5 0-16,-11 5 0 15,13-2 0-15,-13 2 0 16,11-1-1-16,-11 1 0 0,12 16-3 16,-2 10-12-16,-13-6-17 15,16 1-4-15,2-25-4 16,16-17-1-16</inkml:trace>
  <inkml:trace contextRef="#ctx0" brushRef="#br1" timeOffset="75326.4666">22176 12072 8 0,'0'0'8'15,"0"0"-5"-15,14-1-2 16,-14 1-1-16,15-2 0 15,-15 2-1-15,18-4 2 16,-18 4 2-16,11-2 3 16,-11 2 2-16,0 0 1 0,14 1 2 15,-14-1 1-15,0 0 0 16,0 0-1-16,0 0-3 15,0 0-1-15,0 0-3 16,0 0 0-16,0 0-1 16,9-9 0-16,-9 9 0 15,0 0 1-15,0 0-1 16,0 0 1-16,0 0 0 15,0 0 0-15,13 3-1 16,-13-3 0-16,0 0 0 16,0 0-1-16,15 10 0 15,-15-10 0-15,12 5 0 16,-12-5 0-16,12 6-1 15,-12-6 1-15,10 13 0 16,-10-13-1-16,8 11 2 0,-8-11-2 16,6 14 0-16,-6-14 0 15,3 16 0-15,-3-16 0 16,5 18-1-16,-1-8 1 15,0 2 0-15,-1-2 0 16,1 2-1-16,0-1 1 16,1 2 0-16,0-3-1 15,0 3 1-15,0-1-1 16,0-1 1-16,-2 3 0 15,1-3-1-15,-3 3 1 16,-1 2 0-16,0-3-1 16,0 2 1-16,-2 1-1 15,0-1 2-15,1 0-2 16,-2 0 2-16,2-1-2 0,-3 2 2 15,3 1-2-15,-3-1 0 16,1 1 0-16,1-1-1 16,-3 0 1-16,0 1-1 15,2-1 1-15,-2-1-2 16,1-1 2-16,-1 1 1 15,0-3-1-15,1 0 0 16,1-1 0-16,1 1 0 16,0 0 0-16,2-3 0 15,0 2 1-15,0 1-1 16,0-1 0-16,0 0 0 15,1 1 0-15,2-1 0 16,-3 1 0-16,3-1 0 0,-2 0 0 16,0-1 0-16,-1-10 0 15,6 22 0-15,-5-11 0 16,4 1 0-16,-1 1 0 15,1-1 0-15,0 1 0 16,0 3 0-16,3-1 0 16,-2-1 1-16,2 2-1 15,-2-2 0-15,3-1-1 16,-4-2 2-16,3 2-1 15,-2-2 0-15,0 1 0 16,-6-12 0-16,11 16 0 16,-11-16 0-16,0 0 0 15,11 13 0-15,-11-13 0 16,0 0 1-16,0 0-1 0,0 0 0 15,0 0 0-15,6 10 0 16,-6-10 1-16,0 0-1 16,0 0 0-16,0 0 0 15,0 0 0-15,0 0 0 16,0 0 1-16,0 0-1 15,0 0 0-15,0 0 0 16,0 0 0-16,-3 9 0 16,3-9 0-16,0 0 1 15,0 0-1-15,-8 12 0 16,8-12 1-16,0 0-1 15,-9 11 0-15,9-11 0 16,0 0 0-16,-8 12 0 16,8-12 0-16,0 0 0 0,-6 14 1 15,6-14-1-15,0 0 0 16,-5 9 0-16,5-9 0 15,0 0 0-15,0 0 0 16,0 0 0-16,0 0 0 16,0 0 0-16,0 0 0 15,-9 10 0-15,9-10 1 16,0 0-1-16,0 0 0 15,0 0 1-15,0 0-1 16,0 0 1-16,0 0-1 16,0 0 1-16,0 0 0 15,0 0-1-15,0 0 1 16,0 0 0-16,0 0 0 15,0 0-1-15,0 0 1 16,0 0-2-16,0 0 0 0,0 0-4 16,8 13-31-16,-21-17-2 15,8-8 0-15,-14-12-5 16</inkml:trace>
  <inkml:trace contextRef="#ctx0" brushRef="#br2" timeOffset="100302.384">4367 12140 44 0,'-13'-24'19'0,"11"11"0"15,-11-10 4-15,12 14-5 16,-8-9-8-16,9 18-3 15,-3-13-2-15,3 13-2 16,5 15 0-16,0 7-1 16,-1 11 0-16,3 10 0 15,-2 11 0-15,5 11 1 16,-2 6-1-16,2 8 1 0,-2-1 0 15,2 2-2-15,4-4 0 16,-2-6 0-16,4-5-2 16,-1-10-3-16,2 4-5 15,-9-16-24-15,5-5-1 16,-8-14-3-16,-2-12 2 15</inkml:trace>
  <inkml:trace contextRef="#ctx0" brushRef="#br2" timeOffset="101242.384">4349 12474 16 0,'0'0'29'15,"-16"0"0"-15,16 0 2 16,0 0-22-16,0 0-2 15,19-4-1-15,-2 1-1 16,11 3 0-16,3-6 0 16,13 1-1-16,8-4-1 15,12 3 1-15,9-8-1 16,9 4 0-16,13-6-1 15,8 2 0-15,11-2 0 16,11 1-1-16,8-5 0 16,6 2 2-16,6-3-2 15,8 0 0-15,2-1-1 16,6 2 1-16,-1-3 0 15,7 2-1-15,1 1 1 0,-1 2-1 16,3 2 0-16,-3 1 0 16,7 0 0-16,-2 2 0 15,2 2 0-15,-1 0-1 16,1 3 1-16,-2-2 0 15,-1 2 0-15,-3 2 0 16,-4 0 0-16,-3 1 0 16,-6-1 0-16,-5 0 0 15,-7 1 0-15,3-1 0 16,-9 1 1-16,-1-2-1 15,-4 0 0-15,-2 0 0 16,-5 0 0-16,0 0 0 16,-2 0 1-16,-2 0-2 15,-8-1 2-15,-3 1-2 0,1 0 2 16,-6 0-1-16,-6 0 0 15,-4 3 0-15,-6-2 0 16,-5 4 0-16,-10-1 0 16,-6 1 0-16,-10 1-1 15,-7 0 1-15,-10 1 0 16,-9-1-1-16,-7 2 0 15,-7-2-1-15,-6 1-1 16,-12 0 1-16,0 0 0 16,0 0 0-16,0 0 1 15,0 0-1-15,0 0 1 16,-15-8 0-16,15 8-1 15,-13 0-1-15,13 0-4 16,-13 3-8-16,13-3-17 16,0 0-1-16,-2 12 0 0</inkml:trace>
  <inkml:trace contextRef="#ctx0" brushRef="#br2" timeOffset="101678.384">11725 11597 70 0,'-13'-8'36'16,"13"8"1"-16,-2-10-7 15,2 10-29-15,0 0 0 16,-8 22 1-16,3-3-1 15,4 9-1-15,-1 5 1 16,1 12-1-16,-2 6 1 16,4 9-1-16,2 7 0 0,3 4-2 15,3 8-3-15,-5-8-27 16,15 3-5-16,2-16 1 15,4-21-2-15</inkml:trace>
  <inkml:trace contextRef="#ctx0" brushRef="#br2" timeOffset="107163.384">10942 12137 39 0,'-22'-4'33'16,"2"0"2"-16,1 0-2 15,0 4-28-15,-2-7-3 16,10 6-1-16,11 1 0 16,-14-1 0-16,14 1-2 15,0 0 1-15,0 0 0 16,0 0 0-16,10 7 1 15,-10-7 1-15,13 1 0 0,-3 3 0 16,-10-4 0-16,23 1 1 16,-9-1-1-16,5 0-1 15,3-1 1-15,3 1-1 16,9-3 2-16,0 2-3 15,5 1 1-15,5-2-1 16,3 1 1-16,3 0-1 16,0 1 0-16,3-2 1 15,-2 2-1-15,-1 2 0 16,-3-2 0-16,-2 1 1 15,-9 0-1-15,-4 1 1 16,-8-2-1-16,-2 1 1 16,-9-1 1-16,-2 0-1 0,-11 0 1 15,0 0 0-15,0 0 0 16,0 0 0-16,0 0-1 15,0 0 1-15,-11 0-1 16,11 0-1-16,-14 1 1 16,14-1-1-16,-16-1 0 15,16 1 0-15,-14 0 0 16,14 0 0-16,0 0 0 15,-13 1 0-15,13-1 0 16,0 0 0-16,0 0 0 16,0 0 0-16,0 0 0 15,0 0 0-15,0 0 0 16,0 0-1-16,0 0 1 15,0 0 0-15,0 0 0 0,18 3 0 16,-8-3 1-16,5-1-1 16,0-1 0-16,4 1 0 15,1 0 0-15,2-2 0 16,1 2 0-16,-4-3 0 15,3 2 0-15,-1 0 1 16,-2 0-1-16,0-1 0 16,0 2 1-16,-4 0-1 15,2-1 0-15,-2 1 1 16,-1 0-1-16,-1 1 1 15,-13 0-1-15,19 0 1 16,-19 0 0-16,10-1-1 16,-10 1 0-16,0 0 1 15,0 0-1-15,0 0 0 16,0 0 1-16,0 0-1 0,0 0 1 15,0 0-1-15,0 0 0 16,0 0 0-16,0 0 1 16,12 1-1-16,-12-1 0 15,0 0 0-15,17 6 0 16,-2 0 0-16,2-1 0 15,11 1 0-15,6 3 0 16,9-2 0-16,7 0 0 16,9 1 0-16,9-1 0 15,6 0 0-15,5-5 0 16,5 2 0-16,6-1-1 15,0-1 2-15,-4-1-2 16,-2 0 1-16,-7 0 0 16,-8 0 0-16,-11-1 0 0,-5 1 0 15,-9 2 0-15,-10-5 0 16,-6 4 0-16,-7-2 0 15,-7 0 0-15,-5 0 1 16,-9 0-1-16,13 0 0 16,-13 0 0-16,0 0 0 15,0 0 1-15,0 0-1 16,0 0 0-16,0 0 0 15,0 0 0-15,0 0-1 16,0 0 1-16,0 0 0 16,0 0 0-16,0 0 0 15,0 0 0-15,-11-2 0 16,11 2 0-16,0 0 0 15,0 0 0-15,0 0 0 0,0 0 0 16,0 0 0-16,0 0 0 16,0 0 0-16,0 0 0 15,0 0 0-15,0 0 0 16,0 0 0-16,0 0 0 15,0 0 0-15,0 0 0 16,0 0 0-16,0 0 0 16,0 0 0-16,0 0 0 15,0 0 0-15,0 0 0 16,-11-9 0-16,11 9 0 15,0 0 0-15,0 0 0 16,0 0 0-16,-10-7 0 16,10 7 0-16,0 0 0 15,0 0 0-15,0 0 0 16,0 0 0-16,0 0 0 0,-7-11 0 15,7 11 0-15,0 0 0 16,0 0 0-16,-2-14-1 16,2 14 1-16,-3-15 0 15,1 3 0-15,-2-1 0 16,2-2 0-16,-3-3 0 15,3 0 0-15,-3-4 0 16,1-1 0-16,-1-1 0 16,0-2 1-16,-3-6-2 15,3 0 2-15,-2-4-2 16,-3-4 1-16,1-2 3 15,-5-3-4-15,-4 1 2 16,-2 0-1-16,-5 1 0 16,-3 1 0-16,-4 2 1 0,-2 5-1 15,-3 4-2-15,-1 3 2 16,-1 5 0-16,-2 4 1 15,-2 5-2-15,2 4 2 16,-1 3-1-16,-1 7 0 16,0 3 0-16,-3 5 0 15,-2 5 0-15,3 5 0 16,-5 9 0-16,1 5 0 15,-6 5 1-15,3 9 0 16,-5 4-2-16,0 2 1 16,5 2 0-16,2-1 0 15,3-4 0-15,10-1 0 16,3-7-2-16,8-5 2 0,5-6 0 15,9-6 0-15,3-1 0 16,4-4 0-16,5-3 0 16,0-5-1-16,4 1 1 15,-4-12 0-15,8 16 0 16,-8-16 0-16,8 12 0 15,-8-12 0-15,0 0 0 16,14 10 0-16,-14-10 0 16,0 0 0-16,0 0 0 15,13 6 0-15,-13-6 0 16,0 0 0-16,10 2 0 15,-10-2 0-15,0 0 0 16,12-1 0-16,-12 1 0 16,0 0 0-16,12-2 0 0,-12 2 0 15,0 0 0-15,11-11 0 16,-11 11 0-16,13-13 0 15,-13 13 0-15,13-24 0 16,-3 6 0-16,0-5 0 16,-1-4 0-16,0-4 0 15,1-5 0-15,-7 1 0 16,2-5 0-16,-7 0 0 15,1 1 2-15,-4-4-3 16,-4 4 2-16,-5 1-1 16,-1 1 1-16,-4 2-2 15,-2 2 2-15,-5 4-1 16,-3 4-1-16,-3 2 1 15,-2 3 0-15,-7 5 0 0,-2 0 0 16,-3 6 0-16,0 2 0 16,-5 6-1-16,-3 4 1 15,-2 6 0-15,1 6 1 16,-2 6-2-16,-3 3 2 15,3 9-1-15,4 0 1 16,-2 5 0-16,6-1-2 16,6 2 1-16,2 2-1 15,7-1 1-15,2-1 0 16,8 0 0-16,1 3-3 15,4-3 3-15,4-2 1 16,1 1-1-16,1-1 0 16,6-5 0-16,0 1 0 15,1-5 0-15,2-3 0 16,2-2 0-16,-1-3 0 0,3 1 0 15,2-2 0-15,0-1 0 16,-1-1 0-16,4 0 0 16,-1-2 0-16,0 0 0 15,1-3 0-15,-5-12 0 16,10 19 0-16,-10-19 0 15,9 10 0-15,-9-10 1 16,0 0-1-16,0 0 0 16,0 0 0-16,0 0-1 15,0 0 1-15,0 0-1 16,0 0-2-16,13 9-3 15,-21-19-15-15,8 10-16 16,5-10-2-16,-3-5-1 0,-5-11 0 16</inkml:trace>
  <inkml:trace contextRef="#ctx0" brushRef="#br2" timeOffset="108553.384">11362 11363 21 0,'-17'-9'31'0,"4"7"0"16,-2-5 1-16,4-1-24 0,11 8-3 15,-18-7-1-15,18 7 0 16,0 0 0-16,0 0-1 16,0 0 1-16,0 0-1 15,0 0 1-15,0 0 1 16,0 0-1-16,0 0 1 15,0 0 0-15,0 0-2 16,0 0 0-16,0 0-1 16,0 0 0-16,0 0-1 15,0 0 0-15,0 0 0 16,0 0 0-16,0 0 0 15,0 0 0-15,0 0 0 16,-9-13 0-16,9 13 0 16,-1-18 1-16,2 5-2 0,-2-7 1 15,2-2 0-15,3-8 0 16,-1-3-1-16,2-6 1 15,-1-10-2-15,3-7 2 16,-1-8 0-16,0-11 0 16,0-6 1-16,-2-11-1 15,-3-4 0-15,-2-4 1 16,-5-2 0-16,-2 1-1 15,-4 0-1-15,1 3 2 16,-5 5-3-16,2 5 3 16,-1 4-2-16,0 8 0 15,3 3 0-15,1 5-1 16,4 6 0-16,-1 6 1 15,3 1-1-15,0 5 0 16,4 4 0-16,2 6 0 0,-1 2 0 16,3 6 1-16,-1 4 0 15,2 7 0-15,-3 4 0 16,2 6 0-16,-3 11 0 15,4-13-1-15,-4 13 1 16,0 0 0-16,0 0-1 16,7 13 1-16,-7-13-2 15,10 19 1-15,-5-9-3 16,12 12-6-16,-11-9-22 15,16 1-4-15,-6-10-3 16,8-5 1-16</inkml:trace>
  <inkml:trace contextRef="#ctx0" brushRef="#br2" timeOffset="110040.384">13114 11526 24 0,'-13'4'30'16,"13"-4"1"-16,0 0-1 15,0 0-26-15,0 0-2 0,0 0 0 16,0 0-1-16,0 0 0 16,0 0-1-16,0 0 2 15,14-5 2-15,-14 5 0 16,0 0 2-16,0 0-1 15,0 0 1-15,0 0 0 16,0 0-1-16,-8-17-1 16,8 17 0-16,-15-13-1 15,15 13-1-15,-20-18 0 16,10 9 0-16,-3-2 0 15,5-2-1-15,-1-3 1 16,3 1-1-16,1-6 0 16,1-2 0-16,-1-7 0 15,4-6 0-15,-4-9 0 0,2-6 0 16,-2-4 0-16,3-8 0 15,-2-8 1-15,0-6 0 16,0-6 0-16,1-3 0 16,-2-3 0-16,1-2 1 15,-1-5-1-15,-3 1 0 16,-3 1 0-16,2-1-1 15,-4 3 1-15,-1 2-2 16,1 1 2-16,-5 4-2 16,5 3 1-16,1 3-1 15,-3 4-1-15,1 4 0 16,0 5 1-16,-1 4-1 15,-3 3 1-15,3 8-1 16,1 1 0-16,-2 1 0 0,2 7 2 16,0 4-1-16,3 2 0 15,0 3 0-15,2 1 0 16,-1 5 0-16,2 4 1 15,3 1-1-15,0 0 0 16,1 2 0-16,3 4 0 16,-1-2 0-16,2 0 0 15,0 1 0-15,3 2 0 16,-1-4 0-16,1 1 0 15,1 2 0-15,-1 1 0 16,2 2 0-16,-3 2-1 16,3 0 1-16,-5 11-2 15,5-12 1-15,-5 12-2 16,0 0-3-16,20 23-14 0,-20-23-18 15,7 16 0-15,-7-16-2 16,0 0 0-16</inkml:trace>
  <inkml:trace contextRef="#ctx0" brushRef="#br2" timeOffset="111144.384">11937 9252 58 0,'-12'-10'33'0,"12"10"1"15,-18-19-11-15,18 19-17 16,-12-8-2-16,12 8-1 16,0 0-2-16,5 16 1 15,-5-5-1-15,2 10 0 16,-2 3 0-16,3 9 2 15,-6 5 0-15,2 9 0 16,-3 5 0-16,0 8 0 16,-5 6-1-16,3 6 1 0,-1 6-2 15,-1 2 1 1,-1 0-2-16,1-1 1 0,-2-1-2 15,0-5 1-15,-2-3-1 16,4-2 1-16,-3-5 0 16,1-2 0-16,5-5-1 15,-1-1 1-15,0-2 0 16,5-5 0-16,1-3 0 15,0-5 0-15,0-5 0 16,1-1 0-16,1-5 0 16,-2-3 0-16,1-2 0 15,-1 1-2-15,0-4 2 16,4 1-2-16,-2 1 2 15,1-2-2-15,3 2 2 16,1 0-2-16,0-2 2 0,0 1 0 16,3 0 0-16,0 2 0 15,-1 0 0-15,4 1 0 16,-3 0 0-16,0 1 0 15,1 0 0-15,0-2 0 16,0 1 0-16,1-3 0 16,-1 0-1-16,0 0 1 15,0-5 0-15,0 2 0 16,-2-1 0-16,0 0 0 15,0-3 0-15,-4 0 0 16,3 0 0-16,-1-3 0 16,3-2 0-16,-2 1 0 15,-8-11 0-15,13 20 0 16,-13-20 0-16,12 15 0 0,-12-15 0 15,12 15 0-15,-12-15 0 16,9 13 1-16,-9-13-2 16,6 15 1-16,-6-15 0 15,5 17 0-15,-5-17 0 16,4 12-1-16,-4-12-2 15,0 0-6-15,7 16-19 16,-7-16-9-16,0 0 1 16,-11-3 0-16</inkml:trace>
  <inkml:trace contextRef="#ctx0" brushRef="#br2" timeOffset="112127.384">11960 9234 16 0,'-10'-11'25'16,"10"11"-1"-16,0 0 1 16,0 0-24-16,-15-9-1 0,15 9 0 15,0 0-1-15,0 0 0 16,-12 2 1-16,12-2 0 15,0 0 2-15,0 0 0 16,0 0 2-16,-11 6 1 16,11-6 0-16,0 0 0 15,0 0 1-15,0 0-1 16,0 0 0-16,0 0-1 15,0 0 0-15,0 0-2 16,-3-12 1-16,3 12-1 16,0-10 0-16,0 10 0 15,3-17 0-15,-3 5 0 16,2 0-1-16,-2 0 0 0,3 1 1 15,-1 0-1-15,-2 11-1 16,6-20 1-16,-6 20-2 16,0 0 0-16,6-14-4 15,-6 14-8-15,11 15-19 16,-11-15-1-16,15 7 1 15,-15-7 0-15</inkml:trace>
  <inkml:trace contextRef="#ctx0" brushRef="#br2" timeOffset="113242.384">10882 8202 22 0,'-16'-11'28'0,"-6"-4"0"16,8 3 0-16,1 5-21 15,1-3-2-15,12 10-1 16,-4-13-1-16,4 13 1 15,19-11-1-15,1 7 0 16,8-3 0-16,10 0 0 16,3-2 0-16,12 3 0 15,8-2 0-15,10 5-1 16,9-5 1-16,10 6-2 0,5-5 1 15,9 2-1-15,4-2-1 16,6 3 1-16,-1-3-1 16,-4 0-1-16,-5 0 2 15,-5 1-2-15,-12-1 2 16,-11 2-1-16,-13 3 0 15,-11-1 0-15,-15 2 1 16,-10 2-1-16,-8 0 0 16,-7 0 0-16,-12-1 0 15,0 0 0-15,11 3-2 16,-11-3-3-16,0 0-8 15,-11 5-19-15,0-3-3 16,-2 1 3-16,-6-4-2 16</inkml:trace>
  <inkml:trace contextRef="#ctx0" brushRef="#br2" timeOffset="114404.384">10891 8133 25 0,'0'0'29'16,"-14"-3"-1"-16,14 3 1 16,-10-3-22-16,10 3-3 15,0 0-1-15,-13-8 0 16,13 8-1-16,0 0 0 0,0 0 0 15,0 0 1-15,-5 12 0 16,5-12 0-16,-2 25 0 16,-3-4-1-16,3 7 1 15,-4 2-1-15,2 8 1 16,-6-3-1-16,6 3 1 15,-4-4-1-15,4 2 0 16,-3-10-1-16,6 1 1 16,-2-8 0-16,3-1-1 15,0-5 0-15,3-1 0 16,-3-12 0-16,9 15-1 15,-9-15 1-15,18 9 0 16,-4-8 0-16,8 1 0 16,3-2-1-16,10 0 1 15,5-4-1-15,10-1 1 0,9 0-1 16,10-2 0-16,9 1 0 15,7-1 0-15,8-1 0 16,2 1 0-16,3 0 0 16,5 1 0-16,0 1 0 15,-2-1 0-15,0 0 0 16,-5 1 0-16,-5 0 0 15,-4 0-1-15,-6-1 2 16,-8 2-1-16,-8 1-1 16,-6 0 1-16,-4 3 1 15,-11 0-1-15,-6 0 0 16,-10 1 0-16,-5 1 0 0,-7 1 1 15,-4-3-1 1,-12 0 1-16,0 0-1 0,0 0 1 16,0 0 0-16,0 0-1 15,0 0 1-15,-9-12-1 16,9 12 0-16,-14-8 0 15,14 8 0-15,-10-9 0 16,10 9 0-16,-10-12 0 16,10 12 1-16,-13-17-1 15,9 4 0-15,-2 1 0 16,2-3 0-16,-1-5 0 15,-1-1 0-15,1-4 0 16,0-3 0-16,1-3 0 16,-1-1 0-16,3 0 0 15,0 0 1-15,-1-2-2 0,0 6 2 16,0 1-1-16,3 0 0 15,-1 7 1-15,0 4-1 16,-1 2 1-16,2 14-1 16,-1-16 1-16,1 16-2 15,0 0-1-15,4 18-3 16,-4-18-15-16,10 13-16 15,-10-13-1-15,19 13-1 16,-19-13 0-16</inkml:trace>
  <inkml:trace contextRef="#ctx0" brushRef="#br2" timeOffset="115680.384">11638 7897 62 0,'-18'-18'35'0,"6"10"0"15,12 8-1-15,-23-12-32 16,23 12 0-16,-12 17-1 0,9 6-2 16,1 8 1-16,-3 13 0 15,0 9 0-15,-1 15 0 16,0 9 1-16,-1 8-2 15,2-2 1-15,-1 0 1 16,3-3 1-16,0-1-2 16,1-11 2-16,2-11-2 15,1-13 1-15,-1-6-1 16,2-12 2-16,-2-6-3 15,0-20 1-15,-2 11 0 16,2-11 0-16,-4-22-1 16,1-5-1-16,-1-5 2 15,-1-8-1-15,5-13 0 16,-5-5 0-16,-3-5 1 0,5-2-1 15,-4-3 1-15,-1 3 0 16,0 2 0-16,1 4 0 16,-4 5 0-16,5 6 0 15,-1 0 0-15,2 4 0 16,4 8 2-16,-3 2-1 15,3 6 0-15,1 5 0 16,1 5 1-16,0 4-1 16,-1 14 0-16,13-9 0 15,-1 9-1-15,4 1 1 16,8 2-1-16,4 3 0 15,7 0 0-15,7 0 0 16,7 1-1-16,3 1 1 16,3-2 0-16,0 4 0 15,4-4-2-15,-4 3 2 0,-3-1 0 16,-8-1-1-16,-3 1 1 15,-11-1 0-15,-7 0-1 16,-5-5 1-16,-18-2 1 16,12 19-1-16,-16-4 0 15,-9 3 1-15,-1 11 0 16,-4 7-1-16,-4 11 0 15,-2 7 0-15,-2 8 1 16,4 5-1-16,-1 1 0 16,6-2 0-16,1 2 0 15,5-8 1-15,4-6-1 16,3-11 1-16,4-6-1 15,1-11 1-15,-1-3-1 16,3-8 1-16,-3-15-1 0,5 13 0 16,-5-13 0-16,0 0 0 15,0 0 0-15,0 0 1 16,5-14-1-16,-5 14 1 15,-10-24 0-15,1 8-3 16,-7-4 2-16,-4 1-1 16,-9-2 1-16,-6 2-1 15,-5 1 1-15,-8 5-1 16,1 6 0-16,-1 6 1 15,7 1-1-15,2 11-1 16,2-7-14-16,22 13-18 16,10-6-2-16,5-11-1 15,19 7 0-15</inkml:trace>
  <inkml:trace contextRef="#ctx0" brushRef="#br2" timeOffset="116381.384">11262 8594 22 0,'0'0'21'0,"-19"-13"-11"16,4 1-2-16,5 2 1 15,-8-6-2-15,9 5 2 16,-4-5-3-16,4 6-2 15,-4-3 1-15,13 13-2 16,-22-19 0-16,22 19 1 16,-17-10 0-16,17 10 0 15,-13-3 1-15,13 3 0 16,0 0 0-16,0 0 1 15,-10 13 0-15,11 9 0 16,-5 3-1-16,4 15-1 16,-3 8 0-16,3 10-1 15,-2 8 1-15,3 8-2 0,0 1 0 16,1-1-2-16,4 4-1 15,-2-13-7-15,8 8-12 16,-2-13-14-16,-2-8-1 16,-3-9-1-16,0-13 1 15</inkml:trace>
  <inkml:trace contextRef="#ctx0" brushRef="#br2" timeOffset="116959.384">12615 8498 53 0,'0'0'34'15,"-19"6"0"-15,8 4-2 16,0 9-29-16,2 15 0 16,4 8-2-16,3 10 0 15,-2 5-5-15,14 13-16 0,-1-3-13 16,8-4 0-16,3-8-1 15</inkml:trace>
  <inkml:trace contextRef="#ctx0" brushRef="#br2" timeOffset="118122.384">11033 8108 49 0,'0'0'33'0,"-19"-21"0"16,12 7-1-16,7 14-27 15,-14-23-1-15,14 23 0 16,-7-24-1-16,8 7 0 16,-3-5 1-16,3 0 0 15,-2-7-1-15,2-2 1 16,-1-7-1-16,1-6 1 15,-2-9-1-15,2-7 0 16,3-13 0-16,-2-3-2 16,0-14 1-16,2-3 1 15,0-6-1-15,0-2 0 0,-4 1-1 16,-1 5 1-16,-2 3-2 15,0 6 2-15,-3 6-2 16,-5 10 0-16,0 4 0 16,2 8-2-16,0 11 2 15,-1 6-1-15,0 11 0 16,2 5-1-16,2 8 1 15,-2 6-1-15,8 11 0 16,0 0-1-16,0 0-1 16,-12 0-2-16,17 16-8 15,-13-2-21-15,7 3-1 16,-6-3 0-16,0-4 1 15</inkml:trace>
  <inkml:trace contextRef="#ctx0" brushRef="#br2" timeOffset="120121.384">11279 5088 1 0,'0'-16'24'0,"0"16"0"16,-5-17 0-16,5 17-19 15,-4-12-1-15,4 12-1 16,0 0-2-16,0 0-1 16,-1-10 0-16,1 10 1 15,0 0-1-15,0 0 1 16,0 0 0-16,0 0 1 15,0 0-1-15,0 0-2 16,0 0-3-16,5 10-13 16,-5-10-7-16,5 10-1 15</inkml:trace>
  <inkml:trace contextRef="#ctx0" brushRef="#br2" timeOffset="121158.384">11313 5074 53 0,'0'0'36'0,"0"0"-3"16,-20-6 1-16,6 7-30 15,-2 3-3-15,-2 5 0 16,-1 5-1-16,-3 1 0 16,-3 7 0-16,0 0 0 15,-5 2 0-15,0 1 0 16,-2 2 0-16,2-3-1 15,3 2 0-15,0-4-1 16,7 0-1-16,-2-7-3 16,12 7-2-16,-5-16-6 15,17 5-16-15,-2-11-4 16,0 0 2-16</inkml:trace>
  <inkml:trace contextRef="#ctx0" brushRef="#br2" timeOffset="121840.384">11179 5012 57 0,'0'0'35'0,"14"-6"-1"16,-14 6-1-16,11 6-30 16,-2 13-1-16,4 5 0 15,5 13-1-15,-1 6 0 16,8 9-1-16,1 2 0 15,5 3 2-15,-1-2-4 0,-1-6 2 16,0-4 0-16,-5-6 0 16,2-8-1-16,-4-6 2 15,-5-3-1-15,2-2 3 16,-4-7-3-16,-3 1 3 15,0-2-3-15,1 2 3 16,-3-5-3-16,-2 1 2 16,-8-10-2-16,15 11 0 15,-15-11 0-15,0 0 0 16,13 11 0-16,-13-11 0 15,0 0 0-15,0 0 0 16,0 0 0-16,0 0 0 16,0 0 0-16,0 0 0 15,8 9 0-15,-8-9 0 0,0 0 0 16,0 0 0-16,0 0 0 15,0 0 0-15,0 0 0 16,0 0-1-16,0 0 1 16,-8 12 0-16,8-12 0 15,-17 6-1-15,-1-4 1 16,-4-1 0-16,-10-1 0 15,-4-2 0-15,-8-5 1 16,-7 0-1-16,-2-9 1 16,-1-2-3-16,1-2 3 15,1-2-3-15,6 0 3 16,4 0-3-16,4 2 2 15,6 3-3-15,13 9-3 0,-4-7-5 16,23 15-21-16,0 0-3 16,0 0 0-16,9-5-1 15</inkml:trace>
  <inkml:trace contextRef="#ctx0" brushRef="#br2" timeOffset="123044.384">11742 5166 38 0,'-15'25'31'0,"4"-5"1"16,2 10-1-16,-1 7-26 15,0 6-2-15,5 10-1 16,-1 2 0-16,5 5 2 15,7-6-3-15,0-1 2 0,3-7-1 16,-1-6 0-16,1-8 0 16,-3-7-1-16,1-6 2 15,-2-8-4-15,-5-11 3 16,1 14-2-16,-1-14 1 15,0 0 1-15,0 0-1 16,-3-10 3-16,1-3-7 16,2-2 7-16,-1-3-6 15,-1-10 4-15,3-6-4 16,-1-2-2-16,0-6 2 15,4-4-1-15,-3-3 4 16,3 0-4-16,0-2 3 16,3 3-2-16,-5 2 3 0,4 2-1 15,-2 1 1-15,0 7-1 16,2 3 0-16,-2 5 0 15,2 4 1-15,-1 3-1 16,-2 4 0-16,2 5 0 16,-5 12 0-16,6-12 0 15,-6 12 0-15,0 0 0 16,0 0 0-16,11-3-1 15,-11 3 1-15,13 14 0 16,0-5 0-16,1 3 0 16,2 4 0-16,6 0 0 15,5 4 0-15,4-3-1 16,1 2 1-16,4-6 0 15,2 2 0-15,-1-3 0 0,2-4-1 16,-1-1 1-16,-3-1-1 16,-5-4 1-16,-6 0 0 15,-1 2-1-15,-6-4 1 16,-6 1 1-16,-11-1-1 15,15 2 0-15,-15-2 1 16,0 0 0-16,-7 12 0 16,-6 1-1-16,-5 6 1 15,-8 10 0-15,-8 8 0 16,-10 7 0-16,-3 10-1 15,-6 5 3-15,-3 4-1 16,0-1 0-16,0-1-2 16,0-6-5-16,11 3-7 15,-1-14-20-15,8-11 1 0,5-18-5 16,14-20 0-16</inkml:trace>
  <inkml:trace contextRef="#ctx0" brushRef="#br2" timeOffset="123947.384">10966 5343 19 0,'12'-4'11'0,"-12"4"2"15,0 0 0-15,0 0 0 16,0 0 0-16,-11 7 0 16,-4-8-4-16,5 11 0 15,-14-7-2-15,3 8 0 16,-10-4-2-16,-5 11 1 15,-12-4-1-15,-1 12-1 16,-12-6-1-16,2 8 0 16,-6 3-1-16,3 4 3 15,-2-2-4-15,8 0 2 16,4 0-1-16,6-3-1 15,11 1-2-15,0-9-5 0,16 5-6 16,-5-12-20-16,11-2 2 16,13-13-5-16,-17 7 2 15</inkml:trace>
  <inkml:trace contextRef="#ctx0" brushRef="#br2" timeOffset="124613.384">10208 5829 49 0,'-12'12'31'15,"2"2"2"-15,4 11 0 16,0 12-23-16,-2 10-6 15,10 19 0-15,-1 15-1 16,9 13 3-16,5 5-4 16,11 12 2-16,3-4-3 15,11 3 1-15,4-10-1 16,8-2 1-16,2-10-3 15,2-6 0-15,-3-11 1 0,-2-5-2 16,1-11 0-16,-12-8-2 16,0-4 0-16,-11-13-7 15,6 1-8-15,-11-17-14 16,1-8-2-16,-7-10 2 15,1-11 0-15</inkml:trace>
  <inkml:trace contextRef="#ctx0" brushRef="#br2" timeOffset="125013.384">10891 6248 34 0,'-13'23'29'0,"6"-9"4"16,3 8-2-16,5 8-21 16,-8-4-2-16,12 16 0 15,-1-4-4-15,8 8-1 16,7 2-7-16,-5-3-18 15,10-2-10-15,4-6 0 16,1-5-1-16</inkml:trace>
  <inkml:trace contextRef="#ctx0" brushRef="#br2" timeOffset="126139.384">12323 5277 16 0,'0'0'28'16,"8"-15"1"-16,-8 15 0 15,-1-20-20-15,1 20-3 16,0 0-2-16,16-3 0 15,-16 3-1-15,17 6 0 0,-17-6-1 16,25 12 2-16,-10-6-1 16,3 11 1-16,3 1 0 15,6 6 0-15,-3 1-1 16,6 9 0-16,0 5-1 15,7 9 0-15,0 2-1 16,5 4 1-16,3-2-1 16,3 1 0-16,2 1 0 15,3-2-1-15,-1-2 0 16,0-4-1-16,0-2 0 15,-7-11-3-15,3 5-2 16,-14-11 0-16,5 7-5 16,-16-13-12-16,3-1-10 15,-6-1 2-15,-6-5 0 16</inkml:trace>
  <inkml:trace contextRef="#ctx0" brushRef="#br2" timeOffset="126650.384">13094 6078 50 0,'12'20'33'16,"-9"-5"2"-16,-4 6-2 15,-2 10-24-15,-7 3-4 0,6 21-2 16,-10 6 1-16,1 14 0 16,-7 9-3-16,-3 2 1 15,-3 4-4-15,-9-7 0 16,-2 7-7-16,-15-17-17 15,-2 4-9-15,-10-12-2 16,-7-9 2-16</inkml:trace>
  <inkml:trace contextRef="#ctx0" brushRef="#br2" timeOffset="128453.384">11755 5872 15 0,'0'0'20'16,"0"0"1"-16,-11 1-9 15,11-1-12-15,0 0 0 16,0 0 0-16,16-9 1 15,-16 9 0-15,15-5 1 16,-15 5 2-16,14-6 1 16,-14 6 2-16,0 0-1 15,0 0 1-15,0 0 0 16,3-12-1-16,-3 12 0 15,-22-7 0-15,8 4-2 16,-5-5 1-16,-5 3 0 0,-4-7 0 16,-1 5 1-16,-7-7-4 15,7 4 3-15,-7-3-4 16,6 3 3-16,-2 0-5 15,3 3 4-15,5 1-4 16,4 1 1-16,3 2 1 16,7 0-1-16,10 3 0 15,-12 4 0-15,12-4 2 16,0 16-3-16,0 3 3 15,0 6-3-15,0 12 4 16,-2 5-3-16,1 9 2 16,2 3-3-16,-1 3 1 15,4-2 0-15,4-4 0 16,2-8 0-16,-1-9-1 0,5-7 1 15,-1-9-2-15,2-4 2 16,1-6 0-16,2-4-1 16,4-3 2-16,3-1-1 15,1-1 0-15,5-2 2 16,1 2-2-16,6 1 0 15,-3-1 1-15,3 0-1 16,-1 0 0-16,0 0 0 16,-4-2-1-16,-2-1 1 15,-7-3 0-15,-3-4 0 16,-2 1 0-16,-7-7-2 15,-2-1 4-15,-3-6-2 16,-6 0 1-16,-1-4-1 16,-5-1 0-16,-1-2 0 0,-2-1 0 15,-3-3-3-15,-1 3-1 16,-4-3-2-16,7 10-5 15,-11-4-19-15,11 6-4 16,-5 6 2-16,3 4-1 16</inkml:trace>
  <inkml:trace contextRef="#ctx0" brushRef="#br2" timeOffset="140262.384">11703 6296 33 0,'-17'6'20'0,"17"-6"-3"15,-11 3-1-15,11-3-3 16,0 0-3-16,-12 0-3 16,12 0 0-16,0 0-2 15,0 0-1-15,0 0 0 16,0 0 0-16,0 0-1 15,0 0 0-15,0 0 0 16,0 0-1-16,0 0 1 16,11 5-1-16,-11-5 0 0,0 0 0 15,12 1 0-15,-12-1-1 16,12 0 1-16,-12 0-1 15,11-1-1-15,-11 1 1 16,14-1 0-16,-14 1-1 16,0 0 2-16,12-1-2 15,-12 1 1-15,0 0 0 16,12-1 1-16,-12 1-1 15,0 0 0-15,0 0 1 16,0 0-1-16,0 0 0 16,0 0 0-16,12-3 0 15,-12 3 0-15,0 0-1 0,0 0 1 16,0 0-1-1,0 0 1-15,0 0 0 0,-7-10-1 16,7 10 0-16,0 0 1 16,0 0-1-16,0 0 0 15,0 0 0-15,0 0 0 16,0 0 0-16,0 0 0 15,0 0 1-15,0 0-1 16,0 0 0-16,0 0 1 16,0 0-1-16,0 0 1 15,0 0 0-15,0 0-1 16,0 0 1-16,0 0-1 15,0 0 1-15,-10 16 0 16,6-6-1-16,3 7 0 16,-9 3 1-16,2 6 0 15,-2 5 1-15,-3 0-1 0,2 5 1 16,-7-3-1-16,0 3 1 15,0-3-1-15,1-3 1 16,2-4-2-16,-1-3 0 16,4-5 0-16,-1-3 0 15,6-3 0-15,7-12 0 16,-11 15 0-16,11-15 0 15,0 0 1-15,0 0-1 16,0 0 0-16,-7 10 0 16,7-10 0-16,0 0 1 15,0 0-1-15,0 0 0 16,-13 14 0-16,13-14-1 15,-15 13 1-15,5-5 1 0,-2 3-1 16,0-3 0-16,0 1 0 16,1 0 0-16,0-3 0 15,11-6 0-15,-17 13 0 16,17-13 0-16,0 0 1 15,0 0-2-15,0 0 2 16,0 0-1-16,0 0 0 16,0 0 0-16,0 0 0 15,0 0 0-15,0 0 1 16,0 0-1-16,0 0 0 15,0 0 0-15,0 0 0 16,0 0 0-16,0 0 1 16,0 0-1-16,0 0 0 15,0 0 0-15,0 0 0 0,0 0 0 16,0 0 0-16,-1 11 0 15,1-11 0-15,0 0 0 16,0 0 0-16,0 0 0 16,0 0 0-16,0 0 0 15,10 10 0-15,-10-10 0 16,0 0 1-16,0 0-1 15,0 0 0-15,9 11 0 16,-9-11 0-16,0 0 0 16,0 0 0-16,0 0 0 15,6 13 0-15,-6-13 0 16,0 0 0-16,0 0 0 15,7 13 0-15,-7-13 0 16,3 10 0-16,-3-10 0 16,8 12 0-16,-8-12 0 0,6 16 0 15,-1-5 0-15,-1 2 0 16,2 3 0-16,0 4 0 15,1-1 0-15,0 3 0 16,2 3 0-16,4-1 0 16,-3 2-2-16,3 2 2 15,-3-3-2-15,4 2 2 16,0-3-1-16,-1-1 0 15,-2 3 0-15,1-6 0 16,-3-1 2-16,0-1-1 16,-2-2 0-16,2-3 0 15,-2 1 0-15,-4-3 0 16,5 0 0-16,-8-11 0 15,8 18 0-15,-8-18 0 0,6 13 0 16,-6-13 0-16,3 10 0 16,-3-10 0-16,0 0 0 15,3 11 0-15,-3-11 0 16,0 0 0-16,0 0 0 15,0 0 0-15,0 11 0 16,0-11 0-16,0 0 0 16,0 0 0-16,0 0 0 15,0 0 0-15,0 0 0 16,0 12 1-16,0-12-1 15,0 0 0-15,0 0 0 16,0 0 1-16,0 0-1 16,0 0 0-16,0 0 0 0,0 0 1 15,0 0-1-15,0 0 0 16,0 0 0-16,0 0 0 15,0 0 0-15,0 0 0 16,0 0 1-16,0 0-1 16,0 0 0-16,0 0 0 15,0 0 1-15,0 0-1 16,0 0 1-16,0 0-1 15,7-14 0-15,-7 14 1 16,10-23-1-16,-3 6 0 16,7-4 0-16,0-5 1 15,1 0-1-15,2-3 0 16,1 3 1-16,1-4-1 15,-1-2 1-15,-1 6 0 0,1 1 0 16,-5 1 0-16,0 5 1 16,-1-1-2-16,-2 3 0 15,-1 4 1-15,3 1-1 16,-4 0 0-16,-8 12 0 15,16-17 1-15,-16 17-1 16,12-14 0-16,-12 14 0 16,9-12 0-16,-9 12 0 15,0 0 0-15,12-13 0 16,-12 13 0-16,0 0 0 15,7-14 0-15,-7 14 0 16,0 0 0-16,8-10 0 16,-8 10 0-16,0 0 0 15,0 0 0-15,0 0 0 16,0 0 0-16,0 0 1 0,0 0-1 15,0 0 0-15,0 0 0 16,-13-13 0-16,13 13 0 16,0 0 0-16,-11-15 0 15,11 15 0-15,-14-21 0 16,6 8 0-16,-2-3 1 15,1 1-1-15,1 0 0 16,-1-5 0-16,-1 2 0 16,0 1 0-16,2-1 0 15,-1 0 1-15,-3 1-1 16,3-2 0-16,-3 1 0 15,3-1 0-15,-2 1 0 16,1-1 0-16,-3 3 0 16,4 0 0-16,-1 0 0 0,0 1 0 15,0 2 0-15,2-1 0 16,2 2 0-16,-1 1 0 15,1-1 0-15,0 1-1 16,6 11 1-16,-10-19-1 16,5 7 0-16,5 12 0 15,-8-19 0-15,8 19 0 16,-9-14 1-16,9 14-1 15,-5-13 1-15,5 13-1 16,0 0 1-16,-1-10 0 16,1 10-1-16,0 0 1 15,0 0 0-15,0 0 0 16,0 0 0-16,0 0 0 15,0 0 0-15,0 0 0 0,0 0-1 16,0 0 1-16,0 0 0 16,0 0 0-16,0 0-1 15,0 0-1-15,0 0-6 16,0 0-29-16,0 0 1 15,-13-20-3-15,11-10-1 16</inkml:trace>
  <inkml:trace contextRef="#ctx0" brushRef="#br2" timeOffset="153651.384">11273 5089 38 0,'0'0'22'0,"0"0"3"15,0 0-2-15,0 0-15 0,0 0-3 16,11-6-1-16,3 6-1 16,-4-1-2-16,3 0 0 15,1 1-1-15,-4 0 1 16,-10 0 1-16,19 0 1 15,-19 0 1-15,0 0 0 16,0 0 1-16,0 0 0 16,0 0 1-16,9-5-1 15,-9 5 1-15,0-11-2 16,0 11-1-16,3-18-1 15,-3 9 0-15,2-2-1 16,1-2 0-16,-3-4 1 16,-2-2-4-16,2-4 3 15,-1-2-3-15,-4-5 3 0,0-1-3 16,-1-2 3-16,-2 2-3 15,-2 3 0-15,-2 7 2 16,-2 2-3-16,3 16-2 16,-9-4-16-16,9 19-14 15,-1 1-2-15,5 0 1 16,7-13 0-16</inkml:trace>
  <inkml:trace contextRef="#ctx0" brushRef="#br2" timeOffset="154469.384">11847 4980 44 0,'0'0'30'16,"0"0"3"-16,0 0-2 15,0 0-25-15,0 0-4 16,0 0 0-16,0 0-2 16,0 0 1-16,0 0 0 15,0 0 0-15,10 11 2 16,-10-11 0-16,0 0 1 15,0 0 0-15,0 0 1 16,0 0 0-16,0 0-1 16,0 0-2-16,0 0 0 15,0 0 0-15,0 0-1 16,0 0 0-16,0 0-1 15,0 0 1-15,0 0 1 0,-1-19-3 16,0 3 1-16,-3-6-1 16,2-3 2-16,-1-7-3 15,0-6 2-15,1 0-2 16,0-1-1-16,4 13-3 15,-7-6-21-15,10 19-7 16,-5 13-4-16,8-12 2 16</inkml:trace>
  <inkml:trace contextRef="#ctx0" brushRef="#br3" timeOffset="169384.384">6545 11701 56 0,'0'0'39'16,"0"0"-2"-16,-5 22-1 15,-1-6-19-15,0 16-16 16,-1 8-1-16,1 6-2 15,-4 1 3-15,4 1-3 16,1-5 2-16,0-5 1 16,2-10-1-16,0-7 1 15,3-21-1-15,0 0 1 16,19-21 0-16,-2-14-1 15,6-9 0-15,11-11 1 0,6-6-1 16,9-4 1-16,8 4 0 16,4 8 0-16,1 10 0 15,0 15 0-15,-2 13 0 16,-3 16 2-16,-9 16-2 15,-4 13-1-15,-8 7 1 16,1 9-1-16,-4 3 1 16,-4 0-2-16,-2-4 1 15,-3-5-1-15,-1-5 1 16,-2-11 0-16,-2-8 0 15,-5-10 0-15,-2-14 0 16,1-10 0-16,2-11 0 16,4-9-1-16,5-11 1 15,9 0 1-15,4-4-1 0,8 7 1 16,7 6-1-16,2 14 2 15,5 10-2-15,3 13 3 16,-5 16-3-16,-4 10 0 16,-3 9-1-16,-7 4-4 15,-1 13-21-15,-8-12-14 16,2-4 0-16,-11-13-3 15</inkml:trace>
  <inkml:trace contextRef="#ctx0" brushRef="#br3" timeOffset="171263.384">17092 12449 42 0,'15'-8'33'0,"-2"-8"3"15,1 3-1-15,-9-13-29 16,5 9-1-16,-10-5-1 16,1 4-1-16,-8-1 0 15,-6 0 0-15,-8 4-2 0,-9 4 0 16,-6 5 1-16,-8 7-1 15,-2 6-1-15,-6 10 1 16,0 7-1-16,2 7 2 16,1 8-2-16,13 4 1 15,6 3-1-15,11 1 1 16,9-2-1-16,15-4 1 15,13-6-1-15,11-7-1 16,14-12 1-16,9-9 0 16,7-11 0-16,6-10 0 15,1-7 0-15,0-13-1 16,-5-6 2-16,-8-3 0 15,-10-2 0-15,-11 1 0 0,-7 3 1 16,-7 10 0-16,-9 1-1 16,-4 16 1-16,-5 14-1 15,0 0 1-15,9 19-2 16,-4 14 2-16,-4 7-2 15,4 7 0-15,-1 11 0 16,6 4 0-16,-4 5-1 16,1 0-1-16,5 2-1 15,-3-11-5-15,12 5-26 16,-15-15-1-16,3-3-3 15,-8-21 0-15</inkml:trace>
  <inkml:trace contextRef="#ctx0" brushRef="#br3" timeOffset="171510.384">17722 12822 77 0,'19'14'40'15,"-8"-10"-2"-15,7 4-2 16,-2 9-47-16,-8-2-26 15,8 4 0-15,-4-10-2 16,7 1 0-16</inkml:trace>
  <inkml:trace contextRef="#ctx0" brushRef="#br3" timeOffset="172072.384">18241 12400 51 0,'13'0'35'15,"-13"0"0"-15,15 8 0 16,-15-8-31-16,3 29-2 15,-12-4-1-15,-5 7 0 16,-5 3-1-16,-5 4 1 16,-3 3-1-16,-1 0 0 0,-1-5 0 15,1-3 1-15,6-3-1 16,3-2 0-16,11-7 0 15,8-4 1-15,11-4-1 16,8-6 1-16,15-2 1 16,12-4-2-16,10-2 1 15,13-2 0-15,4-3-1 16,7-1-1-16,0 5-3 15,-9-10-7-15,-2 9-21 16,-15-4-3-16,-7-1 0 16,-17-6 0-16</inkml:trace>
  <inkml:trace contextRef="#ctx0" brushRef="#br3" timeOffset="172307.384">18534 12544 43 0,'0'0'35'16,"-13"3"2"-16,12 9-1 16,1-12-19-16,0 31-12 15,1-6-2-15,5 10 0 16,-2 7-2-16,1 0-1 15,4 9-7-15,-11-11-26 16,9 4-2-16,-7-15-2 16,5-7 0-16</inkml:trace>
  <inkml:trace contextRef="#ctx0" brushRef="#br3" timeOffset="172952.384">19084 12214 63 0,'0'0'37'16,"19"26"-1"-16,-14-8-1 16,13 13-33-16,-12 14-2 0,-1 10 0 15,-3 3 0-15,-2 2-1 16,-6-2 1-16,-2-4-1 15,-6-5 0-15,-3-7-1 16,-4-11 1-16,-3-9 1 16,-3-7-1-16,-1-8 2 15,3-8-1-15,1-7 1 16,2-6 2-16,8-1-2 15,4-2 0-15,10-4 0 16,6 0 0-16,12 1-1 16,16 0 1-16,7 1-1 15,10 2-1-15,6 2 1 16,6 1 0-16,0 5 0 15,-7 3 0-15,-5 0 0 0,-16 8 0 16,-12 1 0-16,-23-3 0 16,-3 16 0-16,-20-5 0 15,-11 0 1-15,-12 2-1 16,-4-1 0-16,-2 0 1 15,1 1-1-15,7 0 0 16,8 1 1-16,8 2-1 16,12 5 1-16,11-2-1 15,18 5 0-15,12-1 0 16,12 2 0-16,16-2-2 15,6-1-1-15,17 5-6 16,-6-19-12-16,16 14-13 16,-9-12-2-16,3 3 2 15,-13-6-2-15</inkml:trace>
  <inkml:trace contextRef="#ctx0" brushRef="#br3" timeOffset="173522.384">19973 12739 62 0,'21'-13'38'0,"0"2"-3"0,-12-9 2 15,-3 7-35-15,-12-1-1 16,-7 3-1-16,-9 2-1 15,-5 4 1-15,-6 4 0 16,-2 6 0-16,-3 6 0 16,3 4 0-16,2 9 0 15,5 1 0-15,8 1 0 16,7-1 0-16,9 0 0 15,12-8 1-15,7-10-1 16,8-5 0-16,11-10 0 16,3-6 0-16,4-9 0 15,1-2 0-15,-1-2 1 0,-4 1-1 16,-6 5 1-16,-7 11 0 15,-9 10 0-15,-4 16 1 16,-11 18-1-16,-5 17 1 16,-6 15-1-16,-9 15 1 15,-8 12 0-15,-8 7 0 16,-14 5-1-16,-10 1 2 15,-21-8-2-15,-15-8 1 16,-14-12 0-16,-8-16-1 16,-7-11 0-16,-2-18-3 15,10-2-14-15,4-32-22 16,35-8-1-16,26-24-2 15,37-12-1-15</inkml:trace>
  <inkml:trace contextRef="#ctx0" brushRef="#br3" timeOffset="183196.384">5731 11386 32 0,'-16'17'33'0,"16"-17"2"0,-12 9-2 15,12-9-16-15,0 0-11 16,0 0-2-16,-14-13-1 15,14 2 0-15,-5-5 1 16,10-7-2-16,-4-10 1 16,8-4 1-16,0-14-1 15,10-9 1-15,-3-12-1 16,5-7 2-16,2-8-2 15,1-3 1-15,-2 2-1 16,3 5-1-16,-8 6 0 16,-2 11 0-16,-1 8-1 15,-5 17-2-15,-3 10 2 16,-1 8-1-16,-2 6 0 15,-3 17 0-15,1-17-1 16,-1 17 1-16,0 0 0 0,0 0 0 16,0 0 0-16,2 16 0 15,1-5 0-15,2 2 0 16,-3 4 0-16,5 5 0 15,-1 2 0-15,3 2 1 16,-3 7-1-16,1 5 0 16,-1 5 0-16,-1 9 1 15,-1 11-2-15,0 5 0 16,-1 8 1-16,-2 10-2 15,-1 5 2-15,1 4-1 16,-1-2 0-16,1 0 0 16,3-7 1-16,-4-3 2 15,2-5-2-15,1-9 0 16,2-10 0-16,3-3 0 0,-3-8 0 15,1 0 0-15,-2-7 0 16,3-4-1-16,-2-4 1 16,-2-4 0-16,0-2 0 15,0-3 0-15,-3-3 0 16,0-3 0-16,0-2 0 15,0-1 0-15,0-4 0 16,2 0 0-16,-2 0 0 16,0-11 0-16,-4 17 0 15,4-17 0-15,-14 17 0 16,0-10 0-16,-8 2 0 15,-6-1 0-15,-8 2 0 16,-10 1 0-16,-8 2 0 16,-6-3 0-16,-6 2 0 0,0 0 0 15,3 2 0-15,1-3 0 16,6 1 0-16,10-1 1 15,9-3-1-15,11 0 0 16,9-1 0-16,17-7 1 16,-9 11-1-16,9-11 0 15,20 7 0-15,0-4 0 16,8-5 1-16,7 0-1 15,12-5 0-15,6-1 0 16,7-6 0-16,10-1 1 16,7 0-1-16,3-3 0 15,0 2 0-15,-2 0 0 16,-4 1 0-16,-7 4 0 15,-7 4 0-15,-9 1 0 16,-8 3 0-16,-13 2 0 0,-7 1 0 16,-4 1 0-16,-6 0 0 15,-13-1 1-15,10 1-1 16,-10-1 0-16,0 0 0 15,0 0 1-15,0 0-2 16,0 0 1-16,0 0-1 16,-5 13 0-16,5-13-3 15,0 0-4-15,0 10-26 16,0-10-6-16,0 0 0 15,-10-28-1-15</inkml:trace>
  <inkml:trace contextRef="#ctx0" brushRef="#br3" timeOffset="186998.384">12470 4623 62 0,'-14'-1'37'16,"14"1"-1"-16,0-24 0 0,22 9-34 16,-6-6-1-16,17 0 1 15,10-5 0-15,13 1 0 16,10 1 0-16,12 3 0 15,4 5 0-15,12 5 0 16,4 7 0-16,8 11-1 16,-2 6 1-16,2 12 0 15,-3 9-1-15,-5 13 0 16,-5 9 0-16,-4 9 0 15,-13 9 1-15,-5 7-1 16,-8 11 1-16,-9 8-2 16,-5 4 1-16,-10 9 0 15,-1 3 1-15,-12 5-1 16,-6 5 0-16,-7 3 1 0,-8 2-1 15,-6-7 0-15,-7 5 0 16,-10-1 2-16,-5-1-4 16,-3 2 3-16,-7 0-3 15,1-3 1-15,-6 1-1 16,-4 0 1-16,0-5-2 15,-1 3 1-15,0-4-1 16,2-7 1-16,-3-7-1 16,1-4 3-16,1-4-1 15,4-2-1-15,4-7 1 16,2-5 0-16,9-5 0 15,3-2-1-15,10-1 1 16,8-5-1-16,9-5 1 16,6-3 1-16,10-3 1 0,10-4-2 15,7-5 2-15,4-5-1 16,7-4 1-16,5-6-2 15,-1-6 2-15,1-5-2 16,-4-3 0-16,-3-4 0 16,-6-5 0-16,-10-3 1 15,-4-3-1-15,-8 0 0 16,-7 2 0-16,-7 1 0 15,-6 3 1-15,-2 4-1 16,-8 8 0-16,-5 7 0 16,-4 6 0-16,-4 10 0 15,-1 6 0-15,-2 7 0 16,2 4 0-16,3 9 1 0,7 0-1 15,7 2 1-15,9 4 0 16,7 3 0-16,12 3-1 16,8 3 0-16,8 1-1 15,9 3 1-15,1 5-1 16,3 5 2-16,0 1-2 15,2-2 1-15,-6 2-2 16,-4-3 2-16,-10-2-1 16,-9-5 0-16,-10-6 0 15,-19-2 0-15,-19-6 0 16,-23-3 0-16,-20-6 1 15,-20-6 0-15,-11-7 0 16,-13-11-1-16,2-5-3 16,3-23-9-16,27-5-25 15,15-21-2-15,30-16-2 0,22-15 1 16</inkml:trace>
  <inkml:trace contextRef="#ctx0" brushRef="#br3" timeOffset="188161.384">15255 8313 46 0,'0'-15'34'0,"-8"-5"2"16,-2-3-2-16,-6-10-18 15,-7 5-14-15,-5-1 1 16,-4 4 0-16,-8 1 0 16,-3 9 0-16,-9 3 0 15,0 16 0-15,-5 10-1 16,2 16 0-16,-2 11-2 15,10 14 1-15,5 10-1 16,13 3 0-16,9 5 1 16,14-5-1-16,17-7 1 15,9-6 0-15,12-18 0 16,5-16-2-16,12-16 1 15,4-19-1-15,7-19-1 0,2-14 1 16,-4-14 0-16,-3-12 1 16,-7-2-1-16,-4-1 2 15,-13 7 1-15,-9 7 0 16,-8 11 1-16,-7 15-1 15,-12 14 1-15,5 22-1 16,-13 10-1-16,4 28 1 16,-2 18-1-16,1 19 0 15,-2 19 1-15,6 10-2 16,6 13 1-16,1-1-1 15,5 2-1-15,4-7-1 16,10-7-2-16,-5-21-14 0,13-3-19 16,-5-12-2-16,5-9-1 15,-7-14 2-15</inkml:trace>
  <inkml:trace contextRef="#ctx0" brushRef="#br3" timeOffset="188371.384">15577 9206 94 0,'8'12'39'16,"-8"-12"0"-16,3 12-7 15,-3-12-56-15,0 0-14 0,0 0-2 16,10 10 0-16,-10-10 1 16</inkml:trace>
  <inkml:trace contextRef="#ctx0" brushRef="#br3" timeOffset="189934.384">15453 8262 50 0,'0'0'35'0,"14"21"-2"16,-14-21 0-16,19 10-28 15,-2-6-4-15,-1-5-1 16,6-5 0-16,3-2 0 16,4-8-1-16,4-5 1 15,-5-4 0-15,0-2 1 16,-1 1 0-16,-7 0 1 15,-5 5 0-15,-7 2 1 16,-3 7 0-16,-5 12 1 16,0 0-1-16,-13-4 0 15,8 15-1-15,-4 7-1 0,3 7 0 16,0 6-1-16,1 11 1 15,1 3-1-15,1 4 0 16,0 6 0-16,1 5 1 16,-3-2 1-16,1 6-1 15,0-3 1-15,1 1 0 16,-4-6 0-16,2 2 0 15,1-6 0-15,-1 0-1 16,0-6 0-16,3-3 0 16,0-5-1-16,-2-1 1 15,0-5-1-15,1-3 1 16,-1-4-1-16,-1-2 0 15,0-1 0-15,1-2 1 16,-1-1-1-16,0-3 0 0,3 2 1 16,0-2-1-16,2-1 1 15,0 0-1-15,0 0 1 16,2-1-1-16,3-2 0 15,-2-1 1-15,-3-11-1 16,10 18 0-16,-10-18 0 16,8 14 0-16,-8-14 0 15,0 0 0-15,15 10-1 16,-15-10 0-16,14-1-1 15,-11-11-9-15,7 3-25 16,-8-7-2-16,2-2-1 16,-4-12 0-16</inkml:trace>
  <inkml:trace contextRef="#ctx0" brushRef="#br3" timeOffset="191787.384">16129 8129 61 0,'18'-21'35'0,"0"0"-1"15,0 4-1-15,-8-4-29 16,4 13-3-16,-14 8 3 16,21 15-1-16,-13 18-1 15,3 24 1-15,-9 17-2 16,-2 20 1-16,-10 15 1 15,0 12-1-15,-6 4 0 16,-3 1-2-16,-4-5 1 16,3-17 0-16,2-13 0 15,2-19-1-15,3-18 0 16,5-13 1-16,1-18 0 15,7-23-1-15,0 0 1 16,-9-37-1-16,11-11 0 16,7-15 0-16,7-10 0 0,7-8 0 15,8 0-1-15,5 4 1 16,5 10-1-16,6 14 1 15,-1 18-1-15,1 17 2 16,-4 17-1-16,-6 16-1 16,-8 12 2-16,-6 6-2 15,-9 10 2-15,-13 7-1 16,-12 2 1-16,-12 5-2 15,-11-4 1-15,-6-1 0 16,-7-8 0-16,-1-3 0 16,0-11 0-16,5-5 1 15,6-7-1-15,11-8 1 16,8-6 0-16,18-4-1 15,0 0 1-15,26-12-1 0,11 2 0 16,9-3 0-16,15-2 0 16,11-3-1-16,14 0 1 15,0-5 0-15,9-1 0 16,-3-1 0-16,-1-3 0 15,-10-3 0-15,-9 1 1 16,-16-1-1-16,-15-2 0 16,-13 5 1-16,-15 4 0 15,-17 7-1-15,-12 8 1 16,-13 12 0-16,-8 12 0 15,-3 12 0-15,0 11-1 16,2 8 0-16,5 5-1 16,8 3 1-16,10-3-1 15,12-9 0-15,15-8 0 0,10-19 0 16,13-15 0-16,11-20 0 15,8-14 1-15,7-10-1 16,0-5 2-16,0 1-1 16,-4 6 1-16,-6 11 1 15,-8 21 0-15,-5 25 0 16,-12 30 0-16,-4 29 0 15,-8 21 0-15,-5 27 0 16,-7 23-1-16,-1 12-1 16,-13 9 0-16,-7-4 1 15,-13-12-3-15,-16-11 3 16,-14-24-2-16,-14-25 1 15,-15-31-1-15,-10-29 2 16,-3-33-2-16,-2-30-2 0,14-25 2 16,13-34-5-16,29-12-2 15,19-20-6-15,45 8 0 16,14-10 1-16,45 17 4 15,12 8 2-15,24 22 4 16,9 17 4-16,-1 8 6 16,3 24 4-16,-23-4 3 15,0 24-2-15,-27 0-6 16,-17 7-27-16,-11 10-10 15,-16 0-5-15,-16-3-1 16</inkml:trace>
  <inkml:trace contextRef="#ctx0" brushRef="#br2" timeOffset="214988.384">11053 4481 33 0,'13'4'17'0,"-13"-4"1"16,13 0 1-16,-13 0-10 15,14 4-2-15,-2 3 0 16,-1-6-2-16,4 6-1 16,0-1-1-16,5 4 0 0,-1 1-1 15,4 1-1 1,2 0 1-16,0 2-1 0,1-2 0 15,0 2 0-15,0-1 0 16,2 0 0-16,-4-2 0 16,4-2 0-16,0 2-1 15,-3-2 1-15,2-1 0 16,-2-1-1-16,2-1 1 15,-3 2-1-15,-1-4 1 16,0 3-1-16,-3-2 1 16,1 0 0-16,-2 0-1 15,-1-1 1-15,-1 0-1 16,0 2 1-16,-1-2-1 15,-2-2 0-15,-3 3 0 16,2 0 0-16,-4-1 0 0,-9-4 0 16,19 10-2-16,-19-10 0 15,21 9-5-15,-21-9-11 16,0 0-13-16,11 5-1 15,-11-5 1-15</inkml:trace>
  <inkml:trace contextRef="#ctx0" brushRef="#br2" timeOffset="225077.384">11897 4694 20 0,'11'10'29'0,"-11"-10"0"15,0 0 0-15,0 0-21 0,0 0 0 16,0 0-5-16,0 0-1 15,0 0 0-15,-11-8 1 16,11 8 1-16,0 0 0 16,0 0 1-16,-14-8 0 15,14 8 0-15,0 0-1 16,0 0 0-16,-11-4-2 15,11 4 0-15,0 0 1 16,0 0-2-16,0 0 1 16,0 0-1-16,0 0 1 15,0 0-1-15,0 0 1 16,13-5 0-16,-13 5-1 15,10-3 1-15,-10 3-1 16,12-6 0-16,-12 6 0 0,14-6 0 16,-14 6 0-16,18-8 0 15,-7 6-1-15,2-1 1 16,-1-3-1-16,4 2 1 15,2-2-1-15,-1-4 1 16,3 1-1-16,1-2 0 16,2-3 1-16,1-1-1 15,-1-1 1-15,2 1-1 16,-1-3 0-16,3 1 0 15,-3 0 1-15,2-2-1 16,-4 3 1-16,2-1-1 16,0-3 0-16,-1 1 0 15,1-1 1-15,2-1-1 16,0-2 1-16,1 0-1 15,0 0 0-15,1-1 1 0,1-3-1 16,-1 3 2-16,-3-2-2 16,-2 0 1-16,-1-2-1 15,-2 3 2-15,-3-3-2 16,-3 3 1-16,-1 0-1 15,-1-3 0-15,-2 2 0 16,-4 0 0-16,1-4 1 16,-3 2-1-16,0 0 0 15,-2 0 0-15,-2-1 1 16,0-1-1-16,-2 0 0 15,-3 1 0-15,0-1 1 16,-2 2-1-16,-4-2 0 16,1-2 0-16,-4 0 1 15,-1-1-1-15,1 2 0 0,-4-2 1 16,2 2-1-16,-2-1 0 15,-2 0 0-15,1-1 1 16,-4 2-1-16,0-1 0 16,0 1 0-16,-4-2 0 15,-2 1 0-15,0 0 0 16,-4 1 0-16,-1 1 0 15,-2 1 0-15,2 0 1 16,-7 3-1-16,0-1 0 16,2 3 1-16,-1 4-1 15,-3-2 0-15,0 3 0 16,5 0 0-16,-3 3 1 15,4 0-1-15,2 3 0 0,-1 1 0 16,3 2 0-16,1-1 0 16,-1 4 0-16,0-1-1 15,1 3 1-15,-3 1 0 16,-1 2 0-16,0 2 0 15,-3 3 1-15,0 1-1 16,-4 3 0-16,-1 0 0 16,1 4 0-16,1 0 0 15,1 3 1-15,-1 0-1 16,2 3 0-16,3 2 0 15,1 2 0-15,3 1-1 16,2 3 1-16,0 2 0 16,0 3 0-16,7 0 0 15,0 5 0-15,2-2-1 0,3 4 1 16,2-3 0-1,0 3 0-15,3-3 0 0,5 0-1 16,0-2 2-16,2 1-2 16,1 0 2-16,2-3-1 15,-1 2 0-15,1-1 0 16,2-1 1-16,2 3-1 15,1-1 0-15,2 1 0 16,0-2 1-16,3 1-1 16,-3-2 0-16,7 3 1 15,-2-2-1-15,2 1 1 16,-2 0-1-16,0 0 0 15,3 0 0-15,-2 1 0 16,-1 0 0-16,-1 0 0 0,-1-2 0 16,-1 1 0-16,-1-2 0 15,4 2 0-15,-3-4 0 16,3 1-1-16,-3 0 1 15,4-2-1-15,1 0 1 16,0 0-1-16,-1-2 1 16,2-3-1-16,2 2 1 15,-1 0 0-15,2-2 0 16,-3-1 0-16,3 0 0 15,0-2 0-15,1-2-1 16,0 1 1-16,0-3 0 16,0-1-1-16,5 0 0 15,-1 0 0-15,4-4-2 16,1-1-1-16,13 12-9 15,-17-20-14-15,17 11-10 0,-12-11-2 16,1 1-2-16,-9-10 1 16</inkml:trace>
  <inkml:trace contextRef="#ctx0" brushRef="#br2" timeOffset="228322.384">10774 3109 60 0,'12'-9'33'16,"-1"1"1"-16,-9-4-2 15,-2 12-28-15,0-15 0 16,0 15-1-16,0 0-1 15,-11 5 0-15,2 6-1 16,4 7-1-16,-4 1 1 16,2 8-1-16,2 0 1 15,3 2-1-15,5 0 1 16,8-5 0-16,5-5 0 15,8-6 0-15,9-8-1 0,8-10 2 16,8-6-1-16,4-10-1 16,-2-5 1-16,1-5 0 15,-5-3 0-15,-9 1 0 16,-17-2 0-16,-12 6 0 15,-15 2 1-15,-14 6-1 16,-13 9 0-16,-11 6 0 16,-6 5 0-16,-3 11 0 15,-1 7-1-15,6 6 1 16,2 9-2-16,7 2 2 15,9 4-1-15,7-1 0 16,10 1-1-16,8-6 1 16,9-6-1-16,8-2 1 15,10-12-1-15,4-8 1 16,12-8 0-16,-3-7-1 0,6-5 2 15,-6-6-1-15,-3-6 0 16,-9 0 1-16,-8-3 0 16,-5 2 0-16,-18 2-1 15,-7 6 1-15,-10 4-1 16,-4 9 1-16,-4 6-1 15,-2 12 0-15,-3 9 0 16,4 10 0-16,2 6 0 16,7 6 0-16,7 4 0 15,4 0 0-15,10-5 0 16,9-3 0-16,8-7 0 15,5-5-1-15,11-10 2 0,4-11-1 16,7-6-1 0,0-11 2-16,3-6-2 0,-3-10 2 15,-6 0-1-15,-10-6 1 16,-8 0-1-16,-12-1 1 15,-17 8-1-15,-15 7 1 16,-11 8-1-16,-13 13 1 16,-10 11 0-16,-3 12-1 15,0 11 2-15,2 12-2 16,11 3 1-16,8 2-2 15,15 1 1-15,16-5-1 16,16-4 1-16,15-7-1 16,14-9 0-16,13-11-1 15,4-9 2-15,4-7-1 16,1-9 1-16,-3-4 0 0,-7-7 0 15,-12-2 1-15,-12-2-1 16,-11-2 1-16,-8 3 0 16,-12 5-1-16,-11 3 1 15,-7 4-1-15,-3 9 0 16,-4 11 1-16,0 9-1 15,2 8 0-15,6 12-1 16,4 4 1-16,10 1 0 16,7 5 0-16,9-1-1 15,11-3 1-15,9-10-1 16,6-8 1-16,4-12 0 15,4-9-1-15,1-10 1 16,-6-8 0-16,-5-8 0 16,-5-8 0-16,-11-4 1 0,-10-4-1 15,-6-1 1-15,-9 2 0 16,-3 6-1-16,-2 4 1 15,-1 7-1-15,3 12 1 16,1 11-1-16,7 15 0 16,5 9-1-16,5 7 1 15,7 5-1-15,6 3 1 16,9-1 0-16,8-5-1 15,4-6 1-15,5-10 0 16,4-10 0-16,0-10 0 16,-1-12 0-16,-5-7 0 15,-7-11 0-15,-11-7 0 16,-10-8 0-16,-13-3 0 15,-11-1 1-15,-14-1-1 0,-7 5 0 16,-8 5 1-16,-3 8-2 16,-1 12 1-16,-4 7 0 15,9 12 0-15,1 10 0 16,12 9 0-16,4 10 0 15,9 3-1-15,11 3 1 16,3-2 0-16,11-1-1 16,5-4 1-16,4-10 0 15,2-8 0-15,3-9 0 16,-1-12 0-16,-1-9 0 15,-7-10 0-15,-2-7 0 16,-9-11 1-16,-6-1-1 16,-8-4 1-16,-5-4-2 15,-7 9 2-15,-1 4-1 16,-1 6 1-16,0 14-1 0,3 13 0 15,3 20 0-15,6 10-1 16,2 12 2-16,8 10-2 16,4 5 2-16,4 0-2 15,7-2 1-15,-1-6-1 16,9-9 2-16,2-11-2 15,3-9 1-15,0-15 0 16,-1-7-1-16,-2-14 2 16,-2-10-1-16,-8-9 0 15,-6-13 0-15,-8-5 1 16,-9-3-1-16,-4 3 1 15,-6 6 0-15,-4 8-1 16,0 13 0-16,3 19 0 16,-4 20 1-16,8 20-1 0,4 16-1 15,9 11 1-15,3 9 0 16,6 3-1-16,11-2 1 15,3-5 0-15,12-11 0 16,1-12-1-16,10-12 1 16,4-14-1-16,3-8 1 15,-6-10 1-15,1-9-1 16,-6-7 0-16,-5-6 0 15,-8-6 2-15,-6-5-2 16,-10 7 1-16,-5-1 0 16,-2 6-1-16,-6 5 1 15,-2 12-1-15,8 17 0 16,-10 7-1-16,8 15 1 15,4 9 0-15,2 6-1 0,4 2 1 16,7 5 0-16,4-5-1 16,5-8 1-16,4-8 0 15,6-9 0-15,0-12-1 16,1-8 1-16,-4-11 0 15,-1-10 0-15,-8-9 1 16,-8-8-1-16,-10-3 0 16,-15-3 0-16,-8 1 0 15,-10 3 1-15,-7 6-1 16,-6 12 0-16,-4 14 0 15,-2 15 0-15,1 13 0 16,5 17 0-16,4 10-1 16,5 10 1-16,8 3 0 0,3 2-1 15,9-6 0-15,6-2 1 16,4-7 0-16,9-11 0 15,1-8-1-15,6-10 2 16,3-10-1-16,2-10 0 16,1-9 0-16,-4-11 0 15,-3-9 0-15,-4-9 0 16,-8-4 1-16,-10 3-1 15,-3 1 0-15,-12 8 1 16,-5 12-1-16,-7 16 0 16,-3 15 1-16,-4 17-1 15,6 14 0-15,0 9-1 16,8 10 1-16,4 3 0 15,11 2 0-15,9-5 0 0,7-6-1 16,12-6 1-16,7-11-1 16,11-9 2-16,4-12-2 15,7-11 1-15,3-14 0 16,-2-6 0-16,-2-8 1 15,-5-7-1-15,-9-1 1 16,-15-4-1-16,-14 0 1 16,-10 7-1-16,-14 10 0 15,-7 8 0-15,-8 8 0 16,2 16-3-16,0 6-3 15,23 23-12-15,-5-8-14 16,29 8-6-16,12-8-2 16,23-3 1-16</inkml:trace>
  <inkml:trace contextRef="#ctx0" brushRef="#br2" timeOffset="230247.384">12593 3307 61 0,'-6'-15'32'0,"11"1"-1"15,5-6-1-15,3-2-30 16,6-6 0-16,0-4 0 15,-1-1 1-15,2 1 1 16,-8-5 2-16,-2 6 0 16,-13-1 2-16,-2 9-2 15,-13 3 1-15,-2 9-1 16,-9 5-1-16,-6 11 0 0,3 4-2 15,-2 5 0-15,5 6-1 16,3 5 0-16,8 1 0 16,5 3 1-16,9-3-2 15,8-3 2-15,7-2-1 16,9-6 1-16,5-7-1 15,7-8 1-15,7-9-1 16,5-9 1-16,1-8-1 16,-2-4 1-16,-5-3-1 15,-6-1 1-15,-8 0 0 16,-14 2 0-16,-15 4 1 15,-10 7-1-15,-13 6 0 16,-7 8 0-16,-13 8 0 16,-4 7 0-16,1 13-1 0,2 9 0 15,2 7 0-15,2 10 0 16,6 5 0-16,10 4 0 15,9-3-1-15,8-3 1 16,6 0 1-16,10-7-2 16,3-8 1-16,11-8-1 15,5-10 2-15,6-6-1 16,6-9 0-16,-1-7 1 15,-2-7-1-15,-2-6 1 16,-2-7-1-16,-5-2 2 16,-8-7-2-16,-3-2 1 15,-10-2-1-15,-6 2 0 16,-2 4 1-16,-11 5-1 15,-3 9 0-15,-7 10-1 0,-4 12 1 16,-3 10 0-16,-1 12 0 16,-2 5-1-16,8 7 1 15,3-1 0-15,6 4 0 16,8-5-1-16,11-1 1 15,7-5-1-15,9-8 2 16,9-5-2-16,7-10 1 16,2-5 0-16,5-8-1 15,4-6 3-15,0-8-2 16,1-3 1-16,-5-6-1 15,-9-5 1-15,-5-1 0 16,-5-7 0-16,-18 1 0 16,-5 2-1-16,-12 4 1 15,-8 2-1-15,-9 8 1 16,-5 10-2-16,-5 12 1 0,0 16 0 15,1 10 0-15,2 8 0 16,5 8-1-16,5 6 1 16,12 3 0-16,10 1-1 15,7 1 1-15,13-9-1 16,11-2 2-16,11-8-2 15,7-5 2-15,5-10-1 16,1-7 0-16,6-7 0 16,-2-11 1-16,-5-4-1 15,-7-6 0-15,-5-4 0 16,-9-5 0-16,-8-3 1 15,-7-4-1-15,-9 3 1 16,-6 6-1-16,-4 1 1 16,-6 8-1-16,0 9-1 0,-8 11 1 15,2 11 0-15,-1 11 0 16,4 9 0-16,2 9 0 15,4 3-1-15,7 4 1 16,4 0-1-16,10-4 1 16,7-3 0-16,5-3 0 15,4-11-1-15,1-6 1 16,4-9 0-16,-2-6 0 15,-1-9 0-15,-5-8 1 16,-4-8-1-16,-5-8 0 16,-7-6 0-16,-6-5 1 15,-7-3 0-15,-5-3-2 16,-3 2 2-16,-3 2-2 15,-3 7 2-15,-1 7-2 0,-1 5 1 16,3 14 0-16,-3 9-2 16,4 15 3-16,4 7-2 15,3 9 1-15,-2 4-1 16,8 5 1-16,6 0 0 15,4-2 0-15,6-6 0 16,4-7 0-16,2-8-1 16,6-12 1-16,0-11 0 15,0-12 0-15,0-7 0 16,-1-15 0-16,-4-5 0 15,-3-12 0-15,-6-6 1 16,-7-7-1-16,-5 1 1 16,-6-2-1-16,-8 7 0 0,-5 10 1 15,-3 6-1 1,-6 14 0-16,-1 14 0 0,1 15 0 15,-2 14 0-15,3 10-1 16,3 8 1-16,4 6 0 16,4 5-1-16,10 3 1 15,3-1 0-15,6 1 0 16,8-6-1-16,3-4 2 15,9-7-2-15,0-8 2 16,8-8-1-16,2-9 0 16,1-12 0-16,-2-8 0 15,4-7 1-15,-9-12-1 16,-3-7 0-16,-9-9 0 15,-11-1 0-15,-11 3 0 0,-7 3 0 16,-13 12-1-16,-8 13-1 16,-6 22-1-16,-10 8-8 15,13 37-9-15,-16-8-16 16,12 12-1-16,-2 0-4 15,3 0 1-15</inkml:trace>
  <inkml:trace contextRef="#ctx0" brushRef="#br2" timeOffset="230945.384">10936 3924 44 0,'12'4'31'0,"-12"-4"3"16,15-6-3-16,-15 6-22 16,10-5-4-16,2 5-1 15,-12 0 1-15,10-8 0 16,-10 8 0-16,5-10-2 15,-5 10 1-15,0-16-1 16,-2 4 0-16,4 2-1 16,-7-6 1-16,5 2-1 15,-7-2 0-15,0-1 0 16,-2 5-1-16,1 0 0 0,-5 6 0 15,-2 2-1-15,-1 5 1 16,-3 6-1-16,3 6 0 16,-2 7 0-16,-2 6 0 15,4 5 0-15,0 3-1 16,2 6 2-16,3 0-2 15,4 2 1-15,7-1 1 16,5-3-2-16,11-1 0 16,5-2-1-16,13 0 0 15,3-8-7-15,15 9-20 16,-5-16-8-16,5-2-2 15,-4-11 1-15</inkml:trace>
  <inkml:trace contextRef="#ctx0" brushRef="#br2" timeOffset="231748.384">12866 3762 27 0,'0'0'28'0,"0"0"0"16,0 0 3-16,12 17-21 15,-12-17-3-15,0 0 1 16,0 0-1-16,0 0-1 15,0 0 0-15,0 0-1 16,0 0 0-16,0 0 0 16,7-14-2-16,-7 14 0 0,18-17-2 15,-4 6 0-15,2 3-1 16,4 3 0-16,2 1 0 15,-1 5 0-15,-1 6 0 16,0 2 0-16,-1 6-1 16,-4 4 1-16,-2 6-1 15,-6-1 1-15,-3 9-3 16,-13-5 0-16,2 14-11 15,-20-6-20-15,-5 3 1 16,-11-8-2-16,-4 0 2 16</inkml:trace>
  <inkml:trace contextRef="#ctx0" brushRef="#br2" timeOffset="233611.384">11574 3724 76 0,'0'10'39'16,"3"1"-1"-16,-3-11 1 15,0 0-33-15,0 0-3 16,0 0-2-16,13 11 0 15,-13-11 1-15,0 0-2 16,12 10 1-16,-12-10-1 16,0 0 1-16,0 0 0 15,0 0 0-15,0 0 1 0,10 12 0 16,-10-12 0-16,0 0-1 15,0 0 1-15,0 0 0 16,0 0-1-16,0 0-1 16,0 0 1-16,0 0-1 15,0 0 1-15,0 0-1 16,0 0 0-16,0 0 0 15,0-12 0-15,0 12 0 16,1-9 0-16,-1 9 0 16,3-12 0-16,-3 12 0 15,2-10 0-15,-2 10 0 16,0 0 0-16,4-14 0 15,-4 14 0-15,0 0 0 16,-2-9 0-16,2 9 1 0,0 0-1 16,-13-12-1-16,13 12 1 15,-15-4 0-15,4 2 0 16,1 3 0-16,0 0 0 15,-3 3-1-15,1 1 1 16,1 0 0-16,11-5 0 16,-20 14 0-16,20-14 0 15,-6 10 0-15,6-10 0 16,0 0-1-16,14 10 1 15,0-9 0-15,2-3 0 16,2-2 0-16,1-2 0 16,3-2 0-16,-1-5 0 15,1 0 1-15,-3-3-1 16,-3 2 0-16,-3-1 1 0,-5 3-1 15,-4-1 1-15,-2 0-1 16,-2 13 0-16,-11-15 0 16,11 15 0-16,-23-5 0 15,7 6 0-15,-6 2 0 16,1 2 0-16,0 2 0 15,-1 0 0-15,1 1 0 16,5 1-1-16,1-1 1 16,6 2-2-16,9-10-1 15,-7 22-3-15,7-22-10 16,7 21-12-16,-7-21-10 15,19-2-3-15,-12-11 0 16,5 1 0-16</inkml:trace>
  <inkml:trace contextRef="#ctx0" brushRef="#br2" timeOffset="234752.384">12164 3635 65 0,'0'0'35'0,"-21"-15"-1"15,21 15-4-15,-22-13-23 16,22 13-2-16,-14-13-2 16,14 13 0-16,-10-7-1 15,10 7-1-15,0 0 0 0,0 0 0 16,-11-4-1-16,11 4 1 15,0 0-1-15,0 0 1 16,0 0-1-16,10 0 1 16,-10 0 0-16,10-4 0 15,-10 4-1-15,14-4 1 16,-14 4-1-16,15-6 1 15,-15 6-1-15,13-7 0 16,-13 7 0-16,0 0 1 16,11-6-1-16,-11 6 0 15,0 0 0-15,0 0 1 16,0 0-1-16,-10 4 0 0,10-4 0 15,-10 9 0-15,10-9 0 16,-8 16 0-16,8-16 0 16,8 19 1-16,-8-19-1 15,20 18 0-15,-1-10 0 16,0-3 0-16,3-4 1 15,-2-2-1-15,6-3 0 16,-6 0 0-16,-5-3 1 16,1-1 0-16,-5-2-1 15,-11 10 0-15,10-17 1 16,-10 17-1-16,-11-10 0 15,1 7 0-15,-4 3 1 16,-1 3-1-16,-2 3 0 16,-2 4 0-16,3 0 0 15,4 3 0-15,3 2 0 0,3 0 0 16,7 0-1-16,0-1 1 15,6 0-1-15,0-2-1 16,6 0-2-16,-13-12-3 16,24 19-13-16,-24-19-15 15,19 5-1-15,-19-5-1 16,0 0 1-16</inkml:trace>
  <inkml:trace contextRef="#ctx0" brushRef="#br2" timeOffset="235302.384">11907 3751 43 0,'0'0'29'0,"1"16"2"16,-1-16-1-16,-6 19-25 0,6-4-2 15,-8 2-1-15,7 8 2 16,-8-3-1-16,4 4 1 16,-4-2-1-16,2 5 1 15,-4-7-1-15,2 5 0 16,-2-7 1-16,1 3-2 15,0-6 0-15,5-1-1 16,-4-2 0-16,4-1 0 16,5-13-1-16,-7 17 1 15,7-17-1-15,3 14 1 16,-3-14 0-16,9 8-1 15,3-6 1-15,2 0-1 16,4 0 0-16,5-3-2 16,6 4-2-16,-4-9-6 0,14 10-21 15,-9-8-4-15,2 4 0 16,-7-3 0-16</inkml:trace>
  <inkml:trace contextRef="#ctx0" brushRef="#br2" timeOffset="236619.384">11507 4473 54 0,'14'9'33'0,"-14"-9"1"15,0 0-2-15,0 0-29 16,0 0-2-16,0 0 0 15,0 0 0-15,0 0 0 16,0 0 0-16,0 0 0 0,0 0 0 16,0 0 0-16,5 10 0 15,-5-10 1-15,0 0-1 16,0 0 1-16,0 0 0 15,0 0 0-15,0 0 0 16,0 0 1-16,0 0-1 16,0 0 0-16,0 0 0 15,0 0-1-15,-7-10 0 16,7 10 0-16,0 0 0 15,-9-12-1-15,9 12 0 16,0 0 1-16,-7-14-1 16,7 14 0-16,-6-13 1 15,6 13-1-15,-8-17 1 16,8 17 0-16,-7-18 0 0,7 18 0 15,-9-18-1-15,4 7 1 16,-3 1 0-16,8 10-1 16,-11-22 1-16,4 12-1 15,3-3 1-15,-5 2 0 16,4-3-1-16,-1 1 1 15,0 2 0-15,3-2-1 16,-3 0 1-16,3 3-1 16,3 10 1-16,-10-18-1 15,10 18 2-15,-2-12-2 16,2 12 0-16,0 0 0 15,0 0 0-15,0 0 0 16,0 0 0-16,-2 13-1 0,2-2 0 16,3 5 0-1,3 4 1-15,1 2 0 0,2 3 0 16,4-1 0-16,1 4 0 15,2-1 0-15,3-5 0 16,4 1 0-16,1-5 0 16,2 1 0-16,5-9 0 15,1-1 1-15,2-4 0 16,-1-6 0-16,4-1-1 15,2-8 1-15,-1 1 0 16,-2-6 0-16,-1 0-1 16,-4-2 1-16,-3-1-1 15,-5 2 0-15,-3 0 1 16,-5 1-1-16,-4 2 0 0,-4 3 0 15,-7 10 1 1,8-15-1-16,-8 15 0 0,1-10 0 16,-1 10 1-16,0 0-1 15,0 0 0-15,0 0 0 16,0 0-1-16,0 0 1 15,0 0-1-15,0 0-1 16,13-7-3-16,2 18-12 16,-15-11-11-16,15-11-11 15,-2-8-2-15,3-4 1 16</inkml:trace>
  <inkml:trace contextRef="#ctx0" brushRef="#br4" timeOffset="287931.384">761 3604 75 0,'-11'-2'38'0,"11"2"-3"16,0 0 3-16,22 6-30 16,-2-6-3-16,14 1-1 15,11-5 0-15,13 0 1 16,7-11-1-16,11-7-1 15,9-12 0-15,4-10 0 16,6-21 0-16,3-18-1 16,2-15-1-16,-5-16 0 15,-1-14-2-15,-13-10-1 16,-14-9 2-16,-17 0-3 15,-22 12 3-15,-24 14-3 16,-22 19 3-16,-22 24-2 0,-19 31 2 16,-21 33 0-16,-10 48 1 15,-9 38 1-15,-5 41-2 16,-5 48 2-16,2 40-2 15,1 35 1-15,8 33-1 16,12 18 1-16,12 8-2 16,12 4 0-16,14-15 0 15,17-24 0-15,10-23 0 16,13-32 0-16,11-27 2 15,7-34-1-15,8-34 2 16,7-27-2-16,8-31 0 16,8-29 0-16,8-34 1 15,8-32-1-15,7-34 0 16,4-31-1-16,3-24-2 0,-1-25 1 15,-4-12-1-15,-11-11 2 16,-15 0-1-16,-19 6 1 16,-20 10 0-16,-20 18 1 15,-18 15 1-15,-20 24 0 16,-8 17 0-16,-7 19 1 15,-2 16-1-15,8 19 0 16,7 9-1-16,11 14 1 16,15 11-1-16,17 10 1 15,17 5-1-15,18 4 1 16,20 2-1-16,15-3 1 16,9-1-1-16,13-5 1 15,7-7-1-15,4-7 0 16,3-4 0-16,-11-4-1 0,-7 1 1 15,-8-3-1-15,-12 6 0 16,-11 2 0-16,-10 6 1 16,-10 4-1-16,-8 6 1 15,-8 5 0-15,0 1-1 16,-9 1 0-16,2 5-3 15,2-22-8-15,0 23-25 16,0-23 0-16,18 4 0 16,-7-18-3-16</inkml:trace>
  <inkml:trace contextRef="#ctx0" brushRef="#br4" timeOffset="288336.384">1908 3599 94 0,'-10'29'37'16,"9"15"2"-16,-6 1-2 15,4 11-35-15,-3 9-5 16,-3-3-4-16,13 12-25 16,-12-19-4-16,6-2-2 15,-4-22-1-15</inkml:trace>
  <inkml:trace contextRef="#ctx0" brushRef="#br4" timeOffset="288517.384">1941 3123 99 0,'0'0'37'16,"14"-6"-5"-16,-14 6-8 15,9 32-60-15,-10-12-1 16,8 6-1-16,-2-1 0 15</inkml:trace>
  <inkml:trace contextRef="#ctx0" brushRef="#br4" timeOffset="289560.384">2247 3403 92 0,'14'52'39'0,"-11"7"-2"16,2 13 1-16,-3 7-38 15,-5 4 1-15,1 4-2 16,-2-6 0-16,-1-12-1 16,1-15-1-16,0-15 1 15,0-18 1-15,4-21-1 16,0 0 2-16,-3-28 0 15,6-13 0-15,1-11 1 16,10-11 1-16,2-9-1 16,4 4 0-16,3 5 0 15,6 6 0-15,3 16 0 16,0 17 0-16,-1 21 0 0,2 21 0 15,0 17 0-15,1 15-1 16,4 5 1-16,1 5-1 16,3-1 0-16,1-3 0 15,1-15 0-15,-1-7 0 16,-3-18-1-16,1-14 2 15,-6-15-1-15,-6-10 0 16,-6-15 0-16,-6-7 1 16,-5 1-1-16,-6-4 0 15,-3 5 0-15,-6 4 1 16,-3 8-1-16,-3 7 0 15,2 11 0-15,7 13 1 16,-17-10-2-16,17 10 1 16,0 0-1-16,-9 4 1 15,9-4-1-15,0 0 1 0,9 14 0 16,-9-14 0-16,14 9 0 15,-2-3 0-15,-12-6 0 16,21 14 1-16,-11-9-1 16,3-1 0-16,-3 0 0 15,1-2 0-15,-11-2 1 16,17-5-1-16,-17 5 1 15,14-20-1-15,-9 3 0 16,-3-5 0-16,0-2 1 16,-5-6-1-16,-2 0 0 15,1 1 0-15,-6 2 1 16,-1 6-1-16,-6 5 1 0,-1 11-1 15,-4 11 0 1,-8 13 0-16,2 12 0 0,-2 12 0 16,2 8 0-16,4 8 0 15,1 3 0-15,5-2 0 16,7-6 0-16,6-7 1 15,5-11 0-15,5-9 0 16,4-13 0-16,4-14 0 16,3-14 0-16,4-11 0 15,3-12 0-15,1-12-1 16,4-14 1-16,3-11 0 15,-1-8-1-15,-1-11 0 16,0-9 0-16,-6 1 0 16,-1 1 0-16,-8 4 0 15,0 8 0-15,-9 14 0 0,-1 13 0 16,-5 16 0-1,1 23 0-15,0 22 0 0,5 23 0 16,0 28 0-16,-4 22 1 16,4 18-1-16,0 20 0 15,3 13-1-15,0 13-1 16,0-3-2-16,4 9-11 15,-4-25-24-15,8-11 0 16,-10-25 0-16,12-19-2 16</inkml:trace>
  <inkml:trace contextRef="#ctx0" brushRef="#br4" timeOffset="289936.384">3810 3420 15 0,'-24'1'5'15,"-1"-5"-5"-15,5-7 1 16</inkml:trace>
  <inkml:trace contextRef="#ctx0" brushRef="#br4" timeOffset="290651.384">3865 2937 73 0,'15'-10'35'15,"-15"10"0"-15,18 0 1 16,-17 16-32-16,2 23 0 16,3 16-2-16,-1 19-1 15,-1 17 1-15,1 19 0 16,-1 11-1-16,-6 7 0 15,1-4 0-15,-3-8-1 16,1-15 0-16,-1-17-1 16,0-16 1-16,-2-19 0 15,4-21-1-15,2-28 1 16,0 0-1-16,6-29 1 15,1-19-1-15,2-11 2 16,-1-12-1-16,5 0 0 0,0 1 0 16,1 15 1-16,1 16 0 15,2 24 0-15,0 28 0 16,4 21 0-16,6 20-1 15,-2 10 0-15,8 4 0 16,6-2-1-16,5-5 0 16,1-14 0-16,5-18 0 15,0-16 0-15,2-16 0 16,0-18 1-16,-4-13 0 15,-7-18 1-15,-7-9-1 16,-6-8 2-16,-12-6-1 16,-7 2-1-16,-13 8 1 15,-11 9-1-15,-6 14 1 16,-7 19-1-16,-6 21 0 15,1 21 0-15,0 17 0 0,1 20-1 16,8 7 0-16,4 5 1 16,9 0 0-16,10-4 0 15,11-10 0-15,7-13 0 16,8-13 0-16,11-15 1 15,-1-13 0-15,6-14-1 16,-3-11 1-16,2-8-1 16,-3-11 0-16,-9-6-1 15,-3 0-1-15,-16-5-3 16,5 16-6-16,-24-4-21 15,6 26-4-15,-14 2-1 16,5 19 1-16</inkml:trace>
  <inkml:trace contextRef="#ctx0" brushRef="#br4" timeOffset="291115.384">4819 3531 93 0,'-10'21'39'15,"8"17"0"-15,-7 0-2 16,2 11-37-16,7 4-1 15,4 4 0-15,6 1 0 0,7-12-1 16,7-7 0-16,2-17 0 16,8-12-1-16,-3-22 1 15,7-14 0-15,-1-17 1 16,0-11 1-16,-2-3 0 15,-8 4 1-15,-3 8 1 16,-4 15 0-16,-3 20 0 16,-5 23 1-16,-2 24-1 15,0 13 0-15,4 10 0 16,5-2-2-16,4-2 1 15,7-15 0-15,3-14-1 16,2-24 0-16,7-19 0 16,0-19 1-16,-2-16-2 15,-5-13 1-15,-7-12-2 0,-5 0-2 16,-11-7-2-16,-3 21-23 15,-16-3-6-15,-2 25-1 16,-11 0-2-16</inkml:trace>
  <inkml:trace contextRef="#ctx0" brushRef="#br4" timeOffset="291820.384">5917 3439 77 0,'0'0'38'0,"23"26"-3"16,-15 5 3-16,6 11-30 15,-5 16-7-15,2 7-1 16,0 11 0-16,0 0 0 15,-1-1-1-15,-3-8 1 16,-2-13 0-16,0-10 0 16,-1-18-1-16,-1-15 1 15,-3-11 1-15,14-24-1 0,-6-12 0 16,8-12 0-16,0-16 1 15,3-12-1-15,5-2 1 16,1-1-1-16,4 7 2 16,0 11-1-16,2 11 0 15,-1 19 1-15,3 22-1 16,-1 23 0-16,-3 19 0 15,-1 15-1-15,-2 14 0 16,-6 6 0-16,-3 7 0 16,-5-2 1-16,-5-6-2 15,-3-9 2-15,-5-11-1 16,-2-12 0-16,-3-16 0 15,6-19 0-15,-12-10 0 16,5-20-1-16,6-14 0 0,-4-17 1 16,8-10-1-16,1-11 1 15,9-1 0-15,3 8 1 16,4 8-1-16,5 14 1 15,3 15 0-15,1 24 0 16,4 19 0-16,1 20 0 16,-2 21-1-16,4 12-1 15,1 13 1-15,-4 6-1 16,0 4-3-16,-7-7-3 15,11 6-31-15,-22-16 2 16,8-9-2-16,-13-25-1 16</inkml:trace>
  <inkml:trace contextRef="#ctx0" brushRef="#br4" timeOffset="292144.384">7072 3424 98 0,'-7'47'38'0,"-9"5"0"16,7 18-1-16,-3 4-36 16,2 9 0-16,5 2-1 15,7 1 1-15,3-10-2 16,9-8 0-16,4-15 1 15,5-15-1-15,2-14 1 16,7-15 0-16,4-16 0 16,2-14 0-16,3-16 1 15,-1-18 0-15,1-11-2 0,-2-11 1 16,-4-1-3-16,-7-4-2 15,1 14-5-15,-20-6-19 16,9 25-7-16,-13 5 0 16,4 23-1-16</inkml:trace>
  <inkml:trace contextRef="#ctx0" brushRef="#br4" timeOffset="292467.384">7988 3575 89 0,'28'-26'37'0,"-17"-5"1"16,0 12-1-16,-24 1-34 15,-5 8-1-15,-11 12-1 16,-5 13 1-16,-8 11-2 15,2 11 1-15,-5 13-1 16,4 10 1-16,5 9-1 16,12 6 0-16,5-2 0 15,13-3 1-15,11-7-1 16,11-8-2-16,13-13 2 15,6-17-3-15,16-10-3 16,0-24-8-16,12-6-22 16,-2-19-2-16,0-12 1 15,-4-18 0-15</inkml:trace>
  <inkml:trace contextRef="#ctx0" brushRef="#br4" timeOffset="292858.384">8304 3184 86 0,'-2'96'37'16,"-5"4"0"-16,7 13 0 15,-9-6-33-15,4 2-3 16,-1-5-2-16,4-9 0 16,2-19-2-16,-2-22 1 15,3-14 0-15,0-23-1 0,-1-17 1 16,12-17 0-16,-3-20 2 15,5-13 0-15,3-12 2 16,9-5 0-16,3-1 0 16,3 7 0-16,4 10 1 15,2 20-1-15,0 18 0 16,1 28-1-16,-6 23 0 15,0 21-1-15,-8 21-3 16,-6 1-8-16,-1 20-25 16,-12-8-2-16,-4-1-1 15,-14-13 0-15</inkml:trace>
  <inkml:trace contextRef="#ctx0" brushRef="#br4" timeOffset="293510.384">1919 4670 71 0,'-22'-11'36'15,"-2"1"-2"-15,3 20-2 16,-5 2-26-16,13 24-2 15,1 9 0-15,7 17-1 16,12 10 1-16,11 10-2 16,5 1 1-16,13 2-2 15,3-8 2-15,10-7-2 16,2-16 0-16,2-17 0 15,4-20 0-15,2-18-1 16,-2-23 0-16,-3-16-1 16,-1-13-1-16,-12-14-4 15,2 9-15-15,-20-15-16 16,2 13 1-16,-16 4-3 15,-8 14 1-15</inkml:trace>
  <inkml:trace contextRef="#ctx0" brushRef="#br4" timeOffset="294127.384">2737 4842 79 0,'-15'19'38'0,"15"4"-1"16,-1 8 0-16,7 21-35 15,-6 18 0-15,10 20-2 16,4 19 2-16,-1 13-1 15,4 10-1-15,-2 1 1 16,-2-3 0-16,-3-11 0 16,-3-20 1-16,-7-17-1 15,-6-24 0-15,-2-18 0 16,-3-30 0-16,-2-20 0 15,0-25 0-15,-2-19 0 0,1-25-2 16,0-22 0-16,10-22-1 16,4-21 1-16,12-7-3 15,9 5 2-15,11 13-1 16,10 14 2-16,11 21-1 15,3 22 2-15,6 34-1 16,4 34 1-16,-12 25 3 16,-6 23-3-16,-12 14 2 15,-11 15-1-15,-19 9 1 16,-17 8-2-16,-15-4 2 15,-21-5-2-15,-2-10-1 16,-17-13 1-16,-3-16-4 16,-1-28-3-16,14-6-18 15,2-27-11-15,20-13 0 0,12-16-2 16,23-4 2-16</inkml:trace>
  <inkml:trace contextRef="#ctx0" brushRef="#br4" timeOffset="294391.384">3871 4600 90 0,'-20'40'40'0,"3"23"1"16,-4 7-1-16,7 12-39 0,-3 19-1 15,5 6-3-15,15 10-1 16,1-18-7-16,21 4-25 15,-8-28 0-15,6-7-3 16,-7-27 2-16</inkml:trace>
  <inkml:trace contextRef="#ctx0" brushRef="#br4" timeOffset="294592.384">3515 4980 90 0,'10'21'39'0,"9"-5"0"0,23 4-1 16,14-2-37-16,11-7-3 16,21 7-9-16,-1-11-27 15,14-3 2-15,-6-10-3 16,-4-1-1-16</inkml:trace>
  <inkml:trace contextRef="#ctx0" brushRef="#br4" timeOffset="295029.384">4220 4645 91 0,'7'58'39'0,"0"7"-1"16,4 24-2-16,0 1-35 15,-2 9-2-15,6 3 1 16,-3-7-1-16,0-14 1 15,-1-13-1-15,-3-14-1 16,-2-17 2-16,-8-18-1 16,2-19 0-16,5-19 1 15,-3-17 0-15,5-13 1 16,4-13-1-16,4-9 1 15,7-3-1-15,8 3-1 16,6 8 2-16,2 11-1 16,0 17 0-16,4 19 1 0,-1 19-1 15,0 22 0-15,-5 16 0 16,-1 17 0-16,-8 7-4 15,2 17-7-15,-11-9-26 16,-2 3-1-16,-9-14-1 16,-1-9 2-16</inkml:trace>
  <inkml:trace contextRef="#ctx0" brushRef="#br4" timeOffset="295321.384">4862 5017 83 0,'17'50'39'16,"6"13"-1"-16,-7 2 0 16,3 8-36-16,-1 0-2 15,3 0 0-15,-1-11 0 16,-3-12 0-16,-2-17 0 15,-2-12 0-15,-13-21 1 16,14-10-1-16,-13-20 1 16,3-12 0-16,-7-13-1 15,2-15-2-15,2-4-3 16,-4-16-9-16,9 15-23 15,-4-1 0-15,5 13-2 16,-1 7 0-16</inkml:trace>
  <inkml:trace contextRef="#ctx0" brushRef="#br4" timeOffset="295644.384">5262 4962 90 0,'10'47'39'16,"-8"4"0"-16,7 9 0 16,5-1-38-16,1 4 0 15,9 1-1-15,8-8 0 16,9-11 0-16,3-9 0 15,5-15 0-15,0-11 0 0,2-15 1 16,-3-10-1-16,-1-12 1 16,-8-9-1-16,-3-11 1 15,-7-8-2-15,-5 0-1 16,-5-6-4-16,3 15-24 15,-18-8-7-15,6 20-1 16,-9 2-2-16</inkml:trace>
  <inkml:trace contextRef="#ctx0" brushRef="#br4" timeOffset="296035.384">6557 4993 91 0,'0'0'39'16,"-15"-14"1"-16,-9 9-2 16,-28-5-38-16,3 5 0 15,-8 2-1-15,-3 6 1 16,5 0-1-16,-2 5 0 15,11 0 0-15,6 4 0 16,10-1 0-16,13 4 0 16,10 1 1-16,15 3-1 15,12-1 1-15,6 8 1 16,7 2-1-16,3 5 1 15,2 4-1-15,-5 4 1 16,-4-1-1-16,-8 2 1 0,-12-2-1 16,-9-2 0-16,-11-4 0 15,-12-9 0-15,-9-5-3 16,-14-13-3-16,4-1-9 15,-18-23-22-15,9-5 1 16,-11-18-3-16,12-6 1 16</inkml:trace>
  <inkml:trace contextRef="#ctx0" brushRef="#br4" timeOffset="296278.384">6459 4234 85 0,'18'72'37'16,"-14"7"1"-16,1 22 1 16,-10 5-36-16,-3 8-2 15,0 9-1-15,-2 1-3 16,6-5-4-16,-11-28-12 15,10 0-17-15,-4-23-3 16,5-9 0-16,-3-25 2 16</inkml:trace>
  <inkml:trace contextRef="#ctx0" brushRef="#br4" timeOffset="296463.384">6208 4850 91 0,'0'0'38'16,"18"-13"1"-16,16 5-2 16,25-9-51-16,15 14-23 15,8-11-2-15,17 7-1 16,-4-4 0-16</inkml:trace>
  <inkml:trace contextRef="#ctx0" brushRef="#br4" timeOffset="304682.384">7475 4707 68 0,'15'-6'38'0,"-15"6"-2"16,21-12 2-16,-21 12-31 15,0 0-5-15,0 0 0 16,0 0 0-16,6 25 0 15,-3 9 0-15,-2 13 1 16,2 21-2-16,-3 19 1 16,1 16-2-16,0 17-1 15,-5 3-1-15,6 8-2 16,-11-22-13-16,14 2-20 15,1-29 2-15,7-19-3 16,-4-27 1-16</inkml:trace>
  <inkml:trace contextRef="#ctx0" brushRef="#br4" timeOffset="304946.384">7167 5172 88 0,'14'30'39'15,"6"-9"1"-15,15 1-1 16,2-6-38-16,19-12-3 15,17 3-1-15,13-10-2 16,21 5-7-16,-6-18-25 16,9-1 0-16,-14-15 0 0,-5 4-1 15</inkml:trace>
  <inkml:trace contextRef="#ctx0" brushRef="#br4" timeOffset="305456.384">8139 4848 86 0,'-17'-6'36'0,"-8"7"-3"16,4 28-3-16,-9 9-25 15,0 19-5-15,-4 16 1 16,2 14-1-16,4 11 1 16,4 3 1-16,6-3-1 15,7-6 0-15,6-14 0 16,9-15-1-16,7-14 1 15,8-18-1-15,5-16 2 16,4-13-2-16,7-12-3 0,0-9 5 16,4-4-4-16,1-4 4 15,1-1-3-15,2 8 1 16,-4 5 0-16,3 6 1 15,-5 8 0-15,6 2 1 16,2 0-1-16,4-1 0 16,-2-4 0-16,2-7-1 15,-2-8 1-15,1-7-3 16,-5-4 3-16,-10-5-3 15,-6-7 3-15,-12 2-4 16,-14-2 4-16,-7 1 0 16,-17 3 0-16,-8 9 0 15,-13 6 0-15,-6 16 0 16,-10 14 0-16,-4 16 1 0,3 13-1 15,1 20 0-15,12 13 0 16,13 14 1-16,21 6 0 16,15 6 0-16,28 2-2 15,22-8-1-15,25 5-10 16,8-28-25-16,24-10-1 15,-2-25-3-15,1-17-1 16</inkml:trace>
  <inkml:trace contextRef="#ctx0" brushRef="#br4" timeOffset="306644.384">1733 6567 66 0,'27'-6'38'15,"-8"-9"1"-15,0 3-1 16,-16-17-12-16,-4 15-23 16,-15 1-2-16,-11 9 0 15,-7 4 0-15,-6 9-1 16,-11 8 0-16,-1 9-1 15,-4 4 1-15,2 5 0 16,5 1 0-16,10 0 0 0,5-2 0 16,17-5 0-16,13-2 0 15,9-6 0-15,16-1 0 16,8 0 0-16,14 1 0 15,7 3 0-15,11 7 0 16,6 7 1-16,-1 7-1 16,0 6 1-16,-5 1-1 15,-11 5 1-15,-14 1 0 16,-13 1 0-16,-22-6 0 15,-20-6 0-15,-22-6 0 16,-13-8-1-16,-16-7 0 16,-13-6 0-16,-10-7-1 15,-5-10-1-15,4-7 0 16,3-11-2-16,24-2-3 0,2-22-14 15,34 8-16-15,15-15 1 16,29 3-1-16,12-5 0 16</inkml:trace>
  <inkml:trace contextRef="#ctx0" brushRef="#br4" timeOffset="307365.384">2498 6722 91 0,'17'-25'36'15,"-15"-5"1"-15,5 7-3 0,-19-5-28 16,-3 3-2-16,-7 5-1 15,0 5 0-15,-8 7-1 16,-1 13-1-16,-9 14 0 16,-1 15-1-16,-2 13 0 15,-1 15 0-15,1 10 0 16,5 11-1-16,9 6 1 15,14 0-1-15,15-5 0 16,15-7 0-16,21-7 0 16,15-13-1-16,22-13 1 15,9-12 0-15,15-14-1 16,3-14 2-16,8-14-1 0,2-17 1 15,0-13 0-15,-4-12 0 16,-7-10 1-16,-11-5 0 16,-18-7 0-16,-11 3 1 15,-17-1 0-15,-22 7-1 16,-20 7 1-16,-21 17-1 15,-20 15 0-15,-12 17-1 16,-14 18 0-16,-6 16 0 16,-3 16 0-16,5 15 1 15,8 9-1-15,8 2-1 16,15 0 1-16,17-6 0 15,16-9-1-15,20-9 1 16,16-14-1-16,16-18 0 16,13-16 1-16,14-19 0 15,10-17 0-15,7-10 0 0,-5-11 1 16,-2-1-1-16,-10 3 1 15,-13 5-1-15,-13 13 1 16,-12 14 0-16,-19 17 0 16,-15 11-1-16,8 28 1 15,-16 7-1-15,0 8 0 16,-5 8-2-16,5 4 1 15,-3 0-3-15,2 3-2 16,-5-18-9-16,17 0-22 16,-10-25 1-16,7-15 1 15,0 0-3-15</inkml:trace>
  <inkml:trace contextRef="#ctx0" brushRef="#br4" timeOffset="307575.384">3606 6151 72 0,'10'-84'36'16,"-7"19"1"-16,2 33 0 15,-5 32-13-15,6 22-20 16,-2 41-3-16,3 20 1 16,4 24-2-16,4 12 1 15,7 16-2-15,-1-3 0 16,5-2-6-16,-9-22-4 15,21-6-25-15,-12-26-2 16,4-22 1-16,-4-23-1 16</inkml:trace>
  <inkml:trace contextRef="#ctx0" brushRef="#br4" timeOffset="307952.384">4106 6898 63 0,'12'30'37'16,"3"7"-1"-16,0-8 1 15,7 7-12-15,2-17-22 16,12-10-1-16,6-7-2 16,7-12 0-16,6-10 0 15,7-13-2-15,-1-6 1 16,-4-6 0-16,-9-1 0 15,-11-4 1-15,-16 1 1 16,-16 5-1-16,-24 9 1 16,-12 10 1-16,-16 12-1 15,-11 13 1-15,-7 13 0 0,1 17 1 16,0 10-2-16,11 16 1 15,15 8 0-15,10 9 0 16,19-2-1-16,15 2-1 16,23-7-1-16,10-7-1 15,26-5-4-15,0-26-19 16,27-4-13-16,3-28 0 15,13-12-1-15,-3-17 0 16</inkml:trace>
  <inkml:trace contextRef="#ctx0" brushRef="#br4" timeOffset="309119.384">5541 6397 83 0,'0'0'36'0,"0"0"-2"16,5 25 1-16,-10 9-33 15,1 18-1-15,-2 16 0 16,0 11 1-16,-1 7-2 15,3 11 1-15,-1-5 0 16,2-4-1-16,1-19 0 16,5-12 0-16,-4-17 0 15,4-16 0-15,-3-24 0 16,0 0-1-16,13-29 1 15,-6-12 0-15,3-6 0 16,-1-7 1-16,6-4-1 16,1 4 1-16,2 6 0 15,3 17 0-15,3 13 0 0,2 14 0 16,5 17 0-16,5 10-1 15,7 9 0-15,4 5 1 16,9 5-2-16,2-5 1 16,10-4-2-16,4-8 2 15,0-8-2-15,3-13 0 16,3-11-1-16,-5-16 1 15,-3-12 0-15,-9-12-1 16,-10-11 3-16,-14-1 0 16,-15-4 1-16,-18 4 0 15,-18 7 1-15,-10 12 0 16,-19 16 1-16,-8 23-1 15,-8 20-1-15,-3 21 0 16,4 16-1-16,2 12 1 0,13 13 0 16,11 3-1-16,6-4 0 15,18-11 0-15,19-11 0 16,12-20-1-16,13-19 1 15,11-19-1-15,9-19 0 16,6-16 1-16,3-14 0 16,-3-9 0-16,-6-7 0 15,-7 3 2-15,-10 10-1 16,-6 8 0-16,-15 11 1 15,-3 13-1-15,-15 20 1 16,12 19-1-16,-12 13 0 16,0 11-2-16,0 4-1 15,1 3-3-15,11 12-11 16,-6-14-21-16,10-6 0 15,-1-16-2-15,8-12 2 0</inkml:trace>
  <inkml:trace contextRef="#ctx0" brushRef="#br4" timeOffset="309485.384">7459 6599 97 0,'23'-19'38'15,"-17"6"0"-15,-6 13-2 16,-18 0-35-16,-8 9-1 15,-7 10 0-15,-3 4 0 16,4 1 0-16,2 4-1 16,3 1 1-16,5 1-1 15,10-3 1-15,12-1-1 0,13-3 1 16,6 0 0-16,13 0 0 15,6 2 1-15,10 2 0 16,4-4-1-16,0 2 1 16,0 1 0-16,-8-3 0 15,-4 0 0-15,-11-3 0 16,-14 1 0-16,-19-1 0 15,-15-2-1-15,-19-4 0 16,-13-5 0-16,-11-2-4 16,-13-13-8-16,5 3-25 15,-5-12-1-15,15 0 0 16,7-9-1-16</inkml:trace>
  <inkml:trace contextRef="#ctx0" brushRef="#br4" timeOffset="309622.384">7881 7017 104 0,'47'16'37'16,"-16"-1"-33"-16,-22-2-3 16,-9-13-40-16,-4-16-3 15</inkml:trace>
  <inkml:trace contextRef="#ctx0" brushRef="#br4" timeOffset="310934.384">1727 8187 95 0,'-27'5'36'16,"-17"13"-2"-16,-3 25-9 15,-14 11-24-15,-2 20 0 16,-3 23 0-16,1 32 1 15,0 23 1-15,6 29-1 16,7 23 1-16,9 17-1 16,10 14-1-16,15 15 1 15,16 8-3-15,12-2 0 16,18-8-3-16,15-12-2 15,17-10-18-15,2-28-15 0,17-22 1 16,-2-33-3-16,1-28 3 16</inkml:trace>
  <inkml:trace contextRef="#ctx0" brushRef="#br4" timeOffset="311723.384">2114 10962 65 0,'-15'56'37'16,"-7"20"-1"-16,7 19 1 15,3 4-27-15,6 11-10 16,14 12 0-16,10 8-1 16,13 1 1-16,6-9-1 15,9-13-1-15,1-15-1 16,-4-17 1-16,-6-15 0 15,-7-12-2-15,-14-17 1 16,-12-12 0-16,-18-17 1 16,-17-10 1-16,-16-7 1 15,-19-4 1-15,-15 2 1 16,-18 0 0-16,-6 6 2 15,-9-1-2-15,2 8 2 16,1 1-2-16,16 2 1 0,15-1-2 16,17-6 1-16,26-11-1 15,30-15-1-15,27-20 0 16,28-19-2-16,25-15 1 15,16-24-2-15,18-19-1 16,7-17-1-16,4-3-1 16,-14 4 5-16,-5 14-2 15,-24 13 4-15,-23 19-2 16,-24 22 3-16,-24 31 1 15,-21 27 4-15,-23 23-3 16,-18 27-3-16,-16 19 1 16,-10 25-1-16,-5 20-1 15,-1 12 1-15,5 13-1 0,9 4-3 16,10-4 3-16,15-11-1 15,22-14 0-15,21-21 0 16,19-29 1-16,19-22-2 16,24-32 1-16,14-27 2 15,13-24-1-15,6-23-1 16,3-14 1-16,-7-9-1 15,-13 1 0-15,-16 8-2 16,-22 14 3-16,-27 25 0 16,-24 29 0-16,-27 34 1 15,-21 34 1-15,-19 26 1 16,-7 23-1-16,-3 18-1 15,1 10-1-15,9 2-5 16,31 0-29-16,29-28-1 0,52-27-2 16,42-34-2-16</inkml:trace>
  <inkml:trace contextRef="#ctx0" brushRef="#br3" timeOffset="362503.384">18606 6054 86 0,'-27'-16'37'0,"9"8"1"15,-3-13-8-15,21 21-26 16,-19-3-2-16,18 16-1 16,5 9 1-16,8 16-1 15,7 6 0-15,7 8 0 16,4 12-2-16,2 4 4 15,2 1-3-15,-2-4 1 16,-3-8-1-16,-5-7 2 16,-4-11-2-16,-9-7 2 15,-8-13-1-15,-3-19-1 0,-17-3 1 16,2-16-2-16,-5-17 2 15,-1-14-2-15,-2-14 2 16,1-14-3-16,3-9 3 16,9-8-3-16,8-2 2 15,8 6 1-15,6 9-2 16,5 9 1-16,12 11-1 15,8 15 1-15,4 18-2 16,3 17 3-16,4 14-1 16,-4 14-2-16,2 14 4 15,-7 15-3-15,-3 13 2 16,-11 9-1-16,-10 4 2 15,-11 3-3-15,-10-5 1 16,-16-2 1-16,-11-7-1 0,-14-8 0 16,-10-12 0-16,-11-13 0 15,-2-8-2-15,-3-15-1 16,7-4-2-16,2-21-8 15,25 4-23-15,8-16-2 16,23 1 0-16,12-7 1 16</inkml:trace>
  <inkml:trace contextRef="#ctx0" brushRef="#br3" timeOffset="362833.384">19322 5710 75 0,'0'0'39'16,"17"-7"0"-16,-17 7-1 15,0 0-24-15,4 15-12 16,-8 4-2-16,3 6 2 16,1 13-3-16,-2 14 3 15,2 14-3-15,-3 9 3 16,2 6-3-16,4 6-1 15,1-1 1-15,6 0-4 16,-1-16-6-16,15 0-27 0,-4-18 2 16,8-10-3-16,-5-14 4 15</inkml:trace>
  <inkml:trace contextRef="#ctx0" brushRef="#br3" timeOffset="364229.384">19827 6236 55 0,'16'-1'31'0,"-3"-7"0"0,5 0-4 16,1-1-26-16,1-3 0 15,2-3 0-15,-1-1 1 16,2-2 1-16,-8-3 1 15,2 4 0-15,-16-5 0 16,-3 8 2-16,-19-4-1 16,-6 13-1-16,-14 1-1 15,-9 12 0-15,-7 6 0 16,-2 9-1-16,4 5 0 15,6 11-1-15,9 3 0 16,9 4-1-16,16-1 0 16,12 0 0-16,17-4-2 15,9-6 2-15,10-6-2 16,8-9 1-16,8-6 0 15,3-13 0-15,4-6 0 0,-2-12 1 16,-3-6 0-16,-5-8 0 16,-7-6 1-16,-6-4-1 15,-10-4 2-15,-7 1-1 16,-11 1 1-16,-3 4-1 15,-4 7 1-15,-3 8-1 16,-2 10 0-16,7 14 0 16,-11 9-1-16,10 13 1 15,2 8-2-15,2 8 1 16,6 7-1-16,2-1 0 15,3 4-3-15,-1-9-6 16,9 4-23-16,-11-12-3 16,5-4 0-16,-6-12-1 15</inkml:trace>
  <inkml:trace contextRef="#ctx0" brushRef="#br3" timeOffset="364688.384">20164 5998 80 0,'21'-2'37'0,"-14"14"-1"16,9 10 1-16,-4 8-34 15,5 8-2-15,6 8-2 16,2 7 1-16,7 0 0 15,-3 2 0-15,-1-4-1 16,0-5 1-16,-9-10-1 16,-4-5 2-16,-2-10-1 0,-6-7 1 15,-7-14-1-15,0 0 1 16,2-12 0-16,-2-9-1 15,-1-10 1-15,2-6-2 16,4-6 1-16,4-5 0 16,3 0 1-16,5 3-2 15,2 7 1-15,5 4 0 16,4 11 1-16,1 8-1 15,1 13 0-15,1 11 0 16,4 13 0-16,-3 6 0 16,0 10 0-16,0 7 0 15,-2 8-2-15,-7 1 1 16,3 4-4-16,-17-10-12 15,5 4-19-15,-13-8 1 0,1-6-2 16,-10-9 3-16</inkml:trace>
  <inkml:trace contextRef="#ctx0" brushRef="#br3" timeOffset="365237.384">20823 5729 75 0,'11'11'38'16,"5"12"-2"-16,-7 9 2 15,5 8-35-15,-4 10 0 0,2 7-3 16,3 8 2-16,0 0-3 15,-2-1-1-15,-6-4 1 16,1-6 0-16,-3-9 0 16,-1-10-1-16,-4-9 2 15,5-10-1-15,-5-16 1 16,16 10 1-16,-2-15-1 15,8-7 1-15,7-3 0 16,2-4 0-16,10-2 0 16,0-4 1-16,2 0-2 15,5 0 2-15,-5 2-1 16,-5 1 1-16,0 4-1 15,-10 4 0-15,-5 6 0 0,-10 2 1 16,-13 6-1-16,-2 9-1 16,-12 8 1-16,-11 3 0 15,0 4 0-15,-6 5-1 16,-3 2 0-16,0 0 0 15,3 2 0-15,3-6 0 16,6 1 0-16,8-4 0 16,7-2 1-16,12-5-1 15,9-4 0-15,14-4-1 16,4-5-1-16,18 3-3 15,-5-20-17-15,15 10-15 16,-3-10 0-16,7-1-1 16,-6-4 0-16</inkml:trace>
  <inkml:trace contextRef="#ctx0" brushRef="#br3" timeOffset="365572.384">21531 5728 92 0,'29'5'40'16,"-1"2"1"-16,6 13-3 16,-3 12-35-16,2 2-3 0,4 10 1 15,0 10-3-15,3 8 2 16,-2-1-3-16,-1 6-1 15,-5-4 1-15,-3 4-3 16,-7-15-3-16,9 10-20 16,-13-18-6-16,3-3-2 15,-6-11 1-15</inkml:trace>
  <inkml:trace contextRef="#ctx0" brushRef="#br3" timeOffset="366950.384">22050 6287 91 0,'0'0'38'15,"0"0"-2"-15,10 18 0 16,-10-18-35-16,26 17 0 16,-3-11 0-16,6 3-1 15,6-6 0-15,3-1 1 16,5-5-1-16,2-8 0 15,4-6-1-15,-6-6 1 16,-1-7 0-16,-6-6 0 16,-4-5 0-16,-12-5 0 0,-9-3 1 15,-11 3-1-15,-13 4 1 16,-7 6-1-16,-10 7 2 15,-7 13-2-15,-3 11 1 16,-3 13 0-16,-1 12 0 16,3 12-1-16,6 10 0 15,8 6 0-15,8 6 0 16,11 2 1-16,9 0-2 15,11-2 1-15,11-2-1 16,6-9 0-16,9-4-3 16,4-15 0-16,5 1-5 15,-10-23-12-15,16 0-14 16,-15-16-1-16,2-1 2 15,-20-19 14-15,9 4 12 0,-20-11 4 16,-2-4 7-16,-2 4 12 16,-17-3 18-16,5 6 0 15,-3 1 0-15,9 20-14 16,-12-2-9-16,13 19-4 15,2 18-2-15,5 8-2 16,1 10-2-16,0 4 0 16,1 5-1-16,1 4 1 15,-4-5-1-15,-2-4 2 16,0-8-2-16,-5-6 2 15,-3-8-1-15,0-8 1 16,4-10-1-16,-13-9 0 16,6-10 1-16,0-9-1 15,7-10 1-15,-1-6-1 0,3-9 1 16,7 0-1-16,6 1 1 15,5 2-1-15,4 9 1 16,5 9 0-16,0 10 0 16,8 14 0-16,-3 15 0 15,4 10 0-15,-5 12 0 16,-1 9-1-16,-3 4 0 15,-6 5 0-15,-1 3-1 16,-4-1 1-16,-4 0-3 16,-9-11 0-16,6-1-2 15,-10-13-5-15,12 1-9 16,-13-25-6-16,16 12 2 15,-10-27 3-15,17 6 8 16,-7-15 7-16,8-1 5 16,4 0 6-16,-6-10 11 0,12 10 6 15,-19-14 1-15,13 10-4 16,-23-12-6-16,9 9-6 15,-14-11-2-15,-2 6-2 16,-13-2-2-16,-5 8 0 16,-2 5-1-16,-8 14 0 15,-3 9 0-15,-3 16-1 16,3 11 0-16,4 15 1 15,5 11-1-15,8 3 0 16,5 2 0-16,11 0 0 16,8-4-1-16,9-8 0 15,6-7 0-15,10-13 0 16,4-12-1-16,5-13 0 15,1-7 1-15,0-13-1 0,-5-9 2 16,-4-11 1-16,-8-5 1 16,-8 1 0-16,-11 1 1 15,1 9 0-15,-9 7-1 16,1 17 1-16,0 12-2 15,-4 32 1-15,5 19-2 16,5 15 1-16,1 19-2 16,-2 15 2-16,-3 14-1 15,0 4 1-15,-6 4-2 16,-9-4 1-16,-9-10 0 15,-11-6 0-15,-7-16 0 16,-12-14-1-16,-5-24 1 16,-10-18-1-16,-6-23 0 15,6-17 0-15,2-17-1 0,5-17-1 16,17-6-4-16,-1-19-12 15,24 12-19-15,11-3 2 16,15 7-2-16,6 1 2 16</inkml:trace>
  <inkml:trace contextRef="#ctx0" brushRef="#br3" timeOffset="368783.384">23620 5742 82 0,'0'18'38'0,"4"12"-3"15,-1 3 2-15,7 14-35 16,-4 7-1-16,2 8-1 15,-2 9 1-15,6 4-1 16,-2 0 0-16,-1-3 0 16,-3-6 0-16,0-8 1 15,-3-10-1-15,-2-11 0 16,0-11 0-16,2-12-1 15,-3-14 0-15,7-9 0 16,0-15 0-16,2-11 0 16,5-8 1-16,1-6 0 15,6-1 1-15,3 4 1 16,-3 6 2-16,2 14-1 15,-1 15 1-15,5 18-1 0,-3 13-1 16,3 18 0-16,-4 10-4 16,-9-1-7-16,6 13-29 15,-6-12 1-15,4 0-2 16,-14-13-1-16</inkml:trace>
  <inkml:trace contextRef="#ctx0" brushRef="#br3" timeOffset="371120.384">24213 5935 66 0,'0'0'31'15,"22"-22"-4"-15,-7 11 0 16,-5-8-23-16,8 4 0 15,-8-3 2-15,7 6 0 16,-7-4 0-16,5 10 0 16,-15 6-1-16,19 3 0 0,-15 12 0 15,3 21-2-15,-5 11 0 16,-1 17-1-16,3 7-1 15,0 11 0-15,0 4-2 16,3 1 0-16,4-2-4 16,-2-18-9-16,11-4-23 15,-7-16 0-15,6-11-2 16,-10-18 2-16</inkml:trace>
  <inkml:trace contextRef="#ctx0" brushRef="#br3" timeOffset="371332.384">24113 6265 96 0,'0'0'38'0,"7"17"2"16,13-13-5-16,19 3-36 15,21 3-6-15,-2-3-30 16,28 5 1-16,3-12-3 16,6 0 0-16</inkml:trace>
  <inkml:trace contextRef="#ctx0" brushRef="#br3" timeOffset="373218.384">19149 7322 99 0,'0'0'41'0,"20"-1"-1"16,-20 1 0-16,27-15-39 15,-4 7-2-15,8 0-2 16,14 5-2-16,-1-17-15 16,13 16-18-16,-5-9-1 15,6 6-1-15,-10-8 1 16</inkml:trace>
  <inkml:trace contextRef="#ctx0" brushRef="#br3" timeOffset="373436.384">19352 7430 63 0,'-44'23'39'16,"9"0"-2"-16,0-9 2 15,15 6-16-15,5-15-21 16,15-5-2-16,9 4-1 15,14-10-1-15,21 3-5 16,0-12-20-16,21 10-9 16,0-7-1-16,10 2-1 15</inkml:trace>
  <inkml:trace contextRef="#ctx0" brushRef="#br3" timeOffset="377018.384">20319 7403 82 0,'-21'-6'39'15,"-1"-7"-1"-15,7-2-1 16,0-7-34-16,12-11-4 0,5-6 1 15,14-1 1-15,13-7-1 16,11-3 0-16,13-1 0 16,6 6 0-16,7 5-1 15,4 8 2-15,-2 9-2 16,-1 9 1-16,-5 13 0 15,-9 10 0-15,-8 14 1 16,-13 13-1-16,-8 9 1 16,-13 13-1-16,-11 9 1 15,-9 9 0-15,-14 9-1 16,-6 1 0-16,-5 1 1 15,-5-3-1-15,-2-7 0 16,1-4 0-16,3-8 0 0,5-14-1 16,13-11 0-1,8-11 0-15,11-8 1 0,12-16-1 16,16-7-1-16,12-10-1 15,17 1-9-15,-4-8-23 16,11 4 0-16,-6-4-2 16,2 2 0-16</inkml:trace>
  <inkml:trace contextRef="#ctx0" brushRef="#br3" timeOffset="377243.384">21661 7742 96 0,'11'4'39'0,"-11"-4"0"16,0 0-4-16,13 9-47 15,-16-18-27-15,16 5 1 16,-8-7-3-16,4 0 3 16</inkml:trace>
  <inkml:trace contextRef="#ctx0" brushRef="#br3" timeOffset="377783.384">22262 7083 98 0,'0'0'39'0,"-19"-3"2"16,-3 13-2-16,3 10-34 15,-8 8-6-15,2 10-1 16,-1 17 1-16,-1 12 0 0,7 14 0 16,3 3-1-16,8 6 1 15,8 1 1-15,10-3-2 16,12-7 0-16,10-11 1 15,16-14-2-15,15-14 2 16,9-14-2-16,11-15 1 16,2-13-1-16,0-10 2 15,-7-14 1-15,-11-3 0 16,-13-6 1-16,-22-6-1 15,-18 1 3-15,-25-3-1 16,-15 9 2-16,-21 5-2 16,-10 11 1-16,-10 7-1 15,-3 13-1-15,-3 9-1 16,6 12-2-16,11 16-5 0,0-2-25 15,28 14-7-15,9-5 0 16,22 0-2-16</inkml:trace>
  <inkml:trace contextRef="#ctx0" brushRef="#br3" timeOffset="378429.384">23169 7772 79 0,'9'-9'39'16,"-9"9"0"-16,14 18-1 16,6 9-26-16,-11 1-12 15,5 3-2-15,5 3 1 16,4 4 0-16,1-3-1 15,-4-3 0-15,-3-6 1 16,-1-15-1-16,-1-6 1 16,-3-10 1-16,-5-11 1 15,-1-7 0-15,2-14 0 16,5-8 1-16,5-14 0 15,8-2 1-15,4-5 0 16,4 5 0-16,0 8 0 0,7 13 0 16,-2 8 0-16,2 18-1 15,-7 21 0-15,0 16 0 16,-5 13-1-16,2 6-1 15,-5 8 0-15,-2 5 0 16,-6 4-2-16,0-8 1 16,-7-10 0-16,-4-5-1 15,-2-10 1-15,-5-7 0 16,0-19 1-16,0 0 0 15,-2-24 0-15,9-6 1 16,8-9 0-16,11-9 0 16,11 0 0-16,12 1 0 15,11 8 0-15,7 18 0 0,-1 14 0 16,7 16 0-16,-3 25-1 15,-10 13-3-15,-5 18-4 16,-22-1-26-16,4 11-10 16,-15-6 1-16,-10-2-3 15</inkml:trace>
  <inkml:trace contextRef="#ctx0" brushRef="#br3" timeOffset="397590.384">11834 7023 53 0,'0'0'30'15,"-9"-14"3"-15,9 14-4 16,2-9-22-16,-2 9-3 0,0 0 1 15,13-12-3-15,-13 12-1 16,21 0 0-16,-9 2-1 16,2 4 0-16,0-2 0 15,0 0 0-15,-4 2 0 16,-10-6 0-16,18 9 0 15,-18-9 1-15,0 0 0 16,-1 11 2-16,1-11-3 16,-17 10 2-16,17-10 0 15,-18 10 0-15,18-10 0 16,-17 10 0-16,17-10-1 15,-17 3 0-15,17-3 1 16,-11-3-1-16,11 3-1 16,-16-12 0-16,16 12 0 15,-19-9-1-15,6 7 1 0,-1-1 0 16,-2 7 0-16,-2-2 0 15,-1 4 0-15,3-1 0 16,0 5 0-16,3-5-1 16,13-5 1-16,-16 15 0 15,16-15-1-15,0 0 1 16,0 0-1-16,14 3 1 15,-2-8 0-15,0-2 0 16,2 0 0-16,-1 2 0 16,-3-4 1-16,-10 9-1 15,17-10 0-15,-17 10 1 16,0 0-1-16,0 0 0 15,0 0 0-15,0 0 1 16,0 0-1-16,0 0 0 0,0 0 0 16,0 0 0-16,0 0 0 15,0 0 0-15,0 0 0 16,0 0 0-16,0 0 0 15,0 0 1-15,5-16-1 16,-3 6 0-16,-2 10 0 16,8-19 0-16,-8 19 0 15,6-16 1-15,-6 16-1 16,0 0 0-16,0 0 0 15,0 0 0-15,0 0 0 16,0 0 0-16,0 0 0 16,-4 17 0-16,4-17 0 15,-2 18-1-15,2-18 1 16,0 13 0-16,0-13 0 15,0 0 0-15,19 6 0 0,-19-6 0 16,18-6 0-16,-18 6 0 16,17-10 0-16,-17 10 0 15,14-11 0-15,-14 11 0 16,0 0 0-16,0-13 0 15,0 13 0-15,-14-8 0 16,14 8 0-16,-15-6 0 16,3 5 0-16,0 2 0 15,1 1 0-15,-1 2 0 16,3 0 0-16,9-4 0 15,-17 10 0-15,17-10 0 16,-13 7 0-16,13-7 0 16,0 0-1-16,0 0 1 15,-13 4 0-15,13-4 0 0,0 0 0 16,0 0 0-16,0 0 0 15,12 13 0-15,-12-13 0 16,10 4 0-16,-10-4 0 16,13 4 0-16,-13-4 1 15,10 2-1-15,-10-2 0 16,0 0 1-16,11-2-1 15,-11 2 0-15,0 0 1 16,0 0-1-16,1-10 1 16,-1 10-1-16,0 0 0 15,0 0 0-15,0 0-1 16,0 0 1-16,0 0 0 15,0 0 0-15,0 0 0 16,0 0 0-16,0 0 0 0,0 0 0 16,-5-12 0-16,5 12 0 15,0 0 0-15,-4-10 1 16,4 10-2-16,-3-14 2 15,3 14-1-15,-3-16 0 16,3 16 0-16,-2-20 0 16,-1 7 0-16,-1 2 0 15,4-2 0-15,-5-2 1 16,0 4-1-16,1-4 1 15,-2 3-1-15,-1 1 1 16,7 11 0-16,-15-15 0 16,15 15-1-16,-11-6 1 15,11 6-1-15,0 0 0 16,-12 8-1-16,12-8 1 15,0 11 0-15,0-11 0 0,3 12-1 16,-3-12 1-16,0 0 0 16,0 0 0-16,5 11 0 15,-5-11 0-15,0 0 0 16,15 9 1-16,-15-9-1 15,13 8 1-15,-13-8-1 16,17 7 0-16,-17-7 1 16,19 2-1-16,-19-2 0 15,12 1 0-15,-12-1 0 16,12-1 0-16,-12 1 0 15,0 0 0-15,0 0 0 16,0 0 1-16,0 0-1 0,10-11 0 16,-10 11 0-16,0 0 0 15,0 0 0-15,0 0 0 16,0 0 0-16,0 0 0 15,0 0 0-15,0 0 0 16,0-11 0-16,0 11 0 16,0 0 1-16,0 0-1 15,0 0-1-15,0 0 1 16,0 0 0-16,0 0 0 15,0 0 0-15,0 0 0 16,0 0 0-16,0 0 0 16,0 0 0-16,0 0 0 15,13-5 0-15,-13 5 0 16,0 0 0-16,0 0 0 15,12-12 0-15,-12 12 1 0,0 0-1 16,0 0 0-16,0 0 0 16,0 0 1-16,0 0-1 15,0 0 0-15,8-11 0 16,-8 11 1-16,0 0-1 15,0 0 1-15,0 0 0 16,0 0 0-16,0 0 0 16,-13-6-1-16,13 6 1 15,0 0 0-15,0 0-1 16,-9 11 0-16,9-11 0 15,0 11 0-15,0-11 0 16,7 14 0-16,-7-14 0 16,11 15 0-16,-11-15 0 15,19 9 0-15,-9-5 0 0,3-1 0 16,-3 0 0-16,1-1 0 15,-11-2 0-15,13 2 0 16,-13-2 0-16,0 0 0 16,0 0 0-16,0 0-1 15,0 0 1-15,0 0 0 16,-14-11 0-16,0 7 1 15,-1-1-1-15,-4 1 0 16,-1 1 0-16,2-1 0 16,-1 4 0-16,4 2 0 15,3 1 0-15,0-2 0 16,12-1 0-16,-12 6 0 15,12-6-1-15,0 0 1 16,0 0 0-16,0 0 0 0,0 0 0 16,13 9 1-16,-13-9-1 15,0 0 0-15,13 5 0 16,-13-5 0-16,0 0 0 15,12 5 0-15,-12-5 0 16,0 0 0-16,0 0 0 16,0 0 0-16,4 11 1 15,-4-11-1-15,0 0 1 16,-11 3 0-16,11-3-1 15,0 0 0-15,-12 2-2 16,12-2-19-16,7 10-14 16,9-13-2-16,4-12-1 15,5-9-1-15</inkml:trace>
  <inkml:trace contextRef="#ctx0" brushRef="#br1" timeOffset="412641.384">11748 6829 65 0,'0'0'30'0,"-7"9"-2"16,7-9-5-16,0 0-21 15,0 0-2-15,11 9-1 16,-11-9 1-16,12 5 0 15,-12-5 1-15,12 6 0 16,-12-6 1-16,0 0 0 16,12 7 1-16,-12-7 0 15,0 0 1-15,0 0-1 16,0 0 2-16,0 0-2 0,0 0 1 15,0 0-2-15,-10 11 1 16,10-11-1-16,-12 5-1 16,12-5 0-16,-12 9 0 15,12-9 0-15,-16 8-1 16,16-8 1-16,-15 12-1 15,3-7 1-15,1 2 0 16,1 1-1-16,10-8 0 16,-18 14 1-16,18-14-1 15,-15 14 1-15,15-14 0 16,-11 7-1-16,11-7 1 15,0 0 0-15,0 0 1 16,0 0-1-16,0 0 0 0,0 0 0 16,0 0 1-16,0 0-1 15,8-12-1-15,-8 12 1 16,7-17-1-16,-7 17 1 15,7-21-1-15,-2 9 0 16,2-1 1-16,-2-3-1 16,-1 1 1-16,3-1-1 15,1 0 1-15,1 1 0 16,1 1-1-16,-1 0 1 15,1 0-1-15,1 4 1 16,-2-3-1-16,4 3 0 16,-3-1 0-16,1 0 1 15,0-1-1-15,0 2 0 16,-1-2 0-16,1 4 0 0,-11 8-1 15,16-11 2-15,-16 11-1 16,10-8 0-16,-10 8 0 16,0 0 0-16,0 0 0 15,0 0 0-15,0 0 1 16,0 0-1-16,0 0 0 15,0 0 0-15,0 0 0 16,0 0 0-16,0 0-1 16,0 0 1-16,0 0 0 15,0 0 0-15,-14 3-1 16,14-3 1-16,0 0 0 15,-15 7-1-15,15-7 1 16,-12 2 0-16,12-2 0 16,-16-1 0-16,16 1 1 0,-11-2-1 15,11 2-1-15,-13-2 1 16,13 2 0-16,0 0 0 15,-13-5 0-15,13 5 0 16,0 0 1-16,0 0-1 16,-3-14 0-16,3 14 0 15,5-14 0-15,-5 14 1 16,7-16-1-16,-7 16 0 15,4-16 0-15,-4 16 0 16,1-13 0-16,-1 13 0 16,0 0 0-16,0 0 0 15,0 0 0-15,0 0 0 16,0 0 0-16,0 0-1 15,0 0 1-15,0 0 0 16,1 16 0-16,3-2-1 0,1-2 1 16,-1 5 0-16,2-2 1 15,3 6-2-15,1-3 2 16,-1 0-2-16,0-1 1 15,1-1 0-15,0 1 0 16,-1-2 0-16,3-2 0 16,-12-13 0-16,17 17 0 15,-17-17 0-15,13 14 0 16,-13-14 0-16,0 0 0 15,12 4 1-15,-12-4-1 16,0 0 0-16,-1-12 0 16,1 12 1-16,-9-16-1 15,9 16 0-15,-15-13 0 16,15 13 1-16,-20-18-1 0,10 10 0 15,-3-1 0-15,-1 3 0 16,3-3 0-16,-3 0 1 16,0 0-1-16,-4 2 0 15,3-1 0-15,-1 4 0 16,0-1 0-16,3-1 0 15,-2 3 0-15,4-1 0 16,0 2 0-16,11 2 0 16,-14-3 0-16,14 3 0 15,0 0 0-15,0 0 0 16,0 0 0-16,0 0 0 15,0 0 0-15,0 0 0 16,0 0 0-16,0 0 0 16,0 0 0-16,0 0 0 0,0 0 0 15,0 0 1-15,5-12-1 16,-5 12 0-16,14-8 1 15,-14 8-1-15,17-9 0 16,-6 4 0-16,-1 1 1 16,0 0-1-16,-10 4 0 15,20-9 0-15,-20 9 0 16,21-7 0-16,-21 7 0 15,16-5 0-15,-16 5 0 16,13-3 0-16,-13 3 0 16,0 0 0-16,0 0 0 15,10-1 0-15,-10 1 0 16,0 0 0-16,-8 11 1 15,8-11-1-15,-7 16 0 16,7-16 0-16,-12 15 0 0,12-15 0 16,-13 16 0-16,13-16 0 15,-12 15 0-15,12-15 0 16,-13 15 0-16,13-15 0 15,-11 12 0-15,11-12 0 16,-13 14 0-16,13-14-1 16,-13 13 1-16,13-13 0 15,-15 13 0-15,15-13 0 16,-14 15 0-16,14-15 0 15,-11 15 0-15,11-15 0 16,-8 12 0-16,8-12 0 16,0 0 0-16,-8 11 0 0,8-11 0 15,0 0 0-15,0 0 0 16,0 0 0-16,0 0 0 15,0 0 0-15,3-15 0 16,-1 5 1-16,2-4-1 16,1-1 0-16,-3-1 0 15,4 0 0-15,-2 0 0 16,2 0 0-16,-1 2 0 15,-4 3 0-15,-1 11 0 16,2-15 0-16,-2 15 0 16,0 0 0-16,0 0 0 15,-13 2 0-15,13-2 0 16,-15 16 0-16,7-5 0 15,-2 3 0-15,1 1 0 16,-2 1 0-16,2 2 0 0,0-5 0 16,2 0 0-16,1-3 0 15,6-10 0-15,-6 15 0 16,6-15 0-16,0 0 0 15,0 0 0-15,0 0 0 16,0 0 0-16,11 3 0 16,-11-3 0-16,10-11 0 15,-10 11 0-15,10-16 0 16,-10 16 0-16,8-12 0 15,-8 12 1-15,7-12-1 16,-7 12 0-16,0 0 0 16,0 0 0-16,0 0 0 15,-7 14 0-15,2-4 0 16,0 4 0-16,0-1-1 0,1 1 1 15,-1-2 0-15,3 1 0 16,2-13 0-16,-4 16 0 16,4-16 0-16,0 0 0 15,13 0 0-15,-13 0 0 16,20-17 0-16,-10 4 0 15,4 2 0-15,0-1 0 16,-4 1 0-16,4 1 1 16,-14 10-1-16,15-10 0 15,-15 10 0-15,0 0 0 16,0 0 0-16,-10 13 0 15,1-2 0-15,-3 2-1 16,1 2 1-16,-4 1 0 16,1 0 0-16,0-2 0 0,3 0 0 15,11-14 0-15,-15 17 0 16,15-17 0-16,0 0 0 15,-11 9 0-15,11-9 0 16,0 0 0-16,0 0 0 16,0 0 0-16,0 0 0 15,0 0 0-15,0 0 0 16,-2 13 0-16,2-13 0 15,0 0 0-15,0 0 0 16,11 11 0-16,-11-11 0 16,0 0 0-16,16 17 0 15,-16-17 1-15,12 18-2 16,-4-4 1-16,-2 0 0 15,-1 2 1-15,0 1-1 0,-1 2 0 16,0-2 0-16,1 1 0 16,-2 0 0-16,-2 2-2 15,3 0 2-15,-1-4-2 16,2-1 2-16,0 0-1 15,-3-2 0-15,1-4 0 16,-3-9 0-16,7 10 2 16,-7-10-1-16,0 0 1 15,0 0-1-15,0 0 0 16,0 0 0-16,3-16 2 15,-3 6-2-15,-5-2 2 16,2-3-2-16,-2 0 2 16,3-1-2-16,-2-2 2 0,3-1-2 15,-1 2 0-15,2-4 0 16,0 2-1-16,0 0 2 15,0 5-2-15,0-1 2 16,0 15-1-16,0-16-1 16,0 16 1-16,0 0 0 15,0 0 0-15,0 0 0 16,0 18 0-16,0-3 0 15,0 2 0-15,0 3-1 16,0 3 1-16,0-2 0 16,0 4-2-16,0-1 2 15,0-6-2-15,0 1 2 16,0-5-2-16,1-4 2 15,-1-10-2-15,1 16 2 16,-1-16 1-16,0 0-1 0,0 0 0 16,0 0 0-16,0 0 0 15,6-13 0-15,-6 13 2 16,14-18-1-16,-7 7 0 15,2-4-1-15,0 1 2 16,3 1-2-16,-2-2 2 16,1 5-2-16,-1-1 0 15,-10 11 0-15,15-16 0 16,-15 16 0-16,14-11 0 15,-14 11 0-15,12-10 0 16,-12 10 0-16,0 0 0 16,10-7 0-16,-10 7 0 15,0 0 0-15,0 0-1 16,0 0 1-16,0 0 0 0,0 0 0 15,-6 15 0-15,6-15 0 16,-11 18-1-16,4-7 2 16,-3 5-1-16,3-4 0 15,1 4-2-15,-1-2 1 16,0-3 0-16,0 3 1 15,2-2-2-15,-3-1 1 16,8-11 0-16,-6 19 0 16,6-19 2-16,-3 11-1 15,3-11 0-15,0 0 0 16,0 12 0-16,0-12 0 15,0 0 0-15,0 0 0 16,0 0 0-16,0 0 0 16,0 0 0-16,0 0 0 0,0 0 0 15,0 0 0-15,0 0 0 16,0 0 0-16,11-13 0 15,-11 13 0-15,0 0 0 16,13-9 0-16,-13 9 0 16,14-4 0-16,-14 4 0 15,14-6 0-15,-14 6 0 16,16-5 1-16,-16 5-1 15,12-6 0-15,-12 6 0 16,0 0 1-16,11-4-1 16,-11 4 0-16,0 0 0 15,0 0 0-15,0 0 0 16,0 0 0-16,0 0 0 0,0 0-1 15,-11 1 1 1,11-1 0-16,-11 1 0 0,11-1 0 16,-15 1 0-16,15-1 0 15,-16-1 0-15,16 1 1 16,-20-7 0-16,20 7-1 15,-17-14 1-15,17 14-1 16,-16-19 2-16,16 19-2 16,-13-20 1-16,7 10 0 15,3-1-1-15,3 11 1 16,-5-16-2-16,5 16 1 15,-5-16 1-15,5 16-1 16,-5-16 0-16,5 16 0 16,-9-19 0-16,9 19 1 15,-9-19-1-15,9 19 0 16,-10-21 0-16,4 11 1 0,-1-1-1 15,2-2 0-15,-2 3 0 16,3-4 0-16,-1 3 0 16,0 0 0-16,2 1 0 15,0-2 0-15,3 12 0 16,-5-15 1-16,5 15-1 15,0 0 0-15,-2-12 0 16,2 12 0-16,0 0 0 16,0 0 0-16,-4 12 0 15,3-2 0-15,1 4 0 16,-2 0 0-16,-1 3 0 15,3 1 0-15,-2-2 0 16,1-1 0-16,1-3 0 0,0-12 0 16,-1 17 0-16,1-17 0 15,0 0 1-15,0 0-1 16,0 10 0-16,0-10 0 15,0 0 1-15,0 0-1 16,0 0 0-16,0 0 0 16,0 0 1-16,0 0-1 15,0 0 0-15,-5-11 0 16,5 11 0-16,-3-13 0 15,3 13 0-15,-2-14 0 16,2 14 0-16,0-15 0 16,0 15 0-16,-3-11 0 15,3 11 0-15,0 0 0 16,-1-14 0-16,1 14 0 0,0-12 0 15,0 12 0-15,0-12 0 16,0 12 0-16,0-12 0 16,0 12 0-16,1-11 0 15,-1 11 0-15,0 0 0 16,8-9 0-16,-8 9 0 15,0 0 0-15,16-15 0 16,-16 15 0-16,18-13 0 16,-18 13 0-16,19-16 0 15,-6 4 0-15,-2 2 0 16,-1-1 0-16,2-1 0 15,-6 1 0-15,4 1 0 16,-2-2 0-16,-4 3 1 16,-4 9-1-16,10-18 0 15,-10 18 0-15,1-15 0 0,-1 15 0 16,0-12 0-16,0 12 0 15,0 0 0-15,-11-10 0 16,11 10-1-16,0 0 1 16,-13-5 0-16,13 5 0 15,0 0 0-15,-13 4 0 16,13-4 0-16,0 0-1 15,-11 5 1-15,11-5 0 16,0 0 1-16,0 0-2 16,0 0 1-16,0 0 1 15,0 0-1-15,0 0 0 16,0 0 0-16,0 0 0 15,0 0 0-15,-9-11 0 16,9 11 0-16,-1-15 1 0,1 15-2 16,-2-16 2-16,2 16-1 15,-3-16 0-15,3 16 0 16,-1-14 0-16,1 14 0 15,0-9 0-15,0 9 0 16,0 0 0-16,0 0-1 16,0-13 1-16,0 13 0 15,0 0 0-15,0 0 0 16,0 0 0-16,1 16 0 15,2-6 0-15,-2 5 0 16,1 0-1-16,2 4 1 16,0-2 0-16,1 0 0 15,0-3 0-15,1-1 0 16,-1-1-1-16,-5-12 1 0,13 11-2 16,-13-11-2-16,11 10-7 15,-11-10-23-15,0 0-4 16,-10-17 1-16,10 17-2 15</inkml:trace>
  <inkml:trace contextRef="#ctx0" brushRef="#br1" timeOffset="416699.384">11548 5985 36 0,'0'0'26'0,"0"0"1"0,0 0-3 16,0 0-22-16,0 0-1 16,-4-12 0-16,4 12 1 15,0 0 1-15,0 0 2 16,0 0 0-16,14-7 0 15,-14 7 2-15,0 0-1 16,0 0-1-16,0 0-1 16,-4-13-1-16,4 13 0 15,0 0-1-15,0 0-1 16,11-14 1-16,-11 14-2 15,15-8 1-15,-15 8-1 16,15-11 0-16,-15 11 0 16,19-11 0-16,-19 11 0 15,15-13 1-15,-15 13 0 0,11-9 0 16,-11 9 0-16,0 0 0 15,0 0 0-15,-4-11 1 16,4 11-1-16,-13-2 0 16,13 2 0-16,-17 0 0 15,17 0-1-15,-11-1 1 16,11 1-1-16,0 0 0 15,0 0 1-15,-10-7-1 16,10 7 0-16,0 0 0 16,0 0 0-16,1-10 1 15,-1 10-1-15,0 0 0 16,0 0 0-16,0 0 0 15,0 0 1-15,0 0-1 0,0 0 0 16,0 0 0-16,0 0 1 16,0 0-1-16,-9-5 0 15,9 5 0-15,0 0 0 16,-14 4 0-16,14-4 0 15,0 0 0-15,0 0 1 16,0 0-1-16,0 0 0 16,0 0 1-16,0 0-1 15,0 0 0-15,0 0 0 16,0 0 1-16,14-7-1 15,-14 7 0-15,10-5 0 16,-10 5 1-16,0 0-1 16,0 0 0-16,0 0 0 15,0 0 0-15,0 0 1 0,-16-8-1 16,7 9 0-1,-5 0 0-15,2 0 0 0,1 4 0 16,11-5 0-16,-18 2 1 16,18-2-2-16,0 0 1 15,0 0 0-15,0 0 0 16,0 0 0-16,0 0 0 15,0 0 0-15,0 0 0 16,0 0 0-16,0 0 0 16,0 0 0-16,0 0 0 15,0 0 1-15,0 0-1 16,-9-7 0-16,9 7 0 15,-14 8 0-15,14-8 0 16,-15 6 0-16,15-6 0 0,-12 6 0 16,12-6 0-16,0 0 0 15,0 0 0-15,0 0 0 16,0 0 0-16,11 7 0 15,-11-7 0-15,10 1 1 16,-10-1-1-16,0 0 0 16,0 0 1-16,0 0-1 15,0 0 1-15,0 0-1 16,0 0 1-16,-14 10-1 15,14-10 0-15,-11 9 0 16,11-9 0-16,-12 6 0 16,12-6 0-16,0 0 0 15,0 0 0-15,0 0 0 16,19-4 0-16,-6-3 0 15,2 1 1-15,1 0-1 0,0-1 0 16,4 1 0-16,-3 0 1 16,-3 1-1-16,-2 4 0 15,-12 1 0-15,15 1 0 16,-15-1-1-16,-2 12 1 15,2-12 0-15,-10 18 0 16,4-5 0-16,-3 2 0 16,0 2 0-16,-2-2 0 15,0-1 0-15,4-1 0 16,1-2 0-16,6-11 0 15,-2 15 0-15,2-15 0 16,12 1 0-16,2-4-1 16,1-4 1-16,5 0 0 15,-1-5 0-15,0 2 0 0,0 0 0 16,-1-1 0-16,-4 1 1 15,-1 3-1-15,-13 7 0 16,10-13 0-16,-10 13 0 16,0 0 0-16,-13 2 0 15,-1 4 0-15,-5 4 0 16,-1 2 0-16,-3 3 0 15,0 4 0-15,-5 0 0 16,7 1-1-16,-1-4 1 16,7-1 0-16,6-3 0 15,9-12 0-15,0 0 0 16,0 0 0-16,22 0 0 15,-2-10 0-15,3-1 1 16,2-2-1-16,3-2 0 0,0 0 0 16,0 0 0-16,-7 6 1 15,-3-1-1-15,-4 4 0 16,-2-1 1-16,-12 7-1 15,0 0 1-15,0 0-1 16,-21 2 0-16,2 4 0 16,0 2 0-16,-9 4 0 15,0 1 0-15,1 1 0 16,-3 1 0-16,5 0 0 15,2-1 0-15,3-1-1 16,6-2 1-16,14-11 0 16,-9 14 0-16,9-14 0 15,15 1-1-15,0-4 1 16,7-4 0-16,6-3 0 15,-1-1 0-15,2-1 0 0,5-2 0 16,-4 0 0-16,-2 2 1 16,-3 2-1-16,-5 1 0 15,-5 4 0-15,-4 2 1 16,-11 3-1-16,0 0 0 15,0 0 0-15,-17 18-1 16,0-6 1-16,-3 1 0 16,-3 1 0-16,-5 0 0 15,-1 3 0-15,2 0 0 16,3-4 0-16,4 1 0 15,2-2 0-15,4-3 0 16,14-9-1-16,-11 18 1 0,11-18 0 16,0 0 0-16,17 6-1 15,-1-8 1-15,4-4 0 16,0 0 0-16,3-4 0 15,1 1 0-15,3-3 1 16,-4 3-1-16,-2 1 0 16,-4 1 0-16,-3 1 0 15,-14 6 0-15,15-4 1 16,-15 4-1-16,0 0 0 15,0 0 0-15,-18 17-1 16,4-8 1-16,-5 4 0 16,-5 4 0-16,1 0 0 15,-6 0 0-15,3 0-1 16,4-4 1-16,1-1 0 15,8-4 0-15,1-2 0 0,12-6 0 16,0 0 0-16,0 0 0 16,18-1-1-16,1-5 1 15,4 0 0-15,6-5 0 16,5 2 1-16,0-5-1 15,2 3 0-15,0 0 0 16,-3 1 0-16,-7 0 0 16,-1 3 0-16,-9 3 0 15,-6 1 0-15,-10 3 0 16,0 0 0-16,-12 5 0 15,-3 0 0-15,-5 0 0 16,-3 4 0-16,-5-5 0 16,-6 4 0-16,6-3 0 15,0-1-1-15,0-1 1 0,3 0 0 16,6-2 0-16,4 1 0 15,3-1 0-15,12-1 0 16,0 0 0-16,0 0 0 16,0 0 0-16,19-6 0 15,-2 4 0-15,4 0 0 16,7 0 0-16,-3 2 0 15,2-2 0-15,1 2 0 16,-3 0 0-16,-3 0 0 16,-3 1 1-16,-4-1-1 15,-1 1 0-15,-14-1 0 16,13 1 0-16,-13-1 0 15,0 0 0-15,0 0 0 16,0 0 1-16,0 0-1 16,0 0 0-16,0 0 0 0,7-10 1 15,-7 10-1-15,0 0 0 16,-3-17 0-16,3 17 0 15,-4-19 0-15,4 8 0 16,-1-3 1-16,-2-1-1 16,3-1 0-16,-1-2 0 15,-3 2 0-15,2 1 0 16,0-2 0-16,-4 4 0 15,1 1 1-15,5 12-1 16,-9-19 0-16,9 19 0 16,-9-11 0-16,9 11 0 15,0 0 0-15,0 0 0 0,0 0 0 16,0 0 0-16,0 0-1 15,0 0 1-15,0 0 0 16,0 11-1-16,5-1 1 16,0 4 0-16,4 0 0 15,1 2 0-15,-1 5 0 16,0-1-1-16,0-2 1 15,4 4 0-15,-2-4 0 16,-1 2 0-16,0-1 0 16,1-3 0-16,-3-1 0 15,1-2 0-15,-4-2 0 16,-5-11-1-16,10 16 1 15,-10-16 1-15,0 0-1 16,0 0 0-16,0 0 0 16,11-6 0-16,-13-5 0 0,1-1 0 15,-2-4 0-15,1 0 0 16,-5-5 1-16,2 3-1 15,0-1 0-15,1 1 0 16,-2 0 0-16,1 2 0 16,3 1 0-16,-2 4 0 15,2 0 0-15,2 11 0 16,-2-12 0-16,2 12 0 15,0 0 0-15,0 0-1 16,0 0 1-16,0 0 0 16,0 0 0-16,0 0-1 15,-9 15 1-15,9-5 0 16,0 2 0-16,0 0 0 15,0 3 0-15,0-1 0 0,0 2 0 16,0-2 0-16,0 2 0 16,0-3 0-16,-3 2 0 15,2-5 0-15,1-10-1 16,-5 18 2-16,5-18-1 15,-5 11 0-15,5-11 0 16,0 0 0-16,-13 8 0 16,13-8-1-16,-11 5 2 15,11-5-1-15,-16 8 0 16,16-8 0-16,-18 8 0 15,5-3 0-15,3-1 0 16,0 0 0-16,10-4 0 16,-18 9 0-16,18-9 0 15,-11 5 0-15,11-5 0 0,0 0 0 16,0 0 0-16,0 0 0 15,0 0 0-15,0 0 0 16,-4 10-1-16,4-10 1 16,0 0 0-16,0 0 0 15,0 0 0-15,0 0 1 16,0 0-1-16,10 10 0 15,-10-10 1-15,0 0-1 16,-16-3 0-16,4 1 0 16,-3-1 0-16,-3 1 0 15,-5-2 0-15,-2 2 0 16,-3-2 0-16,-1 2 0 15,4 1 0-15,-2 0 0 16,4 0 0-16,0 0 0 16,3 1 0-16,6-3-1 0,14 3-5 15,-26-1-23-15,26 1-7 16,0 0-1-16,-5-12-1 15</inkml:trace>
  <inkml:trace contextRef="#ctx0" brushRef="#br2" timeOffset="464478.384">12407 6252 25 0,'0'0'8'16,"0"0"7"-16,0 0 1 16,0 0 1-16,10-10-8 15,-10 10-2-15,0 0 1 16,0 0 0-16,0 0 1 15,0 14-1-15,0-14-1 16,-6 11 0-16,6-11-1 16,-8 14-1-16,8-14-1 15,-6 17 0-15,6-17-1 16,-8 21 1-16,7-9-2 15,1 2 0-15,-4 1 0 16,7 3 0-16,-1-2 0 16,0 5 1-16,0-1-1 15,3 1 1-15,0 1-1 0,-1 4 1 16,1-7-1-16,0 6 1 15,-5-2-1-15,3 0 0 16,-3 1 1-16,1 1-1 16,-1 1 0-16,1-1 1 15,1-1-2-15,0 2 1 16,3 0-1-16,-3-1 0 15,2 0-1-15,2-1 1 16,1-1-1-16,-2-1 0 16,-1 1 0-16,1-1 1 15,-1-6-1-15,1 5 1 16,-2-4-1-16,0 0 1 15,-2 1-1-15,2 1 1 16,-2-3 0-16,-1 4-3 0,-1 1 2 16,1 0-2-16,0 0 2 15,-3 0-2-15,1 2 2 16,-1-3-2-16,-1 3 1 15,3-1 2-15,0-3-1 16,-3 1 0-16,3 0 1 16,-1-1-1-16,2 0 0 15,0 0 0-15,-1-1 0 16,1 0 0-16,0 1 0 15,-2 0 0-15,2-2 0 16,0 2 0-16,-3-2 0 16,3 0 0-16,-1 1 0 15,0-2 0-15,-2 2 0 16,3 0 0-16,-1-2 1 0,0 1-1 15,0-1 0-15,1 2 1 16,-2-2-1-16,4-1 0 16,-1-3 1-16,-1 0-1 15,1-2 0-15,-1-10 1 16,3 19-1-16,-3-19 0 15,1 14 1-15,-1-14-1 16,0 12 0-16,0-12 1 16,0 12-1-16,0-12 1 15,-4 11-1-15,4-11 1 16,0 12-1-16,0-12 1 15,0 0-1-15,-1 14 0 16,1-14 1-16,0 0-1 0,0 0 0 16,-1 10 0-16,1-10 1 15,0 0-1-15,0 0 0 16,0 0 0-16,0 0 1 15,0 0-1-15,0 0 0 16,0 0 1-16,0 0-1 16,0 0 0-16,0 0 0 15,0 0 0-15,0 0 0 16,0 0 0-16,0 0-1 15,0 0 1-15,1 10 0 16,-1-10-1-16,0 0 0 16,1 17-1-16,2-6-1 15,-3-11-5-15,10 27-30 16,-10-27-3-16,-6 17 1 0,6-17-2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7T03:06:15.20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3663 2275 38 0,'18'5'31'16,"-9"3"2"-16,3-4-1 16,4 7-19-16,-3-11-7 0,11 9-1 15,1-9-2-15,9 5 0 16,7-5-1-16,10-4-1 15,6-2-1-15,4 2 1 16,8-4 1-16,7 3-2 16,3 2 1-16,3-1-1 15,7 2 1-15,8 0 0 16,3 0 0-16,11 1 0 15,5-1 1-15,10 0-1 16,11-1 1-16,7 3-1 16,2 0 1-16,5 3-1 15,8 0 0-15,4 3 0 16,4 1-1-16,2 3 0 15,8-5 1-15,8 3-1 16,5-5 0-16,7 0 0 0,6-6 0 16,5-1 0-16,4-3 0 15,8 2 1-15,-3-3-1 16,0 5 0-16,0-2 0 15,3 6 0-15,-1 0 0 16,2 5-1-16,4-1 1 16,2 1 0-16,6-2 0 15,7-2 0-15,2 0 1 16,10-7-1-16,3-2 1 15,6-3-1-15,5-2 1 16,6 2 0-16,4 1 0 16,0-1-1-16,3 6 1 0,0 1 0 15,-3 5-1-15,-3 2 1 16,-4 5 0-16,-1 1-1 15,-7-2 1-15,0 1 0 16,-3-2 0-16,1 0-1 16,2-6 1-16,6 0-1 15,-6-4 0-15,5-2 0 16,-3 2 0-16,-9-1-1 15,-6 3 0-15,-12 2 1 16,-18 3 0-16,-18 0-1 16,-16 1 1-16,-13 2 0 15,-22-2 0-15,-11-3-1 16,-18-4 0-16,-13-6-3 15,-8 10-11-15,-23-22-20 16,-6 10-1-16,-22-14-2 16,-11 13 1-16</inkml:trace>
  <inkml:trace contextRef="#ctx0" brushRef="#br0" timeOffset="1862.1862">9931 3230 90 0,'4'-10'38'0,"6"-19"0"16,17 9 0-16,0-3-35 15,17-7 0-15,10 6-1 16,2 0 0-16,-3 6 0 15,-5 10-1-15,-12 16 0 16,-13 13-1-16,-17 13 1 16,-16 14-1-16,-20 12 0 15,-12 15 1-15,-15 7 0 16,-5 3 0-16,0-4 0 15,3-3-1-15,12-12 2 16,21-8-1-16,19-17 0 16,23-14-1-16,22-18 0 15,20-11-1-15,16-6-1 16,12-17-4-16,22 8-21 0,-14-26-11 15,14 11 1-15,-14-13-2 16,-1 9 0-16</inkml:trace>
  <inkml:trace contextRef="#ctx0" brushRef="#br0" timeOffset="2004.2004">10962 3488 102 0,'-25'7'39'0,"6"7"-1"15,-1-12-2-15,20-2-39 16,0 0-31-16,12-12-2 15,18-1-3-15,2-14 1 16</inkml:trace>
  <inkml:trace contextRef="#ctx0" brushRef="#br0" timeOffset="2371.2371">11826 2983 91 0,'-26'-8'39'16,"0"16"1"-16,-16 0-1 15,1 29-25-15,-12-1-11 16,-7 16 0-16,-3 12 0 16,-1 14 0-16,3 7-1 15,8 5 0-15,15-6-1 16,23-7 0-16,19-13 0 0,24-22-1 15,21-15 0 1,9-21 0-16,9-15 0 0,4-16 0 16,-9-9 0-16,-11-10 0 15,-22-1 0-15,-15-1-2 16,-18 8 1-16,-15 3-2 15,-11 12 0-15,-14 3 0 16,5 11-2-16,-3 5-3 16,17 17-9-16,2-10-20 15,29 9 1-15,3-9-1 16,29 5-2-16</inkml:trace>
  <inkml:trace contextRef="#ctx0" brushRef="#br0" timeOffset="2846.2846">12117 3301 85 0,'0'0'39'0,"-19"9"-1"16,5 11 1-16,-16-6-21 16,7 18-15-16,-7 2 0 15,2 5 0-15,-3-1 0 16,4 1-2-16,7-4 1 15,5-6-1-15,8-10 0 16,7-19 0-16,0 0-1 16,20-5 1-16,2-17-1 15,2-11 0-15,4-6 1 16,-1-3 0-16,-2-5-1 15,0 5 1-15,-10 4-1 16,-3 9 1-16,-5 9-1 0,-7 20 1 16,0 0-1-16,0 0-1 15,5 15 1-15,4 1 0 16,9 2 0-16,7-3 0 15,8-7 1-15,8-6 0 16,3-7 0-16,4-5 1 16,0-10-1-16,-6 2 1 15,-6-6 0-15,-5 4-1 16,-11 2 1-16,-4 6-2 15,-16 12 0-15,13 6 0 16,-14 12 0-16,-8 14-3 16,2 8-4-16,-12-9-17 15,17 19-15-15,-11-15-3 16,27 6-1-16,2-18-1 0</inkml:trace>
  <inkml:trace contextRef="#ctx0" brushRef="#br0" timeOffset="3537.3537">13788 3408 70 0,'7'-24'37'16,"27"18"-1"-16,12-8 1 15,22 10-22-15,12-6-13 16,23 0-1-16,18 0 0 15,18 5 0-15,17-1-1 16,18 2 0-16,15 4 1 16,17 1-1-16,16 1 2 15,12-1-1-15,16-2 2 0,18 1-2 16,8-6 1-16,10 0 0 15,6-4-1-15,-4 2-2 16,-6 0-5-16,-27-6-29 16,-13 8-2-16,-38-8-1 15,-27 13-1-15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7T03:06:54.24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18340 3051 17 0,'0'0'28'0,"0"0"2"15,0-14 0-15,0 14-13 16,0 0-2-16,0 0-2 15,3 12-1-15,5 12-2 16,-8 3-2-16,9 18-3 16,-6 9 0-16,1 12-2 15,-2 10-1-15,-2 4-2 0,0 6-3 16,-9-16-16-16,11 4-15 15,-6-18-1-15,12-11-2 16,-1-19 0-16</inkml:trace>
  <inkml:trace contextRef="#ctx0" brushRef="#br0" timeOffset="235.0235">18586 3027 90 0,'-27'65'38'15,"-21"10"1"-15,-4 26-2 16,-20 17-38-16,-11-10-32 15,2 13-2-15,-5-22-1 16,8-11-2-16</inkml:trace>
  <inkml:trace contextRef="#ctx0" brushRef="#br0" timeOffset="1495.1495">9503 3379 67 0,'0'0'33'0,"-11"-6"1"16,11 6-6-16,-13-5-20 15,13 5-3-15,-19-2-1 0,7 4-2 16,-7-1 0-16,-2 4 0 15,-7 0 0-15,-4 6-1 16,-10 0 2-16,-4 4-1 16,-6-3 0-16,-4 2 0 15,-4-1 0-15,0 1 0 16,-4-4-1-16,-1-1 0 15,0-4 1-15,3-2-1 16,-7-2 0-16,-1-2 0 16,-4 0 0-16,-6-1-1 15,-5 1 1-15,-3-2-1 16,-7 2 1-16,-3-1-1 15,-10 2 0-15,0-1 1 16,-5-1-1-16,-9-2 0 0,-2-2 1 16,-6 1-1-16,-2-6 1 15,-3 2-1-15,2-1 0 16,-5-2 0-16,-3 0 0 15,-2 1 0-15,3-1 0 16,-3 4 0-16,3 1-1 16,1 2 2-16,-3-3-2 15,0 4 1-15,3-2 0 16,5 4-1-16,3-4 1 15,2 1 0-15,4-4 0 16,4 1 1-16,5 0-1 16,8-1 1-16,1 1-1 15,10 1 1-15,2-1 0 16,5 5-1-16,4 0 1 15,4 2-1-15,3 3 0 0,6 2 0 16,5-1 0-16,4 1 0 16,7 3 0-16,9-4-1 15,7 2 1-15,7-4-1 16,12 2-1-16,0-7-3 15,22 4-11-15,-9-4-21 16,9 4 1-16,9-20-2 16,5 11 0-16</inkml:trace>
  <inkml:trace contextRef="#ctx0" brushRef="#br0" timeOffset="1924.1924">3746 2932 75 0,'1'12'37'0,"3"6"1"15,-11 3 0-15,14 14-31 16,-14 4-1-16,7 14-2 15,-6 13 0-15,5 14-2 16,-4 13 0-16,-1 4-3 16,4 8-2-16,-6-10-6 15,15 9-24-15,-12-23-3 16,12-9 0-16,-2-24-3 15</inkml:trace>
  <inkml:trace contextRef="#ctx0" brushRef="#br0" timeOffset="2170.217">4149 2902 91 0,'-44'42'38'15,"-14"31"-1"-15,-21 14 1 16,-5 25-33-16,-20 12-3 16,-9 1 0-16,5-6-1 15,8-16-4-15,24-10-15 16,17-39-16-16,34-23-3 15,25-31-3-15,16-25 1 16</inkml:trace>
  <inkml:trace contextRef="#ctx0" brushRef="#br0" timeOffset="15218.5217">7497 972 49 0,'0'0'26'16,"0"0"8"-16,28-49-1 16,-28 49-20-16,0 0-3 15,0 0-1-15,0 0-1 16,0 0 2-16,0 0 0 15,0 0-6-15,0 0 0 16,12 29-1-16,-1 31 1 16,-5 14-2-16,-2 14-1 15,-8 10 0-15,-2 14-1 16,-5 4 1-16,1 4-1 0,0-28-1 15,0-14-2-15,5-13-2 16,2-20-4-16,16-5-12 16,-7-28-15-16,15 1 0 15,-6-21-2-15,3 3 2 16</inkml:trace>
  <inkml:trace contextRef="#ctx0" brushRef="#br0" timeOffset="15682.5681">7401 1424 71 0,'0'0'35'16,"-10"-17"-1"-16,10 17 1 15,0 0-26-15,-8-12-1 16,8 12-1-16,0 0-1 15,0 0-1-15,4 25-2 16,0-4-1-16,2 15-1 16,2 10 1-16,3 10-1 15,-2 7 0-15,3 9-1 16,0-4 1-16,2-2-1 15,1-8 1-15,4-11 0 0,1-13 0 16,3-13 0-16,1-21 0 16,8-17 0-16,4-12 1 15,1-15 0-15,-1-9-1 16,6-7 2-16,-5-4-3 15,-3-1 0-15,-2 7-2 16,-6 4-2-16,0 11-7 16,-14 1-25-16,10 17-2 15,-13 2-1-15,7 15 0 16</inkml:trace>
  <inkml:trace contextRef="#ctx0" brushRef="#br0" timeOffset="17914.7913">12589 1292 59 0,'0'0'35'0,"-3"-14"0"16,3 14 0-16,-10-5-22 15,10 5-5-15,0 0 0 16,0 0-2-16,-9-14 0 16,9 14-1-16,0 0-1 15,-1-11 0-15,1 11-2 16,0 0 1-16,0 0-1 15,0 27 0-15,0 3-1 0,-1 12 0 16,-5 13-1-16,0 10 0 16,-3 6 0-16,0 4-2 15,0-2 1-15,-1-5-4 16,10-7-2-16,-6-26-18 15,18 4-12-15,-4-24-1 16,8-6-2-16,-4-10 2 16</inkml:trace>
  <inkml:trace contextRef="#ctx0" brushRef="#br0" timeOffset="18267.8266">12400 1693 88 0,'-9'-20'37'15,"9"10"1"-15,-8-6 0 16,8 16-33-16,5-20-1 16,-5 20 1-16,0 0-2 15,0 0-1-15,9 21 0 16,-3 2-2-16,-2 5 2 15,3 6-1-15,0 4 0 16,5 6-1-16,1-6 2 16,5-2-2-16,3-12 2 15,4-2-1-15,4-16-1 16,5-11 1-16,3-9 0 15,6-17-1-15,4-9-1 16,1-11 2-16,2-1-4 0,-5-15-1 16,6 6-14-16,-18-10-19 15,10 7-3-15,-21 5 1 16,3 16-2-16</inkml:trace>
  <inkml:trace contextRef="#ctx0" brushRef="#br0" timeOffset="20573.0571">8330 678 41 0,'0'0'30'0,"0"0"4"15,0 0 1-15,19-44-23 16,-19 44-3-16,0 0 2 0,0 0-2 16,0 0 4-16,-46-44-5 15,46 44-2-15,0 0 0 16,-66-3-2-16,66 3-1 15,-50 10 0-15,50-10-2 16,-48 23 1-16,48-23-2 16,0 0 0-16,-65 52 0 15,65-52 1-15,0 0-1 16,-28 60 0-16,28-60 1 15,0 0-1-15,0 0 2 16,45 48-1-16,-45-48 0 16,56-3 0-16,-56 3 1 15,70-17-1-15,-70 17 0 0,72-29 1 16,-72 29-1-16,70-31-1 15,-70 31 1-15,59-22-1 16,-59 22 0-16,0 0 1 16,0 0 0-16,0 0-1 15,52 69 0-15,-78-2-1 16,-7 13-1-16,-2 5-3 15,0-5-5-15,18-14-29 16,7-24-1-16,10-42 0 16,0 0 0-16</inkml:trace>
  <inkml:trace contextRef="#ctx0" brushRef="#br0" timeOffset="20845.0843">8757 686 88 0,'29'-58'40'0,"-29"58"2"15,0 0-2-15,0 0-24 16,0 0-14-16,0 0 0 15,0 0 0-15,9 58 0 16,-9-58-2-16,-15 61-2 16,15-61-2-16,-15 69-7 15,15-69-26-15,-5 58-2 16,5-58 0-16,5 50 0 15</inkml:trace>
  <inkml:trace contextRef="#ctx0" brushRef="#br0" timeOffset="21189.1187">9056 706 100 0,'0'0'39'0,"0"0"3"15,0 0-2-15,0 0-35 16,0 0-1-16,0 0 1 15,0 0-2-15,-31 59 0 16,31-59 0-16,-9 64-1 16,9-64 1-16,1 58-2 15,-1-58 0-15,0 0-1 0,47 57 0 16,-47-57 0-16,48 5-1 15,-48-5 1-15,56-24-1 16,-56 24 0-16,50-52 0 16,-50 52 0-16,36-69-1 15,-36 69 0-15,14-75-2 16,-14 75-2-16,-9-61-21 15,9 61-13-15,0 0 0 16,-31-57 0-16,31 57-1 16</inkml:trace>
  <inkml:trace contextRef="#ctx0" brushRef="#br0" timeOffset="22167.2165">9674 786 74 0,'0'0'37'0,"-16"-53"1"0,16 53 0 15,0 0-27-15,0 0-3 16,0 0-2-16,0 0 0 15,0 0-3-15,0 0 1 16,0 0-2-16,0 0 0 16,0 0-1-16,-37 62 0 15,28-43 2-15,-19 43-4 16,6 6 3-16,-3 0-2 15,5 2 0-15,0-9 0 16,8-15 0-16,7-27 0 16,5-19 1-16,0 0 0 15,0 0 0-15,35-48 0 16,-35 48 0-16,24-55 1 15,-24 55-1-15,30-69 1 0,-30 69-2 16,25-82 2-16,-25 82-2 16,27-75 1-16,-27 75-2 15,24-74 1-15,-24 74 0 16,24-57 0-16,-24 57 0 15,0 0-1-15,0 0 0 16,46-32 1-16,-46 32 1 16,0 0-1-16,48 59 1 15,-18-41-1-15,18 50 1 16,1-2-2-16,13 1 3 15,-62-67-2-15,61 54 1 16,-61-54 0-16,61 29 0 16,-61-29-1-16,58-2 1 15,-58 2 1-15,47-43-2 0,-47 43 0 16,27-78 0-16,-20 28 0 15,3-2 0-15,-5-1 0 16,2 0 0-16,-5 2-2 16,-1-2-10-16,7 5-28 15,-8 48-2-15,3-84 0 16,-3 84-2-16</inkml:trace>
  <inkml:trace contextRef="#ctx0" brushRef="#br0" timeOffset="22836.2834">9251 635 80 0,'0'0'38'0,"0"0"0"16,0 0-3-16,0 0-27 15,0 0 0-15,0 0-1 16,0 0-3-16,0 0 1 16,0 0-2-16,0 0-1 15,0 0-1-15,0 0 0 16,0 0-1-16,-50 34-3 15,50-34-4-15,0 0-31 16,-33 54-1-16,33-54-1 16,0 0-2-16</inkml:trace>
  <inkml:trace contextRef="#ctx0" brushRef="#br0" timeOffset="31479.1476">13857 1248 61 0,'-3'-22'36'0,"3"22"0"15,-23-21-6-15,9 18-9 16,-16-8-10-16,3 7-3 16,-10 0 0-16,3 6-2 15,-10 4-2-15,5 8 0 16,-5 3-2-16,5 6 0 15,1 9 0-15,4 0-1 16,7 4 0-16,2-2 0 16,6 1-1-16,9-5 0 15,8-3 1-15,11-8-1 16,13-5 0-16,10-10 0 15,11-12 1-15,11-7-1 16,5-11 1-16,3-5-1 0,1-4 1 16,-5-4 0-16,-11 4 0 15,-5 4-1-15,-13 7 1 16,-11 10-1-16,-18 14 1 15,5 22-2-15,-20 11 1 16,-9 18 0-16,-12 14 0 16,-7 12-1-16,-4 6-1 15,1-1-1-15,9 0-5 16,-3-26-21-16,29 1-11 15,9-28 0-15,27-16-2 16,7-22 3-16</inkml:trace>
  <inkml:trace contextRef="#ctx0" brushRef="#br0" timeOffset="31846.1843">14270 1227 100 0,'0'0'39'16,"-16"8"2"-16,9 7-2 15,-5-2-34-15,-3 5-1 16,-3 5-1-16,3 8 1 15,-8 3-2-15,4 0 1 16,0-1-1-16,7 2 0 16,6-3-1-16,12-7 1 0,12-7-1 15,16-7-1-15,13-9 0 16,14-7 0-16,6-5-1 15,5-12-1-15,4-6-1 16,-1-7-2-16,-1-2-3 16,-74 37-15-16,64-53-17 15,-64 53 0-15,59-50 1 16,-59 50-2-16</inkml:trace>
  <inkml:trace contextRef="#ctx0" brushRef="#br0" timeOffset="32034.2031">14650 1183 110 0,'-46'44'40'16,"12"16"1"-16,-1 3-1 0,6 4-39 16,-2 0 0-16,4 5-1 15,1-4-1-15,3-3-2 16,9-4-4-16,-1-19-10 15,29 4-22-15,-5-24 0 16,23-8 0-16,2-18-1 16</inkml:trace>
  <inkml:trace contextRef="#ctx0" brushRef="#br0" timeOffset="32658.2655">15014 1249 104 0,'-14'9'41'15,"9"8"0"-15,-11 3 0 16,8 5-36-16,-14 6-1 15,0 9-1-15,-5 0-1 16,-2 7-2-16,1-2 1 16,5 0-2-16,0-6 1 15,9-6-2-15,5-8 1 16,8-6-1-16,1-19 2 15,14 2 1-15,1-18-2 16,0-7 2-16,7-6-1 0,-2-7 1 16,-2-4 0-16,2-5 1 15,-2-4-1-15,-4-1-1 16,0 3 1-16,-5 7-1 15,-4 6 1-15,1 6-1 16,2 11 1-16,-8 17-1 16,13 4 0-16,-4 19 0 15,3 8 0-15,3 10 0 16,1 4 0-16,6 4-1 15,2 4 0-15,5 0 0 16,5-8 1-16,3-2-1 16,1-13 1-16,0-7 0 15,2-11 1-15,-5-16 1 16,4-13 0-16,-7-10 0 0,-3-13 0 15,-2-11 1-15,-8-6-1 16,2-10-2-16,-21 67 0 16,20-72 0-16,-20 72 0 15,12-71 0-15,-12 71-3 16,9-64-12-16,-9 64-15 15,6-57-13-15,-6 57 1 16,0 0-1-16,1-52 1 16</inkml:trace>
  <inkml:trace contextRef="#ctx0" brushRef="#br0" timeOffset="34668.4665">7622 3969 32 0,'9'-17'26'15,"-9"17"-10"-15,10-29 8 16,-10 29 1-16,3-32-9 16,-3 32-1-16,-1-22-1 15,1 22-2-15,0 0-4 16,0 0-2-16,0 36-1 15,2 7-2-15,-8 18-2 16,1 21-1-16,-8 15 0 16,-1 14-1-16,-2 5 0 15,1-6-2-15,2-4-2 16,-7-25-28-16,25-11-3 0,-1-31 0 15,15-16-1-15</inkml:trace>
  <inkml:trace contextRef="#ctx0" brushRef="#br0" timeOffset="35348.5345">8016 4320 34 0,'-28'-1'30'0,"-1"-2"2"15,-3 2-1-15,-5-9-19 16,3 10-2-16,-14-7-3 15,1 8 0-15,-10-2-2 16,-3 7 0-16,-8-4-1 16,-5 6-2-16,-6-2-1 15,-2-1 1-15,-6-1 0 16,-3 2-1-16,-4-3 0 15,-2-1 1-15,-3-2-1 16,1 2 0-16,-3-1 0 0,-6 0-1 16,3 1 1-16,-5 1 0 15,1-2-1-15,0 1 1 16,-3-3 0-16,3 1-1 15,-1-2 1-15,2-1 0 16,3 0-1-16,0 0 1 16,2-1 0-16,2 4-1 15,0 0 1-15,-2 3-1 16,4 4 0-16,-3 1 0 15,5 2 0-15,-2 1 1 16,6-1-1-16,2-2 0 16,2 1 0-16,9-6 0 15,4-2 0-15,7-1 0 16,6-3 0-16,1 0 1 0,5-2-1 15,7 2-1-15,2 1 1 16,5 1 0-16,8 4-3 16,1-8-8-16,19 15-25 15,-1-8 0-15,10 10-3 16,5-12 2-16</inkml:trace>
  <inkml:trace contextRef="#ctx0" brushRef="#br0" timeOffset="35770.5767">3789 4137 67 0,'1'-16'38'16,"-3"1"-2"-16,2 15 1 0,0 0-30 15,-8 28-1-15,-1 7-2 16,7 18-2-16,-3 12 0 16,1 15-2-16,-1 10 0 15,-2 4 0-15,3 2-1 16,-2-10-6-16,15-5-28 15,-14-18-1-15,16-15 1 16,-2-21-3-16</inkml:trace>
  <inkml:trace contextRef="#ctx0" brushRef="#br0" timeOffset="36011.6008">4183 4023 82 0,'-63'53'38'0,"-9"25"-2"16,-16 6 0-16,-3 12-33 15,-1 0-1-15,8-1 0 16,12-11-3-16,16-19-8 15,24-10-25-15,17-27-2 16,15-28-2-16,30-9 0 16</inkml:trace>
  <inkml:trace contextRef="#ctx0" brushRef="#br0" timeOffset="36745.6742">8082 4080 79 0,'2'-12'35'16,"-2"12"-7"-16,-17-4 0 15,-3 19-19-15,-20 2-3 16,-8 19-2-16,-17 10-1 16,-7 14-1-16,-8 11 0 15,-1 9-2-15,1 3-3 0,-1-13-12 16,21 6-19-16,3-23-2 15,27-10-1-15,8-27 0 16</inkml:trace>
  <inkml:trace contextRef="#ctx0" brushRef="#br0" timeOffset="38024.8021">5217 3616 39 0,'13'-10'35'15,"-13"10"1"-15,0 0-1 16,15-1-8-16,-15 1-11 15,0 0-8-15,0 0-3 0,-9 11 0 16,4 9-2-16,4 11-1 16,-6 12-1-16,0 6 0 15,-1 10-1-15,1 1 1 16,-1 3-3-16,0-5-2 15,7-3-2-15,-5-20-6 16,15 3-25-16,-3-23-1 16,11-6-1-16,-3-18 2 15</inkml:trace>
  <inkml:trace contextRef="#ctx0" brushRef="#br0" timeOffset="38204.8201">5596 3818 68 0,'0'0'37'0,"0"0"-2"16,0 0-1-16,-13-9-17 16,6-3-28-16,18 12-22 15,-9-12-1-15,14 5-1 16,-1-8 1-16</inkml:trace>
  <inkml:trace contextRef="#ctx0" brushRef="#br0" timeOffset="38563.856">5867 3647 83 0,'0'0'37'0,"-21"-2"-2"16,10 12 0-16,-14-3-27 0,9 14-1 15,-7 0-2-15,5 11-1 16,0 3-1-16,4 5 0 15,6-3-1-15,7-1-1 16,5-6 1-16,11-9 0 16,4-9-2-16,5-11 1 15,8-13 0-15,1-7 0 16,1-11 0-16,-1-2 0 15,-5-10-1-15,-6 3 0 16,-8-1 1-16,-8 2-1 16,-11 7 0-16,-6 6-1 15,-7 9 1-15,-4 6-2 16,-4 10 0-16,0 2-2 15,11 13-5-15,-9-11-18 0,23 18-10 16,1-22 0-16,9 26-2 16,4-19 1-16</inkml:trace>
  <inkml:trace contextRef="#ctx0" brushRef="#br0" timeOffset="39090.9087">6179 3789 87 0,'-10'20'37'0,"-1"-13"0"16,7 15 2-16,-15-6-32 16,7 6-1-16,-4 3-2 0,2 2-1 15,1-2 0-15,2-1-2 16,-2-2 0-16,6-5 0 15,7-17-1-15,0 0 1 16,11 0-1-16,5-16 0 16,2-2 1-16,1-8-1 15,-1 0 1-15,2-2-1 16,-4 1 1-16,-2 8-1 15,-5 3 1-15,-1 4-1 16,-8 12 1-16,0 0-1 16,0 0 1-16,0 0-1 15,14 12 0-15,-14-12 1 16,23 13-1-16,-5-11 0 15,3-3 1-15,5-4 0 16,3-2 0-16,-1-1 0 16,-3-7 0-16,2 3 0 0,-7-1 0 15,0 0 1-15,-7 4-1 16,1 0 0-16,-14 9-1 15,15-8 1-15,-15 8-1 16,11 10 0-16,-8 2 0 16,-2 4 0-16,2 6-1 15,-7 1-2-15,8 3-7 16,-14-13-12-16,24 11-15 15,-14-24-4-15,10 8 0 16,-1-25-1-16</inkml:trace>
  <inkml:trace contextRef="#ctx0" brushRef="#br1" timeOffset="49162.9158">18248 2408 28 0,'6'-15'32'0,"-6"15"4"15,10-22-2-15,-10 22-14 16,5-17-4-16,-5 17-6 15,7-17-3-15,-7 17 0 16,0 0-3-16,0 0 0 16,0 0-1-16,-5 23-1 15,-8 5-1-15,-6 4 0 16,-4 10 0-16,-10 4 1 0,-2 6 0 15,-6 3 1-15,-2-4-1 16,1-6 0-16,4-5 0 16,4-8 0-16,10-9 0 15,4-5-2-15,9-6 0 16,11-12 0-16,0 0 0 15,11-2 0-15,10-9 0 16,12 3 1-16,9-6-1 16,7 1 1-16,11-3-1 15,2 2 1-15,4 0-2 16,2 3 2-16,-5 2-1 15,-3 1 0-15,-8 3 0 16,-7 0 0-16,-7 3 0 16,-6 0 0-16,-9-3 0 15,-9-3 0-15,-8-3-1 0,-6-7-1 16,-10-6 1-16,-4-7-1 15,-6-11 1-15,-6-5-1 16,-5-5 0-16,-4 3 1 16,0 1 1-16,-4 6 0 15,0 6 0-15,3 9-1 16,6 15-2-16,1-3-11 15,29 15-23-15,-10-1-1 16,24 1-2-16,14-11-1 16</inkml:trace>
  <inkml:trace contextRef="#ctx0" brushRef="#br1" timeOffset="51457.1452">3868 5273 63 0,'-7'-17'37'15,"7"17"0"-15,-11-23 1 16,11 23-27-16,0 0-2 15,0 0-2-15,-11 25-2 16,16 16 0-16,-2 16 0 0,5 19-1 16,-2 20-1-16,1 22-1 15,-5 12 0-15,-2 12-2 16,-5 4 2-16,1 5 1 15,-6-12-4-15,0-13 1 16,1-24-4-16,2-29-4 16,14-22-29-16,-7-51 2 15,15-11-4-15,-4-46-1 16</inkml:trace>
  <inkml:trace contextRef="#ctx0" brushRef="#br1" timeOffset="51952.1947">3866 5277 61 0,'-17'-7'35'0,"-5"-6"0"16,4 12 0-16,-11-1-24 15,10 19-2-15,-9 7-3 16,5 18 0-16,-8 10 0 15,1 13-2-15,-4 9 0 16,7 1 0-16,0-5-1 16,7-7 0-16,6-11 1 15,12-18-2-15,9-22-1 0,10-18 0 16,10-25-2-16,5-16 1 15,7-13-1-15,6-8 1 16,-4-10-1-16,-1 6 1 16,-4 5 0-16,-4 6 0 15,-5 20 1-15,-7 11 0 16,-2 15-1-16,-3 18 1 15,0 15 0-15,0 16-1 16,2 11 0-16,3 12 1 16,6 5-1-16,0 3-2 15,15 12-16-15,-13-25-19 16,16 1-1-16,-11-17-1 15,10-7-2-15</inkml:trace>
  <inkml:trace contextRef="#ctx0" brushRef="#br1" timeOffset="52470.2465">4483 5507 74 0,'0'0'38'0,"0"0"-1"0,11 12 0 16,-1 13-30-16,-7 6 0 15,5 19-3-15,-7 10 1 16,5 15-2-16,-6 8 0 15,-1 3-1-15,0 1 0 16,-4-14-4-16,6-6-6 16,-5-28-26-16,19-15-3 15,-6-30 0-15,14-15-1 16</inkml:trace>
  <inkml:trace contextRef="#ctx0" brushRef="#br1" timeOffset="52670.2665">4552 5494 95 0,'0'0'39'16,"0"0"0"-16,15-14-1 16,12-2-35-16,17-4-3 15,7-3 1-15,6 2-3 16,3 6-2-16,-13-4-28 15,11 22-5-15,-19-4 0 16,-4 18-2-16</inkml:trace>
  <inkml:trace contextRef="#ctx0" brushRef="#br1" timeOffset="52856.2851">4668 5786 107 0,'-10'21'38'0,"10"-21"2"16,10 11-2-16,6-18-37 15,13-7-1-15,11-1-2 16,2-6-5-16,15 8-28 16,-15-4-2-16,7 16 0 15,-11 0-3-15</inkml:trace>
  <inkml:trace contextRef="#ctx0" brushRef="#br1" timeOffset="53273.3268">5050 5883 94 0,'0'0'37'16,"-18"4"2"-16,11 10-2 15,-5-6-31-15,10 11-1 16,-2 0-2-16,6 7 0 16,-1 2-1-16,3 1 0 15,5-2-1-15,2-2 0 16,4-9 0-16,4-7-1 15,2-10 1-15,1-9-1 16,0-11 1-16,0-5 0 16,1-6 0-16,-7-1 0 15,-1-1 0-15,-3 8 0 0,-5 4-1 16,-3 5 1-16,-4 17-2 15,0 0 1-15,0 0-1 16,-3 27 0-16,0 0-2 16,1 2 0-16,4 6-4 15,-4-9-6-15,16 9-24 16,-9-17-1-16,13 2 0 15,-7-18-1-15</inkml:trace>
  <inkml:trace contextRef="#ctx0" brushRef="#br1" timeOffset="53853.3848">5480 5855 75 0,'0'0'38'16,"0"0"-1"-16,-10 5 1 0,10 18-16 15,-5-1-18-15,4 12-1 16,-3 4-1-16,6 8 1 15,-2 1-1-15,4 4 0 16,1-6-1-16,-1-5 1 16,1-4-2-16,0-9 1 15,-1-11-1-15,-4-16 1 16,0 0-1-16,12-16 0 15,-7-11 1-15,-2-8-1 16,3-7 1-16,0-9-1 16,2-3 1-16,1-3-1 15,1 1 1-15,2 3-1 16,2 7 0-16,0 4 0 15,1 10 0-15,2 6 0 0,-2 9 0 16,4 7 0-16,-3 6 0 16,1 8 0-16,-3 6 0 15,0 7-1-15,-2 7 1 16,-2 4 0-16,-5 6 0 15,-3 4 0-15,-4 3 0 16,-3-1 0-16,-5-1 0 16,-4-3 0-16,-1-2-1 15,-4-6 1-15,0-5-1 16,-3-2 1-16,-3-4-1 15,7-3 1-15,-3 1-1 16,2 0 1-16,2 1 0 16,7 6 1-16,1 7-1 15,5 3 2-15,3 11-2 0,4 3 2 16,1 8-3-16,-2 1-1 15,7 11-7-15,-13-14-24 16,11 8-5-16,-12-14 0 16,8-1-2-16</inkml:trace>
  <inkml:trace contextRef="#ctx0" brushRef="#br1" timeOffset="53996.3991">5633 6541 107 0,'-7'-20'42'0,"7"20"0"16,-25-2-4-16,8-7-29 15,5 15-46-15,-9-9-2 16,11 4-2-16,-3-7 0 0</inkml:trace>
  <inkml:trace contextRef="#ctx0" brushRef="#br1" timeOffset="71744.1737">18897 2983 41 0,'3'-16'35'0,"-3"16"1"15,9-23 0-15,-9 23-18 16,-4-15-1-16,4 15-11 16,0 0 0-16,-5 14-2 15,1 4 0-15,0 13-1 16,4 10-2-16,4 13 1 15,0 9 0-15,5 14 0 16,0 6-1-16,0 6 0 16,-2 3 0-16,-3 0 0 15,-2-6 0-15,-2-4 0 0,-2-10-1 16,1-11 0-16,-1-13 1 15,1-10-1-15,3-16 1 16,-2-22-1-16,0 0 1 16,8-31-1-16,-2-10 1 15,-4-11-1-15,1-13 2 16,-7-13-3-16,-2-11 2 15,-4-7-1-15,-2-3 0 16,-2-1 0-16,1-1 0 16,8 6 0-16,5 5-1 15,9 8 1-15,9 9 0 16,12 11 1-16,11 11-2 15,8 12 1-15,8 10 0 0,-2 7 1 16,6 11-1-16,-3 12 1 16,-6 14-1-16,-2 9 0 15,-11 11 2-15,-15 11-2 16,-14 7 1-16,-16 11-1 15,-13 1 0-15,-14 2 0 16,-20-3 0-16,-3-4 0 16,-10-10 0-16,1-9-1 15,3-12 0-15,8-18-3 16,17-7-5-16,6-27-27 15,33 0-2-15,7-21-2 16,27 4 0-16</inkml:trace>
  <inkml:trace contextRef="#ctx0" brushRef="#br2" timeOffset="97755.7746">6699 5461 57 0,'0'0'38'15,"4"-14"-1"-15,-1 4 1 16,7 15-18-16,-6-17-14 16,8 3-2-16,7-5-1 15,4 1 0-15,5-3-1 16,10 1 1-16,5-2-1 0,3 5-1 15,1-1 1-15,1 7-1 16,-4 2 0-16,-3 8 0 16,-4 5-1-16,-8 3 1 15,-1 1-1-15,-1 2 1 16,5-1-1-16,0-4 0 15,5-12 0-15,11-6 1 16,3-11-1-16,7-2 0 16,5-1-1-16,-4 0 0 15,2 5 1-15,-5 8-2 16,-3 12 0-16,-13 11-1 15,-2 4 0-15,-10 3-2 16,0 1 0-16,-10-13-4 16,14 4-28-16,-9-18 1 0,4 0-1 15,-8-16 2-15</inkml:trace>
  <inkml:trace contextRef="#ctx0" brushRef="#br2" timeOffset="98078.8069">7453 5415 74 0,'0'0'39'0,"-18"7"-2"0,18-7 2 16,-18 16-33-16,5 7 0 16,-12 12-1-16,-4 20 2 15,-13 12 0-15,-2 15-1 16,-6 6-1-16,11 4-1 15,6-4-2-15,20-15-1 16,22-17-1-16,22-24-5 16,30-14-6-16,11-27-28 15,28-3-1-15,-2-17 1 16,11 1-2-16</inkml:trace>
  <inkml:trace contextRef="#ctx0" brushRef="#br2" timeOffset="98431.8422">8015 5925 79 0,'0'0'39'0,"-18"-4"0"16,3 17 1-16,-17-5-28 15,5 20-2-15,-8-3-4 0,3 5-1 16,3 2-1 0,6 0-2-16,3-5 0 0,13 0-1 15,11-6-2-15,8-11-1 16,17-3-3-16,2-19-15 15,18 11-18-15,-5-20-1 16,13 6 0-16,-9-16-2 16</inkml:trace>
  <inkml:trace contextRef="#ctx0" brushRef="#br2" timeOffset="98896.8887">8261 5849 99 0,'0'0'38'16,"-18"7"1"-16,16 4-3 0,2-11-31 16,-14 24 0-16,7-6-1 15,2 7-1-15,-4 6 0 16,2 3 0-16,-1-1-1 15,3-2 0-15,4-3-1 16,2-8 0-16,7-5 0 16,5-12-1-16,3-9 1 15,7-8-1-15,2-4 0 16,0-3 0-16,0-3 0 15,-1 2 0-15,-6 2 0 16,-1 7 0-16,-8 1 0 16,-9 12 0-16,9-2-1 15,-4 13 1-15,-5 2 0 16,0 8 0-16,0 3-1 0,3 0 1 15,2 3 0-15,1-2 1 16,6-6-1-16,1-8 1 16,7-11 0-16,1-10-1 15,3-9 1-15,-1-11 0 16,4-7 0-16,-4-8-1 15,4-2 0-15,-8-4-3 16,3 8-2-16,-8-8-7 16,14 22-22-16,-18-4-6 15,9 16-1-15,-9 0 0 16</inkml:trace>
  <inkml:trace contextRef="#ctx0" brushRef="#br2" timeOffset="104723.4713">8870 5864 51 0,'0'0'31'15,"0"0"2"-15,5 18-11 16,-5-18 4-16,-2 22-16 0,0-6-4 16,4 8-1-16,-3 2 0 15,4 7 0-15,-3-2-2 16,2 4 1-16,-2-5-2 15,1 0 0-15,-4-5 0 16,1-4 0-16,-4-4-1 16,2-3 0-16,4-14 0 15,0 0 0-15,-11 4 0 16,11-4 0-16,-3-26-1 15,6 8 0-15,0-6 1 16,-1-6-1-16,2-6 0 16,3-2 0-16,2-4 0 15,1-4 0-15,0 1-1 16,7 1 2-16,-1 3-3 15,1 5 3-15,2 6-4 0,0 9 4 16,0 8-3-16,-4 6 2 16,-1 9 2-16,-1 7-3 15,-6 7 2-15,0 7-2 16,-5 5 3-16,-2 3-3 15,-5 6 2-15,-1 0-1 16,-2-2 0-16,-6 0 0 16,-1-2 0-16,-4-7 0 15,-2-6 0-15,0-5 0 16,0-7-1-16,-2-7-3 15,7 4-6-15,-6-17-25 16,14 2 0-16,0-11-2 0,10 1-1 16</inkml:trace>
  <inkml:trace contextRef="#ctx0" brushRef="#br2" timeOffset="105719.5709">9510 5513 79 0,'0'0'38'0,"5"-15"-1"16,9 8 2-16,3-15-33 15,13 11-5-15,10-3 2 16,12 5-1-16,7-2-1 16,6 4-1-16,1 5-1 15,-1 2-1-15,-1 7-3 16,-14-5-6-16,4 13-24 15,-23-3-2-15,-5 4-1 16,-15-2 1-16</inkml:trace>
  <inkml:trace contextRef="#ctx0" brushRef="#br2" timeOffset="105906.5896">9697 5729 102 0,'-20'14'39'0,"21"0"0"16,-1-14-2-16,43 3-33 15,1-11-7-15,15-7-3 16,18 5-28-16,-8-9-2 16,9 5-3-16,-8-2 0 15</inkml:trace>
  <inkml:trace contextRef="#ctx0" brushRef="#br2" timeOffset="129836.9824">10564 5270 83 0,'22'-22'39'0,"-7"-8"-2"16,7 8 1-16,-12 4-34 15,0 1-2-15,-2 6 0 16,-8 11 1-16,8 11-1 16,-11 21 0-16,-6 11 0 15,-3 19 0-15,-2 10 0 16,-1 14 0-16,-1 10 1 0,-4 4-1 15,6 0 0-15,3-10-2 16,7-6-2-16,3-26-6 16,24-11-26-16,-1-29-5 15,19-20 0-15,-3-24-1 16</inkml:trace>
  <inkml:trace contextRef="#ctx0" brushRef="#br2" timeOffset="130036.0023">10574 5264 100 0,'-13'-21'41'0,"33"5"0"16,15-15-1-16,30-10-37 0,16-2-3 15,19-4 2-15,11-2-4 16,3 0-3-16,6 20-31 15,-31 0-2-15,-11 24-2 16,-35 6-1-16</inkml:trace>
  <inkml:trace contextRef="#ctx0" brushRef="#br2" timeOffset="130203.019">10568 5615 89 0,'-16'25'44'0,"16"-25"-2"16,38-6-2-16,10-10-25 0,24-17-17 15,21-1-6-15,0-7-31 16,11 11 0-16,-16 2-4 16,-1 22 2-16</inkml:trace>
  <inkml:trace contextRef="#ctx0" brushRef="#br2" timeOffset="130662.0649">11182 5852 103 0,'0'0'37'0,"-12"3"2"16,8 14-3-16,-6-2-31 16,1 7-2-16,-1 4 0 15,1 2 0-15,1 2-1 16,6-2 0-16,3-3 0 15,8-5-1-15,8-11 0 16,8-7 0-16,9-10-1 16,3-6 1-16,5-8-1 15,0-5 0-15,-1-6 1 16,-2 0-1-16,-9 3 0 15,-5 1 0-15,-10 6 1 0,-4 2-1 16,-6 9-1-16,-5 12 1 16,0 0 0-16,-12 4-1 15,7 15-1-15,-2 4-1 16,4 6-3-16,-2-4-3 15,16 11-28-15,-6-13-1 16,12 2 0-16,-4-12-1 16</inkml:trace>
  <inkml:trace contextRef="#ctx0" brushRef="#br2" timeOffset="131194.1181">11693 5782 95 0,'-13'6'36'0,"9"12"0"0,-6 1 1 15,9 13-32-15,-7-2 0 16,8 8-1-16,-1-4-1 16,2 3-1-16,-1-8 0 15,4-3-1-15,1-9 0 16,-5-17 0-16,16 8-1 15,-9-20 0-15,4-6 0 16,2-9-1-16,-3-4 1 16,2-7-1-16,1-2-1 15,-1-4 2-15,2 4-2 16,0 4 3-16,0 6-4 15,-3 5 4-15,8 7-2 16,-1 8 2-16,1 6-1 16,0 9-1-16,0 5 4 0,-1 3-4 15,-1 6 3-15,-7 4-4 16,-3 1 4-16,-7 2-3 15,-8 3 3-15,-6 0-2 16,-4 1 0-16,-7-5 0 16,-5-2 0-16,1-1 0 15,-3-7 1-15,4-3-1 16,2-5 1-16,4-3 0 15,7 2 0-15,1 8 0 16,5 4 0-16,2 10 0 16,-1 13 0-16,0 8 0 15,-1 11 0-15,-2 2 0 16,2 6-6-16,-10-11-24 0,15 1-9 15,-4-20 1 1,12-10-3-16</inkml:trace>
  <inkml:trace contextRef="#ctx0" brushRef="#br2" timeOffset="131699.1686">13079 5238 89 0,'-9'24'37'0,"-11"1"1"16,-2 18-1-16,-12 9-33 15,-5 10 1-15,-8 10-1 16,-2 5-2-16,-2 2 0 15,0-4-3-15,12-3-3 16,-3-24-13-16,19-9-18 16,0-19-2-16,23-20-1 15,-12-14 1-15</inkml:trace>
  <inkml:trace contextRef="#ctx0" brushRef="#br2" timeOffset="131873.186">12791 5396 106 0,'23'3'41'0,"-14"13"0"0,12 21-2 15,1-1-36-15,12 2 2 16,12-2-5-16,11-6-2 16,18 4-25-16,0-16-9 15,15 2-4-15,-6-12 1 16,6 3-3-16</inkml:trace>
  <inkml:trace contextRef="#ctx0" brushRef="#br2" timeOffset="132916.2903">13705 5153 96 0,'0'0'39'15,"4"-24"1"-15,16 10-2 16,-1 1-34-16,15-9-2 16,10-1-1-16,4 4 1 15,1 6 0-15,-4 5-1 16,-5 9 0-16,-6 9 0 15,-12 9 0-15,-11 11-1 16,-14 6 1-16,-10 10-1 16,-12 4 1-16,-8 3 0 15,-8 4 1-15,-8 5-1 16,1-5 0-16,2-5 3 0,6-1-2 15,7-8 1-15,11-8-2 16,16-6 2-16,16-9-2 16,15-12 0-16,21-9-2 15,11-7-1-15,15-5-2 16,6-15-9-16,20 9-25 15,-10-13-5-15,7 9 2 16,-16-8-2-16</inkml:trace>
  <inkml:trace contextRef="#ctx0" brushRef="#br2" timeOffset="133092.3079">14552 5396 108 0,'-18'8'40'15,"0"-11"1"-15,18 3-3 16,-13-1-41-16,13-14-6 15,20 9-29-15,-1-12-1 16,18 4-1-16,-1-9-1 16</inkml:trace>
  <inkml:trace contextRef="#ctx0" brushRef="#br2" timeOffset="133428.3415">15232 4896 100 0,'-21'-11'40'0,"-7"26"1"0,-17 5 1 15,1 30-35-15,-11 9-2 16,-3 16-2-16,-1 14 1 16,1 11-2-16,9 5 3 15,9-5-3-15,12-8 0 16,21-13 0-16,12-16-2 15,16-20 0-15,12-23 0 16,13-23 0-16,3-20 0 16,1-9 0-16,-5-14 0 15,-11-8 0-15,-14-2 0 16,-12 0 0-16,-16 4 0 15,-17 10-5-15,-9 12 2 16,-8 7-1-16,3 23-10 16,-12-9-15-16,20 21-12 0,4-8 0 15,19 12-2-15,8-16 1 16</inkml:trace>
  <inkml:trace contextRef="#ctx0" brushRef="#br3" timeOffset="140750.0736">2175 7680 95 0,'-8'21'36'0,"8"-21"0"0,0 0 0 16,21-24-34-16,16-9-1 16,12-6 0-16,11-6 1 15,4-5 1-15,6 1-1 16,0-3 0-16,3 6 1 15,-3 2 0-15,-4 8-1 16,-5 7 0-16,-5 9 0 16,-2 7-1-16,-6 12 0 15,1 11-2-15,-4 12 0 16,-7 10 0-16,-1 6-1 15,1 6-1-15,-1-2-1 16,7-3-2-16,-4-19-8 16,17-2-23-16,-1-20 0 15,10-10 0-15,-5-15 0 0</inkml:trace>
  <inkml:trace contextRef="#ctx0" brushRef="#br3" timeOffset="141091.1077">3110 7543 80 0,'13'-18'37'0,"-13"18"-2"16,3-11 1-16,-14 28-29 15,-23 12 0-15,-8 26 0 16,-14 12-1-16,-6 16-2 15,-3 10 0-15,12 3-1 16,10-7 0-16,25-7-3 16,23-16-1-16,27-26-4 15,38-11-19-15,13-30-15 16,27-11 1-16,0-18-3 15,14-4 2-15</inkml:trace>
  <inkml:trace contextRef="#ctx0" brushRef="#br3" timeOffset="141561.1547">3527 8066 63 0,'13'-16'34'16,"0"9"-1"-16,-3-3 2 16,5 6-20-16,-15 4-9 15,15 0 1-15,-15 0-2 16,-2 28 0-16,-11-3 0 15,-2 12-1-15,-5 5 0 16,-3 5-1-16,0 0-1 0,0-2-1 16,3-8 0-16,6-6 0 15,11-13 0-15,3-18-1 16,15-12 1-16,6-18 0 15,8-11 0-15,3-11-1 16,2-4 2-16,4-2-1 16,-6-4 1-16,2 12-1 15,-6 5 0-15,-5 15 1 16,-5 11-2-16,-3 14 1 15,-3 13-1-15,-3 11 0 16,-1 15-1-16,-8 6 0 16,7 10-2-16,-8 2 0 15,7 5-4-15,-8-12-9 16,10 11-23-16,-9-16 0 15,8-4 1-15,-5-16-1 0</inkml:trace>
  <inkml:trace contextRef="#ctx0" brushRef="#br3" timeOffset="141726.1712">3752 8223 95 0,'-25'-20'37'0,"-6"-1"1"16,11 9-1-16,-9 2-32 16,29 10-2-16,-9-18-2 15,24 9-2-15,13 5-5 16,6-11-23-16,18 6-9 15,2-3 2-15,10 3-3 16</inkml:trace>
  <inkml:trace contextRef="#ctx0" brushRef="#br3" timeOffset="141931.1917">4231 7998 89 0,'-8'-15'38'0,"8"15"-1"16,-29 3 2-16,12 10-29 15,-16 4-4-15,3 9-1 16,-3 3-2-16,4 4 0 15,0 2-1-15,7 0 0 16,13-6-3-16,12-7-1 16,18-4-4-16,2-22-28 15,26 4-5-15,-4-16 0 16,16 1-2-16</inkml:trace>
  <inkml:trace contextRef="#ctx0" brushRef="#br3" timeOffset="142402.2388">4491 7973 102 0,'-12'11'38'0,"-6"-1"2"16,11 12-5-16,-6-9-30 15,4 9 0-15,2-2-2 16,2 3 0-16,3 0-2 15,4-1 1-15,2-4-2 16,5-3 1-16,0-4 0 16,9-7-1-16,-2-6 0 15,2-8 0-15,4-4 0 0,1-3-1 16,-3-4 1-16,-1 0 0 15,-4-1 0-15,-1 3-1 16,-5 4 1-16,-3 5 0 16,-6 10 0-16,0 0 0 15,0 0 0-15,8 18 0 16,-7 0 0-16,-1 4-1 15,3 2 1-15,2 3 0 16,2-3 0-16,6-6 1 16,1-4-1-16,5-8 0 15,2-10 1-15,5-5 0 16,-3-9-1-16,-3-6 0 15,2-5 0-15,-4-2-2 16,-4 1 0-16,-7-3-3 0,6 11-2 16,-13-11-18-16,7 21-14 15,-8-3 1-15,1 15-2 16,0 0 2-16</inkml:trace>
  <inkml:trace contextRef="#ctx0" brushRef="#br3" timeOffset="142878.2864">5016 7961 79 0,'11'4'37'0,"-11"-4"1"16,5 11-1-16,-14-4-26 15,9 12-2-15,-6-4-3 16,2 8 0-16,0-4-3 15,1 8 0-15,-1-5-1 0,-2 0 0 16,4-3-2-16,-1-4 1 16,4-3-1-16,-1-12 0 15,0 0 0-15,11-8 0 16,-3-6 0-16,-2-7 0 15,2-5 0-15,1-7 0 16,-2-7 0-16,6-5 1 16,-3 1 0-16,4 2 0 15,1-1-1-15,4 5 1 16,2 6-1-16,4 6 1 15,3 9-1-15,2 9-1 16,2 5 1-16,1 3 0 16,-4 6 0-16,2 1-1 15,-10 1 1-15,-4 4 0 0,-11 4 0 16,-12 1 0-16,-11 2 0 15,-12 4-1-15,-6-5 1 16,-5 2-1-16,3-1-2 16,-3-13-4-16,16 6-25 15,-3-19-7-15,27 7 0 16,-10-28-2-16</inkml:trace>
  <inkml:trace contextRef="#ctx0" brushRef="#br3" timeOffset="143311.3297">5917 7434 87 0,'-15'8'38'0,"15"-8"0"16,0 0 0-16,22-35-25 15,18 17-13-15,14-5 0 16,12 1 0-16,9 2 0 15,0-1-2-15,3 6-5 16,-17 0-27-16,-1 11-4 16,-26 1 1-16,-14 9-2 15</inkml:trace>
  <inkml:trace contextRef="#ctx0" brushRef="#br3" timeOffset="143479.3465">5899 7628 113 0,'17'22'41'16,"19"-25"1"-16,31-3-2 15,13-7-40-15,17-28-21 16,19 11-17-16,-3-11-3 16,7 8 0-16,-10-2-2 15</inkml:trace>
  <inkml:trace contextRef="#ctx0" brushRef="#br3" timeOffset="170548.0531">7637 6609 19 0,'34'-29'29'15,"-10"5"2"-15,-15 2 2 16,-9 22-14-16,-15-16-6 16,-7 28 1-16,-30 8 2 0,0 31-2 15,-28 10-5-15,-5 30-3 16,-19 15 0-16,8 27 0 15,-2 12-2-15,16 8-1 16,14 1-2-16,31-8-1 16,28-16-3-16,26-22-1 15,47-14-30-15,9-36-4 16,30-18-1-16,6-24 0 15</inkml:trace>
  <inkml:trace contextRef="#ctx0" brushRef="#br3" timeOffset="174808.4791">8573 6890 82 0,'21'-14'37'0,"-8"-2"-1"15,-3 6 1-15,-13-4-31 16,3 14-1-16,-26-20 1 15,2 18 1-15,-18 3-1 16,-5 13-1-16,-11 4-1 16,-4 11 0-16,-8 10-1 15,-1 11-2-15,3 4 1 16,10 2-1-16,14-1-1 15,12-7 0-15,23-8 1 0,21-15-2 16,22-14 2-16,23-21 0 16,17-13 0-16,9-7-1 15,6-9 1-15,-2-2 0 16,-7-1-1-16,-9 5 1 15,-13 6-1-15,-15 10 1 16,-15 7-1-16,-12 11 0 16,-16 3 1-16,-4 26-1 15,-18 12 0-15,-9 13 0 16,-10 15-1-16,-7 14 0 15,-3 13-1-15,-1-2-1 16,8 5-4-16,2-18-9 0,32-2-22 16,0-25-3-16,26-12 2 15,7-31-2-15</inkml:trace>
  <inkml:trace contextRef="#ctx0" brushRef="#br3" timeOffset="175073.5056">9122 6918 96 0,'-3'-28'39'16,"3"28"2"-16,-21-5-2 16,5 35-23-16,-9 0-12 15,-3 17-1-15,-1 2 0 16,4 8-1-16,4-1 0 15,8-2 0-15,15-8-1 0,16-10 0 16,20-14-1-16,23-20 1 16,12-17-3-16,12-10-1 15,13-7-6-15,-6-22-23 16,17 5-8-16,-20-12 1 15,-3 9-1-15</inkml:trace>
  <inkml:trace contextRef="#ctx0" brushRef="#br3" timeOffset="175240.5223">9424 6982 113 0,'-60'89'39'16,"1"-2"0"-16,20 4-2 15,10-11-39-15,11-13-7 0,29-4-27 16,2-25-1-16,24-11-1 15,4-24-1-15</inkml:trace>
  <inkml:trace contextRef="#ctx0" brushRef="#br3" timeOffset="175700.5683">9956 6884 96 0,'-42'15'39'15,"4"26"1"-15,-19 7 0 16,9 26-20-16,3-10-16 15,-3 4-2-15,11-5 1 16,12-2-3-16,11-14 2 0,9-8-1 16,10-16 0-16,9-10-1 15,5-18 0-15,7-12 0 16,5-12 0-16,-2-12 1 15,1-10-1-15,-3-7 1 16,1-3 0-16,-9 0 0 16,0 7 0-16,-6 10 1 15,-3 8-2-15,-5 16 0 16,-5 20 0-16,10 11 0 15,-4 19 0-15,5 15 0 16,7 8 0-16,7 1-2 16,4 3 1-16,8-4 0 15,5-12 1-15,2-8-1 16,0-19 1-16,1-13 1 15,-2-15-1-15,-8-14 2 0,-7-12 0 16,-5-13-2-16,-5-8 0 16,-7-10 0-16,0 0-4 15,-11-11-5-15,13 20-19 16,-16-7-11-16,7 20-2 15,-10 5 0-15,9 24 0 16</inkml:trace>
  <inkml:trace contextRef="#ctx0" brushRef="#br3" timeOffset="176090.6073">11300 6855 115 0,'-19'24'37'16,"-18"7"0"-16,0 21-11 0,-20 3-24 16,-2 9-2-16,-4 3 0 15,1 3-3-15,6-2-3 16,-6-18-28-16,24-1-4 15,5-24 3-15,17-11-3 16</inkml:trace>
  <inkml:trace contextRef="#ctx0" brushRef="#br3" timeOffset="176258.6241">10870 7113 124 0,'14'-3'40'0,"-4"3"2"16,16 22-10-16,-2-3-26 15,12 5-4-15,11 1-2 0,8-7-11 16,23 13-26-16,-9-14-3 15,11 1-1-15,-7-5-2 16</inkml:trace>
  <inkml:trace contextRef="#ctx0" brushRef="#br3" timeOffset="177580.7563">12592 3743 96 0,'0'0'36'15,"-6"-21"-11"-15,3 36 4 16,-12 4-22-16,5 25-3 16,-9 18-2-16,2 12-1 15,-4 13-2-15,3 6-3 16,3 12-7-16,-3-17-26 15,18-7 1-15,-4-22-3 16,13-12 2-16</inkml:trace>
  <inkml:trace contextRef="#ctx0" brushRef="#br3" timeOffset="178078.8061">12351 4143 86 0,'29'-3'34'15,"13"4"1"-15,1-10-10 16,13 8-22-16,12-3-2 15,17 2 0-15,11-2-1 16,15 2 1-16,13-4-1 0,20 1-1 16,17-5 1-16,11 0 0 15,16-5 1-15,10 0 0 16,8-1 0-16,11 1-1 15,5 0 2-15,2 2-2 16,2 4 1-16,4 3-1 16,-3 3 1-16,0 3-1 15,5 0 0-15,-1 4 0 16,-4-1 0-16,3 1 0 15,1 0 0-15,-5-2 0 16,-3-1 0-16,4-2 0 16,-10 0 0-16,-3-3 0 15,-8 1 0-15,-3 1 0 16,-8-3 0-16,-6 5 0 15,-12-2 0-15,-13 1-1 16,-3 6-5-16,-22-7-30 0,-7 5 1 16,-23-6-2-16,-16 1 1 15</inkml:trace>
  <inkml:trace contextRef="#ctx0" brushRef="#br3" timeOffset="178632.8615">18516 3774 80 0,'0'0'36'0,"-14"-1"-1"16,11 23 1-16,-7 9-35 15,1 13 1-15,-5 14-1 16,-6 9-2-16,0 12-4 16,-6-9-29-16,12 11-2 15,2-19-1-15,16-10 1 16</inkml:trace>
  <inkml:trace contextRef="#ctx0" brushRef="#br3" timeOffset="178863.8846">18607 3808 91 0,'-51'23'38'0,"-1"23"0"15,-20 9 0-15,0 17-39 16,-1 19-6-16,6-6-29 16,10 4 0-16,15-11-3 15,14-11-1-15</inkml:trace>
  <inkml:trace contextRef="#ctx0" brushRef="#br3" timeOffset="179464.9447">12764 3913 86 0,'0'0'36'0,"0"0"-2"16,-26 42-3-16,-28 1-26 15,-13 20-2-15,-20 13-1 16,-9 12 0-16,0 1-2 15,7-6-5-15,20-1-29 16,13-22-3-16,35-13 0 16,22-30-2-16</inkml:trace>
  <inkml:trace contextRef="#ctx0" brushRef="#br3" timeOffset="179949.9932">14991 3521 92 0,'0'0'37'0,"0"0"0"16,0 0 1-16,0 0-33 16,-2 12-2-16,2-12-1 15,0 24-1-15,-1-5 0 0,0 5-1 16,1 5-2-16,-1-4-1 15,8 15-15-15,-9-16-20 16,11 5 1-16,-7-12-1 16,11 2-1-16</inkml:trace>
  <inkml:trace contextRef="#ctx0" brushRef="#br3" timeOffset="180118.01">15325 3597 104 0,'-12'-6'38'0,"-1"1"0"16,13 5-4-16,-20 13-42 16,9-21-27-16,11 8-3 15,9-13 1-15,7 9-3 16</inkml:trace>
  <inkml:trace contextRef="#ctx0" brushRef="#br3" timeOffset="180617.0599">15623 3502 87 0,'9'-15'37'0,"6"7"1"16,3-10 0-16,7 0-26 16,3 3-10-16,0 4 0 15,0 2-1-15,-4 2 1 16,-5 4 0-16,-3 4-1 15,-16-1 0-15,13 11 0 16,-17 0 1-16,-4 3-1 16,-5 2 1-16,-1 3-1 15,-1-1 1-15,-1 1-2 16,4-1 1-16,3-2-1 15,9-3 0-15,0-13 0 16,30 13 0-16,-1-11 0 16,7-1 0-16,1-1 0 0,0 1 1 15,-2 5 0-15,-7 4 1 16,-12 7-1-16,-14 3 0 15,-14 9 0-15,-16 2 0 16,-10 5 0-16,-10 2-1 16,-1-2-1-16,2-3-2 15,1-11-4-15,25 9-20 16,-5-27-12-16,26-4 0 15,0 0-2-15,22-17-2 16</inkml:trace>
  <inkml:trace contextRef="#ctx0" brushRef="#br3" timeOffset="181321.1303">11887 6573 106 0,'0'0'37'15,"0"0"2"-15,0 0-6 16,0 22-28-16,0 8-2 15,-4 11 0-15,-1 15 0 16,-4 9-1-16,-4 14-2 16,-1 5 0-16,-1 3-1 15,-1-10 0-15,3-3-2 16,11-9-6-16,-5-20-28 15,21-7-2-15,4-23 1 0,16-10-2 16</inkml:trace>
  <inkml:trace contextRef="#ctx0" brushRef="#br3" timeOffset="181486.1468">12144 7072 89 0,'-22'8'38'0,"0"-4"-3"16,12-2 0-16,10-2-40 15,1-18-31-15,22 1 1 16,5-9-4-16,15 1 2 16</inkml:trace>
  <inkml:trace contextRef="#ctx0" brushRef="#br3" timeOffset="181982.1964">12447 6748 103 0,'-14'9'36'16,"0"-7"2"-16,14-2-2 16,0 0-33-16,16 5-1 15,6-9 0-15,9 4 1 16,3-4-2-16,4 4 1 15,-1-1 0-15,3-1-1 0,-2-3 0 16,-1 2-1-16,-8-1 1 16,-1 2-1-16,-11 2 1 15,-5 6 1-15,-12-6-1 16,-11 23 0-16,-11-5 1 15,-4 5 0-15,-7 3 0 16,4-2-1-16,3-3-1 16,6-1 1-16,14-3-1 15,6-17 0-15,23 11 0 16,7-9 0-16,7 1-1 15,6-1 1-15,-2 7 0 16,-6 3 1-16,-10 7-1 16,-14 9 0-16,-16 7 0 15,-14 2-2-15,-14 4 1 0,-14 2 0 16,-1-3 0-16,-3-2-1 15,8-7-1-15,6-13-3 16,22 1-7-16,1-25-24 16,31 0-4-16,4-21 3 15,23 3-2-15</inkml:trace>
  <inkml:trace contextRef="#ctx0" brushRef="#br3" timeOffset="182554.2536">13117 7001 89 0,'0'0'38'0,"0"0"0"16,-11-5-5-16,14 18-9 0,-3-13-18 15,-17 24-1-15,7-4-2 16,-1 3-2-16,-6 3 1 15,3 2-2-15,0-3 0 16,2-1-1-16,3-6 1 16,4-4-2-16,5-14 2 15,0 0 1-15,26-18 0 16,-8 0 1-16,7-7-2 15,0-2 2-15,2-8-1 16,1 4 1-16,-3-2-2 16,0 5 1-16,-6 6-1 15,-4 5 0-15,-4 7 1 16,-11 10-1-16,15-3 0 0,-15 3 1 15,8 22-1-15,-3-6 0 16,-1 3 1-16,-2-3-1 16,7 0 1-16,-1-4-1 15,3-4 0-15,2-7 1 16,6-6-1-16,-1-5 1 15,4-6 0-15,2-4-1 16,0-2 2-16,-1 1-2 16,-4 1 0-16,-3 7 0 15,-5 5 0-15,-11 8 0 16,8 15 0-16,-11 6 0 15,-3 6 0-15,-4 9-3 16,3 6-1-16,-2-6-3 16,14 7-8-16,-7-20-14 0,23 5-12 15,-5-19-1-15,21 0 0 16,-2-23 3-16</inkml:trace>
  <inkml:trace contextRef="#ctx0" brushRef="#br3" timeOffset="182844.2826">13829 6349 89 0,'0'0'39'0,"-11"0"-1"16,21 15 2-16,-5 0-27 15,17 7-7-15,4 0-1 0,6 9 0 16,2 6-1-16,-3 7 0 16,-3 4-2-16,-7 9 1 15,-10 4-2-15,-12 7 0 16,-14 2-1-16,-11 6-1 15,-9-3-1-15,-13-1-2 16,0-8-1-16,-7-19-13 16,18 2-21-16,-1-22-2 15,19-7-1-15,5-21 1 16</inkml:trace>
  <inkml:trace contextRef="#ctx0" brushRef="#br3" timeOffset="183281.3263">14649 6609 106 0,'5'10'38'15,"-10"5"1"-15,6 17-5 16,-11 4-31-16,-4 13-1 16,-4 4 1-16,0 7-1 15,-2 5-1-15,-1-2-4 16,3-5-1-16,3-12-6 15,15-3-28-15,-7-16-1 16,13-7 0-16,-6-20-1 16</inkml:trace>
  <inkml:trace contextRef="#ctx0" brushRef="#br3" timeOffset="183456.3438">14444 6925 116 0,'-20'-3'39'0,"2"-4"1"15,18 7-6-15,11-1-30 16,11-6-4-16,19 2-4 15,0-17-21-15,27 10-13 16,-2-10 1-16,15 4-2 16,-1-10-2-16</inkml:trace>
  <inkml:trace contextRef="#ctx0" brushRef="#br3" timeOffset="183725.3707">15435 6164 105 0,'-51'53'40'16,"-13"8"2"-16,-4 28 0 15,-10-2-36-15,15 16 0 16,10-1-3-16,15 0 1 16,18-8-5-16,21-11 0 15,35-5-15-15,3-32-20 16,26-2-4-16,0-24-3 15,13-2 1-15</inkml:trace>
  <inkml:trace contextRef="#ctx0" brushRef="#br3" timeOffset="184591.4573">16285 6462 70 0,'-3'-22'36'0,"-14"-2"1"16,-2 8 1-16,-19-4-24 16,0 18-6-16,-14 2 0 15,-4 14-2-15,-8 6 0 16,4 8 0-16,2 2-1 15,7 7 0-15,11-2-2 0,13-1 1 16,18-6-2-16,18-6 1 16,18-10-2-16,19-9-1 15,11-8 1-15,12-11-1 16,4-3 0-16,-2-7-1 15,-3-1 2-15,-7 0-3 16,-15 3 3-16,-10 7-3 16,-14 7 2-16,-22 10 1 15,2 11-1-15,-19 13 2 16,-10 16-2-16,-5 10 2 15,-5 14-2-15,-3 6 0 16,4 3 0-16,6-2-4 16,12-3-2-16,11-17-5 0,25-2-15 15,2-30-15-15,26-7 1 16,1-22 0-16,20-9 0 15</inkml:trace>
  <inkml:trace contextRef="#ctx0" brushRef="#br3" timeOffset="184782.4764">16709 6474 109 0,'-13'-6'41'16,"1"27"2"-16,-13 6-4 15,10 11-34-15,-20 13-3 16,1 10 0-16,3 5-2 15,1-4 0-15,8 3-6 0,7-17-11 16,25 0-20-16,0-22-3 16,25 0 1-16,5-30-2 15</inkml:trace>
  <inkml:trace contextRef="#ctx0" brushRef="#br3" timeOffset="185107.5089">17139 6531 96 0,'-11'-6'41'0,"-3"23"0"16,-17 2-1-16,5 21-20 16,-15-1-16-16,8 10 1 15,-1-1-2-15,12 7 0 16,10-5-1-16,11-8-2 0,13-7 0 15,16-12 0-15,14-15 0 16,8-15 0-16,6-11 0 16,7-15 0-16,-4-7 0 15,-6-10 0-15,-12 0 0 16,-12-6 0-16,-16 1 0 15,-18 2-5-15,-12 9 0 16,-21 4-5-16,4 21-8 16,-21-7-17-16,16 21-6 15,-7 2 0-15,21 11 0 16</inkml:trace>
  <inkml:trace contextRef="#ctx0" brushRef="#br3" timeOffset="186090.6072">17795 6426 69 0,'0'0'34'16,"-9"15"0"-16,4 9-1 16,-18 2-25-16,8 13 0 15,-7 4 0-15,7 11 1 16,-8-4-2-16,11 7 0 15,-2-5-4-15,8-3 1 16,4-9-2-16,4-6 0 16,4-16 0-16,5-8 0 0,3-14 0 15,1-15-1-15,2-11 1 16,-3-9-1-16,1-9 1 15,-5-7-1-15,0-3-1 16,-5-2-1-16,2 4 2 16,-4 6-2-16,1 8 1 15,-1 11-2-15,-1 10 2 16,-2 21-1-16,13 4 2 15,-4 18 1-15,1 12-1 16,5 11 1-16,6 8-1 16,5 6 1-16,4 0-2 15,8-5 3-15,2-4-3 16,6-9 1-16,-1-10-1 0,0-9 1 15,-3-15 0-15,-3-10 0 16,-6-17 1-16,-5-8-2 16,-6-10 0-16,-12-9 0 15,-2-5-3-15,-8-9-3 16,4 6-4-16,-15-15-12 15,15 21-16-15,-16-7-4 16,9 16 2-16,-9 6-3 16</inkml:trace>
  <inkml:trace contextRef="#ctx0" brushRef="#br3" timeOffset="186563.6545">19252 6495 92 0,'0'0'35'0,"0"0"0"16,-22 17-4-16,-2 13-22 16,-19 2-3-16,-7 14 0 15,-9 5-2-15,-4 8 0 16,0-3-3-16,3-4-3 15,17 2-17-15,-5-20-17 16,24-10-1-16,1-19-1 16,23-5-1-16</inkml:trace>
  <inkml:trace contextRef="#ctx0" brushRef="#br3" timeOffset="186744.6726">18864 6706 96 0,'3'-19'41'16,"-3"19"0"-16,4 15 0 15,11 13-21-15,-1-11-14 16,15 5-3-16,15 0-1 15,11 1-2-15,6 2-3 16,4-9-2-16,10 13-14 16,-16-14-20-16,8 9-1 15,-17-10-1-15,0 7 0 16</inkml:trace>
  <inkml:trace contextRef="#ctx0" brushRef="#br3" timeOffset="188148.813">20066 6239 93 0,'10'-2'37'0,"-10"2"-1"16,3 28-3-16,-15 0-27 0,-2 18 0 16,-10 9-1-16,2 13 0 15,-11 8-2-15,3 6 0 16,3-1-1-16,5-7 0 15,8-9-4-15,11-14-2 16,21-2-16-16,6-33-17 16,20-8-1-16,3-21 0 15,16-5-2-15</inkml:trace>
  <inkml:trace contextRef="#ctx0" brushRef="#br3" timeOffset="188299.8281">20408 6651 104 0,'-30'15'37'15,"12"1"0"-15,-2-5-4 16,20-11-35-16,0 0-33 16,29-15-3-16,10 1 0 15,7-12 1-15</inkml:trace>
  <inkml:trace contextRef="#ctx0" brushRef="#br3" timeOffset="188645.8627">21033 6352 88 0,'-24'13'39'0,"-18"5"0"16,2 14 3-16,-12-2-24 0,12 21-12 16,-12 4-2-16,12 12 1 15,6 2-2-15,8 4 1 16,18-5-2-16,11-8-1 15,12-10 0-15,12-10 0 16,12-14-1-16,2-12 0 16,1-14 0-16,-2-11 2 15,-10-13-4-15,-2-6 2 16,-9-6 0-16,-10-7-2 15,-9 0 1-15,-8-3-1 16,-3 7 0-16,-2 2 0 16,-4 12-2-16,-5 5-1 15,6 18-4-15,-7-6-10 16,21 18-15-16,-10-2-4 0,17 7 0 15,-5-15-1-15</inkml:trace>
  <inkml:trace contextRef="#ctx0" brushRef="#br3" timeOffset="189251.9233">21309 6667 110 0,'0'0'39'16,"0"0"1"-16,-3 17-4 15,-13-2-30-15,2 8-2 16,-10 1 1-16,5 5-1 16,-6 0-2-16,5 1 1 15,4-10-2-15,9-1 1 16,7-19-2-16,12 8 0 15,6-16 0-15,10-7 0 16,5-9 0-16,1-1 0 16,-2-3 0-16,-3-1 0 15,-4 3 0-15,-4 4 0 16,-10 6 1-16,-4 6-1 15,-7 10 0-15,0 0 2 0,-2 13-2 16,-1 2 0-16,2 3 0 16,1-1 0-16,5 1 0 15,7-6 0-15,5-2 0 16,4-8 0-16,4-7 0 15,2-5 0-15,2-3 0 16,-1-1 0-16,-6-1 0 16,-4 5 0-16,-5 0 0 15,-13 10 0-15,13-5 0 16,-13 5 0-16,-3 23 0 15,-5-3 0-15,1 3 0 16,-1 2-5-16,6 10-7 16,-9-18-6-16,24 15-8 0,-13-32-15 15,19 18 1-15,-1-25-1 16,16-1 2-16</inkml:trace>
  <inkml:trace contextRef="#ctx0" brushRef="#br3" timeOffset="189599.9581">21838 5976 111 0,'-2'17'40'0,"21"6"0"16,6-3 0-16,26 5-36 0,-7 16-2 16,9 8 1-16,-3 11-1 15,-5 9 2-15,-14 11-3 16,-12 7 2-16,-18 8-3 15,-12 5 2-15,-13-5-2 16,-13 0 1-16,-15-9-2 16,0-4-1-16,0-13 0 15,0-16-4-15,14-6-8 16,-4-32-6-16,28 6-10 15,-4-26-12-15,18 5 3 16,13-37-2-16,10 3 2 16</inkml:trace>
  <inkml:trace contextRef="#ctx0" brushRef="#br3" timeOffset="240302.0278">2364 9070 99 0,'-30'9'38'15,"30"-9"0"-15,0 0-1 16,29-23-33-16,13-8-1 16,17-6-2-16,11-3 1 0,6 5-1 15,-3 4 1-15,-3 7-1 16,-10 7 1-16,-10 11-1 15,-13 6 1-15,-8 7-1 16,-3-1 0-16,-2 4 0 16,6-4-1-16,8-5-1 15,15-2-2-15,3-10-5 16,23 4-28-16,-12-11-3 15,11 7 0-15,-12-9-1 16</inkml:trace>
  <inkml:trace contextRef="#ctx0" brushRef="#br3" timeOffset="240603.0579">2986 9004 73 0,'0'0'37'0,"-2"-22"0"16,14 13 1-16,-3-3-25 15,4 14-4-15,-13-2-1 16,11 32-2-16,-16 7-1 15,-5 15-2-15,-11 11 0 16,0 7-1-16,-2 3-1 16,1-2 0-16,10-5-3 0,10-17-5 15,32-13-29-15,10-28-2 16,34-8-2-16,8-24-1 15</inkml:trace>
  <inkml:trace contextRef="#ctx0" brushRef="#br3" timeOffset="241197.1173">3847 9217 96 0,'0'0'35'0,"0"0"-1"15,-1 16-4-15,-12 0-25 16,7 11-2-16,-2 8 0 16,-4 7 0-16,-2 7 1 15,1 3-1-15,-6-2 1 16,2-4 0-16,2-6-1 0,4-9-1 15,1-13 0-15,10-18 0 16,0 0 0-16,9-29-1 16,5-9-1-16,9-7 0 15,3-11 1-15,3-6-1 16,4-5 1-16,0 7-1 15,-2 9-1-15,-2 11 1 16,-5 13 1-16,-3 17-1 16,-5 19 0-16,-5 13 0 15,-2 15-1-15,-5 10 1 16,-2 8-2-16,-2 0 0 15,4 6-2-15,-5-13-4 16,13 12-17-16,-9-25-12 0,10 0 1 16,-11-21-1-16,11-2 0 15</inkml:trace>
  <inkml:trace contextRef="#ctx0" brushRef="#br3" timeOffset="241353.1329">3993 9409 90 0,'-17'-22'36'0,"-8"-5"0"15,11 19 2-15,-6-2-23 16,20 10-10-16,0 0-3 15,12 3-2-15,16-2-3 16,5-9-8-16,23 6-24 16,-4-12-2-16,18 3 0 15,-7-11-1-15</inkml:trace>
  <inkml:trace contextRef="#ctx0" brushRef="#br3" timeOffset="241572.1548">4490 9164 104 0,'-40'8'38'0,"9"16"1"16,-6-6-3-16,8 14-31 16,3 3-1-16,10 6-1 15,1 1-1-15,15-6 0 16,13-2-3-16,7-13-3 15,21 2-24-15,-2-24-9 16,17-2-1-16,-5-19-2 16,15-2 1-16</inkml:trace>
  <inkml:trace contextRef="#ctx0" brushRef="#br3" timeOffset="242797.2773">4814 9123 104 0,'-19'-3'37'16,"19"3"1"-16,-23-1-6 15,23 1-30-15,0 0 0 16,0 0 0-16,0 0 0 16,0 0 0-16,18-1-1 15,-18 1 1-15,12 10-1 16,-5 1 1-16,-5 1-1 15,1 3 0-15,-3 5 0 16,0 0-1-16,0 1 0 0,0 3 0 16,0-3 1-16,0 3-1 15,0-3 0-15,0 0 0 16,0-1 1-16,0 1-1 15,0-2 1-15,0 0-1 16,0-2 1-16,-2-2-1 16,-1-2 1-16,2-1-1 15,1-12 0-15,-3 13 0 16,3-13 0-16,0 0 1 15,0 0-1-15,0 0 0 16,0 0 0-16,0 0 0 16,10-10 0-16,-10 10 1 15,8-11-1-15,-8 11 0 16,0 0 0-16,0 0 0 0,0 0 1 15,0 0-1-15,0 0 0 16,0 0 0-16,0 0 0 16,11 6 0-16,-11-6 0 15,0 0 0-15,17 0 0 16,-6-5 0-16,4-4-1 15,1-5 1-15,3-5 0 16,1-3-1-16,1-4 1 16,-1 0 0-16,-2-3 0 15,-4-2 0-15,-2 6 0 16,-3 1 0-16,-3 5 0 15,-3 5-1-15,-2 3 1 16,-1 11 0-16,0 0 0 16,0 0-1-16,0 0 1 15,0 0-1-15,0 0 1 0,0 0 0 16,0 0 0-16,10-2 0 15,-10 2 0-15,0 0 0 16,0 0 1-16,9 0-1 16,-9 0 0-16,0 0 0 15,0 0 0-15,0 0 1 16,0 0-1-16,0 0-1 15,0 0 1-15,0 0 0 16,0 0 0-16,0 0 0 16,0 0 0-16,0 0 0 15,0 0 0-15,0 0 0 16,-5 12 0-16,5-12 0 15,0 0 0-15,0 0 0 16,0 0 0-16,0 0 0 0,0 0 0 16,0 0 0-16,0 0 0 15,0 0 0-15,0 0 0 16,0 0 0-16,0 0 0 15,0 0 0-15,10-12 0 16,-10 12 0-16,0 0 0 16,9-11 0-16,-9 11 0 15,0 0 0-15,8-14 0 16,-8 14 0-16,0 0 0 15,0 0 0-15,0 0-1 16,0 0 1-16,6 22 0 16,-6-6 0-16,1 6 0 15,-1 2 0-15,0 3 0 0,0-3 0 16,1-2 0-16,1-1 1 15,3-8-1-15,-5-13 0 16,17 8 1-16,-6-14-1 16,6-8 0-16,2-8 0 15,-1-5 1-15,2-5-1 16,-4-6 0-16,2-1 0 15,-3 0 0-15,-4-4 0 16,0 1-1-16,-4 2-1 16,1 8 0-16,-5 1-2 15,4 13-3-15,-9-8-17 16,12 21-15-16,-10 5 0 15,11-2-1-15,-11 2 1 16</inkml:trace>
  <inkml:trace contextRef="#ctx0" brushRef="#br3" timeOffset="243450.3426">5594 9154 71 0,'4'-13'36'0,"-4"13"1"15,0 0-17-15,0 0 10 16,0 0-25-16,5 23-1 15,-9-4 0-15,3 5 0 16,-3 5-2-16,-1 6 1 16,-1 5 0-16,3 1-1 15,-3-4 1-15,4-1-2 16,-4-9 1-16,5-1-1 15,-3-11 1-15,4-15-1 16,0 0 0-16,0 0-1 16,4-25 0-16,-3-2 0 15,-1-8 0-15,1-6 0 0,1-8 0 16,-2-6 0-16,3-2-1 15,5-1 1-15,-1 5 0 16,2 3-1-16,7 6 2 16,-1 10-1-16,7 11 0 15,1 8 0-15,3 10-1 16,2 10 1-16,-2 5 0 15,0 6 0-15,-2 4-1 16,-4 3 1-16,-3 3-1 16,-11 3 1-16,-11 3 0 15,-9 1 0-15,-11-6-1 16,-7 0 0-16,-10-3-1 15,2-14-4-15,9 7-15 0,-2-29-17 16,18 2 0-16,6-18-2 16,24 3 1-16</inkml:trace>
  <inkml:trace contextRef="#ctx0" brushRef="#br3" timeOffset="243656.3632">6153 8915 106 0,'0'0'41'0,"0"0"0"16,0 0-1-16,22-8-37 16,1-5-2-16,11-1-3 15,8 1-1-15,2-11-9 0,10 13-26 16,-11-10-1-16,4 14 0 15,-22-2-2-15</inkml:trace>
  <inkml:trace contextRef="#ctx0" brushRef="#br3" timeOffset="243806.3782">6174 9087 83 0,'-19'14'41'16,"19"-14"-1"-16,24-4-1 16,17-11-18-16,17-15-26 15,-2-10-31-15,14 2-3 16,-2-4 0-16,0 11-3 15</inkml:trace>
  <inkml:trace contextRef="#ctx0" brushRef="#br3" timeOffset="267951.7925">7336 8504 89 0,'18'-13'36'0,"-8"-4"-1"15,8 19-6-15,-18-2-22 16,6 11-2-16,-7 13 1 15,-5 19-3-15,-6 7 1 16,2 10-2-16,-3 8-1 16,-2 4-3-16,6 3-2 0,-4-11-9 15,17 4-24-15,0-19 0 16,15-4 0-16,-2-19-3 15</inkml:trace>
  <inkml:trace contextRef="#ctx0" brushRef="#br3" timeOffset="268362.8336">7956 8567 83 0,'-7'-22'38'0,"7"22"0"0,-11-13 0 16,11 13-31-16,-18 2-1 16,6 11-1-16,-6 2-2 15,0 8 0-15,-5 4 0 16,2 7-2-16,1 0 2 15,7 1-2-15,8-3 0 16,7-4 0-16,12-6 0 16,12-3-1-16,11-7 0 15,1-1 1-15,5-4-1 16,-4 3 0-16,-4 1 0 15,-6 4 1-15,-11 3-1 16,-12 6 0-16,-10 4 0 16,-8 0-1-16,-5-1 0 15,-8 0-1-15,6-5-4 0,-9-14-8 16,20 3-13-16,-4-25-12 15,16-2 0-15,-1-18-2 16,16-2 2-16</inkml:trace>
  <inkml:trace contextRef="#ctx0" brushRef="#br3" timeOffset="268544.8518">7992 8519 105 0,'-18'15'41'15,"0"-9"-1"-15,15 3-1 16,3-9-37-16,17 0-1 15,10-5-3-15,6-7-1 0,18 5-7 16,-4-11-24-16,20 10-5 16,-8-10 0-16,9 11-2 15</inkml:trace>
  <inkml:trace contextRef="#ctx0" brushRef="#br3" timeOffset="268858.8832">8407 8500 97 0,'0'0'39'16,"12"11"1"-16,4-15-1 16,18 5-36-16,4-6 1 15,8 2-1-15,5-4 0 16,1-1 0-16,-1 0-1 0,-4 0-1 15,-8 2 0-15,-6 2 1 16,-9 6-1-16,-10 5-1 16,-10 9 1-16,-6 4-1 15,-13 12 0-15,-3 4-1 16,-3 9 1-16,-4 4-2 15,7 3-1-15,-3-5-6 16,16 8-10-16,-5-19-12 16,26 2-7-16,1-20-1 15,22-5-3-15</inkml:trace>
  <inkml:trace contextRef="#ctx0" brushRef="#br3" timeOffset="269302.9276">9385 8367 105 0,'-14'-19'41'0,"-18"1"0"16,7 22-3-16,-13 4-33 16,1 10-1-16,2 7-2 15,4 6 0-15,3 1-1 16,9 0-1-16,13 2 1 15,8-7-1-15,15-2 0 16,11-6 0-16,7-4-1 16,7-2 1-16,2-3 0 15,0-3 0-15,-1 2 0 16,-10 2 0-16,-8 1 1 15,-7 8 0-15,-11 3 0 0,-8 2-1 16,-8 3 1-16,-8 1-1 16,-6-1 1-16,-2-4-1 15,-3-5-1-15,0-7 1 16,3-9 0-16,4-7 0 15,7-15 0-15,5-7-1 16,11-11-1-16,8-8 1 16,12-3-1-16,5-4 0 15,7 3-1-15,-2 2-1 16,11 17-7-16,-20-8-7 15,16 28-13-15,-18-5-8 16,1 13 1-16,-8-1-4 16</inkml:trace>
  <inkml:trace contextRef="#ctx0" brushRef="#br3" timeOffset="269505.9479">9714 8629 109 0,'0'0'42'0,"-15"0"-1"16,15 0-1-16,5-10-42 16,0-8-10-16,21 17-12 15,-11-16-16-15,19 8 1 16,-1-11-4-16,11 4 2 15</inkml:trace>
  <inkml:trace contextRef="#ctx0" brushRef="#br3" timeOffset="269939.9913">10152 8341 95 0,'-20'1'41'0,"20"-1"0"15,0 0-1-15,28-4-35 16,3-6-1-16,13 3-1 16,4-6 0-16,5 2-1 15,-2 1-1-15,-2 3 0 16,-9 3-1-16,-7 5 1 15,-15 6-1-15,-10 11 0 0,-15 7 0 16,-13 8 1-16,-11 8-1 16,-11 5 0-16,-4 5 1 15,-1 4-1-15,2-3 2 16,5-3-1-16,9-4 1 15,16-7-1-15,15-6 1 16,15-12-2-16,15-7 2 16,11-11-3-16,12-5 0 15,5-6-2-15,6-1-6 16,-11-13-6-16,12 16-6 15,-25-20-3-15,14 21-8 16,-29-16-6-16,3 9-4 16,-15-3 3-16</inkml:trace>
  <inkml:trace contextRef="#ctx0" brushRef="#br4" timeOffset="274182.4155">11220 8242 77 0,'0'-13'37'16,"0"13"0"-16,3-19 0 16,-3 19-34-16,0 0 0 15,0 0-1-15,-8 22 0 16,-3 1 0-16,-5 7-1 15,-3 13 1-15,-5 7-1 16,-2 5 1-16,-2 6 0 16,4 3 0-16,1-10 0 15,6-5-2-15,5-7 2 16,7-13-2-16,10-18 1 15,9-13-1-15,4-19-1 16,6-10 1-16,3-12-1 0,0-9 2 16,0-8-2-16,-2-3 2 15,-3 0-2-15,-4 1 2 16,-5 9-1-16,-3 11 1 15,-5 8-1-15,-1 14 0 16,-4 20 0-16,3 11 1 16,0 21-1-16,0 16 0 15,5 8 0-15,3 4 0 16,7 6 0-16,5 3 1 15,9-8 0-15,0-10 0 16,5-13 1-16,3-9-1 16,-3-13 2-16,1-15-1 15,-2-12-1-15,-5-17 0 16,-4-16-1-16,-3-8 0 0,-2-10-2 15,-3-5 1-15,-4 0-3 16,-5 6-1-16,1 16-5 16,-16-2-15-16,13 32-13 15,-16 2 0-15,8 25-1 16,-6 1 0-16</inkml:trace>
  <inkml:trace contextRef="#ctx0" brushRef="#br4" timeOffset="274715.4688">12044 8463 80 0,'15'0'37'16,"-15"0"-1"-16,10 8-2 15,-10-8-28-15,-18 23-2 16,0-6 1-16,2 9-2 15,-4 0-1-15,1 8 1 16,0-4 0-16,4-1-2 16,3-4 2-16,5-3-3 15,6-11 2-15,1-11-2 16,12 5 0-16,-1-17 0 15,5-6-2-15,1-6 2 16,3-6-1-16,-1 0 1 16,0 0-1-16,-1 0 2 15,-3 6 0-15,-1 4 0 16,-4 6 0-16,-10 14 1 0,12-3-1 15,-12 3 0-15,8 19 0 16,-2-5-1-16,0 1 1 16,8-1-1-16,6-2 0 15,5-7 1-15,8-7 0 16,7-5-1-16,4-10 1 15,7-4-1-15,-2-4 1 16,-3-1 0-16,-5 5-1 16,-4 4 1-16,-11 11-1 15,-8 11 1-15,-9 15-1 16,-10 11 0-16,-5 9 1 15,-3 4-2-15,-2 4-2 16,0-7-8-16,13 11-7 16,-7-28-16-16,20 2-4 0,1-14-1 15,24-5-2-15</inkml:trace>
  <inkml:trace contextRef="#ctx0" brushRef="#br4" timeOffset="274850.4823">13033 8700 102 0,'-2'11'41'16,"-15"-15"-2"-16,5 4-3 15,-5-3-44-15,-6-22-21 16,20 12-11-16,-10-11-1 16,13 11-2-16</inkml:trace>
  <inkml:trace contextRef="#ctx0" brushRef="#br4" timeOffset="276788.6761">1522 10141 83 0,'4'-16'37'0,"-4"-3"0"16,0 19-5-16,0 0-26 15,-3 16 0-15,-2 12-3 16,1 18 1-16,-8 14-3 16,2 17 1-16,-5 9-2 15,2 5 1-15,1-1-4 0,3-11 0 16,9-1-6-16,-5-28-28 15,29-9 1-15,-6-25-1 16,17-9 0-16</inkml:trace>
  <inkml:trace contextRef="#ctx0" brushRef="#br4" timeOffset="277153.7126">1870 10529 90 0,'0'0'36'15,"0"-10"0"-15,-1 22 1 16,-8 4-31-16,1 9-1 15,-7 4-2-15,2 7 0 16,-1 1-1-16,3 4 0 0,-1-9 0 16,7-2 0-16,7-9 0 15,7-11 0-15,8-11-1 16,9-13-1-16,8-12 1 15,4-4 0-15,3-9 0 16,4-3-1-16,-3 0 0 16,-4 1 0-16,-6 8 0 15,-3 10 1-15,-9 13-1 16,-2 14 0-16,-8 13 0 15,-3 12 1-15,-2 10-2 16,-2 5 0-16,4 5-3 16,0-13-9-16,23 9-12 15,-8-25-11-15,20-4-3 16,1-23-2-16,16-9 1 0</inkml:trace>
  <inkml:trace contextRef="#ctx0" brushRef="#br4" timeOffset="277721.7694">3100 10524 83 0,'12'8'39'16,"13"1"-2"-16,4-11 0 15,9 4-33-15,6-11-1 16,10-2-1-16,-4-6 0 16,0 1 0-16,-5-4 0 15,-7 2-1-15,-12-6 1 16,-5 3 0-16,-12-3 0 15,-6 4-1-15,-13-1 1 0,-4 6 0 16,-6 5-1-16,-6 6 1 16,-8 8-1-16,1 10 1 15,-7 10-1-15,4 12 1 16,1 5-1-16,9 6 0 15,6 5 0-15,12 0-1 16,13-3-1-16,13-7 0 16,17-5-3-16,9-17-2 15,21-5-5-15,-3-26-10 16,28 8-10-16,-10-27-6 15,15 4 0-15,-14-16-1 16</inkml:trace>
  <inkml:trace contextRef="#ctx0" brushRef="#br4" timeOffset="278189.8162">4177 10361 78 0,'-17'0'38'0,"-14"-2"0"16,4 10 0-16,-13-9-25 16,4 12-4-16,-7-2-3 15,4 5-2-15,0 5 0 16,-1 5-1-16,1 4 0 15,5 7-1-15,-3 6 0 16,11-2-1-16,4-1 0 16,8-2 0-16,9-9 0 15,12-12-1-15,12-13 1 16,14-14-1-16,12-16 0 15,10-5 0-15,3-10 0 16,3-2 0-16,-2-1 0 0,-7 9 0 16,-9 8 0-16,-9 13 0 15,-16 21 0-15,-13 18 0 16,-18 18 0-16,-14 18 0 15,-12 17-1-15,-11 10 0 16,-8 7 0-16,-1-1 0 16,8-7 1-16,3-13-1 15,15-16 0-15,14-17 0 16,24-27 2-16,19-19-1 15,22-24-1-15,12-11 2 16,12-15-2-16,9-9 1 16,5-5-1-16,-1-2-2 15,-1 6-4-15,-13 2-4 16,-3 24-9-16,-28-5-16 0,1 23-3 15,-21 0-1-15,-1 13 2 16</inkml:trace>
  <inkml:trace contextRef="#ctx0" brushRef="#br4" timeOffset="278583.8556">4663 10348 99 0,'-1'-12'40'15,"1"12"1"-15,-12 12-1 16,1 15-32-16,-12 1-2 15,-4 10-2-15,2 0-1 16,2 3 0-16,3-2-1 16,10-4-1-16,8-11 0 15,14-9-1-15,13-9 1 0,15-12-2 16,8-8 1-16,8-5 0 15,5-12 0-15,-1-4 0 16,-1 0-1-16,-7-1 1 16,-9 3 0-16,-10 6 0 15,-10 6-1-15,-9 8 1 16,-14 13 0-16,0 10 0 15,-9 11 0-15,-4 3 0 16,2 10 0-16,-1-1-1 16,4 3 0-16,3-4-2 15,10-3-2-15,0-15-7 16,21 6-3-16,-7-27-8 0,22 10-13 15,-7-19-3 1,14 0-1-16,-9-18 2 0</inkml:trace>
  <inkml:trace contextRef="#ctx0" brushRef="#br4" timeOffset="278756.8729">5402 10355 102 0,'0'0'38'0,"-16"30"3"16,6 4-3-16,-6 5-35 15,1 4 0-15,-4 3-2 16,5 0-1-16,5-5-2 15,4-7-3-15,16-7-10 16,-11-27-22-16,32 0-1 16,-6-24 1-16,13-7-2 15</inkml:trace>
  <inkml:trace contextRef="#ctx0" brushRef="#br4" timeOffset="278877.885">5589 10068 86 0,'-26'-38'39'0,"7"14"-1"15,-8 11-6-15,1 5-47 16,26 8-20-16,-18 2-1 15,29 0-4-15</inkml:trace>
  <inkml:trace contextRef="#ctx0" brushRef="#br4" timeOffset="279275.9248">5887 9949 120 0,'-20'40'40'16,"4"15"2"-16,-13-8-12 15,8 15-26-15,-2 3-2 16,3 3-1-16,6-5-1 15,4-4-1-15,7-6-3 16,8-11 0-16,12-9-2 16,2-20-4-16,19 0-9 15,-12-29-20-15,19 2 1 16,-12-22 0-16,15 6 27 15,-18-10 7-15,1 3 5 16,-7 10 6-16,-15-6 11 16,7 22 19-16,-16 11 1 15,0 0 1-15,-14 8-24 16,12 17-7-16,-10 3-3 0,3 7-1 15,1 2-2-15,1 0 0 16,3-4-2-16,3-6-2 16,9-5-1-16,-8-22-3 15,36 7-8-15,-22-36-9 16,28 5-14-16,-12-24-2 15,13-1 0-15,-7-19-2 16</inkml:trace>
  <inkml:trace contextRef="#ctx0" brushRef="#br4" timeOffset="279402.9375">6420 9526 104 0,'0'0'34'16,"-14"35"-21"-16,0-8-11 15,9 8-39-15,-10-6-2 0,13 8 1 16</inkml:trace>
  <inkml:trace contextRef="#ctx0" brushRef="#br4" timeOffset="279859.9832">6521 9824 98 0,'-4'27'40'16,"2"22"1"-16,-14-2-1 16,13 16-32-16,-12 2-3 15,5 9 0-15,-8 1-3 16,5 1 1-16,1-6-2 15,1-5 0-15,3-11-2 16,2-9 1-16,4-14 0 0,2-12 0 16,0-19 0-16,17-13-1 15,-3-12 1-15,3-12 0 16,1-7 0-16,3-6 0 15,2-2 1-15,-1 2-2 16,1 5 3-16,-3 10-3 16,0 7 2-16,2 12 0 15,-3 12 1-15,2 7-2 16,-3 11 0-16,2 4 2 15,-3 7-3-15,0 1 3 16,-5 4-2-16,-7-1 0 16,-6 0-1-16,-9 0 1 15,-9-4 0-15,-9-1 0 16,-7-4-1-16,-6-5-2 0,0-3-4 15,-4-16-7-15,14 8-5 16,-7-25-7-16,26 8-14 16,-2-16-1-16,28 4-1 15,5-9 3-15</inkml:trace>
  <inkml:trace contextRef="#ctx0" brushRef="#br4" timeOffset="280612.0584">7130 10182 88 0,'0'0'39'0,"0"0"0"15,-24-8-4-15,24 20-24 16,-19-3-6-16,5 13 1 0,-10 4-3 15,0 8 2-15,-3 4-4 16,3 2 3-16,-1-1-3 16,6-3 1-16,6-7-1 15,8-5 0-15,5-24 0 16,13 7-1-16,2-21 0 15,4-6 0-15,3-9 0 16,3-5 0-16,-4-3 1 16,-4 1-1-16,-3-1 2 15,-4 7-4-15,-5 5 3 16,-2 8-2-16,-3 7 2 15,0 10-2-15,0 0 0 16,14-5-1-16,4 11-1 16,3-4 0-16,14 2-3 15,4-10-4-15,16 12-16 0,-6-21-15 16,11 9 3-16,-11-11-2 15,6 6 3-15,-16-4 22 16,-7 5 14-16,-8 10 7 16,-24 0 17-16,0 0 16 15,-8 14-3-15,-3 13 4 16,-17-5-1-16,8 17-20 15,-11-2-12-15,7 5-1 16,0-2-4-16,6-1 1 16,6-2-2-16,5-7 0 15,7-7-2-15,8-12-2 16,10-7-4-16,-1-24-10 15,24 2-22-15,-12-17-1 16,14 0 0-16,-14-13-2 0</inkml:trace>
  <inkml:trace contextRef="#ctx0" brushRef="#br4" timeOffset="281544.1516">7568 9968 117 0,'-14'3'39'16,"16"12"1"-16,-2-15-8 15,25 11-30-15,8-8-1 16,10 2-1-16,4-3 0 15,5 0 0-15,-3 4-1 16,-4 1 1-16,-7 6 1 16,-13 3 0-16,-14 6 1 15,-10 5 0-15,-12 3 0 0,-6 6 1 16,-10-1-1-1,1 4 1-15,2-6-2 0,1 4 1 16,8-7-2-16,9-1 1 16,11-9 0-16,9-9-1 15,10-6 0-15,10-11 0 16,5-8-1-16,5-8 1 15,3-5 1-15,-1-7-3 16,-4-2 4-16,-7 4-3 16,-5 1 3-16,-5 7-2 15,-8 7 1-15,-17 17-1 16,10-10 0-16,-10 10 2 15,-11 26-5-15,-2-3 2 16,3 6-2-16,-1-1 0 0,4 6-1 16,2-6-2-1,9-2-3-15,-4-26-5 0,31 29-10 16,-11-31-16-16,13-2 1 15,-3-13 1-15,6 2 2 16,-7-9 30-16,3-3 7 16,-3 11 9-16,-20-14 12 15,11 13 14-15,-17-3 2 16,-3 20-1-16,6-21 2 15,-6 21-30-15,0 0-3 16,-14 14-2-16,4 1-3 16,-1 8 3-16,-1-1-3 15,1 3 3-15,-1 0-4 16,3-1 1-16,4-9 0 15,5-4 0-15,0-11 0 0,19-3 0 16,-1-10-1-16,5-6 1 16,5-6 1-16,1-5-3 15,-2-2 2-15,1-1-1 16,-3 3 2-16,-7 3-2 15,-2 6 1-15,-2 10 0 16,-14 11-1-16,15 0 2 16,-12 11-4-16,-2 9 4 15,2 4-4-15,-2 1 2 16,4 1-1-16,2-2 1 15,0-8-1-15,7-6 2 16,4-9-1-16,8-10 0 16,3-8 1-16,2-4-1 15,0-8 2-15,1 1-2 0,-6 1 0 16,-1 4 0-16,-6 10 0 15,-8 8 0-15,-11 5 0 16,4 21 0-16,-7 4 0 16,-5 4-2-16,2 9-9 15,-8-8-1-15,14 10-6 16,-15-17-4-16,20 9-16 15,-10-22-4-15,11 3 0 16,-6-13 2-16</inkml:trace>
  <inkml:trace contextRef="#ctx0" brushRef="#br4" timeOffset="282368.234">10176 9779 73 0,'0'-11'39'15,"-16"8"-1"-15,-6 16-12 16,-23-11 5-16,1 16-22 15,-15 0-2-15,4 6-1 16,0-2-3-16,6 0 0 16,10-2-1-16,13 1 0 15,17-6-1-15,18-2 0 16,18-5-1-16,11-2 0 15,10 1 1-15,4 4-1 0,0 1 1 16,-1 3 0-16,-12 4-1 16,-10 7 0-16,-20 6 0 15,-13 1 1-15,-19 2-2 16,-3-2 1-16,-10 1-1 15,4-7-1-15,3-3-4 16,0-19-2-16,25 9-8 16,-5-29-10-16,36 9-14 15,-6-16-3-15,20 3 4 16,0-13-2-16</inkml:trace>
  <inkml:trace contextRef="#ctx0" brushRef="#br4" timeOffset="282767.2739">10525 9825 96 0,'-4'-21'39'0,"4"21"2"16,-17-3-3-16,3 15-30 15,-9 3-2-15,3 12 0 16,-7 5-2-16,0 8 0 16,-3 7-1-16,9 4 0 15,4 0-2-15,7-1 1 16,15-5-2-16,10-11 2 15,14-6-3-15,14-16 1 16,17-15 0-16,5-8 0 0,2-15 1 16,0-9-1-16,-5-9 2 15,-9-5-2-15,-15-4 0 16,-13-2-2-16,-23 8 0 15,-20 5-1-15,-11 12-1 16,-19 7-3-16,-4 23-5 16,-18-2-4-16,13 32-9 15,-11-6-16-15,23 11 2 16,6-4-2-16,17 0 3 15</inkml:trace>
  <inkml:trace contextRef="#ctx0" brushRef="#br4" timeOffset="283060.3032">10048 10517 103 0,'-5'17'42'16,"5"-17"2"-16,35 5-2 15,4-22-36-15,19 6-3 16,13-10 0-16,6 0-2 15,3 1-1-15,0-5-2 16,-1 8-3-16,-16-8-9 0,3 19-17 16,-26-14-10-16,-3 10 0 15,-17-10-1-15</inkml:trace>
  <inkml:trace contextRef="#ctx0" brushRef="#br4" timeOffset="284785.4757">11640 9648 60 0,'-16'35'37'16,"5"-12"-2"-16,7-3 0 15,4-20-16-15,18-15-15 16,2-4-2-16,12-7 0 16,4-11 0-16,9-2 0 15,6-2 0-15,6 2-1 16,-3 2 0-16,6 6 0 15,-8 8-1-15,0 10 1 16,-5 6-1-16,-9 11 1 16,-1 4-1-16,-9 6 0 0,0 2 2 15,0-2-1-15,-1-1 0 16,7-4 0-16,8-5-2 15,0-4-1-15,7 1-1 16,-1-9-5-16,13 9-29 16,-15-6 2-16,3 9-2 15,-18-3-1-15</inkml:trace>
  <inkml:trace contextRef="#ctx0" brushRef="#br4" timeOffset="285074.5046">12332 9528 95 0,'-10'20'38'15,"-7"-3"2"-15,2 17-2 16,-7-1-33-16,2 17-1 16,-11 3-2-16,9 9 0 15,-1 3-1-15,8-4 0 16,13-5-2-16,12-10-1 15,20-12-3-15,10-32-21 16,29-2-12-16,7-24 0 16,15-6-2-16,-2-11 0 15</inkml:trace>
  <inkml:trace contextRef="#ctx0" brushRef="#br4" timeOffset="285687.5659">12978 9813 76 0,'10'-22'38'16,"-10"22"-2"-16,0 0 2 15,-23 6-29-15,1 7-4 16,1 9 1-16,-12 3 0 15,0 11-2-15,-4 1 0 16,9 4 0-16,0-4-1 16,7 0-1-16,17-10-2 15,8-10-2-15,20-7-3 16,9-17-5-16,19 3-27 15,-1-16-3-15,12 2 2 16,-8-10-2-16</inkml:trace>
  <inkml:trace contextRef="#ctx0" brushRef="#br4" timeOffset="286147.6119">13230 9842 86 0,'0'0'38'16,"-14"-1"-1"-16,14 1 2 15,-14 13-30-15,9 2-3 16,-3 3-2-16,2 6 0 16,-2 4-2-16,4 4 1 15,-6-2-1-15,6 4 0 16,0-8-1-16,6 1 1 15,2-10-2-15,5-5 1 16,6-9-1-16,5-6 0 16,3-8 0-16,2-5-1 0,-1-6 2 15,-1-3-2-15,-2-2 2 16,0 3-2-16,-6-1 1 15,-6 6 0-15,-1 2 0 16,-8 17 0-16,12-13 0 16,-12 13 0-16,8 13-1 15,-3 4 1-15,0 5 0 16,0-1 0-16,3 3 0 15,3-2 1-15,1-4-1 16,5-3 0-16,0-9 1 16,5-7-1-16,1-8 1 15,0-10 0-15,0-6-1 16,-2-7 1-16,1-4-1 15,-4-4 0-15,-2 2-2 0,-3-4-2 16,-2 14-5-16,-12-9-23 16,15 19-8-16,-11-3 1 15,8 15-3-15</inkml:trace>
  <inkml:trace contextRef="#ctx0" brushRef="#br4" timeOffset="286638.661">14446 9444 93 0,'-9'14'38'0,"9"-14"3"15,16-2-3-15,11 0-35 16,5-12-5-16,8-2-3 16,14 7-6-16,-5-8-26 15,7 8 0-15,-13-1-2 16,0 10 2-16</inkml:trace>
  <inkml:trace contextRef="#ctx0" brushRef="#br4" timeOffset="286789.6761">14457 9700 101 0,'-33'22'40'15,"22"-2"-1"-15,11-20 0 16,34-20-35-16,18 4-11 16,10-15-29-16,20 2-2 15,-4-7 0-15,5 3-3 16</inkml:trace>
  <inkml:trace contextRef="#ctx0" brushRef="#br4" timeOffset="287318.729">15234 9327 85 0,'-20'18'39'0,"6"5"-1"16,2-10 2-16,12-13-26 15,11 4-12-15,11-9 0 16,7-10-1-16,10-5 0 15,5-8 0-15,6-5 0 0,-1-2 0 16,-2 2 0-16,-3 2 1 16,-4 5-1-16,-5 7 1 15,-4 8-1-15,-7 11 0 16,-2 12 0-16,-6 12 0 15,-2 9 0-15,-4 7-1 16,1 5 0-16,0 0 0 16,6-3 0-16,8-6 0 15,8-15 0-15,10-13-1 16,11-11 0-16,10-14-1 15,2-10-1-15,5-3-2 16,-11-15-7-16,7 22-12 16,-25-10-14-16,-9 15 0 15,-19 0-1-15,-14 18 2 0</inkml:trace>
  <inkml:trace contextRef="#ctx0" brushRef="#br4" timeOffset="287642.7614">15864 9433 97 0,'-9'9'38'0,"-14"4"3"15,2 15 0-15,-15 6-34 16,5 11-2-16,-4 4-2 15,5 6 1-15,5-2-4 16,11-5 0-16,21-2-8 16,7-30-11-16,33 1-12 15,0-27-8-15,22-5-1 16,-6-19-1-16</inkml:trace>
  <inkml:trace contextRef="#ctx0" brushRef="#br4" timeOffset="288261.8233">16230 9616 65 0,'0'0'36'0,"0"0"0"16,0 0 1-16,0 0-17 15,-13 31-13-15,1-10-1 16,5 11 1-16,-10-1-3 16,6 7 1-16,-3-5-1 15,1 3-1-15,4-8-1 16,3-3 0-16,2-12-1 15,4-13 0-15,0 0-1 16,13-5 1-16,1-17 0 16,1-7 0-16,4-6 0 15,-2-5 0-15,4-2-1 16,-2 1 1-16,-1 2 0 15,1 6-1-15,-4 8 0 0,-4 7 1 16,2 10-1-16,1 9 1 16,-2 11-1-16,2 10 0 15,-3 7 1-15,-2 8-1 16,2 5 0-16,-2 5-1 15,0 0-1-15,-2-2-1 16,1 1-5-16,-8-20-14 16,14 8-16-16,-11-19-2 15,7-1 2-15,-10-14-2 16</inkml:trace>
  <inkml:trace contextRef="#ctx0" brushRef="#br4" timeOffset="288417.8389">16308 9766 107 0,'-26'-17'38'0,"12"10"2"0,2-6-2 15,17-1-34-15,9 9-4 16,7-6-5-16,21 13-18 16,-2-12-15-16,18 5 1 15,-4-3-1-15,10 4-1 16</inkml:trace>
  <inkml:trace contextRef="#ctx0" brushRef="#br4" timeOffset="288659.8631">16799 9611 99 0,'-27'-2'39'16,"11"8"0"-16,-11-1 1 16,8 12-32-16,-10 0-2 0,1 11-1 15,-5-2-1-15,9 10-1 16,1-4 0-16,8 3-2 15,9-4-2-15,12-9-1 16,14-1-7-16,-1-22-21 16,23 6-10-16,-5-15 1 15,13 0-2-15,-6-15-1 16</inkml:trace>
  <inkml:trace contextRef="#ctx0" brushRef="#br4" timeOffset="289123.9095">17006 9624 103 0,'-18'4'40'0,"18"-4"0"0,-23 15 0 16,21 2-33-16,-13 1-3 15,3 4 0-15,-2 4-1 16,4 4 0-16,3-4-1 15,1 3-1-15,6-7 1 16,3-6-2-16,-3-16 1 16,24 8-1-16,-1-15-1 15,-1-7 1-15,5-5 0 16,1-4 0-16,-1-2-1 15,-3 4 1-15,-4 0 0 16,-5 6 0-16,-3 6 0 16,-12 9 0-16,15 3-1 0,-10 7 1 15,-5 10 0-15,1 2 0 16,2 7 0-16,-1 0 1 15,3-3-1-15,4-3 0 16,2-2 0-16,6-7 0 16,5-10 1-16,1-8-1 15,3-10 0-15,2-5 1 16,0-6-1-16,-1-6 0 15,-1-5 0-15,-4-2-1 16,0 1-3-16,-5-5-6 16,7 14-7-16,-18-9-21 15,8 15-3-15,-13-3 1 16,8 12-2-16</inkml:trace>
  <inkml:trace contextRef="#ctx0" brushRef="#br4" timeOffset="301752.1722">5046 11325 81 0,'9'-16'39'15,"-9"16"-2"-15,0 0 0 16,9 15-35-16,-9 15 0 16,4 11 1-16,-8 16-1 15,3 13 0-15,-7 10 0 16,2 9-1-16,0-3 1 15,-1-4-3-15,3-9-1 16,-2-25-12-16,16-5-23 16,-4-29 1-16,13-14-3 15,-2-28 1-15</inkml:trace>
  <inkml:trace contextRef="#ctx0" brushRef="#br4" timeOffset="303373.3343">5085 11317 81 0,'0'0'39'16,"-7"-12"-1"-16,7 12 2 16,13-23-35-16,5 11-1 0,13-7-2 15,11 4 0-15,11-1-1 16,6 1-3-16,5 6-2 15,-3-11-10-15,6 23-23 16,-17-6 0-16,-2 10-3 16,-18-4 2-16</inkml:trace>
  <inkml:trace contextRef="#ctx0" brushRef="#br4" timeOffset="303574.3544">5135 11489 86 0,'-14'21'38'0,"14"-21"-2"16,-1 20 2-16,12-15-36 16,16-4-3-16,12 0-1 0,4-5-4 15,20 9-12-15,-8-9-19 16,15 3 1-16,-6-4-2 15,9 3 2-15</inkml:trace>
  <inkml:trace contextRef="#ctx0" brushRef="#br4" timeOffset="304099.4069">5626 11725 59 0,'12'-18'37'16,"-12"18"-1"-16,12-18 0 15,1 17-23-15,-13 1-5 16,0 0-2-16,1 14-2 15,-1 5-1-15,-6 3 0 16,2 4-1-16,-3-1 0 16,3 3-1-16,4-6 1 0,3-5 0 15,-3-17-1-15,23 13 0 16,-1-19-1-16,6-4 1 15,2-9 0-15,3 0-1 16,0-3 0-16,-4 0 1 16,-1 2-1-16,-9 5 2 15,-5 7-2-15,-14 8-1 16,14-9 0-16,-14 9 0 15,-2 9-1-15,2-9-1 16,-7 26-2-16,7-26-5 16,-1 32-6-16,-3-21-21 15,13 8 1-15,-9-19-1 16,20 16 0-16</inkml:trace>
  <inkml:trace contextRef="#ctx0" brushRef="#br4" timeOffset="304624.4594">6120 11709 73 0,'-20'17'37'16,"13"5"-2"-16,-8 0 1 16,8 13-30-16,-4-5-2 15,9 8 0-15,0-4-1 16,2 2 0-16,1-7-1 15,2-5 0-15,1-5 0 16,3-9-1-16,-7-10 0 16,11-9 0-16,-5-7-1 15,2-9 0-15,-1-3 0 16,-2-4 0-16,1-4 0 0,1-4 0 15,2-1 0-15,3 0 0 16,5 5 1-16,4 0 0 16,3 7-1-16,3 2 1 15,3 7 0-15,1 8 0 16,-2 8-1-16,-3 5 1 15,-4 5-1-15,-9 4 1 16,-6 4-1-16,-4 5 1 16,-10 2-2-16,-7-1 0 15,-8 3 1-15,-5-1-1 16,-2-4 2-16,-4 3-2 15,0-4 2-15,4-4-2 16,2 0 2-16,4 2 0 16,6 1-1-16,4 6 1 0,3 4-1 15,5 9 1-15,-4 5-1 16,0 6 0-16,-4 4-1 15,1-2-3-15,4 8-15 16,-10-23-19-16,12-3 0 16,6-30-1-16,0 0 0 15</inkml:trace>
  <inkml:trace contextRef="#ctx0" brushRef="#br4" timeOffset="304928.4898">7149 11109 86 0,'0'0'39'0,"-11"12"-1"16,-5 1 1-16,3 15-33 16,-15 7-3-16,-3 10-1 15,-5 8-1-15,-6 5-1 16,2 3-2-16,-4-6-1 15,10 6-9-15,-9-21-25 16,21-5-1-16,-2-17-2 16,24-18 3-16</inkml:trace>
  <inkml:trace contextRef="#ctx0" brushRef="#br4" timeOffset="305076.5046">6897 11370 99 0,'28'-1'41'0,"-12"-1"0"15,10 14-1-15,-1 3-36 16,-1-3-6-16,13 10-24 15,-8-15-13-15,12 3-2 16,-8-11-2-16,11 1 1 16</inkml:trace>
  <inkml:trace contextRef="#ctx0" brushRef="#br4" timeOffset="305858.5828">7613 11036 83 0,'25'-10'39'15,"3"-7"1"-15,15 2-1 16,-5-2-35-16,12 1 0 15,-1 1-1-15,3 5 0 16,-7 5-2-16,-10 9 0 16,-12 7-1-16,-13 8 1 15,-14 9-1-15,-14 7-1 16,-13 7 2-16,-6 3-1 15,-11 7 1-15,1 0 0 0,2-5 0 16,9-1 1-16,9-6-1 16,18-9 0-16,17-12 0 15,16-7-2-15,24-12-1 16,7-15-4-16,23 3-8 15,-4-18-25-15,19 3-1 16,-10-10-1-16,5 7 2 16</inkml:trace>
  <inkml:trace contextRef="#ctx0" brushRef="#br4" timeOffset="306000.597">8435 11137 88 0,'-21'5'36'0,"5"-8"-13"16,16 3-22-16,-1-12-36 15,15 5-4-15,7-9 2 16</inkml:trace>
  <inkml:trace contextRef="#ctx0" brushRef="#br4" timeOffset="306331.6301">8922 10902 95 0,'-19'6'40'0,"5"14"2"15,-19-2-6-15,3 16-29 0,-2 9-3 16,4 12-1-16,1 3 0 16,8 2-2-16,5-4 1 15,18-3-1-15,5-11 0 16,8-9 0-16,9-13-1 15,7-12 1-15,0-15-1 16,-2-8 0-16,-5-8 0 16,-12-5 0-16,-5-3-1 15,-14-1 0-15,-9 1-2 16,-11-1-2-16,3 12-9 15,-16-11-7-15,11 17-20 16,-2-9 1-16,20 10-2 16,4-3 2-16</inkml:trace>
  <inkml:trace contextRef="#ctx0" brushRef="#br4" timeOffset="306746.6716">10267 11097 87 0,'-7'11'39'0,"7"-11"0"16,12 0 0-16,19-11-36 15,10-5-1-15,15-4-1 16,11-1-3-16,13 7-6 16,-11-9-29-16,8 12 0 15,-16-3-1-15,-9 12-2 16</inkml:trace>
  <inkml:trace contextRef="#ctx0" brushRef="#br4" timeOffset="306894.6864">10360 11297 96 0,'-35'23'40'0,"28"-2"1"15,7-21-2-15,49-21-39 16,17 8-5-16,10-19-31 16,25 6-3-16,-5-11 1 15,11 6-4-15</inkml:trace>
  <inkml:trace contextRef="#ctx0" brushRef="#br4" timeOffset="307488.7458">12417 10624 94 0,'4'-9'39'0,"1"-3"0"15,4 23-8-15,-9-11-26 16,14 26-2-16,-8 4 0 16,-2 15-1-16,-5 7-1 15,-3 11-1-15,1 7-2 16,-2-2-3-16,9 4-22 15,-6-19-12-15,13-4 0 16,3-24-2-16</inkml:trace>
  <inkml:trace contextRef="#ctx0" brushRef="#br4" timeOffset="307811.7781">13130 10611 66 0,'-19'-12'40'0,"-5"17"-1"16,-13 6 2-16,6 20-15 15,-7-5-19-15,12 4-3 16,9 1-1-16,13 1 0 16,17-6-1-16,13-3-1 15,17-8 0-15,11-1 0 16,11-6-1-16,-3-1 1 15,-1-1-2-15,-6 5 1 16,-15 4-1-16,-13 7 0 16,-17 8 0-16,-20 5 0 15,-12 4 0-15,-11 1-1 16,-2 1 1-16,-4-11-4 0,7 2-5 15,-1-29-20-15,19 0-10 16,8-23 1-16,25-4-2 16</inkml:trace>
  <inkml:trace contextRef="#ctx0" brushRef="#br4" timeOffset="307982.7952">13331 10540 103 0,'0'0'43'0,"-5"-14"0"16,30 13 0-16,13-6-32 15,16-8-13-15,29 4-12 16,-10-14-7-16,28 16-10 16,-8-13-12-16,12 7 1 0,1-5-2 15</inkml:trace>
  <inkml:trace contextRef="#ctx0" brushRef="#br4" timeOffset="309816.9786">13636 10753 92 0,'21'5'39'0,"-2"-4"0"16,7 12-7-16,-4-16-27 15,14 1-2-15,5-6-1 16,6 0 0-16,3-8 0 15,5 2-1-15,-1 0 0 16,-2 0 0-16,-5 4 0 16,-8 6 0-16,-7 5 0 15,-8 8 0-15,-13 6 0 16,-7 6 1-16,-9 8-1 15,-7 6 0-15,-6 4-1 16,-4 4 0-16,-4-3 0 16,1 0-1-16,5-2-1 0,3-8-3 15,11 0-6-15,0-17-26 16,26-6-3-16,-2-13 1 15,21 1-2-15</inkml:trace>
  <inkml:trace contextRef="#ctx0" brushRef="#br4" timeOffset="310258.0227">14739 10663 72 0,'-16'-14'40'0,"-5"10"0"15,-15-4 0-15,3 17-14 16,-17-2-21-16,4 7-1 0,1-1-1 16,10 7 0-16,7 2-2 15,19-1 1-15,14-1-1 16,21-3 0-16,13-1 0 15,13-5-1-15,7 5 1 16,3-2-2-16,-4 5 0 16,-8 1 0-16,-12 6 0 15,-15 4-1-15,-13 1 1 16,-17 4-1-16,-12-3 2 15,-11 0-1-15,-6-4 1 16,-5-6 1-16,2-6-1 16,4-7 1-16,7-10 0 15,13-11-1-15,14-9 0 16,10-12 0-16,12-7 0 0,7-7 1 15,5-1-2-15,1-4-1 16,4 9-5-16,-15-6-11 16,11 20-21-16,-21 0 1 15,4 18-2-15,-11-1-1 16</inkml:trace>
  <inkml:trace contextRef="#ctx0" brushRef="#br4" timeOffset="310440.0409">15155 10886 108 0,'-25'8'40'0,"3"-12"-5"15,3-8-15-15,36-1-58 16,-11-14-1-16,23 6 0 15,7-13-1-15</inkml:trace>
  <inkml:trace contextRef="#ctx0" brushRef="#br4" timeOffset="310837.0806">15607 10622 113 0,'-29'10'42'16,"14"5"2"-16,2-16-2 0,13 1-38 15,19-7-2-15,10 0-1 16,8-5 0-16,8 7 0 16,4-3 0-16,1 4-1 15,-7 5 0-15,-2 9 0 16,-17 7 0-16,-17 7 1 15,-14 11-1-15,-16 6-1 16,-14 5 0-16,-6 2 0 16,-6 0 0-16,3-2-1 15,6-7 1-15,13-5-1 16,13-10 1-16,20-10 0 15,20-13 1-15,18-9 0 16,13-11 1-16,14-4 1 16,4-3-3-16,2-3-1 0,1 6-9 15,-18-5-4-15,6 24-6 16,-26-6-23-16,6 19 0 15,-11 1-1-15,6 12 3 16</inkml:trace>
  <inkml:trace contextRef="#ctx0" brushRef="#br0" timeOffset="315098.5067">4984 12210 18 0,'0'0'30'0,"0"0"0"15,10-17 2-15,-3 1-21 16,15 10-1-16,-9-10 0 16,11 13 0-16,-6-5-3 15,6 10-1-15,0-2-2 16,7 5-1-16,1-2-1 15,8 3-2-15,8-6 0 16,14-4 1-16,10-5-1 16,6-6 0-16,13-4 1 15,6-3-1-15,7-4 0 16,7 1 1-16,2 2-1 15,-3 1 0-15,2 6 0 16,1 1 0-16,-2 3 0 0,4 3 1 16,-2 1-2-16,5 1 2 15,0-3-1-15,3 1 0 16,3-3 1-16,3-3 0 15,9-2 0-15,-3-3 0 16,1-2 1-16,4-1-1 16,-3-1 1-16,4 2 1 15,-9-1-2-15,-2 3 2 16,-10 4-2-16,-9 1 2 15,-9 5-3-15,-16 2 2 16,-10 3-4-16,-15 1-1 16,-8 7-5-16,-21-8-24 15,1 7-5-15,-14-6-2 16,-1 2 3-16</inkml:trace>
  <inkml:trace contextRef="#ctx0" brushRef="#br0" timeOffset="315962.5931">12757 11489 46 0,'-25'-2'33'16,"3"2"3"-16,3-5-1 15,9 12-25-15,-4-12-4 16,14 5 0-16,0 0-2 16,0 0-1-16,0 0 0 15,11 0-1-15,2 1-1 16,10 2 1-16,11-1 0 0,11 0-1 15,8 1 0-15,11-3 0 16,14 0-1-16,12-3 1 16,10-1-1-16,16-3 0 15,11 0 0-15,9-1-1 16,5 1 1-16,14 1 0 15,5 3 0-15,3-2 0 16,4 4 0-16,-1 3-1 16,3 2 1-16,-1-1 0 15,2-1 0-15,3 1 1 16,-2-3-1-16,3-1 0 15,-3-3 0-15,-3-4 0 16,-7 2-1-16,-8-5-2 16,-8 7-5-16,-27-7-27 15,-10 6 0-15,-22-4-3 0,-24 8 2 16</inkml:trace>
  <inkml:trace contextRef="#ctx0" brushRef="#br0" timeOffset="316834.6803">6905 12191 88 0,'16'-8'39'15,"0"-16"-1"-15,19 6-3 16,5-14-33-16,5 2 0 16,4-1-1-16,5 6 0 15,-8 5 0-15,-8 12 1 16,-9 14-2-16,-10 13 1 15,-20 15 0-15,-9 13-1 16,-13 7 0-16,-13 12 1 16,-7 3 0-16,-3 0 0 15,2-6-1-15,5-10 1 16,9-7 0-16,11-10 0 15,13-12 0-15,17-14-1 0,12-9 1 16,14-6-1-16,12-9-1 16,6-5-1-16,12-1-2 15,-2-14-4-15,14 11-31 16,-15-12 2-16,6 10-3 15,-13-5 0-15</inkml:trace>
  <inkml:trace contextRef="#ctx0" brushRef="#br0" timeOffset="316999.6968">7693 12259 86 0,'-33'9'39'15,"10"5"0"-15,0-13-3 0,8-6-37 16,15 5-36-16,17-27-1 16,19 6 0-16,2-10-3 15</inkml:trace>
  <inkml:trace contextRef="#ctx0" brushRef="#br0" timeOffset="317331.73">8303 11897 86 0,'-14'-13'40'0,"3"13"-1"16,-15 0 0-16,12 18-35 16,-17 10 0-16,3 20 0 0,-3 11-2 15,2 12 1-15,2 6-2 16,12 6 0-16,9-5 1 15,10-9-2-15,12-15 0 16,12-17 0-16,9-15 0 16,2-15-1-16,-2-18 1 15,-3-9 2-15,-13-10-2 16,-8-7 1-16,-17 0-2 15,-12-2 0-15,-12 5-2 16,-12-2 0-16,-1 20-14 16,-11-11-23-16,15 21 2 15,-1-5-3-15,24 14 2 16</inkml:trace>
  <inkml:trace contextRef="#ctx0" brushRef="#br0" timeOffset="318156.8125">14114 11796 58 0,'-13'0'40'0,"13"0"-2"16,0 0 2-16,14-10-16 15,9-5-22-15,11-1 1 0,8-3-2 16,11 2 2-16,-1 1-2 16,1 4 2-16,-8 5-2 15,-8 7 2-15,-14 8-2 16,-20 10-3-16,-22 8 4 15,-16 8-3-15,-14 5 2 16,-9 6-1-16,-8 4 1 16,4 0-2-16,8-1 2 15,16-2 0-15,16-6-1 16,18-8 1-16,20-10-3 15,17-14-2-15,31 3-26 16,0-27-9-16,20-2 1 16,-9-17-3-16</inkml:trace>
  <inkml:trace contextRef="#ctx0" brushRef="#br0" timeOffset="318329.8298">14877 11892 83 0,'-27'20'40'0,"10"3"-2"15,-5-7-1-15,17-3-37 16,5 2-11-16,0-15-25 16,22-2-1-16,5-11-2 15,16 0 1-15</inkml:trace>
  <inkml:trace contextRef="#ctx0" brushRef="#br0" timeOffset="318620.8589">15430 11669 99 0,'-29'5'39'15,"1"17"-1"-15,-18-1-5 16,5 18-28-16,-1 3 0 16,5 13-3-16,2 3 1 15,15 3-3-15,12-6 2 16,12-5-1-16,18-9 0 15,8-11-1-15,10-13 0 16,3-13 1-16,2-13-1 16,-7-8 0-16,-11-10 1 15,-10-3 0-15,-14-3-2 0,-13-1 0 16,-12 8-2-16,-14-4-7 15,5 17-28-15,-14-4-2 16,4 20-1-16,-3-3-1 16</inkml:trace>
  <inkml:trace contextRef="#ctx0" brushRef="#br0" timeOffset="319290.9259">6498 13287 59 0,'0'0'39'0,"11"-5"-1"0,-11 5 0 15,8 18-23-15,-10 1-11 16,2 12 0-16,0 6-2 15,0 14 0-15,-2 6-1 16,0 7 0-16,-1 4-2 16,0-4 0-16,4 4-8 15,-8-22-27-15,17-4-2 16,-7-25-2-16,13-12 2 15</inkml:trace>
  <inkml:trace contextRef="#ctx0" brushRef="#br0" timeOffset="319471.944">6648 13288 73 0,'-14'-21'40'0,"17"8"-3"16,4-9 0-16,23 7-30 15,11-7-5-15,9 1-1 16,11 6-9-16,-6-7-28 15,7 16-2-15,-13 5 0 16,-3 15-1-16</inkml:trace>
  <inkml:trace contextRef="#ctx0" brushRef="#br0" timeOffset="319635.9604">6637 13583 82 0,'0'0'40'0,"13"-4"-2"16,16-12-3-16,21-1-70 15,-4-15-2-15,10 3-1 16,-4-6-2-16</inkml:trace>
  <inkml:trace contextRef="#ctx0" brushRef="#br0" timeOffset="320110.0078">7190 13523 72 0,'-11'7'40'0,"6"16"-1"15,-9-6-5-15,11 18-23 16,-7-2-7-16,7 2 1 15,1-2-3-15,6 2 1 16,6-7-1-16,12-9-1 16,4-10 1-16,6-9-1 15,5-9 0-15,5-9 0 16,-3-15-1-16,2 1 1 15,-7-6-1-15,-9 4 0 0,-3 1 0 16,-12 4 0-16,-1 6 0 16,-7 9 0-16,-2 14-1 15,0 0 0-15,-13 14-1 16,6 7 0-16,3 8-2 15,-1-3-4-15,14 14-27 16,-9-14-4-16,13 8 1 16,-3-21-1-16</inkml:trace>
  <inkml:trace contextRef="#ctx0" brushRef="#br0" timeOffset="320619.0587">7734 13605 78 0,'-8'-17'38'16,"8"17"-2"-16,-22 5-6 0,12 13-24 15,-5 4-1-15,7 9 0 16,0 3-2-16,4 5 1 16,-2 1-2-16,5-2 1 15,2-7-1-15,3-5 0 16,3-9-2-16,0-6 1 15,-7-11 0-15,16-8-1 16,-6-10 1-16,1-7-2 16,-2-5 2-16,-1-5-1 15,-2-6 0-15,3-1 0 16,-1-2 0-16,4-1 0 15,-1 8 0-15,6 2-1 16,0 9 1-16,5 5 0 16,1 7 0-16,0 10-1 0,-1 8 1 15,0 4 0-15,-3 5 0 16,-5 3 0-16,-5 4-1 15,-7 3 2-15,-5 1-2 16,-9 2 2-16,-5 2-1 16,-6 4 1-16,-6 1 0 15,-4 0 0-15,0 1-1 16,-2 2 1-16,3 4-1 15,4 1 0-15,5 8 0 16,1 4-1-16,3 7 1 16,5 0-2-16,5 6-3 15,-10-16-17-15,18 9-19 16,-13-20 1-16,11-1-1 15,-2-26 0-15</inkml:trace>
  <inkml:trace contextRef="#ctx0" brushRef="#br0" timeOffset="321106.1074">10042 13029 69 0,'0'0'42'15,"24"-2"-1"-15,-9-8 0 0,12 10-21 16,5-13-18-16,4-4-2 16,7 2-2-16,2-4-2 15,7 14-9-15,-12-9-26 16,7 17 0-16,-15-1-2 15,-7 11 2-15</inkml:trace>
  <inkml:trace contextRef="#ctx0" brushRef="#br0" timeOffset="321236.1204">10129 13285 92 0,'9'15'39'16,"15"-15"1"-16,26-12-7 15,25-10-71-15,5-15 0 16,21 2-1-16,2-9-3 0</inkml:trace>
  <inkml:trace contextRef="#ctx0" brushRef="#br0" timeOffset="333417.3384">12113 12355 59 0,'0'0'38'0,"0"0"-1"15,-30 8-5-15,1 25-21 16,-18 1-2-16,-3 25-3 16,-9 6 0-16,2 19-1 15,-3 4-1-15,14 6-1 16,9-3-1-16,15-3-1 15,13-6 0-15,22-13-1 16,12-17 1-16,16-16-2 16,9-16 1-16,5-14-1 15,7-20 1-15,-2-11 0 0,-4-10 0 16,-11-8 0-16,-11 0-1 15,-17 1 0-15,-16 6 0 16,-16 11 0-16,-14 12-1 16,-12 7-1-16,-2 13-1 15,-4-3-5-15,19 15-23 16,0-17-4-16,28-2 0 15,4-15-2-15</inkml:trace>
  <inkml:trace contextRef="#ctx0" brushRef="#br0" timeOffset="333748.3715">12605 12588 59 0,'20'1'38'0,"-20"-1"1"0,-14 22 0 16,-10-3-19-16,1 18-14 15,-6 6-3-15,2 13 1 16,2 4-1-16,6 10-1 15,9-6 0-15,11 3 0 16,13-12 0-16,10-12 0 16,13-19-1-16,12-17 0 15,6-22 0-15,8-20 0 16,2-16-1-16,-5-18 0 15,-5-6 1-15,-11-4-2 16,-14 2 1-16,-18 4-1 16,-15 11 0-16,-18 10 0 15,-14 22-1-15,-12 15 0 0,0 15-2 16,-5 1-7-16,22 17-24 15,-3-9-3-15,25 6-1 16,8-15-1-16</inkml:trace>
  <inkml:trace contextRef="#ctx0" brushRef="#br0" timeOffset="334069.4036">13232 12573 93 0,'-2'16'41'0,"2"-16"2"16,20 1-2-16,6-9-37 0,17-8-2 16,14-7 0-16,9-1 1 15,3-2-1-15,-3 10 0 16,-3 2-1-16,-9 13 0 15,-10 6 0-15,-14 15 0 16,-18 15-1-16,-19 15 0 16,-11 13 0-16,-15 10-1 15,-5 12 0-15,-4-2-2 16,4 4-3-16,-3-19-9 15,28 8-12-15,-6-28-13 16,25-10-1-16,9-25-2 16,22-12 3-16</inkml:trace>
  <inkml:trace contextRef="#ctx0" brushRef="#br0" timeOffset="334761.4728">14422 12565 78 0,'15'-11'38'15,"-14"1"0"-15,-1 10-4 16,-5 16-30-16,-8 9-1 15,-7 9 0-15,-3 17 0 16,-5 4-1-16,2 8 1 16,0 2-1-16,6-3 0 15,1-8 0-15,10-6 0 16,2-16 0-16,7-15-1 15,0-17 0-15,16-12 0 16,-2-18 0-16,5-12-1 0,3-7 1 16,0-9-1-16,1-6 1 15,0 2-1-15,-4 6 0 16,-4 6 0-16,-2 13 0 15,-3 12 0-15,-10 25 0 16,21-2 0-16,-10 23 1 16,5 17 0-16,4 11-1 15,8 10 1-15,8 1-1 16,13 0 1-16,5-12-1 15,9-9 1-15,5-18 0 16,3-16-1-16,-5-20 1 16,-2-12 0-16,-12-17 0 15,-14-5-1-15,-15-5-1 16,-16-6-4-16,-7 7-12 0,-28-13-18 15,0 21-6-15,-17-2 2 16,5 18-4-16</inkml:trace>
  <inkml:trace contextRef="#ctx0" brushRef="#br0" timeOffset="335917.5884">3878 14824 50 0,'-23'-4'38'0,"1"10"-1"16,-12-6-5-16,4 10-28 16,-5 3 0-16,4 3-1 15,2 2-1-15,7 2 0 16,2 1-2-16,9 0 1 15,10 0-1-15,5-3 1 0,10-1-1 16,8-4 0-16,5 1 1 16,4 1-1-16,0-1 1 15,2 3 0-15,-8 1 0 16,0 8 0-16,-14 0 0 15,-8 8 0-15,-8 3-1 16,-12 3 1-16,-4 0-1 16,-7 1-1-16,0-4-1 15,-2-10-4-15,13 1-6 16,-3-26-23-16,20-2 0 15,3-22-3-15,22-4 2 16</inkml:trace>
  <inkml:trace contextRef="#ctx0" brushRef="#br0" timeOffset="336211.6178">4250 14888 26 0,'15'3'36'16,"-15"-3"2"-16,-13 32-2 15,-5-18-16-15,3 18-15 16,-2 4-1-16,8 6 1 15,1 3-2-15,10 4 1 16,5-5-2-16,9-6 0 16,8-6 0-16,6-12 0 15,3-15 0-15,3-13-1 16,-2-14 0-16,-3-10 0 15,-7-12-1-15,-7-4 0 0,-10-4-1 16,-9-2-2-16,-7 3-1 16,-9-4-7-16,8 13-26 15,-16-3 0-15,11 20-3 16,-6-1 2-16</inkml:trace>
  <inkml:trace contextRef="#ctx0" brushRef="#br0" timeOffset="336652.6619">5199 15324 59 0,'-5'29'40'0,"-11"2"-5"15,0 13-5-15,-2 18-54 16,-10-13-11-16,11 8-2 16,-2-17-2-16</inkml:trace>
  <inkml:trace contextRef="#ctx0" brushRef="#br0" timeOffset="338711.8678">5957 14437 55 0,'13'11'37'0,"-8"11"-4"15,2 23-5-15,-14 9-26 16,2 20 0-16,-8 11-1 15,-2 14-1-15,-3 5 0 16,-4 0-1-16,0-5 0 16,0-14-2-16,12-6-7 15,-2-30-23-15,15-18-1 16,-3-31-1-16,12-16 0 15</inkml:trace>
  <inkml:trace contextRef="#ctx0" brushRef="#br0" timeOffset="338878.8845">5842 14889 58 0,'-18'7'39'0,"-4"1"-1"0,19 14-5 16,-3-6-27-16,14 1-4 16,11-7-1-16,13-12-5 15,17 1-16-15,-1-26-16 16,21 2-2-16,-3-21 0 15,5 3 2-15</inkml:trace>
  <inkml:trace contextRef="#ctx0" brushRef="#br0" timeOffset="339231.9198">6466 14388 71 0,'-28'29'38'0,"5"17"0"15,-10-2-7-15,6 20-27 0,-7 4 0 16,6 13-1-16,-1-5 0 15,5 4-2-15,2-7 1 16,5-3-1-16,4-15 0 16,8-10 0-16,8-16-1 15,9-17 1-15,5-13-1 16,8-15 0-16,2-9 0 15,4-10 0-15,1-1 0 16,-2 3 0-16,-3 6 0 16,-4 16 0-16,-4 10 0 15,-8 13 0-15,-1 17-1 16,-7 8 0-16,3 7-2 15,-3 0-2-15,8 1-2 16,-3-20-10-16,15 9-21 0,-4-27 1 16,14 1-1-16,-4-21 1 15</inkml:trace>
  <inkml:trace contextRef="#ctx0" brushRef="#br0" timeOffset="339539.9506">6820 15041 36 0,'0'0'37'0,"0"0"2"16,-3 10-1-16,12 9-15 15,-9-19-17-15,23 7-2 16,0-9-2-16,11-6 0 16,4-9 0-16,-1-9 0 15,2-5-1-15,-7-6-1 0,-3 0 1 16,-7 1 0-16,-12 2 0 15,-10 5-1-15,-9 13 0 16,-9 9 1-16,-10 13-1 16,-6 15 1-16,-3 8-1 15,-1 11 1-15,7 5 0 16,1 2-1-16,11-1 0 15,12-7-2-15,16-6-3 16,3-26-25-16,25 2-9 16,-5-18-1-16,16 2 0 15</inkml:trace>
  <inkml:trace contextRef="#ctx0" brushRef="#br0" timeOffset="340103.0069">8045 14716 49 0,'0'0'38'0,"0"0"-1"15,0 0-4-15,-29 9-25 16,5 8 1-16,-10-2-4 15,1 7-1-15,0-2 0 16,5 5-1-16,3-5 0 16,4 0-1-16,9-3-1 15,9-3 0-15,3-14 0 16,18 14-1-16,2-12 1 15,7-2-1-15,5-1 0 16,4 0 1-16,-1 1 0 16,-3 1-1-16,-4 4 1 0,-4 4 0 15,-6 6 0 1,-11 5-1-16,-7 4 0 0,-10 6 0 15,-1 1-2-15,-8-1-1 16,9 2-2-16,-9-14-7 16,24 7-26-16,-5-25 0 15,0 0-1-15,14-6 1 16</inkml:trace>
  <inkml:trace contextRef="#ctx0" brushRef="#br0" timeOffset="340441.0407">8654 14785 66 0,'0'0'38'0,"-7"-17"-4"16,7 17-1-16,-26 3-25 15,8 2-2-15,-7 6-2 16,-2 8 0-16,-7 8 0 15,5 8-1-15,-1 0-1 16,5 3 0-16,9-1-2 16,8-6 0-16,12-5-1 15,14-17-3-15,15-1-8 16,-2-28-27-16,22 3 0 0,-6-15-2 15,11 2 1-15</inkml:trace>
  <inkml:trace contextRef="#ctx0" brushRef="#br0" timeOffset="340795.0761">8861 14782 61 0,'-10'14'39'16,"-10"-4"0"-16,3 11 1 16,-7-2-32-16,9 4-2 15,-4 1-1-15,6 4-1 16,-1-2-2-16,4 5 1 15,9-4-1-15,2-3-1 16,4-7 0-16,7-9 0 16,5-8 0-16,5-9-1 0,2-12 1 15,0-9-1-15,4-7 0 16,-2-4 0-16,0-2 1 15,-6 5-1-15,-3 2 0 16,-3 9 0-16,-5 10 0 16,-9 17 1-16,0 0-1 15,10 10 0-15,-15 15-1 16,2 9 1-16,-2 5-2 15,0-1-1-15,6 1-4 16,-5-13-12-16,12 4-21 16,-3-18 0-16,10-4-2 15,-5-20 1-15</inkml:trace>
  <inkml:trace contextRef="#ctx0" brushRef="#br0" timeOffset="341013.0979">9319 14263 83 0,'-3'16'43'16,"-12"24"-2"-16,-2 29 1 16,-11 10-39-16,2 11-1 15,-3 4-1-15,6 3-1 16,1-3-2-16,3-12-4 15,18 1-17-15,-9-30-18 16,18-4 1-16,-7-28-1 16,15-4 0-16</inkml:trace>
  <inkml:trace contextRef="#ctx0" brushRef="#br0" timeOffset="341500.1466">9450 14877 68 0,'0'0'42'0,"25"16"-3"16,-8-21 0-16,13-2-34 15,-2-2-2-15,1-2 0 16,1-3-1-16,1-2-1 16,-2-1 0-16,-6 0 0 15,-7 3 0-15,-3 2 0 16,-8 0 0-16,-5 12 0 15,-15-11-1-15,-2 12 1 16,-8 7 0-16,-4 7 1 16,-6 4-1-16,3 9 0 15,-2 4 0-15,4 4 0 16,8-1 0-16,13-4-1 0,8-2 0 15,11-9-3-15,16-2-2 16,-2-23-18-16,22 12-18 16,-1-17 1-16,12 5-1 15,-11-10-1-15</inkml:trace>
  <inkml:trace contextRef="#ctx0" brushRef="#br0" timeOffset="342266.2232">10153 14705 73 0,'0'0'40'16,"0"0"-3"-16,-22-1-9 0,4 17-25 15,-7 1-1-15,2 6 0 16,3-2-1-16,8 2 1 16,6-3-1-16,8-5 0 15,7-5 1-15,13-3-1 16,2-5 0-16,5-3 1 15,-3-1-1-15,1 0 1 16,-9 2-1-16,0 5 1 16,-12 7-1-16,-6 9 0 15,-6 4 0-15,-6 4 0 16,-4 5-1-16,-3-1 0 15,7-2-3-15,-2-13-4 0,16 2-32 16,-2-20 0-16,12-6-2 16,-1-19 2-16</inkml:trace>
  <inkml:trace contextRef="#ctx0" brushRef="#br0" timeOffset="342747.2713">10891 14210 79 0,'-19'21'38'16,"-9"11"0"-16,-4 27-8 16,-8 5-26-16,-1 15-2 0,3 3 0 15,5 8-1-15,9-1 0 16,10-6-2-16,14-9 0 15,14-16-4-15,15-6-7 16,4-30-26-16,20-5 0 16,-1-25 0-16,12-8 0 15</inkml:trace>
  <inkml:trace contextRef="#ctx0" brushRef="#br0" timeOffset="342920.2886">11233 14715 67 0,'0'0'38'0,"-16"4"-6"16,13 18-1-16,-19-2-20 15,12 15-5-15,-2 3-2 0,5 0-1 16,1 1-2-16,5-2-2 16,7-2-3-16,-5-19-30 15,20-2-3-15,-9-20-3 16,12-10 1-16</inkml:trace>
  <inkml:trace contextRef="#ctx0" brushRef="#br0" timeOffset="343295.3261">11356 14502 78 0,'0'0'41'16,"-4"15"-2"-16,13 1 1 15,-6-6-37-15,12 2-1 16,6-3 1-16,1 7-2 0,0 3 1 15,-3 6 0-15,-3 2 0 16,-6 7-2-16,-8 6 2 16,-4 2-2-16,-5 2 1 15,-2-5-1-15,-2-2 1 16,4-6-1-16,3-9 0 15,7-10 0-15,-3-12 0 16,23-13 0-16,0-7 0 16,3-4 0-16,4-6 0 15,-3 0 0-15,3 3 0 16,-8 5 0-16,0 10 0 15,-7 9-1-15,-2 10-1 16,-8 3-2-16,5 16-9 16,-16-9-26-16,15 9-2 0,-9-10 0 15,10 6-1-15</inkml:trace>
  <inkml:trace contextRef="#ctx0" brushRef="#br0" timeOffset="343684.365">12053 14422 81 0,'0'0'40'16,"16"13"-1"-16,-12 3-4 15,1 20-35-15,0 9 1 16,-2 11-1-16,2 13 0 15,-3 4-1-15,2 0-1 16,-4-7-2-16,11 1-5 16,-7-25-29-16,21-4 1 0,-4-26-1 15,16-10 0-15</inkml:trace>
  <inkml:trace contextRef="#ctx0" brushRef="#br0" timeOffset="343935.3901">12444 14600 73 0,'-18'3'39'15,"-16"2"-1"-15,7 19-8 16,-12-3-24-16,7 7-3 16,3-4 1-16,2 5-2 15,10-6 1-15,9-1-1 16,10-8 0-16,14-4 0 15,9-7 0-15,6-3-1 16,8-5-1-16,4-3-2 0,2-2-2 16,-4-5-6-16,9 12-30 15,-20-9 1-15,7 15-2 16,-13-7 1-16</inkml:trace>
  <inkml:trace contextRef="#ctx0" brushRef="#br0" timeOffset="344385.4351">12738 14711 74 0,'-27'0'41'16,"6"11"-1"-16,-10-4 2 15,1 10-38-15,1 1-1 16,7 5 0-16,3 2-1 0,10 2-1 15,4-2 0-15,10-4 0 16,6-4 0-16,8-6-1 16,10-9 0-16,-1-4 1 15,5-9-2-15,-1-5 2 16,-2-2-1-16,-2-3 0 15,-6-1 1-15,-3 2-1 16,-4 5 0-16,-3-1 0 16,-12 16 1-16,15-8-1 15,-15 8 0-15,5 31 0 16,-5 8-1-16,-4 13 1 15,-1 13 0-15,-4 10 0 16,-2 7 0-16,-3 2 1 16,-6-1-1-16,-2-7 0 0,-5-13 1 15,-2-10-2-15,-5-16 2 16,0-14-2-16,-4-14 0 15,1-20-3-15,3-6-5 16,-8-29-14-16,17-2-17 16,-5-22 0-16,15-4-3 15,0-18 3-15</inkml:trace>
  <inkml:trace contextRef="#ctx0" brushRef="#br0" timeOffset="344843.4809">13226 14134 83 0,'-7'13'42'0,"7"-13"-1"15,19 33-2-15,5-9-38 16,13 6 0-16,4 11 0 15,10 11 0-15,-5 10 0 16,-4 11 0-16,-10 7-1 16,-13 8 1-16,-18 3 0 15,-10 0-1-15,-13-7 1 16,-8-4-2-16,-4-12 0 15,-4-18-5-15,16-3-15 16,-7-38-19-16,29-9 0 16,-7-23-1-16,25-9 0 15</inkml:trace>
  <inkml:trace contextRef="#ctx0" brushRef="#br0" timeOffset="345352.5318">14393 14571 74 0,'-4'-19'36'15,"4"19"-2"-15,-27 3-1 16,13 13-21-16,-15-3-5 16,3 9-2-16,-2 0-3 15,5 1-2-15,1-3 1 16,8 0-2-16,9-4 1 15,9-7-1-15,9-3 1 16,10-3-2-16,7-3 3 16,4 0-1-16,4 0 0 15,-1 2 1-15,-4 4 0 16,-8 6 0-16,-11 3-1 15,-9 12 1-15,-14 3-1 16,-6 8 1-16,-9 0-1 16,-1-5-1-16,1 3-3 0,-1-23-9 15,24 3-22-15,-6-28-4 16,27-6-1-16,3-28 1 15</inkml:trace>
  <inkml:trace contextRef="#ctx0" brushRef="#br0" timeOffset="345719.5685">14871 14101 89 0,'-10'32'39'15,"-11"0"1"-15,11 21-6 16,-12 3-31-16,3 7 0 15,-1 4 0-15,1 8 0 16,-2 1-1-16,2-4 0 0,3-7-1 16,3-6 0-16,3-13-1 15,5-9-1-15,8-16 1 16,-3-21-3-16,24-2 4 15,-4-16-2-15,7-12 2 16,-2-3 1-16,7-5-1 16,-2 1 0-16,-1 3 0 15,-3 7 1-15,-3 11-1 16,-7 12 1-16,1 15-4 15,-8 7-1-15,1 11-1 16,-5 1-3-16,11 15-11 16,-17-18-18-16,19 9-4 15,-8-20-3-15,14 2 2 16</inkml:trace>
  <inkml:trace contextRef="#ctx0" brushRef="#br0" timeOffset="346523.6489">15473 14469 77 0,'-20'19'40'0,"-13"0"-1"15,10 14 0-15,-15-2-33 16,3 6-4-16,-1 1 0 15,6 0-1-15,4 0 0 16,9 0-1-16,12-5 1 16,11-3-1-16,14-10 0 15,13-8 1-15,9-8-1 16,8-8 0-16,4-7 0 15,-2-6 0-15,-9-6-1 16,-6-2 3-16,-8-4-2 16,-9 0 2-16,-9 0-2 15,-12 0 2-15,-5 4-1 16,-4 0 1-16,0 3-1 0,1 2-1 15,4 4-1-15,5 6 1 16,0 10 0-16,14-12 0 16,1 14-1-16,3 5 1 15,1 1 1-15,5 5-1 16,-5 3 1-16,0 2 0 15,-1 0-1-15,-3 2 1 16,-4-5-1-16,-1 1 1 16,-3-4-1-16,2 0 1 15,-9-12-1-15,10 16-2 16,-10-16 3-16,12 7-2 15,-12-7 1-15,9 10-1 16,-5 1 1-16,-3 3-1 16,0 1 1-16,1 1 0 0,0 1 0 15,0 0 0-15,3-2 1 16,-5-15-1-16,22 5 0 15,-4-15 0-15,4-10 0 16,6-4 3-16,2-7-2 16,3-3 0-16,-3 2 0 15,-2 3 1-15,-4 6-1 16,-4 7 0-16,-7 12-1 15,-13 4 0-15,8 28-1 16,-13-1-1-16,-2 12 0 16,-2 1-2-16,4 7-2 15,-4-11-10-15,17 10-4 16,-15-28-10-16,22 6-10 15,-15-24-2-15,37 1 2 16</inkml:trace>
  <inkml:trace contextRef="#ctx0" brushRef="#br0" timeOffset="346803.6769">16553 13802 86 0,'21'16'42'15,"-14"12"-2"-15,1 25 0 0,-16 17-39 16,-6 21 0-16,-11 17-1 15,-3 9-1-15,-2 4-4 16,-3-15-10-16,17 4-23 16,-5-25-1-16,19-13-1 15,3-32 0-15</inkml:trace>
  <inkml:trace contextRef="#ctx0" brushRef="#br0" timeOffset="347299.7265">16983 14486 54 0,'0'0'35'16,"-14"-15"-7"-16,14 15 1 15,-23 4-12-15,13 13-6 16,-18-4-3-16,3 20-1 15,-9 1-1-15,-1 12-3 16,-3 2 0-16,5 7-1 16,0-2 0-16,10-4-1 15,13-11 0-15,14-14-2 16,10-17 2-16,18-20-1 0,6-18 0 15,12-16 2 1,1-13-1-16,0-12 1 0,-3-10-1 16,-7-2 1-16,-7-6-1 15,-5 4 1-15,-7 6-1 16,-8 10-1-16,-9 19 0 15,-2 19 0-15,-3 32 0 16,-18 14-1-16,1 39 0 16,-4 19 0-16,-1 24-6 15,-6-7-14-15,21 15-19 16,-4-16 1-16,18-1-3 15,-1-26 1-15</inkml:trace>
  <inkml:trace contextRef="#ctx0" brushRef="#br0" timeOffset="347765.7731">17779 14489 76 0,'-2'-19'39'0,"2"19"-1"16,-5-14-2-16,5 14-33 0,1 17 0 16,3 7 0-16,-8 10-1 15,3 8 1-15,-8 3-2 16,4 4-1-16,-3-2 1 15,3-4-1-15,-4-10 0 16,9-5 0-16,0-15 1 16,0-13-2-16,14-11 2 15,-5-12-1-15,6-4 1 16,-3-10 1-16,1-3-1 15,-4-5 0-15,4 0 1 16,-1 0-1-16,3 3 0 16,4 4-1-16,5 3-4 15,2-4-11-15,18 17-23 16,-11-3 0-16,15 11-2 0,-6-3 0 15</inkml:trace>
  <inkml:trace contextRef="#ctx0" brushRef="#br0" timeOffset="348124.809">18132 14534 88 0,'-11'24'39'16,"4"-11"0"-16,29 4-1 15,-3-13-35-15,17-4-1 16,7-8 0-16,9-5-1 0,5-8 0 16,-5-2 0-1,-9-4 0-15,-5 0 0 0,-15-2 0 16,-9 4-1-16,-14 1 1 15,-14 4-1-15,-10 6 1 16,-5 9-1-16,-8 9 0 16,-1 10 0-16,-4 10 0 15,4 10 0-15,5 7 0 16,9 3 0-16,10 3-2 15,11-6-4-15,20 0-9 16,-5-25-16-16,27 3-9 16,-4-19 1-16,17 1-1 15</inkml:trace>
  <inkml:trace contextRef="#ctx0" brushRef="#br0" timeOffset="348558.8524">18971 14437 76 0,'0'0'39'16,"-6"-18"-1"-16,6 18-10 16,-33 13-15-16,6 4-8 15,-11 8-1-15,-2 9-1 16,-3 7-1-16,1 3-1 15,2 0 1-15,9-4-1 0,9-6 0 16,14-11-1-16,8-23 0 16,28 6 0-16,10-25 1 15,8-7 0-15,2-10 0 16,4-1 0-16,-2-3 0 15,-9 4 1-15,-5 4-1 16,-13 8-1-16,-10 11 1 16,-13 13-1-16,0 0 0 15,-5 23-1-15,-3 2-2 16,1 10 0-16,5 8-10 15,-7-13-10-15,23 15-17 16,-11-15 1-16,18 3-2 16,-2-16 1-16</inkml:trace>
  <inkml:trace contextRef="#ctx0" brushRef="#br0" timeOffset="349028.8994">19493 14533 81 0,'0'0'38'0,"0"0"-7"15,-11-18 0-15,-2 20-22 16,-15-3-2-16,0 8-1 0,-6 2-3 16,-2 11-1-16,-7 3 0 15,5 11 0-15,2 3-1 16,8 3-1-16,6-1 0 15,14-4-1-15,11-13 2 16,15-14-2-16,12-15 1 16,15-19 1-16,12-18 0 15,4-15 1-15,5-9-1 16,-4-8 1-16,-3-5 0 15,-7-2 0-15,-7 5-1 16,-11 4-1-16,-11 16 0 16,-9 12 0-16,-10 23 0 15,-4 23 0-15,-22 22-1 0,-1 30 1 16,-5 23-2-16,-3 9-3 15,9 18-12-15,-6-22-7 16,26 8-16-16,-3-23-1 16,26-8-2-16,7-29 1 15</inkml:trace>
  <inkml:trace contextRef="#ctx0" brushRef="#br0" timeOffset="349891.9857">21138 13750 80 0,'0'0'38'16,"-15"2"0"-16,-22 8-3 15,-6 18-30-15,-10 7-1 16,-8 16-1-16,-9 16-1 15,1 16 1-15,-2 12 0 16,14 12-1-16,11 2 0 16,20-2-1-16,23-9-1 15,26-13 0-15,27-21 0 16,21-25-1-16,22-20-1 15,5-18 1-15,-3-17 2 16,-7-8-1-16,-20-6 1 0,-22-3-1 16,-27 2 1-16,-33 5 0 15,-28 7-1-15,-18 5 0 16,-8 5-1-16,-8 1 0 15,3 7-3-15,11-7-3 16,27 10-13-16,8-23-19 16,34 3 1-16,14-21-2 15,28 3 0-15</inkml:trace>
  <inkml:trace contextRef="#ctx0" brushRef="#br0" timeOffset="350112.0077">21639 13839 97 0,'1'-17'40'16,"0"28"0"-16,-8 6-8 16,0 24-29-16,-2 18-1 15,-4 22-1-15,-4 15-1 16,1 11-1-16,-1 4-2 15,2-7-4-15,15-1-19 16,-4-32-14-16,18-8 0 16,-1-31-1-16</inkml:trace>
  <inkml:trace contextRef="#ctx0" brushRef="#br0" timeOffset="350455.042">22163 13755 69 0,'14'-8'41'15,"-14"8"-3"-15,10 16 2 16,-15 17-24-16,5 24-12 15,-10 15-2-15,-3 23-1 0,-7 15-1 16,2 7-1-16,1 4-3 16,0-9-4-16,12-5-30 15,-5-26 0-15,16-12-3 16,-3-31 1-16</inkml:trace>
  <inkml:trace contextRef="#ctx0" brushRef="#br0" timeOffset="350776.0741">22510 14012 82 0,'-28'17'37'16,"-14"-8"0"-16,10 18-5 15,-12-10-27-15,8 4 0 16,4-3-1-16,12 4 0 16,9-2-1-16,13 1 0 15,10-4-1-15,11 1 0 16,10-4-2-16,4 4 1 15,1-3-1-15,2 2 0 16,-7 0 0-16,-4 2-1 16,-5 4-1-16,-7-6-3 15,5 11-11-15,-18-16-23 16,17 10 1-16,-10-16-2 15,14 6 0-15</inkml:trace>
  <inkml:trace contextRef="#ctx0" brushRef="#br0" timeOffset="351481.1446">23193 14243 92 0,'-23'-22'38'0,"9"16"-6"16,-21-9 0-16,12 18-23 15,-10 5-4-15,-1 14-1 16,-3 9-2-16,5 9 0 16,-2 5-1-16,5 2 1 15,4-2-1-15,11-1-1 16,9-11 1-16,12-5 0 15,12-16-1-15,6-8 0 16,7-12 0-16,6-9 0 16,3-10 1-16,-1-8-1 15,-2-1 0-15,-1-2 0 0,-5-2 0 16,-4 5-1-16,-2 5 1 15,-4 4 0-15,-7 14 0 16,-1 10-1-16,-5 13 1 16,-6 18 0-16,-3 16 0 15,-3 17 0-15,-8 17-2 16,-2 16 1-16,-5 11 0 15,-6 9 0-15,-3 3 0 16,-3-7 0-16,-4-9 0 16,1-9 1-16,-5-14 0 15,-2-18 0-15,-4-16 0 16,1-15 0-16,-3-18 0 15,-1-13 0-15,-1-12 0 0,-4-11-3 16,4-10-3-16,-4-21-8 16,25 9-9-16,-12-19-15 15,24 14-2-15,1-10-2 16,27 9 2-16</inkml:trace>
  <inkml:trace contextRef="#ctx0" brushRef="#br4" timeOffset="553061.3006">13281 15588 51 0,'14'6'37'16,"-14"8"1"-16,5 20-1 16,-3 16-34-16,-4 16 2 15,-3 17-2-15,0 17 0 16,0 15-2-16,-4 9 1 0,0 2-1 15,2-4-1-15,0-10-1 16,2-19-7-16,13-13-29 16,-1-30-1-16,17-19-2 15,3-36 0-15</inkml:trace>
  <inkml:trace contextRef="#ctx0" brushRef="#br4" timeOffset="553271.3216">13998 15686 69 0,'-4'21'40'0,"-10"21"-2"16,9 36-5-16,-9 3-32 0,0 12 1 15,3 10-2-15,-1 4-1 16,0 1-2-16,-5-10-6 15,13 0-28-15,-12-20-1 16,9-9-1-16,-9-22 1 16</inkml:trace>
  <inkml:trace contextRef="#ctx0" brushRef="#br4" timeOffset="553453.3398">13665 16365 74 0,'-20'18'41'16,"0"-7"-1"-16,23 18-10 15,11-9-27-15,20-9-2 16,13-7-2-16,15-15-5 0,32 0-33 16,-3-19 2-16,27 3-4 15,-3-10 2-15</inkml:trace>
  <inkml:trace contextRef="#ctx0" brushRef="#br4" timeOffset="553963.3908">14948 16410 43 0,'-21'-19'37'16,"-15"-10"2"-16,8 17-2 15,-15-8-31-15,5 19-2 16,-5 6 1-16,4 17-2 15,3 13 0-15,4 10 0 16,9 9-2-16,10 1 2 16,9 2-2-16,15-6 1 15,11-14-1-15,12-12 1 16,14-23-1-16,9-17 1 15,9-30-1-15,9-15 0 16,1-20 0-16,0-12 0 0,-6-9 0 16,-6-4 0-16,-10 5-1 15,-14 9 1-15,-12 21-1 16,-18 21 1-16,-12 27-1 15,-16 27 0-15,-12 29 0 16,-7 27-1-16,-7 23 0 16,-2 18 0-16,4 9-1 15,4-5-2-15,19-1-1 16,4-22-5-16,42-11-28 15,-2-32 1-15,31-14-2 16,0-32 1-16</inkml:trace>
  <inkml:trace contextRef="#ctx0" brushRef="#br4" timeOffset="554286.4231">15651 16342 48 0,'-5'-20'35'16,"-16"-3"4"-16,-2 23-1 16,-14-5-27-16,5 19-5 15,-4 8-1-15,5 12-2 16,-1 7-1-16,13 6 0 15,7 1-1-15,9 2 0 16,8-6-1-16,14-7 1 16,10-7-1-16,11-13 0 15,4-12 0-15,5-13 1 16,-1-13-1-16,-2-6 0 15,-10-12 0-15,-10-5 0 16,-12-3 0-16,-11-4 0 16,-13 5-1-16,-12 0 1 0,-4 10-1 15,-6 4 1-15,3 15-3 16,2 5-1-16,8 20-6 15,1-6-27-15,22 23 0 16,3-13-2-16,22 13 1 16</inkml:trace>
  <inkml:trace contextRef="#ctx0" brushRef="#br4" timeOffset="554700.4645">16092 16460 54 0,'-19'33'38'15,"5"-18"0"-15,21 7-1 16,3-16-31-16,24-6-3 15,8-13 0-15,6-2 0 16,5-4-1-16,-1-9 0 16,-3-1 0-16,-8-1-1 15,-8-1 1-15,-14 1-1 16,-12 1-1-16,-14 4 2 15,-8 4-2-15,-14 6 1 16,-11 10-1-16,-9 5 0 16,-8 13 1-16,-3 12-1 0,-3 9 1 15,6 13-2-15,5 9 2 16,14-1-1-16,15 4-1 15,17-9-1-15,26-3-4 16,12-28-14-16,35 5-18 16,4-31 0-16,30-7-2 15,-1-24 1-15</inkml:trace>
  <inkml:trace contextRef="#ctx0" brushRef="#br4" timeOffset="555038.4983">17034 16123 58 0,'-42'-2'39'15,"4"22"0"-15,-13-13-1 16,13 18-26-16,-8-2-8 0,12 1-2 16,5 3 1-16,12-3-2 15,10-3 1-15,12-4-2 16,13-3 1-16,11-4 0 15,10-4 0-15,9 1-1 16,3-4 1-16,1 4-1 16,-4 0 0-16,-7 6 1 15,-11 6-1-15,-10 10 0 16,-17 5-1-16,-10 3 1 15,-17 4-1-15,-11-1 0 16,-6 1 0-16,-6-7 0 16,-1 0-2-16,-1-17-3 15,16 6-16-15,-6-27-15 16,22 2-2-16,-1-23 0 0,25-3-2 15</inkml:trace>
  <inkml:trace contextRef="#ctx0" brushRef="#br4" timeOffset="555450.5395">17828 15452 49 0,'0'0'41'16,"-2"34"-1"-16,-2 23 0 16,-18 9-19-16,1 17-20 15,-2 14-1-15,1 2-2 16,5 3-1-16,5-13-4 15,22 5-29-15,-8-27-1 16,23 3-1-16,-3-23 0 0</inkml:trace>
  <inkml:trace contextRef="#ctx0" brushRef="#br4" timeOffset="555609.5554">17996 16649 60 0,'-24'23'42'0,"-7"-16"-1"15,9 4-1-15,-7-29-27 16,7 0-15-16,20 4-12 15,-6-28-24-15,18 11-1 16,-1-15-2-16,19 12 0 16</inkml:trace>
  <inkml:trace contextRef="#ctx0" brushRef="#br4" timeOffset="556443.6388">19098 15692 44 0,'-21'-1'38'16,"24"10"0"-16,-3-9 0 15,9 22-19-15,-8-1-15 16,4 16 0-16,-3 10-1 15,-1 20 0-15,-5 14 0 16,-6 19-2-16,-3 8 1 16,-6 4-1-16,-3-7 1 15,1-7-1-15,4-15 0 16,3-17 0-16,7-21 0 0,8-28 0 15,8-31-1-15,9-25 0 16,5-22 0-16,1-19 2 16,5-16-2-16,0-13 1 15,-2-15-2-15,-3-6 2 16,-3 7-1-16,-3 5 0 15,0 12 0-15,-4 12 0 16,1 17 0-16,-1 15 0 16,5 20 0-16,5 18 1 15,3 17-2-15,7 12 3 16,2 10-2-16,3 8-1 15,-2 6 2-15,3 6-2 16,-7 4 2-16,-11 6-2 16,-8 2 0-16,-15 3 0 15,-14-1 2-15,-14 1-1 0,-9 1 0 16,-10-3 1-16,-1-5-1 15,2-4 0-15,4-4 0 16,11-3 1-16,11-1-1 16,15-3 2-16,13-2-2 15,12 3 0-15,13-1 1 16,4 2-2-16,8 7 2 15,-2 3-1-15,-3 2 0 16,1 6-2-16,-8 3 1 16,-1-5-2-16,-1 5-6 15,-6-20-5-15,14 2-26 16,-9-32 1-16,15-1-2 15,-4-34 1-15</inkml:trace>
  <inkml:trace contextRef="#ctx0" brushRef="#br4" timeOffset="556667.6612">20156 15837 76 0,'-17'5'42'16,"-8"0"-2"-16,11 19 0 15,-10 6-36-15,15 5-2 16,-1 12 0-16,6 8-2 15,-1 11 0-15,1 5-1 16,-1 6 0-16,-1 3-2 16,6-5-1-16,-8-24-14 15,16 5-21-15,-8-34 2 16,18-7-3-16,-9-37 2 0</inkml:trace>
  <inkml:trace contextRef="#ctx0" brushRef="#br4" timeOffset="556848.6793">20229 15777 59 0,'-9'-23'40'16,"9"23"0"-16,9-11 0 16,15 13-20-16,6-10-20 15,11-8-2-15,15 1-3 16,-4-13-7-16,17 18-26 15,-14-11 0-15,4 20 0 16,-21-7-1-16</inkml:trace>
  <inkml:trace contextRef="#ctx0" brushRef="#br4" timeOffset="557078.7023">20139 16148 55 0,'-5'19'39'0,"26"-2"1"15,11-28-2-15,26 9-24 16,5-21-12-16,5-3 1 16,4-2-3-16,-5 2-3 15,-7 11-2-15,-20-9-18 16,-8 32-13-16,-32-8 0 0,0 33-1 15,-28-7 1-15</inkml:trace>
  <inkml:trace contextRef="#ctx0" brushRef="#br4" timeOffset="557223.7168">20136 16613 80 0,'-18'50'40'0,"8"-30"-1"16,34 4-4-16,8-31-30 16,24-16-3-16,18-13-4 15,6-17-6-15,18 6-31 16,-7-19 1-16,4 12-4 15,-12-10 2-15</inkml:trace>
  <inkml:trace contextRef="#ctx0" brushRef="#br4" timeOffset="557680.7625">21239 15772 48 0,'-3'-20'40'0,"3"20"-1"16,-21-9 0-16,5 23-19 15,-22-3-14-15,6 9-3 16,-5 6 0-16,1 7-1 0,0 1-1 16,6 3 0-16,8-4 1 15,10 4-1-15,10-9 0 16,16-1-1-16,7-15 1 15,12 3-1-15,8-10 0 16,1 2 0-16,-1-5 0 16,-5 3 0-16,-9 7 0 15,-10 3 0-15,-9 11 0 16,-16 6 0-16,-14 10 1 15,-9 3-1-15,-4 6 0 16,-2-1-1-16,1-5-1 16,3-12-4-16,15 10-12 15,-3-37-21-15,21-6-1 0,13-12-1 16,21-5 0-16</inkml:trace>
  <inkml:trace contextRef="#ctx0" brushRef="#br4" timeOffset="558247.8192">21633 15822 72 0,'0'0'40'0,"-17"-7"0"16,12 32-4-16,-14 5-32 15,0 15-1-15,-2 17 0 16,2 13-2-16,2 10 0 15,5 6 0-15,8-1 0 16,8-8 0-16,13-14 0 16,12-17 0-16,18-22-1 15,10-20 1-15,17-25-1 16,4-15 0-16,5-18 1 0,5-12 1 15,-3-9-2-15,-8-9 1 16,-6 2 0-16,-17 4 0 16,-12 7 0-16,-10 10 0 15,-13 15-1-15,-10 15 0 16,-9 26 1-16,-4 13-1 15,-8 25 0-15,-3 13-2 16,-1 14 0-16,-1 7-2 16,4 9-2-16,-2-11-7 15,19 12-4-15,-10-31-24 16,21 3 0-16,-4-26 1 15,17-2 1-15</inkml:trace>
  <inkml:trace contextRef="#ctx0" brushRef="#br4" timeOffset="558620.8565">22773 15938 77 0,'1'-13'41'16,"11"14"-1"-16,-12-1-5 15,0 0-30-15,0 0-2 16,4 12 0-16,-3 5 0 16,3 8-1-16,-7 10-1 15,0 6-1-15,-9 11 1 16,-4 5-1-16,-6 4 0 15,-1 4 0-15,0-2 0 16,2-7 0-16,5-7 0 0,8-10 0 16,10-15 1-16,11-13-1 15,12-16 0-15,8-10-1 16,11-13 0-16,5-5-1 15,9 0 0-15,0-7-1 16,6 9-1-16,0 1-2 16,9 15-5-16,-11-11-9 15,18 20-16-15,-17-14-2 16,11 18-1-16,-13-13 2 15</inkml:trace>
  <inkml:trace contextRef="#ctx0" brushRef="#br4" timeOffset="558906.8851">23784 15841 75 0,'-10'26'41'0,"-7"-1"-3"16,15 28-3-16,-12-2-31 15,3 11-3-15,-7 2 0 16,8 6 0-16,-4 2-2 15,0-5-2-15,5-1-3 16,-5-24-9-16,18 4-23 16,-13-28 0-16,18-3-2 15,-10-26 2-15</inkml:trace>
  <inkml:trace contextRef="#ctx0" brushRef="#br4" timeOffset="559086.9031">23571 16066 70 0,'-20'-34'43'16,"-8"-6"-2"-16,16 19 0 15,-7-7-34-15,19 12-3 16,16 0-2-16,13-5-3 16,15 3-8-16,2-24-12 15,25 11-19-15,-1-18 0 16,21 4-2-16,-6-15 1 15</inkml:trace>
  <inkml:trace contextRef="#ctx0" brushRef="#br4" timeOffset="559311.9256">24520 15030 78 0,'-26'79'42'0,"-10"6"-2"15,11 24-1-15,-23 7-36 16,12 5-4-16,4 11-1 16,-3-7-6-16,18 4-31 15,-13-20 0-15,17-1-2 0,-1-24 1 16</inkml:trace>
  <inkml:trace contextRef="#ctx0" brushRef="#br4" timeOffset="559860.9805">24308 16355 52 0,'-18'5'40'0,"11"10"-3"15,-4-12 0-15,11 14-26 16,0-17-7-16,-6 22 0 0,6-22-1 16,5 22-1-16,-5-22 0 15,15 16 0-15,-3-12-1 16,2-4 0-16,4-4-1 15,-3-3 0-15,-1-3 0 16,-2-3 0-16,-1-2 1 16,-5-3-1-16,-6 1 0 15,-3 2 0-15,-7 3 1 16,-3 5-1-16,-5 6 1 15,-4 7 0-15,-4 4 0 16,4 11 1-16,0 2-2 16,5 6 1-16,4-4 0 15,8 1 0-15,12-8-1 16,8-10 0-16,7-7 1 0,7-9-1 15,4-8 1-15,-3-5 0 16,-4-3 0-16,-6 0 1 16,-14 1-1-16,-9 6 0 15,-13 8 0-15,-11 8 0 16,-8 7 0-16,1 3-1 15,1 4-1-15,1-4-2 16,12 3-3-16,5-17-5 16,15 5-5-16,15-29-5 15,20 11-13-15,-8-23-9 16,11 0 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7T02:56:35.90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471 13816 27 0,'0'0'30'15,"12"15"2"-15,-12-15-13 16,10 2 5-16,2 3-16 16,-12-5-1-16,12-5-1 15,-12 5 1-15,16-13-1 16,-8-3-1-16,3-1-2 15,2-13 0-15,10-8-2 16,1-15 0-16,7-6-1 16,4-12 2-16,7-5-2 15,2-9 2-15,11-1-2 16,-3-4 2-16,2 0-1 0,-2 2 1 15,0 6 0-15,-2 6-1 16,-7 9 0-16,-6 11 0 16,-7 10 0-16,-4 12-1 15,-6 14 1-15,-5 9-1 16,3 15 0-16,2 10-1 15,1 11 1-15,2 14 0 16,7 8-1-16,6 11 1 16,1 4 0-16,3 5-1 15,0 2 1-15,0-1 0 16,-1-4 0-16,2-5 0 15,-1-6 0-15,1-4-1 16,2 0 1-16,-3-4-1 16,-4-10-1-16,2 2 0 0,-7-8-3 15,0 7-6-15,-18-14-24 16,7 1-1-16,-20-23-2 15,0 0 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7T02:56:36.40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1418 12891 59 0,'-14'-2'36'15,"14"2"-1"-15,-11-7-1 16,11 7-31-16,1 16 0 15,3 9 0-15,0 11-1 16,1 17 0-16,-8 16 0 16,1 25 0-16,-9 23 1 15,-4 22-1-15,-8 15 0 16,-9 19-1-16,-5 14-1 0,3 7 1 15,-5-4-2-15,5-4 0 16,-2-12 0-16,9-13-1 16,2-18 1-16,7-21 0 15,4-20 0-15,3-20 1 16,6-16 0-16,2-19-2 15,7-14-1-15,-4-20-12 16,16 4-21-16,-16-17-3 16,17-9 0-16,-9-11-2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7T02:56:37.37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3506 13315 69 0,'18'6'37'0,"-6"-12"-1"15,6-2-13-15,-7-15-17 16,5-6-2-16,3-11-1 15,5-14 0-15,9-18 1 16,8-14-2-16,8-18 0 16,9-10-1-16,9-12 1 15,7-5-2-15,0 0 2 0,3 9-2 16,-4 13 2-16,-8 14-1 15,-7 20 0-15,-11 16-1 16,-12 24 1-16,-7 17 0 16,-4 21-1-16,-1 19 0 15,4 16 0-15,1 18 0 16,4 12-1-16,6 14 2 15,9 6-1-15,8 6 0 16,-3 2 0-16,3-2 0 16,-1-5 0-16,4-5 0 15,-2-5 0-15,2-8 0 16,-7-4 0-16,4-7 0 15,-6-6-1-15,0-3 1 16,-5-9-2-16,-6-8-1 16,-5-4-1-16,-10-17-5 0,5 9-29 15,-17-12 0-15,-11-10-1 16,7-11-1-16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7T02:56:37.96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4602 11872 54 0,'0'0'35'16,"-16"1"-1"-16,16-1-2 16,-6 15-26-16,6 15-2 15,-8 6 1-15,3 20-1 0,-10 12-1 16,2 21 1-16,-4 16 0 15,6 24 0-15,-7 14-1 16,3 16 0-16,0 12 0 16,5 18-1-16,0 12-1 15,5 4-1-15,-4 2 0 16,4-4 0-16,1-8-2 15,2-13 2-15,1-17-3 16,1-18 0-16,1-24 2 16,2-18-1-16,-2-21 0 15,4-19 1-15,0-14 0 16,-1-12-2-16,1-15 1 15,-4-8-2-15,7-2-3 16,-8-14-26-16,0 0-5 0,0 0-2 16,0 0 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7T02:56:38.88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6145 14597 58 0,'0'-24'36'0,"5"-3"0"16,-7-17-9-16,5 1-23 15,5-9-1-15,6-5-1 16,4-11 0-16,8-13 0 16,5-12 0-16,6-11 0 15,6-14 0-15,6-10-1 16,2-6 0-16,2 0 1 15,-1 1 0-15,-7 6 0 16,2 11 0-16,-3 14-1 0,-10 16 1 16,0 18-1-16,-7 16 1 15,-4 12-2-15,-4 16 0 16,0 14 0-16,2 13 0 15,0 18 0-15,1 18 0 16,2 13 1-16,3 17-1 16,4 13 0-16,-2 14 0 15,9 7 0-15,-3 3 0 16,5-3 0-16,3-4 0 15,1-11 0-15,6-9 0 16,1-5 1-16,2-12-1 16,3-6-1-16,-4-10 1 15,-4-6-2-15,-3-3 0 16,-5-7-2-16,-1 3-6 0,-21-13-28 15,3-2 0-15,-21-18-1 16,17 1 0-16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7T02:56:39.31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7002 13093 69 0,'-8'29'38'16,"1"11"-1"-16,-13 11-1 16,5 28-33-16,-12 24 0 15,-6 30 0-15,-5 26-1 16,-5 26-1-16,-3 10-1 0,5 11-1 15,6-2 0-15,7-5-2 16,10-13 0-16,9-20-2 16,11-12-8-16,-1-33-26 15,13-17-1-15,-4-32 0 16,0-30-1-16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7T02:56:40.06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2908 15107 34 0,'19'15'36'0,"-19"-15"2"15,22 2-2-15,-22-17-32 16,7-4-1-16,-5-13 0 16,9-7 0-16,-3-18-1 15,5-11 1-15,3-21 0 16,1-17-1-16,-6-17 2 15,0-13-2-15,-3-10 1 16,-3-9 0-16,-3-4 1 16,-4 6-3-16,-3 14 2 15,-2 19-2-15,-1 17 1 16,-1 18-1-16,4 19-2 15,-2 19-2-15,5 23-4 16,-10 4-27-16,12 20-3 0,9-19-2 16,4 8 0-1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7T02:56:40.73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2458 13299 62 0,'2'-12'37'0,"0"-11"0"0,11-2-1 16,2-15-33-16,12-5-1 15,6-12 0-15,11-9-1 16,11-14 0-16,6-6 0 16,8-8-1-16,6-4 0 15,-3 2 1-15,-2 8-1 16,-10 10 1-16,-5 14 0 15,-14 15 0-15,-8 18 0 16,-8 16-1-16,-8 21 1 16,-8 18 0-16,-3 20 0 15,0 18 0-15,1 17-1 16,-1 18 1-16,-1 11-1 15,2 5 0-15,1 1 0 16,6-1-1-16,4-11-1 0,5-7-2 16,5-19-6-16,12-4-27 15,2-21 0-15,9-18-2 16,2-23 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13" Type="http://schemas.openxmlformats.org/officeDocument/2006/relationships/customXml" Target="../ink/ink7.xml"/><Relationship Id="rId18" Type="http://schemas.openxmlformats.org/officeDocument/2006/relationships/image" Target="../media/image11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12" Type="http://schemas.openxmlformats.org/officeDocument/2006/relationships/image" Target="../media/image8.emf"/><Relationship Id="rId17" Type="http://schemas.openxmlformats.org/officeDocument/2006/relationships/customXml" Target="../ink/ink9.xml"/><Relationship Id="rId2" Type="http://schemas.openxmlformats.org/officeDocument/2006/relationships/image" Target="../media/image2.gif"/><Relationship Id="rId16" Type="http://schemas.openxmlformats.org/officeDocument/2006/relationships/image" Target="../media/image10.emf"/><Relationship Id="rId20" Type="http://schemas.openxmlformats.org/officeDocument/2006/relationships/image" Target="../media/image1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1" Type="http://schemas.openxmlformats.org/officeDocument/2006/relationships/customXml" Target="../ink/ink6.xml"/><Relationship Id="rId5" Type="http://schemas.openxmlformats.org/officeDocument/2006/relationships/customXml" Target="../ink/ink3.xml"/><Relationship Id="rId15" Type="http://schemas.openxmlformats.org/officeDocument/2006/relationships/customXml" Target="../ink/ink8.xml"/><Relationship Id="rId10" Type="http://schemas.openxmlformats.org/officeDocument/2006/relationships/image" Target="../media/image6.emf"/><Relationship Id="rId19" Type="http://schemas.openxmlformats.org/officeDocument/2006/relationships/customXml" Target="../ink/ink10.xml"/><Relationship Id="rId4" Type="http://schemas.openxmlformats.org/officeDocument/2006/relationships/image" Target="../media/image3.emf"/><Relationship Id="rId9" Type="http://schemas.openxmlformats.org/officeDocument/2006/relationships/customXml" Target="../ink/ink5.xml"/><Relationship Id="rId1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customXml" Target="../ink/ink12.xml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2896495"/>
              </p:ext>
            </p:extLst>
          </p:nvPr>
        </p:nvGraphicFramePr>
        <p:xfrm>
          <a:off x="214283" y="762000"/>
          <a:ext cx="8750332" cy="4693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how to use torques to find the mass of the plank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the mass of a large thing using smaller masses.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and a new due date, HW marking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1371381"/>
              </p:ext>
            </p:extLst>
          </p:nvPr>
        </p:nvGraphicFramePr>
        <p:xfrm>
          <a:off x="533400" y="228600"/>
          <a:ext cx="8094663" cy="53952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12: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Spring Constant and Hooke’s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Distance, Displacement, “change of”, acceleration and kinematic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3?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Vectors: definitions, addition, subtraction, components and applications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eg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change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Newton’s Laws of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Friction and Tension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X</a:t>
                      </a:r>
                      <a:r>
                        <a:rPr kumimoji="0" lang="en-US" sz="2000" b="0" i="0" u="none" strike="noStrike" cap="none" normalizeH="0" baseline="3000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 and equilibrium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9000" y="206640"/>
              <a:ext cx="8596800" cy="595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6400" y="192240"/>
                <a:ext cx="8615160" cy="597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6626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9560" y="4546440"/>
              <a:ext cx="539280" cy="435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9840" y="4457880"/>
                <a:ext cx="562320" cy="59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73680" y="4637520"/>
              <a:ext cx="137160" cy="933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52800" y="4559040"/>
                <a:ext cx="174600" cy="108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262160" y="4278240"/>
              <a:ext cx="681480" cy="5176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251720" y="4187880"/>
                <a:ext cx="703080" cy="68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1590120" y="4273920"/>
              <a:ext cx="66960" cy="11584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567800" y="4200480"/>
                <a:ext cx="101880" cy="131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2212200" y="4583520"/>
              <a:ext cx="556560" cy="6717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194920" y="4496040"/>
                <a:ext cx="581040" cy="805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2388240" y="4713480"/>
              <a:ext cx="132840" cy="8744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367360" y="4668120"/>
                <a:ext cx="165960" cy="93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1046880" y="4749480"/>
              <a:ext cx="55080" cy="6955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039680" y="4684320"/>
                <a:ext cx="83520" cy="83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9" name="Ink 8"/>
              <p14:cNvContentPartPr/>
              <p14:nvPr/>
            </p14:nvContentPartPr>
            <p14:xfrm>
              <a:off x="884880" y="4410720"/>
              <a:ext cx="393480" cy="43200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869760" y="4325040"/>
                <a:ext cx="414720" cy="555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0" name="Ink 9"/>
              <p14:cNvContentPartPr/>
              <p14:nvPr/>
            </p14:nvContentPartPr>
            <p14:xfrm>
              <a:off x="242280" y="744840"/>
              <a:ext cx="9001800" cy="475092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38320" y="730080"/>
                <a:ext cx="9009720" cy="477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283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18680" y="804960"/>
              <a:ext cx="5337720" cy="569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14000" y="792720"/>
                <a:ext cx="5346360" cy="596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17680" y="183600"/>
              <a:ext cx="8309880" cy="5862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5440" y="174600"/>
                <a:ext cx="8328960" cy="5877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016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717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2387</TotalTime>
  <Words>239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120</cp:revision>
  <dcterms:created xsi:type="dcterms:W3CDTF">2006-08-16T00:00:00Z</dcterms:created>
  <dcterms:modified xsi:type="dcterms:W3CDTF">2014-05-07T03:16:25Z</dcterms:modified>
</cp:coreProperties>
</file>