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57" r:id="rId4"/>
    <p:sldId id="300" r:id="rId5"/>
    <p:sldId id="301" r:id="rId6"/>
    <p:sldId id="302" r:id="rId7"/>
    <p:sldId id="303" r:id="rId8"/>
    <p:sldId id="30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00:48:48.868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9797 4053 47 0,'0'0'35'15,"13"-4"1"-15,-6 15 1 16,-7 2-17-16,9 15-14 15,-6 5 1-15,6 19-2 16,0 8 1-16,9 18-1 16,-7-2-2-16,17 2-1 15,9-29 1-15,19-28-1 16,26-53 0-16,37-58 0 15,46-61-2-15,36-67-5 16,48-35-30-16,7-34-5 0,7 0 0 16,-25 7-3-16</inkml:trace>
  <inkml:trace contextRef="#ctx0" brushRef="#br0" timeOffset="444.0444">11222 5697 67 0,'6'12'37'16,"-11"25"3"-16,2 27-1 15,-12 13-16-15,1 12-19 16,-4-6 3-16,12-8-3 0,18-42 0 16,37-49 1-16,40-72-4 15,51-81 0-15,61-64-11 16,43-61-27-16,53-35-3 15,8-33-2-15,-4 3-3 16</inkml:trace>
  <inkml:trace contextRef="#ctx0" brushRef="#br0" timeOffset="6083.6083">4426 7602 36 0,'0'0'31'16,"-16"1"2"-16,16-1-2 15,0 0-11-15,0 0-15 16,0 0-1-16,-12 5-1 15,12-5 1-15,0 0 1 0,0 0-1 16,0 0 0-16,0 0-1 16,6 11 0-16,-6-11 0 15,15 8 0-15,-2-3-1 16,4-3-1-16,6 1 1 15,7-3-1-15,7-3 0 16,10-3 0-16,5-2-1 16,2 0 1-16,8-2-1 15,0 0 0-15,2 3 0 16,-1 2 0-16,-4 1 0 15,-1 3 0-15,-3 2 0 16,3 4 0-16,2-4 0 16,2-1 0-16,0 1 0 15,8 0 0-15,-2-2 0 0,6-2 0 16,-1-1 0-16,1 4 0 15,-2-1 1-15,1 2-1 16,1-1 0-16,0 1 0 16,3 0 1-16,-3 2-1 15,5-2 0-15,2-2 1 16,0-4-1-16,-1 1 0 15,1-1 1-15,-1 0-1 16,-2 1 1-16,-3-1-1 16,1 3 1-16,-7 0-1 15,-1 2 1-15,-5 0-1 16,-2 1 1-16,-3 0-1 15,-4 0 0-15,0 1 1 16,-1-2-1-16,3-1 0 0,1 0 1 16,5-2-1-16,0 1 0 15,3-1 0-15,4 1 0 16,-2 0 0-16,3 4 0 15,-2 0 0-15,0 1 0 16,-3 1 0-16,-1 2 1 16,-1 0-1-16,2 0 0 15,-1 2 0-15,0-2 1 16,2-1-1-16,-3-2-1 15,2 2 1-15,2-4 1 16,-3-1-1-16,2 0 0 16,0-1 0-16,0 1 0 15,-1 0 0-15,2 3 0 0,4-2 0 16,-4 3 0-16,-1 2 0 15,-1-1 0-15,1 2 0 16,-3-1 0-16,-4 1 0 16,1-2 0-16,0 0 0 15,-1-1-1-15,1-2 1 16,5 0 0-16,-2-2 0 15,3 0 1-15,-2 0-1 16,3-2 0-16,-1 1 0 16,-2 1 0-16,-2-1 0 15,1 2 0-15,-2-1 0 16,2 1 0-16,1 1 0 15,-2 1 0-15,-1 0 0 16,4 2 0-16,-1-1 0 16,3 0 0-16,-3-1 0 0,2 1 0 15,-3-2 0-15,1-2 0 16,-1 0 0-16,0 2 0 15,-3-2 0-15,-3 0 0 16,-2 3 1-16,-3-2-1 16,-1 0 0-16,-5 2 1 15,-3-1-1-15,-2 0 0 16,-2-1 0-16,-2 1 0 15,-3-3 0-15,-2 0 0 16,-3 0 0-16,-4 0 0 16,-7 0 1-16,-2-3-1 15,-3 3 0-15,-13 1 0 16,10 0 1-16,-10 0-2 15,0 0-1-15,0 0-5 0,-9 16-29 16,-2-15-3-16,11-1 1 16,-17 3-2-16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00:53:05.83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20809 2134 40 0,'5'-12'25'15,"-5"12"1"-15,0 0-2 16,0 0-26-16,0 0 2 15,0 0 2-15,-2 16 3 16,2-16 3-16,-3 11 1 16,3-11 1-16,-3 29-1 15,-4-6-1-15,6 20 0 16,-7 2-3-16,3 12-1 0,-5 1-2 15,0 7 0-15,-1 5-2 16,-6-2 0-16,4-4-3 16,-5-12 0-16,12 3-8 15,-9-17-22-15,12-2-2 16,-3-16-1-16,7-6 1 15</inkml:trace>
  <inkml:trace contextRef="#ctx0" brushRef="#br0" timeOffset="984.0984">20770 2755 32 0,'0'0'29'0,"0"0"1"16,0 0 0-16,0 0-22 15,0 0 0-15,0 0 0 16,0 0 1-16,0 0 0 15,0 0-2-15,0 0-1 16,-14-5-2-16,14 5 0 16,-27 12-2-16,8-3-1 15,-8-1 0-15,-4 1-1 16,-6 1 1-16,-7-1 0 0,-8-1 0 15,-2-2 1-15,-12 2-1 16,-8-3 0-16,-16 2 0 16,-17 5 1-16,-14-4-1 15,-21 3 0-15,-11 3-1 16,-22 0 0-16,-10 0 1 15,-13 3-1-15,-8-4 0 16,-3 2 1-16,-2-6 0 16,-1 2-1-16,-4-5 1 15,3 4-1-15,-1-6 0 16,0 2 1-16,-7-1 0 15,-3-1-1-15,-4 4 1 16,-5-3-1-16,-4 1 1 16,-1 2-1-16,-5-1 0 0,0 1 1 15,2-4-1 1,-2 5 0-16,3-6 0 0,0 3 1 15,-4 2-1-15,-2 1 0 16,-2 0 1-16,-10 3-1 16,-5 5 0-16,-5 3 0 15,-5 3 0-15,-9 0-1 16,0 5 1-16,-4-4 0 15,1 2-1-15,0 0 1 16,3-6 0-16,4 0 0 16,0-5 0-16,9 0 0 15,4-6 0-15,6-4 0 16,4 1 1-16,9-5 0 15,2 2-1-15,5-2 1 16,1-2 0-16,1 1-1 0,1-1 1 16,4 1 0-16,-8 0-1 15,4 1 1-15,1-1-1 16,3-1 0-16,4-4 0 15,9 4 0-15,9-3 0 16,8-1 1-16,9-1-1 16,15-2 0-16,9 1-1 15,14-2 2-15,11 1-1 16,8-2-1-16,10-1 1 15,15 3 0-15,9 0 0 16,12 3-1-16,11 1 1 16,8 2 0-16,10 2 0 15,9 2 0-15,8 0-1 16,7 3 1-16,4 1-2 0,8-4-1 15,7 5-4-15,-1-18-18 16,19 11-12-16,-5-11-2 16,17 4 0-16,3-9 1 15</inkml:trace>
  <inkml:trace contextRef="#ctx0" brushRef="#br0" timeOffset="1368.1368">4369 2577 68 0,'-1'-25'37'16,"3"15"-2"-16,-2 10 0 15,0 0-26-15,-10 13-4 16,9 20 0-16,-4 6-3 15,0 10-2-15,7 14-7 16,-8 0-26-16,10 9-2 0,0-9-3 16,6-2 1-16</inkml:trace>
  <inkml:trace contextRef="#ctx0" brushRef="#br0" timeOffset="1893.1893">3361 995 60 0,'0'0'38'0,"4"-60"0"0,-4 60 3 16,0 0-29-16,18-46-4 15,-18 46-2-15,0 0 0 16,0 0-2-16,21 47-1 15,-16 16-2-15,-2 13 1 16,-6 16-2-16,3 16 0 16,-4 5 0-16,3 7-2 15,4-23-1-15,-3-23-8 16,12-3-27-16,-7-21-1 15,10-15 1-15,-6-22-1 16</inkml:trace>
  <inkml:trace contextRef="#ctx0" brushRef="#br0" timeOffset="2127.2127">3210 1069 94 0,'-68'-70'40'15,"68"70"1"-15,-49-61-1 16,49 61-38-16,-17-54-2 16,17 54 1-16,0 0-1 15,56-42 0-15,-56 42-4 16,86-8-19-16,-28 8-17 15,4 3 1-15,12 1-2 16,-2 5 3-16</inkml:trace>
  <inkml:trace contextRef="#ctx0" brushRef="#br0" timeOffset="2544.2544">4237 1127 101 0,'-35'33'40'16,"-16"7"1"-16,-3 10-1 16,-7 10-38-16,7 3 2 15,11-4-3-15,17 1 1 16,16-3 1-16,21-11-3 15,20-9 1-15,26-13 0 16,10-15 0-16,14-12-1 0,5-17 2 16,1-10-1-16,-6-14-1 15,-16-10 2-15,-8-7-2 16,-19-2 1-16,-38 63 0 15,17-65-2-15,-17 65 2 16,-17-66-2-16,17 66 1 16,-37-53-1-16,37 53 2 15,-58-46-3-15,58 46 1 16,-56-32-2-16,56 32-4 15,-51-29-20-15,51 29-12 16,0 0 0-16,0 0 0 16,0 0-1-16</inkml:trace>
  <inkml:trace contextRef="#ctx0" brushRef="#br0" timeOffset="2885.2885">4984 1149 86 0,'12'40'40'16,"-24"5"-1"-16,-11 9 2 15,-7 4-21-15,14-2-18 16,2 1 1-16,2 2-1 16,3-6 0-16,1-5-1 15,4-9 1-15,4-5-2 16,3-16 2-16,-3-18-1 15,15 1 0-15,-1-17 0 16,3-15 0-16,0-7 1 0,2-9-1 16,4-12 1-16,-3-6-1 15,0 2 1-15,-20 63-1 16,22-64 1-16,-22 64-2 15,24-63 0-15,-24 63 0 16,42-54 0-16,-42 54-2 16,49-51-3-16,-49 51-10 15,66-36-25-15,-66 36 0 16,42-14 0-16,30 14-4 15</inkml:trace>
  <inkml:trace contextRef="#ctx0" brushRef="#br0" timeOffset="3486.3486">5937 1181 124 0,'-23'-14'40'0,"0"11"1"16,-20-1-9-16,-2 10-27 15,-10 8-1-15,3 9-1 16,-9 10 0-16,10 3 0 15,8 3-3-15,12 3 0 16,15-4 0-16,21-4 0 16,18-8 0-16,18-8 0 0,10-5 0 15,11-13 0-15,3-11 0 16,0-6 0-16,-1-9 0 15,-4-10 0-15,-9-1 0 16,-9-7 0-16,-42 44 0 16,0 0 0-16,53-79 0 15,-28 46 0-15,-20 9 0 16,-5 24 0-16,0 0 0 15,-25 38 0-15,-9 7 0 16,-1 25 0-16,-15 11 0 16,-4 22 0-16,-6 4 0 15,-1 3 0-15,0-8 0 16,9-1 0-16,3-16 0 15,12-12 0-15,11-19 0 16,15-19 0-16,14-18 0 0,15-20 0 16,15-19 0-16,18-16 0 15,11-14 0-15,6-10 0 16,8-8 0-16,0-6 0 15,4 3 0-15,-9 2 0 16,-1 9-11-16,-28 2-28 16,6 19-3-16,-21 3 0 15,2 15-1-15</inkml:trace>
  <inkml:trace contextRef="#ctx0" brushRef="#br0" timeOffset="3974.3974">6840 1166 92 0,'0'0'40'0,"-38"-31"2"16,15 31-1-16,-3 14-14 15,-2 12-23-15,1 11-1 16,6 11 0-16,-11 4 0 15,14 9-3-15,-1-10 0 16,15 1 0-16,-2-10 0 16,11-7 0-16,10-13 0 0,12-13 0 15,13-13 0-15,5-17 0 16,13-11 0-16,3-14 0 15,2-5 0-15,-3-6 0 16,-3 7 0-16,-10 2 0 16,-8 9 0-16,-12 9 0 15,-10 19 0-15,-17 11 0 16,-11 24 0-16,-8 9 0 15,-6 7 0-15,0 11 0 16,0 6 0-16,5 1 0 16,7-1 0-16,2-18-16 15,29 1-25-15,-8-20-2 16,19 0 1-16,-6-22-2 0</inkml:trace>
  <inkml:trace contextRef="#ctx0" brushRef="#br0" timeOffset="4365.4365">7403 1309 90 0,'-6'24'41'15,"16"6"0"-15,-6-8-1 16,25 1-15-16,1-13-21 15,8-6-1-15,6-10 0 16,4-7-1-16,1-6 0 16,-1-10 0-16,1-7 0 0,-49 36-2 15,40-44 0-15,-40 44 0 16,34-48 0-16,-34 48 0 15,9-47 0-15,-9 47 0 16,-3-21 0-16,-28 11 0 16,-12 18 0-16,-8 17 0 15,-6 14 0-15,-1 15 0 16,1 17 0-16,19 4 0 15,40-17 0-15,17-7 0 16,23-16 0-16,14-16 0 16,21-13-12-16,-5-22-20 15,19-6-11-15,-13-16 0 16,6-7-1-16,-22-9 2 15</inkml:trace>
  <inkml:trace contextRef="#ctx0" brushRef="#br0" timeOffset="5131.5131">3018 711 102 0,'0'0'40'15,"-50"7"-1"-15,50-7-9 16,0 0-25-16,0 0-2 15,0 0 1-15,0 0 0 16,0 0 1-16,0 0-2 16,90 33 2-16,-37-33-2 15,15-3 0-15,7-1-1 16,7-1 0-16,4-3-1 0,6 2 0 15,1 1 0-15,2-2 1 16,0-3-2-16,-2 5 0 16,-7-2 0-16,-4 3 0 15,-12 0 0-15,-11 3 0 16,-7 2 0-16,-52-1-3 15,76 2 1-15,-76-2-2 16,0 0-1-16,47 5-13 16,-47-5-23-16,0 0-3 15,0 0 3-15,0 0-2 16</inkml:trace>
  <inkml:trace contextRef="#ctx0" brushRef="#br0" timeOffset="5905.5905">3423 762 79 0,'0'0'39'0,"0"0"0"16,0 0-2-1,0 0-31-15,0 0-1 0,0 0-2 16,0 0 0-16,0 0-2 15,0 0 0-15,0 0-3 16,0 0-20-16,0 0-16 16,0 0 2-16,9 61-2 15,-9-61 0-15</inkml:trace>
  <inkml:trace contextRef="#ctx0" brushRef="#br0" timeOffset="6551.6551">8710 1295 83 0,'-14'-9'42'16,"14"9"-1"-16,0 0 0 15,0 0-17-15,23-11-21 16,4 9-2-16,10-1 0 15,7 0 0-15,12-1-1 16,9-1 0-16,8 0-2 16,0-6-5-16,-73 11-31 15,84-14-3-15,-3-2 1 16,-6 1-1-16</inkml:trace>
  <inkml:trace contextRef="#ctx0" brushRef="#br0" timeOffset="7037.7037">10131 687 78 0,'6'-62'39'0,"-6"62"0"16,0 0 0-16,0 0-28 15,0 0-9-15,0 0 0 16,0 0 2-16,0 0-1 15,0 0 1-15,43 65-2 16,-44-38 0-16,-9 69-1 16,2 8 1-16,-5 4-3 15,4 6 2-15,-2-8-7 0,1-21-12 16,10-16-21-16,-4-32 0 15,11-10 1-15,-6-16-3 16</inkml:trace>
  <inkml:trace contextRef="#ctx0" brushRef="#br0" timeOffset="7240.724">10030 1208 92 0,'-49'-33'40'15,"49"33"2"-15,-47-26-2 16,47 26-19-16,0 0-19 15,0 0-1-15,0 0-1 16,0 0-1-16,8-47-2 0,-8 47-5 16,76-13-25-16,-22 2-8 15,0 2 0-15,16-4-1 16</inkml:trace>
  <inkml:trace contextRef="#ctx0" brushRef="#br0" timeOffset="7720.772">10844 510 106 0,'0'0'41'0,"0"0"2"0,-32-44-1 16,32 44-39-16,0 0 1 15,0 0-1-15,-53 51 1 16,53-51 0-16,-32 78-1 16,27-40-1-16,-37 77-2 15,-3 9 0-15,8 5 0 16,-5-6 0-16,14-14 0 15,4-20 0-15,17-21 0 16,14-38 0-16,8-13 0 16,7-13 0-16,6-9 0 15,3-11 0-15,4-10 0 16,3-6 0-16,-2-5 0 15,-1 0 0-15,-2 2 0 16,-2 3 0-16,-8 10 0 0,-4 8 0 16,-6 12 0-16,-4 14 0 15,-5 10 0-15,-4 9 0 16,-2 8 0-16,0 4 0 15,2 0 0-15,0 2 0 16,4-4 0-16,10-6-6 16,-4-13-8-16,24-3-26 15,-10-15-2-15,14-1 1 16,-5-17-2-16</inkml:trace>
  <inkml:trace contextRef="#ctx0" brushRef="#br0" timeOffset="8103.8103">11250 1191 74 0,'-18'-3'40'0,"16"15"-2"16,-6 1 3-16,18 7-14 15,5-9-23-15,12 0 0 16,9-6 0-16,11-5 0 15,4-7-1-15,5-3 0 16,0-7 0-16,-56 17-1 16,52-21 1-16,-52 21-2 15,49-28 3-15,-49 28-4 16,0 0 0-16,42-54 0 15,-42 54 0-15,0 0 0 16,-13-52 0-16,13 52 0 16,0 0 0-16,-65-11 0 15,-2 30 0-15,-6 14 0 0,-4 14 0 16,11 16 0-16,9 8 0 15,34 7 0-15,23-14 0 16,34-18 0-16,26-14-10 16,7-25-13-16,33-4-18 15,9-12-2-15,28-4 1 16,-2-14-2-16</inkml:trace>
  <inkml:trace contextRef="#ctx0" brushRef="#br0" timeOffset="8622.8622">12912 730 97 0,'18'-50'40'0,"-18"50"0"15,0 0-5-15,0 0-30 16,29-48 0-16,-29 48 0 15,0 0-1-15,0 0 1 16,6 63-2-16,-6-38 1 16,-7 60-2-16,-10 9-2 15,2 15 1-15,-2 3-1 16,8-4 1-16,4-9-5 15,9-19-1-15,16-29-21 16,-3-20-13-16,10-7-2 0,-13-15 1 16,9-3-1-16</inkml:trace>
  <inkml:trace contextRef="#ctx0" brushRef="#br0" timeOffset="8833.8833">12629 1168 122 0,'0'0'40'0,"0"0"1"16,0 0-12-16,0 0-28 16,0 0-1-16,0 0 0 15,73-14-2-15,-73 14-3 16,83-4-9-16,-36-3-24 15,6 1-2-15,0 0 2 0,4 0-3 16</inkml:trace>
  <inkml:trace contextRef="#ctx0" brushRef="#br0" timeOffset="9256.9256">13524 1003 116 0,'0'0'41'16,"0"0"1"-16,0 0-7 15,-6 11-30-15,-19 16-2 16,0 18 2-16,-2 6-3 16,-1 11 1-16,14-5-2 15,9 2 1-15,9-6-2 0,14-13 0 16,11-16 0-16,12-11 0 15,9-8 0-15,4-16 0 16,4-11 0-16,2-8 0 16,-3-10 0-16,-57 40 0 15,48-45 0-15,-48 45 0 16,46-46 0-16,-46 46 0 15,31-48 0-15,-31 48 0 16,0 0 0-16,48-62 0 16,-48 52 0-16,0 10 0 15,-18 22 0-15,3 9 0 16,-5 10 0-16,8 10 0 15,6-1-4-15,7-11-7 16,23 1-20-16,-10-18-11 0,18-2 2 16,-9-13-1-16,14-4-1 15</inkml:trace>
  <inkml:trace contextRef="#ctx0" brushRef="#br0" timeOffset="9621.9621">14188 1271 82 0,'7'-48'40'16,"-5"31"-2"-16,-2 17 2 15,0 0-20-15,-14 16-15 16,3 17-1-16,-1 13-1 16,2 0 1-16,-4 0-2 15,9-3 0-15,-1-3-1 16,4-3 0-16,1-11 0 15,5-5-1-15,-4-21 1 0,15 5-1 16,-1-14 1-16,1-12 0 16,3-7 0-16,-2-6 0 15,0-9 0-15,3-10 0 16,-19 53 0-16,19-53-1 15,-19 53 1-15,14-53 0 16,-14 53 1-16,25-49-2 16,-25 49 0-16,0 0 0 15,34-58-3-15,-34 58 1 16,0 0-4-16,50-41-8 15,-50 41-20-15,52-18-7 16,-52 18 0-16,51-8 0 16</inkml:trace>
  <inkml:trace contextRef="#ctx0" brushRef="#br0" timeOffset="10028.0027">14799 1094 79 0,'0'0'41'0,"63"8"1"15,-48 11 0-15,-17 3-11 16,-9 11-25-16,-13 6-2 15,4 12 0-15,-4-10-1 16,11 2 0-16,1-7-3 16,5-1 0-16,0-9 0 15,9-4 0-15,3-10 0 16,-5-12 0-16,23-3 0 15,-7-12 0-15,6-9 0 0,-1-6 0 16,4-10 0-16,0-3 0 16,-25 43 0-16,0 0 0 15,40-68 0-15,-40 68 0 16,0 0 0-16,43-60 0 15,-43 60 0-15,13-21 0 16,6 14 0-16,-1 13 0 16,-4 14 0-16,-2 10 0 15,-1 7 0-15,2 8 0 16,-2-3 0-16,1-7-6 15,11-5-7-15,-8-21-11 16,22-3-16-16,-11-10-2 16,18-4 1-16,-6-12 0 15</inkml:trace>
  <inkml:trace contextRef="#ctx0" brushRef="#br0" timeOffset="10231.023">15534 1181 125 0,'53'-50'41'0,"-53"50"2"16,13-4-10-16,-21 19-30 15,1 17-1-15,-17 16 0 16,6 19 0-16,-15-1-1 16,5 1 0-16,16-14-4 15,5-9 0-15,15-9-10 16,-8-22-24-16,22-7-4 15,-1-14-1-15,13-6 1 16</inkml:trace>
  <inkml:trace contextRef="#ctx0" brushRef="#br0" timeOffset="10726.0725">15718 1041 91 0,'0'0'41'0,"-9"-61"0"15,9 61-2-15,-12-47-18 16,12 47-24-16,0 0 1 15,0 0-1-15,0 0 1 16,0 0 0-16,0 0 0 16,0 0 2-16,0 0 1 15,0 0 1-15,57 33 1 16,-47 0 2-16,16 15-1 15,-9 0 0-15,-6 3 0 0,-16-1-1 16,-3 3 0-16,-7-6-1 16,6 0 1-16,-3-6-3 15,5-3 2-15,2-8-2 16,8-7 0-16,6-8 0 15,7-8 0-15,6-10 0 16,5-12 0-16,4-6 0 16,4-9 0-16,0-12 0 15,-35 42 0-15,33-50 0 16,-33 50 0-16,41-56 0 15,-41 56 0-15,35-57 0 16,-35 57 0-16,0 0 0 16,55-57 0-16,-36 48 0 15,19 1 0-15,-10 9 0 0,10 19-4 16,-14 10-3-16,4 12-3 15,2 6-13-15,-8-6-15 16,20-17-4-16,-12-12 3 16,19-5-1-16</inkml:trace>
  <inkml:trace contextRef="#ctx0" brushRef="#br0" timeOffset="11211.121">16785 1227 101 0,'32'-58'44'16,"-32"58"-1"-16,0 0 0 15,-55-32-19-15,19 39-24 0,-13 6 0 16,4 17 0-16,0 8 0 16,7 12 0-16,10 1 0 15,30-5 0-15,12-11 0 16,10-13 0-16,9-11 0 15,9-12 0-15,0-10 0 16,8-16 0-16,2-12 0 16,-52 39 0-16,48-47 0 15,-48 47 0-15,59-50 0 16,-59 50 0-16,45-48 0 15,-45 48 0-15,42-27 0 16,-19 18 0-16,-23 9 0 16,5 44 0-16,-23 11 0 15,-11 20 0-15,-19 17 0 0,-3 14 0 16,2-16 0-16,1 1 0 15,2-10 0-15,0-11-2 16,2-12 1-16,-3-12 1 16,2-11 0-16,0-14-1 15,-1-12 0-15,-2-13-1 16,4-12 0-16,0-10-1 15,9-6-6-15,-2-22-8 16,21-1-9-16,-12-13-13 16,24 7-1-16,-3-4-1 15,17 6-1-15</inkml:trace>
  <inkml:trace contextRef="#ctx0" brushRef="#br0" timeOffset="11898.1897">17752 1170 110 0,'0'0'40'16,"-21"-35"1"-16,33 35-9 0,8 1-32 16,14 7 1-1,-34-8-1-15,55 6 2 0,-55-6 0 16,89 4-1-16,-89-4 1 15,86-7 0-15,-86 7 2 16,87-15-2-16,-87 15 1 16,68-28-1-16,-68 28-1 15,0 0 1-15,45-40-1 16,-45 40 0-16,0 0 0 15,0 0 0-15,-73-17 0 16,10 31 2-16,-19 7-5 16,6 19 4-16,5 6-2 15,23 12 0-15,21-5 0 16,41-7-2-16,26-15-2 15,17-10-3-15,28-4-14 0,-6-19-20 16,26 3-1-16,-4-11-1 16,16-1 0-16</inkml:trace>
  <inkml:trace contextRef="#ctx0" brushRef="#br0" timeOffset="12349.2348">19358 782 92 0,'28'-71'40'16,"-28"71"2"-16,15-76-9 15,-15 76-28-15,3-75-1 16,-3 75 2-16,-16-68-1 15,16 68-1-15,-35-56 0 16,35 56-1-16,-55-40-1 16,55 40 0-16,-70-14-1 15,70 14 0-15,-82 18 0 16,82-18-1-16,-85 59 0 15,85-59 2-15,-84 93-2 16,50 3 0-16,-35 38-1 16,26 11 0-16,14-4-1 0,20-12-1 15,9-21-2-15,13-22-2 16,7-25-11-16,-12-39-13 15,11-11-10-15,-19-11 0 16,23-26 1-16</inkml:trace>
  <inkml:trace contextRef="#ctx0" brushRef="#br0" timeOffset="12522.2521">18787 1151 111 0,'-42'-54'42'0,"42"54"2"16,0 0-3-16,0 0-40 15,7-49-4-15,-7 49-8 0,45-17-29 16,-45 17-1-16,75-9 0 16,-75 9 0-16</inkml:trace>
  <inkml:trace contextRef="#ctx0" brushRef="#br0" timeOffset="12934.2933">20392 547 108 0,'0'0'42'0,"-6"-90"1"16,6 90-10-16,-31-74-29 15,31 74 0-15,-50-43-1 16,50 43-1-16,-68 0 1 15,68 0-2-15,-90 12 1 16,35 19-1-16,2 9 0 16,1 10 0-16,0 6 1 15,-44 39-1-15,17 44 0 16,17 1-2-16,25-11 1 15,15-11-3-15,27-20 0 0,12-21-5 16,11-27-8-16,14-19-14 16,-22-19-12-16,8-7 1 15,-11-12 0-15,1-10 1 16</inkml:trace>
  <inkml:trace contextRef="#ctx0" brushRef="#br0" timeOffset="13231.323">19587 1037 114 0,'-47'-34'42'0,"47"34"1"15,0 0-9-15,-55-39-31 0,55 39 0 16,0 0-1-16,0 0 2 15,0 0 0-15,0 0-1 16,0 0 0-16,0 0-3 16,59-15 0-16,-59 15 0 15,74 0 0-15,-74 0 0 16,88 5 0-16,-39-4-3 15,8 1-11-15,-11-3-15 16,9-1-15-16,-8 0-1 16,3-2 0-16,-50 4 0 15</inkml:trace>
  <inkml:trace contextRef="#ctx0" brushRef="#br0" timeOffset="14129.4128">20235 1018 89 0,'-51'-3'38'0,"51"3"1"16,0 0-5-16,0 0-28 15,0 0-1-15,0 0 1 16,0 0-1-16,0 0-1 15,72 42-1-15,-72-42 0 16,69 10-1-16,-69-10-1 16,82 1 0-16,-82-1 0 15,86-7 0-15,-86 7-2 16,86-14 0-16,-86 14 0 15,80-20 1-15,-80 20-1 0,68-27 0 16,-68 27 0 0,0 0 0-16,49-50 2 0,-49 50-1 15,0 0 0-15,0 0 0 16,0 0 1-16,-64-51-1 15,64 51 2-15,-71-2 1 16,71 2 0-16,-87 16 0 16,40-2-1-16,47-14 1 15,-51 31 0-15,-27 22 0 16,10 4-3-16,27 6 0 15,25-6 0-15,35-4 0 16,25-9 0-16,30-16-3 16,12-21-2-16,3-11-2 15,14-10-14-15,-103 14-11 0,94-32-8 16,-48 15-1-16,9-3 0 15,-55 20 1-15</inkml:trace>
  <inkml:trace contextRef="#ctx0" brushRef="#br0" timeOffset="14670.4669">21543 917 92 0,'0'0'38'15,"0"0"3"-15,0 0-4 16,0 0-32-16,0 0-1 16,0 0 0-16,0 0 1 15,-62-34 1-15,62 34 1 16,-64 22-2-16,64-22 0 15,-71 29-1-15,71-29-2 0,-48 31-2 16,-23 20 0-16,1 3 0 16,14 6 0-16,16-2 0 15,25-2 0-15,17-6 0 16,25-6 0-16,18-24 0 15,6-6 0-15,15-8 0 16,9-14-4-16,7-12-1 16,-82 20-2-16,95-35-12 15,-95 35-13-15,100-48-10 16,-100 48-1-16,94-57 1 15,-94 57-1-15</inkml:trace>
  <inkml:trace contextRef="#ctx0" brushRef="#br0" timeOffset="15069.5068">22268 354 94 0,'0'0'39'16,"0"0"1"-16,0 0-5 16,-47-2-29-16,47 2 0 0,0 0-1 15,-45 27 0-15,45-27-1 16,-37 75-1-16,37-75-1 15,-30 96 1-15,13-43-1 16,3 4-1-16,17-23-2 16,-27 85 1-16,-2-5-3 15,7-11-1-15,2-13-9 16,-7-31-19-16,16-13-11 15,-5-21 3-15,13-25-3 16</inkml:trace>
  <inkml:trace contextRef="#ctx0" brushRef="#br0" timeOffset="15308.5307">21800 844 105 0,'0'0'43'0,"0"0"1"15,-12-56-2-15,12 56-39 16,0 0-1-16,55-27-1 16,-55 27-1-16,63 0 0 15,-63 0-3-15,83 6-3 16,-36-5-19-16,5 5-17 15,-5-9 1-15,-47 3-1 16,84-1-1-16</inkml:trace>
  <inkml:trace contextRef="#ctx0" brushRef="#br1" timeOffset="22479.2477">3588 1859 52 0,'0'0'30'0,"0"0"1"16,0 0-1-16,0 0-28 16,0 0 1-16,0 0 0 15,0 0 0-15,19 1 1 16,-19-1 0-16,27-1-1 15,-12-3 2-15,7 4-2 16,-3-2-1-16,7 2 0 16,0 0 0-16,2 2 0 15,-3 2-1-15,2 2 0 16,0-1-1-16,4 2 0 15,1-1 1-15,2 1-1 16,1-4 1-16,4 1-1 16,4-3 0-16,4 0 1 15,-1-1 0-15,3-1-1 0,-2-1 1 16,2 5-1-16,2-3 1 15,1 0-1-15,5 0 1 16,3-1-1-16,1 0 0 16,8-1 1-16,0-1-1 15,3-1 0-15,2-3 1 16,1 1-1-16,1 0 1 15,-4 0-1-15,2 0 1 16,-2 2 0-16,-1 2-1 16,0-1 1-16,-3 2-1 15,-3 4 0-15,-3-2 0 16,1 1 1-16,-5 0-1 15,1 2 0-15,-4-1 0 16,5 0 1-16,-1-2-1 0,5-1 0 16,2-1 1-16,2-1 0 15,3-1-1-15,1 0 0 16,2-2 0-16,0 1 1 15,-1 1-1-15,0 0 0 16,-4-1 0-16,1 3 0 16,4-5 1-16,-3 3-1 15,-1-1 0-15,1 0 0 16,-1-2 0-16,-2 1 0 15,-3-2 1-15,-3 4-1 16,-4-2 1-16,-3 1 0 16,-4 0 0-16,0 2-1 15,-7 1 1-15,-4 1-1 16,-3-1 1-16,0 2-1 0,-4 0 0 15,-3 0 0-15,-4 3 0 16,0-3 0-16,-3-1 0 16,-1 0 0-16,-1-1 0 15,-4-3 0-15,2 1 0 16,-5-1 0-16,-4 2 0 15,-10 2-2-15,15-4-6 16,-15 4-26-16,0 0-2 16,-14-12 0-16,14 12-2 15</inkml:trace>
  <inkml:trace contextRef="#ctx0" brushRef="#br2" timeOffset="35607.5604">9041 2967 23 0,'0'0'28'15,"12"-15"0"-15,-12 15-9 16,0 0-7-16,0 0 0 15,0 0 0-15,4 23 0 0,-12-13-4 16,9 17-2-16,-5-2-2 16,4 13 2-16,-7 5-3 15,3 10-1-15,1 8 2 16,2 17-2-16,-3 5 0 15,2 13 1-15,-2 5-1 16,1 9 1-16,-3 1-1 16,5 9 0-16,-3 1-1 15,3 7 0-15,0 2 0 16,-2 7-1-16,1 9 2 15,0 5-2-15,-1 4 2 16,-4 3-1-16,-1-4 3 16,-3-5-1-16,0-4 1 0,-1-8-1 15,0-13 0 1,1-14-1-16,-2-14 1 0,5-13-1 15,2-12-1-15,-1-15-1 16,5-14-1-16,0-16-3 16,4-4-6-16,-2-22-27 15,0 0-3-15,-10-15 1 16,8-1-1-16</inkml:trace>
  <inkml:trace contextRef="#ctx0" brushRef="#br2" timeOffset="36262.6259">8609 5623 68 0,'-4'-19'34'0,"4"19"-1"16,-3-22 0-16,3 22-29 16,-1-22 1-16,1 22-1 15,8-18 1-15,-8 18-2 16,16 5 2-16,-4 12-1 15,-2 8 1-15,5 13-1 16,-1 17 1-16,1 14-2 16,-1 9 1-16,-2 10-1 15,-3 8 0-15,-1 3-1 16,-3-2-1-16,4-8 1 15,-3-11-1-15,9-13 2 16,2-18-2-16,9-21 1 16,7-24 0-16,10-22-2 0,8-26 2 15,8-18-3-15,6-24 3 16,2-12-3-16,0-11 0 15,-1-2 1-15,-5 0-1 16,-9 10-1-16,-9 12 0 16,-11 11 0-16,-11 22-1 15,-6 15-1-15,-6 19-3 16,-13-1-18-16,4 25-14 15,0 0 0-15,-10 19-1 16,1-13 0-16</inkml:trace>
  <inkml:trace contextRef="#ctx0" brushRef="#br2" timeOffset="37275.7272">10323 4441 50 0,'0'0'32'16,"0"0"1"-16,3-14-11 15,-3 14-9-15,0 0-4 16,0 0-1-16,0 0-2 15,0 0-1-15,0 0-2 16,0 0 0-16,2 10 0 16,-2 0 0-16,0 7 0 0,0 13 0 15,-1 10-1-15,0 20 1 16,-4 9 1-16,-1 18-2 15,-4 9 1-15,1 5-2 16,-4-1 1-16,2-7-1 16,4-9 0-16,3-14-1 15,2-15-1-15,2-20-4 16,13-7-12-16,-13-28-21 15,22 3 0-15,-15-21-1 16,10-3 0-16</inkml:trace>
  <inkml:trace contextRef="#ctx0" brushRef="#br2" timeOffset="37839.7836">10285 4517 45 0,'0'0'33'16,"0"0"2"-16,16-12-1 15,-3-6-20-15,15 6-4 16,1-8-3-16,13 6-1 0,2-8 0 16,10 1-2-16,0-1-2 15,2 5 0-15,-1 2-1 16,-3 3-2-16,-6 10-5 15,-12-4-11-15,-2 19-19 16,-19 0 0-16,-3 12-1 16,-14-4 0-16</inkml:trace>
  <inkml:trace contextRef="#ctx0" brushRef="#br2" timeOffset="38282.8279">10330 4832 18 0,'0'0'32'15,"0"0"-2"-15,0 0-4 16,0 0-5-16,0 0-3 15,0 0-2-15,0 0-3 16,0 0-4-16,0 0-4 16,0 0 2-16,12 0-2 0,-12 0-1 15,21-5 0-15,-2-1-1 16,13 2-1-16,2-7 1 15,13 0-2-15,5-7 0 16,4 1 0-16,0-2-1 16,-1 0-1-16,-5 4 0 15,-8 0-3-15,-3 13-5 16,-21-7-23-16,0 17-6 15,-18-8-1-15,1 18 0 16</inkml:trace>
  <inkml:trace contextRef="#ctx0" brushRef="#br2" timeOffset="39181.9178">10945 4926 65 0,'9'-10'36'0,"-9"-3"-2"15,0 13 2-15,0 0-31 16,-17-3-1-16,-2 6 4 16,0 13-4-16,-8 4 2 15,0 9-3-15,-6 7 2 16,4 7-3-16,-2 2 3 15,8 7-2-15,7-3-1 16,9 1-1-16,11-8 0 16,14-8 0-16,8-9 0 15,11-13-1-15,9-13 0 16,1-11 0-16,5-16 1 15,-2-8-1-15,-7-10 0 16,-5-5 0-16,-5-1-1 16,-11 0 2-16,-9 2-2 0,-11 6 2 15,-9 9-3-15,-4 9 3 16,-7 10-3-16,-5 8 2 15,-3 9 0-15,4 3-1 16,3 2 1-16,10 0-1 16,9-6 1-16,9 2 2 15,12-9-2-15,13-4 1 16,6-2 0-16,7 2 0 15,-2 4-1-15,2 7 2 16,-11 10 0-16,-5 14-3 16,-12 13 3-16,-10 12-2 15,-13 7 2-15,-7 4-2 16,-6 1 2-16,-3-3-2 0,1-9 0 15,0-8 1-15,5-15-1 16,14-26 1-16,0 0 0 16,8-21 0-16,10-19 0 15,7-9 0-15,0-10-1 16,3-4 2-16,-4 0-2 15,0 5 1-15,-10 9-2 16,0 6 1-16,-8 13-2 16,2 11 0-16,-3 6 0 15,-5 13-3-15,28-6 0 16,-8 4-1-16,12 10-2 15,1-8-2-15,19 17-13 16,-9-18-13-16,14 13-1 16,-8-11 1-16,7 10 1 0</inkml:trace>
  <inkml:trace contextRef="#ctx0" brushRef="#br2" timeOffset="39424.9421">12020 4843 93 0,'-17'-6'38'16,"-11"-4"2"-16,3 16-1 15,-6 0-34-15,-8 13-1 16,1 4 1-16,0 14-1 16,0 5 0-16,6 5-2 15,6-1 2-15,12-2-3 16,13-4 1-16,11-9-1 15,16-8-2-15,11-10-2 16,12-5-2-16,2-17-5 0,22 11-20 16,-16-19-11-16,9 3 0 15,-17-11 0-15,3 5 0 16</inkml:trace>
  <inkml:trace contextRef="#ctx0" brushRef="#br2" timeOffset="39785.9782">12242 4980 99 0,'-17'10'40'15,"11"12"0"-15,-8-10 0 16,17 6-36-16,-6-5 0 16,12-1 0-16,6-6-2 15,7-7 0-15,7-9 0 16,5-6-1-16,4-5-1 0,7-9 2 15,-1-2-3-15,-6-1 2 16,-3-2-2-16,-10 2 1 16,-5 2-1-16,-11 4 2 15,-13 9-1-15,-15 7-2 16,-12 17 2-16,-7 14 0 15,-12 13 2-15,-1 18-2 16,-1 13 1-16,2 11 0 16,11 3 0-16,14-5 0 15,18-7 1-15,19-15-3 16,25-19-2-16,15-28-5 15,38-9-14-15,2-38-16 16,34-7-5-16,6-25 2 16,24-4-4-16</inkml:trace>
  <inkml:trace contextRef="#ctx0" brushRef="#br2" timeOffset="41092.1088">8900 6852 53 0,'0'0'34'0,"0"0"-1"0,11-2 0 15,0 28-10 1,-12 4-19-16,3 17-2 0,1 12 1 16,1 16-2-16,3 8 0 15,-4 8-3-15,3 3-4 16,-8-11-25-16,9 0-3 15,-3-17 0-15,4-13 0 16</inkml:trace>
  <inkml:trace contextRef="#ctx0" brushRef="#br2" timeOffset="41814.181">8804 7179 62 0,'12'6'33'0,"5"5"-1"15,5-7 0-15,6 4-29 16,8-8 0-16,12 1-1 16,9-2-1-16,11 0 1 15,8-6-1-15,14-2 1 16,9-3-2-16,14 1 2 15,9-5-1-15,16 1 1 16,7-4-2-16,10-3 2 0,17 3-2 16,10 4 0-16,4-2 1 15,12 2-1-15,6-2 1 16,3 5-1-16,7 3 2 15,7-1-1-15,-3 0 1 16,8 1 0-16,5 1 0 16,4-3 0-16,7-1 0 15,10-2-1-15,3-5 0 16,6 0 0-16,11-1 0 15,1-2-1-15,6-4 0 16,0 0 1-16,7 0-1 16,3-1 0-16,0 3 0 15,6 3 0-15,-3-1 0 16,3 4 0-16,-1-1 1 0,-1 4 0 15,-2-2 0-15,-2 2 1 16,-10 1 0-16,3 0-1 16,-8-2 1-16,-4 4 0 15,-10-1 0-15,0 3-1 16,-16 0 1-16,-1 5-1 15,-13 0 0-15,-9-1 1 16,-12 0-1-16,-8 3 0 16,-11-5 0-16,-8-1-1 15,-14-3 1-15,-10-1-1 16,-14 0-3-16,-15-6-3 15,-5 12-22-15,-33-9-11 16,-12 8 2-16,-29-2-3 16,-8 7 2-16</inkml:trace>
  <inkml:trace contextRef="#ctx0" brushRef="#br2" timeOffset="49648.9644">20373 2491 35 0,'10'-9'29'16,"-2"-5"3"-16,-1 1-4 15,6 6-17-15,-10-10-3 16,9 13 1-16,-13-7-1 16,1 11-2-16,0 0 1 0,0 0-3 15,0 0 0-15,0 0-1 16,0 0-1-16,-14 15 0 15,14-15-1-15,-13 26 1 16,3-5-1-16,-5 8 1 16,-4 8 0-16,-9 11 0 15,-4 10-1-15,-11 9 1 16,-2 4 0-16,-10 4 0 15,0-2 0-15,3 1-1 16,-1-9 0-16,11-7 0 16,2-11 0-16,11-9 0 15,7-10 0-15,11-5 0 16,7-9-1-16,4-14 0 15,15 12 1-15,5-12-1 0,3 0 0 16,8-5 1-16,4-1-1 16,6-1 1-16,8-5-1 15,8-2 0-15,9-1 1 16,3-1-1-16,4 2 0 15,1 2 0-15,-4 3 0 16,-1 4 0-16,-10 7 0 16,-11 0 1-16,-10 2-1 15,-11 7 0-15,-7-7 0 16,-6-4 0-16,-14 0 1 15,14-20-1-15,-12-1 0 16,2-6 0-16,-3-6 1 16,-4-6-1-16,-3-4 1 15,-6-4-1-15,-7 1 0 0,-3 0 0 16,-8-3 0-16,-4 3-1 15,-4 2 0-15,-1 3 0 16,8 4-1-16,4 0-2 16,13 13-3-16,-3-9-31 15,26 17 1-15,0-6-1 16,13 14-1-16</inkml:trace>
  <inkml:trace contextRef="#ctx0" brushRef="#br2" timeOffset="50596.0591">20483 2402 49 0,'0'0'32'16,"1"-10"1"-16,-1 10 0 15,-5-14-19-15,5 14-10 16,-11-6 2-16,11 6-1 16,-21 2 1-16,9 8-2 15,-6-4-1-15,4 5 1 16,-3 3-2-16,4 2 0 15,0 2 0-15,8 4 0 16,1-3-1-16,7-1 0 16,3 1 0-16,3-4 0 15,6-4-1-15,3-4 1 16,-2-7 0-16,2-5 0 15,0-5 0-15,0-6-1 16,-3-4 1-16,-1-3 0 16,-6-3-1-16,-2 0 1 0,-4 2-1 15,-3 3 1-15,-5 5-1 16,-3 8 0-16,-8 7 0 15,-3 8 0-15,-4 7 0 16,-1 3 0-16,1 6 0 16,2 0 0-16,1 3 0 15,8-7 0-15,9 3 0 16,8-6 0-16,12-2 1 15,8-4-1-15,7-2 0 16,7-4 0-16,1-3 1 16,-2-2-1-16,-3-7 0 15,-6 0 1-15,-8-6-1 16,-8-2 1-16,-11-2-1 15,-9 0 1-15,-12 0-1 0,-3 1 0 16,-10 6 0-16,0-1 0 16,-7 7 0-16,7 5 0 15,0 3 0-15,5 3 0 16,12 4 0-16,8 2 0 15,8-12 0-15,24 17 1 16,5-12-1-16,7-4 0 16,3-3 1-16,-1-3-1 15,0-2 1-15,-11-2 0 16,-6-3-1-16,-12 2 1 15,-9 10-1-15,-18-16 0 16,-5 11 0-16,-8 4 0 16,0 4-1-16,-4 1-3 15,9 19-8-15,-5-13-26 0,22 15 0 16,-2-12-1-16,17 13-1 15</inkml:trace>
  <inkml:trace contextRef="#ctx0" brushRef="#br2" timeOffset="52677.2672">20354 3628 15 0,'15'7'19'0,"-15"-7"3"0,0 0-9 15,0 0-3-15,0 0 2 16,0 0 0-16,0 0 0 16,6 15 1-16,-6-15-1 15,3 20-4-15,-6-3-3 16,8 8 0-16,-5 4-2 15,3 11-1-15,-6 4 0 16,1 9 1-16,-1 2 0 16,3 11 0-16,-2 1 0 15,4 8-1-15,0-4 1 16,6 6-1-16,2-7 0 15,0 5-1-15,2 0 0 16,-1 1-1-16,-4 3 0 16,-2 2 1-16,-5 6 1 0,-6 4-1 15,-8 1 1-15,0 1-1 16,-3-3 1-16,-1 0 0 15,6-8 1-15,0 0-2 16,4-7 0-16,4-6 2 16,4-2 0-16,0-1-1 15,5 1 1-15,-5 2-1 16,-2 0 1-16,-1 0-1 15,-1 2 0-15,-4-2-1 16,1 5-1-16,-1-4 2 16,-3 0-2-16,1 1 2 15,2 0-1-15,-2 1 1 16,1 4-2-16,5-1 2 15,-2 2-2-15,2 5 0 16,0-3-1-16,3 0-1 0,1-2 1 16,-3-7-1-16,3-3-2 15,-4-16-6-15,8-4-27 16,-11-22-1-16,10-10-1 15,-3-15 1-15</inkml:trace>
  <inkml:trace contextRef="#ctx0" brushRef="#br2" timeOffset="53015.301">20669 6127 85 0,'-17'16'35'16,"-15"6"1"-16,-7 16 1 16,-22 9-29-16,-10 23-1 15,-18 18-2-15,-2 20 1 16,-8 7-4-16,5 5 2 15,8 1-8-15,10-16-29 16,26-12-6-16,16-25 1 16,25-24-2-16</inkml:trace>
  <inkml:trace contextRef="#ctx0" brushRef="#br2" timeOffset="53864.3859">9182 6832 70 0,'0'0'35'16,"0"0"-1"-16,0 0 0 15,-16 4-27-15,3 12-1 16,-14 6-1-16,-7 15 0 16,-17 12-2-16,-10 16-1 15,-10 12 0-15,-2 17-1 16,-3 3 0-16,5-1-4 0,20-2-31 15,9-15-2-15,25-18-1 16,12-19-2-16</inkml:trace>
  <inkml:trace contextRef="#ctx0" brushRef="#br2" timeOffset="54978.4973">12726 6447 66 0,'0'0'34'0,"9"-15"0"15,-12 4-1-15,3 11-26 16,-21-26-1-16,6 15-1 16,-13-6 2-16,-1 8-3 15,-12 1 1-15,-1 12 0 16,-12 4-1-16,3 10 2 15,-7 11-2-15,7 7 0 16,3 9-2-16,8 2 2 16,14 2-2-16,11-3 0 0,16-11-1 15,12-7-1-15,16-15 0 16,9-17 1-16,16-16-1 15,8-18-1-15,5-17 1 16,5-13-1-16,-2-11 2 16,3-8-2-16,-7-3 2 15,-8-2-3-15,-9 6 3 16,-12 13-1-16,-15 13 1 15,-13 17 0-15,-16 23 0 16,-8 27 0-16,-10 24-1 16,-6 24 1-16,-4 18-1 15,0 15 0-15,8 9 0 16,5 4 1-16,13-6-3 15,9-8 1-15,19-11-6 16,8-25-5-16,23-4-25 0,-1-29 0 16,17-4-2-16,-6-22 0 15</inkml:trace>
  <inkml:trace contextRef="#ctx0" brushRef="#br2" timeOffset="55179.5174">13310 6348 109 0,'-22'4'36'0,"6"15"5"15,-9 5-11-15,7 17-26 16,0 6-2-16,2 8 1 16,8 1-2-16,2-1 1 15,7-7-5-15,2-14-6 16,14-2-28-16,2-23-1 0,8-6 0 15,1-26-1-15</inkml:trace>
  <inkml:trace contextRef="#ctx0" brushRef="#br2" timeOffset="55329.5324">13324 6066 86 0,'-19'0'33'0,"8"13"-6"15,6 1-27-15,10 9-32 16,11-7-2-16,13-1 0 15</inkml:trace>
  <inkml:trace contextRef="#ctx0" brushRef="#br2" timeOffset="55640.5635">13822 6267 100 0,'-41'21'39'0,"3"6"1"16,-13-9-2-16,13 7-33 15,-5-6-1-15,14 3-1 16,9-6 0-16,16-2-1 15,15-4-1-15,17-3 0 16,13-2 0-16,6-2 0 16,3 2-1-16,1 4 3 15,-5 3-3-15,-8 6 1 16,-13 6 0-16,-15 11 0 0,-12 5-1 15,-13 3 1-15,-11 1-1 16,-1-4 0-16,-2-4 0 16,3-13-2-16,9-8-2 15,17-15-6-15,8-27-28 16,6-15-2-16,26-5 1 15,0-23-4-15</inkml:trace>
  <inkml:trace contextRef="#ctx0" brushRef="#br2" timeOffset="55842.5837">14234 5826 105 0,'-17'31'39'16,"3"23"0"-16,-9 3 0 15,3 15-36-15,5 4-1 0,6 12 0 16,2 1 0-16,1-3 0 15,1-2-3-15,1-5 0 16,7-7-10-16,-7-20-24 16,8-7-5-16,-7-23 3 15,7-8-4-15</inkml:trace>
  <inkml:trace contextRef="#ctx0" brushRef="#br2" timeOffset="56031.6026">13996 6332 104 0,'-7'-13'38'0,"17"17"1"0,2-5-2 16,10 2-36-16,15 0-2 16,10-5-3-16,12 8-4 15,-1-11-2-15,16 12-27 16,-8-9-1-16,8 10 0 15,-10-7 0-15</inkml:trace>
  <inkml:trace contextRef="#ctx0" brushRef="#br2" timeOffset="56752.6747">14782 6298 98 0,'-29'-21'38'16,"5"18"1"-16,-13-4-3 16,0 17-29-16,-11 3-1 15,1 15-2-15,-4 9 0 0,3 6 1 16,2 3-1-16,12 1 1 15,9-7-3-15,13 2 2 16,19-14-3-16,15-12 1 16,15-15-2-16,14-13 0 15,6-12 0-15,8-8 0 16,-3-6 0-16,0-5 0 15,-10 0 0-15,-9 1-2 16,-11 6 2-16,-9 7-2 16,-14 12 2-16,-9 17 0 15,0 0 0-15,-23 1 0 16,4 16 0-16,4 12-1 15,-1 4 1-15,9 2 1 16,5 2-4-16,7-3 2 0,9-3-4 16,4-8-1-16,20-1-8 15,-15-22-15-15,20 2-12 16,-12-20 1-16,13 0 2 15,-11-12-1-15,15 1 26 16,-16-10 4-16,0-5 11 16,1 12 20-16,-13-5 12 15,0 13 1-15,-15 2-1 16,-5 22 4-16,-12-9-24 15,5 30-2-15,-15 3-3 16,3 16-2-16,-4 4-2 16,5 8 1-16,-1-1-3 15,9-1 2-15,3-8-2 16,10-5 0-16,5-21-1 0,12-10 0 15,5-18-1-15,5-13-2 16,6-12 2-16,-1-8-2 16,2-9 2-16,-3-3-2 15,-4 1 1-15,-5 3-1 16,-5 10 1-16,-6 11 0 15,-5 12 0-15,-9 20 0 16,11 0 0-16,-9 20 0 16,0 10 0-16,-2 11-1 15,3 4-1-15,-1 1 0 16,7 7-8-16,-6-19-14 15,19 5-17-15,-7-15 3 16,14-2-3-16,-5-20 2 16</inkml:trace>
  <inkml:trace contextRef="#ctx0" brushRef="#br2" timeOffset="57209.7204">15990 6243 103 0,'-22'-16'39'0,"6"15"2"15,-13-1-2-15,5 5-35 16,-13 7-1-16,1 12 0 15,-1 5 0-15,-1 6 0 16,5 5-1-16,4 2 2 16,12-1-2-16,11-4 0 15,12-3-3-15,16-10 0 16,23 2-13-16,-2-22-22 0,22 1-6 15,-5-14-1-15,9-5 1 16</inkml:trace>
  <inkml:trace contextRef="#ctx0" brushRef="#br2" timeOffset="57555.755">16185 6312 108 0,'-9'22'40'0,"-2"-9"1"16,19 4-1-16,7-8-37 15,7-4-2-15,5-5 1 16,9-5-1-16,-1-5 1 0,3-7-1 16,-2-5 0-1,-5 0-1-15,-11-7 1 0,-6 3-1 16,-12-1 0-16,-11 4 0 15,-13 9 1-15,-14 10 0 16,-10 9 0-16,-8 15 1 16,-7 11-1-16,4 12 0 15,1 6 0-15,14 2 3 16,13 1-2-16,21-6-2 15,21-10-2-15,20-17-3 16,27 2-21-16,2-30-14 16,20-5-1-16,-5-16-3 15,16-4 0-15</inkml:trace>
  <inkml:trace contextRef="#ctx0" brushRef="#br2" timeOffset="58470.8465">2649 8116 53 0,'2'-21'35'0,"6"11"0"15,-8 10 1-15,19 1-11 0,-17 10-18 16,7 23 0-16,-5 12-1 15,5 22 0-15,-8 10-1 16,2 17 0-16,-3 6-2 16,0 6-1-16,-1-6 0 15,4-4-2-15,0-12 0 16,3-12-3-16,7-9-7 15,-7-30-26-15,14-10-2 16,-7-24 0-16,6-11-2 16</inkml:trace>
  <inkml:trace contextRef="#ctx0" brushRef="#br2" timeOffset="58702.8697">2180 8153 111 0,'-18'1'39'15,"18"-1"1"-15,12-2-8 16,22-4-30-16,24 0-1 16,24-5 0-16,13 0 0 15,10 2-1-15,12-5-2 16,9 8-2-16,-2-3-8 15,7 14-24-15,-23-2-3 16,-5 17 0-16,-19 1 0 16</inkml:trace>
  <inkml:trace contextRef="#ctx0" brushRef="#br2" timeOffset="59356.9351">3500 8453 93 0,'-24'11'37'15,"9"6"1"-15,-15 3 1 16,1 17-33-16,-9 4 1 16,4 11-2-16,-3 4 0 15,8 7-1-15,6-2 0 16,14-2-1-16,14-8-1 15,19-11-1-15,18-12-1 16,13-18 1-16,11-13-1 0,6-15 0 16,3-10 0-16,-3-12 0 15,-11-9-1-15,-9-4 0 16,-17-1 0-16,-13 2 0 15,-16 3 0-15,-14 7 0 16,-12 3 0-16,-7 11 1 16,-1 7 0-16,-4 7 0 15,6 6 1-15,5 6-1 16,10 2 0-16,11 0 0 15,15-1 1-15,14-2-1 16,11-4 0-16,10 3 1 16,3-3-1-16,4 3 0 15,1 4 1-15,-6 10-1 0,-6 8 1 16,-15 9 1-16,-5 13-1 15,-12 8 0-15,-11 8 0 16,-8 0 0-16,-4 5 0 16,0-5 0-16,-1-7 0 15,5-6-2-15,0-15 1 16,8-15 1-16,-3-13-1 15,25-19 0-15,-8-16 1 16,4-10 1-16,4-7-2 16,-7-8 0-16,2-3-2 15,-2 0 2-15,0 4 0 16,-4 7-1-16,1 10-2 15,-1 4-1-15,6 12-1 16,7-5-8-16,16 26-10 0,-5-13-14 16,24 15-4-16,-6-4 1 15,17 12-2-15</inkml:trace>
  <inkml:trace contextRef="#ctx0" brushRef="#br2" timeOffset="60017.0011">5245 8540 78 0,'10'-21'35'0,"-2"-5"-1"15,2 6-8-15,-15-10-19 16,5 8-1-16,-15-1 1 16,-1 14-1-16,-14 6 0 15,-2 14 0-15,-9 9 0 16,-2 14-1-16,-2 8 0 15,2 10-1-15,1 3-1 16,9-2 0-16,7-7 0 16,12-5-2-16,14-15 2 15,14-11-2-15,16-19-2 0,12-18 1 16,16-14-1-16,8-7 1 15,1-7-1-15,4-4 1 16,-5 4-1-16,-10 6 1 16,-13 14 0-16,-11 14 0 15,-21 17 0-15,-12 19 1 16,-14 15 0-16,-15 21 0 15,-10 15 0-15,-5 14 0 16,-5 20 0-16,1 5-1 16,5 0 2-16,7-2-1 15,9-7 0-15,14-13 0 16,14-19-1-16,14-21 3 15,10-27-3-15,18-23 0 16,8-21 0-16,8-21-4 0,6-13 1 16,0-15-3-16,4 3-6 15,-13-20-9-15,13 20-9 16,-25-5-12-16,2 16 1 15,-19 3-1-15,-1 15 2 16</inkml:trace>
  <inkml:trace contextRef="#ctx0" brushRef="#br2" timeOffset="60453.0447">5990 8406 75 0,'0'-10'40'0,"-9"3"-1"0,-1 18 2 16,-14 1-22-16,-4 15-14 16,3 7-1-16,3 8 0 15,2 5 0-15,11 4 0 16,2-2 0-16,11-5-2 15,14-7 1-15,8-9-2 16,13-14 1-16,9-15-2 16,9-14 0-16,0-10 0 15,1-12-1-15,-5-6 1 16,-2-8 0-16,-13 0 0 15,-5-1-1-15,-10 6 2 16,-8 7-1-16,-7 5 0 16,-7 14 0-16,-1 20 0 15,-11 11 0-15,-1 17-1 0,-4 17 1 16,0 13-3-16,2 10 0 15,3 1-2-15,12 7-2 16,-1-22-10-16,26 11-7 16,-9-27-16-16,23-9 1 15,-1-26-2-15,11-9 2 16</inkml:trace>
  <inkml:trace contextRef="#ctx0" brushRef="#br2" timeOffset="60807.0801">6655 8533 86 0,'-8'18'40'0,"12"3"1"16,-4-21-1-16,34 24-27 15,-1-28-10-15,9-3 0 16,3-9-2-16,4-5 1 15,0-6-1-15,-3-2 0 16,-9-4 0-16,-10 2-1 16,-16 4 1-16,-17 4-1 15,-17 8 1-15,-14 11 0 16,-9 13 0-16,-7 12 0 15,-4 10 0-15,1 10 1 16,15 2 0-16,9 2-2 16,20-1 1-16,13-8-4 15,26-6-4-15,11-22-11 0,36 7-11 16,1-25-12-16,33-1 0 15,5-14-2-15,26 0 2 16</inkml:trace>
  <inkml:trace contextRef="#ctx0" brushRef="#br2" timeOffset="61141.1135">7579 8393 94 0,'0'0'41'0,"27"5"1"15,-4-13-2-15,16 20-27 16,6-23-14-16,9 1-1 15,6 5-2-15,-3-11-16 16,4 20-18-16,-18-5-1 16,-2 10-1-16,-21-3-2 15</inkml:trace>
  <inkml:trace contextRef="#ctx0" brushRef="#br2" timeOffset="61294.1288">7628 8739 122 0,'-30'20'41'16,"28"-2"1"-16,2-18-12 15,32-23-32-15,26 10-10 16,-4-15-25-16,21 9-4 16,-3-9 0-16,9 6-1 15</inkml:trace>
  <inkml:trace contextRef="#ctx0" brushRef="#br2" timeOffset="62225.2219">8987 8336 76 0,'0'0'38'16,"-5"14"-2"-16,5-14-1 15,16-24-27-15,2-9-2 16,15 0-1-16,8-12-1 15,8-2-1-15,4-6 0 16,2 4-1-16,-1 2 1 16,-9 11-2-16,-6 9 1 15,-10 9-1-15,-6 10 0 16,-8 11-1-16,-1 10 0 15,4 5 0-15,-2 6 0 16,8-1 0-16,7 5 1 16,10-2-1-16,9-3 1 15,9-2-1-15,3-7 1 16,8-7-1-16,2-6-1 15,-5-9-2-15,6-5-7 0,-19-20-26 16,13 2-1-16,-19-14-1 16,2 4-1-16</inkml:trace>
  <inkml:trace contextRef="#ctx0" brushRef="#br2" timeOffset="62782.2776">9826 8132 57 0,'-2'-14'25'15,"2"14"4"-15,-14-6 0 16,14 6-12-16,-15 0-2 15,15 0-3-15,-10 3-4 16,10-3 0-16,0 0-2 0,-15 17-1 16,3-3 0-16,-2 12-1 15,-3 10-1-15,-10 13 1 16,-5 9-1-16,-5 12 0 15,-2 2 0-15,4 7 0 16,4-6 0-16,12-6-1 16,12-11 1-16,18-16-2 15,21-16 1-15,23-16-2 16,18-15-2-16,16-13-1 15,9-8-2-15,5-15-8 16,10 11-16-16,-21-19-12 16,-3 11-1-16,-18-11-1 15,-11 12 1-15</inkml:trace>
  <inkml:trace contextRef="#ctx0" brushRef="#br2" timeOffset="72246.2239">2290 10976 57 0,'-7'18'36'0,"-6"-20"0"15,3-4-1-15,-12-19-17 16,-1-3-13-16,-11-16-2 0,-1-9 1 16,-9-14-1-16,-7-10 1 15,-7-10 0-15,-5 3 1 16,-5-1-1-16,4 5-2 15,2 4 2-15,8 12-2 16,10 4 0-16,14 8-1 16,19 1 0-16,17-1-1 15,23-2 0-15,11 0 0 16,14-3 1-16,7 8-1 15,0 7 0-15,0 11 0 16,-14 20 0-16,-13 24 1 16,-23 29-1-16,-25 23-1 15,-25 26 0-15,-18 27 2 16,-18 17-1-16,-5 11 1 0,5-3-2 15,10-8 2-15,20-14-2 16,31-22 1-16,38-21-1 16,34-34-4-16,38-16-16 15,14-38-21-15,29-7 3 16,3-23-2-16,12-6 2 15</inkml:trace>
  <inkml:trace contextRef="#ctx0" brushRef="#br2" timeOffset="72997.299">2790 10378 100 0,'-24'15'37'0,"9"0"1"15,-1-23-10-15,16 8-24 16,23-33 0-16,8-5-3 15,14-12 2-15,14-3-2 16,10-7 1-16,4 1-1 16,-3 9 1-16,-1 8-1 15,-13 10 0-15,-3 19 1 16,-14 14-1-16,-10 10 0 15,-11 14 1-15,1 8-2 16,-7 3 0-16,8 1 1 16,6-6-1-16,10-3 1 15,10-12 0-15,14-8-3 16,12-8 2-16,9-13-1 15,9-3-2-15,-2-15-8 16,4 5-24-16,-16-14-6 0,-1 7 2 16,-23-7 0-16</inkml:trace>
  <inkml:trace contextRef="#ctx0" brushRef="#br2" timeOffset="73351.3344">3734 10308 80 0,'5'-20'36'16,"-13"5"-2"-16,-5 26-3 15,-19 7-21-15,0 28 0 16,-15 13-1-16,4 20-1 15,-6 5-3-15,11 8 0 16,7-6-1-16,21-1-3 16,13-16 0-16,24-20-3 15,22-17-4-15,17-27-15 16,34 1-19-16,-1-22-3 15,15-1 2-15,6-9 1 16</inkml:trace>
  <inkml:trace contextRef="#ctx0" brushRef="#br2" timeOffset="73809.3802">4889 10422 98 0,'0'0'40'0,"35"-2"1"16,1-20-3-16,21-1-37 16,6-8 1-16,17 0-4 0,11 1-1 15,-8-6-28-15,3 17-7 16,-15 6 0-16,-15 14-3 15</inkml:trace>
  <inkml:trace contextRef="#ctx0" brushRef="#br2" timeOffset="73982.3975">4965 10735 75 0,'19'2'40'15,"30"-9"-1"-15,22-15-7 16,19-10-45-16,14-7-25 15,4-10 0-15,4 1-2 16</inkml:trace>
  <inkml:trace contextRef="#ctx0" brushRef="#br2" timeOffset="74616.4609">6515 9842 89 0,'0'0'34'0,"3"-16"0"15,-3 16-9-15,0 0-22 16,0 0 0-16,0 0-1 15,0 0 0-15,-8-14 1 16,8 14-1-16,0 0 1 16,0 0 0-16,2-13 0 0,-2 13 1 15,0 0-1-15,0 0 0 16,0 0 0-16,0 0 0 15,0 0-1-15,0 0-1 16,0 0 0-16,0 0 0 16,0 0-1-16,0 0 1 15,0 0 0-15,14 27 0 16,-8 8-1-16,0 14 1 15,-2 12-1-15,0 15 1 16,-8 13-1-16,-1 8 1 16,-6 3-2-16,-5-5 1 15,2-11-2-15,-1-16 0 16,10-11-3-16,-2-29-19 0,21-7-15 15,-2-25 0-15,11-6-1 16,-3-18 0-16</inkml:trace>
  <inkml:trace contextRef="#ctx0" brushRef="#br2" timeOffset="74846.4839">6539 9821 106 0,'11'-8'41'16,"10"12"1"-16,-1-15-2 16,11 7-36-16,3-7-2 0,4-1-1 15,8-2-1-15,7-2-3 16,3 9-6-16,-13-7-27 15,8 17-5-15,-13-4 1 16,-5 17-1-16</inkml:trace>
  <inkml:trace contextRef="#ctx0" brushRef="#br2" timeOffset="75050.5043">6533 10262 100 0,'-15'17'39'0,"23"-2"4"15,5-21-2-15,29-2-37 16,7-11-1-16,17-3-5 0,13-2-1 16,-4-12-26-16,15 15-10 15,-15-4-1-15,0 13-2 16</inkml:trace>
  <inkml:trace contextRef="#ctx0" brushRef="#br2" timeOffset="76243.6236">7232 10473 64 0,'0'0'35'16,"15"-16"0"-16,-4 22-5 15,-11-6-18-15,3 16-4 16,-6 1-2-16,4 13 0 15,-5 2-2-15,4 11 0 16,0 3-2-16,0 2 1 16,0 1-1-16,1-1-3 15,-1 0-1-15,1-7-3 16,6 6-12-16,-9-14-22 0,8-3 1 15,-8-10-2-15,6 0 1 16</inkml:trace>
  <inkml:trace contextRef="#ctx0" brushRef="#br2" timeOffset="76461.6454">7062 10957 88 0,'-16'4'39'0,"1"-4"1"16,15 0 1-16,0 0-35 15,29 4-2-15,14-16 0 16,16-2 1-16,14-5-3 0,9-4-1 16,9 4-4-16,-2-8-4 15,10 13-32-15,-20-3 0 16,-6 15-1-16,-22-1-3 15</inkml:trace>
  <inkml:trace contextRef="#ctx0" brushRef="#br1" timeOffset="84469.4461">9495 6146 47 0,'-10'-5'29'16,"10"5"1"-16,0 0-1 15,0 0-21-15,0 0-2 16,10 12-1-16,8-11 0 16,16 5 0-16,10-10 1 15,18 1-1-15,7-8-1 16,13-2 0-16,3-5-1 0,4-1-1 15,-4 1 0-15,-3 0-1 16,-15 4 0-16,-10 3 0 16,-15 4 0-16,-13 4-1 15,-11 1 1-15,-4 6-1 16,-14-4 1-16,0 0-1 15,-9 9 0-15,9-9 1 16,-19 7-1-16,19-7 0 16,-18 2 0-16,18-2 1 15,0 0-1-15,-10-2 0 16,10 2 0-16,0 0 0 15,0 0 2-15,9 20-1 16,-5-2 0-16,1 17 1 16,1 9 0-16,-2 13 0 0,-3 10 0 15,2 10 2-15,-6 3-2 16,1 3 1-16,0-4-3 15,-1-4 2-15,5-7-2 16,-1-5 2-16,3-9-3 16,1-3-2-16,3-5-2 15,-7-12-6-15,7 8-26 16,-8-14 0-16,3-5 1 15,-6-13-2-15</inkml:trace>
  <inkml:trace contextRef="#ctx0" brushRef="#br1" timeOffset="96859.685">16269 7504 56 0,'6'-11'38'16,"-3"-2"-1"-16,-3 13 0 16,7-10-11-16,-3 23-21 15,-8 6-2-15,4 17 0 16,-2 9 0-16,4 12-1 15,-5 13-1-15,3 8 0 16,0 2 0-16,-1-3-4 16,8-2-5-16,-7-16-29 15,10-9 1-15,0-22-1 16,6-16-3-16</inkml:trace>
  <inkml:trace contextRef="#ctx0" brushRef="#br1" timeOffset="97064.7055">16399 7412 99 0,'-7'-10'39'0,"5"-4"1"15,16 8-3-15,7-5-34 16,11 5-2-16,10 5-2 15,4-1-4-15,13 12-19 16,-11-5-14-16,7 7 0 16,-11-1 0-16,-1 5-1 15</inkml:trace>
  <inkml:trace contextRef="#ctx0" brushRef="#br1" timeOffset="97245.7236">16340 7668 81 0,'-24'18'36'0,"18"0"-2"16,15-10 1-16,25-3-35 16,18 4-11-16,8-7-23 15,7 1 1-15,3-3-2 16,-1 3 1-16</inkml:trace>
  <inkml:trace contextRef="#ctx0" brushRef="#br1" timeOffset="97678.7669">17083 7852 66 0,'0'0'37'16,"9"-13"-2"-16,-9 13 2 15,0 0-25-15,0 0-4 16,5 14-1-16,-1 10 1 15,-6 3-3-15,3 7-2 16,-4 4 1-16,1 8-2 16,-1 2 1-16,-2 4-2 15,0-3 0-15,-2 0-3 16,3-3-1-16,-3-9-6 15,12 4-28-15,-12-13-2 16,8 4 0-16,-4-11-1 0</inkml:trace>
  <inkml:trace contextRef="#ctx0" brushRef="#br1" timeOffset="97980.7971">16823 8371 94 0,'-10'2'40'16,"10"-2"0"-16,0 0-1 16,14 8-32-16,2-11-1 15,15 4-2-15,4-8 1 16,8 2-2-16,5-2-1 15,5-4 0-15,-1 0-1 0,4-2 0 16,0-2-1-16,-3-3-1 16,-3 4 0-16,-5-4-1 15,-4 8-1-15,-8-4-2 16,-2 9-5-16,-22-6-28 15,7 12-2-15,-16-1 0 16,0 0-1-16</inkml:trace>
  <inkml:trace contextRef="#ctx0" brushRef="#br1" timeOffset="98588.8579">17790 7703 99 0,'17'-8'38'0,"-2"-8"1"16,15 12-8-16,0-12-28 16,6 4-2-16,3 2 0 15,-2 3-5-15,10 10-31 16,-17-4-2-16,1 9 0 15,-12-3-2-15</inkml:trace>
  <inkml:trace contextRef="#ctx0" brushRef="#br1" timeOffset="98761.8752">17824 7875 92 0,'-22'17'38'0,"17"3"2"16,5-20-2-16,33 3-29 15,10-7-7-15,17-7-3 16,16 4-15-16,3-12-22 15,9 3 1-15,-3-10-1 16,-3 7-2-16</inkml:trace>
  <inkml:trace contextRef="#ctx0" brushRef="#br1" timeOffset="112677.2666">9554 2701 51 0,'7'-11'32'0,"-3"-4"3"16,-4 15-2-16,8-26-21 15,2 21-1-15,-9-13-4 16,-1 18 1-16,12-16-3 15,-12 16-1-15,0 0-1 16,9-11-1-16,-9 11 0 16,0 0 1-16,4 14-2 15,-2 2 1-15,-1 6-1 16,1 5 0-16,2 4 0 0,1 8 0 15,-1 2-1-15,0 6 0 16,0-1 0-16,3-2 0 16,0-3 1-16,-2 2-1 15,2-8 0-15,0-1 0 16,-5-8 0-16,6-7 1 15,-7-3-1-15,3-3 0 16,-4-13 1-16,0 0-1 16,0 0 1-16,0 0-1 15,0 0 1-15,-13-5 0 16,3 0-1-16,-5 2 1 15,-9 2 0-15,-3 3-1 16,-10 2 0-16,-4-1 1 16,-7 6 0-16,-4-1 0 15,-6-1-1-15,3 0 1 0,5 0-1 16,5-1 1-16,10-1-2 15,6-2 0-15,14 6-4 16,1-11-24-16,23 16-9 16,-9-14-1-16,32 16 0 15,-14-12-2-15</inkml:trace>
  <inkml:trace contextRef="#ctx0" brushRef="#br0" timeOffset="122709.2697">4434 2530 11 0,'0'0'26'0,"0"0"-2"15,0 0-2-15,12 2-6 16,-1 2-2-16,-11-4-4 16,23-4-2-16,-10 1-3 0,9 5 0 15,-3-5 0-15,4 6-1 16,-3-2-1-16,5 4 1 15,-2-3-2-15,4 4 0 16,1-3 0-16,3 2-2 16,4-1 1-16,4-3-1 15,7-1 0-15,5 0 1 16,6-3 0-16,5 3-1 15,1 0 1-15,4 4-1 16,9-2 1-16,-1 4-1 16,4 2 3-16,-3-1-2 15,10 1 0-15,1 1 1 16,2-2-1-16,6-1 1 15,3-5-1-15,7 0 0 0,5-2 0 16,4 0-1-16,2-7 1 16,5 4-1-16,3-1 1 15,-1 1-2-15,-4-2 1 16,-1 4 1-16,-3 0-1 15,-5 2 0-15,-3 1 0 16,1 0-1-16,-8 1 1 16,-3-3 0-16,-2 4 0 15,-3-3 0-15,-2 0 0 16,-1-2-1-16,-3 2 1 15,-5-1 0-15,0 2 0 16,-3-1 0-16,0 4 0 16,-5-1 0-16,-3 3 1 15,-2 0 0-15,-2 2 0 16,-1-1 0-16,-1 0 0 0,-3-3 0 15,5 1 0-15,3-2 0 16,6-1-1-16,5-4 0 16,1 0 1-16,5 0-3 15,3-5 2-15,2 1-1 16,4-1 1-16,-3 1-1 15,-1 0 0-15,-3 1 0 16,-2 1 0-16,-2 1 1 16,-3 1 1-16,-5 3-1 15,-5-1 0-15,-1 1 0 16,-3 2 0-16,-3 2 0 15,4-3 1-15,-1 2-1 0,2-2 0 16,2 2 0-16,2-2 0 16,2-1 0-16,4 0 1 15,2-2-1-15,5-1 0 16,2 2 0-16,4-3 1 15,0 3-1-15,2-3 0 16,-3 3 0-16,4-2 1 16,-2 1-1-16,3-3 0 15,-1 3 0-15,7-4 0 16,-3 2 0-16,4-2 1 15,-1 1-1-15,6-3 1 16,3-1-1-16,1 2 1 16,-3 0 0-16,3 0 0 15,1 1 0-15,-1 0-1 16,1-1 1-16,1 0-1 15,1 2 0-15,-3-3 0 0,2 0 1 16,-3 1-1-16,5-1 0 16,-2 0 0-16,3 2 0 15,-2 0 1-15,-2 0-1 16,2 3 0-16,-1-1 0 15,0 1 0-15,2 2 0 16,3 0 0-16,1 2 0 16,1-2-1-16,3 1 1 15,5-2 0-15,6-1 0 16,3 0 0-16,0-1 0 15,-1-1-1-15,3 0 1 16,6 0 0-16,2 0 0 16,1 1 0-16,-5 2-1 0,2-1 1 15,0 2 0-15,4 0 0 16,-4 0-1-16,-5 1 1 15,1-2 0-15,0 0 0 16,-3-1 0-16,0-2 0 16,-6 0 0-16,-1 0 0 15,-4-1 1-15,-1-1-1 16,-3 3 0-16,-6 1 1 15,-4-3-1-15,-3 4 1 16,-7 0-1-16,0 0 1 16,-6 3-1-16,-3-3 1 15,-5 1-1-15,-4-3 1 16,-8 3-1-16,-1-2 0 15,-5-1 1-15,-4-3-1 0,-3 2 1 16,-4-1-1-16,-5 1 1 16,1 1-1-16,-3 0 1 15,-2 1-1-15,-4 0 0 16,-5 3 1-16,-5-2-1 15,-9-2 0-15,-1 2 0 16,-12-1 1-16,-3 0-1 16,-13 2 1-16,11-12-1 15,-11 12 0-15,12-15 0 16,-3 9 0-16,5 0-1 15,6 1 1-15,-1 1-1 16,3 4-1-16,-1 0 0 16,2 3 0-16,-3-2 1 15,-1 1-1-15,-6 1 1 16,1-2-1-16,0-1 2 0,-2-3 0 15,1 1 0-15,-1 2-2 16,-12 0-4-16,24-6-27 16,-24 6-2-16,17-8-1 15,-17 8 0-15</inkml:trace>
  <inkml:trace contextRef="#ctx0" brushRef="#br0" timeOffset="132662.2649">18889 7748 64 0,'0'0'34'15,"4"15"-1"-15,-4-15-1 16,4 22-24-16,-12-7-4 0,8 10-1 16,-10 6 1-16,6 7-2 15,-7 3 1-15,6 1-2 16,-5-2 2-16,6 0-2 15,-1-8 1-15,4-2-1 16,1-16 0-16,0-14 1 16,0 0 0-16,17-7-1 15,-8-12 0-15,1-9 1 16,4-8-1-16,0-4 1 15,1-10-1-15,5-2 0 16,0-6 0-16,4-1 1 16,1-1-1-16,0 7 0 15,2 5 1-15,1 13-2 16,-4 7 1-16,-2 14-1 15,-3 17 1-15,-4 13-1 0,-4 10 0 16,-5 10 0-16,-1 7 0 16,-5 3-1-16,-1 0 1 15,-4-1 0-15,-4 1 0 16,-4-6-1-16,-2-4 1 15,-4-9-1-15,0-7 1 16,-6-6-1-16,-1-10 1 16,0-6 0-16,2-7 0 15,1-1 1-15,3 1-1 16,5 1 1-16,2 10 0 15,13-2-1-15,-18 33 1 16,9 4-2-16,-2 15 1 0,-3 13 0 16,-6 8 0-1,-1 9 0-15,-1-2-1 0,-3-4-2 16,11 6-19-16,-3-24-14 15,12-8 0-15,5-23-2 16,16-12 0-16</inkml:trace>
  <inkml:trace contextRef="#ctx0" brushRef="#br0" timeOffset="133346.3333">19344 7818 78 0,'0'0'38'16,"6"10"-1"-16,6 2 1 0,-12-12-24 16,32 15-11-16,-3-8-1 15,10-3 1-15,7-3-2 16,4-6 0-16,3-2-1 15,0-2 1-15,-6-6-1 16,-6-2 1-16,-8-4-1 16,-10-3 1-16,-12-2-1 15,-9-1 1-15,-11 1 0 16,-11 6 1-16,-10 2-1 15,-8 10 1-15,-10 11-1 16,1 10 1-16,-4 9 0 16,5 9 0-16,3 9-1 15,11 2 1-15,14 3-1 0,18-2-1 16,17-5 0-16,18-5-1 15,14-8 1-15,12-6-1 16,10-7 1-16,2-11-1 16,2-7 1-16,-5-5 2 15,-13-4-2-15,-13-2 1 16,-9 1 0-16,-13 0 0 15,-8 1-1-15,-14 5 2 16,0 10-2-16,-27 7 0 16,7 8 0-16,-4 3-1 15,4 5 0-15,1 5 0 16,1 0 1-16,5-3-1 15,6-1 0-15,7-10 0 16,0-14 2-16,21 8-1 0,-3-15 0 16,1-4 1-16,3-15 0 15,3-3 0-15,-4-5 0 16,1-2 0-16,-3-1 0 15,-2 3 0-15,-1 1 0 16,-2 6-1-16,1 8-1 16,-3 3-2-16,9 10-3 15,-6-9-19-15,14 18-13 16,-7-7-2-16,8 11 0 15,-4-7-1-15</inkml:trace>
  <inkml:trace contextRef="#ctx0" brushRef="#br0" timeOffset="133897.3884">20576 7791 102 0,'-4'15'38'0,"-3"0"1"16,-15 1-6-16,8 15-26 15,-9 0-2-15,4 11-3 16,-2-2 1-16,3 4-2 15,-1-3 0-15,7-2-1 16,1-6 0-16,8-12-1 16,5-9 0-16,-2-12 1 15,17-1 0-15,0-13 0 16,-1-8 0-16,2-5 0 15,3-10 0-15,-1-8 1 16,-2-4-1-16,1 0 1 16,-3-1 0-16,-1 5 0 15,3 1-1-15,-1 7 1 0,4 10 0 16,-1 7-1-16,3 11 0 15,0 8 1-15,1 9-1 16,4 5 0-16,-5 6 0 16,-1 5 0-16,-6 4 0 15,-6 9 1-15,-6 0-1 16,-8 1-1-16,-6 0 0 15,-9-3 0-15,-9-2 1 16,-5-1-1-16,-5-4 1 16,0-6-1-16,1-4 1 15,3 1 0-15,1-3 0 16,0 2 0-16,3 5 0 15,-1 7 0-15,-2 6-1 16,0 10 1-16,0 7 0 0,-5 4 0 16,5 5-2-16,-1-7-2 15,20 7-27-15,-9-22-9 16,23-4 2-16,1-25-3 15</inkml:trace>
  <inkml:trace contextRef="#ctx0" brushRef="#br0" timeOffset="134585.4572">20927 7881 108 0,'19'22'39'0,"1"-19"0"16,20 5-4-16,4-15-33 16,12-3-1-16,3-9 1 15,5-6-1-15,-2 1-1 16,-9-2 1-16,-7-2-1 15,-14 0 1-15,-13 2-1 16,-15 2 1-16,-11 5-1 16,-14 8 0-16,-11 6 1 15,-5 8 0-15,-7 11 0 16,-1 10 1-16,1 11-1 15,6 11 2-15,5 2-2 16,15 4 0-16,12 0 0 0,13-7-2 16,17-7 1-16,13-7-1 15,13-11 2-15,8-16-3 16,3-8 3-16,1-11-1 15,-2-9 1-15,-3-6 1 16,-6-7-1-16,-7 0 1 16,-7-1-1-16,-10 1 0 15,-7 4 0-15,-2 9 1 16,-14 10-2-16,-4 14 0 15,-17 5 1-15,-2 16-1 16,0 6 0-16,-5 6-1 16,4 0 1-16,1 3-1 15,6-8 0-15,9-4 0 16,7-8 1-16,8-13-1 15,6-9 1-15,4-9 1 0,5-6 0 16,-1-2 0-16,3-7 0 16,0 0 1-16,-3 2-2 15,-1 2 2-15,-2 8-2 16,-4 8 0-16,-2 9-3 15,-2 9 2-15,-3 10-1 16,-3 9-1-16,6 10-1 16,-3-3-3-16,15 10-5 15,-7-13-22-15,24 6-6 16,-5-14 0-16,16-1-1 15</inkml:trace>
  <inkml:trace contextRef="#ctx0" brushRef="#br0" timeOffset="134953.494">22466 7756 107 0,'-30'-8'41'16,"-15"2"1"-16,4 18-1 16,-11 2-33-16,6 19-4 15,4 6-1-15,8 6-2 16,11 1 0-16,17-3 0 15,16-4 0-15,12-12-1 16,13-11 0-16,16-17-1 16,6-15 2-16,9-12 0 15,-2-18 0-15,2-10 0 16,-6-13 1-16,-3-6-2 15,-7-2 0-15,-10 3 0 0,-12 11 0 16,-11 13 0 0,-13 19 0-16,-17 22 0 0,-13 26 0 15,-13 22 0-15,1 17 0 16,-4 9 0-16,12 13-3 15,4-3-3-15,16 4-2 16,6-21-11-16,27-2-22 16,2-15-1-16,16-9-1 15,-1-18 0-15</inkml:trace>
  <inkml:trace contextRef="#ctx0" brushRef="#br0" timeOffset="135126.5113">22976 7799 113 0,'-17'-13'40'0,"1"19"1"16,-9 4-2-1,-2 18-36-15,4 8-2 0,3 5-1 16,6 6-1-16,4 1-3 16,13 6-18-16,-2-16-17 15,14-1-2-15,1-19-1 16,10-5 0-16</inkml:trace>
  <inkml:trace contextRef="#ctx0" brushRef="#br0" timeOffset="135268.5255">23095 7615 98 0,'-12'-11'31'0,"-3"10"-30"16,7 15 0-16,5 6-35 0,6 9-4 15</inkml:trace>
  <inkml:trace contextRef="#ctx0" brushRef="#br0" timeOffset="135501.5488">23511 7829 76 0,'-26'-7'41'16,"-4"8"1"-16,-13 0-1 16,4 21-11-16,-14-7-24 15,10 12-1-15,1 1-2 16,10 8-1-16,7-2 0 15,16 0-3-15,14-2 0 0,8-9-4 16,21 5-5-16,-1-21-29 16,21 2-2-16,-3-14-1 15,11-1-1-15</inkml:trace>
  <inkml:trace contextRef="#ctx0" brushRef="#br0" timeOffset="135825.5812">23755 7845 86 0,'-23'0'40'0,"10"17"1"15,-15 0 0-15,13 19-15 16,-4-5-23-16,-1 5-1 16,1 1 0-16,8 0-1 15,4-3-1-15,9-8 1 0,10-8 0 16,6-7 0-16,9-10-1 15,4-9 0-15,7-10 1 16,4-7-1-16,1-8 1 16,2-3 0-16,-7-1 0 15,1 2 1-15,-12 8-1 16,-8 6 0-16,-10 11 1 15,-9 10-2-15,-14 19 0 16,-5 4-4-16,-1 10 0 16,-7-5-9-16,17 15-28 15,-16-14-2-15,19 1 0 16,-2-16-2-16</inkml:trace>
  <inkml:trace contextRef="#ctx0" brushRef="#br0" timeOffset="136352.6339">24414 7409 106 0,'21'-28'40'0,"-8"3"2"16,-13 25-2-16,0 0-35 15,-13 24-1-15,-7 13-2 16,-3 17 0-16,-6 10-1 16,-3 15 0-16,-2 5-2 0,6 5 1 15,4-2-2-15,10-8 0 16,14-6-2-16,5-14-2 15,26 1-10-15,-5-30-23 16,22-5-2-16,-1-16 1 16,12-6-1-16</inkml:trace>
  <inkml:trace contextRef="#ctx0" brushRef="#br0" timeOffset="136970.6957">24667 7951 105 0,'-34'-22'41'0,"1"19"1"15,-16-2-2-15,6 19-33 16,-4 0-4-16,8 4-1 15,6 5 0-15,7 0-2 0,15 0 0 16,8-4 1-16,17-4-1 16,11-3 2-16,12-5-2 15,8-4 1-15,5-7-1 16,1-3 1-16,-4-8-1 15,-5-3 0-15,-5-6 1 16,-13-3 1-16,-9-2-1 16,-10 4 1-16,-10 2 0 15,-6 6-2-15,-7 7 0 16,-6 11 0-16,0 10 0 15,2 7 0-15,2 9-3 16,6-2 0-16,11 7 0 16,7-5-3-16,18 0-1 15,3-16-4-15,26 10-17 0,-9-21-12 16,15 2 0-16,-12-13-1 15,9 0 3-15,-18-11 31 16,1 5 5-16,-13-5 6 16,-18-10 20-16,2 16 13 15,-17-3 0-15,-2 18 1 16,-17 0 1-16,10 18-31 15,-16 3-2-15,10 16-1 16,-5 0-3-16,10 9 0 16,2-2 0-16,8-4-1 15,8-5 1-15,2-7-1 16,7-8 0-16,2-11-1 15,4-9 1-15,-3-8 0 0,6-10 0 16,-2-6 0-16,2-8 0 16,3-2-1-16,1-5 2 15,10-3-2-15,5 3 1 16,0-2-4-16,8 18-11 15,-17-8-24-15,10 15-1 16,-13 1-1-16,-4 15-2 16</inkml:trace>
  <inkml:trace contextRef="#ctx0" brushRef="#br0" timeOffset="137492.7479">20091 8541 103 0,'19'-20'41'0,"-15"-8"-1"16,1 9-2-16,-14-1-36 15,-10 8 0-15,-9 11-1 16,-11 15 1-16,-17 16 0 15,-9 19 1-15,-8 15 1 16,-1 15-2-16,4 9 2 16,7 9-2-16,12 1 0 15,18-1-2-15,17-8-1 16,16-20-8-16,33-1-25 15,-4-27-8-15,13-7 2 0,-8-26-3 16</inkml:trace>
  <inkml:trace contextRef="#ctx0" brushRef="#br0" timeOffset="138221.8208">19439 9073 111 0,'-46'-15'41'16,"0"-3"0"-16,29 9-2 15,12-3-33-15,26 5-2 16,20-2-2-16,20 2-1 15,11-1 0-15,16 0-1 16,4 3 0-16,0 1 0 16,-6 4 0-16,-6 4 0 15,-15 1-1-15,-15 3 1 0,-13 0 0 16,-13 0 1-16,-14-4-1 15,-10-4 0-15,0 0 1 16,-25 10-1-16,-2-5 1 16,-3 2-1-16,-8 8 1 15,-1 7-1-15,3 6 1 16,0 5 0-16,10 5-1 15,10 0 1-15,14-4-1 16,17-4 1-16,14-14-1 16,12-8 0-16,12-15 0 15,1-9-1-15,3-13 1 16,-5-4 0-16,-7-9 0 15,-13 2-1-15,-10-2 1 16,-12 2 0-16,-8 4 0 16,-5 6 0-16,-8 8 0 0,2 5 0 15,0 7 0-15,9 10 0 16,0 0 1-16,0 0-1 15,4 18 0-15,10 1 0 16,6 4 0-16,1 1 0 16,3 4 0-16,-2 4 0 15,-2 0 0-15,-3 4 1 16,-5-3-1-16,-5 2 0 15,-7-4 0-15,-3-1 0 16,-2-8 2-16,-1-4-2 16,6-18 0-16,-13 8 0 15,15-21 0-15,4-10 0 16,8-7 0-16,7-9 0 15,4-3 0-15,2-4 0 0,5 0 0 16,-3 5 0-16,-1 9 0 16,-1 8 0-16,-6 5 0 15,-3 12 0-15,1 6 0 16,0 6-3-16,7 6-2 15,2-5-5-15,17 14-8 16,-12-18-16-16,24 12-7 16,-3-13 0-16,8 5 0 15</inkml:trace>
  <inkml:trace contextRef="#ctx0" brushRef="#br0" timeOffset="138424.8411">21214 8947 121 0,'-14'-4'40'0,"-16"-7"1"0,4 15-6 15,-10-3-30-15,-3 12-2 16,1 5 0-16,-1 10 0 15,2 5-1-15,11 6 0 16,5 4-2-16,11-4 0 16,15-2 0-16,11-10 0 15,19-8-7-15,6-19-7 16,25 7-19-16,-8-26-8 15,13 1-1-15,-7-12-2 16</inkml:trace>
  <inkml:trace contextRef="#ctx0" brushRef="#br0" timeOffset="138739.8726">21453 9045 88 0,'-9'21'41'0,"-2"-9"1"16,17 6-2-16,-6-18-12 15,27 3-25-15,9-5-1 16,8-4 0-16,5-5-1 15,-1-8 0-15,-1-1 0 16,-3-8-1-16,-12 4 1 16,-8-6-2-16,-13 2 1 15,-12 4 0-15,-17 4 0 16,-11 9 1-16,-9 7 0 15,-6 11 1-15,0 8 0 16,0 12-2-16,7 4 0 16,12 5 0-16,11 2 0 15,15-3 0-15,20 0-6 16,10-13-8-16,36 10-21 0,4-18-8 15,23 8 1-15,1-7-3 16</inkml:trace>
  <inkml:trace contextRef="#ctx0" brushRef="#br0" timeOffset="139415.9402">8545 10057 45 0,'33'-23'34'16,"-4"-3"1"-16,1 7 2 16,-12-13-12-16,4 23-15 0,-22 9-1 15,0 0 0-15,-43 31-2 16,-3 14-2-16,-16 12-2 15,-9 13-1-15,-14 13-3 16,4 4 2-16,5 0-5 16,6-9-4-16,26-7-29 15,4-19-2-15,25-16 1 16,15-36-2-16</inkml:trace>
  <inkml:trace contextRef="#ctx0" brushRef="#br0" timeOffset="139603.959">8208 10135 103 0,'-14'-9'42'0,"19"26"3"16,1 0-5-16,18 13-28 16,8-2-10-16,19 0 0 15,12 1-3-15,16-8-2 16,12 8-19-16,-2-19-16 15,15 2-5-15,-12-7 1 16,2-1-3-16</inkml:trace>
  <inkml:trace contextRef="#ctx0" brushRef="#br0" timeOffset="141566.1552">9684 10216 45 0,'0'0'36'15,"8"-16"-2"-15,-8 3 3 16,0 13-10-16,-5-27-19 15,2 10-2-15,-10-5 1 16,2 7 1-16,-13-4-2 16,4 8 1-16,-12 8-2 15,0 13-2-15,-6 10-2 16,-1 15 2-16,-1 14-3 15,4 11 2-15,5 3-3 16,8 3 2-16,12-6-2 16,15-15 3-16,15-16-1 15,21-26-1-15,14-29 1 16,17-25-3-16,14-25 4 15,6-21-2-15,0-19 3 0,-1-14-3 16,-13-10 1 0,-11-7-2-16,-13 0 3 0,-17 5-2 15,-16 17 1-15,-15 18-2 16,-13 24 1-16,-10 35 0 15,-8 44 0-15,-8 43 1 16,-8 49 0-16,-1 34 1 16,-2 25-1-16,5 13 0 15,11 7-2-15,14-8 0 16,24-16-3-16,14-30-2 15,28-10-11-15,6-41-22 16,26-13-5-16,4-26 2 16,12-9-1-16</inkml:trace>
  <inkml:trace contextRef="#ctx0" brushRef="#br0" timeOffset="141713.1699">10608 10465 115 0,'-24'-2'42'15,"10"-2"-2"-15,-2-14-4 16,2-17-53-16,19 6-22 15,-5-7-3-15,4 4-1 16,-8-2 0-16</inkml:trace>
  <inkml:trace contextRef="#ctx0" brushRef="#br1" timeOffset="149091.9077">1450 9492 40 0,'21'-3'30'0,"-1"3"0"16,4 1 0-16,3 9-20 0,-1-9-4 15,11 6-2-15,4-5-2 16,6-1 0-16,5-3 0 16,9-4-1-16,-1-1 0 15,4-3 1-15,2-2-2 16,4 2 2-16,-5-3-2 15,3 7 1-15,2 2 0 16,-1 3-1-16,3 1 0 16,1 4 0-16,-1-1 1 15,1 1-1-15,0-3 0 16,4-2 0-16,-3-2 0 15,3-4 1-15,4 0-1 16,2-2 1-16,-2 2-1 16,1 0 1-16,-1 0 1 15,-1 6-1-15,-5 0-1 0,1 2 0 16,-7 2 1-16,1 2 0 15,3-1 0-15,-2 1-1 16,0-1 1-16,2-2-1 16,6-1 0-16,-3-1 1 15,2-2-1-15,2-2 0 16,-3-4 1-16,7 4 0 15,0-5-1-15,1 5 1 16,-2-3 0-16,1 5 0 16,-3-4-1-16,0 5 0 15,0 1 0-15,-5-1 0 16,0-1 0-16,-1 2 0 15,3-1 0-15,-2-3 0 16,-2-2 0-16,3 0-1 0,-3-2 2 16,-2-1-1-16,-4 1 0 15,-1 0 0-15,-1 2 1 16,0-1-1-16,-1 1 1 15,1 0-1-15,1 3 0 16,-4-2 0-16,3-2 0 16,0 3 0-16,-2-4 1 15,1-3-1-15,-3 1 0 16,3-4 0-16,1 3 1 15,4-1-1-15,-2-1 1 16,-1 3-1-16,1 2 0 16,1 1 0-16,-1 2 1 15,-1 4-1-15,-5-2 1 16,-1 1-1-16,5-2 0 15,0-1 1-15,1 1-1 0,6-4 1 16,-1-4-1-16,3 1 0 16,0-3 1-16,0 2-1 15,-3 1 1-15,3 2-1 16,-7-2 1-16,-1 7-1 15,0 2 1-15,-1 1-1 16,0 1 1-16,-2 0-1 16,0-1 0-16,-2 0 0 15,0 1 0-15,0-3 0 16,-3-2 1-16,0-1-1 15,-3-4 0-15,1 2 1 16,0-2-1-16,0 4 1 16,-4-4-1-16,-1 5 0 15,1-2 0-15,-3 3 0 0,0 3 1 16,-6 0-1-16,1-1 0 15,-2 0 0-15,2 0 0 16,-1-3 0-16,-1 1 0 16,1-3 1-16,1 1-1 15,3 2 1-15,-3-2-1 16,3 2 0-16,-2 1 1 15,1 5 0-15,1 1-1 16,-3 0 0-16,0 4 0 16,-1-1 0-16,-1 1 0 15,-1 1 0-15,2-4 0 16,-3 0 0-16,2-3 0 15,-2 1 0-15,4-4 0 0,0 1 0 16,3-2 0-16,0 1-1 16,-1 0 1-16,3-2 1 15,1 1-1-15,-3 2 0 16,3-2 0-16,-3 2 0 15,-2-1 0-15,-1-3 0 16,0 1 0-16,-2-1 0 16,-1-2 0-16,-4 0 0 15,-2-2 0-15,-1 2 0 16,-6-1 0-16,-1 1 0 15,-6-1 0-15,-4 1 1 16,-3 1-1-16,-3 2 0 16,-12 4 0-16,16-7 0 15,-16 7 0-15,0 0 1 0,10-5-1 16,-10 5 1-16,0 0-1 15,0 0 1-15,0 0 0 16,0 0 0-16,0 0 0 16,0 0-1-16,0 0 0 15,0 0 1-15,0 0-1 16,0 0 0-16,0 0 0 15,0 0 0-15,0 0 0 16,0 0-1-16,0 0 1 16,0 0 0-16,0 0 0 15,0 0 0-15,-4 18 0 16,4-8 0-16,0 6 0 15,0 1 0-15,0 4 0 16,-1 3 0-16,-1 3 0 0,0 2 0 16,2 3 0-16,-2 0 0 15,-2 3 0-15,0-3 0 16,-2 2 0-16,-1 0 0 15,-2 1-1-15,3 1 1 16,-3-1 0-16,-1 2 1 16,1 1-1-16,3-1 1 15,1 1 0-15,-1-1 0 16,2 0 0-16,1 0 0 15,-1-1 0-15,1-1 0 16,-2 1-1-16,1 1 0 16,-1-2 0-16,1 4 0 15,2-2 0-15,-1 0 0 16,3 1-1-16,2 3 2 15,0-2-2-15,2 1 2 0,0-2-2 16,-2 0 2-16,1 3-2 16,-2-2 1-16,-1 1-1 15,-1 0 1-15,1 4-1 16,-5 0 1-16,2 1 0 15,1 4 0-15,-1-2-1 16,1-2 2-16,2 4-2 16,2-6 1-16,2-3 0 15,-1-4 0-15,2-8 0 16,1-3 0-16,-4-5 0 15,3-3 0-15,-2-7 0 16,-3-10 0-16,5 14 0 0,-5-14 0 16,0 0 0-1,0 0 0-15,0 0 1 0,0 0-1 16,0 0 0-16,0 0 1 15,0 0-1-15,0 0 0 16,0 0 0-16,0 0 1 16,0 0-1-16,-14-7 0 15,14 7 0-15,0 0 1 16,-15-6-1-16,15 6 0 15,-14 0 0-15,14 0 0 16,-21 0 0-16,7 0 0 16,-3 1 0-16,-3-2 1 15,-3 0-2-15,-6 1 2 16,-8 1-2-16,-11 1 1 15,-4 1 0-15,-14 1 1 0,-4 2-1 16,-10 3 0-16,-6 3 0 16,-9-1 0-16,-7 0 0 15,-3 1 0-15,-7-1 0 16,-1-1 0-16,-4 3 0 15,-5-5-2-15,-1 2 2 16,-4-3-1-16,0-1 1 16,1-1-2-16,-1-1 2 15,2-3-1-15,-12 4 1 16,0 0-1-16,0-1 1 15,-6 3 1-15,-2-1-1 16,-5 2 0-16,-4 1 0 16,0 3 0-16,2-3 0 15,2 1 0-15,-6 1 0 0,2 1 0 16,2 0 0-16,3-2-1 15,-2 3 1-15,-4 0 0 16,-4-1 0-16,-2 5 0 16,0-4 0-16,-7 5 0 15,-2-2-1-15,-6 2 1 16,-1 0 0-16,-5 0 0 15,1-3-1-15,0 2 1 16,5-3 0-16,1 2 0 16,5-3-1-16,0 1 1 15,6-1 0-15,9 0 0 16,1 1 0-16,1-2 0 15,4 2 0-15,-2-1 0 16,13 2 0-16,-2 4 0 0,-5-2 0 16,3 2-1-16,6-3 1 15,4 2 0-15,3-3 1 16,4 0-1-16,2-4 0 15,5-1 0-15,11-5 0 16,7-2 0-16,9-1 1 16,9-2-2-16,5-1 2 15,10-1 0-15,11-2-1 16,8 1 1-16,8 1-1 15,6-2 1-15,1 1 0 16,9 3-1-16,2-1 0 16,3 1 0-16,5 0 0 15,3 0 0-15,-1 0 0 16,12 0 0-16,-11 1-1 15,11-1 1-15,0 0 0 0,0 0 0 16,0 0 0-16,0 0 0 16,0 0 0-16,0 0 0 15,0 0 0-15,0 0 0 16,0 0 0-16,0 0 0 15,-10-19 1-15,11 7-1 16,3-7 1-16,-2-5-1 16,1-7 0-16,1-7 1 15,-3-5-1-15,3-5 0 16,-3-1 1-16,-2-4-2 15,-1-1 2-15,-2-6-2 16,2 3 2-16,1-5 1 0,1-4-1 16,2-3 0-1,5-5 0-15,2-2 0 0,4-2 0 16,1-2 1-16,0 2-1 15,-4-2-2-15,1 2 2 16,-7 3-1-16,1 2 1 16,-10 5-1-16,1 1 1 15,-1 5-1-15,-4 1 0 16,2 6 1-16,1 1-1 15,1 3 0-15,5 1 0 16,4 1 0-16,2 6-1 16,-1 1 1-16,3 4 0 15,-1 5 0-15,-2 6-1 16,-4 6 1-16,0 3 0 15,-1 8 0-15,0 10 0 0,-5-12 0 16,5 12 0-16,0 0 0 16,0 0 0-16,0 0 0 15,-10-12 0-15,10 12 0 16,0 0 0-16,3-14 0 15,-3 14 0-15,0 0 0 16,0-11 0-16,0 11 0 16,0 0 0-16,0 0-1 15,1 14 1-15,-1-14 0 16,10 15 0-16,1-7 0 15,6 2 0-15,4-1 0 16,7-1 0-16,3 3 0 16,6 1 0-16,2 2 0 15,4 3 0-15,-2 4-1 0,3 5-2 16,-7-11-8-16,11 12-24 15,-2-19-3-15,3 0-1 16,2-20-1-16</inkml:trace>
  <inkml:trace contextRef="#ctx0" brushRef="#br1" timeOffset="222595.2573">2940 12417 63 0,'0'0'38'0,"0"0"0"15,0 0-2-15,3-25-29 16,17 3-2-16,5-8-2 16,11-6-1-16,12-5 0 15,4-1 0-15,8 3-1 16,2 1 0-16,-3 7 0 15,1 6 0-15,-8 9-1 16,-1 9 1-16,-7 9 0 16,-2 9 0-16,-1 3-1 15,-2 9 1-15,3 0-1 16,6-2-1-16,2-2-2 15,3-13-3-15,13 1-23 16,-9-25-8-16,9-8-1 16,-8-18-1-16</inkml:trace>
  <inkml:trace contextRef="#ctx0" brushRef="#br1" timeOffset="222986.2964">3714 12216 75 0,'0'0'39'0,"-22"-9"-1"16,22 9 1-16,-18 14-34 15,5 11-1-15,-5 15-1 16,3 16 0-16,-8 14 0 16,2 12 0-16,-1 6-2 15,9-2 1-15,8-6-1 16,15-15-1-16,15-23-3 15,16-27-7-15,31-12-29 16,9-28 0-16,16-8-3 16,3-18 1-16</inkml:trace>
  <inkml:trace contextRef="#ctx0" brushRef="#br1" timeOffset="224218.4196">5414 11582 67 0,'-32'12'37'15,"-2"14"1"-15,-9 9-1 16,0 23-29-16,-8 11-2 15,8 22-1-15,-3 6-1 16,13 11 0-16,8-2-2 16,19-2-2-16,15-11 1 15,19-11-1-15,22-16-2 16,13-22-5-16,27-2-30 15,-8-20-2-15,13-4 0 16,-10-17-1-16</inkml:trace>
  <inkml:trace contextRef="#ctx0" brushRef="#br1" timeOffset="224616.4594">5905 12192 82 0,'-14'-17'40'0,"14"17"-2"15,-23-7 1-15,15 17-35 16,-8 8-1-16,5 11 0 16,-5 10-1-16,5 7 0 15,-2 3-1-15,6 2 1 16,5-5-1-16,6-8-1 15,12-9 1-15,5-12-1 0,7-15 0 16,13-15 0-16,3-11 1 16,-1-10-1-16,-1-5 1 15,0-4 0-15,-5 0 0 16,-8 2 0-16,-9 5 0 15,-7 11 0-15,-9 7 0 16,-4 18-1-16,0 0-1 16,-16 15 1-16,9 9-2 15,-1 7 0-15,7 9-1 16,-4-2-4-16,18 5-4 15,-7-15-28-15,18-2-1 16,-1-18 0-16,15-5 1 16</inkml:trace>
  <inkml:trace contextRef="#ctx0" brushRef="#br1" timeOffset="224984.4962">6533 12084 83 0,'0'0'40'15,"-22"10"-3"-15,10 13 2 16,-1 1-35-16,-2 9 0 15,-2 0-2-15,12 2 1 16,-2-2-1-16,3-2-1 16,4-5 0-16,6-8 0 15,1-7 0-15,4-8 0 16,3-8 0-16,6-7-1 15,0-7 1-15,1-6 0 0,-1-6 0 16,4-5-1-16,-1-2 1 16,-5 1-1-16,2 5 0 15,-6 5 0-15,-5 8 0 16,-9 19 0-16,16 1 1 15,-13 21-1-15,-3 16-1 16,-5 7 0-16,2 10-2 16,-1-2-1-16,10 6-3 15,-5-19-4-15,26 1-28 16,-10-25 0-16,18-7-2 15,-2-20 3-15</inkml:trace>
  <inkml:trace contextRef="#ctx0" brushRef="#br1" timeOffset="225164.5142">7064 12047 89 0,'-5'-21'38'0,"5"21"0"16,-19 9-3-16,9 23-30 16,-4 11-2-16,1 10 0 15,-1 7-3-15,5-1-1 16,8-1-2-16,-1-17-6 15,18-4-29-15,-4-24-1 16,10-13-1-16,-2-23 0 16</inkml:trace>
  <inkml:trace contextRef="#ctx0" brushRef="#br1" timeOffset="225307.5285">7090 11610 96 0,'-24'0'40'0,"3"10"-14"16,10-5-25-16,11-5-39 15,13-7-1-15,21-8 0 16</inkml:trace>
  <inkml:trace contextRef="#ctx0" brushRef="#br1" timeOffset="225510.5488">7672 11433 95 0,'-30'45'41'15,"4"17"3"-15,-10 0-5 16,17 4-36-16,-7 14-1 0,10 9 0 15,5 6-1-15,5-4-1 16,4-1-3-16,4-15-6 16,16-6-30-16,-10-22-1 15,8-10-1-15,-2-27-1 16</inkml:trace>
  <inkml:trace contextRef="#ctx0" brushRef="#br1" timeOffset="225675.5653">7482 11869 101 0,'-14'-13'42'0,"14"13"1"16,13 3-1-16,20-8-40 16,16 5-3-16,12-12-10 0,28 6-29 15,8-13-2-15,23 1 0 16,6-10-1-16</inkml:trace>
  <inkml:trace contextRef="#ctx0" brushRef="#br1" timeOffset="226009.5987">8607 11907 88 0,'0'0'40'0,"17"-2"2"16,-2-11-2-16,19 1-39 16,7-7 0-16,8-3-3 15,11 4 0-15,2-4-4 16,9 16-23-16,-14-5-10 15,-3 15 0-15,-19 3-1 16</inkml:trace>
  <inkml:trace contextRef="#ctx0" brushRef="#br1" timeOffset="226162.614">8665 12228 92 0,'-14'2'40'16,"28"-9"2"-16,17-21-3 15,31-21-38-15,18 8-4 16,7-12-32-16,19 14-5 15,-10 1 0-15,8 14-1 16</inkml:trace>
  <inkml:trace contextRef="#ctx0" brushRef="#br1" timeOffset="227061.7039">10409 11399 77 0,'11'-8'39'0,"-11"8"-1"15,0 0 2-15,-13 30-38 16,6 2 3-16,-7 12 0 16,-1 15-2-16,-8 8 0 15,3 10-1-15,-5 4 1 16,4 0-1-16,-2-6 0 0,6-7-3 15,6-15 2-15,3-13 0 16,11-24 0-16,6-18 0 16,5-24 0-16,7-19-1 15,1-14 1-15,1-13 0 16,3-8-1-16,-5-6 1 15,-3 3-1-15,-4 1 1 16,-4 9-1-16,-4 17 1 16,-1 9-2-16,-3 17 1 15,1 19 1-15,-3 11-1 16,13 35 0-16,0 7 2 15,3 14-1-15,9 7-1 0,9 8 1 16,10 4-1-16,6-3 1 16,11-7-1-16,2-11 1 15,4-10-3-15,-1-16 3 16,-2-14-1-16,-9-17 1 15,-8-17 0-15,-11-16 0 16,-10-13 0-16,-8-13 0 16,-13-10 0-16,-6-10-1 15,-5-3 0-15,-1 4-1 16,-6 8-1-16,4 12-1 15,0 14-2-15,6 24-7 16,-11 5-26-16,19 34-2 16,-5 6-2-16,10 17 1 15</inkml:trace>
  <inkml:trace contextRef="#ctx0" brushRef="#br1" timeOffset="227433.7411">11327 11824 98 0,'10'7'41'0,"14"8"0"16,-1-19-9-16,15 11-27 16,4-7-1-16,7-4-1 15,6-4 0-15,2-5-2 16,-3-6 1-16,-3-4-1 15,-11-7 0-15,-7 1 0 16,-11-7-1-16,-13 2 2 16,-18 0-3-16,-11 5 2 0,-15 6-1 15,-9 12 2-15,-15 14-1 16,-6 17 1-16,-8 14 0 15,-1 15-2-15,8 11 2 16,8 5-2-16,18 4 2 16,19-4-2-16,27-8 0 15,27-16-3-15,29-14 0 16,19-21-1-16,22-10-3 15,6-28-11-15,16 1-22 16,-12-21-2-16,1 2 0 16,-25-9-1-16</inkml:trace>
  <inkml:trace contextRef="#ctx0" brushRef="#br1" timeOffset="227875.7853">12200 11623 103 0,'-29'17'43'16,"-10"-1"0"-16,9 15-3 16,1 0-35-16,12 5-4 15,9 2 2-15,13 0-3 16,6-2 2-16,13-6-3 15,8-8 2-15,7-8 0 16,7-11-1-16,-1-9 0 16,-1-8 0-16,1-9 0 15,-7-5 0-15,-3-6 0 16,-6 0 0-16,-8-2 2 15,-5 7-2-15,-4 1 2 16,-5 10-2-16,-7 18 3 16,0 0-4-16,0 0 1 0,1 31 0 15,-7 6-2-15,5 10 2 16,1 7-2-16,4 2 2 15,2-4-1-15,10-12 1 16,6-10 0-16,9-19 0 16,9-20 1-16,6-18-1 15,3-18 0-15,2-14 0 16,-3-12 1-16,-7-1-1 15,-3-3 0-15,-13 5-1 16,-12 8 0-16,-10 10-1 16,-10 12-1-16,-2 12-2 15,-5 5-7-15,14 23-10 16,-9-12-19-16,23 12 0 15,-2-13-1-15,23 0 1 0</inkml:trace>
  <inkml:trace contextRef="#ctx0" brushRef="#br1" timeOffset="228071.8049">13488 10887 104 0,'0'0'42'0,"-14"18"2"16,-18 20-4-16,-2 21-38 15,9 17 0-15,3 14-1 16,3 7 0-16,5 6 0 15,7-4-2-15,3-5-3 16,11-5-8-16,-11-24-27 16,13-8-2-16,-7-24-1 15,7-9-1-15</inkml:trace>
  <inkml:trace contextRef="#ctx0" brushRef="#br1" timeOffset="228864.8842">13100 11556 104 0,'-28'-13'42'16,"28"13"3"-16,-9-8-3 15,36 4-38-15,11-1-3 16,17-5 0-16,14-1-1 16,8-4-2-16,9-1-1 15,0-4-1-15,-4 4 0 16,-11 1 0-16,-12 6 0 15,-13 1 1-15,-12 5 0 16,-16 6 3-16,-18-3 1 16,-1 22 2-16,-18-4 1 0,-9 8 2 15,-7 3-1-15,-4 11 1 16,-5 2-1-16,2 4-2 15,7-2 0-15,8 2-1 16,12-4-1-16,14-9-2 16,15-8 1-16,15-14-2 15,14-12 2-15,9-11 0 16,5-11 0-16,4-10 2 15,-4-9-2-15,0-4 0 16,-10-4 0-16,-14 3 0 16,-10 0-1-16,-17 7 2 15,-10 6-2-15,-10 12-1 16,-2 9 2-16,-11 7-1 15,3 10 1-15,4 6 0 0,8 4-1 16,10-3 1-16,14 1 0 16,10-8 0-16,11-5-1 15,9-5 1-15,2-4 0 16,2-6 0-16,-4 0 1 15,-1 2-1-15,-9 1 0 16,-7 7 1-16,-9 9 0 16,-4 8-1-16,-12 12 1 15,-7 10 1-15,-6 8-1 16,-2 11 1-16,-3 3-2 15,0 1 0-15,1-1 0 16,5-8 0-16,6-8 0 16,6-13-2-16,12-13 2 15,7-23-2-15,8-13 2 16,10-14 1-16,6-10-1 0,4-8 1 15,6-5-1-15,-4 6 1 16,-2 5-1-16,-8 13 1 16,-6 20-1-16,-10 16 0 15,-14 16 2-15,-2 18-2 16,-9 11 0-16,-3 4-5 15,5 10-5-15,-10-14-4 16,13 6-3-16,-8-28-8 16,22 0-20-16,-5-23-1 15,16-3 1-15,-1-18 3 16</inkml:trace>
  <inkml:trace contextRef="#ctx0" brushRef="#br1" timeOffset="229267.9245">15102 11836 102 0,'0'0'44'16,"-18"-2"1"-16,18 2-4 16,-13-12-43-16,-1-8-19 15,14 20-20-15,-10-15-1 16,10 15-3-16,-5-16 2 15</inkml:trace>
  <inkml:trace contextRef="#ctx0" brushRef="#br1" timeOffset="229994.9972">15713 11359 81 0,'19'-6'41'0,"-19"6"-2"0,14 7 1 16,-25 13-36-16,5 1-1 15,-8 6-1-15,-3 11 3 16,-5 3-2-16,-3 10 2 15,-5 1-2-15,3 1-1 16,-1-6 0-16,5-5-1 16,3-8 0-16,10-8-2 15,5-14 2-15,5-12-3 16,19-25 2-16,4-10 1 15,7-11-1-15,7-7 1 16,2-11-1-16,-4-3 1 16,1-5-1-16,-3 10 1 15,-9 9-1-15,-5 14 0 0,-10 12 1 16,-9 27-1-16,0 0 1 15,-7 23-1-15,-1 12 1 16,4 4-1-16,4 5 0 16,8-4 0-16,12-3 1 15,9-8-1-15,14-14 0 16,6-9 1-16,9-14-1 15,1-8 1-15,-1-9-1 16,-3-5 1-16,-7-1 0 16,-9 0-1-16,-11 3 0 15,-6 9 1-15,-8 8-1 16,-14 11 0-16,1 20 1 15,-10 11-1-15,-5 12 1 16,-1 11 1-16,-4 8-2 0,3 2-1 16,3 1-1-16,9-7-3 15,7-1-4-15,2-25-7 16,24 5-10-16,-10-30-18 15,21-4 2-15,-9-19-1 16,11-4 1-16</inkml:trace>
  <inkml:trace contextRef="#ctx0" brushRef="#br1" timeOffset="230348.0325">16455 11528 71 0,'-20'17'41'0,"21"1"1"15,-1-18-1-15,29 30-18 16,3-22-19-16,10-3-1 0,11-6 0 15,3-3-1-15,0-4 0 16,-4-6-3-16,-7-1 2 16,-8-6-2-16,-14-2 2 15,-12 0-1-15,-16 0 1 16,-9 1-1-16,-16 6 0 15,-6 5 1-15,-9 9-1 16,-5 12 1-16,2 10 0 16,-4 11 2-16,8 8-1 15,6 8 1-15,15 2-1 16,17-3-2-16,17-4 0 15,22-11-2-15,24-10 0 16,14-20-8-16,23-4-5 16,-7-29-15-16,24 2-11 0,-6-25 1 15,6-5-3-15,-14-20 2 16</inkml:trace>
  <inkml:trace contextRef="#ctx0" brushRef="#br1" timeOffset="230521.0498">17544 10903 108 0,'-43'37'39'0,"0"27"2"15,-9 8-2-15,3 14-39 16,9 7 1-16,4 1 1 16,10 0-1-16,5-7-5 15,16-2-6-15,-9-27-23 16,21-2-7-16,-7-24-2 15,14-11 0-15</inkml:trace>
  <inkml:trace contextRef="#ctx0" brushRef="#br1" timeOffset="230965.0942">17119 11400 87 0,'-11'6'42'16,"18"11"2"-16,7-9-2 15,27 15-27-15,8-18-11 16,8-5 0-16,8-6-2 15,2-2 0-15,-2-6-1 16,-2 3 0-16,-15-1-1 16,-9 4 0-16,-16 7 0 0,-23 1 0 15,4 24 1 1,-18 4-1-16,-8 5 0 0,-4 9 3 15,-3 5-3-15,1 0-1 16,4-1 1-16,9-5-1 16,3-7 2-16,12-7-2 15,8-14 1-15,6-15-2 16,7-14 2-16,2-11 2 15,5-13-1-15,3-9 0 16,-2-12-1-16,-3-4 2 16,-3 1-2-16,-5 7 1 15,-4 9-2-15,-5 10 0 16,3 12 0-16,-3 11-2 15,5 17-4-15,-1 2-6 16,14 21-5-16,-9-17-13 16,19 17-11-16,1-14-1 0,16 8 0 15,2-9 2-15</inkml:trace>
  <inkml:trace contextRef="#ctx0" brushRef="#br1" timeOffset="231460.1437">17994 11646 100 0,'24'-20'41'0,"13"6"-2"16,0-16-11-16,12 11-22 16,1-2-2-16,2 2-2 15,-4 1 0-15,-4 1-1 16,-6 2 0-16,-3-1 0 15,-15 1-1-15,-5 1 0 16,-11-1 1-16,-11 2-1 16,-10 6 0-16,-10 4 1 0,-7 6-1 15,-13 10 2-15,-1 4-1 16,-3 13 0-16,-2 4 1 15,11 2 1-15,7 4-1 16,17 1 1-16,20-7-2 16,17-3 0-16,25-12-5 15,14-16-10-15,31 2-23 16,-5-18-6-16,20-2 1 15,-3-15-3-15</inkml:trace>
  <inkml:trace contextRef="#ctx0" brushRef="#br1" timeOffset="232061.2038">18754 10482 98 0,'0'0'37'0,"0"0"2"15,14 8-7-15,0 0-26 16,15 13-1-16,9 3-1 15,13 13 1-15,12 9-2 16,5 13 0-16,3 9-2 16,-5 9-1-16,-13 11 0 0,-10 7-1 15,-21 4 1-15,-15 2-1 16,-24 0 0-16,-14-5 3 15,-11-8-2-15,-8-11-1 16,5-12-5-16,-10-27-21 16,22-12-13-16,2-20-1 15,31-6 0-15,-7-31-4 16</inkml:trace>
  <inkml:trace contextRef="#ctx0" brushRef="#br1" timeOffset="233640.3617">20435 11026 81 0,'11'-16'37'15,"-9"1"0"-15,-2 15-3 16,0 0-29-16,0 0-1 16,-22 24 0-16,1 8 1 15,-10 11-2-15,-6 15 1 16,-6 9-1-16,-2 9 0 15,-1 6 0-15,2 1 1 16,9-8-2-16,6-7 2 0,10-14-3 16,11-19 2-16,9-20-3 15,14-19 1-15,6-20-1 16,9-21-2-16,4-15 2 15,5-13-2-15,-3-7 2 16,-1-7-2-16,-6-2 3 16,-5 4 1-16,-8 8-1 15,-3 9 1-15,-7 17-1 16,-5 13 1-16,1 18-1 15,-2 20 2-15,10 21-4 16,2 18 0-16,8 18 0 16,4 12 0-16,11 12 1 15,8 4-1-15,8 2 1 0,3-10 1 16,5-6 0-16,3-14 2 15,-4-16-1-15,-5-20-1 16,-2-23 0-16,-5-20 1 16,-11-22-1-16,-7-18-2 15,-8-15 1-15,-11-10-2 16,-5-9 3-16,-8 1 0 15,-5 6-1-15,-7 9-1 16,1 24-2-16,-7 12-4 16,12 29-7-16,-15 4-13 15,18 35-15-15,-3 8-2 16,20 21 1-16,-1 2-1 15</inkml:trace>
  <inkml:trace contextRef="#ctx0" brushRef="#br1" timeOffset="233791.3768">21358 11646 116 0,'0'0'42'0,"-29"2"-3"16,18-7-3-16,4-6-47 15,-9-18-29-15,23 7-1 16,-3-11-1-16,22 5 0 15</inkml:trace>
  <inkml:trace contextRef="#ctx0" brushRef="#br1" timeOffset="234392.4369">21814 11273 96 0,'0'0'40'15,"5"-19"2"-15,-5 19-2 16,0 0-32-16,0 0-5 15,-5 10-1-15,-3 14 1 16,-5 10-1-16,-3 7 0 16,-3 5 0-16,-1 6 1 15,1-3-2-15,2-2 2 16,4-8-2-16,6-9 1 15,4-14-2-15,3-16 0 16,21-2 0-16,-1-17-2 16,3-12 2-16,2-8-2 0,2-8 1 15,0-6-1-15,-2-1 3 16,-5 1-1-16,-3 5 0 15,-4 8 0-15,-4 10 0 16,-2 10 0-16,-7 20 1 16,10 0-1-16,-2 15 0 15,2 4 0-15,10 1 0 16,3 2 1-16,6-4-1 15,4-7 1-15,6-7 0 16,-1-8 0-16,-1-6 0 16,-5-6 0-16,1-4 0 15,-6-6 0-15,-3 3 1 16,-7-2-2-16,-1 6 0 0,-1 3 0 15,-5 6 0-15,-10 10 0 16,14 7 0-16,-11 11 0 16,-3 6 0-16,-5 9 0 15,0 9 0-15,-3 2 0 16,-1 3-3-16,-1-2-1 15,5 1-6-15,-8-16-4 16,17 7-8-16,-14-25-16 16,18 2-3-16,-8-14-3 15,25-15 1-15</inkml:trace>
  <inkml:trace contextRef="#ctx0" brushRef="#br3" timeOffset="268597.8571">1858 14216 60 0,'14'-10'38'16,"-9"-8"-1"-16,6 15 1 15,-11 3-35-15,17 15 0 16,-12 13-1-16,4 17 1 16,-2 16-1-16,-5 9 0 15,-2 6-1-15,-3 5-1 16,-1-7 1-16,3-6-1 15,-3-18 0-15,3-8-1 16,3-23 2-16,-2-19-1 16,13-15 3-16,-3-14 0 15,5-19-1-15,0-13 1 16,2-10 0-16,0-10-1 0,-1-6 0 15,1 3 1-15,2 4-2 16,1 9-1-16,0 11 1 16,2 15 0-16,0 13-1 15,6 11 0-15,3 15 0 16,4 6-3-16,10 8-1 15,4 1-2-15,12 11-5 16,-6-12-27-16,16 10-1 16,-10-10-1-16,3 7 1 15</inkml:trace>
  <inkml:trace contextRef="#ctx0" brushRef="#br3" timeOffset="268958.8932">2632 14239 66 0,'-25'20'40'0,"16"8"-2"15,2-13 1-15,20 2-31 16,6-7-4-16,19-4-1 16,7-9-1-16,10-1-1 15,1-10 0-15,1-2 0 16,-9-1 0-16,-7-5-1 15,-12-1 1-15,-9 2-1 16,-15-1 0-16,-12 2 1 16,-11 3-1-16,-10 6 1 15,-7 2-1-15,-5 8 1 16,-5 7 0-16,-1 9 0 15,4 9-1-15,3 9 1 16,11 5 0-16,11 4 0 0,16 2-1 16,15-2-1-16,18-7-3 15,12-17-10-15,30 1-24 16,8-23-2-16,18-4-2 15,2-25 1-15</inkml:trace>
  <inkml:trace contextRef="#ctx0" brushRef="#br3" timeOffset="269192.9166">3898 13347 75 0,'-28'-34'39'0,"-15"14"0"16,7 38-1-16,-10 14-32 0,5 31-1 15,-3 22-2-15,8 20 1 16,4 12-3-16,9 11-1 16,12 1-1-16,11-5-4 15,14-3-8-15,0-29-27 16,20-11 1-16,-10-27-3 15,12-14 2-15</inkml:trace>
  <inkml:trace contextRef="#ctx0" brushRef="#br3" timeOffset="269348.9322">3422 14068 75 0,'-24'-7'44'16,"6"-2"-1"-16,18 9-1 15,28 5-28-15,12-7-14 0,23 0-9 16,2-20-19-16,30 13-14 15,0-11 0-15,14 1-3 16</inkml:trace>
  <inkml:trace contextRef="#ctx0" brushRef="#br3" timeOffset="270146.0119">5230 13657 70 0,'-2'-36'39'16,"5"19"0"-16,-3 17-1 15,0 0-34-15,-10 32-1 16,7 14 1-16,-3 16-2 16,6 11 0-16,-1 9-1 15,4 9 1-15,-3-5-1 16,4-4 0-16,3-11-1 15,3-11 0-15,-1-17 1 16,0-15 1-16,-9-28-2 0,19-4 1 16,-11-28 0-16,-1-15-1 15,-2-12 0-15,-1-12 2 16,-1-12-1-16,3-12 0 15,-2-5 0-15,3 1 0 16,3 4-1-16,5 9 1 16,7 11 0-16,6 10-1 15,10 19-1-15,5 17 1 16,6 17 0-16,-2 14 0 15,-3 12 0-15,-3 14 0 16,-7 9 0-16,-12 11 0 16,-16 5 0-16,-12 6 0 15,-17 3 0-15,-13-3-2 16,-6-3-1-16,-11-14-2 0,16 8-18 15,-15-30-18-15,23 0 0 16,1-18-1-16,28-2 2 16</inkml:trace>
  <inkml:trace contextRef="#ctx0" brushRef="#br3" timeOffset="270506.0479">5983 13673 70 0,'0'0'41'16,"14"-5"0"-16,-7-4-1 16,12 3-26-16,5-6-10 15,9 1-1-15,7-5 0 0,12 1-1 16,2 1 0-16,4 3-2 15,-1 3 1-15,-3 2 0 16,-7 4-1-16,-6 3 0 16,-11 0 0-16,-8 5 0 15,-8-2 1-15,-14-4-1 16,10 14 0-16,-19 0 1 15,-4 8-1-15,-6 10 0 16,-4 15-2-16,-8 10 1 16,0 16-3-16,-3 0-2 15,13 16-8-15,-8-15-26 16,25-3-1-16,7-22-2 15,21-15 2-15</inkml:trace>
  <inkml:trace contextRef="#ctx0" brushRef="#br3" timeOffset="270926.0899">7062 13536 90 0,'-61'43'42'0,"-10"-2"2"16,4 14-2-16,-5-10-38 16,17 0 0-16,13-8-2 15,19-7 0-15,23-9-1 16,24-10 0-16,21-7-1 15,18-5 0-15,12-5 0 16,10 2-1-16,-5 7 1 0,-3 5 0 16,-12 13 0-16,-15 7-1 15,-26 13 0-15,-18 11 1 16,-22 10-1-16,-13 0 1 15,-12-2-1-15,-4-8 1 16,-5-9 0-16,3-18 0 16,11-18 0-16,11-21 0 15,12-20-1-15,13-21 0 16,13-14 1-16,4-16 0 15,8-7-1-15,-3-1-1 16,3 11-2-16,-14 3-6 16,14 29-16-16,-25 1-15 15,9 18-1-15,-6 5-2 0,14 13 2 16</inkml:trace>
  <inkml:trace contextRef="#ctx0" brushRef="#br3" timeOffset="272649.2622">8141 13630 76 0,'-12'-11'40'16,"12"11"-1"-16,-14-1-3 16,14 1-43-16,0 0-29 15,0 0-2-15,-1 13-1 16,1-13-1-16</inkml:trace>
  <inkml:trace contextRef="#ctx0" brushRef="#br3" timeOffset="272820.2793">8201 14012 79 0,'-15'32'42'0,"-7"-13"-1"16,9-4-1-16,-1-12-40 0,14-3-3 15,9-10-22-15,2-9-14 16,13 1-2-16,-1-3 0 15,5 1-1-15</inkml:trace>
  <inkml:trace contextRef="#ctx0" brushRef="#br3" timeOffset="273337.331">9868 13167 80 0,'-35'-2'40'0,"-6"14"-1"15,-21-3-8-15,3 26-24 16,-10 2-2-16,3 20 1 16,0 11-2-16,10 9-1 15,6 1-1-15,13 4 1 16,17-4-2-16,15-3 0 15,16-9-1-15,16-15-2 16,19-9-2-16,14-21-5 16,27 0-22-16,-2-27-11 15,18-8 2-15,-3-15-2 16</inkml:trace>
  <inkml:trace contextRef="#ctx0" brushRef="#br3" timeOffset="274164.4137">10206 13638 80 0,'-46'10'41'16,"0"15"0"-16,-11-2 1 15,13 10-36-15,3 2-1 16,10 6-1-16,10 1-1 16,15 1-2-16,16-8 0 15,16-2 0-15,17-10-1 16,11-7 0-16,6-15 1 15,2-9-1-15,1-13 0 16,-3-9 1-16,-9-10-1 16,-8-5 1-16,-9-9-1 15,-15-4 0-15,-6 0 0 0,-13 4 0 16,-5 3 0-16,-9 8 0 15,-2 14 0-15,-6 10 0 16,1 14 0-16,1 10 1 16,2 10-1-16,8 6 0 15,6 3 1-15,9 2-1 16,10-8 1-16,9-6-1 15,11-5 0-15,6-5 0 16,1-1 0-16,2-3 0 16,-3 2 0-16,-2 6 1 15,-10 7-1-15,-4 10 1 16,-8 10-1-16,-9 9 0 15,-4 7 0-15,-6 3 0 16,-1 1-1-16,-3-3 1 16,-1-5-1-16,3-8 1 0,-1-6-1 15,3-13 0-15,2-18 2 16,0 0-1-16,0 0 0 15,11-34 0-15,-2-1 1 16,3-14-1-16,2-10 1 16,1-6 0-16,4-5-1 15,0 2 1-15,-3 5 0 16,0 10-1-16,-1 7 0 15,-4 15 0-15,-2 12 0 16,-9 19 0-16,17-1 0 16,-8 13 0-16,1 6 0 15,5 2-1-15,2 4 1 0,0 5 0 16,0 0 0-1,-2 2 0-15,-5 0 0 0,-6 2 0 16,-8 1 0-16,-8 1 0 16,-9-3 0-16,-1-4 0 15,-8 4 0-15,-5-6-1 16,-1 2 1-16,2-2-1 15,2 0 1-15,5 4-1 16,1 8 1-16,2 7-1 16,2 11 1-16,3 11 1 15,0 6-2-15,0 5-3 16,9 7-6-16,-9-20-12 15,18 6-15-15,-4-23-6 16,15-10-2-16,-1-24 1 16</inkml:trace>
  <inkml:trace contextRef="#ctx0" brushRef="#br3" timeOffset="274703.4676">11156 13628 47 0,'3'-19'41'0,"-6"-1"-1"15,8 7 0-15,-7-8-13 16,2 21-19-16,0 0-2 15,16 14-1-15,-16 10-1 0,2 16 0 16,0 1-1-16,3 11-1 16,4-1-1-16,2-3 0 15,4-4-1-15,6-12 0 16,1-13 1-16,9-15-1 15,1-12 0-15,4-16 1 16,1-13 0-16,0-11 0 16,-3-4 0-16,2-5 0 15,-6 3-1-15,-3 6-1 16,-6 11 1-16,-4 15 0 15,-17 22 0-15,14 27 0 16,-15 24-1-16,-6 25 1 16,-4 23-1-16,-3 13 1 15,-5 15-1-15,-6 1 1 0,-2 1-1 16,-2-11 0-16,-6-14 1 15,-1-17-1-15,-2-17 1 16,1-21-1-16,-5-17-1 16,3-18-2-16,2-14-2 15,-7-26-7-15,17-1-11 16,-18-30-17-16,15-14-2 15,-4-20 0-15,17-8 0 16</inkml:trace>
  <inkml:trace contextRef="#ctx0" brushRef="#br3" timeOffset="275171.5144">12801 12990 82 0,'0'0'40'16,"3"26"0"-16,-12 4 0 15,-2 19-38-15,-1 12 0 16,-3 15-1-16,2 11 0 16,1 7 0-16,1 4-1 15,4-6-1-15,5-4-2 16,-1-17-5-16,19-3-31 15,-9-23 0-15,8-12-2 16,-9-20 0-16</inkml:trace>
  <inkml:trace contextRef="#ctx0" brushRef="#br3" timeOffset="275344.5317">12546 13706 87 0,'-32'-19'40'0,"18"13"1"16,4-8 0-16,10 14-36 15,32-21-2-15,6 5-2 16,16-3-4-16,9-9-1 15,17 4-7-15,-9-19-28 16,13 5 0-16,-6-9-2 16,3 1 0-16</inkml:trace>
  <inkml:trace contextRef="#ctx0" brushRef="#br3" timeOffset="275697.567">13335 12996 93 0,'-16'47'42'0,"-13"3"-1"16,6 19 1-16,-7 3-38 15,4 11 0-15,-3 3-1 16,5 5-1-16,3-7 0 16,6-8-1-16,7-10 0 15,6-12 0-15,11-17-1 16,5-16 0-16,9-19 0 15,6-14 0-15,8-16 0 16,1-9 0-16,0-6-1 16,0-3 1-16,-5 0 0 15,-5 9 0-15,-5 5 0 0,-8 13 0 16,-3 16 0-16,-6 15 0 15,-5 11-1-15,-1 5-1 16,1 11-1-16,2-6-1 16,7 12-6-16,-7-27-12 15,28 10-14-15,-10-27-5 16,17-4 0-16,-2-24 0 15</inkml:trace>
  <inkml:trace contextRef="#ctx0" brushRef="#br3" timeOffset="275877.585">13836 13404 93 0,'0'0'41'15,"-14"22"0"-15,8 13 0 16,-11 9-38-16,7 7 0 16,1 6-1-16,6 4 0 0,1-4-1 15,7-6-2-15,6-9-3 16,-2-26-9-16,19-3-21 15,-10-32-8-15,12-8 1 16,-2-29-2-16</inkml:trace>
  <inkml:trace contextRef="#ctx0" brushRef="#br3" timeOffset="276012.5985">13897 12958 97 0,'-44'6'40'0,"6"11"-2"15,8 6-18-15,26 8-59 0,2-11 0 16,29 3-2-1,10-13 0-15</inkml:trace>
  <inkml:trace contextRef="#ctx0" brushRef="#br3" timeOffset="276327.63">14366 13255 86 0,'-17'17'41'0,"-4"8"-1"16,-16-14 2-16,15 3-32 16,-13 0-7-16,5 2-1 15,5 0 0-15,6 4-1 16,9 1 0-16,10 0 0 15,9-3-1-15,11 3 1 16,3-5-1-16,7-1 0 16,-1-1 1-16,1-4-1 0,-3 3 0 15,-5 3 0 1,-9 5 1-16,-7 5-1 0,-10 5 0 15,-7 9 1-15,-8 2-1 16,-5 2 0-16,-1 0-2 16,-2-3-1-16,5 2-7 15,-2-27-9-15,23 12-9 16,1-28-16-16,1-11 2 15,10-17-3-15</inkml:trace>
  <inkml:trace contextRef="#ctx0" brushRef="#br3" timeOffset="276794.6767">15551 13348 77 0,'3'-15'40'15,"-3"15"-1"-15,0 0 1 16,5 11-38-16,-9 15 0 15,-6 10 0-15,0 13 0 16,-2 9 0-16,2 3-1 16,4-1 0-16,6-4-4 15,4-18-7-15,19-3-23 16,-7-27-5-16,18-16-1 15,-3-27-2-15</inkml:trace>
  <inkml:trace contextRef="#ctx0" brushRef="#br3" timeOffset="276929.6902">15637 12772 77 0,'-25'-4'32'16,"13"17"-29"-16,6 8-3 15,2 3-35-15,23-7-3 16</inkml:trace>
  <inkml:trace contextRef="#ctx0" brushRef="#br3" timeOffset="277208.7181">16457 12704 88 0,'-42'-22'39'16,"7"14"-1"-16,-9 6-8 15,1 27-25-15,6 20-1 16,4 26 1-16,3 19-1 16,6 19-1-16,3 6-1 15,8 12-1-15,7-1-3 16,4-14-4-16,14-4-15 15,-8-29-19-15,15-15 0 16,-10-28-1-16,10-14 0 16</inkml:trace>
  <inkml:trace contextRef="#ctx0" brushRef="#br3" timeOffset="277375.7348">16012 13334 111 0,'0'0'42'15,"-7"-22"1"-15,36 18-12 16,15-7-33-16,12-13-9 15,30 15-11-15,-8-13-18 16,19 14-2-16,-7-6-2 16,7 11 0-16</inkml:trace>
  <inkml:trace contextRef="#ctx0" brushRef="#br3" timeOffset="277942.7915">17092 13229 75 0,'9'-13'41'16,"2"17"-1"-16,-11-4 1 15,0 41-35-15,-11-6-2 16,-2 10-1-16,-5 6-1 0,5 0 0 15,2-4-1-15,7-7 1 16,9-11-1-16,13-15 0 16,14-18 0-16,10-13-1 15,11-12 1-15,6-11-1 16,1-7 0-16,-1-4 1 15,-3 2-1-15,-10 6 1 16,-6 7-2-16,-11 14 2 16,-8 12-2-16,-8 16 1 15,-7 18-1-15,-4 20 0 16,-4 22 1-16,-4 19 0 15,-1 17 0-15,-3 7 0 16,-4 10 0-16,-4 1 1 16,-7-2 0-16,-3-6 0 0,-6-16-1 15,-1-14 1-15,-5-19-1 16,2-17 1-16,1-21-3 15,0-24-1-15,9-17-3 16,4-25-3-16,14-6-8 16,-7-30-16-16,21 1-6 15,-2-20-2-15,16 9 2 16</inkml:trace>
  <inkml:trace contextRef="#ctx0" brushRef="#br3" timeOffset="278633.8606">18008 13321 85 0,'-7'-14'40'0,"-4"11"-1"16,-16-3 1-16,-4 12-34 15,-5 3-3-15,3 10 0 16,3 4-1-16,3 8 0 15,7 3 0-15,9 2 0 16,8 1-1-16,12-2 0 16,11-9 0-16,11-5-1 15,3-11 1-15,5-10-1 16,-2-8-1-16,0-10 1 15,-3-7 0-15,-11-6 0 16,-4-4-1-16,-9-3 1 16,-5-3-1-16,-5 3 0 0,2 2 0 15,-6 9 1-15,6 1-1 16,-2 11 1-16,9 5-1 15,5 9 2-15,1 3-1 16,8 4 0-16,0 3 1 16,6-3-1-16,2 0 1 15,-2-4-1-15,0 0 0 16,1-4 0-16,-4-1 1 15,-6 1 0-15,-3 0 0 16,-4 2-1-16,-13 0 1 16,9 14 0-16,-14 1-1 15,-6 6 1-15,-8 6 0 16,1 8-1-16,-4 1 1 15,1 2 0-15,6-4 0 0,8-5 0 16,12-9-1-16,10-10 1 16,14-13-1-16,15-15 0 15,7-10 1-15,6-7-1 16,0-7 0-16,1 3 1 15,-8-1-1-15,-11 10 1 16,-7 6-1-16,-13 12 1 16,-19 12-1-16,4 16 0 15,-17 12 0-15,-2 8-2 16,-2 10-2-16,-3-4-6 15,9 15-4-15,-4-25-6 16,25 18-5-16,-10-34-9 16,26 0-9-16,4-22-1 15,20-5 4-15</inkml:trace>
  <inkml:trace contextRef="#ctx0" brushRef="#br3" timeOffset="279063.9036">19752 12783 92 0,'0'0'39'0,"-6"11"2"15,-9 12-2-15,-3 23-37 16,2 13-1-16,-2 15 1 15,-5 10-1-15,4 4 0 16,5 1-1-16,14-8 0 16,5-9-2-16,13-17-2 15,20-7-7-15,-5-39-13 16,29-1-15-16,-4-24 0 15,11-4-1-15,-13-19 1 0</inkml:trace>
  <inkml:trace contextRef="#ctx0" brushRef="#br3" timeOffset="279245.9218">20137 13225 87 0,'-12'10'38'0,"-14"1"2"15,9 23 0-15,-13 5-33 16,11 6-3-16,-1 1-1 16,12-1-2-16,6-5 0 15,10-7-2-15,10-10-2 16,4-21-5-16,20 4-13 15,-10-32-17-15,19-2-2 16,-11-26 0-16,8 0 1 16</inkml:trace>
  <inkml:trace contextRef="#ctx0" brushRef="#br3" timeOffset="279363.9336">20216 12806 79 0,'-42'-38'38'16,"-2"7"-3"-16,14 21 0 16,5 3-30-16,25 7-9 15,14 3-29-15,10-9-2 16,24 2-2-16,1-11 1 15</inkml:trace>
  <inkml:trace contextRef="#ctx0" brushRef="#br3" timeOffset="279542.9515">20593 12648 75 0,'-3'40'39'15,"-13"6"0"-15,7 21 1 16,-12 2-29-16,11 18-4 16,-2-3-2-16,5 7-2 0,1-4-2 15,5-8-2-15,5-6-3 16,-4-24-11-16,19 4-15 15,-11-28-11-15,16-8 2 16,-6-24-2-16</inkml:trace>
  <inkml:trace contextRef="#ctx0" brushRef="#br3" timeOffset="279775.9748">20791 13067 101 0,'-38'0'40'15,"-2"24"3"-15,-11-3-3 16,13 6-35-16,-6 5-2 15,13 1-2-15,12-3 1 0,12-7-2 16,18-6 1-16,14-4-2 16,13-8 0-16,7-6-3 15,12 2-5-15,-5-17-7 16,17 13-8-16,-19-19-17 15,13 7-1-15,-14-9-1 16,4 3 3-16</inkml:trace>
  <inkml:trace contextRef="#ctx0" brushRef="#br3" timeOffset="280106.0078">21106 13130 74 0,'-23'29'41'16,"-2"-9"-1"-16,16 11 0 0,7-13-17 15,9 1-20-15,19-2-1 16,13-5 0-16,5-6-1 15,2-6 0-15,1-7 0 16,-4-6 1-16,-6-6-1 16,-9-2 0-16,-9-8 0 15,-14 3-1-15,-7-3 1 16,-9 3 0-16,-10 11 0 15,-11 6-1-15,-9 14-1 16,-7 11 2-16,1 13-1 16,-4 7 0-16,10 6 0 15,9 3-1-15,17 0 1 16,17-10-3-16,26-3-5 15,10-26-6-15,28 4-7 16,-4-26-10-16,17 1-12 0,-1-18-1 16,8-1 2-16</inkml:trace>
  <inkml:trace contextRef="#ctx0" brushRef="#br3" timeOffset="281023.0995">10108 14812 45 0,'10'-21'41'16,"4"10"-1"-16,-9-1 0 15,-5 12-22-15,-6 20-14 16,3 4 0-16,-8 10-1 15,0 11 0-15,-3 6-2 16,2 13 1-16,-3 4-1 16,5 1 1-16,2-3 0 15,1-4-1-15,3-12-1 16,8-6 1-16,3-18-1 15,4-10 1-15,4-13 0 16,4-10-1-16,3-14 1 16,0-11 0-16,2-8 0 0,4-1 0 15,-2-1 0-15,0 5-1 16,-2 4 1-16,-3 15-1 15,0 12 0-15,-2 14 1 16,-1 13-1-16,-4 10-1 16,0 9-1-16,3 3-2 15,9 5-2-15,-5-18-8 16,23 11-12-16,-14-31-13 15,23-1-3-15,-1-19 1 16,11-9 2-16</inkml:trace>
  <inkml:trace contextRef="#ctx0" brushRef="#br3" timeOffset="281391.1363">10935 15126 77 0,'-24'-7'42'0,"-2"13"0"0,-12-7-1 16,11 17-35-16,-6-6-2 15,3 9-1-15,4 2-1 16,9 6-1-16,4 3 0 15,8 3 0-15,10 0 0 16,7-1-1-16,6-7 1 16,6-2-2-16,9-12 2 15,1-9-1-15,3-10 0 16,2-9 0-16,-2-6 0 15,-3-9 1-15,-7-2-1 16,-2-4 0-16,-3-1 0 16,-8 3 0-16,-4 4 0 15,-8 6 0-15,-2 9-1 16,0 17 0-16,-11-5-1 0,3 19 0 15,1 10-1-15,0 3-1 16,7 7-2-16,-1-7-3 16,17 11-7-16,-9-25-8 15,31 9-10-15,-10-19-7 16,15 1 2-16,0-17 0 15</inkml:trace>
  <inkml:trace contextRef="#ctx0" brushRef="#br3" timeOffset="281669.1641">11477 15115 62 0,'0'0'41'15,"0"0"-1"-15,5 18 2 16,-16-2-33-16,13 12-3 16,-4 2-2-16,4 6 0 0,1 1-1 15,5 4-1-15,1-9 0 16,4-2 0-16,6-13-1 15,0-10 0-15,8-15 1 16,2-15-2-16,3-13 1 16,3-14 0-16,1-5-1 15,-4-8 0-15,0 2-2 16,-6 0-1-16,-2 13-3 15,-14 1-7-15,9 31-5 16,-24-9-9-16,14 29-11 16,-9-4-5-16,5 21 2 15</inkml:trace>
  <inkml:trace contextRef="#ctx0" brushRef="#br3" timeOffset="281887.1859">12121 15009 76 0,'3'17'43'16,"-12"-2"-2"-16,4 14 2 15,-6 3-39-15,2 7-1 16,-1 2-1-16,3 8 0 16,-2-7-1-16,9-1-1 15,2-8-3-15,-1-18-1 16,14-3-9-16,-7-33-6 15,26 6-12-15,-11-30-9 16,9 1-2-16,-9-18 1 16</inkml:trace>
  <inkml:trace contextRef="#ctx0" brushRef="#br3" timeOffset="282301.2273">12281 14742 67 0,'0'0'39'0,"0"0"-1"16,-1 22-1-16,7-6-37 15,9-1 0-15,6 2 0 16,1 2 1-16,1-4 1 15,0 5 1-15,-3 0 1 16,-1 4 1-16,-9-1 0 16,-1 5 0-16,-8-4 0 15,3 6-2-15,-8 0-1 16,-2 1 0-16,2 2-1 15,-1-5-1-15,2 2 0 16,1-3 1-16,4-5-2 0,1-6 1 16,-3-16 1-16,21 3-2 15,-10-18 2-15,9-5-2 16,1-9 1-16,0-3 0 15,3-4 0-15,-1-2 0 16,3 5 0-16,-8 5-1 16,3 10 1-16,-7 13-1 15,-3 7 1-15,-6 12-2 16,-2 11-1-16,-6 3-1 15,4 13-6-15,-5-12-5 16,15 16-6-16,-13-29-7 16,23 8-11-16,-4-18-3 15,13-4 2-15</inkml:trace>
  <inkml:trace contextRef="#ctx0" brushRef="#br3" timeOffset="282923.2895">13295 14964 73 0,'-26'11'42'16,"-11"-8"0"-16,6 12 0 15,-7-7-37-15,1 10 0 16,0 2-2-16,3 7-1 16,8 6-1-16,6 4 0 15,10 6 0-15,7 1 0 16,10-3 0-16,9-5-1 15,9-8 1-15,4-11-1 16,4-15 0-16,5-12 0 16,0-14 1-16,-2-7-2 15,-3-12 1-15,-4-1 0 16,-4-4 0-16,-4 3-1 0,-4 2 1 15,-4 10-1-15,1 12 1 16,-8 9-1-16,-6 12 1 16,9 31 0-16,-4 13-1 15,-5 16 2-15,0 15-1 16,-6 10-1-16,-3 10 1 15,-4 2 0-15,-3-4 0 16,-2-4 0-16,-5-11 1 16,-5-11-2-16,-1-14 2 15,-4-17-1-15,-2-14-1 16,-3-15 0-16,0-15-3 15,-6-23-6-15,11-2-6 16,-16-36-8-16,25 8-6 16,-13-23-12-16,22 6-1 0,0-3 1 15</inkml:trace>
  <inkml:trace contextRef="#ctx0" brushRef="#br3" timeOffset="283562.3534">14565 14889 69 0,'0'0'40'15,"13"0"-1"-15,-13 0-1 16,-18 33-34-16,0 4 0 16,3 12-1-16,-8 7-1 15,1 5 1-15,-1 0-1 16,6-2 0-16,-1-11-1 0,9-5 1 15,5-20 0-15,9-11-1 16,9-20 0-16,7-10 0 16,4-16-1-16,5-5 1 15,5-8 0-15,0-4-1 16,-3-2 1-16,1 5-1 15,-4 7 1-15,-6 9-1 16,-3 13 0-16,-2 9 0 16,-4 15 0-16,-5 12 0 15,5 13-1-15,-3 7 1 16,3 6-1-16,-1 2 0 15,6 5-3-15,2-8 0 16,10-6-3-16,-1-19-7 16,23-1-8-16,-13-34-5 0,20 2-12 15,-12-22-1-15,10 2 2 16</inkml:trace>
  <inkml:trace contextRef="#ctx0" brushRef="#br3" timeOffset="283862.3834">15298 15011 9 0,'15'-26'25'0,"-26"-4"13"16,4 16 2-16,-15-1-1 15,4 19 0-15,-14-2-30 16,9 14-5-16,0 6 0 15,6 12-1-15,3 5-1 16,5 7 0-16,9 0 0 16,8-1 0-16,7-7-1 15,8-6 0-15,9-14 0 16,3-13 0-16,7-13-1 15,-4-12 0-15,-1-10 0 16,-6-7 0-16,-5-4 0 0,-12 0-1 16,-7 4 1-16,-10 4-1 15,-6 11-1-15,-6 4-1 16,-2 11 0-16,-3 4-3 15,6 8-2-15,1-10-6 16,13 5-6-16,8-13-4 16,26 5-11-16,-3-20-5 15,13-3 1-15</inkml:trace>
  <inkml:trace contextRef="#ctx0" brushRef="#br3" timeOffset="284050.4022">15803 14480 58 0,'-19'16'40'16,"-5"19"-2"-16,5 22 1 0,-7 6-20 15,5 13-17-15,-1 10 0 16,6 9-2-16,0 1 0 16,4-5-2-16,7-3-5 15,-6-23-14-15,19-3-17 16,-12-24-3-16,12-9 1 15,-8-29 0-15</inkml:trace>
  <inkml:trace contextRef="#ctx0" brushRef="#br3" timeOffset="284216.4188">15586 14951 59 0,'-30'-34'43'16,"16"16"0"-16,-3-1 0 0,17 19-18 16,17-6-22-16,5 3-4 15,22 4-10-15,-6-10-6 16,25 18-12-16,-9-11-12 15,20 9-3-15,-2-8 2 16</inkml:trace>
  <inkml:trace contextRef="#ctx0" brushRef="#br3" timeOffset="284681.4653">16069 15005 73 0,'14'18'42'0,"5"-13"-2"16,16 4 0-16,5-15-38 15,11-4-1-15,7-10 0 16,2-2-1-16,-1-5 1 15,-5-1-1-15,-11-1 1 16,-10-1-1-16,-15 4 1 16,-17 4 0-16,-16 3 0 15,-9 8 0-15,-14 5 0 0,-8 12-1 16,-5 9 0-16,-3 16 1 15,0 8-1-15,9 13 1 16,5 6-1-16,19 3-1 16,13-4-2-16,21-13-5 15,25-1-6-15,9-34-7 16,38 5-11-16,-2-32-7 15,15-3-3-15,-5-21 2 16</inkml:trace>
  <inkml:trace contextRef="#ctx0" brushRef="#br3" timeOffset="284989.4961">16883 14873 66 0,'-35'3'40'16,"-13"-5"-1"-16,12 16 1 0,-8 0-31 16,9 3-6-16,10 3 0 15,10 3-1-15,8-1 0 16,15-1 0-16,9-4-1 15,10-5 0-15,7-8 0 16,6-3 0-16,0-3 0 16,1-1-1-16,-5-2 1 15,-7 4-1-15,-8 5 0 16,-11 8 0-16,-8 8 1 15,-11 1-1-15,-8 9 1 16,-7 3-1-16,-5 0-1 16,-8 2-1-16,5-4-3 15,-2-16-7-15,17 7-8 0,-7-31-7 16,24 9-14-16,9-34-3 15,13 5 2-15</inkml:trace>
  <inkml:trace contextRef="#ctx0" brushRef="#br3" timeOffset="285388.536">17815 14787 69 0,'0'0'41'0,"0"0"-1"15,10 31-1-15,-17-8-32 16,0 17-7-16,2 10 1 16,-5 10-1-16,2 2-1 15,1 0 0-15,5-2-3 16,-2-22-10-16,19-1-22 0,-15-37-2 15,33-3-2-15,-11-34 1 16</inkml:trace>
  <inkml:trace contextRef="#ctx0" brushRef="#br3" timeOffset="285778.575">17906 14588 87 0,'-23'-4'39'0,"14"15"0"15,9-11 0-15,5 21-37 16,4-7-2-16,9 6 1 15,2 3 0-15,5 9 0 16,1 4 0-16,-2 8 0 16,-1 3 1-16,-2 4 0 15,-7 2 0-15,0 0-2 0,-6-7 1 16,-1-5 0-16,-6-8-1 15,3-13 0-15,-4-20 0 16,14 0 0-16,0-19 0 16,1-14 0-16,8-6 0 15,-3-7 0-15,7-6 1 16,1 0-1-16,5 6 0 15,-9 9 2-15,0 12-2 16,-1 9 0-16,-1 18-1 16,-5 13 0-16,-3 16-3 15,-5 8-4-15,9 19-6 16,-13-15-4-16,24 19-7 15,-16-21-14-15,19 2-4 16,3-19 2-16</inkml:trace>
  <inkml:trace contextRef="#ctx0" brushRef="#br3" timeOffset="286409.6381">19377 14731 74 0,'-11'14'41'0,"-10"-1"-1"16,6 19-1-16,-13 3-36 15,10 5 0-15,-2 6 0 16,6 5-1-16,0-4 0 16,13 1-1-16,2-9 1 15,13-9 0-15,9-17-1 16,6-15 0-16,11-15 0 15,0-11-1-15,13-11 0 16,-6-8 1-16,0-2-1 16,-2-4-1-16,-5 6 1 15,-8 6 1-15,-5 7-2 0,-5 12 2 16,-7 12-2-16,-3 15 1 15,-8 19 0-15,-3 16 0 16,-5 22 0-16,-2 17-1 16,-9 16 2-16,-3 14-2 15,-6 9 2-15,-4 3 0 16,-5-3 0-16,1-8-1 15,0-17 1-15,1-12-1 16,5-23-1-16,2-20 0 16,4-22-1-16,3-25-2 15,8-13-2-15,-5-21-3 16,9 0-5-16,-13-27-7 0,18 12-5 15,-18-20-12-15,18 8-2 16,-1-5 3-16</inkml:trace>
  <inkml:trace contextRef="#ctx0" brushRef="#br3" timeOffset="287423.7395">20113 14892 55 0,'15'-16'40'16,"-15"16"-1"-16,-13-6 1 15,-7 17-21-15,-20-4-13 16,2 8-2-16,-7 1-1 16,8 7 0-16,-2 4-1 15,9 8 0-15,7-2 0 0,10 4-1 16,13-2 0-16,13-9 0 15,10-3-1-15,7-8 1 16,9-10-1-16,0-10-1 16,3-8 1-16,-2-8-1 15,-1-9 1-15,-10-5-1 16,-5-3 1-16,-6-5-1 15,-3 1 1-15,-2-3-1 16,-4 0 1-16,0 8 1 16,-4 2-1-16,0 11 1 15,0 9-1-15,2 2 0 16,-7 13 0-16,12 1 1 15,-12-1-1-15,23 18 0 16,-6-10 0-16,6-5-1 0,3-2 2 16,5-2-1-16,-2-6 1 15,-2 5 0-15,-1-4 0 16,-8 0-1-16,-4 6 0 15,-14 0 1-15,1 18-1 16,-13 3 1-16,-5 8-1 16,-3 4-1-16,-4 7 2 15,0 5-1-15,2-2 0 16,7 3 1-16,7-7-1 15,10-3 1-15,12-12-1 16,9-10 0-16,10-12 0 16,7-11 0-16,3-9 0 15,4-12 0-15,-3-6 0 16,-3-6 0-16,-7 0 0 0,-3-2 0 15,-7 2 0-15,-5 9 0 16,-6 5-1-16,-5 10 1 16,-8 18 0-16,0 0 0 15,4 12 0-15,-8 20 0 16,-4 2 0-16,4 8 0 15,0-2 0-15,4-2 0 16,7-6 0-16,3-11 0 16,10-13-1-16,4-17 1 15,10-11 0-15,0-7 0 16,2-4 0-16,0-5 0 15,-6 4 0-15,-2 4 0 16,-6 9-1-16,-7 15 1 16,-15 4 0-16,8 30 1 0,-16 3-2 15,1 11 1-15,-4 4 0 16,0 4 1-16,1-6-1 15,2-3 0-15,3-13 0 16,5-17 1-16,0-13-1 16,20-20 0-16,-3-10 0 15,5-11 1-15,2-4-1 16,1-7 0-16,0 0 1 15,2 2-1-15,-4 10 0 16,-3 3-2-16,-1 13-2 16,-3 1-6-16,10 18-3 15,-7-6-2-15,26 21-5 16,-1-13-2-16,37 18-2 0,-1-18-2 15,43 17-1-15,1-16-3 16,20-4-2-16</inkml:trace>
  <inkml:trace contextRef="#ctx0" brushRef="#br3" timeOffset="288144.8116">22102 14312 54 0,'9'-30'39'15,"1"21"0"-15,-10 9 0 16,10 19-19-16,-11 11-16 15,1 15 0-15,-1 10-2 16,-2 16 1-16,1 4-2 0,-1 7 1 16,-1-3-1-16,-1-4 0 15,1-7-1-15,2-7 1 16,-2-15 0-16,4-10-2 15,0-9 2-15,5-15-1 16,-5-12 0-16,23-11 0 16,-8-10 1-16,5-4-1 15,2-5 0-15,2-5 0 16,0-1 0-16,2 4 0 15,-3 7 0-15,-1 6 0 16,1 7-1-16,0 8 1 16,2 9 0-16,-1 10 0 15,-1 7 0-15,-3 8 0 16,-7 4 0-16,-8 7 0 15,-7-1 0-15,-12 4 0 0,-8-4 1 16,-10-3-1-16,-3-6 0 16,-6-8 0-16,3-6-1 15,5-14-1-15,8-7-2 16,9-12-3-16,18 1-6 15,1-21-6-15,28 16-4 16,-8-24-4-16,28 14-12 16,-6-6 1-16,20 10 2 15</inkml:trace>
  <inkml:trace contextRef="#ctx0" brushRef="#br3" timeOffset="288821.8793">22833 14836 53 0,'10'-11'39'0,"3"9"-1"15,-17-17-12-15,4 19 5 16,-18 4-24-16,0 5-2 15,-11 5-1-15,0 9-1 16,-8 6-1-16,3 9 0 16,2 1-1-16,7 3 0 15,11 0 0-15,11-5 0 16,17-8-1-16,11-10 0 15,15-12 0-15,8-11 1 16,9-11-1-16,-1-11 0 16,-2-8 0-16,-5-4 0 15,-11-4 0-15,-9-4 0 16,-12 6 1-16,-12-1-1 15,-8 8 0-15,-11 5 0 16,-1 10 0-16,-9 7-1 0,0 9 1 16,1 8-1-16,4 5 1 15,5 4 0-15,10 3-1 16,8-1 1-16,14-4 0 15,10-8 0-15,11-7 0 16,9-4 0-16,4-5 1 16,2-3-1-16,-3-2 0 15,-8 3 0-15,-12-1 1 16,-8 8-1-16,-23 6 0 15,0 0 1-15,-4 11-1 16,-18 7 1-16,-5 5-1 16,-4 11 0-16,-3 2 1 15,4 6-1-15,8 0 1 0,4 0-1 16,13-4 0-16,12-6 0 15,11-11 0-15,9-10 0 16,10-15 0-16,1-7 0 16,2-12 0-16,-3-7 0 15,-8-7 0-15,-8-2 1 16,-9-2-1-16,-8 1 0 15,-10 7 0-15,-7 4-1 16,-2 8-1-16,-4 5-2 16,5 11-5-16,-3-7-4 15,17 12-4-15,0 0-5 16,14 2-2-16,-2-21-2 15,26 14-3-15,-7-22-6 16,13-4 2-16</inkml:trace>
  <inkml:trace contextRef="#ctx0" brushRef="#br3" timeOffset="289045.9017">23678 14168 103 0,'1'-11'40'0,"-1"11"1"16,-7 12-12-16,6 11-25 15,1 14-2-15,0 13-1 16,-3 13 0-16,1 10-2 15,-4 11 1-15,-3 1-1 16,-2 2 0-16,-2-2-1 16,-3-15-4-16,10-2-6 15,-11-26-7-15,22 0-5 16,-5-42-5-16,8 14-11 15,2-30-1-15,18-5 2 0</inkml:trace>
  <inkml:trace contextRef="#ctx0" brushRef="#br3" timeOffset="289531.9503">23849 14618 94 0,'0'0'41'0,"-13"4"-1"16,-8-3-13-16,12 16-22 15,-9 1-2-15,-1 4-1 16,-2-1-1-16,4 3 1 15,3-1-1-15,5-1 1 16,4-2 1-16,8-4-2 16,8 2 0-16,6-2 0 15,6-3 0-15,6-1-1 0,4 1 1 16,0-3-1-16,2-2 0 15,-1 2-1-15,3-3 0 16,0-5-2-16,3 4-5 16,-5-13-4-16,10 10-4 15,-16-20-6-15,21 18-2 16,-17-24-4-16,13 18-10 15,-18-6 0-15,2 8 4 16,-10 16 42-16,-20-13 6 16,18 21 7-16,-32-19 3 15,19 22 7-15,-25-18 7 16,15 9 6-16,-13-13-2 15,18-2-38-15,0 0-6 16,24-24-5-16,11 20-5 0,-5-17-4 16,30 19-7-16,-13-21-5 15,34 16-11-15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01:16:07.53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1477 1776 26 0,'0'0'29'15,"17"0"4"-15,-17 0-3 0,14 2-14 16,4 5-4-16,-8-7-1 16,15 7 0-16,-10-6-6 15,11 6-1-15,4-2-2 16,7 2 0-16,6-2 0 15,4 0-1-15,11 0 1 16,9-4-2-16,12-2 1 16,12-1 0-16,8-3-1 15,10-1 1-15,12-3-1 16,4 2 0-16,12-1 0 15,13 1 0-15,9 0 0 16,4 2 0-16,13-2 0 16,9 4 0-16,13-3 0 15,14 0 1-15,12 1-1 16,10 0 1-16,14-1 0 0,11 2 0 15,9-1-1-15,11 4 1 16,10-2 1-16,12 1-2 16,8 4 0-16,11 1 0 15,6 0 0-15,9 0-1 16,6 1 0-16,4-3 0 15,7 2 0-15,7 0 1 16,7-2-2-16,9-1 2 16,3 3 1-16,9-1-1 15,4 2 0-15,6 1 0 16,-3 1 1-16,5 2-1 15,0 3 2-15,-2-1-2 16,45 1 0-16,-47 0 1 16,41-3 0-16,-29-3 0 0,11-3-1 15,3-6 1-15,6-2-1 16,39-3 1-16,-68-4-2 15,48 4 2-15,-37 0-2 16,28 3 1-16,-13 3 0 16,-7 3 0-16,-20 3 0 15,-46 2 1-15,14 1-1 16,-21 3 1-16,-13-2 0 15,-21-1 0-15,-22-1 0 16,-14-1-1-16,-24-1-2 16,-27-6-4-16,-15 3-27 15,-38-7-3-15,-23 5 1 16,-34-8-3-16</inkml:trace>
  <inkml:trace contextRef="#ctx0" brushRef="#br0" timeOffset="698.0698">22253 1744 63 0,'0'0'33'0,"0"0"1"16,0 0-3-16,0 0-25 16,0 0 1-16,-5 27-5 15,-4 0 1-15,-1 5-3 0,-1 8 0 16,-4 1-3-16,6 6-2 15,-10-10-5-15,12 2-1 16,-9-18-8-16,16 4-7 16,0-25-5-16,-5 15 1 15,5-15 2-15,7-10 13 16</inkml:trace>
  <inkml:trace contextRef="#ctx0" brushRef="#br0" timeOffset="1885.1885">22169 2039 8 0,'1'-13'23'0,"2"-1"4"16,-3 14 3-16,-3-21-9 15,3 21-3-15,-4-13-2 16,4 13-1-16,-7-13-2 15,7 13-3-15,-19-5-5 0,2 7-1 16,-13-1-3-16,-12 1 0 16,-14 0-1-16,-8 4 0 15,-13 0-1-15,-16 0 1 16,-7-1-1-16,-13 5 1 15,-13-1 0-15,0-2 0 16,-10 0 1-16,-5 0-1 16,-12-2 1-16,-3 1-1 15,-8-1 0-15,0-3 0 16,-12 0 0-16,-3 1 0 15,-6-2 0-15,-1 0-1 16,-6-1 1-16,-3-1-1 16,-2-5 1-16,-4 1 0 15,2-5 0-15,-4 0 1 16,-1-2-1-16,-4 2 1 0,-4 0-1 15,-4 2 2-15,-6 4-2 16,-7 0 0-16,-3 7 1 16,-10 4-1-16,-5 1 1 15,-1 0-1-15,-4 1 0 16,-2 1 0-16,5 0 0 15,2-6 0-15,-2 2 0 16,7-4-1-16,-2-2 2 16,3 1-1-16,1-1 0 15,-2 0 0-15,-5 2 0 16,3-1 0-16,-1 1 0 15,-2-1 0-15,2 4 0 16,0-2 0-16,0 2 0 16,0 1 1-16,1-2-2 0,0 2 2 15,0 0-1-15,5 1 0 16,-5-3 0-16,9 0 0 15,6-2 0-15,-2 0 0 16,12-2 0-16,5 0 0 16,8-1 0-16,3 0 1 15,5-2-1-15,1-1 1 16,4 0 0-16,-1-1-1 15,1-1 1-15,-1-1 0 16,-4-1 0-16,1 2-1 16,4-1 1-16,0 1 0 15,0-1-1-15,2 0 1 16,6-1-1-16,3 2 1 15,3-2-1-15,6 1-1 16,-2 3 1-16,0-1-1 0,8-2 1 16,1 3-1-16,-1 1 0 15,2 2 0-15,1-1 1 16,6 4-1-16,-1 0 0 15,1 3 1-15,3-1 0 16,6 3-1-16,5-1 1 16,4-2 0-16,3 3 1 15,8-3-1-15,7-2 0 16,6-1 0-16,8 0 1 15,3-2-1-15,3 0 0 16,0 0 0-16,6-2 0 16,-3 3 1-16,2-2-1 15,2 5 0-15,-1-2 0 16,3 2 1-16,2 0-1 0,6-1 0 15,4 1 1-15,9 0 0 16,9-4-1-16,8-1 0 16,5 1 0-16,12-1 1 15,6 0-1-15,5-1 0 16,6 1 0-16,7 1 0 15,2 1-1-15,12 0 1 16,-14-1-1-16,14 1 1 16,0 0 0-16,2-16 0 15,5 3 0-15,2-7 2 16,4-2-2-16,-1 0 2 15,0-1-1-15,-2 1 1 16,-2 4-2-16,-4 5 1 16,-4 13-1-16,0 0-3 0,-14 11-4 15,-3-7-20-15,11 12-11 16,6-16 1-16,-8 19-1 15</inkml:trace>
  <inkml:trace contextRef="#ctx0" brushRef="#br0" timeOffset="5243.5243">12150 2110 18 0,'20'-15'27'16,"-7"8"1"-16,-13 7 3 15,24-9-16-15,-26-5 0 16,2 14-6-16,7-9 0 16,-7 9 0-16,0 0 0 15,0 0-4-15,7-15 0 16,-7 15-1-16,0 0-1 15,0 0 0-15,0 0-1 16,0 0-1-16,0 0 1 16,-14 21-1-16,-3-4-1 0,-3 6 1 15,-8 5-1-15,-4 10 1 16,-7 2-1-16,-5 8 0 15,-2-3 0-15,1 0 0 16,2-1 0-16,8-5 0 16,4-4 0-16,10-8 0 15,9-4 0-15,15-12 0 16,12-3 0-16,12-4 1 15,16-4-1-15,9-1 0 16,12 0 0-16,4-3 0 16,5 0 0-16,-1 0 0 15,1 2 1-15,-4 1-1 16,-6-1 0-16,-8 2 0 15,-5 3 1-15,-10-2-1 16,-5 0 1-16,-5-1-1 0,-8-3 1 16,-7-8-1-16,-8-8 1 15,-5-11-1-15,-9-12 1 16,-7-7-1-16,-10-7 1 15,-9-8-1-15,-10-2 1 16,-4 1-1-16,-4 9 1 16,3 9-1-16,4 10-2 15,1 3-11-15,25 16-24 16,12 3 2-16,21 12-3 15,5 2 0-15</inkml:trace>
  <inkml:trace contextRef="#ctx0" brushRef="#br0" timeOffset="6731.6731">8384 745 23 0,'20'-55'25'16,"-20"55"7"-1,0 0 1-15,0 0-14 0,0 0-4 16,23-45-3-16,-23 45-1 15,0 0 0-15,0 0 1 16,0 0-7-16,0 0-2 16,0 0 0-16,0 0 0 15,0 0-1-15,0 0-1 16,0 0 0-16,0 0 1 15,28 45-1-15,-28-45 1 16,-1 62-2-16,-6 29 0 16,-4 6 0-16,6 9 1 15,-5 1-2-15,1-2-4 16,12-13-29-16,-8-22-3 0,17-38 0 15,-2-15-2-15</inkml:trace>
  <inkml:trace contextRef="#ctx0" brushRef="#br0" timeOffset="7414.7414">8502 683 79 0,'-25'-73'40'0,"25"73"-3"15,-8-53 2-15,8 53-24 0,0 0-13 16,31-48 1-16,-31 48 0 15,68-21-1-15,-11 13 0 16,5 0 0-16,14 1 1 16,5 2-2-16,11-1 0 15,3 1 0-15,9 0 0 16,1 2 0-16,0 0 0 15,-6 0-1-15,-2 0 0 16,-7 0 1-16,-6 1-1 16,-7-1 0-16,-7 1-1 15,-8 3 1-15,-10 3 0 16,-52-4 0-16,73 17 1 15,-73-17-1-15,0 0 0 16,51 61 0-16,-51-61 1 0,11 59 0 16,-11-59-1-16,5 79 1 15,-5-79-1-15,-8 119 0 16,17-14 0-16,0 1-1 15,4-1 2-15,-2-15-2 16,7-11 0-16,-3-19 0 16,4-13 0-16,-4-16 1 15,1-8 0-15,-2-7-1 16,-4-3 1-16,-10-13 0 15,0 0 0-15,-14 9 1 16,-17-11-1-16,-16-2 0 16,-21 0 0-16,-18-2 0 15,-20 4 0-15,-20 0 0 16,-17 5 1-16,-8 4-1 0,-10 1 0 15,7 2 1-15,10 4-1 16,12-3 0-16,17-1-1 16,25-1-6-16,20-13-29 15,39-1-3-15,16-8-1 16,30-2-1-16</inkml:trace>
  <inkml:trace contextRef="#ctx0" brushRef="#br0" timeOffset="8475.8475">8918 792 83 0,'0'0'38'0,"0"0"-1"16,0 0 0-16,0 0-31 15,8-48-1-15,-8 48-2 16,0 0-1-16,0 0-1 16,0 0 1-16,0 0 2 15,0 0-3-15,-8 67 1 16,2-43 0-16,-10 45 0 15,-6 5-1-15,3 5 2 16,-5 0-3-16,4-4 1 16,-2-13-1-16,8-16 1 15,14-46-1-15,0 0 1 0,0 0 0 16,0 0 0-16,15-48 0 15,-15 48 0-15,16-54-1 16,-16 54 0-16,17-71 1 16,-17 71-2-16,14-84 2 15,-5 39-2-15,-2-1 1 16,0 2 0-16,-7 44 1 15,15-85 0-15,-15 85-1 16,10-76 1-16,-10 76-1 16,11-56 1-16,-11 56-1 15,0 0 0-15,16-49 0 16,-16 49-1-16,0 0 1 15,0 0 0-15,48 10 0 16,-48-10 0-16,0 0 0 0,58 44-1 16,-58-44 1-16,49 33 0 15,-49-33 0-15,53 35-1 16,-53-35 1-16,55 28 0 15,-55-28 1-15,59 11-1 16,-59-11 0-16,67-1 2 16,-67 1 0-16,61-20 0 15,-61 20-2-15,60-31 1 16,-60 31 0-16,53-40 1 15,-53 40-1-15,49-43-1 16,-49 43 1-16,0 0-2 16,61-62 1-16,-61 62 0 15,0 0 1-15,47-33-1 0,-47 33 0 16,0 0 1-16,0 0-1 15,23 48 2-15,-23-48-2 16,-1 63 2-16,-22 2-2 16,17 28 0-16,-7 3 0 15,8 3 0-15,-4-6 0 16,3-14-3-16,2-18-5 15,4-33-15-15,14-17-18 16,-14-11 0-16,19-11-1 16,-13-12-1-16</inkml:trace>
  <inkml:trace contextRef="#ctx0" brushRef="#br0" timeOffset="9712.9712">21351 1164 3 0,'0'0'30'16,"0"0"1"-16,0 0 1 16,-13-5-11-16,13 5 1 15,15 14 0-15,-8 3-15 16,-3 5-1-16,4 7 0 15,-8 3-2-15,-2 5-1 16,-3 3-1-16,2 0-1 16,-1-2 0-16,3-2-1 15,0-3 0-15,3-2-1 16,5-3-2-16,-7-12-3 15,11-2-25-15,-11-14-4 16,8 16-1-16,-8-16 1 16</inkml:trace>
  <inkml:trace contextRef="#ctx0" brushRef="#br0" timeOffset="10312.0311">21452 1192 61 0,'0'0'37'0,"0"0"0"15,0 0 1-15,-11-49-14 16,11 49-21-16,0 0 0 15,0 0 1-15,0 0-2 16,56-24 0-16,-56 24 0 0,57-9-1 16,-57 9 0-16,74-4 0 15,-74 4 1-15,92-7-2 16,-46 1 2-16,6 3-1 15,-1 2 0-15,0-3 0 16,-6 3 0-16,-45 1-1 16,88-4 1-16,-88 4-1 15,71 0 0-15,-71 0-1 16,58 6 1-16,-58-6 0 15,41 14-1-15,-15 13 1 16,-13 7-1-16,-7 9 1 16,-6 2 0-16,2 9 0 15,-2 1-1-15,-1 3 1 16,0-12 0-16,-2 1 0 15,1-8 0-15,-1-4 0 0,-2-8-1 16,4-2 2-16,0-11-1 16,1 2 0-16,0-16 0 15,-4 11 0-15,4-11 1 16,0 0-1-16,-3-11 0 15,3 11 0-15,-3-11 1 16,3 11-2-16,-11-11 0 16,2 7-3-16,9 4-6 15,-29-12-25-15,29 12-4 16,-31-14 1-16,15 7-2 15</inkml:trace>
  <inkml:trace contextRef="#ctx0" brushRef="#br0" timeOffset="11177.1176">21512 1255 46 0,'11'9'33'16,"-7"1"2"-16,-5 1-3 16,7 13-6-16,-12-8-19 15,6 6-2-15,-4 0 0 16,0 4-1-16,-2 1 0 15,2-1-2-15,-1-3 0 16,1-4 0-16,-1-3-1 16,4-4 0-16,1-12 1 15,0 0-1-15,0 0 0 0,10-7 0 16,-1-11 0-16,2 0 0 15,2-5 1-15,-3-5-2 16,4-4 1-16,0 1 0 16,-1-2-1-16,-2 5 1 15,-2 1-1-15,1 4 1 16,-2 7-1-16,-4 3 0 15,-4 13 1-15,0 0-1 16,11-1 0-16,-11 1 1 16,4 22-1-16,0-4 0 15,-2 2 0-15,5 0 0 16,-1-3 0-16,2 2 0 15,3-4 0-15,4-3 1 16,2-7-1-16,5-7 1 0,3-7-1 16,3-1 1-16,6-5 0 15,-2-7-1-15,-2 5 1 16,2-5 0-16,-7 1 0 15,-2 5-1-15,-4 3 1 16,-5 3-1-16,-5 3 1 16,-9 7-1-16,19 2 0 15,-14 10 0-15,0 2 0 16,2 6 1-16,-1 6-1 15,-3 5 0-15,0 2 0 16,1 3 0-16,-4-1 0 16,4-3-1-16,-4 0 0 15,-4-10-3-15,9-1-6 16,-5-21-27-16,0 19-2 15,0-19 0-15,0 0-2 0</inkml:trace>
  <inkml:trace contextRef="#ctx0" brushRef="#br1" timeOffset="20694.0692">1422 3186 77 0,'0'0'34'15,"11"32"-2"-15,-21 5 0 16,14 19-26-16,-12 11-2 16,-2 18-1-16,1 8 1 15,0 13-1-15,-7 2-1 16,3-2 0-16,0-7-2 15,4-14-4-15,7-3-11 16,-2-29-20-16,13-17-1 0,-3-25-2 16,8-17 3-16</inkml:trace>
  <inkml:trace contextRef="#ctx0" brushRef="#br1" timeOffset="21250.1248">1047 3115 107 0,'-19'4'39'16,"7"-4"0"-16,23 11 0 16,8-11-37-16,25-7-1 15,24-7 0-15,12-2 0 16,10-4 0-16,5-2-1 0,7 0 1 15,-4 2-1-15,-5 2 0 16,-10 6 0-16,-12 5 0 16,-11 3 1-16,-12 8-1 15,-10 4 0-15,-7 3 0 16,-9 8 0-16,-6 10-1 15,-6 10 1-15,-6 14 1 16,-5 15-2-16,-9 9 2 16,-7 15-1-16,-11 13 1 15,1 4 0-15,-5-3 1 16,1-8-1-16,6-11-1 15,7-14 1-15,4-19 0 16,14-16 0-16,9-28 0 16,10-23 0-16,10-22 0 15,5-11-1-15,2-15 1 0,3-6 0 16,-2 0 0-16,-4 2-1 15,0 9 0-15,-8 17 0 16,-3 18 0-16,-7 19 0 16,-4 18 1-16,-3 19-1 15,-4 11 0-15,1 8-1 16,3 6 0-16,3 2-1 15,5 0-2-15,2-14-3 16,15-2-4-16,-5-27-25 16,20 2-2-16,-5-28-1 15,13-4 0-15</inkml:trace>
  <inkml:trace contextRef="#ctx0" brushRef="#br1" timeOffset="21434.1432">2871 3576 102 0,'-11'17'39'0,"-9"15"2"16,3 24-2-16,-12-1-34 15,4 13-2-15,6 0-1 16,1-1-1-16,8-7-1 16,9-13-5-16,7-6-5 15,-3-27-28-15,23-6 0 16,-3-28-1-16,15-5-2 15</inkml:trace>
  <inkml:trace contextRef="#ctx0" brushRef="#br1" timeOffset="21551.1549">2883 3239 95 0,'-36'-48'33'15,"-1"20"-6"-15,1 14-23 16,13 19-36-16,8 4-2 16,19 14-1-16</inkml:trace>
  <inkml:trace contextRef="#ctx0" brushRef="#br1" timeOffset="21885.1883">3431 3389 70 0,'23'4'38'16,"-23"-4"0"-16,0 0 2 15,-12-5-15-15,-7 19-16 16,-15-6-4-16,2 3 0 0,-2 2-2 16,6 3 0-16,7 2-1 15,12 2-1-15,13 0-1 16,17-3 1-16,11 3-1 15,14-1 0-15,3 2 0 16,1 3 0-16,-6 4 0 16,-9 1-1-16,-18 8 2 15,-16 4-1-15,-22 5 0 16,-16 2 1-16,-14-1-1 15,-4-7 0-15,-1-5-5 16,0-22-12-16,27-4-21 16,7-28-2-16,31-3-2 15,4-19-1-15</inkml:trace>
  <inkml:trace contextRef="#ctx0" brushRef="#br1" timeOffset="22288.2286">4507 3440 97 0,'20'-11'38'0,"-6"1"1"15,4 25-8-15,-16 4-28 16,-4 21 0-16,-4 8-1 15,-5 16 0-15,-3 6-1 16,1 0-1-16,2 0 0 16,4-10-2-16,10-6-11 15,-2-32-23-15,21-10-1 16,-7-36-1-16,18-10-2 15</inkml:trace>
  <inkml:trace contextRef="#ctx0" brushRef="#br1" timeOffset="22429.2427">4588 3075 97 0,'-37'-21'36'0,"13"24"-1"16,-1 7-2-16,18 5-41 16,19 14-26-16,4-7-2 15,21 6 1-15,5-10-2 16</inkml:trace>
  <inkml:trace contextRef="#ctx0" brushRef="#br1" timeOffset="23061.3059">5048 3338 91 0,'0'13'37'0,"2"11"0"0,-17-11-4 15,8 10-25-15,-5-7-1 16,0 5-2-16,2-3 0 16,0 3-2-16,-1-4 0 15,1-2-1-15,0-2-1 16,3 1 0-16,7-14 0 15,-18 17 0-15,18-17-1 16,-12 11 0-16,12-11 0 16,0 0-1-16,2 10 1 15,-2-10 0-15,12 8 0 16,-12-8 0-16,14 6 0 15,-14-6 0-15,0 0 1 16,9 1-1-16,-9-1 1 0,0 0-1 16,0 0 0-16,-12-14 0 15,12 14 1-15,-11-16-1 16,11 16 0-16,-2-18-1 15,2 18 1-15,2-15 0 16,-2 15-1-16,11-5 1 16,-11 5 0-16,18 7 0 15,-18-7 0-15,11 15 0 16,-11-15 0-16,7 16 0 15,-7-16 0-15,3 14 1 16,-3-14-1-16,0 0 0 16,0 0 0-16,0 0 0 15,0 0-2-15,-14 7 0 16,14-7-2-16,0 0-1 0,0 0 0 15,0 0 0-15,0 0 0 16,0 0 1-16,0 0 1 16,0 0 1-16,-7 10 2 15,7-10 1-15,0 0 1 16,0 0-1-16,0 0 1 15,0 0-1-15,0 0 0 16,-6-9 0-16,6 9-2 16,6-24-13-16,5 20-20 15,-18-8-2-15,7 12-1 16,-17-15-3-16</inkml:trace>
  <inkml:trace contextRef="#ctx0" brushRef="#br1" timeOffset="23586.3584">5437 3230 100 0,'-28'3'37'16,"-9"-7"1"-16,10 14-7 15,-16-8-25-15,7 9-1 16,0-2-1-16,5 8 0 15,-1 2 0-15,6 4-3 16,1 2 1-16,11 2-2 0,3 2 1 16,6 1-1-16,3-4 1 15,3 4-2-15,3-1 2 16,4-4-2-16,2 0 1 15,-1-5 0-15,2-2 0 16,4-5 0-16,3-3 0 16,6-8 0-16,3-1 0 15,2-4 0-15,4-1 0 16,-1 2 0-16,2 2 0 15,-4 6 0-15,-10 7 0 16,-10 8 1-16,-12 7-2 16,-12 7 2-16,-14 5-1 15,-13 3 0-15,-11 0 0 16,-3-5 0-16,-2-5 0 0,4-9-1 15,9-4-6-15,-2-32-14 16,33 4-17-16,-1-26-1 16,28-5-2-16,9-21-1 15</inkml:trace>
  <inkml:trace contextRef="#ctx0" brushRef="#br1" timeOffset="23988.3986">6685 3281 103 0,'0'0'40'0,"-12"-4"-2"15,3 30 0-15,-18 7-35 16,3 13-3-16,1 12 1 15,0 10-1-15,2 5-1 16,0-3-2-16,9 5-9 0,3-21-24 16,15-6-2-16,2-24 0 15,14-16-1-15</inkml:trace>
  <inkml:trace contextRef="#ctx0" brushRef="#br1" timeOffset="24420.4418">6661 2950 85 0,'-26'-38'35'0,"11"22"-3"16,15 16-8-16,0 0-43 16,5 20-15-16,12-6 0 15,25 12-2-15,1-8 14 0,23 20 10 16,-12-9 7-16,3 0 12 15,3 11 23-15,-14-2 5 16,-4 8 0-16,-18-4 1 16,-6 17-10-16,-29-17-10 15,7 17-5-15,-23-7-3 16,2 7-3-16,-8-7 0 15,4-6-3-15,5-5 1 16,4-8-2-16,14-14 1 16,6-19-1-16,26-6 0 15,10-21 0-15,7-11 0 16,9-6 0-16,5-9 0 15,-3-4 0-15,-1 5 0 16,-9 3 0-16,-6 10-1 0,-6 12 1 16,-8 13-2-16,-10 14 0 15,0 15-2-15,-6 12-4 16,5 22-11-16,-14-4-18 15,10 20-4-15,-1-4-1 16,10 12 0-16</inkml:trace>
  <inkml:trace contextRef="#ctx0" brushRef="#br1" timeOffset="24960.4958">8355 3515 100 0,'0'14'38'16,"20"9"-1"-16,-4-15-8 15,14 4-27-15,12-6-1 16,11-5 1-16,11-11-1 16,4-6 1-16,3-12-2 15,0-3 2-15,-10-8-1 0,-9 0 1 16,-15-4-1-16,-15-1 1 15,-19 3-1-15,-15 4 2 16,-18 9-1-16,-15 13 1 16,-12 13 0-16,-7 13-1 15,-6 19 0-15,2 15 0 16,6 14 1-16,12 9-2 15,20 4 0-15,18-2-1 16,20-7 0-16,25-7-3 16,24-11-1-16,14-20-3 15,24-2-3-15,4-22-1 16,20 4-12-16,-10-29-16 15,13 3 1-15,-13-18 0 0,-2 4 1 16</inkml:trace>
  <inkml:trace contextRef="#ctx0" brushRef="#br1" timeOffset="25441.5439">9664 3316 104 0,'-38'-15'40'16,"1"15"1"-16,-15-4-2 16,-4 14-34-16,-7 6 1 15,1 14-3-15,-2 5 0 16,9 6-1-16,6 2 0 15,10 2-1-15,16-6 0 16,18-3 1-16,25-12-2 16,20-16 0-16,15-8 0 15,12-13 0-15,10-11 0 0,3-7 1 16,-1-7-2-16,-6-3 2 15,-10-1-2-15,-11 4 2 16,-16 5-1-16,-12 11 1 16,-24 22-2-16,0 0 2 15,-34 21-1-15,-13 24 0 16,-10 21 0-16,-15 21 0 15,-6 14 0-15,-2 12 0 16,7 3 0-16,8-2-2 16,14-7 2-16,11-10-1 15,16-20 1-15,16-17-1 16,14-22 1-16,15-22-1 15,12-20 1-15,7-18 0 16,9-15 0-16,11-18 0 0,6-11-2 16,3-15 0-16,10 0-2 15,-5-7-8-15,15 21-7 16,-23-17-10-16,13 24-12 15,-15-6 1-15,4 21-2 16,-12-2 2-16</inkml:trace>
  <inkml:trace contextRef="#ctx0" brushRef="#br1" timeOffset="25825.5823">10365 3296 112 0,'-18'9'41'0,"-16"-7"1"16,5 22-2-16,-8 0-36 15,1 7-1-15,0 7-1 0,5 7 0 16,3 2 0-16,12 1-1 16,11-4 0-16,19-7-1 15,13-13 0-15,14-8 1 16,13-14-1-16,11-13 0 15,5-11 1-15,-3-9-1 16,-1-8 0-16,-4-5 1 16,-10 1-1-16,-9 1 0 15,-11 7 0-15,-7 5 2 16,-15 14-2-16,-10 16 0 15,-10 7 0-15,-10 16 0 16,-6 17 0-16,-5 8 0 16,6 7-2-16,4-1-1 15,10 0-1-15,11-13-6 0,26 2-7 16,1-34-6-16,34 6-14 15,-2-34-3-15,19 0-1 16,-4-22 1-16</inkml:trace>
  <inkml:trace contextRef="#ctx0" brushRef="#br1" timeOffset="26009.6007">11274 3379 103 0,'-13'0'42'16,"-8"23"1"-16,-15 6-2 16,6 21-27-16,-3-6-12 15,5 3-1-15,10 4-1 16,9-6 0-16,13-2-5 15,10-19-7-15,29 1-17 16,-7-29-11-16,22-4 0 0,-5-25-3 16,13-6 1-16</inkml:trace>
  <inkml:trace contextRef="#ctx0" brushRef="#br1" timeOffset="26109.6107">11496 2735 79 0,'-19'-30'4'0,"-1"10"0"16,20 20-1-16,0 0-27 15</inkml:trace>
  <inkml:trace contextRef="#ctx0" brushRef="#br1" timeOffset="26326.6324">11919 2734 113 0,'-25'51'41'16,"3"24"3"-16,-11-4-9 15,9 18-30-15,-7 2-1 16,7 4-1-16,2-4-2 15,8-5-1-15,8-8-1 16,7-17-5-16,20-1-10 16,-9-35-17-16,25-3-8 15,0-28 0-15,16-4-2 16</inkml:trace>
  <inkml:trace contextRef="#ctx0" brushRef="#br1" timeOffset="26493.6491">12278 3285 102 0,'-19'27'40'16,"-20"3"2"-16,5 23-1 15,-11-8-27-15,-1 6-14 16,19-1 0-16,7-4-4 16,20 4-12-16,-3-28-21 15,27-4-3-15,0-22 0 16,22-8-2-16</inkml:trace>
  <inkml:trace contextRef="#ctx0" brushRef="#br1" timeOffset="26643.6641">12434 2670 79 0,'-22'-41'36'0,"-6"18"-2"16,6 22-3-16,11 15-38 16,11-14-28-16,0 24-1 15,11-17 0-15</inkml:trace>
  <inkml:trace contextRef="#ctx0" brushRef="#br1" timeOffset="27071.7069">12773 2521 107 0,'-2'38'39'15,"2"28"4"-15,-21 0-6 16,4 34-31-16,-2 11-1 16,1 14 0-16,-4-2-1 15,0 0-2-15,3-13 0 0,2-6-1 16,6-16-1-16,6-23 0 15,3-22 0-15,8-23 0 16,8-19 0-16,6-20 0 16,4-17-1-16,6-17 2 15,2-18-2-15,1-10 1 16,0 0 0-16,0 2 0 15,-5 11 0-15,-4 15 1 16,-4 20-2-16,-3 19 1 16,2 25 0-16,-6 22-1 15,-4 12 1-15,1 12-1 16,-4 4 1-16,-1 0 0 15,-7-1 0-15,-7-8 0 0,-10-7 0 16,-9-7 1-16,-10-11-1 16,-11-10 0-16,0-6-3 15,-9-17-6-15,17 9-9 16,-15-29-8-16,31 7-14 15,-2-19-2-15,27 2 0 16,9-13-1-16</inkml:trace>
  <inkml:trace contextRef="#ctx0" brushRef="#br1" timeOffset="27635.7633">13413 3487 94 0,'2'-31'35'0,"7"11"1"16,-9-13-7-16,7 14-22 15,-7 0-2-15,0 19 1 16,0 0 0-16,-12 15-1 0,-3 9 1 16,1 14-3-16,-5 7 0 15,-1 8-1-15,-2 5-1 16,7 3 1-16,0-2-1 15,7-7 0-15,6-9-1 16,3-8 1-16,8-18-1 16,5-14 1-16,6-18-1 15,0-15 1-15,3-11-1 16,-1-11 1-16,-3-8-1 15,-3-6 1-15,2-2-1 16,-2 2 1-16,-3 9-1 16,-3 7 0-16,3 8 0 15,-1 10 0-15,5 9-1 16,3 8-2-16,12 17-4 15,-4-8-8-15,28 22-8 0,-17-17-17 16,27 15 1-16,-6-12-3 16,16 8 1-16</inkml:trace>
  <inkml:trace contextRef="#ctx0" brushRef="#br1" timeOffset="27823.7821">14169 3288 121 0,'-25'19'41'15,"-19"-3"1"-15,9 19-8 16,-3 0-31-16,4 8-1 15,4 7 0-15,6 3-1 16,6 5-1-16,14-10-2 16,18 2-6-16,1-26-12 15,26 6-19-15,-4-31-2 0,18-6 0 16,-3-23-2-16</inkml:trace>
  <inkml:trace contextRef="#ctx0" brushRef="#br1" timeOffset="27966.7964">14300 2893 115 0,'-28'-24'40'16,"13"21"-2"-16,5 3-8 16,10 0-63-16,18 4-6 15,11 1-1-15,20 13-1 16</inkml:trace>
  <inkml:trace contextRef="#ctx0" brushRef="#br1" timeOffset="28311.8309">14637 3283 102 0,'-24'31'41'0,"8"12"1"15,-10-13-1-15,16 7-29 16,-4-5-8-16,9 1-2 16,5-4 0-16,12 0 0 15,9-7-1-15,9-5-1 16,9-9 1-16,4-8-1 15,6-12 1-15,4-10-1 16,-3-9 0-16,2-9 0 16,-3-7 0-16,-6 0 1 15,-8 1-1-15,-7 7 1 16,-7 9-2-16,-12 10 2 15,-9 20-1-15,-18 7-1 0,-3 18 1 16,-3 13-2-16,2 8 0 16,-2 2-3-16,15 9-4 15,0-19-11-15,31 11-5 16,1-27-15-16,26 1-1 15,-1-22 0-15,18-4 1 16</inkml:trace>
  <inkml:trace contextRef="#ctx0" brushRef="#br1" timeOffset="28784.8782">15564 3288 85 0,'-14'-19'40'16,"-1"19"1"-16,-17 2-1 0,7 28-16 16,-13-4-19-16,6 10-2 15,2 2 1-15,3 3-2 16,12-3 0-16,7-3-2 15,7-8 2-15,10-8-1 16,8-13-1-16,6-16 0 16,5-8 0-16,2-13 0 15,3-9 0-15,-3-9 0 16,-2-2 0-16,-1 2 0 15,-3 4 0-15,-10 12 0 16,-4 12 1-16,-10 21-1 16,9-6 1-16,-4 22-1 15,-1 9 1-15,6 4 0 16,2 2-1-16,9-5 2 15,4-7-2-15,12-8 0 0,4-14 0 16,9-6 0-16,0-13 0 16,2-3 0-16,-3-5 0 15,-5 3 0-15,-8 3 0 16,-8 14 0-16,-15 12 0 15,-9 13 0-15,-10 17 0 16,-9 12 0-16,0 10 0 16,-7 2-2-16,8 15-11 15,-13-20-5-15,23 11-5 16,-17-35-4-16,30 2-11 15,-9-29-4-15,11-19-1 16,6-14 5-16</inkml:trace>
  <inkml:trace contextRef="#ctx0" brushRef="#br1" timeOffset="29602.96">17082 2576 86 0,'16'-8'36'0,"-8"-2"2"0,7 20 3 16,-8 4-35-16,-1 14 0 15,-6 13-1-15,-3 18 1 16,-8 8-1-16,-1 18-1 16,-9 7 0-16,4 8-2 15,-5 3 1-15,-1-2-3 16,3-8 2-16,7-8-1 15,5-7 0-15,6-17-1 16,5-14 1-16,2-16-2 16,9-16 1-16,2-13-1 15,7-13 1-15,0-12 0 16,3-14-1-16,1-7 1 15,2-12-1-15,5-7 1 16,2-2-1-16,8 2 0 16,-1 7 1-16,1 12-1 0,0 14 1 15,-3 16 0-15,-4 20 0 16,-8 21 0-16,-6 12-1 15,-13 11 2-15,-10 8 0 16,-14 0 0-16,-12-2 0 16,-15-6 0-16,-12-5 0 15,-8-14 0-15,-10-8 1 16,-3-11-2-16,5-12-1 15,7-12-3-15,19-1-5 16,11-20-9-16,33 9-8 16,3-19-9-16,38 13-6 15,7-10-1-15,29 14 0 16</inkml:trace>
  <inkml:trace contextRef="#ctx0" brushRef="#br1" timeOffset="29983.9981">17633 3439 97 0,'-16'10'41'16,"2"-12"-1"-16,27 5 0 16,-4-10-29-16,24-5-9 15,15-3-2-15,8-4 2 16,5-2-1-16,4 0 0 15,-6-6 0-15,-4-2 0 16,-11-4 0-16,-8-3 0 16,-16 0 0-16,-15 0 0 15,-15 3 0-15,-13 3 0 0,-10 12 0 16,-15 11 0-16,-9 16 0 15,-5 15 0-15,-2 15-1 16,5 11 1-16,6 12 0 16,17 2 0-16,19 4-2 15,25-6-1-15,33-3-3 16,22-19-4-16,37 7-9 15,1-29-7-15,38 7-10 16,-9-26-5-16,23 1-1 16,-15-17 2-16</inkml:trace>
  <inkml:trace contextRef="#ctx0" brushRef="#br1" timeOffset="30182.0179">19004 3271 105 0,'-52'-23'41'0,"-4"22"2"15,-16-1-3-15,3 19-35 16,-9 5-2-16,4 13 0 15,5 5-1-15,19 4-1 16,14 2 0-16,26-6-1 16,24-3-1-16,28-11-4 15,36 0-7-15,9-26-10 16,34 11-12-16,-5-21-6 15,12 3 0-15,-9-17-3 16</inkml:trace>
  <inkml:trace contextRef="#ctx0" brushRef="#br1" timeOffset="30536.0533">19515 3268 117 0,'-39'-9'42'0,"-21"0"-1"16,10 27-3-16,-20-3-35 16,4 12 0-16,5 9-1 15,3 4 0-15,14 5 0 16,14 1-1-16,18-6 0 15,20-5 0-15,21-12 1 16,19-11-2-16,12-9-2 16,11-14 2-16,2-6-1 15,0-8 1-15,-7-9-1 16,-9-3 1-16,-15 2 0 15,-13 2 0-15,-15 6-1 16,-10 8 2-16,-4 19-1 16,-28-7-1-16,0 22 2 15,-1 11-2-15,4 8 1 0,0 4-2 16,16 6-2-16,3-8-4 15,29 7-6-15,-3-26-7 16,36 12-6-16,-10-33-8 16,33 3-6-16,-5-25 1 15,13-2 2-15</inkml:trace>
  <inkml:trace contextRef="#ctx0" brushRef="#br1" timeOffset="30872.0869">20147 3183 121 0,'-29'17'42'16,"-18"-1"0"-16,13 29-7 15,-5-2-31-15,12 8-2 0,5-1 0 16,16 1 0-16,10-5-1 16,15-7-1-16,12-11 1 15,14-13-1-15,6-15-1 16,4-13 1-16,5-10 0 15,-3-9 0-15,-4-11 0 16,-2-3 0-16,-8-3 0 16,-5 5 1-16,-9 3-1 15,-7 13 0-15,-10 13 0 16,-12 15 0-16,0 11 0 15,-10 16-2-15,-6 13 1 16,-5 3-3-16,9 12-4 16,-9-11-6-16,21 10-5 15,-11-26-7-15,38 5-9 0,-6-24-5 16,30-3-2-16,4-19 3 15</inkml:trace>
  <inkml:trace contextRef="#ctx0" brushRef="#br1" timeOffset="31172.1169">21077 3160 85 0,'-51'-2'41'16,"-15"4"0"-16,4 21 1 16,-6-11-14-16,19 18-26 15,16 3 0-15,19-1-1 16,21-1 0-16,21-4-1 15,15-7 0-15,15-4 0 16,3-2 0-16,0-2 0 16,-6-4 1-16,-9 2-2 0,-18 2 2 15,-21 5 0-15,-20 5 0 16,-18 1-1-16,-16 4-1 15,-7 3 0-15,5 3-3 16,-2-11-7-16,24 16-8 16,2-35-7-16,44 16-10 15,4-23-5-15,34 0-1 16,4-16 2-16</inkml:trace>
  <inkml:trace contextRef="#ctx0" brushRef="#br1" timeOffset="31512.1509">21497 3342 106 0,'-30'10'39'0,"16"10"2"16,4-12-3-16,26 2-36 16,8-1 0-16,17 1 0 15,7-9 0-15,9-2-1 16,5-11 1-16,-2-4 0 15,-11-8 0-15,-8-4 1 16,-16-6-1-16,-14-2 0 16,-18 1 1-16,-16 6-1 15,-18 9 2-15,-14 14-4 16,-14 16 0-16,-7 18 0 15,-1 16 0-15,9 13 0 16,12 13 0-16,16 2 0 16,21 9 0-16,17-12-6 15,41 7-7-15,17-28-8 0,48 13-4 16,1-35-6-16,95 9-9 15,-32-26-2-15,33-8 1 16</inkml:trace>
  <inkml:trace contextRef="#ctx0" brushRef="#br1" timeOffset="34325.4322">1698 5570 104 0,'-12'-23'38'16,"-3"9"-1"-16,-15-16-9 15,-9 17-27-15,-9 4 2 16,-3 9 0-16,-7 8 1 15,-4 16 0-15,-5 12 0 0,-1 10 0 16,-2 8 0-16,11 9-1 16,10 0 0-16,14 3-1 15,23-6 0-15,20-12 0 16,22-14-1-16,28-15-1 15,23-19 1-15,15-17 0 16,17-18 0-16,4-13-1 16,-3-14 0-16,-9-5 0 15,-11 2 0-15,-20 5 0 16,-16 9 0-16,-23 12 0 15,-18 15-1-15,-17 24 1 16,-17 14 1-16,-10 23 0 16,-13 17 0-16,-3 9-2 0,8 12-3 15,4-9-9-15,30 12-15 16,-3-28-13-16,34-6-2 15,16-26-1-15,37-11 0 16</inkml:trace>
  <inkml:trace contextRef="#ctx0" brushRef="#br1" timeOffset="34943.494">3822 4796 88 0,'0'0'38'0,"5"28"1"16,0 19-5-16,-23 14-26 15,3 24-4-15,-11 15 0 16,0 18 0-16,-4 8 1 16,3 0-3-16,3-2 0 0,7-7-2 15,11-11-3-15,7-32-13 16,23-5-19-16,8-30-4 15,20-14-1-15,5-26-1 16</inkml:trace>
  <inkml:trace contextRef="#ctx0" brushRef="#br1" timeOffset="35343.534">4465 5417 80 0,'-9'-36'40'0,"-1"13"0"15,-17 4 2-15,3 20-26 16,-18 7-11-16,-1 17-1 15,-4 9 0-15,-4 19 0 0,-1 4 1 16,4 6-2-16,9 2 0 16,10-8-1-16,16-4 1 15,13-11-1-15,18-14 0 16,15-19-2-16,17-13 0 15,6-13 0-15,5-15 0 16,2-7 0-16,-2-9-3 16,-6-2 2-16,-5-1-1 15,-9 3 1-15,-10 8-1 16,-8 8 1-16,-9 16 2 15,-14 16-1-15,0 0-1 16,-13 34 1-16,-5 8 1 16,-7 6-3-16,8 12 0 0,-2-6-4 15,19 9-9-15,-4-29-10 16,28 3-14-16,6-29-2 15,25-7-1-15,3-24 2 16</inkml:trace>
  <inkml:trace contextRef="#ctx0" brushRef="#br1" timeOffset="38846.8843">5112 5381 89 0,'9'-28'38'0,"8"12"-1"16,-13-5-4-16,-4 21-28 15,0 0-2-15,-2 21 0 16,-4 9-1-16,-2 17 0 16,-4 8 2-16,2 10-2 15,-2 2 1-15,4 0-1 16,-1-7 1-16,5-7-1 15,8-11 1-15,0-10-1 16,6-17 0-16,3-15-1 0,6-15 0 16,4-12 1-16,1-11-3 15,3-7 1-15,-1-8-1 16,0-1 1-16,-4-2-1 15,0 6 1-15,-2 6-2 16,-5 7 0-16,-1 9 3 16,0 9-2-16,4 9-2 15,4 5-1-15,15 9-5 16,-3-9-19-16,19 14-13 15,3-5 1-15,16 7-1 16,-7-8 1-16</inkml:trace>
  <inkml:trace contextRef="#ctx0" brushRef="#br1" timeOffset="39318.9315">6014 5464 89 0,'-28'-7'38'0,"3"7"2"16,-15-10-1-16,2 12-34 15,-3 0 0-15,1 15-1 16,-2 4 0-16,3 14 0 15,2 7 0-15,8 4-1 16,5 5 1-16,13-2-2 16,9-4 1-16,15-9-2 15,10-13 1-15,13-14-1 16,8-15-3-16,7-16 4 15,8-13-4-15,0-9 1 16,0-9 0-16,-2-2 0 0,-10-3 0 16,-7 9 0-16,-7 5 1 15,-10 13-2-15,-8 16 2 16,-15 15 0-16,5 34 0 15,-10 16 1-15,-7 25 0 16,-3 22 0-16,-4 18 0 16,-6 13 0-16,-2 8 1 15,-7 1 0-15,1-7 0 16,-9-10 0-16,-1-12-2 15,-3-19 3-15,1-21-3 16,2-22 0-16,5-22 0 16,3-23 0-16,9-18-4 15,9-26 0-15,14-13-6 16,0-31-5-16,24 0-12 0,-6-33-15 15,18 4 1-15,1-6-1 16,14 9 1-16</inkml:trace>
  <inkml:trace contextRef="#ctx0" brushRef="#br1" timeOffset="39695.9692">6396 5627 94 0,'5'14'38'0,"9"5"4"16,-14-19-4-16,35 16-31 15,-10-15-2-15,9 1-1 16,9-10-1-16,9 2-2 16,5-10 1-16,5-1-1 0,-3-10 0 15,-3 0 0-15,-9-7 0 16,-7 0-3-16,-17-1 3 15,-14 2 0-15,-17 2 0 16,-16 10-1-16,-12 8 1 16,-12 11 0-16,-10 15 0 15,-3 11 0-15,0 16-1 16,5 11 3-16,12 5-1 15,11 1 0-15,17-4 0 16,24-9-1-16,24-10-1 16,16-16-7-16,29-8-3 15,3-22-3-15,19 3-7 16,-10-25-13-16,28 5-13 15,0-12 0-15,12 6 3 0</inkml:trace>
  <inkml:trace contextRef="#ctx0" brushRef="#br1" timeOffset="40748.0744">9240 919 83 0,'-18'-51'38'16,"18"51"-2"-16,0 0-1 16,0 0-23-16,0 0-4 15,0 0-1-15,0 0-2 16,-16 12-1-16,20 55 0 15,-6 25-2-15,-5 27 0 16,-10 21 0-16,-3 28-1 16,-9 22-1-16,5 20-1 15,-3-42 2-15,3-12-1 16,7-21 1-16,13-16-1 0,5-26-3 15,9-23 0 1,18-14-9-16,-8-46-23 0,21-9-5 16,-5-26-2-16,10-11 0 15</inkml:trace>
  <inkml:trace contextRef="#ctx0" brushRef="#br1" timeOffset="41070.1066">9652 958 89 0,'10'-56'41'0,"2"0"1"15,-3 9-2-15,-9 47-26 16,18-69-11-16,-18 69-1 0,0 0 1 15,23-4 0-15,-12 70 0 16,-11 40-1-16,-14 35 0 16,4 22-1-16,0 28 0 15,-6 23-1-15,3 11 0 16,-4-38-1-16,2-9 1 15,6-21-1-15,6-27-2 16,13-24-3-16,1-44-9 16,20-17-20-16,-7-41-5 15,8-15 0-15,-16-26-4 16</inkml:trace>
  <inkml:trace contextRef="#ctx0" brushRef="#br1" timeOffset="41499.1495">8766 1965 90 0,'-9'-8'39'16,"9"8"-1"-16,-8-15 2 15,8 15-33-15,0 0-5 16,9-5 2-16,-5 19-1 16,5 11 0-16,2 14 0 15,2 17-1-15,6 12-1 16,4 8 2-16,7 10-1 0,6-3 1 15,13-10-2-15,11 0 3 16,11-26-3-16,14-20 3 16,15-26-3-16,10-18-1 15,8-20 1-15,3-16-1 16,0-15 1-16,-7-10-2 15,-10-1 2-15,-13-1-2 16,-16 3 2-16,-15 0-1 16,-21 16-1-16,-15 5 0 15,-10 17-3-15,-19 2-5 16,4 20-8-16,-26-3-19 15,17 25-7-15,-14 0 1 16,14 12-2-16</inkml:trace>
  <inkml:trace contextRef="#ctx0" brushRef="#br1" timeOffset="42257.2253">10855 1433 111 0,'6'-24'40'16,"5"15"2"-16,-11 9-13 15,0 0-23-15,-11 28-2 16,6 13-2-16,-2 13 1 0,-1 19-2 16,-2 15 1-16,3 14-3 15,-2 12 2-15,-4 16-1 16,1-2 1-16,-1 1 0 15,0-7-1-15,0-7 0 16,4-13-2-16,3-12 1 16,6-19-4-16,1-35-12 15,21-5-21-15,-7-36-2 16,17-10-2-16,-6-27-1 15</inkml:trace>
  <inkml:trace contextRef="#ctx0" brushRef="#br1" timeOffset="42513.2509">10861 1458 109 0,'0'0'42'0,"0"0"0"16,29-4-1-16,11-14-38 15,19-8-1-15,19-9 0 16,15-5 0-16,-45 22 0 16,8-3-1-16,-7 2 0 15,5-2-3-15,38-12-2 16,-92 33-13-16,83-23-20 15,-24 19-3-15,-23 11-1 16,-24 20-1-16</inkml:trace>
  <inkml:trace contextRef="#ctx0" brushRef="#br1" timeOffset="42828.2824">10722 2301 98 0,'-8'43'39'16,"5"-28"2"-16,28-1-2 15,1-31-31-15,28-15-2 16,8-12 0-16,18-5-1 16,11-8 0-16,8-2-2 15,2 4 0-15,0 3-1 16,-6 11-2-16,-10 4 0 15,-12 12 0-15,-15 7 0 16,-15 8 0-16,-14 3 0 0,-10 9 0 16,-19-2-3-16,0 0 0 15,-5 13-1-15,-4-5-5 16,-16-10-6-16,16 13-18 15,-20-17-8-15,15 5-1 16,-5-10 0-16</inkml:trace>
  <inkml:trace contextRef="#ctx0" brushRef="#br1" timeOffset="44077.4073">21611 2260 70 0,'8'-16'35'16,"-1"-5"-1"-16,8 7 0 16,-14-6-29-16,10 6 0 15,-3-5 1-15,2 8-1 16,-4-3 0-16,-6 14 0 15,12-3 0-15,-7 12-1 16,-4 10-1-16,-1 14 0 16,-3 8-1-16,1 13-1 15,-4 11 0-15,-2 5 1 0,-1 11-1 16,-5 0 0-16,1-2-1 15,1-7 1-15,3-6-4 16,0-15-3-16,16 0-29 16,-8-21-4-16,10-10 0 15,-9-20-1-15</inkml:trace>
  <inkml:trace contextRef="#ctx0" brushRef="#br1" timeOffset="44428.4424">21480 2695 68 0,'-1'-17'39'0,"1"17"-2"16,10-8 2-16,1 18-13 15,-11-10-22-15,8 15-2 16,-6 0 1-16,3 11 0 15,-5 3 0-15,1 9 0 16,1 0-1-16,-1 5 1 16,3-3-1-16,4-6 0 15,2-5-1-15,5-10 0 16,7-11 0-16,6-11 0 15,6-12-1-15,4-15 0 16,4-6 0-16,1-10 0 16,-2-4-2-16,-2 0-2 15,-7 2-4-15,-16-10-18 16,11 21-13-16,-18-6-2 15,6 20 0-15,-9-4-1 0</inkml:trace>
  <inkml:trace contextRef="#ctx0" brushRef="#br1" timeOffset="45031.5027">22969 2191 59 0,'0'-31'38'0,"2"0"-1"16,-11-8 2-16,2 12-11 0,-13-12-20 15,1 8-2-15,-7 1-1 16,-1 9 2-16,-8 6-4 15,-3 13 1-15,-8 9-1 16,1 18-1-16,-5 7-1 16,2 18 0-16,-3 13 0 15,4 18-1-15,4 5 0 16,5 11 1-16,9 1 0 15,5-1-1-15,8-3 0 16,8-10 0-16,11-9-2 16,0-18-1-16,11 1-13 15,-8-28-23-15,12-2-2 0,-18-28 1 16,19 8-2-16</inkml:trace>
  <inkml:trace contextRef="#ctx0" brushRef="#br1" timeOffset="45279.5275">22123 2533 103 0,'7'10'41'16,"-7"-10"-1"-16,33 5-2 15,6-11-34-15,9-5-1 16,11-2 0-16,12-2-1 16,10-2-1-16,-1-2-3 0,8 9-5 15,-21-12-25-15,12 19-7 16,-20-6-1-16,-2 16-1 15</inkml:trace>
  <inkml:trace contextRef="#ctx0" brushRef="#br1" timeOffset="46492.6488">8178 4572 60 0,'20'8'39'0,"-11"7"-1"15,5 23 1-15,-11 4-11 16,2 25-26-16,-2 16 2 16,3 14-2-16,-6 10 1 15,0 6-2-15,-6 3 0 16,0 1 1-16,-1-10 0 15,1-11-1-15,5-16-2 16,-1-22-7-16,16-11-27 16,-6-25-3-16,13-15 0 15,-2-23-2-15</inkml:trace>
  <inkml:trace contextRef="#ctx0" brushRef="#br1" timeOffset="46724.672">8150 4689 101 0,'-7'-23'41'0,"21"10"1"16,12-14-2-16,21 9-38 15,24-3 0-15,13-4 0 16,15 3-1-16,5 2 0 15,6 9-3-15,-2-2-2 16,0 22-21-16,-25-12-14 16,-7 16-1-16,-27 3-2 15,-14 13 1-15</inkml:trace>
  <inkml:trace contextRef="#ctx0" brushRef="#br1" timeOffset="46919.6915">8326 5221 99 0,'-48'32'40'15,"28"-7"1"-15,20-25-1 16,22-1-38-16,28-18 0 16,17-6 0-16,14-5-1 15,9-3-1-15,10 3-5 16,-11-10-24-16,12 20-10 15,-21 0 0-15,-5 18-3 16</inkml:trace>
  <inkml:trace contextRef="#ctx0" brushRef="#br1" timeOffset="47867.7863">9453 5287 85 0,'-12'-17'38'15,"-2"12"0"-15,-11 2 1 16,1 13-35-16,-13 13-1 16,-2 12 1-16,-4 11 0 15,2 13 2-15,3 4-2 0,7 5 0 16,10 1 0-16,15-5-1 15,19-10 0-15,17-7 0 16,15-17 0-16,14-15-4 16,10-16 0-16,7-14 2 15,2-14-3-15,-4-18 3 16,-9-7-2-16,-13-7 0 15,-14-5-1-15,-15-1 1 16,-18-1 1-16,-13 6-2 16,-11 4 3-16,-7 14-4 15,-6 7 4-15,1 9-1 16,2 8 0-16,8 11 0 15,11 8 1-15,10 1-1 16,15 15 0-16,11-5 1 16,10 7-1-16,10 3 0 0,2 5 1 15,4 4-1-15,-3 3 0 16,-7 9 1-16,-6 8-1 15,-16 4 2-15,-9 4-2 16,-11-1 2-16,-9 0 0 16,-9-7 0-16,1-6 0 15,-2-7 0-15,4-17 0 16,15-19-3-16,0 0 2 15,0-22 1-15,18-14-4 16,5-11 1-16,7-8 0 16,2-8 0-16,2-7 0 15,0 4 0-15,-3 2 2 16,-3 5-3-16,-6 12 2 15,-3 11 0-15,0 7-1 0,3 14 0 16,0 11-2-16,1 5 0 16,6 7-1-16,6 2-2 15,11 5-3-15,-3-8-4 16,23 15-9-16,-17-17-14 15,14 5-2-15,-6-9-2 16,6 2 3-16</inkml:trace>
  <inkml:trace contextRef="#ctx0" brushRef="#br1" timeOffset="48070.8066">10860 5168 95 0,'-20'-15'39'0,"-5"15"2"16,-19-3-1-16,4 16-32 16,-18 6-3-16,-1 11-1 15,1 8 0-15,3 10-1 0,6-1-1 16,15 1 0-16,16-2-2 15,19-3 0-15,26-11-2 16,18-12-2-16,21-2-5 16,3-22-10-16,22 7-17 15,-7-19-5-15,5 1-1 16,-12-16-1-16</inkml:trace>
  <inkml:trace contextRef="#ctx0" brushRef="#br1" timeOffset="48415.8411">11029 5362 107 0,'-33'23'42'0,"3"-7"0"0,21 5-1 16,9-21-39-16,29 15 0 16,13-16-1-16,11-5 1 15,12-8-1-15,2-3-1 16,5-6 1-16,-10-4 0 15,-7-3 0-15,-16 0 0 16,-16-3-1-16,-14 4 1 16,-21 4 0-16,-14 6 0 15,-12 8 0-15,-9 11 0 16,-7 11 0-16,-1 14-1 15,4 10 1-15,7 10-1 16,11 6 1-16,13 7-1 16,20-5-1-16,15-4 1 15,19-5-8-15,13-22-1 16,23 5-8-16,-5-33-8 0,27 2-17 15,-7-21-1-15,12-5-1 16,5-14-1-16</inkml:trace>
  <inkml:trace contextRef="#ctx0" brushRef="#br2" timeOffset="61511.1505">12765 5155 89 0,'-2'-21'35'0,"-11"-6"-1"16,13 27-5-16,-32-26-22 15,6 22-2-15,-7 5-1 16,-2 17 0-16,-2 7 0 15,-1 15 0-15,-3 5-1 16,9 9 0-16,4-1-1 16,5 1-1-16,15-9 1 15,11-11-1-15,14-8 0 16,11-16 0-16,14-15-1 15,9-13 1-15,5-11 0 16,4-9 0-16,-2-7 0 0,-6-1-1 16,-12 0 1-16,-5 9 0 15,-17 7-1-15,-10 12 0 16,-8 18 1-16,-13 3-1 15,-3 20 0-15,-3 9 0 16,3 10-1-16,7 2-1 16,6 5-2-16,13-7-2 15,19 12-10-15,-2-24-20 16,25 7-4-16,1-19 2 15,11-3-3-15</inkml:trace>
  <inkml:trace contextRef="#ctx0" brushRef="#br2" timeOffset="61728.1722">13484 5251 92 0,'-12'-38'39'16,"-4"20"0"-16,-13 4 0 16,-5 21-34-16,-14 7 0 15,2 19-1-15,-6 10 0 16,2 7-2-16,8 1 0 15,11 2 0-15,18-12-1 16,21-11-1-16,22-16-1 16,24-21-2-16,28-12-5 15,4-23-27-15,27-2-5 16,-6-23 1-16,8 5-2 15</inkml:trace>
  <inkml:trace contextRef="#ctx0" brushRef="#br2" timeOffset="61921.1915">14097 4641 99 0,'-18'-2'39'0,"5"26"1"16,-9 5-2-16,2 27-35 16,1 12 0-16,-1 13-1 15,-2 12 0-15,0 5-1 16,1 1-1-16,2-6-3 15,6 4-9-15,-1-22-25 16,8-6-2-16,-3-25 1 16,12-10-3-16</inkml:trace>
  <inkml:trace contextRef="#ctx0" brushRef="#br2" timeOffset="62237.2231">13791 5143 104 0,'0'0'40'0,"-17"15"1"15,25 1-2-15,7-14-35 16,16-3-1-16,9-6-1 16,12-5 1-16,4-6-1 15,5 0-1-15,-5 0 1 16,-2 0-1-16,-9 8 0 15,-7 3 0-15,-16 9 0 16,-9 12 0-16,-10 9-1 16,-15 12 1-16,-5 6-1 15,-8 10 0-15,0 4-1 0,0 2 0 16,0-1-1-16,3-5-2 15,16-4-7-15,-3-27-22 16,22-9-9-16,3-17 0 16,20-14-1-16</inkml:trace>
  <inkml:trace contextRef="#ctx0" brushRef="#br2" timeOffset="62680.2674">14336 4835 98 0,'-17'-3'39'0,"17"3"1"15,-19 15-3-15,25-4-34 16,6-3-3-16,8 2-1 0,8 0 1 16,1 4 1-16,4 4 1 15,-1 4-1-15,-6 6 2 16,-3 5 0-16,-14 8 0 15,-1 4 0-15,-13 2 1 16,-7 5-1-16,-7 1-1 16,-1-3 0-16,-3-3-1 15,5-7-1-15,0-8 1 16,9-8-1-16,9-12 0 15,12-13 0-15,10-16 0 16,8-11 0-16,8-11 1 16,3-9-1-16,1-8 0 15,0-1 0-15,-1 5 0 16,-9 6 0-16,-8 11 1 0,-3 10-1 15,-10 17-1-15,-11 8 1 16,14 25-1-16,-13 3-2 16,2 10-1-16,0 2-5 15,14 17-20-15,-8-20-11 16,14 10-1-16,-4-17 0 15,11 2 0-15</inkml:trace>
  <inkml:trace contextRef="#ctx0" brushRef="#br2" timeOffset="63114.3108">15189 5087 73 0,'-7'-40'41'0,"1"21"-1"0,-18 1 2 16,0 32-17-16,-21-1-14 15,2 17-5-15,1 9-2 16,2 8-1-16,8 3-1 15,10 0 0-15,14-5 0 16,12-9-1-16,16-12-1 16,12-14 1-16,9-12-1 15,5-15 0-15,4-10 2 16,-2-8-2-16,-3-9 0 15,-5-1 0-15,-6 4 0 16,-10 4 0-16,-6 8 0 16,-9 12 0-16,-9 17 0 15,1 30 0-15,-9 22 0 16,-6 18 0-16,-8 21 0 15,-5 14 0-15,-3 15 0 0,-2 3 0 16,-6 0 0-16,-3-13 0 16,-1-10 0-16,-3-20 0 15,2-17 0-15,-1-19 0 16,-6-19 0-16,2-20 0 15,-1-17 0-15,-4-25-14 16,16-2-10-16,-12-34-14 16,18-7-6-16,3-16 1 15,23-1-1-15</inkml:trace>
  <inkml:trace contextRef="#ctx0" brushRef="#br2" timeOffset="64836.483">16318 5119 80 0,'0'0'37'0,"-33"-19"-7"15,11 27 1-15,-22-9-18 16,3 21-3-16,-16-6-2 16,6 11-2-16,-4-1-1 15,8 5-2-15,6-1-1 16,13-4 0-16,13 1-1 15,14-4-1-15,14-4 1 0,16-4-1 16,11-2 0-16,7-9 0 16,8-3 1-16,-1-11-2 15,3-5 2-15,-5-5-1 16,-4-9 0-16,-9-4 0 15,-5-2 0-15,-9 2 0 16,-6 0 1-16,-7 5-1 16,-6 7 0-16,-1 8 0 15,-5 15 1-15,-3 15-1 16,0 10 0-16,-2 13 0 15,2 6 0-15,1 6-1 16,7-2 0-16,5-5-3 16,14-5-3-16,-1-31-25 0,26-4-8 15,-1-27 1-15,15-13-2 16</inkml:trace>
  <inkml:trace contextRef="#ctx0" brushRef="#br2" timeOffset="65037.5031">17058 4373 96 0,'-11'46'39'0,"-14"17"0"16,5 28-2-16,-8 11-33 15,6 12-2-15,1 5 0 16,7-2-1-16,5-8-4 15,0-24-20-15,14-6-15 0,0-29 0 16,8-15-2 0,-3-29 0-16</inkml:trace>
  <inkml:trace contextRef="#ctx0" brushRef="#br2" timeOffset="65205.5199">16813 4907 115 0,'0'0'43'15,"-9"-21"-1"-15,37 21-1 16,14-6-37-16,27-8-3 15,16-1-4-15,14-9-9 16,20 11-28-16,-19-9-4 16,3 12 0-16,-20 0-2 15</inkml:trace>
  <inkml:trace contextRef="#ctx0" brushRef="#br1" timeOffset="69279.9273">18769 5010 57 0,'0'0'35'15,"13"-15"2"-15,-18 3-1 16,5 12-22-16,-15-20-6 16,1 13-1-16,-10-8-2 15,-2 8 0-15,-12 2-1 16,0 7-3-16,-9 6 3 15,-1 10-2-15,-4 7 2 16,2 15-2-16,2 5 1 16,5 5-2-16,8 1 2 15,15-3-2-15,16-8 0 16,16-10 0-16,21-15-1 15,14-21 1-15,17-17-1 16,10-13 1-16,10-11-2 16,-3-4 2-16,-6 0-1 0,-10 6 0 15,-18 4 0-15,-13 19 0 16,-20 19 1-16,-19 21-1 15,-13 19 1-15,-11 13-3 16,1 11-1-16,-6-6-13 16,25 14-21-16,3-18-5 15,26-1 1-15,8-25-2 16</inkml:trace>
  <inkml:trace contextRef="#ctx0" brushRef="#br1" timeOffset="72983.2976">20216 4950 74 0,'-1'-13'38'15,"1"13"-1"-15,-28-15 2 16,2 17-35-16,-15 5 1 16,-1 11-3-16,-6 4 3 15,4 9-2-15,-3 5 1 16,14 2-2-16,10 0 1 15,12 1-2-15,17-6-1 16,19-10 1-16,16-6-1 16,15-5 0-16,6-9 0 0,6 1 0 15,-3-2 1-15,-6 0-1 16,-11 9 0-16,-18 3 0 15,-18 14 0-15,-23 3 1 16,-19 7-1-16,-14 3 0 16,-6 0 0-16,-4-5 0 15,6-5-2-15,8-12-3 16,25-8-31-16,5-22-4 15,31-9 1-15,13-19-2 16</inkml:trace>
  <inkml:trace contextRef="#ctx0" brushRef="#br1" timeOffset="73388.3381">20940 4351 93 0,'-8'-26'40'16,"8"26"1"-16,-18-18-2 15,-3 26-37-15,8 14-1 16,3 16 1-16,-7 17 0 16,-2 17 1-16,-9 17-2 15,-3 12 2-15,-5 6 0 16,0 4-1-16,0-4 0 15,6-10 0-15,3-15-1 16,9-12 0-16,14-20 1 16,8-14-1-16,11-20-1 0,11-15 0 15,8-11 0-15,4-11 1 16,3-9-1-16,-1-5 0 15,1 0 1-15,-8 0-1 16,0 8 1-16,-11 7-2 16,-3 8 1-16,-6 10-1 15,-13 2-1-15,13 25 0 16,-6-2-2-16,-1 2-2 15,16 15-14-15,-8-21-20 16,19 8 1-16,-4-15-1 16,15 0 0-16</inkml:trace>
  <inkml:trace contextRef="#ctx0" brushRef="#br1" timeOffset="74177.417">21407 5023 93 0,'-9'-21'40'0,"-19"2"-1"15,4 19 0-15,-19 1-29 16,6 19-6-16,-2 8 0 15,7 13-2-15,5 4 2 16,11 3-3-16,14-1 2 16,13 1-2-16,16-11-1 15,8-9 1-15,8-13-1 16,5-9 1-16,3-13-1 15,-2-11 0-15,-6-11 0 16,-7-10 1-16,-10-5-1 16,-5-6 0-16,-7 1-1 15,-12 4 1-15,-4 6-1 16,-7 5 0-16,-10 12-1 0,2 10 2 15,-2 8-2-15,4 10 2 16,8 4 2-16,9 3-3 16,10 3 3-16,10-2-1 15,11-3 1-15,11-3-1 16,6-2 1-16,3-2-1 15,-2-3 0-15,-1 2-1 16,-11 1 1-16,-5 5 0 16,-15 7-1-16,-12 7 1 15,-11 8-1-15,-14 5 0 16,-5 4 0-16,0 4 0 15,-3-1 0-15,4-5 0 16,7-5 0-16,6-8 1 0,9-15-1 16,13-9 0-16,7-9 1 15,7-13 0-15,1-11 1 16,3-5-2-16,1-7 0 15,-1-4 0-15,-6 5 0 16,-1 2 0-16,-6 3 0 16,1 5 0-16,-1 9 0 15,1 3 0-15,5 4-3 16,5 1 2-16,8 0-4 15,5-3 0-15,12-3-2 16,2-11-3-16,17 4-6 16,-14-25-7-16,19 10-7 15,-24-17-7-15,12 8 26 16,-21-3 6-16,-7 6 6 0,-11 10 3 15,-22 3 8-15,-5 37 7 16,-14-6 8-16,-2 35 9 16,-20 9-24-16,6 28-5 15,-11 10-1-15,0 17-3 16,0 9 1-16,1 0-3 15,11 0-6-15,-1-19-12 16,22-1-20-16,-6-27-3 16,19-8 0-16,-3-32-1 15</inkml:trace>
  <inkml:trace contextRef="#ctx0" brushRef="#br1" timeOffset="74357.435">22330 4900 120 0,'27'-3'43'15,"20"11"1"-15,8-11-4 16,6-3-45-16,27 9-8 16,-5-23-9-16,22 14-19 15,-19-11-1-15,8 8-1 16,-18-5 0-16</inkml:trace>
  <inkml:trace contextRef="#ctx0" brushRef="#br1" timeOffset="75471.5464">1555 7306 95 0,'19'3'37'16,"-14"-14"-7"-16,-5 11 3 15,-10-16-21-15,10 16-3 16,-32-18-4-16,8 13-1 16,-14 5-1-16,1 7-1 15,-4 10-1-15,-1 12 1 16,-2 7-1-16,5 9 0 0,4 6 0 15,6-2 1-15,15 2-2 16,9-3 2-16,16-11-2 16,18-9 1-16,15-18 0 15,15-14-1-15,14-24 1 16,16-18 0-16,6-16 0 15,0-20-1-15,0-14 1 16,-8-8 0-16,-11-4 0 16,-12 3 0-16,-16 8 0 15,-18 13 0-15,-13 16 0 16,-12 23 0-16,-12 21-1 15,-7 27 0-15,-9 32 2 16,-5 25-2-16,-1 19 0 16,0 17 0-16,5 12-2 15,6 2 1-15,11 2-2 0,11-15-1 16,15-12-4-16,7-27-7 15,30-4-15-15,-8-30-9 16,21-12 1-16,-9-30-2 16,14-7 3-16</inkml:trace>
  <inkml:trace contextRef="#ctx0" brushRef="#br1" timeOffset="75646.5639">2538 7185 120 0,'-14'-52'37'0,"0"25"1"16,-20 0-5-16,2 27-26 15,-3 13-4-15,4 20-1 16,4 11 0-16,2 11-1 15,6 9-1-15,8 2-1 16,7-2-1-16,4-11-5 0,26 0-14 16,-9-30-16-16,21-8-2 15,0-28 0-15,12-8-1 16</inkml:trace>
  <inkml:trace contextRef="#ctx0" brushRef="#br1" timeOffset="75775.5768">2498 6716 119 0,'-51'-36'36'15,"9"20"-4"-15,11 18-26 16,9 5-41-16,24 11-2 16,15-5-1-16</inkml:trace>
  <inkml:trace contextRef="#ctx0" brushRef="#br1" timeOffset="76119.6112">3185 7026 79 0,'-2'19'39'16,"-20"-8"-1"-16,-4 10 1 15,-16-11-12-15,0 6-22 16,-4-1 1-16,13 0-3 16,1 0 1-16,11 2-2 15,10-3 0-15,14-4-1 16,11-1 0-16,16 1-1 15,7 3 0-15,5 4 1 16,3 3-1-16,0 5 0 16,-9 8 0-16,-6 3 1 15,-16 9-1-15,-14 2 1 0,-14 0-1 16,-12 0 1-16,-9-4-1 15,1-11-1-15,1-10-1 16,8-17-4-16,25-5-8 16,-8-44-11-16,41-3-15 15,7-24-1-15,24-8 1 16,2-25 0-16</inkml:trace>
  <inkml:trace contextRef="#ctx0" brushRef="#br1" timeOffset="76329.6322">3822 6495 124 0,'-9'4'41'15,"-2"26"2"-15,-17 7-3 0,7 18-38 16,-6 12-2-16,5 19 1 16,-1 14-1-16,5 8 1 15,-7 8-1-15,11-5 0 16,7-1-3-16,-1-17-1 15,11-5-9-15,-9-35-10 16,15-4-16-16,-5-33-2 16,9-15 1-16,-4-25-1 15</inkml:trace>
  <inkml:trace contextRef="#ctx0" brushRef="#br1" timeOffset="76523.6516">3517 7000 124 0,'0'0'42'0,"-15"8"0"16,28 12-3-16,12-5-36 15,13 0-3-15,18-2 0 16,14 0-2-16,14-4-1 16,0-7-7-16,18 11-19 15,-17-15-12-15,9 10 2 16,-16-15-2-16,7 7 0 15</inkml:trace>
  <inkml:trace contextRef="#ctx0" brushRef="#br1" timeOffset="76909.6902">4647 6981 115 0,'-36'-2'41'16,"-3"12"1"-16,-19 2-1 0,14 15-35 16,-21 5-2-16,3 10 0 15,4 4-2-15,7 6-2 16,9 1 0-16,18 1 0 15,12-7 0-15,19-8 0 16,13-14 0-16,18-10 0 16,12-13 0-16,8-12 0 15,4-12 0-15,3-12 0 16,-2-9 0-16,-3-3 0 15,-11-3 0-15,-9 0 0 16,-8 4 0-16,-8 9 0 16,-14 10 0-16,-10 26 0 15,0 0 0-15,-20 18 0 16,0 19 0-16,-2 10 0 15,2 9 0-15,2 1 0 0,14 7-4 16,-1-17-8-16,24 0-3 16,-1-28-5-16,25 1-6 15,-7-31-8-15,18-2-6 16,-5-21 1-16,8-4 3 15</inkml:trace>
  <inkml:trace contextRef="#ctx0" brushRef="#br1" timeOffset="77277.727">5102 7166 122 0,'-9'-10'40'16,"-6"27"1"-16,-13-2-7 15,2 16-30-15,-1 6 0 16,5 5-1-16,-2 0-1 0,5 5 1 16,6-8-1-16,8-2-2 15,6-13 0-15,6-9 0 16,8-15 0-16,7-15 0 15,4-11 0-15,7-16 0 16,2-8 0-16,3-8 0 16,0-4 0-16,1-2 0 15,0 7 0-15,-9 7 0 16,-2 15 0-16,-8 15 0 15,-3 15 0-15,-8 21 0 16,-9 16 0-16,-7 15 0 16,-3 8 0-16,-4 6 0 15,2 4 0-15,1-5 0 16,11-7-6-16,6-18-2 15,23-5-5-15,0-25-2 0,28 1-8 16,-8-32-6-16,20 3-8 16,-5-18-1-16,7-1 0 15,-9-11 4-15</inkml:trace>
  <inkml:trace contextRef="#ctx0" brushRef="#br1" timeOffset="77562.7555">5903 7008 94 0,'0'0'40'0,"-21"-5"1"16,11 9-13-16,-18-15 4 16,5 13-26-16,-10 5-2 15,-2 11-1-15,-6 7 0 0,-1 7-1 16,6 11 0-16,0 4-2 15,7 2 0-15,14 0 0 16,12-4 0-16,12-11 0 16,18-8 0-16,11-19-4 15,16-3-8-15,0-24-2 16,17 2-4-16,-9-24-7 15,21 14-7-15,-16-15-11 16,6 9 2-16,-16-2 3 16</inkml:trace>
  <inkml:trace contextRef="#ctx0" brushRef="#br1" timeOffset="77945.7938">6108 7229 101 0,'0'0'40'15,"2"22"0"-15,9-22-2 16,19 2-32-16,2-9-5 16,12-4 0-16,8-9-1 15,5-6 1-15,2-5-2 16,-2-4 0-16,-5-5 0 15,-9 0 0-15,-16-1 1 16,-16 6 2-16,-17 10 0 16,-17 12 1-16,-15 12 1 15,-12 17 1-15,-14 18 0 16,2 14-1-16,-1 9 2 15,12 8-6-15,13 0 0 0,21 0 0 16,18-9 0-16,18-12 0 16,23-14-3-16,6-23-9 15,20-8-3-15,-4-26-2 16,17 5-7-16,-17-34-9 15,14-2-9-15,-11-15 0 16,2-9 4-16</inkml:trace>
  <inkml:trace contextRef="#ctx0" brushRef="#br1" timeOffset="80798.079">7675 6525 61 0,'14'-24'35'15,"-2"8"-1"-15,-8-3 1 16,9 13-11-16,-18-7-19 15,5 13 1-15,0 0-1 16,5 21 1-16,-14 7 0 16,4 19-1-16,-4 9-1 15,0 16-1-15,-6 5-1 0,1 6 0 16,-4 4-1-16,6-7 0 15,0-8 0-15,5-11-1 16,6-18 0-16,7-13 0 16,10-22 1-16,6-12-1 15,8-18 1-15,4-11 0 16,-1-9 0-16,4-4 0 15,-2 0 0-15,-2 4 1 16,-9 5-1-16,-4 12 0 16,-7 10-1-16,1 15 1 15,-6 14-1-15,-2 9 0 16,1 11 0-16,-2 7-2 15,6 8 1-15,3-1-3 16,8 2-2-16,-4-11-8 16,20 5-8-16,-9-19-17 0,17-2-1 15,-2-17 1-15,11-4 0 16</inkml:trace>
  <inkml:trace contextRef="#ctx0" brushRef="#br1" timeOffset="81199.1191">8575 7025 96 0,'0'-28'38'0,"-7"-6"0"16,3 5 0-16,-12 0-32 16,2 4-2-16,-8 5 0 15,-2 11 0-15,-9 9 0 16,-5 15 0-16,-4 9 0 15,0 8 0-15,4 8-2 0,1 5-1 16,11 1 1-16,7-4-1 16,14-4 1-16,12-9-2 15,21-15 0-15,10-12 1 16,13-10-1-16,8-9 2 15,3-10-2-15,-1 0 0 16,-4-4 0-16,-10 4 0 16,-9 4 0-16,-10 8 0 15,-16 6 0-15,-12 9 0 16,-1 11 0-16,-12 7 0 15,-3 8 0-15,1 1 0 16,3 7-5-16,3-6-3 16,15 7-5-16,-4-18-5 0,26 5-7 15,-7-26-11-15,21 0-3 16,-1-18 0-16,12-1 2 15</inkml:trace>
  <inkml:trace contextRef="#ctx0" brushRef="#br1" timeOffset="81517.1509">9083 6837 110 0,'0'-18'37'0,"-14"-1"1"15,0 20 1-15,-14 13-35 16,6 5 0-16,-3 5-1 16,5 8 0-16,1 0 0 15,9 4 0-15,5-7-1 16,10-7 0-16,9-8-1 15,9-11 0-15,7-6 0 0,7-9-1 16,0 3 0-16,-2 0 1 16,-8 4-1-16,-10 10 0 15,-15 12 0-15,-13 14-1 16,-11 12 1-16,-14 8 0 15,-2 2 0-15,1-3-2 16,8-4 0-16,4-14-6 16,25-5-5-16,0-27-3 15,33-2-6-15,-9-30-13 16,20 1-6-16,2-14 0 15,7-2 2-15</inkml:trace>
  <inkml:trace contextRef="#ctx0" brushRef="#br1" timeOffset="82004.1996">10221 6368 93 0,'5'-13'37'0,"7"13"0"15,-12 0 2-15,11 33-33 16,-11 3-1-16,0 20 0 15,-3 8-1-15,-3 16 1 16,-3 8-3-16,-3 8-1 16,-3-2 0-16,2-4-1 15,4-7 0-15,1-12-3 16,7-9-5-16,-6-27-19 15,17-2-12-15,-10-33 2 0,19 12-4 16,-10-27 2-16</inkml:trace>
  <inkml:trace contextRef="#ctx0" brushRef="#br1" timeOffset="82201.2193">10057 6959 116 0,'-16'0'40'0,"2"-2"1"15,14 2-1-15,13 3-36 16,17-6-2-16,13-9-1 15,13-3 0-15,13-4-3 16,6-12-5-16,18 9-17 16,-11-19-14-16,9 10-1 15,-13-13-1-15,1 6-2 0</inkml:trace>
  <inkml:trace contextRef="#ctx0" brushRef="#br1" timeOffset="82598.259">10995 6266 109 0,'-16'31'39'16,"-11"3"2"-16,4 22-1 16,-6 2-35-16,4 16 1 15,-2 5-2-15,-1 10 1 16,2 1-2-16,6-1 0 15,0-5-3-15,6-6 0 16,10-15 0-16,8-13-2 16,9-18 2-16,7-17 0 0,9-18 0 15,7-15 2-15,2-12-2 16,2-8 0-16,2-6 0 15,-5 0 0-15,-4 3 0 16,-8 7 0-16,-4 11 0 16,-7 14 0-16,-14 9 0 15,12 18 0-15,-12 8 0 16,0 8 0-16,2 9 0 15,0 0-3-15,6 0-3 16,2-6-5-16,15 4-4 16,-8-24-7-16,23 11-4 15,-17-28-10-15,16 2-3 0,-5-18 0 16,5 0 3-16</inkml:trace>
  <inkml:trace contextRef="#ctx0" brushRef="#br1" timeOffset="82952.2944">11420 6977 112 0,'0'0'39'15,"0"0"1"-15,0 0-1 16,0 0-36-16,29-13 0 16,-1 2 0-16,9 0-1 15,1-4 0-15,6-1 0 16,-2-6-1-16,-2-2 1 15,-8-2-1-15,-3 0 0 16,-12-4 0-16,-4 0 0 16,-16 2 0-16,-10 5-1 0,-8 10 2 15,-14 11-2-15,-12 14 0 16,-4 16 0-16,-1 13 0 15,-3 8 0-15,14 7 0 16,9 1 0-16,19-5 0 16,18-8 0-16,23-8 0 15,10-22-13-15,28 3-2 16,-9-25-4-16,26 10-6 15,-17-23-12-15,19 5-5 16,-5-10 0-16,1-2 5 16</inkml:trace>
  <inkml:trace contextRef="#ctx0" brushRef="#br1" timeOffset="83807.3799">13307 6616 103 0,'-12'-2'37'16,"-15"-3"3"-16,3 9-3 16,-13 0-32-16,8 7-2 15,-4 5 0-15,9 4-1 0,1 4 1 16,8 0-1-16,5 0-1 15,10 1 0-15,11-5 0 16,6-3-1-16,10-5 1 16,3 0-1-16,8-3 0 15,-3 3 0-15,-4 0 1 16,-5 6-1-16,-9 3 0 15,-8 7 1-15,-16 5-1 16,-9 4 1-16,-8 1-1 16,-9 1-1-16,0-3 0 15,-1-8-1-15,9-2-1 16,5-12-2-16,20-2-5 15,1-28-16-15,29 6-13 16,2-14 2-16,21-1-2 16,1-5 1-16</inkml:trace>
  <inkml:trace contextRef="#ctx0" brushRef="#br1" timeOffset="84255.4247">13938 6729 98 0,'0'-21'39'0,"-5"10"0"15,-16-1 1-15,3 13-32 16,-21 1-2-16,-2 14 0 16,-11 6-2-16,-2 11 0 15,-5 3-1-15,1 9 0 16,8 0 0-16,5 3-1 15,16-4-2-15,14-3 0 0,16-10 0 16,24-11 0-16,20-16 0 16,14-9 0-16,10-14 0 15,11-10 0-15,4-6 0 16,-8-8 0-16,-2 3 0 15,-15 0 0-15,-17 8 0 16,-8 4 0-16,-17 13 0 16,-17 15 0-16,0 0 0 15,-17 26 0-15,-4 5 0 16,-6 6 0-16,3 7 0 15,4-1 0-15,8-1-5 16,7-4-2-16,19-2-5 16,2-25-6-16,28 9-4 15,-8-30-9-15,27 3-7 16,-7-15-1-16,8 1 3 0,-5-11 2 15</inkml:trace>
  <inkml:trace contextRef="#ctx0" brushRef="#br1" timeOffset="84768.476">14579 6809 90 0,'0'0'38'16,"-4"-15"0"-16,-6 26 1 15,-9-2-14-15,-2 15-22 16,-5 4 1-16,4 8-1 16,-5 0 0-16,6 4-1 15,-1-7 0-15,9 1 0 16,5-13 0-16,8-7-1 15,0-14 0-15,25-3 1 0,1-16-2 16,3-7 0 0,7-10 0-16,-1-8 0 0,2 3 0 15,-8-1 0-15,-2 7 0 16,-7 2 0-16,-7 10 0 15,-6 7 0-15,-7 16 0 16,0 0 0-16,0 0 0 16,6 20 0-16,-2-4 0 15,7 1 0-15,4-1 0 16,3-2 0-16,7-8 0 15,5-5 0-15,3-6 0 16,2-6 0-16,2-6 0 16,-2-8 0-16,-2-3 0 15,-2 0 0-15,-6 1 0 16,-2 2 0-16,-7 4 0 15,-3 10 0-15,-13 11 0 0,0 0 0 16,-1 32 0-16,-11 5 0 16,-4 9 0-16,0 5 0 15,-1 5 0-15,3 0 0 16,9-2-8-16,-2-15-4 15,21 1-3-15,-1-26-3 16,24 3-4-16,-13-28-4 16,25 6-4-16,-13-18-7 15,8-7 2-15,-5-5 5 16</inkml:trace>
  <inkml:trace contextRef="#ctx0" brushRef="#br1" timeOffset="85122.5114">15306 6768 120 0,'-5'11'39'0,"5"-11"2"16,-3 23-3-16,13-13-35 15,12-1 0-15,12-9-1 16,7-1 0-16,11-9 0 16,8-1-1-16,1-10 0 15,0-4-1-15,-3-3 1 16,-7-1-1-16,-15-2 2 15,-15 4-2-15,-16 1 0 16,-18 4 0-16,-16 12 0 16,-16 8 0-16,-9 11 0 15,-7 13 0-15,0 9 0 16,2 13 0-16,13 4 0 15,12 4 0-15,17-1 0 0,22-6 0 16,17-6 0-16,8-16-8 16,27 2-5-16,-7-25-2 15,24 6-3-15,-15-32-5 16,22 14-6-16,-20-19-11 15,15-1 0-15,-1-6 6 16,2-11 3-16</inkml:trace>
  <inkml:trace contextRef="#ctx0" brushRef="#br1" timeOffset="85594.5586">17362 6131 98 0,'8'16'39'0,"1"20"0"16,-12 5-1-16,0 16-35 15,-5 11 1-15,0 12 2 16,-7 2-3-16,-2 3 1 16,-3-2-3-16,4-3 2 15,4-10-4-15,2-15 0 16,11-2-10-16,-6-30-13 15,18 0-16-15,-13-23 2 16,21-5-3-16,-14-21 1 16</inkml:trace>
  <inkml:trace contextRef="#ctx0" brushRef="#br1" timeOffset="86409.6401">17082 6535 115 0,'-16'-4'41'0,"4"3"2"15,12 1-2-15,24 20-37 16,13-20 0-16,16-4-2 15,16 2-1-15,12-1 0 16,8 0-1-16,3 1 0 16,-1 3 0-16,-4 0 1 15,-9 4-1-15,-15 0 0 16,-13 1 0-16,-12 0 0 15,-17 2 2-15,-8-2-2 16,-13-6 0-16,-17 15 0 16,-7-3 0-16,-9 4 0 0,-5 6 0 15,-8 6 0-15,2 6 0 16,1 2 0-16,8 2 0 15,10 2 0-15,10-4 0 16,24-7 0-16,15-11 0 16,15-12 0-16,18-11 0 15,8-10 0-15,11-11 0 16,4-11 0-16,-7-8 0 15,-8-1 0-15,-11-5 0 16,-14 3 0-16,-18 3 0 16,-20 4 0-16,-15 9 0 15,-15 9 0-15,-11 7 0 16,-5 10 0-16,-2 9 0 15,3 9 0-15,9 2 0 0,11 4 0 16,17 3 0-16,17-5 0 16,19-3 0-16,15-4 0 15,12-3 0-15,10-3 0 16,5 1 0-16,-4-1 0 15,-4 1 0-15,-10 5 0 16,-12 7 0-16,-13 8 0 16,-12 3 0-16,-14 7 0 15,-13 9 0-15,-5 0 0 16,-5 1 0-16,1-3 0 15,-3-2 0-15,5-5 0 16,4-9 0-16,8-9 0 16,5-16 0-16,14-4 0 15,7-14 0-15,4-13 0 16,2-9 0-16,6-7 0 0,0-9 0 15,1-3 0-15,-2-2 0 16,-3 7 0-16,-6 6 0 16,-1 7 0-16,-1 11 0 15,5 12-4-15,-7 3-8 16,14 21-1-16,-8-6 0 15,19 22-6-15,-10-17-2 16,26 23-5-16,-16-18 2 16,20 13-9-16,-3-6 3 15,-4-2 0-15,2 0 3 16</inkml:trace>
  <inkml:trace contextRef="#ctx0" brushRef="#br1" timeOffset="86902.6894">19398 6604 122 0,'-14'-7'39'0,"-17"-11"3"16,8 15-3-16,-12-6-35 15,2 7 0-15,-7 5 1 16,4 15-5-16,-1 2 0 16,1 10 0-16,11 3 0 15,8 7 0-15,11-4 0 16,12-4 0-16,16-9 0 15,10-10 0-15,12-11 0 16,8-10 0-16,5-10 0 16,2-10 0-16,-5-6 0 15,-1 0 0-15,-12 2 0 16,-6 2 0-16,-12 4 0 15,-8 10 0-15,-15 16 0 0,0 0 0 16,-25 38 0-16,-4 7 0 16,-9 22 0-16,-9 15 0 15,-4 12 0-15,1 9 0 16,-1 1 0-16,5-4 0 15,13-5 0-15,2-18 0 16,15-17 0-16,10-22 0 16,14-24 0-16,12-20 0 15,10-18 0-15,11-18 0 16,8-16 0-16,5-15 0 15,10-3 0-15,-5-7-5 16,9 16-8-16,-15-3 0 16,13 21-2-16,-18-3-3 0,20 34-5 15,-23-12-1-15,25 33-1 16,-9-4-5-16,15 5-2 15,13 6 2-15</inkml:trace>
  <inkml:trace contextRef="#ctx0" brushRef="#br1" timeOffset="87511.7503">20222 6505 100 0,'13'-17'37'15,"-9"-3"4"-15,7 8-3 16,-10-3-31-16,-1 15-2 15,0 0 0-15,-10 26 0 16,-9 6-1-16,0 12 1 16,-4 4-2-16,0 7 2 15,3-1-5-15,9-2 0 16,6-9 0-16,12-8 0 0,13-15 0 15,16-11 0-15,9-14 0 16,9-7 0-16,3-10 0 16,3-9 0-16,-2-2 0 15,-7-2 0-15,-7-1 0 16,-9 1 0-16,-9 5 0 15,-8 5 0-15,-8 9 0 16,-10 16 0-16,0 0 0 16,-5 12 0-16,-5 15 0 15,-3 10 0-15,2 9 0 16,-3 2 0-16,11 10-12 15,-5-12-1-15,22 6-2 16,-10-24-5-16,29 9-3 16,-13-30-4-16,27 4-5 0,-11-20-5 15,7-10 6-15,1-6 1 16</inkml:trace>
  <inkml:trace contextRef="#ctx0" brushRef="#br1" timeOffset="87848.784">20897 6653 120 0,'-5'17'39'15,"-4"-5"3"-15,20 9-2 16,-1-8-38-16,17 0 0 16,10-8 0-16,8-3 0 15,5-11-1-15,2-2 1 16,-4-11-1-16,-7-1 1 15,-7-6-2-15,-6-2 0 16,-16 3 0-16,-9 2 0 0,-17 4 0 16,-6 9 0-16,-12 12 0 15,-10 10 0-15,-5 15 0 16,-2 10 0-16,1 7 0 15,10 10 0-15,7 0 0 16,15 0 0-16,17-3-2 16,9-18-10-16,32 1-2 15,-4-23-3-15,28 8-6 16,-9-31-4-16,34 13-7 15,1-17-7-15,22-5 6 16,11 1 3-16</inkml:trace>
  <inkml:trace contextRef="#ctx0" brushRef="#br1" timeOffset="91119.111">22658 6599 95 0,'-3'-12'38'0,"-17"-1"2"16,-1 10-2-16,-19-1-29 15,0 16-3-15,-6 5 0 16,-4 14 0-16,-3 7-3 16,2 11 1-16,1 1-1 15,11 3-1-15,10-4-1 16,17-5 1-16,14-12-2 15,24-14 0-15,16-16 0 16,17-20 2-16,12-12-2 16,5-5 0-16,-2-10 0 15,-8-2 0-15,-8 6 0 16,-15 3 0-16,-14 12 0 15,-14 11 0-15,-15 15 0 16,-7 12 0-16,-11 15 0 0,-5 12 0 16,2 7-2-16,3 1-3 15,13 10-10-15,2-20-23 16,25-3-2-16,7-22 0 15,24-8-1-15</inkml:trace>
  <inkml:trace contextRef="#ctx0" brushRef="#br1" timeOffset="91419.141">23387 6491 121 0,'-43'-3'40'0,"0"16"3"15,-11-3-6-15,6 8-33 16,10-1-1-16,11 6 0 0,16-3-2 15,18-4 2-15,18-3-3 16,13 1 0-16,6 3 0 16,1 7 0-16,-7 5 0 15,-6 8 0-15,-22 7 0 16,-14 3 0-16,-21 4 0 15,-12-4 0-15,-5-5 0 16,-5-8 0-16,3-8 0 16,0-23-12-16,24 5-18 15,-7-25-11-15,22 0 0 16,3-18-1-16,18 3-1 15</inkml:trace>
  <inkml:trace contextRef="#ctx0" brushRef="#br1" timeOffset="93467.3458">1745 8714 96 0,'0'-20'38'0,"-19"-6"0"15,1 17-6-15,-26-4-26 16,-1 12 1-16,-8 3-2 15,1 12 0-15,-6 5 0 16,3 14-2-16,3 3 0 16,11 8-1-16,7 2 1 15,15 2-2-15,15-2 0 16,16-2-1-16,15-8 0 15,17-11 0-15,12-10 0 16,16-13 1-16,8-14-1 0,-1-12 0 16,3-5 1-1,-8-10-1-15,-12-2 1 0,-12 1 0 16,-11 3-1-16,-18 6 2 15,-13 7-2-15,-10 9 1 16,-8 11-1-16,-4 10 0 16,-4 11 0-16,1 11-1 15,2 9-1-15,4-4-7 16,20 19-19-16,-12-19-12 15,22 6-3-15,-1-14 1 16,19-4-2-16</inkml:trace>
  <inkml:trace contextRef="#ctx0" brushRef="#br1" timeOffset="95930.5921">3631 8424 71 0,'0'0'38'15,"-14"1"-2"-15,-12 5 2 16,-6 12-22-16,-12-1-12 16,2 6 0-16,-9 1 0 15,11 4 0-15,2-3-1 0,11 1 1 16,13-5-2-1,16-6 1-15,15-8-2 0,17-3-1 16,7-1 1-16,6-1-1 16,-2 1 0-16,-5 6 1 15,-7 6 0-15,-15 9 0 16,-17 6 0-16,-13 5-1 15,-15 5 2-15,-11 1-2 16,-3-4 0-16,0-8-3 16,8-5-4-16,0-24-23 15,33 0-10-15,-5-17 1 16,30-3-2-16</inkml:trace>
  <inkml:trace contextRef="#ctx0" brushRef="#br1" timeOffset="96495.6486">4059 8501 94 0,'0'0'39'0,"0"0"0"15,-18 9-1-15,4 7-32 16,-2 10-1-16,-6 5-1 15,4 9 0-15,-8 4 0 16,0 4-1-16,0-5 0 16,4 0-1-16,4-9 1 15,2-4-2-15,10-12-1 16,6-18 0-16,11-7 1 15,12-16-1-15,7-11-1 0,3-7 1 16,5-7-1-16,-2-5 1 16,2-1-1-16,-5 6 1 15,-6 2-1-15,-3 11 1 16,-12 7 0-16,-5 9 0 15,0 8 1-15,-7 11-1 16,0 0 0-16,8 14 1 16,-2 1-1-16,2-1 0 15,10 3 0-15,1-3 0 16,9-3 0-16,1-6 1 15,9-5-1-15,1-3 0 16,3-7 0-16,4-2 0 16,-7-3 0-16,-3 0 0 15,-6 0 1-15,-2 5-1 0,-9 0 0 16,-6 9-1-16,-13 1 1 15,0 24-1-15,-8-2-2 16,-3 6 0-16,0 8-2 16,1-3-4-16,18 16-16 15,-15-20-7-15,28 7-7 16,-3-15 0-16,23 0-1 15</inkml:trace>
  <inkml:trace contextRef="#ctx0" brushRef="#br1" timeOffset="96862.6853">5107 8506 93 0,'-12'-22'39'16,"1"12"2"-16,-19 4-2 0,3 11-33 16,-11 10 0-16,-1 8-2 15,0 6 1-15,9 12-1 16,0-7 0-16,16 4-1 15,4-3-1-15,16-6 0 16,9-11-1-16,9-4 0 16,6-12-1-16,8-11 0 15,6-7-1-15,-4-10 0 16,0-6 0-16,-2-1 0 15,-7-2 0-15,-5-1 0 16,-7 5 0-16,-3 7 0 16,-9 8 1-16,-7 16 0 15,0 0 0-15,-12 11 0 16,0 15 1-16,0 5-2 15,5 8-1-15,-1-1-3 0,11 10-8 16,-5-25-14-16,31 7-8 16,-2-25-5-16,20-6-3 15,9-18 1-15</inkml:trace>
  <inkml:trace contextRef="#ctx0" brushRef="#br1" timeOffset="97079.707">5987 7908 104 0,'-12'-3'42'0,"-23"12"1"16,0 30-2-16,-17 13-37 0,9 20 0 16,2 7-2-16,2 10-1 15,13 1 1-15,6-5-2 16,18-5-2-16,6-14-3 15,26-4-18-15,-6-34-13 16,23-13-5-16,-4-26-1 16,13-12-1-16</inkml:trace>
  <inkml:trace contextRef="#ctx0" brushRef="#br1" timeOffset="97280.7271">6358 7802 113 0,'-9'-12'42'0,"-2"37"2"16,-24 19-3-16,9 26-37 15,-20 14-2-15,9 13 0 0,1 5-1 16,7-1-1-16,8-8-1 16,7-12-4-16,22-5-14 15,-8-30-12-15,16-11-11 16,-5-27-1-16,11-8-1 15,-6-20 0-15</inkml:trace>
  <inkml:trace contextRef="#ctx0" brushRef="#br1" timeOffset="97868.7859">7463 7945 92 0,'6'-21'39'0,"-7"6"1"16,1 28-10-16,0-13-21 16,-15 43-3-16,4-1-1 15,-1 16-2-15,1 12-1 16,-3 8 0-16,0 4-1 15,5-3 0-15,2-5-1 0,5-9-3 16,10-4-7-16,-6-28-24 16,20-10-6-16,0-21 0 15,10-8-1-15</inkml:trace>
  <inkml:trace contextRef="#ctx0" brushRef="#br1" timeOffset="98071.8062">7469 7939 78 0,'-31'-23'42'0,"13"21"-1"16,5-4 0-16,13 6-12 16,28 4-27-16,19-5-1 15,14-3 0-15,16 1-1 0,11 2-3 16,-3-9-3-16,12 23-24 15,-22-8-11-15,-9 10 0 16,-24 0-1-16</inkml:trace>
  <inkml:trace contextRef="#ctx0" brushRef="#br1" timeOffset="98274.8265">7534 8299 109 0,'-23'5'42'16,"23"-5"0"-16,11-8-2 15,21-1-38-15,14-6-1 0,12-2-2 16,9 5-1-16,3 1-3 16,8 17-16-16,-14-11-18 15,7 15-2-15,-17-5 0 16,-1 12-1-16</inkml:trace>
  <inkml:trace contextRef="#ctx0" brushRef="#br1" timeOffset="98927.8918">8384 8220 96 0,'-18'2'41'16,"-16"-2"0"-16,6 16 0 16,-16 3-35-16,7 13 0 15,-9 6-2-15,9 8 0 0,2-1-1 16,13 5-1-16,9-7 0 15,16-6-1-15,11-8-1 16,17-10 1-16,12-13-1 16,9-9-1-16,6-12 1 15,3-11-1-15,0-11 0 16,-4-10 1-16,-9-1-1 15,-9-5 0-15,-8 1 0 16,-12-1 1-16,-10 9 0 16,-11 6 0-16,-10 14 0 15,-2 9 1-15,-5 8-1 16,-1 9 1-16,3 8-1 15,3 7 1-15,9 0-1 16,10 3 0-16,9-3 0 0,9 0 1 16,10-3-1-16,4-3 0 15,2 0 0-15,1-2 0 16,-2 1 0-16,-7 1 0 15,-7 6 0-15,-9 3 1 16,-7 3-1-16,-6 4 0 16,-6 0 1-16,-3 2-1 15,-2-1 0-15,-2-1 0 16,2-5 0-16,1-2-1 15,4-10 1-15,4-10 1 16,0 0-1-16,10-11 0 16,2-12 1-16,3-8-1 15,3-10 0-15,1-6 1 16,2-1-1-16,2-1 0 15,-1 4 0-15,-2 6 0 0,0 9-1 16,-3 9 0-16,-1 13-2 16,-2 4-2-16,8 14-4 15,-10-11-10-15,22 22-7 16,-17-23-5-16,20 18-4 15,-3-16-6-15,11 5 1 16,-4-7 2-16</inkml:trace>
  <inkml:trace contextRef="#ctx0" brushRef="#br1" timeOffset="99220.9211">9539 8167 115 0,'0'0'41'15,"-16"-20"-9"-15,16 20 0 16,-31-1-24-16,1 5-2 16,-13 5-2-16,1 9 0 15,-7 6-2-15,2 10 0 16,10 4-1-16,1 4 0 15,10 3 0-15,17-2-1 16,14-5 0-16,14-8-2 16,18-6-3-16,2-16-8 15,21 6-12-15,-13-24-8 16,18 3-9-16,-11-8 0 15,7 1-2-15</inkml:trace>
  <inkml:trace contextRef="#ctx0" brushRef="#br1" timeOffset="99709.97">9795 8297 105 0,'0'0'42'0,"0"0"0"0,-2 23-3 16,2-23-35-16,16 6-1 15,7-3-1-15,11 1 0 16,4-3-1-16,11-1 0 16,4-3-1-16,5-3 0 15,1-7 0-15,-1-4 0 16,-8-5 0-16,-6-3 0 15,-11 1 0-15,-11-3 0 16,-16 2 0-16,-15 5 1 16,-17 6-1-16,-12 7 1 15,-16 14 1-15,-9 10-1 16,1 12 1-16,-4 14 0 15,10 6-1-15,12 6 1 16,13 2 0-16,19-5-2 16,25-8 0-16,20-14 0 0,17-11-3 15,16-23-5-15,19-1-8 16,-8-30-11-16,30 5-7 15,-21-21-5-15,13 0-6 16,-6-8 1-16</inkml:trace>
  <inkml:trace contextRef="#ctx0" brushRef="#br2" timeOffset="104461.4451">11638 8189 76 0,'0'-14'39'0,"-8"-7"-2"16,6 4 1-16,-9-10-32 15,2 7-2-15,-6 2 0 16,-5 7 0-16,-9 2-1 15,-5 14 1-15,-10 7-2 16,-3 12 1-16,-5 7 0 16,0 8-1-16,4 3-1 15,8 3 0-15,13-2 0 16,11-2-1-16,18-11 1 0,18-8-1 15,21-12 0-15,11-11 0 16,13-13 0-16,8-8 0 16,4-8 0-16,0-6 0 15,-7-4 0-15,-8 0 0 16,-11 2-1-16,-14 3 1 15,-12 7-1-15,-10 5 0 16,-10 12 0-16,-5 11-1 16,-10 1 0-16,-2 12-2 15,0 14-3-15,-4-1-7 16,14 16-24-16,0-6-1 15,13 4 0-15,8-10 0 16</inkml:trace>
  <inkml:trace contextRef="#ctx0" brushRef="#br2" timeOffset="104689.4679">12373 8104 85 0,'-29'-12'39'15,"0"14"-1"-15,-16 1 2 16,3 15-34-16,-7 6-2 15,3 11 0-15,4 5-1 16,9 5 0-16,13 0-2 16,16-4 1-16,23-10-3 15,18-12-2-15,23-6-7 16,0-26-27-16,26-6-3 15,2-19 1-15,11-3-2 0</inkml:trace>
  <inkml:trace contextRef="#ctx0" brushRef="#br2" timeOffset="104912.4902">13038 7563 96 0,'-21'-11'38'0,"4"22"3"15,-6 9-4-15,5 19-34 16,-4 13-1-16,1 16 1 15,-1 7-2-15,-1 9 1 16,0 3-1-16,-2 0-2 16,7 0-2-16,-2-14-7 15,15-1-27-15,-6-24-4 16,14-7 1-16,1-24-1 0</inkml:trace>
  <inkml:trace contextRef="#ctx0" brushRef="#br2" timeOffset="105207.5197">12763 8043 92 0,'-10'1'40'16,"14"12"1"-16,-4-13-1 15,31 15-36-15,4-9-1 16,12-2 0-16,5-4-1 15,1 0 1-15,0-2-2 16,-3 1 0-16,-4 0 0 16,-11 1-1-16,-8 4 1 0,-7 3-1 15,-11 8 0-15,-6 4 0 16,-11 5 0-16,-3 6-1 15,-2 3-1-15,-3 4-2 16,3 4-4-16,-5-19-17 16,18 8-15-16,-4-19-1 15,18-5-1-15,2-21 2 16</inkml:trace>
  <inkml:trace contextRef="#ctx0" brushRef="#br2" timeOffset="105629.5619">13377 7815 98 0,'0'0'40'0,"-16"1"0"16,16-1 0-16,0 17-38 16,15-6 0-16,2-3-1 15,6 4 0-15,-3 5 1 16,3 5-1-16,-8 4 1 15,-5 5-2-15,-6 7 2 16,-8 1-1-16,-10 4 0 16,0 3-1-16,-8-2 1 15,1-4-1-15,2-8 0 16,5-2 0-16,9-10 0 15,5-20 0-15,15 5 0 16,8-19 0-16,10-8 0 16,6-9 0-16,2-5 1 0,5-5-1 15,-1-2 0-15,-4 7 1 16,-7 4 0-16,-6 12 0 15,-10 9-1-15,-5 9 0 16,-13 2-2-16,11 23 0 16,-7 7-3-16,-3-6-7 15,19 22-12-15,-10-14-18 16,18 3 1-16,1-10 0 15,16-3 0-15</inkml:trace>
  <inkml:trace contextRef="#ctx0" brushRef="#br2" timeOffset="106071.6061">14315 7994 111 0,'-29'-7'42'0,"-17"-1"1"16,5 13-10-16,-6 6-30 15,6 10 1-15,1 6-2 16,12 8-1-16,9 4 1 15,13-3-2-15,10-4 1 16,11-2-1-16,12-8 0 16,5-8 0-16,7-10 0 15,0-12 0-15,-1-8 0 16,4-9 0-16,0-6 0 15,-4-7 0-15,0-2 0 16,-6 2 0-16,-3 6-1 16,-9 10 2-16,-3 13-2 15,-17 9-1-15,4 24 1 16,-17 14 0-16,-9 23 0 0,-8 19-1 16,-2 13 3-16,-9 11-2 15,-2 2 2-15,3 0-1 16,-1-5 0-16,4-9 0 15,3-17 1-15,2-16-2 16,3-11 0-16,0-23-1 16,1-7 0-16,-2-13-1 15,-2-3-3-15,-13-23-9 16,14 8-13-16,-11-24-12 15,5-8-1-15,2-14-1 16,12-10 0-16</inkml:trace>
  <inkml:trace contextRef="#ctx0" brushRef="#br2" timeOffset="106798.6788">15652 8040 65 0,'15'-16'38'0,"-3"3"0"16,-15-6 1-16,2 6-18 15,-16-8-15-15,-3 8 0 16,-12 1-2-16,-2 13 1 0,-13 10-1 15,5 8-2-15,-9 7 1 16,7 9-2-16,2 3 1 16,9 3-1-16,9 1 1 15,13-4-2-15,17-8 1 16,9-4 0-16,16-9 0 15,15-8 0-15,8-10-1 16,9-7 1-16,3-10 0 16,3-6 0-16,-8-1-1 15,-4-6 1-15,-10 2-1 16,-12 1 1-16,-11 1-1 15,-17 10 1-15,-7 6 0 16,0 11-1-16,-23 0 0 16,4 9 0-16,0 8-1 0,5 4 1 15,5 7 0-15,13-5-4 16,15 1 0-16,9-14-5 15,24 9-10-15,-3-27-10 16,25 2-11-16,-6-18 0 16,14-3-1-16,-6-18 2 15</inkml:trace>
  <inkml:trace contextRef="#ctx0" brushRef="#br2" timeOffset="106998.6988">16509 7402 103 0,'-31'25'38'0,"2"28"1"15,-9 9-2-15,9 15-34 16,-1 10 0-16,5 5-1 0,7 0-2 16,6-10-2-16,11-2-5 15,-5-23-25-15,12-4-6 16,-1-21-1-16,4-12-1 15</inkml:trace>
  <inkml:trace contextRef="#ctx0" brushRef="#br2" timeOffset="107160.715">16186 7859 112 0,'-10'-22'42'16,"21"19"2"-16,9 1-2 16,27 9-36-16,9-3-4 15,19-2-3-15,19 8-12 16,-8-19-18-16,16 11-10 0,-13-7-2 15,0 6-1-15,-16-4 0 16</inkml:trace>
  <inkml:trace contextRef="#ctx0" brushRef="#br1" timeOffset="110919.0908">17876 7946 70 0,'-1'-19'36'0,"1"19"1"16,-23-22-2-16,9 18-22 0,-18-7-6 15,3 11 0-15,-14-5 0 16,1 11-2-16,-8 2-1 16,4 12 0-16,-6 2 0 15,10 4-2-15,4 3 0 16,13 0 0-16,9-2-1 15,16 2 0-15,15-6 0 16,11-10-2-16,17-6 1 16,6-7 0-16,13-9 1 15,2-12-2-15,2-8 1 16,-3-3 1-16,-8 0-1 15,-7 0 0-15,-7 5 0 16,-13 4 1-16,-12 10-1 16,-16 13 2-16,5 23-1 15,-13 4-1-15,-3 8 0 0,-3 8-3 16,8 7-2-16,1-12-16 15,15 9-17-15,7-19-4 16,19-3 1-16,7-18-2 16</inkml:trace>
  <inkml:trace contextRef="#ctx0" brushRef="#br1" timeOffset="111491.148">19316 7510 95 0,'13'-10'37'15,"-13"10"2"-15,15 1-11 16,-20 10-21-16,6 16-1 16,-6 10-2-16,0 16 0 15,-9 7-2-15,1 12 1 16,-3 4-3-16,2-1 0 15,-2-3 0-15,4-7-1 16,12-5-3-16,0-15-7 0,11-1-26 16,6-19-3-1,13-6 2-15,2-17-2 0</inkml:trace>
  <inkml:trace contextRef="#ctx0" brushRef="#br1" timeOffset="111909.1898">19801 7885 96 0,'-4'-14'37'16,"4"14"4"-16,-23-7-3 16,3 13-32-16,-12-3-2 15,-3 12-1-15,-8 0 0 16,-2 9-1-16,-3 3 0 15,2 6-1-15,7 1 1 0,5 4-1 16,12-4 0-16,13-5-1 16,12-4 1-16,8-8-1 15,18-9 1-15,8-9-1 16,11-8 0-16,7-6 0 15,1-12 0-15,-2 0 1 16,0-10-1-16,-6 0 1 16,-9 0 0-16,-10 6 0 15,-10 3-1-15,-8 9 1 16,-10 8-1-16,-1 11 0 15,-17 18 0-15,5 5-1 16,0 8-1-16,1 6-2 16,8 0 0-16,6-1-2 15,17 3-5-15,-4-21-26 0,26 2-3 16,-2-19 2-16,16 1-3 15</inkml:trace>
  <inkml:trace contextRef="#ctx0" brushRef="#br1" timeOffset="112233.2222">20311 7965 93 0,'0'0'39'0,"-32"-3"0"16,14 14-1-16,-9 5-29 16,8 6-7-16,-1 4 1 15,5 6-2-15,0 2 1 16,4 0-2-16,0-6 2 15,7 0-1-15,2-6 0 16,2-12 0-16,0-10-1 0,20-2 1 16,-1-13 0-16,-1-10-1 15,5-5 0-15,3-6 1 16,3-8-1-16,2-3 2 15,-2 2-2-15,0 2 1 16,-2 6-1-16,-2 9 1 16,2 4-2-16,-6 11 0 15,4 11-3-15,-5 4-3 16,12 20-19-16,-12-13-13 15,16 14 0-15,-7-12-3 16,4 11 3-16</inkml:trace>
  <inkml:trace contextRef="#ctx0" brushRef="#br1" timeOffset="112707.2696">20859 8002 85 0,'15'-19'38'0,"-19"2"0"16,-1 1 2-16,-10-6-30 16,1 3-3-16,-5 0-2 15,-1 10 1-15,-9 6-3 16,-2 16 1-16,-7 8-1 15,3 9-1-15,0 8 0 16,2 7-1-16,6 1 1 16,11 1-2-16,14-8 1 15,9-9-2-15,16-9 2 16,8-13-1-16,9-10 1 15,6-11-1-15,2-8 0 16,0-7 0-16,-6-12 1 16,-3 3 0-16,-7-2 0 15,-7 2 0-15,-6 5-1 0,-7 8 1 16,-7 10-1-16,-5 14 2 15,-3 17-4-15,-4 10 1 16,-5 20 0-16,-2 17 0 16,-1 12 1-16,-5 9-1 15,-1 8 0-15,-3 2 1 16,-1-4 1-16,-2-2 0 15,-4-8 0-15,-4-12 0 16,0-16 0-16,-1-12-1 16,-1-16 0-16,3-17-3 15,5-14-1-15,-2-20-3 16,21-5-9-16,-7-29-12 15,21-2-15-15,2-24 3 0,23-2-2 16,2-8 2-16</inkml:trace>
  <inkml:trace contextRef="#ctx0" brushRef="#br1" timeOffset="113068.3057">21070 8074 100 0,'0'0'40'16,"9"10"1"-16,-9-10-2 15,37 0-33-15,-10-7-4 16,8 3 0-16,3 1 0 16,1-3-1-16,5 0 1 15,-2-3-1-15,-3-1 0 0,-6-5 0 16,-4-5-1-16,-7-3 2 15,-7-1 0-15,-11 1-1 16,-7-3 0-16,-11 4 1 16,-9 9-1-16,-4 7 1 15,-6 13 0-15,-7 11-1 16,-1 11 0-16,4 7-1 15,5 6 2-15,11 0-4 16,14-2 0-16,10-10-4 16,20 0-7-16,-2-30-11 15,24 5-18-15,-4-18 1 16,12 0-2-16,-3-11 1 15</inkml:trace>
  <inkml:trace contextRef="#ctx0" brushRef="#br1" timeOffset="113683.3672">22290 7986 57 0,'14'-5'39'16,"-16"-5"0"-16,2 10 0 15,-22-21-16-15,3 23-7 16,-17-5-11-16,-1 11 0 16,-8 1-2-16,-2 11 1 15,-3 7-1-15,4 6-2 16,6 2 2-16,12-2-2 15,9-5 1-15,18-6 0 16,15-11-2-16,17-11 1 0,19-13 0 16,11-11 0-16,10-15 0 15,4-9 0-15,-4-5 0 16,-4-6 1-16,-10 1-1 15,-9 3 1-15,-16 7-2 16,-13 10 2-16,-13 14-2 16,-9 12 0-16,-11 19 0 15,-6 14 0-15,-3 19 0 16,1 10-2-16,1 9 1 15,10 4-2-15,8 2-2 16,8-13-5-16,24 7-9 16,-10-20-13-16,25-11-9 15,-6-17 1-15,14-2-2 16,-9-19 3-16</inkml:trace>
  <inkml:trace contextRef="#ctx0" brushRef="#br1" timeOffset="113865.3854">22805 7942 108 0,'0'0'41'16,"-21"0"1"-16,10 22-2 15,-11 2-35-15,7 8-3 16,0 6-1-16,4 3-1 16,4 1-1-16,1-12-3 15,16 4-5-15,-8-24-21 16,19 0-11-16,-4-17 2 15,15-1-3-15,-6-18 2 16</inkml:trace>
  <inkml:trace contextRef="#ctx0" brushRef="#br1" timeOffset="113992.3981">22962 7698 113 0,'0'0'34'0,"0"0"-14"16,0 0-25-16,18 22-31 15,-3-17-1-15,20 9-1 16</inkml:trace>
  <inkml:trace contextRef="#ctx0" brushRef="#br1" timeOffset="114292.4281">23310 7853 85 0,'-14'10'38'16,"-1"4"1"-16,-22-10-12 15,9 20 4-15,-14-9-25 16,5 7-2-16,2-3-1 0,7 2-1 16,9-1-1-16,15-1-1 15,13-4 1-15,14-4-2 16,9-6 2-16,3 2-1 15,2-2 0-15,2 2 0 16,-10 1 0-16,-10 5 1 16,-12 4-1-16,-12 5 1 15,-13 3 0-15,-6 1 0 16,-2 2-2-16,1-6 0 15,10-6-3-15,3-13-5 16,33 1-16-16,-1-24-15 16,21-3 0-16,10-19-2 15,17-6 3-15</inkml:trace>
  <inkml:trace contextRef="#ctx0" brushRef="#br1" timeOffset="114495.4484">23800 7452 91 0,'0'0'41'0,"-24"11"1"16,5 33-1-16,-13 7-14 15,1 23-23-15,3 3-3 16,1 12-1-16,2-2 0 16,3 0-1-16,3-7-2 15,5-10-3-15,4-6-3 16,-6-27-10-16,16-1-20 15,-14-19-2-15,9-5 1 16,-5-23-2-16</inkml:trace>
  <inkml:trace contextRef="#ctx0" brushRef="#br1" timeOffset="114664.4653">23467 7909 96 0,'0'0'42'16,"12"-5"-1"-16,8 21 0 15,0-22-22-15,10 18-19 16,13-3-5-16,2-13-11 15,18 15-22-15,-16-15-2 16,10 13 0-16,-10-11-2 16</inkml:trace>
  <inkml:trace contextRef="#ctx0" brushRef="#br1" timeOffset="115013.5002">24024 7966 113 0,'-20'14'41'0,"-22"-8"-2"16,11 20-5-16,-17-12-27 15,5 8-1-15,-2-3-3 16,13 7 1-16,7-2-1 15,6 0-1-15,16-3-1 16,12-6 1-16,12-5-2 16,12-5 0-16,11-5 0 15,0-7-2-15,5-6 2 16,2-6-1-16,-3-4 1 15,-7-3-1-15,-7 1 2 16,-5-3-2-16,-11 3 2 16,-4 8 0-16,-13 5-2 15,-1 12 1-15,-19 2 0 0,-1 13 0 16,-3 5-2-16,-1 7 0 15,5 6-1-15,-2-5-3 16,12 3-4-16,-3-17-5 16,31 6-10-16,-19-20-14 15,40-4-1-15,-9-14-1 16,14 3 1-16</inkml:trace>
  <inkml:trace contextRef="#ctx0" brushRef="#br1" timeOffset="115351.534">24420 7966 116 0,'-10'10'40'15,"-10"0"2"-15,12 22-7 16,-15-10-33-16,6 4 0 0,-3 1-1 16,3-1 1-16,3 0-1 15,6-6 0-15,5-5 0 16,3-15-1-16,18 9 1 15,2-19 0-15,6-5-1 16,4-4 1-16,0-9 0 16,2-2 0-16,1-6 2 15,0 9-1-15,-6-3 0 16,-6 9-2-16,-5 6 0 15,-16 15 0-15,14 1 0 16,-14 13 0-16,-5 14 0 16,-4-2-3-16,2 11-2 15,-5-7-4-15,12 13-8 16,-6-24-3-16,18 11-13 15,-7-21-7-15,20 4 0 0,-4-20-1 16</inkml:trace>
  <inkml:trace contextRef="#ctx0" brushRef="#br1" timeOffset="115569.5558">24846 8007 110 0,'-29'-2'42'0,"5"14"1"15,-15-5-1-15,12 9-36 16,-8 6-4-16,5 6 1 15,1 4-2-15,8 0 0 16,3-1-1-16,12-7-2 16,15 0-5-16,5-20-7 0,28 4-13 15,-9-20-15-15,22 1 0 16,-3-14-1-16,19 2 0 15</inkml:trace>
  <inkml:trace contextRef="#ctx0" brushRef="#br1" timeOffset="115922.5911">24983 8089 108 0,'-27'13'40'0,"1"-5"3"16,21 2-3-16,5-10-36 15,20 7-2-15,12-7-1 16,8-2 0-16,1-3 0 15,1 0 0-15,1-5-1 0,-5 0 1 16,-9-3-1-16,-10 1 0 16,-8-3 0-16,-8 0 0 15,-8 1 2-15,-14 5-1 16,-10 4 0-16,-8 9 0 15,-10 7 1-15,-6 13 0 16,-3 10-1-16,5 6 2 16,13 4-3-16,9 0 0 15,26-4 0-15,15-9-2 16,29-7-4-16,4-20-6 15,24-2-2-15,-14-26-7 16,28 9-11-16,-19-20-12 16,11 1-1-16,-8-9 3 15</inkml:trace>
  <inkml:trace contextRef="#ctx0" brushRef="#br1" timeOffset="118625.8614">25298 8448 96 0,'15'-2'39'0,"-15"2"0"16,0 0-9-16,1-15-19 15,-1 15-4-15,3-11-2 0,-3 11-1 16,0 0-1-16,5-12-1 16,-5 12-1-16,0 0-2 15,12 7-2-15,-12-7-6 16,13 12-29-16,-13-12-3 15,1 19 0-15,-1-19-2 16</inkml:trace>
  <inkml:trace contextRef="#ctx0" brushRef="#br3" timeOffset="128159.8147">1559 9811 88 0,'10'1'35'0,"-10"-1"0"15,15 30 2-15,-18 2-33 16,5 18-2-16,2 12 0 16,-2 16 1-16,-1 9-2 15,0 7 2-15,-2 1-3 16,1-2 2-16,0-13-3 15,1-9-2-15,12-6-30 16,-9-24-3-16,7-12 0 0,-11-29-3 16</inkml:trace>
  <inkml:trace contextRef="#ctx0" brushRef="#br3" timeOffset="128715.8703">1321 10036 110 0,'-25'-19'42'15,"4"-1"-2"-15,21 20-1 16,17-22-37-16,11 9 0 16,20-4-1-16,20-2 0 15,13-4 0-15,14 0 0 0,8-1 0 16,8 1-1-16,-9 4 1 15,-1 4 0-15,-12 6-1 16,-16 2 1-16,-16 7 0 16,-12 5-1-16,-15 2 1 15,-10 9 0-15,-9 5-1 16,-9 8 1-16,-7 5-1 15,-2 10 1-15,-7 7 0 16,-1 5 0-16,-4 8-2 16,1-2 1-16,-1-1-1 15,4-2 2-15,2-8-2 16,1-9 1-16,5-9-1 15,3-7 1-15,7-12 0 16,-3-14 0-16,15-4 0 0,0-13 0 16,4-11 0-16,4-5 0 15,5-8 2-15,1-7-2 16,2 0 2-16,-1 4-2 15,-1 4 2-15,-6 10-2 16,0 10 2-16,-4 17-2 16,-4 13 0-16,-1 12 0 15,-5 15-4-15,-3 8 2 16,3 11-2-16,-4 3-1 15,5 8-4-15,-5-16-11 16,16 7-18-16,-10-18-3 16,14-5 1-16,-2-21-1 15</inkml:trace>
  <inkml:trace contextRef="#ctx0" brushRef="#br3" timeOffset="129091.9079">2767 10232 97 0,'-1'16'40'0,"-3"-7"0"16,20 11-3-16,-3-11-33 16,11-1-1-16,7-7 1 15,4-3-1-15,1-8 0 16,3-4-3-16,-3-9 2 15,-6-4 0-15,-2-5 0 16,-4 1-1-16,-13-4 2 0,-7 3-2 16,-6 3 0-1,-11 6 1-15,-5 11-1 0,-10 15 0 16,-6 14 0-16,-4 12-1 15,-1 14 0-15,3 7 0 16,4 5 0-16,10 2 0 16,10 0-1-16,14-7 1 15,18-12-2-15,13-11-1 16,19-10-4-16,9-24-16 15,22 4-15-15,-7-21-2 16,10-1-1-16,-11-15-2 16</inkml:trace>
  <inkml:trace contextRef="#ctx0" brushRef="#br3" timeOffset="129263.9251">3561 10098 113 0,'-8'15'42'0,"-19"2"-3"16,13 17 1-16,-10 3-38 15,14 7 0-15,3-1-2 16,5 6 0-16,6-4-2 15,1-7-2-15,10 1-10 16,-6-25-23-16,16-7-4 16,-9-21 2-16,9-8-3 15</inkml:trace>
  <inkml:trace contextRef="#ctx0" brushRef="#br3" timeOffset="129623.9611">3563 9761 101 0,'-23'-26'39'0,"11"21"0"16,3 5-1-16,11 22-26 15,10-3-11-15,4 6-1 16,11 4 0-16,6 7 0 16,1 5 0-16,-1 5 2 15,-2 6-2-15,-9 8 2 16,-10 2-1-16,-4 4 1 15,-9-1 0-15,-3-1 0 16,-3-6-1-16,-1-9 0 16,2-8 0-16,5-15 1 15,4-11-2-15,-3-15 1 16,24-16-1-16,-3-8 1 15,0-9-1-15,2-9 1 16,-1-5 1-16,5-2-2 0,-6-1 2 16,2-1-2-16,0 5-1 15,-4 3-4-15,10 15-8 16,-11-14-21-16,17 21-7 15,-7-6-1-15,15 14-2 16</inkml:trace>
  <inkml:trace contextRef="#ctx0" brushRef="#br3" timeOffset="130127.0114">5369 9493 99 0,'14'-3'38'0,"-14"3"2"15,17 27-1-15,-19 3-34 16,2 18-1-16,-2 12-1 16,2 18 1-16,-5 7-1 15,-1 9 0-15,-1 4-3 16,3 0 1-16,-1-10-3 15,4-9-1-15,10-6-8 16,-8-29-26-16,22-12-5 16,-5-21 2-16,11-11-1 15</inkml:trace>
  <inkml:trace contextRef="#ctx0" brushRef="#br3" timeOffset="130608.0595">5292 9971 111 0,'-39'-4'41'16,"4"1"-1"-16,18 11 0 15,0 7-36-15,17-15-1 16,39 8-1-16,10-6-1 16,15-5-1-16,14 0 1 15,8-3-1-15,6 4 1 16,-1-2-1-16,-8 4 0 15,-7 1 0-15,-17 2 1 16,-15 1-1-16,-13 2 1 16,-13 1 0-16,-18-7-1 15,7 16 1-15,-14-7 0 0,-4 6-1 16,-5 6 1-16,-2 6 0 15,0 4 0-15,1 3-2 16,4 1 2-16,7 2-1 16,7-7 0-16,8-5 0 15,10-10 0-15,5-9-1 16,10-8 1-16,7-14 1 15,1-6-2-15,-1-9 2 16,-2-5-1-16,-7-5 1 16,-11 1-1-16,-7 1 2 15,-14 4-2-15,-3 5 0 16,-11 6 0-16,-5 6 0 15,-2 6 0-15,-1 6-4 16,2-1-1-16,20 7-9 0,-28 0-10 16,28 0-16-16,0 0-1 15,6 18-1-15,-6-18-1 16</inkml:trace>
  <inkml:trace contextRef="#ctx0" brushRef="#br3" timeOffset="130999.0986">6489 9942 83 0,'15'-3'41'16,"-15"3"0"-16,19-7 0 15,-19 7-17-15,12 2-18 16,-15 11-2-16,4 7 0 0,-6 6-2 15,0 12-1-15,-2 5 0 16,-3 4 0-16,3 3-1 16,-2-3 1-16,5-4-2 15,-1-4 2-15,5-11-1 16,3-12 1-16,-3-16 0 15,15 1-1-15,-5-18 3 16,4-11-5-16,1-8 4 16,2-5-2-16,3-10 0 15,2-3 0-15,2-4 0 16,2 7 0-16,1 5 0 15,2 6 0-15,-1 9 0 16,2 8-2-16,2 19-8 16,-7-7-7-16,11 27-18 15,-16-7-8-15,12 9 0 0,-4-7-1 16</inkml:trace>
  <inkml:trace contextRef="#ctx0" brushRef="#br3" timeOffset="131730.1717">7291 9937 59 0,'26'-7'37'16,"0"8"1"-16,-15-7 1 15,0 15-19-15,-26-12-10 16,3 9-2-16,-12-6-1 16,0 7-2-16,-9-3 0 15,-2 9-1-15,-6-2-1 0,0 9 0 16,-3 3 0-1,6 7-1-15,0 2 0 0,3 2 0 16,9 0-2-16,11-2 1 16,14-8 0-16,13-8-1 15,17-10 1-15,11-13-3 16,11-13 2-16,8-5 1 15,7-12 0-15,-2 1-1 16,-5-3 0-16,-9 5 1 16,-10 4-1-16,-9 12 2 15,-14 12-2-15,-17 17 0 16,-12 17 0-16,-13 15 0 15,-11 21-1-15,-9 13 1 16,-5 14-1-16,-2 6 1 0,-1 3-1 16,4-4 2-16,5-10-2 15,14-12 1-15,12-16 0 16,14-21 1-16,15-20-1 15,14-18 0-15,14-20 0 16,10-12-1-16,11-12-2 16,1-14-2-16,10 2-8 15,-10-21-10-15,11 18-12 16,-16-10-8-16,2 11 3 15,-12-2-5-15</inkml:trace>
  <inkml:trace contextRef="#ctx0" brushRef="#br3" timeOffset="132131.2118">8051 9848 110 0,'-22'0'42'0,"22"0"0"16,-27 9-1-16,19 8-35 15,-8 2-2-15,4 7-1 16,0 10-1-16,0 9 0 16,-1 2-2-16,6 3 1 15,6-5-1-15,9-6 2 16,6-10-4-16,11-11 4 15,10-16-2-15,7-15 0 16,6-15 0-16,3-6 0 16,-2-11 0-16,-6-4 0 15,-3 3 0-15,-9 1 0 0,-9 8 0 16,-10 14 0-16,-12 23 0 15,0 0 0-15,-17 20 0 16,-2 13 0-16,-1 6 0 16,5 8 0-16,4 2 0 15,6-6-5-15,17-1-8 16,-2-23-11-16,32 4-9 15,-9-23-11-15,18-2 3 16,-6-18-4-16</inkml:trace>
  <inkml:trace contextRef="#ctx0" brushRef="#br3" timeOffset="132448.2435">8566 10002 116 0,'-10'20'41'15,"10"-20"1"-15,8 25-4 16,8-19-34-16,15-4-1 15,14-6-1-15,4-5-1 16,3-5 0-16,-3-6 0 16,0-3 0-16,-11-2-1 15,-10-4 1-15,-11 1-1 16,-10 4 1-16,-9 1-1 15,-10 5 0-15,-11 11 0 16,-8 8 1-16,-4 10-1 16,-7 15-1-16,4 7 1 15,5 6 0-15,4 9-2 16,14 1-2-16,13-11-5 15,24 6-11-15,0-31-16 0,27 1-5 16,8-21 0-16,18-7-1 16</inkml:trace>
  <inkml:trace contextRef="#ctx0" brushRef="#br3" timeOffset="132733.272">9415 9763 106 0,'-25'10'41'0,"-18"0"1"15,1 20 0-15,-17-1-31 16,19 3-8-16,9 0-1 15,14 0 0-15,17-6-1 16,15-6 0-16,15-7-1 0,11-6 0 16,6-4 0-16,4-3 1 15,-7 1-1-15,-7 0 0 16,-14 11 1-16,-14 6-1 15,-19 8 0-15,-13 7 2 16,-13 4-5-16,-8 2 2 16,1 3-4-16,-5-11-6 15,20 6-15-15,-9-25-13 16,28-1-5-16,9-11 1 15,5-27 1-15</inkml:trace>
  <inkml:trace contextRef="#ctx0" brushRef="#br3" timeOffset="133537.3524">10898 9691 65 0,'0'-13'38'0,"0"13"-1"16,-28-15 3-16,2 25-17 0,-23-7-17 16,-1 14 0-16,-13 5-1 15,1 19 1-15,-11 7-1 16,7 13-1-16,0 4 0 15,14 0 0-15,9-1-3 16,20-8 1-16,17-9-2 16,19-16 1-16,23-17-1 15,20-17 0-15,21-18 0 16,7-12 0-16,8-13 2 15,-2-11-2-15,-5-5 1 16,-10-2-1-16,-16 1 0 16,-15 6 1-16,-22 8-1 15,-14 11 0-15,-12 15 1 0,-13 16-1 16,-6 15 0-16,-9 15 0 15,5 15 0-15,-2 12 1 16,11 4-2-16,7 4 1 16,16-2 0-16,11-8-1 15,19-12-2-15,15-12-1 16,16-8-5-16,-3-26-9 15,24 8-15-15,-15-24-9 16,5 3 1-16,-14-17 0 16</inkml:trace>
  <inkml:trace contextRef="#ctx0" brushRef="#br3" timeOffset="133854.3841">11592 9826 96 0,'-20'10'37'0,"11"19"3"0,-10 5-2 16,10 13-32-16,-11 1-1 15,9 9 0-15,-4-4-2 16,5-2 0-16,2-10-1 15,5-5 1-15,5-14-2 16,-2-22 1-16,22-3-1 16,0-18 0-16,5-16 0 15,-4-9-1-15,4-12 2 16,-6-8-2-16,-5-2 2 15,-4 4-2-15,-8 4 1 16,-4 9-1-16,-4 12 1 16,1 8-1-16,4 14 0 15,12 5-1-15,10 8-1 16,11 4-2-16,19 9-3 15,3-11-11-15,34 13-14 0,-6-14-8 16,11 6-2-16,-8-12 0 16</inkml:trace>
  <inkml:trace contextRef="#ctx0" brushRef="#br3" timeOffset="134176.4163">12303 9870 114 0,'-17'45'41'16,"7"-15"1"-16,27 1-5 15,15-24-33-15,17-12-1 16,10-11-2-16,10-10 0 16,-1-9 0-16,-1-5-1 15,-15-3 1-15,-13-4-1 0,-18 3 1 16,-16 2-1-16,-17 9 0 15,-16 7 1-15,-12 14 0 16,-13 12 0-16,-9 18 0 16,-3 20 0-16,-1 12 0 15,11 13 0-15,12 5 1 16,14 4-2-16,25-4-4 15,17-15-7-15,38 1-14 16,2-30-14-16,37-3-3 16,11-17-1-16,32-6-1 15</inkml:trace>
  <inkml:trace contextRef="#ctx0" brushRef="#br3" timeOffset="134732.4719">13852 9941 101 0,'-9'19'39'16,"14"1"2"-16,6-20-4 15,15 0-34-15,17-11-1 16,15-6-1-16,13-10 1 15,8-2-1-15,3-8 0 16,1-3 0-16,-9-3 0 16,-11 2 0-16,-17 1 0 15,-21 1 0-15,-22 5 0 16,-25 4 0-16,-25 7 0 15,-15 11 1-15,-16 12-1 16,-8 12 1-16,-3 14 0 16,4 15 0-16,13 13 0 15,17 8 0-15,22 3-1 0,26 0 1 16,27-7-2-16,30-9-1 15,27-14-3-15,22-14-5 16,32-5-11-16,-7-25-17 16,16 0-3-16,-7-18-1 15,3 0-1-15</inkml:trace>
  <inkml:trace contextRef="#ctx0" brushRef="#br3" timeOffset="135222.5209">15162 9719 99 0,'-25'-16'39'0,"3"10"3"16,-9-7-2-16,11 11-29 15,-8-2-6-15,-1 9 0 0,-4 7-2 16,-4 12 0-16,-8 11-1 16,-5 13 0-16,1 5 0 15,2 7 0-15,7 0-2 16,12-3 0-16,15-9 0 15,21-14 0-15,20-21 0 16,18-15 0-16,16-18 0 16,13-13 0-16,3-9 0 15,3-9 0-15,-9-3 0 16,-10 3 0-16,-12 3 0 15,-14 9 0-15,-12 12 0 16,-18 17 0-16,-16 17 0 16,-17 22 0-16,-10 20 0 15,-8 22 0-15,-6 15 0 0,-5 19 0 16,3 5 0-16,-1 4 0 15,7-4 0-15,11-9 0 16,7-16 0-16,14-15 0 16,7-17 0-16,11-23 0 15,12-16 0-15,14-23 0 16,14-14 0-16,11-16 0 15,13-14-2-15,5-19-4 16,14 0-4-16,-4-23-8 16,10 17-2-16,-19-20-7 15,14 19-11-15,-17-8-3 16,4 16 2-16,-14 1 1 15</inkml:trace>
  <inkml:trace contextRef="#ctx0" brushRef="#br3" timeOffset="135596.5583">15946 9653 93 0,'-18'-10'41'16,"6"8"2"-16,-9-6-2 16,11 27-20-16,-3-8-16 15,-4 14-1-15,-4 8 0 16,-3 15-1-16,-2 8-3 15,-1 5 0-15,4 2 0 16,8 0 0-16,7-11 0 16,13-8 0-16,14-22 0 15,16-15 0-15,16-21 0 16,11-13 0-16,7-16 0 15,3-10 0-15,-1-3 0 0,-4-6 0 16,-10 8 0-16,-12 8 0 16,-13 15 0-16,-10 10 0 15,-10 21 0-15,-12 13 0 16,-6 16 0-16,-4 8 0 15,4 12-6-15,-4-4-6 16,17 13-4-16,-3-25-7 16,28 9-14-16,-3-20-3 15,22-7-1-15,3-16 2 16</inkml:trace>
  <inkml:trace contextRef="#ctx0" brushRef="#br3" timeOffset="135957.5944">16837 9723 120 0,'-24'-7'42'0,"-19"6"1"15,1 27-4-15,-16-2-34 16,6 10-1-16,1 10-2 16,11 7-2-16,8 0 0 15,16-2 0-15,16-6 0 16,16-10 0-16,14-11 0 15,10-11 0-15,7-15 0 16,3-7 0-16,2-17 0 16,-5-4 0-16,-4-7 0 15,-11-4 0-15,-4 3 0 16,-12 5 0-16,-7 8 0 15,-9 14 0-15,0 13 0 0,-15 11 0 16,6 12 0-16,-2 13 0 16,7 4 0-16,5 1 0 15,8 0-5-15,9-17-6 16,20 1-6-16,-9-35-9 15,32 2-12-15,-6-29-2 16,19-9-2-16,0-22 3 16</inkml:trace>
  <inkml:trace contextRef="#ctx0" brushRef="#br3" timeOffset="136115.6102">17640 9267 92 0,'-22'17'40'16,"-28"21"3"-16,3 29-1 15,-15 6-12-15,8 17-26 0,10 3-5 16,7-8-8-16,24 8-22 15,-4-23-9-15,21-9-2 16,5-21-3-16,11-9 2 16</inkml:trace>
  <inkml:trace contextRef="#ctx0" brushRef="#br3" timeOffset="136933.692">18845 9833 71 0,'3'-12'39'16,"1"2"-2"-16,-13-12 2 16,0 9-18-16,-24-13-13 15,0 11-3-15,-10 0 0 16,-8 13 0-16,-10 6 0 15,-2 12 0-15,-4 9-1 16,7 6 0-16,3 4-1 16,14 2-1-16,11 1 0 15,17-2-2-15,16-6 0 0,21-3 0 16,13-9 0-16,12-4 0 15,9-5 0-15,9-7 0 16,0-2 0-16,-2-9 0 16,-5-5 0-16,-7-5 0 15,-7-8 0-15,-6-5 0 16,-5-3 0-16,-8-3 0 15,-4 1 0-15,-5-1 0 16,-3 10 0-16,-4 7 0 16,-9 21 0-16,0 0 0 15,-12 12 0-15,-3 21 0 16,-4 11 0-16,-1 5 0 15,1 4-2-15,5-1 0 16,10-2-3-16,9-16-2 16,19 0-7-16,-1-33-10 0,25 2-13 15,-3-23-3-15,14-3 1 16,-2-18-1-16</inkml:trace>
  <inkml:trace contextRef="#ctx0" brushRef="#br3" timeOffset="137256.7243">19390 9739 122 0,'0'0'39'16,"0"0"2"-16,-31 18-8 15,12 12-29-15,-5 9 0 16,4 7 0-16,-7 4-1 16,7 0 0-16,0-6-1 15,9-1-2-15,7-14 0 0,8-13 0 16,13-15 0-16,10-10 0 15,11-18 0-15,6-7 0 16,8-8 0-16,1-4 0 16,2 0 0-16,-5 4 0 15,-10 10 0-15,-5 9 0 16,-13 15 0-16,-8 14 0 16,-10 13 0-16,-8 9 0 15,1 11 0-15,1 3 0 16,11 8-7-16,0-9-5 15,22 11-10-15,-7-28-12 16,29 6-7-16,0-23-2 16,13-4 2-16</inkml:trace>
  <inkml:trace contextRef="#ctx0" brushRef="#br3" timeOffset="137610.7597">20243 9753 127 0,'-42'-11'43'15,"0"21"-2"-15,-14 1-7 16,4 23-29-16,9 12-2 15,10 6-1-15,14 1-2 16,17-3 0-16,17-11 0 16,19-11 0-16,16-17 0 15,10-17 0-15,8-17 0 16,7-15 0-16,-2-14 0 15,-5-12 0-15,-4-15 0 16,-5-2 0-16,-3-6 0 16,-8 4 0-16,-10 10 0 0,-10 13 0 15,-14 20 0-15,-9 23 0 16,-19 27 0-16,-13 27 0 15,-8 24 0-15,-11 14 0 16,8 17-2-16,-5-7-10 16,20 10-8-16,-10-28-9 15,32 0-13-15,1-23-1 16,34-5-2-16,13-19 2 15</inkml:trace>
  <inkml:trace contextRef="#ctx0" brushRef="#br3" timeOffset="138860.8847">1860 11621 83 0,'-16'-13'38'0,"-7"-4"-1"15,23 17-3-15,-29-20-29 16,15 16-1-16,-5 5 0 16,0 13 2-16,-5 7-2 15,1 12-1-15,-1 8 0 16,1 8-2-16,0 6 1 15,8 2-1-15,10-4 0 16,12-1-2-16,15-11 2 16,20-12 0-16,10-15 0 15,10-14 0-15,11-17-1 16,0-18 0-16,-1-13 1 15,-6-15 0-15,-10-10-1 0,-19-3 0 16,-15 1 0-16,-20 5 1 16,-14 8-1-16,-18 15 1 15,-11 17-1-15,-13 17 0 16,-6 16-1-16,2 15-1 15,6 12-1-15,10 5 0 16,23 5-5-16,9-11-4 16,38 13-15-16,2-26-13 15,33-3 0-15,3-18 0 16,22 0 3-16</inkml:trace>
  <inkml:trace contextRef="#ctx0" brushRef="#br3" timeOffset="139359.9346">2553 11510 96 0,'-12'4'38'0,"4"17"3"0,-15-3-8 15,4 18-27-15,0 3-2 16,2 9-1-16,1 6 0 16,4 3-1-16,0 0 1 15,3-3-3-15,-1-7 1 16,10-8-2-16,0-12 2 15,0-8-1-15,0-19 1 16,25-8-1-16,-7-19 0 16,5-8-1-16,2-14 2 15,0-5 1-15,1-7-2 16,-2-6 1-16,2 1-1 15,-4 1 1-15,-4 7-1 16,2 7 0-16,-1 12 1 16,3 10-2-16,0 8 0 0,4 14 1 15,2 11 0-15,-3 11 0 16,2 6 0-16,-7 6 0 15,-2 3 0-15,-7-1 1 16,-8 3-1-16,-8 0 2 16,-8 1-2-16,-7 0 1 15,-10 2-1-15,-6-1 0 16,-7 7 0-16,-8 4-2 15,-1 4 2-15,0 7-2 16,1 6 3-16,2 5-3 16,7 8 2-16,4 3 1 15,12 4-1-15,8-2-1 16,11 3-4-16,0-12-7 0,21 7-11 15,-15-25-13-15,16-1-5 16,-5-24-3-16,10-8 0 16</inkml:trace>
  <inkml:trace contextRef="#ctx0" brushRef="#br3" timeOffset="140147.0133">3175 11567 88 0,'-8'-11'37'0,"8"11"2"16,-15-4-9-16,10 16-22 15,-5 3-1-15,5 12-1 16,-3 10-2-16,3 11-2 15,-3 4 1-15,4 10-2 16,-2-1 1-16,3-2-3 0,3-6 2 16,0-11-2-16,2-9 2 15,1-11-1-15,-3-22 0 16,0 0 1-16,14-19-1 15,-7-14 0-15,3-11 0 16,3-13 0-16,4-7 0 16,2-9 1-16,5-3-1 15,5-1 0-15,-1 5 0 16,7 8 1-16,-3 8-1 15,2 15 1-15,1 14-1 16,-4 12 0-16,1 21 0 16,0 11 0-16,-7 16 0 15,-6 9 1-15,-5 7-1 16,-9 6 2-16,-5 4-2 0,-8-1-1 15,-9-3 1-15,-10-3 0 16,-5-9 0-16,-6-5-2 16,-5-10 2-16,2-8-1 15,-2-6 1-15,4-10 0 16,2 0 0-16,2-2 1 15,1 9-1-15,7 8 0 16,2 16 1-16,-2 19-1 16,4 15 0-16,-3 13 1 15,7 11-1-15,3 4-1 16,11 4-5-16,0-21-6 15,20 2-9-15,-8-36-16 16,23-9-5-16,1-31-1 0,15-13-1 16</inkml:trace>
  <inkml:trace contextRef="#ctx0" brushRef="#br3" timeOffset="140734.072">4069 11555 75 0,'23'-14'37'0,"2"4"0"16,-17-7-5-16,-8 17-25 16,0-24 0-16,0 24-1 15,-27-13-1-15,9 19 0 16,-9 7-1-16,-3 9 1 15,-4 10-1-15,6 13 0 16,1 3-2-16,5 9 0 16,4-1 0-16,12-1-1 0,10-6 0 15,13-6-2-15,10-14 2 16,15-19-3-16,5-16 3 15,10-16-1-15,4-15 1 16,1-12 0-16,-10-8-1 16,-9-4 1-16,-16 1-1 15,-17 5 0-15,-11 9-1 16,-18 11 1-16,-12 17-2 15,-5 9-1-15,-2 13 0 16,3 5-2-16,11 9-2 16,10-7-3-16,26 12-7 15,0-22-10-15,35 7-11 16,6-13 0-16,21-1 0 15,2-10 1-15</inkml:trace>
  <inkml:trace contextRef="#ctx0" brushRef="#br3" timeOffset="141051.1037">4756 11476 107 0,'0'0'40'16,"-43"-7"1"-16,12 21-10 15,-13-10-26-15,-1 5-1 16,-2 3-1-16,7 5 1 16,5 2-2-16,10 4 1 15,13 3-2-15,10-2 2 16,11-3-3-16,15-5 2 15,9-6-2-15,11-2 0 16,3-3 0-16,-3 2 0 16,3-4 1-16,-9 5-1 15,-14 5 0-15,-10 8-2 16,-15 5 2-16,-12 6-2 0,-7 3 2 15,1-3-2-15,-8 1 0 16,10-9-2-16,5-7-1 16,12-17-3-16,14-4-5 15,5-32-10-15,26 6-15 16,-9-22-1-16,17 3-2 15,-3-13 2-15</inkml:trace>
  <inkml:trace contextRef="#ctx0" brushRef="#br3" timeOffset="141223.1209">5114 11446 101 0,'20'7'40'0,"-30"13"1"15,2 23 1-15,-17 8-38 16,3 5-2-16,1 1 0 0,1 0-2 16,6-4 1-16,4-11-2 15,9-8-2-15,10-24-7 16,20-4-10-16,-6-30-20 15,12-7 0-15,-4-20-2 16,10-4 1-16</inkml:trace>
  <inkml:trace contextRef="#ctx0" brushRef="#br3" timeOffset="141359.1345">5178 11058 75 0,'-33'-22'39'0,"6"10"-2"15,16 11-7-15,-7-8-41 16,40 5-30-16,5-7 3 15,19 1-3-15</inkml:trace>
  <inkml:trace contextRef="#ctx0" brushRef="#br3" timeOffset="141569.1555">5641 10851 109 0,'-10'20'39'16,"5"21"1"-16,-17 1-4 16,7 23-33-16,-1 16 1 15,4 11-3-15,-2 8 1 16,6 2 0-16,2 0-1 15,5-8-2-15,7-12-3 16,-4-17-6-16,16-8-13 16,-13-32-18-16,12-9 0 0,-6-30-4 15,9-10 4-15</inkml:trace>
  <inkml:trace contextRef="#ctx0" brushRef="#br3" timeOffset="141757.1743">5420 11299 120 0,'-36'-3'42'0,"22"19"2"15,14-16-13-15,28 6-28 16,18-8-1-16,21-2-1 16,13 0-2-16,4-5-2 15,8 5-7-15,-13-12-9 16,3 16-20-16,-31-6-4 15,-7 14 0-15,-24-5 0 16</inkml:trace>
  <inkml:trace contextRef="#ctx0" brushRef="#br3" timeOffset="142079.2065">5867 11474 91 0,'-19'24'42'16,"15"6"2"-16,0-14-2 16,19 15-26-16,6-24-14 15,15-4 0-15,6-8 0 16,8-3-1-16,2-8 0 15,0-3-3-15,-3-4 3 16,-9-3-1-16,-16 0 0 16,-12 1 0-16,-18 3 0 15,-13 5 1-15,-20 10-1 16,-8 6 0-16,-10 14 1 0,-4 11-1 15,3 9 1-15,2 13 1 16,13 6-2-16,18-1 1 16,17-1-2-16,18-7-1 15,24-8-3-15,9-18-6 16,32-1-7-16,-9-32-15 15,34-4-9-15,4-12-2 16,24-8 0-16</inkml:trace>
  <inkml:trace contextRef="#ctx0" brushRef="#br3" timeOffset="142800.2786">7968 11192 71 0,'0'0'39'16,"-5"-12"0"-16,-16 24-5 0,-33-2-20 15,2 16-5-15,-15 0-3 16,6 8-1-16,-4-2-1 15,13 0 0-15,9-5-2 16,19-5 0-16,20-7-1 16,26-7 0-16,19-7-1 15,14-3 1-15,9 2-1 16,3 1 0-16,-4 5 0 15,-11 7 0-15,-15 5 1 16,-16 10 0-16,-24 4-1 16,-15 7 2-16,-18 1-2 15,-6-4 0-15,-1-2-1 16,3-8-1-16,7-8-2 15,13-19-10-15,20 1-12 16,16-24-16-16,21-4 2 0,7-17-2 16,22-1 1-16</inkml:trace>
  <inkml:trace contextRef="#ctx0" brushRef="#br3" timeOffset="143094.308">8448 11221 96 0,'-5'13'41'15,"-19"0"1"-15,1 18-1 16,-15-2-37-16,7 9 0 15,5 2-2-15,10 6 2 16,4-2-2-16,20-1 1 16,13-8-2-16,18-8 1 15,12-14-2-15,10-12 1 16,6-14 0-16,2-15-2 0,-5-11 1 15,-8-10-1-15,-17-6 1 16,-17 0 0-16,-20 2 0 16,-17 3-2-16,-14 12-1 15,-16 10-2-15,-6 21-5 16,-15-3-7-16,16 31-14 15,-9-2-11-15,19 12 0 16,8-2-1-16</inkml:trace>
  <inkml:trace contextRef="#ctx0" brushRef="#br3" timeOffset="143671.3657">9886 11240 88 0,'0'0'40'16,"10"17"-1"-16,-10-17 1 16,28 23-36-16,-10-14-2 15,16-5 0-15,9-8 1 16,13-4-1-16,11-13-1 15,4-3 1-15,3-10-1 16,-3-6 0-16,-5-1 1 16,-10 2-2-16,-20-2 1 15,-19 9 2-15,-18 4-2 16,-20 11 1-16,-21 10-1 15,-12 11 0-15,-16 11 0 16,-6 16 1-16,-5 9-1 16,7 10-1-16,11 4 1 15,17 6-1-15,23-1 1 16,25-6 0-16,23-7-2 0,31-12-2 15,24-8-2-15,15-18-7 16,27 5-9-16,-16-31-14 16,16 6-6-16,-13-16-3 15,-2 4 3-15</inkml:trace>
  <inkml:trace contextRef="#ctx0" brushRef="#br3" timeOffset="144153.4139">11149 11090 95 0,'-10'-19'41'0,"10"19"1"15,-29-23-2-15,15 13-35 16,-17 5-1-16,-1 10 0 0,-8 4-2 16,-5 14 1-16,-5 10-1 15,2 7 0-15,6 1 0 16,7 4 0-16,14-3-1 15,18-9-1-15,19-12 1 16,21-12-1-16,16-17 0 16,13-10 0-16,6-10 0 15,2-7 0-15,-7-3 1 16,-6 2-1-16,-15 3 0 15,-15 6 0-15,-12 6 0 16,-15 7 0-16,-4 14 0 16,-18 2 0-16,-4 19 1 15,-8 15-1-15,-6 15 0 16,-9 13 0-16,-6 20 1 0,-6 9-2 15,-1 3 1-15,1 1 0 16,7-4 1-16,7-13-2 16,16-14 2-16,13-15-2 15,20-27 2-15,17-18-1 16,20-18 0-16,12-19-2 15,16-12-1-15,5-15-3 16,19 0-6-16,-6-19-2 16,17 14-8-16,-18-17-7 15,13 17-11-15,-13-2-3 16,-3 10 2-16</inkml:trace>
  <inkml:trace contextRef="#ctx0" brushRef="#br3" timeOffset="144705.4691">11665 11047 94 0,'0'0'40'0,"-13"12"1"16,18 2-4-16,-5-14-34 0,11 21 0 16,-4-4 0-16,-2 8 1 15,0 1-2-15,-1 9 1 16,-4 3-1-16,2 0 1 15,1-1-2-15,10-3 0 16,3-10 0-16,10-12 0 16,11-10-1-16,10-14 0 15,8-14 1-15,10-9-1 16,1-7 0-16,-4-5-1 15,-1 0 1-15,-10 3 0 16,-9 11 0-16,-12 3 0 16,-12 15 0-16,-18 15 0 15,0 0 0-15,-17 28 0 16,-5 5 0-16,0 6 0 0,8 2-2 15,3 4 0-15,13-2-4 16,8-16-5-16,24 3-7 16,-5-32-8-16,28 4-13 15,-4-23-2-15,11-1-1 16,-10-14 3-16</inkml:trace>
  <inkml:trace contextRef="#ctx0" brushRef="#br3" timeOffset="144882.4868">12665 11073 97 0,'0'0'40'0,"-31"5"2"16,16 15-1-16,-10 1-36 15,10 11-2-15,2 5 0 16,6 7-1-16,4-1-2 0,5 2 0 16,5-5-2-16,6-13-3 15,13-1-9-15,-11-31-11 16,19 3-16-16,-7-19 0 15,7-3-2-15,-6-17 3 16</inkml:trace>
  <inkml:trace contextRef="#ctx0" brushRef="#br3" timeOffset="144995.4981">12753 10973 90 0,'-32'-34'40'0,"9"8"0"16,-1 3-8-16,10-6-58 16,13 4-11-16,8-4-1 15,17 4-2-15</inkml:trace>
  <inkml:trace contextRef="#ctx0" brushRef="#br3" timeOffset="145227.5213">13196 10540 109 0,'-7'42'42'0,"-17"-1"1"16,8 16-1-16,-11 0-39 16,11 10-2-16,1 5 1 15,2 6-1-15,3-1-1 16,2-2-1-16,6-6-1 15,7-9-3-15,9-8-3 16,-1-24-9-16,23 1-19 16,-7-28-6-16,15-5 0 15,-5-20-1-15</inkml:trace>
  <inkml:trace contextRef="#ctx0" brushRef="#br3" timeOffset="145400.5386">13453 11070 103 0,'-13'13'41'15,"-11"11"2"-15,13 22-9 16,-12-4-30-16,4 6 0 15,6 1-2-15,5-4-1 16,9-7-4-16,4-16-5 16,19 1-13-16,-9-28-20 15,19-7-1-15,-3-19-1 16,13-4 2-16</inkml:trace>
  <inkml:trace contextRef="#ctx0" brushRef="#br3" timeOffset="145550.5536">13694 10552 100 0,'-40'-35'41'15,"3"21"1"-15,-3 13-4 16,11 21-32-16,15 12-25 16,2-14-19-16,26 11-3 15,1-10 1-15,17 10-1 16</inkml:trace>
  <inkml:trace contextRef="#ctx0" brushRef="#br3" timeOffset="145977.5963">13845 10693 100 0,'0'0'40'0,"0"21"2"16,-13-4-3-16,6 20-34 15,-4 8 0-15,6 12-1 16,-3 8 0-16,2 10-2 16,-1-1 0-16,5 3-2 15,0-6 0-15,2-8 0 16,0-9 0-16,1-10 0 15,0-14 1-15,4-14-1 16,-5-16 0-16,20-15 0 16,-3-11 0-16,-2-10-1 15,2-9 1-15,2-8-1 16,1-1 1-16,5 5 0 15,-2 10-1-15,1 10 1 16,2 13 0-16,3 14 0 0,1 13-1 16,-2 15 1-16,1 9 0 15,-2 8 0-15,-3 1 0 16,-1 0 1-16,-13-7-1 15,-5-4 0-15,-12-9 0 16,-11-6 0-16,-14-13 0 16,-10-8-2-16,-5-7-2 15,-11-15-6-15,8 5-5 16,-11-24-8-16,26 13-9 15,-7-14-9-15,23 7-4 16,6-2 3-16</inkml:trace>
  <inkml:trace contextRef="#ctx0" brushRef="#br3" timeOffset="146534.652">14645 11022 73 0,'37'-5'40'0,"-8"1"0"16,0 16 0-16,-16 0-30 15,-4 19-3-15,-11 4-2 16,-5 15 0-16,-10 7-1 16,-3 7-1-16,-1 0 0 15,4-3 0-15,3-3-1 16,5-11 0-16,9-8-1 15,4-15 1-15,8-11-2 16,3-12 0-16,3-14 0 16,2-6-2-16,-4-10 3 15,-4-7-2-15,-3-4 1 16,-6-6-1-16,0-3 1 15,-3-1 0-15,0 1 1 16,6 4-2-16,3 6 2 0,6 4-2 16,7 8 0-16,7 2-2 15,13 14-4-15,-4-6-6 16,19 15-7-16,-14-13-10 15,18 13-10-15,-9-7-2 16,5 2 0-16,-7-3 3 16</inkml:trace>
  <inkml:trace contextRef="#ctx0" brushRef="#br3" timeOffset="146726.6712">15432 10994 77 0,'-9'14'44'16,"-14"-1"-2"-16,6 15 1 15,-12-3-17-15,8 10-23 16,2 6-1-16,3 6-1 0,3 0-2 15,7 1-1-15,12-1-8 16,-2-24-8-16,28 8-13 16,-11-26-11-16,19-6-1 15,-3-18-1-15</inkml:trace>
  <inkml:trace contextRef="#ctx0" brushRef="#br3" timeOffset="146880.6866">15606 10883 99 0,'-19'-8'45'0,"-2"-4"0"16,9 6-3-16,3-6-43 0,5-8-23 16,21 13-18-16,-3-3 0 15,8 9-1-15,-6-2 0 16</inkml:trace>
  <inkml:trace contextRef="#ctx0" brushRef="#br3" timeOffset="147414.74">15878 10988 97 0,'-15'13'42'16,"10"5"-1"-16,-18-6-6 16,5 16-30-16,-2 2-1 15,-3 8 0-15,-5 2-1 16,9 2 0-16,1-4-1 15,7-4 0-15,16-10-1 16,10-10 0-16,15-14-1 16,11-12 0-16,11-13 0 15,3-7 0-15,7-6 0 0,-5-7 0 16,-4 1 0-16,-8 4 0 15,-10 4 0-15,-11 8 0 16,-11 12 0-16,-13 16 0 16,0 0 1-16,-19 22-1 15,2 11 0-15,-2 7-1 16,4 5-2-16,0-2-3 15,14 10-7-15,-5-22-7 16,26 11-8-16,-11-27-8 16,20 2-6-16,-1-19 0 15,8-1 2-15</inkml:trace>
  <inkml:trace contextRef="#ctx0" brushRef="#br3" timeOffset="147932.7918">16457 11097 87 0,'9'-19'41'16,"-9"19"1"-16,0 0-1 15,-2 26-34-15,-13-8-2 16,1 12-1-16,-4 4 0 16,-3 4-2-16,-1 2 0 15,1-3-1-15,5-5 0 16,-1-3 0-16,12-13-1 15,5-16 0-15,15-1 0 16,6-15 0-16,4-14 0 16,4-5 0-16,8-9-1 15,1-3 1-15,-3 2 0 0,-1 4-1 16,-8 8 1-16,-7 7 0 15,-8 10 0-15,-11 16 0 16,0 0 0-16,5 9 0 16,-7 9 0-16,-1 4 0 15,8 0 0-15,4 0 1 16,9-6-1-16,6-4 1 15,5-9-1-15,9-5 1 16,-1-5 0-16,2-7-1 16,-1-1 1-16,-1-3 0 15,-2 0 0-15,-4 3-1 16,-2 6 1-16,-1 5-1 15,-6 5 0-15,-2 7-1 16,-6 8 1-16,-8 5-1 0,-2 9-2 16,-8-4-3-16,0 11-5 15,-12-13-4-15,11 14-5 16,-22-25-7-16,22 11-8 15,-7-16-8-15,12-8 2 16,0 0 3-16</inkml:trace>
  <inkml:trace contextRef="#ctx0" brushRef="#br3" timeOffset="148414.84">17997 11036 65 0,'-14'-18'41'16,"14"18"-2"-16,-16-14 2 15,12 25-20-15,-1 3-18 16,-4 6 0-16,-2 14-1 16,-2 9 0-16,-3 3-1 15,-1 7 1-15,4-1-2 16,2-5-1-16,12 0-11 15,-2-25-13-15,22-2-15 16,0-19 0-16,20-8-1 16,1-18 0-16</inkml:trace>
  <inkml:trace contextRef="#ctx0" brushRef="#br3" timeOffset="148571.8557">18015 10817 103 0,'-33'3'34'0,"13"3"-4"15,19 4-13-15,1-10-56 16,37 17 3-16,8-11-2 16,14 6 1-16</inkml:trace>
  <inkml:trace contextRef="#ctx0" brushRef="#br3" timeOffset="148832.8818">18452 10996 71 0,'-9'17'38'16,"-25"-8"0"-16,2 2 0 15,-16-10-26-15,15 8-6 16,0-5-1-16,13 1-2 15,8 2-1-15,12-7 1 0,12 20-1 16,8-6-1-16,8 5 0 16,3 5 0-16,-2 2 0 15,-3 6 0-15,-12 1 0 16,-6 5 0-16,-16 0 0 15,-6-3-1-15,-10-1 0 16,-2-6-3-16,4-3-8 16,-7-21-13-16,29-4-16 15,-13-13-1-15,27-8-1 16,9-15 0-16</inkml:trace>
  <inkml:trace contextRef="#ctx0" brushRef="#br3" timeOffset="149282.9268">19682 10996 58 0,'0'0'40'15,"12"-8"-2"-15,-12 8 2 16,-19 4-18-16,-14-2-15 15,-1 7-2-15,-11 6-1 16,-4 8 0-16,-6 6-2 16,2 6 1-16,9 3-1 15,11 2 0-15,11-1-1 16,18-3 0-16,22-4-3 15,14-11-2-15,27 0-10 16,1-23-13-16,18 2-14 16,0-16 1-16,12-1-1 15,-10-14 1-15</inkml:trace>
  <inkml:trace contextRef="#ctx0" brushRef="#br3" timeOffset="149644.963">20139 10992 99 0,'-12'-3'38'15,"-16"3"1"-15,13 17-3 16,-16 1-33-16,10 11 0 15,-2 8 0-15,4 10 0 16,1 3 0-16,4 3 0 16,0-1-1-16,7-3 0 15,0-7 0-15,6-5-1 16,-1-12 0-16,6-11 0 15,-4-14-1-15,22-13 0 16,-4-12 1-16,2-10-1 0,4-6 0 16,-2-9 0-16,-2-2 0 15,0-2 0-15,-5 6 0 16,-3 5 0-16,-6 8 0 15,-1 8 0-15,4 7 0 16,0 6 0-16,9 6-2 16,5 6-1-16,15 5-4 15,-5-6-7-15,22 14-8 16,-15-16-8-16,18 11-8 15,-16-7-4-15,3 6 2 16,-14-6 2-16</inkml:trace>
  <inkml:trace contextRef="#ctx0" brushRef="#br3" timeOffset="149983.9969">20417 11109 100 0,'-17'12'40'0,"21"6"0"16,-4-18-4-16,44 11-32 15,-4-9-2-15,9 0 0 16,7-3-1-16,-1-1 1 15,1-4-1-15,-4-2 0 16,-9-2 0-16,-11-4-1 16,-12-3 0-16,-11-2 1 15,-9-2-1-15,-9 1 0 16,-11 3 0-16,-8 5 0 15,-7 7 0-15,-11 10 1 16,-2 11-1-16,-4 9 2 16,-2 11-2-16,10 8 2 0,8 2-2 15,14 2 1-15,22-3-2 16,18-10-3-16,26-5-6 15,6-22-7-15,33 6-8 16,-8-26-12-16,21 2-3 16,-6-14 0-16,7 2 1 15</inkml:trace>
  <inkml:trace contextRef="#ctx0" brushRef="#br3" timeOffset="150343.0328">21304 11141 92 0,'-23'-20'40'16,"-2"12"0"-16,-15-8-7 15,10 15-16-15,-18 2-11 16,2 10-1-16,-3 10-1 15,2 12 0-15,2 6-1 0,6 4 0 16,10 2-1-16,16-1-1 16,10-5 0-16,16-11 0 15,18-12-1-15,13-15 0 16,12-11 0-16,5-12-1 15,1-8 1-15,-1-7-1 16,-4-3 1-16,-7-2 0 16,-12 8-1-16,-9 3 1 15,-11 10-1-15,-10 9 0 16,-8 12 1-16,2 12-1 15,-6 9 0-15,-1 10-1 16,8 4-1-16,1-1-2 16,14 4-3-16,-1-17-4 15,21 3-4-15,-10-30-4 0,29 6-7 16,-13-32-4-16,23-2-8 15,-7-14 2-15,9-6 3 16</inkml:trace>
  <inkml:trace contextRef="#ctx0" brushRef="#br3" timeOffset="150531.0516">22077 10752 114 0,'-40'35'40'16,"7"21"0"-16,-15 5 0 15,18 13-35-15,-7 0-4 16,9 5-2-16,7-3-3 15,4-12-6-15,17 6-8 16,-14-29-12-16,23-1-11 0,-8-24-1 16,11-6 0-16,-9-22 2 15</inkml:trace>
  <inkml:trace contextRef="#ctx0" brushRef="#br3" timeOffset="150689.0674">21757 11053 91 0,'-1'-15'43'0,"17"13"0"16,5-2-1-16,20 3-19 15,3 4-30-15,2-12-8 16,21 12-13-16,-16-17-15 16,14 4 0-16,-4-10-3 15,12 2 4-15</inkml:trace>
  <inkml:trace contextRef="#ctx0" brushRef="#br3" timeOffset="151184.1169">22282 11157 99 0,'0'0'40'0,"4"14"2"15,-4-14-2-15,34-10-36 16,-6 3-1-16,12-3-2 16,9-3 0-16,3-4-1 15,5-1 0-15,0-2 0 16,-9-2 0-16,-8 2 0 15,-18 1 0-15,-14 5 2 16,-18 0-2-16,-15 6 2 16,-18 6-2-16,-8 8 1 15,-10 4-1-15,-1 8 1 16,2 8 0-16,9 5-2 15,13 5 2-15,18 1-3 16,21 3 0-16,25-7-4 16,31 4-9-16,5-22-9 0,37 5-12 15,-2-18-3-15,20-2-2 16,-5-17 1-16</inkml:trace>
  <inkml:trace contextRef="#ctx0" brushRef="#br3" timeOffset="151538.1523">23269 11049 73 0,'-37'-31'42'16,"-4"14"-1"-16,-17 2 0 15,6 15-15-15,-8 3-21 16,-2 16-1-16,2 9-1 16,8 12 1-16,10 7-2 15,16 2-2-15,19-5 2 0,21-8 0 16,21-15 0-1,21-14-2-15,17-17 1 0,14-18-1 16,6-13 1-16,0-16-2 16,-3-6 2-16,-7-9 1 15,-12-3-2-15,-10 1 2 16,-17 5 0-16,-13 10-2 15,-14 16 0-15,-15 21 0 16,-14 20 0-16,-15 23 0 16,-11 26 0-16,-7 20 0 15,-2 14 0-15,4 7-5 16,14 9-5-16,6-18-5 15,30 3-5-15,-3-30-6 16,42 1-6-16,-7-32-6 16,26-4-4-16,-4-19 3 0</inkml:trace>
  <inkml:trace contextRef="#ctx0" brushRef="#br3" timeOffset="151665.165">23880 11301 116 0,'-14'-8'43'16,"-3"15"-1"-16,-11-10-5 15,8-5-43-15,20 8-16 16,-18-11-12-16,18 11-10 15,0 0 0-15,0 0-1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01:22:39.88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2194 4684 51 0,'12'-3'28'0,"-12"3"1"15,0 0-9-15,14 5-17 16,-14-5-1-16,21 4 1 15,-6 0 1-15,3-6 0 16,7 7 1-16,1-5-1 16,8 2 0-16,1-1 0 15,7 5-2-15,2-1 0 16,4 2-1-16,2 1-1 15,6 1 0-15,4-1 0 16,6-1-1-16,8-3 2 16,9 1-1-16,12-5 0 15,5-1 1-15,14-1-1 16,2-4 0-16,11 0 1 15,12-1-1-15,2 1 2 0,4 1-2 16,9-2 0-16,8 2-2 16,8-3 4-16,6 1-2 15,11-3 0-15,7-2 0 16,10-4 0-16,8-1 1 15,12-2-1-15,2 3 1 16,5-1-1-16,10 2 0 16,-1 6 1-16,3 1-1 15,2 3 1-15,3 3-1 16,0 0 0-16,4 1 0 15,-1 1 1-15,4-2-1 16,4-1 0-16,9-1 0 16,5-5 1-16,13 2-1 15,12-3 0-15,8 2 0 0,8-5 1 16,9 4-1-16,0-2 0 15,9 1 1-15,-7 2-1 16,8-1 1-16,-2 3-1 16,1 0 1-16,3 1-1 15,1 3 1-15,-1 1 0 16,0 2 0-16,3 0-1 15,-5 3 1-15,6 0 0 16,-5 2 0-16,7-1 0 16,-2 0 0-16,3-2-1 15,5-1 1-15,-6-2-1 16,4 2 1-16,-6-4-1 15,0 1 0-15,-3-1 1 16,0-1 0-16,-9 2-1 0,3-2 1 16,-14 0-1-16,-4-1 1 15,-8 0 0-15,-11 0-1 16,-20-3 1-16,-14-1 0 15,-16 2-1-15,-23-4 0 16,-18 1 0-16,-25 1-2 16,-23 7-4-16,-31-6-26 15,-15 14-3-15,-27-4-1 16,-21 8-1-16</inkml:trace>
  <inkml:trace contextRef="#ctx0" brushRef="#br0" timeOffset="655.0655">22125 4367 74 0,'12'-16'34'0,"-12"16"-2"15,13-23-8-15,-13 23-21 16,10-15-2-16,-10 15 2 15,0 0-1-15,13-8-1 0,-13 8 1 16,0 0 0-16,0 10 0 16,3 3 0-16,-2 3 0 15,4 6-1-15,-4 8 0 16,4 6 1-16,-2 5-1 15,3 6 0-15,-4 2-1 16,0 3 1-16,-2-4-1 16,0-2 1-16,-5-3-2 15,0-9-2-15,5 0-5 16,-15-17-27-16,12 2 1 15,3-19-3-15,0 12 1 16</inkml:trace>
  <inkml:trace contextRef="#ctx0" brushRef="#br0" timeOffset="2592.2592">22262 4820 65 0,'0'0'34'16,"9"-11"-2"-16,-9 11-2 15,0 0-25-15,0 0 0 16,0 0-1-16,0 0 0 15,0 0-1-15,0 0 0 16,0 0 0-16,-13 5-1 0,13-5-1 16,-19 3 0-16,9-2-1 15,-3 1 0-15,-2 0-1 16,1 2 1-16,-5-1 0 15,-1 2-1-15,0-2 1 16,-5 1 1-16,0 1-1 16,-8-4 0-16,-5 2 0 15,-5 2 1-15,-5-4-1 16,-5 0 1-16,-3 0-1 15,-6-1 1-15,1-2 0 16,-6 0-1-16,-3-1 1 16,2 1-1-16,-13 0 1 15,-4 1-1-15,-4-2 0 16,-7 6 0-16,-5-2 0 0,-8 2 0 15,-3-2 0-15,-8 4 0 16,-1 0 0-16,-1-1 0 16,-2-2 0-16,0 1-1 15,-4-3 2-15,0 1-1 16,1-1 0-16,1 0 0 15,-1-1 0-15,1 0 0 16,-8 3 0-16,-1-2 0 16,2 2 0-16,-4 1 0 15,-2 1 0-15,2 0-1 16,-6-1 2-16,1 2-1 15,8-4 0-15,-1 0 0 16,2-1 0-16,-3 0 1 16,4-1-1-16,-3 1 0 0,6 1 1 15,-1-2-1-15,-5 3 0 16,-1-2 1-16,1 0-1 15,0 2 0-15,3 0 0 16,-2 0 1-16,-4-2-1 16,2 0 0-16,4-2 0 15,1 2 0-15,4-3 0 16,-2 1 1-16,0 0-1 15,-1-1 0-15,0 2 0 16,0-1 0-16,0 1-1 16,-4 1 1-16,-3-1 0 15,-4 1 0-15,2 0 0 16,-3 0 0-16,-3-3-1 15,-2 3 1-15,-3-2 0 0,2 1 0 16,-1-3 0-16,1 1 0 16,-5-2 0-16,1 2 0 15,1 1 0-15,4-4 0 16,-2 2-1-16,0-1 1 15,-3 0 0-15,0 0 0 16,3 2-1-16,-3-1 1 16,-8 2 0-16,0-1 0 15,-1 1 0-15,-4 0 0 16,-6 2 0-16,-3 0 0 15,-1 1 0-15,-3 5 0 16,-2-2 0-16,0 0 0 16,1 1 1-16,-3 3-1 15,5 0 0-15,-4-2 0 0,3 3 0 16,8-1 0-16,-4 1 0 15,1 2 0-15,-2-1 1 16,2 4-2-16,-1-3 2 16,0 3-1-16,-4 1 1 15,2-3-1-15,2 2 1 16,-2-3-1-16,4 1 0 15,0-2 0-15,8-2 0 16,3 0 0-16,4-1 0 16,0 0 0-16,7-2 0 15,9-2 1-15,-1-1-2 16,7 1 2-16,0-5-1 15,6 1 0-15,6-2 0 16,3-1 1-16,5 0-1 0,-2-1 1 16,1-2-1-16,1 3 0 15,6-1 0-15,1-1 0 16,3 2 1-16,2-3-1 15,1 3 0-15,2-1 0 16,3 2 1-16,3 1-1 16,2 2 0-16,0-1 0 15,3 1 0-15,3 3 0 16,3-3 0-16,2 4 1 15,3-2-1-15,2 0 0 16,3 1 0-16,1-2 1 16,2 0-1-16,3-1-1 15,7-2 1-15,-2-1 1 16,7 0-1-16,3-1 0 15,3 0 0-15,3-2 1 0,3-1-1 16,0 5 0-16,-3-3 1 16,3 2-1-16,0 2-1 15,0-2 1-15,-2 2 0 16,3-1 0-16,2-1 0 15,5 1 0-15,4-2 0 16,4 0 0-16,6-2 0 16,6-1 0-16,5 3 0 15,10 4 0-15,-13-9 0 16,13 9 0-16,0 0 0 15,0 0-1-15,-14 0 1 16,14 0 0-16,-10 10 0 0,10-10-1 16,-12 16 1-1,12-16 0-15,-8 16-1 0,8-16 1 16,-5 19 0-16,5-19 0 15,-1 18-1-15,1-18 1 16,2 13 0-16,-2-13 0 16,0 0-1-16,0 0 1 15,0 0 1-15,11-11-1 16,-7-6-1-16,1 0 2 15,-1-11-1-15,1-4 2 16,0-4-3-16,0-5 3 16,0-3-2-16,0 0 1 15,-5-1 0-15,4 6-1 16,-4 1 1-16,-4 9 0 15,4 2-1-15,-5 10 0 0,5 17 0 16,-15-10-1 0,15 10-1-16,-23 12-4 0,22 13-16 15,-8-10-15-15,10 5-1 16,-2-7-1-16,11 3 1 15</inkml:trace>
  <inkml:trace contextRef="#ctx0" brushRef="#br1" timeOffset="9492.9492">1400 5143 17 0,'0'0'20'16,"0"0"2"-16,-13 0-9 16,13 0-2-16,0 0 1 15,0 0-1-15,-15-1 0 16,15 1 1-16,0 0-2 15,0 0-3-15,0 0-2 0,19-1-1 16,-19 1-1-16,15 0-1 16,-15 0 1-16,20 4-2 15,-8-3 1-15,6 2-1 16,-3-3 2-16,6-1-1 15,-2-3 0-15,6 1 1 16,-1-3-1-16,0 3 0 16,0-4-1-16,0 4 0 15,-1 1-1-15,-1 3 1 16,-1 1-1-16,0 2 0 15,0 3 0-15,3-1 1 16,3-3-1-16,-2 0 0 16,5-3 0-16,0 0 1 15,3-3-1-15,-2 0 0 16,-1 0 0-16,-4 3 0 0,-3 1 0 15,-1 1 0-15,-3 2 0 16,-1 1 0-16,-1 3-1 16,1-4 1-16,-2 2 0 15,2-2 0-15,2-3-1 16,4-1 1-16,0-4 1 15,2-1-1-15,2-1 0 16,1 0 0-16,0 1 0 16,0 1 0-16,0 0 1 15,-1 4-1-15,-3 2 0 16,1 3 0-16,-3-2 0 15,0 0 0-15,2-2 0 16,2-1 1-16,-1-1-1 16,0-4 1-16,0-1-1 0,-1 0 1 15,-1 0 0-15,-3-1 0 16,-2 1 0-16,-2 1 0 15,-7 1-1-15,-10 4 1 16,17-2-1-16,-17 2 0 16,0 0 1-16,0 0-1 15,10 2 0-15,-10-2 0 16,11 0 1-16,-11 0-1 15,23-3-1-15,-9-1 1 16,0 1 0-16,1-1 0 16,-1 0 0-16,0 0 0 15,-3 2 0-15,-11 2 0 16,19-6 0-16,-19 6 0 15,17-1 0-15,-17 1 0 0,20 1 0 16,-10 0 0-16,3 0 0 16,1 1 0-16,0-4 1 15,1 0-1-15,0 0 0 16,0 0 0-16,-1-2 1 15,3 2-1-15,-2-1 0 16,-2 1 0-16,1 2 0 16,-3 0 0-16,1 4 0 15,0-2 0-15,-12-2 0 16,19 8 0-16,-19-8 0 15,19 10 0-15,-19-10 0 16,22 8 0-16,-9-2 0 16,-1-1 0-16,2 1 0 0,-2-3 0 15,-1 3 0-15,2-2 0 16,-1 1 0-16,-3 0 0 15,-9-5 0-15,19 5 0 16,-19-5 0-16,19 4 0 16,-19-4 0-16,16 3 0 15,-16-3 1-15,19-2-1 16,-19 2 0-16,19-3-1 15,-9 1 2-15,4 0-1 16,0 0 0-16,0 0 0 16,-2-1 0-16,3 1 0 15,-1 0 0-15,1-1 0 16,-4 0 0-16,3-1 0 15,-1 3 0-15,-3-1 0 0,-1 1-1 16,2 0 1-16,1-1 0 16,-1 2 0-16,3 0-1 15,-5 0 1-15,1 0 1 16,4 2-1-16,0-4 0 15,0 2 0-15,-1 2 1 16,-3-4-1-16,4 1 0 16,-3 0 1-16,-2-1-1 15,5 2 0-15,-5-1 1 16,5 2-1-16,-1 0 0 15,2 1 0-15,-1 1 0 16,1-1 0-16,0 1 0 16,-4 1 0-16,0-2 0 15,-11-2 1-15,17 4-1 16,-17-4 0-16,0 0 1 0,11-4-1 15,-11 4 1-15,0 0-1 16,0 0 1-16,13-13-1 16,-13 13 0-16,14-4 0 15,-14 4 1-15,11-6-1 16,-11 6 0-16,0 0 0 15,0 0-3-15,0 0-15 16,-11 12-18-16,-5-8 0 16,5 5-3-16,-9-6 1 15</inkml:trace>
  <inkml:trace contextRef="#ctx0" brushRef="#br1" timeOffset="10244.0243">4009 5158 36 0,'3'-14'26'0,"-1"-4"3"16,2-2 1-16,7 2-24 0,-7-9 2 15,10 12 0 1,-10-8 2-16,6 14 0 0,-13-10 0 15,3 19-2-15,-2-15-1 16,2 15-2-16,0 0-1 16,-16-5-1-16,16 5-2 15,-11 3 1-15,11-3-2 16,-4 24 1-16,12 5 0 15,2 17-1-15,1 19 1 16,-3 19 0-16,0 19 3 16,-1 18-2-16,-2 15 1 15,-6 13-1-15,-7 4 1 16,-5-3 0-16,-3-6 0 15,2-4 0-15,-2-14-3 0,5-14 2 16,6-14-2 0,5-16 1-16,6-14-2 0,4-15-1 15,6-7-4-15,-6-20-18 16,13 5-12-16,-11-15-1 15,0 2-1-15,-12-18-2 16</inkml:trace>
  <inkml:trace contextRef="#ctx0" brushRef="#br1" timeOffset="10793.0792">2019 5307 85 0,'11'-1'36'16,"-11"1"-1"-16,22 0-5 15,-22 0-25-15,-8 22-1 16,-6 10-2-16,-6 16 1 16,-13 13-1-16,-6 11 0 15,-8 10-2-15,0 0-2 16,11 4-9-16,1-21-24 15,26-13 1-15,9-27-1 16,28-18-4-16</inkml:trace>
  <inkml:trace contextRef="#ctx0" brushRef="#br1" timeOffset="11017.1016">3152 5225 80 0,'2'24'37'16,"-9"16"-1"-16,-25 5 1 15,-4 13-32-15,-19 8 0 16,-6 11-1-16,-7 6 0 16,-5 5 0-16,-2-5-1 15,14-5-2-15,16-9-3 16,4-24-30-16,40-18-6 0,12-32 1 15,35-18-2-15</inkml:trace>
  <inkml:trace contextRef="#ctx0" brushRef="#br1" timeOffset="11228.1227">3891 5288 77 0,'-16'36'39'15,"-17"7"-2"-15,-6 19 1 16,-18-4-24-16,-8 19-12 15,-2 8 0-15,0 12 0 16,0 1 1-16,6-3-3 16,17 3-10-16,11-27-24 0,22-10-3 15,12-24-1-15,26-18-1 16</inkml:trace>
  <inkml:trace contextRef="#ctx0" brushRef="#br1" timeOffset="11442.1441">3913 6084 101 0,'-25'62'39'0,"-12"-2"1"16,1 12-1-16,-23 6-37 15,14-2 0-15,-3 3-1 16,1-1 2-16,4 2-4 0,9-13-7 15,14-3-27-15,7-21-3 16,27-18 0-16,12-26-2 16</inkml:trace>
  <inkml:trace contextRef="#ctx0" brushRef="#br1" timeOffset="11595.1594">3953 6830 123 0,'-52'87'41'16,"-14"-6"2"-16,2 1-5 15,-5-15-41-15,1-15-28 16,25 3-9-16,-4-23-3 16,18-2 0-16,-1-13 0 0</inkml:trace>
  <inkml:trace contextRef="#ctx0" brushRef="#br1" timeOffset="73731.3724">20590 1272 83 0,'0'0'39'16,"15"-54"0"-16,-15 54 0 15,0 0-35-15,0 0-1 16,-24 34 0-16,6 9 2 16,-9 15-3-16,-1 17 0 15,-8 4 0-15,5 6 0 16,-2-6 1-16,7-8-2 15,3-13 0-15,5-8 0 16,8-20 0-16,10-18 0 16,9-21 0-16,10-19 0 15,6-13-1-15,4-18 1 16,4-11-1-16,-1-13 2 15,-15 35-2-15,3-1 1 0,-8 0 0 16,3 1 0-16,-15 48 1 16,25-85-1-16,-25 85 0 15,15-68-1-15,-11 25 1 16,5 21-1-16,-9 22-1 15,17 10 1-15,-2 22 0 16,10 10 1-16,7-1-2 16,13-6 2-16,9-17-1 15,9-15 1-15,6-13 1 16,4-13-1-16,-73 23 0 15,75-31 0-15,-75 31 1 16,66-37-1-16,-66 37 1 16,60-33-2-16,-31 8 0 15,5 18 0-15,-34 7 0 0,9 33 0 16,-30 10-2-16,2 12 1 15,-8 12-2-15,5 7 0 16,7-2-3-16,3-11-4 16,27-5-18-16,-5-18-12 15,21-4-1-15,-1-18 0 16,15-6 1-16</inkml:trace>
  <inkml:trace contextRef="#ctx0" brushRef="#br1" timeOffset="74063.4056">21554 1477 111 0,'0'0'40'16,"-29"17"-1"-16,20 13-3 16,-13 0-34-16,2 6 0 0,-3 7 2 15,8 4-3-15,-4 0 1 16,7-4-1-16,6-4 1 15,2-10-1-15,7-12 0 16,-3-17 0-16,19 4 0 16,-3-19 0-16,0-14-2 15,0-11 2-15,2-5 0 16,-4-11-1-16,3-2 0 15,-5-5 1-15,-1 3-2 16,2 5 1-16,-3 8-1 16,6 6-3-16,10 10-4 15,-26 31-18-15,37-32-13 16,7 8-2-16,4 4 0 15,7 7-1-15</inkml:trace>
  <inkml:trace contextRef="#ctx0" brushRef="#br1" timeOffset="74297.429">22161 1071 80 0,'0'0'40'16,"59"-48"0"-16,-59 48 3 15,0 0-24-15,0 0-12 16,52-9-3-16,-56 49 1 15,-12 23-3-15,-4 20 0 16,-7 14-1-16,7 12-2 16,-2-2 0-16,9-10-4 15,13-21-12-15,-12-28-21 0,25-10-2 16,-5-21 1-16,13-14-2 15</inkml:trace>
  <inkml:trace contextRef="#ctx0" brushRef="#br1" timeOffset="74459.4452">22286 1414 115 0,'0'0'41'0,"0"0"1"16,28 16-1-16,-28-16-39 15,38-10-2-15,5-4-4 16,-43 14-10-16,55-36-23 15,-55 36-3-15,69-45 1 16,-69 45-5-16</inkml:trace>
  <inkml:trace contextRef="#ctx0" brushRef="#br1" timeOffset="74633.4626">22914 883 93 0,'0'0'44'0,"0"0"2"16,0 0-3-16,-15 49-16 15,-24 23-25-15,-10 34-2 16,-9 29-5-16,-2 12-6 15,17-6-14-15,0-34-16 16,43-43-3-16,4-16 0 16,15-10-1-16</inkml:trace>
  <inkml:trace contextRef="#ctx0" brushRef="#br2" timeOffset="79940.9933">5616 3296 60 0,'0'0'31'0,"14"-1"-1"16,-14 1-4-16,0 0-14 16,-11 0-3-16,11 0 0 15,0 0-3-15,-5 10-1 16,5-10-1-16,-2 25-2 15,1 3 0-15,0 19-1 16,-5 21 0-16,-2 27 0 16,-13 24-1-16,-6 27 0 0,-10 16 0 15,-4 1 1-15,-6 1-1 16,4-16 0-16,2-20-2 15,7-42-15-15,24-25-18 16,2-41-1-16,17-29-2 16,9-31 0-16</inkml:trace>
  <inkml:trace contextRef="#ctx0" brushRef="#br2" timeOffset="80609.0601">5692 3199 51 0,'0'0'27'15,"6"-11"-2"-15,-8-1-2 16,2 12-15-16,-4-15 0 15,4 15 1-15,-3-14 0 16,3 14-2-16,-2-12-1 16,2 12-1-16,4-17-2 15,-4 17 0-15,5-18-2 16,-5 18 0-16,7-14 0 15,-7 14-1-15,0 0 0 0,0 0-1 16,0 0 1-16,0 0-1 16,0 0 0-16,5 16 1 15,-5-16-1-15,0 0 1 16,3 11 0-16,-3-11 0 15,0 0 0-15,0 0 0 16,0 0 0-16,0 0 0 16,0 0-2-16,0 0-4 15,10 11-15-15,-10-11-10 16,-5 16-1-16,-2-4-1 15,3 4 1-15</inkml:trace>
  <inkml:trace contextRef="#ctx0" brushRef="#br2" timeOffset="80944.0936">5884 2656 73 0,'5'-34'34'16,"2"11"-1"-16,-7 2 2 15,0 21-26-15,0 0-3 16,-17 15 0-16,-4 14-2 15,-5 22 0-15,-4 16-1 0,-7 23 0 16,-6 18-1 0,0 19-1-16,-8 13 0 0,7 11-1 15,0 2 1-15,6-2-2 16,11-7-4-16,-2-26-20 15,21-6-12-15,0-30-1 16,14-18-1-16,-1-30 0 16</inkml:trace>
  <inkml:trace contextRef="#ctx0" brushRef="#br2" timeOffset="81461.1453">5945 2653 70 0,'-5'-19'34'16,"5"19"-2"-16,-16-21-3 16,16 21-14-16,-12-6-9 0,12 6-1 15,0 0-1-15,0 0 0 16,-9-8 0-16,9 8-1 15,7 12 1-15,2 10 0 16,2 12-1-16,8 20 0 16,4 21-1-16,9 28 0 15,0 22-1-15,5 22-1 16,3 18 0-16,2 7-1 15,1 0 0-15,4-5-1 16,-1-16 0-16,1-25-3 16,13-13-22-16,-9-42-10 15,3-19-2-15,-11-30-1 16,3-16 1-16</inkml:trace>
  <inkml:trace contextRef="#ctx0" brushRef="#br2" timeOffset="82117.2109">5911 2681 91 0,'0'0'29'0,"-5"-13"1"16,5 13 0-16,6-38-21 15,3 3-3-15,1-25-1 16,5-12-3-16,-4-17 2 15,3-11-3-15,-2-14 1 16,-1-6 1-16,-6 0-1 16,0 6 1-16,-9 20-1 15,-2 15 0-15,-3 17-1 16,-2 17 1-16,0 18-5 15,-2 10-4-15,13 17-22 0,2-11-7 16,8 6 0-16,2-8-2 16</inkml:trace>
  <inkml:trace contextRef="#ctx0" brushRef="#br2" timeOffset="87735.7727">6208 368 82 0,'0'0'36'0,"0"0"1"16,0 0-5-16,0 0-23 15,0 0-1-15,0 0 1 16,-29-50-2-16,29 50 0 0,0 0-2 15,0 0-2-15,-54-38 0 16,54 38-1-16,0 0 0 16,-65-23 0-16,65 23 0 15,-46 0-1-15,46 0 1 16,-50-1-1-16,50 1 0 15,-52 13 0-15,52-13-1 16,-55 29 1-16,55-29 1 16,-54 36-2-16,54-36 0 15,-52 51 0-15,52-51 0 16,-46 57 0-16,46-57 0 15,-41 60 0-15,41-60 0 16,-32 62 0-16,32-62 0 0,-20 59 0 16,20-59 0-16,-13 56 0 15,13-56 0-15,-5 52 0 16,5-52 0-16,4 46 0 15,-4-46 0-15,0 0 0 16,11 65 0-16,-11-65 0 16,0 0 0-16,23 54 0 15,-23-54 0-15,0 0 0 16,0 0 0-16,38 52 0 15,-38-52 0-15,0 0 0 16,0 0 0-16,50 37 0 16,-50-37 0-16,0 0 0 15,0 0 0-15,61 24 0 16,-61-24 0-16,0 0 0 0,54 8 0 15,-54-8 0-15,0 0 0 16,63 1 0-16,-63-1 0 16,48-2 0-16,-48 2 0 15,48-2 0-15,-48 2 0 16,54-6 0-16,-54 6 0 15,55-7 0-15,-55 7 0 16,58-8 0-16,-58 8 0 16,59-11 0-16,-59 11 0 15,58-10 0-15,-58 10 0 16,54-14 0-16,-54 14 0 15,52-22 0-15,-52 22 0 16,51-27 0-16,-51 27 0 16,0 0 0-16,61-64 0 15,-61 64 0-15,25-57 0 0,-25 57 0 16,13-74 0-16,-13 74 0 15,-3-82 0-15,3 82 0 16,-25-83 0-16,25 83 0 16,-55-67 0-16,55 67 0 15,-81-54 0-15,32 32 0 16,-1 2 0-16,0 6 0 15,-2-2-13-15,52 16-27 16,-75-11-2-16,75 11 0 16,-58 6-2-16</inkml:trace>
  <inkml:trace contextRef="#ctx0" brushRef="#br2" timeOffset="88323.8315">7182 1203 97 0,'0'0'39'16,"0"0"1"-16,0 0-1 15,38-54-24-15,-38 54-13 0,0 0 1 16,12 17 0-16,-15 14 0 15,-4 13-2-15,3 15 0 16,-7 12 0-16,4 12-2 16,-1 11 2-16,0 2-2 15,-1-7-1-15,3-8-2 16,6-8-2-16,-7-26-11 15,15-6-20-15,-8-22-2 16,14-12 0-16,-5-29-2 16</inkml:trace>
  <inkml:trace contextRef="#ctx0" brushRef="#br2" timeOffset="88540.8532">6919 1308 122 0,'-30'-1'41'0,"4"9"0"16,25 4 0-16,17-11-38 15,18-2 0-15,18-8-2 16,21-5 0-16,10-3 1 16,11 1-4-16,8-2 0 15,-2 3-4-15,4 4-19 16,-19-1-14-16,0 12-2 15,-22 2 1-15,-5 9-2 16</inkml:trace>
  <inkml:trace contextRef="#ctx0" brushRef="#br2" timeOffset="88941.8933">7527 1633 113 0,'-14'32'40'15,"3"-12"1"-15,22-2-1 16,9-14-38-16,16-5 0 15,15-10 0-15,7-2 0 16,3-10 0-16,6-5-1 16,0-5 0-16,-8-1 0 15,-4 0-1-15,-12 0 1 16,-13 0 0-16,-13 3-1 15,-12 5 1-15,-14 6 0 16,-12 7 0-16,-13 10-1 16,-9 9 3-16,-10 11-3 15,-5 11 0-15,1 11 0 0,2 7 0 16,5 8 0-16,17-2 0 15,11 1 0-15,24-8 0 16,16-7 0-16,20-9 0 16,13-10-4-16,15-2-1 15,5-16-5-15,15 0-20 16,-11-18-10-16,5 0-1 15,-14-13 2-15,-1-1-1 16</inkml:trace>
  <inkml:trace contextRef="#ctx0" brushRef="#br2" timeOffset="89309.9301">8384 1410 110 0,'-14'-9'39'16,"14"9"2"-16,-24 20-4 0,17 7-33 16,-7 9 0-16,3 8-1 15,-3 6 0-15,1 3-2 16,2 1 2-16,3-5-2 15,1-7 0-15,5-5 0 16,1-14 0-16,6-9-1 16,-5-14 1-16,25-11-1 15,-3-18 0-15,2-9 1 16,8-10 0-16,1-4 0 15,2-6 1-15,-3 1-2 16,0 4 0-16,-4 8 0 16,-6 15 0-16,-6 9 0 15,-3 13 0-15,-13 8 0 16,13 18 0-16,-9 8 0 0,-2 7 0 15,1 10-4-15,3 3-1 16,1 0-4-16,8 4-10 16,-12-18-12-16,18 7-9 15,-7-18 0-15,13-6 0 16,-2-17 1-16</inkml:trace>
  <inkml:trace contextRef="#ctx0" brushRef="#br2" timeOffset="89676.9668">8996 1381 87 0,'0'0'41'0,"-12"-10"-1"16,3 25 1-16,-14 8-15 16,-1 11-24-16,5 4 1 0,3 8-2 15,2 2 1-15,5 3-1 16,0-7 1-16,9-4-3 15,4-9 2-15,2-11 0 16,-6-20 0-16,23 2 0 16,-8-18-1-16,8-12 1 15,0-7 0-15,6-10 1 16,-3-4-2-16,5-4 2 15,-3 4-2-15,0 5 0 16,-3 9 0-16,-2 12 0 16,-4 16 0-16,-5 11 0 15,-4 12 0-15,-3 14 0 16,-1 5-2-16,2 8-1 15,0 4 0-15,0-5-3 0,10-4-4 16,-9-17-10-16,21 1-12 16,-13-23-9-16,15-5 3 15,-6-20-1-15</inkml:trace>
  <inkml:trace contextRef="#ctx0" brushRef="#br2" timeOffset="89848.984">9531 1461 87 0,'0'0'38'0,"0"0"2"15,-7 20 1-15,-11 5-11 16,5 11-26-16,-1 6-1 15,3 7-3-15,1 3 2 16,5 9-2-16,5-8-1 16,2-8-4-16,13-5-8 15,-12-27-21-15,19-6-7 0,-8-21 3 16,14-10-5-16</inkml:trace>
  <inkml:trace contextRef="#ctx0" brushRef="#br2" timeOffset="89997.9989">9672 1326 121 0,'-14'-73'42'0,"14"73"-1"16,-15-58-2-16,15 58-40 16,-13-48-7-16,13 48-30 15,0 0-3-15,-4-60 2 16,4 60-4-16</inkml:trace>
  <inkml:trace contextRef="#ctx0" brushRef="#br2" timeOffset="90228.0219">9923 889 123 0,'0'0'42'15,"0"0"3"-15,49-10-11 16,-37 36-30-16,-19 21-2 16,-12 33 1-16,-12 16-1 15,1 16-2-15,5 5 0 16,7 0-3-16,12-13 0 15,12-28-3-15,16-16-6 16,-7-36-17-16,27-12-12 16,-10-32 1-16,17-14-3 15,-4-20 3-15</inkml:trace>
  <inkml:trace contextRef="#ctx0" brushRef="#br2" timeOffset="90412.0403">10360 1060 119 0,'-2'-31'43'0,"2"31"2"15,0 19-4-15,-9 30-38 16,-15 46-3-16,-1 22 0 16,3-9-3-16,11-17-4 15,12-18-12-15,-10-29-12 16,18-2-10-16,-5-18 0 15,16-12-2-15,-3-21 2 16</inkml:trace>
  <inkml:trace contextRef="#ctx0" brushRef="#br2" timeOffset="90765.0756">10534 1408 119 0,'0'24'41'0,"-2"-6"1"15,18 6-9-15,6-15-30 16,5-8 0-16,5-10-1 15,11-3 0-15,0-11 0 16,2-3-1-16,-3-7 0 16,-6-8 0-16,-36 41-1 15,0 0 1-15,28-77 1 16,-33 52 0-16,-28 13-2 15,-4 21 0-15,-23 16 0 0,2 27 0 16,-15 13 0-16,14 13 0 16,12 8 0-16,12-3 0 15,20-10 0-15,21-9 0 16,25-18 0-16,18-18 0 15,25-16-11-15,2-27-7 16,28-1-12-16,-14-21-14 16,20-3 1-16,-13-14-1 15,1-2 1-15</inkml:trace>
  <inkml:trace contextRef="#ctx0" brushRef="#br2" timeOffset="124889.4877">5669 1477 52 0,'14'-8'33'0,"-1"7"0"16,-13 1 1-16,16-1-9 16,-16 1-16-16,0 0-3 0,-14 14-1 15,5-1 0-15,-16 7 0 16,-4 7-2-16,-14 3 0 15,-11 11-1-15,-18 4 1 16,-11 10-1-16,-13 2 1 16,-12 5-3-16,-3 2 2 15,-3 0-1-15,8-5-1 16,12-2 0-16,14-9-2 15,15-18-2-15,30 1-9 16,12-31-23-16,23 0-4 16,22-29 0-16,15 2-2 15</inkml:trace>
  <inkml:trace contextRef="#ctx0" brushRef="#br2" timeOffset="125640.5628">6314 1385 85 0,'0'0'35'0,"0"0"1"16,-11-2 0-16,11 2-28 15,0 0-2-15,0 0-1 16,0 0 0-16,-2 10-2 16,2-10 0-16,29 13 0 15,-5-2-1-15,9 5 0 0,9 5-1 16,8 9 0-16,4 6 0 15,5-2-2-15,0 3 2 16,-1 3-2-16,-5-5 1 16,-3 5-2-16,-8-4 1 15,-7 4-2-15,-5 1-4 16,-14-11-28-16,11 9-3 15,-12-12 0-15,8 2-1 16</inkml:trace>
  <inkml:trace contextRef="#ctx0" brushRef="#br2" timeOffset="136728.6715">23030 3027 59 0,'0'0'30'16,"1"-12"-4"-16,-10 0 1 15,9 12-8-15,-23-15-10 16,8 12-1-16,-9-3-1 16,2 9-1-16,-9-3 0 15,1 13-2-15,-6-1 0 16,-1 11-1-16,-5 4 0 15,1 8-1-15,-2 4-1 16,0 5 1-16,2 3-1 16,3 0 0-16,1 0 1 15,8 3-2-15,5-2 2 16,8-3-2-16,6-1 1 15,5 0-1-15,7 0 1 16,7 2 0-16,5-2-1 0,2 4 0 16,3 2 0-16,5-1 0 15,2-2 0-15,4-4 0 16,7-8 1-16,9-8-1 15,7-15 1-15,16-13 0 16,8-15 0-16,13-12 0 16,6-13 1-16,0-8-2 15,1-8 2-15,-6-8-2 16,-13-2 0-16,-11-5 0 15,-13-6 0-15,-19-4 0 16,-20-2 0-16,-18-1 0 16,-22 4-1-16,-19 3 1 15,-19 12-1-15,-14 13-1 16,-10 22-4-16,-12 7-18 0,11 34-13 15,-7 3-1-15,23 21-1 16,10 5-2-16</inkml:trace>
  <inkml:trace contextRef="#ctx0" brushRef="#br2" timeOffset="144239.4225">22878 3973 57 0,'0'0'22'0,"0"0"2"16,7-13 0-16,-7 13-9 15,0 0-5-15,0 0-1 0,0 0 0 16,0 0-2-16,0 0-1 16,0 16-2-16,0-16-1 15,-10 22-1-15,2-7 0 16,-2 7-1-16,-1 2 0 15,-1 6 0-15,-4 6 0 16,-4 8 0-16,-5 6 1 16,-4 11-1-16,-8 3 1 15,-1 5-1-15,-5 0 1 16,0 5 0-16,-1-7-1 15,3-2 1-15,4-10-1 16,6-8 0-16,9-4-1 16,3-10-1-16,4-5 0 15,3-5-1-15,7 0 0 0,-4-6-2 16,5 6-1-16,-4-11-3 15,7 13-1-15,-11-17-11 16,10 10-13-16,2-18-1 16,-7 14-2-16,7-14 4 15</inkml:trace>
  <inkml:trace contextRef="#ctx0" brushRef="#br2" timeOffset="144850.4836">22394 4990 49 0,'0'0'29'16,"0"0"1"-16,-9 10 1 15,9-10-23-15,-7 14-1 16,6-3-2-16,1-11 1 16,-11 18 0-16,11-18-1 15,-13 18-2-15,13-18 1 16,-11 21-2-16,11-21 1 15,-9 18-2-15,9-18 1 16,-10 15-1-16,10-15 1 16,-4 12-1-16,4-12 0 15,0 0 0-15,0 0 0 0,0 0 0 16,0 0 0-1,0 0 1-15,-12 10-2 0,12-10 1 16,-15 8 0-16,1-3 0 16,-2 2 0-16,-7-1-1 15,-2-2 1-15,-4 0 0 16,-6-4 0-16,-1 0 0 15,-6-7 0-15,-3-1 1 16,-5-5 0-16,-2 0 0 16,-6 2 0-16,-1 0 0 15,-3 6 0-15,-2 2-1 16,0 2 0-16,7 5 0 15,6-2-1-15,7 1 0 16,9 0 0-16,9-6-1 16,9-1-1-16,17 4-1 0,-10-16 0 15,10 2-2-15,0 14-2 16,15-20-5-16,4 20-25 15,-19 0 0-15,21 4-2 16,-21-4 3-16</inkml:trace>
  <inkml:trace contextRef="#ctx0" brushRef="#br2" timeOffset="150929.0914">22867 4019 4 0,'-5'11'3'0,"5"-11"5"16,0 0 2-16,0 0 1 16,0 0-1-16,0 0 2 15,0 0-1-15,0 0-1 16,0 0 0-16,0 0-1 15,0 0 0-15,0 0 0 16,0 0 0-16,0 0 0 16,-14-10 0-16,14 10 0 15,0 0-1-15,0 0-1 16,-14-9 1-16,14 9-3 15,0 0 1-15,0 0-1 0,-15-8-1 16,15 8-1-16,0 0 0 16,0 0 0-16,0 0-1 15,0 0 0-15,0 0-1 16,0 0 1-16,0 0-1 15,0 0 1-15,0 0 0 16,8 20-1-16,-11-2 0 16,2 4 1-16,-4 3-1 15,0 4-1-15,0 2 1 16,-2 3-2-16,1-2 2 15,3 1-2-15,1 2 1 16,2-2 0-16,0 2 0 16,5-1 0-16,-1 0 1 15,2 0-1-15,-1-3 0 16,-1 3 1-16,0-3-1 0,-4-2 0 15,0 2 1-15,0-3-1 16,-1-3 0-16,-3 3 0 16,0-4 0-16,1-1 1 15,0-1-1-15,1-1 0 16,-1 1 0-16,2-2 0 15,0 1 0-15,1 1 1 16,0 0-1-16,1 1 0 16,-1-2 2-16,0-1-2 15,0-1 2-15,0-2-2 16,2-1 2-16,0-1-3 15,0-4 2-15,0 0-1 16,1 1 0-16,-1 0 0 16,-2 1 1-16,2 1-1 0,-2 1 0 15,2 3 0-15,-4 0 0 16,2 0 0-16,0 1 0 15,-2-3 0-15,2-1 0 16,-2-3 0-16,2-1 0 16,0-11 0-16,0 16 0 15,0-16 0-15,2 13 0 16,-2-13 0-16,2 11 0 15,-2-11 0-15,2 15 0 16,-2-15 0-16,5 16 0 16,-5-16 0-16,0 18 0 15,0-18 0-15,0 18 0 16,0-18 0-16,0 21 0 15,-2-11 0-15,1 1 0 0,1 0 0 16,0 1 0-16,0-1 0 16,1 1 0-16,1-2 0 15,-2-10 0-15,2 17 0 16,-2-17 0-16,4 13 0 15,-4-13 0-15,0 0 0 16,6 12 0-16,-6-12 0 16,0 0 0-16,0 0 0 15,0 0 0-15,0 0 1 16,0 0-1-16,-1 11 0 15,1-11 0-15,0 0 0 16,0 0 0-16,0 15 0 16,0-15-1-16,1 12 1 15,-1-12 0-15,-1 12 0 16,1-12 0-16,0 12 0 0,0-12 0 15,2 11 0-15,-2-11 0 16,0 14 0-16,0-14 0 16,0 18 1-16,-2-9-1 15,2 2 1-15,0 2 0 16,-2-3 0-16,1 3 0 15,1-13 0-15,-3 17 0 16,3-17 0-16,0 12-1 16,0-12 1-16,0 0-2 15,0 0 1-15,0 0 0 16,0 0 1-16,0 0-1 15,0 0 0-15,0 0 0 0,0 0 0 16,0 0 1-16,0 0-1 16,0 0 0-16,0 0 0 15,0 0 1-15,0 0-1 16,0 0 0-16,0 0 1 15,0 0-1-15,0 9 0 16,0-9 0-16,0 15-1 16,0-3 1-16,1 1 0 15,-1 5 1-15,0 4-1 16,0 2 1-16,-1 1-1 16,-3 3 1-16,3 1-1 15,-2-3 2-15,-3 0-2 16,5-3 0-16,-3-4 0 15,1-3 0-15,3 1 0 16,-1-7 0-16,1 2 0 0,0-12 0 16,1 11 0-16,-1-11 0 15,0 0 0-15,0 0 0 16,0 0 0-16,0 0 0 15,0 0-1-15,0 0 1 16,9-16 0-16,-9 16 1 16,0-13-1-16,0 13 0 15,0-16 0-15,0 16 0 16,0-13 0-16,0 13 0 15,0 0 0-15,-1-11 0 16,1 11 0-16,0 0 0 16,0 0 0-16,0 0 0 15,0 0 0-15,0 0 0 16,0 0 0-16,-4 11 0 0,-6 6 0 15,-5 9 0-15,-8 11 1 16,-10 11-1-16,-5 11 0 16,-7 8 0-16,0 7 1 15,-2-1-2-15,3-3 2 16,4-6-1-16,7-8 0 15,14-10-3-15,0-16-1 16,18-6-6-16,1-24-16 16,0 0-14-16,10-14 1 15,9-4 0-15,-4-14-3 16</inkml:trace>
  <inkml:trace contextRef="#ctx0" brushRef="#br2" timeOffset="151522.1507">22861 5980 53 0,'1'-11'33'0,"-1"11"-1"15,0-18 1-15,0 18-18 16,0 0-2-16,0 0-3 15,0 0-2-15,0 0-2 16,0 0-1-16,0 0-2 16,0 0-1-16,0 0 0 15,-9-11 0-15,9 11 0 16,0 0-1-16,0 0 1 15,0 0-1-15,0 0 1 16,0 0 0-16,0 0-1 16,9 14 1-16,-1-3 0 0,3 5-1 15,5 7 1-15,3 9-1 16,7 6 1-16,3 9-1 15,3 12 0-15,2 9-1 16,2 6 2-16,-3 9-2 16,0 1 1-16,-4-4-2 15,-4-3 1-15,-2-9-1 16,1-21-2-16,0-3-12 15,-7-26-21-15,4-11-4 16,-10-15 2-16,3-4-3 16</inkml:trace>
  <inkml:trace contextRef="#ctx0" brushRef="#br2" timeOffset="152077.2062">22487 6594 79 0,'-8'-14'33'0,"8"14"1"16,0 0-3-16,-18 4-21 15,22 11-5-15,-9 2 0 16,5 10-1-16,-9 7-1 16,-1 11 0-16,-8 5 0 0,-3 10 0 15,-10 7-1-15,0 4-1 16,-7-4 0-16,5-4-1 15,5-10-6-15,3-16-29 16,14-13-1-16,11-24-3 16,13-20 1-16</inkml:trace>
  <inkml:trace contextRef="#ctx0" brushRef="#br2" timeOffset="152461.2446">23098 6694 21 0,'-3'-18'20'0,"3"18"-1"0,-4-17 0 15,4 17-26-15,0 0-11 16,-1-15-1-16,1 15 0 16</inkml:trace>
  <inkml:trace contextRef="#ctx0" brushRef="#br2" timeOffset="152701.2686">23245 6614 98 0,'-1'26'37'0,"2"8"0"0,1-2 0 15,7 8-30-15,-5-4-3 16,10 4-1-16,0-8-2 15,4-2-4-15,11 3-28 16,-6-12-7-16,3 5 1 16,-5-10-2-16</inkml:trace>
  <inkml:trace contextRef="#ctx0" brushRef="#br2" timeOffset="152850.2835">23463 7016 101 0,'-21'-1'39'16,"3"5"1"-16,-5-4-2 0,3 3-24 15,20-3-47-15,-22-5-6 16,22 5 0-16,-7-13-1 16</inkml:trace>
  <inkml:trace contextRef="#ctx0" brushRef="#br3" timeOffset="160245.0229">3821 4818 41 0,'12'-2'32'0,"-12"2"1"16,13 3-2-16,-13-3-21 15,0 0-1-15,0 0-2 16,-9 13 2-16,9-13-4 15,0 0 0-15,0 0-1 0,0 0-1 16,-10 15 0-16,7 2-1 16,-7 8 1-16,-4 13-2 15,-1 13 1-15,-15 16-1 16,-7 14 1-16,-11 12-1 15,-12 7 4-15,-6 5-3 16,-10-2 1-16,6-7 0 16,3-11 0-16,5-13 0 15,10-15 0-15,14-12-1 16,13-14-1-16,13-8 0 15,22-9-1-15,7-3 0 16,13-4 1-16,4-3-1 16,10 1 1-16,2-3-1 15,7-1 1-15,7-3-1 0,3 0-1 16,10-3 1-16,9-2 0 15,12-2 0-15,9-2 0 16,6-5-1-16,4 1 1 16,-3-2-1-16,-7 1 1 15,-14 2 0-15,-16 3 0 16,-16 1-1-16,-20 0 1 15,-15-3 0-15,-14-3 0 16,-13-6 1-16,-13-12-3 16,-10-9 1-16,-9-15-1 15,-11-11 1-15,-5-12 0 16,-7-5 1-16,-10-8-1 15,-4 0 0-15,1 1 0 16,3 7 2-16,1 5-2 16,4 13 1-16,11 12-1 0,10 7-1 15,15 15-2-15,7-1-5 16,25 20-27-16,2-1-3 15,14 15 1-15,3 0-3 16</inkml:trace>
  <inkml:trace contextRef="#ctx0" brushRef="#br3" timeOffset="161165.1149">2823 6161 61 0,'-14'-8'36'0,"0"-3"-1"0,14 11-1 16,-13-26-20-16,24 25-4 15,2-9-2-15,21 9-3 16,8-7 1-16,25 3-2 16,21-14 1-16,26 0-2 15,21-11 0-15,25-7-1 16,18-2 0-16,10 0 0 15,2 4-2-15,-5 10 0 16,-10 14-2-16,-22 16-3 16,-16 24-3-16,-38 5-29 15,-15 18-2-15,-25-1 0 16,-13 8-1-16</inkml:trace>
  <inkml:trace contextRef="#ctx0" brushRef="#br3" timeOffset="161552.1536">3021 6358 92 0,'-4'-25'37'0,"11"2"-1"16,-4-3 2-16,4 13-35 16,-7 13 1-16,0 0-1 15,-17 26 1-15,-10 17 0 16,-13 17-2-16,-7 13 0 15,-8 7-1-15,3 5 1 16,2-4-2-16,12-8 0 16,15-11-5-16,15-26-9 15,30-16-23-15,21-32-2 16,27-18 2-16,19-28-2 15</inkml:trace>
  <inkml:trace contextRef="#ctx0" brushRef="#br3" timeOffset="161770.1754">4139 5866 102 0,'0'0'38'16,"-15"15"1"-16,-25 20-3 16,-8 26-32-16,-14 14-3 15,-10 15 2-15,-1 12-2 16,-4 6 2-16,6-5-2 15,10-6 0-15,18-14-2 16,19-25-3-16,32-19-11 16,17-38-22-16,38-23-2 15,20-30-1-15,24-17 1 16</inkml:trace>
  <inkml:trace contextRef="#ctx0" brushRef="#br3" timeOffset="161919.1903">4703 5909 99 0,'-4'14'38'0,"-18"36"0"16,-31 19-1-16,-12 26-31 15,-10 15-4-15,-5 10 1 16,5 5-5-16,-4-11-30 16,22-1-5-16,8-19 0 15,24-16-2-15</inkml:trace>
  <inkml:trace contextRef="#ctx0" brushRef="#br3" timeOffset="163315.3299">3869 4724 69 0,'-12'-2'30'0,"12"2"1"16,-16 9-1-16,11 4-8 16,-13-8-14-16,11 8-2 15,-7 0-1-15,5 10-2 0,-3-1 1 16,6 5-2-1,3-3 1-15,3 0-2 0,4-5 1 16,7-6-1-16,6-7 2 16,2-8-3-16,6-9 0 15,2-5 1-15,1-4-2 16,1-5 2-16,-6 0-2 15,-2 2 2-15,-7 0-2 16,-5 6 1-16,-6 4 1 16,-3 13-1-16,-17-9 0 15,1 13 1-15,-6 7-1 16,-3 4 1-16,-2 7 1 15,2 2-1-15,3-1 1 16,7 5-1-16,6-5 1 16,12-4-1-16,8-6 2 0,17-10-2 15,6-6-2-15,9-8 2 16,1-7-2-16,0-3 2 15,-7-3-1-15,-7 1 0 16,-12 1 0-16,-14 6 0 16,-17 8 1-16,-15 8-1 15,-10 7 0-15,-5 2 0 16,-4 4 0-16,3-2-1 15,8 2-2-15,3-10-6 16,33-3-26-16,-14-4-6 16,23-7 0-16,0-14-3 15</inkml:trace>
  <inkml:trace contextRef="#ctx0" brushRef="#br3" timeOffset="164371.4355">2102 3035 66 0,'1'-25'34'0,"-10"-6"-5"15,11 13-1-15,-14-11-11 16,12 18-4-16,-13-10-4 15,13 21-1-15,-12-18-3 0,12 18 0 16,-2 11-2-16,3 17 0 16,-1 11 0-16,6 19-2 15,-5 10 1-15,4 13-1 16,-1 7 1-16,2 5-2 15,-1-5 2-15,-1-7-2 16,1-13 0-16,-5-15 1 16,7-16-1-16,-5-16 1 15,-2-21-1-15,11-24 0 16,-7-16 0-16,0-13 0 15,-2-14 0-15,2-12 1 16,-2-14-1-16,4-9 1 16,-2 1-1-16,7 1 0 15,3 5 1-15,3 9-1 0,9 10 1 16,4 15-1-16,6 17 0 15,4 17 0-15,3 12 0 16,-1 19 1-16,-2 16-2 16,-3 11 1-16,-11 14 0 15,-10 9 0-15,-16 13 0 16,-10 9 0-16,-17 7-1 15,-10 3 0-15,-13-2 1 16,-2-9 0-16,-1-5-3 16,5-18-3-16,19 0-18 15,-3-35-14-15,24-5 0 16,8-26-2-16,26-5 0 15</inkml:trace>
  <inkml:trace contextRef="#ctx0" brushRef="#br3" timeOffset="164547.4531">2714 3089 104 0,'-3'34'40'16,"-12"-3"-1"-16,7 18-1 16,-11 3-35-16,7 3-1 15,5 2 0-15,4-1-3 16,6 0-3-16,2-20-11 15,16 4-22-15,-5-25-2 16,14-9 0-16,-1-25-1 16</inkml:trace>
  <inkml:trace contextRef="#ctx0" brushRef="#br3" timeOffset="164906.489">2875 2744 107 0,'-26'-3'40'0,"0"-2"1"16,11 13-2-16,-5-5-35 15,20-3-2-15,0 0-1 16,29 11 0-16,-5-4-1 16,6 7 1-16,5 3-1 15,-2 10 1-15,0 6-2 16,0 15 2-16,-6 6-1 15,-6 10 1-15,-6 6 0 16,-3 6-1-16,-4-5 2 16,-1-2-1-16,-5-8 0 0,3-10 0 15,0-15 0-15,-1-13-1 16,9-19 2-16,7-19-2 15,3-19 1-15,1-11-1 16,5-11 0-16,-1-14-2 16,0 2-3-16,-8-14-14 15,7 26-21-15,-15-4-1 16,2 22-1-16,-10 1-1 15</inkml:trace>
  <inkml:trace contextRef="#ctx0" brushRef="#br3" timeOffset="165256.524">3601 3007 107 0,'-15'8'41'16,"2"13"2"-16,-13-9-2 15,9 4-36-15,-6 7 0 16,6 5-2-16,1 6-1 15,6 4-1-15,8 3 1 16,4-2-1-16,10-1 0 16,4-5-1-16,10-12 0 15,0-6 0-15,7-14 0 16,-1-11 1-16,-4-13-2 15,-2-9 2-15,-4-5-2 16,-12-4 1-16,-10 0-1 16,-5 2 0-16,-9 7-1 0,-6 5 0 15,-6 12-1 1,3 1-2-16,8 15-8 0,-8-19-18 15,23 18-10-15,4-25 1 16,18 9-2-16</inkml:trace>
  <inkml:trace contextRef="#ctx0" brushRef="#br3" timeOffset="165447.5431">4092 2295 89 0,'0'-13'40'15,"-16"12"1"-15,0 32 0 16,-11 4-28-16,4 29-9 15,1 17-1-15,8 9-1 0,5 13-1 16,4 5 1-16,6 0-5 16,2-11-5-16,16-2-30 15,-12-27-2-15,10-6 0 16,-9-26-2-16</inkml:trace>
  <inkml:trace contextRef="#ctx0" brushRef="#br3" timeOffset="165599.5583">3950 2798 119 0,'-4'-27'42'16,"22"15"0"-16,-3-7-1 16,22 3-42-16,15 9-32 15,-5-17-7-15,10 9-4 16,0-3 1-16</inkml:trace>
  <inkml:trace contextRef="#ctx0" brushRef="#br4" timeOffset="169875.9859">5953 3827 31 0,'0'-16'29'0,"0"5"3"16,0-4 0-16,0 15-10 15,-5-14-12-15,5 14-2 16,0 0 0-16,0 0-3 16,0 0 0-16,-3 14-2 15,1 6 0-15,7 13-1 16,-5 5 0-16,5 16 1 15,-3 11-2-15,3 11 0 16,-3 8 0-16,3 7 0 16,-4 2-1-16,2 6 0 0,0-1 0 15,4 1 0-15,-3 0 1 16,5 0 0-16,1-3 0 15,0 0-1-15,2 0 1 16,0-1-1-16,-1-1 1 16,-2-2 1-16,-1-4-1 15,-2-3 1-15,-1-4-1 16,-1-1 1-16,1-3 0 15,-3-2-1-15,2-5 1 16,-2-2-1-16,2-1-1 16,-3 0 0-16,2-2 1 15,-3-2 1-15,0 1-2 16,-2 0 2-16,0 1-2 15,-2 0 2-15,-3 1-1 16,1-2 1-16,1-1-2 0,-1 0 0 16,-2-1 0-16,2 0-1 15,2-1 1-15,-1 1 0 16,0-1 0-16,3 3-1 15,-2-5 1-15,2-4-2 16,1-3-5-16,-7-26-21 16,13 2-10-16,-5-28 1 15,0 0-3-15</inkml:trace>
  <inkml:trace contextRef="#ctx0" brushRef="#br4" timeOffset="170252.0235">5785 6802 85 0,'0'-10'33'0,"-1"-6"1"15,1 16-5-15,-2-14-22 16,2 14-2-16,0 0 1 16,10 16-1-16,-6 12 0 15,10 15 0-15,-1 12-1 16,7 14-2-16,-1 9 0 15,6 12 0-15,-2-2-1 16,5-7 0-16,4-17 0 16,2-14 0-16,7-30 0 0,7-32 1 15,11-34-1-15,2-33 0 16,5-22 0-16,2-22-3 15,0-1-3-15,-12-7-28 16,0 18-5-16,-16 10-2 16,-6 30-1-16</inkml:trace>
  <inkml:trace contextRef="#ctx0" brushRef="#br4" timeOffset="170861.0844">7302 6410 95 0,'0'0'35'15,"0"0"1"-15,4 14-5 16,-14 6-24-16,8 17-1 15,-5 5-2-15,7 19 0 16,-4 13-1-16,0 8-1 0,-1 12 0 16,3 0 0-16,-1-2-2 15,2-4 0-15,3-10-2 16,0-20-6-16,14-11-28 15,-11-24-2-15,11-16-1 16,-5-26-1-16</inkml:trace>
  <inkml:trace contextRef="#ctx0" brushRef="#br4" timeOffset="171071.1054">6986 6468 101 0,'-24'-14'40'16,"24"14"0"-16,0 0 0 0,17-9-29 15,19-1-10-15,18-1-1 16,15-3 1-16,14-1-1 16,6 3-1-16,6-1-5 15,12 13-30-15,-18-1-3 16,0 19 0-16,-23 0 0 15</inkml:trace>
  <inkml:trace contextRef="#ctx0" brushRef="#br4" timeOffset="171438.1421">7605 7008 102 0,'10'10'39'15,"22"2"1"-15,3-16-2 16,16-4-34-16,2-9-1 15,11-5 0-15,-4-10 1 16,-3-6-2-16,-5-5 0 16,-10-3-1-16,-12-2 0 15,-8 3 0-15,-17 6 0 16,-12 9-1-16,-14 13 1 15,-11 15-1-15,-14 12 0 16,-3 18 1-16,-11 12-1 16,5 15 1-16,0 9 0 15,9 5-2-15,14-1 2 16,17-6 0-16,20-7-1 0,20-14-2 15,27-18-2 1,7-22-4-16,30-2-11 0,-2-28-18 16,16-2-3-16,-13-16 1 15,9 1-1-15</inkml:trace>
  <inkml:trace contextRef="#ctx0" brushRef="#br4" timeOffset="171802.1785">8564 6737 95 0,'-23'1'39'0,"9"10"1"16,-12 0-1-16,9 20-20 15,-2-5-16-15,2 9 0 16,1 7 0-16,1 4 0 16,4 1-2-16,1 0 0 0,3-6 0 15,7-7 0-15,9-15 0 16,3-12 0-16,5-18 0 15,6-14-1-15,5-14 1 16,7-16 0-16,-3-6 1 16,3-3-2-16,-1 3 0 15,-4 3 0-15,-4 9 0 16,-5 13 0-16,-2 10 0 15,-5 14 0-15,-4 13 0 16,-1 13 0-16,1 10 0 16,-6 8 0-16,3 10 0 15,-2 1-4-15,4 8-2 16,-7-11-6-16,15 11-7 15,-15-19-20-15,15-4-1 16,-6-20 0-16,12-4 0 0</inkml:trace>
  <inkml:trace contextRef="#ctx0" brushRef="#br4" timeOffset="172189.2172">9116 6608 123 0,'0'0'40'15,"0"0"2"-15,-17 33-5 16,1-5-33-16,0 9-1 15,0 6 0-15,5 5 0 16,0 2-3-16,3-1 0 16,5-7 0-16,5-6 0 15,7-13 0-15,5-12 0 16,7-21 0-16,4-10 0 0,5-14 0 15,0-8 0-15,3-10 0 16,-4-5 0-16,1 1 0 16,-4 5 0-16,-3 8 0 15,-7 12 0-15,-2 13 0 16,-2 12 0-16,-4 19 0 15,-3 12 0-15,0 10 0 16,-1 12 0-16,0 5 0 16,0 2 0-16,4 1 0 15,-1-10-6-15,8-2-4 16,1-26-5-16,17 1-10 15,-8-32-15-15,13-7 1 16,-5-18-1-16,9-3 4 16</inkml:trace>
  <inkml:trace contextRef="#ctx0" brushRef="#br4" timeOffset="172370.2353">9720 6619 109 0,'0'0'38'0,"-13"19"4"16,-4 7-2-16,3 24-23 16,-4 0-14-16,6 7 0 15,7-1-2-15,7 5-3 16,4-2 2-16,3-9-4 15,11-10 0-15,-4-22-9 16,16-5-8-16,-15-29-18 16,7-6-1-16,-11-27 2 15,8-3-1-15</inkml:trace>
  <inkml:trace contextRef="#ctx0" brushRef="#br4" timeOffset="172491.2474">9736 6342 118 0,'-20'-30'37'15,"9"16"-3"-15,11 14-25 16,-9-16-46-16,22 9 0 15,6-4-2-15,19-2-1 16</inkml:trace>
  <inkml:trace contextRef="#ctx0" brushRef="#br4" timeOffset="172740.2723">10195 5947 115 0,'0'0'42'0,"-13"10"0"15,5 17-1-15,-11 8-36 0,9 18-1 16,1 16 0-16,-1 14-2 15,5 13-2-15,0 10 0 16,2 4 0-16,5-2 0 16,1-1 0-16,4-12 0 15,4-16 0-15,1-22 0 16,17-15-15-16,-9-44-6 15,25-16-19-15,-9-30-2 16,15-19 1-16,-4-29-2 16</inkml:trace>
  <inkml:trace contextRef="#ctx0" brushRef="#br4" timeOffset="172954.2937">10649 5889 119 0,'-22'39'43'16,"5"22"0"-16,-16 12-1 15,5 19-39-15,3 4 0 16,7 9-1-16,1 2-2 15,1 0 0-15,8-10 0 16,8-7 0-16,2-10 0 16,2-19-2-16,13-6-12 15,-10-35-7-15,22-6-19 16,-12-28-2-16,7-3 1 15,-10-18 0-15</inkml:trace>
  <inkml:trace contextRef="#ctx0" brushRef="#br4" timeOffset="173294.3277">10606 6711 115 0,'12'16'39'16,"2"-6"1"-16,25 6-5 16,-3-20-30-16,11-1-1 15,7-10 1-15,10-3-2 16,-2-6 0-16,0-6-1 15,-5-2-1-15,-7-2 0 16,-13 6-1-16,-16 1 0 16,-12 4 0-16,-15 10 0 15,-16 6 0-15,-10 11 0 16,-11 9 2-16,-4 13-2 15,-10 10 0-15,5 10 0 16,5 2 0-16,8 7 0 16,12-1 0-16,17-6 0 15,15-5 0-15,22-10 0 0,19-11 0 16,13-17-9-16,24-2-5 15,0-29-8-15,22-2-18 16,-9-15-2-16,5 2 2 16,-17-13-2-16</inkml:trace>
  <inkml:trace contextRef="#ctx0" brushRef="#br4" timeOffset="173625.3608">11850 6459 113 0,'0'0'43'0,"-21"-4"0"16,3 17-2-16,-17-8-31 15,3 7-5-15,-8 3-5 16,7 4 0-16,-2 5 0 0,9 2 0 16,11 1 0-16,11-2 0 15,16-6 0-15,15-4 0 16,12-6 0-16,8-1 0 15,0-3 0-15,2-1 0 16,-6 3 0-16,-8 7 0 16,-12 6 0-16,-15 9 0 15,-13 7 0-15,-12 1 0 16,-3 0 0-16,-5-4 0 15,3-6 0-15,-3-18-13 16,25-9-2-16,-22-23-9 16,35-14-17-16,-7-24 0 15,12-11 0-15,-7-24 0 0</inkml:trace>
  <inkml:trace contextRef="#ctx0" brushRef="#br4" timeOffset="173753.3736">11749 5736 95 0,'-51'47'41'16,"0"28"-3"-16,0 18-21 15,3 1-41-15,15 2-14 16,0-5 1-16,13-4-5 16</inkml:trace>
  <inkml:trace contextRef="#ctx0" brushRef="#br4" timeOffset="174639.4622">7349 8033 81 0,'4'-21'40'0,"-6"6"-2"16,2 15 1-16,0 0-27 15,-15 21-10-15,4 1-1 0,6 16 1 16,-5 8-1-16,2 12 2 15,1 4-2-15,5 6 1 16,2-2 0-16,9-3 0 16,9-12-1-16,5-11 0 15,10-18 1-15,11-20-1 16,7-22-1-16,10-21 1 15,-1-12 0-15,-3-13-1 16,-6-5 1-16,-9-3-1 16,-9 7 0-16,-11 8 0 15,-15 13 1-15,-11 16-1 16,-6 17 0-16,-6 14 0 15,-6 16 0-15,3 13 0 16,5 10 0-16,7 8 0 0,7 0-1 16,10 4 1-16,10-7 0 15,11-6 0-15,6-12 0 16,9-10 1-16,1-16 0 15,0-12 0-15,-3-11 0 16,-6-12 1-16,-10-11 0 16,-4-3-1-16,-10-5 0 15,-7-8 0-15,-9 3 1 16,1 3-2-16,-8 6-1 15,3 9-1-15,2 10-2 16,-1 2-7-16,16 28-13 16,-11 0-17-16,18 11 0 15,0-1-1-15,15 8 1 16</inkml:trace>
  <inkml:trace contextRef="#ctx0" brushRef="#br4" timeOffset="175029.5012">8497 8109 77 0,'-22'2'40'0,"22"-2"-1"15,-19 7 1-15,28 4-18 16,9-16-19-16,5-4-1 15,7-2 0-15,7-3 0 16,1-3-1-16,4-5 0 0,-4-7 1 16,-5 2-1-1,-9-3 0-15,-10 2 1 0,-10 0 0 16,-8 5-1-16,-15 5 0 15,-10 9 0-15,-3 11-2 16,-6 10 2-16,-10 12-1 16,7 13 0-16,-2 6 0 15,6 8 0-15,11 3 0 16,9-2 1-16,17-3-1 15,17-11 0-15,18-13-2 16,7-13-2-16,26-8-10 16,-4-27-18-16,18 1-9 15,-8-18 2-15,9 2-4 16</inkml:trace>
  <inkml:trace contextRef="#ctx0" brushRef="#br4" timeOffset="175203.5186">9146 7896 113 0,'-24'33'40'16,"-8"3"0"-16,9 21-2 15,-5-2-37-15,18-1 1 16,6 1-2-16,7 2 0 16,10-8-2-16,2-18-9 15,26-5-24-15,-8-35-5 16,10-11-1-16,-6-20 0 15</inkml:trace>
  <inkml:trace contextRef="#ctx0" brushRef="#br4" timeOffset="175338.5321">9224 7576 114 0,'-30'-18'39'0,"2"6"-3"16,8 9-18-16,16 21-55 16,4-18-2-16,42 31 0 15,-2-15-2-15</inkml:trace>
  <inkml:trace contextRef="#ctx0" brushRef="#br4" timeOffset="175810.5793">9730 7890 111 0,'-32'2'40'15,"-2"9"2"-15,-11-11-1 16,9 12-37-16,-7 2-2 0,6 7 0 16,0 11 0-16,8 11-1 15,10 5 1-15,10-2-1 16,11-6 0-16,14-5 0 15,8-8 0-15,10-15-1 16,5-14 0-16,11-16 0 16,-1-8 0-16,-3-11 0 15,-1-5 0-15,-12-1-1 16,-5 0 1-16,-3 4 0 15,-14 10-1-15,-1 12 1 16,-10 17-2-16,0 0 1 16,-3 44 0-16,-2 8 0 15,-2 27 0-15,-3 19 0 16,0 15 1-16,-2 11 1 0,-5 3 0 15,-2-1 1-15,-4-6 0 16,-2-13 0-16,-5-21 1 16,-4-19-1-16,2-28-2 15,-2-23 0-15,2-22 0 16,3-20 0-16,2-17 0 15,4-24-5-15,10-5-8 16,-5-25-7-16,21 18-12 16,-11-8-10-16,17 10 0 15,-3-5 0-15,15 11-1 16</inkml:trace>
  <inkml:trace contextRef="#ctx0" brushRef="#br4" timeOffset="176277.626">10343 7301 80 0,'-14'4'40'16,"5"15"0"-16,4 23 1 16,-10 2-16-16,7 21-18 15,-13 9-1-15,7 13-2 16,-8 8-1-16,7 0 0 15,-3-5-1-15,8-8 0 0,2-14 0 16,10-12-2-16,3-21 0 16,9-20 0-16,9-18 0 15,6-16 0-15,6-16 0 16,-1-8 0-16,3-5 0 15,-2 0 0-15,-3 6 0 16,-7 11 0-16,-6 13 0 16,-5 22 0-16,-8 18 0 15,-5 11 0-15,1 9 0 16,2 4 0-16,5 4-4 15,1-12-3-15,22 1-7 16,-12-35-6-16,30-2-7 16,-8-27-13-16,17-13-1 15,-8-18 0-15,8-9 4 0</inkml:trace>
  <inkml:trace contextRef="#ctx0" brushRef="#br4" timeOffset="176461.6444">11029 7373 114 0,'-8'-12'40'15,"-14"22"2"-15,6 34-2 16,-16 11-35-16,8 18-3 15,8 12-1-15,2 8-1 16,3 1 0-16,1-5-3 16,10-6-3-16,-5-27-10 15,19-2-18-15,-17-31-6 16,7-10 0-16,-5-23-1 15</inkml:trace>
  <inkml:trace contextRef="#ctx0" brushRef="#br4" timeOffset="176612.6595">10769 7718 122 0,'-4'-18'42'0,"1"0"1"15,17 21 0-15,-3-2-38 16,27 0-5-16,9 7-3 16,6-12-11-16,22 10-16 15,-3-16-12-15,17 3-1 16,6-13-2-16,17-4 1 15</inkml:trace>
  <inkml:trace contextRef="#ctx0" brushRef="#br4" timeOffset="177216.7199">12384 7412 64 0,'4'-47'40'0,"-9"-9"-2"15,-2 7 2-15,-9-10-12 16,0 21-22-16,-16 6-2 15,3 12 1-15,-12 16-1 16,-4 15-2-16,-10 21 1 0,-4 19-1 16,-4 21-1-16,0 17 0 15,1 11-1-15,10 13 0 16,11-2 0-16,13 2-1 15,15-4 0-15,13-13-2 16,19-11-2-16,5-27-9 16,27 0-21-16,-16-30-6 15,10-3 2-15,-21-24-2 16</inkml:trace>
  <inkml:trace contextRef="#ctx0" brushRef="#br4" timeOffset="177961.7944">11712 7953 96 0,'-47'-33'41'0,"13"10"0"0,6-3-1 15,24 13-32-15,10-2-5 16,19 0-1-16,14 2-1 16,14 0 0-16,13 1-1 15,9 1 0-15,7 1 0 16,-1 1-1-16,0 4 1 15,-11 3-1-15,-9 2 1 16,-13 1-1-16,-12 1 1 16,-17 2 0-16,-19-4 0 15,-1 16 0-15,-17-6 1 16,-9 5-1-16,-7 3 1 15,-4 10 0-15,-4 4 0 16,4 7 0-16,1 0 0 0,12-2-1 16,7 1 1-16,18-5-1 15,18-6 1-15,11-15-1 16,17-12 0-16,11-10 0 15,5-14 1-15,2-9-1 16,0-5 0-16,-12-5 1 16,-10-2-2-16,-15 2 2 15,-13 4-1-15,-14 2 0 16,-10 11 0-16,-12 8-1 15,-7 6 1-15,-2 9 1 16,-3 5-1-16,5 3 0 16,8 4 1-16,10 0-1 15,11-9 1-15,14 18-1 16,13-15 0-16,12-3 1 15,8 1-1-15,4 0 1 0,-2 4-1 16,2 3 1-16,-9 5-1 16,-4 5 1-16,-14 9-1 15,-8 6 0-15,-9 5 0 16,-7 1-1-16,-6 0 1 15,-2-1-1-15,-2-7 1 16,0-5-1-16,2-5 1 16,8-21 0-16,0 0 0 15,3-13 0-15,8-14 1 16,7-9 0-16,1-8 0 15,4-1 0-15,3-6 0 16,-1 2 0-16,0 5-1 16,-7 8 0-16,0 9-2 0,-6 7-3 15,7 15-7-15,-12-6-5 16,16 20-7-16,-23-9-14 15,37 2-3-15,-14-3-1 16,17 3 3-16</inkml:trace>
  <inkml:trace contextRef="#ctx0" brushRef="#br4" timeOffset="178387.837">13441 7745 99 0,'-11'-7'39'0,"-14"0"1"16,11 11-7-16,-20-4-27 16,0 13-2-16,-7 7 1 15,4 14-1-15,-5 4-1 0,10 3 0 16,7 1-1-16,9 1-1 15,14-5-2-15,5-7-3 16,25-2-7-16,-1-29-13 16,24 5-17-16,-7-22 1 15,20 1-3-15,-8-13 1 16</inkml:trace>
  <inkml:trace contextRef="#ctx0" brushRef="#br4" timeOffset="178735.8718">13579 7805 87 0,'-29'2'39'0,"15"10"1"15,-10-5 0-15,23 13-27 16,1-20-10-16,25 13-1 0,2-12 1 16,7 0-1-16,4-2 0 15,-1-4-1-15,6-6 1 16,-7-7-1-16,-6-2 1 15,-8-2-2-15,-10-7 1 16,-6 0-1-16,-9-2 1 16,-6 6-1-16,-12 5 0 15,-11 12 0-15,-9 15 0 16,-6 12 1-16,-4 19-1 15,-1 14 2-15,4 7-1 16,9 5-1-16,17-2 1 16,17-7-1-16,27-9 0 15,17-16-4-15,29-10-7 16,-2-29-8-16,26 5-15 15,-12-23-8-15,9 2 0 0,-4-6-2 16</inkml:trace>
  <inkml:trace contextRef="#ctx0" brushRef="#br5" timeOffset="189004.8986">21365 6346 63 0,'0'0'32'0,"0"0"1"0,0 0-3 16,0 0-22-16,0 0-2 15,0 0-2-15,0 0 1 16,0 0-1-16,0 0 0 16,10-12 0-16,-10 12 0 15,0 0 0-15,2-16 1 16,-2 16-2-16,0-22 1 15,2 6-1-15,-2-6-1 16,3-3 0-16,-2-5 0 16,4-3-2-16,-2-5 2 15,1 0-2-15,1-3 1 16,0-1-1-16,-1 2 1 0,1 0-1 15,-5 0-2 1,3 0 3-16,-6 1-3 0,2 1 3 16,-3-4-2-16,3 2-1 15,0 1 1-15,2-3-1 16,0 1 3-16,5-1-3 15,1-3 2-15,2 1-1 16,1 3 1-16,-1-2 1 16,-3 1-1-16,-1-2 0 15,-2 3 1-15,0 0-1 16,-4 4 1-16,-4 1-2 15,4 0 0-15,0 1 2 16,2 2-3-16,3 2 2 16,2 2-1-16,-1-1 0 15,5 3 0-15,1-2 1 16,1 1 1-16,-6 1-2 0,2 0 1 15,-4 4 0-15,0 0 1 16,-1 5-1-16,-3 0 1 16,-1 6-1-16,0 0 0 15,1 12 1-15,-2-20-1 16,2 20 1-16,-2-16-1 15,2 16 0-15,0-16 0 16,0 16 0-16,3-14 0 16,-3 14 1-16,1-12-1 15,-1 12 0-15,0 0 1 16,0 0-1-16,0 0 1 15,0 0-1-15,-16 11 0 16,6 4 1-16,-2 7-2 0,-6 5 2 16,-2 5-2-1,-2 4 1-15,-5 3 0 0,-4 2 0 16,3-3 0-16,-2 0 0 15,5-6 2-15,3-7-2 16,4-5 0-16,9-11 2 16,9-9-2-16,8-14 0 15,7-10 0-15,11-9 0 16,4-6-2-16,5-3 3 15,1-6 0-15,-1 4-2 16,-4 5 2-16,-7 7 0 16,-5 8 0-16,-5 12 0 15,-3 10 0-15,-11 2-1 16,14 26 1-16,-4 1-1 0,1 5 1 15,5 6-1-15,9 1 1 16,5 5-1-16,2-2 2 16,4-5-2-16,1 0 0 15,-4-10-6-15,4 10-6 16,-22-22-10-16,10 13-13 15,-21-17-4-15,0 3-4 16,-4-14 2-16</inkml:trace>
  <inkml:trace contextRef="#ctx0" brushRef="#br5" timeOffset="190272.0253">19834 7141 94 0,'7'-31'37'0,"7"7"2"16,-11-5-10-16,8 13-21 15,-11 0-3-15,0 16 0 16,0 0 0-16,0 0-2 15,-1 16-1-15,-8 15-1 16,-5 11 1-16,-2 12-1 16,-7 16 0-16,-5 14 0 15,-5 8 1-15,-4 4-2 0,2-1 2 16,7-3 0-16,5-9-1 15,11-11-1-15,10-16 1 16,17-17-1-16,15-15 1 16,8-9-2-16,10-13 1 15,8-10 0-15,3-3-1 16,-1-2 0-16,1 0-4 15,-6-9-4-15,11 9-28 16,-15-5-2-16,6 6 0 16,-15-5-2-16</inkml:trace>
  <inkml:trace contextRef="#ctx0" brushRef="#br5" timeOffset="190477.0458">20531 7537 101 0,'-14'2'38'0,"4"18"1"15,-13 4-3-15,4 12-33 16,-3 8-1-16,4 6 1 16,-1 8-2-16,5-1-1 15,8-6-1-15,4-11-7 16,22-2-28-16,-3-24-2 15,14-11 0-15,0-17-2 16</inkml:trace>
  <inkml:trace contextRef="#ctx0" brushRef="#br5" timeOffset="190627.0608">20598 7159 104 0,'-38'-24'37'0,"2"10"0"15,13 9-6-15,14 15-63 16,9-10-7-16,30 6 3 15,11-7-3-15</inkml:trace>
  <inkml:trace contextRef="#ctx0" brushRef="#br5" timeOffset="190912.0893">21451 7016 107 0,'-22'-33'40'16,"-14"-7"0"-16,1 12-1 15,-14 4-32-15,1 13-3 16,-4 12 0-16,1 17-1 16,-1 20 0-16,4 19-2 15,5 18 0-15,5 16-1 16,10 10 0-16,10 7 0 15,9 0-2-15,9-4-1 16,12 2-5-16,-1-31-15 16,17 7-17-16,-10-28-1 15,11-8 0-15,-14-19-2 16</inkml:trace>
  <inkml:trace contextRef="#ctx0" brushRef="#br5" timeOffset="191078.1059">20851 7754 121 0,'-10'-19'39'15,"10"19"2"-15,24-26-10 16,7 12-30-16,10-6-3 16,7-14-13-16,17 4-22 15,-5-14-2-15,15 2 0 16,-5-9-2-16</inkml:trace>
  <inkml:trace contextRef="#ctx0" brushRef="#br5" timeOffset="191279.126">21650 6920 90 0,'-18'18'40'16,"-10"10"0"-16,6 30-2 16,-8-2-12-16,8 26-24 15,-3 8-1-15,12 9 0 16,-2 3-2-16,4-4-2 15,11 3-9-15,-5-27-26 16,19-9-1-16,-6-26-1 16,10-9 0-16</inkml:trace>
  <inkml:trace contextRef="#ctx0" brushRef="#br5" timeOffset="191438.1419">21429 7542 104 0,'-28'-18'42'15,"15"16"1"-15,2-1-2 16,22 18-23-16,14-13-20 15,6-14-14-15,33 12-23 16,-2-17-2-16,22 7 0 16,-4-12-1-16</inkml:trace>
  <inkml:trace contextRef="#ctx0" brushRef="#br5" timeOffset="192042.2023">23032 7031 112 0,'-8'-39'40'0,"-10"-2"0"16,-1 17-2-16,-6 4-34 16,-8 16-1-16,-7 14-1 15,-6 19 1-15,-9 21 0 16,-3 13-2-16,-1 12 1 15,6 11-1-15,3 10 0 0,8 2 0 16,8 2-1-16,15 2-1 16,16-11-1-16,8-8-2 15,14-3-4-15,-2-27-21 16,14-3-12-16,-8-20 0 15,10-9-1-15,-15-24 0 16</inkml:trace>
  <inkml:trace contextRef="#ctx0" brushRef="#br5" timeOffset="192782.2763">22406 7605 113 0,'-11'3'40'15,"11"-3"1"-15,-2 17-1 0,19-9-38 16,13-8-1-16,14-6-1 15,13-1 1-15,8-2-1 16,7 0 1-16,3-5-1 16,-2 0 1-16,-6 2-1 15,-9 4 1-15,-14 1 0 16,-11 4-1-16,-14 1 1 15,-19 2 0-15,0 0-1 16,-11 16 1-16,-16 1-1 16,-2 7 1-16,-6 7-1 15,2 4 1-15,0 5 0 16,7 3 0-16,7-3-1 15,13 2 1-15,12-12 0 16,17-4 0-16,11-11-1 0,11-10 0 16,4-7 1-16,3-12-2 15,2-6 1-15,-4-13-1 16,-8-2 1-16,-10-10-1 15,-9 4 0-15,-12-2 0 16,-11 5 0-16,-9 5 1 16,-8 5 0-16,-5 9 0 15,-1 8 0-15,1 6 0 16,5 9 0-16,6 2 1 15,11-6 0-15,9 17-1 16,13-10 1-16,9-3 0 16,5 2 0-16,5 0 0 15,0 0-1-15,-5 2 2 0,-4 4-2 16,-7 6 0-16,-10 7 0 15,-10 2 0-15,-7 4 0 16,-8-1 0-16,-3 3 0 16,-1-2 0-16,-1-5 0 15,1-3 0-15,5-7 0 16,9-16 0-16,-4 9 0 15,4-9 0-15,22-23 0 16,-5 0 0-16,1-7 0 16,2-3 0-16,2-6 0 15,0-1 0-15,1 4 0 16,-6-1 0-16,3 11 0 15,-3 1 0-15,4 10-5 16,-3-5-9-16,14 26-9 0,-16-19-11 16,18 21-7-16,1-10 0 15,13 10 0-15</inkml:trace>
  <inkml:trace contextRef="#ctx0" brushRef="#br5" timeOffset="193030.3011">24261 7538 111 0,'-48'2'39'0,"4"15"2"16,-22-4-4-16,14 14-31 15,-3-1-1-15,16 15-1 16,-3-2 0-16,15 9 0 15,11-4 0-15,14 0-4 0,15-2 0 16,10-14-3-16,18-4-3 16,1-24-15-16,24 1-18 15,-13-22-3-15,19 4 1 16,-12-18-2-16</inkml:trace>
  <inkml:trace contextRef="#ctx0" brushRef="#br5" timeOffset="193377.3358">24354 7713 74 0,'-19'13'40'16,"16"2"-1"-16,3-15 1 15,21 14-9-15,1-20-25 0,14-2-1 16,3-10-1-16,6-2 0 15,-2-9-1-15,-1 0-1 16,-10-3 0-16,-10 1-1 16,-12 2 0-16,-13 6 0 15,-9 7 1-15,-17 12-2 16,-8 15 0-16,-11 12 0 15,-3 18 0-15,0 6 0 16,5 9 0-16,10 5 0 16,7 0 0-16,20-8 0 15,13-11 0-15,23-16-6 16,23-4-8-16,0-37-14 15,26 3-14-15,-5-28 0 16,16 5 0-16,-6-17 0 0</inkml:trace>
  <inkml:trace contextRef="#ctx0" brushRef="#br5" timeOffset="194059.404">19547 8238 94 0,'-20'-29'39'0,"-16"3"0"16,8 20-4-16,-23 5-28 15,1 17-1-15,-3 17-2 16,3 19 0-16,-2 14 0 15,5 15 0-15,5 6 0 0,10 7-2 16,6 3 2-16,10-3-3 16,9-5-1-16,7-11-4 15,15-3-8-15,-6-27-27 16,13-3-2-16,-9-26 1 15,6-7-2-15</inkml:trace>
  <inkml:trace contextRef="#ctx0" brushRef="#br5" timeOffset="195314.5295">18811 8854 95 0,'-24'-6'40'16,"5"-3"3"-16,19 9-3 15,25-15-15-15,12 3-22 0,17-10-3 16,14-2 2-16,11-6-2 15,2 1 1-15,5 1-1 16,-7 3 0-16,-10 7-1 16,-12 9 2-16,-13 13 1 15,-16 14 0-15,-15 8 0 16,-13 10-2-16,-13 8 0 15,-6 3 0-15,-5 5 0 16,0-4 0-16,-1-2 0 16,3-11 0-16,7-6 0 15,5-7 0-15,10-22 0 16,0 0 0-16,9-18 0 15,7-13 0-15,5-11 0 16,3-7 0-16,1-7 0 0,3-9 0 16,-3 3 0-16,-1 4 0 15,-3 10 0-15,-5 9 0 16,3 12-2-16,-2 10 2 15,1 11 0-15,1 9 0 16,5 8 0-16,1 6 0 16,4 3 0-16,1-1 0 15,5 0 0-15,-4-2 0 16,2-4 0-16,-4-4 0 15,-5-4 0-15,-6-3 0 16,-2-3-1-16,-16 1 1 16,0 0 1-16,4-12-1 15,-17 11 0-15,-4 6 2 16,-8 4-2-16,-4 12 0 15,-4 7 0-15,2 7 0 0,3 4 0 16,5 5 0-16,12 0 0 16,9-3 0-16,13-6 0 15,11-13 0-15,14-11 0 16,8-9 0-16,3-14 0 15,4-10 0-15,-4-10 0 16,-1-12 0-16,-12-2 0 16,-9-1 0-16,-11-1 0 15,-10 3 0-15,-11 5 0 16,-9 7 0-16,-4 11-2 15,-4 8 1-15,-1 7 1 16,5 8 0-16,5 9 0 0,10 2 0 16,10 3 0-16,6 0 0 15,16-5 0-15,4 0 0 16,9-7 0-16,7-2 0 15,3-2 0-15,-2-1 1 16,-7-2-1-16,-4 2 0 16,-9 4 0-16,-8 4 2 15,-13 4-2-15,-8 8 0 16,-12 4 0-16,-3 4 0 15,-5 2 0-15,0 3 0 16,2-4 0-16,3-1 0 16,8-4 0-16,5-8 0 15,3-14 0-15,23 1 0 16,-4-15 0-16,7-3 0 15,2-7 0-15,-2-6 0 0,3-5 0 16,-1 2 0-16,-8 0 0 16,-3 7 0-16,-4 6 0 15,-6 3 0-15,-7 17 0 16,0 0 0-16,0 0 0 15,5 13 0-15,-2 4 0 16,-2 0 0-16,4-1 0 16,1-3 0-16,8-4 0 15,-1-7 0-15,11-5 0 16,2-10 0-16,4-2 0 15,0-5 0-15,2-2 0 16,-2 1 0-16,-2 0 0 16,-6 6 0-16,-5 4 0 15,-8 7 0-15,-9 4 0 0,7 14 0 16,-8 3 0-16,-5 12 0 15,-1 5 0-15,0 0 0 16,6 9-4-16,-3-11-8 16,12 9-1-16,-11-21-6 15,25 13-2-15,-11-32-11 16,28 2-11-16,-3-11 2 15,12-6 3-15,8-4 6 16</inkml:trace>
  <inkml:trace contextRef="#ctx0" brushRef="#br5" timeOffset="196065.6046">21592 8333 99 0,'14'-3'40'0,"-14"3"0"16,1 11-2-16,-3 3-33 15,-1 3-3-15,-5 13 1 0,1 9 1 16,-4 11 0-16,-2 10 0 16,-4 6-1-16,3 3 0 15,-2-4 0-15,7-2-2 16,-2-12 1-16,7-8-1 15,-1-14-1-15,8-14-1 16,-3-15 1-16,18-19 0 16,-3-12-1-16,1-10 1 15,-1-11-1-15,-1-5 1 16,0-11-2-16,-2-2 2 15,-4 3-1-15,-3 7 0 16,-1 12 2-16,-4 6-2 16,-1 12 1-16,1 12 0 15,0 18 0-15,0 0 0 0,18 7 0 16,0 4 0-16,7 1 0 15,11-4 1-15,5 1-1 16,4-3 1-16,3-5 0 16,1-2-1-16,-4-3 1 15,-2-4 0-15,-6-2-1 16,-9-2 1-16,-4 0-1 15,-5-3 1-15,-3 4-1 16,-6 2 0-16,-10 9 0 16,0 0 0-16,0 29 0 15,-10 2 0-15,-6 13 0 16,-3 2 1-16,3 9-1 15,2 1-2-15,10-2-1 16,2-16-9-16,26 6-5 16,-11-30-11-16,28 4-10 0,-5-19-3 15,13 0 0-15,-10-15 1 16</inkml:trace>
  <inkml:trace contextRef="#ctx0" brushRef="#br5" timeOffset="196409.639">22392 8583 110 0,'0'0'38'0,"-12"13"2"15,1-3-8-15,-1 21-28 16,-1-1 1-16,4 15-2 16,-3-2 2-16,4 7-2 15,-1-6 2-15,4-2-3 0,3-10 1 16,3-10-2-16,0-12 0 15,-1-10 0-15,18-19 1 16,-4-9-2-16,-1-10 0 16,-1-6 0-16,1-7-2 15,-4-3 2-15,-2 2-1 16,-2 7 1-16,-5 8-1 15,-1 9 1-15,-1 8 0 16,7 9 0-16,-5 11-1 16,24-3 0-16,1 8-4 15,6-3-1-15,18 6-9 16,-3-17-6-16,26 9-16 15,-12-14-3-15,18 6-2 16,-5-14 2-16</inkml:trace>
  <inkml:trace contextRef="#ctx0" brushRef="#br5" timeOffset="196626.6607">23318 8273 109 0,'0'0'40'16,"-30"5"2"-16,13 17-6 15,-13 0-31-15,3 12-2 16,-1 6 1-16,2 12 0 15,-2 6 0-15,4 5-1 16,4 0-1-16,7-4-3 16,7-6-1-16,3-15-10 15,17 4-8-15,-14-29-16 16,18-2-6-16,-3-24 0 15,11 0-1-15</inkml:trace>
  <inkml:trace contextRef="#ctx0" brushRef="#br5" timeOffset="196817.6798">23150 8608 88 0,'-15'-8'42'15,"15"8"2"-15,0 0-2 16,26 7-12-16,6-12-28 16,2-5-1-16,8-1-1 15,2-8-2-15,4 0-2 16,-3-10-3-16,8 11-11 15,-20-20-8-15,18 12-14 16,-18-9 0-16,6 9-1 16,-11-10 3-16</inkml:trace>
  <inkml:trace contextRef="#ctx0" brushRef="#br5" timeOffset="197012.6993">23749 8171 115 0,'-23'0'40'0,"5"21"2"16,-14 3-8-16,10 19-28 15,-5 8-3-15,0 14 0 16,-1 4 1-16,4 6-2 15,5-2 1-15,5-7-4 16,7-6 0-16,5-16-6 16,16-5-7-16,-9-29-10 15,24-3-18-15,1-23-1 16,13-2 0-16,-4-12 2 15</inkml:trace>
  <inkml:trace contextRef="#ctx0" brushRef="#br5" timeOffset="197162.7143">23826 8712 103 0,'-5'27'43'0,"-9"-6"2"16,7 6-2-16,-10-17-22 15,17-10-21-15,-9 15 0 16,9-15-3-16,0 0-9 16,-5-26-8-16,5 26-19 15,3-27-4-15,-3 12 0 16,-10-3-3-16</inkml:trace>
  <inkml:trace contextRef="#ctx0" brushRef="#br6" timeOffset="265166.514">1713 8880 81 0,'-12'-23'37'0,"-14"-1"-2"16,-3 15 2-16,-28 2-31 15,0 15-1-15,-9 13 0 16,-7 18 1-16,-9 14-1 15,1 15 0-15,4 6-2 0,13 11 0 16,10-2 0-16,23 0-1 16,19-7-1-16,24-10 0 15,27-16 0-15,19-16-3 16,22-11 0-16,12-18-3 15,14-5-4-15,-3-23-26 16,14-5-4-16,-17-14-1 16,4-5 0-16</inkml:trace>
  <inkml:trace contextRef="#ctx0" brushRef="#br6" timeOffset="265383.5357">2127 8577 101 0,'0'0'41'0,"-19"7"-1"15,12 26 0-15,-9 9-36 16,3 18-2-16,4 14-1 16,-2 12 1-16,2 11-1 15,1 5-2-15,5 0-2 16,-1-11-3-16,19 2-28 15,-1-25-4-15,14-14-1 16,2-27-1-16</inkml:trace>
  <inkml:trace contextRef="#ctx0" brushRef="#br6" timeOffset="265700.5674">2569 9052 102 0,'-16'-6'39'0,"-5"26"1"15,-13 7-1-15,9 20-33 16,-6 2-2-16,9 8-1 15,5-1 0-15,14 2-1 16,13-11 0-16,13-10-1 16,16-15 1-16,6-16-2 15,8-13 1-15,0-14 0 16,0-13 0-16,-8-10 0 15,-7-11-1-15,-15-3 0 16,-15-1-1-16,-10 5-1 16,-10 8-1-16,-10 5 0 15,-3 17 0-15,-5 9-1 16,7 20-3-16,-2-5-12 15,21 24-19-15,2-2 0 0,20 8 0 16,7-8 0-16</inkml:trace>
  <inkml:trace contextRef="#ctx0" brushRef="#br6" timeOffset="265934.5908">3283 9125 108 0,'-20'-19'40'15,"-6"18"2"-15,-20-5-3 16,1 9-33-16,-11 7-1 15,4 10-2-15,1 7 0 16,8 7-1-16,7 6 0 16,16 3-1-16,11-2 0 15,18-5-1-15,16-8-1 0,20-13-2 16,18-7-7-16,3-24-28 15,22-8-3-15,-6-27-1 16,12-5 0-16</inkml:trace>
  <inkml:trace contextRef="#ctx0" brushRef="#br6" timeOffset="266134.6108">3654 8563 110 0,'-26'29'42'15,"-9"7"1"-15,10 19-2 16,7 11-37-16,0 13-1 15,4 10 0-15,7 6-2 0,6 2 0 16,3-8-4-16,14 0-5 16,-3-22-28-16,18-7-6 15,-1-30 2-15,13-14-3 16</inkml:trace>
  <inkml:trace contextRef="#ctx0" brushRef="#br6" timeOffset="266383.6357">3862 8801 116 0,'-50'18'41'0,"-15"6"2"16,13 18-2-16,-8-2-36 15,20 6-1-15,10-2-1 0,16 0-1 16,12-8-2-16,16-4 0 15,15-12 0-15,13-8 0 16,9-7 0-16,5-10 0 16,3-3-3-16,-3-14-6 15,12 12-19-15,-18-15-13 16,1 4-2-16,-11-9 0 15,4 6 0-15</inkml:trace>
  <inkml:trace contextRef="#ctx0" brushRef="#br6" timeOffset="266848.6822">4278 8865 115 0,'-27'18'42'0,"4"11"0"16,-10-6 0-16,6 11-38 0,7 0-2 15,8 4 0-15,7-1-1 16,8-3 0-16,6-5 0 15,8-2-1-15,5-12 1 16,8-12-1-16,3-11 0 16,-1-12-1-16,2-5 2 15,-1-7-2-15,-2-6 2 16,-4-2-2-16,-4 2 2 15,-6 6-1-15,-5 7 0 16,-5 7-1-16,-7 18 1 16,0 0 0-16,-3 20 0 15,-2 9 0-15,-4 9 0 16,3 7 0-16,1 1 0 15,6 0 0-15,4-7 0 0,7-10 1 16,8-10-1-16,9-21 2 16,4-13-2-16,5-15 0 15,3-12 0-15,2-11 0 16,-2-5 0-16,-8-3 0 15,-2 3 0-15,-5 9 0 16,-10 6 0-16,-4 14-2 16,-7 14-2-16,-5 15-6 15,0 0-10-15,-19 16-19 16,24 10-4-16,-10-9 1 15,19 7-1-15</inkml:trace>
  <inkml:trace contextRef="#ctx0" brushRef="#br6" timeOffset="267044.7018">5108 8819 88 0,'-10'3'42'16,"1"15"0"-16,-15-1 0 16,9 17-16-16,0-1-23 15,-2 11-1-15,6 3-1 16,7 3-1-16,3-1-1 15,2-6-2-15,15-2-10 16,-8-27-21-16,19-3-7 16,-8-26-1-16,10-6-1 15</inkml:trace>
  <inkml:trace contextRef="#ctx0" brushRef="#br6" timeOffset="267186.716">5090 8622 107 0,'-23'-16'38'0,"12"18"1"16,11-2-4-16,-14 11-49 15,27 6-23-15,3-6-2 16,18 4 1-16,-3-6-2 16</inkml:trace>
  <inkml:trace contextRef="#ctx0" brushRef="#br6" timeOffset="267520.7494">5536 8743 108 0,'0'0'41'0,"-14"21"1"15,-9-19-1-15,9 6-37 0,-16-1 0 16,-3 7-2-16,0 2 0 15,1 4-1-15,3 2 0 16,6 3 0-16,12-1 0 16,8-2-1-16,15-4 0 15,14-4 0-15,14-4 0 16,5-3 0-16,4-2 0 15,-2 0 0-15,-2 0 0 16,-8 5 1-16,-8 5-1 16,-16 6 1-16,-12 4-1 15,-10 5 1-15,-9 1-1 16,-6 2 0-16,-5-1-2 15,4-7-3-15,10 1-6 16,-3-24-7-16,31 5-18 16,-5-26-8-16,20-6 1 0,3-15 0 15</inkml:trace>
  <inkml:trace contextRef="#ctx0" brushRef="#br6" timeOffset="267863.7837">5894 8854 88 0,'-2'21'40'15,"-1"-9"0"-15,16 4 2 16,-4-10-26-16,19 0-11 16,1-9-2-16,8-6-1 15,2-4 0-15,3-6-2 16,-2-10 1-16,-5-1 0 15,-8-2-2-15,-11 0 1 0,-9 1-1 16,-14 5 2-16,-10 9 0 16,-13 14 1-16,-10 13-1 15,-1 14 1-15,-2 13 0 16,2 13 0-16,5 7 0 15,8 9-1-15,14-3-1 16,13-8-1-16,14-8-4 16,10-21-6-16,22-3-4 15,-6-36-14-15,20-5-15 16,-3-21 0-16,4-7-1 15,-13-15 3-15</inkml:trace>
  <inkml:trace contextRef="#ctx0" brushRef="#br6" timeOffset="268639.8613">1750 10393 89 0,'-29'33'37'16,"1"-13"0"-16,16-1 1 15,12-19-34-15,18-12 0 16,13-15-1-16,17-8 0 16,10-10 2-16,8-3-3 15,3-5 1-15,-2 5-1 16,-2 7 1-16,-10 4-2 15,-11 14 1-15,-7 7-1 16,-8 11-1-16,-8 11 0 16,2 9 1-16,-5 4-1 0,6 4-1 15,0 9 1-15,4-4-1 16,10 2 1-16,5-10-1 15,9-6 1-15,6-12-1 16,6-16-1-16,5-4-2 16,-5-24-10-16,15 8-22 15,-19-11-3-15,0 8 1 16,-17-2-2-16</inkml:trace>
  <inkml:trace contextRef="#ctx0" brushRef="#br6" timeOffset="268959.8933">2683 10294 78 0,'-12'2'39'16,"-10"0"-1"-16,1 15 1 15,-13 1-23-15,2 22-8 16,-8 5-3-16,4 14 0 15,-4 5-1-15,9 5 0 16,8 1-3-16,10-3 0 16,22-9-1-16,16-12-2 0,21-12-5 15,10-29-17-15,25 6-16 16,0-22-1-16,16 1 0 15,-2-19 0-15</inkml:trace>
  <inkml:trace contextRef="#ctx0" brushRef="#br6" timeOffset="269200.9174">3455 10306 110 0,'7'19'41'0,"4"-19"2"0,13 3-3 16,4-11-39-16,10 1 0 16,5-4-1-16,2-1-2 15,-1 7-4-15,-10-8-20 16,3 19-14-16,-19-1 0 15,-4 13-3-15,-15-3 3 16</inkml:trace>
  <inkml:trace contextRef="#ctx0" brushRef="#br6" timeOffset="269359.9333">3441 10695 121 0,'-17'14'42'0,"17"-14"0"16,29-18-4-16,18-11-37 15,18-6-2-15,9-7-7 0,23 9-17 16,-12-8-17-16,11 11 0 15,-11 0-2-15,-5 17 1 16</inkml:trace>
  <inkml:trace contextRef="#ctx0" brushRef="#br6" timeOffset="273890.3863">2922 8620 68 0,'0'0'31'15,"0"0"-1"-15,18-19-2 16,-13 4-26-16,7-3 0 16,0-5 1-16,6-1 0 15,4-10 2-15,4 3-1 16,0-8 1-16,6 1-1 15,-1-4 0-15,6 4-1 0,-3-2 0 16,5 5-1-16,-3 1 0 16,2 6-2-16,-3 1 1 15,1 6-1-15,-2 0 0 16,1 1 0-16,-3 2 1 15,2 0-1-15,0 3 1 16,-1 2-1-16,1-4 1 16,-2 6-1-16,-1 3 1 15,0 0-1-15,-6 4 0 16,3 2 1-16,-4 3-1 15,3 3 0-15,-7 0 0 16,3 2 0-16,0 2 0 16,1 2 0-16,0 2 0 15,2 1 0-15,0 1 0 16,-2-1 0-16,4 4 0 0,0 1 0 15,-2-1 0-15,1 3 0 16,0-2 0-16,0 3 0 16,1-1 0-16,0-1 0 15,-2 1 0-15,0 1 0 16,-3-2-1-16,-2 4 1 15,-5 0 0-15,1 2 0 16,-8-1 0-16,0 0 0 16,-3 1 0-16,-6 0 0 15,5-6 0-15,-5-3 0 16,1-3 0-16,-1-13 0 15,3 13 1-15,-3-13-1 16,0 0 0-16,0 0 0 16,-3-19 0-16,2 9 0 0,-4-1 0 15,4 1 0-15,-7-1 0 16,2-1 0-16,-3 5 0 15,-4 3 0-15,0 0 1 16,-2 3-1-16,1 2 0 16,-1 0 0-16,1 3 0 15,3-2 0-15,-2 1 1 16,2 1-1-16,0-1 1 15,11-3 0-15,-19 3 0 16,19-3 0-16,-16-5 0 16,16 5 1-16,-13-8-1 15,13 8 1-15,-7-10-1 16,7 10 0-16,-6-13 0 0,6 13 0 15,0 0 0-15,0 0-1 16,0 0 0-16,0 0 1 16,0 0-1-16,13 14-1 15,0-3 1-15,1 5 0 16,1 5 0-16,5-2 0 15,3 0 0-15,1 2 0 16,-2-3 0-16,3-4 0 16,-2-4 0-16,0-7 0 15,0-8 1-15,-4-7-1 16,-1-14 1-16,-3-9 0 15,0-12 0-15,-1-7-1 16,-5-7 1-16,-4-5-1 16,-4 1 1-16,-1 1-1 0,-4 5-1 15,-1 9 1-15,2 13-4 16,-9-2-19-16,15 24-16 15,-6 0 0-15,3 15-2 16,10 0 1-16</inkml:trace>
  <inkml:trace contextRef="#ctx0" brushRef="#br6" timeOffset="275933.5906">4578 10027 49 0,'15'-7'34'0,"-15"7"1"16,10 1 0-16,-10-1-11 15,7 23-14-15,-10 5-7 16,-1 13 1-16,-2 6-2 15,2 15 1-15,-6 0-3 16,6 5 1-16,-1-2-3 16,1-7-2-16,9-4-14 15,0-24-17-15,8-10 0 0,1-24-2 16,4-12 1-16</inkml:trace>
  <inkml:trace contextRef="#ctx0" brushRef="#br6" timeOffset="276123.6096">4488 9969 103 0,'-18'0'38'0,"12"14"1"16,6-14-2-16,20 12-34 15,10-12-1-15,17-4-2 16,15-3-3-16,3-13-10 0,10 12-23 15,-3-7-3-15,1 13 1 16,-12 1-2-16</inkml:trace>
  <inkml:trace contextRef="#ctx0" brushRef="#br6" timeOffset="276467.644">4878 10367 94 0,'7'17'38'0,"7"-13"1"15,15-1-2-15,12-9-34 16,4-5-1-16,5-5 0 16,4-3-1-16,-7-5 1 15,-2 1-1-15,-12 0 1 0,-11 1-3 16,-17-2 3-16,-10 6 0 15,-19 2 0-15,-5 8-1 16,-10 5 2-16,-1 7-2 16,-4 8-1-16,5 7 2 15,6 10-2-15,10 1 0 16,16 6-1-16,11-4 2 15,17 1-3-15,12-9-1 16,14-3-3-16,6-20-10 16,23 4-24-16,-3-17 2 15,9 1-2-15,-9-13-1 16</inkml:trace>
  <inkml:trace contextRef="#ctx0" brushRef="#br6" timeOffset="276812.6785">5694 10195 95 0,'-16'22'40'0,"-8"-5"-1"15,8 17 1-15,-3-6-36 16,8 6 1-16,-2-2-2 16,7 0-1-16,5-3 0 15,5-8 0-15,7-8-1 16,3-11-1-16,8-11 1 15,1-10-1-15,4-6 0 16,5-6 1-16,-3-8 0 16,2 1-2-16,-3-2 2 15,-4 7-1-15,0 3 2 16,-5 8-2-16,-4 6 1 0,-1 11-2 15,-5 9 1-15,-2 12 2 16,-3 8-3-16,-1 7 0 16,-1 6-2-16,2 0-1 15,5 2-3-15,1-16-8 16,15 6-26-16,-4-21 2 15,13-3 0-15,-3-14-1 16</inkml:trace>
  <inkml:trace contextRef="#ctx0" brushRef="#br6" timeOffset="277165.7138">6239 10192 91 0,'-13'-14'39'0,"13"14"1"16,-18 1-3-16,18-1-30 0,-10 17-3 15,10-2 1-15,-2 4-3 16,4 2 1-16,1 1-2 15,0 5 1-15,2-5-2 16,1-4 1-16,0-2-1 16,-6-16 1-16,19 6-1 15,-5-19 0-15,0-6 1 16,3-10-2-16,4-8 2 15,-2-4-1-15,5-2 1 16,-1 3-1-16,-1 4 1 16,-2 8 0-16,-2 9-1 15,0 14 2-15,-6 13-2 16,-2 15 1-16,-6 6-2 0,1 12 1 15,-3 3-2-15,1 1-2 16,6 7-7-16,-10-21-22 16,15 3-9-16,-3-19 2 15,12-4-2-15</inkml:trace>
  <inkml:trace contextRef="#ctx0" brushRef="#br6" timeOffset="277383.7356">6802 10088 102 0,'-13'16'40'16,"-9"-3"0"-16,8 15 0 16,-8 2-38-16,7 7 1 15,5 5-2-15,3 6 1 0,2-4-2 16,4 0-1-16,7-7-4 15,2-18-5-15,16-2-27 16,-10-23-2-16,12-6 0 16,-4-21-1-16</inkml:trace>
  <inkml:trace contextRef="#ctx0" brushRef="#br6" timeOffset="277526.7499">6811 9839 95 0,'-18'-12'37'0,"1"6"-1"16,17 6-1-16,-9 20-36 15,9-20-33-15,14 8-1 16,6-15-1-16,13-3-2 0</inkml:trace>
  <inkml:trace contextRef="#ctx0" brushRef="#br6" timeOffset="277742.7715">7161 9564 101 0,'2'23'39'15,"-13"1"3"-15,6 15-2 16,-9 8-34-16,6 16-1 15,0 10-1-15,-1 10-1 16,2 2-2-16,3 2 0 16,7-9-2-16,1-9-1 15,10-10-4-15,-1-29-10 16,16-9-24-16,-8-25-2 0,17-11 3 15,-6-24-4-15</inkml:trace>
  <inkml:trace contextRef="#ctx0" brushRef="#br6" timeOffset="277931.7904">7528 9610 111 0,'-17'22'41'0,"-9"22"1"16,5 24-2-16,-6 2-36 15,8 10 0-15,-1 0-4 16,8-5 2-16,5-6-4 15,6-10-2-15,11-4-20 16,-3-25-15-16,14-4-4 0,-4-22 3 16,9-2-3-16</inkml:trace>
  <inkml:trace contextRef="#ctx0" brushRef="#br6" timeOffset="278254.8227">7576 10140 109 0,'10'19'39'16,"-10"-19"0"-16,28 8-10 15,-5-15-25-15,11 0 1 16,4-9-2-16,5-1 0 16,-2-6-1-16,2-5 0 15,-4-1-1-15,-7-3 1 16,-7 1-1-16,-10 3-1 0,-12 3 0 15,-6 10 1 1,-8 12-1-16,-9 9 1 0,-3 14 0 16,-5 15-1-16,-3 5 1 15,2 10 0-15,4 4-2 16,6 0 1-16,9-6-2 15,12-8 0-15,16-10-4 16,6-27-17-16,29 2-17 16,-2-25-4-16,18-3 5 15,1-20-3-15</inkml:trace>
  <inkml:trace contextRef="#ctx0" brushRef="#br6" timeOffset="278555.8528">8454 9910 110 0,'-11'-3'41'0,"-15"8"1"0,4 15 0 16,-12-12-36-16,5 13-3 15,2-2-1-15,4 3 0 16,4 4-1-16,8-5 1 16,7-1-2-16,8 1 1 15,9-7-1-15,2 1 1 16,6-4-1-16,5 1 0 15,2-1 0-15,-1 0 0 16,-2 0-1-16,-5 3 1 16,-6 5-1-16,-6-2 1 15,-7 4-1-15,-5-1 0 16,-2 0-3-16,-7-6 0 15,7-1-7-15,-12-23-16 16,18 10-12-16,9-37-5 0,6-1 2 16,-3-20 0-16</inkml:trace>
  <inkml:trace contextRef="#ctx0" brushRef="#br6" timeOffset="278682.8655">8361 9321 102 0,'-47'44'40'0,"-4"17"-4"16,3 8-29-16,14 7-43 15,10-12-2-15,23-3-2 16</inkml:trace>
  <inkml:trace contextRef="#ctx0" brushRef="#br6" timeOffset="279914.9887">9020 9980 53 0,'5'-10'35'0,"-4"-1"0"16,-1 11 0-16,0 0-12 0,0 0-18 16,-20 16 0-16,11 11 0 15,-8 3 1-15,5 8-1 16,-2 0-3-16,6 4 2 15,2-5-2-15,9-4 1 16,7-8-3-16,13-9 2 16,6-12-3-16,11-7 2 15,2-9 1-15,5-10-3 16,0-5 2-16,1-3 0 15,-10-1 0-15,-8 3 0 16,-8 1 0-16,-8 7 0 16,-9 4 0-16,-5 16 1 15,0 0-2-15,-18 3 0 16,9 13 0-16,2 10 0 15,1 2-1-15,5 5 1 0,6-1-2 16,6-1 3-16,3-4-2 16,7-8 1-16,3-6 0 15,3-12 1-15,2-10 1 16,3-9-2-16,-3-9 2 15,1-11-1-15,-6 0 0 16,-4-7-3-16,-2 1 0 16,-9 0-4-16,4 16-9 15,-18-5-22-15,5 17-3 16,-7-1 1-16,7 17-1 15</inkml:trace>
  <inkml:trace contextRef="#ctx0" brushRef="#br6" timeOffset="280312.0284">9764 10022 97 0,'-4'18'38'15,"-3"-6"1"-15,10 3-1 16,1-5-34-16,10-2-1 15,8-5-1-15,8-7 1 16,6-4-1-16,5-3-1 16,-2-7 1-16,2-2-1 15,-6-6 0-15,-6 0 0 16,-7-4 0-16,-12 1 0 15,-9 4 0-15,-6-1-1 0,-5 8 1 16,-11 7-1-16,-3 11 1 16,-4 11 0-16,-6 12 0 15,6 11-1-15,-3 9 1 16,6 7-1-16,11 2-1 15,8-2 2-15,16-6-2 16,13-6 1-16,16-11-3 16,11-13-1-16,16-6-6 15,-1-29-23-15,11 2-6 16,-3-15-1-16,2-2 0 15</inkml:trace>
  <inkml:trace contextRef="#ctx0" brushRef="#br6" timeOffset="280479.0451">10513 9886 108 0,'-18'16'39'16,"-10"4"2"-1,6 19-3-15,1 0-34 0,5 8 0 16,6 2-3-16,5-1 0 16,6 0-2-16,6-9-2 15,8-6-5-15,-5-24-22 16,19-3-12-16,-2-21 0 15,7-9 2-15,-8-20-1 16</inkml:trace>
  <inkml:trace contextRef="#ctx0" brushRef="#br6" timeOffset="280607.0579">10585 9568 101 0,'0'0'36'0,"-10"23"-1"16,5 0-30-16,17 7-42 15,5-5 0-15,16 3-1 16</inkml:trace>
  <inkml:trace contextRef="#ctx0" brushRef="#br6" timeOffset="281148.112">10980 9862 101 0,'-13'-1'40'0,"-4"-3"1"16,0 16-1-16,-11-2-34 16,4 13-1-16,-9 5-1 15,4 11 0-15,3 1-1 16,5 6-1-16,7-1-1 15,9-4 0-15,14-8-1 0,11-9 0 16,7-12 0-16,6-15-2 16,7-12 2-16,4-10 0 15,-5-9 1-15,-3-7-2 16,-4-6 2-16,-7 1-1 15,-7 2 0-15,-4 7 1 16,-7 11-2-16,-7 12 1 16,0 14-1-16,-9 17 0 15,-3 19 1-15,-2 15-1 16,-3 13 0-16,-3 12 1 15,0 9-1-15,-2 2 2 16,1-2-2-16,2-3 1 16,1-9-1-16,-1-12 2 15,4-12 0-15,6-14-1 0,-1-15 0 16,10-20 1-16,-12-1-1 15,11-21 1-15,1-14-1 16,1-8 1-16,6-12-1 16,0-10 0-16,5-3 1 15,5 2-1-15,3 4 1 16,5 6-1-16,1 10 0 15,5 4-4-15,3 19-4 16,-2-10-12-16,15 24-10 16,-16-14-11-16,16 1 0 15,-6-13-3-15,13-3 3 16</inkml:trace>
  <inkml:trace contextRef="#ctx0" brushRef="#br6" timeOffset="281516.1488">11610 9361 104 0,'-11'-8'41'0,"3"23"2"15,-10 4-2-15,8 11-36 16,-7 11 0-16,0 16-1 16,-1 7-1-16,-4 10 0 15,-3 3-1-15,6 1 0 16,0-7 0-16,4-6-2 15,2-11 0-15,9-13 0 16,8-16 0-16,9-17 0 16,8-19 0-16,6-11 0 15,6-11 0-15,4-5 0 16,-4-3 0-16,-1 5 0 15,-2 3 0-15,-7 10 0 0,-5 17 0 16,-8 13 0-16,-4 14 0 16,-2 7 0-16,0 5 0 15,4 2-4-15,2 1-1 16,-1-10-5-16,12 3-8 15,-7-33-9-15,21 4-10 16,-9-26-4-16,17-4-1 16,-10-20 3-16</inkml:trace>
  <inkml:trace contextRef="#ctx0" brushRef="#br6" timeOffset="281682.1654">12157 9463 88 0,'0'0'38'0,"-18"29"1"0,-2 16 1 15,-13 6-32-15,9 15-2 16,-4 1-4-16,5 2-1 15,5-1-5-15,-3-17-20 16,16 1-15-16,-3-20-1 16,13-6 0-16,-5-26 0 15</inkml:trace>
  <inkml:trace contextRef="#ctx0" brushRef="#br6" timeOffset="281846.1818">11939 9721 125 0,'-4'-13'43'0,"13"18"0"15,4-11-5-15,8 2-40 0,17 5-11 16,-6-19-15-16,19 10-15 16,-7-10 0-16,11 2-2 15,-4-7 2-15</inkml:trace>
  <inkml:trace contextRef="#ctx0" brushRef="#br6" timeOffset="282400.2372">12960 9541 81 0,'-15'16'38'0,"-14"13"0"15,-2 18 0-15,-17 4-31 16,2 16-2-16,-6 1-2 15,5 2 1-15,7-5-3 16,3-11-4-16,15-1-12 16,2-26-24-16,19-15 2 15,1-22-1-15,15-12 0 0</inkml:trace>
  <inkml:trace contextRef="#ctx0" brushRef="#br6" timeOffset="282552.2524">12644 9690 104 0,'-12'2'41'0,"17"25"1"16,2-1-2-16,23 18-32 15,10-5-4-15,21 0-1 16,10-3-5-16,16-18-8 16,20 9-21-16,-8-21-10 15,8 0-1-15,-13-10-2 16</inkml:trace>
  <inkml:trace contextRef="#ctx0" brushRef="#br6" timeOffset="284378.435">3948 3496 80 0,'-17'37'36'15,"8"23"-1"-15,-14 14-3 16,3 30-28-16,3 15-3 16,2 15 2-16,5 1-2 15,7-4-2-15,12-2-16 16,6-28-19-16,15-14 0 15,5-26-2-15,13-17 1 16</inkml:trace>
  <inkml:trace contextRef="#ctx0" brushRef="#br6" timeOffset="284873.4845">3426 4131 30 0,'14'-14'29'0,"12"2"2"16,5 1-1-16,8-1-12 16,11 9-14-16,10-5 2 15,21 6 0-15,7-6 0 16,24 4-1-16,2-11 1 15,25 0-2-15,11-11-1 16,14 2-1-16,5-8 0 16,11 1-1-16,4-5 0 15,4 5 0-15,2-1-1 16,1 2 1-16,-3 2-2 15,-4-4-3-15,3 13-15 16,-15-12-13-16,-4 7-2 16,-14-11-1-16,-13 4 1 0</inkml:trace>
  <inkml:trace contextRef="#ctx0" brushRef="#br6" timeOffset="285371.5343">6355 3313 60 0,'-37'17'30'16,"-4"20"1"-16,-13 30 1 15,-26 15-25-15,-1 30-1 16,-19 7 0-16,5 13-1 16,0-5-6-16,12-13-29 15,25-19-3-15,15-33-3 16,24-32 0-16</inkml:trace>
  <inkml:trace contextRef="#ctx0" brushRef="#br6" timeOffset="285925.5897">4191 3654 85 0,'-45'42'34'0,"-21"7"0"16,-6 15-2-16,-20 7-31 16,3 10-1-16,1 8-2 15,6-4-32-15,26 2 0 16,21-11-3-16,30-14 1 15</inkml:trace>
  <inkml:trace contextRef="#ctx0" brushRef="#br6" timeOffset="286941.6913">13587 9153 75 0,'0'0'36'15,"18"3"0"-15,-17 15-5 0,-2 27-26 16,-8 7 1-16,1 20 0 15,-5 4-2-15,1 9-1 16,-3 4-1-16,3-6 0 16,0-7-3-16,3-16-3 15,16-8-32-15,-4-24 0 16,11-18-1-16,-2-23-1 15</inkml:trace>
  <inkml:trace contextRef="#ctx0" brushRef="#br6" timeOffset="287139.7111">13407 9075 95 0,'-25'-7'40'0,"0"3"0"16,21 16-1-16,7-1-36 15,23-4 0-15,18-5-2 16,18 1 0-16,10-3-2 15,11-5-3-15,12 10-5 16,-11-13-28-16,8 14-1 16,-15 0-1-16,-9 12-1 15</inkml:trace>
  <inkml:trace contextRef="#ctx0" brushRef="#br6" timeOffset="287455.7427">13890 9608 97 0,'-11'25'39'0,"20"2"-1"15,8-18 1-15,18-3-37 16,10-8 0-16,12-11 0 16,-2-7 0-16,2-4-1 15,-5-7-1-15,-9-2 0 16,-11-1 1-16,-15 2-2 15,-11 3 1-15,-17 6 0 16,-12 9 0-16,-7 8 0 16,-7 16 1-16,-2 9 0 15,-2 13 0-15,4 9 0 16,9 7 0-16,12 1 0 15,12-1-2-15,15-6-1 16,22 5-14-16,3-28-22 16,30-1-2-16,-2-22 1 0,13-4-1 15</inkml:trace>
  <inkml:trace contextRef="#ctx0" brushRef="#br6" timeOffset="287786.7758">14650 9531 97 0,'-23'25'39'0,"-10"1"1"15,13 14-2-15,-16-3-33 16,16 4-1-16,1-4-1 16,10 0 0-16,0-8-1 15,9-6-1-15,5-11 1 16,8-15-1-16,6-12 0 15,5-11 0-15,4-7 0 0,0-8-1 16,6-3 1-16,-1-4-1 16,0 3 0-16,-6 10-2 15,-5 7 3-15,-1 15-2 16,-6 9 1-16,-2 12 0 15,-5 13-2-15,-4 7-1 16,0 12-1-16,-4-5-6 16,15 18-18-16,-10-18-11 15,10 6-1-15,-1-18-1 16,10-2 1-16</inkml:trace>
  <inkml:trace contextRef="#ctx0" brushRef="#br6" timeOffset="288162.8134">15148 9542 99 0,'0'0'39'0,"-9"-12"2"16,9 12-2-16,-19 12-33 16,14 6-2-16,-4 2 0 15,0 11-1-15,1 4-1 16,-1 8 0-16,-3-1-1 15,5 0 0-15,0-5 0 16,3-7 0-16,6-13-1 16,-2-17 0-16,23 0 0 15,-1-18 1-15,4-11-1 16,1-12 0-16,5 0 0 15,1-4 1-15,-3 2-1 16,-4 4 0-16,-6 8 0 16,-5 6 1-16,-5 12-1 0,-10 13 0 15,11 0-1-15,-13 13-1 16,6 9 0-16,-3 1-2 15,6 9-1-15,1-7-4 16,15 14-14-16,-15-20-9 16,17 7-7-16,-4-13 0 15,6-3 0-15</inkml:trace>
  <inkml:trace contextRef="#ctx0" brushRef="#br6" timeOffset="288364.8336">15623 9575 102 0,'2'-12'39'0,"-2"22"0"0,-7 3 0 15,3 16-32-15,-2 2-5 16,3 9 0-16,-2 2-1 16,5 3 0-16,0-1-1 15,5-9-2-15,0 1-6 16,-5-36-21-16,18 16-10 15,-4-28-1-15,12-6 0 16,-1-20 0-16</inkml:trace>
  <inkml:trace contextRef="#ctx0" brushRef="#br6" timeOffset="288485.8457">15764 9311 102 0,'-24'-30'34'16,"-1"4"-23"-16,10 8-11 0,5-1-37 15,16 7-1-15,9-8 0 16</inkml:trace>
  <inkml:trace contextRef="#ctx0" brushRef="#br6" timeOffset="288711.8683">16082 8894 88 0,'-7'24'41'16,"-12"3"0"-16,7 20 0 16,-7 4-22-16,6 18-14 15,2 12-1-15,8 9 0 16,1 4-2-16,6 1 1 15,1-3-4-15,5-12-1 0,7-5-5 16,-9-29-16-16,21-7-16 16,-9-26-3-16,11-14 0 15,0-27 0-15</inkml:trace>
  <inkml:trace contextRef="#ctx0" brushRef="#br6" timeOffset="288912.8884">16411 9105 103 0,'-23'31'42'15,"9"22"0"-15,-14 12 0 16,8 18-25-16,-3-1-14 16,8 1 0-16,3-2 0 15,5-9-3-15,6-3-5 16,4-17-4-16,20 0-18 0,-14-26-14 15,13-6-2-15,-1-21 0 16,4-1 1-16</inkml:trace>
  <inkml:trace contextRef="#ctx0" brushRef="#br6" timeOffset="289312.9284">16537 9685 106 0,'-1'14'40'15,"1"-14"1"-15,6 9-1 16,6-19-34-16,13 5-3 16,7-3-1-16,10-6-1 0,-3-2 1 15,3-2-1-15,0-3-1 16,-10-2 1-16,-3-3 0 15,-6 1-2-15,-13 0 2 16,-6 2-2-16,-8 6 2 16,-9 6-1-16,-13 10 0 15,-5 10 1-15,-11 12-1 16,-1 11 1-16,-1 8 0 15,3 9 0-15,8-2-1 16,10 1 2-16,13-5-2 16,18-6 0-16,21-12-2 15,14-14-2-15,18-5-5 16,-1-26-13-16,28 6-8 0,-7-18-12 15,10-4 1-15,-11-7 0 16,1 2 2-16</inkml:trace>
  <inkml:trace contextRef="#ctx0" brushRef="#br6" timeOffset="289611.9583">17438 9432 104 0,'-19'0'41'0,"5"10"1"16,-12-5-2-16,8 7-34 15,-11 2-1-15,2 3-1 16,3 1-1-16,-1 2 0 15,12 1-2-15,4-3 1 16,8 2-2-16,6-4 2 16,9-3-2-16,8-1 0 0,3-2 2 15,5-2-2-15,1 0 0 16,-2 5 0-16,-4 1 0 15,-6 8 0-15,-10 2 0 16,-9 8 0-16,-8 2 0 16,-5 0 0-16,-2 0-5 15,-6-13-4-15,16 6-11 16,-15-30-9-16,20 3-12 15,12-34-1-15,6-4-1 16,-4-20 2-16</inkml:trace>
  <inkml:trace contextRef="#ctx0" brushRef="#br6" timeOffset="289763.9735">17284 8921 89 0,'-43'49'40'0,"7"18"-3"15,9 10-22-15,7 0-30 16,11-8-25-16,9-12 0 15,14-8-2-15</inkml:trace>
  <inkml:trace contextRef="#ctx0" brushRef="#br6" timeOffset="290702.0673">18174 9700 90 0,'0'-22'36'15,"5"5"-4"-15,-21-8 0 16,5 12-22-16,-16-3-2 16,4 10-3-16,-11 5 0 15,1 10-2-15,-4 6 0 16,4 11-1-16,1 1 0 15,4 9 1-15,8 1-1 16,5 1-1-16,8-5 1 16,14-5-1-16,10-12 0 0,9-12 1 15,14-14-2-15,5-16 1 16,8-16 0-16,11-14-1 15,-2-11 1-15,0-8-1 16,-4-1 0-16,-7 3 0 16,-10 6 0-16,-7 12 0 15,-14 16 0-15,-11 22 0 16,-9 17 0-16,-12 30-1 15,-5 17 1-15,-7 16 1 16,-1 13-2-16,1 7 1 16,8 7-2-16,5-9-2 15,15-1-4-15,3-26-11 16,30 2-8-16,-4-26-13 15,22-10 1-15,-6-21-1 16,15-8 4-16</inkml:trace>
  <inkml:trace contextRef="#ctx0" brushRef="#br6" timeOffset="290882.0853">18872 9650 109 0,'-13'-15'38'16,"2"16"1"-16,-14 4-4 16,7 20-30-16,-3 5-2 15,7 9-1-15,1 5-1 16,6 4-1-16,4-2-3 15,8-9-2-15,20 0-17 16,-7-23-16-16,17-11 0 16,-4-21-1-16,9-10 0 15</inkml:trace>
  <inkml:trace contextRef="#ctx0" brushRef="#br6" timeOffset="291032.1003">18867 9251 106 0,'-43'-25'37'0,"6"21"2"16,7 7-5-16,17 12-35 15,13 12-10-15,13-15-26 16,21 8 2-16,13-10-3 16,15 8 1-16</inkml:trace>
  <inkml:trace contextRef="#ctx0" brushRef="#br6" timeOffset="291355.1326">19331 9542 109 0,'-11'26'37'0,"-16"-15"-4"15,8 17-2-15,-8-14-25 16,3 5 0-16,4-3-2 15,9 4 0-15,4-1-1 16,14 0 0-16,9-4-1 16,12 2-1-16,7-4 0 15,8 0 0-15,0-4-1 16,0 1 1-16,-9 1-1 15,-4 3 0-15,-10 2 0 16,-11 2 0-16,-11 3 0 16,-13 7 0-16,-4-4 0 15,-6 4 0-15,-2-2-2 16,-1-6-1-16,9 0-2 15,-2-14-3-15,22 7-14 16,-7-30-7-16,23-2-11 0,5-15 1 16,15-10-1-16,7-16 3 15</inkml:trace>
  <inkml:trace contextRef="#ctx0" brushRef="#br6" timeOffset="291551.1522">20027 9051 105 0,'0'0'39'16,"-8"32"0"-16,-8 17 0 15,-12 13-36-15,6 10-1 16,1 4 0-16,3 9 0 16,3 6-1-16,3-3-1 0,8-3-4 15,-2-16-8-15,15 4-22 16,-11-22-5-16,6-8 1 15,-4-21-3-15</inkml:trace>
  <inkml:trace contextRef="#ctx0" brushRef="#br6" timeOffset="292098.2069">19797 9630 93 0,'0'0'37'0,"0"0"0"15,20-1 1-15,4 1-28 16,6 0-11-16,12 1-1 15,10-3 0-15,7 0-1 16,5-1 0-16,7 3 0 0,-3-3-1 16,-2 4 0-16,-8-4 1 15,-5 2 0-15,-8-1 3 16,-11-2 0-16,-11 0 2 15,-23 4 2-15,10-9 1 16,-20 1 1-16,-4 8 2 16,-14-3-1-16,0 14 0 15,-13-1-1-15,1 14-1 16,-8 5 0-16,-1 13-1 15,3 3-1-15,5 4 0 16,12 1 0-16,13-4-3 16,19-10 0-16,18-9 0 15,24-16 0-15,16-17 0 16,14-15 0-16,6-9 0 0,4-11 0 15,-4-5 0-15,-11-2 0 16,-11 3 0-16,-17 6 0 16,-18 9 0-16,-13 9 0 15,-11 21 0-15,-19-2 0 16,0 18 0-16,-6 10 0 15,0 6 0-15,5 7-2 16,8-2-1-16,10 3-1 16,10-11-4-16,19 7-10 15,-7-34-5-15,31 12-9 16,-11-23-8-16,17-3 1 15,-11-13-1-15,6-2 4 16</inkml:trace>
  <inkml:trace contextRef="#ctx0" brushRef="#br6" timeOffset="292429.24">21115 9656 80 0,'0'0'39'16,"-11"-15"1"-16,0 26 0 15,-10-7-15-15,9 24-14 16,-12 1-7-16,5 14 0 16,-2 2-1-16,6 4-1 15,1-2 0-15,6-5-1 16,2-5 0-16,6-9 0 15,6-15 1-15,3-11-2 16,6-16 0-16,6-9 0 16,0-11 0-16,4-7 0 15,2-7 0-15,1-2 0 16,-2 0 0-16,0 6 0 0,-3 11 0 15,0 6 0-15,-7 13 0 16,-1 13 0-16,-3 13 0 16,-6 7-2-16,0 14-3 15,-9-8-4-15,16 21-9 16,-16-24-6-16,20 16-7 15,-7-23-10-15,19-1-1 16,1-14 3-16,17-5 2 16</inkml:trace>
  <inkml:trace contextRef="#ctx0" brushRef="#br6" timeOffset="292655.2626">21766 9567 88 0,'-16'-6'39'0,"-15"5"2"0,-4 17 0 15,-8 0-21-15,5 17-12 16,-6 4-2-16,10 12-1 15,6-1-2-15,11-1 1 16,15-5-4-16,12-10 0 16,16-10-2-16,11-14-2 15,19 1-9-15,-8-31-10 16,21 10-8-16,-8-19-11 15,6 6 0-15,-8-13-1 16,0 7 2-16</inkml:trace>
  <inkml:trace contextRef="#ctx0" brushRef="#br6" timeOffset="293007.2978">22064 9641 85 0,'-34'13'40'0,"11"9"-1"0,-6-7 2 15,15 14-20-15,1-12-15 16,16 2-1-16,6-8-1 15,14-5-1-15,11-8-1 16,9-8 0-16,4-6 0 16,1-8-1-16,-1-2-1 15,-6-7 1-15,-9 3-1 16,-9 0 0-16,-12 5 0 15,-17 6 1-15,-13 9-1 16,-11 11 2-16,-11 11-2 16,-3 14 0-16,-3 9 0 15,10 11 0-15,6 1 0 16,10 4 0-16,16-5 0 0,18-8 0 15,16-7-5-15,6-23-8 16,27 4-8-16,-13-34-5 16,30 6-12-16,-8-20-4 15,10-5-3-15,-11-9 4 16</inkml:trace>
  <inkml:trace contextRef="#ctx0" brushRef="#br5" timeOffset="298842.8813">851 11596 67 0,'-3'-13'37'0,"3"13"-1"16,-5-19 1-16,5 19-32 15,-9-4 0-15,9 4-1 16,-11 20-2-16,7 5 2 16,-4 6-2-16,-3 9-2 15,-2 8 1-15,-2 6-1 16,1 4 1-16,-1 1-3 15,-1-6 4-15,1-7-4 16,5-8 4-16,0-10-1 0,6-15-1 16,4-13 1-16,8-23 1 15,2-11-1-15,5-16-1 16,4-10 3-16,4-9-2 15,0-8 1-15,0-7 0 16,2 2 1-16,-1 1-2 16,-1 12 2-16,-1 9-2 15,-2 11-1-15,0 13 1 16,-2 14 0-16,4 17-1 15,2 18 1-15,-4 13 0 16,3 15-1-16,3 10 0 16,-3 13 2-16,1 6-2 15,-1 9-1-15,-2-1 1 16,-6 0-1-16,0-3-1 15,-4-8-1-15,2-3-3 0,-9-27-15 16,9 4-17-16,-13-22-1 16,6-4-2-16,-6-15 1 15</inkml:trace>
  <inkml:trace contextRef="#ctx0" brushRef="#br5" timeOffset="299315.9286">904 11861 82 0,'0'0'38'15,"0"0"-1"-15,25-9 0 16,8 0-34-16,15 0-2 16,4-5 1-16,12 1-1 15,1 0 0-15,1 2-2 0,-4 2 2 16,-9-1-1-16,-9 6 0 15,-9 3 0-15,-8 1 1 16,-9 4 0-16,-18-4 0 16,12 23 1-16,-16-7 0 15,-1 6-1-15,-9 1 1 16,3 2-1-16,0-1 0 15,0-3-1-15,6-6 1 16,5-15-1-16,0 0 1 16,15-4-1-16,3-15 1 15,5-9-1-15,6-4 0 16,5-2 3-16,-6 0-3 15,4 0 3-15,-8 9-3 16,-2 7 3-16,-7 10-3 0,-4 12 2 16,-3 11-2-16,-7 6-2 15,3 9 1-15,-1 4-3 16,4 1 0-16,2-9-3 15,16 4-5-15,-7-27-18 16,25-1-8-16,-5-23 0 16,17-8-2-16,-5-21 4 15</inkml:trace>
  <inkml:trace contextRef="#ctx0" brushRef="#br5" timeOffset="299498.9469">2244 11175 88 0,'-13'16'36'0,"-7"14"2"16,6 27-1-16,-9 7-33 15,8 12 0-15,-2 4-2 16,6 2-1-16,3-1-2 16,6-10-2-16,9-3-6 15,-7-23-26-15,18-5-1 16,-6-23-4-16,9-8 1 15</inkml:trace>
  <inkml:trace contextRef="#ctx0" brushRef="#br5" timeOffset="299802.9773">2092 11572 91 0,'-13'3'40'0,"-2"-2"0"0,16 14-1 16,-1-15-33-16,24 15-1 15,-2-13-2-15,11-1 0 16,2-5-1-16,4 0-2 15,3-4 2-15,2 0-2 16,-4 2 0-16,-4 3 2 16,-3 7-2-16,-7 6 2 15,-10 9-1-15,-3 10 1 16,-8 5-2-16,-6 8-1 15,-4 1 0-15,-2-1-2 16,5 0 1-16,-4-11-5 16,12-6-4-16,-6-25-14 15,23-10-15-15,-8-21 0 16,14-4-1-16,-6-19 0 15</inkml:trace>
  <inkml:trace contextRef="#ctx0" brushRef="#br5" timeOffset="299949.992">2523 11220 93 0,'-23'16'37'0,"-2"-1"-3"16,10 1-13-16,17 10-57 16,7-12-1-16,20 2-1 15,4-9-1-15</inkml:trace>
  <inkml:trace contextRef="#ctx0" brushRef="#br5" timeOffset="300234.0204">3044 11534 80 0,'-22'-6'40'0,"3"8"-1"15,-7-4 1-15,3 7-33 16,-10 6-1-16,8 11 1 15,-2 2-2-15,4 14-1 16,4 0-2-16,9 4-1 16,6-3 0-16,13-2-2 15,13-8 0-15,5-11-5 16,17-4-2-16,-5-29-18 15,22-1-15-15,-8-17 1 0,12-5-1 16,-6-18 1-16</inkml:trace>
  <inkml:trace contextRef="#ctx0" brushRef="#br5" timeOffset="300437.0407">3544 11062 85 0,'-19'14'40'15,"5"18"-1"-15,-9 7 0 16,2 17-34-16,-5 5-1 15,7 12 1-15,-1-1-2 16,5 7 0-16,1-7-2 16,9-6-4-16,10-5-3 15,-6-25-19-15,18 0-15 0,2-23-1 16,12-10-1-1,-1-22-1-15</inkml:trace>
  <inkml:trace contextRef="#ctx0" brushRef="#br5" timeOffset="301097.1067">3839 11472 82 0,'0'0'40'0,"-20"-15"-2"0,7 20 2 16,-16 1-34-16,8 10-2 16,-2 0 0-16,0 9 1 15,-4 5-2-15,7 4 1 16,1 2-1-16,9 1-1 15,5-1 0-15,11-4-1 16,9-5 0-16,13-7-3 16,12-10 3-16,10-8-3 15,7-14 2-15,3-4 2 16,-3-11-2-16,-6-3 1 15,-8-8-2-15,-16 0 2 16,-17-1-2-16,-16 0 0 16,-12 5 0-16,-11 7-3 15,-3 4 1-15,-3 8-1 0,6 12-1 16,2 6-1-16,16 12-4 15,0-5-10-15,33 21-15 16,-4-11-3-16,19 9-1 16,5-12 2-16</inkml:trace>
  <inkml:trace contextRef="#ctx0" brushRef="#br5" timeOffset="301322.1292">4475 11510 86 0,'4'-15'40'0,"-18"-4"-1"16,0 13 2-16,-19 2-34 15,4 12-1-15,-4 5-3 16,0 8 1-16,0 9-1 0,6 7 0 16,8 1-2-16,13 0-1 15,16-3 1-15,10-10-3 16,21-7-2-16,8-24-14 15,29 4-11-15,-9-28-14 16,16-4 2-16,-7-21-1 16</inkml:trace>
  <inkml:trace contextRef="#ctx0" brushRef="#br5" timeOffset="301517.1487">4980 11112 91 0,'-29'-1'42'0,"2"21"0"15,-11 3-1-15,12 9-32 16,-4 9-6-16,9 10-1 15,3 3-2-15,9 5 1 0,5 0-3 16,8-6 1-16,7 2-8 16,0-24-15-16,18 4-17 15,-7-21-1-15,11-6 1 16,-3-18-1-16</inkml:trace>
  <inkml:trace contextRef="#ctx0" brushRef="#br5" timeOffset="301780.175">5077 11319 89 0,'-42'7'40'16,"5"17"1"-16,-13-5 0 0,18 7-34 16,-5-4-1-16,13 3-2 15,3-6 0-15,14 1 0 16,14-5-2-16,9-5 0 15,9-1-1-15,8-3 0 16,5 0 0-16,4-3-1 16,4 1-2-16,-2-5-1 15,2 4-4-15,-8-12-10 16,11 16-9-16,-20-15-17 15,8 7 1-15,-17-10-1 16,4 5 1-16</inkml:trace>
  <inkml:trace contextRef="#ctx0" brushRef="#br5" timeOffset="302509.2479">5501 11314 83 0,'0'0'39'0,"0"0"-1"16,-14 6-3-16,-6 16-30 15,-5 7 0-15,3 7-1 16,-2 4 0-16,0 3 0 16,5-2-1-16,9-4 1 15,6-5-2-15,13-12 0 16,11-11-1-16,12-10 1 15,6-14-2-15,10-5 0 16,3-9 0-16,-2-7 0 16,-3 0-1-16,-6 1 0 0,-9 0 1 15,-7 6 0-15,-10 8 0 16,-4 8 0-16,-10 13 0 15,0 0 0-15,11 14 0 16,-9 5 0-16,1 7 0 16,7 4 0-16,0 0 1 15,5 3-1-15,3-7 1 16,4-5-1-16,2-6 1 15,2-10 0-15,5-10 0 16,-2-12-1-16,0-9 1 16,-1-7 0-16,-2-7-1 15,-5-3-1-15,1-1-1 0,-7 4-2 16,-4 10-1-16,-7 0-5 15,10 25-10-15,-18-12-9 16,21 21-7-16,-17-4-4 16,20 13 0-16,-6-8 2 15</inkml:trace>
  <inkml:trace contextRef="#ctx0" brushRef="#br5" timeOffset="302719.2689">6380 11259 69 0,'12'-2'40'15,"-12"2"-1"-15,0 0 1 16,-16 1-21-16,3 18-13 15,-3 4-1-15,-1 9-1 16,-2 7-1-16,2 5-1 16,2-2-1-16,10-2 0 0,2-6-2 15,7-9-3-15,14-6-11 16,-5-27-12-16,22 0-13 15,-9-18-1-15,14-4 0 16,-14-14 0-16</inkml:trace>
  <inkml:trace contextRef="#ctx0" brushRef="#br5" timeOffset="302862.2832">6462 11013 95 0,'-23'-6'39'16,"13"13"0"-16,-4 3-2 15,5 0-40-15,27 14-15 16,-4-14-20-16,17 7-1 15,5-9 0-15,15 3 0 0</inkml:trace>
  <inkml:trace contextRef="#ctx0" brushRef="#br5" timeOffset="303140.311">6844 11184 92 0,'-25'12'40'0,"1"5"1"16,-11-4-1-16,-2 4-35 16,6-3-1-16,9 6-1 15,3-3 0-15,9 3-1 16,9-8-1-16,12 2 0 15,8-4 0-15,6-4-1 16,5 0 0-16,3 0 0 16,-3 2 1-16,-5 3-1 15,-5 8 0-15,-13 3 0 0,-7 4 0 16,-9 1 0-16,-5 0-2 15,-6-2-1-15,5 5-9 16,-10-25-10-16,19 8-16 16,-7-16-3-16,13 3-1 15,5-21-1-15</inkml:trace>
  <inkml:trace contextRef="#ctx0" brushRef="#br5" timeOffset="303793.3763">7222 11282 78 0,'-9'10'38'15,"7"5"0"-15,2-15-7 16,2 13-23-16,-2-13-2 16,20 9-1-16,3-13-1 15,5-1 0-15,5-6-1 16,4-4-1-16,-2-5 0 15,5-2-1-15,-10-1 1 16,-8-1-2-16,-13 1 1 16,-11 5-1-16,-12 1 1 15,-11 6-1-15,-8 9 1 0,-8 11 0 16,-3 9 0-16,-1 17 0 15,5 9 0-15,7 8 0 16,10 5 1-16,11 2-2 16,19-4-3-16,18-15-8 15,30 1-13-15,2-28-16 16,32-6-2-16,10-25-1 15,25-7 0-15</inkml:trace>
  <inkml:trace contextRef="#ctx0" brushRef="#br5" timeOffset="304575.4545">8684 10932 51 0,'0'0'38'15,"12"-15"-1"-15,-12 15 2 16,2 11-16-16,-2 10-19 15,-11 5 0-15,-2 12-3 16,-8 7 3-16,-2 11-2 16,-8 3 1-16,4 3-1 0,0-5 0 15,3-7 0-15,7-8 0 16,11-11-1-16,10-18 1 15,10-17-1-15,9-17 0 16,8-11 0-16,6-14 1 16,1-5-1-16,4-9 1 15,-5-3-1-15,0 1 1 16,-8 4 2-16,-4 6-3 15,-5 11 2-15,-4 7-1 16,-6 13 0-16,-3 10-1 16,-7 11 1-16,14 22-1 15,-6 7-2-15,-3 11 1 16,4 11-1-16,4 5 1 0,-1 8-2 15,5 1 2-15,2-2-3 16,3-5-1-16,0-8-1 16,10-3-7-16,-15-26-9 15,16 6-10-15,-22-25-11 16,4-7 1-16,-13-14 0 15</inkml:trace>
  <inkml:trace contextRef="#ctx0" brushRef="#br5" timeOffset="304725.4695">8771 11206 93 0,'-23'-15'40'0,"23"15"0"16,1-11-1-16,26 3-36 16,11 0-3-16,13-5-2 0,16 6-7 15,-1-15-19-15,19 11-12 16,-5-7 1-16,9 7-1 15</inkml:trace>
  <inkml:trace contextRef="#ctx0" brushRef="#br5" timeOffset="304965.4935">9709 10906 91 0,'-19'7'42'0,"-17"-1"-1"16,3 17 1-16,-18 4-36 15,9 11-3-15,-7 3 2 16,11 9-3-16,1-3 1 15,15 2-2-15,12-10 0 0,21-7 0 16,21-12-3-16,15-13-1 16,21-7-5-16,5-21-8 15,21 8-10-15,-12-19-16 16,11-2 0-16,-18-6 0 15,-3 4 1-15</inkml:trace>
  <inkml:trace contextRef="#ctx0" brushRef="#br5" timeOffset="305423.5393">10113 10943 81 0,'-24'2'41'0,"9"7"1"16,-3-2-1-16,6 1-30 16,1 9-8-16,1 6 0 15,2 1 0-15,2 12 0 0,-2 0-1 16,4 2 1-16,-1-1-2 15,3-4 1-15,3-5-1 16,7-11-1-16,7-9 1 16,8-16-1-16,6-9 0 15,5-8 0-15,5-7 0 16,-3-2 0-16,0-2 0 15,-6 6-1-15,-4 6 1 16,-9 4 0-16,-17 20 0 16,9-3 0-16,-11 14 0 15,-6 10 0-15,-3 6 0 16,8 3 0-16,-2 3 0 15,9-2 0-15,5 0 0 16,5-10 0-16,10-8 1 16,5-8-1-16,6-10 1 0,-1-10-1 15,0-11 1-15,0-6-1 16,-6-4 1-16,-5-3-2 15,-8-2 0-15,-6-1-1 16,0 9-4-16,-13-9-7 16,13 23-8-16,-18-16-9 15,16 22-9-15,-10-3-2 16,3 16-1-16,18-15 2 15</inkml:trace>
  <inkml:trace contextRef="#ctx0" brushRef="#br5" timeOffset="305919.5889">10877 10616 70 0,'-13'-12'40'0,"13"12"-1"16,0 0 1-16,22 13-16 16,-2-5-22-16,17 6 0 15,1 7 0-15,12 5 0 16,-1 9 0-16,2 7 0 15,-8 8 0-15,-9 9-2 16,-13 4 1-16,-16 8-1 16,-19 7 1-16,-16-1-2 15,-13 1 0-15,-7-9-2 16,3-7-3-16,-10-20-11 15,28-4-18-15,-8-26-6 16,23-13-1-16,5-22 0 16</inkml:trace>
  <inkml:trace contextRef="#ctx0" brushRef="#br5" timeOffset="306395.6365">8817 10626 62 0,'-13'-17'38'0,"-1"11"-1"16,-10 4 1-16,-2 23-14 15,-12 7-19-15,-9 22 0 16,-9 20-1-16,-7 21-1 16,-1 16 0-16,5 8-1 0,9-2 0 15,20-4 0-15,27-9-6 16,18-29-13-16,47-12-21 15,15-29-3-15,35-17 1 16,25-30-3-16</inkml:trace>
  <inkml:trace contextRef="#ctx0" brushRef="#br5" timeOffset="308210.818">12469 11134 26 0,'0'0'28'16,"9"-15"1"-16,-9 15-5 15,5-22-10-15,-1 10-5 16,-13-9 1-16,14 6 0 15,-12-10 0-15,8 8 0 16,-10-12-3-16,4 6 1 16,-8-6-4-16,4 0 1 0,-5 2-2 15,2-2 0-15,-4 0-1 16,1 1 1-16,-1 1-1 15,1-2-1-15,-1 0 0 16,2 4-1-16,-2-3 2 16,1-1-1-16,-2 5 0 15,-1 3 0-15,2-1 1 16,-2 8-1-16,-4-1 0 15,0 6 1-15,-3 2-1 16,0 5-1-16,-4 1 1 16,-2 2-1-16,3 1 1 15,-4 4-1-15,1 0 0 16,0 3 1-16,0 2 0 15,3 3-1-15,-1 4 1 16,2 2-1-16,-1 6 1 0,1 5-1 16,1 2 0-16,-2 1 1 15,-1 3-1-15,2-3 0 16,3-1 0-16,-1-5 0 15,7-3 0-15,-1-6 0 16,6-5 0-16,6-4 0 16,7-10 0-16,0 0 0 15,0 0 0-15,0 0 1 16,0 0-1-16,-5-10 0 15,10-2 1-15,0-1-1 16,2-5 0-16,1-5 0 16,-1-1 1-16,1-5-1 0,1-3 0 15,0-4 0 1,0 0 1-16,-1 0-1 0,0 1 0 15,4 3 0-15,-4 4 0 16,2 5 0-16,0 8 0 16,-10 15 0-16,10-15 0 15,-10 15 0-15,0 0 0 16,-6 20 0-16,-3-2 0 15,-8 5 1-15,-1 11-1 16,-3 5 0-16,-1 7 0 16,-1 6 1-16,7-4-1 15,0 1-1-15,7-6 1 16,6-3-1-16,9-9 1 15,8-9-1-15,8-13 1 16,7-9-2-16,13-7 1 16,1-13-1-16,14 2-9 0,-3-19-7 15,27 14-11-15,-13-10-10 16,12 6-2-16,-2 2 0 15,3 8 1-15</inkml:trace>
  <inkml:trace contextRef="#ctx0" brushRef="#br5" timeOffset="309585.9555">1820 12589 45 0,'-14'10'35'16,"8"4"1"-16,-7-10 0 15,13-4-17-15,-15-3-12 16,21-8-2-16,5-9-1 0,14-4-1 15,5-6-1-15,6 0 1 16,3-1-1-16,4 5 1 16,-5 5-2-16,-1 7 1 15,-8 7-1-15,-1 8 1 16,-8 4-1-16,-1 3-1 15,0 2 1-15,3 3-1 16,2-2 1-16,5-3-1 16,4 2 1-16,3-2-1 15,1 2 1-15,3-2-1 16,-4 2-1-16,-1 2 0 15,-4-2-1-15,-4-4-1 16,-3-1-5-16,-8-21-13 16,13 3-17-16,-10-17 0 0,9 1 0 15,-6-17 0-15</inkml:trace>
  <inkml:trace contextRef="#ctx0" brushRef="#br5" timeOffset="310070.0039">2383 12567 67 0,'5'-13'37'15,"-7"-3"0"-15,2 16 1 16,-13-6-31-16,4 21 0 16,-10 12-3-16,-3 16 1 15,-1 11-1-15,-3 8-1 0,-1 4-1 16,8 0 0-16,8-10-1 15,14-11 0-15,18-18-2 16,15-22-4-16,23-9-14 16,1-25-19-16,13-3-1 15,-5-15-3-15,5 2 1 16</inkml:trace>
  <inkml:trace contextRef="#ctx0" brushRef="#br5" timeOffset="322987.2955">3235 12682 66 0,'-11'4'40'16,"11"-4"-1"-16,9 12 0 16,16-6-26-16,8-6-11 15,15-1 0-15,10-4-1 16,12-6-1-16,3-1-2 15,2-5-1-15,4 8-8 16,-18-10-26-16,-1 15 0 16,-16-1-1-16,-12 13 1 15</inkml:trace>
  <inkml:trace contextRef="#ctx0" brushRef="#br5" timeOffset="323153.3121">3422 12945 86 0,'-25'20'39'16,"11"-11"0"-16,21 0 0 15,6-3-36-15,21-12-3 16,18 10-17-16,2-18-20 16,13 5 0-16,-1-10-4 15,6 2 0-15</inkml:trace>
  <inkml:trace contextRef="#ctx0" brushRef="#br5" timeOffset="325053.5021">4555 12333 63 0,'4'-15'37'15,"-4"15"-2"-15,4-15-2 16,-4 15-26-16,-8 11-3 16,4 7 0-16,-3 3 0 0,1 6-3 15,-2 9 1-15,-1 7-1 16,0 4 0-16,-1 2 0 15,-1 5 0-15,3-6 0 16,0-9 0-16,2-3 0 16,-2-10 0-16,7-13 0 15,1-13 0-15,4-24 0 16,1-10 0-16,9-9-1 15,0-13 1-15,1-8 0 16,3-8 0-16,-2-2-1 16,2 5 1-16,-5 8-1 15,-3 10 1-15,-3 14 0 16,-2 18 0-16,-5 19 0 15,3 10 0-15,-4 18 0 0,4 10-1 16,1 5 1-16,9 0 0 16,12-3 0-16,11-10-1 15,16-13 2-15,9-16-1 16,10-12 0-16,7-15 1 15,6-10-2-15,-7-5 2 16,-8-4-1-16,-11 1 0 16,-13 5-1-16,-10 9 0 15,-15 10 0-15,-20 20 1 16,0 0-1-16,-8 37-1 15,-12 7 2-15,-1 11-2 16,0 9 0-16,0 7 0 16,5 0-2-16,14-3-3 15,0-20-13-15,22 3-20 16,4-23 0-16,16-5-1 0,1-23 1 15</inkml:trace>
  <inkml:trace contextRef="#ctx0" brushRef="#br5" timeOffset="325361.5329">5679 12414 86 0,'0'0'38'0,"-12"33"-1"16,-3-12 1-16,4 13-35 15,2 6-1-15,3 5 0 16,-2-2 0-16,6 0 0 15,-2-8 0-15,4-5 0 16,0-11 0-16,0-19-1 16,14 3 0-16,1-21 0 0,-4-9 0 15,2-10-1-15,1-4 1 16,3-5 0-16,-1-5 0 15,1 2 0-15,3 2 0 16,0 4 1-16,4 6-3 16,0 1-2-16,13 19-19 15,-4-8-16-15,10 14-1 16,-5-1-3-16,10 9 1 15</inkml:trace>
  <inkml:trace contextRef="#ctx0" brushRef="#br5" timeOffset="325768.5736">6760 11971 73 0,'33'-22'40'16,"-13"0"-2"-16,2 21 1 15,-22 1-34-15,-2 33 1 16,-5 7-2-16,-2 15 0 0,-3 8-1 15,1 13-1-15,-3 5-1 16,7 2-1-16,2-2 1 16,4-5-2-16,5-9-2 15,4-13-2-15,8-3-7 16,-3-26-28-16,13-5 2 15,-11-23-1-15,7-7 0 16</inkml:trace>
  <inkml:trace contextRef="#ctx0" brushRef="#br5" timeOffset="325933.5901">6822 12308 86 0,'0'0'40'0,"-21"-13"0"0,21 13 1 16,18 14-36-16,10-10-2 15,13-4-2-15,8-7-3 16,20 3-15-16,-2-24-22 15,13 0 1-15,-8-14-2 16,1 4 0-16</inkml:trace>
  <inkml:trace contextRef="#ctx0" brushRef="#br5" timeOffset="326097.6065">7456 11760 91 0,'-24'19'39'16,"-8"14"1"-16,6 26-1 15,-11 12-35-15,15 5-4 16,5 4 1-16,10-2-2 0,14 4-7 15,2-17-30-15,24-4-2 16,5-24 0-16,14-6-1 16</inkml:trace>
  <inkml:trace contextRef="#ctx0" brushRef="#br5" timeOffset="326401.6369">7881 12137 91 0,'-24'-7'40'16,"1"14"2"-16,-13 0-2 15,8 10-34-15,0 5-3 16,4 2 1-16,15 3-2 16,4-2 0-16,14 0-1 0,10 0 0 15,8-6-1-15,3 4 1 16,-1 0-1-16,-4 2 0 15,-5 1 0-15,-10 4-1 16,-10 0 1-16,-10 4-1 16,-9-3 1-16,-3-5-3 15,0 0-1-15,-2-22-7 16,24-4-25-16,-15-9-5 15,24-15 0-15,1-25 0 16</inkml:trace>
  <inkml:trace contextRef="#ctx0" brushRef="#br5" timeOffset="326541.6509">7760 11649 97 0,'-49'60'38'15,"9"6"-10"-15,1 8-27 16,13-6-40-16,16-4 0 15,14-15-5-15</inkml:trace>
  <inkml:trace contextRef="#ctx0" brushRef="#br5" timeOffset="327119.7087">8894 11699 83 0,'-4'-16'41'16,"4"16"0"-16,-11 13-1 15,6 14-34-15,-8 12-3 16,5 14-2-16,-4 14 1 16,2 11-2-16,0 5 1 15,4 6-1-15,2-3 0 16,1-5-1-16,9-8-2 0,3-20-6 15,19-8-30-15,-6-25 1 16,17-12-2-16,0-25-1 16</inkml:trace>
  <inkml:trace contextRef="#ctx0" brushRef="#br5" timeOffset="327292.726">9245 12030 87 0,'-20'-6'39'0,"5"28"0"15,-13 4 1-15,10 18-34 16,-4 6-4-16,6 6 1 15,5 2-2-15,8-4-2 16,11-6-2-16,6-20-6 16,17-5-30-16,0-23 2 0,12-8-2 15,-6-25-3-15</inkml:trace>
  <inkml:trace contextRef="#ctx0" brushRef="#br5" timeOffset="327436.7404">9324 11639 85 0,'-26'-28'38'15,"11"17"-3"-15,15 11-4 16,0 0-64-16,24 23-3 16,4-7-3-16,17 8 2 15</inkml:trace>
  <inkml:trace contextRef="#ctx0" brushRef="#br5" timeOffset="327697.7665">10179 11633 89 0,'-14'-31'39'16,"-16"-3"0"-16,1 14-2 16,-12 5-34-16,-2 12 1 15,-4 11 0-15,0 22 1 16,-1 15-2-16,4 19 0 15,4 13-1-15,9 15-1 16,6 6 0-16,9 3-1 16,11 1-3-16,5-15-8 0,21 0-28 15,-12-22-2-15,12-10 1 16,-9-25-1-16</inkml:trace>
  <inkml:trace contextRef="#ctx0" brushRef="#br5" timeOffset="327885.7853">9672 12101 101 0,'0'0'41'0,"2"-10"1"16,15 24-6-16,6-10-33 15,10 1-1-15,11-6-3 16,10-9-1-16,10 1-4 15,-4-20-27-15,16 5-7 16,-6-17 0-16,6 3-1 0</inkml:trace>
  <inkml:trace contextRef="#ctx0" brushRef="#br5" timeOffset="328064.8032">10535 11497 93 0,'-27'15'40'0,"9"24"4"15,-10 7-3-15,3 19-38 16,-1 10 0-16,6 12 0 15,1 4-2-15,3 3-3 16,9 0-11-16,-7-19-26 16,17-3-3-16,-7-25 4 15,14-6-5-15</inkml:trace>
  <inkml:trace contextRef="#ctx0" brushRef="#br5" timeOffset="328231.8199">10240 11958 100 0,'-9'-23'43'0,"-3"1"0"15,12 22-2-15,28-13-38 16,-3 8-3-16,21 9-16 16,-4-13-23-16,19 4-3 15,-3-6 1-15,17 3-3 16</inkml:trace>
  <inkml:trace contextRef="#ctx0" brushRef="#br5" timeOffset="328755.8723">12070 11536 67 0,'-22'-43'40'0,"-18"-3"0"15,-2 8 2-15,-16 0-31 16,4 24-4-16,-9 12-1 15,6 19-1-15,-1 24-2 16,5 18 1-16,2 15-3 16,7 16-1-16,4 10 1 15,11 5-1-15,7 1 0 16,9-6-1-16,11-8-2 0,3-19-7 15,27-6-29-15,-10-26 0 16,12-11-1-16,-9-24-1 16</inkml:trace>
  <inkml:trace contextRef="#ctx0" brushRef="#br5" timeOffset="329523.9491">11332 11988 101 0,'0'0'42'16,"0"0"1"-16,35 9-2 15,6-11-40-15,10-5-1 16,12 4 0-16,8-5 0 16,11 2 0-16,2-1 0 0,-1 3 0 15,-4 1-1-15,-4 5 1 16,-9 2 0-16,-14-2 0 15,-9 3 0-15,-13-2 0 16,-12 1 0-16,-18-4 1 16,0 0 0-16,-11 9-1 15,-10-3 1-15,-2 7 0 16,-2 6 0-16,-4 5 0 15,4 5 0-15,6 4-1 16,8 2 1-16,9 0-1 16,11-4 1-16,13-6-1 15,8-10 0-15,10-10 0 16,4-9 0-16,1-8 0 0,-1-10 0 15,-5-8 0-15,-5-5-1 16,-9-2 1-16,-8-2 0 16,-7-3 0-16,-8 6 0 15,-5 3 0-15,-5 4 0 16,-6 9 0-16,-1 7-1 15,1 4 1-15,5 6 1 16,9 3-1-16,0 0 0 16,0 14 0-16,16-8 0 15,6-3 0-15,10 1 0 16,2-1 0-16,4 3 0 15,0 0 1-15,-3 4-1 16,-2 6 0-16,-8 4 1 16,-3 3-1-16,-7 7 1 0,-10 2-1 15,-1 5 0-15,-4-2 0 16,-3 1 0-16,-2-6 0 15,3-2 1-15,-3-5-1 16,3-10 1-16,2-13 0 16,0 0-1-16,7-17 1 15,2-13 0-15,6-9 0 16,2-9-1-16,1-1 0 15,5-4-1-15,0 4-1 16,-2 7 0-16,2 11 0 16,-5 5-2-16,5 16-3 15,-9-3-7-15,18 25-9 16,-17-18-5-16,24 14-12 15,-5-7-1-15,17 5 1 16,6-6 1-16</inkml:trace>
  <inkml:trace contextRef="#ctx0" brushRef="#br5" timeOffset="329748.9716">13474 11883 98 0,'-28'-1'41'16,"-13"-6"2"-16,4 9-1 15,-6 2-39-15,2 9 0 16,1 8-1-16,4 9 1 15,2 6-1-15,11 6 0 16,7 3-1-16,11 0 0 16,11-7-1-16,13-6-2 15,13-4-3-15,0-21-8 0,25 8-11 16,-14-29-11-16,18 1-6 15,-4-16-2-15,5 4 2 16</inkml:trace>
  <inkml:trace contextRef="#ctx0" brushRef="#br5" timeOffset="330079.0046">13625 12018 86 0,'-9'20'41'0,"9"-20"-1"16,1 23 2-16,10-22-33 15,15 4-6-15,10-5 0 16,2-6 0-16,2-3-2 15,7-5 1-15,-5-4-1 16,-4-2 0-16,-9-2-1 0,-3-2 0 16,-9-4 1-16,-9 0-1 15,-8 4 0-15,-10 3 1 16,-10 7 0-16,-12 11 0 15,-5 11 1-15,-10 13-1 16,-1 12 0-16,2 12 1 16,3 4-1-16,9 2-1 15,19 0-2-15,12-7-1 16,27-4-8-16,10-20-4 15,40 4-8-15,1-34-10 16,40 5-9-16,9-20-2 16,30-3 2-16</inkml:trace>
  <inkml:trace contextRef="#ctx0" brushRef="#br5" timeOffset="330526.0493">15005 11761 71 0,'-24'-7'40'0,"3"22"-2"15,-11 7 2-15,-5 16-34 16,-14 7-4-16,-6 14 1 16,-5 2-2-16,0 2 0 15,7-5-3-15,4-11-3 16,25-6-27-16,3-29-6 15,23-12 1-15,6-23-1 16</inkml:trace>
  <inkml:trace contextRef="#ctx0" brushRef="#br5" timeOffset="330673.064">14644 11903 87 0,'4'-41'40'16,"-1"24"1"-16,-9 4 1 15,6 13-34-15,0 26-3 16,7 5-1-16,15 2-2 16,15 7-2-16,21 2-5 15,12-15-17-15,29 5-18 16,6-15-1-16,16-4-2 15,2-18-1-15</inkml:trace>
  <inkml:trace contextRef="#ctx0" brushRef="#br5" timeOffset="332167.2134">15756 11443 58 0,'13'-18'38'16,"-11"3"-1"-16,-2 15 0 15,0 0-31-15,-4 26 0 16,-7 0-2-16,3 12 2 0,-5 10-2 15,2 6-3-15,-5 6 1 16,3 3-1-16,-2 1 1 16,1-3-1-16,1-7 0 15,3-9-3-15,-1-12 3 16,7-13 0-16,4-20 0 15,3-14-1-15,9-16 1 16,4-17 0-16,1-12-1 16,7-7 2-16,-1-10-2 15,-1 0 1-15,0 0-1 16,-6 10 1-16,-1 9-2 15,-6 14 2-15,-4 14 0 16,-5 14-1-16,0 15 0 0,-5 17 1 16,2 10-1-1,4 6 1-15,5 0 0 0,9 1 0 16,13-6 0-16,8-8 1 15,9-9-1-15,9-10 0 16,6-11-1-16,3-5 1 16,-6-5 0-16,-6 0-1 15,-11 0 0-15,-8 4 1 16,-9 7-1-16,-11 7 0 15,-7 13 1-15,-8 11-1 16,-2 9 1-16,-3 10 1 16,0 8-2-16,0 4-2 15,6 2 0-15,2-4-4 16,18 4-10-16,-10-21-15 0,27 3-8 15,-10-19-3-15,17-3 1 16</inkml:trace>
  <inkml:trace contextRef="#ctx0" brushRef="#br5" timeOffset="332476.2443">16666 11736 82 0,'0'0'41'0,"-28"-10"-3"16,14 20 0-16,-9-1-33 15,12 16-2-15,-3 5-1 16,5 11-2-16,6-1 2 15,-1 1-3-15,7-3 3 16,1-4 0-16,4-8 0 16,2-8-1-16,-10-18 0 15,18 2 0-15,-11-16 0 0,0-9-1 16,-1-5 1-16,0-7-1 15,3-8 1-15,1-2 2 16,5 1-4-16,7-2 2 16,7 7-3-16,1-1 0 15,13 12-8-15,-10-9-13 16,18 20-16-16,-8-4-2 15,9 12 0-15,-9-4 0 16</inkml:trace>
  <inkml:trace contextRef="#ctx0" brushRef="#br5" timeOffset="332716.2683">17727 11258 86 0,'8'26'40'0,"-21"1"1"15,3 19 0-15,-12 9-32 16,-1 11-4-16,-4 8-3 16,0 7 0-16,2-1-1 15,0-1-3-15,8-6-2 16,-1-16-8-16,21 1-23 15,-11-26-7-15,15-4 2 16,-7-28-1-16</inkml:trace>
  <inkml:trace contextRef="#ctx0" brushRef="#br5" timeOffset="332880.2847">17592 11679 92 0,'0'-14'41'16,"0"2"0"-16,0 12 0 15,11 5-34-15,9 1-7 16,6 2-8-16,-3-14-30 15,20 4-1-15,-3-13-2 16,14 0 1-16</inkml:trace>
  <inkml:trace contextRef="#ctx0" brushRef="#br5" timeOffset="333054.3021">18182 11244 93 0,'-32'53'41'0,"-2"19"1"0,-7 2-2 16,11 8-38-16,3-3-1 15,7-5-5-15,20 3-19 16,0-21-16-16,22-6 0 16,3-17-4-16,19-10 3 15</inkml:trace>
  <inkml:trace contextRef="#ctx0" brushRef="#br5" timeOffset="333370.3337">18605 11582 90 0,'-26'3'40'16,"6"12"3"-16,-13 0-3 0,12 9-31 16,-5 0-4-16,7 5-3 15,6-4 1-15,11-1-2 16,11-5 1-16,9-3-4 15,6-5 3-15,5-2-3 16,0-3 2-16,-1 4 1 16,-6 0-1-16,-8 3 1 15,-12 5 0-15,-8 6-1 16,-8-2 0-16,-5 4 0 15,-3-3-3-15,-4-9-8 16,16 5-10-16,-9-25-12 16,19 6-8-16,9-32 1 15,17 3-4-15</inkml:trace>
  <inkml:trace contextRef="#ctx0" brushRef="#br5" timeOffset="333513.348">18536 11160 97 0,'-47'38'39'15,"3"16"-3"-15,8 11-29 16,8-3-45-16,13 2 0 16,6-10-3-16</inkml:trace>
  <inkml:trace contextRef="#ctx0" brushRef="#br5" timeOffset="334234.4201">19700 11620 68 0,'-26'-18'39'16,"-3"7"-3"-16,-17 3 4 15,-1 15-19-15,-9 1-15 16,1 13 1-16,1 8-1 16,6 8-4-16,2 2 2 15,12 4-3-15,16-2 2 0,9 0-4 16,18-9 3-16,14-10-4 15,12-12 3-15,18-11 0 16,10-15-1-16,11-14 1 16,2-12-1-16,1-11 0 15,0-9 0-15,-5-7 1 16,-8-5-1-16,-13 3 0 15,-12 4 0-15,-12 11 1 16,-13 16-1-16,-12 17 0 16,-2 23 0-16,-28 23 0 15,2 22 0-15,-2 18 3 16,0 12-3-16,5 5-1 15,12 4-1-15,7-8-3 0,22-5-6 16,3-28-11-16,30 3-9 16,-6-28-11-16,18-10 2 15,-4-20 0-15</inkml:trace>
  <inkml:trace contextRef="#ctx0" brushRef="#br5" timeOffset="334414.4381">20356 11575 100 0,'-24'-3'39'16,"1"21"4"-16,-10 7-3 15,3 16-36-15,2 6-1 16,4 7-2-16,9 2 0 16,7-7-4-16,9 0-3 15,3-23-17-15,21 0-16 0,-2-24 1 16,16-4-4-16,-2-22 2 15</inkml:trace>
  <inkml:trace contextRef="#ctx0" brushRef="#br5" timeOffset="334542.4509">20388 11292 83 0,'-19'-14'26'0,"10"6"-26"16,9 8 0-16,20 10-34 15,10 6-2-15</inkml:trace>
  <inkml:trace contextRef="#ctx0" brushRef="#br5" timeOffset="334864.4831">20810 11499 74 0,'-2'20'41'0,"-23"-8"-2"16,1 6 2-16,-14-12-19 15,2 5-17-15,-3-2-2 16,3 3 0-16,4-1-2 16,7 3 3-16,10-2-3 15,12-1 3-15,11 0-3 16,16 0 1-16,10-3-1 15,4 4 2-15,6-1-3 16,-1 3 0-16,-4 6 1 16,-10-1-3-16,-10 4 2 15,-15 5-3-15,-14 3 3 16,-10 2-2-16,-6-1 2 15,-7-6-3-15,4 0 0 0,1-14-2 16,23 5-11-16,-3-30-8 16,31 0-16-16,5-20 0 15,27-3-2-15,-2-16 1 16</inkml:trace>
  <inkml:trace contextRef="#ctx0" brushRef="#br5" timeOffset="335067.5034">21326 11108 103 0,'-8'16'41'15,"-15"17"0"-15,1 21-1 16,-8 9-37-16,-2 9 1 16,6 6-3-16,1 5 3 15,4-2-4-15,6-6-2 0,4-7-2 16,-2-17-5-16,18 1-15 15,-16-26-18-15,12-3 2 16,-11-23-3-16,10 0 3 16</inkml:trace>
  <inkml:trace contextRef="#ctx0" brushRef="#br5" timeOffset="335225.5192">21013 11585 103 0,'-2'-21'42'0,"2"-3"1"16,14 13-1-16,-3 0-34 15,16 5-6-15,9 4-4 16,3-9-8-16,18 13-8 15,-12-18-12-15,17 11-12 0,-7-13 0 16,7 11-2-16,-7-8 1 16</inkml:trace>
  <inkml:trace contextRef="#ctx0" brushRef="#br5" timeOffset="335811.5778">21829 11563 83 0,'5'-23'38'16,"0"13"-1"-16,-12-6 1 15,3 1-33-15,-15 4-1 16,-4 10-1-16,-13 2 2 16,-7 14-2-16,-9 7 2 15,0 17 1-15,-4 3-2 16,5 9-1-16,7 0 0 15,12 3-2-15,10-3 1 16,19-10-1-16,18-8 0 0,14-14-4 16,17-10 3-16,9-10 1 15,11-10-2-15,4-12 1 16,-3-8 0-16,-1-6 3 15,-9-5-4-15,-7-3 1 16,-11 3-1-16,-10 2 1 16,-11 6-1-16,-8 10 0 15,-10 9 0-15,0 15-3 16,-14 6 4-16,1 12 0 15,5 13-2-15,1 5-1 16,7 5-1-16,0-5-6 16,23 9-8-16,-12-21-8 15,26 7-13-15,-4-18-1 16,12-5 0-16,-4-14 3 15</inkml:trace>
  <inkml:trace contextRef="#ctx0" brushRef="#br5" timeOffset="336179.6146">22428 11572 101 0,'-25'11'39'16,"17"9"4"-16,-14 1-5 16,1 13-31-16,3 4-3 15,0 7-2-15,0-2 0 16,3 1-1-16,4-4 1 15,6-6-3-15,3-9 2 16,4-12-3-16,-2-13 2 16,24-10 0-16,-4-9 1 15,5-13-1-15,1-5 1 0,3-6 0 16,2-2 0-16,0 0 0 15,0 1 0-15,1 7 0 16,-7 7-1-16,-2 13 0 16,-2 10 0-16,-3 11 2 15,-9 9-2-15,-1 13 0 16,-3 7-2-16,-8 3-4 15,9 7-4-15,-8-12-7 16,17 13-6-16,-13-21-10 16,24 7-8-16,-2-21-2 15,18 4 4-15</inkml:trace>
  <inkml:trace contextRef="#ctx0" brushRef="#br5" timeOffset="336434.6401">23162 11664 104 0,'-7'-30'41'16,"-2"15"1"-16,-19-7-9 15,-4 16-26-15,-11 10-2 16,-4 9 2-16,-2 6-3 16,0 10 2-16,4 4-4 15,9 3 0-15,10 0 0 16,17-5-2-16,19-2 0 15,15-11-6-15,17 1 2 16,0-16-9-16,20 4-1 16,-11-17-5-16,16 9-6 15,-20-24-11-15,9 8-6 16,-14-12 3-16,1 6 0 15</inkml:trace>
  <inkml:trace contextRef="#ctx0" brushRef="#br5" timeOffset="336788.6755">23372 11685 110 0,'-6'18'44'15,"-7"-10"-1"-15,12 12-2 16,1-20-37-16,6 22 0 16,4-20-2-16,11-2-1 15,5-4 0-15,5-8 0 16,6-3-1-16,2-5-1 15,0 0 1-15,-6-7-2 16,0 1 1-16,-7-1-1 16,-12 4 1-16,-12 3-1 0,-16 7 2 15,-12 8 0-15,-18 10 0 16,-13 8 2-16,-4 14-1 15,-7 10 1-15,7 9 0 16,7 4-2-16,15-2 1 16,21-1-2-16,26-9 0 15,21-8-5-15,25-7-4 16,3-20-5-16,25 2-2 15,-6-23-4-15,23 8-7 16,-23-19-14-16,8 1-2 16,-7-8 7-16</inkml:trace>
  <inkml:trace contextRef="#ctx0" brushRef="#br2" timeOffset="343505.3471">1594 13701 13 0,'2'-13'25'0,"-2"13"-13"16,0 0 1-16,-7-15 1 15,7 15 3-15,0 0-1 16,0 0-1-16,0 0-2 15,0 0-3-15,-7-11-1 16,7 11-2-16,0 0 1 16,7 25-1-16,-8-7-2 0,2 11 0 15,0 8-2-15,-1 10 0 16,-2 9-2-16,0 9-1 15,-3 8 0-15,-1 4-1 16,-2 0 0-16,2 2-1 16,6-3-2-16,-2-17-4 15,17-2-28-15,-9-23-1 16,16-13-1-16,-7-28 0 15</inkml:trace>
  <inkml:trace contextRef="#ctx0" brushRef="#br2" timeOffset="344035.4001">1313 13751 82 0,'-26'-3'40'15,"26"3"-2"-15,0 0 1 16,17-21-36-16,18-4-1 15,15-6 0-15,10-6 0 16,14-3 0-16,6 0 0 16,6 2-1-16,-8 8 0 15,-6 8 0-15,-7 12 1 16,-9 11-2-16,-10 15 1 15,-12 14-1-15,-15 16 1 16,-2 12 0-16,-8 10-2 16,-7 11 2-16,0 6-1 0,-5 3-1 15,-2-1 1-15,0-8-1 16,0-9 1-16,5-12-1 15,0-13 1-15,9-15-1 16,2-16 2-16,4-16-1 16,3-15 1-16,2-16-1 15,5-9 1-15,0-8-1 16,0-4 1-16,-3 1 0 15,1 4 0-15,-4 9 0 16,-4 14 0-16,-1 14 1 16,-3 18-2-16,-1 17 0 15,-5 18-1-15,0 10-1 16,0 11 0-16,3 5-2 15,2 0-1-15,5-13-3 16,17 3-6-16,-14-34-15 0,27-1-10 16,-6-26-1-16,10-11 1 15,-6-19 1-15</inkml:trace>
  <inkml:trace contextRef="#ctx0" brushRef="#br2" timeOffset="344347.4313">2716 14027 75 0,'-22'6'40'16,"13"12"-1"-16,-3-5 1 15,20 1-36-15,3-5-1 16,10-5 0-16,12-8 0 16,5-7-1-16,3-8-1 15,3-4 1-15,-6-8 0 16,-5-4-1-16,-11-1 0 0,-11 2 1 15,-7 4-1-15,-15 4 0 16,-10 8 0-16,-4 9 1 16,-7 16-2-16,-2 13 1 15,2 12-1-15,3 14 0 16,10 6 0-16,6 7 0 15,13-1 0-15,13-4-3 16,17-11-2-16,4-22-11 16,34 1-14-16,-1-29-11 15,28-8 0-15,4-23-2 16</inkml:trace>
  <inkml:trace contextRef="#ctx0" brushRef="#br2" timeOffset="344787.4753">4155 13362 82 0,'13'-19'40'15,"-10"2"0"-15,-3 17 0 16,9 14-37-16,-6 17-1 15,0 16-1-15,-1 21 1 16,-3 15-1-16,0 15 0 16,-3 5-1-16,-1 2 0 15,5-3-2-15,1-14-2 16,12-12-5-16,-5-32-20 15,19-6-8-15,-3-30-3 16,13-10-1-16,-7-25 1 16</inkml:trace>
  <inkml:trace contextRef="#ctx0" brushRef="#br2" timeOffset="344970.4936">4020 13887 98 0,'-13'22'41'0,"13"-22"0"16,13 22-9-16,16-26-31 15,21-8 0-15,14-9-1 16,9-3-3-16,12 2-4 16,-9-17-23-16,17 18-8 15,-15-11-2-15,6 13 0 16</inkml:trace>
  <inkml:trace contextRef="#ctx0" brushRef="#br2" timeOffset="345427.5393">4811 13739 82 0,'-21'26'41'16,"-12"-4"-2"-16,14 13 2 15,1-3-37-15,2 7-2 16,2 3 1-16,8 3-1 16,4-2 0-16,7 1-2 15,8-7 1-15,7-10-1 16,9-11 0-16,13-15 1 15,1-16-1-15,13-12 0 16,0-11 1-16,-1-5 1 16,-9-4-1-16,-4 1 1 15,-9 7-1-15,-9 9 1 16,-10 11-1-16,-14 19 0 0,0 0-2 15,-7 27 1-15,-1 6-1 16,-1 9 0-16,4 5-1 16,8 3 1-16,3-2 0 15,7-5 0-15,9-12 2 16,10-13-2-16,5-18 1 15,6-17 1-15,-2-14-1 16,6-14 2-16,-8-12 0 16,-2-6-1-16,-10-2 0 15,-6 0-1-15,-11 7-1 16,-6 5-1-16,-4 19-3 15,-6 1-7-15,6 33-10 16,-5-13-7-16,17 26-10 16,-5 1-1-16,17 11 1 15,-2-5 1-15</inkml:trace>
  <inkml:trace contextRef="#ctx0" brushRef="#br2" timeOffset="345728.5694">5919 13787 74 0,'16'-5'41'15,"-17"-8"-2"-15,1 13 3 16,-20-4-31-16,3 18-3 15,-11 3-3-15,5 12 0 16,-6 6-2-16,8 5-2 16,6-1 0-16,12 3 0 15,10-10 0-15,12-7-1 16,15-11 1-16,11-15-2 0,6-13 2 15,4-10 0 1,-7-9 0-16,-5-7 0 0,-12-5 0 16,-13 2-1-16,-16-2-1 15,-17 3-1-15,-12 11-3 16,-11-4-7-16,6 25-6 15,-18-13-6-15,22 28-5 16,-12-9-9-16,20 14-4 16,6 1 0-16</inkml:trace>
  <inkml:trace contextRef="#ctx0" brushRef="#br2" timeOffset="346172.6138">7199 13232 71 0,'-3'-16'40'0,"3"16"-1"0,-11 7 2 15,8 17-35-15,-11 10-1 16,3 18-1-16,-2 13-2 15,3 13 0-15,-2 7 0 16,0 7 0-16,6-1-2 16,0-4-1-16,8-5-4 15,0-21-4-15,18-4-24 16,-12-27-6-16,14-10-3 15,-4-25 1-15</inkml:trace>
  <inkml:trace contextRef="#ctx0" brushRef="#br2" timeOffset="346923.6889">7046 13698 71 0,'-31'-7'41'16,"-1"0"-1"-16,21 14 2 16,11-7-28-16,19 13-9 15,19-12-1-15,20 0-2 16,12-1 1-16,14-1-2 15,5 0 0-15,1 2 0 16,-4 1 0-16,-11 4-1 16,-13 2 1-16,-11 3-1 15,-21-2 0-15,-14 2 0 16,-16-11 1-16,-11 19-1 15,-13-12 1-15,-6 1-1 16,-6 3 0-16,-3 9 1 16,2 7-1-16,3 0 0 15,5 10 0-15,10 0 0 0,12-1 0 16,13-3 0-16,14-9 0 15,16-11-1-15,14-14 2 16,9-9-1-16,6-16 1 16,-5-6-1-16,-3-8 1 15,-9-7 0-15,-13 0-1 16,-16-1 1-16,-17 3-1 15,-10 7 1-15,-12 8-1 16,-6 9 0-16,-7 11 0 16,2 7 0-16,2 9 0 15,7 7 0-15,9 5 0 16,12 2 0-16,13-6 0 15,11-4 0-15,15-5 0 16,10-5 0-16,5-6 0 0,0-1 0 16,2 1 0-16,-7 3 1 15,-6 5-1-15,-8 7 0 16,-9 12 1-16,-9 10-1 15,-9 8 0-15,-7 9 0 16,-5 3-1-16,0 1 1 16,-2 0-1-16,-1-3 1 15,2-11-1-15,1-9 1 16,8-16 0-16,-3-13 0 15,12-12 0-15,-2-16 0 16,4-12 1-16,1-12 0 16,1-6 0-16,1-4-1 15,1-3 0-15,0 7 0 16,1 4-2-16,0 9-1 0,5 18-4 15,2-3-6-15,25 26-4 16,-6-15-4-16,37 27-4 16,-8-20-2-16,36 20-2 15,-7-13-10-15,20 0 4 16</inkml:trace>
  <inkml:trace contextRef="#ctx0" brushRef="#br2" timeOffset="347584.755">9272 13662 80 0,'0'0'40'0,"-5"-12"1"15,-9-8-3-15,-1 17-34 16,-8-1 1-16,-4 10-2 16,-8 7 1-16,-4 10-1 15,-7 8 0-15,2 12 0 16,-2 4 0-16,5 0-1 0,7-1 0 15,9-4-2-15,13-11 1 16,17-13 0-16,14-18-1 16,17-10 0-16,11-15 1 15,14-6 0-15,2-5 0 16,0-5-1-16,-5 4 1 15,-6 4 0-15,-13 11 0 16,-12 9-1-16,-16 15 0 16,-12 10 0-16,-11 16 0 15,-9 10-1-15,-8 13 1 16,-4 11-1-16,0 8 1 15,0 5-1-15,1 1 1 16,9-1 0-16,0-8 0 16,9-6 0-16,12-12 0 15,2-12 0-15,7-17 0 0,7-11 0 16,5-20 1-16,8-12-2 15,2-13 1-15,5-5-1 16,4-13-1-16,2-7-2 16,8 3-3-16,-5-9-5 15,13 19-4-15,-16-15-5 16,19 26-3-16,-21-14-3 15,19 25-2-15,-22-3-11 16,2 7 4-16</inkml:trace>
  <inkml:trace contextRef="#ctx0" brushRef="#br2" timeOffset="348012.7978">9831 13650 87 0,'10'-12'42'0,"-10"12"-1"15,0 0 0-15,-15 21-34 16,2 7-1-16,-7 9-2 16,4 8-1-16,-6 1 0 15,3 1-2-15,7-4 0 16,6-5 0-16,8-12 0 15,12-10-1-15,7-13 0 16,11-15 0-16,6-11 0 16,4-6 1-16,4-8 0 15,-3-4 0-15,-5-3-1 0,-6 4 1 16,-7 6-1-16,-6 5 0 15,-9 9 0-15,-10 20 0 16,0 0 0-16,0 0 0 16,-10 28 0-16,3 2-1 15,2 9-1-15,2-3-3 16,7 7 0-16,4-16-5 15,13 7-6-15,-6-27-4 16,22 12-3-16,-12-34-3 16,21 10-2-16,-14-23-5 15,8 3-4-15,-4-6 3 16</inkml:trace>
  <inkml:trace contextRef="#ctx0" brushRef="#br2" timeOffset="348350.8316">10372 13692 101 0,'-9'7'42'0,"-5"-8"1"16,16 17-4-16,-2-16-37 15,26-3 1-15,1 1-2 16,7-1 0-16,9-1 0 16,2-3 0-16,4-5-1 15,-5 2 1-15,-5-6-1 16,-4 1 0-16,-11-5 0 15,-8-2 0-15,-9-1 0 16,-10 0 0-16,-12 3 1 16,-5 6-1-16,-11 8 0 15,-4 7 0-15,-7 10 0 16,3 14 1-16,1 10-1 0,3 8 0 15,11 4 0-15,4 4-2 16,20-2-2-16,6-14-5 16,26 10-7-16,4-31-4 15,33 9-8-15,-6-33-5 16,37 4-9-16,4-18 1 15,20-5 2-15</inkml:trace>
  <inkml:trace contextRef="#ctx0" brushRef="#br2" timeOffset="348827.8793">11305 13501 82 0,'-19'-24'42'15,"3"20"-1"-15,-13-1 1 16,2 13-37-16,-9 2-2 16,3 13 1-16,-4 2-2 15,5 8 0-15,3-2 0 16,10 1 0-16,8-4 0 15,11-4 0-15,11-8-1 16,11-5-1-16,7-8 1 0,8-2-1 16,1-1 0-16,-3 4 1 15,-6 1-1-15,-11 8 1 16,-13 7-1-16,-10 9 1 15,-12 2-2-15,-7 2 1 16,-2 3-1-16,-5-6-2 16,6 0-1-16,3-13-6 15,21 6-8-15,-9-29-6 16,26 16-6-16,-11-25-9 15,17 0-3-15,-1-10 2 16</inkml:trace>
  <inkml:trace contextRef="#ctx0" brushRef="#br2" timeOffset="349560.9526">12512 13432 57 0,'-36'6'40'0,"0"10"-1"16,-15-4 2-16,6 24-19 15,-19-9-18-15,8 8-1 16,0 2 1-16,5 8-1 15,3 3-1-15,12 2 1 0,12 1-1 16,11-7-1-16,18-11 0 16,17-6 0-16,14-14 0 15,13-15-1-15,8-13 0 16,6-11 0-16,1-11 1 15,0-5 0-15,-8-4 0 16,-11-4-1-16,-10 6 1 16,-12-2-1-16,-12 9 0 15,-11 4 0-15,-6 12 0 16,-8 9 0-16,-5 12 0 15,-2 14 0-15,4 11 0 16,-1 11 0-16,5 6 0 16,6 4 0-16,8 1 0 15,11-8-1-15,14-3-2 0,4-15 0 16,13-8-4-16,5-19-7 15,18 6-6-15,-14-32-8 16,16 13-11-16,-19-15-1 16,4 9 3-16,-18-7 1 15</inkml:trace>
  <inkml:trace contextRef="#ctx0" brushRef="#br2" timeOffset="349852.9818">12943 13639 4 0,'-3'-18'16'0,"3"18"7"15,-19 14 12-15,5 9 3 16,-12-5 0-16,11 20 0 16,-9-9-30-16,11 15-2 15,-1-11-2-15,12 6-1 16,-3-9-1-16,7-3 0 15,5-12-1-15,5-7 1 16,1-15-1-16,5-12 0 0,5-8 1 16,-3-12-2-16,-1-11 2 15,0-5-1-15,-6 1 1 16,-6-1-2-16,-2 5 0 15,-6 6 0-15,-2 10 0 16,1 7 0-16,2 11 0 16,0 16-1-16,18-7 0 15,3 9-2-15,11 7-2 16,-2-13-9-16,26 18-7 15,-14-24-6-15,20 10-12 16,-11-12-2-16,5 5 1 16</inkml:trace>
  <inkml:trace contextRef="#ctx0" brushRef="#br2" timeOffset="350192.0157">13422 13511 80 0,'-18'34'42'16,"1"-11"-1"-16,13 5 1 15,1-17-30-15,16 3-10 16,11-7 0-16,12-6 0 15,10-9 0-15,3-5-1 16,1-5-1-16,0-5 1 16,-8-7-1-16,-9 1 0 15,-12-2 1-15,-13 0-1 16,-15 2 0-16,-11 4 0 15,-12 7 1-15,-9 7 0 16,-5 15-1-16,-10 14 1 16,1 17 0-16,-1 14 0 0,5 10 0 15,12 6 0-15,12 1-1 16,12-6-2-16,24-3-4 15,10-26-5-15,31-3-6 16,0-32-6-16,35 6-9 16,-7-25-10-16,26 0-1 15,8-18 2-15</inkml:trace>
  <inkml:trace contextRef="#ctx0" brushRef="#br2" timeOffset="350957.0922">14635 13473 85 0,'6'20'39'0,"1"-7"-1"0,16 11-4 16,0-13-30-16,15-4-3 15,7-4 0-15,8-9 0 16,-1-7 0-16,-1-3-1 15,-7-5 0-15,-10-5 1 16,-12 0-1-16,-8-1 1 16,-18 1-1-16,-12 4 1 15,-10 2 1-15,-6 6-1 16,-8 6 0-16,2 7 1 15,-5 8 0-15,6 9 0 16,3 9-1-16,8 7 1 16,10 9-1-16,9 4 0 15,11 1-1-15,9 0 0 16,15-1-3-16,9-11-1 15,16 6-11-15,-2-28-9 0,26 7-15 16,-7-21-1-16,10-2-1 16,-2-19 1-16</inkml:trace>
  <inkml:trace contextRef="#ctx0" brushRef="#br2" timeOffset="351500.1465">15708 13438 87 0,'0'0'37'0,"-11"-37"-6"16,11 28-3-16,-15-15-21 0,1 8-3 16,-8 0 1-1,-4 12-1-15,-9 6-1 0,-2 15 1 16,-8 6-1-16,-3 14 0 15,-2 5 0-15,7 8-1 16,5-2-1-16,10-3 1 16,12-5-1-16,14-11 0 15,15-12-1-15,13-13 0 16,15-15 0-16,7-11 0 15,7-10 0-15,1-4 0 16,-3-4 0-16,-5 1-1 16,-7 1 1-16,-9 8 1 15,-11 5-1-15,-8 10 0 16,-13 15 1-16,0 0-1 15,-27 37 0-15,2 6 0 16,-9 15 1-16,-4 15 0 0,-4 13-1 16,1 4 0-16,2 2 0 15,8-6 0-15,6-8-1 16,11-11 1-16,10-17 0 15,15-15-2-15,12-21 2 16,9-15 0-16,11-16-2 16,8-16 0-16,7-13-1 15,3-13-3-15,11 0-5 16,-11-20-6-16,14 18-6 15,-21-21-2-15,15 23-5 16,-21-7-9-16,2 15 2 16</inkml:trace>
  <inkml:trace contextRef="#ctx0" brushRef="#br2" timeOffset="351912.1877">16319 13370 72 0,'0'0'40'16,"-19"5"-1"-16,7 12 2 16,-13 0-30-16,4 10-6 15,-2 3-1-15,-1 11-1 16,8-5-1-16,2 4 1 15,6-3-1-15,7-5-1 16,7-7 0-16,10-8 0 0,6-12-1 16,6-9 0-16,5-10 0 15,4-11 0-15,-1-8 0 16,1-7 0-16,-3-3 0 15,-5-1 0-15,-4 2 1 16,-1 4-1-16,-7 7 0 16,-5 11-1-16,-12 20 1 15,13-3-1-15,-9 19 0 16,-5 10-2-16,1 13 0 15,-4-1-3-15,11 14-3 16,-4-14-7-16,24 10-6 16,-9-29-3-16,27 5-8 15,-2-19-6-15,18-5 1 16</inkml:trace>
  <inkml:trace contextRef="#ctx0" brushRef="#br2" timeOffset="352445.241">17148 13347 75 0,'-21'-21'40'0,"1"15"-1"15,-16 1 1-15,7 15-33 16,-13 2-1-16,3 19-1 16,0-1-1-16,0 11 0 15,10-3-1-15,11 1 0 16,10-8-2-16,12-3 0 15,16-13 0-15,11-12-1 16,9-8 1-16,6-12-2 16,2-6 1-16,-1-4 0 15,-5-4 0-15,-6 2 0 0,-7 3-1 16,-13 6 1-16,-9 7 1 15,-7 13-1-15,0 0 0 16,-20 16 0-16,7 2 0 16,2 1-1-16,6 2 0 15,6-3-3-15,13-2-2 16,4-19-7-16,21 7-5 15,-8-29-5-15,27 14-4 16,-16-28-5-16,16 5-7 16,-12-15 3-16,3 1 12 15,-7-8 29-15,-13-16 7 16,5 12 6-16,-24-15 6 15,12 22 7-15,-24-2 8 16,6 25 1-16,-18 7-11 0,2 33-21 16,-5 20-3-16,0 24-1 15,-7 12-2-15,5 9-1 16,4 8-2-16,0-5-5 15,15 5-8-15,-11-23-8 16,24 5-9-16,-8-29-10 16,12-3-1-16,-3-18 0 15</inkml:trace>
  <inkml:trace contextRef="#ctx0" brushRef="#br2" timeOffset="353106.3071">18710 13214 59 0,'-15'-13'39'16,"-15"-3"-1"-16,0 15-16 15,-18-14 9-15,6 16-23 16,-11 0-2-16,4 14 0 16,-7 5-2-16,5 11-1 15,0 6-1-15,7 12 0 16,5 2 0-16,7 6-1 15,13-4 0-15,13-4-1 16,14-7 1-16,15-12-1 16,15-14 0-16,12-13 1 15,8-13-1-15,4-12 0 16,1-9 0-16,1-12-1 15,-5 0 0-15,-8-4 0 0,-8 2 0 16,-11 5 0-16,-7 9-1 16,-13 8 0-16,-8 12 1 15,-4 11 0-15,-21 11 0 16,4 10 0-16,-2 9 0 15,3 3-1-15,7 4 0 16,5-5-2-16,17 1 0 16,5-14-3-16,24 3-8 15,-6-27-5-15,24 9-4 16,-16-25-7-16,13 2-5 15,-9-11 2-15</inkml:trace>
  <inkml:trace contextRef="#ctx0" brushRef="#br2" timeOffset="353429.3394">19061 13253 83 0,'-11'-2'38'16,"-15"-2"1"-16,9 19-2 15,-9 1-30-15,9 14-2 16,-2 4-1-16,6 6-2 16,2 3 0-16,4-2 0 15,8-2-1-15,7-6 0 16,4-10 1-16,10-9-1 15,3-13-1-15,6-13 1 16,0-8 0-16,6-8-1 16,0-7 0-16,-2-3 1 15,-3 1-1-15,-1 2 0 16,-5 6 0-16,-5 8 0 15,-4 11 0-15,-17 10-1 0,18 6 0 16,-14 10 0 0,2 6-3-16,-1 0-2 0,13 7-9 15,-9-15-5-15,26 14-5 16,-9-26-5-16,23 8-9 15,-3-15 0-15,14 4 1 16</inkml:trace>
  <inkml:trace contextRef="#ctx0" brushRef="#br2" timeOffset="353805.377">19839 13310 94 0,'-13'-11'40'0,"-15"-10"2"16,4 19-2-16,-17 2-36 15,2 12 0-15,-3 5-2 0,4 14 0 16,0 8-1-1,5 4 0-15,12 0 0 0,12-3 0 16,15-11 0-16,17-12-1 16,12-13 1-16,11-18-1 15,9-13 0-15,4-15 0 16,4-9 0-16,-2-14 0 15,-4-6 1-15,-3-6-1 16,-7-4 0-16,-4 6 1 16,-10 8-1-16,-13 15 1 15,-11 19-1-15,-9 33 0 16,-14 7 0-16,-11 31 0 15,-4 20 0-15,-8 14-2 16,7 10-4-16,-2-10-5 16,18 8-4-16,-6-27-5 0,24 5-6 15,-9-29-3-15,29-3-13 16,4-16 0-16,20-7 4 15</inkml:trace>
  <inkml:trace contextRef="#ctx0" brushRef="#br2" timeOffset="354449.4414">20808 13285 79 0,'-8'-15'38'0,"8"15"-1"15,-24-24 0-15,4 16-33 0,-3 4 0 16,0 8 0-16,-7 2-1 15,-2 11 1-15,0 6-2 16,2 6 1-16,7 3-1 16,1 5 0-16,8 0-1 15,12-6 0-15,11-3 0 16,10-7 0-16,13-10 0 15,7-6 0-15,8-13-1 16,0-6 0-16,0-8 0 16,-4-6 0-16,-6-2 0 15,-10-3 0-15,-14 0-1 16,-13 4 1-16,-7 2-1 15,-13 5 0-15,-6 4 0 16,-6 9 0-16,4 6-1 16,3 3-1-16,3 12-2 0,11-8-4 15,22 15-7-15,-11-19-6 16,43 19-7-16,-6-19-8 15,17 6-1-15,-1-8 2 16,13 8 17-16</inkml:trace>
  <inkml:trace contextRef="#ctx0" brushRef="#br2" timeOffset="354984.4949">21208 13293 64 0,'16'-6'36'0,"-2"2"0"15,-14-9-16-15,0 13 7 16,0 0-20-16,0 0-2 16,-20 2 0-16,14 14-1 15,-3 4-1-15,3 14 0 16,-1 4 0-16,3 9 0 15,-3 1 0-15,3 5-1 0,3-7-1 16,0-6 1-16,1-6-1 16,2-11-1-16,3-12 0 15,-5-11 0-15,17-14 0 16,-6-9 0-16,0-9 0 15,2-8 0-15,2-11 0 16,-1-3 0-16,5-5 0 16,-4 0 0-16,-1 1 0 15,3 8 0-15,1 5 0 16,2 11 1-16,3 9-1 15,2 11 0-15,-1 15 0 16,-1 14 0-16,-3 12 0 16,-2 6-1-16,-4 9 0 0,-7 5 1 15,-4 1-1-15,-10 4 0 16,-7 0 1-16,-6-5 0 15,-4-6-1-15,-4-3 2 16,-2-9-2-16,2-7 2 16,-3-7-1-16,2-6 0 15,-1-2 0-15,2 1 0 16,-5 6 0-16,2 9 1 15,-7 11-2-15,-2 12 1 16,0 13 0-16,-5 12-1 16,4 7-3-16,2-7-6 15,19 9-8-15,-5-29-5 16,30 4-1-16,-5-40-8 15,28-9-10-15,6-27 2 0</inkml:trace>
  <inkml:trace contextRef="#ctx0" brushRef="#br2" timeOffset="355750.5715">21672 13245 59 0,'0'0'38'0,"27"21"-1"15,-19-4 1-15,7 10-17 16,-14 4-19-16,2 7 1 16,-8 7 0-16,-3 6 0 15,-1-2-1-15,-4 3 1 16,-1-8 0-16,2-4-1 15,3-11-1-15,3-6 0 0,6-23 0 16,0 0-1-16,10-22 0 16,0-8 0-16,6-10 0 15,0-10 0-15,4-4 0 16,1-7 0-16,1-2 1 15,1 0-1-15,4 7 1 16,-6 6-1-16,3 7 1 16,0 12-1-16,2 8 0 15,-2 14 0-15,0 13-1 16,1 12 0-16,-4 8-1 15,-4 8 0-15,2 5 0 16,-7 2 1-16,-5 6-1 16,-4-1 1-16,-8 0 1 15,-7-6-1-15,-9-3 1 0,-3-4 1 16,-11-7-1-16,-5-2 0 15,0-6 1-15,-4-2-1 16,0-4 0-16,4 4 1 16,-1 6 0-16,7 3 0 15,2 9-1-15,3 14 1 16,0 11-1-16,2 8 0 15,-1 9-1-15,1 3 0 16,3 3 0-16,3-10-3 16,13 3-7-16,-6-34-8 15,23 1-6-15,-9-40-13 16,28 2-2-16,0-36 0 15</inkml:trace>
  <inkml:trace contextRef="#ctx0" brushRef="#br2" timeOffset="356103.6068">22352 13205 106 0,'-14'30'39'0,"-17"-3"1"16,7 25-10-16,-13-2-26 15,2 6-2-15,1 0 0 16,14-3-1-16,7-5 1 16,17-11-1-16,14-12 0 15,13-16 0-15,14-19-1 16,7-13 0-16,5-9 0 15,-2-10 1-15,-4-3-1 0,-13-2-1 16,-10-2 1-16,-15 1-2 16,-9 6 0-16,-12 5-1 15,-6 11-2-15,-6 3-1 16,8 20-7-16,-13-12-5 15,25 15-6-15,0 0-6 16,15 17-7-16,8-16-1 16,16 5 2-16</inkml:trace>
  <inkml:trace contextRef="#ctx0" brushRef="#br2" timeOffset="356427.6392">22891 13174 107 0,'-24'-3'40'0,"4"10"1"0,-17-10-10 16,4 12-28-16,4-1-2 15,10 6 1-15,5 0-2 16,10 0 0-16,10 1 1 16,10 1-1-16,6-3 0 15,9 2 0-15,1 0 0 16,-2-3-1-16,0 2 2 15,-9 5-1-15,-7 2 0 16,-8 1 1-16,-9 5-1 16,-9 1 0-16,-2 2 0 15,-9 3 0-15,1-3-1 16,0-4-1-16,9-5-2 15,1-14-7-15,24 3-7 16,-6-29-6-16,31 7-5 16,-5-24-9-16,21 3-3 0,-3-15 3 15</inkml:trace>
  <inkml:trace contextRef="#ctx0" brushRef="#br2" timeOffset="356599.6564">23265 13205 94 0,'0'0'41'16,"-13"11"0"-16,-2 19-1 15,-22 6-34-15,13 7-3 16,1 5-1-16,3-1-1 15,5-2-2-15,8-5-2 16,12-4-5-16,-4-22-9 16,25 6-6-16,-9-33-11 15,21 0-7-15,-6-18 0 16,12-1 0-16</inkml:trace>
  <inkml:trace contextRef="#ctx0" brushRef="#br2" timeOffset="356727.6692">23376 12877 97 0,'-14'-39'38'0,"-1"6"-3"15,6 0-15-15,16 15-57 16,5-5 0-16,17 4-3 16,2-7 1-16</inkml:trace>
  <inkml:trace contextRef="#ctx0" brushRef="#br2" timeOffset="356929.6894">23847 12597 78 0,'-6'29'41'15,"-5"22"-1"-15,-19 5 1 0,9 19-20 16,-16 3-18-16,5 11 1 15,-2 1-2-15,7 0-2 16,5-6-1-16,5-8-3 16,13-5-7-16,-8-26-9 15,23 3-8-15,-11-31-12 16,17-3-1-16,-17-14 0 15,25-17 1-15</inkml:trace>
  <inkml:trace contextRef="#ctx0" brushRef="#br2" timeOffset="357087.7052">23547 13167 83 0,'0'0'43'0,"-14"-13"-1"16,25 14 0-16,6-10-22 16,11 0-23-16,12 11-11 15,-8-17-9-15,17 15-16 16,-13-7-2-16,3 9 0 15,-12-5-1-15</inkml:trace>
  <inkml:trace contextRef="#ctx0" brushRef="#br2" timeOffset="357456.7421">23934 13200 86 0,'-13'16'42'15,"13"5"0"-15,0-21-2 16,18 29-27-16,5-28-11 0,9-3-1 15,6-8 0-15,4 0 0 16,2-5 0-16,-1-1 0 16,-5-3 0-16,-6-1 0 15,-9 1 0-15,-12-4-1 16,-11 0 1-16,-13 2-1 15,-12 2 1-15,-8 7-1 16,-14 9 2-16,-3 10 0 16,-5 13-1-16,-1 16 2 15,4 10-2-15,5 11 0 16,15 3-1-16,13-1-1 15,22-3-3-15,12-10-4 16,31-3-5-16,7-26-3 16,36 3-6-16,-10-33-5 0,34 6-5 15,-10-24-11-15,4-6 1 16</inkml:trace>
  <inkml:trace contextRef="#ctx0" brushRef="#br2" timeOffset="358382.8347">2820 14842 51 0,'0'0'39'0,"4"-13"-1"15,-4 13-1-15,-38 12-31 16,9 2-2-16,-11 2-1 15,-7 9 1-15,-3 0-2 16,0 3 1-16,2-2-1 16,9-1 0-16,9-3-1 15,12 1 1-15,12-3-2 16,13-3 1-16,10 1-1 15,10 6 0-15,2-1 0 16,-3 7 1-16,-1 2-1 16,-7 2 0-16,-11 7 1 15,-9-1 0-15,-11 1-1 16,-10-2-1-16,-5-2 1 0,-3-11-2 15,5-5-1-15,4-15-5 16,22-6-10-16,-3-21-8 16,33-1-12-16,0-17-1 15,26-2 0-15</inkml:trace>
  <inkml:trace contextRef="#ctx0" brushRef="#br2" timeOffset="358682.8647">3037 14985 77 0,'0'0'39'16,"-14"-3"-1"-16,1 22-11 15,-7 1-23-15,0 12-1 0,1 5-1 16,5 12 0-16,6 2 0 16,7 1 0-16,8-3 0 15,12-4 0-15,10-14 0 16,9-14-1-16,8-19 0 15,6-13 0-15,0-17 0 16,-1-15-1-16,-8-7 1 16,-6-9-2-16,-17 2 0 15,-13 0-1-15,-17 8 0 16,-15 6-3-16,-7 21-3 15,-15 1-8-15,17 31-8 16,-22-3-3-16,24 23-14 16,-2 3 1-16,20 11 0 15</inkml:trace>
  <inkml:trace contextRef="#ctx0" brushRef="#br2" timeOffset="359180.9145">4650 14532 44 0,'0'-18'42'16,"0"18"-4"-16,2 11-2 15,0 29-14-15,-9 11-21 16,1 19 0-16,-6 16 0 15,0 12 0-15,-2 6-1 0,0-1 0 16,3-7 0-16,0-13-3 16,12-6-7-16,-2-32-25 15,16-11-2-15,0-27-4 16,11-11 3-16</inkml:trace>
  <inkml:trace contextRef="#ctx0" brushRef="#br2" timeOffset="359358.9323">4428 15100 61 0,'-33'12'41'16,"3"-6"-2"-16,25 8 1 16,5-14-35-16,35-3-3 0,12-8-2 15,19-16-4-15,21 4-7 16,-1-25-20-16,17 5-7 15,-5-11-2-15,5 2 0 16</inkml:trace>
  <inkml:trace contextRef="#ctx0" brushRef="#br2" timeOffset="359734.9699">5290 14487 74 0,'-29'27'41'0,"-7"0"-2"15,12 20 3-15,-11 3-39 16,7 10-1-16,-1 6 0 15,5 8-1-15,0 3 0 0,4 4-1 16,4-5 1-16,4-6-2 16,8-9 1-16,7-10 1 15,4-14-1-15,9-17 1 16,4-15-1-16,3-13 0 15,6-14 1-15,-2-9-1 16,-1-6 1-16,1-4-1 16,-3 1 1-16,-10 7-1 15,0 6 1-15,-2 14-1 16,-12 13 0-16,7 20 0 15,-5 11-1-15,-4 10-1 16,5 7-2-16,2 0-1 16,12 5-6-16,-4-20-7 15,26 5-6-15,-14-29-4 16,22 2-8-16,-8-24-3 0,8-3 1 15</inkml:trace>
  <inkml:trace contextRef="#ctx0" brushRef="#br2" timeOffset="360072.0036">5566 15061 63 0,'0'0'40'0,"11"11"-1"16,7 0 0-16,4-6-36 15,0 4-1-15,4-6 0 16,1-1 0-16,-1-5-1 15,-1-5 1-15,2-7-1 16,-6-4 0-16,-5-7 0 16,-3-4 0-16,-10-1-1 0,-4-1 0 15,-11 4 0-15,-6 7 0 16,-9 12 0-16,-10 14 0 15,-6 13 0-15,-2 15 1 16,-1 12 0-16,3 10 0 16,6 4-1-16,16-2 1 15,15-6-1-15,16-15-4 16,29-7-11-16,2-30-7 15,39 3-7-15,1-31-12 16,28-1-1-16,0-15 0 16</inkml:trace>
  <inkml:trace contextRef="#ctx0" brushRef="#br2" timeOffset="360944.0908">6740 14848 54 0,'13'-8'38'15,"-13"8"0"-15,5 14-2 16,-8 6-32-16,-1 19-2 16,-2 5 0-16,0 11 1 0,-4 8-1 15,3 2 1-15,-2-8-1 16,4 0 0-16,0-13 0 15,5-12-1-15,0-14 0 16,0-18-1-16,14-3 1 16,-4-18-1-16,-1-12 0 15,6-11 0-15,-1-8 0 16,0-3 0-16,2-8 0 15,2 2 0-15,0 4 0 16,4 5 0-16,-1 9 1 16,2 8-2-16,3 10 1 15,0 9 0-15,-2 10 0 16,3 6 0-16,-6 11-1 0,0 2 1 15,-11 9 0-15,-4 6 0 16,-7 2 0-16,-9 3 0 16,-5 2 0-16,-11 3 1 15,-3-2-1-15,-5 1 0 16,-4-4 0-16,-1 1 0 15,3-4 0-15,-3 1 0 16,7 0 0-16,4 3 1 16,0 3-1-16,6 5 0 15,2 5 0-15,4 6-1 16,3 1 1-16,1 4-2 15,6-1-3-15,0-21-14 16,23 9-4-16,-9-30-16 16,16-12-2-16,2-25 1 0</inkml:trace>
  <inkml:trace contextRef="#ctx0" brushRef="#br2" timeOffset="361199.1163">7398 14313 80 0,'-4'41'42'0,"-17"11"-3"15,-1 20 1-15,-6 6-41 16,-2 13 0-16,-2 8 0 15,3 3 0-15,2-3-1 16,11-2-1-16,10-9-2 0,8-28-14 16,25-3-18-16,3-28-2 15,20-14-1-15,5-24 0 16</inkml:trace>
  <inkml:trace contextRef="#ctx0" brushRef="#br2" timeOffset="361627.1591">7878 14861 64 0,'-19'-5'40'16,"-10"-9"0"-16,2 10 1 16,-12-6-37-16,5 7-1 15,-3 4 0-15,0 12 0 16,-2 4 0-16,3 11 0 0,2 6 0 15,6 7 0-15,4 5-2 16,7 0 1-16,9-2-2 16,13-7 1-16,9-10 0 15,11-8-1-15,10-17 0 16,10-16 0-16,4-11 0 15,5-12 0-15,1-6 0 16,-4-6-1-16,-8 3 2 16,-5 2-1-16,-13 9 0 15,-7 9 0-15,-10 11 0 16,-8 15 0-16,-13 10-1 15,-2 13 1-15,-4 7 0 16,1 8-1-16,1 5-1 0,3 2 0 16,7-4-2-16,7-7-2 15,14-1-4-15,-3-27-8 16,27 11-5-16,-14-34-4 15,21 4-13-15,-11-17 2 16,8 1 1-16</inkml:trace>
  <inkml:trace contextRef="#ctx0" brushRef="#br2" timeOffset="361958.1922">8102 14999 3 0,'30'-25'11'15,"-22"-18"8"-15,14 27 6 16,-22-7 14-16,0 23-1 15,-5-19 2-15,5 19-30 16,-14 21-4-16,5 1-1 16,-7 4-3-16,5 10 1 15,-5 3-1-15,7 2 0 16,0-1-1-16,5-6 0 0,4-8 0 15,8-9 0-15,3-12 1 16,3-12-2-16,9-11 1 16,-4-9-1-16,7-6 1 15,-1-5-1-15,-1 0 1 16,-4-2-1-16,2 7 0 15,-3 8-1-15,-3 4 2 16,-2 9-1-16,-1 11 0 16,-13 1 0-16,20 19-1 15,-12 1 0-15,1 7-1 16,-2-1-1-16,14 6-5 15,-11-14-8-15,23 11-7 16,-14-32-2-16,26 9-10 16,-6-23-6-16,14-5 1 0</inkml:trace>
  <inkml:trace contextRef="#ctx0" brushRef="#br2" timeOffset="362160.2124">8933 14463 80 0,'-5'-21'41'0,"5"21"0"16,-16 17 0-16,3 21-37 15,-1 19-2-15,1 16-1 16,-1 13-1-16,-2 9 0 16,7 4-1-16,-1-7-4 15,15 5-9-15,-9-33-11 16,22 1-12-16,-7-26-4 15,16-16-1-15,-2-25 0 16</inkml:trace>
  <inkml:trace contextRef="#ctx0" brushRef="#br2" timeOffset="362461.2425">9149 14785 77 0,'-34'0'43'16,"4"20"-1"-16,-10 7 1 15,7 2-37-15,-3 10-2 16,7-5-1-16,6 2-2 15,9-5 1-15,6-9-1 16,9-6 0-16,12-5 0 16,4-9 0-16,10-4-1 15,2-2 1-15,3-3 0 0,4 2-1 16,-1 3 0-16,1 2 0 15,-1 5-1-15,-3 8 0 16,1 7-3-16,-3 0-4 16,13 20-7-16,-15-20-7 15,30 26-3-15,-16-26-5 16,24 11-13-16,5-14 1 15</inkml:trace>
  <inkml:trace contextRef="#ctx0" brushRef="#br2" timeOffset="362837.2801">10181 14684 83 0,'22'4'42'0,"-19"8"0"15,0 28-6-15,-10 1-34 16,-3 7 0-16,-2 3-1 15,1 7 0-15,2-3-2 16,2-7-1-16,9-8-5 0,-2-26-14 16,27-4-19-16,0-24 0 15,14-8-2-15,1-23 1 16</inkml:trace>
  <inkml:trace contextRef="#ctx0" brushRef="#br2" timeOffset="362973.2937">10378 14445 60 0,'-51'-24'39'0,"8"15"-1"15,4 7-4-15,7 4-40 16,17 12-29-16,14-1-1 16,17 5-2-16,11-8-1 0</inkml:trace>
  <inkml:trace contextRef="#ctx0" brushRef="#br2" timeOffset="363287.3251">10722 14653 89 0,'-40'22'39'16,"-1"9"1"-16,-15-14-11 15,6 13-25-15,1-4-1 16,14-2 0-16,6-4-1 16,16-4 0-16,17-5-1 15,19-6 0-15,16-7 0 16,12-3 0-16,9-1-1 15,2 2 1-15,-4 5-1 16,-10 8 1-16,-9 11-1 0,-21 11 0 16,-19 8 1-16,-15 8-1 15,-13 3 0-15,-5-2 0 16,1 1-3-16,-1-16-4 15,15 5-11-15,-1-33-7 16,31 5-8-16,-2-25-9 16,19-5-2-16,2-14 2 15</inkml:trace>
  <inkml:trace contextRef="#ctx0" brushRef="#br2" timeOffset="363626.359">11837 14696 71 0,'0'0'42'15,"-11"11"-2"-15,-5 10 2 16,5 14-36-16,-8 13-5 15,5 9 1-15,-3 2-1 16,0 3 0-16,8-5-2 16,4-8-2-16,14-3-7 0,-9-32-23 15,24-3-7-15,-4-22-1 16,16-9 0-16</inkml:trace>
  <inkml:trace contextRef="#ctx0" brushRef="#br2" timeOffset="364046.401">11916 14517 66 0,'-30'-27'41'0,"8"18"-2"16,1 5 0-16,21 4-32 16,-1 25-5-16,14-3-1 15,5 4-1-15,12 7 1 16,9 1 0-16,2 3-1 15,2 4 2-15,-1-1 0 0,-7-1 0 16,-3 4 0-16,-12-4 0 16,-7-1 0-16,-10-1 0 15,-6-4 0-15,-4-4-1 16,-5-6 0-16,2-8-1 15,-2-3 0-15,12-12 0 16,0 0 0-16,-1-19 1 16,16-5-2-16,7-4 1 15,7-8 0-15,1-1 1 16,8 0-1-16,-3 1 0 15,0 6 1-15,-7 12 0 16,-4 10 0-16,-11 12-1 16,-6 11 0-16,-4 10-2 0,-6 4-2 15,7 11-7-15,-7-14-5 16,20 12-8-16,-16-25-4 15,25 3-15-15,-4-16 0 16,16-4 1-16</inkml:trace>
  <inkml:trace contextRef="#ctx0" brushRef="#br2" timeOffset="364564.4528">13172 14770 71 0,'1'13'40'0,"4"-3"0"15,17 9-1-15,4-4-36 16,10 0-1-16,8-6-1 15,11-1 1-15,0-6 0 16,-1-5-1-16,-2-5 0 16,-9-6 1-16,-10-2-1 15,-5-7 0-15,-14-2 1 16,-14-5 0-16,-9 0 0 0,-6-1 0 15,-13 3-1-15,-6 5 1 16,-4 7-1-16,-8 11 1 16,-2 11-2-16,2 15 0 15,-1 9 1-15,12 11-1 16,0 10 0-16,16 2 0 15,10 1-1-15,17-8-3 16,22-3-1-16,11-18-6 16,29 2-4-16,-6-28-6 15,28 9-7-15,-14-27-12 16,19 2-2-16,-17-13 4 15</inkml:trace>
  <inkml:trace contextRef="#ctx0" brushRef="#br2" timeOffset="365052.5016">14095 14743 55 0,'0'0'38'0,"-17"-13"0"15,17 13 1-15,-18-8-29 16,18 8-4-16,-15 1 0 16,15-1-1-16,-22 7-1 15,6 4 0-15,-9 3-1 16,-7 6 0-16,-5 8-1 15,-4 11 0-15,-6 3-1 16,6 5 1-16,2-2-2 16,16-1 1-16,14-11-1 15,16-11 0-15,17-16 0 16,18-19 0-16,11-11-1 0,6-14 1 15,5-5 0 1,-5-4 0-16,-5 2 0 0,-7 3 0 16,-11 7-1-16,-13 12 2 15,-8 10-1-15,-15 13 1 16,3 21-1-16,-13 13 0 15,-11 18 0-15,-9 20 1 16,-6 15-1-16,-8 14 1 16,-3 6 0-16,1-2-1 15,6-12 0-15,5-7 0 16,8-24 0-16,18-22-1 15,12-25 1-15,16-26-3 16,16-17 1-16,10-20-1 16,12-7-6-16,-1-14-2 15,11 6-3-15,-15-18-3 16,18 23-3-16,-22-15-4 0,15 29-11 15,-16-1-5-15,1 10 6 16</inkml:trace>
  <inkml:trace contextRef="#ctx0" brushRef="#br2" timeOffset="365662.5626">14659 14787 60 0,'0'0'40'16,"0"-26"-1"-16,0 26 0 15,8-17-33-15,-8 17 0 16,9-15-2-16,-9 15 0 16,-2 13-1-16,-6 8 0 15,-8 7 0-15,-1 12 0 16,-3 2-1-16,1 4-2 0,1-1 1 15,7-4 0-15,8-10 0 16,8-7 0-16,12-11-1 16,11-16 0-16,7-10 0 15,6-9 0-15,3-6 0 16,-2-5 0-16,2 0 0 15,-6 0 0-15,-4-1-1 16,-6 8 0-16,-5 5 0 16,-6 5 0-16,1 9 0 15,-8 9 0-15,-1 11 0 16,-4 4 0-16,0 10 1 15,-5 2 0-15,2 8-1 16,0-5-1-16,4 0-3 16,-3-11-4-16,17 3-6 15,-20-24-7-15,42 3-2 0,-20-25-10 16,15 0-6-16,0-13 2 15</inkml:trace>
  <inkml:trace contextRef="#ctx0" brushRef="#br2" timeOffset="365827.5791">15428 14681 72 0,'0'0'40'15,"-13"33"-2"-15,2 12 3 16,-11 9-37-16,8 5-3 16,3 1 1-16,3-1-4 15,8-6-2-15,-4-17-8 16,26 1-14-16,-11-30-12 15,19-12-2-15,-5-25 0 16</inkml:trace>
  <inkml:trace contextRef="#ctx0" brushRef="#br2" timeOffset="365954.5918">15527 14570 70 0,'-31'-41'40'0,"-12"4"-2"16,6 16 1-16,1 9-47 16,3-3-28-16,21 11 0 15,8-6-3-15,23 1 1 16</inkml:trace>
  <inkml:trace contextRef="#ctx0" brushRef="#br2" timeOffset="366398.6362">15755 14131 66 0,'0'0'40'0,"0"11"-1"15,5 23 1-15,-16 9-28 16,0 16-11-16,-4 13-1 16,0 12 2-16,-4 4-2 15,1 2-1-15,4-5 0 16,-1-14-3-16,15-7-2 15,0-27-14-15,23-5-18 16,1-24-2-16,24-10 1 16,-2-18 1-16</inkml:trace>
  <inkml:trace contextRef="#ctx0" brushRef="#br2" timeOffset="366570.6534">16117 14638 71 0,'0'0'40'0,"0"0"-1"16,-27 14 0-16,13 16-35 15,-6 7-2-15,-1 7-1 16,4 4-1-16,2 2-1 15,9-7 0-15,6-8-4 16,13 1-6-16,-13-36-22 16,38 9-5-16,-5-30-2 15,10-6 1-15</inkml:trace>
  <inkml:trace contextRef="#ctx0" brushRef="#br2" timeOffset="366706.667">16297 14244 60 0,'-34'-46'37'16,"8"14"0"-16,-2 11-5 15,4 6-54-15,12 8-11 16,12 7-2-16,0 0-2 16</inkml:trace>
  <inkml:trace contextRef="#ctx0" brushRef="#br2" timeOffset="367329.7293">16366 14135 60 0,'8'-16'38'15,"-4"-1"-1"-15,10 16 2 16,-14 1-32-16,14 17-2 15,-9 10-1-15,4 12 0 16,-7 7 0-16,2 15-1 16,-6 5-1-16,-1 6 1 15,-1 2-2-15,-3 0-1 0,2-5 0 16,0-5 0-16,2-9 0 15,-1-8-1-15,4-11 0 16,4-11 0-16,2-11 1 16,-6-14 0-16,18-6 0 15,-4-12 1-15,5-7-1 16,0-9 1-16,6-2 0 15,4-3 1-15,4 2-2 16,0 5 2-16,0 9-2 16,0 8 2-16,-2 10-3 15,-2 13 1-15,-6 9-1 16,-6 7 0-16,-5 3 0 15,-10 5 0-15,-9 2 1 16,-9-2-1-16,-10 1 1 0,-9-8-1 16,-10-3 1-1,-3-7 0-15,1-6-2 0,0-12-2 16,14-1-8-16,-2-23-8 15,33 7-3-15,-2-24-12 16,30 7-6-16,4-9 2 16</inkml:trace>
  <inkml:trace contextRef="#ctx0" brushRef="#br2" timeOffset="367898.7862">16932 14562 47 0,'17'-6'34'15,"2"8"4"-15,-9-6-2 16,5 11-25-16,-15-7-4 16,13 23-2-16,-17-1 0 15,4 9-2-15,-9 6 1 0,4 9-2 16,-6 2 0-16,3 7-1 15,-2-7-1-15,3 0 1 16,3-6 0-16,3-10 0 16,2-6-1-16,5-11 1 15,-6-15 0-15,16-8 1 16,-5-13-1-16,-3-3 1 15,0-9 0-15,-2-2-1 16,2-5 0-16,-1 0 0 16,3 0 1-16,0 4-1 15,1 4 0-15,5 5 1 16,3 5-2-16,4 3 0 15,4 4-3-15,0-2-7 16,12 20-10-16,-16-19-4 0,16 22-8 16,-16-12-9-16,14 9 0 15,-12-6 1-15</inkml:trace>
  <inkml:trace contextRef="#ctx0" brushRef="#br2" timeOffset="368080.8044">17455 14669 83 0,'-12'13'40'16,"11"11"-2"-16,-13-4 3 15,8 10-38-15,-3 3-2 16,4 7-1-16,1 0 1 16,-1-3-4-16,5-1-2 15,-7-15-11-15,21 7-9 16,-14-28-14-16,20-1-2 0,-7-25 1 15</inkml:trace>
  <inkml:trace contextRef="#ctx0" brushRef="#br2" timeOffset="368216.818">17601 14440 73 0,'-19'-22'41'16,"-9"3"-5"-16,5 2-12 16,9 19-46-16,-6-14-17 15,20 12-2-15,-9-13 0 16</inkml:trace>
  <inkml:trace contextRef="#ctx0" brushRef="#br2" timeOffset="368799.8763">17687 14621 80 0,'-2'12'40'15,"2"-12"-2"-15,-8 26 2 16,3-8-39-16,3 8-1 15,-7 5 2-15,2 8-1 16,-1 1 1-16,0 2-2 16,2-4 2-16,6-7-1 15,9-9 0-15,13-9 0 16,7-15 0-16,10-13 0 15,7-9-1-15,2-10 0 16,2-2 1-16,-2-7 0 16,-6 2 0-16,-11 0 1 15,-5 8-2-15,-10 5 2 0,-4 9-1 16,-10 6 0-16,-2 13 0 15,0 0-1-15,-7 23 0 16,4 1-2-16,-1 6 0 16,2 4-2-16,3 5-3 15,-1-9-5-15,19 8-4 16,-11-24-8-16,25 8-8 15,-11-19-8-15,16-1 0 16,-8-14 2-16</inkml:trace>
  <inkml:trace contextRef="#ctx0" brushRef="#br2" timeOffset="369312.9276">18418 14635 85 0,'0'0'41'16,"0"0"-1"-16,-12 22-2 15,3-4-36-15,-2 11-2 16,-1 3 1-16,0 6-1 16,-2 4 0-16,1-3 0 15,3-1 1-15,1-7-2 16,5-10 1-16,6-11 1 15,-2-10-1-15,15-9 0 16,-1-12 0-16,2-8 0 16,3-5 0-16,3-4 2 15,-4-3-2-15,2 3 2 16,-6 5-1-16,1 3 0 15,-7 8 0-15,-2 9 1 0,-6 13-2 16,0 0 0-16,0 0 0 16,8 15 0-16,-2-1-1 15,2 1 1-15,7-5 0 16,3-5 0-16,11-6 0 15,6-8 1-15,6-5 0 16,-2-6-1-16,1 4 1 16,-2-3-1-16,-6 6 1 15,-4 5 0-15,-9 7 0 16,-9 8-1-16,-7 6 0 15,-1 9 1-15,-4 7-1 16,-2 5-1-16,-1 1-1 16,2 1-2-16,6 6-5 15,-3-15-4-15,16 11-2 0,-12-27-7 16,27 16-3-16,-16-26-11 15,21 6-5-15,-5-12 2 16</inkml:trace>
  <inkml:trace contextRef="#ctx0" brushRef="#br2" timeOffset="369432.9396">19219 14949 85 0,'0'0'31'0,"-22"-7"-4"16,17-3-7-16,-12-15-55 15,17 5-7-15,-8-5-2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01:36:29.60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7908 1814 12 0,'0'0'19'16,"-18"-6"-7"-16,18 6-11 0,0 0-10 15,-12-8-7-15,12 8-3 16</inkml:trace>
  <inkml:trace contextRef="#ctx0" brushRef="#br0" timeOffset="766.0766">7827 1813 38 0,'0'0'27'0,"0"0"0"15,0 0-6-15,9 12-8 0,-9-12-4 16,20 4-1-16,-8-5-2 16,8 8 4-16,-3-10-6 15,3 3-1-15,2-1-1 16,9-1 1-16,-2 1-1 15,8-2-1-15,6-1 0 16,9 2 0-16,4-4 0 16,9 0 0-16,4 0 0 15,6 2 0-15,7-3-1 16,5 3 1-16,3-2-1 15,8 4 0-15,4-1 0 16,5-2 0-16,7 3 0 16,5 1 0-16,5 1 0 15,9 0 0-15,12 0 0 16,0 1 0-16,6-1 1 0,7 0-1 15,9 1 0-15,9 0 0 16,0-2 0-16,7 0 0 16,5 1 0-16,3 0 0 15,3 0 0-15,4 0-1 16,2 1 1-16,3-1 0 15,8 0 0-15,3 0-1 16,5-1 1-16,7 2 0 16,8-3 0-16,-5 0 0 15,3-2 0-15,6 0 0 16,-6 1 0-16,-1-2 2 15,-4 1-2-15,0 0 0 16,-10 0 0-16,6 0 1 16,-3 1-2-16,-1-1 2 0,-4 0-3 15,3 0 2-15,-1-3-1 16,-6 4 2-16,-2-3-2 15,3-1 1-15,-12 1 0 16,-4 2 1-16,0 0-1 16,-8 1 0-16,-7 2 0 15,-7 1 1-15,-2 2-1 16,-11-1 0-16,-2 4 0 15,-10-1 0-15,-9 1 0 16,-10 0 0-16,-13-1 0 16,-17-3-2-16,-9 4-2 15,-23-10-8-15,1 9-18 16,-30-8-4-16,3 7 1 15,-19-6-3-15</inkml:trace>
  <inkml:trace contextRef="#ctx0" brushRef="#br0" timeOffset="1200.12">19426 1695 58 0,'0'0'33'16,"22"8"0"-16,-22-8 1 15,23 17-32-15,-15-2 2 16,3 11-2-16,-4 4 4 15,2 9-4-15,-7 6 1 16,0 7-3-16,-4 3 1 16,2 1-1-16,-3 1-1 15,3-3 1-15,0 2-1 16,1-9 1-16,1-3-1 15,1-7 0-15,1-1-5 0,-9-19-8 16,6 9-18-16,-11-15-2 16,2 0 0-16,-4-10-1 15</inkml:trace>
  <inkml:trace contextRef="#ctx0" brushRef="#br0" timeOffset="2524.2524">19536 2320 37 0,'0'0'30'0,"0"0"1"15,-13-13-3-15,13 13-21 16,-13-8 0-16,13 8-1 0,-19-3-1 15,7 3-2-15,-5-4 0 16,3 6-1-16,-9-6 0 16,2 4 0-16,-8-1-1 15,-3 1 0-15,-9-1-1 16,-2 2 0-16,-12 5 0 15,-11-2 0-15,-11 3 1 16,-8 4 0-16,-13-2 0 16,-5 4 2-16,-13-3-2 15,-5 0 1-15,-8 0 0 16,2-5-1-16,-2 1 0 15,-4-1 0-15,-6-4-1 16,-1 2 1-16,-6 0-1 16,-4-2 1-16,-6 2-1 0,-9 0 0 15,-3 0 1-15,-8 0-1 16,0 2 1-16,-4-1 0 15,-3-1 0-15,1 0 0 16,1 0 0-16,4-1-1 16,-1-3 1-16,5 2-1 15,-1-1 1-15,4 2-1 16,-5 3 0-16,-1-2 0 15,-9 3 1-15,1 1-1 16,-9 4 0-16,-9-2 0 16,-7 0 0-16,-6 1 1 15,1 1-1-15,-1-1 0 16,-2-1 0-16,7 1 0 15,3-1 1-15,8-3-1 0,2 0 0 16,7-1 1-16,1 0-1 16,-1 0 0-16,1 0 0 15,-3 3 1-15,-2 0-1 16,-6-1 1-16,2 2 0 15,0-1 0-15,1-1 0 16,2 0 1-16,8-1 0 16,7-1-1-16,10-3 1 15,11-2-1-15,12 0 0 16,10-1 0-16,5-2 0 15,6 1 0-15,9 1 0 16,-1 2-1-16,4 3 0 16,-2 0 0-16,-2 5 0 15,0 4 0-15,5-5 0 16,4 5 0-16,3 0 0 0,10-2 0 15,8 0 1-15,7-5-1 16,13-4 0-16,9-2 1 16,8-2-1-16,4 0 1 15,9-5-1-15,1 0 0 16,3 3 0-16,1 3 0 15,0-1 0-15,6 2-1 16,2 0 1-16,4 0 0 16,5 2 0-16,3 1 0 15,13-3 0-15,-11-2-1 16,11 2 1-16,0 0 0 15,0 0 0-15,4-12 0 0,-4 12 0 16,10-19 0 0,-6 4-1-16,1-7 0 0,-3-8 1 15,1-7-1-15,-3-12 1 16,-2-5-1-16,-1-8 1 15,-3-3-1-15,2 1 2 16,-2 1 0-16,-2 7-1 16,2 4 1-16,-1 6 0 15,2 4 0-15,2 9 0 16,3 2 0-16,-1 0-1 15,2 3 1-15,3-3 0 16,1 1 0-16,0 6-1 16,2-1 0-16,-5 5-1 15,3 4 1-15,-1 3-1 16,0 1 1-16,-4 12 0 0,0 0 0 15,0 0 0-15,15 5 0 16,0 3 1-16,11-1-1 16,14-1 1-16,13-1 0 15,20-3-1-15,16-1-1 16,16-4 1-16,12 2-2 15,12 5-1-15,-1-8-9 16,12 14-24-16,-9-7 1 16,8 10-2-16,-7-12 0 15</inkml:trace>
  <inkml:trace contextRef="#ctx0" brushRef="#br0" timeOffset="4281.4281">13606 2032 44 0,'13'-2'31'0,"-13"2"2"16,0 0-8-16,0 0-12 15,0 0-3-15,0 0-1 16,0 0 0-16,0 0-3 15,0 0-1-15,0 0-2 16,-13 4-1-16,13-4 0 16,-15 12-1-16,15-12 0 15,-11 16-1-15,11-16 0 16,0 19 0-16,0-19 0 15,12 17 1-15,-1-13-1 16,3 0 1-16,-2-6-1 16,2-2 1-16,-2-3 0 15,0-3 0-15,-3-1 1 16,-3-1-1-16,-6-1 0 0,-2 1-1 15,-6 3 1-15,8 9 0 16,-19-15 0-16,5 14-1 16,-4 2 1-16,3 5-1 15,1 2 1-15,2 0-1 16,12-8 0-16,-13 17 1 15,13-17-1-15,7 13 1 16,3-10 0-16,8-1 0 16,1-6 0-16,0 1 0 15,-2-2 0-15,-2 0 0 16,-1 1 0-16,-14 4 1 15,11-8-1-15,-11 8 0 16,-12-5 0-16,-1 4-1 16,-1 2 1-16,4 0-1 0,-3 4-2 15,2-7-9-15,13 13-26 16,-2-11-2-16,0 0-1 15,13 11-1-15</inkml:trace>
  <inkml:trace contextRef="#ctx0" brushRef="#br0" timeOffset="22298.2296">13625 797 13 0,'0'0'28'0,"0"0"2"15,0 0 3-15,0 0-18 16,0 0-3-16,0 0-1 15,0 0 1-15,0 0-1 16,0 0 0-16,0 0-4 16,50-44 0-16,-50 44-2 15,0 0-1-15,0 0 0 16,0 0-1-16,0 0-2 0,0 0 1 15,25 51-1-15,-25-51 1 16,7 48-1-16,2 27 1 16,-5 7-2-16,-3 9 0 15,-1 4 0-15,0-2-2 16,-2-8-1-16,-5-20-4 15,8-25-17-15,-8-17-14 16,9-8 1-16,-2-15-1 16,12-11 1-16</inkml:trace>
  <inkml:trace contextRef="#ctx0" brushRef="#br0" timeOffset="22681.2679">13675 1132 78 0,'0'0'38'15,"0"0"-2"-15,-41-47 3 16,41 47-33-16,0 0 0 16,0 0-2-16,0 0 0 15,-52-45-1-15,52 45 0 16,0 0-1-16,-19 15-1 15,21 10 0-15,1 15 0 16,4 5 1-16,-3 7-2 16,6 6 1-16,0-2-1 15,5-2 1-15,-1-21-1 16,9-13 2-16,2-11-1 15,8-10 0-15,1-13 0 16,2-8 0-16,0-10 0 0,-1-7-1 16,-35 39 1-16,0 0-1 15,46-69 0-15,-46 69-2 16,31-55-2-16,-31 55-8 15,31-53-26-15,-31 53-3 16,28-45 1-16,-28 45-2 16</inkml:trace>
  <inkml:trace contextRef="#ctx0" brushRef="#br0" timeOffset="23410.3408">14414 853 75 0,'0'0'38'0,"0"0"0"15,10-61-1-15,-10 61-29 16,0 0-2-16,0 0 0 0,9-52-2 16,-9 52 0-16,0 0-1 15,0 0-1-15,0 0 1 16,0 0-1-16,-10 51-1 15,10-51 0-15,-7 51 0 16,-7-5 1-16,16 14-1 16,5-1-1-16,10-4 2 15,-17-55-2-15,0 0 1 16,44 45 1-16,-44-45-1 15,48 0 0-15,-48 0 0 16,56-25 0-16,-56 25 0 16,52-44 0-16,-52 44-1 15,44-52 0-15,-44 52-1 16,35-48 1-16,-35 48 0 0,0 0 0 15,42-54-1-15,-42 54 1 16,0 0 0-16,0 0 0 16,0 0 1-16,0 0-1 15,0 0 0-15,0 0 0 16,0 0 1-16,54 62-1 15,-54-62 1-15,0 0-1 16,0 0 1-16,60 50 0 16,-60-50-1-16,0 0 0 15,62-5 0-15,-62 5-1 16,0 0 0-16,55-45-1 15,-55 45-2-15,0 0 0 16,36-62-5-16,-36 62-9 16,0 0-21-16,26-56-1 0,-26 56 0 15,0 0 0-15</inkml:trace>
  <inkml:trace contextRef="#ctx0" brushRef="#br0" timeOffset="24078.4076">15119 905 70 0,'0'0'37'0,"49"47"-1"16,-49-47 1-16,0 0-27 16,0 0-3-16,0 0-1 15,0 0-1-15,47 45-1 16,-47-45-1-16,0 0-1 15,8 40 1-15,-12-14-1 16,-2 4-1-16,6 4 0 0,0-2 0 16,3 3-1-16,-3-12 1 15,7-4-1-15,-7-19 0 16,11 2 1-16,-11-2-1 15,0 0 1-15,0 0 0 16,0 0 0-16,28-57 0 16,-28 57-2-16,16-49 2 15,-16 49-1-15,24-54 0 16,-24 54-1-16,28-56 1 15,-28 56-1-15,31-52 0 16,-31 52 2-16,30-45-1 16,-30 45-1-16,0 0 1 15,47-52-1-15,-47 52 1 16,0 0 1-16,0 0-1 0,0 0 1 15,52 16-1-15,-52-16 1 16,0 0-1-16,-16 53 1 16,-1-2-2-16,-2-3 1 15,-9-3-1-15,0-1 1 16,-5-13-1-16,2-9 1 15,31-22-1-15,0 0 1 16,0 0 1-16,0 0-1 16,-49-7 1-16,49 7 0 15,0 0 0-15,0 0 0 16,-28-15 1-16,28 15-1 15,-12 23 0-15,3 8 0 16,-11 13 0-16,-1 19 0 16,-8 7-1-16,-3 9-1 15,-3-5 0-15,1-1-1 0,3-9-1 16,6-17-5-16,25-8-30 15,-6-23-2-15,20-11 0 16,2-19-2-16</inkml:trace>
  <inkml:trace contextRef="#ctx0" brushRef="#br0" timeOffset="24783.4781">15073 835 79 0,'0'0'36'0,"0"0"-3"16,0 0-1-16,0 0-24 15,0 0-2-15,0 0 0 16,0 0 0-16,0 0-2 15,0 0-1-15,31-60 0 16,-31 60-1-16,0 0-1 0,51-58 1 16,-51 58-2-16,0 0 0 15,43-61 1-15,-43 61-1 16,0 0 0-16,0 0 1 15,34-49-1-15,-34 49 1 16,0 0-1-16,0 0 0 16,0 0-1-16,-61 54 1 15,61-54-1-15,-48 52-1 16,48-52-18-16,-43 52-18 15,43-52 1-15,-36 46-2 16,36-46-2-16</inkml:trace>
  <inkml:trace contextRef="#ctx0" brushRef="#br0" timeOffset="25581.5579">14440 857 55 0,'0'0'30'0,"0"0"-1"16,0 0 1-16,0 0-17 15,0 0-5-15,0 0 1 16,0 0-2-16,0 0-1 16,0 0-1-16,17-50-1 15,-17 50-1-15,0 0-1 0,12-54 0 16,-12 54-1-16,0 0 1 15,1-66 0-15,-1 66-1 16,0 0 0-16,0-61 0 16,0 61-1-16,0 0 1 15,-5-52-1-15,5 52-2 16,0 0 1-16,0 0-1 15,0 0-3-15,0 0-8 16,0 0-23-16,0 0 0 16,0 0-3-16,0 0 1 15</inkml:trace>
  <inkml:trace contextRef="#ctx0" brushRef="#br0" timeOffset="84181.4173">1200 1377 73 0,'2'-17'39'0,"5"3"-1"15,-7 3 1-15,13 15-18 16,-13-4-18-16,4 27 0 16,-4 6-2-16,3 13 1 15,-9 16 0-15,1 17-2 16,-6 8 1-16,-3 5-3 15,2 2 2-15,0-3-4 16,12-1-7-16,-5-29-27 16,13-11 0-16,6-27-1 0,10-18 0 15</inkml:trace>
  <inkml:trace contextRef="#ctx0" brushRef="#br0" timeOffset="84398.439">1163 1429 108 0,'-22'-4'41'0,"4"3"0"16,18 1-1-16,22-3-37 16,21-12-2-16,23-7 1 15,25-4-1-15,11-5 1 0,5-2-2 16,-1 2-3-16,-11-3-7 15,-6 16-29-15,-28 10-1 16,-14 12-1-16,-32 11 0 16</inkml:trace>
  <inkml:trace contextRef="#ctx0" brushRef="#br0" timeOffset="84582.4574">1317 1685 104 0,'-14'11'40'0,"25"-5"1"16,13-17-2-16,28-9-33 15,6-5-7-15,16-3 1 16,12 0-4-16,-1-6-4 16,7 12-30-16,-15 2-2 0,0 13 2 15,-20 3-4-15</inkml:trace>
  <inkml:trace contextRef="#ctx0" brushRef="#br0" timeOffset="84760.4752">2146 1515 103 0,'0'0'40'0,"0"0"0"15,-13 20-1-15,7 6-35 16,-6 10-2-16,-3 9 0 16,1 12-2-16,-2 5 0 15,-3-3-8-15,16 2-29 16,-7-16-3-16,19-8 0 15,1-20-3-15</inkml:trace>
  <inkml:trace contextRef="#ctx0" brushRef="#br0" timeOffset="85183.5175">2257 1290 113 0,'0'0'42'15,"-22"18"1"-15,25 0-2 16,-6 17-39-16,15-23 0 15,5 2-1-15,9 6 1 16,-1 3-1-16,-2 9 0 16,-3 9 0-16,-5 5-1 15,-5 4 0-15,-10 3 0 0,-5-2 0 16,-6-2-1-16,-2-9 2 15,3-10-1-15,1-13 0 16,9-17 0-16,0 0 0 16,20-35 0-16,3 1 0 15,0-11 2-15,6-4-2 16,0-5 1-16,3 8-1 15,-4 5 1-15,-5 9-2 16,2 8 2-16,-4 15-1 16,-3 13 0-16,1 14-1 15,-2 11-1-15,0 3 1 16,2 7-3-16,3 6-3 15,-6-9-18-15,18 10-15 0,-3-11-3 16,12-3 2-16,-4-14-1 16</inkml:trace>
  <inkml:trace contextRef="#ctx0" brushRef="#br0" timeOffset="85550.5542">3218 1447 98 0,'-32'-22'40'0,"2"21"2"16,-16 15-2-16,9 14-31 15,-14 12-2-15,6 8-3 16,11 4 0-16,8-1-1 16,20-7-1-16,21-10 0 15,18-17 0-15,20-15 0 0,11-27-2 16,8-12 0-16,5-16 0 15,3-18 0-15,-80 71 0 16,74-93 0-16,-41 39 0 16,0-5 0-16,-5 5 0 15,2 2 0-15,-14 2 0 16,-16 50 0-16,25-69 0 15,-25 69 0-15,-14-7 0 16,4 29 0-16,-17 22 0 16,8 33 0-16,-4 30-6 15,1 13-17-15,19 14-19 16,17-62-3-16,27-13 1 15,5-24-3-15</inkml:trace>
  <inkml:trace contextRef="#ctx0" brushRef="#br0" timeOffset="85939.5931">4716 978 76 0,'0'0'42'15,"23"-52"-1"-15,-23 52 0 16,8-12-13-16,-10 26-26 15,-3 22 1-15,-22 33-1 16,-8 27 1-16,-4 11-3 16,7 8-1-16,0-11 0 15,16-24-3-15,16-13-7 16,-9-25-27-16,23-12-3 15,-1-19 1-15,7-15 0 16</inkml:trace>
  <inkml:trace contextRef="#ctx0" brushRef="#br0" timeOffset="86119.6111">4507 1300 120 0,'-20'-3'42'0,"20"3"0"16,5 15 0-16,10-12-39 15,28-9-2-15,15-6-2 16,15-7-1-16,-73 19-4 15,94-40-25-15,-41 17-9 16,7-2-1-16,-3-7-1 16,3-3 0-16</inkml:trace>
  <inkml:trace contextRef="#ctx0" brushRef="#br0" timeOffset="86472.6464">5317 829 124 0,'0'0'42'0,"0"0"1"0,0 0 0 15,-18-8-40-15,-38 62-3 16,-3 27 0-16,-1 24 0 15,8 4 0-15,9-4 0 16,15-5 0-16,9-23 0 16,18-15 0-16,14-22 0 15,7-14 0-15,12-24 0 16,8-17 0-16,9-13 0 15,6-14 0-15,-1-8 0 16,-1-2 0-16,-2 3 0 16,-6 6 0-16,-11 13 0 15,-10 14 0-15,-13 18 0 0,-11 18 0 16,-11 11 0-16,-7 12 0 15,-1 9 0-15,2 1 0 16,11 7 0-16,4-11-11 16,22-5-7-16,-3-24-9 15,27 0-15-15,-3-21-1 16,18-8 2-16,-5-18 1 15</inkml:trace>
  <inkml:trace contextRef="#ctx0" brushRef="#br0" timeOffset="86803.6795">5769 1363 120 0,'-22'2'41'0,"11"10"2"16,1-4-3-16,26-3-33 16,0-5-3-16,12-6-4 0,9-5 0 15,9-6 0-15,-2-6 0 16,5-6 0-16,-7-3 0 15,-42 32 0-15,0 0 0 16,32-53 0-16,-32 53 0 16,0 0 0-16,-23-35 0 15,-20 33 0-15,-26 14 0 16,4 19 0-16,-16 9 0 15,15 18 0-15,-4 2 0 16,30 12 0-16,42-14 0 16,28-12 0-16,31-17 0 15,18-21-6-15,37-12-14 16,-12-17-13-16,14-2-10 15,-9-9-1-15,1 0-1 0,-23-4 2 16</inkml:trace>
  <inkml:trace contextRef="#ctx0" brushRef="#br0" timeOffset="87682.7674">1339 2824 82 0,'0'0'39'0,"0"0"-1"15,-5 22 1-15,-1 16-20 16,-13-3-15-16,-5 15-1 16,-1 7-1-16,-2 10-1 15,-3 2 2-15,4-2-2 16,-2-7 1-16,9-9-1 15,3-13 1-15,11-18-1 16,5-20 0-16,12-15 2 16,7-18-2-16,3-13 0 15,5-11 1-15,-2-5-1 16,2-8 1-16,-3 4-1 0,-4 6 0 15,-4 10-1-15,-5 12 1 16,-4 13 0-16,-5 15-1 16,-2 10 1-16,6 13-1 15,0 9 0-15,4 3 0 16,5 0 0-16,10-3 2 15,11-8-2-15,14-11 0 16,11-12 0-16,8-11 0 16,10-10 0-16,-2-5 0 15,3-5 0-15,-13 2 0 16,-6 8 0-16,-18 7 0 15,-8 15 0-15,-20 15 0 16,-12 15 0-16,-15 20 0 16,-7 15 0-16,-8 8 0 0,2 5 0 15,4 3 0-15,0-5 0 16,19-7-5-16,3-27-12 15,35 0-14-15,-6-38-12 16,28-5 1-16,-1-27 0 16,18-4 0-16</inkml:trace>
  <inkml:trace contextRef="#ctx0" brushRef="#br0" timeOffset="87856.7848">2539 2804 111 0,'-35'27'39'0,"9"20"1"15,-12 5-2-15,11 10-35 16,-8 8-1-16,11 3-2 15,10-8 0-15,7-10-2 0,15-9-1 16,6-28-7-16,27-14-27 16,-5-29-3-16,16-15 1 15,-6-26 0-15</inkml:trace>
  <inkml:trace contextRef="#ctx0" brushRef="#br0" timeOffset="88005.7997">2398 2272 91 0,'-37'7'38'0,"8"16"-2"15,24 16-1-15,19 4-37 16,9-16-18-16,34 10-18 16,12-11 3-16,20 3-3 15,5-7 2-15</inkml:trace>
  <inkml:trace contextRef="#ctx0" brushRef="#br0" timeOffset="88372.8364">3331 2741 111 0,'-25'3'41'0,"-7"7"1"16,-20-8-1-16,-1 10-36 15,-6 6-1-15,1 12-1 16,-2 10 0-16,8 10 0 16,9 4-1-16,17 1-2 15,19-7 0-15,26-14 0 16,19-22 0-16,22-25 0 15,18-25 0-15,11-25 0 0,6-20 0 16,-3-14 0-16,-9-15 0 16,-13-7 0-16,-17 3 0 15,-17 6 0-15,-18 18 0 16,-12 20 0-16,-20 23 0 15,-9 32 0-15,-13 40 0 16,-6 30 0-16,-4 31 0 16,8 22 0-16,5 12 0 15,14 5 0-15,19 1-7 16,14-21-5-16,35-1-12 15,4-33-17-15,28-10-1 16,1-29 0-16,11-12 0 16</inkml:trace>
  <inkml:trace contextRef="#ctx0" brushRef="#br0" timeOffset="88756.8748">4025 2774 119 0,'-43'-5'42'16,"-17"1"0"-16,6 28-7 15,-10 2-30-15,7 14 0 16,10 2-2-16,13 6 1 15,15-2-4-15,24-9 0 16,21-15 0-16,23-15 0 16,14-20 0-16,12-20 0 15,10-13 0-15,1-20 0 16,-2-14 0-16,-9-9 0 15,-12-13 0-15,-17-4 0 16,-12-1 0-16,-14 12 0 16,-12 13 0-16,-13 22 0 0,-12 20 0 15,-9 36 0-15,-4 39 0 16,-5 28 0-16,2 27 0 15,4 12 0-15,1 6 0 16,13 4 0-16,18-6 0 16,9-20 0-16,18-18-9 15,4-28-6-15,21-10-6 16,-8-42-5-16,22-5-15 15,-13-38 2-15,11-10 0 16,-11-29 1-16</inkml:trace>
  <inkml:trace contextRef="#ctx0" brushRef="#br0" timeOffset="88940.8932">4745 1979 122 0,'-28'10'38'0,"3"52"-2"16,-17 18-2-16,10 33-27 16,-8 7-3-16,5 10-1 15,12-3-3-15,5-7 1 16,13-12-3-16,5-25-3 15,19-4-13-15,-12-46-13 16,22-4-10-16,-3-33 1 16,12-7-1-16,-9-25 1 15</inkml:trace>
  <inkml:trace contextRef="#ctx0" brushRef="#br0" timeOffset="89260.9252">4784 2780 99 0,'0'0'41'16,"0"0"0"-16,18 7-1 15,-18-7-21-15,31 1-17 16,-1 2-1-16,14-2 1 0,3-7-1 15,3-4 1-15,2-11-1 16,-3-6 0-16,-4-8 0 16,-6-6-1-16,-9-4 0 15,-19 1-1-15,-15 6 2 16,-14 13-2-16,-17 15 2 15,-16 19 0-15,-10 20 2 16,-1 17-3-16,-3 15 0 16,11 13 0-16,8 4 0 15,17 1 0-15,19-9 0 16,20-9 0-16,27-23 0 15,21-13 0-15,24-14 0 16,14-24-15-16,30 6-8 16,-14-29-13-16,22 9-7 0,-8-14 1 15,-3 20-1-15</inkml:trace>
  <inkml:trace contextRef="#ctx0" brushRef="#br0" timeOffset="89365.9357">5942 3004 134 0,'-28'18'40'15,"-2"-8"-15"-15,-1-15-23 16,17-3-43-16,4-17-2 15,16 4-3-15</inkml:trace>
  <inkml:trace contextRef="#ctx0" brushRef="#br1" timeOffset="94418.4409">1148 4526 71 0,'4'-19'35'16,"3"4"0"-16,-7 2 0 15,0 13-29-15,0 0-2 16,-7 25-2-16,-4 1 1 16,0 6 0-16,-7 9-2 0,-1 12 1 15,1 3 0-15,1 0-2 16,1 0 2-16,8-7-2 15,2-8 2-15,6-7-2 16,6-12 1-16,-6-22-1 16,21 1 0-16,-8-20 1 15,-1-13-1-15,2-4 2 16,-3-14-2-16,-4-4 1 15,0-5-1-15,-5-1 1 16,1 2-1-16,0 4 0 16,-3 6 1-16,2 10 0 15,-2 5 0-15,5 13-1 16,-5 20 2-16,16-4-1 15,-6 17 0-15,7 9 0 16,-1 4 0-16,6 1 0 0,6 0 0 16,9-3 0-16,2-14 0 15,9-7 0-15,4-11 0 16,3-9 1-16,2-13 0 15,-1 0-1-15,-5-5 0 16,-6 5 0-16,-12 6 0 16,-7 9 0-16,-10 14-1 15,-11 14 1-15,-10 14-2 16,-6 13 2-16,-5 8-2 15,0 7 1-15,2 5-1 16,6-2-2-16,9-1-2 16,9-17-4-16,29-2-26 15,-6-21-4-15,21-2 3 16,-2-16-4-16</inkml:trace>
  <inkml:trace contextRef="#ctx0" brushRef="#br1" timeOffset="95025.5016">2221 4628 95 0,'-4'-20'38'16,"-19"-4"0"-16,3 16-2 15,-8-4-30-15,2 17-1 16,-3 6-2-16,4 14 0 16,0 6-1-16,6 9 0 15,9 3-1-15,8 4 0 16,8-7 1-16,10-4-2 15,11-13 0-15,8-9 0 16,9-16 0-16,6-14 0 16,-3-11 0-16,7-11 1 0,-9-6-2 15,-9-7 2-15,-8 3 0 16,-11 0-1-16,-12 5 1 15,-14 11-1-15,-7 6 1 16,-8 5-1-16,1 11 0 16,-3 4 0-16,5 6 1 15,8 4-1-15,13-4 0 16,0 0 0-16,30-6 1 15,4 0-1-15,10-8 1 16,9 4-1-16,-1-6 1 16,3 5 0-16,-6 5-1 15,-6 4 1-15,-12 12 0 16,-10 10-1-16,-11 13 1 0,-10 8-1 15,-5 10 0-15,-7 4 0 16,0 2 0-16,-2 0 0 16,5-4 0-16,3-6 0 15,11-15-1-15,3-12 2 16,11-19 0-16,10-17-1 15,5-16 0-15,7-14 1 16,-2-11-1-16,3-9 1 16,-5-9 0-16,-6 1-2 15,-5 5 1-15,-10 8-1 16,-7 12-1-16,-5 8-1 15,-1 18-3-15,-5 4-7 16,15 29-14-16,-13-10-12 16,21 27-1-16,-6-7 0 15,19 12 1-15</inkml:trace>
  <inkml:trace contextRef="#ctx0" brushRef="#br1" timeOffset="95348.5339">3358 4562 103 0,'-9'18'38'0,"9"-18"2"15,0 0-6-15,9-17-30 16,12 2-2-16,5-9 0 16,7-3 0-16,6-4-1 15,-3-2 0-15,-1 0 0 16,-6 0 0-16,-8 4 0 15,-11 4 0-15,-12 4 0 16,-13 11 1-16,-11 6-1 0,-6 17 1 16,-13 9-1-16,1 10 0 15,-3 13 0-15,7 8 0 16,5 2-1-16,14 7 0 15,14-8-1-15,15-9-1 16,24-1-8-16,7-29-17 16,34 3-13-16,7-23-1 15,26-3-1-15,7-19 0 16</inkml:trace>
  <inkml:trace contextRef="#ctx0" brushRef="#br1" timeOffset="96001.5992">4865 4638 66 0,'0'0'36'0,"7"21"-1"15,-7-21 0-15,-15 1-30 16,-5-12 0-16,-3 0-1 16,-11-13 0-16,-4-6-2 15,-9-11 0-15,-1-9-1 16,-2-15 1-16,1-9 0 15,3-11 0-15,6-10 1 16,5-4-1-16,10 0 0 16,7 0-1-16,9 10 1 15,8 11 0-15,7 11-1 16,8 17-1-16,3 16 1 0,4 13 0 15,2 19 0 1,1 15 0-16,-4 19 0 0,-5 19-1 16,-8 16 1-16,-8 17-1 15,-10 13 1-15,-12 13-1 16,-3 3 1-16,-10 1 0 15,6-2-1-15,1-16 1 16,11-10 0-16,14-19 0 16,17-19 0-16,23-25-1 15,27-26-2-15,27-17-6 16,11-31-25-16,33-6-6 15,3-20 1-15,13 2-1 16</inkml:trace>
  <inkml:trace contextRef="#ctx0" brushRef="#br1" timeOffset="96798.6789">1035 5332 79 0,'0'0'37'16,"15"0"-1"-16,-15 0-1 15,-3 32-28-15,1-3-2 16,-2 16-1-16,-1 5 0 0,5 12 0 15,-1 4 0-15,2 4-1 16,-1-2 1-16,2 0-2 16,0-8 1-16,3-6-1 15,-3-13-1-15,1-8 0 16,-1-11 0-16,1-12-1 15,-3-10 1-15,6-13-1 16,-2-9 1-16,3-9-1 16,3-5 0-16,4-9 0 15,3 1-1-15,7-2 1 16,6 1-1-16,0 9 0 15,3 3 0-15,-1 13 1 16,2 10 0-16,-3 9-1 16,-3 12 2-16,-7 12-1 15,-7 14 1-15,-5 6-1 0,-10 12 2 16,-8 2-1-16,-11 3-1 15,-10 1 0-15,-12-7 0 16,-5-6 1-16,-10-12-1 16,-1-14-1-16,6-16-1 15,3-15-2-15,12-12-1 16,5-14-2-16,25 3-5 15,2-15-25-15,33 9 0 16,5-7 1-16,16 12-2 16</inkml:trace>
  <inkml:trace contextRef="#ctx0" brushRef="#br1" timeOffset="97223.7214">1921 5808 88 0,'13'-7'37'0,"-13"7"-1"16,-2-9 3-16,2 9-30 15,-31-12-1-15,5 10-3 16,-9 2 0-16,1 6-1 16,-7 7 0-16,2 8 0 15,2 1-1-15,4 8 0 16,5 2-1-16,9 4 0 15,12-4-1-15,13-6 0 16,11-9 0-16,13-13 0 16,15-11-1-16,6-15 2 15,8-7-2-15,-1-13 0 0,-1-5 0 16,-4-2 0-16,-12 1 0 15,-10 5 0-15,-12 10-2 16,-10 12 2-16,-9 21 0 16,0 0-1-16,-19 25 1 15,2 11 0-15,3 11 0 16,2 4-1-16,10 2-2 15,7-14-3-15,19-4-8 16,3-38-12-16,27-7-14 16,5-37 1-16,21-11-3 15,0-26 4-15</inkml:trace>
  <inkml:trace contextRef="#ctx0" brushRef="#br1" timeOffset="97390.7381">2717 5072 118 0,'-37'71'39'16,"-11"13"1"-16,8 22-6 15,-4-3-31-15,13 3-2 16,15-4-2-16,12-15-5 16,26 1-20-16,3-31-12 15,27-6 2-15,0-30-3 16,22-5-2-16</inkml:trace>
  <inkml:trace contextRef="#ctx0" brushRef="#br1" timeOffset="97744.7735">3212 5543 104 0,'-29'-1'38'0,"-17"1"2"16,3 24 0-16,-2 3-33 16,-6 7-2-16,4 6 0 15,8 6-1-15,5-2 1 16,16-4-2-16,11-8 1 15,14-11-4-15,18-16 0 16,11-12 0-16,13-13 0 16,5-9 0-16,3-11 0 15,0-4 0-15,-5-2-2 16,-5 3 1-16,-14 9 0 15,-9 7 0-15,-10 11 1 16,-14 16-1-16,0 0 3 16,-24 33-1-16,5 2 0 15,1 5-1-15,8 4 0 0,6 1-3 16,11 0-1-16,2-16-7 15,25 6-14-15,-10-27-10 16,21 0-6-16,-8-22 1 16,14-2 0-16</inkml:trace>
  <inkml:trace contextRef="#ctx0" brushRef="#br1" timeOffset="98091.8082">3675 5517 102 0,'-5'-14'38'0,"-4"32"2"15,-14 3 1-15,7 15-35 16,-4 4 0-16,3 7-2 0,2-2 0 15,6 2-1-15,3-9 1 16,10-12-1-16,7-13-2 16,7-14 0-16,7-16-3 15,7-16 4-15,4-6-3 16,0-14 1-16,3-4-1 15,-3 1 1-15,1-1-1 16,-2 9 0-16,-7 7 2 16,-4 18-3-16,-5 13 2 15,-6 16 0-15,-9 16 0 16,-4 15 0-16,2 12 1 15,-4 7-4-15,7 5 2 16,2-5-5-16,17 3-7 16,-7-29-10-16,27 1-10 15,-1-29-7-15,16-5-1 0,-2-24 3 16</inkml:trace>
  <inkml:trace contextRef="#ctx0" brushRef="#br1" timeOffset="98325.8316">4563 5338 106 0,'-22'-6'41'15,"-17"0"1"-15,6 19 0 16,-16 16-38-16,10 0-1 16,1 5-1-16,4 12 0 15,6 5 2-15,8-1-2 16,11-2 0-16,17-6-1 15,12-8 0-15,10-13-3 16,14-7-2-16,2-27-9 0,24 11-16 16,-12-27-11-16,13 0-3 15,-12-15 0-15,4 5 1 16</inkml:trace>
  <inkml:trace contextRef="#ctx0" brushRef="#br1" timeOffset="98616.8607">4727 5513 106 0,'-22'43'42'0,"0"-14"-1"15,20 3 0-15,21-17-39 16,6-3-1-16,12-11 0 16,5-8-1-16,3-11 1 15,3-7-1-15,-6-6 1 16,-6-3-2-16,-13 3 2 15,-16-1-1-15,-15 10 1 0,-15 8 0 16,-15 9 0-16,-9 9 0 16,1 11 0-16,-6 7-1 15,8 9 1-15,10 8 0 16,15 2 0-16,15-4-2 15,23-2-3-15,4-17-12 16,36 6-13-16,-2-26-11 16,28-1 0-16,14-23-4 15,24-5 0-15</inkml:trace>
  <inkml:trace contextRef="#ctx0" brushRef="#br1" timeOffset="100284.0274">5503 4450 65 0,'0'0'34'0,"0"0"-2"16,1-15 0-16,-1 15-29 15,0 22-2-15,0 7 2 16,-1 6-2-16,1 17 1 15,-8 8 0-15,2 12-1 16,-2 5 1-16,-1 13-1 16,-1-5 0-16,1-2-1 15,6-3-4-15,-3-13-29 16,15-13-1-16,1-16-1 15,7-16 0-15</inkml:trace>
  <inkml:trace contextRef="#ctx0" brushRef="#br1" timeOffset="102455.2445">5494 4472 60 0,'-9'-1'32'0,"9"1"-1"15,0 0-2-15,0 0-29 16,0 0 0-16,0 0 1 15,0 0 0-15,0 0 0 0,14 7 1 16,-4-5-1-16,9 4 1 16,1-4 0-16,8 2 0 15,1-4 0-15,7 0-1 16,2-2 0-16,5 0-1 15,-1-4 2-15,3 4-2 16,-1-1 0-16,0 1 1 16,1 0-1-16,3 2 0 15,-1 0 0-15,5-1 0 16,3 0 0-16,5 0 1 15,5-3-1-15,6 0 0 16,4-2 1-16,6 0 0 16,6 0 0-16,8 3 0 15,5-5 0-15,8 4 0 0,6-4 0 16,10-1 0-16,8-1 0 15,6-2-1-15,5-4 0 16,0 1 0-16,2-1 1 16,6 1-1-16,-1 1 0 15,-3-3 0-15,0 2 1 16,-2 1-1-16,1 0 1 15,4 1 0-15,1 2 0 16,-3 2-1-16,-1 2 1 16,8 1 0-16,-4 2-1 15,5 2 0-15,-8 2 1 16,0 0-1-16,3 2 0 15,-4 0 0-15,1 0 0 16,-4-1 0-16,-3 0 0 0,2 1 0 16,1 0 0-16,-4-1 0 15,1 0 0-15,-4 1 1 16,-3-1-1-16,5-1 0 16,-1 3 0-16,-6-4 0 15,2 1 1-15,2-3-1 16,-2 1 1-16,5 1-1 15,-1-2 0-15,-6 1 1 16,0 1-1-16,2 0 1 16,-3 0 0-16,0 1 0 15,-4-1-1-15,-1-1 1 16,-1 1 0-16,-3 0 0 15,-2-1-1-15,-1-2 2 16,-5 3-2-16,-4 0 0 16,-3 0 1-16,-3 1-1 0,-4-1 1 15,-2 0-1-15,0 3 0 16,-4 0 0-16,0 2 1 15,0-3-1-15,-3 1 1 16,-1 2-1-16,-4-4 0 16,-5 3 0-16,-4-2 0 15,-5 0 0-15,-3 0 0 16,-5 2 0-16,-3 1 0 15,-1 1 0-15,-3-2 0 16,-2 2 0-16,-2 1 0 16,-1 0 0-16,-2-2 0 15,-2 1-1-15,0-2 1 16,1 0 0-16,0-3-1 15,4-2 1-15,1-1 0 0,-1-2 1 16,6-2-1-16,0 2 0 16,-2-2 1-16,-1 3-1 15,-4 1 0-15,-2 2 1 16,-11 3-1-16,-6-1-1 15,-7 5 1-15,-6-1 0 16,-5-1-1-16,-3 1 1 16,-12-5 0-16,10 4 0 15,-10-4 0-15,0 0 0 16,0 0 0-16,0 0 0 15,0 0 0-15,0 0 0 16,0 0 0-16,0 0 0 16,0 0 0-16,0 0 0 0,0 0 1 15,0 0-1-15,0 0 0 16,0 0 0-16,6-12 1 15,-6 12-1-15,0 0 0 16,-1-13 0-16,1 13-1 16,0 0 1-16,0 0 0 15,0 0-1-15,0 0 0 16,-5 18 0-16,6 0 0 15,1 4 0-15,0 9 1 16,2 7-1-16,-3 9 1 16,3 7 0-16,-4 5 0 15,-5 5 0-15,1 0 0 16,-3 1 1-16,-3-7-1 15,3-3 0-15,-2-10 0 0,6-11 0 16,2-6-1-16,2-13 1 16,7-2-2-16,-8-13-4 15,23 5-5-15,-18-16-8 16,14 14-1-16,-19-14 3 15,14 13 5-15,-14-2 0 16,0 0 4-16,0 0 2 16,0 0 5-16,9-1 9 15,-9 1 3-15,0 0-2 16,0 0-4-16,0 0 2 15,0 0 0-15,0 0 1 16,-13-5 0-16,13 5 1 16,-14 1-2-16,14-1 1 15,-32 6-2-15,13-1-3 0,-7-3 0 16,-7 6-1-16,-16-3 2 15,-10 2-4-15,-8-3 3 16,-12 3-3-16,-11 0 3 16,-15 1-1-16,-16 0 0 15,-10 4 0-15,-13-4-1 16,-3 5 0-16,-17-2 0 15,-11 4 0-15,-8 2-1 16,-7 1 1-16,-10-3-2 16,-4 3 2-16,-6-3-1 15,-7 4 0-15,-3-4 0 16,-4-2 0-16,-7 4 0 15,-7-1 0-15,2 0 0 16,-4 2 0-16,-7 3-1 16,4 0 1-16,-7 0 0 0,-2-1-1 15,3 0 1-15,-3 0-1 16,-3-5 1-16,1 0 0 15,0-5 0-15,0 0 1 16,6 0-1-16,-1-2 1 16,3 1-1-16,3 0 0 15,0 1 0-15,3 2 1 16,4 2-2-16,4-4 1 15,0 1 0-15,11-5 0 16,7-2 0-16,2-5 0 16,9-3 0-16,10-4 0 15,8-2 0-15,8-3 0 16,5 2 1-16,6-3-1 0,6 5 0 15,12-2 0-15,6 5 0 16,7 1 1-16,5 0-1 16,10-1 1-16,15-1-1 15,12-3 1-15,11-2-4 16,11-14-10-16,27 8-23 15,1-12-2-15,28 4-2 16,7-5 1-16</inkml:trace>
  <inkml:trace contextRef="#ctx0" brushRef="#br1" timeOffset="104738.4728">13838 5322 3 0,'1'-12'15'0,"-1"12"0"0,0 0-5 15,0 0-5-15,14-2 3 16,-14 2 4-16,0 0 5 15,0 0 0-15,0 0 2 16,0 0-1-16,0 0-4 16,-9-10-3-16,9 10-2 15,0 0-3-15,0 0-1 16,0 0-2-16,0 0 0 15,0 0-1-15,-7 10-1 16,-4 10 0-16,-2 7 1 16,-9 6-1-16,-5 5 1 15,-8 5-1-15,2 5 3 16,-7-6-2-16,5 0 1 15,-1-6-1-15,6-4 2 0,7-7-3 16,9-2 1-16,7-9-1 16,11-2-2-16,-4-12 2 15,26 12-1-15,-1-9 0 16,6-2 0-16,4-2 0 15,3 0 0-15,5-2 1 16,0 3-1-16,2 3 0 16,1-1-1-16,2 1 1 15,-1 2-1-15,1 1 3 16,-2-2-3-16,0 3 3 15,-3-2-2-15,-6-1 1 16,-7-1-1-16,-6-1 2 16,-2-3-2-16,-11-4-2 15,-2-7 4-15,-9-5-4 0,-4-3 3 16,-11-11-2-16,-5-5 0 15,-11-6 0-15,-5-4 0 16,-7-2 1-16,-1 0-2 16,-1 3 3-16,2 0-4 15,1 9 4-15,13 3-2 16,3 10 0-16,9 2-1 15,17 21-2-15,-12-21-7 16,12 21-26-16,12 8 0 16,-2 7-1-16,-6-4-2 15</inkml:trace>
  <inkml:trace contextRef="#ctx0" brushRef="#br1" timeOffset="105813.5803">13613 2598 42 0,'0'0'28'0,"0"0"0"16,-2-11-1-16,2-1-24 15,0 12-2-15,9-22 0 0,-2 12 1 16,0-9 1-16,7 8 2 16,-8-9 1-16,9 11 1 15,-10-8 1-15,7 10 1 16,-12-5-1-16,0 12-2 15,0 0-1-15,5 11-1 16,-18 1-1-16,-2 8-1 16,-5 7 0-16,-6 5 0 15,-8 8 0-15,1 5 1 16,-6 1-1-16,5 0 1 15,-1-3-2-15,8 1 2 16,9-10-2-16,4 1 0 16,14-13-1-16,17-6 0 0,12-8 0 15,15-6 0 1,9-4 0-16,9-4 0 0,4-4 1 15,2-1-1-15,1 0 0 16,-7 1 0-16,-8 0 0 16,-11 3 0-16,-9 2 0 15,-11 1-1-15,-7-3 1 16,-16 7 0-16,0-22 0 15,-15 5 0-15,-8-5 0 16,-4-4 0-16,-7-7-1 16,-3-4 0-16,-2-4 1 15,2 2-1-15,5 2 0 16,3 1-2-16,13 12-3 15,-7-8-25-15,23 22-5 16,-5-2-1-16,5 12-1 16</inkml:trace>
  <inkml:trace contextRef="#ctx0" brushRef="#br1" timeOffset="107025.7015">16113 3210 55 0,'2'-13'33'0,"-2"13"0"0,6-15 0 15,-6 15-23-15,0 0 0 16,13-4-2-16,-13 4 0 15,0 0-2-15,0 0-1 16,0 17 0-16,-2 3-2 16,-1 16 0-16,-2 10 1 15,0 13-2-15,-2 12 0 16,-1 13-1-16,-4 10 0 15,2 5 0-15,1-2-1 16,3-6-1-16,6-7-3 16,2-21-6-16,12-1-27 15,-2-29-1-15,8-12 1 16,1-24-3-16</inkml:trace>
  <inkml:trace contextRef="#ctx0" brushRef="#br1" timeOffset="107669.7659">16008 3108 98 0,'-28'-4'37'0,"13"18"2"15,3-12-2-15,12-2-34 16,29 10 0-16,11-7-1 16,19-8 0-16,18 0 0 0,16-5 0 15,15-3-1-15,6-2 1 16,7-4-2-16,-10 3 0 15,-2-1 1-15,-19 5-1 16,-16 2 1-16,-17 2 0 16,-20 2 0-16,-12 4 0 15,-12 3-1-15,-13-1 1 16,0 11 0-16,-9 1-1 15,1 9 0-15,1 10 0 16,1 8 0-16,3 8 0 16,2 12 0-16,4 8 1 15,5 9-1-15,3 7 0 16,0 4 0-16,0 5 1 15,-1-1-1-15,-2 0 0 16,-2-7 0-16,-1-3-1 0,-5-8 1 16,0-13-1-16,0-9 1 15,1-15-1-15,-2-12 0 16,1-9 1-16,0-15-1 15,0 0 2-15,0 0-1 16,-16-20 0-16,-1 4 1 16,-6-3 0-16,-12-3 0 15,-11 1 0-15,-17 2 0 16,-15 2 0-16,-14 4 0 15,-14 5 0-15,-8 4-1 16,-1 3 1-16,5 3 0 16,10 5-2-16,16-4-1 0,30 11-9 15,11-24-15 1,43 10-13-16,0 0-1 0,33-19-2 15,14-4-1-15</inkml:trace>
  <inkml:trace contextRef="#ctx0" brushRef="#br1" timeOffset="108773.8763">17680 3192 58 0,'-22'15'38'0,"-12"-7"-1"15,6 12 1-15,-12-16-17 16,16 18-13-16,-6-8-4 15,13 6-1-15,9-2-1 16,12 0-1-16,17 1 0 16,14-1-1-16,8 1 1 15,11 2-1-15,-1 0 1 16,3 3-1-16,-4 2 2 0,-4 1-2 15,-16 1 2-15,-10 4-2 16,-13-1 2-16,-9 0-2 16,-10-1 1-16,-5-4-1 15,-8-3 0-15,1-3-1 16,0-3-5-16,-6-18-22 15,15 6-10-15,-3-18 0 16,11 0-2-16</inkml:trace>
  <inkml:trace contextRef="#ctx0" brushRef="#br1" timeOffset="109246.9236">17815 3132 98 0,'-15'-6'40'16,"15"6"0"-16,-18 1-2 15,26-13-36-15,8 2-1 16,15 2-1-16,7-2 1 16,14 1-1-16,10-4 0 15,5 0 0-15,2 4 0 16,-2 1 0-16,-5 3 0 15,-8 4 0-15,-13 5 0 16,-11 5 0-16,-15 7 1 16,-12 10-1-16,-12 6 0 15,-10 9 1-15,-12 8 0 16,-3 10 1-16,-7 1 0 15,4 3 0-15,6-1 0 0,12-6-1 16,11-3 1-16,20-12-1 16,19-9 0-16,16-15-1 15,17-14 0-15,5-11 0 16,6-14 1-16,-5-10-1 15,-3-10 0-15,-14-9 0 16,-16-3-1-16,-22-1 0 16,-16-2-2-16,-14 1 0 15,-13 5-1-15,-11 5 0 16,0 17-2-16,-4-1-5 15,24 29-18-15,-4-9-9 16,23 10 1-16,5 10-2 16</inkml:trace>
  <inkml:trace contextRef="#ctx0" brushRef="#br1" timeOffset="109797.9787">19206 3150 99 0,'0'0'39'16,"-18"6"0"-16,-11-9-3 15,3 12-33-15,-3 6 0 16,-2 11 0-16,-4 4-1 16,1 12 1-16,1 3-1 15,5 2 0-15,6 0-1 16,6-5 0-16,7-6 1 15,9-7-2-15,7-12 1 16,9-15-1-16,8-13 0 0,5-9 0 16,2-12 0-16,-1-12 1 15,-1-10 0-15,-2-6 0 16,-6-6-1-16,-5 3 1 15,-4 5 0-15,-5 7-1 16,-4 10 1-16,1 14-1 16,-4 27 0-16,0 0 0 15,14 36 0-15,-2 7 1 16,6 13-1-16,1 8 0 15,6 5 1-15,7 0 0 16,6-6 0-16,2-11 0 16,6-8 0-16,-3-16 0 15,1-12 1-15,1-21-1 16,-2-18-1-16,-4-10 1 0,-2-18-1 15,-9-12 2-15,-5-9-2 16,-8-7 0-16,0-1-3 16,-6 4-1-16,-8 11 0 15,-11 3-8-15,8 32-8 16,-23-6-6-16,25 36-12 15,-36 4-3-15,17 22 0 16,-11 5 1-16</inkml:trace>
  <inkml:trace contextRef="#ctx0" brushRef="#br1" timeOffset="111317.1306">16718 5399 14 0,'2'-13'30'0,"2"1"1"16,-1 2 2-16,7 8-19 15,-14-8 3-15,14 20 0 16,-10-10-6-16,4 30-2 16,-4 7-2-16,9 17 0 15,-4 15-1-15,4 25-1 16,-1 7-1-16,2 18-1 15,-6 8-1-15,4 4 0 16,-4 5-4-16,-10-5-3 16,7 12-9-16,-15-19-20 15,5 3-4-15,-10-16 1 16,6-9 0-16</inkml:trace>
  <inkml:trace contextRef="#ctx0" brushRef="#br1" timeOffset="111852.1841">16436 6718 46 0,'-9'-12'32'0,"1"-2"3"16,1-1-1-16,7 15-8 15,-5-22-19-15,5 22 0 16,0 0 1-16,21 3-2 16,-12 16-1-16,8 13-1 15,-2 8-1-15,3 13 0 16,1 9-1-16,0 9-2 0,4 4 2 15,1 3-2-15,2 1 0 16,5-9 0-16,3-10 0 16,2-14 0-16,6-23 1 15,4-24 1-15,3-27 0 16,1-23 0-16,0-27 0 15,1-12 1-15,-4-12-2 16,-4-8-1-16,-5 4-5 16,-9-3-27-16,2 22-7 15,-9 10-2-15,5 24 1 16</inkml:trace>
  <inkml:trace contextRef="#ctx0" brushRef="#br2" timeOffset="117953.7942">13204 6550 71 0,'-14'2'33'16,"14"-2"0"-16,11-4 0 15,7-5-31-15,17-1-1 16,11-3 0-16,11 3 0 16,14-5 0-16,7 2-1 15,7-3 0-15,10 2-1 16,8-3 2-16,17-1-1 15,8-5 1-15,14 0 0 16,9-7 1-16,17 1 0 0,13-6 1 16,10 1-1-16,10-3 0 15,8 4 1-15,2-1-1 16,6 4-1-16,-3 3 0 15,0 4-1-15,-5 4 0 16,-6 1 0-16,-3 1 0 16,-8-1-1-16,-8 4-4 15,-13-13-21-15,-6 5-9 16,-15-5 0-16,-10 5-2 15</inkml:trace>
  <inkml:trace contextRef="#ctx0" brushRef="#br2" timeOffset="118397.8386">17207 5725 66 0,'0'0'34'0,"-30"13"2"16,-8 18-2-16,-22 13-25 15,-9 24-6-15,-22 13 2 16,-11 17-4-16,-8 4 2 15,0 8 0-15,5 1-8 16,3-16-27-16,26-15-3 16,14-22 2-16,27-20-3 15</inkml:trace>
  <inkml:trace contextRef="#ctx0" brushRef="#br2" timeOffset="119182.9171">13807 6113 68 0,'6'-28'36'16,"0"17"-1"-16,-6 11 0 16,4 30-27-16,-8 10-3 15,10 25 0-15,-8 13 0 16,3 18 0-16,-1 9-3 15,0 2 2-15,4-5-4 16,0-9-1-16,12-3-32 16,-3-23-3-16,11-11 0 15,-4-20-2-15</inkml:trace>
  <inkml:trace contextRef="#ctx0" brushRef="#br2" timeOffset="119416.9405">14240 6091 86 0,'-38'31'38'15,"-25"23"-1"-15,-12 26 3 16,-25 14-34-16,-4 11-2 15,-5 3-2-15,7-6 1 16,14-7-9-16,14-19-27 16,30-14-5-16,23-24 0 15,41-17-1-15</inkml:trace>
  <inkml:trace contextRef="#ctx0" brushRef="#br2" timeOffset="120598.0586">14583 6696 63 0,'-4'-15'35'16,"4"15"-1"-16,-15-10 0 15,3 23-23-15,-17-6-2 16,3 19-2-16,-10 3-1 15,4 11-1-15,-6 8-2 16,10 5 1-16,1 4-2 16,11 3-1-16,12-1-1 15,16-7-1-15,15-11 1 16,12-8-1-16,9-15 2 15,8-16-2-15,6-17 2 16,1-13 2-16,-5-15-1 0,-8-7 1 16,-9-8-1-16,-14 0 0 15,-11-2-1-15,-16 8 1 16,-13 5-2-16,-14 10 0 15,-6 10 0-15,-8 14 0 16,-1 9-1-16,-1 9-1 16,11 11-3-16,8-3-27 15,19 12-6-15,6-6-1 16,18 8 0-16</inkml:trace>
  <inkml:trace contextRef="#ctx0" brushRef="#br2" timeOffset="120786.0774">15086 6965 86 0,'-26'3'38'16,"6"3"1"-16,-6-8-2 15,7 1-19-15,5-3-22 16,0-12-26-16,14 16-8 15,10-24 0-15,4 9 0 16</inkml:trace>
  <inkml:trace contextRef="#ctx0" brushRef="#br2" timeOffset="121132.112">15285 6710 95 0,'0'0'38'0,"0"0"0"16,0 0 0-16,26-23-33 16,-2 7-2-16,9 1 0 15,1-3 0-15,6 1-1 16,-5 2 0-16,-2 4 0 15,-9 3-1-15,-4 8 0 16,-8 3 0-16,-7 13 0 16,-13 7 0-16,-3 9-1 15,-6 8 0-15,-5 11 0 16,-3 3 0-16,-1 6-1 15,6-3 0-15,3-5-1 0,10-3-3 16,4-16-3-16,26-7-28 16,-4-19-3-16,21-7 1 15,2-19-2-15</inkml:trace>
  <inkml:trace contextRef="#ctx0" brushRef="#br2" timeOffset="121404.1392">15768 6759 95 0,'-28'-13'38'16,"3"12"0"-16,-6 2 0 15,8 9-31-15,6 0-2 16,10 6-1-16,5 0-2 16,11 1 1-16,5 0-2 15,10 5 1-15,4 0-1 0,-1 5 0 16,0 4-1-16,-7 1 1 15,-7 5-1-15,-11 3-1 16,-8 2 1-16,-10 1-2 16,-5-8 1-16,-3-4-3 15,3-4-2-15,-2-25-19 16,23-2-13-16,-15-14-1 15,25-10-1-15,3-16 2 16</inkml:trace>
  <inkml:trace contextRef="#ctx0" brushRef="#br2" timeOffset="121567.1555">15774 6644 113 0,'-19'5'40'16,"-2"-6"1"-16,21 1-2 0,0 0-36 15,26-9-2-15,17-4-3 16,6-9-5-16,19 11-30 15,-9-6-2-15,7 12-1 16,-12-1-1-16</inkml:trace>
  <inkml:trace contextRef="#ctx0" brushRef="#br2" timeOffset="122370.2358">15951 7293 89 0,'0'0'37'0,"0"0"0"16,0 0-1-16,-9 16-33 15,2 0 0-15,-10 3 1 16,4 9 0-16,-7 0-1 15,4 3-1-15,-2-1 1 16,4-1-1-16,4-7-1 16,5-6 0-16,5-16 0 15,15 1-1-15,4-16 0 16,3-6 0-16,5-7 1 15,-1-5-1-15,3 0 1 0,-4-1-1 16,-5 4 1-16,-3 7 0 16,-5 6 0-16,-6 4 0 15,-6 13 0-15,0 0 0 16,0 0-1-16,9 17 1 15,-5-4 0-15,5 3 0 16,0-2-1-16,8-1 1 16,1-6 0-16,5-4 0 15,5-5 0-15,0-4 1 16,1-3-1-16,-6-4 0 15,0 0 0-15,-3 1 0 16,-6 1 0-16,-1 5 0 16,-13 6-1-16,13-3 0 15,-13 3 1-15,6 26-1 16,-6-3-1-16,-2 5 0 0,0 6-3 15,-3-3-5-15,10 16-16 16,-15-16-15-16,12 3-1 16,-7-17 0-16,8-2-2 15</inkml:trace>
  <inkml:trace contextRef="#ctx0" brushRef="#br2" timeOffset="128233.8221">11773 4670 56 0,'0'0'35'0,"0"0"-2"16,-6-14 0-16,6 14-27 15,0 0-3-15,0 0 3 16,0 0-5-16,-1 13-1 16,-5-1 1-16,-3 4-1 15,2-2 1-15,0 6 0 16,-3-5 0-16,10 1 1 15,5-5 0-15,8-1 0 16,3-6-1-16,6-1 0 16,2-7 1-16,6 0-1 15,-2-4 0-15,2 0-1 16,-4-1 1-16,-5-3-1 0,-6 1 0 15,-7-2 1 1,-7 1-1-16,-7 2 1 0,-8 1 0 16,-3 3-1-16,-5 1 1 15,-2 5 0-15,-3 4-1 16,5 7 1-16,-1 4-1 15,5 6 1-15,7-1-1 16,7 2 1-16,8 1-1 16,5-4 0-16,6-1 1 15,5-6-1-15,5-5 1 16,1-4-1-16,5-7 1 15,-4-5 0-15,-1-6-1 16,-5-5 1-16,-7-2 0 16,-1-2-1-16,-11-2 1 15,-3-1-1-15,-9 5 1 0,-4 6-1 16,-6 6 1-16,-2 5 0 15,-1 6-1-15,1 8 1 16,1 3 0-16,1 1 0 16,8 3-1-16,3-1 1 15,8-2-1-15,1-13 1 16,15 10-1-16,3-10 1 15,3-4-2-15,1-1 0 16,3 1-2-16,-10-11-22 16,6 18-12-16,-21-3 0 15,13-3-2-15,-13 3-1 16</inkml:trace>
  <inkml:trace contextRef="#ctx0" brushRef="#br2" timeOffset="129713.9701">11903 6574 46 0,'6'-18'32'15,"-6"18"1"-15,10-13 1 16,-1 29-14-16,-14 3-9 16,10 23-3-16,-10 11-1 15,7 21 1-15,-6 11-4 16,2 18-1-16,-2 10-1 15,4 10-1-15,-3-1-2 16,5-1-1-16,4-4-7 16,-6-16-27-16,8 0-1 0,0-12-1 15,6-7-1-15</inkml:trace>
  <inkml:trace contextRef="#ctx0" brushRef="#br2" timeOffset="130204.0191">11606 7663 61 0,'-16'-8'34'0,"16"8"-2"15,-9-15 0-15,18 4-29 16,22 5 0-16,14-4 0 16,28 3 2-16,23-7-2 15,28 10 1-15,17-3-2 16,25 6 1-16,12 1-1 0,8 4-1 15,-1 2-1-15,-1 4 1 16,-9 2-2-16,-4-3 1 16,-12 2-2-16,-18-16-3 15,-1 4-26-15,-28-11-4 16,-9-2-2-16,-23-8 2 15</inkml:trace>
  <inkml:trace contextRef="#ctx0" brushRef="#br2" timeOffset="130855.0842">13912 7301 71 0,'-2'-12'38'16,"2"12"-1"-16,0 0 2 15,18 13-32-15,-16 9-3 16,2 16 1-16,-3 10-2 16,2 16 1-16,-6 8-2 15,1 9-1-15,-3 5-2 16,-2-3-1-16,4 0-4 15,-3-18-31-15,18-4-1 16,-2-19-1-16,11-12-1 16</inkml:trace>
  <inkml:trace contextRef="#ctx0" brushRef="#br2" timeOffset="131140.1127">14216 7307 65 0,'-21'19'37'0,"-2"10"-1"15,-19 7 1-15,-6 17-20 16,-15 0-16-16,-9 9 0 16,-6 6 0-16,2-1 0 15,3 8-5-15,7-11-32 16,21-3 0-16,15-11-2 0,20-10 0 15</inkml:trace>
  <inkml:trace contextRef="#ctx0" brushRef="#br2" timeOffset="131673.166">12278 7257 83 0,'0'0'36'0,"-8"18"-1"16,-14 13 1-16,-18 14-36 15,-13 11 1-15,-16 14-1 16,-10 6 0-16,-4 5-4 16,-5-11-19-16,18 4-13 15,11-19 0-15,24-13-1 16,23-20 0-16</inkml:trace>
  <inkml:trace contextRef="#ctx0" brushRef="#br2" timeOffset="132261.2248">12412 7949 70 0,'-7'-15'38'15,"7"15"-2"-15,-31-10 2 16,6 22-33-16,-8 3-1 16,-4 14 0-16,-5 0 1 15,5 9-2-15,-4 3 0 16,9 4 0-16,5-4 0 15,17 1-1-15,11-6 0 16,18-6-1-16,13-10-1 16,16-10 1-16,7-11-1 15,10-8 0-15,-2-13 0 16,-2-8 0-16,-5-5 1 0,-12-8-1 16,-13-2 1-16,-16 0 0 15,-15 3-1-15,-13 6 1 16,-15 6 0-16,-9 8-1 15,-7 9-1-15,-2 11 1 16,1 14-3-16,3-1-5 16,20 15-25-16,1-10-6 15,24 8-1-15,6-8 0 16</inkml:trace>
  <inkml:trace contextRef="#ctx0" brushRef="#br2" timeOffset="132441.2428">12908 8090 91 0,'-12'3'38'0,"-3"-11"-2"16,15 8-1-16,-14-21-40 15,10-3-7-15,16 12-25 16,0-10 0-16,10 6-2 15,0-5 2-15</inkml:trace>
  <inkml:trace contextRef="#ctx0" brushRef="#br2" timeOffset="132688.2675">13197 7915 85 0,'-16'23'38'0,"-14"-5"-1"15,7 12 1-15,-7-5-33 0,7 6-1 16,3-2 1-16,14 3-2 15,7-11 0-15,17-3 0 16,15-8-1-16,15-7-2 16,9-6 0-16,9-7-1 15,4-2-2-15,-4-9-3 16,7 12-17-16,-18-14-15 15,-7 9-1-15,-16-9-2 16,-7 5 1-16</inkml:trace>
  <inkml:trace contextRef="#ctx0" brushRef="#br2" timeOffset="132854.2841">13488 7958 93 0,'-28'30'38'16,"5"13"1"-16,-6-2-1 15,6 1-36-15,3 4-1 16,0 0-3-16,10 1-4 15,-4-15-30-15,21 1-2 16,3-18-1-16,14-4-1 16</inkml:trace>
  <inkml:trace contextRef="#ctx0" brushRef="#br2" timeOffset="133417.3404">13921 8115 83 0,'-17'15'39'16,"1"-6"1"-16,0 9-1 16,-10-3-33-16,3 11-3 15,1 1 0-15,0 3-1 16,6-3-1-16,4-3 0 15,6-7 0-15,6-17 0 16,11 8-1-16,7-17 0 16,9-8 0-16,-2-7 0 15,7-5 1-15,-3-5-1 16,-2 3 0-16,-2 0 1 15,-8 7-1-15,-1 3 0 16,-8 4 1-16,-2 8-1 0,-6 9 1 16,0 0-1-16,0 0 0 15,0 0 1-15,11 17-1 16,-2-7 1-16,7-2-1 15,3 2 1-15,5-5 0 16,5 0 0-16,0-5 0 16,0-2 0-16,2-4 0 15,-2-3 0-15,-1-4 0 16,4 0 0-16,-7 0 0 15,3-2-1-15,-5 2 1 16,1 5-1-16,-9 4 0 16,-1 11 1-16,-11 9-1 15,-6 9 1-15,-6 5-1 16,-6 5 0-16,5 6-2 15,-5-2-2-15,11 6-8 0,-6-24-15 16,27 5-14-16,-5-18 1 16,19-1-2-16,0-16 1 15</inkml:trace>
  <inkml:trace contextRef="#ctx0" brushRef="#br2" timeOffset="133560.3547">14774 8265 108 0,'0'0'42'16,"-16"1"-1"-16,16-1-5 15,-21-11-46-15,1-12-27 16,17 7-4-16,-15-8 0 16,9 8-2-16</inkml:trace>
  <inkml:trace contextRef="#ctx0" brushRef="#br3" timeOffset="146385.6371">1325 8198 85 0,'0'0'35'0,"6"-18"-1"16,11 9 1-16,2-9-32 0,12-2-1 16,5-3 0-16,11 2 1 15,1-1 0-15,6 4-1 16,-2 0 1-16,2 1 0 15,-7 6-1-15,-1 2 0 16,-3 4 0-16,-6 5-1 16,-2 2 0-16,0 5 0 15,0 1 0-15,3 2-1 16,7 0 1-16,0-1-1 15,6-1 0-15,0 0-1 16,2-1-1-16,-6-3-3 16,6 5-7-16,-19-9-24 15,3 3-1-15,-16-8 0 16,-3 2-3-16</inkml:trace>
  <inkml:trace contextRef="#ctx0" brushRef="#br3" timeOffset="146646.6632">2186 8101 88 0,'-22'-6'36'16,"7"3"-1"-16,-4-8 0 15,9 7-31-15,-4-1 0 16,3 8 0-16,-6 6 1 15,2 17 0-15,-7 11-2 16,1 15 1-16,0 6-2 16,5 6 0-16,5 2-1 15,15-5-1-15,19-7-4 0,8-26-18 16,34-5-16-16,12-23 0 15,21-10-1-15,3-16-2 16</inkml:trace>
  <inkml:trace contextRef="#ctx0" brushRef="#br3" timeOffset="147069.7055">2922 8381 70 0,'0'0'39'0,"-30"-5"-2"15,5 20 3-15,-15-2-17 16,2 16-17-16,-7 2-2 16,9 7-1-16,0 1 0 15,11 5-1-15,11-6 0 0,9-1-2 16,16-11 0-16,11-7-3 15,17-4-6-15,3-17-27 16,14 1-2-16,-5-18-1 16,7 4 0-16</inkml:trace>
  <inkml:trace contextRef="#ctx0" brushRef="#br3" timeOffset="147532.7518">3190 8380 96 0,'-12'3'37'16,"-7"2"2"-16,4 11-2 15,-2 0-33-15,1 7 0 16,2 5-1-16,5 4 0 0,-3 2-1 16,8 3 1-16,7-5-1 15,5-3 0-15,9-8-1 16,12-9 0-16,6-8-1 15,5-10 0-15,3-9 1 16,2-7-2-16,-6-6 1 16,1-3-1-16,-9 2 1 15,-8-1 1-15,-8 5-1 16,-10 5 0-16,-1 5 0 15,-4 15 1-15,0 0-1 16,-12 3 0-16,6 13-1 16,1 7 1-16,5 6 0 15,3 0 1-15,4 4-2 16,4-4 2-16,6-6-1 0,5-9 0 15,5-11 1-15,3-11 0 16,2-11 0-16,-2-10-1 16,-4-15 1-16,-1-3-1 15,-7-10 1-15,-4 2-2 16,-5 3-1-16,-5 3-3 15,-1 15-4-15,-11-3-18 16,14 22-12-16,-7 1-1 16,14 16 0-16,-3-2 2 15</inkml:trace>
  <inkml:trace contextRef="#ctx0" brushRef="#br3" timeOffset="147765.7751">4243 8191 101 0,'-16'-19'41'16,"16"19"0"-16,4-24-1 16,16 1-34-16,8 3-5 15,7-1 0-15,10 0 0 16,7 4-1-16,2 0-3 15,-4 2-6-15,6 17-20 16,-25-4-10-16,-7 15 0 16,-24-1-1-16,-5 11-1 15</inkml:trace>
  <inkml:trace contextRef="#ctx0" brushRef="#br3" timeOffset="147931.7917">4230 8408 111 0,'-11'17'42'0,"24"-6"1"15,11-23-2-15,24-11-38 16,9-6-1-16,18-3-4 15,12 6-8-15,-8-13-9 16,15 21-9-16,-18-11-13 16,10 18-1-16,-10 0-2 15,-3 12 1-15</inkml:trace>
  <inkml:trace contextRef="#ctx0" brushRef="#br3" timeOffset="151703.1688">3799 8702 57 0,'20'-5'32'0,"-10"5"0"16,-10 0-5-16,17-1-14 15,-17 1-4-15,0 0 0 16,0 0-3-16,11 21 0 16,-20-10-1-16,2 9-1 15,-9-1 0-15,0 9-1 16,-9 1-1-16,-4 8 0 15,1-4 1-15,3 0-1 0,1-2 0 16,5-6-1-16,12-3 0 16,8-8 0-16,11-5 0 15,13-6-1-15,9-6 0 16,9 0 0-16,7-6 0 15,3 3 0-15,4-4 0 16,-5 2 0-16,-6 0 0 16,-3 0 0-16,-9-3 0 15,-11 0-1-15,-12-4 1 16,-8-2 0-16,-8-3 0 15,-14-4 0-15,-9-1 0 16,-5-6 0-16,-6 3-1 16,-6 0 1-16,2 5-2 15,0-2-8-15,16 13-25 0,2-5-4 16,25 17 0-1,3-16-1-15</inkml:trace>
  <inkml:trace contextRef="#ctx0" brushRef="#br3" timeOffset="154851.4836">5565 7649 73 0,'12'-9'36'0,"-5"22"-1"15,-12 5-1-15,0 16-26 0,-9 9-2 16,5 14-1-16,-16 6 0 16,7 8-2-16,-6-1-1 15,6-6-3-15,9-4-2 16,3-22-11-16,22-10-22 15,4-22 0-15,16-13-3 16,2-20 2-16</inkml:trace>
  <inkml:trace contextRef="#ctx0" brushRef="#br3" timeOffset="155031.5016">5638 7651 96 0,'-21'-13'39'0,"21"13"0"15,-13-1-1-15,28-3-31 16,12-1-5-16,17-4-1 15,10-3-1-15,6-4-3 16,10 9-6-16,-10-11-27 16,0 14-3-16,-16 0 2 15,-6 11-2-15</inkml:trace>
  <inkml:trace contextRef="#ctx0" brushRef="#br3" timeOffset="155189.5174">5646 7844 102 0,'-44'25'37'16,"10"-13"1"-16,27 0 0 15,23-12-35-15,19-5-3 0,23-2-3 16,10-20-15-16,32 12-18 16,-3-7-1-16,13 4-1 15,-4-8-2-15</inkml:trace>
  <inkml:trace contextRef="#ctx0" brushRef="#br3" timeOffset="155518.5503">6654 7720 94 0,'-25'21'38'0,"-8"1"0"15,-2 13-2-15,-3 3-33 16,-9 8-2-16,0 1 0 16,5 4 0-16,0-3-1 15,8-5-2-15,11-4-2 0,2-23-5 16,24 2-25-16,-3-18-2 15,20-18-1-15,-4-12-1 16,13 5 26-16,-10-17 7 16,-1-1 5-16,-3 4 8 15,-15-2 25-15,5 13 4 16,-15 1 1-16,10 27 1 15,-19-19-26-15,19 19-5 16,-5 14-3-16,14 0-4 16,17 1-2-16,5-12-12 15,21 15-25-15,7-15 2 16,17 4-3-16,4-10 0 15</inkml:trace>
  <inkml:trace contextRef="#ctx0" brushRef="#br3" timeOffset="155841.5826">7305 7788 110 0,'-29'-3'40'0,"-20"-1"0"16,3 18-5-16,-15-3-31 16,8 13-1-16,6 5 0 15,15 8-1-15,11 1 0 16,21-5-1-16,21-5 0 15,20-13-1-15,17-15 1 16,9-20 0-16,8-14 0 16,2-17 1-16,-3-11-1 15,-8-11 1-15,-12-7-1 0,-10 3 0 16,-15 11 0-1,-11 10-1-15,-16 20 0 0,-14 23 0 16,-13 27 0-16,-11 22-1 16,-9 25-2-16,-5 15-5 15,10 26-14-15,-10-8-19 16,13 15-1-16,-5-12-1 15,19 5-1-15</inkml:trace>
  <inkml:trace contextRef="#ctx0" brushRef="#br3" timeOffset="156330.6315">4611 9340 83 0,'-15'10'41'16,"15"-10"-2"-16,0 0 0 15,23-30-22-15,12 9-17 16,21-4-2-16,2-7-6 15,17 11-27-15,-9-7-4 16,2 16 2-16,-18 2-3 16</inkml:trace>
  <inkml:trace contextRef="#ctx0" brushRef="#br3" timeOffset="156471.6456">4793 9537 105 0,'-32'28'38'0,"9"-14"1"15,23-14-6-15,25 6-36 16,11-26-31-16,31-4-4 15,6-12 0-15,14 1-1 16</inkml:trace>
  <inkml:trace contextRef="#ctx0" brushRef="#br3" timeOffset="156893.6878">6086 8913 95 0,'-30'8'39'16,"-7"-1"0"-16,5 12-3 15,-6-4-32-15,6 12 1 16,3-3-2-16,6 8 0 16,8-3 0-16,10 2-1 15,12-2-1-15,15-1 1 16,9-5-2-16,12-4 1 15,13 0-1-15,-4-3 0 0,0 4 0 16,-5 0 0-16,-9 6 0 16,-18 6 1-16,-17 3-1 15,-14 3 2-15,-15 0-2 16,-9-1 1-16,-5-6-2 15,1-10-1-15,10-5-6 16,-6-28-28-16,28-4-4 16,3-23 1-16,22-6-2 15</inkml:trace>
  <inkml:trace contextRef="#ctx0" brushRef="#br3" timeOffset="157339.7324">6103 8858 109 0,'-27'3'40'0,"11"11"1"16,3-12-4-16,13-2-34 15,33 9-1-15,11-11 0 16,14-5-1-16,15-1 0 16,6-1 0-16,0-1 0 15,-2 5 0-15,-10 1 0 16,-11 6-1-16,-14 8 1 15,-18 5 0-15,-12 8-1 16,-15 3 1-16,-8 12 0 16,-10 4-1-16,-5 7 1 15,-4 8-1-15,4 4 0 16,2-1 1-16,12 1 0 15,13-6 0-15,13-10 0 0,18-15 0 16,16-11 0-16,10-19-1 16,12-15 1-16,-1-15-1 15,-6-16 0-15,-6-11-1 16,-15-5 0-16,-18-4 1 15,-20-1-1-15,-19 5-1 16,-14 3-1-16,-10 16-1 16,-5 7-1-16,5 18-3 15,-3 2-8-15,28 30-15 16,-4-12-9-16,26 20 1 15,6-7 0-15,25 7 1 16</inkml:trace>
  <inkml:trace contextRef="#ctx0" brushRef="#br3" timeOffset="157817.7802">7383 8862 107 0,'-16'7'39'15,"-11"0"1"-15,10 19-4 16,-13 0-32-16,1 15 1 15,-3 5-2-15,-1 9-1 16,7 0 1-16,5 0-1 16,2-8-1-16,10-7 0 15,4-14 0-15,5-26-1 16,22-1 1-16,-2-24-1 15,4-16 1-15,5-8-1 16,-1-10 1-16,0-2-1 16,-3 1 1-16,-3 6 0 0,-5 11-1 15,-6 12 1-15,-2 15-1 16,-9 16 0-16,10 17 0 15,-5 15 0-15,5 11 0 16,-1 9 0-16,10 3 0 16,5 4 0-16,1-7 0 15,9-6 0-15,2-13 1 16,4-12-1-16,-3-17 1 15,2-17 0-15,-2-17 1 16,-7-13-2-16,-5-12 0 16,-8-7 0-16,-6-7 0 15,-5-3-5-15,3 7-5 16,-10-3-3-16,10 23-6 0,-18-6-7 15,23 32-8-15,-9-4-7 16,15 23-2-16,0 7 4 16</inkml:trace>
  <inkml:trace contextRef="#ctx0" brushRef="#br3" timeOffset="158298.8283">8354 8787 81 0,'16'-5'39'0,"-16"5"0"16,-14 12 1-16,-15 2-23 15,-13 20-13-15,-7 7-3 16,-3 13 0-16,-5 6-2 15,1 3 1-15,9-2-1 16,6-5-1-16,17-10-1 16,8-17-1-16,18-12-2 15,-2-17 1-15,34-23 0 16,-11-9 2-16,4-8 1 15,-2-6 3-15,-8-4 3 0,1 7 2 16,-12 1 2-16,-1 16 0 16,-10 4-1-16,5 22 0 15,0 0-2-15,2 14-1 16,11 5-3-16,11 2-5 15,22 13-10-15,-3-19-10 16,26 9-17-16,1-10 1 16,24-2-2-16,2-12 0 15</inkml:trace>
  <inkml:trace contextRef="#ctx0" brushRef="#br3" timeOffset="158875.886">9130 8724 93 0,'-7'-28'37'0,"-4"8"0"15,-14-3-7-15,1 14-23 16,-12 7-1-16,5 18-1 15,-5 9 0-15,4 11-1 16,3 10 0-16,9 6 0 16,5 4 0-16,12 4-2 15,13-4 0-15,18-9 0 16,4-10-1-16,17-9 1 15,6-15-1-15,3-13-1 16,0-17 1-16,-1-13 0 16,-10-11-1-16,-7-8 1 15,-16-7-2-15,-14-2 1 16,-11 0-1-16,-13 5 0 15,-8 10-1-15,-8 9 1 0,-3 13-1 16,-4 11-1-16,4 19-1 16,4 0-8-16,22 24-9 15,-4-14-15-15,25 12-3 16,4-11-1-16,25 3 0 15</inkml:trace>
  <inkml:trace contextRef="#ctx0" brushRef="#br3" timeOffset="159049.9034">9585 8876 114 0,'-38'4'41'16,"10"4"0"-16,-9-12-1 15,19 3-39-15,9-10-4 16,9-8-12-16,27 7-23 0,-1-6-2 15,18 6 0-15,-4-6-1 16</inkml:trace>
  <inkml:trace contextRef="#ctx0" brushRef="#br3" timeOffset="159357.9342">9945 8696 90 0,'-17'1'39'0,"17"-1"2"15,-12-5-3-15,24 7-25 16,5-16-12-16,10-1 0 15,12-3 2-15,6 2-2 16,3-2 1-16,5-2-1 0,0 4 1 16,-8 0-1-16,-7 3 0 15,-5 4 0-15,-15 8 0 16,-7 7 0-16,-11 10-1 15,-12 10 1-15,-6 14 0 16,-7 5-1-16,0 11 0 16,-2 2-1-16,7 6-1 15,2-10-5-15,22 10-13 16,-7-31-18-16,26-2-3 15,4-21 1-15,17-7-1 16</inkml:trace>
  <inkml:trace contextRef="#ctx0" brushRef="#br3" timeOffset="159643.9628">10723 8605 81 0,'-15'-4'41'16,"-15"1"-2"-16,7 19 3 15,-6-7-20-15,7 14-19 16,10 0 1-16,11 6-2 15,9-3 1-15,11 4-2 16,5-3 1-16,6 1-1 16,1-2 1-16,1-3-2 15,-8 1 0-15,-6 0 1 16,-7-2-1-16,-10-2 0 15,-6-2-1-15,-5-2-2 16,-3-5-2-16,-8-11-9 16,14 12-13-16,-16-24-13 0,23 12-1 15,-21-30 0-15,24 10 1 16</inkml:trace>
  <inkml:trace contextRef="#ctx0" brushRef="#br3" timeOffset="159814.9799">10810 8498 100 0,'12'-19'43'0,"-12"4"0"15,0 15-1-15,0 0-28 16,0 0-13-16,16 0-4 16,-5 4-7-16,21 16-8 15,-20-17-10-15,21 15-13 16,-10-10-2-16,9 7 0 15,-5-7 1-15</inkml:trace>
  <inkml:trace contextRef="#ctx0" brushRef="#br3" timeOffset="160470.0454">11205 8688 68 0,'13'-4'39'15,"-13"4"0"-15,0 0 1 16,11 22-24-16,-25-8-10 16,6 9 0-16,-9 3 0 15,-2 8-2-15,-2 2 0 16,2 0-1-16,0-3-2 15,7-2 1-15,3-10-1 16,12-7-1-16,7-14 1 16,12-13-1-16,5-8 0 15,9-7 0-15,-2-9 0 16,4-5 1-16,-5 2-2 15,-5 3 1-15,-5 6-1 0,-12 8 1 16,-6 8-1-16,-5 15 2 16,-16 2 0-16,6 9-1 15,2 6 2-15,2 1-1 16,6 2 1-16,13-3-1 15,6-4 1-15,10-9-2 16,9-4 1-16,6-4 0 16,2-7-1-16,-4 2 1 15,0-6-1-15,-8 2 1 16,-8 2-2-16,-9 3 3 15,-3 2-3-15,-14 6 2 16,0 16 1-16,-5-2-2 16,-2 11 0-16,0 0-3 15,2 11-3-15,-4-3-6 16,8 15-3-16,-15-19-7 0,16 22-8 15,-26-27-2-15,11 16-7 16,-24-12-2-16,-11 1 4 16</inkml:trace>
  <inkml:trace contextRef="#ctx0" brushRef="#br3" timeOffset="161014.0998">4783 10219 89 0,'-20'12'42'0,"5"-10"-2"16,15-2 1-16,13-10-28 15,8-1-13-15,20-4-1 16,8-4-5-16,17 14-11 15,-6-13-22-15,2 12 1 16,-10-3-3-16,-7 18 1 16</inkml:trace>
  <inkml:trace contextRef="#ctx0" brushRef="#br3" timeOffset="161153.1137">4936 10370 94 0,'-51'18'39'0,"21"-2"-1"16,8-14 0-16,22-2-31 15,23-10-8-15,10-17-22 16,29 7-14-16,-1-7-1 15,14 5-3-15,-6-6-1 16</inkml:trace>
  <inkml:trace contextRef="#ctx0" brushRef="#br3" timeOffset="162205.2189">2169 10275 94 0,'0'0'37'16,"-9"-5"3"-16,29-8-6 15,3-17-28-15,23-7-2 16,15-9 1-16,7 1-2 0,3-2 1 15,3 4-2-15,-11 9 0 16,-5 11 1-16,-13 8-2 16,-12 9-1-16,-11 9 1 15,-6 9-1-15,-2 1 0 16,8-3 0-16,6-2 0 15,12-5-1-15,11-5-2 16,8-10-8-16,23 5-25 16,-14-11-2-16,5 15 0 15,-21-6-1-15</inkml:trace>
  <inkml:trace contextRef="#ctx0" brushRef="#br3" timeOffset="162467.2451">3003 10050 97 0,'-22'3'37'0,"-1"19"1"16,-18 6-4-16,9 18-24 15,-12 7-3-15,8 16-2 16,4 1-2-16,12 0 0 16,18-9-4-16,17-14-3 15,31-5-14-15,10-33-19 16,27-7-3-16,4-28 0 0,20 1-1 15</inkml:trace>
  <inkml:trace contextRef="#ctx0" brushRef="#br3" timeOffset="162867.2851">3641 10376 102 0,'0'0'38'15,"-25"-2"2"-15,8 18-3 16,-16 6-33-16,0 10-1 15,0 3 0-15,3 6-1 16,7 1-1-16,10-2 0 16,12-5-2-16,10-12-4 15,22 4-19-15,-2-23-14 16,10 3 0-16,-4-16-1 15,9 2-2-15</inkml:trace>
  <inkml:trace contextRef="#ctx0" brushRef="#br3" timeOffset="163302.3286">3776 10449 103 0,'0'0'38'0,"0"0"2"15,-6 17-8-15,-3-8-26 16,4 6-2-16,0 6 0 15,-1 9 0-15,-1 5-1 16,0 5-1-16,2 0 0 16,2-2 0-16,5-7-1 15,7-8 0-15,9-11 0 16,5-14-1-16,11-17 0 0,3-11 0 15,1-5 0-15,4-5 0 16,-9-1 0-16,-3 4 1 16,-8 7-1-16,-7 9 0 15,-15 21 0-15,0 0 0 16,0 12 0-16,-8 14 0 15,6 9-1-15,2 2 1 16,7 2 0-16,7-6 0 16,9-6 1-16,9-11-1 15,7-15 0-15,2-11 1 16,1-17-1-16,2-4 1 15,-7-12-3-15,-9-11-6 16,-4 12-6-16,-19-18-7 0,9 17-9 16,-19-11-15-16,10 12 5 15,-6-7-5-15</inkml:trace>
  <inkml:trace contextRef="#ctx0" brushRef="#br3" timeOffset="165074.5058">5896 10013 95 0,'-12'0'37'15,"12"0"1"-15,0 0-4 16,14-26-30-16,14 14-2 15,10-6 0-15,12 3-1 16,7-2 1-16,5 2-1 16,-1 5-1-16,-6 4 1 15,-7 8-1-15,-10 8 1 16,-18 7-1-16,-16 7 0 15,-13 5 0-15,-13 7 1 16,-8 1-1-16,-4-2 0 16,0-1 0-16,6-5-1 15,5-5 2-15,13-7-1 0,14-4 0 16,16-4 1-16,13-3-1 15,11 0 1-15,1 0-1 16,4 4 1-16,-4 2-1 16,-9 8 1-16,-15 4-1 15,-12 11 1-15,-19 4-1 16,-13 5 1-16,-16 3-1 15,-6 3 1-15,-6-5-1 16,1-7-2-16,10-4-5 16,-3-23-17-16,28 2-15 15,6-24 0-15,27-10-1 16,11-18 0-16</inkml:trace>
  <inkml:trace contextRef="#ctx0" brushRef="#br3" timeOffset="165375.5359">6674 10065 104 0,'-19'5'38'0,"19"-5"2"16,15-12-4-16,18-4-33 15,11-9 0-15,14-2 0 16,7-2 0-16,8 1-1 15,-4 5 0-15,-3 9 0 16,-9 9 0-16,-11 11-1 16,-19 15 1-16,-10 14-1 15,-16 11-1-15,-12 12 1 16,-8 6-1-16,-6 8 0 15,0 3-1-15,-2-5-1 0,12-3-3 16,2-18-8-16,26 1-22 16,0-27-5-16,24-8 0 15,4-24-2-15</inkml:trace>
  <inkml:trace contextRef="#ctx0" brushRef="#br3" timeOffset="165526.551">7624 10160 96 0,'-24'5'33'16,"4"-4"-4"-16,20-1-33 0,0 0-32 16,15-16 1-16,10-1 0 15</inkml:trace>
  <inkml:trace contextRef="#ctx0" brushRef="#br3" timeOffset="165818.5802">8018 9983 106 0,'-28'17'39'15,"-9"-7"-1"-15,9 19-8 16,-4-13-24-16,11 9-1 16,7-2-1-16,14-1-1 15,12-2-1-15,17 1 0 16,9-5-3-16,8 2 2 15,4-2-1-15,-2-2 0 16,-4 2 0-16,-10 3 0 0,-13 3-1 16,-18 2 1-16,-13 3 1 15,-13-1-2-15,-8 1 0 16,-5-11-4-16,8 10-16 15,-11-26-16-15,19 0-3 16,4-21 1-16,23-1-3 16</inkml:trace>
  <inkml:trace contextRef="#ctx0" brushRef="#br3" timeOffset="165992.5976">8161 9957 116 0,'-4'11'41'0,"4"-11"1"0,2 18-1 16,-2-18-39-16,33-6-4 15,3 1-2-15,4-11-9 16,23 11-25-16,-6-12-2 16,17 9 1-16,-8-11-3 15</inkml:trace>
  <inkml:trace contextRef="#ctx0" brushRef="#br3" timeOffset="166486.647">8988 9808 114 0,'-14'13'40'15,"-13"-2"1"-15,13 20-6 16,-19-1-31-16,8 9 1 0,-8 8-2 16,2 10 0-16,0-1-3 15,5-1 2-15,4-4-2 16,7-6 1-16,8-10-1 15,7-11 0-15,11-15-1 16,6-14 1-16,7-13 1 16,4-13-1-16,-1-10 2 15,1-7-2-15,-2-10 2 16,-3-6-2-16,-3 3 1 15,-6 7 1-15,-4 8-2 16,-2 9 0-16,-3 15 0 16,-5 22 0-16,0 0 0 15,14 40 0-15,-6 4 0 16,6 12 0-16,2 3-2 15,6 4 2-15,4-6-2 0,8-5 3 16,3-9-2-16,3-15 2 16,-2-11-2-16,2-17 2 15,-4-16 2-15,-2-12-3 16,-5-15 0-16,-7-8 0 15,-4-11 0-15,-8-7-4 16,-2 6-6-16,-13-12-6 16,12 25-8-16,-21-11-6 15,14 31-4-15,-10-2-8 16,10 32 0-16,-4-13 4 15</inkml:trace>
  <inkml:trace contextRef="#ctx0" brushRef="#br3" timeOffset="167258.7242">9753 10037 79 0,'16'3'38'15,"-16"-3"0"-15,12 20 0 16,-19-7-26-16,0 12-5 16,-11 0-3-16,4 9 1 15,-6-3-2-15,2 1 0 16,0-2-2-16,9-5 1 15,3-6-2-15,6-6 1 16,0-13 0-16,18 0-1 16,-3-11 1-16,4-7-2 15,1-6 2-15,-1-6 0 16,-2-4 0-16,-4 2 0 0,-2 1 0 15,-4 4 0-15,-2 4-1 16,-5 7 2-16,0 16-2 16,3-12 0-16,-3 12 0 15,0 0 1-15,18 20-1 16,-7-4 1-16,7 4 0 15,1 1 0-15,7 0-2 16,-1 2 2-16,4-7-1 16,4-2 1-16,4-9 0 15,0-8-2-15,2-11 2 16,3-3-1-16,1-10 2 15,-5 1-1-15,-1-1 0 16,-3 2 0-16,-11 6 0 0,-2 9 2 16,-8 12-3-16,-11 13 0 15,-4 11 0-15,-3 7 0 16,0 9-4-16,1-2 1 15,8 12-9-15,-1-19-2 16,16 13-10-16,-8-31-4 16,25 12-6-16,-6-21-7 15,13 2-1-15,-5-13 4 16</inkml:trace>
  <inkml:trace contextRef="#ctx0" brushRef="#br3" timeOffset="167358.7342">10679 10401 113 0,'-12'12'39'15,"-1"-12"-6"-15,0-13-13 16,0 2-51-16,1-18-10 15,12 5-2-15,-5-5 0 0</inkml:trace>
  <inkml:trace contextRef="#ctx0" brushRef="#br1" timeOffset="171634.1617">1774 11733 74 0,'-23'24'38'15,"-2"-11"0"-15,15 2-3 16,10-15-30-16,14-9-1 16,18-8-1-16,12-5 1 15,9-5-2-15,7-2 0 0,6 2-1 16,-1 5 0-16,-5 7 0 15,-6 13 1-15,-13 10-1 16,-7 12 0-16,-9 8-1 16,-4 5 0-16,-3 1 1 15,1-4-1-15,6-7 1 16,11-9-2-16,10-10 1 15,6-6-2-15,9-11 1 16,5-3 0-16,2 0-3 16,-5-2-2-16,6 14-30 15,-28-6-1-15,1 13-1 16,-19-4 0-16</inkml:trace>
  <inkml:trace contextRef="#ctx0" brushRef="#br1" timeOffset="171867.185">2581 11757 61 0,'-42'24'36'0,"4"19"0"16,-10 2-2-16,6 22-25 15,3-1-3-15,7 8 1 16,11-6-3-16,18-4 0 16,19-8-5-16,17-26-8 15,30-8-26-15,4-27-2 0,17-9-1 16,6-17-1-16</inkml:trace>
  <inkml:trace contextRef="#ctx0" brushRef="#br1" timeOffset="172423.2406">3119 12070 65 0,'5'-16'36'0,"-5"16"1"16,7-16-1-16,-7 16-28 16,0 0-3-16,-8 26 0 15,0-3-2-15,-3 8 1 16,-5 5-2-16,3 5 0 15,-1 0-1-15,-3-1 1 16,7-3-1-16,0-7 0 16,4-8 0-16,4-8 0 15,2-14-1-15,12-5 1 16,-1-12-1-16,4-9 0 15,3-12 1-15,1-6 0 0,1-5 1 16,2-1-2-16,1 1 2 16,-2 4-1-16,1 7 0 15,-3 10 0-15,0 11 0 16,1 15-1-16,-5 12 0 15,0 14 0-15,-3 16 0 16,-6 8 0-16,-2 7-2 16,-1 8 1-16,-2 0-3 15,-4-10-3-15,10 6-24 16,-9-23-7-16,9-3 0 15,-8-21 0-15</inkml:trace>
  <inkml:trace contextRef="#ctx0" brushRef="#br1" timeOffset="172581.2564">3266 12250 86 0,'-17'-4'38'16,"-4"-2"-1"-16,21 6 1 16,-18-2-35-16,18 2-3 15,27-7-4-15,1-11-23 16,15 8-11-16,0-12 2 15,13 3-2-15</inkml:trace>
  <inkml:trace contextRef="#ctx0" brushRef="#br1" timeOffset="172791.2774">3683 12040 68 0,'-12'5'39'0,"-12"-7"-1"16,6 14 2-16,-10-3-25 15,10 9-9-15,-7 0-1 16,11 8-2-16,5 1-1 15,4 5 0-15,9-2-1 16,9-4-2-16,8-3-5 16,1-16-29-16,19 2-3 15,-5-20-1-15,13 1-1 16</inkml:trace>
  <inkml:trace contextRef="#ctx0" brushRef="#br1" timeOffset="173205.3188">3976 12024 85 0,'-23'8'38'0,"11"10"0"15,-7-4 2-15,10 14-36 16,-2-5-1-16,7 3 0 16,-1 2 0-16,5 1-1 15,5-5 0-15,0-3-1 16,7-6 1-16,4-9-2 15,3-7 1-15,-2-5-1 16,4-7 1-16,1-4-1 16,-3-3 0-16,-2 3 0 15,-2-2 0-15,-3 4 0 16,-3 5 0-16,-9 10-1 15,9-6 1-15,-9 6 0 16,7 20 0-16,-2-6 0 16,2 7 0-16,-2-2 0 0,5 1 0 15,1-4 0-15,3-6 1 16,1-9-1-16,3-11 1 15,0-10-1-15,2-11 1 16,1-9-1-16,-2-7-1 16,-1-5-1-16,2 3-4 15,-11-8-17-15,8 21-16 16,-15 0 0-16,8 18-1 15,-11 4-1-15</inkml:trace>
  <inkml:trace contextRef="#ctx0" brushRef="#br1" timeOffset="173437.342">4884 11836 92 0,'0'0'39'15,"-5"-12"1"-15,23 5-2 16,13-5-37-16,7-2 1 16,10-1-2-16,5-1-3 15,10 11-12-15,-11-7-21 16,1 9-3-16,-20 0 0 15,-6 7 0-15</inkml:trace>
  <inkml:trace contextRef="#ctx0" brushRef="#br1" timeOffset="173588.3571">4995 11969 93 0,'-15'25'40'0,"15"-25"1"16,11 7-2-16,14-9-36 16,15-20-6-16,25 2-33 15,-12-10-2-15,9 3-2 16,-7-5-1-16</inkml:trace>
  <inkml:trace contextRef="#ctx0" brushRef="#br1" timeOffset="174616.4599">6144 11168 74 0,'0'-21'38'16,"-4"-4"0"-16,4 14-2 15,-8-3-29-15,8 14-3 16,0 0-1-16,-15 19 0 16,2 16-2-16,3 13 2 15,-5 13-2-15,-2 13 3 16,-3 13-3-16,6 5 1 15,4-2 0-15,10-5-1 0,8-13 0 16,11-17 0-16,16-20 0 16,11-26-2-16,10-24 1 15,8-18 1-15,-2-18-1 16,3-14 1-16,-6-5 0 15,-9-3 0-15,-11 5 0 16,-10 8-1-16,-10 14 1 16,-6 13-1-16,-11 20 0 15,-2 13 0-15,-10 29 0 16,0 10 1-16,1 14-1 15,6 8 2-15,4 4-2 16,7-2 0-16,10-9 0 16,7-12 1-16,11-14 0 15,8-16-1-15,8-18 1 16,1-14-1-16,-2-16 1 0,-3-9 0 15,-7-10 0-15,-7-8-1 16,-14-1 0-16,-8 2-2 16,-11 5 0-16,-10 9-3 15,-1 18-2-15,-13 3-7 16,23 27-16-16,-34 14-10 15,22 17 1-15,-4 3-1 16</inkml:trace>
  <inkml:trace contextRef="#ctx0" brushRef="#br1" timeOffset="175257.524">7131 11730 73 0,'-11'-11'39'16,"11"11"-2"-16,0 0 2 15,0 0-33-15,-11 22-2 16,11 3 0-16,-3 2-1 15,1 10 1-15,-2 2-2 16,0 5 1-16,-2-3-2 16,2-5 1-16,1-8-1 15,2-9 0-15,1-19 0 16,0 0-1-16,16-17 0 0,-5-13 0 15,3-8 0-15,1-8 0 16,1-6 0-16,0-3 0 16,-1 1 1-16,-1 4-1 15,0 8 0-15,-1 6 0 16,-4 8-1-16,3 10 1 15,-1 10 0-15,5 5 0 16,1 11 0-16,-2 3 2 16,2 4-2-16,-2 4 1 15,-1 6-1-15,-6 1 0 16,-4 4 0-16,-9 2-1 15,-9 3 1-15,-6 1-2 16,-7 1 2-16,-8-3-2 16,-2-5 3-16,3 1-1 0,-3-8 0 15,2-5 0-15,8-4 1 16,5-2-1-16,4-1 1 15,9 7 0-15,1 4 0 16,4 10 0-16,4 10-1 16,-3 12 1-16,-2 10-1 15,-3 4-1-15,-1 4-2 16,-3-5-3-16,8 9-14 15,-20-25-18-15,19-1-2 16,-7-20-3-16,14-11 2 16</inkml:trace>
  <inkml:trace contextRef="#ctx0" brushRef="#br1" timeOffset="176353.6336">11840 3511 65 0,'2'-31'33'0,"5"2"0"16,-1-1-1-16,3 3-25 16,3-1-4-16,0 11 1 0,1 1 0 15,2 13 2-15,-15 3 0 16,9 29-2-16,-9 6 2 15,-1 20-2-15,-8 13 0 16,1 17-1-16,-5 15 0 16,0 3-2-16,2 7-1 15,2-4 0-15,3-3-1 16,1-12-2-16,6-9-2 15,3-19-5-15,10-1-19 16,-10-25-9-16,9-1 0 16,-9-20 0-16</inkml:trace>
  <inkml:trace contextRef="#ctx0" brushRef="#br1" timeOffset="176670.6653">11723 4117 90 0,'-13'-20'37'0,"13"20"1"15,0 0-1-15,-5 17-33 16,4 9-1-16,6 8-1 16,-1 8 0-16,6 11 0 15,0-1 0-15,4 4 0 16,5-5 0-16,5-7-1 15,6-13 1-15,7-13 0 16,6-18-1-16,6-20 0 16,2-15 0-16,2-14-1 15,1-11 1-15,-4-8 0 16,-6-5-2-16,-10-4-2 0,-3 7-4 15,-18-8-14-15,4 26-17 16,-15 1 0-16,8 18-3 16,-10-2 1-16</inkml:trace>
  <inkml:trace contextRef="#ctx0" brushRef="#br1" timeOffset="177752.7735">12724 3355 97 0,'-14'5'37'0,"14"-5"2"16,0 0-3-16,-19 12-33 16,19-12 1-16,6 26-2 15,-3-3 1-15,2 11-1 16,-1 6 1-16,-3 9-2 0,3 8 1 15,-3 6-1-15,-1 0 0 16,-1-3 0-16,1-5-1 16,-2-6 1-16,1-10 0 15,0-6-1-15,1-12 0 16,0-21 1-16,0 0-1 15,0 0 0-15,11-32 1 16,-5 0-1-16,1-5 0 16,-1-6 0-16,-2-1 0 15,0 3 1-15,-4 7-1 16,-1 7 0-16,-4 9 0 15,5 18 0-15,-14-8 0 16,14 8 0-16,-17 16-1 16,10 0 1-16,0-1 0 0,5 3 0 15,-2-1 0-15,6 3 0 16,1-1-1-16,0 3 1 15,3 5 0-15,0-2 0 16,0 4 0-16,-2 1 0 16,0 1 0-16,0-4 0 15,-1-4 0-15,-2-5 0 16,0-3 0-16,-1-15 0 15,5 14 0-15,-5-14 0 16,11-7 1-16,1-5-1 16,3-4 0-16,3-2 1 15,3-9-1-15,5-4 0 16,0-2 0-16,5-8 0 15,-1-5 1-15,2-8-1 16,-2-7 0-16,-1-7 1 0,-2-5-1 16,-3 4 1-16,-5 1-1 15,-7 9 1-15,-1 12-1 16,-7 13 0-16,-6 22 0 15,2 12 0-15,-13 22 0 16,4 10-1-16,2 11 2 16,0 4-2-16,4 9 1 15,-2 6 0-15,5-2 0 16,5 1 0-16,-1 1-1 15,1-4 2-15,3-7-2 16,0-3 1-16,3-13 0 16,3-10 0-16,-1-17 1 15,11-19-1-15,3-15 1 16,2-17-1-16,5-11 1 0,-2-12 0 15,1-11 0-15,-5-6 0 16,-4-5-1-16,-9 4 1 16,-6 7-2-16,-6 10 0 15,-3 14-2-15,-8 9-2 16,4 31-9-16,-12-7-11 15,16 36-12-15,-14-1-3 16,9 21-2-16,-3-5 1 16</inkml:trace>
  <inkml:trace contextRef="#ctx0" brushRef="#br1" timeOffset="178413.8396">13675 3700 97 0,'0'0'38'16,"0"0"1"-16,0 0-1 15,-15 25-34-15,10-3-1 16,7 5 0-16,-5 8 0 16,3 2 0-16,-1-2-1 15,-1 1 0-15,0-3-1 16,0-3-1-16,0-6 1 0,0-9-1 15,2-15 0-15,0 0 1 16,0 0-2-16,17-14 1 16,-6-9 1-16,0-7-1 15,5-2 0-15,0-5 0 16,4-4 0-16,-2 0 0 15,4 5 0-15,-3 3 0 16,-2 6 0-16,2 4 0 16,-2 10 0-16,-2 8 0 15,-1 7 0-15,-4 7 0 16,-1 8 0-16,-5 5 0 15,-4 4 0-15,-1 6 0 16,-11 1 0-16,-4 2 0 16,-7 1 0-16,-5-3-1 0,-3-4 1 15,-1-4 0-15,0-7 0 16,6-7-1-16,1-5 1 15,6-5 0-15,5-3 0 16,14 2 0-16,-11-6 0 16,11 6 0-16,1 12 1 15,-1 6 0-15,-3 14-1 16,-5 17 0-16,-5 12 0 15,-10 10-1-15,-1 15-4 16,-13-8-11-16,12 18-12 16,-13-19-12-16,14 1-1 15,-4-19-1-15,19-7 1 16</inkml:trace>
  <inkml:trace contextRef="#ctx0" brushRef="#br1" timeOffset="179081.9064">8150 11143 36 0,'0'0'36'15,"0"0"1"-15,0 0 0 16,-24 25-17-16,8 19 2 16,-18 0-17-16,-2 12-2 15,-6 2-1-15,2 2 1 16,3-2-4-16,0-11-1 15,15 1-15-15,1-28-22 16,21-20 3-16,0 0-3 0,2-21 3 16</inkml:trace>
  <inkml:trace contextRef="#ctx0" brushRef="#br1" timeOffset="179239.9222">7907 11241 88 0,'-7'-10'39'0,"-9"4"0"16,7 17-1-16,-1 3-33 15,14 11-1-15,7 3-2 16,15 1-1-16,13 0-4 15,10-11-7-15,25 6-28 16,1-12-1-16,17 2 0 16,-2-14-2-16</inkml:trace>
  <inkml:trace contextRef="#ctx0" brushRef="#br1" timeOffset="179599.9582">8837 11111 90 0,'-32'8'41'0,"3"16"0"16,-7-2-1-16,10 18-36 15,-6 3-1-15,9 6 1 16,8 0-2-16,7 0 0 15,11-6 0-15,11-12 0 16,15-10-1-16,8-18-1 0,14-13 1 16,2-15-1-16,4-10 0 15,-6-6 0-15,-8-4 1 16,-12-5-1-16,-15 6 0 15,-16 3-1-15,-14 8 0 16,-9 8-1-16,-10 5-2 16,-6 3-3-16,13 19-13 15,-9-11-15-15,22 14-5 16,13-5-2-16,0 0 1 15</inkml:trace>
  <inkml:trace contextRef="#ctx0" brushRef="#br1" timeOffset="179799.9782">9438 11154 88 0,'-10'-13'38'0,"10"13"0"15,-22-27 0-15,13 14-37 16,2 3-1-16,7 10-1 15,2-12-1-15,-2 12-6 16,29-4-29-16,-8-1 0 16,9 3-2-16,-1-7 2 15</inkml:trace>
  <inkml:trace contextRef="#ctx0" brushRef="#br1" timeOffset="180028.001">9738 10977 91 0,'-26'11'41'16,"14"2"0"-16,-11-4 1 15,10 5-37-15,-3 1-1 16,8 4-1-16,7-1 0 16,10 2 0-16,15-9-2 15,13-2 0-15,16-8 0 16,9-6-2-16,13-4-2 15,4-15-4-15,13 8-18 16,-17-18-17-16,1 4 2 16,-19-7-2-16,-1 2 1 15</inkml:trace>
  <inkml:trace contextRef="#ctx0" brushRef="#br1" timeOffset="180187.0169">10136 10883 102 0,'-55'57'40'15,"-1"-3"1"-15,13 13-2 16,3-6-37-16,14 3-3 15,11-3-2-15,15-19-10 16,29 3-26-16,2-22-1 16,16-7-1-16,7-20-2 15</inkml:trace>
  <inkml:trace contextRef="#ctx0" brushRef="#br1" timeOffset="180704.0686">10406 11054 97 0,'-17'15'41'0,"-9"-3"2"16,6 12-2-16,-5 0-38 16,0 7 0-16,1 1-1 15,3 3 0-15,3-4-1 16,5-1 0-16,7-14-1 15,6-16 1-15,17 4-1 16,3-19 0-16,4-9 0 16,4-10 0-16,3-3 1 15,-4-5-1-15,0-1 0 16,-6 5 0-16,-5 6 0 15,-5 7 1-15,-2 7-1 16,-9 18 0-16,0 0 1 0,0 0-1 16,2 18 1-16,1 2-1 15,7-2 1-15,5 1-1 16,8-5 0-16,9-6 1 15,2-6-1-15,8-5 1 16,-2-5-1-16,2-2 1 16,-5-4 0-16,-5 4 1 15,-6-1-1-15,-8 4 0 16,-5 4 0-16,-13 3 0 15,5 18 0-15,-12 5-1 16,-4 8 0-16,-3 8-1 16,2 5-2-16,-7 0-5 15,13 11-6-15,-10-17-4 16,25 12-7-16,-14-31-8 0,23 5-10 15,-4-17 0-15,15-7 1 16</inkml:trace>
  <inkml:trace contextRef="#ctx0" brushRef="#br1" timeOffset="182897.2879">12205 10581 59 0,'-2'-16'37'16,"-6"-3"0"-16,12 5 1 15,-10-8-20-15,6 22-11 16,0 0-3-16,8 11-1 15,-9 17 0-15,4 19 0 16,-6 10-2-16,1 14 0 16,-8 7 1-16,1 5-1 15,-4 0 0-15,0-4-1 16,1-9 1-16,-1-6-1 15,6-13 1-15,4-10 0 16,3-14-1-16,9-16 1 16,1-13-1-16,9-12 0 15,0-14 0-15,5-11 0 16,4-6 0-16,-4-6 0 0,6-2 1 15,0 2 0-15,4 0 0 16,-1 10 0-16,0 10-1 16,0 12 2-16,-2 12-2 15,-1 11 0-15,-6 13-1 16,-4 11 0-16,-10 8 1 15,-8 9-2-15,-13 5 2 16,-9 2-1-16,-13-2 1 16,-7-4 0-16,-8-4 0 15,0-6 1-15,3-10-3 16,7-17-2-16,18-3-11 15,0-24-23-15,30-3 0 16,7-18-1-16,23 0-3 16</inkml:trace>
  <inkml:trace contextRef="#ctx0" brushRef="#br1" timeOffset="183274.3256">12902 10943 67 0,'7'17'40'15,"-16"-9"-1"-15,-1 9 1 16,-8-4-20-16,3 8-16 15,1 1-2-15,3 7 1 16,3 1-1-16,8 2 0 16,3 1 0-16,12-7-1 15,2-1 0-15,9-7 0 16,6-9 0-16,6-9 0 15,5-15-1-15,7-8 0 0,-3-7 1 16,1-3-1-16,-4-4 0 16,-7 1 0-16,-3 4 1 15,-9 8-1-15,-8 9 0 16,-7 12 0-16,-10 3 0 15,0 31 0-15,-11-1 0 16,7 8 0-16,-1 4 0 16,5-5-1-16,15 0-4 15,6-22-7-15,32 1-16 16,-3-30-11-16,25-9-2 15,-3-23 1-15,14-7 0 16</inkml:trace>
  <inkml:trace contextRef="#ctx0" brushRef="#br1" timeOffset="183446.3428">13891 10512 101 0,'-34'64'40'16,"-7"9"0"-16,10 18-3 15,-9 1-36-15,14-1-3 16,9-1-2-16,2-20-6 15,19 0-25-15,-6-21-4 16,6-12 0-16,-3-22 0 16</inkml:trace>
  <inkml:trace contextRef="#ctx0" brushRef="#br1" timeOffset="183581.3563">13686 11062 83 0,'-7'-34'40'0,"14"8"-1"0,-1-5 3 16,21 11-34-1,6 0-5-15,9-6-18 0,14 15-22 16,-4-4 0-16,14 3-3 15,-3 0 0-15</inkml:trace>
  <inkml:trace contextRef="#ctx0" brushRef="#br1" timeOffset="184279.4261">14802 10863 78 0,'0'0'38'15,"0"0"0"-15,7-19 0 16,22 4-32-16,5-12-2 15,14 0 0-15,1-1-1 16,9 8 0-16,-6 2 0 0,1 10-1 16,-10 8 0-16,-8 9-1 15,-9 8 0-15,-6 2 0 16,-3 0 0-16,2-4 0 15,5-8 0-15,17-13 0 16,13-10 0-16,17-12-1 16,16-4-1-16,11-9-4 15,9 9-8-15,-16-8-24 16,0 18-3-16,-27 3 0 15,-16 20-1-15</inkml:trace>
  <inkml:trace contextRef="#ctx0" brushRef="#br1" timeOffset="184542.4524">15614 10807 77 0,'0'0'41'0,"-12"-12"-4"15,-7 22 2-15,-19 10-34 16,-2 16-1-16,-13 6 1 16,5 13-2-16,4 2 0 15,12 2-2-15,18-7 1 16,18-7-3-16,29-5-6 15,10-19-29-15,32-3-4 16,4-14 1-16,15-6-3 16</inkml:trace>
  <inkml:trace contextRef="#ctx0" brushRef="#br1" timeOffset="185278.526">16142 11068 65 0,'0'0'38'0,"2"-23"-1"15,-2 23 1-15,-3-11-31 16,3 11-2-16,0 0-1 16,0 0 0-16,-17 13-1 15,10 0 0-15,-3-4-1 0,3 6 1 16,-4 1-1-16,0 4 0 15,0 5 0-15,-2 7-1 16,-3 8 1-16,0 3-1 16,-6 6 0-16,0 1-1 15,-5-4 1-15,3-5-1 16,-2-5 0-16,8-13 0 15,0-14 0-15,18-9 0 16,-4-29 0-16,17-5 0 16,9-14 1-16,9-7-1 15,6-8 0-15,3-4 0 16,5 2 1-16,3 3-2 15,-4 11 3-15,-5 7 0 16,-5 13 0-16,-7 13-1 0,-4 12 0 16,-7 18 0-16,-7 10 0 15,-8 16 0-15,-6 8-1 16,-2 10 0-16,-2 5-1 15,3 0 0-15,-1 3-2 16,1-10-2-16,12 4-12 16,-11-28-10-16,21 4-13 15,-11-22 0-15,10-3-1 16,-10-19 1-16</inkml:trace>
  <inkml:trace contextRef="#ctx0" brushRef="#br1" timeOffset="185430.5412">16143 11209 90 0,'-13'2'39'0,"2"-3"2"0,11 1-3 16,14 6-37-16,9-10-8 16,26 8-24-16,-4-14-7 15,16 8 0-15,3-13-2 16</inkml:trace>
  <inkml:trace contextRef="#ctx0" brushRef="#br1" timeOffset="185647.5629">16766 11106 81 0,'-24'-8'39'0,"1"9"0"15,-15-3 2-15,6 8-34 16,-7 3-2-16,5 10 0 0,2 4-2 16,7 5 0-16,7 3 0 15,10 1-1-15,12 1-1 16,5-6-2-16,15-3-3 15,9-13-3-15,14 6-13 16,-8-24-16-16,18 4-4 16,-9-18-1-16,13 3 2 15</inkml:trace>
  <inkml:trace contextRef="#ctx0" brushRef="#br1" timeOffset="186098.608">17076 11107 91 0,'-19'7'40'16,"10"16"1"-16,-11-8-1 15,4 9-34-15,2 3-2 16,8 1 0-16,-3-4-1 0,11 3-1 16,5-6 0-16,3-4 0 15,5-5-1-15,3-4-1 16,7-8 0-16,0-2 0 15,3-9 0-15,-2 0 0 16,2-8 0-16,-5 0-1 16,1-2 1-16,-6-2 0 15,1 3 0-15,-5 3 0 16,-3 4 0-16,-11 13-1 15,12-7 1-15,-12 7 0 16,0 29 0-16,-1-7 0 16,-5 7 0-16,3 1 0 15,3 1 1-15,3-4-1 0,6-9 1 16,5-8-1-16,9-11 1 15,4-9 0-15,6-12-1 16,2-9 0-16,2-7 0 16,1-6-1-16,-1-1-1 15,-6-5-3-15,5 12-6 16,-16-13-9-16,14 24-5 15,-21-12-7-15,14 17-7 16,-10-3-3-16,7 11 5 16</inkml:trace>
  <inkml:trace contextRef="#ctx0" brushRef="#br1" timeOffset="186295.6277">18093 10886 110 0,'17'-8'41'16,"-9"-5"0"-16,11 6 1 15,-5-4-42-15,9-2-1 16,6 6-1-16,2-1-2 16,9 14-12-16,-18-12-22 15,11 14-1-15,-13-5-1 16,-3 9 0-16</inkml:trace>
  <inkml:trace contextRef="#ctx0" brushRef="#br1" timeOffset="186466.6448">18128 11052 104 0,'0'12'42'0,"0"-12"2"16,31-3-2-16,-8-7-41 16,25-5-4-16,15 4-10 15,-8-15-10-15,16 15-19 16,-6-2 1-16,6 8-2 15,-5-2 0-15</inkml:trace>
  <inkml:trace contextRef="#ctx0" brushRef="#br1" timeOffset="187447.7429">18928 10632 90 0,'-15'25'37'16,"9"7"1"-16,-2-8-5 15,14 7-26-15,3-10-1 16,18-2-1-16,6-12 0 15,16-7-1-15,8-14-2 16,6-10 0-16,5-9 0 16,4-2-2-16,-5-4 1 15,-7 4-1-15,-11 9 0 16,-8 6 0-16,-13 12 1 15,-4 12-1-15,-10 9 0 16,-3 8 0-16,-3 6 0 16,2-1 0-16,6 1 0 15,8-3 1-15,7-6-1 16,11-5 0-16,11-6-1 15,8-5-1-15,10 2-3 0,-6-11-9 16,11 16-19-16,-20-7-5 16,1 11 0-16,-25-6-2 15</inkml:trace>
  <inkml:trace contextRef="#ctx0" brushRef="#br1" timeOffset="187930.7912">19629 10778 82 0,'6'-19'42'0,"-9"-1"-5"0,3 20 1 16,-25 5-30-16,1 21-3 15,-16 15 0-15,-2 14-2 16,-7 9-1-16,0 8-1 15,6 1 0-15,16-5 0 16,19-10-2-16,23-22-5 16,38-1-18-16,7-28-14 15,20-8-1-15,1-18-2 16,14-1 1-16</inkml:trace>
  <inkml:trace contextRef="#ctx0" brushRef="#br1" timeOffset="188524.8506">20117 11177 72 0,'0'0'33'15,"5"-26"-1"-15,-5 26-3 16,8-28-22-16,-6 19 0 15,-10-1-1-15,8 10 1 0,-25 2-1 16,7 12 0-16,-11 2-1 16,-1 12-2-16,-3-2 0 15,5 4-2-15,6-2 0 16,8-3-1-16,14-5-3 15,0-20-5-15,42 16-29 16,-8-23-1-16,17 0 0 16,-3-9-2-16</inkml:trace>
  <inkml:trace contextRef="#ctx0" brushRef="#br1" timeOffset="188967.8949">20411 11134 83 0,'-19'-3'39'0,"8"9"-2"16,-9-4 0-16,3 10-32 15,4-1-1-15,2 10 0 16,0-1-1-16,5 3-1 16,3 0 0-16,4-1 0 15,1-4 0-15,7 0-2 16,2-8 1-16,5-5-1 15,5-8 0-15,0-4 0 16,5-4 0-16,-1-9 0 16,1 1 0-16,-1-2 0 15,-5 0 0-15,0 3 0 16,-6 4 0-16,-5 5 0 15,-9 9 0-15,0 0 0 16,10 16 0-16,-15 1 0 16,3 2 0-16,-1 5 1 0,2-1-1 15,2-2 1-15,7-8-1 16,5-5 1-16,1-8 0 15,7-6 1-15,1-8-1 16,1-6-1-16,-2-4 1 16,-3-3-2-16,-2 4-3 15,-7-8-9-15,12 13-12 16,-21-11-14-16,11 8-1 15,-6-8-1-15,5 7 0 16</inkml:trace>
  <inkml:trace contextRef="#ctx0" brushRef="#br1" timeOffset="190523.0504">21464 10444 88 0,'0'0'35'0,"10"-9"1"15,-1 25-4-15,-13-3-26 16,6 17-2-16,-9 8-1 15,3 15 2-15,-10 4-1 16,0 13-1-16,-6 0 0 16,-1 0-1-16,-3-6 0 0,5-4-2 15,2-11 1-15,7-8-2 16,5-9 1-16,6-13-1 15,7-8 1-15,8-10 1 16,6-9-1-16,5-7 1 16,0-6-1-16,-1-3 0 15,2-3 1-15,0 0 2 16,-3 0-2-16,0 5 1 15,-2 6-2-15,0 7 2 16,0 7-1-16,2 5-1 16,-3 8-1-16,-2 5-1 15,-6 4 1-15,-2 3-1 16,-10 3 1-16,-9-1-1 15,-10 2 2-15,-7-2 0 0,-10-3 0 16,-7-2 0-16,-3-5-2 16,2-10-2-16,7 3-7 15,-6-19-17-15,26 4-11 16,0-11 1-16,19 1-2 15,4-4 1-15</inkml:trace>
  <inkml:trace contextRef="#ctx0" brushRef="#br1" timeOffset="190869.085">21777 11064 82 0,'20'7'38'0,"-5"-8"0"15,16 5-1-15,-13-10-31 0,20 2-4 16,4-5 0-16,9 1 0 15,2-6 0-15,-1 0-1 16,-4-5 0-16,-5-1 3 16,-10 0-2-16,-6-1 1 15,-15 0-1-15,-10 3 2 16,-14 4-3-16,-9 6 3 15,-11 8-2-15,-5 10-1 16,-7 7-1-16,1 10 0 16,-3 5 1-16,6 5-2 15,10 1 1-15,11-1-1 16,15-4 0-16,17-10-3 15,23-4-2-15,4-20-12 16,34 4-16-16,-6-15-6 16,16 1 1-16,-2-11-2 0</inkml:trace>
  <inkml:trace contextRef="#ctx0" brushRef="#br1" timeOffset="191172.1153">22805 10957 81 0,'19'-12'40'0,"-19"12"-2"16,15-9-3-16,-15 9-24 15,-13-6-2-15,-4 3-2 16,-4 16 1-16,-10-4-4 15,-7 10-3-15,-4 0 1 0,-1 5-2 16,2 3 1-16,8-3-2 16,9 4 2-16,14-7-3 15,16-5 0-15,12-6-2 16,18-3-3-16,-1-19-15 15,26 9-15-15,-11-13-1 16,9 2-1-16,-8-8-1 16</inkml:trace>
  <inkml:trace contextRef="#ctx0" brushRef="#br1" timeOffset="191544.1525">23053 10941 113 0,'0'0'40'15,"-27"-22"-1"-15,27 22-5 0,-27-3-27 16,9 7-1-16,-4 6-4 15,0 9-1-15,-1 5 0 16,1 6-1-16,4 0 0 16,6-1 0-16,4 0-1 15,13-7 0-15,7-9 2 16,10-7 0-16,6-9-1 15,7-5 0-15,1-8 0 16,-3-4 1-16,1 1-1 16,-9 1 0-16,-4 1 0 15,-6 4 0-15,-15 13 0 16,11-7 0-16,-11 7 0 15,-11 20 0-15,3-3-1 0,-1-1-1 16,3 5 0-16,3-1-2 16,8-2-2-16,-5-18-5 15,32 29-11-15,-15-32-4 16,25 11-6-16,-12-18-6 15,16 4-2-15,-4-13 4 16</inkml:trace>
  <inkml:trace contextRef="#ctx0" brushRef="#br1" timeOffset="191882.1863">23494 10965 91 0,'3'-10'40'15,"-15"-6"1"-15,12 16-1 16,-24 4-24-16,10 9-11 16,-5 9-2-16,6 6-1 15,-5 4-1-15,7 0-1 0,1 1 0 16,6-6 0-16,6-6 1 15,10-10 0-15,7-7-1 16,9-12 0-16,10-7 0 16,1-7 0-16,1-5 1 15,1-3-1-15,-1-3 1 16,-7 2 1-16,-8 6 0 15,-6 10 0-15,-19 15-2 16,0 0 0-16,0 0-1 16,-10 12 0-16,-5 10-1 15,1 3-3-15,5 3-1 16,1-8-7-16,20 6-3 15,-12-26-8-15,39 22-5 16,-19-26-3-16,26 4-8 16,-9-15 3-16,11 3 1 0</inkml:trace>
  <inkml:trace contextRef="#ctx0" brushRef="#br1" timeOffset="192206.2187">24095 10900 77 0,'-13'-18'42'0,"0"29"1"15,-14-4-3-15,9 16-19 16,-22-5-12-16,13 6-6 15,-1 0-1-15,8 1-1 16,6-5-1-16,11-3 0 16,7-7 0-16,15-4 0 15,6-6-1-15,7-1 1 16,5-4 0-16,-4-3 0 0,0 2-1 15,-8 4 1-15,-7 3 0 16,-18-1 0-16,-1 21 1 16,-15-4-1-16,-8 3 0 15,-1 2 0-15,-3 2-1 16,1-5-1-16,10 3-6 15,2-18-5-15,30 7-7 16,-9-25-7-16,35 9-5 16,-8-20-8-16,20 4-1 15,-1-12 3-15</inkml:trace>
  <inkml:trace contextRef="#ctx0" brushRef="#br1" timeOffset="192536.2517">24349 10991 116 0,'-23'5'40'0,"13"12"2"16,1-19-11-16,9 2-29 15,27 3 0-15,2-4 1 16,10-3-1-16,1-1 0 16,4-6 0-16,-3 2 0 15,-4-7 0-15,-11-2 0 16,-12 0-2-16,-13-1 1 15,-12 3 0-15,-11 5 0 16,-15 7 0-16,-5 8 0 16,-9 10-1-16,0 6 0 15,9 8 0-15,8 4 0 16,12 1-1-16,17-1-1 15,19-3-1-15,14-12-3 0,18 1-6 16,2-16-2-16,20 8-6 16,-21-22-5-16,18 15-6 15,-39-21-3-15,-2 8-9 16,-30-3 4-16</inkml:trace>
  <inkml:trace contextRef="#ctx0" brushRef="#br1" timeOffset="193197.3178">14891 12042 79 0,'15'-23'38'15,"-1"9"0"-15,-16-3-2 16,2 17-33-16,-24-1 0 16,-1 16 1-16,-11 8 0 15,-1 12 0-15,-6 2 0 16,6 7 0-16,2-2-1 15,14 2 0-15,11-4-1 16,19-3 0-16,11-10-1 16,17-9 0-16,13-6-1 15,7-9 0-15,4-9 0 16,-1-5-1-16,-4-11 1 15,-9-7 0-15,-11-6 0 0,-9-4-1 16,-14-3 1-16,-13-1-1 16,-8 0-1-16,-11 5-1 15,-2 14-1-15,-12 7-3 16,5 25-4-16,-12-4-12 15,22 29-9-15,-9-6-7 16,28 12 1-16,6-6 0 16</inkml:trace>
  <inkml:trace contextRef="#ctx0" brushRef="#br1" timeOffset="193452.3433">15846 11873 78 0,'-20'-44'39'0,"-5"8"1"0,-17 0-1 15,1 16-32-15,-12 7-4 16,4 13 1-16,-6 13 0 16,8 20-1-16,3 19 1 15,7 16-3-15,5 11 1 16,9 4-2-16,12 4-1 15,8-1 0-15,10-2-6 16,-4-24-14-16,20 3-13 16,-14-28-5-16,10-6-2 15,-19-29 1-15</inkml:trace>
  <inkml:trace contextRef="#ctx0" brushRef="#br1" timeOffset="193603.3584">15333 12283 88 0,'-18'-37'42'0,"14"12"0"15,0-8-2-15,26 13-33 16,2-3-3-16,14 8-4 15,16 9-10-15,-4-13-8 16,19 22-13-16,-10-12-10 16,14 15 0-16,0-4-2 15</inkml:trace>
  <inkml:trace contextRef="#ctx0" brushRef="#br1" timeOffset="194113.4094">16456 12176 81 0,'2'12'39'16,"13"0"0"-16,-1-12 0 16,20-1-36-16,1-13-2 0,13-8 1 15,4-6-1-15,3-6 1 16,-4-4-1-16,-3-1 1 15,-10-1 0-15,-12 5 0 16,-17 5-1-16,-13 7 0 16,-16 9 1-16,-15 8-1 15,-7 10-1-15,-11 10 1 16,-2 9 0-16,1 10 0 15,6 9 0-15,11 4 0 16,17 1 0-16,19 0 0 16,19-1-2-16,17-12-3 15,25 4-10-15,-2-25-11 16,28 7-14-16,-6-19 0 15,16 4-1-15,-11-15 0 0</inkml:trace>
  <inkml:trace contextRef="#ctx0" brushRef="#br1" timeOffset="194609.459">17448 11950 58 0,'0'0'39'0,"-21"-16"0"15,10 18 1-15,-15-3-20 16,6 13-9-16,-12 3-6 16,-6 8-1-16,0 4-1 15,0 8 1-15,3 0-2 16,6 0 0-16,5-5 0 0,12-2 0 15,12-12-1-15,15-9 0 16,12-15-1-16,12-8 1 16,6-11-1-16,7-2 1 15,-3-3-1-15,-1 0 0 16,-6 4 0-16,-9 10 1 15,-12 9-1-15,-21 9 0 16,8 29 0-16,-21 8 0 16,-11 15 0-16,-9 15 1 15,-7 9-2-15,-4 7 1 16,0 1 0-16,6-2 0 15,9-9 0-15,15-17 0 16,14-15 0-16,24-23-1 0,23-19 1 16,14-20-1-16,14-14-2 15,8-16 0-15,6-4-4 16,-10-16-6-16,12 17-6 16,-32-17-7-16,10 26-1 15,-31-14-3-15,2 21-8 16,-19-4 0-16</inkml:trace>
  <inkml:trace contextRef="#ctx0" brushRef="#br1" timeOffset="194999.498">18097 11926 95 0,'0'0'41'0,"-12"18"1"0,-3 10-1 16,-19 1-35-16,6 8-2 15,-1 1-1-15,5 0 0 16,0 0-1-16,7-5-1 15,12-8 0-15,8-9 0 16,16-13-1-16,10-9 0 16,9-9 0-16,8-8 0 15,2-6 0-15,0-1 0 16,-4-1 0-16,-4 3 0 15,-11 2 0-15,-8 8 0 16,-12 7 0-16,-9 11 0 16,0 0 0-16,-7 19 0 15,-4 5-1-15,0 4-1 16,5 5 1-16,0 2-2 0,10 2 0 15,4-7-1-15,12-3-5 16,0-18-4-16,29 5-8 16,-14-30-5-16,26 10-2 15,-11-30-3-15,17 4-7 16,-9-15 2-16</inkml:trace>
  <inkml:trace contextRef="#ctx0" brushRef="#br1" timeOffset="195181.5162">18840 11880 105 0,'0'0'40'0,"-37"15"1"16,15 17-2-16,-13 8-36 15,3 12-1-15,3 2-1 16,6 5 1-16,5-2-3 16,9-4-1-16,11-9-5 0,5-22-5 15,23-4-9-15,-8-36-8 16,29-3-9-16,-10-22-3 15,12-8 3-15,-8-18-1 16</inkml:trace>
  <inkml:trace contextRef="#ctx0" brushRef="#br1" timeOffset="195293.5274">19001 11499 89 0,'-22'-41'38'0,"0"19"-1"16,6 17-14-16,-7 14-48 16,17 4-11-16,6-13-4 15,10 25 1-15</inkml:trace>
  <inkml:trace contextRef="#ctx0" brushRef="#br1" timeOffset="195503.5484">19189 11648 94 0,'9'32'39'0,"-18"-2"2"16,4 15-3-16,-15 1-30 15,11 9-4-15,-6-1 1 16,2 5-3-16,2-5 0 16,-1-2 0-16,12-9-2 15,1-8-3-15,15-8-6 16,0-27-5-16,18 3-10 15,-7-32-7-15,17 5-9 16,-6-18-1-16,13 6 3 16</inkml:trace>
  <inkml:trace contextRef="#ctx0" brushRef="#br1" timeOffset="195661.5642">19484 11884 117 0,'-17'11'40'0,"6"12"1"16,-13-5-9-16,2 16-29 16,6 3-2-16,1 2-2 15,4 3-1-15,1-6-6 16,14 5-7-16,-9-26-9 15,23 2-9-15,-5-24-6 16,16-3-2-16,-7-24 1 16</inkml:trace>
  <inkml:trace contextRef="#ctx0" brushRef="#br1" timeOffset="195774.5755">19541 11570 78 0,'-18'-36'31'16,"-2"8"-28"-16,2 11-3 15,1 17-23-15,2 0-16 16</inkml:trace>
  <inkml:trace contextRef="#ctx0" brushRef="#br1" timeOffset="196510.6491">19797 11648 72 0,'7'-24'38'0,"4"12"-1"16,-15-3-2-16,4 15-26 0,0 0-2 15,0 0 1-15,-6 27-2 16,-2 3 0-16,-1 3-2 15,2 11-2-15,-4 4 2 16,4 9-2-16,-1 2 0 16,4 2-2-16,-2-1 1 15,2-7-3-15,2-5 3 16,0-7 0-16,2-13-1 15,0-7 1-15,0-21-1 16,0 0 0-16,18-18 0 16,-4-8 0-16,3-11 0 15,4-4 0-15,6-3 0 16,1 0 0-16,1 7-1 15,-2 6 1-15,-1 11 0 16,-3 7 0-16,-2 14-1 0,-4 12 1 16,-4 7 0-16,-7 8 0 15,-5 3 1-15,-4 5-1 16,-9 0 0-16,-7-3 1 15,-6-4-1-15,-6-4 0 16,-5-7 0-16,1-9-1 16,5-7-2-16,1-13-2 15,15 4-8-15,0-23-8 16,28 15-6-16,-7-23-3 15,27 11-9-15,-1-4 0 16,16 8 2-16</inkml:trace>
  <inkml:trace contextRef="#ctx0" brushRef="#br1" timeOffset="197028.7009">20272 11920 76 0,'22'7'38'0,"-22"-7"1"16,14 15 1-16,-14-15-19 16,-13 18-16-16,1 2-1 15,1 9-1-15,-4 3 0 16,1 6 0-16,0-1 0 15,2-1-1-15,0-5 0 16,6-3 0-16,1-10-1 16,5-18 0-16,11 9-1 15,1-22 1-15,6-8-1 16,5-6 0-16,1-6 0 15,3-4 0-15,-1-5 0 16,2 2 0-16,-3 1 0 0,-6 3-1 16,0 8-1-16,-6 6-1 15,0 4-1-15,-3 3-1 16,6 10-6-16,-7-4-7 15,25 16-7-15,-16-15-3 16,25 15-3-16,-8-10-7 16,14 7 2-16,-11-4 31 15,-5 0 8-15,5 9 10 16,-22-16 7-16,10 18 5 15,-26-11 5-15,4 11 7 16,-17-4 2-16,5 12-28 16,-13-1-5-16,7 10 0 15,-9 1-2-15,3 9-1 16,2 2-1-16,4-1-1 0,4-1-2 15,7-5-3-15,16-6-7 16,-13-27-5-16,37 19-7 16,-18-41-7-16,22 7-6 15,-11-23-4-15,11 2 2 16,-16-15 2-16</inkml:trace>
  <inkml:trace contextRef="#ctx0" brushRef="#br1" timeOffset="197141.7122">20901 11707 83 0,'-13'-28'38'0,"-5"4"-2"16,18 24-2-16,-10-11-33 15,10 11-31-15,12 3-5 16,-1 0 1-16,13 10-4 16</inkml:trace>
  <inkml:trace contextRef="#ctx0" brushRef="#br1" timeOffset="197516.7497">21093 11812 90 0,'-5'12'38'0,"5"14"-2"16,-17-16-5-16,14 15-15 15,-18-7-9-15,7 8-1 16,-4 0-1-16,7 3-1 15,2-4-1-15,5 4-1 16,5-6 0-16,9 0-1 16,5-6 0-16,10-9-1 15,6-4 0-15,4-9 0 16,6-4 0-16,-1-12 0 15,1-3-1-15,-2-7 1 16,-4-3 0-16,-5-1-1 0,-6-1 1 16,-4 7 0-16,-5 5 0 15,-7 8 0-15,-8 16-1 16,0 0 1-16,0 0 0 15,-4 28-1-15,-6 0 0 16,0 1-2-16,1 7-2 16,-2-11-4-16,17 13-7 15,-13-28-5-15,30 14-6 16,-10-30-1-16,24 9-4 15,-3-17-6-15,12-1 2 16</inkml:trace>
  <inkml:trace contextRef="#ctx0" brushRef="#br1" timeOffset="198179.816">21757 11875 99 0,'0'0'39'15,"-22"-2"1"-15,7 13 0 16,-19-1-33-16,8 10-3 16,0 0-1-16,2 6 0 15,1 2-1-15,6-1 0 16,7-7 0-16,6 0-1 15,7-8-1-15,-3-12 0 16,21 0 0-16,-4-12 0 16,2-8 0-16,1-8 0 15,1-2 0-15,0-8 0 16,-1-2 0-16,-2 2 2 15,1 5-2-15,-4 1 2 16,-4 10-2-16,-1 8 3 0,-10 14-3 16,11 0 0-1,-6 14 0-15,-2 1-2 0,-3 5 2 16,6 2-2-16,2 0 2 15,3-7-3-15,6-6 4 16,7-4-1-16,9-6 0 16,4-5 1-16,5-4-1 15,3-4 1-15,0-1 0 16,-4-2 0-16,-2 0 0 15,-7 6 2-15,-6 4-3 16,-6 6 1-16,-8 5-1 16,-6 8-1-16,-6 5 0 15,-2 8-2-15,-2 7-3 16,-4-5-6-16,8 10-1 0,-9-12-2 15,21 6-6-15,-12-31-4 16,27 30-1-16,-10-35-3 16,25 10 0-16,0-15-3 15,7-1 4-15,1-4 29 16,-16-1 18-16,8 20 6 15,-29-19 4-15,8 20 3 16,-31-20 3-16,10 15 5 16,-27-10-8-16,7 6-29 15,3-7-18-15,-18-15-5 16,12 22-6-16,-30-18-6 15,6 18-6-15,-28-4-6 16</inkml:trace>
  <inkml:trace contextRef="#ctx0" brushRef="#br0" timeOffset="202605.2585">804 13398 58 0,'-19'4'37'0,"9"5"0"0,10-9-1 16,0 0-24-16,12-6-7 16,25-4-1-16,16-8-2 15,14 0-1-15,6 0 0 16,7 3-2-16,2 7-4 15,-11 1-30-15,-1 17-1 16,-23 4-3-16,-7 11 2 16</inkml:trace>
  <inkml:trace contextRef="#ctx0" brushRef="#br0" timeOffset="202794.2774">965 13716 74 0,'-53'12'39'16,"22"1"-1"-16,12-14 0 15,29-11-31-15,24-6-6 0,18-10-3 16,19 4-5-16,-6-16-28 16,28 4-2-16,-7-12-1 15,3 10 1-15</inkml:trace>
  <inkml:trace contextRef="#ctx0" brushRef="#br0" timeOffset="203065.3045">1318 13022 87 0,'-22'-1'39'0,"22"1"-1"0,14 10-3 16,18 2-31-16,12 1-1 15,14 9 0-15,0 0 0 16,4 12-1-16,-13 6-1 15,-6 8 0-15,-20 8 0 16,-16 11 0-16,-24 8-1 16,-14 4 0-16,-11-3 0 15,-8-6-1-15,4-6-3 16,1-18-2-16,23 1-27 15,-2-29-7-15,26-7 0 16,8-24-2-16</inkml:trace>
  <inkml:trace contextRef="#ctx0" brushRef="#br0" timeOffset="204814.4794">2504 13176 64 0,'0'0'37'16,"-10"-11"0"-16,10 11 0 15,10-6-33-15,8 0-1 16,5-5-1-16,9 2 0 15,9-3 0-15,2 1-1 16,5 2 0-16,0 2 0 0,-4 6-1 16,-5 7 0-16,-10 5 0 15,-12 11 0-15,-10 7 0 16,-11 4 0-16,-15 5 0 15,0 0 0-15,-9-2 0 16,3-5 0-16,5-2 1 16,3-12-1-16,13-6 0 15,4-11 1-15,26 0-1 16,3-5 0-16,5-3 1 15,6 4 0-15,-1 1-1 16,-5 9 2-16,-6 9-1 16,-9 11 0-16,-15 10 0 15,-13 14 0-15,-13 3 0 0,-6 3 0 16,-3 1-1-16,-4-8 0 15,10-7-4-15,-1-24-11 16,22-5-23-16,4-23-1 16,19-14 0-16,3-19 0 15</inkml:trace>
  <inkml:trace contextRef="#ctx0" brushRef="#br0" timeOffset="205115.5095">3298 13057 85 0,'0'0'40'16,"0"0"-1"-16,19 4 0 16,0-8-35-16,12-2-1 0,7-3-1 15,8 0 1-15,5-2-1 16,-4 3-1-16,-1 3 1 15,-3 7-1-15,-14 8 0 16,-6 12 0-16,-16 15 0 16,-9 9-1-16,-12 12 0 15,-9 9 0-15,-6 8-1 16,-5 4 0-16,5 0-2 15,3-9-2-15,13 2-12 16,-2-30-16-16,24 0-7 16,6-30-2-16,22-12 1 15</inkml:trace>
  <inkml:trace contextRef="#ctx0" brushRef="#br0" timeOffset="205282.5262">4058 13298 69 0,'-33'15'37'15,"4"-1"-3"-15,8-6-3 16,21-8-44-16,0 0-21 16,19-3-1-16,11-14-2 15,13 2 1-15</inkml:trace>
  <inkml:trace contextRef="#ctx0" brushRef="#br0" timeOffset="205580.556">4315 13182 79 0,'-27'11'41'0,"3"11"-2"0,-4-6 2 15,12 6-36-15,-4-1 0 16,10 4-1-16,6-2-2 16,11-2 0-16,9-5 0 15,10-1-1-15,7-6 0 16,8 2-1-16,-3-3 1 15,0 2-1-15,-1 3 0 16,-12 7 1-16,-7 1-1 16,-13 13 0-16,-7 2 0 15,-11 2 1-15,-8 2-2 16,-2-3 0-16,1-5-3 15,-2-14-3-15,15 0-14 16,-10-33-19-16,25-5-1 16,-2-21-1-16,15-11 0 0</inkml:trace>
  <inkml:trace contextRef="#ctx0" brushRef="#br0" timeOffset="205745.5725">4374 13064 105 0,'-14'12'42'0,"14"11"1"16,0-23-2-16,28 16-40 15,15-15-3-15,8-13-7 16,27 10-18-16,-4-19-14 16,13 6-1-16,-2-7-2 15,10 9 1-15</inkml:trace>
  <inkml:trace contextRef="#ctx0" brushRef="#br0" timeOffset="206701.6681">5090 13055 70 0,'0'0'37'0,"0"0"-2"16,-17-3 2-16,6 9-34 16,-1 2-1-16,3 5-1 15,0 8 1-15,-2 8 0 16,2 10 0-16,-5 6 1 15,0 11 0-15,-5 2 0 16,-5 9-1-16,5-7 1 16,-1-5-1-16,-1-11 0 15,6-9 0-15,5-20-1 0,10-15 0 16,1-20 0-16,12-18-1 15,6-9 1-15,2-10-1 16,3-7 1-16,3-5 0 16,-1 1 0-16,-1 7 0 15,-5 9 0-15,-2 10-1 16,-1 8 2-16,-6 12-1 15,0 15 0-15,-1 12-1 16,2 14 0-16,-2 13 1 16,4 7-1-16,3 7 0 15,3 5 0-15,5 1 0 16,4-1-1-16,6-6 2 15,2-9-1-15,4-10 1 16,-3-11 0-16,1-12 0 16,-3-10 0-16,-7-10 0 0,-4-11 0 15,-6-6 0-15,-9-5-1 16,-7-8-1-16,-4 4 0 15,-1-4-3-15,0 9-1 16,-2-1-2-16,13 21-11 16,-14-12-13-16,20 25-7 15,-15 5-3-15,27 4 0 16</inkml:trace>
  <inkml:trace contextRef="#ctx0" brushRef="#br0" timeOffset="207225.7205">5789 13276 82 0,'0'0'40'0,"0"0"-1"16,0 0 2-16,-14 14-37 16,3-12-1-16,0 9 0 15,-2-2 0-15,0 6-1 16,-1-1 0-16,0 2 0 15,6-2-1-15,0-3 0 16,8-11-1-16,0 0 1 16,11 4-1-16,3-16 0 15,8-3 1-15,-1-4-1 16,3-4 0-16,0-2 0 15,-1 5 0-15,-5 0 1 16,-3 5-1-16,-15 15 0 16,14-10 0-16,-14 10 1 15,0 10-1-15,3 3 0 0,-3 4 0 16,0 3 0-16,4-4 1 15,7 1-1-15,3-5 0 16,4-4 1-16,8-6-1 16,3-8 1-16,0-3 0 15,1-3-1-15,-1-3 1 16,0-2 0-16,-7-4-1 15,-3 4 2-15,-5 1-2 16,-1 7 1-16,-6-3 0 16,-7 12-1-16,0 0 0 15,5 14-1-15,-7 8 0 16,-2 2-3-16,-1 12 0 15,-3-5-6-15,16 16-8 0,-13-25-11 16,24 12-9 0,-5-23-3-16,18-6-2 0,-3-17 2 15</inkml:trace>
  <inkml:trace contextRef="#ctx0" brushRef="#br0" timeOffset="207436.7416">6593 13043 96 0,'0'0'42'15,"0"0"0"-15,20-3-1 16,-6-5-39-16,10 0 0 16,4-3-2-16,3 1 0 15,4 3-3-15,-4 0-3 0,4 17-18 16,-24-5-16-16,-2 13-2 15,-14 0 1-15,-5 12-1 16</inkml:trace>
  <inkml:trace contextRef="#ctx0" brushRef="#br0" timeOffset="207578.7558">6612 13300 87 0,'-9'15'41'0,"9"-15"2"16,0 0-3-16,10-10-35 16,14-4-4-16,9 0-4 15,0-10-9-15,18 20-14 16,-12-11-14-16,13 10-2 15,-6-3-1-15,11 7 0 16</inkml:trace>
  <inkml:trace contextRef="#ctx0" brushRef="#br0" timeOffset="208473.8453">7416 12594 55 0,'3'-26'38'0,"-3"26"-1"16,0 0-1-16,0 0-26 15,-28 32-3-15,16 11 0 16,-10 7-3-16,2 12 1 15,0 5-2-15,3 3 1 16,4-4-2-16,11-2 1 16,9-10-1-16,7-15-1 15,10-17 0-15,7-12 0 16,6-17 0-16,3-10-1 15,2-11 1-15,-4-9-1 16,-2-5 1-16,-6-3 0 16,-7 3-1-16,-3 7-1 0,-5 4 1 15,-4 12 0-15,-11 19 0 16,0 0 0-16,7 14 1 15,-8 17-1-15,1 13 0 16,5 4 0-16,4 6 1 16,5-1-1-16,9-5 1 15,5-10 0-15,8-13 0 16,3-15 0-16,4-17 0 15,7-16 0-15,-11-17 0 16,4-6 0-16,-6-12-1 16,-8-3 0-16,-7 0-1 15,-7 3-1-15,-7 12-1 0,-7 6-1 16,4 16-2-16,-12 5-1 15,7 19-4-15,0 0-16 16,5 19-8-16,-3-4-5 16,7 11 0-16,-2-3 2 15</inkml:trace>
  <inkml:trace contextRef="#ctx0" brushRef="#br0" timeOffset="209013.8993">8302 12956 75 0,'14'17'40'16,"-19"-6"-1"-16,3 11 3 15,-19-6-37-15,11 13 0 16,-2-1-1-16,3 2-1 16,-4 3 0-16,3-4-1 0,2-1 0 15,3-6-2-15,0-3 1 16,6-8-1-16,-1-11 0 15,0 0 0-15,0 0 0 16,18-24 0-16,-9-3 0 16,6-6 1-16,-1-9-1 15,2-4 1-15,4-6-1 16,-3 0 0-16,-2 3 0 15,4 5 1-15,-4 6-1 16,-1 8-1-16,0 9 1 16,0 8 0-16,-2 12 0 15,2 8 0-15,-2 12 0 16,-3 6 0-16,0 4-1 15,-3 5 2-15,-2 2-2 0,-7 1 2 16,-4 3-1-16,-2-2 0 16,-6-3 0-16,-2-5-1 15,-5-3 1-15,1-4 0 16,-1-7 0-16,1-4-1 15,4 0 0-15,0-6 1 16,1 1 0-16,-1 2 0 16,-2 2 0-16,-3 11 0 15,-3 12 0-15,-5 6 0 16,-4 12 0-16,4 4-1 15,6 10-7-15,-3-19-11 16,28 12-14-16,-3-23-8 16,19-13-2-16,6-18 0 15</inkml:trace>
  <inkml:trace contextRef="#ctx0" brushRef="#br0" timeOffset="209486.9466">9393 12456 59 0,'-23'21'39'0,"-7"15"-2"16,-15 8 1-16,-7 17-27 15,-13-7-10-15,2 8 0 16,4-5-1-16,5-4-2 0,15-3-5 15,-1-26-12-15,24-1-15 16,4-22-2-16,12-1-1 16,12-36 5-16,7 11 18 15</inkml:trace>
  <inkml:trace contextRef="#ctx0" brushRef="#br0" timeOffset="209628.9608">8946 12800 3 0,'20'-32'16'0,"-12"-12"20"15,7 10 2-15,-7 1 1 16,7 17-3-16,-13-7-17 16,20 26-7-16,-8 2-4 15,9 14-3-15,-1 11-2 16,3 10-3-16,6 7-4 15,-3-9-18-15,21 12-17 16,-9-15-1-16,16-4-2 16,-1-16 1-16</inkml:trace>
  <inkml:trace contextRef="#ctx0" brushRef="#br0" timeOffset="209974.9954">9953 12403 92 0,'-21'3'42'15,"-16"-1"1"-15,9 17-3 16,-10 6-37-16,3 13 0 16,4 9 0-16,2 12-1 15,6 4 0-15,9 4 0 16,14-7 0-16,14-3-1 15,10-14 0-15,18-11 0 0,10-22-1 16,6-15 1-16,2-17-1 16,-2-12 0-16,-7-11 0 15,-13-8 0-15,-10-4 0 16,-14 1 0-16,-17-1-1 15,-13 8 1-15,-6 7-2 16,-8 5 0-16,-1 17-3 16,-3-6-6-16,34 26-19 15,-29-1-11-15,29 1-1 16,13 16-2-16</inkml:trace>
  <inkml:trace contextRef="#ctx0" brushRef="#br0" timeOffset="210133.0112">10460 12620 87 0,'-20'-11'34'16,"13"-2"-7"-16,6-3-31 15,8-7-34-15,8-7 1 16,12 3-1-16</inkml:trace>
  <inkml:trace contextRef="#ctx0" brushRef="#br0" timeOffset="210376.0355">10874 12355 100 0,'-25'15'42'0,"0"15"3"16,-8-8-4-16,10 7-36 0,-1-2-2 15,11 3-1-15,10-2-2 16,13-6 0-16,14-5 1 15,19-8-3-15,11-4 2 16,7-14-3-16,12-3-2 16,0-17-7-16,14 10-17 15,-20-20-14-15,4 4 2 16,-20-10-3-16,-3 6 3 15</inkml:trace>
  <inkml:trace contextRef="#ctx0" brushRef="#br0" timeOffset="210508.0487">11237 12282 98 0,'-48'52'42'0,"-9"5"0"15,13 13-1-15,6-1-39 0,9 4-1 16,15 1-8-16,-6-18-23 16,29-3-11-16,4-17-1 15,16-6-1-15</inkml:trace>
  <inkml:trace contextRef="#ctx0" brushRef="#br0" timeOffset="211245.1224">11562 12386 93 0,'0'0'39'0,"-23"15"2"15,19 7-9-15,-10-3-29 0,3 8 0 16,-3 4 0-16,0 4-1 16,-5 0 0-16,8 1 0 15,-2-7 0-15,6-2-1 16,2-11 0-16,5-16-1 15,12 7 1-15,3-22-1 16,8-8 0-16,0-9-1 16,2-3 2-16,1-5 0 15,-6-2-1-15,-1 3 1 16,-7 5 0-16,-6 10 0 15,-6 8-1-15,0 16 2 16,0 0-1-16,0 0-1 16,-10 17 1-16,14 0-1 15,8 2 0-15,6-4 0 16,11-4 1-16,10-5-1 0,6-7 1 15,3-5 0-15,2-4 1 16,0-3 0-16,-4-3-1 16,-6 4 1-16,-9 0-1 15,-7 6 1-15,-5 11-1 16,-10 5-2-16,-5 14 1 15,-9 7-1-15,-2 9 1 16,0 5-1-16,2 3-2 16,7-3-2-16,7 1-5 15,0-25-9-15,28 8-10 16,-12-30-8-16,24-1-6 15,-3-16 0-15,13 3 1 16</inkml:trace>
  <inkml:trace contextRef="#ctx0" brushRef="#br0" timeOffset="211357.1336">12455 12641 90 0,'-24'7'43'0,"3"4"-1"15,-7-10-2-15,6 9-33 16,22-10-37-16,-30-17-12 16,23 4 0-16,-2-7-2 15</inkml:trace>
  <inkml:trace contextRef="#ctx0" brushRef="#br4" timeOffset="217673.7652">2934 14173 39 0,'8'-25'35'15,"6"11"1"-15,-11-2-2 16,10 14-22-16,-13 2-3 16,0 0-2-16,0 0-2 15,0 24-1-15,-4 5-1 16,-3 13 0-16,-3 11-2 15,3 12 1-15,-1 4-1 16,2 6 1-16,4-3-2 16,2-5-1-16,6-9 1 15,4-10-1-15,7-16 0 0,3-11 0 16,4-12 1-16,5-11-2 15,-1-9 3-15,3-10 1 16,-4-7 0-16,5-7 0 16,-3-5 0-16,-2-2 0 15,0 2 0-15,-1 3 0 16,-4 6 0-16,-4 8-2 15,-2 8 0-15,-3 11 1 16,-2 15-1-16,-5 6 0 16,0 8 0-16,-1 4 1 15,2 2-2-15,2 3 1 16,2-8-1-16,5-2 2 15,7-13 0-15,1-10 0 16,6-13 0-16,4-8 1 0,-5-11 0 16,1-6-1-16,-4-6 1 15,-8-2-3-15,-5 3-1 16,-7 2-2-16,-2 10-1 15,-7 2-3-15,3 28-7 16,-1-24-24-16,1 24 1 16,0 0-1-16,18 30 2 15</inkml:trace>
  <inkml:trace contextRef="#ctx0" brushRef="#br4" timeOffset="218209.8188">3886 14485 40 0,'0'0'36'0,"11"3"2"15,-11-3-1-15,0 24-17 16,-10-7-12-16,4 11-1 16,0 0-4-16,-1 9-2 15,0-1 1-15,2 2-2 16,-1-4 1-16,5-1-2 15,2-7 1-15,5-9-1 16,0-4 1-16,-6-13 0 16,17-8 0-16,-6-10 0 15,1-10 2-15,1-7 0 16,0-5-1-16,0-5 1 15,3-7 0-15,0 2 0 16,4 2-1-16,1 2 1 16,5 8-2-16,-1 7 0 15,2 8 0-15,0 11 0 0,-4 12 0 16,-4 9 0-16,-5 13 0 15,-6 5 0-15,-7 7 0 16,-6 2 1-16,-6 0-1 16,-7 0 0-16,-4-3-2 15,-1-3 2-15,-5-3-1 16,-3-7-1-16,4-1 1 15,1-2-1-15,-2 3 0 16,-1 2 0-16,3 10 2 16,0 7-1-16,-2 12 1 15,-2 10 0-15,1 4 0 16,0 0 0-16,8-1-6 0,0-20-7 15,19-3-25 1,-4-25-1-16,17-15-2 0,-2-26 1 16</inkml:trace>
  <inkml:trace contextRef="#ctx0" brushRef="#br4" timeOffset="218858.8837">5043 14145 66 0,'3'-12'39'0,"-3"12"-2"16,-18 18-1-16,6 9-32 15,-15 12-2-15,-1 11-1 16,-5 9-1-16,-7 1 0 0,3 5-3 15,-1-11-1-15,14 3-14 16,0-26-21-16,16-7 3 16,8-24-2-16,0 0 1 15</inkml:trace>
  <inkml:trace contextRef="#ctx0" brushRef="#br4" timeOffset="219004.8983">4901 14239 65 0,'8'-23'40'0,"-13"3"-1"15,5 20 1-15,4 13-33 16,-3 7-2-16,8 5-2 15,5 2-3-15,13 1-3 16,2-7-7-16,23 7-28 16,-5-15 1-16,18 6-3 15,-3-10 0-15</inkml:trace>
  <inkml:trace contextRef="#ctx0" brushRef="#br4" timeOffset="219392.9371">5828 14101 48 0,'8'-29'39'15,"-14"-3"0"-15,4 17-1 16,-23 2-18-16,7 16-16 15,-9 12 0-15,-2 14 0 16,0 9-1-16,0 13 1 0,4 4-1 16,7 5 0-16,9-1-1 15,10-4 0-15,12-7-1 16,14-13 1-16,7-11-1 15,9-14-1-15,7-12 1 16,-2-17-1-16,-2-10 0 16,-4-9 1-16,-10-9-1 15,-10-8-1-15,-14 0 1 16,-10-6-3-16,-7 6 0 15,-10 1-2-15,1 18-9 16,-17-2-19-16,12 24-7 16,-10 0-1-16,18 20 1 15</inkml:trace>
  <inkml:trace contextRef="#ctx0" brushRef="#br4" timeOffset="219609.9588">6476 14108 60 0,'0'0'41'0,"-19"-3"-3"16,-6 1 2-16,3 1-28 15,5-1-14-15,1-3-3 16,16 5-5-16,0 0-27 15,24-13-1-15,0-2-1 16,19 4 1-16</inkml:trace>
  <inkml:trace contextRef="#ctx0" brushRef="#br4" timeOffset="219823.9802">6714 13942 88 0,'-16'24'41'0,"-9"-2"3"15,9 11-6-15,1-8-35 16,9 3 0-16,6-5-1 15,11 3 0-15,12-9 0 16,10-4-1-16,13-8-1 16,7-7-1-16,7-5-3 15,0-12-1-15,9 1-5 16,-14-21-21-16,8 8-10 0,-18-13 0 15,0 6 1-15</inkml:trace>
  <inkml:trace contextRef="#ctx0" brushRef="#br4" timeOffset="219958.9937">7118 13869 100 0,'-61'29'39'0,"10"20"2"15,-11-4-11-15,22 8-26 16,3 0-3-16,11-2-4 16,26 8-11-16,-3-26-17 15,21 9-10-15,-2-17 0 16,19 4-2-16</inkml:trace>
  <inkml:trace contextRef="#ctx0" brushRef="#br4" timeOffset="221101.1079">8809 13834 62 0,'0'0'42'0,"0"0"-4"15,19 7 3-15,2-16-29 0,9-4-11 16,19-1-2-16,8 1-1 15,12 9-9-15,-7-5-28 16,1 12 1-16,-17 2-2 16,-6 11 0-16</inkml:trace>
  <inkml:trace contextRef="#ctx0" brushRef="#br4" timeOffset="221267.1245">8962 14035 77 0,'0'0'41'15,"14"8"0"-15,16-5-2 16,13-11-41-16,10-9-30 0,31 6-7 16,-2-10 0-16,14 1-2 15</inkml:trace>
  <inkml:trace contextRef="#ctx0" brushRef="#br4" timeOffset="221935.1913">10793 13412 65 0,'-20'4'41'0,"20"-4"-1"16,0 0 1-16,0 0-26 0,35-21-14 16,13 0 0-16,11-3 0 15,6 1-1-15,6 3 1 16,-2 2-1-16,-6 6 1 15,-11 8 0-15,-14 7-1 16,-18 10 1-16,-17 10 0 16,-13 8-1-16,-17 7 1 15,-6 2 0-15,-10 7-1 16,1-4 1-16,3-6-1 15,11-4 1-15,14-10-1 16,11-8 1-16,15-8-1 16,12-3 0-16,13-5 1 15,6 2-1-15,2 5 1 16,-5 6 0-16,-8 8-1 15,-14 8 1-15,-14 10 0 0,-18 7 0 16,-14 3-1-16,-9 3 0 16,-4-5-1-16,1-11-3 15,10-1-5-15,-1-31-17 16,31-3-15-16,7-24 1 15,27-8-1-15,10-19-1 16</inkml:trace>
  <inkml:trace contextRef="#ctx0" brushRef="#br4" timeOffset="222242.222">11755 13319 67 0,'-11'8'42'15,"-3"-8"0"-15,14 0-1 0,0 0-16 16,9-22-23-16,18 5 0 15,11 2 1-15,2-5-2 16,8 6 2-16,-3 2-2 16,1 8 1-16,-9 9-1 15,-10 11 0-15,-12 16 0 16,-15 12-1-16,-9 16 1 15,-15 8-1-15,-4 8 1 16,-6 1-2-16,3 1-1 16,3-7 0-16,10-2-3 15,5-26-7-15,29 2-13 16,-2-36-18-16,28-7 1 15,5-22-1-15,21-4 3 16</inkml:trace>
  <inkml:trace contextRef="#ctx0" brushRef="#br4" timeOffset="222385.2363">12447 13521 90 0,'-29'9'38'16,"2"-5"-3"-16,5-8-16 15,22 4-58-15,-13-17 1 16,31 5-2-16,6-12 1 15</inkml:trace>
  <inkml:trace contextRef="#ctx0" brushRef="#br4" timeOffset="222701.2679">12805 13284 91 0,'-21'13'40'0,"-14"-2"1"16,15 21-4-16,-14-12-34 15,6 9 1-15,5 2-2 16,10 0 0-16,9-2 0 15,13 1-1-15,10-7 0 16,13 0-1-16,2-2 0 16,8-4 0-16,-4-2 0 15,-2 5 1-15,-7 3-1 16,-7-1 0-16,-13 8 0 15,-11-1 0-15,-7 1 0 16,-10 0-1-16,-2-3-1 0,-2-6-1 16,8 1-8-16,-9-24-17 15,24 2-12-15,-13-14-1 16,22-7 0-16,1-17 1 15</inkml:trace>
  <inkml:trace contextRef="#ctx0" brushRef="#br4" timeOffset="222867.2845">12812 13304 101 0,'0'0'44'0,"4"22"0"16,16-27-1-16,9-4-42 15,28-6-4-15,4-14-9 16,22 18-20-16,-14-16-10 15,4 7 0-15,-16-1 0 0</inkml:trace>
  <inkml:trace contextRef="#ctx0" brushRef="#br4" timeOffset="224233.4211">13589 13197 72 0,'0'0'39'0,"-2"-19"-1"16,2 19-2-16,0 0-33 15,-8 19 1-15,-5 4 0 16,-1 9-1-16,-2 8-1 15,-2 9 1-15,-1 6-1 0,-2 4-1 16,1-8 1-16,4-6-1 16,2-7 0-16,5-9-1 15,4-10 1-15,5-19 0 16,0 0-1-16,5-22 0 15,4-9 0-15,5-8 1 16,0-6-1-16,4-8 0 16,2-1 1-16,2-3-1 15,-1 8 1-15,-1 6-1 16,-3 8 1-16,-2 13-1 15,0 13 1-15,-1 15 0 16,0 15-1-16,3 10 0 16,1 10 1-16,2 9-1 15,7 2 0-15,1 2 0 0,7-4 1 16,1-9-1-16,2-7 1 15,1-7-1-15,-2-16 2 16,1-11-1-16,-5-14 0 16,-4-15 0-16,-6-9 0 15,-7-9 0-15,-3-9-2 16,-7-1 0-16,-3 1-3 15,-7 1-1-15,4 24-10 16,-19-10-14-16,19 30-12 16,-14-2 2-16,13 27-1 15,-4-4 2-15</inkml:trace>
  <inkml:trace contextRef="#ctx0" brushRef="#br4" timeOffset="224759.4737">14335 13413 82 0,'0'0'40'0,"17"7"-2"15,-29-12 0-15,12 5-32 16,-19 2-1-16,19-2-1 16,-22 13-1-16,8-2-1 15,-3 2 0-15,3 6-1 16,0 1 1-16,5 0-1 15,3-3-1-15,5-2 0 16,3-4 1-16,-2-11-1 16,19-1 0-16,-6-9 0 15,3-6 0-15,0-6 0 16,0-5 0-16,-1-2 0 15,-1 1 1-15,-4-1-1 0,-2 8 0 16,-2 3 0-16,-3 4 0 16,-3 14 0-16,0 0 0 15,10-3 0-15,-10 3 1 16,15 25-1-16,-1-13 0 15,0 1 0-15,6-3 1 16,2-2-1-16,2-5 0 16,1-6 1-16,2-2-1 15,-3-7 0-15,1-2 1 16,-1-1-1-16,-2-4 1 15,0 0-1-15,0-1 1 16,-1 2 0-16,-4 2-1 16,1 9 0-16,-4 3 0 0,-2 6-2 15,1 11-1-15,-11 3-3 16,4 19-5-16,-21-10-9 15,10 24-9-15,-25-10-12 16,6 9-1-16,-15-9 2 16</inkml:trace>
  <inkml:trace contextRef="#ctx0" brushRef="#br4" timeOffset="225788.5766">7364 14083 69 0,'0'0'37'0,"5"-11"-4"15,-1 21-2-15,-4-10-25 16,-6 21-1-16,-1-6-2 15,5 7 0-15,-3 0-2 16,2 3 1-16,-1-2-1 16,1-4 0-16,3-3-1 15,2-6 1-15,-2-10-1 16,0 0 0-16,14-9 0 15,-5-7 0-15,2-3 0 0,-1-7 1 16,2 0-1-16,-1-1 0 16,1 1 1-16,-2 5 0 15,-2 3-1-15,-2 6 1 16,-6 12 0-16,0 0 0 15,0 0 0-15,12 11 0 16,-10 1-1-16,0 0 1 16,3 0 0-16,-5-12 0 15,23 14 0-15,-3-18 0 16,3-6 0-16,5-4 0 15,2-3 0-15,2-4 0 16,-3 2 1-16,-2 2-1 16,-5 7 0-16,-7 8 0 15,-15 2 0-15,12 23 0 0,-15 3-2 16,-4 8 1-16,3 4-3 15,-1 0-4-15,13 15-8 16,-18-18-22-16,20 7-3 16,-7-14-2-16,8 2 2 15</inkml:trace>
  <inkml:trace contextRef="#ctx0" brushRef="#br2" timeOffset="229695.9673">3051 15027 25 0,'30'-4'32'0,"11"-7"-1"16,22 3-6-16,6-14-16 16,20 3-3-16,13-3-2 0,17 4-2 15,12-2-1-15,6 4-1 16,10 6 0-16,3 3 0 15,7 7 0-15,5 2 1 16,4 2-1-16,4-2 1 16,7-1 0-16,11-3 1 15,3-6 0-15,15-5 0 16,1-4 0-16,10-8 0 15,0-3 1-15,3 0 0 16,-7-1-2-16,-9 1-1 16,-8 5-2-16,-16 0-1 15,-6 12-4-15,-29-10-8 16,-12 15-19-16,-19-1-3 0,-21 4 4 15</inkml:trace>
  <inkml:trace contextRef="#ctx0" brushRef="#br2" timeOffset="230264.0241">5823 15201 40 0,'10'-14'34'0,"-10"14"2"15,0-27-12-15,0 27-18 16,-19-19-2-16,5 17 0 16,-9 0 0-16,3 14-2 15,-8 5 1-15,6 13 0 16,-3 6 0-16,1 10 0 15,7 4 1-15,7 3-4 16,5-1 1-16,12-5-1 0,12-4 2 16,12-15-3-16,8-10 3 15,12-15-3-15,11-16 2 16,4-10 1-16,-5-14-1 15,-3-8 2-15,-9-6-2 16,-12-1 1-16,-15-2-2 16,-13 5 2-16,-15 2-1 15,-15 10-2-15,-9 7 0 16,-6 6-1-16,5 13-5 15,-8-6-25-15,20 16-6 16,1-5-2-16,18 6 1 16</inkml:trace>
  <inkml:trace contextRef="#ctx0" brushRef="#br2" timeOffset="230420.0397">6550 15192 60 0,'-17'10'38'0,"0"-7"-7"15,6-5-30-15,4-14-38 16,8 3-1-16,6-12 0 16</inkml:trace>
  <inkml:trace contextRef="#ctx0" brushRef="#br2" timeOffset="230646.0623">6888 14968 66 0,'-16'19'40'0,"-11"1"-1"16,5 17-10-16,-11-7-23 15,15 7-2-15,1-1 0 16,13-2-1-16,13-4-1 16,14-4 0-16,19-9-1 15,15-13-2-15,15-5-2 16,4-21-6-16,20 4-29 15,-14-18-1-15,4 4-2 16,-16-14 1-16</inkml:trace>
  <inkml:trace contextRef="#ctx0" brushRef="#br2" timeOffset="230780.0757">7375 14975 75 0,'-57'53'39'0,"10"16"0"16,-1-10-14-16,15 12-23 15,18 3-35-15,4-19-5 16,17-3-3-16,7-21 2 15</inkml:trace>
  <inkml:trace contextRef="#ctx0" brushRef="#br2" timeOffset="231502.1479">11675 14291 49 0,'-7'-10'32'15,"7"10"-3"-15,15 2-2 16,0-6-23-16,10 9 0 0,6-4 0 15,13 0 1-15,14-8-1 16,21 1 0-16,12-9 0 16,23-4 1-16,12-1-2 15,17-4 0-15,14-1-1 16,10 4 0-16,5 2-2 15,7 4 1-15,4 1 0 16,3 3-1-16,3 0 1 16,4-2-1-16,2-5 1 15,2-4 0-15,0-1-2 16,-8-12-7-16,-6 7-27 15,-22-5-1-15,-18 6-1 16,-37 2-1-16</inkml:trace>
  <inkml:trace contextRef="#ctx0" brushRef="#br2" timeOffset="232051.2028">13093 14390 46 0,'2'-23'39'15,"-2"23"-2"-15,-17-23 1 16,4 28-17-16,-8-10-18 16,-2 10-2-16,-6 5 2 15,-3 13-1-15,-6 10 0 16,4 12 1-16,1 10-1 15,2 7-1-15,11-2 0 16,13-1 0-16,9-4 0 16,13-10-1-16,15-13 1 0,12-11-1 15,11-16 1-15,6-16 0 16,3-13 1-16,0-13 0 15,-2-10-1-15,-10-6 0 16,-17-4 1-16,-13-1-1 16,-13 0-1-16,-12 7-1 15,-13 13-1-15,-11 5-4 16,3 27-11-16,-16-6-21 15,14 19-2-15,0-2-2 16,18 12 2-16</inkml:trace>
  <inkml:trace contextRef="#ctx0" brushRef="#br2" timeOffset="232252.2229">13814 14428 72 0,'-22'11'41'0,"-11"-13"-2"15,8 4-1-15,-4-4-33 16,2-9-11-16,27 11-17 16,-10-11-14-16,21 1-2 15,6-8-1-15,16 3 2 16</inkml:trace>
  <inkml:trace contextRef="#ctx0" brushRef="#br2" timeOffset="232471.2448">14065 14240 55 0,'-37'16'42'0,"7"13"-1"15,-12-8 1-15,14 16-17 16,5-9-21-16,8 2-1 16,10-5-1-16,17 0 0 15,14-3-2-15,7-5 1 16,15-4-1-16,4-7-1 15,2-5-1-15,3-10-2 16,6 1-9-16,-16-21-26 16,19 2 0-16,-10-15-3 15,9 3 2-15</inkml:trace>
  <inkml:trace contextRef="#ctx0" brushRef="#br2" timeOffset="232637.2614">14431 14276 83 0,'-67'65'42'0,"-4"-7"-1"15,17 7 0-15,7-9-38 16,16-4-3-16,17-4-6 16,3-21-24-16,27 6-11 15,0-18-1-15,22 1-1 16</inkml:trace>
  <inkml:trace contextRef="#ctx0" brushRef="#br2" timeOffset="233305.3282">14834 14389 77 0,'0'0'39'0,"-2"12"-2"16,-10-8-11-16,4 16-23 15,-10-2 0-15,-1 11 1 0,-2 1-1 16,-1 3 0-16,3-3-1 15,8-1 1-15,2-7 0 16,5-6-1-16,4-16-2 16,21 5 1-16,0-20-1 15,2-8 0-15,4-11 0 16,1-2 0-16,0-6 0 15,-5-4 0-15,-1 3 0 16,-6 6 1-16,-3 6-1 16,-3 8 1-16,-1 10-1 15,-9 13 1-15,0 0 0 16,14 15-1-16,-8 3 1 15,1 1 0-15,5-3 0 16,3 1-1-16,4-9 1 0,8-5 0 16,5-10 0-16,3-3 0 15,1-5 0-15,1-1 0 16,-3-2 0-16,-5 0 0 15,-4 3 0-15,-5 6 0 16,-9 4 0-16,-11 5 0 16,0 0-1-16,10 19-1 15,-10 1-3-15,-6 2-3 16,7 19-13-16,-19-16-7 15,11 18-13-15,-20-8 0 16,4 6-4-16,-18-9 3 16</inkml:trace>
  <inkml:trace contextRef="#ctx0" brushRef="#br2" timeOffset="234198.4175">7664 14947 53 0,'3'15'37'15,"3"13"-7"-15,-14-11 0 16,4 15-23-16,-4-5-1 16,5 5-1-16,-4-6 0 15,2-2-1-15,3-8-1 16,4-2-1-16,-2-14 0 15,19-8-1-15,-3-10 0 16,6-4 0-16,1-10 0 16,6-4-1-16,-1-2 1 15,-1 3 0-15,-5 2 1 0,-5 8 0 16,-5 4 0-16,-2 11-1 15,-10 10 1-15,0 0 0 16,-2 18-1-16,-2 0 0 16,3-1-1-16,2 1 0 15,5 0 1-15,2-5-1 16,5-4 1-16,3-8 0 15,5-7-1-15,4-4 1 16,-3-4 0-16,4 1 0 16,-8-1-1-16,1 1 1 15,-6 7 0-15,-1 3 0 16,-12 3-1-16,7 16 0 15,-9 2 0-15,0 1-2 16,2 8-2-16,-10 1-3 0,15 14-12 16,-20-18-10-16,15 14-11 15,-14-13-3-15,11 1 2 16</inkml:trace>
  <inkml:trace contextRef="#ctx0" brushRef="#br2" timeOffset="234559.4536">6575 15323 38 0,'0'0'38'0,"13"8"3"15,21-15-2-15,33 3-19 16,17-17-16-16,31-13 0 16,26-13 1-16,26-7-3 15,18-11 2-15,18-6-2 16,2-3 0-16,-7 0-3 15,-14 20-11-15,-34 0-27 16,-18 23-1-16,-43 6-1 16,-24 19-1-16</inkml:trace>
  <inkml:trace contextRef="#ctx0" brushRef="#br2" timeOffset="234987.4964">6191 14465 64 0,'12'-3'43'0,"25"-8"-1"15,20-15 0-15,32-2-30 16,18-5-8-16,22-2-2 15,24-1 0-15,9 2-1 16,12 5-1-16,0 5-3 16,-5 9-3-16,-23-10-15 15,-2 20-20-15,-24-6 0 0,-17 9-2 16,-29-6 1-16</inkml:trace>
  <inkml:trace contextRef="#ctx0" brushRef="#br2" timeOffset="236311.6288">13399 15842 45 0,'1'-21'37'16,"-1"21"1"-16,0 0-4 15,1 29-28-15,-1-4-2 16,-1 13 2-16,-4 4-2 16,4 9-1-16,-3 3 0 15,-2-1-2-15,-2-2 1 16,3-4-1-16,1-8 1 0,6-5-2 15,5-11 1-15,6-12-1 16,6-11 1-16,8-8 0 16,2-15-1-16,3-5 1 15,2-9 0-15,1-4 0 16,2-2-1-16,-4 1 1 15,-1 6 0-15,-3 4-1 16,-4 11 1-16,-2 9-1 16,-4 15 0-16,-4 15 0 15,-2 11 0-15,-4 10 0 16,-2 4 0-16,1 5 0 15,1-3 0-15,8-3 0 16,-1-10 1-16,7-14 0 0,7-14 0 16,5-13 1-16,-1-18-2 15,1-10 1-15,0-9-1 16,-6-8 1-16,-5-3-2 15,-7-3-1-15,-1 4-1 16,-12 8-2-16,2 15-2 16,-11-1-12-16,5 34-13 15,0 0-6-15,5 20-2 16,-9 3 1-16</inkml:trace>
  <inkml:trace contextRef="#ctx0" brushRef="#br2" timeOffset="236860.6837">14319 16137 27 0,'34'4'33'16,"-1"1"3"-16,-12-12 0 15,2 19-25-15,-23-12-1 0,20 6-1 16,-20-6-3-16,-11 22 0 16,-4-5 0-16,1 9-3 15,0 4 0-15,-1 4-2 16,1-2 1-16,3 5-1 15,6 1 0-15,1 0 0 16,2-3-1-16,6-3 1 16,-3-9-1-16,5-3 0 15,-2-8 1-15,-4-12-1 16,12-3 0-16,-7-14 0 15,2-9 0-15,1-7 0 16,0-5 0-16,5-9 1 16,5-9-1-16,3-1 1 15,3 0-1-15,2 3 1 0,3 7-1 16,-3 6 0-16,1 11 0 15,-5 8 0-15,-5 17 0 16,-5 8 0-16,-7 12 0 16,-8 13 0-16,-2 2 0 15,-2 5-1-15,-7 2 1 16,0 4-1-16,-4-3 1 15,0 2-1-15,-3-2 2 16,-1-3-2-16,-5 0 1 16,0 2 0-16,-2 3 0 15,-4 0 0-15,2 6 0 16,-2 0 0-16,1 8 0 15,1 6 0-15,5 8-1 16,3-3-2-16,8 6-4 0,-4-12-15 16,24 6-7-16,-5-24-11 15,14-10-1-15,1-25-1 16</inkml:trace>
  <inkml:trace contextRef="#ctx0" brushRef="#br2" timeOffset="237091.7068">14957 16007 82 0,'0'0'42'15,"14"-12"-1"-15,10 12-9 0,6-10-31 16,0-2-3-16,6 4-3 16,-4-14-18-16,12 20-15 15,-11-11-2-15,8 12-2 16,-13-7 1-16</inkml:trace>
  <inkml:trace contextRef="#ctx0" brushRef="#br2" timeOffset="237263.724">14971 16250 73 0,'-13'26'42'0,"13"-26"-1"16,31 0 0-16,22-20-41 0,0-9-2 15,22 11-18-15,-9-22-18 16,15 13-3-16,-12-11-1 15,4 10 0-15</inkml:trace>
  <inkml:trace contextRef="#ctx0" brushRef="#br2" timeOffset="238457.8434">14467 13427 55 0,'-24'4'39'15,"7"3"-2"-15,-1-11 2 16,18 4-29-16,-1-13-2 16,23 2-1-16,6-10-2 15,21 0-1-15,13-5-1 16,11-3-1-16,11 1-2 15,2-3-5-15,13 8-33 0,-20-3 0 16,-3 8-2-16,-18 0-1 16</inkml:trace>
  <inkml:trace contextRef="#ctx0" brushRef="#br2" timeOffset="238923.89">15080 14487 72 0,'11'3'43'16,"8"-15"-3"-16,23 0 2 15,3-13-33-15,17-3-7 16,7-3-1-16,6-1-4 15,4 11-23-15,-16-9-15 16,-3 16 1-16,-19-4-3 16</inkml:trace>
  <inkml:trace contextRef="#ctx0" brushRef="#br2" timeOffset="241793.1769">16611 15618 30 0,'11'-17'33'0,"-6"-10"2"16,2 14-7 0,-18-16-20-16,6 11 3 0,-16-6-4 15,3 13 2-15,-12-2-3 16,0 14 1-16,-8 3-3 15,4 11 0-15,-2 5-1 16,3 12-3-16,4 2 1 16,6 8-2-16,9-4 2 15,9-4-2-15,6-1 1 16,13-8 1-16,10-11-1 15,10-7 0-15,10-15 1 16,7-9-1-16,5-8 0 16,2-9 1-16,-2-3 0 15,-8 3-1-15,-6 3 1 0,-9 8 0 16,-15 14 1-16,-18 9-1 15,-1 37 0-15,-15 11 0 16,-14 17-1-16,-6 17 1 16,-2 11-1-16,-4 8-1 15,5 3-2-15,2-12-4 16,23 8-26-16,-7-32-6 15,20-5-2-15,3-29 0 16</inkml:trace>
  <inkml:trace contextRef="#ctx0" brushRef="#br2" timeOffset="246075.6051">17150 15546 62 0,'0'0'38'0,"8"18"-1"16,-8-18-11-16,30 9-19 16,5-5-3-16,11-3 0 15,9-3-2-15,6-2 0 16,0-3-1-16,-1 4 1 15,-11 0-2-15,-7 5 1 16,-19 6-1-16,-14 9 0 16,-18 6 0-16,-10 7 0 15,-14 7 0-15,-4 0 0 16,-2-1 0-16,3-4 0 15,10-3 0-15,11-5 0 16,16-8 0-16,16-6 0 16,15-4 0-16,17 0 1 15,7 2 0-15,2 6-1 16,-4 4 1-16,-7 8 0 0,-14 6 0 15,-16 12-1-15,-22 6 1 16,-23 2-2-16,-14 3 2 16,-14-4-2-16,-7-3-1 15,3-14-3-15,21 4-21 16,-2-36-11-16,27-5-1 15,13-27-1-15</inkml:trace>
  <inkml:trace contextRef="#ctx0" brushRef="#br2" timeOffset="246249.6225">18005 15894 75 0,'-30'24'42'15,"-4"-11"-3"-15,20-1-2 16,4-5-49-16,17-23-26 15,25 1-2-15,5-12-1 16,15 1 1-16</inkml:trace>
  <inkml:trace contextRef="#ctx0" brushRef="#br2" timeOffset="246578.6554">18436 15640 60 0,'0'0'39'0,"0"0"1"16,23 8-7-16,-3-11-25 16,12-5-2-16,5-5 0 15,13-1-2-15,-1 0-1 16,3 2 0-16,-9 1-1 15,-5 3-1-15,-10 7 0 16,-10 8-1-16,-13 13 0 16,-11 11 1-16,-14 9-1 15,-5 8 0-15,-4 11 0 16,-4 6-1-16,1 6-3 15,1-7-2-15,12 7-12 16,-9-23-18-16,24-1-3 16,-1-21-2-16,21-5 2 0</inkml:trace>
  <inkml:trace contextRef="#ctx0" brushRef="#br2" timeOffset="246912.6888">19084 15728 71 0,'-11'0'40'15,"-15"1"-2"-15,7 21-1 16,-10 0-33-16,0 4-2 16,1 4 0-16,9 3 0 15,5 0-1-15,14-4 1 16,14-5-1-16,11-4 0 15,13-7 0-15,13-2-1 0,8-7 1 16,0 0-1-16,1-2 0 16,-9 3 0-16,-9 4 0 15,-11 6 0-15,-12 7-1 16,-16 2 1-16,-12 8-2 15,-10 1-3-15,-6 6 1 16,-9-7-6-16,15 12-16 16,-14-27-11-16,14 4-3 15,-3-20 1-15,22-1 1 16</inkml:trace>
  <inkml:trace contextRef="#ctx0" brushRef="#br2" timeOffset="247075.7051">19313 15722 87 0,'-7'-18'41'15,"-8"1"1"-15,13 28-11 16,2-11-28-16,16 3-8 16,21 6-11-16,2-19-22 15,33 7-1-15,5-15-2 16,24 7-1-16</inkml:trace>
  <inkml:trace contextRef="#ctx0" brushRef="#br2" timeOffset="247747.7723">20019 15709 55 0,'0'0'39'0,"-12"-1"-1"15,1 15 0-15,-14-4-31 16,6 10-4-16,-8 2 0 16,2 10 0-16,-6 5-1 15,-3 5 1-15,2 3-1 16,0 1 0-16,5-7-1 15,8-1 0-15,10-10 0 0,8-12 1 16,13-13-2-16,12-12 1 16,8-16-1-16,7-15 1 15,4-5-1-15,-1-11 1 16,-3-4 0-16,-5-1-1 15,-6 2 1-15,-6 5-1 16,-7 10 1-16,-6 11-1 16,-4 12 1-16,-5 21-1 15,11 0 0-15,-4 23 0 16,5 15 0-16,3 9 0 15,5 11 0-15,7 5 0 16,2 2 0-16,6-1 0 16,-3-10 0-16,4-6 1 15,-6-16-1-15,-3-8 1 16,-1-18 1-16,-6-14-1 0,-1-17 0 15,-5-14 0-15,-3-11 1 16,0-13-1-16,-2-7 0 16,0-8-1-16,2 0-1 15,-3 4 0-15,0 9-3 16,-7 4-4-16,10 23-5 15,-16-2-4-15,22 34-10 16,-17-9-6-16,17 28-10 16,1-1 0-16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5072883"/>
              </p:ext>
            </p:extLst>
          </p:nvPr>
        </p:nvGraphicFramePr>
        <p:xfrm>
          <a:off x="214283" y="762000"/>
          <a:ext cx="8750332" cy="4831706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look ahead for today, tomorrow and Friday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doing this week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torque – the turning effect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forces have turning effects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Define torque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torque is defined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equilibrium using torque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necessary things for equilibrium (stillness)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torques to find the mass of the plank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find the mass of a large thing using smaller masses.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 and a new due date, HW marking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83280" y="1062000"/>
              <a:ext cx="3026880" cy="1713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70680" y="1056600"/>
                <a:ext cx="3045240" cy="1729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1371381"/>
              </p:ext>
            </p:extLst>
          </p:nvPr>
        </p:nvGraphicFramePr>
        <p:xfrm>
          <a:off x="533400" y="228600"/>
          <a:ext cx="8094663" cy="53952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12: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Spring Constant and Hooke’s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Distance, Displacement, “change of”, acceleration and kinematic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3?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Vectors: definitions, addition, subtraction, components and applications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eg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change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Relative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Newton’s Laws of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Friction and Tension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X</a:t>
                      </a:r>
                      <a:r>
                        <a:rPr kumimoji="0" lang="en-US" sz="2000" b="0" i="0" u="none" strike="noStrike" cap="none" normalizeH="0" baseline="3000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 and equilibrium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2200" y="122400"/>
              <a:ext cx="8660520" cy="5610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7800" y="106560"/>
                <a:ext cx="8681040" cy="5641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9877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5760" y="151920"/>
              <a:ext cx="8773920" cy="4437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2080" y="136440"/>
                <a:ext cx="8791920" cy="4460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4089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7680" y="92160"/>
              <a:ext cx="8658720" cy="5562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4000" y="75600"/>
                <a:ext cx="8677080" cy="5585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572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9000" y="206640"/>
              <a:ext cx="8596800" cy="5958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6400" y="192240"/>
                <a:ext cx="8615160" cy="597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6626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83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2335</TotalTime>
  <Words>281</Words>
  <Application>Microsoft Office PowerPoint</Application>
  <PresentationFormat>On-screen Show (4:3)</PresentationFormat>
  <Paragraphs>51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117</cp:revision>
  <dcterms:created xsi:type="dcterms:W3CDTF">2006-08-16T00:00:00Z</dcterms:created>
  <dcterms:modified xsi:type="dcterms:W3CDTF">2014-05-06T01:41:31Z</dcterms:modified>
</cp:coreProperties>
</file>