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6" r:id="rId3"/>
    <p:sldId id="271" r:id="rId4"/>
    <p:sldId id="257" r:id="rId5"/>
    <p:sldId id="295" r:id="rId6"/>
    <p:sldId id="297" r:id="rId7"/>
    <p:sldId id="298" r:id="rId8"/>
    <p:sldId id="299" r:id="rId9"/>
    <p:sldId id="30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3:21:22.8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1614 909 47 0,'0'0'33'16,"14"-55"3"-16,-14 55-1 15,0 0-21-15,0 0-3 16,0 0-4-16,0 0-2 15,0 0 0-15,-9 26-3 16,4 30 2-16,-1 18-4 16,-1 8 2-16,-3 10-3 0,-6 7 2 15,2 3-1-15,-1-6-1 16,8-34 2-16,0-15-1 15,0-11 1-15,5-18-1 16,2-18 2-16,9-25 0 16,1-15-1-16,3-15 1 15,2-14-1-15,-15 69 2 16,19-82-2-16,-10 36 1 15,1-3 0-15,-2-2-2 16,-1 1 2-16,2 5-1 16,-1 2 1-16,-8 43-3 15,13-77 3-15,-13 77-2 16,17-46 1-16,10 29 1 15,-8 27-2-15,6 26 2 0,1 33-2 16,3 27 2-16,5 10-3 16,9 9 2-16,-6-6-1 15,7-17-2-15,-1-16 2 16,2-17-2-16,2-22 2 15,6-20-1-15,-2-27 1 16,-4-25 1-16,1-15-1 16,-10-20 2-16,-9-15-1 15,-15 38 1-15,-10-6 0 16,1 1-2-16,-6-5 2 15,-7 4-3-15,-2-4 1 16,2 7-4-16,-3-1 1 16,-3 7-8-16,7-1-29 15,7 45-1-15,-18-73 1 0,18 73-2 16</inkml:trace>
  <inkml:trace contextRef="#ctx0" brushRef="#br0" timeOffset="388.0388">2722 1448 92 0,'15'10'39'16,"2"-13"-2"-16,10-4 2 15,-4-9-37-15,13-10 0 16,1-8 1-16,3-3-1 0,-40 37 0 16,34-45 0-16,-34 45 1 15,21-48-2-15,-21 48 1 16,0 0-1-16,-8-67 1 15,-19 59 0-15,-22 15 0 16,-5 21 0-16,-20 7-1 16,2 22 2-16,1 10-2 15,18 4 1-15,20-6 0 16,17-4-2-16,23-14 0 15,16-11-1-15,26-18-2 16,19-15 0-16,22-18-7 16,3-19-28-16,23-10-4 15,-8-13 3-15,11-7-4 16</inkml:trace>
  <inkml:trace contextRef="#ctx0" brushRef="#br0" timeOffset="826.0826">3529 1206 103 0,'-36'46'41'15,"-8"11"1"-15,11 6-1 16,2-15-39-16,18 3 0 16,10-6 0-16,12-8-1 15,6-10 0-15,15-13 0 16,8-14-1-16,9-14 1 15,3-14-1-15,5-12 1 16,-2-8 0-16,-3-3 0 16,-6-1 0-16,-9 2-1 0,-8 12 1 15,-8 3-1-15,-10 14 0 16,-9 21 0-16,0 0 0 15,-14 24 0-15,5 13-1 16,0 4 1-16,3 10 0 16,3 5-1-16,6 0 1 15,11-5 0-15,9-15 0 16,14-10 0-16,11-18 1 15,7-17 1-15,7-17-1 16,2-14 2-16,1-13-2 16,-4-11 2-16,-61 64-2 15,53-68 0-15,-53 68-1 16,36-75-2-16,-36 75-2 15,29-66-5-15,-29 66-30 0,21-68-4 16,-21 68 2-16,18-60-3 16</inkml:trace>
  <inkml:trace contextRef="#ctx0" brushRef="#br0" timeOffset="1056.1056">4786 662 109 0,'0'0'41'0,"48"-28"0"16,-48 28-3-16,0 0-35 15,0 0 2-15,37 42-2 16,-62 30-1-16,-7 29 1 15,-11 11-3-15,12 13 1 16,2 4-4-16,14-11 0 0,19-18-34 16,0-50-3-16,18-14 0 15,-9-22-2-15</inkml:trace>
  <inkml:trace contextRef="#ctx0" brushRef="#br0" timeOffset="1848.1848">4650 1195 119 0,'-29'-28'41'0,"5"7"1"16,15 10 0-16,9 11-40 16,20 4 1-16,18 0-2 0,16 0 0 15,3-6-1 1,-57 2 1-16,67-5 2 0,-67 5-3 15,78-4 0-15,-78 4 0 16,72-8 0-16,-72 8 0 16,67-6 0-16,-67 6 0 15,46-1 0-15,-7 12 0 16,-25 4 0-16,-4 12 0 15,-26 3 0-15,-7 15 0 16,-11-1 0-16,4 11 0 16,10-8 0-16,11 2 0 15,10-8 0-15,12-7 0 16,11-11 0-16,9-14 0 15,7-9 0-15,4-15 0 16,4-12 0-16,1-14-2 16,-1-7 0-16,-8-9 0 0,-40 57 1 15,38-62 0-15,-38 62 1 16,18-66 0-16,-18 66 2 15,8-59-1-15,-8 59 1 16,-17-46 1-16,17 46-3 16,0 0 0-16,-64-51 0 15,37 46 0-15,-2 1 0 16,18 14 0-16,5 5 0 15,30 5 0-15,18-7 0 16,18-3 0-16,1-3 0 16,2 0 0-16,-9 5 0 15,-6 3 0-15,-8 3 0 16,-14 5 0-16,-13 4 0 0,-11 1 0 15,-9 2 0-15,-5 0 0 16,-5-2 0-16,2-5 0 16,5-3 0-16,4-10 0 15,6-10 0-15,20-11 0 16,4-14 0-16,9-5 0 15,-33 30 0-15,0 0 0 16,61-67 0-16,-61 67 0 16,43-50 0-16,-43 50 0 15,0 0 0-15,47-56 0 16,-25 43 0-16,-11 11 0 15,-12 16 0-15,-7 17 0 16,-3 12 0-16,2 15 0 16,3 5-5-16,-2-19-26 0,33-4-11 15,1-14-1-15,33-8 2 16,-1-17-1-16</inkml:trace>
  <inkml:trace contextRef="#ctx0" brushRef="#br0" timeOffset="2194.2194">6642 1132 94 0,'0'0'42'15,"0"0"-1"-15,-9-56 1 16,9 56-17-16,0 0-19 15,0 0-1-15,-48-22-5 16,33 22 0-16,-14 14 0 0,8 19 0 16,-4-6 0-16,6 9 0 15,4-1 0-15,18 3 0 16,4-7 0-16,12-7 0 15,0-1 0-15,-2-4 0 16,-6 1 0-16,-10-1 0 16,-6 3 0-16,-9 6 0 15,-6-5 0-15,-3-1 0 16,2-5 0-16,-1-6-3 15,22-11-30-15,-6-14-7 16,25-6-2-16,-3-20 0 16</inkml:trace>
  <inkml:trace contextRef="#ctx0" brushRef="#br0" timeOffset="5436.5436">6226 638 72 0,'-39'-46'37'16,"39"46"0"-16,0 0 0 15,0 0-22-15,0 0-6 16,0 0-3-16,0 0-1 16,0 0-2-16,0 0-6 15,0 0-31-15,19 54-3 0,-19-54-1 16,0 0-2-16</inkml:trace>
  <inkml:trace contextRef="#ctx0" brushRef="#br0" timeOffset="6991.6991">7583 638 101 0,'-62'-20'40'0,"62"20"0"0,0 0-1 16,0 0-36-16,0 0-1 15,0 0-1-15,0 0 0 16,0 0 1-16,60-17-1 15,-60 17-1-15,66-1 0 16,-66 1 1-16,79 4-1 16,-79-4 1-16,73 11-1 15,-73-11-1-15,60 23 2 16,-60-23-1-16,0 0 0 15,57 46 1-15,-57-46-1 16,0 0-1-16,12 55 1 16,-12-55 0-16,0 0 0 15,2 57-1-15,-2-57 1 16,0 0-1-16,23 48 1 0,-23-48 1 15,0 0 0-15,55 39 0 16,-55-39 1-16,0 0 0 16,54 63 0-16,-23-16 0 15,-26 6 0-15,-27 11 0 16,-34 5-2-16,-18 0 2 15,-13-9-2-15,10-10 1 16,15-20-2-16,17-12-2 16,23-11-9-16,10-27-26 15,31-5-2-15,6-13-1 16,-25 38-1-16</inkml:trace>
  <inkml:trace contextRef="#ctx0" brushRef="#br0" timeOffset="7696.7696">8931 609 72 0,'17'-54'38'15,"-17"54"0"-15,0 0-2 16,21-48-19-16,-21 48-10 16,0 0-1-16,0 0-1 15,0 0-2-15,0 0 0 16,0 0 0-16,20 62-1 15,-20-62-1-15,-20 108-1 16,9-2 1-16,-3 9-3 0,6 5 0 16,12-3-10-16,-3-25-26 15,23-24-2-15,10-32 0 16,21-29 0-16</inkml:trace>
  <inkml:trace contextRef="#ctx0" brushRef="#br0" timeOffset="8163.8163">9559 991 93 0,'0'0'39'16,"23"-47"1"-16,-23 47 0 15,0 0-35-15,5-54 0 16,-5 54 1-16,0 0-1 0,0 0-1 15,-64 5 0-15,48 11-1 16,-34 30 0-16,-3 6-2 16,7 7 2-16,4 5-3 15,18 2 0-15,9-9 0 16,21-15 0-16,24-31 0 15,10-15 0-15,5-10 1 16,-45 14-1-16,51-31 3 16,-51 31-3-16,59-44 0 15,-59 44 0-15,54-57 0 16,-54 57 0-16,50-58 0 15,-50 58 0-15,36-53 0 16,-36 53 0-16,0 0 0 16,30-48 0-16,-30 48 0 15,28-4 0-15,-38 20 0 0,-4 19 0 16,-7 14 0-16,9 11-2 15,6-3-2-15,17-6-1 16,14-16-4-16,11-24-5 16,30-10-16-16,-16-18-10 15,-50 17 1-15,66-26-2 16,-66 26 3-16</inkml:trace>
  <inkml:trace contextRef="#ctx0" brushRef="#br0" timeOffset="8643.8643">10074 1124 78 0,'41'-53'39'15,"-41"53"0"-15,0 0-1 16,31-62-17-16,-31 62-13 15,0 0-2-15,0 0-1 16,0 0-1-16,7-21-1 0,-25 41-1 16,3 18 1-16,1 6-2 15,12 6 0-15,0 2-2 16,14-2 2-16,5-17-2 15,9-16 1-15,5-14 0 16,4-6 0-16,2-15 1 16,-37 18-1-16,0 0 1 15,59-39-1-15,-59 39 1 16,0 0-1-16,52-54 1 15,-52 54 0-15,0 0 0 16,39-45-1-16,-39 45-1 16,36-24 1-16,-36 24 0 15,11 7 0-15,-16 9-2 0,4 15 2 16,-3 5-1-16,9 3 1 15,3-8-1-15,11-8 1 16,3-11 0-16,4-12 0 16,2-15 1-16,-28 15 0 15,0 0 0-15,53-48 0 16,-53 48 0-16,34-48-2 15,-34 48 1-15,35-61-2 16,-35 61 1-16,29-61-3 16,-29 61-1-16,25-58-4 15,-25 58-13-15,23-49-9 16,-23 49-6-16,0 0-3 15,47-50-2-15</inkml:trace>
  <inkml:trace contextRef="#ctx0" brushRef="#br0" timeOffset="9026.9026">11240 895 107 0,'0'0'42'0,"0"0"1"16,0 0-2-16,0 0-36 15,0 0 0-15,0 0-2 16,0 0-1-16,0 0 0 16,0 0 0-16,0 0-3 15,-49 57 1-15,49-57 0 16,0 0 0-16,0 0 1 15,13 58-1-15,1-49 0 0,9 28 0 16,1-3 0-16,3 3 1 16,-21-3-1-16,-11 7 0 15,-27-1-1-15,-7 0 2 16,2-9-2-16,-1-6 1 15,4-6 0-15,9-7-2 16,10-5-1-16,3-15-9 16,12 8-7-16,0-33-12 15,12 10-11-15,-9-2 0 16,15-4-1-16,-18 29 1 15</inkml:trace>
  <inkml:trace contextRef="#ctx0" brushRef="#br0" timeOffset="9703.9703">12785 1045 48 0,'0'0'33'16,"0"0"-11"-16,-43-50 4 16,43 50 1-16,0 0-12 15,0 0-1-15,0 0-5 16,0 0-1-16,0 0-1 15,0 0-2-15,0 0 1 16,0 0-2-16,0 0 1 16,0 0-2-16,-69 14 2 15,23 23-2-15,1 7 0 0,-2 6-2 16,9 7 1-16,7-1-2 15,22-1 1-15,14-14-1 16,24-12 1-16,15-12-1 16,8-12 0-16,9-13 1 15,8-11 0-15,0-12 0 16,-69 31-1-16,59-44 1 15,-59 44 0-15,55-48 1 16,-55 48-2-16,24-52 0 16,-24 52 0-16,6-48 0 15,-6 48 0-15,0 0 0 16,-41-51 0-16,41 51-3 15,-37-25-2-15,-8 30-6 16,45-5-14-16,-24 1-11 0,24-1-5 16,0 0 0-16,0 0-1 15</inkml:trace>
  <inkml:trace contextRef="#ctx0" brushRef="#br0" timeOffset="10157.0156">13977 728 87 0,'0'0'39'16,"10"-67"0"-16,-10 67-3 15,0-71-24-15,0 71-4 16,-18-60-1-16,18 60-1 16,0 0-2-16,-72-51 0 15,72 51-2-15,-72 4 0 16,72-4-1-16,-77 41 1 15,77-41-1-15,-47 62 0 16,-26 37 0-16,6 22-2 16,18 12 3-16,11-3-3 15,24-15-1-15,18-21-3 0,13-29-6 16,23-35-18-16,-21-16-8 15,10-10-5-15,-11-17 1 16,1-5-1-16</inkml:trace>
  <inkml:trace contextRef="#ctx0" brushRef="#br0" timeOffset="10335.0334">13531 1179 120 0,'-61'-43'42'16,"61"43"2"-16,0 0-2 15,0 0-38-15,0 0-1 16,-37-58-3-16,37 58 0 15,0 0 0-15,55-26 0 16,-55 26-12-16,75-18-14 0,-26 8-14 16,0 2-4-16,8-2-1 15,-2 0-1-15</inkml:trace>
  <inkml:trace contextRef="#ctx0" brushRef="#br0" timeOffset="11275.1274">14815 838 98 0,'48'-61'40'16,"-48"61"1"-16,0 0-7 15,0 0-29-15,0 0 0 16,0 0 1-16,3 38-2 15,-28 36 1-15,-7 11-3 16,-5 13 1-16,1 6-2 16,4 0 0-16,7-15-1 15,9-11 0-15,12-37 0 16,7-18 0-16,-3-23 0 15,12 0 0-15,-2-19 1 16,4-15-1-16,-1-9 1 16,-13 43 0-16,18-62 0 15,-18 62 0-15,20-76 0 16,-20 76-2-16,20-94 2 15,-7 48-2-15,0-1 2 0,-13 47-2 16,20-89 1-16,-20 89 0 16,23-74 0-16,-23 74 0 15,15-58 0-15,-15 58 1 16,0 0 0-16,0 0 0 15,48-39-1-15,-48 39 2 16,0 0-2-16,58 37 0 16,-58-37 0-16,59 42 0 15,-59-42 0-15,76 33 0 16,-76-33 0-16,90 20 0 15,-42-16 0-15,0-6 0 16,2-6 0-16,2-7 0 16,-4 0 0-16,-2-7 0 15,-46 22 0-15,83-46 0 0,-83 46 0 16,57-42 0-16,-57 42 0 15,0 0 0-15,0 0 0 16,0 0 0-16,38 11 0 16,-61 37 0-16,-10 20 0 15,5 18 0-15,-5 7 0 16,22-2 0-16,7-15-2 15,21-19-6-15,25-32-7 16,-7-20-10-16,29-8-4 16,-15-16-4-16,20-8-2 15,-69 27-3-15,57-40 0 16</inkml:trace>
  <inkml:trace contextRef="#ctx0" brushRef="#br0" timeOffset="11604.1603">16002 1139 108 0,'0'0'40'0,"43"-60"2"15,-43 60-2-15,0 0-32 16,0 0-2-16,-20-35-2 15,-8 45-1-15,-5 19 1 16,-3 10-4-16,1 13 0 16,-1 3 0-16,16 2 0 15,15-9 0-15,21-12 0 16,10-11 0-16,10-14 0 15,7-10 0-15,0-13 0 16,0-12 0-16,-1-7 0 16,-42 31 0-16,0 0 0 15,51-70 0-15,-51 70 0 0,17-57 0 16,-17 57 0-1,6-53 0-15,-6 53 0 0,-6-47 0 16,6 47-4-16,0 0-9 16,-7-65-8-16,7 65-8 15,0 0-5-15,15-53-1 16,-15 53-3-16,0 0-3 15</inkml:trace>
  <inkml:trace contextRef="#ctx0" brushRef="#br0" timeOffset="11845.1844">16633 650 106 0,'63'-62'41'0,"-63"62"0"0,0 0 0 16,43-49-35-16,-43 49-3 15,0 0 1-15,0 0-1 16,-29 55 0-16,17-30-2 15,-35 72 0-15,0 22 0 16,6 4-1-16,15 5-1 16,10-11-4-16,1-31-8 15,21-19-14-15,-16-46-6 16,16-8-8-16,-6-13 0 15,4-25-1-15</inkml:trace>
  <inkml:trace contextRef="#ctx0" brushRef="#br0" timeOffset="12211.221">16456 1097 87 0,'0'0'41'0,"0"0"2"16,-35-58-1-16,35 58-14 15,0 0-25-15,0 0 0 16,0 0 0-16,0 0-1 15,69-37 1-15,-69 37-3 16,59-2 0-16,-59 2 0 16,68-7 0-16,-68 7 0 15,78-14 0-15,-78 14 0 16,77-10 0-16,-77 10 0 15,65 0 0-15,-65 0 0 16,12 16 0-16,11 15 0 16,-14 14 0-16,-20 7 0 15,-3 8 0-15,-7 0 0 0,10 1 0 16,7-12-7-16,7-35-7 15,26-11-4-15,-29-3-7 16,0 0-7-16,0 0-2 16,62-65-2-16,-62 65-5 15,35-65 5-15</inkml:trace>
  <inkml:trace contextRef="#ctx0" brushRef="#br0" timeOffset="12333.2332">17048 969 114 0,'-2'-75'42'0,"2"75"1"16,-7-65-6-16,7 65-52 15,0 0-16-15,5-62-10 16,-5 62 0-16,0 0-2 16</inkml:trace>
  <inkml:trace contextRef="#ctx0" brushRef="#br0" timeOffset="13009.3008">17238 853 80 0,'47'30'43'16,"-47"-30"1"-16,0 0-1 15,34 53-13-15,-34-53-26 16,3 50-1-16,-26-7-1 15,-3 3 0-15,-4 2-2 16,11-6 1-16,6-3-2 16,18-6 1-16,9-10-2 15,16-9 1-15,2-11 0 0,2-7 0 16,-34 4 0-1,0 0 0-15,54-36 1 0,-54 36 0 16,0 0 0-16,54-68-1 16,-54 68 1-16,27-59-2 15,-27 59 2-15,29-55-1 16,-29 55 1-16,20-54-2 15,-20 54 1-15,0 0 2 16,24-68-1-16,-24 68 2 16,0 0-2-16,0 0 1 15,42-53 0-15,-42 53 3 16,0 0-2-16,0 0 0 15,55 22 1-15,-55-22-1 16,0 0-2-16,9 50 0 16,2-3 0-16,6 5 0 15,-15-3 0-15,-2 6 0 0,-12-7 0 16,-1-4 0-16,-7-13 0 15,11-19 0-15,9-12 0 16,13-10 0-16,-13 10 0 16,0 0 0-16,0 0 0 15,69-66 0-15,-69 66 0 16,60-44 0-16,-60 44 0 15,56-43 0-15,-56 43 0 16,58-32 0-16,-58 32 0 16,24-12 0-16,13 15 0 15,-8 12 0-15,-7 12 0 16,-2 14 0-16,-16 10 0 15,3 1 0-15,9-8-12 0,8-21-2 16,30-4-3-16,-11-14-4 16,33 1-6-16,-13-15-3 15,26 4-3-15,-18-8 2 16,6 5 6-16,-14-4 0 15</inkml:trace>
  <inkml:trace contextRef="#ctx0" brushRef="#br0" timeOffset="13168.3167">18688 1319 138 0,'-46'-4'38'0,"26"1"-3"16,-11-5-5-16,12-16-43 15,18 11-5-15,-14-4-12 16,15 17-8-16,11 10-7 16</inkml:trace>
  <inkml:trace contextRef="#ctx0" brushRef="#br1" timeOffset="17887.7886">18058 1639 41 0,'0'0'32'16,"-23"-5"2"-16,6 2-2 15,-2 8-19-15,-9-9-7 0,5 4-1 16,-8-3-1-16,3 1 1 16,-10-5-2-16,1 1 0 15,-6-1 0-15,-4 2-1 16,-4-2 0-16,-2 1-1 15,-12 0 0-15,-2 2 0 16,-4 1 0-16,-6 0 0 16,-5 1 0-16,-4-1 0 15,-4 1 0-15,-5 1 0 16,-4-1 0-16,1-1 0 15,-3-3 0-15,-6 3 0 16,1 0 1-16,-4-2-1 16,-6 1 0-16,-1 2-1 0,-4-1 1 15,-4 0 0-15,-2 2-1 16,-5-2 0-16,-10 4 1 15,1-1-1-15,-1 3 0 16,0 0 1-16,-5-1-1 16,-3 0 1-16,-1 2-1 15,0-1 1-15,1 1-1 16,-3 1 1-16,-7-2-1 15,-1-1 1-15,-2 5-1 16,-2-2 0-16,-5 0 0 16,-3 0 0-16,-2-2 0 15,2 1 0-15,-1-1 0 16,-5 0 1-16,5 0-1 15,-1 1 0-15,-1-2 0 0,-3 2 0 16,1-1 0-16,-1 3 1 16,-1-5-1-16,-2 3 0 15,-1-1 0-15,-1-1-1 16,-2-1 1-16,2 1 0 15,0 0 0-15,-2-4-2 16,1 2 2-16,3-1-1 16,2 0 1-16,-1 1 0 15,5-2 0-15,1 1 0 16,-2-2 1-16,2 2-1 15,-1 1 1-15,0 0-1 16,-4 1 1-16,-2 2 0 16,-3 1 0-16,-1 2 0 15,-7 2-1-15,4 0 1 16,1 3-1-16,-1-2 1 0,3 2-1 15,2 1 0-15,6 1 0 16,-1-4 0-16,9 0 0 16,-2 0-1-16,13-2 1 15,3-1 0-15,2 1-1 16,3-4 1-16,9 2-1 15,2-2 1-15,5 3-1 16,2 0 1-16,-3 0 0 16,3 2 0-16,6-3-1 15,4 4 1-15,5-5 0 16,4 3 1-16,0-2-1 15,9-3 0-15,5 0 1 16,4-1-1-16,7 1 1 16,3-2 0-16,7-2 0 0,5 1-1 15,6 1 1-15,3-1 0 16,6 3 0-16,3 1-1 15,2-1 1-15,5 3-1 16,4-2 0-16,4-1 0 16,5 2 1-16,4-2-1 15,5-1 0-15,5 0 0 16,4-1 0-16,2-3-1 15,5 1 0-15,-3-5-4 16,14 7-30-16,-9-16-3 16,9 16-1-16,-9-19 0 15</inkml:trace>
  <inkml:trace contextRef="#ctx0" brushRef="#br2" timeOffset="27107.7105">1811 2726 82 0,'0'-24'37'16,"-5"1"-1"-16,0 10 1 15,-8 2-31-15,13 11-1 16,-17 4 0-16,12 16-1 16,-1 4-2-16,8 15 1 15,0 10-1-15,3 13 0 16,0 9-1-16,6 9-1 15,-2 5 0-15,-2 1 1 16,-1-3-1-16,-4-6 1 16,-4-10-1-16,-1-14 0 15,-2-15 0-15,1-15 1 16,4-23-1-16,0 0 0 15,-4-44 0-15,12-4 1 16,2-21-1-16,-1-11 1 0,3-15-1 16,2-6 1-16,0-7 0 15,1 0-2-15,-1 3 1 16,0 7-1-16,2 13 0 15,5 8 0-15,3 16 1 16,12 16-2-16,2 12 1 16,7 17 1-16,2 16 0 15,0 9 0-15,-3 16-1 16,-1 6 2-16,-8 13 0 15,-14 5 0-15,-10 9 0 16,-14 2 0-16,-11 1 0 16,-10-1 0-16,-14-4 1 15,-3-4-2-15,-6-8 1 16,6-9-1-16,-1-9 1 0,7-5-1 15,6-10 1-15,12 0 0 16,17-11-1-16,-2 14 1 16,18-2-1-16,8 6 0 15,5 4 0-15,5 5 1 16,4 6-1-16,0 3 0 15,2 5 0-15,0-4-2 16,-3 2 0-16,-7-13-5 16,19 7-23-16,-13-22-11 15,8 0 2-15,-5-19-2 16</inkml:trace>
  <inkml:trace contextRef="#ctx0" brushRef="#br2" timeOffset="27506.7504">2662 2991 74 0,'-14'19'38'16,"21"-1"1"-16,-5-7-1 16,17 6-14-16,3-7-21 15,12-1 0-15,3-9 0 16,13-4-1-16,0-9 0 15,9-8-1-15,-6-9 0 16,1-3 0-16,-3-9-1 16,-13-3 1-16,-10-3 0 15,-10 2 0-15,-17 2 0 16,-12 7-1-16,-14 11 1 0,-10 14 0 15,-12 12 0-15,-6 15 1 16,-4 13-1-16,3 14 0 16,2 7 1-16,9 7-1 15,13 3 1-15,16-6-1 16,20-5-1-16,19-8-1 15,25-14-1-15,25-11-1 16,19-8-3-16,9-22-7 16,27 6-18-16,-10-28-9 15,15 6-1-15,-14-16 0 16,3 3 0-16</inkml:trace>
  <inkml:trace contextRef="#ctx0" brushRef="#br2" timeOffset="27746.7744">4063 2212 88 0,'-39'-63'40'15,"8"18"0"-15,-21 5 1 16,4 21-31-16,-9 20-6 16,6 24 1-16,-5 20-2 15,1 20 1-15,1 18-2 16,9 15 1-16,4 9-2 15,13 6 1-15,10 1-1 16,6-7-1-16,17-5-3 16,4-22-5-16,21 2-16 15,-8-41-15-15,16-7-2 16,-12-28 0-16,9-13-1 15</inkml:trace>
  <inkml:trace contextRef="#ctx0" brushRef="#br2" timeOffset="27934.7932">3411 2641 116 0,'-17'8'42'16,"3"-8"1"-16,21 18-3 16,8-13-37-16,15 1-1 15,16-9-3-15,13-4-3 16,17 12-11-16,-4-26-14 15,19 21-13-15,-6-14 1 16,5 14-3-16,-10-8 2 16</inkml:trace>
  <inkml:trace contextRef="#ctx0" brushRef="#br2" timeOffset="28130.8128">4432 2550 111 0,'-29'-5'43'15,"4"12"2"-15,-9-8-4 16,8 15-40-16,3-6-4 16,0-14-15-16,26 19-21 15,-3-13-2-15,14 17 0 16,1-8-1-16</inkml:trace>
  <inkml:trace contextRef="#ctx0" brushRef="#br2" timeOffset="28303.8301">4488 2951 109 0,'-40'34'44'0,"5"5"0"15,-10-23-2-15,16 6-32 16,0-21-10-16,11-13-2 16,15 1-7-16,2-19-9 15,21 20-12-15,-11-15-13 16,12 10 1-16,-8-2-2 15,5 9 0-15</inkml:trace>
  <inkml:trace contextRef="#ctx0" brushRef="#br2" timeOffset="34335.4332">5379 2606 81 0,'0'0'37'0,"-17"-21"-1"16,17 21-3-16,-24-10-25 15,9 13 0-15,-7 1-2 16,3 12 0-16,-8 6-2 15,2 9-1-15,2 8-1 16,1 3 0-16,4 0-1 16,6 1 0-16,7-7-1 15,11-6 0-15,9-14 1 16,8-7-1-16,9-11 1 15,8-12-1-15,3-8 1 16,4-7-1-16,3-9 0 0,-5-2 1 16,-2 0 0-16,-6-4-2 15,-6 2 1-15,-3 5-1 16,-6 4 1-16,-7 4-1 15,-1 14 1-15,-6 10-1 16,1 18 1-16,-4 18 1 16,-4 23-1-16,-2 23 1 15,-5 23-1-15,-3 16 0 16,-7 12 0-16,-2 7-1 15,-7 0 2-15,-5-3-2 16,-10-11 1-16,-2-14 0 16,-9-18 1-16,-5-19 0 15,-1-18 0-15,-6-16 0 16,1-21-1-16,2-20 0 15,5-20-1-15,9-17-2 0,9-17 0 16,9-15-4-16,21-1-7 16,3-18-22-16,29 10-4 15,4-7 3-15,20 12-3 16</inkml:trace>
  <inkml:trace contextRef="#ctx0" brushRef="#br2" timeOffset="34770.4767">5949 2806 103 0,'22'-7'39'0,"-17"-7"0"16,-5 14-1-16,10-4-32 0,-10 4-2 15,-9 21-1-15,2 3-1 16,-3 12 0-16,-2 10 0 15,2 7-1-15,0 4 0 16,0 2 1-16,1-3-1 16,1-10-1-16,4-4 1 15,3-17 0-15,1-25 0 16,0 0 0-16,22-26-1 15,-7-15 1-15,5-12 0 16,-2-9 0-16,1-7-1 16,-1-9 1-16,-5 2 0 15,-5 11 0-15,-4 9-1 16,-4 9 2-16,-4 12-2 15,3 8 0-15,1 12 0 0,0 15 0 16,14-3-2-16,9 9 1 16,7-1-2-16,17 3-2 15,1-10-7-15,21 20-10 16,-17-24-8-16,19 19-11 15,-15-14 2-15,4 13-3 16,-19-10 3-16</inkml:trace>
  <inkml:trace contextRef="#ctx0" brushRef="#br2" timeOffset="35116.5113">6462 2845 104 0,'-18'18'39'16,"19"8"0"-16,-1-26-1 15,29 11-34-15,2-11-1 16,13-6 0-16,12-9-1 0,9-5 0 15,5-11 0-15,0 1-1 16,-6-6 1-16,-13 1-1 16,-13 1 0-16,-16 4 0 15,-21 5-1-15,-18 10 1 16,-19 11-1-16,-14 11 1 15,-11 13-1-15,-8 9 1 16,2 13 0-16,2 7 0 16,6 4 0-16,13 5 0 15,13-1 0-15,15-7 0 16,22-9-1-16,24-10 0 15,19-13-1-15,21-15-3 16,22-2-7-16,-4-28-8 16,30 12-9-16,-19-25-10 0,7 6-3 15,-19-11 0-15,-9 10 1 16</inkml:trace>
  <inkml:trace contextRef="#ctx0" brushRef="#br2" timeOffset="35792.5789">7140 2826 110 0,'-24'15'39'15,"21"7"0"-15,3-22-1 16,29 9-34-16,14-11-1 16,13-2-1-16,5-9 1 15,8-6-2-15,-2-6 1 16,-6 1-1-16,-10-8 0 15,-11-2 0-15,-18 2 0 0,-14 3 0 16,-19 0-1-16,-12 10 1 16,-15 8-1-16,-17 11 1 15,-8 13 0-15,-7 13 0 16,-4 10 1-16,8 11-1 15,5 6 1-15,15 2-2 16,16-2 0-16,25-5 0 16,21-13 0-16,25-9 0 15,23-14 0-15,20-15 0 16,15-12 0-16,5-11-2 15,8-7-1-15,-9-14-2 16,-6 4 1-16,-16-4 1 16,-15 2 0-16,-22 9 0 0,-18 6 2 15,-15 8 2-15,-13 10 0 16,-11 16 2-16,-10 11 0 15,-2 12 0-15,-6 13 0 16,1 7-1-16,1 5 0 16,5 8 0-16,3 0-1 15,6-9 2-15,8-8-3 16,7-9 0-16,9-22 0 15,11-12 0-15,8-18 0 16,6-17 0-16,0-9 0 16,7-7 0-16,-2-12 0 15,-1 3 0-15,-5 11 0 16,-4 6 0-16,-7 11 0 15,-7 18 0-15,-5 13 0 16,-2 13 0-16,-3 16 0 0,-4 9 0 16,3 6 0-16,-1 1 0 15,9 6-9-15,-5-16-6 16,17 11-6-16,-14-30-4 15,28 15-6-15,-15-33-2 16,29 11-3-16,-7-23 1 16,21-3 0-16</inkml:trace>
  <inkml:trace contextRef="#ctx0" brushRef="#br2" timeOffset="36491.6488">9210 2081 62 0,'18'-18'38'0,"0"11"-1"15,-18 7 2-15,14 9-22 16,-19 5-11-16,4 16 0 15,-12 13 0-15,8 16-1 16,-7 9 0-16,3 12 0 16,-2 6-2-16,3 2 1 15,4-5-2-15,4-4 1 16,4-13-2-16,1-11 1 15,4-12-1-15,-2-15 0 16,6-10-1-16,-3-14 1 16,-10-4 0-16,16-24-1 15,-5-4 1-15,-2-7 0 16,2-6-1-16,3-2 1 0,4-2-1 15,1 4-2-15,5 5 2 16,-3 9-1-16,4 12 1 16,7 6 0-16,-7 10 0 15,4 10 0-15,-7 5 0 16,-7 9 2-16,-6 6-2 15,-10 2 2-15,-12 3-2 16,-11 1 0-16,-13-4 0 16,-8-3-1-16,-11-4 1 15,-2-8-2-15,4-9-2 16,5-11-2-16,21 3-14 15,-3-32-5-15,40 16-7 16,-3-25-1-16,36 7-7 16,5-12-3-16</inkml:trace>
  <inkml:trace contextRef="#ctx0" brushRef="#br2" timeOffset="36891.6888">10074 2538 105 0,'-15'-2'39'0,"-2"16"3"15,-25-12-11-15,0 20-23 16,-4 0-3-16,-1 11 1 16,-3 8-1-16,7 1-1 15,11 3-1-15,6 1 0 16,16-4-1-16,17-8 0 15,16-6-2-15,20-12 0 16,9-13 0-16,10-10 0 0,4-11 0 16,-1-11 0-16,-8-9 0 15,-8-2 0-15,-13-6 0 16,-21 3 0-16,-15 4 0 15,-14 3 0-15,-9 8 0 16,-6 8-2-16,-3 8 0 16,3 11 0-16,11 8-2 15,7-1-3-15,25 10-5 16,0-12-3-16,38 19-8 15,-4-28-7-15,36 18 1 16,-8-25-3-16,26 13 0 16,-12-17 1-16,6 5 2 15</inkml:trace>
  <inkml:trace contextRef="#ctx0" brushRef="#br2" timeOffset="37242.7239">10889 2505 106 0,'0'0'33'16,"-44"10"5"-16,1 13 0 16,-15-1-34-16,-2 18 0 15,-8 5-2-15,4 10 0 16,1 2-1-16,10 1 0 15,12-6-1-15,10-10-4 16,15-4-3-16,1-32-16 16,27 1-9-16,-5-25-5 15,18-1 0-15,-11-19 28 16,6-3 6-16,-5-1 4 15,-6-7 7-15,7 20 17 16,-25-13 7-16,14 25 9 16,-12-10-1-16,7 27-29 0,0 0-4 15,17 8-2-15,1 11-2 16,6 3-1-16,9 3-1 15,6 3-2-15,9 5-4 16,-4-6-7-16,15 14-4 16,-17-21-8-16,20 20-6 15,-11-19-4-15,24 15-2 16,-6-18-5-16,23 1 4 15</inkml:trace>
  <inkml:trace contextRef="#ctx0" brushRef="#br2" timeOffset="37790.7787">11856 2528 71 0,'35'-10'38'16,"-17"-2"-2"-16,-5 16-7 16,-26-11-12-16,3 19-6 15,-21-4-3-15,2 16 0 16,-7 1-3-16,0 10 0 0,0 4-1 15,6 6 0-15,8-1-1 16,9 4-1-16,15-6 0 16,11-3-1-16,15-7 0 15,10-16 0-15,13-6 0 16,7-13 0-16,3-14-1 15,4-13 1-15,-7-8 0 16,-7-5-1-16,-14-8 0 16,-17 1-1-16,-15 2 1 15,-15 3-2-15,-15 8 2 16,-12 13-2-16,-7 8 2 15,-4 11-2-15,5 8 1 16,7 8 1-16,12 10-4 0,10-5-3 16,23 15-8-16,1-22-7 15,36 20-7-15,-5-27-1 16,29 12-3-16,-8-21-7 15,18 1 1-15</inkml:trace>
  <inkml:trace contextRef="#ctx0" brushRef="#br2" timeOffset="38247.8244">12596 2499 89 0,'0'0'39'15,"14"10"3"-15,-14-10-3 16,13 7-24-16,-13-7-11 16,-1 17 1-16,-7 1-1 15,-3 11 0-15,-10 6-2 16,2 7 1-16,-6 5-1 15,4 0 0-15,1-2-1 16,8-5-1-16,5-9 1 16,14-13-1-16,10-13 1 15,10-14-1-15,10-13 2 16,4-9-2-16,3-8 0 15,1-3 0-15,-2-3 0 16,-3 3 0-16,-7 8 0 16,-4 7 0-16,-10 12 0 0,-4 14 0 15,-15 1 0-15,11 33 0 16,-12 3 0-16,-4 5 0 15,5 8-3-15,-3-5-8 16,20 9-4-16,-8-24-5 16,29 12-7-16,-9-34-4 15,45 12-4-15,2-31-1 16,35 4 1-16,9-13 0 15</inkml:trace>
  <inkml:trace contextRef="#ctx0" brushRef="#br2" timeOffset="39037.9034">13958 2604 100 0,'22'-12'37'0,"-12"-5"2"16,0 19-10-16,-10-2-24 15,0 0-1-15,-24 21 2 0,6 10-1 16,-6 8 0-16,1 9-1 15,-1 2-1-15,3 8 0 16,2-4-2-16,7-1 1 16,7-9-1-16,5-7 0 15,5-12-1-15,3-7 1 16,4-13-1-16,5-10 0 15,-4-13 1-15,12-9-1 16,-8-8 0-16,3-10 1 16,-3-7-1-16,-1-8-1 15,3-5 1-15,2-2-1 16,-3 1 0-16,4 5 0 15,3 7 1-15,-1 10-1 16,7 10 0-16,2 15 1 0,0 16 0 16,1 10 0-16,-2 15 0 15,-4 8 1-15,-7 11-1 16,-6 5 1-16,-8 6-1 15,-8-2 1-15,-12 5-1 16,-9-2 1-16,-3-6-1 16,-10 1 0-16,-1-11 0 15,-3-4 0-15,-2-10 0 16,3-5 0-16,0-9 0 15,3-4 0-15,2-4 0 16,3-2 0-16,4 3 0 16,2 3 0-16,2 9 0 15,-1 10 0-15,5 10 0 16,-3 15 0-16,-6 9 0 0,3 7-1 15,-4 4 1-15,-1 1-3 16,11 2-3-16,-8-18-8 16,23 5-7-16,-12-32-6 15,33 1-3-15,-4-37-3 16,31 3-2-16,-1-35-3 15,22-10 1-15</inkml:trace>
  <inkml:trace contextRef="#ctx0" brushRef="#br2" timeOffset="39999.9996">15101 2445 111 0,'-35'-11'39'15,"7"17"2"-15,-21-12-11 16,8 19-26-16,-7 9-1 16,0 8 1-16,0 6-1 15,3 7 0-15,3 2-1 16,10 0 1-16,9-2-1 15,11-5 0-15,16-10 0 16,14-9-1-16,16-12-1 16,11-15 1-16,10-9 0 15,11-8 0-15,3-10-1 16,0-4-1-16,-4-7 1 15,-13 5-1-15,-9 3 1 16,-10 8-1-16,-18 7 0 0,-12 12 0 16,-17 12 0-16,-4 9 2 15,-7 12-1-15,-1 10 0 16,6 8-1-16,2 1 0 15,12 6-3-15,9-5 0 16,19-2-4-16,5-14-8 16,24 9-7-16,-12-30-5 15,30 15 0-15,-14-35-2 16,17 12-2-16,-15-27 3 15,2 0-3-15,-6 1 39 16,-19-20 9-16,6 15 5 16,-31-19 4-16,5 25 4 15,-26-20 3-15,5 25 0 16,-26-3 7-16,0 17-32 0,-8 6-1 15,-1 14 0-15,1 12-2 16,1 8 0-16,4 6-1 16,10 9 0-16,12 1-1 15,9-5 1-15,15-3-2 16,10-10-1-16,12-9 1 15,8-12-1-15,5-11 2 16,5-12-2-16,-2-8 0 16,1-8 0-16,-6-6 0 15,-8 0-2-15,-6-1 1 16,-6 5 0-16,-7 6 0 15,-9 11-1-15,-7 16 2 16,0 0 0-16,-14 31 0 16,-5 15 1-16,-4 16-1 15,-5 13 1-15,-5 15-1 0,1 11 1 16,-4 1 1-16,2 2-3 15,4-6 2-15,3-13-2 16,1-10 2-16,4-16-1 16,2-17 2-16,1-17-2 15,1-17 0-15,1-17 0 16,1-15-2-16,-1-11 2 15,1-16-1-15,1-12 0 16,5-5-2-16,4-5 0 16,7 4-2-16,1-2-2 15,15 16-6-15,-7-9-6 16,27 30-4-16,-10-10-4 0,21 31-1 15,-4-16-1-15,20 20-2 16,-2-16 2-16,14 10 4 16</inkml:trace>
  <inkml:trace contextRef="#ctx0" brushRef="#br2" timeOffset="40382.0378">16100 2620 81 0,'-14'6'43'0,"4"-9"-3"15,10 3 3-15,19-2-21 16,10 0-20-16,8-6 0 16,10 1-2-16,3-6 2 15,3-1-2-15,-4-4 1 0,-4 1-2 16,-10-3 2-16,-13-2 0 15,-11-1 0-15,-13 8 0 16,-15 2 0-16,-13 8 0 16,-11 8 1-16,-8 10-1 15,-5 10 1-15,1 7 1 16,2 8-1-16,7 4 2 15,11 3-4-15,15-4 0 16,14-3 0-16,18-7 0 16,20-3-7-16,2-15-7 15,26 7-2-15,-5-30-7 16,32 18-5-16,-11-28-2 15,28 19-4-15,-7-22 0 16,15 9 4-16,1-10 0 0</inkml:trace>
  <inkml:trace contextRef="#ctx0" brushRef="#br2" timeOffset="40883.0879">17356 2214 90 0,'0'0'39'0,"-2"13"2"15,2-13-1-15,39 3-36 16,-2-5-1-16,17 0 0 15,7-4 1-15,12-1-1 16,3-2 0-16,2-2-1 16,-7 3 0-16,-10 1 0 15,-15 2-1-15,-12 6 0 16,-17 8 0-16,-18 13 0 15,-14 9 0-15,-12 16-1 16,-7 11 0-16,-7 9 2 16,-1 9-1-16,-2 3 0 0,12 0-1 15,8-4-1-15,18-5-5 16,5-21-5-16,25 0-4 15,-4-30-9-15,34 6-5 16,-12-35-3-16,26 7-2 16,-14-31-2-16,15-2 0 15</inkml:trace>
  <inkml:trace contextRef="#ctx0" brushRef="#br2" timeOffset="41397.1393">18400 2175 98 0,'-26'-2'42'0,"26"2"1"16,-18 0-3-16,43-7-36 15,-5 1-2-15,15 2-1 16,4 1 1-16,4 3 0 15,8 0-1-15,0 1 0 16,-2 4 0-16,-9 4 0 16,-7 0 0-16,-9 3-1 15,-9 0 1-15,-14 5 0 16,-8 0-1-16,-10 5 1 15,-12-3-1-15,0 7 0 16,-5 0 0-16,1 2 1 16,1 2-2-16,7-4 1 15,10 4 0-15,13-4 0 0,11-1 0 16,12-1 0-16,6-2 0 15,6-1 1-15,4 0-1 16,-3-2 3-16,-4 1-2 16,-10 5 1-16,-11-3 0 15,-14 5 2-15,-12-3-4 16,-15 2 0-16,-9 1 0 15,-3-3 0-15,-5-1 0 16,1-8-3-16,11 5-2 16,6-17-6-16,24 8-2 15,5-22-4-15,32 17-5 16,-9-32-6-16,39 22-1 15,-11-27-3-15,28 19 0 16,-6-15 5-16,14 13 1 0</inkml:trace>
  <inkml:trace contextRef="#ctx0" brushRef="#br2" timeOffset="41570.1566">19223 2800 105 0,'-30'2'44'0,"9"7"0"15,-5-22-1-15,12 10-29 16,5-11-20-16,-1-11-6 15,13 13-6-15,-21-20-7 16,18 32-8-16,-12-31-5 16,12 31-2-16,-15-26-2 15</inkml:trace>
  <inkml:trace contextRef="#ctx0" brushRef="#br2" timeOffset="42455.2451">2181 4036 90 0,'0'0'40'16,"10"-20"-3"-16,-10 20 3 16,-4 12-34-16,-1 12-2 15,-4 7-1-15,3 13-1 0,-4 9 0 16,0 8-2-16,-1 7 0 15,5 6 0-15,-3-1 0 16,4-5-1-16,5-2-3 16,-2-23-11-16,15 9-14 15,-12-25-11-15,13-5 1 16,-14-22-1-16</inkml:trace>
  <inkml:trace contextRef="#ctx0" brushRef="#br2" timeOffset="43295.3291">1899 4057 106 0,'-22'-7'40'16,"3"-1"-1"-16,19 8-1 15,17-13-33-15,21-1-3 16,20-10 1-16,16-1 0 15,13-11 0-15,12 1 0 16,3-2 1-16,-2 5-2 16,-10 4 0-16,-10 11 0 15,-18 7-1-15,-7 12 1 16,-23 13-2-16,-13 14 0 15,-15 10 0-15,-5 15 0 16,-12 9 0-16,-6 6 0 16,-3 9 0-16,-6-2 0 15,1-1 0-15,4-3 0 16,2-11-2-16,8-12 2 0,6-9 0 15,10-13 0-15,10-15 2 16,6-12-2-16,9-16 0 16,6-7 0-16,4-8 0 15,-2-10 0-15,1 2 0 16,0 0 0-16,-8 6 0 15,-3 7 0-15,-7 12 0 16,-6 12 0-16,-7 11 0 16,-2 13 0-16,-5 11 0 15,-2 3-2-15,3 8 1 16,2-1-1-16,6-2-2 15,6-9-3-15,15-2-5 16,3-28-3-16,26 7-5 16,-7-32-5-16,20 10-2 15,-14-31 0-15,14 15-3 0,-22-19 5 16,-6 5 30-16,-8 17 6 15,-30-11 6-15,5 26 4 16,-30-10 4-16,7 29 3 16,-25-11 3-16,15 28-1 15,-6-4-24-15,5 8-2 16,6 2-1-16,14 5 0 15,12-2-1-15,8-2-1 16,15-7 1-16,9-6-1 16,6-11 0-16,4-7-1 15,1-9 1-15,-7-9-1 16,-7-8 0-16,-6-7 0 0,-11-4 0 15,-10-4 1-15,-9-3-2 16,-5-2 0-16,-8 5 0 16,-5 2 0-16,3 15-3 15,-5 3-2-15,9 19-4 16,-5-1-4-16,17 23-6 15,-2-21-5-15,14 38-2 16,2-29-2-16,25 16 0 16,-1-20 2-16,19 5 3 15,1-13 5-15</inkml:trace>
  <inkml:trace contextRef="#ctx0" brushRef="#br2" timeOffset="43611.3607">4205 4136 76 0,'21'-12'32'0,"-25"-13"4"15,4 25 0-15,-25-20-8 0,8 24-13 16,-10-4-9-16,0 8-2 15,7-2-2-15,4 6 0 16,16-12-1-16,2 17 0 16,21-8 0-16,9-3-1 15,3 3 0-15,4 5 0 16,-3 6 0-16,-10 4 0 15,-12 12 0-15,-14 4 0 16,-17 10 0-16,-14 4 1 16,-14 3-1-16,-4 0 1 15,-4-5-2-15,5-11 0 16,12-7-2-16,12-23-7 15,24-11-3-15,10-17-7 16,35-1-6-16,-6-32-2 0,28 8-4 16,-10-19-1-16,20 11 2 15,-18-8 5-15</inkml:trace>
  <inkml:trace contextRef="#ctx0" brushRef="#br2" timeOffset="43957.3953">4504 4202 77 0,'-19'2'36'15,"17"10"3"-15,2-12 2 16,4 16-16-16,11-16-21 15,10 1 0-15,3-3-1 16,7 0 0-16,3-6 0 16,2-3-1-16,-3-5 0 15,-3-4 0-15,-6-3 0 16,-9-2 0-16,-5-5-1 15,-6 1 0-15,-11 0 0 0,-8 3 0 16,-10 10-1-16,-5 11 1 16,-9 10-1-16,-5 13 1 15,-1 18-1-15,-1 8 0 16,6 6 0-16,5 8-1 15,15-4 0-15,9-6-3 16,24 1-5-16,8-29-5 16,27 6-3-16,1-34-4 15,35 10-8-15,-6-31-1 16,32 9-3-16,-4-25-1 15,21 8 5-15,-1-8 3 16</inkml:trace>
  <inkml:trace contextRef="#ctx0" brushRef="#br2" timeOffset="44662.4658">6029 4053 79 0,'13'-17'40'15,"-13"-1"0"-15,0 18 0 16,-16 1-23-16,4 15-13 15,-4 7-1-15,1 10-1 16,-1 8-1-16,4 5 0 16,3 1-1-16,5 2 0 15,11-8 1-15,8-5-2 16,10-14 2-16,12-11 0 15,8-12-1-15,5-9 1 16,8-12 0-16,-4-9-1 16,1-6 1-16,-6-4 1 15,-4 0-2-15,-12 3 2 0,-11 4-1 16,-6 10 0-16,-10 6 0 15,-6 18 0-15,0 0-1 16,0 0 1-16,-13 23-2 16,7 3 0-16,2 4 1 15,4 5 0-15,4-2 0 16,8-2-1-16,3-5 2 15,8-9-2-15,3-9 3 16,5-10-1-16,3-12 0 16,-2-6 0-16,-3-9 1 15,2-8-1-15,-5-5 1 16,-9 1-1-16,-5 0 0 15,-3 3-1-15,-4 2-2 16,-3 5-3-16,12 12-7 0,-12-12-4 16,20 22-6-16,-11-21-4 15,28 22-3-15,-11-20-1 16,26 11-1-16,-13-19 3 15,19 6 4-15,-9-12 4 16</inkml:trace>
  <inkml:trace contextRef="#ctx0" brushRef="#br2" timeOffset="45345.5341">7353 3382 79 0,'0'-23'40'0,"0"23"-1"16,-17 9 1-16,3 24-9 16,-13 6-26-16,0 15-1 15,-5 13 0-15,0 11-1 16,-3 8 0-16,4 2 0 15,5 2-2-15,4-9 0 0,4-5-1 16,8-10-1-16,5-15 1 16,9-12 0-16,6-16-1 15,6-14 1-15,7-18 1 16,9-9 2-16,1-11-3 15,2-7 0-15,-1-7 0 16,-4 1 0-16,-2 2 0 16,-5 10 0-16,-5 9 0 15,-18 21 0-15,14-4 0 16,-17 21 0-16,3 9 0 15,0 11-2-15,4 3-3 16,3 1-1-16,9 2-2 0,3-12-2 16,21 0-4-1,-7-22-6-15,23 2 0 0,-14-32-4 16,21 9 3-16,-16-18 18 15,-1-10 4-15,-7 2 5 16,-20-11 5-16,4 14 7 16,-28-12 3-16,9 26 3 15,-29-13 1-15,6 24-17 16,-7 8-2-16,2 16-2 15,-1 8-1-15,3 15 0 16,6 6 0-16,5 5-3 16,10 4 0-16,9-5 0 15,7-6 0-15,10-6 0 16,7-15 0-16,2-13 0 15,4-12 0-15,-6-12 0 16,-3-11 0-16,-5-7 0 0,-11-5 0 16,-9-4 0-16,-9 2 0 15,-9 0 0-15,-3 10-7 16,-11 1-2-16,8 20-5 15,-13-6-2-15,19 27-5 16,-14-13-2-16,27 27-2 16,-13-17-1-16,35 24 0 15,2-17 0-15,32 11 4 16,9-9 2-16,23-3 3 15</inkml:trace>
  <inkml:trace contextRef="#ctx0" brushRef="#br2" timeOffset="45946.5942">8976 3496 91 0,'24'-38'40'0,"2"18"0"16,-16-5-1-16,8 21-29 0,-18 4-6 16,-8 29 0-16,-6 9-1 15,-6 19 0-15,-3 14-1 16,-1 12-1-16,-2 8 0 15,2 2 0-15,4-3-1 16,10-3-1-16,6-11 0 16,10-15-1-16,15-14-3 15,10-23-6-15,28-3-8 16,-4-36-7-16,20 5-5 15,-13-31 1-15,20 6-2 16,-22-23 0-16,2 1 30 16,-13 7 8-16,-27-11 11 15,6 22 8-15,-31-9 4 16,10 26 2-16,-25-6 2 15,18 28 1-15,-33 19-27 0,14 7-3 16,0 16-1-16,1 8-1 16,3 5-1-16,5 3-1 15,6-3 0-15,10-7-1 16,7-11-2-16,5-17-5 15,21-9-6-15,-9-31-9 16,21 5-5-16,-16-36-2 16,16 7-3-16,-20-31-1 15,10 4-2-15</inkml:trace>
  <inkml:trace contextRef="#ctx0" brushRef="#br2" timeOffset="46076.6072">9621 3453 83 0,'-39'-40'38'0,"12"21"0"15,-5-1 0-15,20 24-11 0,12-4-31 16,-5-15-15-16,31 19-9 15,-7-21-4-15,21 11-6 16,-5-12-2-16</inkml:trace>
  <inkml:trace contextRef="#ctx0" brushRef="#br2" timeOffset="46309.6305">9911 3235 74 0,'-17'51'41'15,"6"26"-2"-15,-10 0 1 16,12 27-12-16,-6-9-22 15,1 5-2-15,5-6 0 16,4-4-2-16,6-12-1 0,4-12-3 16,10-10-3-16,0-27-8 15,23 4-8-15,-14-37-10 16,22 5-1-16,-15-29-2 15,15 2-7-15,-11-20 2 16</inkml:trace>
  <inkml:trace contextRef="#ctx0" brushRef="#br2" timeOffset="46585.6581">10205 3674 79 0,'-40'9'41'0,"1"26"0"16,-17-8 0-16,11 16-10 15,-8-9-27-15,11 2 1 16,3-4-2-16,10 0 0 0,15-4-1 15,16-4 0-15,14-7-1 16,10-1 1-16,10-5-2 16,12-1 0-16,3 0 0 15,6-5-2-15,-1 1 0 16,1-6-3-16,2 3-6 15,-11-16-3-15,7 12-5 16,-18-24-4-16,17 15-6 16,-24-27-2-16,15 19-1 15,-21-19 0-15,5 9 6 16,-13 5-3-16</inkml:trace>
  <inkml:trace contextRef="#ctx0" brushRef="#br2" timeOffset="46931.6927">10483 3883 105 0,'-23'23'40'0,"15"11"1"16,2-18-2-16,24-4-33 15,1-2-1-15,16-3-2 16,9-11 0-16,10-7 0 16,4-8-2-16,6-3 1 15,-5-7-1-15,-7-4 0 16,-10-1-1-16,-11-1 0 15,-16 3 1-15,-15 6-1 16,-17 8 0-16,-13 11 0 16,-13 10 0-16,-11 18 0 15,0 11 1-15,-1 9 0 16,6 14-1-16,7 3 2 15,17-2-2-15,10 0 0 0,25-9-2 16,19-12-2-16,28-10-6 16,11-20-3-16,31 0-2 15,6-28-5-15,36 11-5 16,-5-33-4-16,38 16-2 15,-10-24 0-15,18 8 3 16,-2-12 3-16</inkml:trace>
  <inkml:trace contextRef="#ctx0" brushRef="#br2" timeOffset="47877.7873">12010 3884 99 0,'20'-6'39'16,"-9"-12"-1"-16,10 13-3 15,-16-13-29-15,9 6-1 0,-5 0-1 16,-9 12 0-16,0 0-1 16,-12 28 0-16,-3 1-1 15,-4 9 0-15,-6 6-1 16,0 2 1-16,2 2-2 15,3-4 0-15,8-8 0 16,8-10 0-16,10-11 1 16,11-13 0-16,7-15-1 15,10-10 1-15,6-12 0 16,3-5 0-16,1-9 0 15,-2-2 0-15,-4 2 0 16,-4 3-1-16,-8 8 0 16,-7 8 0-16,-5 10 0 15,-14 20 0-15,11 5 0 0,-11 19 0 16,-4 12 0-1,1 9-1-15,1 6 0 0,4 3 0 16,5-1-2-16,7-9-3 16,16-4-1-16,4-23-5 15,22 4-6-15,-5-34-4 16,25 9-3-16,-18-33-2 15,20 10 0-15,-27-26 1 16,-3 6 26-16,-10 2 6 16,-26-9 9-16,0 23 3 15,-33-14 5-15,8 29 4 16,-30-11 2-16,18 31 0 15,-17-2-22-15,5 16-2 16,3 8-1-16,7 11 0 16,6 6-2-16,9 7 0 0,7 1 0 15,11 1-1-15,13-6 0 16,9-8-1-16,7-10 1 15,6-11 0-15,3-14-1 16,7-11 1-16,-6-14-1 16,-2-10 0-16,-8-9 2 15,-9-7-2-15,-10-1 0 16,-11-1-2-16,-9 10 1 15,-7 3-1-15,-6 13 0 16,-3 5-1-16,4 15-3 16,2-1-2-16,19 18-6 15,-5-13-4-15,31 8-3 16,-9-19-5-16,36 11-1 15,-11-26 0-15,29 5-1 0,-14-22 4 16,16-3 3-16,-3-13 5 16</inkml:trace>
  <inkml:trace contextRef="#ctx0" brushRef="#br2" timeOffset="48073.8069">13645 3183 99 0,'0'0'33'16,"-43"-6"-1"-16,15 46 5 16,-20 4-12-16,3 26-21 15,6 16 0-15,-1 9-2 16,5 7 0-16,6 3-2 15,5-7 1-15,10-7-2 16,9-7-5-16,-9-22-10 16,23 3-8-16,-18-36-7 15,18 3-1-15,-9-32-2 0,0 0-2 16,7-21-3-16</inkml:trace>
  <inkml:trace contextRef="#ctx0" brushRef="#br2" timeOffset="48260.8256">13183 3841 88 0,'-18'-7'39'15,"20"22"2"-15,-2-15-1 16,29 19-15-16,7-15-22 16,13-1-2-16,8-6-1 15,6-5-2-15,10 1-3 16,-7-12-10-16,13 16-10 15,-26-19-7-15,12 16-1 16,-25-14-6-16,1 12-1 16</inkml:trace>
  <inkml:trace contextRef="#ctx0" brushRef="#br2" timeOffset="48644.864">13787 3770 106 0,'-27'8'41'0,"13"11"0"16,-5-11-1-16,18 13-32 15,4-7-5-15,10 3 0 16,11-4-2-16,11 3 1 15,5-2-1-15,8-4 1 16,3-5-1-16,3-5-1 16,3-8 1-16,-6-7-1 15,1-7 1-15,-9-7-1 16,-5-7 0-16,-5-3-1 15,-14 1 1-15,-5-1-1 0,-14 8 0 16,-10 9 0-16,-13 11 0 16,-15 17 0-16,-12 14 1 15,-4 16-1-15,-5 12 1 16,3 6 0-16,5 6 1 15,11 0-1-15,18-6 0 16,19-12 0-16,21-9-5 16,16-23-5-16,25-5-4 15,4-29-6-15,28 7-4 16,-8-30-6-16,22 8 0 15,-20-25-3-15,9 13 4 16,-14-9 3-16</inkml:trace>
  <inkml:trace contextRef="#ctx0" brushRef="#br2" timeOffset="48931.8927">14745 3566 115 0,'-29'23'35'15,"-15"-8"5"-15,8 17 0 16,-7-4-36-16,18-1 0 16,10-3-1-16,12-2-1 15,14-8-1-15,14-3 0 16,7-6 0-16,4-1 0 15,-2 0-1-15,-2 2 1 16,-10 8 0-16,-11 7 0 16,-15 8-1-16,-15 9 1 15,-9 4 0-15,-4 3-1 16,-2 0 0-16,1-3-2 15,5-4-6-15,3-19-3 0,22 0-5 16,-3-31-4-16,30 8-7 16,-11-37-4-16,20 11-2 15,-11-33-3-15,18 3 6 16,8-10-3-16</inkml:trace>
  <inkml:trace contextRef="#ctx0" brushRef="#br2" timeOffset="49566.9562">16144 3679 103 0,'-9'-18'37'0,"-18"-4"2"16,-1 15-9-16,-25-2-23 15,1 9-1-15,-7 8-2 16,4 12 0-16,-7 12-2 16,4 10 0-16,6 8 0 15,8 7 0-15,13 1-2 0,7-1 0 16,19-4 0-16,19-8 0 15,22-14-1-15,23-12-2 16,23-11-2-16,12-16-3 16,23 2-12-16,-9-27-7 15,21 13-3-15,-21-25-1 16,2 12-7-16,-27-11 2 15,-11 8 2-15</inkml:trace>
  <inkml:trace contextRef="#ctx0" brushRef="#br2" timeOffset="50282.0277">16653 3699 95 0,'-24'-10'38'16,"-13"-4"1"-16,3 18-1 15,-14-6-27-15,7 15-5 16,-2 7 0-16,0 10-2 16,1 5-1-16,4 9 0 0,4 0 0 15,11 4-1-15,9-4-1 16,11 0 1-16,15-9-2 15,8-10 0-15,13-9 0 16,10-12 0-16,5-10 0 16,9-10 0-16,0-14 0 15,-3-6 0-15,-5-7 0 16,-5-2-1-16,-13 0 2 15,-6 0-2-15,-7 7 1 16,-12 6 0-16,-7 11 0 16,1 21 0-16,-18-5 0 15,6 20 0-15,-1 11 0 16,0 12 0-16,5 5-1 15,6 2 1-15,8 0-1 0,7-6-2 16,15-6-2-16,2-12-1 16,19 0-8-16,-7-34-6 15,20 13-3-15,-17-32-6 16,13 16 1-16,-22-22-1 15,8 14 0-15,-19-12-1 16,-5 6 33-16,-3 15 9 16,-17-9 6-16,0 24 5 15,0 0 3-15,0 0 2 16,-32 17 2-16,27 13 4 15,-15-7-24-15,7 9-4 16,-2 1-1-16,8-1 0 16,1-3-2-16,6-9 0 15,6-8 0-15,10-11-2 0,4-11 1 16,9-11-1-16,6-8 0 15,2-5 0-15,3-5-1 16,4-1 1-16,-3 2-1 16,-3 3 0-16,-4 7 0 15,-6 10 0-15,-5 10 0 16,-5 12 0-16,-7 11 0 15,-7 9 0-15,3 13-1 16,-4 4-1-16,6 8-5 16,-4-8-5-16,13 12-5 15,-11-25-5-15,20 11-6 16,-13-31-3-16,20 13 0 15,-12-31-3-15,19 6 5 16,-2-15 3-16</inkml:trace>
  <inkml:trace contextRef="#ctx0" brushRef="#br2" timeOffset="50747.0742">18764 3668 102 0,'0'0'39'16,"-18"-1"1"-16,-18-1-11 16,-1 17-23-16,-10 4-1 15,-2 12 0-15,-10 6-2 16,7 8 0-16,1 3-1 15,14 0 0-15,11-1-2 16,17-4 0-16,22-7 0 16,17-13-1-16,26-5-4 15,10-18-4-15,25 6-13 0,-9-27-5 16,19 13-5-16,-19-23-4 15,5 7-2-15,-21-14-1 16</inkml:trace>
  <inkml:trace contextRef="#ctx0" brushRef="#br2" timeOffset="51062.1057">19096 3755 107 0,'-20'-4'39'15,"-13"-2"1"-15,7 23-9 16,-9-6-25-16,4 14-2 16,0 9 0-16,7 5-1 15,2 6-1-15,8 2 1 16,9-1-2-16,10-1 0 15,11-8 0-15,8-9-1 0,12-13 0 16,1-10 0-16,8-17 0 16,1-7 0-16,-1-15 1 15,-6-6-1-15,-8-9 0 16,-7-4 0-16,-11-1-1 15,-7 0 0-15,-9 9-2 16,-9 6-1-16,-4 14 0 16,-6 8-2-16,1 21-2 15,-6-2-8-15,19 28-6 16,-14-15-5-16,27 22-1 15,-10-19-2-15,25 13 0 16,-1-18-3-16</inkml:trace>
  <inkml:trace contextRef="#ctx0" brushRef="#br2" timeOffset="51655.165">19510 3779 73 0,'0'-15'38'0,"0"15"0"16,-14-4 1-16,12 18-15 15,-20-6-19-15,12 15-1 16,-5 7-1-16,2 7 0 15,-2 8-1-15,2 1 0 16,3-1-1-16,1 0 0 16,3-7-1-16,-2-8 0 15,8-12 0-15,0-18 0 16,0 0 1-16,22-11-2 15,-7-14 2-15,5-11-1 16,7-7 0-16,2-8 1 16,4-7-1-16,4-3 0 0,0 3 0 15,2 5-1-15,-2 5 2 16,-1 10-2-16,-2 9 1 15,-3 10 0-15,-1 18 0 16,-5 9 0-16,-3 12 0 16,-1 6 0-16,-5 8-1 15,-2 5 1-15,-5 4 0 16,-2-1 0-16,-8 0-1 15,-7-2 1-15,-11-3 0 16,-2-2 0-16,-10-8 0 16,-11-1 0-16,1-8 0 15,-6-3 0-15,2-2 1 16,2-3-1-16,3 0 1 15,1 1-1-15,2 5 1 0,6 5-1 16,-1 8 1-16,0 10-1 16,-5 7 1-16,4 13-1 15,-6 6 0-15,2 4 0 16,6 2 0-16,6-5-1 15,6-5-4-15,9-16-5 16,20-1-5-16,-10-44-5 16,38 22-7-16,-10-45-3 15,30 3-3-15,-13-32-2 16,32 3 3-16</inkml:trace>
  <inkml:trace contextRef="#ctx0" brushRef="#br2" timeOffset="52189.2184">20322 3719 79 0,'0'0'41'0,"-15"5"0"16,6 16 0-16,-15-4-13 15,2 16-25-15,5 5 0 16,5 4-1-16,4-1 0 16,8-4 0-16,9-5-1 15,11-11 0-15,10-12 0 16,9-12-1-16,8-14 1 15,1-10-1-15,2-9 1 0,2-4-1 16,-1-7 0-16,-3-1 0 16,-9 6 0-16,-6 5 0 15,-5 11-1-15,-10 14 1 16,-18 12-1-16,6 30 1 15,-21 15-1-15,-6 19 1 16,-9 17-1-16,-4 12 0 16,-9 10 1-16,0 5-1 15,-2 4 0-15,6-2 0 16,3-8 0-16,4-6 0 15,5-13 0-15,6-13 1 16,6-11-2-16,-1-14 1 16,4-17 0-16,-4-14 1 15,-3-12-2-15,-4-17-3 16,4-2-5-16,-12-29-5 0,13 8-4 15,-10-29-6-15,24 16-3 16,-14-22-3-16,27 13-2 16,-3-12 3-16,16 7 3 15</inkml:trace>
  <inkml:trace contextRef="#ctx0" brushRef="#br2" timeOffset="52678.2673">21669 3195 78 0,'7'-16'40'0,"3"20"-1"0,-10-4 1 16,1 42-16-16,-11-5-20 16,0 12-1-16,-8 11 1 15,0 15-2-15,-7 8 1 16,-3 10-1-16,0-1-1 15,2 2-1-15,3-6-1 16,5-10-2-16,13-3-4 16,-3-27-9-16,19 9-10 15,-13-35-6-15,20-4-4 16,-18-18-4-16,13-14 2 15</inkml:trace>
  <inkml:trace contextRef="#ctx0" brushRef="#br2" timeOffset="52859.2854">21245 3914 108 0,'-34'-13'41'0,"1"-9"0"0,33 22-1 15,3-12-36-15,28 1-1 16,22 0-2-16,20-6-1 16,22-1-1-16,12-9-3 15,21 8-9-15,-18-24-10 16,21 19-8-16,-27-22-4 15,1 7-4-15,-24-14-2 16,-9-3 3-16</inkml:trace>
  <inkml:trace contextRef="#ctx0" brushRef="#br2" timeOffset="53249.3244">22362 3010 108 0,'-20'1'41'0,"1"28"0"16,-12 4-1-16,6 24-35 0,-14 4-1 15,1 17 0-15,-8 5 0 16,-3 8-2-16,-3 3 0 15,1 0 0-15,8-8 0 16,7-8-2-16,14-9 0 16,13-15 0-16,15-13 0 15,13-16 0-15,16-16 0 16,9-14 0-16,8-13 0 15,0-8 0-15,2-5 0 16,-8-4 0-16,-2 5 0 16,-11 1 0-16,-9 10 0 15,-8 6 0-15,-16 13 0 16,11 14 0-16,-15 5 0 0,-1 8 0 15,1 4 0-15,3 2 0 16,6 4-7-16,5-12-4 16,19 3-3-16,-4-25-5 15,30 9-4-15,-11-32-4 16,34 12-1-16,-14-28-2 15,17 9 2-15,-16-18 4 16,3 7 3-16</inkml:trace>
  <inkml:trace contextRef="#ctx0" brushRef="#br2" timeOffset="53437.3432">22999 3654 111 0,'-20'5'33'0,"10"21"1"16,-19 2 5-16,7 21-18 16,-11-2-19-16,5 7 0 0,3 3 0 15,2-2-2-15,9-7-1 16,6-5-2-16,13-12-4 15,-5-31-10-15,38 22-8 16,-20-42-5-16,21 9-1 16,-13-31-2-16,12 7-4 15,-15-18 1-15</inkml:trace>
  <inkml:trace contextRef="#ctx0" brushRef="#br2" timeOffset="53925.392">23602 3537 107 0,'-40'-15'41'0,"-2"11"1"16,-14-10-2-16,12 11-28 15,-8 2-9-15,7 8 0 16,2 7-1-16,10 5-1 15,8 8 1-15,16 4 0 16,12 5-2-16,19 0 0 16,16 0 0-16,11-1 0 15,9-3 0-15,8-1 0 16,-1-1 0-16,-6-1 0 0,-7 0 0 15,-13 1 0-15,-20 1 0 16,-11 4 0-16,-17-2 0 16,-19 0 0-16,-9 2 0 15,-7-1 0-15,-6-8 0 16,-2 1 0-16,6-8-4 15,-2-12-5-15,20 3-4 16,-4-23-4-16,32 13-6 16,-15-35-6-16,34 18-2 15,-13-33-2-15,24 13 0 16,-11-24 4-16,4-8-2 15</inkml:trace>
  <inkml:trace contextRef="#ctx0" brushRef="#br2" timeOffset="54075.407">23187 3327 105 0,'-49'-6'42'15,"0"1"-4"-15,15 3-7 16,22 0-36-16,4-13-25 16,38 23-6-16,6-7-6 15,18 12-1-15,1-1 1 16</inkml:trace>
  <inkml:trace contextRef="#ctx0" brushRef="#br2" timeOffset="54258.4253">24031 4097 128 0,'-6'24'45'0,"-19"-17"-5"16,6-8-8-16,2-2-47 15,-8-26-7-15,25 29-8 16,-24-41-9-16,16 21-6 15,-3-6-1-15,7 6 3 16</inkml:trace>
  <inkml:trace contextRef="#ctx0" brushRef="#br3" timeOffset="297239.721">1175 5911 62 0,'-8'-29'37'0,"-1"0"-1"16,4 7 1-16,-4-4-16 15,6 13-17-15,-4-1-1 16,7 14 0-16,-1-10 0 15,1 22 0-15,-2 12-1 16,-2 17-1-16,-3 17 1 16,-2 15-1-16,-9 13 0 15,1 9 1-15,1-1-1 16,2-4 1-16,3-15-2 15,3-16 2-15,10-24-1 16,-2-35 0-16,25-11 0 16,-4-30-1-16,6-24 1 15,4-16 0-15,-5-14 0 16,0-10 0-16,-4-7-2 0,-3 2 1 15,-7 10-1-15,0 15 1 16,-7 15-1-16,0 19 1 16,-5 21-1-16,0 30 1 15,6 19 2-15,1 24-1 16,3 21 0-16,6 19 0 15,6 14 0-15,10 8 0 16,6 4 0-16,9-9 1 16,6-10-2-16,7-14 2 15,1-21-1-15,-1-22 1 16,-4-26 0-16,-4-22 0 15,-14-23 1-15,-8-21-2 16,-12-20 1-16,-15-8-2 16,-10-10 0-16,-7-1-1 0,-4 4-2 15,-4 8 0-15,6 20-3 16,-7 11-3-16,23 35-10 15,-14 3-16-15,23 31-4 16,-1 3-2-16,18 22 2 16</inkml:trace>
  <inkml:trace contextRef="#ctx0" brushRef="#br3" timeOffset="297615.7586">2254 6177 92 0,'14'17'39'0,"-14"-17"0"0,30 15 0 16,-12-19-30-16,15-2-5 16,1-11 1-16,13-7-2 15,6-11 1-15,2-3-2 16,-8-5 0-16,-4 3-1 15,-9-3 0-15,-19 5 0 16,-18 11 0-16,-20 7-1 16,-18 17 0-16,-16 10 0 15,-5 16 0-15,-9 12 0 16,1 15 1-16,8 11-1 15,5 5 1-15,19 3 0 16,14-4-1-16,24-8 1 16,24-9-2-16,18-21-1 15,28-11-4-15,11-29-11 16,29 3-12-16,-6-27-12 0,11-3 1 15,-8-18-2-15,-4 4 3 16</inkml:trace>
  <inkml:trace contextRef="#ctx0" brushRef="#br3" timeOffset="298050.8021">3082 5970 110 0,'-31'26'39'0,"-8"2"2"16,10 14-2-16,4-7-34 16,7 7 0-16,8-1-3 15,19 2 1-15,2-4-1 16,15-4 0-16,8-10 0 15,12-6-2-15,5-14 1 16,5-10 0-16,5-15-1 16,-5-11 0-16,-1-9 1 0,-7-7-2 15,-8-2 2-15,-9 2-1 16,-10 5 0-16,-7 9 0 15,-7 10 0-15,-7 23 0 16,0 0-1-16,-4 23 1 16,1 9 0-16,0 8 0 15,3 9-1-15,5-2 2 16,4-1-1-16,10-9 0 15,6-12 1-15,8-13-1 16,0-16 2-16,4-13-2 16,2-13 0-16,-3-13 0 15,-4-10 0-15,-6-7 0 16,-7 0 0-16,-6-2 0 15,-6 8-5-15,-8-5-3 0,10 20-9 16,-18-9-6-16,23 25-7 16,-14-16-3-16,24 14-9 15,-2-8 0-15,20 2 2 16</inkml:trace>
  <inkml:trace contextRef="#ctx0" brushRef="#br3" timeOffset="298260.8231">4311 5298 101 0,'-2'-13'41'16,"-3"27"1"-16,-18 2-1 15,8 20-35-15,-8 15-1 16,8 16-1-16,0 13 0 16,6 10-1-16,0 6-1 0,9 3-1 15,4-4-1 1,1-5-5-16,8-4-7 0,-13-26-9 15,18 3-8-15,-22-34-6 16,11-5-7-16,-7-24 0 16,0 0 2-16</inkml:trace>
  <inkml:trace contextRef="#ctx0" brushRef="#br3" timeOffset="299342.9313">3968 5911 117 0,'0'0'40'15,"-14"-3"3"-15,36 9-3 16,13-14-35-16,17-1-2 15,14-6-1-15,10-1 0 0,11-4 1 16,1-3-3-16,-3 0 0 16,-11 3 0-16,-8 1 0 15,-13 4 0-15,-20 5 0 16,-11 5 0-16,-22 5 0 15,-9 16 0-15,-14 10 0 16,-14 7 0-16,0 12 0 16,-2 8 0-16,7 5 0 15,5 4 0-15,13-3 0 16,13-6 0-16,18-10 0 15,13-15 0-15,11-14 0 16,7-14 0-16,9-16 0 16,-1-15 0-16,1-11 0 15,-9-11 0-15,-11-3 0 16,-12-3 0-16,-11 3 0 0,-15 4 0 15,-12 9 0-15,-7 11 0 16,-8 12 0-16,-1 9 0 16,1 11 0-16,6 8 0 15,10 6 0-15,11 2 0 16,14 1 0-16,10-2 0 15,9 1 0-15,11-1 0 16,5-3 0-16,3 0 0 16,-5-1 0-16,-3 4 0 15,-10 2 0-15,-4 4 0 16,-8 3 0-16,-11 4 0 15,-12 4 0-15,-5 0 0 16,-6 0 0-16,-1-3 0 16,-3-2 0-16,1-5 0 0,5-10 0 15,11-12 0-15,0 0 0 16,10-20 0-16,7-8 0 15,3-7 0-15,6-5 0 16,4-4 0-16,-1 0 0 16,1 5 0-16,-6 8 0 15,0 8 0-15,-3 10 0 16,-3 12 0-16,-6 16 0 15,-1 11 0-15,-3 10 0 16,-2 9 0-16,3 5 0 16,4 3 0-16,11 0-3 15,4-10-4-15,16-3-3 16,1-26-4-16,22-3-3 0,-7-31-4 15,22-2-3-15,-16-34 0 16,10 10-1-16,-24-27 1 16,6 9 1-16,-22 8 30 15,-15-10 4-15,2 24 9 16,-33-7 0-16,8 34 5 15,-27-6 4-15,13 30 0 16,-21-4 3-16,13 14-26 16,-10 9 0-16,8 7-3 15,1-1 1-15,13 2-4 16,5-5 0-16,11-4 0 15,11-7 0-15,8-6 0 16,9-4 0-16,3-8 0 16,0 0 0-16,-1-2 0 0,-2 4 0 15,-8 5 0-15,-9 8 0 16,-7 7 0-16,-13 10 0 15,-8-1 0-15,-2 4 0 16,-8-2-3-16,6-1-5 16,-8-15-5-16,14-2-4 15,-11-30-4-15,22 13-5 16,-9-47-2-16,18 11-2 15,-18-33 0-15,16-3 3 16,-11-29 5-16,-2-11 1 16</inkml:trace>
  <inkml:trace contextRef="#ctx0" brushRef="#br3" timeOffset="299448.9419">5744 5188 86 0,'-32'52'32'0,"-2"25"-9"0,1 3-19 16,14-3-25-16,14-7-15 15,29 0-3-15</inkml:trace>
  <inkml:trace contextRef="#ctx0" brushRef="#br3" timeOffset="300000.9971">7256 5421 98 0,'0'0'38'15,"0"0"1"-15,-12 38-12 16,-2-2-24-16,2 9 2 16,-1 11-1-16,3 15-1 15,-6 7 1-15,7 5-2 16,1-2 0-16,5-5-1 15,8-7-4-15,0-26-13 16,22-1-11-16,-11-32-12 16,13-13 0-16,0-27-1 15,2-9 1-15</inkml:trace>
  <inkml:trace contextRef="#ctx0" brushRef="#br3" timeOffset="300201.0171">7138 5423 96 0,'-34'-11'40'16,"19"14"2"-16,15-3-2 15,11-7-33-15,26-1-5 16,16-6-1-16,23-3 0 16,16 0-2-16,10 3-2 15,-4-6-10-15,5 26-6 16,-25-12-6-16,-4 28-8 15,-32-4-7-15,-14 9-1 16,-28 1 0-16</inkml:trace>
  <inkml:trace contextRef="#ctx0" brushRef="#br3" timeOffset="300543.0513">7163 5808 113 0,'-26'23'41'16,"8"-17"0"-16,36-3-2 15,20-15-39-15,20-5 2 16,17-4-3-16,19-2 2 15,8 1-4-15,2-3 0 16,4 11-6-16,-14-9-10 16,4 20-12-16,-28-5-9 15,-6 9 2-15,-23-6 21 16,-11 10 10-16,-17-1 4 15,-13-4 6-15,-4 17 14 16,-20-12 13-16,10 16 7 0,-10-5 3 16,10 17-24-16,-5-3-5 15,9 14-5-15,3-4 1 16,7 6-4-16,1-1-1 15,10-6-2-15,6-8-2 16,-1-21-11-16,20 2-9 16,-16-33-9-16,18-2-10 15,-7-23 1-15,9-3-2 16</inkml:trace>
  <inkml:trace contextRef="#ctx0" brushRef="#br3" timeOffset="301409.1379">8224 5361 103 0,'0'0'41'0,"-19"20"1"0,28 10-1 15,-3 9-35-15,9-2-2 16,14 1-1-16,7 4 2 16,-3 3-1-16,1 8-1 15,-9 4 0-15,-8 5-3 16,-8 0 0-16,-9-4 0 15,-6-3 0-15,-9-5 0 16,1-7 0-16,1-17 0 16,5-14 0-16,8-12 0 15,5-27 0-15,11-10 0 16,7-11 0-16,3-9 0 15,2-8 0-15,-1 4 0 16,0 3 0-16,-6 12 0 16,-4 9 0-16,-10 16 0 0,-7 21 0 15,0 0 0-15,16 5-3 16,-4 6 3-16,8 10-3 15,7-7 0-15,12 4-3 16,7-11 1-16,15 1-3 16,1-11-1-16,5 3 0 15,-6-9 3-15,-7 1 3 16,-9-2 3-16,-16 2 1 15,-8 1 3-15,-21 7 2 16,-14-5 2-16,-18 5 0 16,-5 6 0-16,-7 4-2 15,3 1-3-15,-2 3 3 16,10 2-4-16,14-1 1 15,9-1-3-15,10-14 0 16,35 20 0-16,3-13 0 0,13-1 0 16,1 3 0-16,2 1 0 15,-7 5 0-15,-8 6 0 16,-17 5 0-16,-16 7 0 15,-17 5 0-15,-12 0 0 16,-11 3 0-16,-3 1 0 16,1-8 0-16,4-4 0 15,10-7 0-15,8-15-8 16,14-8-4-16,22-20-4 15,20-3-3-15,-7-32-3 16,31 2-3-16,-9-32 1 16,25 1-3-16,-14-28 0 15,12 5 5-15,-7-12 2 0,0 5 4 16,-9 15 12-16,-24 9 23 15,3 39 2-15,-34 9 5 16,5 46 3-16,-33 9 1 16,8 44 3-16,-29 3 0 15,15 31-9-15,-9-1-19 16,8 5 0-16,1 0-3 15,4-2-2-15,10-5-4 16,-4-21-9-16,18 4-7 16,-14-37-7-16,19 1-7 15,-8-35-1-15,0 0-6 16,-8-34 3-16</inkml:trace>
  <inkml:trace contextRef="#ctx0" brushRef="#br3" timeOffset="301566.1536">9420 5594 119 0,'-14'-23'42'0,"14"23"-1"16,0 0 0-16,34 4-38 15,-4 1-3-15,13-8-8 16,27 12-6-16,0-25-3 16,30 16-8-16,-9-26-8 15,29 15-3-15,-3-17-8 16,13 3 2-16</inkml:trace>
  <inkml:trace contextRef="#ctx0" brushRef="#br3" timeOffset="302181.2151">10681 5066 67 0,'6'-23'40'0,"13"12"-1"15,-7-3 2-15,10 24-17 16,-7-9-19-16,4 14 0 15,-12 7 0-15,0 12-1 16,-12 12 0-16,-6 9-1 16,-8 8 0-16,-5 11 0 15,-5 1 0-15,-1 1 0 16,-3-1 1-16,7-2-2 15,5-8-2-15,6-4 0 16,10-6 0-16,6-9 0 16,7-6 0-16,7-5 0 15,4-9 0-15,0-5 0 16,4-7 0-16,3-10 0 15,1-5 0-15,4-8 0 16,4-7 0-16,4-7 0 0,7-3 0 16,1-1 0-16,8-1 0 15,-2 2 0-15,4 6-2 16,-11-1-10-16,7 18-4 15,-23-10-2-15,17 25-4 16,-24-19-4-16,21 24-1 16,-24-17-2-16,20 13 0 15,-13-10 5-15,7 5-4 16</inkml:trace>
  <inkml:trace contextRef="#ctx0" brushRef="#br3" timeOffset="303069.3039">11747 5641 99 0,'8'-22'35'16,"-17"-2"3"-16,9 24-8 16,-41-21-22-16,4 22-4 15,-16 4 3-15,-3 16-2 16,-8 9 3-16,0 10-2 15,-3 10 0-15,5 5-1 16,10 2-1-16,12 0-4 16,18-5 0-16,16-3 0 15,20-15 0-15,22-12 0 16,16-13 0-16,14-18 0 15,3-12 0-15,7-7 0 16,-8-13 0-16,-3-4 0 16,-17-1 0-16,-11 1 0 0,-15 6 0 15,-12 7 0-15,-13 9 0 16,-7 12 0-16,-6 11 0 15,-7 11 0-15,4 8 0 16,-1 8 0-16,9 4 0 16,6 1 0-16,10 3 0 15,9-9-6-15,17 2-2 16,-1-19-5-16,23 7-5 15,-12-27-4-15,25 8-2 16,-21-25 0-16,15 9-1 16,-23-19 1-16,1 2 22 15,-10 7 9-15,-17-12 4 16,4 20 8-16,-23-10 0 0,8 31 6 15,-24-22 0-15,13 31 2 16,-13 2-19-16,4 14-4 16,-2 4 2-16,6 11-4 15,-3 2 4-15,10 3-5 16,8-4 3-16,11-3-2 15,4-8-2-15,12-10 0 16,7-11 0-16,8-13 0 16,5-14 0-16,-1-6 0 15,3-7 0-15,-5-8 0 16,-5 1 0-16,-4-2 0 15,-7 9 0-15,-8 4 0 16,-5 13 0-16,-14 14-2 16,0 0 2-16,-3 34 0 0,-3 2 2 15,-1 10-4-15,3 3 4 16,4 4-2-16,5-8 0 15,7-5 0-15,9-12 0 16,6-16 0-16,2-16 0 16,3-15 0-16,2-14 0 15,-2-10 0-15,-4-6 0 16,-5-8 0-16,-6 2 0 15,-12 1 0-15,2 10-8 16,-16-6-2-16,6 25-7 16,-16-11-1-16,19 36-5 15,-15-32-3-15,35 35-1 16,-3-15-2-16,40 15 2 15,5-9 3-15,31-3-2 16</inkml:trace>
  <inkml:trace contextRef="#ctx0" brushRef="#br3" timeOffset="303504.3474">14212 4925 89 0,'-32'9'39'0,"-19"17"0"15,0 30 0-15,-22 19-32 16,4 21-3-16,0 11 1 16,9 12-1-16,4 2 1 15,20 5-2-15,19-13 0 16,21-12-3-16,31-21-1 15,20-25-4-15,36-11-8 16,1-36-8-16,30-2-8 16,-10-40-5-16,7 1-6 0,-14-19 1 15,-7-1 1-15</inkml:trace>
  <inkml:trace contextRef="#ctx0" brushRef="#br3" timeOffset="303985.3955">14621 5441 98 0,'-31'-15'40'0,"12"19"0"16,-3 7 0-16,16 15-34 15,-3 13-2-15,9 10 0 16,1 8 0-16,2 8-1 16,-1 1 0-16,0 2 0 15,1-5-1-15,-3-6 0 16,0-11 0-16,-2-8-2 0,2-16 1 15,0-22-1-15,0 0 0 16,10-28 0-16,0-15-2 16,-1-7 3-16,6-17-2 15,4-10 0-15,0-10 0 16,1-8-1-16,2 1 1 15,4 4 0-15,-2 3 1 16,-2 13-3-16,3 11 3 16,-1 15 0-16,3 19 0 15,-1 19 1-15,2 12-1 16,-1 13 0-16,-1 9 0 15,1 7 0-15,-3 2 0 16,-4 5 0-16,-10-2 0 16,-12 5 0-16,-12 0 0 15,-16-3-1-15,-12 3 1 0,-11-3-1 16,-6-1-1-16,-6-8-3 15,19 3-6-15,-4-21-1 16,31 11-5-16,4-25-3 16,42 16-5-16,3-28-2 15,38 17-4-15,5-14-5 16,17-3 6-16</inkml:trace>
  <inkml:trace contextRef="#ctx0" brushRef="#br3" timeOffset="304917.4887">15469 5468 87 0,'-35'-4'40'0,"-4"12"0"16,-21-3 1-16,1 25-22 0,-19-4-13 16,7 11 0-16,-1 1-1 15,8 7 0-15,11 0-1 16,15 2-2-16,19-4-2 15,16-11 0-15,29-8 0 16,18-11 0-16,14-10 0 16,16-12 0-16,3-11 0 15,6-7 0-15,-2-11 0 16,-9 1 0-16,-12-7 0 15,-17 8 0-15,-18 4 0 16,-16 11 0-16,-13 9 0 16,-14 12 0-16,-9 12 0 15,-5 8 0-15,1 11 0 16,4 5 0-16,12 5 0 0,11-5 0 15,13 3-4-15,14-12-1 16,21 2-4-16,4-18-5 16,22 3-1-16,-5-23-3 15,21 8-2-15,-21-27-2 16,14 13-2-16,-26-24 1 15,-17 2 27-15,2 8 7 16,-24-18 0-16,-4 17 4 16,-34-15 3-16,7 22 4 15,-32-12 3-15,14 30 2 16,-8-4-22-16,-9 17-4 15,0 11 2-15,9 12 0 16,8 5 0-16,13 7 0 0,10 2 0 16,16 0-3-1,15-7 0-15,13-8 0 0,12-8 0 16,8-11 0-16,4-11 0 15,2-10 0-15,-2-9 0 16,-3-10 0-16,-8-9 0 16,-6-4 0-16,-7-4 0 15,-7 3 0-15,-6 6 0 16,-10 7 0-16,-8 11 0 15,-1 19 0-15,-15 17 0 16,-3 22 0-16,-10 17 0 16,-7 19 0-16,-7 14 0 15,-5 12 0-15,-4 5 0 16,-1 2 0-16,-2-7 0 15,8-6 0-15,3-17 0 16,5-16 0-16,10-20 0 0,4-17 0 16,9-18 0-16,7-21 0 15,4-15 0-15,8-16 0 16,5-10 0-16,5-18 0 15,10-10 0-15,5-3 0 16,9 2 0-16,5 8 0 16,4 6-2-16,1 9-2 15,4 18-4-15,-8 7-4 16,10 24 0-16,-21-3-1 15,19 19-3-15,-19-17-1 16,21 20-5-16,-19-22 0 16,24 13 0-16,-16-18 2 15,9 10-4-15,-9-11 2 0,-11 1-4 16</inkml:trace>
  <inkml:trace contextRef="#ctx0" brushRef="#br3" timeOffset="305260.523">16459 5670 95 0,'-1'16'41'0,"1"-16"1"16,18 12-2-16,-2-17-17 15,12 0-19-15,11-7-2 16,7-6-2-16,2-3 1 16,-3-5-3-16,-6-3 3 15,-4-1-3-15,-12 4 3 16,-9 2-4-16,-16 8 4 15,-11 10 0-15,-16 7 0 16,-8 16 0-16,-9 11 0 0,-3 6 2 16,3 8-1-16,3 2 0 15,9 1-2-15,16 1 0 16,21-6 0-16,17-10 0 15,24-6 0-15,14-9 0 16,24-1-11-16,4-18-2 16,18 5-2-16,-8-22-1 15,20 13-4-15,-27-30-3 16,11 16-3-16,-29-23 1 15,-1 7-3-15,-22-3 2 16,-10-4-5-16</inkml:trace>
  <inkml:trace contextRef="#ctx0" brushRef="#br3" timeOffset="305681.5651">17375 5291 99 0,'37'-11'39'0,"2"-9"2"16,21 13-10-16,-8-12-23 15,5 9-2-15,-5-2-1 0,-9 11-1 16,-7 6-1-16,-10 10 0 15,-13 9-1-15,-13 10 1 16,-13 11-2-16,-12 12 0 16,-4 4 0-16,-8 5 1 15,1 0 0-15,2-4-3 16,7-2-3-16,3-16-8 15,21 2-5-15,-8-30-5 16,32 6-5-16,-21-22-4 16,45-11-4-16,-17-9-5 15,21-8 1-15</inkml:trace>
  <inkml:trace contextRef="#ctx0" brushRef="#br3" timeOffset="306358.6328">18115 5277 86 0,'-23'-3'40'0,"23"3"-1"15,0 0 2-15,24-5-30 16,19-8-9-16,14 3-1 16,10 0 0-16,7 0 0 15,0 3 0-15,-6 0 0 16,-10 6-1-16,-12 6 2 15,-16 4-2-15,-19 6 1 16,-18 2 0-16,-12 5 0 0,-14 5 0 16,-5-1 0-16,1 2-1 15,1 1 1-15,9-5-1 16,9 1 1-16,13-3-1 15,19-6 0-15,10 3 0 16,12-5 1-16,2 4-1 16,5 4 0-16,-6 3 0 15,-2 4 3-15,-15 2-3 16,-13 5 2-16,-12 1 0 15,-13 0 0-15,-11 0 1 16,-8-6-2-16,-2-5 1 16,2-5-4-16,8-6 0 15,2-15-8-15,27 0-6 16,-5-15-6-16,35 1-7 0,-9-27-1 15,29 0-6-15,-5-13-4 16,13-7-1-16</inkml:trace>
  <inkml:trace contextRef="#ctx0" brushRef="#br3" timeOffset="306755.6725">18863 4877 88 0,'0'0'39'0,"0"0"2"16,28 10-1-16,4 8-32 15,16 2-4-15,13 11-1 16,0 8 2-16,-4 13-2 16,-6 13 0-16,-9 8 0 15,-13 6-1-15,-13 11 0 0,-19 1-2 16,-13-1 2-16,-16-3 0 15,-6-8-1-15,-4-8 0 16,-4-14-3-16,10 0-6 16,0-32-6-16,29 5-6 15,-10-31-6-15,37 10-6 16,-8-27-1-16,30 6-6 15,-6-10 1-15,6 3 6 16,-10 15 44-16,-11-11 6 16,1 16 8-1,-22-1 3-15,0 0 2 16,-16-3 0-16,2 14-8 15,-21-21-13-15,20 7-48 0,-6-4-2 16,10 4-2-16,-4-4 0 16</inkml:trace>
  <inkml:trace contextRef="#ctx0" brushRef="#br4" timeOffset="311502.1471">2042 6951 86 0,'0'0'35'16,"0"0"0"-16,0 0 0 16,-14 31-27-16,9 11-4 15,-5 11 0-15,0 22-1 16,-9 14-1-16,-2 12 1 15,-2 7-1-15,2 2 0 16,0-10-1-16,5-14-1 16,9-18 1-16,5-24-1 15,9-28 0-15,7-24 0 0,4-26 1 16,8-19-1-16,-3-16 1 15,1-13 1-15,-4-9-1 16,-3-6-1-16,-5 3 1 16,-1 5-1-16,-7 10 1 15,-4 15-1-15,-1 11 0 16,-4 17 1-16,2 13-1 15,3 23 1-15,0 0-1 16,-2 10 0-16,9 12 0 16,7 0 0-16,7 5 0 15,6-1 0-15,9-4 0 16,10-3 1-16,3-7 0 15,13-8-1-15,3-12 1 16,1-5 2-16,-1-7-2 16,-4-3 1-16,-5-4 0 0,-11 2 0 15,-9 7-1-15,-13 5 1 16,-9 14-1-16,-8 18-2 15,-11 12 1-15,-5 17 0 16,-4 15 0-16,1 7-1 16,-1 8 0-16,6 1 0 15,9-5-2-15,3-13-2 16,19-6-10-16,-3-23-23 15,19-10-1-15,-1-23-1 16,11-6 0-16</inkml:trace>
  <inkml:trace contextRef="#ctx0" brushRef="#br4" timeOffset="311819.1788">3080 7415 103 0,'-13'-18'37'16,"13"18"0"-16,-23 15-2 16,10 6-31-16,2 7-1 15,3 8 0-15,1 7-1 16,2 7 0-16,-2 0-1 15,1 5 1-15,4-5 0 16,0-7-1-16,2-12 0 16,0-9 0-16,0-22 1 15,12-2-1-15,-1-23 0 16,7-16 0-16,0-11 0 15,2-7 1-15,-6-5-1 16,1 1 0-16,-1-1 0 16,-6 11 0-16,-5 8 0 0,-4 9-1 15,2 13-1-15,0 5-3 16,20 18-14-16,2-10-20 15,24 10-3-15,7-13 1 16,30 5-2-16</inkml:trace>
  <inkml:trace contextRef="#ctx0" brushRef="#br4" timeOffset="312157.2126">4600 6890 97 0,'0'0'36'0,"8"22"1"16,-2 21-1-16,-13 5-33 16,3 19 0-16,-3 11-1 15,-3 13 0-15,-3 1-1 16,3-4 0-16,0-6-2 15,2-10 0-15,9-13-3 16,2-24-8-16,7-11-24 16,4-22 0-16,9-13-1 15,-3-19 0-15</inkml:trace>
  <inkml:trace contextRef="#ctx0" brushRef="#br4" timeOffset="312307.2276">4625 7328 75 0,'-20'-17'38'0,"8"15"-2"15,-2-2 2-15,14 4-14 16,0 0-19-16,37 6-2 15,3-15-4-15,9-21-13 16,22 6-23-16,-3-18 1 16,11 1-1-16,-4-14-2 15</inkml:trace>
  <inkml:trace contextRef="#ctx0" brushRef="#br4" timeOffset="312479.2448">5182 6770 105 0,'-32'42'38'0,"-4"8"1"16,9 23-2-16,-9 2-34 15,17 8-1-15,6 3-1 16,6 1-3-16,21 4-18 16,1-18-18-16,17-5 0 15,6-16-1-15,18-10-1 16</inkml:trace>
  <inkml:trace contextRef="#ctx0" brushRef="#br4" timeOffset="312779.2748">5633 7201 99 0,'-35'-3'39'0,"9"13"0"16,-9 2 0-16,16 6-34 15,2 5 0-15,10 5-2 16,9 0-1-16,10 1 0 15,8-1-1-15,2 2 0 16,2-1 0-16,0 5 0 16,-1 0 0-16,-10 4 0 15,-5 3-1-15,-5-1 0 16,-9 2 0-16,-6-6 0 15,-2 0-1-15,-1-12-4 16,6 3-18-16,-8-22-16 16,17-5-1-16,-10-22 0 0,17-5-2 15</inkml:trace>
  <inkml:trace contextRef="#ctx0" brushRef="#br4" timeOffset="312930.2899">5488 6802 102 0,'-39'60'23'16,"5"0"-23"-16,11-2 0 16,11-7-38-16,25-4-1 15</inkml:trace>
  <inkml:trace contextRef="#ctx0" brushRef="#br4" timeOffset="314102.4071">6950 7152 83 0,'0'0'36'0,"0"0"-1"15,-11 27-3-15,2-5-29 16,5 13 0-16,-3 8 1 16,0 15-1-16,-4 2 1 15,2 7-1-15,-4-2 0 16,5-3 0-16,-2-8-1 15,3-9 0-15,5-15-1 16,3-15 1-16,-1-15-1 16,17-24-1-16,1-13 1 15,1-14 0-15,3-7-1 16,5-9 1-16,-2-7-1 0,4-2 0 15,4 2 0-15,-5 7 0 16,2 12 0-16,-2 6 1 16,-1 11-2-16,2 11 2 15,1 14-1-15,2 8 0 16,-5 16 0-16,1 7 0 15,-6 9 1-15,-6 7-2 16,1 4 2-16,-10 7-1 16,-11 3 0-16,-6 1 0 15,-10 4-1-15,-3-4 1 16,-11-6 0-16,-2-1-1 15,-3-10 1-15,-3-4 0 16,1-10 0-16,1-5 0 16,3-9 0-16,2-1 0 0,4 4 0 15,4 2 1-15,2 12-1 16,2 7 0-16,1 17 0 15,1 11 0-15,4 12-1 16,2 5 0-16,4 4 1 16,2-5-4-16,17 5-7 15,-7-23-28-15,22-2 1 16,2-26-1-16,12-8-1 15</inkml:trace>
  <inkml:trace contextRef="#ctx0" brushRef="#br4" timeOffset="314478.4447">7744 7146 95 0,'0'0'38'16,"-32"9"2"-16,11 22-2 15,-16 3-33-15,12 14-1 16,-1 5 0-16,9 7-1 16,5-3-1-16,11-2 0 15,14-5 0-15,13-12-1 16,8-12 0-16,13-14 1 15,2-20-2-15,4-14 1 16,-2-13 0-16,-6-9-1 16,-11-5 1-16,-10-5-1 15,-14 2 0-15,-12 3 0 16,-10 8-1-16,-12 10-1 0,-5 11 1 15,-6 9-1-15,2 8-1 16,2 3-2-16,15 12-7 16,5-12-24-16,22 7-3 15,11-20 1-15,25-2-1 16</inkml:trace>
  <inkml:trace contextRef="#ctx0" brushRef="#br4" timeOffset="314687.4656">8641 6604 91 0,'-11'13'37'16,"-9"21"1"-16,-17 10 0 16,5 21-27-16,-7 5-5 0,7 17-3 15,-2 4 0-15,9 6-1 16,3-5-2-16,10-5-3 15,13 2-12-15,-1-25-23 16,14-7 0-16,-6-23 0 16,14-10-2-16</inkml:trace>
  <inkml:trace contextRef="#ctx0" brushRef="#br4" timeOffset="314862.4831">8343 7144 110 0,'-7'-14'38'0,"17"10"2"15,10-9-3-15,10 0-34 0,21-3-5 16,2-14-28-16,18 3-7 16,-3-11-1-16,12-1-1 15</inkml:trace>
  <inkml:trace contextRef="#ctx0" brushRef="#br4" timeOffset="315069.5038">9112 6530 110 0,'-30'16'40'15,"5"19"-1"-15,-7 5 0 16,9 16-35-16,1 8 0 16,2 16-3-16,4 6 1 0,2 8-1 15,0 4-1-15,3-1-1 16,3-4-3-16,-2-16-9 15,12-1-25-15,-4-23-2 16,8-8 0-16,-5-26-1 16</inkml:trace>
  <inkml:trace contextRef="#ctx0" brushRef="#br4" timeOffset="315266.5235">8736 7103 113 0,'-14'-16'40'0,"14"16"2"15,16-10-3-15,10 4-36 16,15-2 0-16,13-2-3 0,8 3-2 16,4-11-13-16,11 18-22 15,-11-4-4-15,0 10 2 16,-14-4-3-16</inkml:trace>
  <inkml:trace contextRef="#ctx0" brushRef="#br4" timeOffset="318347.8316">9399 7231 106 0,'0'18'37'0,"2"-3"0"16,9 12-10-16,-1-8-24 0,10-2 0 16,11-5 0-16,7-5-1 15,5-13 0-15,9-6 0 16,0-9 0-16,-2-4 0 15,-5-7 0-15,-7-4 0 16,-13-2-1-16,-15 2 2 16,-12 4-3-16,-16 4 2 15,-13 6-2-15,-9 9 2 16,-8 13-2-16,-4 13-2 15,-6 15 3-15,2 14-1 16,5 8 0-16,4 10 0 16,14 4 1-16,16-3 0 15,15-6-1-15,21-14 0 16,22-11-3-16,20-24-5 0,32 4-16 15,0-33-13-15,21 1-3 16,-4-16 1-16,7 2-3 16</inkml:trace>
  <inkml:trace contextRef="#ctx0" brushRef="#br4" timeOffset="318813.8782">10389 7227 79 0,'0'0'37'0,"-12"-23"0"15,13 9 2-15,-6-9-30 16,2 8 1-16,-15-6-2 16,0 12 0-16,-12 2-2 0,-5 13-3 15,-11 11 1-15,0 12-3 16,-7 7 2-16,3 10-2 15,10 6 0-15,7 1 0 16,18-3 0-16,16-8 1 16,18-13-2-16,17-15 1 15,16-18 0-15,18-21-1 16,11-16 1-16,8-20 1 15,5-10-2-15,-7-10 0 16,-3-9 0-16,-13-4 0 16,-10 1 0-16,-15 4 0 15,-15 6 0-15,-19 15 0 16,-9 15 0-16,-9 15 0 15,-7 23 0-15,-4 26 0 16,-11 30 0-16,1 23 0 0,2 14 0 16,2 17 0-16,8 5 0 15,2-6-13-15,27 7-3 16,-5-29-7-16,33 0-4 15,-9-37-7-15,33 0-4 16,-4-27-4-16,19-10 1 16</inkml:trace>
  <inkml:trace contextRef="#ctx0" brushRef="#br4" timeOffset="319420.9389">11874 6955 110 0,'4'-21'36'16,"-4"21"2"-16,0-20-8 16,0 20-26-16,0 18-1 15,3 6 0-15,-6 10-1 16,3 13 0-16,0 2 0 15,0 10 0-15,0 0 0 16,6 0-1-16,-3-6 0 16,5-5 0-16,2-12 0 15,1-11 1-15,3-12-2 16,6-13 1-16,4-14-1 0,3-15 1 15,6-12 0-15,4-11 0 16,6-7-2-16,-3-7 0 16,1 4-4-16,-7-6-7 15,7 23-9-15,-26-8-9 16,3 30-10-16,-18 1 0 15,0 22 0-15,0 0 3 16</inkml:trace>
  <inkml:trace contextRef="#ctx0" brushRef="#br4" timeOffset="320550.0518">12382 7106 103 0,'7'18'35'0,"-7"-18"3"16,15 20-2-16,-15-20-30 15,32 18-4-15,-6-13 1 16,5-3-1-16,3-5 0 16,2-8 3-16,-5-1-4 15,1-3 2-15,-7-6-2 16,-7-1 1-16,-9-2-1 15,-5 1 0-15,-12 1 0 16,-6 8-1-16,-9 1 1 16,-4 9-1-16,-7 6 0 15,-1 12 1-15,-1 7 0 16,0 8-3-16,6 6 3 15,11 2-2-15,10-1 2 16,15-2-2-16,12-7 1 0,13-6-1 16,17-10 1-16,8-10 1 15,10-5-1-15,7-3 0 16,-2-7 1-16,-2 2-1 15,-7 0 1-15,-13 1-1 16,-6 7 0-16,-15 5 0 16,-18 9 0-16,-10 6 0 15,-10 7-1-15,-9 9 1 16,-5 1-2-16,3 3 2 15,0-2 0-15,6-4 0 16,6-5-1-16,6-10 1 16,3-15 0-16,21-5 0 15,2-15 0-15,2-8 0 16,4-8 2-16,-2-7-1 0,-2-8 0 15,-2 2 1-15,-6 0 0 16,-5 7 0-16,-6 4-1 16,-3 10 2-16,0 6-3 15,-1 6 0-15,-2 16 0 16,18-8 0-16,1 7 0 15,10 2 0-15,8-1 0 16,10-1 0-16,6-2 0 16,4-1 0-16,-1 0 0 15,-3 0 0-15,-9-1 0 16,-10 5 0-16,-15 5 0 15,-19-5 0-15,-5 16 0 16,-18-1 0-16,-6 3 0 16,-5 3 0-16,2 2 0 15,4-2 0-15,8-2 0 0,16-4 0 16,4-15 0-16,31 15 0 15,0-12 0-15,11-3 0 16,1 2 0-16,1 2 0 16,-6 1 0-16,-8 6 0 15,-13 7-2-15,-13 3 0 16,-12 10 1-16,-12-2-1 15,-9 2 1-15,-2 1 1 16,1-3 0-16,2-7-2 16,8-5 0-16,9-13-4 15,22-3-5-15,4-24-4 16,27 7-3-16,-7-28-4 0,27 13-2 15,-13-26-3 1,19 13-1-16,-11-10 1 0,-6 8 33 16,1 14 6-16,-23-5 6 15,4 28 3-15,-25-11 2 16,8 29 7-16,-32-1 0 15,8 27 1-15,-13-2-27 16,-1 10-2-16,-3 1 0 16,3 3-2-16,3 0 0 15,0 0-2-15,12-9-1 16,-1-16-4-16,17-1-6 15,-9-21-6-15,29-2-4 16,-15-27-6-16,21 6-4 16,-13-26-1-16,13 0-3 15,-11-13 6-15</inkml:trace>
  <inkml:trace contextRef="#ctx0" brushRef="#br4" timeOffset="321286.1254">14080 6822 111 0,'-13'-6'37'16,"-3"5"0"-16,6 20 0 15,0 1-35-15,16-1-1 16,13 4-2-16,13-2 1 15,11 0-1-15,3-3 0 16,4-2 0-16,0-1 1 16,-7-1 0-16,-3-3 0 15,-11 3 1-15,-9-1 0 16,-14-1 1-16,-7 7 1 15,-9-2 0-15,-3 5-1 16,-9 0 0-16,5 5 0 0,-4-1 0 16,5 4-2-16,2 1 1 15,9-4-1-15,2-4 0 16,8 0 1-16,6-6-1 15,8-8 0-15,6-7 0 16,3-9 0-16,4-8 0 16,1-8 0-16,-3-9 0 15,-2-6 2-15,-4-1-2 16,-3-3 2-16,-6 2-1 15,-1 3 0-15,-5 4 0 16,1 6 1-16,-3 10-2 16,-7 17 1-16,12-11 0 15,-12 11 0-15,11 15 1 16,-6-2-2-16,-1 6 0 0,2 3 0 15,2-1 0-15,2 0 0 16,1 4 0-16,3-1 0 16,-3 2 0-16,-1 3 0 15,-7 1 0-15,-3-1-2 16,-7 6 1-16,-2-7 2 15,-7-3-2-15,-2-3 2 16,4-10-1-16,14-12 2 16,0 0-2-16,3-27 0 15,19-1 0-15,8-7 0 16,8-6 0-16,6-1 0 15,1 4 0-15,-3 7 0 16,-6 10 0-16,-11 12 0 0,-5 14 0 16,-11 10 0-16,-10 10 0 15,-2 6 0-15,-5 5 0 16,-2-1-2-16,7 4-10 15,-5-18-3-15,17 3 0 16,-9-24-4-16,31 7-3 16,-17-28-3-16,28 13 0 15,-18-27 0-15,19 9 1 16,-1-11 0-16,10 1 2 15,-1 3 2-15</inkml:trace>
  <inkml:trace contextRef="#ctx0" brushRef="#br4" timeOffset="321661.1629">15764 7086 75 0,'31'-20'42'15,"-15"-3"-4"-15,0 20 4 16,-16 3-23-16,0 0-5 16,-21 28-8-16,6 0-3 15,-6 6 0-15,4 6-2 0,-2 3 1 16,7 0-3-16,6-3 0 15,6-7-3-15,18-4-8 16,-3-23-4-16,25 6-6 16,-12-30-7-16,24 3-5 15,-14-21-7-15,8-2 1 16,-5-9 3-16</inkml:trace>
  <inkml:trace contextRef="#ctx0" brushRef="#br4" timeOffset="321789.1757">16000 6795 92 0,'-19'-6'38'15,"19"6"-3"-15,-10 10-7 16,10-10-43-16,30 17-23 0,-2-19 0 16,19 5-1-16</inkml:trace>
  <inkml:trace contextRef="#ctx0" brushRef="#br4" timeOffset="322127.2095">16397 6891 105 0,'-14'12'39'0,"0"6"2"15,-15-11-3-15,6 10-30 16,-8-3-3-16,9 5 0 15,0-5-1-15,7 4-1 16,5-2-1-16,12 1-1 16,6 0 0-16,7-2 0 15,4-3 1-15,8 7-2 16,-3-9 0-16,1 5 0 0,-4 1 0 15,-5 2-2-15,-8 1 2 16,-7 1-1-16,-8 2 2 16,-7-4-2-16,-4 5 1 15,-4-4 0-15,-2-2-1 16,5-7-1-16,5-1-5 15,14-9-5-15,0 0-3 16,10-31-4-16,30 15-4 16,-14-26-6-16,36 7-1 15,-6-19-8-15,10-4 2 16,3-1 6-16</inkml:trace>
  <inkml:trace contextRef="#ctx0" brushRef="#br4" timeOffset="322279.2247">16851 6744 127 0,'-34'-19'43'0,"15"20"-2"16,-8-8-1-16,17-1-42 15,10 8-8-15,0 0-7 16,19 14-8-16,-19-14-7 16,40 28-6-16,-18-10-2 15,4 18-1-15,-6 0 3 16</inkml:trace>
  <inkml:trace contextRef="#ctx0" brushRef="#br4" timeOffset="322435.2403">16897 7145 125 0,'-9'31'42'15,"-8"-16"2"-15,10 1-3 16,-8-7-38-16,15-9-3 15,0 0-8-15,-14-28-6 16,14 28-6-16,-13-22-5 0,13 22-5 16,-20-11-3-16,8 17-4 15,-19-6-7-15,-9-1 11 16</inkml:trace>
  <inkml:trace contextRef="#ctx0" brushRef="#br5" timeOffset="325833.5801">1627 8389 86 0,'0'0'37'0,"9"-14"-1"15,-6 30 1-15,-8 11-33 0,1 19 0 16,-3 12 0-16,1 17-1 16,-3 7 0-16,-1 13-2 15,4 2 0-15,3-5-1 16,9-5-5-16,0-25-30 15,19-5-2-15,4-26 0 16,15-12-1-16</inkml:trace>
  <inkml:trace contextRef="#ctx0" brushRef="#br5" timeOffset="326134.6102">2513 8253 87 0,'-5'-55'37'0,"-17"1"1"16,-2 13-1-16,-10 5-29 15,-2 19-2-15,-7 14-2 16,1 22 0-16,-4 18-2 15,6 22 1-15,0 16-2 16,9 13 1-16,3 12-1 16,8 6 0-16,7-1 0 15,6-5-3-15,11-3-2 16,-3-23-24-16,14 0-8 15,-7-26-2-15,11-4 0 16,-11-29-2-16</inkml:trace>
  <inkml:trace contextRef="#ctx0" brushRef="#br5" timeOffset="326299.6267">1986 8838 97 0,'-14'-12'39'16,"-2"-5"1"-16,16 17-2 15,6-19-25-15,17 9-11 16,18-5-2-16,10-2-5 15,29 3-31-15,-2-7-3 16,20 10 0-16,-1-9-1 16</inkml:trace>
  <inkml:trace contextRef="#ctx0" brushRef="#br5" timeOffset="326877.6845">3317 8784 100 0,'-10'-19'39'16,"10"19"0"-16,-19-3-1 16,19 3-33-16,-24 19-1 15,15 5-1-15,-4 6-1 0,7 12 1 16,2 2-1-16,8 3 0 15,11-4-1-15,7-8 0 16,13-10 0-16,7-18 0 16,5-17 0-16,7-16-1 15,0-11 1-15,-5-10-1 16,-5-6 0-16,-7 1 1 15,-7 2-2-15,-9 10 2 16,-7 7-2-16,-7 13 1 16,-7 20 0-16,0 0 0 15,1 32 0-15,-5 11 0 16,2 20 1-16,-2 18-1 15,0 12 1-15,-1 10-1 0,-1 1 0 16,-2 2 0-16,-6-4 0 16,-2-7 1-16,-7-16-1 15,-1-12 0-15,-10-15 0 16,-4-18 0-16,-3-17-1 15,-4-16-1-15,7-16-2 16,0-19-3-16,19-3-15 16,-1-29-17-16,22-1 0 15,5-19 0-15,24 1-1 16</inkml:trace>
  <inkml:trace contextRef="#ctx0" brushRef="#br5" timeOffset="327603.7571">4347 8612 101 0,'-18'-11'39'0,"-2"19"2"15,-17-1-1-15,1 14-35 16,-5 6 1-16,4 11-2 15,4 4 1-15,5 7-2 16,9-3 1-16,14 2-3 16,14-8 1-16,11-13-2 15,12-13 1-15,16-12-1 16,4-16 1-16,6-11-2 15,-3-14 1-15,0-11 0 16,-11-3-1-16,-8-3 0 16,-14 2-1-16,-14 2 2 0,-11 9-2 15,-8 6 2-15,-7 14-1 16,-5 9 1-16,1 12-1 15,0 7 1-15,7 6 0 16,11 8 0-16,9-2 0 16,10 1 0-16,14-3-1 15,10-6 1-15,9-3 0 16,7-7 1-16,1-6-1 15,1-3 0-15,-6-5 1 16,-5 1-1-16,-5-2 0 16,-12 3 0-16,-6 3 1 15,-10 5-1-15,-13 5 0 16,0 19 2-16,-13 7-1 15,0 11 1-15,-5 7 0 0,2 2-2 16,2 1 2-16,4 1-2 16,10-13 0-16,12-9 0 15,12-19 0-15,10-20 0 16,12-15 0-16,5-13 0 15,5-10 0-15,-2-7 0 16,-4-3-2-16,-6 5 2 16,-7 7-1-16,-10 13 1 15,-11 18 0-15,-16 18 1 16,-2 12-1-16,-11 14 2 15,-1 12-2-15,-3 9 0 16,6 5-3-16,-4-8-8 16,20 10-4-16,-9-26-10 0,35 7-11 15,-9-23-7-15,19 1-1 16,4-19 1-16</inkml:trace>
  <inkml:trace contextRef="#ctx0" brushRef="#br5" timeOffset="328350.8318">6732 8556 81 0,'-19'-10'38'0,"-15"-4"-1"16,2 12 1-16,-16-2-31 15,10 14-1-15,-8 2 0 16,5 14-1-16,0 5-1 16,9 10-2-16,10 4 2 15,10 4-3-15,17-5 2 16,10-8-2-16,22-9 1 15,13-13-2-15,14-22 1 16,16-13 0-16,4-23-1 16,7-11 1-16,-1-20-1 0,-3-7 0 15,-10-6 0-15,-8-3 0 16,-17 7 0-16,-16 3 0 15,-17 12 1-15,-12 11-1 16,-18 23 1-16,-9 19-1 16,-13 19 1-16,-6 27-1 15,-7 17 0-15,7 17 0 16,3 11 0-16,11 7-2 15,17 2-1-15,12-12-5 16,28 7-7-16,1-34-18 16,29 2-6-16,0-24-1 15,19-6 0-15</inkml:trace>
  <inkml:trace contextRef="#ctx0" brushRef="#br5" timeOffset="329033.9001">7598 8484 97 0,'-28'-4'39'0,"-13"1"1"15,11 14-1-15,-8 4-33 16,8 11-1-16,4 5 0 16,11 11-1-16,8 0 0 15,9 1-2-15,13-5 2 16,11-7-3-16,11-8 1 15,7-12-2-15,8-12 0 16,3-14 0-16,-3-12-1 16,-3-7 1-16,-6-7-1 15,-16-4 0-15,-8 0-1 0,-15 2 2 16,-9 3-1-16,-14 10 1 15,-4 7 0-15,-6 9-1 16,1 7 1-16,6 9 0 16,6 7 0-16,11 3 0 15,12 2 0-15,15-3 0 16,6 1 0-16,15-5 0 15,4-1 0-15,7-5 0 16,3-1 1-16,-6 0-1 16,-2-1 1-16,-9 1-1 15,-3 1 1-15,-13 1 0 16,-5 5-1-16,-14 3 1 15,-6 6-1-15,-8 5 1 16,-6 7 0-16,-4 5-1 16,1 4 1-16,-1-1-1 0,5-1 1 15,4-5-1-15,10-11 2 16,13-13-2-16,11-15-1 15,9-16 2-15,11-9-2 16,3-10 1-16,5-7 0 16,3-1 0-16,-4 3-1 15,-6 6 1-15,-9 13 0 16,-11 16 0-16,-11 16 0 15,-9 12 0-15,-12 13 0 16,-5 9 0-16,-2 9 1 16,0 4-1-16,10-3 0 15,7-6-3-15,19-15 0 0,12-20-8 16,26-2-5-16,-4-28-8 15,27 3-14-15,-7-29-2 16,9-2-2-16,-10-20 3 16</inkml:trace>
  <inkml:trace contextRef="#ctx0" brushRef="#br5" timeOffset="329214.9182">9148 8061 105 0,'-43'35'39'0,"9"24"2"15,-9 1-1-15,9 12-36 16,2 1-1-16,9 8-1 15,7-4 1-15,5-4-3 16,11-6-3-16,0-16-9 16,16 2-22-16,-14-22-6 0,9-2 2 15,-11-29-3-15</inkml:trace>
  <inkml:trace contextRef="#ctx0" brushRef="#br5" timeOffset="329407.9375">8830 8420 105 0,'0'0'40'0,"11"-15"0"16,12 16 0-16,5-5-37 16,12 0-1-16,4-3-2 15,8-6-4-15,13 8-20 16,-9-20-15-16,10 3 0 15,-14-15 0-15,1 3-3 0</inkml:trace>
  <inkml:trace contextRef="#ctx0" brushRef="#br5" timeOffset="329552.952">9000 7921 99 0,'-53'61'34'15,"11"7"-24"-15,16-4-10 16,19-6-36-16,10-13-1 15,19-3-1-15</inkml:trace>
  <inkml:trace contextRef="#ctx0" brushRef="#br5" timeOffset="330364.0331">10283 8356 82 0,'15'-15'38'0,"-16"1"-1"16,1 14 1-16,-33-1-33 15,-1 17-1-15,-13 3 0 16,-5 9-1-16,0 2-1 15,6 5 0-15,6-4 0 16,16-3-1-16,13-9 1 16,20-5-1-16,18-9 0 0,12-9-1 15,12-4 1-15,3-3-1 16,3 2 1-16,-6 3-1 15,-13 6 1-15,-7 8 0 16,-18 7-1-16,-11 9 1 16,-16 5 1-16,-6 5-1 15,-7 0 1-15,-1-4-2 16,3-3 0-16,1-12-4 15,21 1-17-15,-2-27-18 16,26-3 0-16,2-23-1 16,23-1-2-16</inkml:trace>
  <inkml:trace contextRef="#ctx0" brushRef="#br5" timeOffset="331379.1346">10891 7791 106 0,'0'0'39'15,"-16"7"0"-15,-3 13-2 16,3 21-35-16,-4 8 1 16,4 17 0-16,-9 10-1 15,0 12 0-15,-2 3-1 16,2 0 1-16,4-8 0 15,4-5-1-15,4-10 0 16,9-11-1-16,7-20 0 16,7-16 1-16,9-14-1 15,9-16 0-15,1-10 0 0,4-8 0 16,3-8 1-16,-2-7-1 15,-2 1 0-15,-3 4 0 16,-4 7 0-16,-7 10 0 16,-3 13 1-16,-15 7-1 15,15 22-1-15,-11 8 0 16,0 5 0-16,2 2-2 15,9 2-1-15,3-8 1 16,13-3-3-16,5-15 0 16,14-6-1-16,6-16 0 15,10-4 0-15,-7-15 1 16,4-4 1-16,-10-7 1 15,-8 0 2-15,-14-3 3 0,-12 1 2 16,-13 8 1 0,-20 0 2-16,-4 15 0 0,-19 1 1 15,-2 15 0-15,-8 8-1 16,1 13-1-16,-3 5 0 15,8 10-1-15,8 4-1 16,14 2 0-16,15-2-1 16,15-4-1-16,19-6 0 15,18-10 0-15,13-8 0 16,7-10-1-16,8-12 1 15,0-7-1-15,-4-9 0 16,-9-7 0-16,-16-4 0 16,-17 1 0-16,-16-4 0 15,-14 6 0-15,-20 4 0 16,-11 6 0-16,-8 9 1 15,-3 4-1-15,4 6-1 0,4 7 1 16,11 1 0-16,12 4 0 16,11-5-1-16,26 3 1 15,9-4 0-15,7 0 0 16,9-3 0-16,3 0 0 15,-1-1 0-15,-5 1 0 16,-6 4 0-16,-9 0 0 16,-4 5 0-16,-10 7 0 15,-10 5 0-15,-5 9 0 16,-5 6 0-16,-6 6 0 15,2 3 0-15,-1 4 1 16,1 2-2-16,3-6 1 16,5-5 0-16,4-9 0 0,6-9 0 15,4-12 1-15,4-16-1 16,7-9 0-16,2-16 0 15,0-9 0-15,-1-5 1 16,-2-8-2-16,-5 1 1 16,-5 0-1-16,-4 10-1 15,-7 4-3-15,-3 15-3 16,-7 2-6-16,4 25-2 15,4-18-7-15,15 30-6 16,-19-12-10-16,32 15-1 16,-11-9 3-16</inkml:trace>
  <inkml:trace contextRef="#ctx0" brushRef="#br5" timeOffset="331739.1706">12507 8305 97 0,'0'22'40'16,"-5"-12"1"-16,16 6-1 15,-5-1-35-15,12-9-1 16,9-8-1-16,5-4-1 16,2-5 0-16,4-6-1 15,-1-3 0-15,-4-5 0 16,-7-1 0-16,-5-3-1 15,-14 1 1-15,-8 2-1 16,-12 6 1-16,-10 6-1 16,-7 9 1-16,-4 10-1 15,-4 13 0-15,0 14 1 16,1 10-1-16,8 7 0 0,9 4 0 15,10 0 0-15,12-3-1 16,12-8-1-16,16-8-3 16,9-19-7-16,25 3-8 15,-8-30-9-15,20 5-12 16,-6-17 0-16,8-1-1 15,-5-12 3-15</inkml:trace>
  <inkml:trace contextRef="#ctx0" brushRef="#br5" timeOffset="331963.193">13427 8222 114 0,'-5'29'41'0,"-13"-2"1"0,7 17-9 15,-6-6-29-15,6 6-2 16,-3-1 0-16,6-1-2 15,10-5 0-15,1-7-2 16,12-9-3-16,1-17-6 16,18 0-12-16,-14-25-17 15,14-2 1-15,-7-23-2 16,2 1 2-16</inkml:trace>
  <inkml:trace contextRef="#ctx0" brushRef="#br5" timeOffset="332085.2052">13478 7946 98 0,'-22'-31'38'16,"-7"5"0"-16,18 18 1 0,1 3-36 15,10 5-5-15,23 5-25 16,-1-10-11-16,21 4 1 16,3-11-3-16</inkml:trace>
  <inkml:trace contextRef="#ctx0" brushRef="#br5" timeOffset="332295.2262">14051 7730 105 0,'-14'33'41'0,"-11"-8"0"16,6 23 1-16,-5 4-39 15,1 6 1-15,-2 9-2 16,5 6 0-16,2 2-1 16,8 0-1-16,2-7-2 0,4-12-2 15,10-1-6-15,-8-32-10 16,18-2-20-16,-16-21-1 15,24-12 0-15,-16-22 2 16</inkml:trace>
  <inkml:trace contextRef="#ctx0" brushRef="#br5" timeOffset="332588.2555">13816 8058 104 0,'-14'-4'41'16,"-3"2"1"-16,19 15-3 16,3-3-35-16,16 3-1 15,12 0-2-15,6-4-2 16,11-1-1-16,2-3-3 15,6 2-2-15,-6-10-5 0,11 16-14 16,-21-15 5-16,2 12 13 16,-8 2 4-16,-11 5 3 15,-2 6 3-15,-17 1 4 16,1 17 6-16,-23-13 14 15,14 24-7-15,-22-12-11 16,5 6-3-16,-5-3-4 16,1-1-4-16,6 8-12 15,-13-22-22-15,15 4-2 16,-8-20-1-16,9 4-1 15</inkml:trace>
  <inkml:trace contextRef="#ctx0" brushRef="#br5" timeOffset="333271.3238">15042 8132 86 0,'0'0'38'16,"0"-21"0"-16,0 21 1 16,-19 8-33-16,9 11-2 15,-9 12-1-15,2 13-1 16,-5 4 0-16,2 12-1 15,3 0-1-15,4-2 0 16,13-1-5-16,5-23-22 16,21-2-10-16,5-24-1 15,20-10-1-15,2-21 0 16</inkml:trace>
  <inkml:trace contextRef="#ctx0" brushRef="#br5" timeOffset="333436.3403">15161 7784 99 0,'-44'-18'38'0,"-1"3"0"16,15 10-3-16,5-1-39 16,17-9-20-16,27 11-12 15,10-11-1-15,18 5-2 16,4-11 2-16</inkml:trace>
  <inkml:trace contextRef="#ctx0" brushRef="#br5" timeOffset="333647.3614">15605 7596 93 0,'-10'22'37'0,"5"18"3"16,-13 0-3-16,1 23-29 16,-2 5-3-16,3 12 0 15,-4 7-1-15,-2 2-2 16,3-2 0-16,-1-1-2 15,8-9-2-15,1-18-6 16,20 0-27-16,-11-26-4 16,13-9 0-16,1-21-2 15</inkml:trace>
  <inkml:trace contextRef="#ctx0" brushRef="#br5" timeOffset="333804.3771">15313 8132 112 0,'-25'-16'41'0,"8"-1"0"16,17 17-4-16,27-22-33 15,17 8-3-15,22 7-10 16,9-15-28-16,23 13-3 16,5-11 0-16,11 13-2 15</inkml:trace>
  <inkml:trace contextRef="#ctx0" brushRef="#br5" timeOffset="334483.445">16391 8161 71 0,'19'-26'37'0,"4"5"0"16,-6-4 0-16,4 16-14 15,-14-2-17-15,-7 11-2 0,0 0 1 16,-8 21-2-16,-9 1 1 16,-1 12-1-16,-3 2-1 15,2 7 0-15,2 1-1 16,7 2 1-16,5-4-2 15,10-2 1-15,5-7-1 16,10-10 1-16,4-6-1 16,8-15 1-16,1-9-1 15,4-11 0-15,2-10 0 16,-1-8 0-16,-6-3 1 15,0-5-1-15,-12 4 0 16,2 2 0-16,-7 6 0 16,-5 6 0-16,-5 9 0 15,-5 17 0-15,0 0 0 0,0 0 0 16,0 25 0-16,4 1 0 15,2 4 0-15,1 3 1 16,4 2-1-16,4-4 1 16,4-3 0-16,4-11 0 15,1-8 0-15,3-8 0 16,3-11 1-16,-3-10-1 15,-1-7-1-15,-1-6 1 16,-2-2-1-16,-5-4-1 16,0 5-1-16,-5-2-2 15,-2 12-3-15,-11-4-8 16,19 19-14-16,-17-8-10 15,11 13-1-15,-6-6 0 0,11 8 2 16</inkml:trace>
  <inkml:trace contextRef="#ctx0" brushRef="#br5" timeOffset="334700.4667">17318 8050 96 0,'1'23'38'0,"-13"-1"2"16,3 16-2-16,-12 0-28 15,10 12-3-15,-3-1-1 16,7 3-2-16,-1-3-1 15,9-5 0-15,8-12-3 16,7-11 0-16,9-13-3 16,4-21-6-16,17-2-16 15,-10-25-13-15,10-4-2 16,-11-14 2-16,4-1-3 0</inkml:trace>
  <inkml:trace contextRef="#ctx0" brushRef="#br5" timeOffset="334827.4794">17398 7731 114 0,'-44'-21'38'0,"11"16"2"15,7 1-4-15,12 3-39 16,28 12-23-16,1-16-11 16,23 10-1-16,-2-12-1 15,16 3-1-15</inkml:trace>
  <inkml:trace contextRef="#ctx0" brushRef="#br5" timeOffset="335059.5026">17772 7475 99 0,'-20'8'39'15,"11"26"1"-15,-11 7 0 16,8 15-32-16,-8 17-1 16,1 13-2-16,-3 10 0 15,3 7-1-15,5-2-2 16,4-4-1-16,9-10-2 15,2-14-2-15,17-10-8 16,-2-33-14-16,20-6-14 16,-2-31-1-16,13-10-1 15,1-26-1-15</inkml:trace>
  <inkml:trace contextRef="#ctx0" brushRef="#br5" timeOffset="335252.5219">18230 7570 120 0,'-16'38'41'15,"-11"11"1"-15,2 28 0 16,-5 4-38-16,5 9-2 16,2 3 0-16,3-4-2 15,9 0-4-15,-5-19-12 16,27 3-23-16,-14-22-4 15,16-3 2-15,-5-22-2 16</inkml:trace>
  <inkml:trace contextRef="#ctx0" brushRef="#br5" timeOffset="335765.5732">18812 7593 97 0,'0'0'37'0,"0"0"2"16,-8 14-2-16,12 16-31 16,-6 11-2-16,5 14 0 15,-2 11-1-15,4 12-1 16,-7 6 0-16,7 3-1 0,-3 0 0 15,-1-2-2-15,4-6-1 16,0-19-9-16,16-4-25 16,-11-21-3-16,13-9 0 15,-1-23-1-15</inkml:trace>
  <inkml:trace contextRef="#ctx0" brushRef="#br5" timeOffset="336028.5995">19123 7986 109 0,'-34'-4'40'16,"3"17"-1"-16,-9-2-1 16,3 15-34-16,0-1 0 0,9 4-1 15,3 1 0-15,11 0-3 16,8-5 2-16,13-1 0 15,12-3 0-15,13-5-1 16,10-1-1-16,10-5 0 16,7-2-3-16,0-10-5 15,12 17-17-15,-13-18-14 16,8 8-2-16,-15-10-1 15,4 6-1-15</inkml:trace>
  <inkml:trace contextRef="#ctx0" brushRef="#br5" timeOffset="336411.6378">19435 8214 104 0,'10'9'39'0,"0"-8"1"16,17 10-3-16,2-10-33 15,9 0-1-15,2-5 0 16,6-1-1-16,-5-3 0 16,0-7-1-16,-5-4-1 15,-7 1 1-15,-8-6-1 16,-9-1 1-16,-10 0-1 15,-9 4 0-15,-13 2 1 16,-7 5-1-16,-6 7 0 16,-7 8 1-16,-4 12-1 15,-3 9 1-15,5 6 0 16,6 12 0-16,5 0 0 0,15 5 0 15,16-6 0-15,16-3 0 16,21-6-2-16,14-12-2 16,16 0-9-16,-2-26-11 15,21 5-17-15,-9-15 0 16,8 1 0-16,-14-9-3 15</inkml:trace>
  <inkml:trace contextRef="#ctx0" brushRef="#br5" timeOffset="336773.674">20105 8184 97 0,'-26'10'38'0,"15"6"2"16,11-16-2-16,3 17-33 0,14-14-2 15,14 2-1-15,1-10 1 16,11 2-2-16,0-9 1 15,0-3-1-15,-1-2-1 16,-9-5 1-16,-10 0-1 16,-8-2 0-16,-12 1 1 15,-13 3-1-15,-8 2 1 16,-10 5-1-16,-9 8 0 15,-6 8 1-15,-4 10 0 16,-1 10 0-16,7 7 0 16,3 10 0-16,9 2 0 15,16 4 0-15,14-3 0 16,17-5-1-16,16-4-2 0,16-14-2 15,16-1-7-15,0-27-10 16,18 4-18-16,-10-19 0 16,8-1-1-16,-15-11 0 15</inkml:trace>
  <inkml:trace contextRef="#ctx0" brushRef="#br5" timeOffset="337305.7272">20784 8096 92 0,'0'0'36'16,"-19"1"2"-16,10 19 1 15,-14 4-31-15,8 11-3 16,-5 7-2-16,3 10 1 15,-2 1-1-15,8 3 0 16,-3-5-1-16,4-7 0 16,5-7-1-16,2-11 0 0,6-15 0 15,-3-11-1-15,16-18 1 16,-2-10-1-16,0-10 1 15,4-6-1-15,0-9 0 16,-1-1 0-16,5-2 0 16,-4 4 0-16,9 2 0 15,-3 7 0-15,2 12 0 16,-1 7 0-16,4 10 0 15,-1 8 0-15,2 10 1 16,-3 7-1-16,-5 7 0 16,-2 4 0-16,-6 2-1 15,-9 6 2-15,-6 0-2 16,-8 4 1-16,-10 0 0 15,-7 5 0-15,-4 0 0 16,-6 0 0-16,0-3 0 0,2-2 0 16,4-4 0-16,5-5 0 15,5-5 0-15,3-8 0 16,0 2 0-16,5-2 0 15,-7 3 0-15,-4 2 1 16,-5 8 1-16,-3 12-1 16,-10 11 1-16,1 10-1 15,-3 8 1-15,-2 8-2 16,6 9-5-16,1-15-10 15,24 14-9-15,-14-26-17 16,22-3 1-16,-3-22-4 16,19-12 1-16</inkml:trace>
  <inkml:trace contextRef="#ctx0" brushRef="#br5" timeOffset="338042.8009">22116 8260 62 0,'3'-15'37'0,"4"5"0"16,-9-10-1-16,2 20-18 15,-2-33-8-15,-5 19-3 16,-14-5-1-16,-3 10-2 0,-16 1 0 15,-3 14 0 1,-12 6-1-16,-5 15 1 0,-1 10-2 16,2 10 1-16,2 5 0 15,16 3-1-15,12-4-1 16,20-7 0-16,18-12 0 15,29-19 0-15,21-17-1 16,16-19 0-16,16-17 1 16,8-14-1-16,3-11 1 15,-1-7-1-15,-9-8 1 16,-15-3 0-16,-15 0 0 15,-16 1 1-15,-16 3-2 16,-11 9 2-16,-16 13-2 16,-10 15 0-16,-11 27 0 0,-6 20 0 15,-6 24 0-15,-3 26 0 16,-1 19 0-16,-1 13 0 15,10 11-4-15,5-2 0 16,20 1-4-16,3-17-7 16,34 3-5-16,-4-33-13 15,30 1-8-15,2-26 0 16,15-6 1-16</inkml:trace>
  <inkml:trace contextRef="#ctx0" brushRef="#br5" timeOffset="338402.8369">23048 8154 107 0,'-34'-14'40'0,"2"14"1"0,-13-2-1 16,4 12-37-16,-5 6 0 15,6 14 1-15,0 6-2 16,7 8 1-16,12 2-1 15,11 2 0-15,11-1 0 16,14-6-1-16,14-6-1 16,12-12 1-16,9-12 0 15,6-11-1-15,-1-12 0 16,-1-9 0-16,-7-14 1 15,-7-3-1-15,-13-5 0 16,-10-3 0-16,-15 3-1 16,-14-2 0-16,-6 9-1 15,-9 5-1-15,-1 9-1 16,-4 2-2-16,16 19-8 0,-7-6-4 15,28 21-12-15,-5-14-10 16,28 18 1-16,1-11-1 16,18 7 3-16</inkml:trace>
  <inkml:trace contextRef="#ctx0" brushRef="#br5" timeOffset="338604.8571">23488 8179 108 0,'0'0'39'0,"0"0"2"15,0 0-1-15,-20 1-34 16,2 12-3-16,-1 14 0 15,-6 1-1-15,6 9 0 16,-3 1-1-16,6 6 0 16,6-1-3-16,3-7-1 0,15 2-6 15,-2-22-9-15,23 6-15 16,-8-23-9-16,16-3 1 15,-8-17 0-15</inkml:trace>
  <inkml:trace contextRef="#ctx0" brushRef="#br5" timeOffset="339011.8978">23668 8049 104 0,'10'-9'41'16,"-10"9"1"-16,9 16-1 15,6 0-36-15,-8 0-2 16,3 10 1-16,-5 0-1 15,-6 8-1-15,-10 2 0 16,2 6 0-16,-10 3-1 0,1 0 0 16,-5-2-1-16,0-2 1 15,4-5-1-15,4-9 0 16,14-9 0-16,1-18 0 15,28 0 0-15,-3-18 1 16,8-6-1-16,8-9 0 16,-3-4 0-16,5-2 0 15,-6 0 0-15,-5 5 0 16,-8 9 0-16,-8 7 0 15,-3 11-1-15,-13 7 1 16,8 19-1-16,-7 5-1 16,3 11-2-16,0 2-1 15,10 8-4-15,-2-12-5 0,25 12-5 16,-13-23-11-16,28 8-9 15,-5-21 0-15,12-1 1 16,-5-15 1-16</inkml:trace>
  <inkml:trace contextRef="#ctx0" brushRef="#br5" timeOffset="339438.9405">24446 8295 104 0,'-29'-33'40'16,"2"18"0"-16,-12 0-3 16,1 15-32-16,-3 10-1 15,5 11-1-15,-2 12-1 16,10 5 1-16,8 2-1 15,7 2 0-15,10-5-1 16,10-3 0-16,9-10 0 0,11-10 0 16,6-10-1-16,4-14 0 15,4-7 1-15,-1-9-1 16,0-6 1-16,-3-6-1 15,-3-2 0-15,-4 3 0 16,-5 5 0-16,-7 8-1 16,-9 13 1-16,-9 11 0 15,2 22-1-15,-13 12 1 16,-7 16 0-16,-9 13 0 15,-5 13 1-15,-3 2-2 16,-5 4 2-16,-3 2-1 16,0-7 1-16,-6-5-1 15,1-12 2-15,1-9-3 16,-4-16 2-16,3-11-1 0,-4-12-2 15,-5-14-2-15,6-3-7 16,-13-24-4-16,18 10-5 16,-21-28-14-16,19 4-8 15,-5-12 0-15,7 3 0 16</inkml:trace>
  <inkml:trace contextRef="#ctx0" brushRef="#br5" timeOffset="340595.0561">1444 10238 79 0,'3'-27'35'16,"-5"-7"4"-16,7 9-2 16,-8-4-29-16,8 8-2 15,-2-1 0-15,2 12-1 16,-5 10-1-16,0 0 0 15,-4 21-3-15,-5 8 1 16,-2 7-1-16,-4 4 1 0,1 12-1 16,3 3 0-16,1-2-1 15,8 0 1-15,9-6 0 16,8-5 0-16,9-13-2 15,12-9 1-15,7-17 0 16,3-13 0-16,7-17 0 16,1-11 0-16,-3-13 2 15,0-4-3-15,-8-7 3 16,-10 0-2-16,-11 4 2 15,-7 4-1-15,-8 12 1 16,-7 6-1-16,-5 11-1 16,-4 11 2-16,9 14-2 15,-16 9 0-15,14 10 0 16,1 6 0-16,5 9-1 0,7 3 0 15,3 0 0-15,3-1 0 16,7-4 0-16,4-7 1 16,0-5-2-16,-2-8 3 15,-2-8-1-15,-4-8 0 16,-5-7 1-16,-4-8-1 15,-4-7 2-15,-2-9-2 16,1-6 2-16,-3-7-2 16,3-4 2-16,2-1-3 15,4-1 2-15,-3 6-2 16,1 7-3-16,1-1-7 15,4 24-6-15,-13-14-11 16,18 22-12-16,-13-10 0 16,12 12-1-16,-1-13 2 15</inkml:trace>
  <inkml:trace contextRef="#ctx0" brushRef="#br5" timeOffset="341030.0996">2503 9472 102 0,'-13'-4'38'0,"-5"-10"2"16,18 14-1-16,-22-6-32 16,17 16-2-16,2 7-1 15,3 18-1-15,0 13 0 16,-2 15 0-16,-2 13-1 15,1 10-1-15,-3 8-1 16,-1-3 1-16,-3-2-1 0,5-9 0 16,-4-10-1-16,13-15 1 15,-3-17-1-15,13-18 0 16,6-15 2-16,7-15-1 15,6-12 1-15,0-14-2 16,5-2 3-16,-3-3-2 16,-1-4 2-16,-4 8-2 15,-6 5 2-15,-5 7-2 16,-7 13 0-16,0 9 1 15,-2 11-2-15,0 7-1 16,3 11-3-16,1 5-1 16,9 8-6-16,-3-8-4 15,15 13-6-15,-9-17-9 16,17 6-9-16,-4-19 2 0,12 1 1 15,-6-19 3-15</inkml:trace>
  <inkml:trace contextRef="#ctx0" brushRef="#br5" timeOffset="341407.1373">3286 10029 100 0,'-27'-7'37'16,"1"20"2"-16,-17 1-1 16,8 16-28-16,-8 2-5 15,11 9-1-15,6-1-2 16,11 3 1-16,7-6-2 15,17-6 0-15,9-11-1 16,12-6 1-16,7-12-1 0,9-12 1 16,-2-8 1-16,3-10-4 15,-6-9 4-15,-2-6-1 16,-7-2 1-16,-11 0-2 15,-7 5 2-15,-6 7-1 16,-7 7-1-16,-6 13 2 16,5 13-2-16,-16 20 0 15,4 9-2-15,1 13 2 16,3 7-2-16,6 5 2 15,5 2-2-15,9-6 0 16,11-11-2-16,6-18-3 16,21-8-5-16,-3-34-7 15,26 0-6-15,-11-35-14 16,16-8 2-16,-9-22-3 0,5-5 4 15</inkml:trace>
  <inkml:trace contextRef="#ctx0" brushRef="#br5" timeOffset="341580.1546">4097 9404 104 0,'-16'10'37'0,"-18"18"3"15,4 35-1-15,-13 19-33 16,10 15-2-16,1 13-2 16,3 6 0-16,10-4-3 15,5-5 0-15,11-5-9 16,-2-31-11-16,15-2-19 15,-8-31 2-15,10-10-2 16,-12-28 1-16</inkml:trace>
  <inkml:trace contextRef="#ctx0" brushRef="#br5" timeOffset="341738.1704">3712 10046 122 0,'0'0'43'16,"-16"-17"-2"-16,29 17 0 15,-13 0-40-15,37-19-4 16,12 15-13-16,-7-20-16 15,28 11-9-15,-3-15 0 16,18 4-2-16</inkml:trace>
  <inkml:trace contextRef="#ctx0" brushRef="#br5" timeOffset="342143.2109">4820 9918 104 0,'10'-10'40'15,"-10"10"0"-15,0 0 0 16,5 28-35-16,-5 7-2 16,-5 7-2-16,4 7 1 15,0 3-2-15,2 0 0 16,5-3-2-16,4-15-3 15,15 0-13-15,-10-31-21 16,18-4-1-16,-6-22 0 16,11-1 1-16</inkml:trace>
  <inkml:trace contextRef="#ctx0" brushRef="#br5" timeOffset="342279.2245">4874 9697 106 0,'-43'-31'36'15,"14"5"0"-15,10 7-10 16,8-6-59-16,26 8-4 15,10-12 1-15,20 6-3 16</inkml:trace>
  <inkml:trace contextRef="#ctx0" brushRef="#br5" timeOffset="342504.247">5360 9249 94 0,'1'33'38'0,"-8"5"1"16,8 21-1-16,-11 10-31 0,13 14-2 15,-3 4 0-15,4 9-1 16,-4-2-1-16,0-6-2 16,2-6-3-16,-3-17-7 15,13-1-19-15,-12-33-12 16,13-6 2-16,-13-25-3 15,21-8 2-15</inkml:trace>
  <inkml:trace contextRef="#ctx0" brushRef="#br5" timeOffset="342647.2613">5282 9825 98 0,'-29'-23'40'0,"12"15"0"16,5-5-1-16,12 13-21 16,29-14-17-16,5 0-11 15,27 12-25-15,-2-11-4 0,18 9 0 16,-1-9-3-16</inkml:trace>
  <inkml:trace contextRef="#ctx0" brushRef="#br5" timeOffset="343334.33">6356 9661 91 0,'16'-3'37'15,"-16"3"0"-15,6 26 1 16,-12-2-33-16,1 17 0 15,-4 1-1-15,5 9 0 16,-5 4-1-16,8 1 0 16,1-9 0-16,7-4-1 15,5-11 0-15,7-11-1 16,5-12 0-16,8-11 0 15,4-14 0-15,-1-10-1 0,1-5 1 16,-3-5-1-16,-3 1 1 16,-5-1-1-16,-7 7 1 15,-4 4-1-15,-3 10 0 16,-11 15 0-16,0 0 0 15,10 9 0-15,-10 13-1 16,1 4 2-16,1 7-1 16,5-3 0-16,0 0 0 15,6 0 0-15,2-11 0 16,5-6 1-16,3-12-1 15,3-8 1-15,-2-14-1 16,2-5 1-16,-4-11-1 0,-1-3 0 16,-6-3 1-16,-1-3-2 15,-7 7 1-15,-1-2-3 16,2 15-1-16,-4-3-4 15,14 24-8-15,-16-11-12 16,22 22-11-16,-9-6 1 16,13 13-2-16,-4-5 3 15</inkml:trace>
  <inkml:trace contextRef="#ctx0" brushRef="#br5" timeOffset="343721.3687">7404 9659 100 0,'0'0'37'15,"-32"-14"1"-15,13 29-2 0,-12 0-28 16,3 13-2-16,-4 8-2 16,3 9 1-16,-3 6-2 15,9 6 1-15,7-3-1 16,8-6-1-16,3-5 0 15,15-8-1-15,8-13 0 16,10-17 0-16,8-10-1 16,2-15 1-16,1-9 0 15,2-8-1-15,-5-2 2 16,-4-9-2-16,-7 6 0 15,-9 6 0-15,-9 6 0 16,-2 5 0-16,-8 16 0 16,3 9 0-16,-18 15 0 15,4 11 0-15,3 8-2 0,0 4 0 16,6 6-3-16,3-8-3 15,17 9-7-15,-4-26-6 16,30 7-9-16,-7-26-10 16,21-1 1-16,-3-20 0 15,14-2 3-15</inkml:trace>
  <inkml:trace contextRef="#ctx0" brushRef="#br5" timeOffset="344021.3987">7917 9689 100 0,'-19'-11'37'0,"0"17"2"16,-9 0 0-16,17 11-32 15,-8 3-2-15,11 6 0 16,7-5-2-16,11 2 0 0,9-8-1 16,10-4-1-16,9-8 0 15,4 2 0-15,-3-3-1 16,-3 1 1-16,-6 3 0 15,-10 8 0-15,-13 3 0 16,-12 6-1-16,-9 5 1 16,-9 2 0-16,-3 0-1 15,-3-1 0-15,-4-2-1 16,4-7-1-16,6 4-5 15,-2-17-9-15,21 13-7 16,-12-21-16-16,16 1-1 16,0 0-3-16,17-6 3 15</inkml:trace>
  <inkml:trace contextRef="#ctx0" brushRef="#br5" timeOffset="344820.4786">9228 9769 74 0,'0'0'35'15,"-19"-15"1"-15,0 14 1 16,-18-9-28-16,10 15 0 15,-15-5-1-15,4 10-2 16,-4 4-1-16,4 12-1 16,3 3 0-16,4 10-1 15,8 2 0-15,11 3-1 16,7-5 0-16,11 0 0 15,13-10 0-15,13-13 0 16,9-10-1-16,8-14 0 16,12-20 0-16,1-11 0 15,4-20 0-15,0-9 0 16,-4-11-1-16,-7-6 0 15,-8-3 0-15,-13 4-1 0,-9 9 1 16,-13 8-1-16,-14 19 1 16,-8 19-1-16,-15 23 1 15,-7 23 0-15,-6 21 1 16,1 20 0-16,4 16-1 15,7 10 1-15,13 5-2 16,13-6-2-16,20-4-2 16,7-19-8-16,36-3-7 15,-5-31-11-15,24 1-9 16,-6-26 1-16,11-1-1 15,-11-18 3-15</inkml:trace>
  <inkml:trace contextRef="#ctx0" brushRef="#br5" timeOffset="345125.5091">9921 9729 105 0,'-34'-15'38'15,"-14"-2"2"-15,9 16-2 16,-3 2-34-16,2 12 1 16,5 6-1-16,8 13 0 15,6 4 0-15,10 6-1 16,4-2 0-16,14-2-1 15,8-6 0-15,11-5 1 16,7-12-3-16,6-12 0 16,1-8 0-16,5-12 0 15,-5-8 0-15,-5-8 0 16,-6-4 0-16,-10-4 0 15,-10 0 0-15,-9 0 0 0,-5 9-3 16,-10 7-1-16,-1 12-2 16,-8 2-5-16,16 22-6 15,-12-11-6-15,28 23-12 16,-5-11-4-16,22 8 0 15,-1-8 2-15</inkml:trace>
  <inkml:trace contextRef="#ctx0" brushRef="#br5" timeOffset="345350.5316">10395 9593 101 0,'-4'-17'38'16,"-7"26"1"-16,-14 4 0 15,7 13-32-15,-7 11-2 0,4 12-1 16,-1 6-1-1,7 6-1-15,7-6 0 0,10-3-1 16,9-7-1-16,2-14-3 16,16-8-9-16,-3-31-15 15,17-2-12-15,-7-24-1 16,10 0-1-16,-12-20 2 15</inkml:trace>
  <inkml:trace contextRef="#ctx0" brushRef="#br5" timeOffset="345757.5723">10542 9406 104 0,'0'0'40'16,"0"0"1"-16,7 22 0 16,-4-8-35-16,16 4-1 0,0 3 0 15,4 7-1-15,-7 8 0 16,-4 4-1-16,-4 6-1 15,-8 6-2-15,-11 4 0 16,-5 0 0-16,-2-3 0 16,-3-7 0-16,3-9 0 15,7-9 0-15,7-18 0 16,4-10 0-16,21-25 0 15,4-9 0-15,8-10 0 16,3-4 0-16,1-5 0 16,0 2 0-16,-3 8 0 15,-5 7 0-15,-7 11 0 16,-7 11 0-16,-4 17 0 15,-1 13 0-15,0 9 0 0,-2 9 0 16,5 6 0-16,4 2-4 16,9 5-4-16,-4-15-7 15,22 11-4-15,-12-29-8 16,18 8-10-16,-5-25-4 15,5-1 1-15,-5-19 3 16</inkml:trace>
  <inkml:trace contextRef="#ctx0" brushRef="#br5" timeOffset="346222.6188">11309 9590 108 0,'-36'4'39'16,"-15"3"3"-16,7 21-2 16,-11 1-33-16,18 10-2 15,11 0-2-15,13 4 0 0,13-8-1 16,15-2 0-16,13-14-2 15,9-9 1-15,9-9-1 16,1-12 0-16,3-12 0 16,-4-6 1-16,-3-10-1 15,-5-1 0-15,-8-3 0 16,-4-2 0-16,-6 8 0 15,-7 4 0-15,-1 12 0 16,-4 8-1-16,-8 13 1 16,5 26 0-16,-10 12 0 15,-4 17-1-15,-10 20 1 16,0 14 0-16,-6 11-2 15,-7 12 3-15,-3 3-3 16,-3-5 3-16,-1-3-2 16,4-13 1-16,0-17-1 0,5-18 2 15,1-19 0-15,1-20-1 16,6-23 1-16,1-15-1 15,6-17 1-15,1-17-1 16,10-9-1-16,-1-12-4 16,15 1-1-16,3-9-7 15,21 20-3-15,-10-13-10 16,32 28-10-16,-9-3-4 15,17 18 0-15,-4 3 3 16</inkml:trace>
  <inkml:trace contextRef="#ctx0" brushRef="#br5" timeOffset="346388.6354">11910 9910 125 0,'0'0'45'16,"-22"-8"-2"-16,-2-6-1 16,9-7-42-16,-2 11 0 15,-4-9-8-15,21 19-10 16,-31-15-14-16,31 15-11 15,-17-3-1-15,17 3-1 16,-17 16 0-16</inkml:trace>
  <inkml:trace contextRef="#ctx0" brushRef="#br5" timeOffset="507647.7597">2125 11545 52 0,'0'0'30'16,"0"0"-7"-16,4 12 0 15,-4-12-9-15,11 7-8 0,2-7-1 16,11 2-2 0,0-8 0-16,14 3 0 0,2-8-1 15,8 0 0-15,2-5-1 16,0-2 0-16,-2 0-1 15,-8-2 2-15,-2 0-1 16,-12-2 0-16,-7-5 0 16,-13 4 0-16,-11 0 0 15,-12 5 1-15,-12 3 0 16,-9 7-1-16,-6 8 1 15,-9 10 0-15,-1 12 0 16,-5 7 0-16,7 10 0 16,4 5 1-16,10 4-2 15,11 4 1-15,16-7-1 16,13 0 0-16,18-10 0 0,20-8-4 15,19-9 0-15,12-21-8 16,23 1-25-16,-4-19-1 16,15 2 1-16,-9-18-2 15</inkml:trace>
  <inkml:trace contextRef="#ctx0" brushRef="#br5" timeOffset="508204.8154">3078 11325 57 0,'-24'-3'33'15,"1"-7"0"-15,7 7-1 16,-6-4-29-16,22 7 0 16,-16-9-1-16,16 9-1 0,0 0 1 15,0 0 0-15,0 0 1 16,0 0 0-16,0 0-1 15,0 0 1-15,-12-4 0 16,12 4-1-16,-15 7 1 16,15-7-1-16,-20 22 0 15,7 2-1-15,-5 9 0 16,5 9 1-16,1 9-1 15,4 6 1-15,2 1-2 16,8-1 0-16,5-11 1 16,8-9-1-16,7-20 1 15,7-16 0-15,4-13 0 16,5-21-1-16,0-8 0 15,3-10 2-15,-2-5-2 0,-1-3 2 16,-2 3-2-16,-6 6-1 16,-7 6 1-16,-3 10 0 15,-7 13 0-15,-13 21 0 16,10 3 0-16,-11 26 0 15,-8 15 0-15,3 19 2 16,-4 13-2-16,-2 13 0 16,0 8 1-16,-4 2-1 15,0 1 1-15,-1 0-1 16,-3-11 1-16,-3-9-2 15,0-14 1-15,-1-11 1 16,2-18-3-16,-2-21-5 16,24-16-28-16,-23-16-3 15,23-16 0-15,2-21-2 16</inkml:trace>
  <inkml:trace contextRef="#ctx0" brushRef="#br5" timeOffset="508386.8336">3758 11632 89 0,'-3'10'38'16,"-1"6"2"-16,-17-8-4 15,-7-6-52-15,-1 10-22 16,-7-9-1-16,2 1 0 15,-5-6 0-15</inkml:trace>
  <inkml:trace contextRef="#ctx0" brushRef="#br5" timeOffset="508534.8484">2696 11943 91 0,'-31'5'40'0,"31"-5"-12"15,15-33-28-15,12-2-38 16,20-6-4-16,4-6 3 15</inkml:trace>
  <inkml:trace contextRef="#ctx0" brushRef="#br6" timeOffset="512748.2697">4581 10945 61 0,'0'0'36'16,"-7"-15"-3"-16,7 15-1 16,-10 15-28-16,9 4 1 15,-2 9-2-15,7 13-3 16,-4 8 2-16,4 14-1 15,-2 5 0-15,2 9 1 16,0 1-1-16,-2 1 1 16,-1-5-2-16,0-9-3 15,7-5-5-15,-10-22-25 0,10-13-1 16,-8-25-2-16,23-3 1 15</inkml:trace>
  <inkml:trace contextRef="#ctx0" brushRef="#br6" timeOffset="513049.2998">4541 10995 67 0,'-3'-18'36'0,"6"-2"0"15,15 11-1-15,6-3-29 16,18 9-1-16,7 1-1 15,6 10-1-15,2 7 0 16,5 8-2-16,-9 10 0 0,-7 10-2 16,-9 9 2-16,-12 9-2 15,-17 8 2-15,-13 3 0 16,-13 1-1-16,-13 2 2 15,-15-4-2-15,-5-8 0 16,-1-10-1-16,0-16-1 16,7-8-2-16,2-24-24 15,21-7-7-15,4-17-3 16,27-7 1-16</inkml:trace>
  <inkml:trace contextRef="#ctx0" brushRef="#br6" timeOffset="513395.3344">5299 11222 63 0,'0'0'36'16,"0"0"-2"-16,-18 4 1 15,3 13-27-15,-11-2-2 16,9 16 0-16,-9 2-2 15,7 9 0-15,3-1-1 16,6 4 0-16,8-7-1 16,11-3 0-16,6-8 0 15,14-10-1-15,5-12 0 16,11-10 0-16,2-10-1 15,2-8 1-15,-4-9-1 16,-5-4 0-16,-11-1 0 16,-11-2-2-16,-10 3-2 15,-17 3-1-15,-5 9-1 0,-15 2-2 16,8 12-6-16,-11-1-23 15,12 12 0-15,2-3 0 16,18 2 3-16</inkml:trace>
  <inkml:trace contextRef="#ctx0" brushRef="#br6" timeOffset="513797.3746">5808 11198 76 0,'0'0'37'16,"0"20"-1"-16,0-20 1 16,25 3-34-16,-3-7 0 15,9-2 0-15,1-4-1 16,3-4 0-16,-5-1-1 15,1-4 1-15,-8 0-1 16,-4-1-1-16,-10 2 1 16,-7 0 0-16,-9 7 0 15,-6 2-1-15,-7 5 0 16,-7 12 1-16,-4 8-1 15,0 10 1-15,-6 9-1 16,5 8 1-16,3 6-1 16,11-1 1-16,9-4 0 15,16-6-1-15,12-13 0 0,23-14-2 16,25-9-11-16,3-24-23 15,25-7-1-15,-4-17-1 16,11 1-1-16</inkml:trace>
  <inkml:trace contextRef="#ctx0" brushRef="#br6" timeOffset="514071.402">6594 10986 85 0,'-40'22'37'16,"-9"-1"1"-16,6 8-1 15,5-5-33-15,10 1 1 16,13-5-1-16,13-4-2 15,16-9 0-15,17-7 0 16,10-6-1-16,6-1-1 0,4-1 1 16,-4 2-1-16,-6 5 1 15,-8 9 0-15,-14 9-1 16,-16 10 1-16,-15 8-1 15,-11 6 0-15,-8 3 0 16,-5 1 0-16,-1-4-1 16,3-6-2-16,13 2-15 15,-1-24-20-15,20-3-1 16,2-10-1-16,22-17 0 15</inkml:trace>
  <inkml:trace contextRef="#ctx0" brushRef="#br6" timeOffset="514550.4499">7724 10574 62 0,'0'0'36'15,"6"18"0"-15,-16 12 0 16,2 22-13-16,-9 5-22 15,3 10-1-15,-4 9 2 16,4 6-2-16,-3-2 1 16,5 0-2-16,1-7 1 15,5-8-2-15,10-2-14 16,-6-20-20-16,11-10 0 0,-4-19-1 15,7-8 1-15</inkml:trace>
  <inkml:trace contextRef="#ctx0" brushRef="#br6" timeOffset="514718.4667">7539 11147 83 0,'-20'-8'38'16,"1"0"-1"-16,19 8-1 16,0 0-31-16,20-3-1 15,14-5-3-15,17-6-2 16,15 6-18-16,4-21-19 15,16 0 2-15,-1-10-1 16,3-1 0-16</inkml:trace>
  <inkml:trace contextRef="#ctx0" brushRef="#br6" timeOffset="515086.5035">8292 10566 90 0,'-31'26'38'15,"2"14"1"-15,-12 4 0 16,7 10-33-16,1 4 0 15,5 9-3-15,0-2 0 16,6 2-1-16,5-5 0 16,7-4-1-16,7-7-1 15,11-11 0-15,4-12 1 16,8-12-1-16,7-15 0 15,5-12 1-15,3-11-1 16,3-8 0-16,-3-4 1 0,-4 2-1 16,-5 1 0-16,-4 6 0 15,-8 11 0-15,-14 14 0 16,10 10 0-16,-12 17 0 15,-5 7 0-15,-1 9-1 16,4 6 1-16,4 1-2 16,10 1-3-16,4-15-4 15,26-3-28-15,-5-24-4 16,19-7 1-16,-4-18-2 15</inkml:trace>
  <inkml:trace contextRef="#ctx0" brushRef="#br6" timeOffset="515416.5365">8736 11105 92 0,'-3'10'39'16,"17"4"-2"-16,4-21-7 15,12 7-26-15,13-11 0 16,13-4-1-16,1-6-1 15,-1-3 0-15,1-3 0 16,-12 2 0-16,-13-2-1 16,-15 5 1-16,-17 3-1 15,-13 7 1-15,-15 6-1 16,-11 11 2-16,-12 8-2 15,-1 7-1-15,0 12 2 16,1 7-1-16,7 3 1 16,10 2-2-16,15-1 2 15,15-7-3-15,18-7-1 0,15-17-5 16,31 1-31-16,-2-23-4 15,22-1 1-15,7-14-2 16</inkml:trace>
  <inkml:trace contextRef="#ctx0" brushRef="#br6" timeOffset="516187.6136">10259 10955 41 0,'-16'-10'34'0,"3"12"1"0,-14 1 1 16,0 15-12-16,-16-7-18 15,10 12 0-15,-7-3 0 16,8 5-1-16,1-5-1 15,15 1 0-15,6-8-2 16,10-13 0-16,26 12 0 16,4-16-1-16,8 1 0 15,6-2-1-15,1 3 1 16,-2 6-1-16,-8 0 1 15,-12 13-1-15,-9 9 0 16,-14 3 1-16,-8 4-1 16,-8 2 1-16,-3-2-2 15,-1-8-1-15,6 0-8 16,1-24-27-16,13-1 0 15,18-37-1-15,6-1-2 0</inkml:trace>
  <inkml:trace contextRef="#ctx0" brushRef="#br6" timeOffset="516398.6347">10698 10443 92 0,'-21'23'38'0,"4"20"-1"15,-10 5 2-15,15 17-34 16,-12 4-3-16,6 5-1 15,4 1 1-15,8 2-2 16,-1-1 0-16,7-8-3 16,4-1-2-16,-5-18-30 0,11 0-4 15,-5-20 1-15,4-6-1 16</inkml:trace>
  <inkml:trace contextRef="#ctx0" brushRef="#br6" timeOffset="516879.6828">10457 10953 78 0,'-14'-10'38'16,"14"10"-1"-16,0 0 2 16,29 11-33-16,2-10-1 15,16 0-1-15,10-4 0 16,10-1 1-16,10-6-2 15,5-1 1-15,0-2-2 0,-5 2 1 16,-8 2-2-16,-8 2 1 16,-17 4-1-16,-13 7-1 15,-14 5 0-15,-14 9-1 16,-15 5 1-16,-8 6-1 15,-8 5 1-15,-2 4-1 16,1 0 1-16,9-1 0 16,4 0 0-16,14-8 1 15,10-7-1-15,12-7 1 16,11-13-1-16,7-9 1 15,8-9-1-15,-1-10 0 16,0-4 0-16,-7-8 0 16,-10-2 1-16,-9-1 0 15,-15 2 0-15,-15 5 0 0,-13 5-1 16,-9 7 1-16,-7 9-1 15,-1 9 1-15,3 8-2 16,2 5-2-16,15 3 0 16,6 2-4-16,23 4-3 15,-8-18-24-15,43 10-7 16,-2-15-1-16,18 4 1 15</inkml:trace>
  <inkml:trace contextRef="#ctx0" brushRef="#br6" timeOffset="517197.7146">11661 10867 90 0,'-12'14'39'0,"-9"-8"-1"16,3 10 0-16,-5-1-31 0,7 10-2 16,-4 3 0-16,8 10-2 15,1 1 0-15,9 6-1 16,6-3 0-16,10-4 0 15,8-9-1-15,10-7 0 16,7-18 0-16,-1-13-1 16,7-13 0-16,-4-10 1 15,-6-6-1-15,-9-5 0 16,-7-1 0-16,-14 3 2 15,-15 6-2-15,-9 10 0 16,-9 9 0-16,-2 6-1 16,-5 10-2-16,1 2-4 15,19 15-14-15,-8-14-20 16,23-3-1-16,0 0-2 15,34-14 3-15</inkml:trace>
  <inkml:trace contextRef="#ctx0" brushRef="#br6" timeOffset="517414.7363">12351 10164 105 0,'-33'23'40'15,"13"15"4"-15,-11 5-5 16,12 14-34-16,-9 14-3 15,5 13 2-15,-1 6-4 16,2 7 2-16,5-2-4 0,4-9-7 16,24 0-28-1,-11-19-6-15,14-5 1 0,-3-18-3 16</inkml:trace>
  <inkml:trace contextRef="#ctx0" brushRef="#br6" timeOffset="518201.815">13062 10737 87 0,'-5'25'37'0,"-3"-3"-1"16,5 12-3-16,-11-2-27 15,9 11-2-15,-5-2 0 0,6 6-1 16,0-2 0-16,2 0-1 15,2-8 0-15,4-4-2 16,-1-7 1-16,2-11 0 16,-5-15 0-16,15 2-1 15,-7-14 1-15,3-10-1 16,-4-7 0-16,2-6 0 15,0-6 1-15,-1-5 1 16,1-4-2-16,1 2 2 16,2 4-2-16,0 5 1 15,2 6 0-15,1 8 0 16,4 11-1-16,1 7 0 15,2 12 0-15,3 6 0 16,-2 7 0-16,-2 5-1 0,0 3 1 16,-3 0-2-16,-7 2 1 15,-7 0 0-15,-1 0 0 16,-15 0 0-16,-4-2 0 15,-6-4 0-15,-11-2 1 16,0-1 0-16,-1 1 0 16,-3-3 0-16,2 3 0 15,4 4 1-15,2 5-1 16,1 5 0-16,3 10 0 15,0 7 0-15,-1 7 0 16,1 3 2-16,2 3-3 16,1-4-2-16,12 1-11 15,-5-19-24-15,19-9-1 16,3-21-1-16,21-12-1 15</inkml:trace>
  <inkml:trace contextRef="#ctx0" brushRef="#br6" timeOffset="518576.8525">13565 10800 98 0,'0'0'42'15,"-15"10"-3"-15,10 9 0 16,-9 3-37-16,2 6-1 15,5 4 1-15,4 5-1 16,1 1 0-16,5-1-1 16,4-7 1-16,7-5-1 15,7-7 1-15,6-10 0 0,6-13-1 16,5-10 0-16,3-9 1 15,1-7-1-15,-1-7 1 16,-2-2 1-16,-6 0-2 16,-7 5 2-16,-9 7-1 15,-4 7 1-15,-13 21-2 16,0 0 1-16,-10 14-3 15,-5 10-2-15,4 11-1 16,-4-1-4-16,11 17-11 16,-7-17-20-16,18 6-1 15,0-21 0-15,24-1 1 16</inkml:trace>
  <inkml:trace contextRef="#ctx0" brushRef="#br6" timeOffset="518872.8821">14316 10808 95 0,'-23'-8'37'0,"8"15"3"16,-9-4-3-16,11 12-30 16,-7-6-4-16,10 6 0 15,5 1-1-15,7-1-3 16,6-1 2-16,6 0-2 15,5 2 2-15,0 0-3 16,-4 1 2-16,-1 3 0 16,-8 1 1-16,-3-1 0 15,-11 3-1-15,-6-3 0 0,-2-4 0 16,-3-3-1-16,5-5-3 15,-5-16-6-15,19 8-24 16,0-22-5-16,11 0-1 16,2-14-2-16</inkml:trace>
  <inkml:trace contextRef="#ctx0" brushRef="#br6" timeOffset="519248.9197">14733 10278 104 0,'-10'30'40'0,"-15"3"3"16,6 19-3-16,-15 1-35 0,12 7-1 16,4 5-1-16,5 4-1 15,4-3-1-15,2-2-1 16,6-6 0-16,5-11-1 15,9-9 0-15,-1-9-1 16,5-11 1-16,3-14-1 16,-2-8 3-16,5-11 1 15,1-5-1-15,-1-5 1 16,-2-3-1-16,1-2 1 15,-1 3 0-15,-3 4 0 16,3 13-2-16,-5 3 0 16,-2 15 1-16,-4 7-2 15,0 10-1-15,-3 4-3 16,8 10-10-16,-14-15-17 15,14 7-10-15,-5-14-2 0,17-4-1 16,1-16 1-16</inkml:trace>
  <inkml:trace contextRef="#ctx0" brushRef="#br6" timeOffset="519951.99">15695 10815 56 0,'0'0'38'0,"-5"17"-2"15,5-2 0-15,-9-4-11 16,9 12-20-16,-12-2-1 16,5 7-1-16,-4-4 0 15,6 3-2-15,3-4 0 16,7-4 0-16,7-9 0 15,11-6 1-15,10-10-2 16,10-7 1-16,4-7 1 16,3-8 0-16,0-3 0 15,-3 1 0-15,-8 1 0 0,-7 2 0 16,-9 9 0-1,-13 6 0-15,-10 12-2 0,0 0-1 16,-19 24 0-16,5-1-1 16,-2 5 0-16,3 4-1 15,5 1-1-15,6-3-1 16,10-1-3-16,3-15-8 15,21 3-21-15,-7-12 0 16,15-2-2-16,-6-11 1 16</inkml:trace>
  <inkml:trace contextRef="#ctx0" brushRef="#br6" timeOffset="520487.0435">16311 10919 89 0,'-11'-6'36'0,"11"6"1"15,-18 12-9-15,11 3-23 0,-3 2-2 16,6 9 1-16,-3 2-3 15,6 1 0-15,-2-2 1 16,6 0 0-16,-2-6-1 16,4-6 0-16,-5-15 0 15,15 11-1-15,-4-20 0 16,-1-6 0-16,0-5 0 15,0-8 0-15,-2-5 2 16,0-5 0-16,-1-4-1 16,0-3 1-16,-1 2 0 15,2 5 0-15,1 1 0 16,1 7 0-16,4 10-2 15,1 4 0-15,4 11 0 0,4 7 0 16,-2 11 0-16,1 2 0 16,-1 3 0-16,3 7-1 15,-5 2 0-15,-5 3-1 16,-8 1 1-16,-6 3-2 15,-6-1 2-15,-8 3-1 16,-7-1 1-16,-9-5-1 16,0 0 2-16,-5-5 1 15,5-4-1-15,1-2 0 16,4-4 0-16,5 4 0 15,4 2 0-15,4 4 1 16,1 6-2-16,2 13 2 16,-5 11-1-16,-4 5 2 15,-1 9-2-15,-4-2-5 0,10 7-14 16,-10-17-18-16,8-4 0 15,1-20-4-15,13-10 2 16</inkml:trace>
  <inkml:trace contextRef="#ctx0" brushRef="#br6" timeOffset="521412.136">17291 10885 82 0,'-22'-3'38'16,"5"12"-1"-16,-16-4-4 16,15 10-26-16,-9 2-4 15,5 8-2-15,0 0 1 16,7 4-2-16,5-2 0 15,6 3 2-15,4-3-1 16,9-6 0-16,7-7 0 16,7-5-1-16,5-9 1 15,4-9-1-15,5-10 0 16,2-4 0-16,-2-7 0 15,-3 0 0-15,-6-3 2 16,-8 2 0-16,-8 3 0 16,-11 6 1-16,-7 8-2 0,-7 5 2 15,-3 5-1-15,-3 6-2 16,4 1 0-16,15-3-2 15,-9 12 2-15,9-12-2 16,26 2 3-16,4-2 0 16,2-1 1-16,6 1 1 15,-1 1-3-15,0 2 1 16,-8 4-1-16,-6 6 1 15,-9 1-2-15,-7 4 0 16,-7 3 0-16,-3 2 0 16,-5 0 1-16,-4-1 1 15,0-1-1-15,7-4 0 16,2-5 0-16,3-12 0 15,14 0 0-15,4-12-1 0,6-8 1 16,1-4 0-16,7-3 2 16,-5-3 0-16,1 3 0 15,-5 3 1-15,-3 2-1 16,-7 12 1-16,-13 10-1 15,13 0-2-15,-12 13-1 16,-2 9-2-16,-2 12-1 16,1-3-4-16,5 16-11 15,-8-16-12-15,13 8-10 16,-3-11 2-16,16-2-3 15,0-15 3-15</inkml:trace>
  <inkml:trace contextRef="#ctx0" brushRef="#br6" timeOffset="521749.1697">18774 10301 88 0,'-6'23'38'0,"3"9"-1"16,-4 5 1-16,7 18-27 16,-14 3-8-16,1 12-1 0,-2 3-2 15,1 3-1-15,0-1-1 16,-1-7-1-16,9-3-4 15,-6-19-25-15,13 0-6 16,-2-19-1-16,9-4 1 16</inkml:trace>
  <inkml:trace contextRef="#ctx0" brushRef="#br6" timeOffset="521920.1868">18636 10896 98 0,'-24'-13'40'15,"5"15"1"-15,1-6-4 16,18 4-29-16,0 0-6 0,0 0-1 15,41-1-4-15,-2-20-4 16,27 4-28-16,-5-18-2 16,12 1 0-16,-5-16-2 15</inkml:trace>
  <inkml:trace contextRef="#ctx0" brushRef="#br6" timeOffset="522258.2206">19160 10286 97 0,'-27'25'38'0,"6"22"4"15,-9 3-3-15,12 14-32 16,-7 4-2-16,4 8-1 16,-1 0-2-16,2-1-1 0,2-4-1 15,4-8 0-15,6-13 0 16,8-10-1-16,8-15 0 15,6-13-1-15,8-15 3 16,6-13-1-16,6-8 1 16,1-7 2-16,-4-2-2 15,-5 2 2-15,-4 5-2 16,-8 7 2-16,-14 19-4 15,0 0 3-15,2 18-4 16,-15 6-2-16,6 8-1 16,-6-2-3-16,13 13-11 15,-9-18-16-15,22 5-6 16,-2-19 1-16,14-5-1 15</inkml:trace>
  <inkml:trace contextRef="#ctx0" brushRef="#br6" timeOffset="522576.2524">19325 10928 98 0,'-4'14'35'16,"4"-14"3"-16,9 11-6 15,4-18-28-15,12-5 2 16,4-2-3-16,4-4 1 15,-1-3-2-15,2 0 2 16,-11-2-3-16,-8 4 2 16,-9 4-2-16,-6 15-1 15,-26-16 1-15,0 17 0 0,-7 7 0 16,-3 8-1-16,1 8 0 15,3 4-1-15,5 4 1 16,9 2-1-16,7 0 1 16,13-6-4-16,14 3-10 15,0-21-19-15,25 3-6 16,3-15 0-16,19-3-3 15</inkml:trace>
  <inkml:trace contextRef="#ctx0" brushRef="#br6" timeOffset="523237.3185">20231 10262 67 0,'0'0'37'0,"0"0"-2"0,-6 22 2 16,8 18-14-16,-7 3-20 16,0 13 1-16,-3 9 0 15,4 11 0-15,-7 5-1 16,7 3-2-16,-2-6 1 15,5-6-1-15,1-9 0 16,5-11-1-16,5-12 0 16,1-10-2-16,3-15 2 15,5-8 0-15,-2-9 0 16,3-9 0-16,-3-8 0 15,-3-1 0-15,-2-5 1 16,-1 0 1-16,1-3-1 16,1 0 1-16,2 6-1 15,0 7 1-15,3 3-1 0,2 11 1 16,0 8-3-16,-3 8-1 15,-1 8 1-15,-7 3-1 16,-5 5 1-16,-8 4-1 16,-8 1 1-16,-9-6-1 15,-7-3 2-15,-1-5-1 16,1-2-2-16,-1-14-3 15,17 2-14-15,-8-19-16 16,22-5-2-16,2-13-2 16,21-1 3-16</inkml:trace>
  <inkml:trace contextRef="#ctx0" brushRef="#br6" timeOffset="523956.3904">20861 10891 100 0,'-13'0'37'16,"1"6"1"-16,-11-7-3 16,5 10-29-16,-12-4-2 15,4 10-2-15,-2 1 1 16,2 8-2-16,0 4 2 15,6 2-2-15,3 1 0 16,10-1 0-16,8-5 0 16,9-5 0-16,12-10 0 15,7-7-1-15,9-11 1 0,4-10-2 16,1-6 2-16,2-8-1 15,-9-4 1-15,-5-1 1 16,-11-2-1-16,-12 3 1 16,-8 5-1-16,-10 5 1 15,-9 5-1-15,-6 8 2 16,-1 9-3-16,0 6 0 15,6 5 0-15,4 5 0 16,8 2-1-16,9 4 2 16,10-6-2-16,11 2 1 15,11-6 0-15,7-1 0 16,6-6 0-16,3-2 0 15,2-2 0-15,-7-3 0 16,-3 2 0-16,-11-1 0 16,-11 2 0-16,-19 3 0 0,0 0 1 15,-10 12-1-15,-8-1-1 16,-7 9-1-16,-2 3 2 15,2 6-2-15,6 3 2 16,1 3-2-16,12-2 2 16,8-2-1-16,11-5 1 15,12-6 1-15,7-11-1 16,5-8 0-16,2-8 1 15,0-11-1-15,-3-6-1 16,-4-6 1-16,-7-7 1 16,-12-1 1-16,-8-1-2 15,-6 3 1-15,-12 3-2 16,-1 4 1-16,-3 8-3 15,-3 1 0-15,11 14-8 0,-8-11-6 16,17 17-9-16,0 0-12 16,12-13 0-16,1-1-2 15,11 0 3-15</inkml:trace>
  <inkml:trace contextRef="#ctx0" brushRef="#br6" timeOffset="524175.4123">21577 10416 110 0,'-3'-13'37'0,"3"13"2"15,-20 18-5-15,11 12-29 16,-3 8-1-16,4 15 0 16,0 7-2-16,1 9 0 0,-1 2-2 15,8 0-1-15,0-4 0 16,5-9-3-16,6-4-3 15,-5-21-16-15,18 2-16 16,-5-25-1-16,13-2 0 16,-3-19 1-16</inkml:trace>
  <inkml:trace contextRef="#ctx0" brushRef="#br6" timeOffset="524431.4379">21768 10737 108 0,'-22'-4'40'0,"-7"3"0"16,7 15-2-16,-11-3-30 15,9 5-3-15,2 2-1 0,4 3-1 16,5 0 0 0,5 4-1-16,6-5 0 0,5 0 0 15,9-1-4-15,8-4 1 16,9-4 0-16,2 0-3 15,6-5 1-15,2-6-4 16,8 5-5-16,-10-16-14 16,11 10-12-16,-13-16-4 15,7 6 1-15,-10-11 1 16</inkml:trace>
  <inkml:trace contextRef="#ctx0" brushRef="#br6" timeOffset="524753.4701">22001 10337 82 0,'0'0'40'0,"-4"-15"1"16,20 8 0-16,2-10-14 15,16 6-22-15,2 2 0 16,4 6-1-16,-4 3 0 16,0 5-1-16,-7 7 0 15,-7 5-3-15,-7 5 0 16,-10 2 0-16,-7 7 0 15,-8 2 0-15,-6 2 0 16,-4 3 0-16,1 5-6 16,-6-9-6-16,22 15-12 0,-17-14-16 15,21 6-2-15,-5-8 0 16,18 6 0-16</inkml:trace>
  <inkml:trace contextRef="#ctx0" brushRef="#br6" timeOffset="524889.4837">22188 11106 114 0,'-35'28'42'0,"5"2"1"15,-5-12-4-15,11-11-43 16,12 7-16-16,-4-21-20 16,16 7-3-16,-8-15 0 15,8 15-2-15</inkml:trace>
  <inkml:trace contextRef="#ctx0" brushRef="#br6" timeOffset="526795.6743">21625 12709 2 0,'0'0'17'15,"29"0"0"-15,-11 0-1 16,3-2-7-16,10 4 1 0,2-7 1 15,10 6 0-15,0-10 0 16,12 7 0-16,-2-11-1 16,17 7-2-16,-1-11-1 15,16 2-1-15,2-4-1 16,14 2 0-16,1-1 0 15,9 3-1-15,0-1-1 16,4 3-3-16,3 2 2 16,0 0-2-16,-6 1 1 15,1 1 0-15,-4-2 0 16,-5 0 0-16,-6 0-1 15,-4 2 2-15,-7-1-3 16,-10-1 1-16,-6 3-2 16,-5-2-3-16,-7 5 1 0,-8-7-6 15,2 12-8-15,-19-9-15 16,2 7 1-16,-11-1 0 15,-6 4 1-15</inkml:trace>
  <inkml:trace contextRef="#ctx0" brushRef="#br6" timeOffset="527261.7209">24337 12404 8 0,'12'-8'19'15,"-7"-3"-2"-15,0-6-6 16,5 8 3-16,-11-3 2 16,1 12-1-16,0-12 0 15,0 12 2-15,0 0-4 16,0 0-3-16,-14 8-4 15,11 5-1-15,-2 3 1 16,4 12-2-16,-4 6 0 16,6 15-1-16,-1 10 1 15,4 12-1-15,-3 10 0 16,7 12-1-16,-8 6-1 0,5 1-1 15,-3-1 0-15,-1-5 0 16,0-7 0-16,0-9 0 16,3-11 0-16,-2-15-2 15,9-4-8-15,-8-21-26 16,12-2 1-16,-7-14-2 15,5-2 1-15</inkml:trace>
  <inkml:trace contextRef="#ctx0" brushRef="#br6" timeOffset="527706.7654">24404 13508 48 0,'-12'-7'32'0,"-2"2"0"15,-2 5-1-15,-12-9-21 16,2 12-3-16,-15-10-2 16,1 4-2-16,-13 0 1 15,-3-1-2-15,-7-1 0 16,-6-1 0-16,-9 2 0 15,-4 0 1-15,-13 0-1 0,-4 2 0 16,-13 0 1-16,-2 4-1 16,-10-2 0-16,-8 5-1 15,-7 0 0-15,-7 3 0 16,-2 4 0-16,5 0-1 15,-3 0 0-15,9-1 0 16,7-3 0-16,9-8-5 16,29 3-27-16,3-16-3 15,30 0-2-15,8-14 0 16</inkml:trace>
  <inkml:trace contextRef="#ctx0" brushRef="#br6" timeOffset="527984.7932">21759 12788 62 0,'-14'-7'35'16,"14"7"0"-16,-12 19-2 16,14 20-23-16,-9 6-4 15,10 23-2-15,-3 7-1 16,5 16 0-16,-3 12-4 15,-3-3-28-15,8 14-5 16,-8-11-2-16,7 3-3 0</inkml:trace>
  <inkml:trace contextRef="#ctx0" brushRef="#br6" timeOffset="528644.8592">21811 13659 23 0,'14'-13'22'0,"-5"1"-11"16,5-1 7-16,-3 7-9 15,-11 6 1-15,18-3-1 16,-18 3 0-16,10 27 1 16,-15-2-1-16,7 21 0 15,-11 3-2-15,2 21-3 16,-5 6-1-16,3 21 0 15,-7 7-1-15,3 21 0 16,-4 10 1-16,1 18-1 16,-8 14 0-16,0 20 2 15,-6 14-2-15,-1 15-1 16,-9 7 0-16,-1 13-1 0,-1-1 1 15,5-2-1-15,0-13 1 16,8-16-2-16,5-21-5 16,-1-34-30-16,17-27 0 15,-1-47-2-15,11-35 1 16</inkml:trace>
  <inkml:trace contextRef="#ctx0" brushRef="#br6" timeOffset="529349.9297">24161 13373 21 0,'13'0'28'0,"3"10"2"16,2 17-2-16,-9 9-10 0,10 29-6 15,-10 14-2-15,12 30 0 16,-7 15-3-16,6 31-1 16,-9 14-1-16,5 22-2 15,-10 12-1-15,3 17-1 16,-7 2 0-16,-2 5 0 15,-4-4-2-15,2-10 0 16,3-18 1-16,1-20-3 16,10-22-1-16,-3-41-25 15,17-9-8-15,-6-35-1 16,7-15 1-16</inkml:trace>
  <inkml:trace contextRef="#ctx0" brushRef="#br6" timeOffset="529965.9913">24435 16318 42 0,'11'2'30'0,"-11"-2"-5"16,2 30-2-16,-8-8-9 16,12 23-3-16,-6-2-5 15,2 16 0-15,-1-2-3 16,0 7 0-16,-3-3-3 15,1 1 1-15,2-5-4 16,-2-5 0-16,6 1-8 16,-10-14-23-16,15 0-1 15,-1-12 0-15,7-7 0 16</inkml:trace>
  <inkml:trace contextRef="#ctx0" brushRef="#br6" timeOffset="530785.0732">20278 17407 26 0,'-32'-6'28'16,"11"-2"3"-16,6 3-16 15,1 0-6-15,14 5-1 16,6-14 1-16,14 9-2 16,7-3-2-16,13 1 0 15,10-1 0-15,17-1-1 16,14-5-2-16,13 0 0 15,21-1 0-15,17 0-1 16,11 1 0-16,16-2 0 0,15 2-1 16,15 3-1-16,11-1 1 15,14 4 0-15,5 1 0 16,11-1 0-16,12-1 0 15,9-5 1-15,8 1-1 16,13-6 0-16,9-1 1 16,5-4-1-16,3 0 1 15,4 4 0-15,-14 2-2 16,-15-5-9-16,-9 9-24 15,-28 0-4-15,-26 0 2 16,-31-4-2-16</inkml:trace>
  <inkml:trace contextRef="#ctx0" brushRef="#br6" timeOffset="531416.1363">21658 16225 24 0,'0'0'30'0,"11"-3"3"15,11-1-1-15,16 6-27 16,7-4 1-16,19 8 0 15,11-11 0-15,19 8 1 16,18-9-1-16,26 6-2 16,12-7 1-16,17 1-2 15,9 0 0-15,15 3-2 16,0 0 0-16,1-1-5 16,3 7-25-16,-20-9-7 15,-6 4 0-15,-22-15-1 16</inkml:trace>
  <inkml:trace contextRef="#ctx0" brushRef="#br7" timeOffset="538208.8155">22314 11917 36 0,'-1'-11'31'15,"0"1"1"-15,-6-9-7 16,7 19-7-16,-14-19-4 15,14 19-4-15,-29-5-2 16,15 13-2-16,-13 4-2 16,2 14-1-16,-6 5 1 15,-1 16-1-15,0 7 0 0,3 9 0 16,7 3-1-16,7 8 2 15,11-4-2-15,14-2-1 16,12-4-1-16,9-15-4 16,19-2-25-16,4-25-8 15,15-7 0-15,2-20-3 16</inkml:trace>
  <inkml:trace contextRef="#ctx0" brushRef="#br7" timeOffset="538716.8663">22308 11882 54 0,'0'0'32'0,"0"0"-5"0,0 0-1 16,0 0-12-16,20 0-3 16,1-8 0-16,23 9-2 15,13-12-1-15,20 3-2 16,22-9-1-16,25 1 1 15,19-5-4-15,21 1 2 16,11-1-3-16,12 1 1 16,2 3-2-16,-2 4 2 15,-6 8-3-15,-15 2-1 16,-13 9-3-16,-23-5-8 15,-2 10-25-15,-33-9-2 16,-10 3 0-16,-24-9 0 16</inkml:trace>
  <inkml:trace contextRef="#ctx0" brushRef="#br7" timeOffset="539250.9197">22417 12475 78 0,'74'4'38'15,"13"-13"0"-15,22 8 1 0,10-14-32 16,23 3 0-16,4-5-5 15,14-1 1-15,-3 0-3 16,9-3 0-16,-5-4-1 16,-1 1-1-16,-9-6 0 15,-12-2-4-15,-1 9-19 16,-29-12-13-16,-15 11 0 15,-28-5-1-15,-17 13 1 16</inkml:trace>
  <inkml:trace contextRef="#ctx0" brushRef="#br7" timeOffset="539955.9902">24700 11703 65 0,'0'0'36'0,"0"0"-2"16,-17-15-7-16,17 15-10 16,-21 5-7-16,7 12-2 15,-10 1-1-15,-4 9-4 16,-7 3 2-16,-2 11-3 15,-1 1 0-15,6 5-1 16,3 2 1-16,11-4-2 16,14-5 1-16,12-4-1 15,16-7-1-15,10-10-2 16,12 3-6-16,-7-16-30 15,14 4 0-15,-14-13-1 0,3 5-1 16</inkml:trace>
  <inkml:trace contextRef="#ctx0" brushRef="#br7" timeOffset="540468.0414">24107 11816 69 0,'-11'3'35'16,"11"-3"-1"-16,10 9 0 15,12-7-33-15,14-1-2 16,10-1-1-16,11 6-9 16,-2-8-21-16,11 1-1 15,-5-3-1-15,-3 4 0 16</inkml:trace>
  <inkml:trace contextRef="#ctx0" brushRef="#br7" timeOffset="540680.0626">24026 12019 72 0,'0'0'36'0,"30"0"-1"15,12-12 0-15,24-2-33 16,-2-1-1-16,8 0-2 15,5 6-6-15,-19-3-27 16,-1 9 0-16,-19-2-1 16,-10 11 0-16</inkml:trace>
  <inkml:trace contextRef="#ctx0" brushRef="#br7" timeOffset="540860.0806">23950 12233 83 0,'17'7'39'0,"9"-18"-3"16,23 2 1-16,15-10-38 16,-2-7-28-16,15 3-7 15,0-6 0-15,0 9-2 16</inkml:trace>
  <inkml:trace contextRef="#ctx0" brushRef="#br3" timeOffset="1.09354E6">1333 12150 49 0,'-13'-15'34'16,"-6"-4"3"-16,0 10-3 16,-16-3-24-16,9 17-2 15,-13 1-2-15,2 14-1 16,-10 9-2-16,1 14 1 15,-4 7-1-15,3 8-1 0,6 2 1 16,7 3-1-16,11-3 0 16,11 0-1-16,13-5 0 15,18-8-1-15,12-5 1 16,19-10-1-16,7-12 1 15,10-9-1-15,4-11 0 16,4-11 0-16,-4-9 0 16,-8-5-1-16,-7-4 1 15,-14 3 0-15,-13 1 0 16,-11 4 0-16,-13 9 0 15,-5 12 0-15,-12-2 0 16,-4 15 0-16,-1 4 1 16,3 8-1-16,-2 2-1 15,10 0 0-15,6 1-3 0,7-12-2 16,16 3-8-16,-3-20-23 15,24 1 0-15,-11-17-1 16,18 2 1-16</inkml:trace>
  <inkml:trace contextRef="#ctx0" brushRef="#br3" timeOffset="1.09387E6">1820 12509 49 0,'-2'-26'36'0,"4"14"0"16,-14-2-1-16,12 14-21 16,-27 10-5-16,16 8-2 15,-4 5-3-15,2 11 0 16,1 6-2-16,3 2-1 15,4 0 0-15,3 0 0 16,4-5 0-16,2-6 1 0,1-11-1 16,5-9 0-16,-10-11 1 15,23-9-1-15,-8-14 0 16,3-9-1-16,-3-6 1 15,3-5-1-15,0 0 1 16,-2 0-1-16,-2 6 0 16,1 7 0-16,-1 10 0 15,0 5-1-15,1 9-1 16,3 5-3-16,5 9-2 15,2-8-6-15,14 16-25 16,-4-10 0-16,12 6 0 16,-4-8 1-16</inkml:trace>
  <inkml:trace contextRef="#ctx0" brushRef="#br3" timeOffset="1.09426E6">2439 12476 68 0,'0'0'38'16,"-30"-20"-1"-16,8 20 2 15,-15-7-29-15,5 13-3 16,-8 5-3-16,6 8 0 15,-2 4 0-15,8 5-2 16,3 0 1-16,13 2-1 16,7-2-1-16,10-6 1 15,7-2-1-15,10-12 0 16,9-7-1-16,5-7 0 15,2-6 0-15,2-8 0 16,-1-4 0-16,-4-4 0 0,-4-1 0 16,-1 2 0-16,-13 1 0 15,-2 8 0-15,-7 2 0 16,-8 16 0-16,0 0 0 15,-3 14 1-15,-3 6-1 16,-2 10 0-16,1 4 0 16,1 1-1-16,8 3 1 15,5-5-1-15,12-10-1 16,5-10 0-16,14-11-3 15,4-16-3-15,16 1-22 16,-8-20-9-16,4 2 1 16,-9-12-1-16</inkml:trace>
  <inkml:trace contextRef="#ctx0" brushRef="#br3" timeOffset="1.09462E6">2919 12416 81 0,'-4'11'38'16,"-11"-1"0"-16,11 13 0 16,-9-4-31-16,8 9-2 15,-2-3-2-15,7 7 0 16,-2-4-1-16,7 1-1 15,-1-3 0-15,6-3 0 16,0-7-1-16,4-7 0 16,4-8-1-16,1-5 0 15,0-11-1-15,5-5 1 16,-1-5-1-16,-4-8-1 15,5 1 1-15,-4-4 0 16,-2 3 0-16,-4 2 1 16,-2 2 0-16,-4 8 2 15,-4 0 0-15,1 7 0 0,-5 14 1 16,0 0 0-16,0 0 0 15,0 0 0-15,0 0-1 16,5 24 1-16,-3-9-2 16,0 1-1-16,2 2-1 15,-4-4-4-15,9 14-19 16,-13-13-13-16,11 5-1 15,-7-20-1-15,10 20 0 16</inkml:trace>
  <inkml:trace contextRef="#ctx0" brushRef="#br3" timeOffset="1.09502E6">3426 12374 76 0,'0'0'39'16,"0"0"-1"-16,0 0 1 15,0 0-33-15,-3 21-2 0,-2 1-1 16,-1 5-1-16,1 5 0 16,-1 2-2-16,0 2 1 15,4-2-2-15,4-7-3 16,-2-27-18-16,15 23-16 15,-15-23 0-15,26-10-2 16,-13-13 1-16</inkml:trace>
  <inkml:trace contextRef="#ctx0" brushRef="#br3" timeOffset="1.09518E6">3455 12001 76 0,'-14'-1'37'0,"0"3"-3"0,14-2-2 16,-1 21-46-16,1-21-20 15,35-10-1-15,-7-6-1 16,15-4 0-16</inkml:trace>
  <inkml:trace contextRef="#ctx0" brushRef="#br3" timeOffset="1.09537E6">3893 11772 69 0,'-3'30'40'16,"-12"-4"-1"-16,-1 17 1 15,-8 1-30-15,7 20-2 16,-5 2-3-16,6 10 0 15,-2 1-3-15,8 4-1 0,5-4-2 16,3-8-2-16,5-1-9 16,-5-22-25-16,10-4-3 15,-4-20 0-15,8-8-1 16</inkml:trace>
  <inkml:trace contextRef="#ctx0" brushRef="#br3" timeOffset="1.0959E6">3714 12258 85 0,'0'20'40'0,"-2"-4"-1"16,17 3 2-16,4-8-35 15,15-8-4-15,13-7 1 0,10-8-2 16,2-5 0-16,3-2 0 15,0-3-1-15,-8 2 0 16,-7 3 0-16,-14 7 0 16,-8 8 1-16,-16 9-1 15,-10 9 1-15,-4 8 1 16,-10 8-1-16,0 4 0 15,1 3 0-15,2-1 0 16,8-3 0-16,4-7-1 16,8-9 0-16,7-12 0 15,9-11 0-15,8-14 0 16,2-11 1-16,2-6-1 15,7-7 1-15,-4-1-1 16,-1 2 0-16,-5 8 1 16,-6 9-1-16,-9 14 0 0,-4 19 0 15,-13 17 1-15,-5 20-1 16,-7 17 0-16,-8 14 0 15,-8 12 1-15,-7 6-1 16,1-1 0-16,-8 0 0 16,-3-10-1-16,0-11 1 15,-7-15-1-15,5-15 0 16,-3-15-1-16,8-17-4 15,-3-21-7-15,18-2-7 16,-13-30-20-16,18-11 0 16,-5-25-3-16,19-7 0 15</inkml:trace>
  <inkml:trace contextRef="#ctx0" brushRef="#br3" timeOffset="1.09688E6">5208 12226 80 0,'0'0'36'15,"0"0"-2"-15,10 0-7 16,-10 0-21-16,-2 11-1 15,0 1 0-15,2 10-1 16,-4 8 0-16,4 8-1 16,-3 4 0-16,0 6-1 15,1-6-1-15,2 3 0 0,0-10 0 16,1-5 0-16,2-15 0 15,-3-15-1-15,10-5 1 16,-3-14-1-16,1-14 0 16,2-5 1-16,0-9-1 15,-1-4 1-15,5-9-1 16,-1 1 0-16,4 3 0 15,3 2 1-15,3 6-1 16,2 10 0-16,2 10 0 16,1 6 0-16,0 10-1 15,-3 13 1-15,-3 11 0 16,-7 5 0-16,-2 9 0 15,-7 2 1-15,-6 6-1 16,-8 2 0-16,-4 2-1 16,-7-3 1-16,-4 1 0 0,-6 0 0 15,-3-3 0-15,-2 0-1 16,2-1 1-16,-2-1 0 15,3 5 0-15,1 5 0 16,3 5 0-16,5 5-1 16,5 6 1-16,-3 4 0 15,10 0-2-15,-1-7-3 16,18 3-23-16,-6-25-10 15,14-4-1-15,-1-27-1 16</inkml:trace>
  <inkml:trace contextRef="#ctx0" brushRef="#br3" timeOffset="1.09729E6">5705 12161 85 0,'11'20'40'0,"-18"-1"-2"15,5 15 2-15,-4-1-37 16,-1 5 0-16,6-1-1 16,4-2 0-16,4-8-1 15,10-5-1-15,4-11 1 16,11-10 0-16,2-14 0 15,7-12 0-15,3-9 0 16,3-7 1-16,-1-5-1 16,-6-4 1-16,-2 5-1 15,-9 6 0-15,-10 10-1 0,-4 12 1 16,-15 17 0-16,-3 13 0 15,-9 14-1-15,0 12 1 16,-5 8-1-16,5 6 0 16,4 0-1-16,5-6-1 15,15-7-3-15,5-17-7 16,26 0-16-16,-1-27-12 15,18-3-1-15,-8-25 0 16,17-1 2-16</inkml:trace>
  <inkml:trace contextRef="#ctx0" brushRef="#br3" timeOffset="1.09749E6">6665 11756 91 0,'-15'-8'39'16,"5"27"2"-16,-14 10-1 15,11 11-34-15,-11 19-3 16,6 10-1-16,-2 4-1 15,7 4 1-15,2-5-2 16,7-2 0-16,10-13-3 16,8-17-3-16,10-7-12 15,-2-32-22-15,21-8 2 16,-3-27-4-16,11-8 3 15</inkml:trace>
  <inkml:trace contextRef="#ctx0" brushRef="#br3" timeOffset="1.09767E6">6963 11666 88 0,'-15'-13'39'0,"-3"30"0"15,-11 15 2-15,9 29-34 16,-12 12-2-16,3 9-3 16,6 8-2-16,6-4-2 15,15 1-3-15,2-23-14 16,22 4-21-16,4-23 0 15,14-7-2-15,2-24 1 16</inkml:trace>
  <inkml:trace contextRef="#ctx0" brushRef="#br3" timeOffset="1.09797E6">7162 11984 89 0,'-36'11'41'15,"11"17"0"-15,-7-6-1 16,23 6-35-16,1-4-1 15,16-1-1-15,8-10-1 16,10 0 0-16,6-4-1 16,0-1 1-16,-1-1-1 15,-5 4 0-15,-8 4 0 16,-9 4 0-16,-12 6-1 15,-10 3 1-15,-6 5-2 16,1-1 1-16,-3-2-2 16,-2-7-4-16,14 3-7 15,-11-23-10-15,20-3-18 16,0 0 0-16,8-15-1 15,1-14-1-15</inkml:trace>
  <inkml:trace contextRef="#ctx0" brushRef="#br3" timeOffset="1.09839E6">8308 11664 79 0,'15'-25'40'16,"2"9"0"-16,-11-1-1 15,13 16-33-15,-19 1-4 16,-4 35-1-16,-8-2 1 16,-1 22 0-16,-9 10-1 15,2 14-1-15,-4 8 1 16,-1 3-2-16,8-4 1 15,6-9-1-15,11-2-7 0,-3-29-30 16,23-13-2-16,-4-22 1 16,14-15-1-16</inkml:trace>
  <inkml:trace contextRef="#ctx0" brushRef="#br3" timeOffset="1.09858E6">8110 12026 93 0,'-19'12'41'16,"1"-8"1"-16,22 7-1 15,19-10-38-15,8-6-2 16,16-6-1-16,13-14-2 16,13 4-6-16,-6-20-29 15,20 8-4-15,-8-16 1 0,1 4-2 16</inkml:trace>
  <inkml:trace contextRef="#ctx0" brushRef="#br3" timeOffset="1.09893E6">8799 11446 95 0,'-23'38'43'0,"-10"1"-1"16,4 17-2-16,0-2-35 16,3 11-2-16,0 3 0 15,3 8 0-15,0-4-1 16,6 3-3-16,3-9 2 15,8-5 0-15,6-14-1 16,7-10 0-16,9-15 0 16,5-17 1-16,10-17-1 0,4-10 0 15,3-8 0-15,0-5 0 16,-3-1 0-16,-4 1 0 15,-4 6 1-15,-10 11-1 16,-6 12-1-16,-11 6 1 16,-1 28 0-16,-6 2-2 15,2 8-1-15,0 1-2 16,10 10-6-16,-6-22-9 15,24 11-22-15,-4-22 1 16,18-2-1-16,-4-18 1 16</inkml:trace>
  <inkml:trace contextRef="#ctx0" brushRef="#br3" timeOffset="1.09925E6">9117 12033 85 0,'0'0'40'0,"12"-1"-1"16,11 1 2-16,6-9-36 15,11-1-2-15,5-6 0 16,3-2-1-16,0-3 0 16,-2-2-2-16,-8-1 1 15,-10 1 0-15,-13 4 0 16,-14 1 0-16,-16 4-1 15,-9 8 1-15,-12 6 0 16,-9 10 1-16,-2 6-1 16,-3 8 0-16,6 5 1 15,7 3-1-15,11 1 0 16,17-3-1-16,16-4-2 0,16-15-7 15,20 8-5-15,1-28-17 16,30 7-11-16,6-16 1 16,21-1-2-16</inkml:trace>
  <inkml:trace contextRef="#ctx0" brushRef="#br3" timeOffset="1.09989E6">10228 11587 63 0,'12'-26'37'15,"2"15"1"-15,-14-4-5 16,0 15-24-16,0 0-1 16,-1 29 2-16,-12-5-3 15,8 13-2-15,-6 6-1 16,1 5-1-16,5 4 0 15,1 3-1-15,1-1 0 0,4-2-4 16,1-8 3-16,7-4 0 16,-2-10-1-16,4-5 0 15,2-11 1-15,-2-9-2 16,5-6 2-16,-3-9-1 15,0-5 0-15,-4-7 0 16,2 0 0-16,-4-2 0 16,2 1 0-16,-2 2 0 15,-1 2 0-15,1 8 0 16,-7 11 0-16,13 0 0 15,-8 13-1-15,2 6 2 16,-4 9-1-16,1 8 0 16,-4 2 0-16,-5 2 1 0,-4-2-1 15,-5-3 0-15,-4-9 0 16,-6-6 0-16,5-9-1 15,-6-13-1-15,7-11-2 16,-1-15-6-16,23 8-20 16,-8-22-10-16,16 8 0 15,0-10-2-15</inkml:trace>
  <inkml:trace contextRef="#ctx0" brushRef="#br3" timeOffset="1.10063E6">10894 11890 76 0,'2'-13'39'0,"-2"13"-1"15,-24-21-5-15,12 18-23 16,-18-1-1-16,3 9-3 15,-8 5-1-15,4 10-1 16,-3 3 0-16,5 10-1 16,2 4 0-16,8 3 0 15,7 0-2-15,16-2 1 16,12-4-1-16,13-10-1 15,8-9 0-15,11-9 1 16,3-14-2-16,4-8 1 16,-1-9 0-16,-12-7 0 15,-10-4 0-15,-8-3 0 16,-15-1 1-16,-12 2-1 0,-6 7 0 15,-12 2 0-15,-2 7 0 16,-4 8 0-16,7 5 0 16,-2 9 0-16,12 3 0 15,10-3-1-15,3 18 1 16,13-8 0-16,12-3 0 15,9-1 0-15,6-2 0 16,5-3 0-16,4-3 1 16,-5 0-1-16,-5-1 0 15,-7 0 0-15,-9 3 0 16,-8-1 0-16,-18 1 1 15,0 0-1-15,-13 15 0 16,-9 3 0-16,-2 4 1 0,-5 9-1 16,-3 6 0-16,7 5 0 15,3 0 1-15,10 0-1 16,9-3 0-16,13-9 0 15,12-9 1-15,14-13-1 16,7-15 0-16,9-10 0 16,4-11 0-16,-5-7 0 15,-6-6 0-15,-10-3 0 16,-14 3 0-16,-16 1-1 15,-15 12 1-15,-13 4-1 16,-12 11-1-16,-2 2-1 16,3 14-4-16,2-7-6 15,25 18-8-15,-9-20-9 16,37 11-8-16,1-14-2 0,25 2-1 15,4-13 2-15</inkml:trace>
  <inkml:trace contextRef="#ctx0" brushRef="#br3" timeOffset="1.10084E6">11791 11548 70 0,'-10'-26'40'16,"2"16"0"-16,-8 3-1 16,5 27-17-16,-10-5-18 15,7 17 0-15,-2 8-1 16,1 12-3-16,3 12 2 15,-2 5-2-15,5 0 0 16,0 0-3-16,7-1-2 16,-7-23-16-16,19 0-18 0,-6-18-1 15,18-12 0-15,-2-24 0 16</inkml:trace>
  <inkml:trace contextRef="#ctx0" brushRef="#br3" timeOffset="1.10113E6">11964 11785 82 0,'-5'-22'42'0,"5"22"-2"15,-27-10 2-15,11 21-31 16,-16 4-7-16,-2 10 0 16,1 2-1-16,2 7 0 15,2-4 0-15,11 0-1 16,4-3 0-16,16-6 0 15,15-6-1-15,7-8 1 0,13-3-1 16,6-4-1-16,2-3 1 16,3 1-1-16,-2 0 0 15,-8 0-2-15,-5 8 0 16,-14-1-1-16,-1 10-7 15,-18-15-3-15,15 27-9 16,-15-27-12-16,11 12-8 16,2-13 0-16,24 1 1 15</inkml:trace>
  <inkml:trace contextRef="#ctx0" brushRef="#br3" timeOffset="1.10175E6">13202 11888 65 0,'23'-8'36'16,"-12"-7"0"-16,1 11-6 0,-19-13-23 15,7 17 0-15,-24-21-1 16,8 18 0-16,-13 0-1 15,1 9 0-15,-8 2-1 16,5 13 0-16,-5 1 0 16,2 7 0-16,7 0-1 15,10 4 0-15,10-3 0 16,13-2-1-16,13-6-1 15,13-11 0-15,15-7 0 16,5-10-1-16,8-8 0 16,-2-10 0-16,-6-6 1 15,-5-7-1-15,-8 0 0 16,-16 0 0-16,-14 3 0 15,-10 2 0-15,-8 5 0 0,-9 9 0 16,-7 11 0-16,-5 9 0 16,3 9 0-16,0 11 0 15,8 3-1-15,4 5-1 16,12 4-2-16,8-12-7 15,25 9-9-15,-4-25-16 16,26 1-5-16,2-19 0 16,21 1 0-16</inkml:trace>
  <inkml:trace contextRef="#ctx0" brushRef="#br3" timeOffset="1.1023E6">13433 11896 63 0,'0'0'38'0,"-4"-15"-1"0,20 11-4 15,-13-19-12-15,17 6-14 16,-4-11-1-16,4-2 2 15,-1-5-5-15,-3-6 1 16,-3-3-3-16,-4-3 1 16,-1-8-2-16,-3 2 1 15,-4 4-1-15,0 1-1 16,-2 10 1-16,2 6 0 15,-2 11 1-15,1 21-1 16,0 13 1-16,-3 19 0 16,-3 15 0-16,-2 18 2 15,-5 6-2-15,2 9-1 16,0 4 1-16,0-6-2 0,8-4-1 15,3-15-5-15,21-1-7 16,-11-32-19-16,24-3-8 16,3-21 0-16,10-5-1 15</inkml:trace>
  <inkml:trace contextRef="#ctx0" brushRef="#br3" timeOffset="1.10322E6">13904 11856 74 0,'0'0'38'16,"10"-7"-2"-16,-11-7-5 0,14 10-21 15,-15-7-3-15,2 11 0 16,-6-11-1-16,6 11-1 15,-23 2-1-15,4 6 0 16,-10 4-1-16,1 11 0 16,-3 5-1-16,1 8 0 15,6 0 0-15,5 3-1 16,15 0 0-16,7-7-1 15,16-4 1-15,11-11-1 16,13-11 0-16,3-9-1 16,7-9 1-16,-5-9 0 15,-2-6 0-15,-9-9-1 16,-10-3 1-16,-12-3-1 15,-8 2 1-15,-10-2-1 0,-6 4 0 16,-2 5 2-16,-6 4-2 16,5 10 2-16,-2 7-3 15,3 7 1-15,11 5 0 16,-3 12 1-16,12 0 0 15,1 1-3-15,11 1 3 16,5-4-3-16,7-2 3 16,6-3 0-16,2-2 0 15,0-6 0-15,-2 1 1 16,0-3-1-16,-9-1 1 15,-3-1 0-15,-8 2-1 16,-9-1 1-16,-10 6 1 16,0 0-1-16,-19 9 0 0,2 5 0 15,-3 5 0-15,1 9 0 16,1 2-1-16,3 6 1 15,5-2 0-15,7 1-1 16,7-6 1-16,10-8-1 16,8-12 0-16,10-9 0 15,2-11 0-15,6-9 0 16,0-9 0-16,1-5 0 15,-8 1 0-15,-2 0 0 16,-9 6 0-16,-9 5 0 16,-3 11 0-16,-10 11-1 15,0 0 1-15,-7 24 0 16,2 2 0-16,-1 8 0 15,6 0 0-15,3 8 0 16,4-7 1-16,6-3-1 0,8-11 0 16,6-8 0-16,4-11 1 15,-1-11-1-15,3-11 0 16,-4-10 0-16,-1-6 0 15,-5-6 0-15,-6-6 0 16,-10 2 2-16,0 3-4 16,-7 4 2-16,1 10-4 15,-9 0-4-15,8 29-5 16,-5-22-7-16,19 36-7 15,-14-14-8-15,18 16-4 16,-4-4-3-16,13 4 4 16</inkml:trace>
  <inkml:trace contextRef="#ctx0" brushRef="#br3" timeOffset="1.10357E6">15102 11775 63 0,'0'0'41'0,"0"0"-1"16,0 0 1-16,0 0-13 15,-14 17-24-15,6 2 1 16,-1 2-2-16,-2 8 0 15,-2 2-1-15,4 1 0 16,2-4-1-16,5-3 0 16,2-7 0-16,0-18-1 15,23 6 1-15,0-21-1 16,5-6 0-16,3-7 1 15,1-6-1-15,0-3 1 16,-3-1 0-16,3 6 2 16,-7 4-2-16,-2 11 2 0,-5 9-3 15,-4 9 1-15,-2 10-1 16,-6 11 0-16,-1 10-1 15,-7 1-4-15,6 12-4 16,-11-13-5-16,9 8 0 16,-8-22-7-16,20 15-10 15,-14-33-11-15,22 16-1 16,0-23 2-16</inkml:trace>
  <inkml:trace contextRef="#ctx0" brushRef="#br3" timeOffset="1.10441E6">16553 11766 54 0,'0'0'39'0,"11"-13"-1"16,-15 0 1-16,4 13-18 15,-17-4-14-15,3 4-4 16,-10 2 0-16,-3 8 0 15,-2 2-1-15,0 7 0 16,-2 1 0-16,6 0-4 16,7-2 3-16,10-1 0 15,8-3 0-15,11-6 0 16,8-1-1-16,6-2 1 0,8-1-1 15,-4-1 0-15,-1 1 1 16,-9 4 0-16,-6 4-1 16,-13 8 1-16,-14 1-1 15,-9 4 0-15,-6-1 1 16,-3 2-1-16,4-1 0 15,3-10-2-15,20-4-2 16,5-11-8-16,34-9-19 16,1-16-9-16,24 3 1 15,4-15-1-15</inkml:trace>
  <inkml:trace contextRef="#ctx0" brushRef="#br3" timeOffset="1.1047E6">16997 11768 96 0,'-19'-5'40'15,"-14"4"1"-15,4 17-2 16,-13 4-33-16,10-1-4 15,6 7 1-15,10 6 0 16,9 2-1-16,13 2-1 16,11 0 1-16,15-4-1 15,8-3-1-15,6-7 1 16,2-10-1-16,-3-9 1 15,-6-9-1-15,-4-11 0 16,-10-6-1-16,-14-10 0 16,-9-2-1-16,-8-8-1 15,-7 3 0-15,-7-7-4 16,8 16-5-16,-19-9-7 15,16 30-13-15,-15-3-7 16,8 18-2-16,-8 3 1 0</inkml:trace>
  <inkml:trace contextRef="#ctx0" brushRef="#br3" timeOffset="1.10564E6">918 13138 77 0,'5'-24'41'0,"13"13"-4"16,-18-4-1-16,0 15-31 0,13 13-1 15,-5 13-1-15,-8 15 0 16,-3 18-1-16,-4 12-2 16,-1 12 1-16,-3 7-1 15,-1 1-2-15,2-4-2 16,-1-19-6-16,20 1-27 15,-10-29-1-15,11-9-2 16,-10-31 1-16</inkml:trace>
  <inkml:trace contextRef="#ctx0" brushRef="#br3" timeOffset="1.10582E6">826 13583 86 0,'-28'1'40'0,"14"13"-1"15,1-8 2-15,13-6-37 16,26 2-1-16,7-16-2 15,19-5-3-15,9-20-6 16,21 12-18-16,-9-24-11 16,11 7-3-16,-9-11-1 15,1 4 1-15</inkml:trace>
  <inkml:trace contextRef="#ctx0" brushRef="#br3" timeOffset="1.10619E6">1475 12986 94 0,'-24'7'40'0,"10"17"1"0,-10-1-9 15,8 17-27 1,-2 7 0-16,6 12-1 0,-2 7-1 16,2 10 0-16,5 5-1 15,-2 2 0-15,4-6-1 16,3-9 0-16,4-11-1 15,4-9 1-15,7-19-1 16,5-15 0-16,7-21-1 16,-2-17 1-16,8-9-1 15,-1-7 1-15,-2-3 0 16,-4 1-1-16,0 5 1 15,-9 7 0-15,-6 14 0 16,-9 16 0-16,2 13 0 16,-6 14-1-16,-1 8 0 15,0 5-2-15,5 3-1 16,1-3-3-16,17 1-6 0,-7-22-6 15,24 5-13-15,-11-29-7 16,18 1-1-16,-7-23 1 16</inkml:trace>
  <inkml:trace contextRef="#ctx0" brushRef="#br3" timeOffset="1.10653E6">1837 13521 91 0,'1'23'38'16,"-1"-23"1"-16,39 17-5 15,-13-19-30-15,9-3-1 16,1-5 0-16,4-5-1 0,0-6-1 16,-5-7 0-16,-6 1 0 15,-7-5-1-15,-11 0 1 16,-8-1-1-16,-15 0 0 15,-5 8 1-15,-9 7-1 16,-6 10 1-16,-5 13-1 16,-2 18 1-16,-4 13 0 15,5 17 0-15,10 11-1 16,4 4 1-16,13 0 0 15,14-6-2-15,19-7-4 16,10-24-5-16,34-1-6 16,4-41-11-16,34-3-12 15,7-22-2-15,23-8-1 16,5-15 1-16</inkml:trace>
  <inkml:trace contextRef="#ctx0" brushRef="#br3" timeOffset="1.10709E6">3483 13318 71 0,'0'0'38'0,"-24"-19"-1"16,12 17-4-16,-22-7-25 0,3 6-1 16,-9 3-1-16,1 13-2 15,-2 3 0-15,6 13 0 16,3 8-2-16,10 9 0 15,10-1-1-15,18 1 0 16,12-4-1-16,19-13-3 16,20-6-6-16,5-36-12 15,24 0-19-15,-1-31 1 16,19-3-3-16,-10-21 3 15</inkml:trace>
  <inkml:trace contextRef="#ctx0" brushRef="#br3" timeOffset="1.10745E6">3972 12903 98 0,'-41'18'40'16,"11"24"0"-16,-6-2-6 16,10 19-31-16,0 4-1 15,8 11 0-15,1 3 0 16,5 5 0-16,1-5-1 15,5-3 1-15,4-10-1 16,3-14 0-16,3-11-1 16,5-18 1-16,5-17-1 15,4-19 0-15,2-13 0 16,6-11 0-16,-2-6 0 15,5-2 0-15,-1 2 0 16,-4 8 0-16,-1 10 0 0,-4 17 0 16,-7 12 0-16,1 14 0 15,-1 12-2-15,-3 5-1 16,6 9-1-16,1-5-2 15,17 7-7-15,-9-25-9 16,27 10-16-16,-8-27-1 16,17 2 0-16,-9-21 1 15</inkml:trace>
  <inkml:trace contextRef="#ctx0" brushRef="#br3" timeOffset="1.10782E6">4512 13401 78 0,'-24'-29'38'0,"6"16"-1"15,-18-8 2-15,16 19-32 16,-10 2-1-16,2 15-1 0,-4 7 0 15,8 13-1-15,-5 4-1 16,10 12 0-16,1-1 0 16,4 3 0-16,9-6-2 15,14-7 1-15,4-9-1 16,11-15-1-16,10-12 1 15,8-15-1-15,3-11 0 16,0-9 0-16,0-7 0 16,-3-7 0-16,-8 2-1 15,-9 3 1-15,-9 4-1 16,-8 8 1-16,-8 8 0 15,0 20-1-15,-15-7 1 16,1 21-1-16,1 5 0 16,1 9 0-16,5 4-2 15,5-2-1-15,11 3-2 0,1-16-5 16,23 6-5-16,-12-29-8 15,27 11-7-15,-7-27-8 16,11 1 0-16,-5-16 1 16</inkml:trace>
  <inkml:trace contextRef="#ctx0" brushRef="#br3" timeOffset="1.10801E6">4982 13338 69 0,'-13'9'39'0,"4"15"0"16,-12 0 2-16,11 22-24 15,-2-4-14-15,2 4 1 16,3 3-3-16,4-1 2 0,6-7-3 15,4-5 0 1,7-11-2-16,-2-22-7 0,13 0-9 16,-13-27-21-16,14-5 1 15,-10-21-2-15,7 1 1 16</inkml:trace>
  <inkml:trace contextRef="#ctx0" brushRef="#br3" timeOffset="1.10837E6">5011 13144 98 0,'-8'-12'40'16,"21"24"1"-16,-13-12-13 15,37 17-22-15,-18-2-3 16,6 7 0-16,-2 5 0 16,1 5-1-16,-4 4 0 15,-6 6 0-15,-11 5 0 0,1 4 0 16,-8 1-1-16,0-1 1 15,-2-4-1-15,0-9 0 16,1-6-1-16,5-10 0 16,0-22 0-16,12 1 0 15,-2-19 0-15,4-7 0 16,1-9 0-16,4-4 0 15,-2-5 1-15,-1 2-1 16,-2 5 0-16,-1 0-1 16,0 9 0-16,2 1-2 15,1 9-4-15,3-6-5 16,15 13-2-16,-6-19-5 15,35 21-11-15,-8-19-11 16,31 8-1-16,2-9 3 16</inkml:trace>
  <inkml:trace contextRef="#ctx0" brushRef="#br3" timeOffset="1.10917E6">6359 13139 74 0,'12'-7'40'16,"-12"7"-1"-16,15 9-5 16,-20 3-27-16,4 13-3 15,-7 4 1-15,6 13-1 16,-6 1 0-16,4 9-2 15,-5-2 1-15,4-1-1 16,1-7 0-16,-1-4-1 16,2-10 0-16,0-9 0 15,3-19 0-15,0 0-1 0,5-16 1 16,-2-10-1-16,3-4 0 15,1-10 0-15,1-3 0 16,1-4 0-16,1-3-1 16,2 4 2-16,0 4-1 15,3 4 1-15,4 8-1 16,0 7 0-16,0 8 0 15,5 13 1-15,-2 7-1 16,1 10-1-16,-1 7 1 16,-5 8-1-16,-4 4 1 15,-6 3-1-15,-2 1 1 16,-10-1 0-16,-5-2-1 15,-5-6 2-15,-5-2-2 16,-1-7 1-16,-2-7 0 0,-1-7 0 16,-2-5 0-16,2-6 0 15,0 0 0-15,3-5 1 16,-1 5-1-16,1 5 0 15,1 8 1-15,0 9-1 16,2 14 1-16,0 8-1 16,0 13 1-16,1 8-1 15,1 5-1-15,5 1 1 16,3-2-2-16,3-8-2 15,7-3-5-15,0-20-3 16,19 0-8-16,-21-33-7 16,36 7-9-16,-15-30-8 15,16-3 6-15</inkml:trace>
  <inkml:trace contextRef="#ctx0" brushRef="#br3" timeOffset="1.10957E6">6778 13122 66 0,'0'0'42'0,"0"0"0"16,-4 27 0-16,-17-4-20 16,7 10-19-16,-2 4 0 15,6 8-1-15,0-3 0 16,5 2-1-16,2-7 1 15,9-2-1-15,6-9 0 16,6-10-1-16,6-10 0 16,5-13 1-16,2-10-1 15,2-11 0-15,2-8 0 0,-4-3 0 16,-1-5 0-16,-7 5 1 15,-1 0-1-15,-5 7 1 16,-2 5-1-16,-7 16 1 16,-8 11-1-16,6 12 0 15,-12 15-1-15,4 3-1 16,-1 10 0-16,3 2-2 15,10 5-1-15,-1-18-7 16,20 6-3-16,-10-32-9 16,35 7-8-16,-4-27-8 15,16-5 0-15,-4-17 2 16</inkml:trace>
  <inkml:trace contextRef="#ctx0" brushRef="#br3" timeOffset="1.10986E6">7550 13112 75 0,'-37'21'41'0,"-15"-1"-1"16,14 7 2-16,-4-12-25 15,8 9-15-15,25-11 0 16,21-7-1-16,12-5 0 16,15-3-1-16,12-1 1 15,4-1-1-15,-6 2 0 16,-4 8 0-16,-15 6 1 15,-16 11 0-15,-22 12 0 16,-13 3 0-16,-16 5 0 16,-6 2 0-16,1-6 0 15,-1-5-1-15,13-9-2 0,5-14-1 16,25-11-7-16,4-14-2 15,29 0-8-15,-5-33-10 16,27 8-11-16,-6-22-2 16,12 1 4-16</inkml:trace>
  <inkml:trace contextRef="#ctx0" brushRef="#br3" timeOffset="1.11024E6">7947 12689 64 0,'-3'-31'41'0,"3"31"0"15,-13-13 1-15,13 34-14 16,-18 7-25-16,3 18 1 15,-6 10-1-15,1 16 1 16,-3 4-1-16,0 9-1 0,-3 0 0 16,3-2-1-16,2-10 0 15,7-9 0-15,5-17-1 16,14-18 0-16,9-20 0 15,13-18 0-15,9-15 1 16,10-14-1-16,-4-8 0 16,6-5 1-16,-6 5-1 15,-4 5 1-15,-15 15-1 16,-3 18 1-16,-20 8-1 15,4 22 0-15,-13 8-1 16,-4 8-1-16,4 4-1 16,-3 1-2-16,17 3-2 15,-5-22-6-15,17 9 0 16,-5-30-5-16,27 10-7 0,-18-31-2 15,20 10-10-15,-11-16-1 16,0 1 2-16</inkml:trace>
  <inkml:trace contextRef="#ctx0" brushRef="#br3" timeOffset="1.11058E6">8205 13201 93 0,'4'11'39'16,"-4"-11"3"-16,25 24-13 15,-3-18-24-15,5 1-1 16,6-5-1-16,7-3 0 15,6-7-1-15,3-5 0 16,2-9-1-16,-2 0 0 0,-5-6 0 16,-7-2 0-1,-7 0-1-15,-11 6 1 0,-16 1-2 16,-12 8 2-16,-14 11-1 15,-11 7 1-15,-9 9 0 16,-2 12 1-16,0 5-1 16,3 8 0-16,6-1 0 15,11 5-1-15,13-4 0 16,16-2-2-16,13-6-1 15,9-10-3-15,20 0-4 16,3-19-2-16,25 7-9 16,-14-29-7-16,28 13-9 15,-10-19-4-15,5 3 1 16</inkml:trace>
  <inkml:trace contextRef="#ctx0" brushRef="#br3" timeOffset="1.111E6">9144 12950 92 0,'0'0'41'0,"0"0"1"15,-23-4-8-15,9 12-27 16,-10 4-2-16,-6 5-1 16,-5 5-2-16,2 2 1 15,3 1-2-15,7 2 1 0,9-1-1 16,8-8 0-16,13-2-1 15,12-4 0-15,8-4 1 16,6-4-2-16,2 2 2 16,-1-1-2-16,-6 4 2 15,-6 6-1-15,-9 5 1 16,-16 6 0-16,-9 5-1 15,-10 3 0-15,-6 2 0 16,-6-3-2-16,7-3-1 16,-2-13-6-16,14 2-4 15,-2-25-1-15,17 6-6 16,8-32-8-16,16 7-10 15,-14-23-4-15,12-4 2 16</inkml:trace>
  <inkml:trace contextRef="#ctx0" brushRef="#br3" timeOffset="1.11179E6">9994 12918 86 0,'-10'-14'40'0,"10"14"0"16,-16-5-4-16,16 5-32 16,-20 20 0-16,14 2-1 15,-3 4 0-15,2 13-1 16,-2 6 0-16,3 7 0 15,4 1 0-15,5 0-1 16,6-4 0-16,10-7 0 16,6-12 0-16,8-10-1 15,4-15 0-15,2-15 1 16,4-8-1-16,5-16 1 15,-7-6-1-15,-5-5 1 16,-2-1 0-16,-6-1 0 0,-6 6-1 16,-5 7 1-16,-4 8-1 15,-12 14 1-15,-1 12 0 16,-5 12-1-16,0 10 0 15,-2 11 0-15,-2 4 0 16,7 3-1-16,3 0-1 16,5-4-2-16,12-1-3 15,-1-20-6-15,22 8-7 16,-12-34-8-16,20 3-12 15,-7-16-3-15,5 0 4 16,-10-14 0-16</inkml:trace>
  <inkml:trace contextRef="#ctx0" brushRef="#br3" timeOffset="1.11233E6">10699 12997 83 0,'-19'-7'39'0,"19"7"1"16,-22 15-2-16,22 5-29 16,-10-3-5-16,3 13-1 15,-1 0 0-15,7 9-1 16,-4-3 0-16,5 2-1 15,1-6 0-15,3-1 0 16,-3-7-1-16,3-12 0 16,-4-12 1-16,14-3-1 15,-5-12 0-15,5-13 0 16,-4-5 0-16,4-8 1 15,-3-4-1-15,3-4 1 16,3-2-1-16,1 0 0 0,1 4 0 16,1 5 1-16,6 9-1 15,-2 7 0-15,1 11 0 16,-4 12 0-16,1 11 0 15,-7 12 0-15,-5 11 0 16,-6 11 0-16,-5 3 0 16,-8 6 0-16,-10 5 0 15,1-3 0-15,-11 1 0 16,-4-6-1-16,2-4 1 15,-4-8-1-15,4-11 1 16,1-7-1-16,6-11 1 16,5-6 0-16,5-4 1 15,3 0-1-15,-1 4 0 16,3 10 0-16,-6 10 0 15,1 16 1-15,-6 15-1 0,-3 13 1 16,-3 14-2-16,-1 6-1 16,2 3-4-16,-1-14-5 15,12 6-3-15,-5-34-8 16,27 3-11-16,-3-31-10 15,22-17 0-15,6-24 1 16</inkml:trace>
  <inkml:trace contextRef="#ctx0" brushRef="#br3" timeOffset="1.11277E6">11807 12527 80 0,'7'-12'40'0,"6"12"-1"16,-13 0-3-16,-9 16-29 16,-2 11-2-16,6 18 0 15,-9 14-2-15,2 10 0 16,-3 7-2-16,9 7 1 15,-1 0-2-15,7-6-1 16,8-5-1-16,2-17-3 16,10-3-7-16,-11-30-17 15,10 1-12-15,-19-23 0 16,19-4 0-16</inkml:trace>
  <inkml:trace contextRef="#ctx0" brushRef="#br3" timeOffset="1.11323E6">11606 12998 89 0,'-15'-4'41'0,"3"-2"0"15,12 6 0-15,22 2-36 16,9-1-1-16,9-5-1 16,14 1-1-16,6-2 1 15,6-1-2-15,3-3 1 16,-1 1-2-16,-4 1 1 15,-11 0-1-15,-10 0 0 16,-6 2 0-16,-13 1 1 16,-10-1-1-16,-14 5 1 15,0 0-1-15,0 0 1 16,-23 10-1-16,3 5 1 15,0 4-1-15,-1 11 0 16,3 1 1-16,4 6-1 0,10 2 0 16,6-3 1-16,16-5-1 15,5-7 0-15,7-8-1 16,5-10 1-16,4-9 0 15,-2-10 1-15,-5-10-1 16,-3-5 0-16,-10-5 0 16,-9-2 0-16,-8-2-1 15,-7 2-1-15,-7 0 0 16,-4 6-2-16,-7 4-1 15,3 14-2-15,-8-3-6 16,15 26-4-16,-16-15-7 16,24 26-6-16,-9-10-10 15,18 6 0-15,1-4 1 16</inkml:trace>
  <inkml:trace contextRef="#ctx0" brushRef="#br3" timeOffset="1.11392E6">13314 12354 61 0,'-1'-18'39'0,"1"18"-1"16,-13-9 2-16,8 24-21 15,-10 5-15-15,1 15 0 16,-1 10 0-16,2 15 0 16,-3 8-1-16,6 14 0 15,4 3-1-15,2-2 0 16,5-7-1-16,5-4 1 15,1-12-1-15,6-9-1 16,-1-19 0-16,5-11 0 0,-1-12 0 16,0-13 0-16,-3-8 0 15,-2-9 0-15,0-5 0 16,-3-5 0-16,-3-4 0 15,2-2 0-15,1 1 0 16,0 4-1-16,4 6 1 16,4 10 0-16,0 6-1 15,5 10 1-15,1 12 0 16,2 10 0-16,-1 5 0 15,-1 7 0-15,-8 0 0 16,-5 3 0-16,-9-4 0 16,-12-2 0-16,-7-9-1 15,-10-6 1-15,-1-7-1 16,-7-10-1-16,4-9-2 15,0-17-6-15,20 11-9 0,-4-31-10 16,24 14-9-16,3-12-3 16,23 8 2-16,4-1 0 15</inkml:trace>
  <inkml:trace contextRef="#ctx0" brushRef="#br3" timeOffset="1.11435E6">13985 12829 94 0,'-35'-20'39'16,"10"24"0"-16,-23-8-8 15,8 21-23-15,-12 4-2 16,2 10-1-16,-2 2-1 15,9 5 0-15,9-1-1 16,16-2-1-16,14-7 0 16,22-7-1-16,15-11-1 15,16-6 0-15,11-10 0 16,6-6 0-16,3-4 0 15,-10-3 0-15,-5-1 0 16,-15 2 0-16,-11-1 0 16,-14 6-1-16,-14 13 1 15,-10-10 0-15,-8 11 1 16,2 6-2-16,0 6 1 15,1 2-1-15,4 4 0 0,8-1-1 16,11 0-2-16,2-6-2 16,17-1-5-16,-5-20-5 15,20 8-8-15,-11-35-5 16,22 5-8-16,-7-22-3 15,13-2 3-15</inkml:trace>
  <inkml:trace contextRef="#ctx0" brushRef="#br3" timeOffset="1.11453E6">14584 12317 106 0,'-21'19'40'16,"-19"11"0"-16,7 33-7 16,-10 1-30-16,10 13 0 15,4 4-3-15,7 1-2 0,17 0-7 16,6-15-4-16,28 4-16 15,-3-21-11-15,20-5-1 16,0-20 0-16</inkml:trace>
  <inkml:trace contextRef="#ctx0" brushRef="#br3" timeOffset="1.11492E6">14952 12867 68 0,'-22'-9'40'0,"-15"-3"0"16,5 18 1-16,-11-12-21 15,12 25-15-15,-9 1 0 16,9 11-1-16,2 2-1 16,11 0 0-16,5-2-1 0,11-4-1 15,7-6 0-15,12-8 0 16,7-7-1-16,5-8 0 15,6-12 0-15,3-7-1 16,-2-4 1-16,5-10-1 16,-4-3 1-16,-3 0 0 15,-5-1-1-15,-3 4 1 16,-4 9 0-16,-9 5 0 15,-13 21 0-15,10-5 0 16,-15 23 0-16,-5 11-1 16,-3 9 1-16,-4 4-1 15,4 4-2-15,1-3-3 0,15 2-4 16,-8-23-6-16,27 8-10 15,-12-31-7-15,27 1-6 16,-3-19-1-16,17-4 2 16</inkml:trace>
  <inkml:trace contextRef="#ctx0" brushRef="#br3" timeOffset="1.11526E6">15356 12856 78 0,'0'0'40'0,"-19"9"-1"16,12 16 0-16,-12-8-23 15,10 5-13-15,0-1 0 16,4-2-2-16,4-4 0 15,2-3 0-15,-1-12 0 16,10 1 0-16,1-12-1 16,5-9 1-16,8-4-1 0,-2-5 1 15,4-3 0-15,2-1-1 16,0 5 1-16,-4 2-1 15,-1 7 1-15,-6 7-1 16,-4 10 0-16,-13 2 1 16,14 18-1-16,-15 5 0 15,1 5 0-15,-4 5 0 16,-1 4-1-16,-1 0-2 15,3 2-6-15,-9-12-2 16,12 6-6-16,-14-27-9 16,20 8-11-16,-6-14-5 15,18-15 1-15,4-6 2 16</inkml:trace>
  <inkml:trace contextRef="#ctx0" brushRef="#br3" timeOffset="1.11569E6">16105 12702 87 0,'-10'-22'39'0,"-4"15"-1"16,-15-4-4-16,6 14-24 15,-18 4-4-15,2 15-2 16,-5 7-1-16,3 9 0 15,6 4-1-15,9 3-1 16,9 0 0-16,15-2 0 16,16-8-2-16,14-11-1 15,17-5-3-15,2-20-7 16,21 5-8-16,-13-31-12 15,12 10-8-15,-9-17-1 0,-1 4 1 16</inkml:trace>
  <inkml:trace contextRef="#ctx0" brushRef="#br3" timeOffset="1.11602E6">16213 12788 105 0,'-12'21'40'0,"12"-21"0"16,11 29-12-16,5-24-26 15,14 2-1-15,10-7 0 16,8-3 0-16,-2-3 0 15,1-4-1-15,-6-4 1 16,-8 0-1-16,-9-5 0 16,-10-3 0-16,-14 1 1 15,-12-1-1-15,-6-1 0 16,-4 5 0-16,-7 4 1 15,-6 7-1-15,-1 9 0 0,-2 11 1 16,1 9 0-16,6 14 1 16,3 3-2-16,9 3 1 15,11 0-1-15,13-6-2 16,17-1-7-16,5-18-3 15,22 2-6-15,-4-28-13 16,28 3-9-16,4-17-2 16,18 2 1-16</inkml:trace>
  <inkml:trace contextRef="#ctx0" brushRef="#br3" timeOffset="1.12042E6">17508 12204 76 0,'0'0'39'0,"-2"15"-2"16,-5 9 2-16,-15 7-34 16,5 9-1-16,-1 5-1 15,2 13 1-15,-2 4-2 16,2 8 0-16,-1-1-1 15,6 1-2-15,3-2 0 16,1-11-5-16,12 6-14 16,-15-23-18-16,15-2 0 15,-10-16-1-15,10-4 0 16</inkml:trace>
  <inkml:trace contextRef="#ctx0" brushRef="#br3" timeOffset="1.12061E6">17192 12710 88 0,'0'0'39'15,"-20"-13"1"-15,20 13 0 16,0 0-35-16,23 10-2 16,6-13-1-16,9-3-1 15,10-2-2-15,7-7-3 16,10 10-14-16,-7-20-21 15,12 12-1-15,-12-9-1 16,1 6 1-16</inkml:trace>
  <inkml:trace contextRef="#ctx0" brushRef="#br3" timeOffset="1.12103E6">17894 12250 74 0,'0'0'41'0,"-10"-22"-2"16,10 22 2-16,-10 14-23 15,4 10-12-15,-5 11-2 16,-1 13-1-16,-5 10 0 16,-2 9-1-16,-3 5-1 15,3 2 0-15,-1-7 0 16,10-5-1-16,1-12 1 15,9-11-1-15,4-11 0 16,9-16 0-16,6-10 1 16,4-15-1-16,8-10 0 15,0-6 0-15,-2-7 0 16,3-1 0-16,-3-1 0 0,-4 4 0 15,-4 5 0-15,-3 10 0 16,-9 11 0-16,-9 8 0 16,9 24 0-16,-13 6 1 15,-5 11-1-15,1 8 0 16,3 4-1-16,-1 2 0 15,9-3-2-15,2-11-2 16,16-3-5-16,1-27-13 16,25 2-13-16,-9-26-4 15,19-4-1-15,-6-21 2 16</inkml:trace>
  <inkml:trace contextRef="#ctx0" brushRef="#br3" timeOffset="1.12122E6">18453 12640 90 0,'0'-18'39'0,"-18"1"2"15,18 17-1-15,-29 14-31 16,15 16-4-16,0 8-2 15,2 9 0-15,1 6-2 16,3 1 0-16,4-1-2 16,4-4-1-16,8-9-5 15,-6-24-14-15,22 2-18 16,-6-26-2-16,13-8 0 15,-4-20 0-15</inkml:trace>
  <inkml:trace contextRef="#ctx0" brushRef="#br3" timeOffset="1.12135E6">18491 12284 93 0,'-25'-17'39'16,"-2"8"1"-16,16 12-5 16,15 23-62-16,11-14-11 15,15 8 0-15,12-4-1 16</inkml:trace>
  <inkml:trace contextRef="#ctx0" brushRef="#br3" timeOffset="1.12167E6">19018 12531 88 0,'-26'7'39'16,"-14"-6"1"-16,7 10 1 16,-5-7-34-16,4 10-2 0,3-1-1 15,11 4-1-15,11-1 0 16,9 5-1-16,12 0-1 15,9-3 1-15,6 3-1 16,7 0 0-16,-1 0-1 16,-3 3 1-16,-3 0 0 15,-9 5-1-15,-6 1 0 16,-10 4 1-16,-10 0-1 15,-8 2 1-15,-6-3-2 16,-3 0 1-16,0-4-4 16,0-13-5-16,17 6-13 15,-12-27-13-15,20 5-6 16,23-22-2-16,14 4 0 15</inkml:trace>
  <inkml:trace contextRef="#ctx0" brushRef="#br3" timeOffset="1.12182E6">19303 12986 114 0,'-7'19'45'15,"-13"-12"-2"-15,6 0-2 16,-3 6-48-16,2-33-9 16,15 20-19-16,-2-30-10 15,4 16 0-15,-2-1-2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3:43:28.7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1196 1191 60 0,'0'0'36'16,"0"0"-1"-16,18-42 0 16,-10 29-25-16,-8 13-2 15,7 17-1-15,-3 15-1 0,-13 12-1 16,3 13-4-16,-1 11-1 15,-4-1 2-15,-1 4-3 16,3 0 2-16,0-7-1 16,4-9 0-16,0-6-1 15,5-13 2-15,-1-16 0 16,1-20 0-16,0 0 0 15,14-34-1-15,-6-15 2 16,2-9-1-16,0-13 2 16,-3-12-2-16,0 36 2 15,-5 1-2-15,3 1 1 16,-1-1 0-16,-4 46-1 15,6-85 1-15,-6 85-1 16,9-59 0-16,4 25-1 16,1 19 0-16,6 25 0 0,4 26-1 15,6 26 0-15,5 25 0 16,9 11-1-16,6 6 2 15,7-10-1-15,3-14 1 16,1-13 0-16,2-20 2 16,-4-23 0-16,-4-25 0 15,-4-23 0-15,-7-25-1 16,-6-12 2-16,-14-16-1 15,-9-14 0-15,-12 41-1 16,3-4 1-16,-8 1-2 16,-2-2-2-16,2 6 1 15,0 2-5-15,2 47-3 16,-13-85-25-16,13 85-7 15,-3-59 0-15,3 59-1 0</inkml:trace>
  <inkml:trace contextRef="#ctx0" brushRef="#br0" timeOffset="391.0391">2380 1469 80 0,'1'16'39'0,"10"3"0"15,-4-7 1-15,16-2-25 16,2-12-11-16,9-3-1 16,7-9 1-16,0-7-1 15,0-7 0-15,-1-2-1 0,-3-5 0 16,-10 0 0-16,-8-1-1 15,-14 4-1-15,-12 1 1 16,-11 8 0-16,-15 9-1 16,-8 11 0-16,-10 9 1 15,-3 12-1-15,-2 12 0 16,0 10 0-16,9 7 0 15,6 5-1-15,16 0 1 16,18-2-1-16,14-6 1 16,20-12-2-16,21-9-1 15,13-15-2-15,22-9-7 16,-7-22-21-16,20-1-7 15,-12-12 1-15,5 0-2 16</inkml:trace>
  <inkml:trace contextRef="#ctx0" brushRef="#br0" timeOffset="836.0836">3081 1310 90 0,'-5'-12'38'16,"-13"6"0"-16,4 10 0 15,-8 5-30-15,10 10-2 16,1 4-2-16,4 9 0 16,2 7-1-16,5 7-1 15,4 3 0-15,3-1-1 16,3-10 1-16,6-3-2 15,4-11 2-15,11-12-2 16,4-19 0-16,7-12 2 16,2-11-2-16,6-8 1 15,-6-2-1-15,2-5 2 0,-7 4-2 16,-6 5 1-16,-9 8-1 15,-8 11 0-15,-16 17 1 16,12-5-1-16,-13 18-1 16,-3 12 1-16,2 9 0 15,1 8-1-15,3 3 1 16,6 3-1-16,3-8 2 15,8-5-2-15,8-11 2 16,2-17-1-16,1-15 1 16,0-17 2-16,3-6-2 15,-6-11 1-15,-5-8-2 16,-5-3 2-16,-7-1-2 15,-4 0 0-15,-2 4-3 16,-4 50-3-16,4-47-15 16,-4 47-20-16,7-45-1 0,-7 45 0 15,0 0 1-15</inkml:trace>
  <inkml:trace contextRef="#ctx0" brushRef="#br0" timeOffset="1219.1219">4552 807 104 0,'0'0'39'15,"-31"-51"3"-15,31 51-2 16,0 0-39-16,0 0 1 16,-34 3 0-16,26 54-1 15,2 36 0-15,-2 9-1 16,1 24 0-16,-4 4 0 15,8-5-2-15,0-19-1 16,3-25-5-16,16-19-30 16,-11-26-1-16,8-12 0 15,-13-24-1-15</inkml:trace>
  <inkml:trace contextRef="#ctx0" brushRef="#br0" timeOffset="2038.2038">4236 1223 109 0,'-31'-3'40'16,"-1"6"1"-16,20 12-1 15,12-1-37-15,16-1-1 16,15-5 0-16,19-4 0 16,16-8-1-16,15-2-1 15,13-3-1-15,4-8-1 16,5 5-3-16,-10-9-4 15,0 8-1-15,-21-5 1 0,-10 7 2 16,-20 3 3 0,-18 0 3-16,-10 3 1 0,-14 5 4 15,-16 4 4-15,-12 1 1 16,3 13-1-16,-11 0-1 15,3 7-2-15,-6 10-1 16,5 3 0-16,1 6-2 16,11 7 1-16,4-2-1 15,13 3-1-15,11-7 0 16,15-7-1-16,9-11 0 15,20-11 1-15,5-17 0 16,5-14-1-16,5-12 1 16,-4-16 1-16,-4-3-2 15,-10-10 0-15,-9-1 0 16,-20 0 0-16,-18 57 0 15,5-55 0-15,-5 55 0 0,-17-48 0 16,17 48 0-16,0 0 0 16,-63-62 0-16,34 53 0 15,-5 3 0-15,17 14 0 16,3 3 0-16,23 9 0 15,17-5 0-15,21 3 0 16,10-11 0-16,7-2 0 16,1-2 0-16,-2 1 0 15,-4 0 0-15,-10 3 0 16,-7 6 0-16,-15 3 0 15,-11 12 0-15,-16 1 0 16,-11 4 0-16,-5 5 0 16,-6 1 0-16,0 2 0 0,-1-5 0 15,4-4 0-15,8-14 0 16,11-18 0-16,12 8 0 15,9-25 0-15,10-11 0 16,10-12 0-16,4-6 0 16,3-8 0-16,-2 3 0 15,-5 4 0-15,-6 11 0 16,-9 7 0-16,-8 16 0 15,-18 13 0-15,10 21 0 16,-15 11 0-16,-1 8 0 16,-3 7 0-16,4 3 0 15,7-4-7-15,21 3-15 16,-5-18-11-16,30-1-10 15,9-16 0-15,21-7 1 0,0-15 0 16</inkml:trace>
  <inkml:trace contextRef="#ctx0" brushRef="#br0" timeOffset="2391.2391">6720 1191 116 0,'0'0'41'16,"-59"-62"3"-16,26 57-3 15,-4 6-35-15,6 12-2 16,-11 3-1-16,10 17-3 16,8-7 0-16,16 3 0 15,7-1 0-15,6-3 0 16,-1-1 0-16,6-1 0 0,1-1 0 15,5-5 0-15,-2 1 0 16,0-1 0-16,-4-2 0 16,-6 0 0-16,-3 2 0 15,-6 5 0-15,-6 2 0 16,-6 4 0-16,-2 0 0 15,-5-3 0-15,4 2-6 16,-4-12-5-16,16 0-16 16,-8-20-13-16,17-8-2 15,-4-14 1-15,17-12-1 16</inkml:trace>
  <inkml:trace contextRef="#ctx0" brushRef="#br0" timeOffset="2555.2555">6425 728 117 0,'0'0'41'0,"-48"-41"0"16,48 41-8-16,-56-7-69 15,56 7-3-15,-64 56 0 16,34 27-4-16</inkml:trace>
  <inkml:trace contextRef="#ctx0" brushRef="#br0" timeOffset="3404.3404">7738 976 108 0,'0'0'40'16,"0"0"-1"-16,18-48-5 15,-18 48-33-15,0 0 0 16,62-54 1-16,-62 54-1 16,57-30 1-16,-57 30-1 15,64-24 0-15,-64 24 0 16,65-10-1-16,-65 10 1 15,59 4 1-15,-59-4 0 16,51 44 0-16,-56 18-1 16,-24 19 1-16,-29 11 0 15,-12 4 1-15,-13-4-2 16,6-3 1-16,5-13-1 0,23-16-1 15,10-12 1-15,16-8-1 16,17-12 1-16,22-7-1 16,14-9 0-16,17-6 0 15,10-8 0-15,12-2 0 16,3-2 0-16,4-2 0 15,-1-1-2-15,-6-1 0 16,-3 2-4-16,-8-8-7 16,8 8-20-16,-16-9-9 15,8 8 1-15,-12-7-2 16</inkml:trace>
  <inkml:trace contextRef="#ctx0" brushRef="#br0" timeOffset="3908.3908">8680 1282 85 0,'3'-12'38'0,"-5"-3"1"15,2 15 0-15,0 0-30 16,8-13-2-16,-8 13 0 15,0 0-2-15,-1 10-1 16,0 5-1-16,-5 7-1 16,0 5 0-16,-6 4-1 15,1 9 0-15,-3 6-1 16,0 4 0-16,4-2 1 0,0-1-1 15,5-9 0-15,5-5 0 16,4-10 1-16,10-15-1 16,5-17 0-16,6-15 2 15,5-7-2-15,1-11 2 16,0-8-1-16,1-7 1 15,-4-1-1-15,-2-1 2 16,-1 9-3-16,-9 7 0 16,-2 7 0-16,0 11 0 15,-5 12 0-15,-9 13 0 16,17 15 0-16,-10 13 0 15,3 10 0-15,0 5 0 16,3 5 0-16,7 4-4 16,4 3-1-16,8-8-4 0,16 3-9 15,-7-25-11 1,23 3-12-16,-8-13 1 0,13-9-1 15,-10-19 2-15</inkml:trace>
  <inkml:trace contextRef="#ctx0" brushRef="#br0" timeOffset="4309.4309">9598 1323 96 0,'-15'-25'40'0,"-10"4"1"16,0 16-1-16,-14 14-27 16,1 5-8-16,-4 11-1 15,4 11-1-15,-4 8-1 16,7 8 0-16,8 2 0 15,9-2-1-15,16-4 0 0,12-12 0 16,12-11-1-16,12-14 1 16,12-23 0-16,8-14 1 15,6-18-2-15,2-17 0 16,-62 61 0-16,67-83 0 15,-35 31 0-15,6-6 0 16,-8 2 0-16,6-4 0 16,-12 2 0-16,1 3 0 15,-9 9 0-15,-16 46 0 16,21-68 0-16,-21 68 0 15,-14-38 0-15,-1 54 0 16,-8 23 0-16,-5 39 0 16,-6 28 0-16,13 11-4 15,17-4-16-15,6-30-5 16,32-20-7-16,-13-22-8 0,19-9-4 15,-6-15-1-15,14-7 5 16</inkml:trace>
  <inkml:trace contextRef="#ctx0" brushRef="#br0" timeOffset="4912.4912">10755 952 81 0,'0'0'40'16,"0"0"0"-16,50-49 0 15,-50 49-32-15,0 0 0 16,57-40-2-16,-57 40-1 0,0 0-1 15,50-20-2-15,-50 20 0 16,0 0 0-16,0 0 0 16,27 47-1-16,-41 5 0 15,-3 20 1-15,-12 6-1 16,2 12 1-16,-7-1-2 15,6 2 1-15,-4-14-1 16,13-10 0-16,2-15 0 16,12-12 0-16,10-14 0 15,8-10 1-15,11-9-1 16,8-10 0-16,4-4 0 15,9-3 1-15,1-1-1 16,2-7 0-16,1 3-2 16,7-4-1-16,0 5-2 15,6-6-6-15,19 6-11 16,-20-9-10-16,17 13-9 0,-17-5 1 15,5 9 1-15</inkml:trace>
  <inkml:trace contextRef="#ctx0" brushRef="#br0" timeOffset="5357.5357">11693 1423 86 0,'-2'-15'38'16,"-9"-8"0"-16,7 3 1 16,-9-7-30-16,2 7-3 15,-9-1 1-15,2 10-2 16,-11 5 0-16,-4 13-1 15,-9 9-1-15,0 12 0 0,-8 6-1 16,0 11-1-16,5 3 0 16,6 3 0-16,10 0 0 15,10-5-1-15,16-5 1 16,13-9-1-16,20-9 1 15,14-13-2-15,8-11 2 16,11-11 0-16,2-14-1 16,3-8 1-16,-4-8-1 15,-8-4 2-15,-8-4-2 16,-13 4 0-16,-10 5 0 15,-12 6 0-15,-9 11 0 16,-11 7 0-16,-7 12 0 16,-2 12 0-16,-5 10 0 15,3 11 0-15,2 3 0 16,2 9 0-16,12 2-5 0,5-2 1 15,19-4-3-15,6-15-9 16,25-2-7-16,-6-23-5 16,29 1-9-16,-6-16-2 15,9-4 0-15,-10-9 1 16</inkml:trace>
  <inkml:trace contextRef="#ctx0" brushRef="#br0" timeOffset="5861.5861">12330 1316 112 0,'-30'-7'39'0,"8"14"2"16,-13 9-3-16,9 1-34 15,-1 6-1-15,8 10-1 16,1 1 0-16,8 6 0 16,9 1-2-16,5-1 0 0,7-6 0 15,3-6 0-15,5-6 0 16,0-8-1-16,4-10 2 15,4-15-1-15,1-6 1 16,0-10 0-16,-3-8 0 16,4-2 1-16,0-5-2 15,-2 3 2-15,-4 6-2 16,-2 7 0-16,-7 6 1 15,0 10-1-15,-14 10 0 16,9 19 0-16,-9 5 0 16,-5 7-1-16,2 7 1 15,2 6-1-15,4-1 1 16,1-1-1-16,5-8 2 15,4-4-2-15,3-11 2 16,6-12 0-16,1-14 0 0,0-11 1 16,3-10 0-16,0-9-2 15,-1-8 0-15,-2-8 0 16,-4 0 0-16,-2-2 0 15,-5 3 0-15,-4 9 0 16,-2 5 0-16,-5 9 0 16,-1 12 0-16,0 17-4 15,0 0-13-15,0 0-7 16,3 34-3-16,-13-12-12 15,21 9-3-15,-4 0-2 16,6 0 2-16</inkml:trace>
  <inkml:trace contextRef="#ctx0" brushRef="#br0" timeOffset="7115.7115">14504 676 71 0,'0'0'39'16,"0"0"-1"-16,-47-29 2 15,47 29-33-15,-53 9 0 16,53-9-1-16,-79 37 1 15,37-10-2-15,-46 54-1 16,-5 16-1-16,13 21 0 16,12 13-2-16,18 8-1 15,27-9 0-15,31-13-3 16,44-44-3-16,11-27-21 15,26-3-13-15,1-21 1 16,6-9-2-16,-8-19 2 16</inkml:trace>
  <inkml:trace contextRef="#ctx0" brushRef="#br0" timeOffset="7655.7655">14702 1243 81 0,'-21'-49'37'0,"10"30"1"16,11 19-1-16,-19-2-26 16,12 25-9-16,-3 8-1 15,1 13 2-15,2 3-1 16,2 14 1-16,0-1-1 0,1 0-1 15,-4-5 1-15,3-5-1 16,3-11 0-16,-1-6-1 16,3-12 1-16,0-21 0 15,0 0 0-15,17-21 1 16,-7-15-1-16,2-7 1 15,-1-12-1-15,3-16 1 16,-14 71-1-16,15-85-1 16,-9 38 1-16,2-4-1 15,0 4 1-15,3-2-1 16,-11 49 0-16,16-90 0 15,-16 90 0-15,22-76-1 16,-22 76 1-16,19-60 0 16,-19 60 1-16,0 0-1 0,0 0 0 15,54-48 1-15,-54 48-1 16,0 0 0-16,24 43 1 15,-9 6 0-15,-10 7-2 16,-8-3 1-16,-13-8-1 16,-7-6 1-16,-11-14-1 15,2-8-1-15,2-10-5 16,-1-14-5-16,21 2-22 15,-2-2-6-15,22 2 0 16,4-1-1-16</inkml:trace>
  <inkml:trace contextRef="#ctx0" brushRef="#br0" timeOffset="8098.8098">15289 1281 76 0,'6'-17'39'0,"0"3"-1"16,-20-6 2-16,0 8-25 15,-16 1-8-15,-1 8-1 16,-12 6-1-16,-2 9 0 16,-5 7-1-16,0 11-1 15,3 5-1-15,6 3 1 16,6 4-1-16,11-3-1 15,10-1 0-15,11-2 0 16,15-9-1-16,12 0 1 16,12-12-1-16,11-7 0 15,4-8 0-15,6-5 0 16,0-7 1-16,-7-7-1 0,-3-7 1 15,-12-2-1-15,-9-2 1 16,-10 2-1-16,-10 3 0 16,-7 6 1-16,-11 7-1 15,-3 11 0-15,-9 11 0 16,-1 5 0-16,-2 10-1 15,3 8 0-15,6 5-2 16,8-4-1-16,16 3-2 16,12-13-6-16,33-1-11 15,-3-18-10-15,28 2-7 16,1-17 0-16,13-2 1 15</inkml:trace>
  <inkml:trace contextRef="#ctx0" brushRef="#br0" timeOffset="8600.86">15912 1290 105 0,'-28'-13'40'15,"-19"2"0"-15,8 18 0 16,-3-1-36-16,3 10 0 16,0 7-1-16,8 9 0 15,2 5-1-15,11 2 0 16,5-2-1-16,12-2 0 15,9-6 0-15,8-7-1 16,8-12 1-16,8-10-1 16,2-10 1-16,4-12 0 15,0-8-1-15,1-9 1 16,-5-6-1-16,-2-5 1 0,-32 50-1 15,31-44 1 1,-16 0-1-16,7 14 0 0,-18 8 0 16,-4 22 0-16,1 24 0 15,-3 21-1-15,-19 18 0 16,5 19 0-16,-3 10 0 15,1 14 0-15,-2 3 0 16,1-6-1-16,1-7 1 16,1-5-1-16,3-21 2 15,-2-8-1-15,-1-21 2 16,-2-14-2-16,-1-18 1 15,-1-13 0-15,0-12 0 16,-2-13 0-16,6-12 0 16,-2-12-1-16,10-5-2 0,4-6-1 15,12 4-1-15,5-10-5 16,20 16-11-16,-5-11-5 15,25 20-13-15,-1 0 1 16,15 12-1-16,-4 5 1 16</inkml:trace>
  <inkml:trace contextRef="#ctx0" brushRef="#br0" timeOffset="8992.8992">16278 1295 107 0,'-13'3'41'15,"2"-1"1"-15,11-2-2 16,21 9-37-16,4-9 0 0,9-5-2 16,8 2 1-16,4-8 0 15,8-1-1-15,-54 12 0 16,59-21 0-16,-59 21 1 15,52-30-1-15,-52 30 1 16,45-32-1-16,-45 32 1 16,0 0-1-16,27-48 1 15,-27 48-2-15,0 0 0 16,-28-13 0-16,-9 26 0 15,-8 13 0-15,-10 11 0 16,8 16 0-16,-3 7 0 16,23 9 0-16,19-8 0 15,36-21-2-15,25-17-1 16,16-10-4-16,26-11-10 0,-10-20-8 15,27-2-12-15,-12-15-5 16,12-5-1-16,-65 15 1 16</inkml:trace>
  <inkml:trace contextRef="#ctx0" brushRef="#br0" timeOffset="9336.9336">17449 905 103 0,'0'0'42'16,"0"0"2"-16,0 0-1 16,0 0-40-16,0 0 0 0,0 0-1 15,0 0-1-15,0 0 1 16,47-42-1-16,-47 42 0 15,54-7 0-15,-54 7 0 16,67-10-1-16,-67 10 1 16,58 4 2-16,-58-4-2 15,0 0 0-15,52 41-1 16,-45 16 2-16,-24 13-4 15,-9 12 4-15,-14 7-6 16,5 1 0-16,7-3-12 16,-4-18-7-16,42-27-10 15,-6-18-11-15,29-6 2 16,3-17-2-16</inkml:trace>
  <inkml:trace contextRef="#ctx0" brushRef="#br0" timeOffset="9902.9902">18197 821 94 0,'0'0'44'15,"0"0"-2"-15,0 0 0 0,0 0-39 16,0 0 0-16,0 0 0 15,0 0 0-15,0 0-2 16,71-45 0-16,-71 45-1 16,58 4 0-16,-58-4 1 15,48 11-1-15,-48-11 2 16,0 0-1-16,0 0 1 15,19 60 0-15,-19-60-1 16,0 0 0-16,-31 66 0 16,31-66 1-16,0 0-2 15,-31 63 0-15,31-63 0 16,0 0-1-16,5 65 2 15,-5-65-1-15,28 32 0 16,5 7 1-16,10-6-1 0,12-2 1 16,-17-3 0-16,-11 9 0 15,-39 5-1-15,-17 4 2 16,-21-8-4-16,-5 0 4 15,-3-3-4-15,6-4 0 16,9-9-2-16,2-10-7 16,31-1-9-16,-10-17-7 15,34 0-10-15,-2-12-6 16,21-8-1-16,3-9 1 15</inkml:trace>
  <inkml:trace contextRef="#ctx0" brushRef="#br0" timeOffset="10337.0336">18820 564 100 0,'-56'-55'43'0,"56"55"0"15,-40-47-2-15,40 47-38 16,0 0 1-16,0 0-1 16,-13-49-1-16,13 49 0 15,0 0-2-15,48 29 1 0,-48-29-1 16,46 53 1-16,-46-53 1 15,43 87 0-15,0 1-1 16,-23 39 0-16,-11 10 1 16,-29-1-2-16,-19-9 4 15,-23-19-6-15,-1-13 2 16,-6-26-4-16,15-26-1 15,22-17-12-15,-7-19-8 16,39-7-9-16,25-2-10 16,24-5 0-16,9-13 0 15</inkml:trace>
  <inkml:trace contextRef="#ctx0" brushRef="#br0" timeOffset="10458.0457">19250 1512 105 0,'-30'-5'16'16,"-6"-3"-13"-16,7-3-3 15,-3-1-44-15,18 2 1 16</inkml:trace>
  <inkml:trace contextRef="#ctx0" brushRef="#br1" timeOffset="14726.4725">18277 1868 36 0,'-45'6'32'0,"-7"3"1"16,-9-2 0-16,-1 6-22 15,-19-9-4-15,4 8 0 16,-20-10 0-16,1 6-1 15,-18-4-2-15,1 3-1 16,-15 1-1-16,-7 3 0 16,-15 0-1-16,-7 4-1 15,-10-2 2-15,-11 4-3 16,-11 1 2-16,-10-1-2 15,-9-4 2-15,-9 2 0 16,-6-1 0-16,-3-2 0 0,-12 0 0 16,-1-2 0-16,-5 0 0 15,-6 2 0-15,-9 1 0 16,-6 0 0-16,-8 1 0 15,-7 1-1-15,-1 0 1 16,-5 4-1-16,-8 0 0 16,5-2 0-16,-1-1 1 15,4 0-1-15,-5-3 0 16,1-4 0-16,0-1 0 15,0-4 0-15,0 0 0 16,4 1 1-16,-2-2-1 16,4 4 1-16,2 1-1 15,0 0 1-15,0 0 0 0,-2 2 0 16,1-2 0-16,-3-1 1 15,-1-7-1-15,6-2 0 16,2-3-1-16,6-6 1 16,3 0-1-16,7-3 0 15,10-1 0-15,4 1 0 16,3 0-1-16,6 5 0 15,-3 2 1-15,2 7-1 16,9 1 1-16,-2 2 0 16,1 2 0-16,5 0 1 15,9-2 0-15,2-1 0 16,16-6 0-16,3-3 0 15,12-3 0-15,14-4 0 16,11 0 0-16,12-2-1 0,17 3-3 16,6-2-3-16,32 20-24 15,0-12-9-15,24 13 1 16,13-5-2-16</inkml:trace>
  <inkml:trace contextRef="#ctx0" brushRef="#br1" timeOffset="130267.0254">1577 3014 89 0,'6'-14'35'0,"-5"27"1"15,-10-2-5-15,4 25-25 16,-14 13-2-16,-4 17-3 15,-10 14 2-15,0 15 0 16,-10 8 0-16,2 1 0 16,1-8-1-16,5-9 1 15,4-19-1-15,13-16 1 16,9-28-1-16,9-24 0 15,17-37 0-15,9-18 0 16,9-22-1-16,4-11 1 0,4-24-1 16,0-8 1-16,3-2-2 15,-3 9 1-15,-4 11 0 16,-7 17 0-16,-4 17 0 15,-9 22 0-15,-5 34 0 16,-4 28 0-16,-5 32 0 16,-5 22-1-16,0 19 0 15,5 16 0-15,0 11 0 16,9 7-1-16,3 0 0 15,5-11-1-15,9-11-3 16,-5-20-4-16,17-4-19 16,-22-33-12-16,7-11 2 0,-28-33-3 15,17-3 1-15</inkml:trace>
  <inkml:trace contextRef="#ctx0" brushRef="#br1" timeOffset="130418.0405">1491 3554 112 0,'-56'-35'39'0,"21"19"0"16,12-9-7-16,23 13-28 15,20 0-2-15,25-6-5 16,27 6-12-16,3-21-21 16,27 7-3-16,2-17 0 15,10 4 0-15</inkml:trace>
  <inkml:trace contextRef="#ctx0" brushRef="#br1" timeOffset="130628.0615">2491 2611 105 0,'-15'-29'40'16,"1"31"1"-16,-13 20-1 15,-1 33-36-15,-3 19-2 16,-1 21 0-16,1 19-1 16,1 12 0-16,4 7-1 15,9-2-1-15,11-6-2 16,13-15-3-16,23-6-13 15,4-41-16-15,28-11-4 16,3-35 2-16,19-15-4 16</inkml:trace>
  <inkml:trace contextRef="#ctx0" brushRef="#br1" timeOffset="130922.0909">2974 3281 102 0,'-31'0'39'16,"-21"2"3"-16,6 23-1 15,-6-2-32-15,13 5-5 16,10-4-1-16,19 1 0 15,17-9-2-15,17-2 0 16,13-5-1-16,12-3 1 16,5 3-1-16,2 1 0 15,-6 9 0-15,-11 4 0 16,-16 7 0-16,-13 2 0 15,-16 6 1-15,-10-6-1 16,-10-1-2-16,-2-9 0 16,8-12-2-16,2-22-9 0,18 12-9 15,18-53-8-15,22 15-10 16,2-20 0-16,23 4-1 15,2-14 2-15</inkml:trace>
  <inkml:trace contextRef="#ctx0" brushRef="#br1" timeOffset="131222.1209">3493 3164 104 0,'0'0'41'0,"-20"0"1"15,0 22-1-15,-13-3-31 16,6 16-6-16,1 8-1 16,8 7 0-16,5 3-1 15,9-1 0-15,16-4-1 16,11-10 1-16,12-8-2 0,7-17 0 15,2-14 0-15,4-17 0 16,-1-18 0-16,-7-8 0 16,-11-16 0-16,-9-7 0 15,-16-3 0-15,-8-2-2 16,-11 7 1-16,-12 12-1 15,-4 16 0-15,-7 15-2 16,-1 27-4-16,1 2-5 16,15 32-7-16,-2-15-7 15,21 26-8-15,3-17-6 16,21 5 0-16,7-18 0 15</inkml:trace>
  <inkml:trace contextRef="#ctx0" brushRef="#br1" timeOffset="131567.1554">4523 2890 105 0,'-22'1'42'0,"13"4"-2"16,-8-9-4-16,17 4-49 15,0 0-18-15,0 0-8 16,22-2-1-16,-13 3-2 16</inkml:trace>
  <inkml:trace contextRef="#ctx0" brushRef="#br1" timeOffset="131725.1712">4609 3320 112 0,'-21'35'43'15,"-12"-23"-1"-15,14 1-1 16,-1-10-44-16,2-25-12 0,32 16-10 15,-14-27-8-15,19 19-7 16,-4-9-3-16,13 14 1 16</inkml:trace>
  <inkml:trace contextRef="#ctx0" brushRef="#br1" timeOffset="132513.25">5839 2929 63 0,'15'-16'37'0,"-1"12"0"16,-14 4 1-16,0 0-11 15,-15 23-23-15,-2 9 1 16,-9 11-1-16,3 19 1 15,-11 8-1-15,6 12-2 16,-6 0 1-16,7-2-1 0,8-6 0 16,0-9-1-16,10-18 0 15,9-17-1-15,0-30 1 16,24-5 0-16,-2-26 0 15,6-14 0-15,0-16 0 16,1-9 1-16,-4-12-1 16,-2-1 0-16,-10-4-1 15,-4 11 2-15,-6 8-2 16,-8 12 0-16,0 13 0 15,-4 15 0-15,0 16 0 16,9 12 0-16,4 16 0 16,8 2 1-16,10 4 0 15,11 4 0-15,13-6 0 16,14-3 0-16,12-11 1 0,4-7 0 15,4-8-2-15,3-6 0 16,-9-8 0-16,-4-2 0 16,-16-4 0-16,-12 5 0 15,-15-1 0-15,-6 7 0 16,-16 8 0-16,-5 10 0 15,-15 11 0-15,-6 16 0 16,-2 13 0-16,-6 14 0 16,-2 12 0-16,3 7 0 15,4 5 0-15,6-3 0 16,11-1-5-16,3-15-7 15,23 2-4-15,-6-34-7 16,27 10-11-16,-10-30-7 0,21-1-1 16,-7-19 0-16</inkml:trace>
  <inkml:trace contextRef="#ctx0" brushRef="#br1" timeOffset="132857.2844">6840 3222 112 0,'0'0'39'0,"-12"2"1"16,12 17-2-16,-11 5-34 15,5 8-2-15,1 9 0 16,1 6 0-16,-3 5 0 16,0 2-1-16,2-6 0 15,1-4 0-15,1-8 0 16,5-14 0-16,-2-22 0 0,20-5 0 15,-2-22 1-15,8-14 0 16,2-14 1-16,5-9-3 16,-2-9 0-16,-2-2 0 15,-4 5 0-15,-7 9 0 16,-3 12 0-16,-8 8 0 15,1 14 0-15,1 9 0 16,13 21-8-16,0-3-6 16,35 24-11-16,-3-21-8 15,34 18-9-15,12-9 0 16,29 8 0-16</inkml:trace>
  <inkml:trace contextRef="#ctx0" brushRef="#br1" timeOffset="133275.3262">8464 2814 67 0,'28'-28'38'0,"-4"18"-1"16,-24 10 1-16,15 9-13 15,-20 12-20-15,-8 20-1 16,-7 13 1-16,-1 17-1 15,-3 12-1-15,3 11-1 16,-7 3 0-16,10 1-1 16,3-3 0-16,4-13-3 15,12-10-3-15,2-27-8 16,18-3-24-16,-9-33-1 15,18-8 1-15,-6-29-3 16</inkml:trace>
  <inkml:trace contextRef="#ctx0" brushRef="#br1" timeOffset="133587.3574">8447 3178 107 0,'-21'-16'38'16,"21"16"1"-16,-14 3-2 16,23 8-33-16,16-3-1 15,14-6-2-15,17-5-3 16,8-18-5-16,19 6-16 15,-10-28-14-15,9 5 0 16,-13-16-1-16,2 2 0 16,-28-18 23-16,-1 11 10 15,-18 5 5-15,-19-6 19 16,-5 23 15-16,-15 0 3 15,-4 30 0-15,-16 9 0 16,11 39-22-16,-15 7-7 0,6 28-1 16,1 8-4-16,12 11-1 15,8 3-2-15,7-7-4 16,22 8-16-16,-4-27-17 15,22-1-1-15,2-27-1 16,12-4-2-16</inkml:trace>
  <inkml:trace contextRef="#ctx0" brushRef="#br1" timeOffset="134376.4363">9574 3364 74 0,'24'5'41'0,"9"-10"-2"16,28 6 1-16,10-13-19 0,11-7-39 15,27 12-18-15,-5-10-2 16,11 7 0-16,-10-2-3 16</inkml:trace>
  <inkml:trace contextRef="#ctx0" brushRef="#br1" timeOffset="135007.4994">11973 2688 87 0,'-4'25'36'0,"-1"-4"-1"15,5 4-3-15,4 8-58 16,0-18-8-16,11 3-1 16,0-12 0-16</inkml:trace>
  <inkml:trace contextRef="#ctx0" brushRef="#br1" timeOffset="135172.5159">12348 2598 91 0,'-23'23'36'15,"3"14"3"-15,-5-1-3 16,16 1-37-16,9 5-32 0,2-9-1 16,14 0-3-16,6-11-1 15</inkml:trace>
  <inkml:trace contextRef="#ctx0" brushRef="#br1" timeOffset="135847.5834">12901 2815 107 0,'-2'-20'39'16,"2"20"0"-16,-4-19-8 16,4 19-28-16,-10 16-1 15,-1 13 2-15,-11 13-1 16,-2 17 0-16,-9 15-1 15,0 9 0-15,-9 6 0 16,-1 2-1-16,5-5 0 16,4-5-1-16,5-16 1 15,11-17-1-15,8-17 0 16,10-31 2-16,10-9-2 15,14-26 0-15,9-20 1 16,4-18 0-16,2-10 0 16,3-12 0-16,1-8-1 0,-5 1 0 15,-6 9 1-15,-4 12-1 16,-12 17 1-16,-3 19-1 15,-8 19 0-15,-5 26 0 16,-7 27 0-16,3 17 0 16,1 19 0-16,11 16 1 15,7 12-1-15,7 9 0 16,15-2 0-16,12-3 0 15,11-10 0-15,8-11 0 16,8-17 0-16,5-21 0 16,-2-20 2-16,-3-26-1 15,-10-22 0-15,-3-25 1 16,-12-19-2-16,-13-19 0 15,-10-15 0-15,-10-8 0 0,-11-6 0 16,-3 4 0-16,-9 12-2 16,-7 18-2-16,3 27-2 15,-8 18-6-15,17 45-4 16,-25-5-5-16,31 49-17 15,-10 4-1-15,22 23-3 16,-1-3 3-16</inkml:trace>
  <inkml:trace contextRef="#ctx0" brushRef="#br1" timeOffset="136230.6217">14231 3109 117 0,'-29'-29'41'0,"0"14"1"16,-19-6-9-16,9 24-27 15,-9 10-2-15,6 20 0 16,4 9-1-16,11 10-1 16,13 9 1-16,18 3-3 15,20-2 0-15,16-9 0 16,17-9 0-16,8-11 0 15,7-15 0-15,-2-16 0 16,-4-16 0-16,-9-11 0 16,-18-13 0-16,-12-8 0 15,-21-13 0-15,-14-5 0 16,-13 2 0-16,-7 2 0 15,-7 7 0-15,2 7 0 16,3 14-4-16,5 6 0 0,25 26-4 16,0 0-5-16,19 6-7 15,4-9-7-15,30 15-14 16,-2-14 1-16,22 2-1 15,0-18 3-15</inkml:trace>
  <inkml:trace contextRef="#ctx0" brushRef="#br1" timeOffset="136434.6421">15113 2508 75 0,'14'-53'40'0,"-21"8"0"16,-1 32 2-16,-27 13-16 16,-4 37-21-16,-4 26 0 15,0 24-1-15,-4 19-1 16,5 17 0-16,3 5-3 15,10 0 1-15,8-13-4 0,9-17-6 16,17-6-9-16,-8-37-13 16,21-11-9-16,-18-44-1 15,20 8 1-15,-16-40 1 16</inkml:trace>
  <inkml:trace contextRef="#ctx0" brushRef="#br1" timeOffset="136592.6579">14713 2990 135 0,'-22'-38'42'0,"17"27"1"16,0-8-10-16,24 17-31 15,16 4-2-15,13-4 0 16,23 9-12-16,0-13-4 0,27 15-6 16,-12-24-13-1,23 13-9-15,-2-13 0 0,14 6 1 16</inkml:trace>
  <inkml:trace contextRef="#ctx0" brushRef="#br1" timeOffset="137020.7007">16654 2469 65 0,'4'-20'40'0,"-4"20"0"15,-5 18 0-15,-4 22-14 16,-16 12-21-16,6 14-1 16,-6 10 0-16,8 11-1 15,3 9-2-15,7 1-1 0,16 1-10 16,1-21-19-16,27 2-9 15,0-26-1-15,24-3-1 16,1-28 1-16</inkml:trace>
  <inkml:trace contextRef="#ctx0" brushRef="#br1" timeOffset="137411.7398">17281 2900 81 0,'-36'-32'41'15,"1"21"-1"-15,-22 8 1 16,12 30-14-16,-14 4-23 15,5 17 0-15,2 9-1 16,5 8 0-16,11 2-1 0,13 0 1 16,20-8-2-16,14-6 1 15,18-15-2-15,14-14 0 16,10-19 0-16,11-13 0 15,3-20 0-15,0-11-1 16,-2-10 1-16,-7-10-1 16,-10-5 1-16,-10 0 0 15,-13 7 0-15,-10 5 0 16,-9 15 0-16,-13 11 0 15,-10 19 0-15,-4 13 0 16,-6 14 0-16,3 16-1 16,6 7-1-16,-1 4-1 15,18 7-5-15,2-10-4 16,33 9-8-16,-8-28-7 15,32 12-14-15,0-29 1 0,19 3-1 16,-8-24 3-16</inkml:trace>
  <inkml:trace contextRef="#ctx0" brushRef="#br1" timeOffset="137877.7864">17978 2959 83 0,'-9'-16'41'0,"-14"-4"-1"16,4 24 1-16,-9-4-20 15,5 18-17-15,4 10-1 16,1 14 0-16,4 7-1 15,6 6 0-15,5-1-1 16,6 1 0-16,6-6-1 16,11-7 1-16,8-10-1 15,7-11 0-15,7-15 0 0,6-12 0 16,5-13 0-16,2-11-1 15,-3-8 1-15,-6-2 0 16,-3 0 0-16,-8 0 0 16,-11 12 0-16,-8 4 0 15,-16 24 0-15,0 0 0 16,0 19 1-16,-9 9-1 15,-1 9 0-15,2 5 1 16,5 1-1-16,4-5 0 16,12-5 1-16,9-10 0 15,13-11 0-15,5-14-1 16,6-16 1-16,3-8 0 15,-1-16 0-15,-3-7 0 16,-8-7-1-16,-10-4-1 0,-5 0 0 16,-14 0-3-16,-3 13-3 15,-16-4-6-15,7 27-3 16,-19-10-8-16,23 34-10 15,-25-11-7-15,22 23 0 16,-6-1 1-16</inkml:trace>
  <inkml:trace contextRef="#ctx0" brushRef="#br1" timeOffset="138357.8344">20196 2502 105 0,'3'31'43'0,"-17"5"-2"15,2 30-6-15,-7-3-31 16,-5 13 0-16,-2 10 0 16,3 3-1-16,-3 1-1 15,4-3-1-15,8-8-2 16,7-11-3-16,18-3-7 15,-1-31-8-15,33 3-14 16,-5-30-10-16,18-5 3 16,-4-21-3-16</inkml:trace>
  <inkml:trace contextRef="#ctx0" brushRef="#br1" timeOffset="139102.9089">20253 2491 93 0,'-2'15'38'0,"-17"-6"-2"16,10 16-7-16,-22-6-26 16,-5 4-2-16,4 11-9 15,-10-10-26-15,14 11-2 16,-2-6 1-16,16 6-4 15</inkml:trace>
  <inkml:trace contextRef="#ctx0" brushRef="#br1" timeOffset="139372.9359">19869 3434 115 0,'25'1'40'0,"16"8"2"16,-5-14-13-16,11-1-30 15,11 7-8-15,-10-17-22 16,14 12-7-16,-12-12-2 16,3 9-1-16</inkml:trace>
  <inkml:trace contextRef="#ctx0" brushRef="#br1" timeOffset="141908.1894">20681 1934 82 0,'1'30'41'0,"-12"-9"-1"15,3 10-1-15,-13-19-23 16,1 14-18-16,7 4-4 15,-7-15-30-15,23 1-3 16,-3-16 0-16,30-9-1 16</inkml:trace>
  <inkml:trace contextRef="#ctx0" brushRef="#br1" timeOffset="142058.2044">20977 1870 102 0,'-6'26'40'16,"-17"0"1"-16,0 18-3 15,-6 0-37-15,-3 0-8 16,14 11-29-16,-2-12-5 15,13 2 1-15,1-16-3 16</inkml:trace>
  <inkml:trace contextRef="#ctx0" brushRef="#br2" timeOffset="146066.6052">1303 4960 77 0,'0'0'35'0,"13"-1"-1"16,-23 20 2-16,0 17-32 16,-11 9-2-16,0 18-1 15,-4 12 0-15,-2 13 1 16,-1 3 1-16,5 2 0 15,2-7 0-15,7-8-1 16,5-16 2-16,9-14-2 16,5-24 2-16,6-22 0 15,8-26-3-15,5-21 0 16,3-21 1-16,-1-13-1 15,5-15 0-15,-4-7 0 16,-2-5-2-16,-1-3 1 16,-5 11 1-16,-1 8 0 0,-3 14-1 15,-2 13 1-15,1 13-1 16,-1 17 1-16,3 14-1 15,3 21 1-15,7 16-1 16,3 15 1-16,5 15 1 16,5 14-2-16,3 12 1 15,2 12 0-15,-4 9-1 16,2 4 0-16,-9 4 0 15,-5-11-3-15,-6 0-3 16,-15-24-28-16,2-2-3 16,-13-27 0-16,-1-8-3 15</inkml:trace>
  <inkml:trace contextRef="#ctx0" brushRef="#br2" timeOffset="146535.6521">1437 5400 98 0,'-33'-21'38'0,"13"10"1"16,8-4-3-16,22 1-33 15,13 1-2-15,17 0 0 16,23-4-2-16,12-3 0 16,13-1-1-16,8-3-3 15,5 4 1-15,-6-1-1 16,0 6 0-16,-16 0 0 15,-12 7 2-15,-19-1 1 16,-15 6 3-16,-15 1 2 16,-18 2 1-16,0 0 1 0,-32 0 1 15,6 11 0-15,-11-3 0 16,-4 9-1-16,-3 4-1 15,1 3-1-15,3 5 0 16,10 2-1-16,9 0 0 16,13-3 0-16,18-5-2 15,19-8 1-15,14-6 0 16,14-5-1-16,9-2 1 15,3-2-1-15,-3 3 0 16,-4 4 1-16,-16 6-1 16,-13 9 1-16,-19 7-1 15,-14 9 0-15,-16 2 2 16,-11-1-1-16,-10-1 1 15,-1-6-3-15,5-11 0 16,1-17-2-16,20-4-14 0,0-32-21 16,27-6-4-16,1-25 2 15,27-7-2-15</inkml:trace>
  <inkml:trace contextRef="#ctx0" brushRef="#br2" timeOffset="146936.6922">2854 4387 98 0,'12'-20'38'15,"-15"10"3"-15,6 23-3 16,-16 14-33-16,11 13-1 16,-7 13-1-16,8 19 0 15,-8 9 2-15,0 17-2 16,-2 8 0-16,3 8 0 0,-6-2-1 15,2-3 0-15,0-8 0 16,2-8 0-16,1-19-2 16,8-15 1-16,6-21-1 15,9-25 0-15,5-17 0 16,9-19 0-16,2-16 0 15,4-13 0-15,3-1 0 16,-3 0 0-16,-3 2 0 16,-7 12 0-16,-6 11 0 15,-7 13 0-15,-11 15-2 16,9 17 1-16,-9 11-2 15,0 7-1-15,2 8-1 16,2 1-1-16,14 7-7 16,-8-18-15-16,23 7-12 0,-3-21 1 15,11-2 0-15,-6-18 1 16</inkml:trace>
  <inkml:trace contextRef="#ctx0" brushRef="#br2" timeOffset="147719.7705">3356 5276 92 0,'-24'10'38'0,"24"7"2"16,0-17-2-16,14 20-29 16,5-10-5-16,9-2-1 15,9-8 0-15,6-2-1 16,-1-11 0-16,6-5-1 15,-10-3 0-15,-1-4 0 0,-8-4 0 16,-10 0-1-16,-15 1 1 16,-8 4 0-16,-9 6 0 15,-11 6 0-15,-4 10 0 16,-6 8-1-16,0 11 1 15,-2 14-1-15,2 11 0 16,9 5 0-16,7 7 0 16,8-1-1-16,16-1 0 15,7-6-2-15,18-7-1 16,6-16-1-16,16-3-7 15,-4-28-19-15,19 3-8 16,-10-22 0-16,9 1 1 16,-20-16 27-16,4-1 8 15,-17 4 4-15,-13-7 7 0,-3 18 21 16,-23-7 8-16,0 20-1 15,-18 2 2-15,10 17-26 16,-12 10-6-16,7 8-2 16,4 10-1-16,7 5 0 15,9 2-1-15,10 1 0 16,10-7 0-16,7-4 0 15,5-13-1-15,6-8 0 16,3-16 0-16,4-9 0 16,-2-13-1-16,-4-7 1 15,-5-5-1-15,1 0 0 16,-8-3 0-16,-5 5 0 15,-5 9 0-15,-4 16 0 16,-2 15-1-16,-8 19 1 0,-1 21 0 16,-6 24 0-16,1 21 2 15,-7 20-1-15,-2 14 0 16,-3 9 1-16,-7 3 0 15,-2-5-1-15,-7-7 2 16,-5-16-3-16,-9-15 0 16,-6-20 0-16,-6-20 0 15,-4-18 0-15,-2-16 0 16,0-16 0-16,5-18 0 15,1-18-3-15,16-9-10 16,0-33-7-16,28 8-12 16,-2-22-11-16,23 8 1 15,10-8-1-15,20 9 3 16</inkml:trace>
  <inkml:trace contextRef="#ctx0" brushRef="#br2" timeOffset="148144.813">5817 4584 85 0,'-3'-13'37'16,"3"13"1"-16,-11 25 0 15,-1 12-34-15,1 14 1 16,6 16-2-16,0 13 0 16,0 11-2-16,3 4 1 15,3 2-1-15,1-9 0 16,5-10-3-16,7-7-6 15,-5-29-28-15,15-11-2 16,-5-31 1-16,10-12-2 0</inkml:trace>
  <inkml:trace contextRef="#ctx0" brushRef="#br2" timeOffset="148337.8323">5870 4587 98 0,'-5'-21'39'0,"16"18"1"16,2-7-2-16,22 3-36 15,8-1 0-15,13-3-2 16,7 7-3-16,-3-14-10 16,7 22-24-16,-15-4 0 15,-2 18-1-15,-25-2-1 0</inkml:trace>
  <inkml:trace contextRef="#ctx0" brushRef="#br2" timeOffset="148513.8499">5928 4953 96 0,'-12'6'40'15,"24"-2"-2"-15,8-13-1 16,22-5-34-16,15-3-3 16,4 1 2-16,8-1-3 15,-4 4-2-15,4 14-32 16,-25-2-2-16,-10 19 0 15,-23-1-3-15</inkml:trace>
  <inkml:trace contextRef="#ctx0" brushRef="#br2" timeOffset="148687.8673">5879 5389 98 0,'-14'28'38'16,"14"-28"1"-16,18 19-2 16,18-29-35-16,21-11 0 15,16-8-2-15,9-15-5 16,20-2-30-16,-9-14-2 15,8 2-1-15,-9-12 0 16</inkml:trace>
  <inkml:trace contextRef="#ctx0" brushRef="#br2" timeOffset="148872.8858">6859 4457 102 0,'-25'55'39'0,"-6"6"0"15,10 25-5-15,-1-1-31 16,8 10-1-16,5-3 0 15,9 0-1-15,13-10-3 16,2-23-10-16,23-4-24 16,1-29-3-16,16-15 0 15,-5-31-1-15</inkml:trace>
  <inkml:trace contextRef="#ctx0" brushRef="#br2" timeOffset="149083.9069">7366 4353 95 0,'1'-31'39'16,"-15"17"1"-16,3 42-2 15,-14 19-32-15,4 21-1 16,-2 15-3-16,2 9 0 16,2 8 0-16,6 0-2 15,6-3 0-15,6-10-3 16,11-7-3-16,-5-27-20 15,22 1-12-15,-3-27-1 16,14-9 0-16,-4-28 0 16</inkml:trace>
  <inkml:trace contextRef="#ctx0" brushRef="#br2" timeOffset="149272.9258">7661 4844 99 0,'6'-10'38'0,"-20"7"1"16,5 26-1-16,-19 5-31 15,8 21-4-15,-2 10 0 16,-1 8-2-16,7 1 1 15,3-3-2-15,13-5-2 16,5-16-2-16,18 0-22 16,-9-37-13-16,20-5 0 15,-7-28-1-15,16-8 2 16</inkml:trace>
  <inkml:trace contextRef="#ctx0" brushRef="#br2" timeOffset="149405.9391">7722 4547 98 0,'-27'-29'35'16,"-7"11"0"-16,16 19-2 15,11 21-66-15,7-22-3 16,24 31-1-16,10-16-1 16</inkml:trace>
  <inkml:trace contextRef="#ctx0" brushRef="#br2" timeOffset="149708.9694">8137 4783 103 0,'-44'21'41'0,"9"8"1"16,-15-8-1-16,13 5-36 15,3 2 1-15,16-1-4 16,11 0 1-16,14-2-1 0,12-2 0 16,10 3-2-16,8-5 1 15,6 2-1-15,-3-4 0 16,-2 4 0-16,-10 3 0 15,-10-1 0-15,-8 5 0 16,-10 1 0-16,-10-1 0 16,-8-2 0-16,-1-3-1 15,-2-3-2-15,5-3-2 16,0-17-9-16,16-2-14 15,0-11-14-15,15-10 0 16,2-26 0-16,18-1 0 16</inkml:trace>
  <inkml:trace contextRef="#ctx0" brushRef="#br2" timeOffset="149865.9851">8736 4594 119 0,'-34'-13'41'0,"6"13"-1"16,-2-13-15-16,-7 1-49 15,37 12-15-15,-14 16-1 16,23 6 0-16,-4-1-1 16</inkml:trace>
  <inkml:trace contextRef="#ctx0" brushRef="#br2" timeOffset="150024.0009">8713 5028 112 0,'-6'45'43'16,"-7"-20"1"-16,3 3-2 15,-4-25-38-15,14-3-3 0,0 0-4 16,0 0-10-16,22-2-8 15,-23-15-20-15,13 6-2 16,-12-10-1-16,6 6 0 16</inkml:trace>
  <inkml:trace contextRef="#ctx0" brushRef="#br2" timeOffset="160544.0528">9847 4551 35 0,'6'-13'34'0,"-6"-1"2"15,0 14-1-15,5-23-12 16,-5 23-12-16,0 0-4 0,3 34-1 15,-6 6-1-15,3 13-2 16,-1 11 0-16,-1 15-2 16,-2 14 1-16,-1 6-2 15,-2-5 1-15,3-8-2 16,5-5-5-16,-6-25-29 15,14-7-2-15,-1-26 1 16,17-15-2-16</inkml:trace>
  <inkml:trace contextRef="#ctx0" brushRef="#br2" timeOffset="160776.076">9499 4599 87 0,'-28'-6'39'15,"28"6"-1"-15,0 0-1 16,21 16-34-16,19-15 0 16,22 0-1-16,13-5 0 15,13-7-2-15,8-1-2 16,3-7-4-16,9 7-22 15,-13-16-9-15,3 10-1 16,-18-12 0-16</inkml:trace>
  <inkml:trace contextRef="#ctx0" brushRef="#br2" timeOffset="161162.1146">10599 4327 85 0,'-27'10'36'0,"14"11"1"16,-12-3 0-16,7 17-33 15,-1 6-1-15,4 12 0 16,1 7 0-16,0 11 0 15,-2 0 1-15,2 8-2 16,-1-6 1-16,5 0-1 16,-1-10 1-16,4-5-2 15,5-18 1-15,4-11-1 16,8-16 0-16,8-18 0 15,6-12-1-15,8-13 3 16,2-7-4-16,6-9 2 16,0 2-2-16,-3 3 2 0,-3 5-2 15,-6 7 1-15,-5 14-1 16,-7 13 0-16,-16 2 2 15,14 30-1-15,-14 3 1 16,-2 8-1-16,-2 6 1 16,1 5-2-16,5 0-1 15,1-8-3-15,14 6-13 16,-4-22-20-16,14-4-3 15,0-20 2-15,11-6-3 16</inkml:trace>
  <inkml:trace contextRef="#ctx0" brushRef="#br2" timeOffset="161475.1459">11003 4969 89 0,'0'0'39'0,"0"26"-2"15,0-26 2-15,36 9-34 16,0-13-3-16,16-5 3 15,5-10-3-15,13-5 1 16,-3-7-2-16,-6 0 0 16,-5-6-1-16,-12 2 1 15,-21 4 0-15,-17 8-2 16,-21 8 2-16,-22 15 0 15,-14 13 0-15,-8 11 1 16,-7 12 1-16,4 7-2 16,9 6 2-16,12 2-3 15,20-3 2-15,19-10-3 16,26 2-8-16,9-29-28 0,34 2-4 15,-1-17 1-15,15 1-4 16</inkml:trace>
  <inkml:trace contextRef="#ctx0" brushRef="#br2" timeOffset="162226.221">12736 4745 86 0,'-10'-15'38'0,"-14"-1"-1"15,4 20-3-15,-19-1-28 16,-2 17 0-16,-4 6-2 16,2 16 0-16,-2 7 1 15,8 7-3-15,8-1 2 16,10 0-3-16,19-10 2 15,16-7-1-15,17-22 1 16,17-16-2-16,15-19-2 16,16-22 3-16,12-20-2 15,4-16 1-15,1-12-2 0,-6-8 2 16,-10-1-1-16,-14 4 0 15,-17 9 1-15,-16 12-2 16,-24 22 2-16,-17 22-1 16,-15 28 0-16,-12 28 0 15,-14 25 0-15,-2 19 0 16,0 17-1-16,5 10 1 15,15 3 1-15,16 0-3 16,16-10 0-16,17-19-4 16,27-3-11-16,2-33-20 15,26-4-2-15,-9-27 0 16,18-7-3-16</inkml:trace>
  <inkml:trace contextRef="#ctx0" brushRef="#br2" timeOffset="162399.2383">13619 4757 97 0,'-25'1'38'0,"-11"5"1"15,7 25 0-15,-12 7-34 16,15 7-2-16,1 6 0 16,11 0-3-16,8 4 1 15,10-10-5-15,17 1-26 16,-3-28-8-16,21-4-2 15,-2-26 0-15</inkml:trace>
  <inkml:trace contextRef="#ctx0" brushRef="#br2" timeOffset="162812.2796">13729 4432 105 0,'-30'-6'40'16,"-4"5"1"-16,14 21-3 15,-4-3-37-15,24-2-3 16,19 1 0-16,11 4-1 15,6 10 0-15,7 2 0 16,2 8 0-16,-4 4 2 16,-8 4-1-16,-9 7 2 15,-12-1 3-15,-7 4 0 16,-13-6 2-16,-8 1-1 15,-6-10 1-15,2-4-1 16,-1-11 1-16,7-9-2 16,3-13-1-16,11-6-1 0,6-18 0 15,8-10 0-15,7-8-1 16,6-6 0-16,3-7 0 15,0-6 0-15,2 0-1 16,-5-1 2-16,-6 7-2 16,-4 11 0-16,-3 6 1 15,-5 8-1-15,-9 24-2 16,12-15-4-16,8 35-19 15,-10-12-14-15,18 18 1 16,-4-14-3-16,18 11 1 16</inkml:trace>
  <inkml:trace contextRef="#ctx0" brushRef="#br2" timeOffset="163406.339">14388 4794 96 0,'-21'28'40'15,"-5"-6"1"-15,16 8-2 16,4-10-34-16,19-2-1 16,18-7-1-16,9-4 1 15,12-5-2-15,6-7-1 16,7-6 0-16,3-5 0 15,-4-5 0-15,-9-1-1 16,-11-6 1-16,-11 1-2 16,-10-2 2-16,-13 1-1 0,-14 2 0 15,-10 5 1 1,-14 11-1-16,-10 8 1 0,-5 12-1 15,-8 12 1-15,-2 12-1 16,1 8 1-16,6 7 0 16,9 7 0-16,17-3 0 15,15-5-1-15,19-10 0 16,17-9-3-16,20-11 1 15,11-14-4-15,20-4-6 16,-8-27-16-16,20 7-12 16,-12-20 1-16,7 7-1 15,-18-7 36-15,-12 3 2 16,-14 2 5-16,-22-3 6 15,-2 20 18-15,-35-11 10 16,-3 23 2-16,-21-4-1 0,2 16-31 16,-10 9-2-16,4 10-2 15,1 6 1-15,8 9-2 16,12 1 1-16,16 4-2 15,13-9 1-15,16-4-2 16,18-13-1-16,13-13-3 16,15-4-7-16,0-29-14 15,22-1-16-15,-13-22 0 16,15-2-3-16,-14-19 3 15</inkml:trace>
  <inkml:trace contextRef="#ctx0" brushRef="#br2" timeOffset="163600.3584">15939 4275 111 0,'-22'14'41'0,"-19"13"2"15,1 26-3-15,-12 4-35 16,9 12-2-16,6 11-2 16,6 6 1-16,5 3 0 15,9-6-3-15,11-6-1 16,5-12-5-16,15 2-11 15,-9-32-21-15,14-5-2 16,-19-30-1-16,27 6-1 16</inkml:trace>
  <inkml:trace contextRef="#ctx0" brushRef="#br2" timeOffset="163901.3885">15530 4733 89 0,'-18'-5'40'0,"17"21"3"15,1-16-2-15,24 37-21 16,13-35-16-16,11-2-1 15,8-7 0-15,14-3-1 16,1-5 0-16,-1 1 0 16,-5-3-1-16,-8 2 0 15,-13 6 0-15,-12 5 0 16,-12 13 1-16,-15 10-2 15,-10 10 0-15,-9 9 0 16,-3 6 0-16,-3 6 0 16,1 2 0-16,3-2 0 15,5-4-4-15,5-15-4 16,20-1-8-16,-14-30-12 15,36-8-14-15,-14-21 2 16,17-1-3-16,-5-26 2 0</inkml:trace>
  <inkml:trace contextRef="#ctx0" brushRef="#br2" timeOffset="164045.4029">16238 4406 92 0,'-25'-33'40'16,"6"24"1"-16,-9 7-1 16,18 27-20-16,4-5-21 15,2 0-3-15,24 13-20 16,-1-14-15-16,16 5-1 15,-2-12 0-15,18 9-1 16</inkml:trace>
  <inkml:trace contextRef="#ctx0" brushRef="#br2" timeOffset="164660.4644">16559 4694 93 0,'-22'22'41'0,"2"12"2"16,-13-10-3-16,12 13-20 16,-7-5-16-16,7 4-2 15,7 0 0-15,9 1-1 16,9-7 0-16,11-3-2 15,11-8 2-15,5-14-2 16,8-8-2-16,4-14 4 16,1-9-3-16,1-11 1 15,-6-8-1-15,-7-8 3 16,-8 0-2-16,-5-1 1 15,-13 6 1-15,-4 7-2 16,-9 8 2-16,-3 12 0 0,-4 12 0 16,-2 12 0-16,-1 10 0 15,5 9 0-15,2 0-1 16,10 4 0-16,7-4 1 15,6-2-1-15,9-5 0 16,8-7 1-16,5-3-1 16,6-4 1-16,-1-2-1 15,-3 0 1-15,0-1 0 16,-8 4-1-16,-6 2 1 15,-6 4 0-15,-9 8-1 16,-9 6 1-16,-9 2-1 16,-1 6 0-16,-3 3 2 15,2-1-2-15,2-2 0 16,6-7 0-16,9-10 0 0,13-13 0 15,14-9 0-15,8-13 0 16,12-10 0-16,2-4 0 16,7-7 0-16,-5 1 0 15,-8 7 0-15,-9 13 0 16,-15 15 0-16,-17 17 0 15,-19 13 0-15,-7 14 0 16,-2 9-2-16,-11 0-9 16,14 12-2-16,-8-22-6 15,33 5-7-15,-7-41-14 16,36 15-2-16,5-27-2 15,20-13 2-15</inkml:trace>
  <inkml:trace contextRef="#ctx0" brushRef="#br2" timeOffset="165344.5328">18199 4818 66 0,'21'-27'35'16,"-2"-5"0"-16,9 10 0 16,-18-3-26-16,4 7-4 0,-9 2 1 15,-5 16 0-15,0 0 1 16,-16 16-1-16,-6 2-1 15,3 12 0-15,-6 3-2 16,3 9-1-16,3 0 2 16,4 6-2-16,15-7 1 15,10 0-2-15,13-10 1 16,14-8-1-16,6-15 0 15,8-8 0-15,1-14-2 16,-3-7 3-16,-10-12-3 16,-7-3 1-16,-21-6-1 15,-12 1 1-15,-15-1-1 16,-15 3 0-16,-9 5 1 15,0 4-2-15,1 7 1 16,2 5-2-16,21 14-4 0,5-16-10 16,37 25-18-16,8-13-7 15,28 8 1-15,11-11-2 16</inkml:trace>
  <inkml:trace contextRef="#ctx0" brushRef="#br2" timeOffset="165587.5571">19386 4131 92 0,'-41'-43'38'16,"-8"4"0"-16,3 26-4 15,-5 10-30-15,0 28 0 16,-8 25 1-16,0 26-1 0,-6 19-1 15,11 19-2-15,8 8-1 16,8-6-5-16,21 9-18 16,-2-32-16-16,29-12 0 15,4-33-2-15,18-16 2 16</inkml:trace>
  <inkml:trace contextRef="#ctx0" brushRef="#br2" timeOffset="165720.5704">18760 4626 120 0,'-32'-10'42'15,"32"10"0"-15,19-10-11 16,31 0-40-16,43 15-29 16,4-16-4-16,24 5-1 0,3-12-1 15</inkml:trace>
  <inkml:trace contextRef="#ctx0" brushRef="#br2" timeOffset="166328.6312">20605 4586 61 0,'-20'-24'39'15,"-7"11"-1"-15,-21-5-17 16,1 22 11-16,-18-1-22 15,2 16-2-15,-3 5-1 16,7 17-2-16,5 3 0 16,12 4-2-16,18 0-1 15,13 1 1-15,20-8-2 16,18-6 1-16,19-14-1 0,10-9-1 15,10-15 1-15,4-9-1 16,1-11 1-16,-4-10-1 16,-9-10 1-16,-7 1-2 15,-18-7 2-15,-8 4-1 16,-13 1 0-16,-9 10 0 15,-6 8 0-15,-11 16-1 16,-1 17 1-16,-8 16-1 16,1 13 1-16,2 10-1 15,7 8-1-15,6 3 0 16,12 1-1-16,8-11-4 15,24 0-12-15,-6-29-14 16,26-2-7-16,0-25 1 16,14 0-1-16</inkml:trace>
  <inkml:trace contextRef="#ctx0" brushRef="#br2" timeOffset="166639.6623">21116 4587 74 0,'-32'-18'39'16,"8"21"1"-16,-16 3 0 15,9 29-17-15,-3-8-19 16,8 12 0-16,2 0 0 15,12 2-2-15,6-8 1 16,13-5-1-16,11-12 0 16,9-11 0-16,8-13-1 15,5-13 1-15,4-9-1 16,-1-7 0-16,0-3 0 0,-4-2-1 15,-5 1 1-15,-5 5 0 16,-8 7-1-16,0 15 0 16,-10 19 0-16,1 17 0 15,-5 16-2-15,-3 9-1 16,1 21-5-16,-7-9-10 15,16 23-14-15,-17-14-10 16,9 0 1-16,-7-15-2 16</inkml:trace>
  <inkml:trace contextRef="#ctx0" brushRef="#br2" timeOffset="167477.7461">2304 6817 75 0,'21'-42'38'0,"-8"-2"0"16,8 15-11-16,-13-10 3 15,10 25-20-15,-14 3-2 16,-4 11-3-16,2 28-1 15,-9 10-1-15,-3 13 0 16,1 11-1-16,-1 9 0 16,4 0-1-16,2-2 1 15,11-4-1-15,11-13-1 16,12-15 1-16,9-18-1 15,13-20-1-15,10-16 0 16,4-18 1-16,7-10-2 0,-5-11 1 16,-3-4-1-16,-12-1-1 15,-10 5-2-15,-15 3 0 16,-4 20-3-16,-19 1-2 15,-3 21 0-15,-14 1 1 16,7 21 0-16,-9-2 1 16,9 12 0-16,-2 0 3 15,12 3 1-15,2-6-15 16,8-2-9-16,9-2-1 15,2-6 0-15,4-5 0 16</inkml:trace>
  <inkml:trace contextRef="#ctx0" brushRef="#br2" timeOffset="167890.7874">3031 6805 50 0,'20'-21'35'0,"-9"-7"-1"16,3 9 2-16,-9-12-12 15,9 18-7-15,-19-10-5 0,5 12-4 16,-5 0-2-16,5 11-1 15,-14 7-1-15,5 9-1 16,3 14-1-16,3 10 0 16,-1 12-2-16,0 12 1 15,4 6 0-15,-1 5-1 16,3-1-1-16,3-7-3 15,6-1-13-15,-1-25-19 16,16-12-5-16,1-27 1 16,15-12 0-16</inkml:trace>
  <inkml:trace contextRef="#ctx0" brushRef="#br2" timeOffset="168341.8325">3544 6688 102 0,'-1'11'38'0,"1"-11"2"16,0 0-1-16,0 0-30 15,0 0-3-15,0 0-1 16,14 16-2-16,-9 0 1 15,-3 12-1-15,-5 10-1 16,0 11 0-16,-4 7 0 16,2 1-2-16,-6-1 0 15,5-3 0-15,4-12 0 16,7-17 0-16,9-19 0 0,9-21 0 15,9-15 0-15,3-14 0 16,7-13 0-16,0-8 0 16,0-4 0-16,-4 3 0 15,-4 9 0-15,-11 10 0 16,-1 16 0-16,-13 16 0 15,-9 16 0-15,9 23 0 16,-8 12 0-16,4 8 0 16,4 9 0-16,6 1 0 15,16 5-12-15,-1-23-13 16,25 7-8-16,-6-25-10 15,16-6 1-15,2-18-2 16,6-13 3-16</inkml:trace>
  <inkml:trace contextRef="#ctx0" brushRef="#br2" timeOffset="168799.8783">4610 6085 85 0,'-37'-8'41'15,"10"33"0"-15,-11 11 1 16,14 32-13-16,5 4-23 15,0 14 0-15,9 6-1 16,9 6-5-16,2 1 0 16,6-5 0-16,4-10 0 15,3-5 0-15,-2-14 0 16,3-16 0-16,-2-18 0 0,2-16 0 15,-2-20 0 1,2-12 0-16,-1-15 0 0,2-14 0 16,2-4 0-16,-1-4 0 15,6-3 0-15,0 10 0 16,3 10 0-16,-2 11 0 15,0 14 0-15,5 13 0 16,-3 12 0-16,-3 12 0 16,-6 11 0-16,-5 1 0 15,-7 4 0-15,-9 0 0 16,-14-2 0-16,-9 1 0 15,-12-8 0-15,-9-1 0 16,-2-11 0-16,-2-8 0 16,5-3-2-16,4-15-10 15,25 3-5-15,0-24-10 0,38 10-14 16,5-15 0-16,31 10-1 15,4-10 2-15</inkml:trace>
  <inkml:trace contextRef="#ctx0" brushRef="#br2" timeOffset="169211.9195">5289 6722 119 0,'0'0'41'0,"-7"-23"1"16,-8 25-8-16,-19-8-26 15,2 11-2-15,-10 7-1 16,5 12-5-16,-1 7 0 15,0 4 0-15,9 7 0 16,8-1 0-16,9-3 0 0,17-2 0 16,13-12 0-16,11-7 0 15,4-13 0-15,10-8 0 16,3-11 0-16,-3-7 0 15,0-9 0-15,-8-3 0 16,-5 1 0-16,-7 2 0 16,-7 4 0-16,-7 7 0 15,-9 20 0-15,0 0 0 16,0 0 0-16,-15 36 0 15,7-1 0-15,1 6 0 16,6 3 0-16,3-1 0 16,8-5 0-16,8-16 0 15,17-12-8-15,0-26-7 16,17-2-4-16,-6-40-5 0,22-1-12 15,-12-30-5-15,7-6 2 16,-12-17-1-16</inkml:trace>
  <inkml:trace contextRef="#ctx0" brushRef="#br2" timeOffset="169363.9347">5904 6108 109 0,'-17'-9'40'15,"0"42"4"-15,-15 23-2 16,5 25-25-16,-4 11-14 16,4 7-3-16,4 5 0 15,7-2 0-15,7-4 0 16,0-19-10-16,21 0-11 15,-8-29-16-15,26-5-5 16,6-21-1-16,26-8-2 16</inkml:trace>
  <inkml:trace contextRef="#ctx0" brushRef="#br2" timeOffset="169962.9946">6490 6642 102 0,'-15'-9'39'0,"-18"-5"1"16,0 18-3-16,-17-4-32 16,4 12 0-16,-6 7-1 15,3 9 0-15,-2 7 0 16,12 9 0-16,3-3-1 15,15 1 0-15,12-4-1 16,13-10-1-16,16-10 1 16,18-11-2-16,15-13 0 15,7-9 0-15,5-10 0 0,5-10 0 16,-3-3 0-16,-6-3 0 15,-14 0 0-15,-11 7 0 16,-14 1 0-16,-11 14 0 16,-13 7 0-16,-7 16 0 15,-9 13 0-15,-4 12 0 16,0 10 0-16,3 8 0 15,6 6 0-15,11-3-3 16,10-2-1-16,9-13-3 16,22-1-9-16,-3-30-8 15,26 3-7-15,-13-27-10 16,12-3 0-16,-8-16 0 15,3-2 3-15</inkml:trace>
  <inkml:trace contextRef="#ctx0" brushRef="#br2" timeOffset="170295.0278">7015 6599 101 0,'-17'-13'39'16,"0"21"1"-16,-10 2 0 15,5 19-33-15,-6 1-1 16,6 15-1-16,-1-1-1 16,6 1 0-16,5-4-1 15,8-5-1-15,4-11 0 16,7-12 0-16,9-16-2 15,10-12 0-15,5-14 0 16,4-9 0-16,3-8 0 16,3-5 0-16,-3 0 0 15,-2 4 0-15,-5 9 0 16,-7 10 0-16,-6 15 0 0,-7 14 0 15,-3 13 0-15,-2 13 0 16,-1 12 0-16,-2 5 0 16,10 5 0-16,3-4-9 15,17 5-7-15,-8-23-10 16,27 6-5-16,-10-24-9 15,19-3-1-15,-1-23-1 16,7-5 3-16</inkml:trace>
  <inkml:trace contextRef="#ctx0" brushRef="#br2" timeOffset="170513.0496">7797 6462 120 0,'-37'1'40'16,"-18"5"3"-16,7 23-9 15,-13 2-28-15,15 11-1 0,7 4-1 16,11 2-1-16,12 1-3 15,16-4 0-15,16-9 0 16,16-12-2-16,16-4-8 16,-3-23-9-16,22 6-11 15,-17-23-9-15,16-2-3 16,-13-14-1-16,4 1 2 15</inkml:trace>
  <inkml:trace contextRef="#ctx0" brushRef="#br2" timeOffset="170835.0818">7982 6624 110 0,'-6'26'39'0,"-2"-6"1"16,25 5-3-16,2-16-32 0,9-1-1 16,4-10-1-16,7-4 0 15,-1-11-1-15,1-5-1 16,-4-3 1-16,-9-5-1 15,-8-2 0-15,-6 0 0 16,-10 4 0-16,-7 3 1 16,-12 7-1-16,-8 12 1 15,-9 10-2-15,-4 11 0 16,-1 12 0-16,2 11 0 15,4 7 0-15,7 10 0 16,12 0 0-16,13-2 0 16,14-7-2-16,11-13-4 15,22-3-10-15,-7-28-11 16,30 0-6-16,-6-26-9 15,17-2 0-15,-6-16 0 0,7-1 3 16</inkml:trace>
  <inkml:trace contextRef="#ctx0" brushRef="#br2" timeOffset="171198.1181">8780 6498 94 0,'-18'0'41'0,"-20"1"1"16,-1 15-1-16,-12-8-16 16,6 19-19-16,-2 1 0 15,7 7-6-15,8 1 0 16,12 1 0-16,11-7 0 15,15-5 0-15,13-12 0 16,13-13 0-16,9-17 0 0,10-12 0 16,7-13 0-16,0-10 0 15,6-10 0-15,-5-6 0 16,0-4 0-16,-4 1 0 15,-11 9 0-15,-10 10 0 16,-14 16 0-16,-10 18 0 16,-10 18 0-16,-24 24 0 15,2 19 0-15,-8 12 0 16,1 12 0-16,4 2 0 15,12 4-4-15,-1-18-11 16,25 6-9-16,-8-33-4 16,28 5-9-16,-10-26-6 15,6-8-3-15,-2-15 4 16</inkml:trace>
  <inkml:trace contextRef="#ctx0" brushRef="#br2" timeOffset="173668.3651">3317 5521 75 0,'0'0'35'0,"-10"9"-2"15,2-21-3-15,8 12-19 16,0-42-3-16,9 3-1 16,-3-22 0-16,10-16-2 15,-2-20 0-15,7-12 0 16,-4-14-2-16,-3-3 1 15,-1 2-3-15,-7 11 1 16,-4 17-3-16,-7 17 0 16,2 24-3-16,-5 9-12 15,12 35-21-15,-4 11-3 16,14-1-1-16,-2 5-1 15</inkml:trace>
  <inkml:trace contextRef="#ctx0" brushRef="#br2" timeOffset="177042.7025">10460 6007 73 0,'2'-39'36'0,"-13"-2"1"16,3 15-5-16,-26-4-14 0,6 20-9 15,-13 7-2-15,4 19-2 16,-6 14-1-16,8 21-1 15,-2 13-1-15,9 11-1 16,5 11 0-16,8 8 2 16,6 1-3-16,9-3 2 15,4-1-4-15,5-11-5 16,10-5-30-16,-4-20-1 15,7-10 0-15,-7-22-2 16</inkml:trace>
  <inkml:trace contextRef="#ctx0" brushRef="#br2" timeOffset="177243.7226">10030 6521 101 0,'-31'-16'37'16,"11"12"1"-16,5 1-2 15,15 3-31-15,14 2-2 16,15 1-2-16,11-1 0 15,12 4-1-15,13-5 0 16,6-1-4-16,16 7-17 16,-5-12-15-16,9 6-1 15,-11-9 0-15,1 4-1 16</inkml:trace>
  <inkml:trace contextRef="#ctx0" brushRef="#br2" timeOffset="177814.7797">10817 6383 100 0,'-34'4'36'15,"-19"1"2"1,1 18-1-16,-10 2-30 0,9 16 0 15,-2 0-2-15,11 10 1 16,10 0-3-16,14-1 1 16,16-8-2-16,18-6 0 15,18-17-1-15,19-9-1 16,11-22 1-16,14-11 0 15,0-9-1-15,4-11 0 16,-9-2 0-16,-13-2-1 16,-17 1 1-16,-10 5-1 15,-22 8 1-15,-11 10-2 16,-16 7 2-16,-6 9-2 15,-3 7 2-15,2 4 1 0,5 8-1 16,8-1 2-16,12 3-3 16,12-2 3-16,12-1-1 15,9-3 0-15,5 3 0 16,5-1 0-16,-5 6-1 15,0 5 0-15,-6 3 1 16,-8 5 1-16,-8 3-2 16,-5 1 0-16,-8-2 0 15,-2-4 0-15,-2-7 0 16,-1-6 0-16,2-14 0 15,0 0 0-15,4-29 0 16,8 1 0-16,2-11 0 16,3-2 0-16,2-7 0 15,-2 2 0-15,2 5 0 16,-5 5 0-16,-3 9 0 0,-3 8-2 15,3 6 1-15,-1 6-1 16,11 8 0-16,4 2-1 16,14 2-4-16,4-8-9 15,21 16-14-15,-6-12-11 16,18 5 2-16,-7-6-2 15,8 5 2-15</inkml:trace>
  <inkml:trace contextRef="#ctx0" brushRef="#br2" timeOffset="178047.803">12081 6377 111 0,'-32'-6'39'16,"-9"-7"1"-16,8 12-1 0,-4-1-34 15,4 12-1-15,-4 5 0 16,5 12 0-16,3 5-2 15,8 11 1-15,8 0-2 16,11 5 2-16,15-5-3 16,10-11 0-16,22 0-12 15,8-28-12-15,24 1-16 16,-5-20-1-16,15-3 0 15,-13-15-2-15</inkml:trace>
  <inkml:trace contextRef="#ctx0" brushRef="#br2" timeOffset="178370.8353">12314 6508 115 0,'-32'31'41'16,"7"-12"-1"-16,19 2-1 16,21-12-36-16,16-6 0 15,13-7-1-15,13-5 0 16,4-10-1-16,6-3-1 15,-5-7 0-15,-9-2-1 16,-14 1 2-16,-19 3-3 16,-15-1 3-16,-18 5-2 15,-14 8 1-15,-16 8 1 16,-18 17 0-16,-3 10 3 15,-7 13-3-15,7 10 3 16,10 10-4-16,12 0 0 16,27 2 0-16,20-10 0 15,33-4 0-15,14-27-17 16,34 6-12-16,1-28-13 0,21-4-2 15,1-20-1-15,10-7 2 16</inkml:trace>
  <inkml:trace contextRef="#ctx0" brushRef="#br2" timeOffset="179401.9384">14075 6289 104 0,'-34'3'39'15,"-13"0"0"-15,8 20-5 16,-21 0-29-16,3 8 1 16,-1 4-2-16,9 5 1 15,8-1-1-15,16-3-1 16,14-4-1-16,17-7 1 15,19-10-1-15,17-11-1 16,12-11 0-16,11-6-1 16,7-14 1-16,0-8-3 0,-3-3 3 15,-6-2-3-15,-12-1 2 16,-11 5-1-16,-14 6 1 15,-15 8-1-15,-11 22 1 16,0 0 0-16,-26 7 0 16,3 19 0-16,-3 8 0 15,2 6 1-15,6 3-1 16,9-1-2-16,11 0-3 15,5-17-12-15,30 3-20 16,1-20-2-16,18-3-2 16,5-21-2-16</inkml:trace>
  <inkml:trace contextRef="#ctx0" brushRef="#br2" timeOffset="179945.9928">14725 6313 103 0,'-10'6'38'15,"-13"1"1"-15,8 15 0 16,-5 1-33-16,3 9 0 15,-2 5-2-15,6 6 1 16,1 2-3-16,2 3 2 16,3-4-2-16,6-6 0 15,1-7-2-15,1-8 1 16,4-9-1-16,-5-14 0 15,22-11 1-15,-7-11-1 16,0-9 0-16,-1-7-1 16,5-8 2-16,-4-7-3 15,3-1 3-15,4 0-3 16,-1 2 2-16,2 7-2 0,2 7 2 15,-2 6 0-15,3 12 0 16,-1 9 0-16,-1 12 0 16,-5 8 0-16,-4 12 0 15,-4 4 0-15,-4 4 0 16,-7 7-1-16,-5 2 1 15,-4 1 2-15,-6-4-2 16,-7 2 1-16,-2-6-1 16,-5-1 1-16,-2-6 0 15,0-5 1-15,0-6-3 16,1 2 1-16,-2 0 0 15,3 3 0-15,1 6 0 16,-1 4 1-16,1 8-1 16,0 11 0-16,2 7 0 0,2 7 0 15,6 2-2-15,5-4-3 16,13-4-2-16,0-12-15 15,26 0-10-15,-7-21-10 16,15-8 1-16,3-26-2 16</inkml:trace>
  <inkml:trace contextRef="#ctx0" brushRef="#br2" timeOffset="180546.0528">15280 6330 108 0,'0'0'39'15,"0"0"2"-15,-13 18-4 16,8 11-29-16,-14 8-4 16,6 14 2-16,-6 4-4 15,4 7 2-15,-2-2-2 16,6 1 2-16,3-9-4 15,1-8 0-15,2-9 0 16,3-15 0-16,2-20 0 16,10-1 0-16,3-22 0 15,2-15 0-15,4-9 0 16,3-12 0-16,1-9 0 15,5-1 0-15,-1 1 0 16,-2 5-3-16,-2 9 3 16,-3 12-1-16,0 10 1 0,-2 15 0 15,-2 11 0-15,3 13 0 16,-3 8 0-16,2 9 0 15,2 5-1-15,-3 5 3 16,1 4-2-16,-7 1 3 16,-6 3-3-16,-10 1 0 15,-5-1 0-15,-10-3 0 16,-8-2 0-16,-2-7 0 15,-6 0 0-15,-1-10 0 16,3-2 0-16,1-5 0 16,5-2 0-16,4 1 0 15,2 6 0-15,1 8 0 16,3 9 0-16,-2 13 0 15,-1 8 0-15,-3 10 0 16,1 4 0-16,1-2-3 0,4-3-1 16,4-16-4-16,19-3-7 15,-5-46-14-15,27 13-5 16,0-44-7-16,23-10-1 15,1-26 2-15</inkml:trace>
  <inkml:trace contextRef="#ctx0" brushRef="#br2" timeOffset="180794.0776">16040 5829 99 0,'0'21'41'0,"-22"14"2"15,0 27-3-15,-15 1-19 16,5 14-18-16,1 9-1 0,7 5 2 15,0 1-2-15,2-2-2 16,8-7 0-16,7-10 0 16,7-12 0-16,3-16-2 15,15-13-5-15,2-31-12 16,24-1-13-16,-5-31-10 15,12-6 2-15,-6-19-3 16,8 2 4-16</inkml:trace>
  <inkml:trace contextRef="#ctx0" brushRef="#br2" timeOffset="180959.0941">16231 6338 113 0,'-9'10'41'15,"-11"17"0"-15,2 19 2 16,-15 6-38-16,11 4 0 16,5 5-2-16,4-5 1 0,7-6-4 15,5-9 0-15,12-11-4 16,-1-22-7-16,23 0-15 15,-14-29-13-15,15-8-3 16,-6-20-1-16,9-7 2 16</inkml:trace>
  <inkml:trace contextRef="#ctx0" brushRef="#br2" timeOffset="181080.1062">16360 6066 85 0,'-15'-9'37'16,"3"20"0"-16,-1 11-6 15,1 2-46-15,19 0-22 16,-2-6 0-16,11 5-1 15</inkml:trace>
  <inkml:trace contextRef="#ctx0" brushRef="#br2" timeOffset="181761.1743">16605 6345 122 0,'0'0'41'0,"14"20"1"16,-3-23-9-16,12 5-29 15,8-5-2-15,10-1 0 16,2-4 0-16,3-1-1 15,-1-3-1-15,-7 0 1 16,-4-2-1-16,-7-3 0 16,-11-2 0-16,-12 4 1 0,-8 0-1 15,-11 4 0 1,-11 7-1-16,-11 8 2 0,-9 7-2 15,-9 10 2-15,2 8-1 16,2 9-1-16,8 5 2 16,6 0 1-16,23 0-2 15,21-6 0-15,26-5-2 16,19-10-3-16,25-5-6 15,6-22-6-15,26 7-8 16,-14-24-17-16,13 1 2 16,-19-13-3-16,-7 6 5 15,-24-13 24-15,-24 7 23 16,-9 12 6-16,-39-10 9 15,0 20 16-15,-32 0 0 16,-2 17 3-16,-17-1-2 0,7 27-21 16,0-9-17-16,13 10 1 15,12 5-4-15,19 0 0 16,20-5 0-16,20-5 0 15,18-13 0-15,19-16 0 16,10-15 0-16,3-14 0 16,2-16 0-16,-3-15 0 15,-5-18 0-15,-12-7 0 16,-5-5 0-16,-15 3 0 15,-9 12 0-15,-10 13 0 16,-11 20 0-16,-12 23 0 16,-7 31 0-16,-8 31 0 15,-4 19 0-15,-1 11 0 16,2 13 0-16,2-6-8 0,15 4-5 15,-5-24-1-15,20 2-4 16,-10-39-7-16,23-4-17 16,-13-19-1-16,4-13 2 15,8-7 5-15</inkml:trace>
  <inkml:trace contextRef="#ctx0" brushRef="#br2" timeOffset="183484.3466">20926 6235 79 0,'7'-17'39'0,"-7"17"0"16,5-22 0-16,-5 22-13 16,-33-1-21-16,9 4-1 15,-8 8-1-15,-3 4 0 16,-6 9 0-16,4 8 0 15,0 3 0-15,7 6 1 16,7 2-2-16,11-3 1 16,18-3-3-16,12-3 0 15,14-10 0-15,13-8 0 16,6-10 0-16,8-11 0 0,1-10 0 15,2-8 0-15,-11-6 0 16,-9-4 0-16,-15-4 0 16,-12-1 0-16,-11-3 0 15,-13 3 0-15,-9 6 0 16,-8 7 0-16,-5 6 0 15,-1 8-3-15,8 11-2 16,-2-6-7-16,27 22-12 16,-1-16-8-16,18 5-9 15,11-8-1-15,20 0 0 16</inkml:trace>
  <inkml:trace contextRef="#ctx0" brushRef="#br2" timeOffset="183990.3972">21541 5580 104 0,'-25'-20'39'0,"6"25"1"16,-8 4-3-16,9 20-29 15,-6 12-2-15,5 15 1 16,1 12-2-16,3 15 0 15,4 5-1-15,3 2-4 16,2-3 0-16,5 1 0 16,2-11 0-16,9-10 0 15,-3-14 0-15,4-14 0 16,0-11 0-16,3-15 0 0,-1-13 0 15,6-12 0-15,-5-10 0 16,6-7 0-16,-1-3 0 16,1-2 0-16,2-1 0 15,-1 4 0-15,2 8 0 16,-2 9 0-16,0 10 0 15,-2 10 0-15,-4 10 0 16,-1 10 0-16,-6 8 0 16,-4 1 0-16,-6 5 0 15,-6-2 0-15,-6 0 0 16,-11-5 0-16,-6-6 0 15,-4-8 0-15,-4-5 0 16,1-11 0-16,3-5 0 16,5-14 0-16,16 1-13 15,-2-21-9-15,34 12-5 0,-4-20-7 16,28 15-1-16,1-10-8 15,16 9 4-15,1-1 3 16</inkml:trace>
  <inkml:trace contextRef="#ctx0" brushRef="#br2" timeOffset="184243.4225">22031 6225 119 0,'25'8'40'16,"-25"-8"1"-16,28 26-6 15,-19-7-28-15,2 8-2 16,-4 7 0-16,0 6-2 15,-9 6-3-15,-3 6 0 16,-9 1 0-16,-10 4 0 0,-8-4 0 16,-11-6 0-16,-5-4 0 15,-1-11 0-15,2-9 0 16,5-17 0-16,19-6-10 15,-5-30-17-15,34-1-11 16,-7-28-1-16,32-4-2 16,-3-24-4-16</inkml:trace>
  <inkml:trace contextRef="#ctx0" brushRef="#br2" timeOffset="184363.4345">21941 5868 123 0,'-23'8'39'0,"-6"5"-1"15,10 0-22-15,19 13-53 16,10-13-3-16,31 10-1 0,6-9 0 15</inkml:trace>
  <inkml:trace contextRef="#ctx0" brushRef="#br2" timeOffset="184728.471">22569 6244 122 0,'-20'15'42'16,"-6"-11"0"-16,26-4 0 15,-21 12-37-15,37-12-3 16,11-3-2-16,7-2 0 15,7-2 0-15,2 1 0 16,1-6 0-16,-3-2 0 0,-6-3 0 16,-8-2 0-16,-7-4 0 15,-11 0 0-15,-6 0 0 16,-6 4 0-16,-12 2 0 15,-4 11 0-15,-13 6 0 16,-6 11 0-16,-5 13 0 16,-4 7 0-16,3 9 0 15,3 3 0-15,8 4 0 16,10-1 0-16,21-5 0 15,17-11 0-15,23-1-9 16,5-27-14-16,32 4-7 16,-4-23-5-16,19 2-5 15,-1-20-3-15,8 5 3 16</inkml:trace>
  <inkml:trace contextRef="#ctx0" brushRef="#br2" timeOffset="184916.4898">23291 6173 136 0,'-36'-5'43'0,"0"18"-1"15,-20-10-8-15,10 15-34 16,9 6 0-16,7 4 0 15,12 2 0-15,14 2 0 16,13-6 0-16,19-4 0 16,10-4 0-16,7-16-4 15,23 5-18-15,-14-29-7 16,25 7-8-16,-12-23-4 15,8 0-2-15,-10-15 2 16</inkml:trace>
  <inkml:trace contextRef="#ctx0" brushRef="#br2" timeOffset="185091.5073">23840 5857 89 0,'4'-20'40'0,"-18"11"2"15,1 27-2-15,-23 6-9 16,0 24-27-16,-1 12 0 16,-2 8-1-16,1 7-1 15,1 2-2-15,9-3-2 16,4-14-6-16,19 1-17 15,-13-26-12-15,22-8-4 16,-4-27-1-16,14 3 0 16</inkml:trace>
  <inkml:trace contextRef="#ctx0" brushRef="#br2" timeOffset="185278.526">23369 6001 134 0,'0'0'44'15,"25"-5"0"-15,19 17-11 16,7-14-33-16,16 6 0 15,14 2 0-15,4-7 0 16,5 12-17-16,-21-24-14 16,9 11-10-16,-21-13-3 15,-2 3-2-15,-14-13 1 16</inkml:trace>
  <inkml:trace contextRef="#ctx0" brushRef="#br2" timeOffset="190719.07">18513 5722 86 0,'0'0'37'15,"0"0"-1"-15,0 0 1 16,-2 21-30-16,2 3-5 16,-9 12 3-16,2 14-4 0,-6 15 3 15,-1 10-3-15,-6 7 1 16,0 4-1-16,1 0-1 15,1-9-3-15,13 1-29 16,-6-26-3-16,13-8-2 16,-2-21-2-16</inkml:trace>
  <inkml:trace contextRef="#ctx0" brushRef="#br2" timeOffset="191144.1125">18296 6199 100 0,'-13'-11'38'0,"6"-3"0"15,7 14-1-15,23-7-32 0,7 4-3 16,8-2 0 0,11 2-1-16,5-1 0 0,8 1-1 15,-1 1 0-15,-1 0-1 16,-2 1 0-16,-7 1 1 15,-8 1-1-15,-13 0 1 16,-10 3-1-16,-20-4 1 16,4 10 1-16,-20 2-1 15,-7 0 1-15,-6 8 0 16,-1 3 1-16,-1 4-1 15,5 3 1-15,4 2 0 16,9-2-1-16,10 0 1 16,11-8 0-16,13-7-1 15,6-7 1-15,10-8-1 0,-3-9 0 16,4-8 0-16,-6-5 0 15,-5-5-1-15,-13-1 0 16,-12 0-1-16,-3 3-1 16,-12-1-3-16,11 14-16 15,-14-5-17-15,16 17-2 16,0-11-1-16,18 18-1 15</inkml:trace>
  <inkml:trace contextRef="#ctx0" brushRef="#br2" timeOffset="191625.1606">19537 6176 97 0,'-16'0'38'16,"-16"0"1"-16,4 13-2 15,-11 0-31-15,1 11-1 16,-2 0 0-16,9 7-1 16,1-3-1-16,16 0 0 15,12-7-1-15,15-4-1 16,15-9 0-16,15-8 0 15,12-6 0-15,7-8 0 0,2-4-1 16,-4-4 0-16,-7-3 1 16,-9 2-1-16,-14 0 1 15,-12 4-1-15,-14 4 0 16,-4 15 1-16,-19-11-1 15,-1 18 0-15,-3 7 0 16,-4 6 0-16,6 6-1 16,-1 1 0-16,12 5-2 15,3-3-3-15,18 8-9 16,-6-20-22-16,24 6-2 15,-4-17-1-15,11 1-1 16</inkml:trace>
  <inkml:trace contextRef="#ctx0" brushRef="#br2" timeOffset="191940.1921">19905 6262 104 0,'-13'-17'37'0,"1"23"1"16,-6-1-2-16,3 12-31 15,-4 5-1-15,4 7 0 16,-2 2-1-16,5 2 2 15,2-3-2-15,5-1 1 16,3-8-2-16,9-7 0 16,5-11 0-16,7-8-1 15,8-8 1-15,3-7-3 16,1-5 2-16,5-4-2 15,-4 0 2-15,-3 3 0 16,-4 4-1-16,-5 7 2 16,-2 4-2-16,-5 9 0 0,-3 10 0 15,-4 3-6-15,9 14-10 16,-13-10-20-16,17 9-6 15,-9-8-1-15,17 3 0 16</inkml:trace>
  <inkml:trace contextRef="#ctx0" brushRef="#br2" timeOffset="192974.2955">1930 8140 100 0,'-7'-14'39'0,"7"14"0"16,-13 9-1-16,8 12-35 16,-4 8-2-16,0 14 0 15,1 5 0-15,-1 7 0 0,1 3-1 16,5-3-2-16,11 2-8 15,-9-24-26-15,17-4-2 16,-4-23 0-16,10-8-1 16</inkml:trace>
  <inkml:trace contextRef="#ctx0" brushRef="#br2" timeOffset="193140.3121">1809 7949 102 0,'-37'-21'37'0,"-1"6"1"16,13 14-2-16,9 4-34 15,16-3-3-15,30 19-27 16,11-19-9-16,19 9 0 16,7-10-3-16</inkml:trace>
  <inkml:trace contextRef="#ctx0" brushRef="#br2" timeOffset="193438.3419">2467 8108 106 0,'-44'18'39'0,"7"8"1"15,-1-14-1-15,5 7-35 16,18-7-1-16,18 5 0 16,8-6-1-16,15-1 0 15,11 1-1-15,4 0 0 16,6 3-1-16,-2 2 1 15,-3 2-1-15,-10 2 1 0,-13 6-1 16,-11-1 0-16,-15 5 0 16,-11-2 0-16,-9 2 0 15,-5-4-2-15,-6 1-1 16,0-10-2-16,10 10-14 15,-8-18-19-15,20 4-2 16,-1-15-1-16,17 2 0 16</inkml:trace>
  <inkml:trace contextRef="#ctx0" brushRef="#br2" timeOffset="193849.383">4088 7666 82 0,'10'-17'40'0,"-10"17"-2"16,-6 11 1-16,-12 17-22 16,3 18-14-16,-4 11-1 15,-1 8-1-15,-3 10-1 16,5 8 1-16,-2-1-1 15,6-2-1-15,5-4-2 16,2-20-7-16,12-1-25 16,-1-21-3-16,7-6 0 15,-11-28-1-15</inkml:trace>
  <inkml:trace contextRef="#ctx0" brushRef="#br2" timeOffset="194032.4013">3829 8210 109 0,'-11'0'40'16,"0"-4"1"-16,11 4-4 15,20-1-33-15,11-11-1 16,16-1-2-16,11-7 0 16,11-5-3-16,8-13-7 15,16 4-29-15,-12-12-2 16,7 6 1-16,-15-4-3 15</inkml:trace>
  <inkml:trace contextRef="#ctx0" brushRef="#br2" timeOffset="194427.4408">4648 7483 103 0,'-18'14'40'16,"-5"4"0"-16,5 18-1 0,-11 5-34 15,10 9 0-15,1 11-1 16,2 7 0-16,-4 4-1 15,3 5-1-15,2-2 0 16,-4 1 0-16,3-7-1 16,5-4-1-16,0-15 1 15,7-8-1-15,4-16 1 16,4-13-1-16,8-16 0 15,6-11 0-15,4-10 0 16,4-9 0-16,0 2 1 16,3-5-1-16,-1 9 0 15,-5 1 0-15,-3 13 0 16,-5 8 2-16,-1 10-2 15,-6 10-2-15,-2 8 1 0,-6 3-2 16,5 5-2-16,-5-2-6 16,16 9-8-16,-14-18-15 15,21 2-7-15,-4-17-1 16,12-2 0-16</inkml:trace>
  <inkml:trace contextRef="#ctx0" brushRef="#br2" timeOffset="194738.4719">4904 8105 93 0,'0'0'38'16,"0"0"2"-16,0 0-2 16,18 11-32-16,6-8-1 15,5-6-2-15,13-2 1 16,-2-6-1-16,9-8-1 0,-3-1-1 15,3-6 0-15,-11-4 0 16,-5-1 0-16,-15 2-1 16,-12 7 2-16,-12 4-2 15,-14 14 2-15,-15 9-1 16,-4 11 0-16,-7 12 0 15,3 11-1-15,0 4 1 16,12 3-1-16,9-1 0 16,14-7-1-16,21-6-3 15,5-19-11-15,31 2-21 16,-2-20-5-16,19-5-1 15,0-16-2-15</inkml:trace>
  <inkml:trace contextRef="#ctx0" brushRef="#br2" timeOffset="195391.5372">6528 8010 91 0,'0'0'39'0,"-26"-7"-1"16,10 8 2-16,-8-4-33 16,0 7-2-16,-8 2-1 15,2 8-1-15,-4 5 0 16,3 7 0-16,1 4-2 15,6 2 1-15,7 4 0 16,10-5-1-16,12-6 0 16,11-7 0-16,14-14 0 15,7-14 0-15,14-16-1 0,5-13 1 16,7-17 0-16,1-10 0 15,-3-8 0-15,-4-7 0 16,-8 0 0-16,-10 0 0 16,-13 8 0-16,-11 12 0 15,-15 16 0-15,-9 23-1 16,-10 22 0-16,-6 21 2 15,-2 23-2-15,-1 18 0 16,6 12 0-16,5 4-2 16,9 5 1-16,9-9 0 15,14-7-2-15,9-12-2 16,14-10-3-16,2-23-6 15,21 4-10-15,-15-28-13 0,11 1-4 16,-13-19 0-16,7-1 2 16</inkml:trace>
  <inkml:trace contextRef="#ctx0" brushRef="#br2" timeOffset="195572.5553">7154 7882 105 0,'-10'-20'40'16,"10"20"1"-16,-24 8-1 16,13 15-36-16,-8 7 0 15,5 8-3-15,3 5 1 16,3 1-1-16,3-2-1 15,7-7-1-15,8-5-1 16,-2-20-10-16,23 5-17 16,-10-25-11-16,10-5-1 15,-5-17 0-15,12-7-1 16</inkml:trace>
  <inkml:trace contextRef="#ctx0" brushRef="#br2" timeOffset="195946.5927">7420 7671 113 0,'-8'11'42'0,"8"12"1"15,-8-5-1-15,15 13-38 16,-5-9-1-16,7 8 0 16,-1 3-2-16,0 6 1 15,-6 2-2-15,0 7 2 16,-5-1-2-16,-6 3 0 15,-1-2 0-15,0-8 0 16,-2-8 0-16,3-9 0 16,9-23 0-16,0 0 0 0,7-15 0 15,8-15 0-15,4-14 0 16,2-4 0-16,1-6 0 15,4-1 0-15,-5 6 0 16,-2 5 0-16,-6 10 0 16,0 8 0-16,-1 13 0 15,2 8 0-15,3 8 0 16,4 3-5-16,7 8-4 15,-2-9-6-15,18 13-9 16,-17-18-14-16,12 10-2 16,-5-10-3-16,2 3 3 15</inkml:trace>
  <inkml:trace contextRef="#ctx0" brushRef="#br2" timeOffset="196532.6513">7855 7973 109 0,'-7'21'41'16,"7"-21"1"-16,2 20-1 15,16-15-38-15,11-3 0 16,10-4-1-16,10-3 0 16,2-5-1-16,3-4 0 15,-2-5 0-15,-6-5 1 16,-4-3-1-16,-14-1 0 15,-6-2 0-15,-10 0 0 16,-12 5 0-16,-12 3 1 16,-9 12-2-16,-9 7 0 0,-7 12 0 15,-6 16 0-15,0 7 0 16,0 8 0-16,4 8 0 15,12 1 0-15,6 1-2 16,17-6 2-16,13-5 0 16,14-14-2-16,14-8-1 15,11-11-1-15,12-6-2 16,3-17-7-16,19 4-6 15,-20-25-10-15,13 13-12 16,-15-5 33-16,-6-5 6 16,-11 5 3-16,-10-3 4 15,-10 11 6-15,-24-9 8 16,1 31 11-16,-13-29 10 15,-1 21-31-15,-13 6-3 0,-1 10-3 16,-3 11 0-16,2 5-1 16,1 8-2-16,3 7 0 15,9 2 0-15,11 3 0 16,13-2 0-16,12-8 0 15,11-10 0-15,9-10 0 16,16-7 0-16,1-21-11 16,9 1-3-16,-9-22-3 15,17 8-9-15,-23-26-11 16,10 10-5-16,-15-6 0 15,1 6 2-15</inkml:trace>
  <inkml:trace contextRef="#ctx0" brushRef="#br2" timeOffset="196834.6815">9333 7448 94 0,'0'0'42'0,"0"0"2"16,-9 14-2-16,-6-7-14 16,4 23-25-16,-3 11-1 15,2 10-2-15,-5 11 0 16,3 9 0-16,1 5 0 15,0-1 0-15,2-1 0 16,4-9-4-16,5-4-4 16,-6-20-6-16,20 0-7 0,-12-41-12 15,7 19-10-15,-7-31 2 16,5-4-2-16</inkml:trace>
  <inkml:trace contextRef="#ctx0" brushRef="#br2" timeOffset="197181.7162">8996 7894 121 0,'0'0'43'15,"0"0"2"-15,11 11-2 16,22-15-40-16,13-7-3 16,6-1 0-16,10-10 0 15,5 2 0-15,2-10 0 16,-1 4 0-16,-6-1 0 15,-9 5-2-15,-12 4-2 0,-9 11 0 16,-12 5 0-16,-6 11 1 16,-13 8 2-16,-2 8 0 15,-6 8 1-15,-3 8 1 16,3 3 0-16,-3 4 1 15,3 3-1-15,3-4 0 16,2 0 1-16,-2-4-1 16,3-8-1-16,2-5-2 15,0-13-5-15,10 1-5 16,-11-18-5-16,25-4-8 15,-14-17-16-15,14 0-1 16,1-17-1-16,7-8 4 16</inkml:trace>
  <inkml:trace contextRef="#ctx0" brushRef="#br2" timeOffset="197323.7304">9782 7490 124 0,'-26'-13'43'16,"-9"-1"-1"-16,11 7-4 15,-4 20-49-15,0-30-18 16,18 14-12-16,-5-9-1 15,15 12-1-15,-14-14 0 16</inkml:trace>
  <inkml:trace contextRef="#ctx0" brushRef="#br2" timeOffset="198176.8157">10263 7786 92 0,'-23'-14'38'0,"-3"11"3"15,-12-2-2-15,2 16-29 16,-11-2-2-16,3 15-4 16,0 1-1-16,4 5-1 15,10 4 0-15,9-2-1 16,15 0-1-16,15-3 0 15,15-2 0-15,12-9 0 16,12-5 0-16,7-3 0 16,4-9 0-16,-4 1-1 15,-7-9 1-15,-7-6-1 16,-9-7 0-16,-13-4 1 15,-9-2 0-15,-11-2 1 16,-6-3 0-16,0 0-1 16,-1-2 1-16,6 6 0 0,2 4 0 15,6 1 0-15,3 8 0 16,7 2-1-16,5 9 1 15,-1 4-1-15,0 9 1 16,0 5-1-16,-4 6 0 16,-5 8 0-16,-3 2 0 15,-6 0 0-15,-1 2-1 16,-1-7 0-16,-1-3 0 15,1-4 1-15,-1-8 0 16,1-11 0-16,0 0 0 16,6-21 0-16,1-2 1 15,3-6 1-15,6-3-1 16,4-5 0-16,6 1 0 15,5 2 0-15,0 7 1 0,2 10-1 16,-3 8 1-16,-2 10-2 16,-6 8 0-16,-3 10 0 15,-4 5 0-15,-1 8 0 16,-3 2 0-16,0 3 0 15,1-1 0-15,-2 1-3 16,5-1 0-16,-4 0-3 16,6 4-6-16,-11-17-3 15,12 13-4-15,-18-36-10 16,22 21-12-16,-11-29 0 15,12-4-1-15,-3-13 3 16</inkml:trace>
  <inkml:trace contextRef="#ctx0" brushRef="#br2" timeOffset="198697.8678">7256 7565 108 0,'-12'3'40'0,"-2"-8"1"16,14 5-3-16,0 0-45 16,0 0-29-16,28-8-4 15,-7-1 0-15,2 5-1 16</inkml:trace>
  <inkml:trace contextRef="#ctx0" brushRef="#br2" timeOffset="199438.9419">11906 7357 96 0,'8'-14'38'15,"-8"14"1"-15,0 0-1 16,-12 23-33-16,2 17-1 15,-5 10-2-15,0 15 1 16,-8 11-3-16,-1 12 2 16,1 4-2-16,0 0 0 15,5-4 0-15,1-8-3 16,8-8-3-16,0-26-22 15,20-1-11-15,2-28 0 16,8-5-1-16,-1-21 1 0</inkml:trace>
  <inkml:trace contextRef="#ctx0" brushRef="#br2" timeOffset="199622.9603">11731 7945 96 0,'-34'-12'39'16,"12"12"1"-16,3-9-1 15,19 9-34-15,0 0-3 16,41-5 1-16,7-6-3 15,10-6-1-15,17-1-5 16,4-22-20-16,15 9-11 16,-11-9-2-16,-2 2 0 15,-11-7 0-15</inkml:trace>
  <inkml:trace contextRef="#ctx0" brushRef="#br2" timeOffset="199981.9962">12399 7332 86 0,'-11'-11'38'15,"-7"1"1"-15,6 17 0 16,-6 8-26-16,5 14-7 15,-4 11-1-15,2 15-1 16,-5 8 0-16,-3 8 0 16,-1 3-2-16,1 4 1 15,-1-3-2-15,6-5 0 16,4-14 0-16,4-12-1 15,10-11 0-15,7-13-1 16,12-13 2-16,4-13-1 16,9-11 0-16,-1-7 1 0,6-2 0 15,0-2 1-15,-3 1-2 16,-5 6 1-16,-5 8 0 15,-5 10 0-15,-9 16-2 16,-5 6 0-16,-3 7 0 16,-2 4-2-16,2 3-1 15,2-5-3-15,14 4-7 16,-5-22-6-16,26 5-12 15,-9-18-10-15,19-3 1 16,-4-15 0-16</inkml:trace>
  <inkml:trace contextRef="#ctx0" brushRef="#br2" timeOffset="200328.0308">12808 7841 103 0,'0'0'39'16,"-9"2"1"-16,18 7 0 15,6-8-37-15,13 5 1 16,7-3-2-16,5 4 1 15,4-5-1-15,0 0 0 16,2-6-1-16,-9-3 0 16,-3-3-1-16,-9-3 1 15,-7-4-1-15,-9-3 1 16,-6-1-1-16,-10 3 0 15,-7 3 1-15,-9 7-1 16,-6 8 0-16,-8 9 0 16,-4 8 1-16,0 11-1 15,2 6 0-15,5 6 1 16,12-1-1-16,12-1-1 0,17-6 0 15,13-11-8-15,25 1-4 16,-3-25-10-16,26 7-19 16,-4-21 0-16,11 1-1 15,-3-10 0-15</inkml:trace>
  <inkml:trace contextRef="#ctx0" brushRef="#br2" timeOffset="201089.1069">14429 7732 57 0,'-5'-21'37'16,"1"10"1"-16,-16-3 1 15,-1 17-13-15,-10-4-19 16,3 14-1-16,-6 1-1 16,4 10 0-16,1 3-2 0,6 8 0 15,8 0 0-15,7 4-1 16,8 0 0-16,14-4-1 15,7-5 1-15,12-8-2 16,9-11 2-16,5-9-1 16,6-10 0-16,-1-12-1 15,-5-9 1-15,-2-7 0 16,-10-6-1-16,-12 0 1 15,-12 1 0-15,-14 5-2 16,-13 6 2-16,-12 8-1 16,-4 5 0-16,-6 12-1 15,1 6 0-15,3 6-1 16,13 8-3-16,8-11-5 15,32 16-8-15,0-22-15 16,27 5-7-16,7-13-1 0,20-1 0 16</inkml:trace>
  <inkml:trace contextRef="#ctx0" brushRef="#br2" timeOffset="201590.157">15017 7269 97 0,'-30'-24'40'16,"6"12"-1"-16,-4 0 0 15,4 17-34-15,1 7-1 16,7 15 1-16,0 7-2 16,1 17 1-16,2 8-2 0,4 9 1 15,-1 5 0 1,3 2-1-16,6-3-1 0,-3-1 0 15,4-13 0-15,4-7 0 16,0-12-1-16,3-11 0 16,1-16 0-16,3-11 0 15,0-11 0-15,1-9-1 16,-3-5 1-16,3-9-1 15,-1-5 1-15,1-1 1 16,0 1-1-16,1 5 0 16,5 5 0-16,0 6 0 15,4 11 0-15,2 7 0 16,-1 13 0-16,0 9 0 15,-3 9 0-15,-7 6 0 16,-4 2 0-16,-9 6 1 0,-12-1-1 16,-9-2 0-16,-6-3 0 15,-10-4-1-15,-2-6 1 16,-3-6-3-16,2-6 0 15,2-13-3-15,13-4-3 16,4-19-6-16,26 5-6 16,-6-18-11-16,25 4-7 15,4-7-1-15,18 3 1 16,2 0 2-16</inkml:trace>
  <inkml:trace contextRef="#ctx0" brushRef="#br2" timeOffset="201877.1857">15404 7719 97 0,'14'5'40'0,"-14"-5"0"0,19 4 0 16,-19-4-34-16,23 20-2 15,-10-3 0-15,-2 10 0 16,-3 10-1-16,-3 7-1 15,-9 3 1-15,-5 5-2 16,-11-2 1-16,-9 1-1 16,-2-5 1-16,-13-6-2 15,0-12-1-15,-3-9 0 16,5-12-2-16,0-14-4 15,23-5-7-15,-8-27-9 16,33 3-16-16,-5-19-2 16,23 0 0-16,2-17 0 0</inkml:trace>
  <inkml:trace contextRef="#ctx0" brushRef="#br2" timeOffset="202011.1991">15374 7419 93 0,'0'0'40'0,"-16"-11"0"15,16 11-2-15,-14 11-24 16,14-11-30-16,20-3-21 15,-2 1-2-15,20 9-1 16,-3-5 0-16</inkml:trace>
  <inkml:trace contextRef="#ctx0" brushRef="#br2" timeOffset="202364.2344">15855 7721 89 0,'3'13'39'0,"11"2"1"15,-3-14 0-15,18 2-25 16,-2-11-12-16,12-1 0 15,0-3-1-15,-3-3 0 16,-3-3 0-16,-5-1-1 16,-6-3 0-16,-10-1-1 15,-12 1 1-15,-4 2 0 16,-7 3 0-16,-8 3 0 15,-5 9 0-15,-8 7 0 16,-8 12-1-16,-2 9 1 16,-2 7 0-16,4 7 0 15,3 3 0-15,12 0 0 16,16 0-1-16,18-7 0 0,25-5-2 15,16-9-2-15,21-3-3 16,2-16-8-16,27 10-13 16,-12-23-12-16,8 4 0 15,-13-14-1-15,-3 1 2 16</inkml:trace>
  <inkml:trace contextRef="#ctx0" brushRef="#br2" timeOffset="202574.2554">16649 7623 117 0,'-32'-16'39'15,"3"17"2"-15,-13-1-5 16,5 15-32-16,3 7-1 15,7 10 0-15,4 2-1 16,12 2 0-16,11 1-1 16,13-5 1-16,11-4-1 15,15-9-1-15,8-8-1 0,10-15-2 16,9-7-3-16,3-20-4 15,15 4-9-15,-17-27-13 16,14 2-8-16,-11-16 0 16,0 4-1-16</inkml:trace>
  <inkml:trace contextRef="#ctx0" brushRef="#br2" timeOffset="202739.2719">17298 7294 112 0,'-35'28'41'0,"4"19"0"16,-14 1 0-16,17 15-35 15,-11 7-2-15,11-1-1 16,7 0-2-16,6-6-1 15,13-6-3-15,2-18-5 16,18 5-10-16,-12-30-17 0,13-4-6 16,-8-17-1-16,5-4 0 15</inkml:trace>
  <inkml:trace contextRef="#ctx0" brushRef="#br2" timeOffset="202904.2884">16959 7545 124 0,'-14'-2'43'0,"14"2"0"16,14 6-1-16,7-4-39 15,30-1-3-15,15 2-3 16,0-12-10-16,24 15-14 16,-12-20-14-16,7 3-3 15,-8-9 0-15,-2-1 0 0</inkml:trace>
  <inkml:trace contextRef="#ctx0" brushRef="#br2" timeOffset="203716.3696">18033 7552 94 0,'5'-27'38'15,"7"9"1"-15,-11-3 0 16,4 11-31-16,-5 10-4 0,0 0 0 15,-15 21 0-15,5 9-1 16,-3 4-1-16,-1 9 0 16,-1 5 0-16,3-2-1 15,5-1 1-15,8-3-1 16,8-11 0-16,11-8 0 15,10-9 0-15,8-12 0 16,5-9-1-16,5-7 0 16,2-10 0-16,-5-3 1 15,-3-8-1-15,-5-1 0 16,-8-1 0-16,-7 2 0 15,-6 5 0-15,-7 4 1 16,-4 8-1-16,-5 18 0 0,0 0 0 16,0 0 0-16,0 26 0 15,0 0 0-15,2 4 0 16,5 1 0-16,2 0 0 15,5-5 1-15,6-6-1 16,3-4 1-16,5-11-1 16,1-9 1-16,-3-7-1 15,0-8 1-15,-6-6 1 16,-2-6-2-16,-7-1 0 15,-3-2-2-15,-5 3 0 16,-2 0 0-16,2 7-2 16,-1-2-2-16,10 16-5 15,-4-12-6-15,19 22-8 16,-10-10-13-16,19 11 0 0,-6-7 0 15,13 8 1-15</inkml:trace>
  <inkml:trace contextRef="#ctx0" brushRef="#br2" timeOffset="203924.3904">19036 7483 108 0,'0'0'39'0,"0"0"1"15,0 0-1-15,-6 11-31 16,-3 0-3-16,4 8-1 16,-2 7 0-16,0 6-2 15,5 4-1-15,0 2 0 16,2 1 0-16,4-1-2 15,5-5-1-15,4-6-2 16,8-5-3-16,-7-21-8 16,20 6-10-16,-17-22-15 15,15-2 1-15,-10-20-2 0,4-1 2 16</inkml:trace>
  <inkml:trace contextRef="#ctx0" brushRef="#br2" timeOffset="204062.4042">19093 7168 112 0,'-31'-38'38'16,"14"17"2"-16,2 0-5 15,15 21-33-15,14 2-16 16,1-4-22-16,21 10-2 16,0-6-1-16,11 5 0 15</inkml:trace>
  <inkml:trace contextRef="#ctx0" brushRef="#br2" timeOffset="204294.4274">19552 6980 108 0,'0'0'40'16,"-17"8"1"-16,5 24-1 16,-19 9-33-16,15 16-2 15,-5 14 0-15,1 13-2 16,3 4 0-16,4-1 0 15,10-3-3-15,9-14-2 16,11-10-1-16,8-19-2 16,14-9-7-16,-5-33-9 15,23-1-17-15,-10-26-3 16,8-3 2-16,-11-21-2 15</inkml:trace>
  <inkml:trace contextRef="#ctx0" brushRef="#br2" timeOffset="204459.4439">19991 7068 126 0,'13'0'42'0,"-21"16"0"15,0 31-4-15,-13 8-33 16,-2 10-3-16,-1 9-2 16,0 1 0-16,7 2-8 15,-5-19-9-15,21 9-16 16,-4-19-9-16,12-4 1 15,0-18-3-15</inkml:trace>
  <inkml:trace contextRef="#ctx0" brushRef="#br2" timeOffset="205164.5144">21086 7694 90 0,'-4'-23'36'16,"-1"2"1"-16,-10-12-6 15,7 13-22-15,-12-7-1 16,6 12-1-16,-9 2-1 16,0 10-2-16,-5 6 0 15,1 14 0-15,-6 7-1 16,0 5-1-16,2 9 0 15,3-2 0-15,4 2 0 16,10-5 0-16,9-5-1 0,13-6 0 16,12-12-1-16,14-9 1 15,9-9-1-15,8-7 0 16,2-9 1-16,2-1-1 15,-2-9 0-15,-7 3 0 16,-9 0 2-16,-13 4-2 16,-9 3 0-16,-10 10 0 15,-5 14 0-15,-17-7 0 16,0 19 0-16,1 5 0 15,1 9 0-15,5 3-2 16,9 5-1-16,8-3-1 16,15 6-9-16,-2-18-5 15,28 11-11-15,-10-20-13 0,21 5 2 16,-9-16-1-16,14-3 2 15</inkml:trace>
  <inkml:trace contextRef="#ctx0" brushRef="#br2" timeOffset="205391.5371">21800 7506 110 0,'-15'-9'41'0,"-18"1"1"16,4 16-2-16,-16 7-35 15,8 7-1-15,-1 5 0 16,4 5-1-16,6 4 0 15,9 0-2-15,11-3 1 16,12-3-2-16,15-4-2 0,12-11-3 16,17 7-7-16,-6-23-9 15,28 9-16-15,-12-14-5 16,12 2 1-16,-8-11-2 15</inkml:trace>
  <inkml:trace contextRef="#ctx0" brushRef="#br2" timeOffset="205664.5644">22284 7492 106 0,'-2'-13'40'16,"-15"-3"2"-16,5 15-1 15,-12 1-35-15,-1 12 0 16,-11 8-1-16,-2 13-1 15,0 2 1-15,4 7-5 0,5 1 0 16,11-3 0-16,9-3 0 16,13-8 0-16,14-5 0 15,13-9 0-15,8-2-5 16,-3-17-10-16,19 10-7 15,-17-21-13-15,11 6-8 16,-8-11 1-16,3 2-1 16</inkml:trace>
  <inkml:trace contextRef="#ctx0" brushRef="#br2" timeOffset="206015.5995">22459 7593 100 0,'-23'15'40'15,"23"0"1"-15,0-15-2 0,11 29-32 16,5-17-2-16,11-1-1 15,2-3 0-15,7-2-1 16,-1-5-1-16,1-5 0 16,-2-5-1-16,-1-6-1 15,-4-6 1-15,-6-3-1 16,-6-4 0-16,-5-1 0 15,-7 3 0-15,-7 4 0 16,-7 4 0-16,-11 11 1 16,-12 12 0-16,-5 13 0 15,-2 9 0-15,-3 10 1 16,5 4-2-16,8 4 0 15,11-1 0-15,15-2 0 0,19-9 0 16,11-11 0-16,18-6-5 16,3-19-10-16,22 6-6 15,-13-25-12-15,17 5-10 16,-4-15 0-16,6-1-1 15</inkml:trace>
  <inkml:trace contextRef="#ctx0" brushRef="#br2" timeOffset="206532.6512">23193 7015 95 0,'22'-14'39'0,"-12"1"1"16,-10 13 0-16,1 23-26 15,-11 12-9-15,-6 9-1 16,-5 16-1-16,-1 6-1 16,-5 15-1-16,1 3 0 15,6 4 0-15,4-5-1 16,7-8 0-16,9-5-2 15,5-12-1-15,13-5-4 16,-2-25-10-16,23 2-18 16,-13-21-5-16,10-2 1 15,-9-16-2-15</inkml:trace>
  <inkml:trace contextRef="#ctx0" brushRef="#br2" timeOffset="206908.6888">23247 7626 102 0,'-21'-11'39'0,"21"11"1"16,-16 3-1-16,16-3-28 15,19 9-8-15,8-2-1 16,9-3 0-16,5-4-1 16,7-2 0-16,-1-4 0 15,-1-3 0-15,-6-2-1 16,-6-3 1-16,-9-5-1 15,-9-1 0-15,-10-1 0 16,-10 0 1-16,-8-1-1 16,-6 4 0-16,-8 3 1 15,-5 7-1-15,-5 8 1 0,-4 7 0 16,0 12 0-16,4 7 0 15,4 6 0-15,8 6-1 16,15 0 1-16,13 1-1 16,12-5 1-16,17-3-3 15,14-9 0-15,13-4-3 16,4-12-3-16,11 3-7 15,-15-20-10-15,17 6-14 16,-25-11-2-16,5 4 1 16,-19-9 2-16</inkml:trace>
  <inkml:trace contextRef="#ctx0" brushRef="#br2" timeOffset="207570.755">23878 7663 88 0,'-15'14'38'0,"-8"-2"0"16,10 14 1-16,-6-6-22 0,12 6-11 15,-1-6-3-15,5 2 1 16,1-3-2-16,4-7-1 15,-2-12 1-15,13 11-2 16,-3-18 1-16,6-3 0 16,2-9-1-16,0-4 0 15,0-5 1-15,2-2-1 16,-3-3 0-16,-1 2 0 15,-3 0 0-15,-4 6 0 16,0 4-1-16,-4 7 1 16,-5 14 0-16,16-11 0 15,-4 16 0-15,3 2-1 16,7 3 1-16,3-3-1 15,8 2 1-15,0-5-1 0,0 0 0 16,-4-2 1-16,-4-5 0 16,-5 0 0-16,-10 1 0 15,-10 2 1-15,-5-12-1 16,-10 11 2-16,-11 1-1 15,-2 4 0-15,-6 6 1 16,1 7 0-16,-4 5 0 16,3 6 0-16,5 0 0 15,9 4-1-15,9-2 2 16,10-5-3-16,9-3 0 15,10-6 0-15,10-9 0 16,8-6 0-16,5-6 0 16,-2-8 0-16,3-6 0 0,-4-6 0 15,-3-4 0-15,-9-1 0 16,-2 1 0-16,-9 4 0 15,-6 3 0-15,-5 6 0 16,-4 16 0-16,0 0 0 16,-12 5 0-16,1 13 0 15,1 9 0-15,1-2 0 16,-1 3 0-16,6-3 0 15,8-5 0-15,3-8-5 16,15-4-2-16,-2-18-6 16,22 3-5-16,-11-28-6 15,23 10-10-15,-13-22-4 16,12 0-2-16,-9-13 3 15</inkml:trace>
  <inkml:trace contextRef="#ctx0" brushRef="#br2" timeOffset="207734.7714">24748 7212 109 0,'-33'22'37'16,"13"20"3"-16,-14 7-2 15,6 17-34-15,-2 2-1 16,5-2-1-16,5-1-2 16,7-10-2-16,9 1-7 15,-7-24-18-15,15 1-12 16,-6-18 0-16,2-15-2 15,0 0 2-15</inkml:trace>
  <inkml:trace contextRef="#ctx0" brushRef="#br2" timeOffset="207892.7872">24483 7555 112 0,'-6'-21'41'0,"13"10"0"16,0-4-1-16,18 8-35 16,2 3-4-16,8-1-5 15,11 13-15-15,-14-10-19 16,10 8-3-16,-6-6 1 15,3 9-3-15</inkml:trace>
  <inkml:trace contextRef="#ctx0" brushRef="#br2" timeOffset="208245.8225">24773 7721 109 0,'-15'24'41'0,"-2"-13"1"15,25 5-1-15,8-9-36 16,16-1-2-16,8-6 0 15,6 0-1-15,2-8 0 16,-2 0 0-16,-3-8-2 16,-9-2 1-16,-15-5 0 15,-9-1-1-15,-12 1 1 16,-13 1-1-16,-7 8 2 15,-10 7-2-15,-5 11 0 16,-6 11 0-16,4 12 0 16,2 9 0-16,4 6 0 15,13 7 0-15,14-3 0 0,11-5 0 16,20-7-3-16,7-17-7 15,27 3-7-15,-4-28-7 16,20 6-13-16,-14-21-5 16,9 1-1-16,-13-9 0 15</inkml:trace>
  <inkml:trace contextRef="#ctx0" brushRef="#br2" timeOffset="209057.9037">2055 9372 96 0,'0'0'38'15,"7"-12"2"-15,-7 12-2 16,0 0-31-16,-5 31-2 15,-2-4-1-15,-1 12-1 16,-6 7-2-16,1 5 0 16,2 6-2-16,-1-5-2 0,7 6-9 15,-6-28-23-15,20-3-4 16,-9-27 1-16,21-14-2 15</inkml:trace>
  <inkml:trace contextRef="#ctx0" brushRef="#br2" timeOffset="209538.9518">2006 9051 107 0,'-22'-15'38'0,"-2"2"0"16,24 13-2-16,-14 2-35 15,14-2-3-15,23 3-5 16,-1-8-5-16,20 13-23 15,-9-6-1-15,16 13 0 0,-12-7 10 16,14 20 12-16,-14-1 8 16,-3 8 5-16,-7 12 9 15,-14-7 24-15,3 11 2 16,-8-7 1-16,2 11-9 15,-16-19-11-15,9 8-5 16,-8-12-1-16,5 4-2 16,-7-11-2-16,3-2 0 15,-2-6-1-15,4-4-1 16,2-13 0-16,0 0-1 15,11-21-1-15,6-7 1 16,10-13-2-16,3-5 1 16,8-9 0-16,4-1-1 15,0 0 1-15,2 9 0 0,-4 11-1 16,-4 12 1-16,-7 18 0 15,-4 16-1-15,-7 18 1 16,-2 15-1-16,-2 11-2 16,-2 5-4-16,10 17-8 15,-8-17-9-15,15 13-14 16,-2-21-5-16,16 0 1 15,4-21-2-15</inkml:trace>
  <inkml:trace contextRef="#ctx0" brushRef="#br2" timeOffset="209665.9645">3393 9715 128 0,'0'0'43'16,"-17"1"-3"-16,-2-4-6 16,1-13-54-16,18 16-19 0,0 0-4 15,13-11 0-15,2 10-2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4T23:50:32.06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1956 1131 62 0,'0'0'37'15,"0"0"2"-15,0 0-6 16,8-51-5-16,-8 51-20 16,0 0-1-16,0 0-1 15,0 0-2-15,3-31 0 16,-8 49-3-16,0 7 0 0,-4 10-1 15,-5 11 0-15,-10 8 0 16,3 5 1-16,-7 1-2 16,7-4 0-16,2-7 1 15,2-7 0-15,4-8 0 16,6-8-1-16,3-13 2 15,4-13 0-15,18-18 0 16,-2-14 0-16,5-10 1 16,5-12 0-16,-26 54 0 15,30-69 0-15,-30 69-1 16,26-83-1-16,-26 83 1 15,31-84-2-15,-31 84 2 16,22-82-3-16,-22 82 2 16,22-65-1-16,-22 65 3 0,21-46-1 15,-21 46 0-15,17-10 0 16,12 20-1-16,13 25 2 15,0 26-4-15,10 22 3 16,1 12-4-16,11 4 2 16,-3-10 0-16,-7-20 0 15,-5-16 1-15,-2-15-1 16,-9-20 2-16,-1-23 0 15,-6-20 1-15,-4-18 0 16,-6-17 0-16,-5-14 0 16,-16 74-2-16,14-85 0 15,-13 35 1-15,2-2-3 16,-1 10 1-16,1-4-4 15,-3 46-3-15,-7-83-27 16,7 83-5-16,5-64-2 0,-5 64-2 16</inkml:trace>
  <inkml:trace contextRef="#ctx0" brushRef="#br0" timeOffset="413.0413">3049 1316 104 0,'0'14'39'16,"11"-9"2"-16,2-9-4 15,14-2-33-15,7-8-2 16,9 0 1-16,2-9 0 0,4-4-1 15,-49 27 0-15,46-34-1 16,-46 34 2-16,0 0-2 16,52-53 2-16,-52 53-2 15,0 0 1-15,6-51-1 16,-6 51 2-16,0 0-2 15,-76-24 1-15,20 34-2 16,-17 4 0-16,7 17 0 16,-4 5 0-16,17 11 0 15,16 2 0-15,35-2 0 16,21-15 0-16,16-5 0 15,18-5-3-15,9-9-1 16,12-5-3-16,-3-15-12 0,10 0-21 16,-11-9-2-16,0-2 1 15,-20-6-1-15</inkml:trace>
  <inkml:trace contextRef="#ctx0" brushRef="#br0" timeOffset="883.0883">3634 1191 89 0,'-18'-15'40'15,"18"15"1"-15,-21 11 0 16,17 7-18-16,-4 2-20 15,6 4 0-15,1 8-1 16,1 2 1-16,1-1-1 16,4 3 0-16,2-4-1 15,5-3-1-15,0-5 1 16,5-7 0-16,5-10-1 0,3-10 0 15,6-9 1-15,9-13-1 16,-3-7 2-16,7-6-2 16,-2-7 0-16,0-1 0 15,-42 46 0-15,41-45 0 16,-16 4 0-16,3 18 0 15,-14 9 0-15,2 18 0 16,-14 7 0-16,6 18 0 16,-12 6 0-16,13 10 0 15,-4-4 0-15,4 1 0 16,5-8 0-16,8-6 0 15,6-12 0-15,1-9 0 16,3-16 0-16,3-8 0 16,-1-13 0-16,-2-15 0 0,-32 45 0 15,33-51 0-15,-33 51 0 16,19-64 0-16,-19 64 0 15,22-63 0-15,-22 63-9 16,12-65-11-16,-12 65-20 16,18-60-4-16,-18 60 2 15,16-58-1-15</inkml:trace>
  <inkml:trace contextRef="#ctx0" brushRef="#br0" timeOffset="1096.1096">4734 645 114 0,'0'0'42'15,"0"0"2"-15,57-34-2 16,-57 34-39-16,0 0 1 0,0 0 0 16,23 80-2-16,-33 6-2 15,-12 13 0-15,11 10 0 16,7 1 0-16,6-7-5 15,11-18-14-15,-10-27-21 16,3-22-4-16,-12-14 2 16,6-22-1-16</inkml:trace>
  <inkml:trace contextRef="#ctx0" brushRef="#br0" timeOffset="1292.1292">4725 1162 125 0,'-49'-58'42'16,"49"58"3"-16,0 0-2 0,0 0-43 15,-31-51 0-15,31 51 0 16,0 0 0-16,0 0 0 16,64-31-5-16,-64 31-27 15,68 0-9-15,-68 0 0 16,85 3 0-16,-29-2-4 15</inkml:trace>
  <inkml:trace contextRef="#ctx0" brushRef="#br0" timeOffset="1618.1618">5341 1014 97 0,'51'-2'43'15,"-51"2"0"-15,0 0 0 16,0 0-17-16,0 0-23 16,13 27-3-16,-47-6 0 0,-3 12 0 15,-3 5 0-15,-1 5 0 16,11 4 0-16,18 4 0 15,13-10 0-15,20-6 0 16,8-13 0-16,14-13 0 16,0-11 0-16,5-11 0 15,-4-10 0-15,-4-10 0 16,-40 33 0-16,0 0 0 15,48-67 0-15,-48 67 0 16,15-52 0-16,-15 52 0 16,-2-47 0-16,2 47-2 15,0 0-15-15,-23-53-17 16,23 53-7-16,0 0 0 15,-45-30-2-15,16 31 2 16</inkml:trace>
  <inkml:trace contextRef="#ctx0" brushRef="#br0" timeOffset="2202.2202">5903 1110 82 0,'0'0'41'15,"0"0"0"-15,0 0-1 16,24-50-9-16,-24 50-26 15,8-12-1-15,-8 12 0 16,-19 34-2-16,-2 6 1 16,-2 5-1-16,6 5-2 15,-6 1 0-15,14-3 0 16,-3-9 0-16,9-7 0 15,4-12 0-15,-1-20 0 16,29-9 0-16,-5-16 0 0,-24 25 0 16,0 0 0-16,56-68 0 15,-56 68 0-15,44-61 0 16,-44 61 0-16,47-65 0 15,-47 65 0-15,42-56 0 16,-42 56 0-16,0 0 0 16,37-45 0-16,-9 43 0 15,-4 18 0-15,0 16 0 16,0 19 0-16,-4 14 0 15,7 3 0-15,12-10-7 16,-3-29-12-16,26-13-19 16,-10-16-5-16,19-11 2 15,-16-13-1-15</inkml:trace>
  <inkml:trace contextRef="#ctx0" brushRef="#br0" timeOffset="2493.2493">6769 1131 95 0,'0'0'41'15,"0"0"2"-15,-14-53-1 16,14 53-8-16,-33-23-34 15,-5 16 0-15,10 19 0 16,0 10 0-16,13 3 0 16,15 3 0-16,20-4 0 15,17-9 0-15,10-1 0 16,1-3 0-16,-7 0 0 15,-7 5 0-15,-14 5 0 16,-17 7 0-16,-14 6 0 16,-15 0 0-16,-6 2 0 0,-2-1 0 15,-1-8 0-15,9-4-6 16,-2-14-8-16,28-9-19 15,-1-23-9-15,25-5 1 16,-1-15-1-16,-23 43 1 16</inkml:trace>
  <inkml:trace contextRef="#ctx0" brushRef="#br0" timeOffset="2644.2644">6806 754 97 0,'-54'-68'42'0,"54"68"-1"16,-65-39-4-16,65 39-42 15,-62-12-35-15,62 12 0 0,-49 29 0 16,49-29-2-16</inkml:trace>
  <inkml:trace contextRef="#ctx0" brushRef="#br0" timeOffset="3477.3477">7960 805 78 0,'0'0'42'0,"0"0"-2"15,0 0 1-15,0 0-12 16,-21-60-28-16,21 60 1 15,65-28-1-15,-17 17 1 16,-3-2-1-16,9 5 1 16,-1 2-1-16,2 2-1 15,-3 2 1-15,-2 4 0 16,-50-2 0-16,75 17 1 0,-75-17-1 15,0 0 1-15,49 61-1 16,-49-61 1-16,-5 57-1 16,5-57 2-16,-19 58-3 15,19-58 0-15,-5 57 0 16,5-57 0-16,22 49 0 15,-22-49 0-15,0 0 0 16,95 74 0-16,-30-40 0 16,10-2 0-16,-11 0 0 15,-24 9 0-15,-51 6 0 16,-41 7 0-16,-32-4 0 15,-1-8 0-15,-1-7 0 16,9-11 0-16,16-9 0 16,17-8-4-16,27-12-9 15,15-19-11-15,36-1-16 0,9-3-3 16,22 0 0-16,0-1 0 15</inkml:trace>
  <inkml:trace contextRef="#ctx0" brushRef="#br0" timeOffset="3922.3922">9070 1117 104 0,'0'0'41'0,"25"-57"1"16,-25 57-1-16,0 0-29 0,0 0-8 15,0 0 0 1,-8-26-1-16,-1 46-1 0,-7 13 0 16,4 14-2-16,-10 4 0 15,6 11 0-15,-2-2 0 16,8-3 0-16,10-22 0 15,6-12 0-15,6-14 0 16,4-12 0-16,6-15 0 16,-1-12 0-16,-21 30 0 15,26-45 0-15,-26 45 0 16,20-64 0-16,-20 64 0 15,23-73 0-15,-23 73 0 16,16-74 0-16,-16 74 0 16,25-68 0-16,-25 68 0 15,28-61 0-15,-28 61 0 16,39-48 0-16,-39 48 0 0,49-37-3 15,-49 37-7-15,67-21-2 16,-67 21-5-16,79-3-17 16,-32 7-9-16,-47-4 2 15,101 18-1-15</inkml:trace>
  <inkml:trace contextRef="#ctx0" brushRef="#br0" timeOffset="4348.4348">9999 986 122 0,'0'0'42'0,"0"0"1"15,0 0-9-15,0 0-28 16,0 0 0-16,0 0-4 0,-93 30-2 16,30 2 0-16,-21 6 0 15,18 5 0-15,3 4 0 16,15 7 0-16,13-3 0 15,33-10 0-15,22-24 0 16,26-14 0-16,21-22 0 16,-67 19 0-16,82-38 0 15,-27 8 0-15,-1-7 0 16,1-7 0-16,-4-6 0 15,4-6 0-15,-3-4 0 16,-6 0 0-16,-4 2 0 16,-3 6 0-16,-6 5 0 15,-33 47 0-15,37-67 0 16,-37 67 0-16,0 0 0 0,0 0 0 15,36-10 0-15,-54 54 0 16,-14 34 0-16,-2 28-3 16,6 13-10-16,0-8 0 15,27-20-6-15,2-35-6 16,29-27-17-16,-2-9 0 15,22-11 2-15,18-8 4 16</inkml:trace>
  <inkml:trace contextRef="#ctx0" brushRef="#br0" timeOffset="4904.4904">11449 826 101 0,'24'-66'42'15,"-24"66"2"-15,37-54-3 16,-37 54-37-16,0 0 0 0,67-59 0 16,-67 59-1-16,0 0 0 15,0 0-1-15,46 15 1 16,-46-15 1-16,-9 52-4 15,-33-3 0-15,12 39 0 16,-12 8 0-16,9 5 0 16,-5 3 0-16,11-6 0 15,5-21 0-15,28-19 0 16,12-26 0-16,12-13 0 15,10-14 0-15,9-2 0 16,8-12 0-16,5-3 0 16,3-2 0-16,1-3 0 15,2 1-3-15,-6-4-8 16,14 7-3-16,-19-11-5 0,19 7-19 15,-16 0-5-15,16 3 2 16,-8-1-1-16</inkml:trace>
  <inkml:trace contextRef="#ctx0" brushRef="#br0" timeOffset="5809.5809">12667 1177 112 0,'0'0'43'15,"-6"-49"-1"-15,6 49 1 16,0 0-36-16,-69-24-3 15,69 24 0-15,-57 3-4 16,-23 12 0-16,-5 10 0 0,12 11 0 16,-8 4 0-16,18 16 0 15,13 0 0-15,24 7 0 16,40-23 0-16,15-5 0 15,19-16 0-15,12-10 0 16,10-16 0-16,6-13 0 16,-1-11 0-16,3-16 0 15,-78 47 0-15,74-56 0 16,-74 56 0-16,57-66 0 15,-57 66 0-15,47-59 0 16,-47 59 0-16,19-48 0 16,-25 19 0-16,-6 19 0 15,-6 16 0-15,-8 18 0 16,2 14 0-16,3 13 0 0,8 2 0 15,20-2 0-15,23-17-13 16,5-14 0-16,24-11-3 16,-4-20-6-16,21-12-16 15,-13-10-2-15,-63 33 0 16,69-45 26-16,-69 45 20 15,58-50 3 1,-58 50 6-16,42-53 4 16,-42 53 19-16,0 0 3 15,38-62 1-15,-38 62-23 16,25-17-12-16,-45 19-7 15,6 21 0-15,-14 7 0 16,5 14 0-16,-2 11 0 16,16 3 0-16,-1-11 0 15,17-10 0-15,12-15 0 0,12-16 0 16,10-11 0-16,6-16 0 15,8-10 0-15,2-8 0 16,-57 39 0-16,58-46 0 16,-58 46 0-16,52-47 0 15,-52 47 0-15,43-35 0 16,-23 14 0-16,2 21 0 15,-22 14 0-15,4 20 0 16,-14 8 0-16,11 16 0 16,-8 4 0-16,12-7 0 15,11-13 0-15,8-13 0 16,6-16 0-16,8-16 0 15,4-16 0-15,2-17 0 0,1-16 0 16,-45 52 0-16,37-67 0 16,-37 67 0-16,41-77 0 15,-41 77 0-15,35-80 0 16,-35 80 0-16,36-68 0 15,-36 68-12-15,26-53-2 16,-26 53-1-16,39-17-2 16,-21 3-5-16,27 30-18 15,-11 14 2-15,9 24 2 16,-5 10 2-16</inkml:trace>
  <inkml:trace contextRef="#ctx0" brushRef="#br0" timeOffset="5966.5966">14257 1464 129 0,'-14'10'42'0,"-4"-16"-10"0,-10-14-3 16,23-8-59-16,-19 15-14 15,13 9 0-15,-10 12-4 16</inkml:trace>
  <inkml:trace contextRef="#ctx0" brushRef="#br1" timeOffset="10451.045">2137 1897 59 0,'-14'3'32'16,"14"-3"0"-16,0 0 0 15,0 0-25-15,0 0-2 16,23-7-1-16,-4 9-2 15,5-2-1-15,8 2 0 16,2 0 0-16,12 1-1 0,4-2 1 16,9 1-1-16,4-1 1 15,6 0 0-15,8-2-1 16,7 0 1-16,7-4 0 15,8 1 0-15,9 0 0 16,1 0 0-16,6 0-1 16,5 2 1-16,3 3-1 15,7 0 1-15,5 0-1 16,1 1 1-16,0-1-1 15,12-2 1-15,8-1 0 16,5 0 0-16,1-1 0 16,7-3 1-16,5 1-1 15,1 3 1-15,1 1-1 16,-1 1 0-16,4 2 1 15,0 0-2-15,2 4 1 0,0 0-1 16,2 0 1-16,7-2-1 16,3 0 0-16,4-1-1 15,3 0 1-15,1-3-1 16,2-2 1-16,2 4-1 15,-1-2 1-15,-2 1 0 16,-3 0 0-16,-1 0-1 16,-3 4 1-16,-1-1 0 15,-2 1 0-15,0 2 1 16,0-1-2-16,0 4 2 15,5-7-1-15,-1 1 1 16,0-2-1-16,1-2 1 16,-1-1-1-16,-6 1 1 15,-5-2-1-15,-4 2 1 0,-8-3-1 16,-3 3 0-16,-6 3 0 15,-6-3 0-15,-7 1 0 16,-7-2 1-16,1 2-1 16,-2-6 0-16,-7 5 0 15,-7-2 1-15,-8 0-1 16,-11-1 1-16,-10 0-1 15,-14 1 1-15,-12-1-1 16,-16 0 0-16,-14 2 1 16,-7-2-1-16,-13 2 0 15,-1 1 0-15,-7 2-1 16,-2-2-1-16,3 12-23 15,-17-12-12-15,0 0 0 16,0 0-2-16,0 0 0 0</inkml:trace>
  <inkml:trace contextRef="#ctx0" brushRef="#br2" timeOffset="14784.4783">1726 2736 67 0,'14'-8'35'0,"-14"8"0"15,0 0 2-15,15-3-27 16,-15 3-1-16,0 0-2 15,0 0-1-15,4 13 0 0,-1 5-2 16,5 18-1-16,-6 16 0 16,0 20 0-16,-2 19-2 15,-2 17 1-15,-8 13-1 16,-8 14 0-16,-1 5-1 15,-1-4 0-15,2-10 0 16,3-14-1-16,7-16-1 16,7-21-2-16,16-13-8 15,0-37-26-15,22-13 0 16,-3-27-1-16,12-8 0 15</inkml:trace>
  <inkml:trace contextRef="#ctx0" brushRef="#br2" timeOffset="15054.5053">1786 2819 104 0,'-26'-16'39'0,"26"16"2"15,-10-22-2-15,31 10-36 16,15-7 1-16,26 2-1 16,19-5 0-16,20 1-1 15,12-2 0-15,8 4-1 16,1 1-1-16,-5 4-2 15,-11 21-10-15,-25-8-27 16,-13 19-2-16,-30-1 0 16,-18 14-1-16</inkml:trace>
  <inkml:trace contextRef="#ctx0" brushRef="#br2" timeOffset="15257.5256">1927 3368 108 0,'-47'45'41'0,"14"-26"1"16,38-1-2-16,18-20-36 15,32-10 0-15,25-10-1 16,18-4 0-16,13-7-1 16,2-1-2-16,5 6-3 15,-9-4-7-15,-1 23-29 16,-21-4-4-16,-11 22 1 15,-23-2-2-15</inkml:trace>
  <inkml:trace contextRef="#ctx0" brushRef="#br2" timeOffset="15918.5917">3024 3899 86 0,'8'-16'36'15,"-8"16"1"-15,0 0-1 16,-3 12-32-16,-6 10 0 16,4 12-1-16,-10 8 1 15,3 10-2-15,-3 7 0 16,0 6 0-16,0-2 1 15,5-3-2-15,0-6 1 0,4-10-1 16,3-12 0-16,3-10 0 16,0-22 0-16,18 0 0 15,-6-19 0-15,7-14 1 16,2-12-1-16,4-4 1 15,-2-15 0-15,5-7 0 16,1-4-1-16,1 1 1 16,2 7-1-16,-5 6 1 15,2 10-1-15,-3 11-1 16,2 16 1-16,-3 16-1 15,2 19 0-15,-5 12 1 16,-3 14-1-16,0 13 0 16,2 9 0-16,-7 5-1 15,1 5 0-15,-2 1 0 16,-4 0-2-16,-3-9-2 0,1 2-4 15,-12-26-18-15,13 5-14 16,-15-24 1-16,12 0-1 16,-5-18 1-16</inkml:trace>
  <inkml:trace contextRef="#ctx0" brushRef="#br2" timeOffset="16078.6077">3303 4217 95 0,'-23'-10'39'0,"-1"-4"1"15,24 14-2-15,-23-8-33 16,37 3-1-16,9-2-3 15,13-4-3-15,19 7-25 16,2-15-12-16,13 6 1 16,-3-10-2-16,10 6 1 0</inkml:trace>
  <inkml:trace contextRef="#ctx0" brushRef="#br2" timeOffset="16715.6714">4033 3916 94 0,'-19'4'38'0,"6"16"1"15,-12-1-1-15,3 17-32 16,9 3-2-16,-1 9-2 16,3 4 1-16,2 5-2 15,4-4 1-15,2-2-2 16,5-3 1-16,0-10-1 15,2-8 0-15,2-9 0 0,-6-21 0 16,17 9 1-16,-8-20-1 16,2-9 0-16,-1-11 0 15,-2-6 1-15,-2-13 0 16,-1-4 0-16,-3-7-1 15,-2-3 1-15,0 1 0 16,-1 2 0-16,4 3-1 16,2 7 1-16,7 11-1 15,4 4 0-15,5 15 0 16,5 6 0-16,3 9 0 15,-1 4 0-15,3 6 0 16,-5 4 0-16,-3 5 0 16,-8 6 0-16,-6 2 0 15,-9 4 1-15,-10 5-1 16,-4 0 0-16,-4-1 0 0,-6-1 0 15,3-4 0-15,3-3 0 16,5-3 0-16,13-4-1 16,0-14 1-16,28 14 0 15,0-9 0-15,9-1 0 16,0 1-1-16,0 5 2 15,-6 3-1-15,-6 5-1 16,-14 8 1-16,-11 1 0 16,-15 11 0-16,-13 3 0 15,-10 3 0-15,-2-3-1 16,-10 2 1-16,-2-4 1 15,3-9-2-15,6-4-1 16,12-6-4-16,1-25-13 16,30 5-16-16,1-19-6 0,17-7 0 15,6-14-2-15</inkml:trace>
  <inkml:trace contextRef="#ctx0" brushRef="#br2" timeOffset="17157.7156">5606 3058 101 0,'17'-14'39'0,"6"11"1"16,6-11-2-16,17 5-34 0,6-4-1 15,10 0-1-15,8 2-1 16,6-2-3-16,2 19-19 15,-12-11-16-15,-3 12-1 16,-20-2-1-16,-9 16-1 16</inkml:trace>
  <inkml:trace contextRef="#ctx0" brushRef="#br2" timeOffset="17315.7314">5686 3336 110 0,'-46'14'39'15,"27"0"1"-15,19-14-2 16,25-13-37-16,37-2-1 15,22-9-7-15,29 8-28 0,-2-11-3 16,18 9-1-16,-5-5-1 16</inkml:trace>
  <inkml:trace contextRef="#ctx0" brushRef="#br2" timeOffset="17798.7797">7437 3199 110 0,'0'0'41'0,"16"2"0"15,22 4-1-15,15-14-36 16,23 0-1-16,17-5 0 15,16-1 0-15,6-2-1 0,7 0-1 16,-10 0-1-16,-4 4 1 16,-21 4-1-16,-17 7-1 15,-21 3 1-15,-20 6-2 16,-16 6-1-16,-13-14-4 15,-1 30-19-15,-20-29-14 16,21-1-2-16,-23-3 1 16,23 3-2-16</inkml:trace>
  <inkml:trace contextRef="#ctx0" brushRef="#br2" timeOffset="18232.8231">9766 2607 96 0,'23'-35'39'0,"-13"-1"1"16,2 23-3-16,-12 13-33 16,0 0 1-16,-4 25-2 0,-4 18 2 15,-2 14-3-15,-2 14 1 16,-2 16-2-16,0 12 2 15,0 5-2-15,3 2-1 16,2-6 1-16,6-8-2 16,6-10 0-16,4-16-3 15,14-13-1-15,-4-34-19 16,23 5-14-16,-8-33-2 15,12-1-1-15,-9-25 0 16</inkml:trace>
  <inkml:trace contextRef="#ctx0" brushRef="#br2" timeOffset="18441.844">9792 2663 109 0,'-5'-23'39'0,"10"-5"2"15,29 13-4-15,19-7-35 16,20-1-2-16,17 2 2 15,11 4-3-15,1 3 1 16,5 9-2-16,-8 11-4 16,-26-4-21-16,-6 25-12 15,-32-6 1-15,-14 18-3 16,-30-8 2-16</inkml:trace>
  <inkml:trace contextRef="#ctx0" brushRef="#br2" timeOffset="18633.8632">9789 3006 105 0,'-40'29'41'15,"12"-15"0"-15,35 4 0 16,17-8-36-16,34-14-2 16,19-5-1-16,19-4 0 15,9-2-1-15,2-6-4 16,11 17-19-16,-16-18-17 15,0 16-3-15,-25-2 1 16,-6 10-3-16</inkml:trace>
  <inkml:trace contextRef="#ctx0" brushRef="#br2" timeOffset="19755.9754">10980 3247 85 0,'0'0'36'0,"6"-19"-1"16,-6 19-2-16,0 0-25 16,0 0-2-16,0 0-1 15,13 23 0-15,-16 3-1 16,0 11-2-16,-1 6 1 15,1 8-1-15,-2 3 0 16,1 7-1-16,-1-6 0 16,0-1-1-16,3-6 1 15,2-8-1-15,2-5 0 16,2-10 1-16,-2-13-1 15,-2-12 1-15,18-4-1 16,-8-11 1-16,3-9-1 0,-3-8 1 16,1-8-1-16,-1-6 1 15,1-3-1-15,-2-7 0 16,2-5 0-16,1 0 1 15,2 5-1-15,2 1 0 16,6 7 0-16,2 11 0 16,2 11 0-16,5 12 0 15,0 11 0-15,1 14 0 16,-4 8 0-16,-2 7 0 15,-3 3 0-15,-6 5-1 16,-12 0 1-16,-8 3 0 16,-8-3 0-16,-8-2 0 15,-9-2 1-15,-4-3-2 16,-2-5 2-16,1-5-1 0,8-4 0 15,4-5 0-15,11-4 0 16,10-4 0-16,12-2 0 16,13 0 0-16,4-2 0 15,8 4 0-15,0 4 0 16,1 0 0-16,-4 5 0 15,-8 3 0-15,-11 4 0 16,-13 4 1-16,-13 2-1 16,-17 1 1-16,-5 5-1 15,-10-2 1-15,-8 1-1 16,-1-3 0-16,4-3-1 15,5-3 0-15,12-1-3 16,7-10-4-16,24 9-15 16,0-16-12-16,23-11-3 0,4-10-2 15,21 5 0-15</inkml:trace>
  <inkml:trace contextRef="#ctx0" brushRef="#br2" timeOffset="20457.0455">11887 3259 101 0,'4'-23'38'0,"-4"23"1"15,-4-22-1-15,4 22-34 16,-18 7 1-16,4 9-2 0,-9 10 1 15,-3 11-2-15,0 8 0 16,-5 9-1-16,-1 6 1 16,0 3-1-16,3-1 0 15,1 0 0-15,7-6-1 16,4-9 0-16,7-8 1 15,8-12-1-15,4-12 0 16,8-12 0-16,5-11 1 16,3-13 0-16,5-10-1 15,2-8 1-15,-2-10 0 16,2-7 0-16,1-4-1 15,-2-5 1-15,0-1 0 16,0 2-1-16,0 6 1 16,-2 8 0-16,1 8 0 0,-2 13 1 15,0 14-2-15,1 15 0 16,1 18 0-16,-3 9 0 15,4 11 0-15,-1 11 0 16,-1 6 0-16,1 10 0 16,-6 4 0-16,-2-1 0 15,-4-1 0-15,0 0 0 16,-7-6-2-16,-3-10 0 15,3-5-2-15,-5-16-1 16,1-6-3-16,0-24-2 16,-11 3-1-16,-1-25-1 15,3 3 2-15,-13-18 1 16,0-1 4-16,-10-5 3 15,-5-5 5-15,3 7 3 16,-14-4 2-16,6 16 1 0,-4-7 0 16,14 17 0-16,1 0-2 15,31 19-1-15,-3-16-3 16,30 11-1-16,26-1-2 15,18-4-6-15,28 11-8 16,-7-18-11-16,35 22-7 16,-18-10-6-16,11 10-5 15,-16-2 3-15</inkml:trace>
  <inkml:trace contextRef="#ctx0" brushRef="#br2" timeOffset="20638.0636">12855 3792 121 0,'-36'4'43'0,"16"7"1"15,-7-25-3-15,27 1-40 16,-2-1-3-16,3-9-4 16,15 20-18-16,-16-18-17 15,13 14-2-15,-12-6 0 16,-1 13-2-16</inkml:trace>
  <inkml:trace contextRef="#ctx0" brushRef="#br3" timeOffset="333767.3734">15493 2750 86 0,'0'0'36'0,"3"-15"0"16,-3 15 1-16,-3 14-34 15,3 2 0-15,-2 3 0 16,3 15 0-16,-3 9-1 15,2 13 0-15,-1 10 0 16,-2 8 0-16,0-3-1 16,-2 2 0-16,0-9 1 15,-1-8-1-15,1-12 1 16,-2-16-2-16,7-28 1 15,0 0 0-15,-5-42 0 16,9-5 0-16,1-14-1 16,6-15 0-16,-3-10-1 0,6-7 1 15,2-1 0-15,3 1-2 16,2 8 2-16,4 5-2 15,0 11 1-15,2 10 0 16,7 16 0-16,-2 16 0 16,0 12 1-16,-2 16 0 15,-6 15 0-15,-4 12 2 16,-10 9-1-16,-9 11 1 15,-11 5-1-15,-9 1 0 16,-9 2 0-16,-5-3 0 16,-2-5 1-16,-1-4-3 15,3-8 2-15,6-11-2 16,9-3 1-16,7-2 1 15,8-7-1-15,10 5 1 0,8-3-1 16,9 9 0-16,12 4 1 16,1 4-1-16,7 2 0 15,8 3 0-15,3 3-4 16,-4-13-10-16,10 11-22 15,-12-18-3-15,3 0 1 16,-10-19-3-16</inkml:trace>
  <inkml:trace contextRef="#ctx0" brushRef="#br3" timeOffset="334127.4094">16169 3018 102 0,'0'0'38'0,"0"0"2"16,7 14-3-16,7-9-34 0,10-2-1 15,7-3 0-15,10 0 0 16,3-8 1-16,3 0-2 16,1-10-1-16,-5 0 1 15,-10-9 0-15,-6 1-1 16,-13-10 1-16,-11 0 0 15,-13 2 0-15,-13 3 0 16,-11 9-1-16,-13 11 2 16,-6 14-1-16,-1 14 0 15,-5 17 0-15,8 14 0 16,8 7 0-16,15 8-1 15,19-1 1-15,26-9-2 16,23-10-2-16,27-16-2 16,33-4-9-16,8-32-24 0,31 0-2 15,2-29 0-15,12 1-2 16</inkml:trace>
  <inkml:trace contextRef="#ctx0" brushRef="#br3" timeOffset="334361.4328">17609 2305 88 0,'-35'-66'39'15,"1"20"1"-15,-18 9 0 16,-1 20-33-16,-12 31-4 16,-1 30-1-16,-8 21 1 15,7 22 1-15,2 12-1 16,13 14 0-16,11 6-1 15,18 0 0-15,15-4-1 16,17-19-2-16,19-10-5 0,5-35-18 16,18 3-14-16,-8-35-1 15,5-4 1-15,-22-32-2 16</inkml:trace>
  <inkml:trace contextRef="#ctx0" brushRef="#br3" timeOffset="334495.4462">17026 2927 110 0,'-52'-27'41'0,"22"14"0"16,4-6-1-16,26 19-35 15,26-17-4-15,14 2-5 16,39 7-33-16,-4-16-4 16,24 18 0-16,2-9-2 15</inkml:trace>
  <inkml:trace contextRef="#ctx0" brushRef="#br3" timeOffset="335105.5072">18389 2476 87 0,'14'4'39'15,"-14"-4"-1"-15,18 35-8 16,-18-8-25-16,1 19 2 15,-8 6-2-15,0 14 1 16,-5 6-2-16,-2 10 0 16,-2-1-1-16,3-2-2 15,4-7 0-15,1-11-2 16,6-11 2-16,3-16-1 15,2-20 0-15,-3-14 1 16,15-28-1-16,-5-12 0 16,-3-13 1-16,1-14-1 15,-2-14-1-15,-4-14 0 16,3-8 0-16,-5-2 0 0,2 2 0 15,2 11 0-15,1 9 0 16,6 11 0-16,4 17 1 16,4 19 0-16,9 21 1 15,6 23-1-15,7 12 0 16,6 11 0-16,0 7 0 15,1 7 0-15,-3 2 0 16,-10 4 3-16,-12 3-3 16,-21-1 2-16,-17-1-1 15,-20-4 0-15,-14-3-2 16,-14-9 0-16,-1 1-4 15,-3-16-8-15,21 6-25 16,1-24-2-16,28 6-1 16,17-9 0-16</inkml:trace>
  <inkml:trace contextRef="#ctx0" brushRef="#br3" timeOffset="335780.5747">19367 2520 96 0,'-14'-12'40'0,"14"12"2"16,20-16-2-16,8 6-38 15,11-4 0-15,14 2 0 16,9-5 0-16,3 4 0 15,2-3-1-15,1 3 1 16,-9 2-1-16,-4 4 0 16,-12 3 0-16,-11 8 0 15,-16 6 0-15,-3 10-1 16,-17 12 0-16,-11 10 2 15,-8 15-1-15,-9 7 0 16,-2 10-1-16,-1 4 1 0,8 2-2 16,2-7-1-16,26 9-16 15,3-31-22-15,33-6-1 16,5-27-1-16,24-6-1 15</inkml:trace>
  <inkml:trace contextRef="#ctx0" brushRef="#br3" timeOffset="336247.6214">20354 2432 104 0,'-32'14'42'15,"4"-18"-1"-15,28 4 0 16,26-4-41-16,13-9 1 16,12 0 0-16,7 3 0 15,-1 3 1-15,1 5-1 16,-5 2 0-16,-15 7 0 15,-16 5 0-15,-11 5 0 16,-12 3 0-16,-8 1 0 16,-5 0 0-16,-5-2-1 15,1 1 0-15,6 0 2 16,5-2-2-16,6 1 1 15,9 0-1-15,10 2 2 16,4 3-2-16,2 4 2 16,2 2-1-16,-3 1-1 0,-2 3 1 15,-10 0-1-15,-6 3 0 16,-16 1 0-16,-11 1 0 15,-10-1 0-15,-12 0 0 16,-7-1 0-16,-8-1-1 16,4-7-2-16,6 3-5 15,1-27-17-15,27 10-15 16,0-24-2-16,21 9-1 15,19-33-1-15</inkml:trace>
  <inkml:trace contextRef="#ctx0" brushRef="#br3" timeOffset="336799.6766">21585 2719 99 0,'0'0'40'0,"-20"-23"1"15,8 25-2-15,-11-2-32 16,1 15-4-16,-1 4-1 16,1 10 1-16,-2 8-1 15,2 8 0-15,2 1 0 16,6 3 0-16,11-3-1 15,10-6 1-15,13-13-1 16,11-7 0-16,12-14 0 16,9-10 0-16,5-13 0 15,0-9 0-15,-9-4 0 16,-6-9-1-16,-13-3 0 15,-13 0 0-15,-16-1-1 16,-12 2 1-16,-8 7-2 16,-3 3-1-16,4 7-2 0,5-1-3 15,14 25-16-15,14-23-17 16,23 17 2-16,8-13-2 15,19 10 0-15</inkml:trace>
  <inkml:trace contextRef="#ctx0" brushRef="#br3" timeOffset="337015.6982">22395 2196 106 0,'-20'-33'39'16,"-15"-2"0"-16,6 26-4 15,-10 4-33-15,2 20 0 16,0 22-1-16,0 25 1 0,1 13 0 15,4 18 0-15,9 8-1 16,6 5 0-16,10-1-5 16,5-21-17-16,17-1-18 15,-6-30 2-15,18-7-2 16,-11-33-2-16</inkml:trace>
  <inkml:trace contextRef="#ctx0" brushRef="#br3" timeOffset="337163.713">22050 2602 115 0,'1'-20'40'0,"4"-7"3"16,24 15-2-16,2 8-43 16,7-20-23-16,27 22-13 0,-12-10-3 15,10 18-1-15,-18-4-2 16</inkml:trace>
  <inkml:trace contextRef="#ctx0" brushRef="#br3" timeOffset="337616.7583">16022 4013 94 0,'0'-15'38'0,"-10"-6"0"16,10 21 0-16,-14-18-33 15,14 18-2-15,-13-4-1 16,13 17 1-16,0 9-2 16,2 16 0-16,-1 12-1 15,-2 14 0-15,-5 12 0 16,-3 14 0-16,0 1-1 0,-5-1-3 15,4 0-6-15,-4-23-26 16,14-5-1-16,-4-29 0 16,18-14-2-16</inkml:trace>
  <inkml:trace contextRef="#ctx0" brushRef="#br3" timeOffset="337786.7753">15818 4353 106 0,'-22'2'39'16,"2"-5"2"-16,20 3-3 15,29-3-34-15,16-14-3 16,18-6-2-16,14-14-3 16,24 5-24-16,-2-22-9 0,19 9 1 15,-19-17-2-15,3 9-1 16</inkml:trace>
  <inkml:trace contextRef="#ctx0" brushRef="#br3" timeOffset="338170.8137">16709 3640 103 0,'-33'6'40'0,"-5"0"1"15,9 23-2-15,-8 3-28 16,9 14-7-16,5 8-1 16,3 14 0-16,0 11-1 15,3 11 0-15,-3 6 0 16,2 0-1-16,-1 1-1 15,4-10 1-15,4-11-1 0,0-13 0 16,10-14 0-16,3-18 0 16,9-20 1-16,5-15-1 15,6-17 0-15,8-8 2 16,0-9-2-16,6-3 0 15,0 0 0-15,-2 6 0 16,-3 10 0-16,-8 15 0 16,-3 13 0-16,-6 16 0 15,-5 11 0-15,-4 9 0 16,-3 6-2-16,3 2-1 15,7-2-3-15,0-10-5 16,17 1-8-16,-7-29-12 16,21 1-10-16,-5-26 0 15,13-1 1-15,-13-19 1 0</inkml:trace>
  <inkml:trace contextRef="#ctx0" brushRef="#br3" timeOffset="338501.8468">16992 4335 104 0,'-19'0'40'16,"11"14"-1"-16,8-14 1 15,-2 18-37-15,23-10 0 16,15-2-1-16,7-4 0 16,14-2 0-16,3-7 0 15,3-3-1-15,-7-4 0 16,-6-2-1-16,-10-3 1 15,-15-5 0-15,-17-1-1 16,-15 3 1-16,-16-2 0 0,-9 1 1 16,-10 6-2-16,-8 11 2 15,-2 6-2-15,2 11 1 16,-1 13 0-16,15 11-1 15,3 10 0-15,14 4 0 16,13 4-1-16,12-4-1 16,16 4-5-16,6-18-11 15,34 8-14-15,-7-23-10 16,27-2 1-16,2-19-2 15</inkml:trace>
  <inkml:trace contextRef="#ctx0" brushRef="#br3" timeOffset="339153.912">18720 4222 92 0,'-33'-13'41'16,"6"12"0"-16,-10-3-1 16,4 17-35-16,-7 4-3 15,3 12 0-15,-4 9 0 0,1 10 0 16,3 5 0-16,8 2 0 15,6-2-1-15,14-5 1 16,13-10-1-16,15-12 0 16,15-19 0-16,11-13-1 15,10-17 1-15,10-15 0 16,5-9-1-16,-1-9 1 15,-5-4-1-15,-10 1 1 16,-8 5 0-16,-12 7-1 16,-11 10 1-16,-11 14 0 15,-12 23-1-15,-10 7 0 16,-7 25-1-16,-2 22 0 15,-1 23 1-15,-1 16-1 16,6 16 1-16,1 14 0 0,3 2 1 16,1 2-1-16,1-8 1 15,-5-7-1-15,-7-18 2 16,-5-11-1-16,-14-17-1 15,-10-15 1-15,-10-19-1 16,-10-12 0-16,-5-20 0 16,4-15-1-16,5-17-1 15,11-23-3-15,24-9-7 16,7-32-5-16,41 11-15 15,3-25-9-15,36 12-1 16,7-10 2-16</inkml:trace>
  <inkml:trace contextRef="#ctx0" brushRef="#br3" timeOffset="339570.9537">19223 4262 102 0,'18'-5'41'15,"-18"5"0"-15,0 0-4 16,-9 18-33-16,-2 6 0 15,-3 13-1-15,-1 10-1 16,-5 8 0-16,2 9-1 16,-1 2 1-16,2-2-1 15,2-5-1-15,6-8 1 16,2-11 0-16,4-12-1 15,3-17 1-15,0-11-1 16,19-18 0-16,-2-12 1 0,0-12-1 16,6-10 1-16,0-11 0 15,-3-6-1-15,0 2 1 16,-2 4-1-16,-9 7 1 15,0 14 0-15,-4 5-1 16,-2 16 1-16,1 9-1 16,-4 12 0-16,16 3-1 15,2-1-2-15,12 5 0 16,7-12-5-16,21 13-8 15,-3-24-4-15,24 15-11 16,-15-19-9-16,17 7 0 16,-12-9 0-16,-4 8 2 15</inkml:trace>
  <inkml:trace contextRef="#ctx0" brushRef="#br3" timeOffset="339904.9871">19650 4338 113 0,'-28'36'39'15,"7"-21"2"-15,29 3-10 16,15-13-29-16,23-10-1 15,10-4 1-15,15-6-1 16,9-7 0-16,-1-4-1 16,-5-2 1-16,-10 1 1 15,-18 2-1-15,-13 0 0 16,-19 3 0-16,-15 6 1 15,-22 3-2-15,-19 11 2 16,-11 6-1-16,-11 11-1 16,-4 10 0-16,-2 10 1 15,3 9-1-15,13 6 0 0,10 2 1 16,18-1-1-16,24-3 0 15,18-7 0-15,26-13-1 16,17-11-2-16,19-6-4 16,-2-24-9-16,24 12-6 15,-24-29-13-15,9 7-7 16,-15-16 0-16,-4 7 1 15</inkml:trace>
  <inkml:trace contextRef="#ctx0" brushRef="#br3" timeOffset="340566.0532">20258 4362 111 0,'-30'13'40'16,"25"8"1"-16,5-21-13 0,23 1-25 16,16-2-1-16,15-4 0 15,7-6 0-15,9-3-1 16,-1-5 0-16,-3 1 0 15,-11-5 0-15,-13 2 1 16,-13-1-1-16,-14-3 0 16,-15 2 0-16,-14 5 0 15,-16 2 0-15,-12 7 1 16,-11 10-1-16,-7 7 0 15,-2 14-1-15,3 8 1 16,7 9 0-16,9 9-2 16,17 0 2-16,19 1-1 15,25-7 0-15,17-7-2 0,19-5 1 16,13-14-2-16,14-8-2 15,-2-21-7-15,16 8-6 16,-25-29-9-16,14 10-14 16,-25-15 2-16,-1 6-1 15,-24-8 5-15,-8 10 35 16,-11 9 8-16,-19-7 8 15,4 29 9-15,-30-8 14 16,6 26-1-16,-16-1 3 16,8 24-4-16,-4-2-32 15,4 11-2-15,2-2 0 16,9 3 0-16,10-9-1 15,11-7-1-15,6-16 0 16,13-17 0-16,6-13 0 0,6-16 0 16,4-13 0-16,3-10-1 15,-2-5 1-15,2-2 0 16,-6 5-1-16,-3 11 1 15,-5 11 0-15,-5 16 1 16,-10 20-2-16,-4 13 0 16,-3 17 0-16,-4 8-2 15,2 11-2-15,0-9-6 16,14 10-3-16,-7-26-5 15,23 3-3-15,-9-37-10 16,29-1-12-16,-4-23-1 16,19-10 3-16</inkml:trace>
  <inkml:trace contextRef="#ctx0" brushRef="#br3" timeOffset="341821.1787">21909 3647 87 0,'5'-17'36'0,"-9"-6"2"15,10 13 0-15,-6 10-33 16,-7-15-1-16,7 15-1 15,-5 19 0-15,0 5-1 16,3 15 0-16,-1 12 0 16,3 14 0-16,0 10-1 15,1 8 1-15,1 5-1 16,2-1 0-16,-1-3 0 15,2-5-1-15,0-13 1 16,0-11-1-16,1-14 0 16,1-8 0-16,-1-14 0 15,-6-19 1-15,15 6-1 16,-7-20 0-16,2-8 1 0,1-5-1 15,2-4 1-15,5-4-1 16,3 0 0-16,-2 7 1 16,6 3-1-16,0 10 0 15,0 8 0-15,2 10 1 16,-3 7-1-16,-5 10 1 15,-6 5-1-15,-8 5-1 16,-9 2 1-16,-7 4 0 16,-16-1 0-16,-11 0 0 15,-10 0 0-15,-7-6-1 16,1-4-1-16,0-10-2 15,13 4-9-15,0-30-14 16,29 9-12-16,7-26 0 16,33 4-2-16,6-16 0 15</inkml:trace>
  <inkml:trace contextRef="#ctx0" brushRef="#br3" timeOffset="342210.2176">22550 4189 92 0,'0'0'39'0,"0"0"1"16,-9 19-1-16,-6-10-30 16,1 7-6-16,-4 6 1 15,-4 7 0-15,-4 9 0 16,-6 6-1-16,-1 3 0 15,4 3 0-15,6-3-1 16,13 0 0-16,10-11-1 0,15-9 0 16,17-19 0-16,16-10-1 15,10-15 1-15,9-16-1 16,1-8 0-16,-5-11 0 15,-5-3 1-15,-16-1-1 16,-14 4-1-16,-22 3 1 16,-18 12-2-16,-16 10 1 15,-8 14-2-15,-10 3-1 16,9 14-3-16,-1-4-7 15,29 23-7-15,0-19-11 16,32 14-6-16,8-9-1 16,32 5 0-16</inkml:trace>
  <inkml:trace contextRef="#ctx0" brushRef="#br3" timeOffset="342541.2507">23274 4264 107 0,'0'0'40'16,"-23"-1"1"-16,-16 0-1 15,5 11-33-15,-16 2-3 16,6 9 0-16,-1 3 0 15,8 8-2-15,8 3 0 16,15-1 0-16,13 2 0 16,16-4-2-16,16-4 0 15,9-6 0-15,9-7 0 16,0-12 0-16,7-6 0 15,-3-12 0-15,-6-8 0 16,-8-8 0-16,-10-6 0 0,-11-1 0 16,-11-6 0-16,-9 7 0 15,-10 1 0-15,-7 12 0 16,-4 10-4-16,-6 7-1 15,5 13-1-15,2-5-8 16,26 20-5-16,-4-21-4 16,18 23-11-16,11-24-6 15,19 3 0-15,3-18 2 16</inkml:trace>
  <inkml:trace contextRef="#ctx0" brushRef="#br3" timeOffset="342794.276">23848 3495 115 0,'-22'-52'39'0,"6"33"3"0,-16 11-2 15,18 24-37-15,-10 21 0 16,6 20-1-16,-6 23 1 15,9 17-2-15,1 10 1 16,9 11-2-16,1-2 0 16,9-3-1-16,4-7-1 15,3-20-4-15,13-8-7 16,-8-35-9-16,25-6-17 15,-14-31-1-15,17-8 0 16,-12-24 0-16</inkml:trace>
  <inkml:trace contextRef="#ctx0" brushRef="#br3" timeOffset="343045.3011">23988 4036 121 0,'-41'-7'40'0,"9"26"2"16,-16-3-2-16,2 16-35 15,3 3-1-15,10 0-1 16,5 1-3-16,8-5 0 15,14-4 0-15,12-5 0 16,17-9 0-16,14-3 0 16,7-3 0-16,13-6 0 15,8-1 0-15,1-5 0 16,6 4-4-16,-8-9-10 15,9 11-4-15,-20-17-4 16,16 23-12-16,-21-16-8 16,9 16-1-16,-18-5 3 15,3 11 4-15</inkml:trace>
  <inkml:trace contextRef="#ctx0" brushRef="#br3" timeOffset="343211.3177">24524 4415 131 0,'-15'14'45'0,"-13"-18"-1"16,13 2-9-16,-3-11-35 15,3-8 0-15,7-1 0 16,0 1 0-16,8 3 0 15,-6-8-6-15,6 26-8 16,-5-31-3-16,5 31-8 16,-20-22-14-16,8 12-4 15,-13-12-2-15,-1-2 3 16</inkml:trace>
  <inkml:trace contextRef="#ctx0" brushRef="#br3" timeOffset="345989.5955">1444 4863 61 0,'-10'-16'35'0,"-3"-3"-2"15,4 3 0-15,-3-2-28 16,12 18 0-16,-6-19-3 16,6 19 0-16,11-2-2 15,4 3-1-15,3 4 1 16,10-2-2-16,6 3 2 15,4-3-1-15,11 1 0 0,5-2 1 16,5 0 0-16,4-2 0 16,4 3 0-16,4-2-1 15,-1 2 2-15,6 3-2 16,2 1 1-16,3 2 0 15,5 0 0-15,6 1 0 16,6 0 0-16,3 0 0 16,5-3 0-16,8 0 0 15,3 0-2-15,1-1 4 16,3 0-4-16,-2 3 1 15,-1-1 4-15,1 4-5 16,2 1 5-16,-1 5-4 16,-4-1 3-16,0-1-3 15,1 0 2-15,6 0-1 0,3-4 0 16,8-4 1-16,-1-2-1 15,3-4 1-15,6-3-1 16,5-4 1-16,0 2 0 16,1-1 1-16,-4 1-1 15,3 3 0-15,-1-1-1 16,4 2 1-16,3-1 0 15,0-2 0-15,6-2 0 16,8 1-1-16,5-5 1 16,7-4 0-16,4-3-1 15,2-3 2-15,3-1-3 16,2 0 3-16,-3-1-3 15,-1 2 3-15,-2-2-3 0,-5 3 2 16,3-1-1 0,3 2-1-16,-4-1 1 0,2 0 0 15,3-3 0-15,0 0 0 16,4-4 0-16,3-1 0 15,-1-1 0-15,-2 0 0 16,-1-3 1-16,-4 4-1 16,-7-1 0-16,-3 6 0 15,-7 3 0-15,-7 4 1 16,-11 3-1-16,-7 5 0 15,-11 4 0-15,-2-1 0 16,-12 4 1-16,-13-2-1 16,-10-2 0-16,-13 2 0 15,-9 0 0-15,-11-1 1 0,-12-3-1 16,-8 0 1-1,-9 0 0-15,-2-1 0 0,-5-2 0 16,2-1 0-16,1-1-1 16,3 2 1-16,0-1 0 15,1 1-1-15,1 2 0 16,-7 2-2-16,-1 11-7 15,-26-8-25-15,4 15-1 16,-34-8-2-16,-12 1 0 16</inkml:trace>
  <inkml:trace contextRef="#ctx0" brushRef="#br3" timeOffset="350375.034">1296 6839 102 0,'-21'1'39'0,"14"13"0"15,7-14-2-15,5 12-36 16,18 2-1-16,16 1 1 15,18-5 0-15,17 0 0 16,13-6 0-16,6-6 1 16,1-9 0-16,-2-5-1 15,-9-8 1-15,-13-8 0 16,-18-7 0-16,-18-5-1 15,-24-4 0-15,-15-2 0 16,-20 1-1-16,-19 3 0 16,-15 6 0-16,-16 12 0 0,-6 18 1 15,-11 18-1-15,4 20 1 16,2 21 1-16,9 21-1 15,11 16 1-15,19 7 0 16,22-1-1-16,22-2 0 16,26-10-1-16,22-18-1 15,27-21 0-15,24-19-1 16,17-25-3-16,19-12-2 15,6-28-11-15,15 2-18 16,-9-21-2-16,1 3 0 16,-21-14-1-16</inkml:trace>
  <inkml:trace contextRef="#ctx0" brushRef="#br3" timeOffset="350543.0508">2897 6531 93 0,'-33'27'37'16,"-18"10"1"-16,3 22 1 15,-23 4-24-15,6 18-13 16,-2 4-2-16,6 4 0 15,4-7-1-15,6-7 0 16,16-11-4-16,5-23-5 16,28-10-24-16,2-31-4 15,11-9 3-15,4-32-2 16</inkml:trace>
  <inkml:trace contextRef="#ctx0" brushRef="#br3" timeOffset="350717.0682">2442 6799 87 0,'-7'-68'37'0,"1"23"1"0,-13 10 1 15,9 31-23-15,-11 3-6 16,15 22-3-16,7 12-4 15,16 6-1-15,15 1-1 16,18-2-1-16,19-4-1 16,16-13-5-16,19 1-3 15,5-21-27-15,23 2-2 16,-6-16 0-16,5 4 0 15</inkml:trace>
  <inkml:trace contextRef="#ctx0" brushRef="#br3" timeOffset="351093.1058">3705 6643 87 0,'-39'-22'38'15,"-4"12"1"-15,-22 1 2 16,4 21-12-16,-18 1-23 0,0 18-1 16,-3 12-1-16,4 10 2 15,4 7-6-15,13 3 0 16,16 3 0-16,14-7 0 15,24-8 0-15,22-12 0 16,25-20 0-16,19-12 0 16,17-18 0-16,8-17 0 15,8-13 0-15,-2-9 0 16,-5-6 0-16,-12 0 0 15,-14 4 0-15,-19 6 0 16,-13 13 0-16,-18 7 0 16,-9 26 0-16,-14 4 0 15,-8 21 0-15,-3 9 0 16,1 13 0-16,4 1 0 0,10 5 0 15,7-2-2-15,17-1-7 16,4-25-8-16,34 7-13 16,-9-30-11-16,22-5 2 15,-7-19 0-15,8-1 2 16</inkml:trace>
  <inkml:trace contextRef="#ctx0" brushRef="#br3" timeOffset="351604.1569">4100 6789 118 0,'-18'-21'37'15,"4"22"2"-15,-18 1-1 16,12 11-33-16,-9 18-2 15,2 5-1-15,5 4 0 16,5 10 1-16,2-2-2 16,7-5 0-16,8-9 0 0,8-6-1 15,5-17 1-15,9-13 0 16,3-10-1-16,2-16 1 15,0-10 1-15,0-8-2 16,-4-8 0-16,-1-1 0 16,-8 2 0-16,-5 6 0 15,-5 7 0-15,-4 9 0 16,-1 12 0-16,1 19 0 15,0 0 0-15,0 0 0 16,11 21 0-16,4-1 0 16,4 3 0-16,4-1 0 15,5-5 0-15,1-7 0 16,2-6 0-16,0-8 0 15,1-8 0-15,1-10 0 0,0-8 0 16,-4-5 0-16,-1-2 0 16,-4 3 0-16,-4 1 0 15,-3 8 0-15,-5 11 0 16,-12 14 0-16,0 0 0 15,-3 29 0-15,-8 7 0 16,1 5 0-16,0 9 0 16,3 3 0-16,5 0-2 15,5-7-4-15,12 0-5 16,-2-21-6-16,23 5-9 15,-14-26-14-15,17-3 1 16,-5-23 1-16,9 0 1 16</inkml:trace>
  <inkml:trace contextRef="#ctx0" brushRef="#br3" timeOffset="352152.2117">4871 6655 119 0,'0'0'38'16,"-18"16"1"-16,9 20-2 16,-5 2-34-16,1 7 0 15,2 4-1-15,4 7 0 16,2-7 0-16,5 2 0 15,1-11-2-15,4-7 1 16,2-14 0-16,-7-19-1 16,17 1 1-16,-7-20 0 15,-1-11-1-15,0-13 1 16,-3-8 0-16,1-12-1 15,1-7 2-15,1-3-2 16,2 0 0-16,0 6-2 0,4 10 2 16,0 11-1-16,5 10 0 15,0 16 2-15,-2 18-1 16,2 16 0-16,-4 9 1 15,2 9-1-15,-4 7 0 16,-2 1 2-16,-6 2-2 16,0 1 0-16,-10-2 0 15,-6-1 0-15,-2-6 0 16,-10-4 0-16,-3-4 0 15,-6-4 0-15,1-6 0 16,-3-4 0-16,-2-2 0 16,2-3 0-16,0 4 0 15,7 4 0-15,-2 8 0 16,1 12 0-16,4 14 0 0,2 10 0 15,0 14 0-15,3 7-2 16,-1 7 2-16,7-1 0 16,1-4-2-16,3-14 0 15,11-7-6-15,-3-27-6 16,26-10-4-16,-9-37-12 15,23-8-11-15,-4-29 0 16,15-13 0-16,-6-29 2 16</inkml:trace>
  <inkml:trace contextRef="#ctx0" brushRef="#br3" timeOffset="352379.2344">5450 5875 114 0,'-8'20'42'0,"-16"17"1"16,0 32-2-16,0 13-38 15,-3 15 1-15,2 15-2 16,3 5 2-16,3 3-2 16,2-6-2-16,10-6-2 15,2-15-4-15,15-8-8 16,-6-33-13-16,22-8-14 15,-4-31-1-15,17-12 0 16,-8-23 0-16</inkml:trace>
  <inkml:trace contextRef="#ctx0" brushRef="#br3" timeOffset="352746.2711">5553 6699 116 0,'-14'8'42'0,"14"6"0"15,0-14-1-15,18 4-38 16,8-11 0-16,10-4-1 15,8-9 0-15,5-4 0 16,3-8 0-16,-2-5-2 16,-7-6 0-16,-6-2 0 15,-8 1 0-15,-14 6 0 16,-11 5 0-16,-8 10 0 15,-16 17 0-15,-7 11 0 16,-6 18 0-16,-3 13 0 16,0 16 0-16,1 7 0 0,7 7 0 15,10 2 0 1,12-6 0-16,15-10 0 0,17-8 0 15,11-24-5-15,23-7-8 16,5-25-2-16,29-2-6 16,-17-38-12-16,22-1-10 15,-9-19-1-15,-1 1 5 16,-9-4 4-16</inkml:trace>
  <inkml:trace contextRef="#ctx0" brushRef="#br3" timeOffset="352866.2831">6476 6258 119 0,'-48'9'40'16,"8"9"2"-16,-1-6-5 15,24-5-44-15,10 19-18 16,7-26-15-16,3 27 1 0,4-13-2 16,16 5-1-16</inkml:trace>
  <inkml:trace contextRef="#ctx0" brushRef="#br3" timeOffset="353023.2988">6498 6792 126 0,'-34'27'44'0,"6"-1"-1"16,-6-16-3-16,4-10-47 15,16 5-5-15,-8-19-7 16,22 14-15-16,-21-10-9 16,21 10-1-16,-23-22-1 15</inkml:trace>
  <inkml:trace contextRef="#ctx0" brushRef="#br3" timeOffset="353541.3506">3021 8197 78 0,'24'-37'38'16,"-9"-4"0"-16,5 17 1 16,-18-1-29-16,10 18-1 15,-12 7-2-15,6 30-2 16,-12 16-1-16,2 20-1 15,-3 18 0-15,-3 18-1 16,-1 15-1-16,5 10 0 0,-6 2 0 16,3-5-1-16,8-8-3 15,-5-22-4-15,16-4-20 16,-4-39-13-16,8-12 2 15,-4-35-1-15,12-17-1 16</inkml:trace>
  <inkml:trace contextRef="#ctx0" brushRef="#br3" timeOffset="353752.3717">2591 8315 116 0,'-53'-16'42'15,"28"20"1"-15,25-4-2 0,29-16-38 16,28-3 0-16,36-4-2 15,26-6 0-15,19-4-2 16,18 4-3-16,-4-5-10 16,16 25-14-16,-24-3-13 15,-3 18-1-15,-24 6-1 16,-12 17 0-16</inkml:trace>
  <inkml:trace contextRef="#ctx0" brushRef="#br3" timeOffset="354315.428">3776 8786 113 0,'-10'1'41'16,"11"-10"1"-16,27 1-1 16,16-7-41-16,17-4-1 15,15 3-2-15,11-7-5 0,26 12-29 16,-12-10-3-16,17 16 0 15,-8-5-3-15</inkml:trace>
  <inkml:trace contextRef="#ctx0" brushRef="#br3" timeOffset="354871.4836">5465 7787 103 0,'-28'-22'40'0,"11"23"1"16,-10 8-5-16,6 24-32 15,3 8-1-15,5 19 0 16,0 11 1-16,1 18-2 15,3 7 0-15,4 7 1 16,1 1 0-16,7-5-2 16,-1-6 1-16,5-8 0 15,2-16-1-15,1-15 0 16,8-17 0-16,0-15-1 15,1-14 1-15,4-19-2 16,0-9 1-16,-2-9 0 16,2-7-1-16,-1-3 1 15,-1-3-1-15,-1 0 1 0,4 4-1 16,3 5 1-16,2 9-1 15,4 7 1-15,4 10 0 16,2 8-1-16,1 11 1 16,-5 8 0-16,-6 9 2 15,-11 10-2-15,-12 4 1 16,-12 4-1-16,-18 3 1 15,-20-2-1-15,-18-1 1 16,-16-5-1-16,-7-7-2 16,-3-14-1-16,6-8-1 15,7-16-4-15,25 1-10 16,6-27-6-16,44 10-9 15,14-22-6-15,38 5-2 16,12-8 1-16</inkml:trace>
  <inkml:trace contextRef="#ctx0" brushRef="#br3" timeOffset="355337.5302">6389 8474 97 0,'-37'-5'41'15,"-16"-8"0"-15,7 11 0 16,-17 3-35-16,6 2-1 16,-6 8-1-16,2 9 0 15,-1 7 0-15,9 12 0 16,4 4-1-16,10 4-1 0,14 4 1 15,16-4-3-15,18-3 0 16,23-8 0-16,14-10 0 16,19-12 0-16,15-9 0 15,5-12 0-15,2-15 0 16,-2-7 0-16,-8-7 0 15,-9-5 0-15,-17-4 0 16,-17 1 0-16,-14 4 0 16,-12 5 0-16,-11 13 0 15,-11 12 0-15,-7 13 0 16,-7 15 0-16,-1 14 0 15,3 8 0-15,2 9 0 16,10-1 0-16,14-3 0 16,13-13-5-16,24-5-5 15,6-31-6-15,31-7-4 0,-7-33-4 16,30 2-7-16,-14-36-6 15,13-5-5-15,-8-20 4 16</inkml:trace>
  <inkml:trace contextRef="#ctx0" brushRef="#br3" timeOffset="355539.5504">7288 7596 110 0,'-36'25'39'0,"3"42"4"16,-18 14-3-16,10 31-35 15,-5 9-1-15,10 7-1 16,6 3 0-16,9 1-2 15,13-10 0-15,13-21-4 16,18-13-1-16,2-36-10 0,30-11-8 16,-10-48-14-16,22-14-6 15,-3-39 1-15,11-17-2 16</inkml:trace>
  <inkml:trace contextRef="#ctx0" brushRef="#br3" timeOffset="355752.5717">7813 7502 116 0,'-38'51'42'15,"-5"43"2"-15,-15 16-2 16,9 10-39-16,0 21 0 16,10 2-1-16,8-5 1 15,13-7-3-15,14-13-2 16,12-22-4-16,25-8-8 0,-6-42-7 15,29-6-10-15,-8-36-11 16,18-15-1-16,-8-20-1 16,9-5 3-16</inkml:trace>
  <inkml:trace contextRef="#ctx0" brushRef="#br3" timeOffset="355863.5828">7973 8623 114 0,'-35'14'39'0,"9"-1"-8"15,4-2-27-15,2-11-44 16,20 0 1-16,-14-4-4 15</inkml:trace>
  <inkml:trace contextRef="#ctx0" brushRef="#br4" timeOffset="362766.273">19814 8344 5 0,'-59'-32'27'0,"-9"1"1"0,-2 4 2 15,-4 9-14-15,-9-4-2 16,5 17 1-16,-15-5-4 15,11 16-3-15,-12 1-2 16,4 11-1-16,-5 6 1 16,2 13-3-16,-2 3 0 15,5 9 0-15,1 5-2 16,3 10 1-16,6 6 1 15,3 6-3-15,5 5 2 16,0 5 0-16,6 5 0 16,3 7-1-16,8 3 1 15,3 8-2-15,6 2 0 16,8 4 2-16,5 7-2 0,7 4 2 15,4 1-3-15,7 6 2 16,6-1-2-16,4 1 3 16,7-2-3-16,10-2 2 15,2-6-3-15,14-6 1 16,6-7 0-16,13-5 0 15,12-10 1-15,10-2-1 16,10-9 1-16,10-5-1 16,13-9 2-16,11-7 0 15,11-9-1-15,8-10 2 16,4-9-2-16,10-12 1 15,8-11 0-15,3-9-1 16,7-11 1-16,-3-7 0 16,-1-13-1-16,4-8 1 0,-5-12-1 15,0-4 1-15,-7-8-1 16,-6-7 1-16,-5-7 0 15,-4-4 1-15,-9-5 0 16,-15-6 0-16,-10-7-1 16,-13-4 2-16,-9-6 0 15,-15-6-3-15,-14-3 3 16,-14-9-3-16,-14-1 3 15,-9-1-3-15,-15-3 2 16,-9 2-3-16,-10-2 1 16,-9 1 1-16,-11 3-1 15,-9 5-1-15,-8 6 2 16,-12 1-2-16,-7 4 0 15,-6 4 2-15,-10 3-2 0,-8 8 1 16,-12 5-2-16,-12 4 2 16,-7 7-1-16,-12 13 0 15,-16 9 2-15,-11 11-1 16,-10 19-2-16,-8 12-3 15,-1 35-12-15,-7 7-19 16,13 29 0-16,-7 11-1 16,25 21-1-16</inkml:trace>
  <inkml:trace contextRef="#ctx0" brushRef="#br4" timeOffset="363873.3837">19395 6485 80 0,'0'0'35'15,"0"0"0"-15,-11-11-6 0,11 11-24 16,-12 6 0-16,6 9 2 15,-8 2-1-15,4 16 0 16,-7 6-2-16,3 18 0 16,-2 13-1-16,-1 13 0 15,-1 11-1-15,5 8-2 16,-2 4 1-16,3 3-1 15,2-4 0-15,5-12 0 16,5-13 1-16,2-11-2 16,4-18 1-16,4-16 1 15,3-16-1-15,6-17 1 16,-2-17 0-16,0-9-1 15,4-13 1-15,-1-7 0 0,2-5 0 16,2-4-1-16,1 2-1 16,4 4 1-16,-2 7-1 15,6 13 2-15,0 11-1 16,-2 12-1-16,1 13 1 15,-3 13 0-15,-7 9 0 16,-9 14 1-16,-12 5-1 16,-13 3 0-16,-9 1 0 15,-12-2 1-15,-10-6-1 16,-8-3 0-16,-1-13 0 15,0-12-2-15,11-7-4 16,3-27-19-16,23 2-12 16,9-19-1-16,21 0-2 15,14-12 1-15</inkml:trace>
  <inkml:trace contextRef="#ctx0" brushRef="#br4" timeOffset="364285.4249">20161 7411 96 0,'-15'-14'38'0,"-4"6"0"15,-13-1 0-15,-1 8-32 16,-14 3-2-16,3 12 1 15,-9 2-1-15,5 10-1 16,1 1 0-16,10 6 0 16,10-3-1-16,13 2 1 0,13-8-2 15,14-7 0-15,16-7 0 16,13-10 0-16,9-8-1 15,6-6 0-15,0-6 1 16,-2-6-1-16,-4 3 0 16,-8-1 1-16,-8 5-1 15,-12 5 0-15,-8 6 0 16,-15 8 0-16,2 13 0 15,-10 5-1-15,-2 7 0 16,1 3 0-16,2 3-3 16,4-3-2-16,18 5-14 15,-15-33-18-15,47 15-2 16,-9-32 1-16,20-8-2 15</inkml:trace>
  <inkml:trace contextRef="#ctx0" brushRef="#br4" timeOffset="364504.4468">20893 6662 113 0,'-26'35'39'0,"10"21"1"15,-11 6-2-15,2 22-35 16,-2 11-1-16,8 9 0 15,-1-1-1-15,6 1-1 16,8-10-2-16,7-22-9 16,20-6-26-16,-1-31-2 15,18-15 0-15,3-31-1 0</inkml:trace>
  <inkml:trace contextRef="#ctx0" brushRef="#br4" timeOffset="364703.4667">21435 6521 101 0,'-20'28'41'16,"-1"35"2"-16,-18 14-3 16,3 16-22-16,-2 7-15 15,6 4 0-15,9-2-4 16,5-14-12-16,19 7-24 15,-6-26-4-15,20-2 0 0,4-21-2 16</inkml:trace>
  <inkml:trace contextRef="#ctx0" brushRef="#br4" timeOffset="364853.4817">21627 7580 121 0,'-22'-4'40'0,"4"2"-1"15,0-6-15-15,9-12-61 16,4 4-4-16,1-8 1 15,5 7-3-15</inkml:trace>
  <inkml:trace contextRef="#ctx0" brushRef="#br5" timeOffset="377997.796">14886 8530 47 0,'-14'-9'33'0,"-3"-1"1"15,-5 1-1-15,-6-1-22 16,-2 7-7-16,-10-1-1 16,-3 5-1-16,-9 0 2 15,-5 4-2-15,-10 1 0 16,-1 2 0-16,-7 2-1 15,-1 2 1-15,-5 4-1 16,-4 3 1-16,-2 3-1 0,-5 5 0 16,-3 6 2-16,-4 6-2 15,-3 4 1-15,-2 7-1 16,0 0 1-16,-1 6-1 15,2 4 1-15,6 3-1 16,4 2-1-16,9 2 1 16,6-1-1-16,9 4 0 15,10-2 1-15,6 2 1 16,12 3-1-16,7-4 0 15,9 6 0-15,6 0 0 16,5 4 0-16,6 0 0 16,5-1-2-16,4 2 1 15,3-3-1-15,8-1 1 16,4-3-1-16,7-2 1 15,6 1-1-15,8-3 1 0,3-2-1 16,7 0 1 0,7-3 0-16,2-1 0 0,6-2-1 15,-2-6-1-15,9-1 2 16,2-4-2-16,4-6 2 15,5-4-2-15,6-4 1 16,7-4 0-16,4-7 1 16,8-3 0-16,3-8 0 15,8-5 0-15,7-5 0 16,4-7 1-16,1-3-1 15,0-7 0-15,4-7 0 16,3-5 0-16,-2-5 1 16,-1-5-1-16,-2-5 1 15,-6-7 1-15,-6-6-1 0,-1-8 1 16,-3-9-1-16,-2-2 1 15,-9-8 0-15,-6-4-1 16,-5-5 1-16,-3-4-1 16,-9-5 1-16,-7-4-2 15,-7 1 2-15,-11-5-2 16,-7 0 2-16,-8-3-1 15,-8 0 0-15,-9-6-1 16,-10 1 2-16,-9 1-1 16,-12-2 1-16,-12 2 0 15,-17 0-1-15,-10 6 1 16,-23 6-1-16,-18 17 0 15,-23 14-2-15,-21 16 2 16,-28 17-3-16,-18 21 0 16,-15 13 1-16,-8 14-2 0,-6 9-2 15,4-6-6-15,23 9-26 16,10-11-4-16,33-3 1 15,18-11-1-15</inkml:trace>
  <inkml:trace contextRef="#ctx0" brushRef="#br5" timeOffset="379258.9221">12815 9219 12 0,'-13'12'6'0,"1"-1"1"0,1 0 2 15,1-5 3-15,10-6 1 16,-13 8 2-16,13-8 2 15,0 0-1-15,0 0-2 16,4-19-2-16,14 4-1 16,3-17-2-16,17-4-1 15,10-19-1-15,22-10 1 16,15-21-3-16,30-6-1 15,19-23 0-15,22-5-1 16,16-10-1-16,19-6 1 16,10-5-3-16,11-2 2 15,10-4-1-15,-5 2 1 16,-1 3 0-16,1 1 1 15,-3-1-1-15,-7 8 1 0,-11 9-1 16,-8 9 0-16,-19 17 0 16,-15 10 0-16,-20 17-1 15,-24 13-3-15,-26 21-1 16,-31 6-6-16,-11 21-26 15,-42 11-2-15,0 0 0 16,-25 6-2-16</inkml:trace>
  <inkml:trace contextRef="#ctx0" brushRef="#br5" timeOffset="380333.0295">15730 10698 19 0,'0'0'24'0,"0"0"-1"15,0 0-8-15,0 0-6 16,0 0-1-16,0 0-2 15,0 0 2-15,0 0 0 16,0 0 0-16,2-19 1 16,8 5 1-16,-1-27-1 15,19-5 0-15,0-34 2 16,22-17-4-16,11-32 0 15,21-21-3-15,8-24 1 0,19-16-3 16,9-14 3-16,8-8-2 16,7-4-1-16,9 0-1 15,8 8 0-15,8 8 0 16,6 11 0-16,-4 9 0 15,-2 9-1-15,-1 17 0 16,-10 17 1-16,-11 17-1 16,-24 14 0-16,-25 18-2 15,-16 19-4-15,-31 5-25 16,-9 26-6-16,-27 5 1 15,-8 15-2-15</inkml:trace>
  <inkml:trace contextRef="#ctx0" brushRef="#br5" timeOffset="383082.3044">16630 6591 45 0,'0'0'27'15,"0"0"0"-15,15-11-9 16,-1 6-11-16,-5-2-1 16,10 4-2-16,-7-3-1 15,3 0-2-15,2 1 0 16,-2 1-1-16,-5 1 0 15,2 0 1-15,-12 3 0 16,11-3 2-16,-11 3-2 16,0 0 2-16,0 0-1 15,-13-1 0-15,13 1 0 16,-11-5 0-16,11 5-1 15,0 0 0-15,-8-18-1 0,9 6 1 16,2-2 0-16,3-1 0 16,-1-3 0-16,4 3 0 15,-3-5 0-15,2 3 0 16,-3-4 1-16,0 4-1 15,0-3 2-15,0 2-2 16,2-1 1-16,-2 1-1 16,1-4 0-16,5 2 1 15,-3 0-1-15,2-1 0 16,-1 0 0-16,4 2 0 15,-2-1 0-15,4 3 0 16,1-4 0-16,5 4-1 16,-2-1 1-16,8 2-1 15,1-1 1-15,2 0-1 16,4-2 0-16,1 3 1 0,-1 2-1 15,-1 0 1-15,4 3-1 16,-4-2 1-16,4 2-1 16,3 1 1-16,-3 1-1 15,1-1 0-15,4 4 1 16,-3-2-1-16,3 2 1 15,-3 0-1-15,1 2 0 16,-3 0 1-16,-4 2-1 16,0 2 1-16,-4 0-1 15,0 2 1-15,-6 1-1 16,0 2 0-16,1 1 1 15,-2 0-1-15,-1 0 0 16,6-2 1-16,-2 1-1 16,4-2 0-16,1 0 0 0,4-1 1 15,-4-1-1-15,0 1 0 16,1 3 0-16,-3 0 1 15,-4 0-1-15,0 3 0 16,0 3 0-16,-2 0 1 16,-1 1-1-16,4-1 0 15,1 3 0-15,3-2 1 16,-1-1-1-16,5 1 0 15,0-4 0-15,-1 2 1 16,-3 3-1-16,0-1 0 16,-6 1 0-16,1 1 0 15,-4 1 0-15,-2 3 1 16,-5 1-2-16,4 1 2 15,-3-2-2-15,-2 3 1 0,1 0 0 16,1-1 0-16,-5 2 0 16,0 0 0-16,-4 1 0 15,0 2 0-15,-3-2 0 16,-2 4 1-16,0 4-1 15,2-3 2-15,2 4-2 16,-1 0 2-16,2 1-2 16,0-1 2-16,-1 5-2 15,1-3 2-15,-5-1-3 16,0 4 1-16,-8 0 0 15,-3 3 0-15,-6 2 0 16,-3 0 0-16,-9 4-1 16,3 1 1-16,-8 0 0 0,2 0 0 15,0-3 0 1,1-6-2-16,8 1-6 0,-5-16-29 15,13-5 2-15,-4-15-2 16,19-3 0-16</inkml:trace>
  <inkml:trace contextRef="#ctx0" brushRef="#br5" timeOffset="383225.3187">18409 7033 97 0,'0'0'28'16,"0"0"-27"-16,0 0-2 15,0 0-34-15,2-18-2 0</inkml:trace>
  <inkml:trace contextRef="#ctx0" brushRef="#br5" timeOffset="385576.5538">14714 5828 75 0,'-21'-10'36'0,"21"10"-2"16,-17-5 2-16,17 5-31 0,-14 1-2 15,14-1 0-15,0 12 0 16,3 6-1-16,2 8 0 16,1 10-1-16,-1 9-1 15,2 10 2-15,-3 5-1 16,-2 3 0-16,2 2 0 15,-6-1 1-15,-1-5-1 16,-2-6 2-16,1-9-2 16,-1-7 2-16,-1-8-1 15,2-8 0-15,1-7-2 16,3-14 2-16,0 0-2 15,0 0 0-15,12-3-1 0,-6-12 0 16,8-7 1 0,4 0-1-16,2-3 1 0,8-1-1 15,-2 1 1-15,2 4 0 16,0 6 0-16,-2 6 0 15,1 5 0-15,-6 9 0 16,-3 2 0-16,-1 6 0 16,-6 3 0-16,-1 5 0 15,-6 2 0-15,-6 0 2 16,-5-1-2-16,-9 2 2 15,-10 0-2-15,-7-2 2 16,-9-1-2-16,-4-6 2 16,2-3-2-16,-2-7-2 15,12-3-2-15,5-13-6 16,29 11-16-16,-7-28-13 15,28 10 3-15,8-10-4 16,13 5 4-16</inkml:trace>
  <inkml:trace contextRef="#ctx0" brushRef="#br5" timeOffset="385985.5947">15262 6332 70 0,'0'0'36'0,"0"0"-2"15,5-12 2-15,-15 4-26 16,10 8-4-16,-22-7 1 15,9 12-2-15,-11 1 0 16,2 6-1-16,-6 5-1 16,0 7 1-16,-1-1-1 0,3 6 1 15,5-4-2 1,6 2 1-16,10-9-2 0,10-3 2 15,13-10-3-15,11-12 1 16,10-8-1-16,7-6-1 16,3-7 2-16,-2-3-3 15,1-1 3-15,-6 1-3 16,-7 3 2-16,-8 10 0 15,-11 4 1-15,-16 14-1 16,0 0 0-16,2 10 0 16,-9 7 0-16,-2 7 0 15,1-1 0-15,3 2-1 16,8 2 0-16,4-9-2 15,12-4-3-15,4-20-12 16,22 5-16-16,-5-22-4 0,15-4 0 16,-3-18-2-16</inkml:trace>
  <inkml:trace contextRef="#ctx0" brushRef="#br5" timeOffset="386173.6135">15965 5718 93 0,'-6'-31'38'0,"-14"14"-2"15,2 25 1-15,-18 17-28 16,8 23-7-16,-3 15 2 15,1 14-1-15,4 6-2 16,4 6-1-16,8 0 1 16,6-4-4-16,9-3-4 15,-1-19-26-15,17-8-5 16,-6-21 2-16,10-10-2 0</inkml:trace>
  <inkml:trace contextRef="#ctx0" brushRef="#br5" timeOffset="386332.6294">15654 6202 108 0,'-25'-20'40'0,"25"20"1"16,-11-15-2-16,30 13-33 16,11-2-5-16,15-4-4 15,26 12-30-15,-7-14-7 16,16 8 0-16,-2-4-2 15</inkml:trace>
  <inkml:trace contextRef="#ctx0" brushRef="#br5" timeOffset="387676.7638">12578 8503 76 0,'-80'-26'37'16,"-3"-1"0"-16,-14-19-2 15,-4 5-32-15,-4 0-12 16,-11-7-26-16,-2 2 1 15,-13 3-3-15,2 11 2 16</inkml:trace>
  <inkml:trace contextRef="#ctx0" brushRef="#br5" timeOffset="388051.8013">11842 9471 89 0,'-119'-20'36'0,"-11"4"0"0,-11-8 0 16,-12 8-36-16,0 8-7 15,-4 0-29-15,10 9 1 16,11 1-2-16,15 13 1 15</inkml:trace>
  <inkml:trace contextRef="#ctx0" brushRef="#br5" timeOffset="388448.841">11466 10507 95 0,'-170'-10'39'0,"-9"5"-1"0,-18 4-6 15,-16-15-57-15,-1 32-13 16,-7 0 1-16,15 13-3 15,1 0 2-15</inkml:trace>
  <inkml:trace contextRef="#ctx0" brushRef="#br5" timeOffset="390004.9966">13694 9720 48 0,'19'6'32'15,"5"-3"2"-15,9 3-1 16,3-8-21-16,23 10-3 15,4-7-2-15,17 6-3 16,9-4-1-16,8 3-2 0,1-1 1 16,5-2-1-16,-3-1 0 15,-5-1 0-15,-9 2-1 16,-12-3 1-16,-15 0 0 15,-15-3-1-15,-14-7 1 16,-16-1-1-16,-15-6 0 16,-13 0 1-16,-13-1-1 15,-9-4 0-15,-7-2 1 16,-8 2-1-16,-4 3 2 15,1 4 0-15,-1 3 0 16,12 2 0-16,8 3 0 16,9 6 0-16,15 1 0 15,11 0 0-15,29 5-1 0,9 1-1 16,12 1 1-16,10 1-1 15,10 1 1-15,2 3 0 16,-3 1 0-16,-4 2 1 16,-13 4-1-16,-11 5 1 15,-23-1 0-15,-18 10 0 16,-19 2-1-16,-24 5 0 15,-17 1 0-15,-17 4 0 16,-12-6-1-16,-1-1 0 16,1-5 1-16,10-6-2 15,11-6-2-15,12-20-27 16,35 1-9-16,11-13 0 15,35-6-1-15</inkml:trace>
  <inkml:trace contextRef="#ctx0" brushRef="#br6" timeOffset="395317.5278">1648 11098 53 0,'9'-19'38'16,"-9"19"-2"-16,0 0-1 15,6 18-17-15,-10 12-15 16,8 18 1-16,-7 16-1 15,5 19 3-15,-8 13-4 16,3 15 0-16,-4 7-1 16,2 3 0-16,-1-4-1 15,4-8-1-15,7-12-4 16,-5-28-31-16,18-4 1 15,-4-30-2-15,10-9-1 16</inkml:trace>
  <inkml:trace contextRef="#ctx0" brushRef="#br6" timeOffset="395499.546">1497 12037 76 0,'-31'4'38'16,"7"-5"-1"-16,24 1 0 15,0 0-33-15,15-12-2 16,23-6-1-16,22-12-1 15,16-8-3-15,0-20-30 16,20 2-2-16,-4-15-1 16,2 2-2-16</inkml:trace>
  <inkml:trace contextRef="#ctx0" brushRef="#br6" timeOffset="395896.5857">2218 11086 82 0,'-29'22'39'0,"-8"5"0"16,13 19 1-16,-10 4-36 15,14 12 1-15,2 6-1 16,7 13 1-16,2 5-2 16,3 7-1-16,2 2 0 15,3-2-1-15,-3-7 1 16,4-7-2-16,1-12 0 15,0-15-1-15,4-12 1 16,0-14 1-16,-5-26-1 16,19-7 0-16,-5-16 1 15,5-12-1-15,-1-5 0 16,2-5 0-16,-1 2 0 15,-1 3-1-15,1 11 1 0,-5 11 0 16,-2 15 0-16,-5 18 0 16,2 9 0-16,-3 10-1 15,2 6 0-15,5 4-2 16,3 0-1-16,3-11-3 15,16 4-11-15,-9-30-20 16,19 2 0-16,-6-21-1 16,5-2 0-16</inkml:trace>
  <inkml:trace contextRef="#ctx0" brushRef="#br6" timeOffset="396197.6158">2562 11933 81 0,'-6'14'38'0,"12"8"-1"0,-1-10-1 16,13 4-31-16,7-8 0 15,5-2-2-15,1-10 1 16,1-3-1-16,-4-8 0 16,-2-5-1-16,-9-4-1 15,-5-4 0-15,-15 2 0 16,-6 1 0-16,-9 8-1 15,-10 7 1-15,-11 10-1 16,-3 10 1-16,-4 11-1 16,6 9 1-16,4 6-1 15,12 6 1-15,12 0-1 16,14-4-1-16,24-4-2 15,11-15-6-15,29 6-27 16,-2-18-4-16,24 2 1 0,2-17-2 16</inkml:trace>
  <inkml:trace contextRef="#ctx0" brushRef="#br6" timeOffset="396880.6841">3827 11204 74 0,'5'-42'38'16,"2"16"0"-16,-12 1-1 16,5 25-31-16,-7-14 0 15,2 25-1-15,1 10-1 16,4 15 0-16,0 13-2 15,0 12 0-15,3 11 0 16,1 12 2-16,-3 5-2 16,1 2-1-16,-5 0 1 15,-2-7-1-15,0-9 0 0,0-11 0 16,-1-15-1-16,4-12-2 15,0-14 3-15,8-12-2 16,6-17 1-16,6-10 0 16,9-10 0-16,4-7 0 15,5-3 0-15,6-3-1 16,2-1 1-16,-1 5 2 15,0 5-2-15,-8 13 2 16,0 7-2-16,-7 10 0 16,-6 11 0-16,-7 10 1 15,-9 12-1-15,-4 3-2 16,-9 9 2-16,-3 1-2 15,-11 0 2-15,-3-3 0 16,-6-5 0-16,-2-11-1 0,-2-6 0 16,-2-14-2-16,7-10-1 15,1-16-2-15,20 4-14 16,-7-21-18-16,27 8-1 15,-2-14 0-15,21 9 0 16</inkml:trace>
  <inkml:trace contextRef="#ctx0" brushRef="#br6" timeOffset="397301.7262">4660 11812 61 0,'-2'-16'38'16,"-10"10"0"-16,-15-8 1 15,3 12-23-15,-16-3-9 0,4 8-1 16,-8 10-1-16,5 8-1 16,-1 5 0-16,4 10-1 15,6 0 0-15,8 3 0 16,8-3-1-16,12-4-1 15,7-9 1-15,15-9-1 16,8-10 0-16,9-13-1 16,10-11 0-16,0-9 0 15,1-3 1-15,0-8-2 16,-6 2 1-16,-8 3 0 15,-8 2 0-15,-10 9 0 16,-9 9 0-16,-7 15 0 16,0 0 0-16,-16 12 0 0,9 10 0 15,-2 6-1-15,4 5 0 16,10-3-1-16,10-5-2 15,5-11-3-15,21-1-9 16,-4-32-13-16,28 1-12 16,-2-28 1-16,13-3 1 15</inkml:trace>
  <inkml:trace contextRef="#ctx0" brushRef="#br6" timeOffset="397496.7457">5336 11142 93 0,'-26'5'40'16,"1"29"0"-16,-7 10-3 15,3 19-32-15,4 12-2 0,3 9 1 16,5 4-3-16,7 0-1 16,9-3-2-16,-2-12-4 15,21 0-21-15,-17-23-12 16,15-9 1-16,-9-24-3 15,6-8 2-15</inkml:trace>
  <inkml:trace contextRef="#ctx0" brushRef="#br6" timeOffset="397646.7607">5049 11627 101 0,'-15'-15'40'16,"-1"-2"1"-16,16 17-3 16,18-4-34-16,14 0-3 15,18 4-9-15,3-9-29 0,34 6-2 16,0-7 0-16,24 8-1 15</inkml:trace>
  <inkml:trace contextRef="#ctx0" brushRef="#br6" timeOffset="404656.4616">6826 11216 50 0,'7'-62'37'0,"-13"-2"0"16,-2 12 2-16,-13-7-18 15,-1 27-13-15,-14 10-2 16,2 18 0-16,-8 13-2 16,6 24 0-16,-2 18 0 15,4 21-3-15,2 15 0 16,6 13 1-16,7 7-1 15,6 5 0-15,6-3 0 0,2-4-2 16,11-11 0-16,-2-15-3 16,14-6-9-16,-5-32-27 15,10-9 1-15,-9-24-1 16,6-10-2-16</inkml:trace>
  <inkml:trace contextRef="#ctx0" brushRef="#br6" timeOffset="404853.4813">6337 11715 87 0,'-29'-7'40'0,"15"8"-1"16,4-7 2-16,10 6-34 16,24 5-5-16,8-12 0 15,15-5 0-15,8 0-1 16,9-1-2-16,11-3-1 0,6 9-7 15,-11-13-30-15,13 18 0 16,-15-7-1-16,-2 12-2 16</inkml:trace>
  <inkml:trace contextRef="#ctx0" brushRef="#br6" timeOffset="405432.5392">7095 11616 77 0,'-20'-7'40'16,"2"7"-1"-16,-15-6 2 16,8 12-30-16,-12 1-5 15,4 10 1-15,1 6-3 16,3 9-1-16,5 2 0 16,10 6-1-16,9 0-1 15,11 1-1-15,11-7 0 0,13-6-1 16,7-11 2-16,11-7-1 15,1-12 0-15,1-9-1 16,-1-8 1-16,-6-9-1 16,-5-5 0-16,-12-1 2 15,-9-4-1-15,-10 1 1 16,-6 5-1-16,-9 4 0 15,-2 5 0-15,-2 5 0 16,-2 9 1-16,14 9-1 16,-13-9 0-16,13 9 0 15,12 9 1-15,1-1 0 16,3 0 0-16,7 7 1 15,1-1-1-15,2 5-3 16,-5 0 3-16,-2 6-3 0,-2 1 3 16,-6 2-3-16,-1 2 2 15,-7-3-2-15,-3 0 2 16,-2-5 1-16,-1-3-1 15,1-8 0-15,2-11 0 16,0 0 0-16,6-24 0 16,0 1 1-16,3-11-1 15,0-3 3-15,0-3-2 16,2 1 0-16,2 4-1 15,-2 5 1-15,0 6-1 16,0 4 0-16,1 11-2 16,6 1-3-16,10 7-2 15,-4-8-6-15,24 12-4 16,-11-19-8-16,24 15-16 0,-10-12 0 15,13 4-1-15,-8-5 2 16</inkml:trace>
  <inkml:trace contextRef="#ctx0" brushRef="#br6" timeOffset="405694.5654">8134 11483 93 0,'0'0'41'15,"-28"-9"1"-15,13 10-2 16,-3-2-36-16,-7 8-1 15,-3 4 0-15,2 9 1 16,-4 4-1-16,2 12 0 16,4 0-1-16,5 3-1 15,7 0 0-15,10-3-1 0,9-4 0 16,7-8-4-16,11-1-1 15,1-17-10-15,21 7-5 16,-12-20-19-16,15-1-3 16,-7-15-1-16,11 2 2 15</inkml:trace>
  <inkml:trace contextRef="#ctx0" brushRef="#br6" timeOffset="406047.6007">8329 11631 101 0,'-19'18'41'16,"9"7"2"-16,-1-6-3 0,20-2-37 15,0-4 0-15,11-4-2 16,12-9 1-16,7-9-1 16,9-6 0-16,-1-7 0 15,-1-3 0-15,1-5 0 16,-8-1-1-16,-11-1 1 15,-8 2 0-15,-8 6-3 16,-15 1 3-16,-4 8-1 16,-15 7 0-16,-2 12 0 15,-13 9 1-15,3 8 1 16,-4 9-2-16,3 9 2 15,8 3-3-15,9-1 1 16,17 0-2-16,12-10-1 16,19-6-4-16,6-16-7 15,29 1-2-15,-8-31-9 0,23 4-17 16,-11-17 1-16,10 1 0 15,-16-12 2-15</inkml:trace>
  <inkml:trace contextRef="#ctx0" brushRef="#br6" timeOffset="406319.6279">9092 11415 99 0,'-19'0'42'0,"-13"-2"0"15,8 12 1-15,-15 3-39 16,21 1-1-16,9 2-1 16,10 3 1-16,10 0-2 15,9-1 0-15,6-3 0 16,6 3-1-16,-1-3 1 15,-1-2 1-15,-4 1-1 16,-8 2 1-16,-11 0-2 0,-8 4 3 16,-8 1-3-16,-10-2-1 15,-6 2 0-15,-4-1-4 16,-1 3 1-16,-8-10-10 15,12 10 0-15,-10-19-6 16,20 17-9-16,-14-15-13 16,9 5-2-16,-6-6 3 15</inkml:trace>
  <inkml:trace contextRef="#ctx0" brushRef="#br6" timeOffset="406611.6571">7288 12316 67 0,'43'-17'44'15,"24"4"-3"-15,17-13 2 16,25 9-23-16,13-11-17 16,14-2-1-16,12 0-1 15,3 0-1-15,-1 7-2 16,-16-2-5-16,-2 18-17 15,-31-13-16-15,-13 11 1 16,-33-4-3-16,-14 12 1 16</inkml:trace>
  <inkml:trace contextRef="#ctx0" brushRef="#br6" timeOffset="407203.7163">10104 11239 56 0,'18'-40'38'16,"-3"8"-1"-16,-4-1 0 0,1 15-19 15,-11-6-13-15,4 9-1 16,-5 2 1-16,0 13-1 16,-5 15-1-16,3 12 1 15,-6 14-2-15,3 16 1 16,-2 9-2-16,-1 11 2 15,-1 6-2-15,4 1-1 16,2-2 0-16,3-14-3 16,7-3-5-16,-7-26-20 15,15-3-11-15,-7-19-2 16,7-9 0-16,-5-15 1 15</inkml:trace>
  <inkml:trace contextRef="#ctx0" brushRef="#br6" timeOffset="407377.7337">10019 11612 102 0,'-11'3'42'0,"11"-3"-1"16,13 1-8-16,4-7-29 16,15-2-3-16,14-5-1 15,6-8-5-15,18 2-6 16,-9-18-29-16,20 3 2 15,-9-11-1-15,4 4-2 16</inkml:trace>
  <inkml:trace contextRef="#ctx0" brushRef="#br6" timeOffset="407769.7729">10679 10970 90 0,'-23'-8'40'0,"8"16"0"16,-8 3 0-16,18 18-35 15,-10 6-2-15,5 16 2 16,-3 9-2-16,5 11 0 15,-4 6 0-15,-2 6 1 16,0 0-2-16,-1-1-1 16,2-8 0-16,3-11 0 15,2-11 0-15,8-14-2 16,6-15 2-16,6-14-3 15,9-16 2-15,7-12 3 16,1-4-3-16,5-8 0 16,-3-1 0-16,-1 2 1 15,-7 4-1-15,-1 11 2 0,-10 12-1 16,-12 3-1-16,4 26 1 15,-5-1-2-15,-3 8 1 16,4 4-1-16,3 3-2 16,3-6-3-16,16 2-3 15,-6-23-12-15,24 9-6 16,-15-25-8-16,21 2-6 15,-7-19 0-15,8 2 1 16</inkml:trace>
  <inkml:trace contextRef="#ctx0" brushRef="#br6" timeOffset="408090.805">11038 11679 74 0,'0'0'42'0,"-13"12"-2"0,13-12 1 16,14-3-19-16,9 2-16 15,5-8-3-15,9 0 1 16,4-5-2-16,3-5-2 15,-6 0 1-15,-1-2-2 16,-9 1 2-16,-8 1-2 16,-16 2 2-16,-12 4-2 15,-11 5 1-15,-10 8 1 16,-10 4 0-16,-1 9 1 15,-3 7-1-15,0 7 2 16,8 6-2-16,13 2 0 16,8 0 0-16,18-2-1 15,11-5-2-15,14-12-8 0,28 7-3 16,-5-26-8-16,32 11-7 15,-15-16-15-15,25-1 0 16,2-10 0-16</inkml:trace>
  <inkml:trace contextRef="#ctx0" brushRef="#br6" timeOffset="408782.8742">12114 11137 81 0,'0'-18'40'16,"-4"2"0"-16,4 16 0 16,-11-18-36-16,11 18 0 15,-3 19-1-15,3 3 1 16,0 8-1-16,4 12 0 0,-4 8-1 15,4 11 1-15,0 5-1 16,3 6 1-16,-3-1-1 16,2-3-1-16,-3-5 0 15,5-6-1-15,-1-11 1 16,1-9-2-16,-1-9 1 15,3-10-1-15,2-11 1 16,2-8 0-16,-2-9 0 16,5-5 0-16,-2-3 0 15,3-2 0-15,1-1 0 16,4 2 3-16,2 4-4 15,-2 7 4-15,5 7-4 16,-2 4 2-16,-1 6-1 16,-2 4 0-16,-7 7 0 15,-2 0-2-15,-10 3 2 0,-10-1-2 16,-12 1 2-16,-9-1 0 15,-13-2 1-15,-5-3-2 16,0-3 0-16,-4-8-2 16,13-3-1-16,5-14-9 15,31 11-6-15,-1-37-9 16,41 16-8-16,2-17-4 15,22 6-1-15,4-7 5 16</inkml:trace>
  <inkml:trace contextRef="#ctx0" brushRef="#br6" timeOffset="409225.9185">12841 11685 82 0,'-2'-13'40'0,"-5"0"-2"16,7 13-1-16,-13-12-29 15,0 12 1-15,-13 3-3 16,2 11-1-16,-10 6-1 16,3 6-2-16,1 3 1 15,3 4-2-15,7 0 1 16,8-3-3-16,10-3 2 15,10-9-2-15,14-8 2 16,9-8-1-16,7-7 0 16,10-9 0-16,0-5 0 15,2-4 0-15,-5-4 0 16,-5 2 2-16,-9-1-2 15,-5 5 3-15,-13 5-3 0,-13 16 2 16,6-15-2-16,-6 15 1 16,-10 14-2-16,1 1-1 15,-1 9 2-15,3 3-3 16,5 5 1-16,2-1-2 15,10 0 0-15,3-7-2 16,17 1-9-16,-5-28-5 16,26 6-7-16,-13-27-6 15,21-1-7-15,-5-21 0 16,14-2 2-16</inkml:trace>
  <inkml:trace contextRef="#ctx0" brushRef="#br6" timeOffset="409427.9387">13649 11247 97 0,'-8'9'41'0,"-16"12"2"15,1 26-4-15,-16 4-33 16,8 12-1-16,3 4-2 16,9 4-2-16,2 0 1 15,8-7-3-15,13-6-1 16,9-12-4-16,21-4-11 15,-10-33-10-15,29-1-11 16,-11-25-2-16,14-8-3 16,-5-16 4-16</inkml:trace>
  <inkml:trace contextRef="#ctx0" brushRef="#br6" timeOffset="409600.956">13984 11295 97 0,'0'0'41'0,"-15"28"2"15,-7 10-4-15,11 18-31 16,-13 9-5-16,7 4-1 15,3 0-3-15,2-11-11 16,18 13-11-16,-14-24-15 16,22-2-3-16,-5-18-3 15,19-4 2-15</inkml:trace>
  <inkml:trace contextRef="#ctx0" brushRef="#br6" timeOffset="410616.0575">14418 11799 69 0,'0'0'37'0,"12"-1"-6"0,-12 1-1 16,16-8-20-16,-7 1-3 16,17 7 0-16,2-5-2 15,17 4 0-15,9-5-1 16,19-1-1-16,14-2 0 15,19-1 2-15,12-4-3 16,12 0 2-16,3 0-4 16,0 2 4-16,-2 1-4 15,-8 4 4-15,-13 4-4 16,-16 3 0-16,-19 1 0 15,-14 1 0-15,-18 1 1 16,-14-2-1-16,-16-1 0 16,-13 0 1-16,-16-9-2 0,-10-3 0 15,-10-2 1-15,-6-5-2 16,-9-2 2-16,-8-3-1 15,-2-2 0-15,0 0 0 16,0 0 2-16,7 4-1 16,6 4 1-16,14 4 0 15,11 5 0-15,23 9-1 16,0 0 1-16,37 2-1 15,11 6 1-15,18 2-1 16,11 1 0-16,7 4 1 16,5-1 0-16,-2 4-1 15,-11 4 1-15,-10 1 1 16,-20 5-1-16,-18 8 2 15,-22-1-2-15,-19 7-2 0,-23 1 2 16,-18 2-1-16,-16 0 1 16,-8-3-3-16,-2-3 2 15,2-6-3-15,7-8 3 16,13-4-2-16,18-8-3 15,12-17-7-15,28 4-6 16,6-21-5-16,28 12-8 16,-7-22-9-16,22 4-3 15,4-8 1-15</inkml:trace>
  <inkml:trace contextRef="#ctx0" brushRef="#br6" timeOffset="412733.2692">1735 12688 47 0,'9'-20'35'0,"-10"-1"2"16,1 21-3-16,0 0-20 15,-9 17-5-15,-4 12-1 16,8 24-2-16,-5 10-3 15,-2 14-1-15,2 10-1 16,2 6 0-16,1 2-4 16,2-7-2-16,11-1-28 15,-5-23-2-15,12-9-3 0,-7-24 1 16</inkml:trace>
  <inkml:trace contextRef="#ctx0" brushRef="#br6" timeOffset="412929.2888">1580 13265 74 0,'-28'0'38'16,"0"-5"0"-16,28 5-1 16,-16-1-33-16,26-3-1 15,18-7-1-15,13-4-2 16,13-8-1-16,12-11-5 15,21 1-28-15,-8-18-1 16,10 0-2-16,-9-11 0 16</inkml:trace>
  <inkml:trace contextRef="#ctx0" brushRef="#br6" timeOffset="413313.3272">2262 12547 81 0,'-25'22'38'0,"-11"3"1"15,12 19-2-15,-6 4-32 16,7 9 0-16,3 8-1 15,7 7 0-15,0-3-1 16,7 4 0-16,4-7-1 16,5-5 0-16,0-10-1 15,6-5-1-15,-2-12 1 16,3-9-1-16,2-8 0 15,-2-11 0-15,3-9 0 0,0-8 0 16,1-3 0-16,-4-4 0 16,7-3 0-16,-6 0 1 15,0 3-1-15,2 8 1 16,-1 5-1-16,-2 13 0 15,-1 8 0-15,3 8 0 16,-4 9-1-16,3 2 0 16,2 6-1-16,2-7-2 15,7 1-2-15,-3-19-5 16,20 4-9-16,-13-26-18 15,18 0 0-15,-12-19-2 16,9-2 3-16</inkml:trace>
  <inkml:trace contextRef="#ctx0" brushRef="#br6" timeOffset="413627.3586">2585 13184 78 0,'-3'17'39'0,"-7"-2"-1"16,17 11-1-16,2-10-32 15,8 2 0-15,8-5-2 16,7-7 1-16,2-8-2 15,5-6 0-15,-1-9-1 16,-3-5 0-16,-8-2 1 16,-5-4-1-16,-12-2 0 15,-8 5 0-15,-11 4-1 16,-12 10 1-16,-8 8 0 15,-5 16 0-15,-4 9-1 0,0 9 0 16,3 8 0 0,9 4 0-16,7 2 0 0,13-5 0 15,14-4-3-15,13-17-4 16,22 1-8-16,-1-29-16 15,23 4-9-15,2-15-1 16,22-3-3-16</inkml:trace>
  <inkml:trace contextRef="#ctx0" brushRef="#br6" timeOffset="414700.4659">3880 12630 71 0,'-1'-20'36'0,"-7"1"1"15,8 19-3-15,-3-14-27 16,3 14-1-16,-3 19-2 16,8 6-1-16,-3 5 0 15,6 15 0-15,-4 9 0 0,2 9-1 16,1 5-1-16,-3 2 1 15,2-2-1-15,-5-6 0 16,3-6-1-16,-1-11 0 16,-2-11 0-16,5-10 0 15,-1-10 0-15,-5-14 0 16,12 1 0-16,-12-1 1 15,14-25-1-15,-2 5 0 16,4-5 1-16,0 0 0 16,6-2 0-16,3 3-1 15,4 7 1-15,3 4-1 16,2 10 1-16,2 6-1 15,-4 10-1-15,-3 9 1 16,-5 4-1-16,-5 6 1 16,-8 3-1-16,-9 2 1 0,-8 0-1 15,-13-4 2-15,-7-2-1 16,-7-6 0-16,-12-8 0 15,-3-10-1-15,1-7 0 16,2-9-1-16,14-9-1 16,0-9-3-16,23 2-5 15,4-15-10-15,29 12-18 16,-1-5 1-16,21 11-2 15,0-3 2-15</inkml:trace>
  <inkml:trace contextRef="#ctx0" brushRef="#br6" timeOffset="415130.5089">4736 13112 53 0,'14'-10'37'16,"-25"2"0"-16,-3 7 1 15,-17-6-18-15,5 10-12 16,-11-3-1-16,3 12-2 15,-4-1-1-15,2 14 0 16,1 1 0-16,5 8-1 16,4 0 0-16,7 3-1 15,5 1 0-15,11-4-1 16,11-3 0-16,7-13 0 15,13-7-1-15,9-11 0 16,8-8 0-16,5-9 0 16,0-10-1-16,-1-4 1 0,-1-3 0 15,-11-2 0-15,-8 5 1 16,-6 4-1-16,-11 6 0 15,-8 10 1-15,-4 11-1 16,-12 4 0-16,-1 13 1 16,1 7-2-16,2 6 0 15,2 3-1-15,4 0 0 16,7-6-2-16,12 1-4 15,1-25-6-15,22 3-4 16,-9-35-13-16,26 0-9 16,-3-23-1-16,10-3 3 15</inkml:trace>
  <inkml:trace contextRef="#ctx0" brushRef="#br6" timeOffset="415348.5307">5380 12464 91 0,'-17'-7'41'0,"6"27"1"16,-14 8-3-16,10 20-33 15,-6 17-3-15,4 10 0 16,1 9-2-16,3 10 1 16,7-1-2-16,4-5 0 15,8-7-3-15,4-16-2 16,16-13-7-16,-4-40-9 15,22-8-19-15,-9-32-1 16,14-13 0-16,-7-25 0 16</inkml:trace>
  <inkml:trace contextRef="#ctx0" brushRef="#br6" timeOffset="415520.5479">5703 12454 78 0,'0'0'42'0,"-11"25"0"16,2 31 1-16,-14 8-27 15,4 16-12-15,-1 3-1 16,7 1-2-16,4-3-3 15,8-7-3-15,15 2-15 16,-12-26-20-16,20-2-3 16,-3-21-1-16,10-2 0 15</inkml:trace>
  <inkml:trace contextRef="#ctx0" brushRef="#br6" timeOffset="416069.6028">7157 12477 74 0,'-15'-39'40'15,"-5"10"-1"-15,-14 2 2 16,-4 15-35-16,-9 6-1 15,0 23-1-15,-2 12-1 16,3 21 0-16,2 11 0 16,6 16-1-16,5 8-1 15,10 8 1-15,7-1-2 0,8-3 0 16,12-4-2-16,6-9-2 15,8-7-5-15,-5-28-14 16,17-1-17-16,-8-25-1 16,5-3-1-16,-10-25 1 15</inkml:trace>
  <inkml:trace contextRef="#ctx0" brushRef="#br6" timeOffset="416828.6787">6698 13036 57 0,'-24'-14'37'15,"2"-4"1"-15,22 18 2 16,-11-29-20-16,29 17-14 15,7-2-2-15,15 2-2 0,10-2-1 16,10-1-1-16,3 1 1 16,5 3-1-16,-6 6 0 15,-3 0 0-15,-12 3 1 16,-7 6-1-16,-13 1 1 15,-8 1-1-15,-19-6 1 16,10 18 1-16,-13-8-1 16,-6 4 1-16,-4 2 0 15,-5 1 0-15,2 6 0 16,-1 4 0-16,2 2 0 15,2 8 0-15,5-5-1 16,7 3 0-16,7-7-1 16,9-5 0-16,5-5 1 15,13-12-2-15,4-13 1 0,7-12 0 16,-1-7 0-16,-1-10 0 15,-4-4 1-15,-6-4-1 16,-10 0 1-16,-13 0-1 16,-11 8 0-16,-6 10 0 15,-8 6 0-15,-5 12 1 16,-6 7-1-16,4 8 0 15,3 4 0-15,10 6 0 16,8 1 0-16,9 0 0 16,7 0 0-16,9-4 0 15,8-2 0-15,5-2 0 16,5-4 0-16,-2 0 0 15,-1 0 0-15,-3 1 0 16,-6-1 0-16,-3 4 1 16,-10 3 0-16,-7 5 0 0,-6 1-1 15,-4 1 1-15,-2 0-1 16,-2-2 0-16,0-1 0 15,1-5-1-15,4-12 0 16,0 0 2-16,-1-14-1 16,8-9-1-16,1-3 2 15,4-8-1-15,2-4 1 16,2-4-1-16,5 0 1 15,-1 3-2-15,2 4 1 16,-2 4-1-16,3 8-1 16,-1 5-2-16,3 7-2 15,-1-5-5-15,13 21-3 16,-17-21-4-16,26 23-5 15,-19-22-4-15,26 12-12 0,-15-6-1 16,8 6 4-16</inkml:trace>
  <inkml:trace contextRef="#ctx0" brushRef="#br6" timeOffset="417091.705">8369 12750 94 0,'-10'3'41'15,"-16"-8"0"-15,11 21-11 16,-17-4-24-16,3 13-1 15,-5 6-1-15,2 11 0 16,-2 3-1-16,6 7 0 16,8-1-1-16,7-2-1 15,13-9-1-15,16-10 0 16,14-11-2-16,9-17-3 0,23-4-6 15,-5-24-3-15,23 6-5 16,-21-30-5-16,18 14-12 16,-21-17-7-16,-4 12 2 15,-20-2 2-15</inkml:trace>
  <inkml:trace contextRef="#ctx0" brushRef="#br6" timeOffset="417429.7388">8550 12920 98 0,'-26'21'42'15,"16"3"1"-15,10-24-9 16,3 15-31-16,19-17 0 15,14-5-1-15,10-6-1 0,1-3 0 16,3-12 0-16,1-1-1 16,-6 4 1-16,-11-4-1 15,-7 4 1-15,-10-2-1 16,-10 4 0-16,-12 6 1 15,-9 4-1-15,-10 7 0 16,-6 8 1-16,-3 9-1 16,-6 8 1-16,2 10-1 15,2 7 0-15,7 7 1 16,8 2-1-16,11 1 1 15,14-7-2-15,11-7 0 16,14-7-3-16,12-20-3 16,24-3-6-16,-5-29-2 15,26 8-7-15,-16-37-7 16,18 10-12-16,-17-13 0 0,-2 7 3 15</inkml:trace>
  <inkml:trace contextRef="#ctx0" brushRef="#br6" timeOffset="417714.7673">9353 12673 8 0,'-7'-32'20'16,"7"32"6"-16,-35-1 16 15,4 19-1-15,-16-2 2 16,8 13-1-16,-6-2-38 15,12 1-1-15,14 2 0 16,9-2-1-16,15-5-1 16,14-6 0-16,14-5 0 15,7-4-1-15,6-2 1 16,-3-3-1-16,-2 1 1 15,-6 5 0-15,-12 5-1 16,-11 4 1-16,-14 8 0 16,-13 5 0-16,-14 3 0 0,-7 1-1 15,-3 1 0-15,0-11-4 16,5 3-2-16,-1-17-5 15,15 2-2-15,-7-26-5 16,27 13-4-16,-15-33-9 16,20 6-12-16,-6-10 1 15,13-6 3-15</inkml:trace>
  <inkml:trace contextRef="#ctx0" brushRef="#br6" timeOffset="418202.8161">10599 12328 67 0,'17'-27'41'0,"4"12"-1"15,-10 5 1-15,-2 20-27 16,-8 9-10-16,-7 17-1 16,-10 15 0-16,0 17 1 15,-8 15-2-15,0 11 0 16,2 2 0-16,4-1-2 15,7-10 1-15,6-9-2 16,13-10-1-16,1-20-4 16,14-8-5-16,-8-33-9 15,21 1-14-15,-21-19-6 16,8-2 0-16,-17-14 0 15</inkml:trace>
  <inkml:trace contextRef="#ctx0" brushRef="#br6" timeOffset="418367.8326">10473 12894 77 0,'-30'-10'41'0,"1"1"-1"16,17 10 2-16,12-1-29 15,11-13-8-15,18 0-2 16,19-6-2-16,16-9-2 16,8-9-3-16,12-1-5 15,-1-18-7-15,15 13-16 16,-19-14-7-16,3 6-2 15,-19-10 1-15</inkml:trace>
  <inkml:trace contextRef="#ctx0" brushRef="#br6" timeOffset="423034.2992">11141 12210 54 0,'11'-17'39'15,"-3"0"-1"-15,-8 17 1 16,10-14-21-16,-10 14-13 15,-8 16-2-15,6 6 1 16,-5 11 0-16,2 12 0 16,-3 10-1-16,-2 16-1 0,-1 8 0 15,2 10 0-15,-1 2-1 16,1-1 0-16,5-7 0 15,0-13-1-15,4-12 1 16,5-14 0-16,2-18-1 16,9-18 1-16,0-18 0 15,9-13-1-15,0-12 1 16,2-4-1-16,1-8 2 15,1 3-2-15,-4 3 1 16,-4 7 0-16,-1 13 0 16,-7 13 0-16,-13 8-1 15,12 31 1-15,-12 6 0 16,-2 8 0-16,-3 6-1 15,3 3 0-15,3-1-1 16,5-3-1-16,8-11-3 0,2-18-4 16,19 0-14-16,-6-24-19 15,17-4 2-15,-7-19-2 16,9-1 3-16</inkml:trace>
  <inkml:trace contextRef="#ctx0" brushRef="#br6" timeOffset="423359.3317">11661 12784 78 0,'-15'11'40'15,"-3"-1"-1"-15,13 7 2 16,-3-4-34-16,18 2-3 16,12-7 0-16,9-3-1 15,3-3-1-15,9-7 0 16,-5-2 0-16,1-5-1 0,-8 0 1 15,-7-4-1-15,-11-1-1 16,-12 0 1-16,-10 1-1 16,-9 1 1-16,-9 5-1 15,-6 2 0-15,-3 5 0 16,0 8 0-16,3 8 0 15,4 12 0-15,10 7 0 16,10 5 0-16,13 4 0 16,14-2 0-16,16 2-5 15,5-15-8-15,28 10-18 16,-8-22-10-16,25-1 1 15,0-18-2-15</inkml:trace>
  <inkml:trace contextRef="#ctx0" brushRef="#br6" timeOffset="424051.4009">13101 12349 79 0,'1'-25'40'0,"-8"2"-1"16,7 23-5-16,-11-10-26 15,2 22-2-15,-1 4-2 16,3 14 0-16,-3 8-2 16,4 13 0-16,-2 10 0 15,0 9 0-15,1 8 0 16,-2 3-1-16,-1 2 1 15,0-8-2-15,1-8 1 16,4-4 0-16,1-18-1 16,2-12 1-16,5-15-1 15,-3-18 1-15,21-3-1 16,-5-14 0-16,2-11 0 0,1-4 0 15,3-6 0-15,0-4 0 16,2 2 0-16,2 4 0 16,-1 8 0-16,2 8 0 15,-1 12 0-15,2 8 0 16,-3 11 1-16,-1 10-1 15,-4 8 0-15,-5 3 0 16,-4 5 0-16,-8-1 0 16,-9 0 0-16,-7-2 0 15,-8-6-1-15,-7-4 1 16,-8-7 0-16,1-6-2 15,0-9 0-15,0-9 0 16,13-5-3-16,3-12-3 0,21 10-10 16,-4-25-13-16,27 16-7 15,3-12-1-15,14 12 0 16</inkml:trace>
  <inkml:trace contextRef="#ctx0" brushRef="#br6" timeOffset="424463.4421">13675 12840 67 0,'12'-8'39'0,"-12"-8"-2"16,0 16 2-16,-11-22-28 16,0 19-4-16,-9 2-1 15,-1 12-1-15,-8 6-1 16,-1 11 0-16,-3 7 0 0,2 4-1 15,4 4 0-15,4 2-1 16,8-6 0-16,8-6-1 16,15-10 0-16,11-12 0 15,13-13-1-15,12-10 0 16,7-14 0-16,6-9 0 15,3-9 1-15,-3-3-1 16,-7-3 0-16,-9 4 0 16,-12 5 0-16,-11 7 1 15,-10 9-1-15,-8 14 0 16,0 11 0-16,-22 14 1 15,8 10-1-15,-1 10 0 16,6 3 0-16,1 3-1 16,10-1-1-16,4-7-2 0,18-2-7 15,-3-28-8-15,27 8-6 16,-9-38-9-16,17 3-6 15,-1-24-2-15,12-1 3 16</inkml:trace>
  <inkml:trace contextRef="#ctx0" brushRef="#br6" timeOffset="424637.4595">14457 12339 83 0,'-13'16'40'0,"-13"9"-2"16,8 24 2-16,-19 12-31 15,12 4-7-15,2 8 0 16,9 3-2-16,4 1-4 15,-4-20-18-15,19 9-15 0,-10-19-1 16,14-8-2-16,-4-20 1 16</inkml:trace>
  <inkml:trace contextRef="#ctx0" brushRef="#br6" timeOffset="424787.4745">14173 12761 90 0,'-29'-31'40'0,"16"10"1"15,0-3-1-15,23 2-34 16,12 8-5-16,11 0-7 15,25 11-27-15,-7-9-7 16,22 9-1-16,-2-8 0 16</inkml:trace>
  <inkml:trace contextRef="#ctx0" brushRef="#br6" timeOffset="425462.542">15212 12883 44 0,'-9'0'33'0,"-11"-9"-2"16,20 9 0-16,-28-8-8 16,28 8-13-16,-13 2-1 15,13-2-2-15,25 8 0 16,11-3-2-16,16-9 0 15,21 0-2-15,23-8 1 16,25-2 0-16,18-8-1 16,19-3-1-16,5-4-1 15,8 3 0-15,-6 4 0 16,-6 4-1-16,-19 6 1 15,-21 7-1-15,-19 7 0 16,-22 5-1-16,-22 6 0 16,-21 2-2-16,-15 2-4 15,-20-17-15-15,-14 21-17 0,-15-20 0 16,2 6-2-16,-15-12 0 15</inkml:trace>
  <inkml:trace contextRef="#ctx0" brushRef="#br6" timeOffset="425972.593">15440 12567 73 0,'34'-15'36'0,"-16"-6"-5"15,4 15 0-15,-21-6-22 16,-1 12-2-16,0 0-2 15,-15 9 0-15,-7 0-2 16,-2 10 0-16,-8 3 0 16,-3 6 0-16,-2 7-1 15,-2 5 1-15,-3 5-1 16,6 3 0-16,4-1 0 0,14-1 0 15,10-7-1-15,18-3 0 16,19-13 0-16,16-6 0 16,17-10-1-16,5-4 1 15,11-3-1-15,1 0 0 16,-3 3-1-16,-4 1-1 15,-2 12-5-15,-18-13-15 16,9 18-17-16,-17-10 0 16,3 9-2-16,-10-10 0 15</inkml:trace>
  <inkml:trace contextRef="#ctx0" brushRef="#br6" timeOffset="426109.6067">16300 13206 72 0,'0'0'41'0,"-10"18"-2"0,0-20-2 16,10 2-35-16,-7-10-40 15,1-10-1-15,10 5-1 16,-3-7 0-16</inkml:trace>
  <inkml:trace contextRef="#ctx0" brushRef="#br2" timeOffset="431417.1374">16967 11608 83 0,'0'0'35'0,"-11"-18"-8"16,11 18 0-16,-20-4-18 15,8 6-2-15,-9 0-1 16,4 8 0-16,-6 0-3 15,2 7 1-15,-5 2-1 16,4 6-2-16,-2 0 1 16,5 3-2-16,8-1 1 15,4-1-2-15,7-6 1 16,9-3-2-16,7-9 3 15,11-7-1-15,3-9 1 0,7-7-1 16,3-7 0-16,-1-2 3 16,0-7-3-16,-4 1 1 15,-5 1-1-15,-5 5 2 16,-7 3-2-16,-8 7 1 15,-10 14-1-15,0 0 0 16,0 0 1-16,-11 30 0 16,-2-4-1-16,4 2-1 15,2 5 0-15,3-2-3 16,10 1-2-16,2-13-8 15,20 3-23-15,-5-19-2 16,19 0 0-16,-8-11 1 0</inkml:trace>
  <inkml:trace contextRef="#ctx0" brushRef="#br2" timeOffset="431770.1727">17449 11658 67 0,'0'-17'37'16,"0"17"0"-16,-10-15 1 16,10 15-26-16,-20 9-5 15,9 4-1-15,-5 3-2 16,4 5-3-16,-1 1 1 15,3 2-1-15,0 1 1 16,5 0-3-16,1-7 3 16,6-2-3-16,-2-16 2 15,21 6 1-15,-2-16-2 16,6-8 4-16,4-4-4 15,1-4 3-15,1-1-3 16,-3 1 2-16,-5 4-2 0,-4 3 2 16,-6 9-2-16,-13 10 0 15,10 1 1-15,-10 11-1 16,0 6-1-16,1 3-2 15,4 3 0-15,3 0-5 16,8 5-1-16,1-9-4 16,19 12-12-16,-9-23-15 15,12 6 3-15,-2-11-1 16,7 3 3-16</inkml:trace>
  <inkml:trace contextRef="#ctx0" brushRef="#br2" timeOffset="432107.2064">17963 11754 38 0,'-7'-25'34'0,"2"6"4"0,-11-2-3 16,5 18-8-16,-16-11-12 15,13 23-2-15,-9-2-5 16,8 12-4-16,-1 4 0 16,5 3-3-16,7 1 1 15,5-1-2-15,8-5 2 16,10-8-2-16,7-9 2 15,4-12-1-15,7-10 1 16,6-13 0-16,-2-6-1 16,2-8 0-16,-9-5 0 15,-1 0 0-15,-8 0-1 16,-4 7 1-16,-10 8-1 15,-6 12 0-15,-5 23 1 16,-13-6-1-16,-3 28 0 0,1 6 2 16,-2 16-4-16,-3-1-8 15,20 12-2-15,-5-14-8 16,30 7-13-16,-2-21-8 15,25-2-1-15,8-15-3 16</inkml:trace>
  <inkml:trace contextRef="#ctx0" brushRef="#br2" timeOffset="432551.2508">19039 11792 80 0,'4'-18'39'16,"2"5"1"-16,-9-2-1 16,3 15-30-16,0-17-5 15,0 17 3-15,0 0-5 0,0 17 0 16,-4 4-1-16,-1 8-2 15,-2 2 1-15,3 2-2 16,0 5 1-16,0-10-6 16,9 8-6-16,-6-26-24 15,16-2 0-15,-1-18-1 16,10-4-2-16</inkml:trace>
  <inkml:trace contextRef="#ctx0" brushRef="#br2" timeOffset="432718.2675">19142 11429 76 0,'-19'-17'36'16,"-5"4"-2"-16,14 8 1 0,-4 3-32 16,14 2-6-16,22-6-30 15,-1-2-1-15,15 2-1 16,1-7 0-16</inkml:trace>
  <inkml:trace contextRef="#ctx0" brushRef="#br2" timeOffset="432918.2875">19586 11214 88 0,'-10'40'36'0,"-7"1"1"16,6 23-3-16,-3-3-30 15,3 12 2-15,2 2-2 16,0 3-3-16,1-3 1 0,1-7-3 15,5-8-2-15,-5-18-23 16,14-4-11-16,-7-19-3 16,8-9 2-16,-8-10 1 15</inkml:trace>
  <inkml:trace contextRef="#ctx0" brushRef="#br2" timeOffset="433061.3018">19459 11695 93 0,'-15'-17'39'15,"-4"-3"0"-15,19 20 0 16,-12-17-32-16,27 8-6 15,17 2-8-15,4-10-25 16,25 3-6-16,-1-6-2 16,19 4-1-16</inkml:trace>
  <inkml:trace contextRef="#ctx0" brushRef="#br2" timeOffset="433669.3626">20737 11618 70 0,'-13'-3'39'15,"-11"-6"-2"-15,2 15 1 16,-15-3-24-16,5 7-7 15,-6 4-1-15,1 11 0 16,1 2-2-16,6 3-2 16,3-3 2-16,8 3-2 15,10-4 1-15,13-3-3 0,8-8 1 16,11-11-2-16,12-5 2 15,8-7 0-15,5-10-1 16,-2-4 3-16,1-6-3 16,-4-1 1-16,-6-1-1 15,-9 4 1-15,-5 1-2 16,-10 5 2-16,-6 9-1 15,-7 11 0-15,0 0 0 16,-12 20 3-16,1 2-3 16,-1 8-2-16,3 4-1 15,1 1-4-15,10 8-4 16,-4-17-12-16,26 7-15 15,-4-21-4-15,17 2 1 0,0-19 2 16</inkml:trace>
  <inkml:trace contextRef="#ctx0" brushRef="#br2" timeOffset="433936.3893">21309 11585 82 0,'-10'-15'38'0,"10"15"1"16,-22-18-1-16,10 23-31 15,-14-4-2-15,-1 13 2 16,-5 2-1-16,0 12 1 16,-3 3-3-16,4 7-2 15,6-4 2-15,7 3-3 0,13-3 0 16,12-10-4-1,20-3-1-15,4-18-9 0,20 5-5 16,-11-22-13-16,19 6-10 16,-6-14 1-16,3 4-2 15</inkml:trace>
  <inkml:trace contextRef="#ctx0" brushRef="#br2" timeOffset="434346.4303">21486 11651 94 0,'-15'11'38'15,"8"4"4"-15,-6-5-4 16,15 6-29-16,-6-4-5 16,8 4-1-16,-4-16 0 0,14 20 0 15,0-18-1-15,1-1 0 16,4-4-1-16,-1-7 0 15,0 2 0-15,1-2 0 16,-2 0-1-16,-2-1 0 16,-1 3 0-16,-3 2 0 15,-11 6 0-15,12-5 0 16,-12 5-1-16,0 0 2 15,0 0-1-15,0 0 0 16,-10-4 0-16,10 4 1 16,-23 4-1-16,9-1 1 15,2-1-1-15,-5 2 1 16,6 0-1-16,-1 0 0 15,12-4 0-15,-16 3-1 0,16-3-3 16,0 0-6-16,0 0-7 16,0 0-14-16,0 0-9 15,0 0 0-15,14-11-2 16,-5 2-1-16</inkml:trace>
  <inkml:trace contextRef="#ctx0" brushRef="#br2" timeOffset="434755.4712">21896 11555 61 0,'0'0'34'0,"0"0"-1"15,0 0 1-15,0 0-25 16,0 0-2-16,0 0 0 16,-11 0 0-16,11 0 0 15,-15 3-1-15,6 4 1 16,-13-1-2-16,-1 5 2 15,-7 4-3-15,-7 8 1 16,-5 5-1-16,-2 7-2 16,1-2 1-16,3 7-1 15,1-4 0-15,14-1-3 16,6-4 2-16,10-6-2 15,10-10 1-15,14-9 1 16,15-6-2-16,6-9-1 16,19-1-4-16,-8-11-6 0,19 8-2 15,-9-21-6-15,15 19-11 16,-16-12-11-16,5 5-1 15,-10-5 1-15</inkml:trace>
  <inkml:trace contextRef="#ctx0" brushRef="#br2" timeOffset="435337.5294">22056 11722 94 0,'0'0'38'0,"3"11"-2"16,-3-11 3-16,14-2-36 0,7-3 0 15,11 0 0-15,2-7-1 16,7 1-1-16,-1-6 1 15,3 1-1-15,-8-3 0 16,-2-2-1-16,-14 0 1 16,-6 2-2-16,-17 0 3 15,-10 2-2-15,-7 5 1 16,-10 6 0-16,-7 6-1 15,-6 10 1-15,-1 8-1 16,2 6 3-16,5 10-1 16,9 7 1-16,8 2-2 15,18 1 0-15,14-5 0 16,15-6-2-16,22-4 0 15,15-17-8-15,21-1-4 0,-5-33-9 16,22 6-12-16,-11-22-5 16,5 0-2-16,-12-16 1 15</inkml:trace>
  <inkml:trace contextRef="#ctx0" brushRef="#br2" timeOffset="435533.549">22959 11117 101 0,'-36'32'40'0,"4"23"1"15,-11 6-1-15,5 12-34 16,0 6-3-16,5 5 1 16,8 0-3-16,7-10-3 15,13-4-2-15,0-18-12 0,22-2-20 16,-4-19-6-16,14-5 1 15,-4-24-3-15</inkml:trace>
  <inkml:trace contextRef="#ctx0" brushRef="#br2" timeOffset="436524.6481">22900 11674 99 0,'-4'15'41'0,"4"-15"-1"15,5 25 2-15,-5-25-38 16,32 12-1-16,-3-12-1 15,4-1 1-15,1-8-2 16,3-1-2-16,-2-7 2 16,-4 0-2-16,-6-2 1 0,-4-2-2 15,-7-5 2-15,-5 2-2 16,-6 0 3-16,-4 2-1 15,-8 5 0-15,-1 4 0 16,-5 8 0-16,-5 9 0 16,-1 7 1-16,-2 11 1 15,1 7-1-15,1 4 2 16,7 1-2-16,9 2 2 15,6-5-2-15,13-4 1 16,11-11-1-16,10-7-1 16,8-9 0-16,8-6 1 15,1-5-2-15,2-7 1 0,-6 2 0 16,-5 0 0-16,-11 6-1 15,-6 3 2-15,-14 6-1 16,-12 1 0-16,5 18 0 16,-10 0 1-16,-2 1-1 15,2 3-2-15,-2-3 2 16,0 1-3-16,6-3 3 15,1-17-2-15,3 10 1 16,-3-10 2-16,16-24-1 16,-4 5 2-16,3-6-2 15,2-5 1-15,4-2-2 16,-1 1 2-16,-2 6-1 15,-3 4-2-15,3 5 2 16,-3 6-2-16,0 3 2 16,-1 7 1-16,4 4-1 0,1 2 0 15,5 0 1-15,6 0-1 16,2-2 0-16,0-1 0 16,4-2 0-16,-2-2 0 15,-3-2 0-15,-7 0 0 16,-4-1 0-16,-9 0 0 15,-11 4 0-15,0 0 0 16,-20-8 0-16,-2 9 1 16,-7 3-1-16,-4 4 1 15,-5 6-1-15,1 5 2 16,-1 3-1-16,5 6 1 15,7 2-1-15,7-2-2 16,7 2 2-16,12-5-2 16,10-4 2-16,8-8-3 0,10-7 2 15,3-10-2-15,5-10 2 16,1-4 3-16,-2-2-4 15,-5-3 4-15,-2 1-3 16,-5 3 2-16,-7 4-2 16,-16 15 3-16,10-13-3 15,-10 13 0-15,-10 14 0 16,5 2 0-16,-2 1 0 15,1 1-4-15,5 0 3 16,3-4-3-16,11-4 0 16,1-12-5-16,12 2-2 15,-4-22-4-15,19 7-2 16,-9-23-5-16,25 9-9 15,-14-20-8-15,4 1 1 0,-4-6 3 16</inkml:trace>
  <inkml:trace contextRef="#ctx0" brushRef="#br2" timeOffset="436690.6647">24378 11316 98 0,'-16'-2'38'0,"2"27"3"15,-15 7-2-15,8 14-33 16,-11 3-4-16,4 3 2 16,0-2-2-16,4 3-1 15,7-9-2-15,-1-7-5 16,17 0-6-16,-12-24-10 15,21 4-17-15,-8-17-2 16,11-3-1-16,-6-15 0 16</inkml:trace>
  <inkml:trace contextRef="#ctx0" brushRef="#br2" timeOffset="436855.6812">24140 11563 96 0,'0'0'42'0,"-20"-5"-1"16,20 5 0-16,0 0-32 15,20 8-7-15,8-7-4 16,0-1-2-16,15 7-6 15,-9-14-8-15,15 13-18 16,-17-9-3-16,4 6-2 16,-13-5 0-16</inkml:trace>
  <inkml:trace contextRef="#ctx0" brushRef="#br2" timeOffset="437208.7165">24408 11643 83 0,'0'0'41'0,"-4"25"0"15,4-25 0-15,21 23-21 16,0-15-17-16,10-1-1 15,7-4 1-15,3-2-2 16,7-5 0-16,1-4-2 16,-2-3 1-16,-5-8-2 15,-5-1 2-15,-8-2-1 16,-12-1 1-16,-7 0-2 15,-15 4 4-15,-8 4-1 16,-10 6 0-16,-6 9 1 16,-8 7 0-16,-1 8 1 15,-4 9-1-15,9 9 1 16,5-5-2-16,13 6 1 15,10-4-3-15,14-7-2 16,19-7-1-16,6-15-6 0,20 3-3 16,-4-25-4-16,28 12-6 15,-24-25-14-15,24 5-2 16,-15-10-1-16,3 9 3 15</inkml:trace>
  <inkml:trace contextRef="#ctx0" brushRef="#br2" timeOffset="437463.742">25232 11472 113 0,'-14'9'42'0,"-19"-5"0"16,8 14 0-16,-12 4-38 15,19-5-2-15,-2-1-2 16,12 0 0-16,7-1 0 16,6-1 0-16,12 0 1 0,-1-4 1 15,1 3-1-15,-6-3 0 16,-1 2 1-16,-5 4-1 15,-6 1-1-15,-5 1 0 16,-8 0-1-16,-6 2-4 16,-2 3-4-16,-9-10-5 15,2 9 0-15,-20-17-5 16,9 13-8-16,-27-15-11 15,6 7-5-15,-14-6 1 16,-9-2 6-16</inkml:trace>
  <inkml:trace contextRef="#ctx0" brushRef="#br2" timeOffset="438311.8268">17404 12725 76 0,'0'0'38'0,"4"-24"-1"15,-4 24-5-15,-17-9-25 16,3 10-2-16,-3 2-1 15,-1 8 0-15,-6 5-1 16,3 9 0-16,-4 4 0 16,5 4-1-16,2-3 0 15,6 1 0-15,2-6-1 16,10-1 0-16,9-7 0 0,8-6-1 15,11-5 1-15,5 0-1 16,3-1 0-16,1 2 0 16,-5 1 0-16,-8 3 0 15,-10 8 0-15,-12-2 0 16,-12 7 0-16,-10-1-1 15,-2-1 0-15,-2-4 0 16,4-1-2-16,3-10-1 16,17-7-2-16,-2-11-4 15,30-1-6-15,-6-24-11 16,23 5-10-16,-1-15 0 15,13 3 0-15,-4-10 1 16</inkml:trace>
  <inkml:trace contextRef="#ctx0" brushRef="#br2" timeOffset="438583.854">17788 12704 80 0,'-3'-14'38'16,"3"14"0"-16,-28 6 1 15,13 9-32-15,-8 5-3 16,4 10 0-16,-1 4-2 16,10 7 0-16,3-1 0 15,9-2-1-15,9-3 1 16,10-6-1-16,2-11 0 15,3-10 0-15,0-11-1 16,1-9 1-16,-4-9-1 16,-8-5 1-16,-8-3-1 15,-4-2-1-15,-10-3 0 16,-7 1-1-16,0 5-3 15,-9-5-6-15,9 16-3 16,-13-15-9-16,20 20-14 0,-6-7-2 16,16 9-2-16,0-4 1 15</inkml:trace>
  <inkml:trace contextRef="#ctx0" brushRef="#br2" timeOffset="438996.8953">18461 12722 76 0,'0'0'40'16,"23"-4"-2"-16,-23 4 1 16,0 14-32-16,-8 7-3 15,-2 9-1-15,-2 4 0 16,-4 5-2-16,1 5 0 15,1-2 0-15,8-5-1 16,0-8-4-16,13-3-8 16,-7-26-14-16,24-9-11 0,-1-20-2 15,15-3-1-15,-4-19 1 16</inkml:trace>
  <inkml:trace contextRef="#ctx0" brushRef="#br2" timeOffset="439129.9086">18543 12381 90 0,'-20'-3'38'15,"0"-1"-3"-15,20 4-7 16,0 0-62-16,14 2-3 16,15-4-1-16,1-7 1 15</inkml:trace>
  <inkml:trace contextRef="#ctx0" brushRef="#br2" timeOffset="439334.9291">18929 12309 82 0,'-15'25'37'16,"6"14"0"-16,-10 2-2 15,8 13-30-15,-2 7-1 16,4 9-1-16,-2 2 0 16,3 4-2-16,-2-5-1 15,5-4-1-15,1-1-9 16,-10-24-16-16,16-1-10 15,-7-21-2-15,13-8 0 16,-8-12 0-16</inkml:trace>
  <inkml:trace contextRef="#ctx0" brushRef="#br2" timeOffset="439484.9441">18815 12800 83 0,'-24'-34'40'0,"14"15"-1"16,-10-3 1-16,18 9-32 16,2-1-3-16,14 6-4 15,17 6-10-15,-1-15-10 16,22 14-16-16,-8-8-4 15,13 9-3-15,-5-6 1 16</inkml:trace>
  <inkml:trace contextRef="#ctx0" brushRef="#br2" timeOffset="440116.0072">19818 12773 59 0,'-6'-17'38'0,"-8"13"-1"15,-13-8 1-15,2 17-22 16,-16-10-9-16,5 12-1 16,-9-1 0-16,6 12-2 15,-3 5-1-15,9 5 1 16,4 3-2-16,8 6 1 15,10-3-1-15,15-4 0 16,7-4-1-16,13-11 1 16,14-15-1-16,7-13 0 15,7-13 0-15,7-15-1 16,0-8 1-16,3-10-1 15,-6-3 0-15,-5-4 0 16,-9 5 0-16,-12 4 1 16,-7 9-1-16,-8 11 1 0,-6 14-1 15,-9 23 1-15,-14 6-1 16,-3 20 0-16,1 20 0 15,-4 12-1-15,4 8 0 16,4 5-2-16,7 4-3 16,6-13-5-16,20 3-2 15,-1-26-3-15,24 5-10 16,-8-29-12-16,17-4-2 15,-8-17 1-15,6-7 3 16</inkml:trace>
  <inkml:trace contextRef="#ctx0" brushRef="#br2" timeOffset="440469.0425">20223 12809 91 0,'-17'4'38'0,"14"11"1"16,3-15 1-16,5 12-35 15,17-7-1-15,13-2-1 16,2-1 0-16,6-7-1 15,0-3 0-15,-3-6-1 16,-5-1 0-16,-4-6 0 16,-10 0-1-16,-12 0 1 15,-9-1-1-15,-9 3 1 16,-9 4-1-16,-7 5 0 15,-4 8 0-15,-4 6 0 16,-6 10 0-16,1 10 0 16,5 3 0-16,2 7 1 15,11 3-1-15,9-1 0 0,12-3-1 16,12-6-1-16,17-4-4 15,4-15-4-15,23 5-4 16,-11-22-4-16,25 13-10 16,-15-19-10-16,14 8-2 15,-10-10 2-15,-2 5 3 16</inkml:trace>
  <inkml:trace contextRef="#ctx0" brushRef="#br2" timeOffset="440694.065">20915 12756 86 0,'-5'-14'38'0,"-11"-6"-1"16,3 16 2-16,-8-5-33 15,-1 12-1-15,-8 10 0 16,-1 7 0-16,-3 7-1 0,6 9-1 16,3-1 0-16,8 3-2 15,6-6 1-15,17-1-2 16,11-7-3-16,9-14-4 15,21 1-5-15,-5-21-3 16,23 12-9-16,-18-26-11 16,18 10-5-16,-16-15-1 15,5 7 3-15</inkml:trace>
  <inkml:trace contextRef="#ctx0" brushRef="#br2" timeOffset="441032.0988">21121 12855 91 0,'-24'16'39'0,"13"9"-1"16,1-9 2-16,12 1-35 0,14-7-3 15,11-1 0-15,5-12 0 16,7-5-1-16,1-6 1 16,-2-8-1-16,1-2-1 15,-7-3 1-15,-8-5-1 16,-4 1 1-16,-7 4-1 15,-9 2 1-15,-8 8-1 16,-7 10 1-16,-11 9 0 16,-7 12 1-16,-2 9 0 15,-3 10-1-15,4 5 1 16,3 6 0-16,9-5-1 15,14-1 0-15,12-9-2 16,11-9-2-16,17-3-6 16,-1-23-4-16,21 6-2 15,-14-30-5-15,28 15-11 0,-17-19-10 16,14 4-2-16,2-9 3 15</inkml:trace>
  <inkml:trace contextRef="#ctx0" brushRef="#br2" timeOffset="441438.1394">21818 12327 88 0,'-9'-2'38'0,"-11"1"0"15,10 13 2-15,-12 5-35 16,13 17 0-16,-1 8-2 15,6 11-1-15,-8 10 1 16,3 7-1-16,1 4 0 16,1 1-2-16,4-2 0 15,3-13-4-15,10 1-7 16,-6-26-5-16,23 5-14 0,-8-26-8 15,12-5 0-15,-6-18-4 16</inkml:trace>
  <inkml:trace contextRef="#ctx0" brushRef="#br2" timeOffset="442415.2371">21880 12824 90 0,'0'0'38'0,"-3"23"1"15,3-23 0-15,32 15-34 16,-3-12-2-16,9-1-2 15,6-8 1-15,3-2 0 16,0-7-1-16,-7-3 0 16,-6-3 0-16,-6-3 0 15,-15 1 0-15,-9 1 0 0,-12-1-1 16,-8 3 0-16,-8 7 1 15,-2 5-1-15,-5 8 0 16,-5 11 0-16,3 7 1 16,3 10 0-16,7 2 0 15,9 5 0-15,8 1 0 16,14-4 0-16,12-4 0 15,14-9-1-15,11-13 1 16,8-6-1-16,6-9 0 16,3-8 1-16,-3-6-1 15,-8 1 0-15,-7-3 1 16,-12 4-1-16,-9 4 1 0,-8 4-1 15,-15 13 0-15,0 0 0 16,0 0 0-16,-15 23 0 16,5 3 0-16,1 2 0 15,3 4 0-15,-4 2 0 16,9-2 0-16,-2-4 0 15,4-7 0-15,4-9 0 16,-5-12 0-16,14-8 0 16,-2-11 0-16,-1-9 0 15,3-8 0-15,4-1 0 16,1-5 1-16,0 2-2 15,0 6 2-15,1 5-2 16,-2 7 1-16,2 9 0 16,4 9 0-16,-2 5 0 15,4 6 0-15,1 3 0 0,6 1 0 16,3 0 0-16,1-4 0 15,-1 0 0-15,-4-4 1 16,-3 0-1-16,-6-3 1 16,-5-5-1-16,-18 5 0 15,7-13 1-15,-7 13-1 16,-25-18 0-16,7 12-1 15,-5 2 1-15,-2 4 0 16,-4 5 0-16,0 12 0 16,0 4 1-16,5 7-1 15,2 7 1-15,8 2 0 16,10-2 0-16,4-2-1 15,13-9 1-15,11-10-1 16,9-12 0-16,8-10 1 0,3-12-1 16,3-7 0-16,1-4 1 15,-8-5-1-15,-3 3 1 16,-8 5-1-16,-12 7 0 15,-8 12 1-15,-9 9-1 16,0 0 0-16,-19 27 0 16,5-2 0-16,3 3-1 15,2 8-2-15,-1-7-6 16,14 6-2-16,-4-15-2 15,16 6-1-15,-16-26-2 16,43 18-5-16,-25-32-4 16,30 13-5-16,-6-16-6 15,6-10 3-15,9-3 0 16</inkml:trace>
  <inkml:trace contextRef="#ctx0" brushRef="#br2" timeOffset="442790.2746">23515 12205 96 0,'8'-12'40'15,"-12"0"1"-15,4 12-2 16,-11 17-36-16,-3 11 1 15,-9 18-2-15,-1 11 0 16,-8 15-1-16,-2 9 0 16,3 4 0-16,5-2 0 15,4-1-1-15,11-9-3 16,9-10 0-16,4-17-5 15,21-2-6-15,-12-30-11 16,17 4-14-16,-10-25 1 16,7-2-3-16,-15-16 3 15</inkml:trace>
  <inkml:trace contextRef="#ctx0" brushRef="#br2" timeOffset="442971.2927">23254 12645 99 0,'-11'-5'40'0,"11"5"2"15,0 0-2-15,24-7-35 16,12 6-2-16,14-3-2 15,10 0-3-15,9 5-5 16,-4-12-5-16,8 18-5 16,-19-15-13-16,6 14-10 15,-18-6-1-15,-4 7 1 16,-18-4 1-16</inkml:trace>
  <inkml:trace contextRef="#ctx0" brushRef="#br2" timeOffset="443316.3272">23701 12715 102 0,'-17'16'40'16,"0"-10"1"-16,19 4-1 15,10-8-38-15,7-1-1 16,11-2 1-16,10-2-1 16,4-4 1-16,6-2-1 15,-2-4 0-15,-4 1 0 16,-10-3 0-16,-5 2-1 15,-10-4 0-15,-12 0 1 16,-14 3-1-16,-7 2 1 16,-10 4-1-16,-7 5 1 15,-7 6-1-15,-2 8 1 16,1 4-1-16,1 12 1 15,6 3-1-15,7 4 1 16,12 1-2-16,11-2 0 0,16-2-2 16,13-6-1-16,16-1-6 15,4-21-2-15,24 6-4 16,-12-24-5-16,24 13-9 15,-13-22-9-15,10 7 0 16,-14-9 2-16</inkml:trace>
  <inkml:trace contextRef="#ctx0" brushRef="#br2" timeOffset="443669.3625">24569 12606 90 0,'3'-11'40'0,"-11"-7"1"16,8 18-1-16,-21-13-32 15,7 15-2-15,-8 5-2 16,-6 9-1-16,-2 2-1 0,0 5 0 15,0 2-1-15,5 0 0 16,10-3-1-16,11-4 1 16,8-5 0-16,15-7-1 15,6-5 1-15,7-2-1 16,6-3 1-16,-2 2-1 15,-3 1 1-15,-6 6 0 16,-10 5 0-16,-7 6-1 16,-11 9 1-16,-12 5 0 15,-8 4 0-15,-6 3-1 16,-1 0-2-16,1-5-3 15,13 1-5-15,-1-13-2 16,24 4-3-16,3-26-1 0,37 12-8 16,-10-27-7-1,32 9-8-15,-9-12 0 0,4 6 6 16</inkml:trace>
  <inkml:trace contextRef="#ctx0" brushRef="#br2" timeOffset="443844.38">24844 12959 3 0,'46'8'16'0,"-46"-8"7"16,25 16 10-16,-44-8 11 16,5 12 1-16,-15-13-1 15,10 3-2-15,6-6-44 16,-11-9-7-16,24 5-4 15,-16-16-1-15,16 16-4 16,2-25-3-16,15 25-8 16,-25-25-7-16,8 3-7 15</inkml:trace>
  <inkml:trace contextRef="#ctx0" brushRef="#br2" timeOffset="597472.7413">7813 5951 80 0,'0'-20'40'0,"0"10"-2"15,-11 0 1-15,11 10-30 16,-22 22-4-16,6 10-1 16,-3 11 0-16,6 12-2 15,-6 16-1-15,2 7 2 16,3 8-3-16,0 7 1 15,7-2-2-15,-2-7-2 16,15 4-32-16,2-23-1 16,16-7-2-16,2-25-2 15</inkml:trace>
  <inkml:trace contextRef="#ctx0" brushRef="#br2" timeOffset="598755.8696">1272 14745 53 0,'0'20'38'0,"22"4"-4"15,7-14 1-15,24 2-32 16,5-6-1-16,18-4 1 15,9-8 0-15,4-10 0 16,-9-8 0-16,-4-4 1 16,-12-10 0-16,-15-4-1 15,-18-5 0-15,-22 0 0 16,-20-1-1-16,-18 5 1 15,-19 4-2-15,-9 13 0 16,-11 20-1-16,-5 18 2 0,1 19-1 16,5 22 2-1,5 12-2-15,16 12 0 0,14 5 0 16,18-3-1-16,23-15-1 15,24-17-3-15,32-21-1 16,18-29-7-16,39-3-17 16,2-37-2-16,38 0 6 15,-8-32 3-15,24 11 4 16,-22-20 7-16,-5 12 1 15,-22 5 10-15,-30 3 22 16,-16 28 6-16,-49 4-5 16,-12 38-3-16,-39 5-3 15,-12 38-3-15,-33 6-1 16,-8 22-4-16,-12 5-6 0,2 5-1 15,0-8-2-15,8-11-1 16,13-12 0-16,12-15-2 16,19-21-1-16,10-26-3 15,27-8-5-15,0-34-1 16,23 2 3-16,-12-17 3 15,8-3 2-15,-11-5 3 16,-5 4 4-16,-8 14 4 16,-13 10 6-16,4 30 2 15,-21 10-1-15,11 24-3 16,-4 11-4-16,13 16-2 15,16 4-1-15,14-1-2 16,18-4-2-16,13-11-2 16,22-9-4-16,7-23-16 15,32 5-15-15,-4-19 0 0,8 3-4 16,-11-17 3-16</inkml:trace>
  <inkml:trace contextRef="#ctx0" brushRef="#br2" timeOffset="599093.9034">3542 14554 74 0,'-37'-5'42'0,"-19"-2"-2"15,3 17 2-15,-16 1-38 16,7 14 1-16,-4 8-3 16,7 12-1-16,0 8 0 15,7 3 0-15,14 1-1 16,9-6 0-16,19-8 1 15,15-12-2-15,18-17 2 16,21-19-1-16,19-20 1 0,9-13-1 16,4-10 1-16,3-6 1 15,-8-4 0-15,-10 1-1 16,-11 8 1-16,-22 11 0 15,-18 16-1-15,-10 22 1 16,-17-1-4-16,-4 22 1 16,-4 9-1-16,2 8-1 15,9 5-1-15,5-1-2 16,15 2-3-16,4-24-15 15,32 8-16-15,-3-23-2 16,22-3 0-16,-1-19 2 16</inkml:trace>
  <inkml:trace contextRef="#ctx0" brushRef="#br2" timeOffset="599582.9523">4041 14565 56 0,'-26'6'38'16,"6"18"2"-16,-14 1-1 15,11 16-22-15,-3-1-13 16,4 3-2-16,5 0-1 15,10-2 0-15,2-6 0 16,3-7-1-16,8-9 0 16,-6-19 1-16,26-1-1 15,-5-21 1-15,4-12 0 16,2-6 1-16,2-7 0 15,-2-4 0-15,-1 3 0 16,1 5 0-16,-8 7 0 16,-6 13 0-16,-4 11-2 15,-9 12 0-15,0 0 1 0,11 20-1 16,-7 0-1-16,2 5 1 15,7-4-1-15,3 0 1 16,11-4-1-16,4-8 2 16,4-9 0-16,7-9-1 15,-4-5 3-15,0-5-2 16,4-9 1-16,-9-1-1 15,0-3 1-15,-5 2-2 16,-8 7 0-16,-1 2 0 16,-10 10 0-16,-9 11 0 15,14 12 0-15,-12 14 0 16,-4 12-3-16,-3 2-2 15,1 11 0-15,1-2-5 16,15 10-11-16,-10-25-11 0,28 4-10 16,-1-24-1-16,29-4 2 15</inkml:trace>
  <inkml:trace contextRef="#ctx0" brushRef="#br2" timeOffset="600162.0102">5186 14576 57 0,'-23'12'41'0,"-11"0"-3"15,11 15 4-15,-6-8-27 16,19 12-12-16,-7 2-1 16,8 6-2-16,4-1 0 15,1 1-1-15,1-4 2 0,2-2-2 16,0-5 1-16,0-8 1 15,0-6 0-15,1-14 0 16,0 0-1-16,11-20 1 16,-5-8 0-16,5-6-1 15,1-7 2-15,3-10 1 16,7-8-2-16,2-1 1 15,3 6 0-15,-3 5 0 16,6 7 0-16,-1 8-1 16,1 9-1-16,-1 15 0 15,-1 12 0-15,-4 10 0 16,-3 7 0-16,-3 6 0 15,-4 3 0-15,-5 7 0 16,-6 1-1-16,-4 1-1 0,-9 0 1 16,0-3-1-16,-10 0 1 15,2-6-1-15,-6-3 0 16,1-6 0-16,0-5 1 15,-1-10 1-15,4-6-1 16,-2-3 1-16,4-7 0 16,-1 2 0-16,3-3 1 15,-3 10 0-15,2 5 0 16,-2 19 0-16,-3 13 1 15,-1 20-1-15,-6 19 1 16,-3 14 0-16,-5 6-3 16,-1-1-2-16,10 3-5 15,-7-27-12-15,26 4-13 16,-10-38-9-16,28-14-1 0,2-35-2 15</inkml:trace>
  <inkml:trace contextRef="#ctx0" brushRef="#br2" timeOffset="600543.0483">5943 13943 93 0,'17'-18'43'16,"1"17"-1"-16,-18 1-14 15,-2 23-23-15,-13 18-1 16,-7 21-2-16,-9 16-1 15,-5 11-1-15,1 7-3 16,0 4 2-16,8-5-2 16,7-10-3-16,18 0-15 15,-2-34-20-15,27-10-1 16,0-24-1-16,17-9 2 0</inkml:trace>
  <inkml:trace contextRef="#ctx0" brushRef="#br2" timeOffset="600876.0816">5984 14540 65 0,'-15'24'42'16,"-1"-6"-1"-16,18 6 1 16,0-13-26-16,25-1-13 15,10-13 0-15,13-6-2 16,10-6 1-16,2-6 0 15,2-8-1-15,-6-2-1 16,-10 0 1-16,-17-2 0 16,-17 6 0-16,-16 3 0 15,-20 4-1-15,-11 12 1 0,-12 12 1 16,-12 10-1-16,-1 13 0 15,-4 9 1-15,7 8-3 16,9 1 2-16,16 2-2 16,16-4-1-16,24-6-3 15,24-18-6-15,36 8-15 16,1-27-17-16,37 3 1 15,10-15-4-15,20 2 5 16</inkml:trace>
  <inkml:trace contextRef="#ctx0" brushRef="#br2" timeOffset="601394.1334">7265 14108 73 0,'-18'5'43'16,"3"-7"-1"-16,15 2 1 15,17-8-33-15,12-4-7 16,15-3-1-16,12 9 1 0,1 0-1 15,10 5 0-15,-6 3 0 16,0 5-1-16,-13 6 0 16,-11 5-1-16,-17 10 1 15,-12 2-1-15,-16 3 1 16,-21 6-1-16,-11 7 0 15,-12 1 1-15,-2 0 0 16,-3-1-1-16,1-2 0 16,13-3 1-16,9-3-1 15,15-8 1-15,14-4 0 16,16-6-1-16,17-6-1 15,9-3 1-15,13-3-3 16,9-11-2-16,14 7-11 16,-12-24-17-16,12 9-9 15,-9-20-1-15,9 2 0 0</inkml:trace>
  <inkml:trace contextRef="#ctx0" brushRef="#br2" timeOffset="601558.1498">8172 14037 83 0,'-38'0'46'0,"9"8"-2"16,-3-9 0-16,13-21-32 16,4 19-15-16,15 3-7 15,19-1-21-15,-19 1-11 16,30 12 0-16,-8 1-1 15</inkml:trace>
  <inkml:trace contextRef="#ctx0" brushRef="#br2" timeOffset="601709.1649">8191 14445 97 0,'-23'28'44'0,"-8"-17"0"16,15-2-2-16,-13 1-42 16,19-29-14-16,24 9-27 15,-11-6-4-15,12 6 0 16,-5-8 0-16</inkml:trace>
  <inkml:trace contextRef="#ctx0" brushRef="#br2" timeOffset="607956.7896">17256 13782 42 0,'19'-27'34'0,"-7"4"-1"16,-8 9-1-16,-8 1-26 15,4 13-1-15,-14-6 0 16,14 6 0-16,-27 4 1 16,12 3-1-16,-5-4-1 15,2 6 0-15,-3 0-1 16,0 4-1-16,-3 6 0 15,-4 6-1-15,-5 5 0 16,-2 8 1-16,-7 6-1 16,-4 9 0-16,-8 5 0 15,-3 3 0-15,-5 1 0 16,3 4 1-16,0-2-1 15,3 0-1-15,-1-2 1 16,10-2 0-16,1 0 0 16,3 5 0-16,4-1-1 0,2 4-1 15,-1 1 1-15,5 4 0 16,-1-1 0-16,2 0-1 15,4-1 1-15,3-3-1 16,2-2 1-16,0 5 1 16,5-2 0-16,0 5-2 15,-3 4 1-15,0 6 0 16,-1 10 0-16,2 6 0 15,-2 3 1-15,5 1-3 16,0-2 3-16,8-1 0 16,-1-6-1-16,9-4 1 15,5-8-1-15,0-7 0 16,5-2 0-16,-4 1 0 15,3 1 0-15,3-6 1 0,2 1-2 16,4-3 1-16,6-5-1 16,4-11-3-16,15 3-16 15,-10-34-19-15,22-9 1 16,-5-30-3-16,11-18 1 15</inkml:trace>
  <inkml:trace contextRef="#ctx0" brushRef="#br2" timeOffset="609152.9092">17484 13712 22 0,'-23'-5'28'0,"7"2"-1"15,-2 1 1-15,-4 1-14 16,1 5-10-16,-5-2 0 16,9 9 0-16,-6-10 2 15,9 9 0-15,-5-10 0 16,19 0 0-16,-15-3 0 15,15 3-1-15,3-12 0 16,-3 12-2-16,9-13 0 16,-9 13 0-16,12-4-1 15,-12 4 0-15,16 9 0 0,-6 3 0 16,4-1-1-16,5 2 0 15,3 2 0-15,5-1 0 16,2-1 0-16,5 2 0 16,3-5 0-16,1 4-1 15,4 0 1-15,1 3 0 16,-3 1 0-16,1 7 0 15,1 1-1-15,-3 1 0 16,0 5 1-16,1-1-1 16,1 1 0-16,-1-1-1 15,2 1 1-15,0 0-1 16,1-2 1-16,1 7 1 15,-1-1-1-15,-3 4 0 16,-1 4 0-16,-2 3 1 16,0 5-1-16,-7 2 1 0,-1 4-2 15,4-1 1-15,-1 3 0 16,0-1-1-16,0-1 1 15,2-1-1-15,2 0 1 16,0-2-1-16,4 3 1 16,-3 1 1-16,-1 2-1 15,-2 3 0-15,-3 3 1 16,1 3-2-16,-8 3 2 15,1 1-2-15,-5-1 1 16,2-3 0-16,1-2 0 16,-3-2-1-16,2-3 1 15,-1-3 0-15,1-2-1 16,-2 2 2-16,1 0-2 15,-4 0 1-15,-2 1 0 0,-2 1 0 16,-3 3 0-16,0-1 0 16,-5 4 0-16,-1-1 0 15,-6 0 0-15,0-2 0 16,-3-2 0-16,-2 2 0 15,-4-6 0-15,5-8 1 16,-4-3-1-16,2-10 1 16,1-4-2-16,0-7 2 15,2-5-1-15,4-11 0 16,1-11 0-16,-1 13 0 15,1-13 0-15,0 0 0 16,0 14 0-16,0-14 0 16,-5 11 0-16,5-11 0 15,0 0 0-15,-13 12 0 0,13-12-3 16,-12-10-13-16,12 10-17 15,0-30-5-15,5 4-2 16,-11-12 0-16</inkml:trace>
  <inkml:trace contextRef="#ctx0" brushRef="#br2" timeOffset="610882.0821">19032 17080 21 0,'5'-11'33'16,"-7"1"-1"-16,2 10 1 15,0 0-22-15,0 0-3 16,-11 1-1-16,8 10-2 15,-3 2-2-15,1 3 0 16,1 1-1-16,2-1 1 16,-1-1 0-16,6-1 0 15,-3-2 0-15,4-1-1 0,-4-11 1 16,8 14-2-16,-8-14 1 15,0 0-1-15,0 0 0 16,0 0 0-16,0 0 0 16,0 0-1-16,0 0 1 15,-1-24-1-15,0 9 1 16,-3-5-1-16,4-2 0 15,0-3 0-15,-1 0 0 16,-2-1 0-16,1 2 1 16,-2 1-1-16,-5 1 1 15,-2 5-1-15,-3-2 1 16,-2 2-1-16,-4 1 1 15,1 0-1-15,-3 0 0 16,-3 1 0-16,-1 1 0 16,0-1 0-16,0 2 1 0,-1 1-1 15,-1 0 0-15,0 0 0 16,1 6 0-16,-4-1 0 15,-1 2 0-15,2 2 0 16,-4 4 0-16,2 1 0 16,-4 1 0-16,1 2 0 15,-1 3 0-15,1 0 0 16,2 1 0-16,-1 3 0 15,1 1 0-15,-1 3 1 16,2-2-1-16,0 5 0 16,6 1 0-16,0 2 1 15,2 2-1-15,2 4 0 16,2 0 0-16,4-3 1 15,4 6-1-15,2-7 1 0,0 3-1 16,3-2 0-16,1-4 1 16,1-4-1-16,4-2 1 15,-2-6 0-15,3-9-1 16,0 11 1-16,0-11-1 15,0 0 0-15,0 0 0 16,0-12 0-16,0 12 0 16,0-18-1-16,2 6 1 15,0-4 0-15,2-3 0 16,0-4 0-16,2-3 0 15,0-2 0-15,-1-6 0 16,0-2 0-16,-1-1 0 16,-4 4 0-16,1-3 0 15,-3 6 0-15,-3-2 0 16,-3 6 0-16,-4 3 0 0,0 3 0 15,0 3 1-15,-3 1-1 16,1 2 0-16,-1-1 0 16,0 6 0-16,-2-1 0 15,1 3 0-15,-1 1 0 16,1 2 0-16,-4 3 0 15,-3 0 0-15,1 2 0 16,-1 2 0-16,-1-2-1 16,-1 3 1-16,1 0 0 15,-3-1-1-15,3 1 1 16,1 2 0-16,-2 0 1 15,1 1-1-15,0 3 0 0,-3 1 0 16,2-1 0-16,-2 5 0 16,-1-1 0-16,2 6 0 15,-5-3 0-15,5 3 0 16,0 4 0-16,0 0-1 15,1 0 1-15,1 6 0 16,2-2 1-16,1 2-2 16,0 0 2-16,-1 2-2 15,1 0 2-15,2 3-1 16,-1-2 1-16,1 0-1 15,6 0 1-15,-4-4-1 16,8-3 1-16,1-6-1 16,6-3 0-16,2-17 0 15,1 13 1-15,-1-13-1 16,0 0 0-16,10-13 0 0,-9 2 0 15,4 0 0-15,-5-8 0 16,1 1-1-16,-1-4 1 16,0-4 0-16,0 0-1 15,-1-1 1-15,0-1 0 16,-1-1 0-16,-1-1 0 15,-5-5 0-15,4 6 0 16,-6-2 0-16,0 4 0 16,-4-1 0-16,-2 7-1 15,-4-3 1-15,-1 7 0 16,-2 3 0-16,-5 5 0 15,-2 0 0-15,0 5 0 16,-2 2 0-16,-7 0 0 16,1 4 0-16,1 0 0 0,-1 4 0 15,1 2 0-15,-2 1 0 16,2 11 0-16,1 5 0 15,1 8 1-15,2 8-2 16,0 6 2-16,-1 12-1 16,2 2 1-16,-1 3 0 15,5-7-1-15,6-3 0 16,6-17-3-16,11-5-7 15,5-32-10-15,12 10-6 16,-6-37-9-16,18-6-6 16,-1-17-1-16</inkml:trace>
  <inkml:trace contextRef="#ctx0" brushRef="#br2" timeOffset="612211.215">17545 17077 21 0,'10'-2'17'15,"-10"2"-1"-15,0 0-1 16,19-11-4-16,-20 0 3 16,11 5 0-16,-11-11-1 15,1 17-5-15,8-22 1 16,-8 22-2-16,2-14-2 15,-2 14 0-15,-15 17-1 16,-3 10 0-16,-15 15-1 16,-6 18 2-16,-12 16-3 15,-9 12 1-15,30-41-1 16,-2 4 1-16,-1-2-2 0,4 1 1 15,29-50-6-15,-56 101-31 16,56-101 0-16,-32 73-4 16,32-73 2-16</inkml:trace>
  <inkml:trace contextRef="#ctx0" brushRef="#br2" timeOffset="612647.2586">17658 17139 34 0,'-4'-22'33'16,"4"5"2"-16,-5-4-1 15,10 5-29-15,-6 2-1 16,1 14 1-16,1-16 0 15,-1 16-1-15,0 0 1 16,0 0 1-16,9 17-3 16,0 1 1-16,2 7-1 15,12 10 0-15,1 6-1 16,9 6 1-16,-1 8-1 0,7 1 0 15,2 6-1-15,-3 3 0 16,-38-65 0-16,41 69-1 16,-41-69-2-16,31 66 1 15,-31-66-2-15,30 65-24 16,-30-65-9-16,0 0 0 15,69 69-4-15</inkml:trace>
  <inkml:trace contextRef="#ctx0" brushRef="#br2" timeOffset="614232.4171">17313 17817 17 0,'0'0'25'16,"0"0"-7"-16,0 0-5 16,3-50 1-16,-3 50-1 15,0 0-3-15,0 0-2 16,0 0 0-16,-34-12 0 15,34 2-3-15,6-1-1 16,-6 11-1-16,7-18-1 16,-7 18 0-16,0 0-1 15,0 0 2-15,0 0-2 16,0 0 1-16,0 0 1 0,0 0-1 15,0 0 1-15,0 0-1 16,-5-12-1-16,5 12-1 16,0 0 2-16,0 0-1 15,14-16 1-15,-14 16-1 16,18-18-2-16,-2 6 2 15,-3-1 0-15,6 0 0 16,0 3 0-16,5-2-1 16,-1 0 1-16,4 3-1 15,-2-4 1-15,4 4-1 16,-2 0 1-16,-1 1-1 15,1-1 0-15,1 0 0 16,1 0 1-16,-1-2-1 0,-1 3 1 16,-1 0-1-16,-1-1 1 15,-1 4-1-15,-1 1 1 16,-4 7 0-16,-2 3 0 15,-5 1-1-15,-2 7 1 16,0 1 0-16,-2 1-1 16,-1-1 1-16,2 2-1 15,1-6 1-15,1 4-1 16,2-3 1-16,1-3-1 15,2 0 0-15,1-2 1 16,0 4-1-16,0 0 0 16,-17-11 1-16,0 0-1 15,0 0 0-15,0 0 0 16,32 52 0-16,-32-52-3 0,0 0-19 15,9 50-13-15,-9-50-3 16,0 0 0-16,0 0 0 16</inkml:trace>
  <inkml:trace contextRef="#ctx0" brushRef="#br2" timeOffset="614359.4298">18344 17575 73 0,'-24'24'36'0,"24"-24"-32"16,-26 27-5-16,-14-10-37 15,9-5-1-15</inkml:trace>
  <inkml:trace contextRef="#ctx0" brushRef="#br2" timeOffset="615704.5643">20057 14653 26 0,'12'-16'34'0,"-2"-4"0"16,2 8 1-16,-8-13-18 0,-4 25-9 15,12-17-2-15,-12 17 0 16,0 0 0-16,1 20-1 15,-9 2-1-15,4 10-2 16,-6 7-1-16,2 8-1 16,-1 8 1-16,2 1 0 15,-2 1-1-15,5-8 1 16,3-6 0-16,1-10 0 15,1-7 1-15,4-14-1 16,-5-12 0-16,13-17 1 16,-9-9-1-16,4-7 0 15,-2-6 0-15,2-6 0 16,-2-8 0-16,1 0 1 15,1 1-1-15,2 6 1 0,-1 6-2 16,5 5 2-16,0 5-2 16,5 10 1-16,8 7-3 15,3 4-1-15,7 13-4 16,0-9-17-16,14 19-13 15,-7-8-1-15,8 12-2 16,-7-10 2-16</inkml:trace>
  <inkml:trace contextRef="#ctx0" brushRef="#br2" timeOffset="616049.5988">20778 14609 63 0,'-25'-25'39'0,"11"19"-1"15,-11-5 1 1,9 11-32-16,-12 2-2 0,4 12 0 15,-4 10-2-15,4 8 0 16,-2 9-1-16,5 7-1 16,4 2 1-16,9 0-2 15,8-2 1-15,9-6-1 16,11-11 1-16,9-9-1 15,8-16 1-15,5-11-1 16,-2-11 0-16,3-10 0 16,-8-6 0-16,-7-7 0 15,-9-2 1-15,-9-1-1 16,-8 4-1-16,-8 1 0 15,-4 6-2-15,-9 6-2 16,5 12-4-16,-11-7-12 16,25 20-19-16,-21 3 3 0,21 12-3 15,0-15 1-15</inkml:trace>
  <inkml:trace contextRef="#ctx0" brushRef="#br2" timeOffset="616320.6259">21386 14708 65 0,'-4'-16'37'0,"-17"-2"0"16,-4 7-1-16,-12-1-31 15,-4 7 0-15,-8 6-1 16,3 13 1-16,-5 6-1 0,10 7-1 15,5 7 0-15,12 6-1 16,11 1-1-16,17 0 0 16,14-3-1-16,16-9-2 15,18-6-4-15,0-23-9 16,28 3-18-16,-9-27-5 15,13-3-2-15,-7-26 0 16</inkml:trace>
  <inkml:trace contextRef="#ctx0" brushRef="#br2" timeOffset="616530.6469">21825 13945 88 0,'-18'43'40'0,"-11"7"-1"16,9 27 0-16,6 4-37 15,1 13-1-15,2 5-2 16,6-2-2-16,10 4-9 16,-6-25-11-16,20 2-16 15,0-26-2-15,13-10-1 16,0-27 1-16</inkml:trace>
  <inkml:trace contextRef="#ctx0" brushRef="#br2" timeOffset="616793.6732">21976 14439 81 0,'-40'18'40'0,"-12"4"-1"0,8 16 2 16,-8 0-35-16,15 0-3 15,8-1-2-15,14-4 0 16,16-8-1-16,15-7 1 15,12-11-1-15,15-2 1 16,9-7-1-16,5-4 1 16,1-5-1-16,-4 0-2 15,3 3-5-15,-15-10-6 16,5 21-14-16,-22-15-14 15,1 13 2-15,-13-10-2 16,6 8 2-16</inkml:trace>
  <inkml:trace contextRef="#ctx0" brushRef="#br2" timeOffset="617168.7107">22271 14625 80 0,'-3'25'40'0,"-7"-8"-2"15,15 8 1-15,-1-7-34 16,8-3-3-16,8-7 0 15,9-4-1-15,7-6 1 16,11-7-1-16,3-6 2 16,3-6-1-16,-4-6-1 15,-3 3 1-15,-8-2 0 16,-12-1-1-16,-14 8 1 15,-15 2-2-15,-15 8 0 16,-12 8 1-16,-8 10-1 16,-5 4 0-16,-4 8-1 0,4 8 1 15,6 2-1-15,8-3 0 16,16 1 0-16,9-4 0 15,17-6-1-15,10-7 0 16,13-7 0-16,8-9-4 16,14-1-3-16,-5-20-7 15,22 13-8-15,-15-28-3 16,15 8-10-16,-10-19-1 15,9 7 2-15</inkml:trace>
  <inkml:trace contextRef="#ctx0" brushRef="#br2" timeOffset="617356.7295">23207 14061 77 0,'-17'-16'40'15,"17"16"-1"-15,-29 22 1 16,18 15-27-16,-8 15-8 16,5 11-3-16,0 11-1 15,1 1 0-15,3 4-3 16,0-7-4-16,9 6-8 15,-9-28-8-15,17 4-17 16,-13-26-1-16,12-2-2 16,-6-26 2-16</inkml:trace>
  <inkml:trace contextRef="#ctx0" brushRef="#br2" timeOffset="617544.7483">22980 14390 100 0,'0'0'43'15,"0"-13"1"-15,20 17-2 16,3-8-36-16,14-5-5 15,19-3-2-15,7-8-5 16,20 6-5-16,-10-15-6 16,19 21-4-16,-20-17-7 15,18 24-7-15,-19-7-8 16,8 15 2-16</inkml:trace>
  <inkml:trace contextRef="#ctx0" brushRef="#br4" timeOffset="620897.0835">17370 18068 46 0,'0'0'37'0,"0"0"0"15,0 0-2-15,0 0-30 16,22 88 1-1,-36-28-8-15,-3 7 1 16,-1 3-3-16,0 3 1 16,2-4 1-16,5 1-28 15,1-12-8-15,6-7 0 16,4-51 5-16</inkml:trace>
  <inkml:trace contextRef="#ctx0" brushRef="#br4" timeOffset="621106.1044">17625 18151 62 0,'0'0'40'0,"20"-75"-3"16,-20 75 1-16,0 0-34 15,0 0-2-15,0 0-2 16,0 80 0-16,-3-27 2 15,0 10-4-15,4-1-4 16,4 1-33-16,-4 0-1 16,11-8 0-16,-12-55 3 15</inkml:trace>
  <inkml:trace contextRef="#ctx0" brushRef="#br4" timeOffset="621306.1244">17962 18145 67 0,'0'0'40'15,"14"-72"-3"-15,-14 72 3 16,0 0-35-16,0 0-3 16,8 52-2-16,-8-52 0 15,1 104-2-15,6-41-17 16,2 2-19-16,5 0-3 0,6-6-3 15,1-1 4-15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5T00:04:56.96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2359 1100 79 0,'0'0'38'0,"32"-54"-1"16,-32 54-7-16,0 0-15 15,14-9-11-15,-2 33 0 16,-1 16-1-16,-8 21 0 15,-5 25-1-15,-12 16-1 16,-5 15 0-16,-4 8 0 16,1-8-2-16,1-12 1 15,3-16-5-15,18-5-25 16,-2-38-7-16,20-15-2 15,4-26-1-15</inkml:trace>
  <inkml:trace contextRef="#ctx0" brushRef="#br0" timeOffset="232.0232">2430 1206 109 0,'-47'-67'40'16,"47"67"2"-16,-26-61-4 15,26 61-37-15,9-59-1 16,-9 59 0-16,48-50 0 16,-48 50-1-16,82-41-3 15,-30 30-6-15,8-2-20 16,9 2-9-16,0 5-1 15,3 0-2-15</inkml:trace>
  <inkml:trace contextRef="#ctx0" brushRef="#br0" timeOffset="450.045">2409 1413 102 0,'-40'22'40'15,"25"-3"1"-15,15-19-2 16,46-3-37-16,22-13 0 15,26-5-2-15,14-6 1 16,6 2-2-16,9 2-5 16,-15-13-18-16,7 16-10 15,-28 5-4-15,-9 11 0 16,-17 3-2-16</inkml:trace>
  <inkml:trace contextRef="#ctx0" brushRef="#br0" timeOffset="844.0844">3455 1285 101 0,'0'0'40'16,"-11"16"1"-16,7 10-2 16,-9 3-36-16,5 10-1 15,-1 9 1-15,-1 13-2 16,-2 1 1-16,3 3-1 15,1-4 0-15,3-7-1 16,5-9 0-16,2-7 1 16,6-17-1-16,4-12 0 15,2-11 1-15,2-13-1 16,0-11 1-16,-2-8 0 0,-3-9 0 15,-4-12 0-15,-3 0 0 16,-1-3 0-16,1 0-1 16,0 4 2-16,3 6-2 15,5 8 1-15,6 5 0 16,7 9-1-16,9 6 0 15,5 5-2-15,13 4-3 16,2-6-11-16,22 6-12 16,-13-3-8-16,17 9-3 15,-10-5-1-15,7 1 0 16</inkml:trace>
  <inkml:trace contextRef="#ctx0" brushRef="#br0" timeOffset="1027.1027">4339 1212 115 0,'-23'26'39'0,"7"17"1"16,-13 6-1-16,15 6-36 15,-7 7-1-15,5 9 0 16,5-1-1-16,6-6-2 16,8-7-1-16,7-12-5 15,21-12-12-15,-8-28-10 16,20-11-10-16,-5-25 0 15,14-14-2-15,-10-18 3 16</inkml:trace>
  <inkml:trace contextRef="#ctx0" brushRef="#br0" timeOffset="1157.1157">4509 1069 105 0,'-14'-47'39'0,"14"47"1"0,-35-79-2 16,35 79-47-16,-13-61-20 15,13 61-10-15,0 0 4 16,13-46-2-16</inkml:trace>
  <inkml:trace contextRef="#ctx0" brushRef="#br0" timeOffset="1411.1411">5226 1134 116 0,'-46'4'41'0,"-20"7"2"15,-5 9-2-15,-17 7-38 0,7 10 2 16,7 4-2-16,14 15 0 15,20-2-3-15,23 3 0 16,25-2 0-16,25-7-3 16,29-16 0-16,18-14-4 15,36-9-11-15,-5-30-12 16,31-7-10-16,-10-20 0 15,4-10-1-15,-74 23 1 16</inkml:trace>
  <inkml:trace contextRef="#ctx0" brushRef="#br0" timeOffset="1631.1631">6044 849 122 0,'0'0'42'0,"16"-65"1"16,-16 65-1-16,0 0-40 15,-20-23 0-15,-12 70 0 16,-4 43-2-16,-8 24 0 15,11 14 0-15,-1 3 0 16,16-8-3-16,3-19-6 16,7-31-9-16,18-12-13 15,-12-30-8-15,13-7-1 16,-11-24-2-16,19-22 2 15</inkml:trace>
  <inkml:trace contextRef="#ctx0" brushRef="#br0" timeOffset="1960.196">5762 1168 119 0,'-12'-7'42'0,"12"7"1"16,13 16-1-16,16-8-38 15,10-4-1-15,13-6-1 16,2-3-2-16,6 0 0 15,0-2 0-15,-3-4 0 16,-57 11 0-16,58-9 0 16,-58 9 0-16,0 0 0 15,77-14 0-15,-50 17 0 16,-9 9 0-16,-9 9 0 15,-11 9 0-15,-6 10 0 16,-6 4 0-16,5 9 0 0,0-4 0 16,2 2 0-16,13-7-9 15,-2-15-8-15,28-5-10 16,-15-23-10-16,25-3-4 15,-10-20-1-15,19-8 1 16</inkml:trace>
  <inkml:trace contextRef="#ctx0" brushRef="#br0" timeOffset="2110.211">6560 1056 118 0,'-35'-80'41'16,"35"80"1"-16,-58-73-5 15,58 73-44-15,-54-62-20 16,54 62-12-16,-56-50-3 15,56 50-1-15,0 0 1 0</inkml:trace>
  <inkml:trace contextRef="#ctx0" brushRef="#br0" timeOffset="2898.2898">7103 1046 116 0,'0'0'41'0,"-42"1"1"15,-1 9-3-15,-6 13-37 16,6 18 1-16,-6 10-1 16,5 14 0-16,-5-5 0 15,16 4 0-15,32-18-1 16,20-12 0-16,28-13 1 15,19-15-2-15,15-13 0 16,5-15 0-16,-1-10 0 16,-1-12 0-16,-84 44 0 15,72-54 0-15,-72 54 0 16,45-62 0-16,-45 62 0 15,19-65 0-15,-19 65 0 16,-7-62 0-16,7 62 0 0,-16-52 0 16,16 52 0-16,0 0 0 15,-25-53 0-15,25 53 0 16,0 0 0-16,0 0 0 15,0 0 0-15,0 0 0 16,30 3 0-16,21 32 0 16,3 5 0-16,7 6 0 15,-20 0 0-15,-12 4 0 16,-24-7 0-16,-13-2 0 15,-13-6 0-15,-3-6 0 16,2-6 0-16,4-11 0 16,18-12 0-16,-7-11 0 15,26-11 0-15,9-12 0 16,-28 34 0-16,0 0 0 15,67-69 0-15,-67 69 0 0,61-53 0 16,-61 53 0-16,61-47 0 16,-61 47 0-16,68-42 0 15,-22 37 0-15,-11 14 0 16,-10 16 0-16,-4 14 0 15,-7 17 0-15,-12 3 0 16,8-2 0-16,12-8-5 16,-5-19-11-16,22 3-4 15,-7-21-4-15,24 2-8 16,-8-16-11-16,13 2 0 15,-9-11 3-15,1 0 8 16</inkml:trace>
  <inkml:trace contextRef="#ctx0" brushRef="#br0" timeOffset="3004.3004">8377 1448 126 0,'-40'-9'40'0,"3"1"-6"15,-2-1-10-15,-8-11-50 16,18 13-13-16,-9-2-4 16,6 11-1-16,-9 3 0 15</inkml:trace>
  <inkml:trace contextRef="#ctx0" brushRef="#br0" timeOffset="3718.3718">2713 2341 52 0,'-12'1'36'16,"12"-1"-3"-16,0-14 1 16,7-4-14-16,22 7-16 15,6-6-2-15,17 4 0 16,7-2 0-16,26 4 1 15,9-2-1-15,22 4 0 16,14-1 0-16,20 3 0 0,16-1 0 16,19 1 1-16,15-4 0 15,18 2 0-15,15-1 0 16,18-1 0-16,13-1 1 15,14 1-1-15,15 0 1 16,5 0-2-16,6 1 1 16,1 4-2-16,-5-2 0 15,-11 1 0-15,-21 1-1 16,-20-2-1-16,-31-1 0 15,-36 0-1-15,-37 3-4 16,-45-16-9-16,-26 19-12 16,-51-16-12-16,-22 19 1 15,-26-16-3-15,-11 15 0 16</inkml:trace>
  <inkml:trace contextRef="#ctx0" brushRef="#br1" timeOffset="9286.9286">1675 3308 93 0,'9'-23'36'16,"-8"-10"1"-16,12 16-6 15,-13-8-25-15,7 15-1 16,-7 10-1-16,11 15-2 16,-13 20 1-16,-4 15-2 15,-4 16 1-15,-2 10-2 16,-6 8 1-16,4 1-3 15,2-5-1-15,0-27-23 16,20-3-11-16,2-33-1 0,19-18-1 16,6-30 0-16</inkml:trace>
  <inkml:trace contextRef="#ctx0" brushRef="#br1" timeOffset="9450.945">1707 2860 104 0,'-80'-27'39'16,"15"23"0"-16,5 3-2 15,18 11-36-15,25 6-4 16,17-16-12-16,45 14-21 16,14-14-1-16,27 8-1 15,8-7-1-15</inkml:trace>
  <inkml:trace contextRef="#ctx0" brushRef="#br1" timeOffset="9788.9788">2535 3075 87 0,'-10'24'37'0,"-10"5"0"16,-21-8 1-16,7 10-28 15,-13-11-4-15,6 5-1 16,0-2-1-16,9 5-2 16,4-3 1-16,11 2-2 15,14-4 1-15,9 0-1 16,17-3 0-16,10-2-1 15,11-1 2-15,3-5-1 16,4 2-1-16,-2-3 1 16,-7 4-1-16,-10 4 1 0,-12 6-1 15,-17 9 1-15,-18 0-1 16,-15 10 0-16,-12-1 0 15,0 3 0-15,-7-2-1 16,3-12-1-16,7-2-2 16,9-16-3-16,22 3-16 15,2-28-15-15,25 5-2 16,3-21-2-16,21 3 1 15</inkml:trace>
  <inkml:trace contextRef="#ctx0" brushRef="#br1" timeOffset="10329.0328">4253 3346 73 0,'-1'-38'39'0,"-1"10"0"16,-9-9 0-16,1 15-29 0,-17 0-3 15,1 15-1-15,-10 9-2 16,-4 14-1-16,-4 12 0 15,3 12-1-15,1 5 1 16,8 6-2-16,9 0 1 16,16-3-1-16,14-7 1 15,15-14-1-15,16-13 0 16,9-17-1-16,11-16 0 15,5-8 2-15,-2-13-2 16,-3-3 2-16,-8-2-2 16,-9 2 1-16,-10 8-1 15,-8 8 1-15,-11 10-1 16,-12 17 1-16,0 0-1 15,0 34 0-15,-3 1-1 16,0 4-1-16,4 11-3 0,2-9-14 16,25 16-16-16,-1-18-6 15,24 1 1-15,6-22-3 16</inkml:trace>
  <inkml:trace contextRef="#ctx0" brushRef="#br1" timeOffset="10697.0696">6619 2490 106 0,'-25'-27'37'0,"-13"6"3"15,3 26-4-15,-12 9-33 16,2 20 0-16,-7 13-1 16,5 19 0-16,0 14-1 15,2 16 1-15,0 10-1 16,7 9 1-16,9-1-3 15,6-3 0-15,11-5-3 16,6-19-5-16,24-3-26 0,-8-32-5 16,15-12 2-16,-8-27-1 15</inkml:trace>
  <inkml:trace contextRef="#ctx0" brushRef="#br1" timeOffset="11448.1447">6031 3259 108 0,'-19'-21'38'0,"19"21"1"15,6-15-2-15,24 10-34 16,11-3-2-16,18 1-1 16,11-2 1-16,13 0 0 15,5 0 0-15,4-2-1 16,-2 4 1-16,-10-1-1 0,-9 4 2 15,-15 0-2 1,-12 2 1-16,-17 1 0 0,-13 2 0 16,-14-1 0-16,-16 13 0 15,-9 1 0-15,-7 4 0 16,-5 9 1-16,-8 2-1 15,7 8 0-15,3 5 0 16,8 1 0-16,13-3 0 16,14-2-1-16,14-8 1 15,15-8-2-15,13-13 1 16,14-10 0-16,7-14 0 15,2-10 1-15,-2-10-1 16,-5-9 1-16,-10-4-1 16,-11-3 1-16,-12-4-1 0,-16 5 1 15,-9 6-1-15,-10 6 0 16,-7 7 0-16,-2 7 0 15,-1 11 0-15,3 6 0 16,6 8 0-16,11-1 0 16,0 0 0-16,27 18 0 15,4-10 0-15,13 4 0 16,6-1 0-16,6 5 0 15,1 2 1-15,0 7-1 16,-7 2 0-16,-8 9-1 16,-8 3 2-16,-14 5-2 15,-9 3 2-15,-13 2-2 16,-3-3 1-16,-8-5 0 15,-1-3 0-15,0-11 1 16,4-4-1-16,10-23 1 0,-10 6 0 16,15-23-1-16,10-12 2 15,8-9-2-15,5-7 0 16,6-7 0-16,-1-2 0 15,4 4 0-15,-4 5 0 16,-4 8 0-16,-5 9-2 16,0 11-2-16,3 8-2 15,-5-4-7-15,19 28-13 16,-14-24-12-16,21 21-2 15,-2-14 1-15,11 10-1 16</inkml:trace>
  <inkml:trace contextRef="#ctx0" brushRef="#br1" timeOffset="11681.168">8403 3049 108 0,'-37'-19'40'0,"10"26"1"15,-17-4-1-15,-5 16-34 16,-3 9-2-16,6 9 1 15,-2 6-2-15,6 10-1 16,7-2 1-16,10 1-2 16,14 0 1-16,20-11-4 15,19-10-1-15,14-14-4 16,31 3-12-16,-7-34-16 15,25 5-6-15,-6-24 0 16,11 3-2-16</inkml:trace>
  <inkml:trace contextRef="#ctx0" brushRef="#br1" timeOffset="12020.2019">8696 3183 114 0,'-37'16'41'16,"15"14"1"-16,1-21-2 15,16 5-37-15,21-7-1 16,16-4-1-16,7-6 0 15,6-6 0-15,6-6 0 16,-3-6 0-16,-5-3-1 16,-5-4 0-16,-14-1 1 15,-12-2-1-15,-16 6 0 16,-12 3 1-16,-12 9 0 15,-13 11 0-15,-10 16 0 16,-6 11 0-16,-1 9 1 0,5 14-2 16,-1 3 0-16,21 6 0 15,13-5 0-15,19-5 0 16,22-9-2-16,22-12-6 15,35-4-7-15,8-27-15 16,43 4-13-16,4-22 1 16,31 1-2-16,11-14 1 15</inkml:trace>
  <inkml:trace contextRef="#ctx0" brushRef="#br1" timeOffset="12764.2763">10718 2198 83 0,'15'-6'37'0,"-15"6"0"16,17 15-3-16,-22 13-27 15,5 20-2-15,-9 13 0 16,-2 21-1-16,-5 15-1 15,-2 13 0-15,-6 8-1 16,0 2 0-16,3-8-1 16,3-6 0-16,8-12-1 0,6-18-3 15,13-7-6-15,-2-30-26 16,22-5-2-16,-8-29-2 15,9-3 1-15</inkml:trace>
  <inkml:trace contextRef="#ctx0" brushRef="#br1" timeOffset="12936.2935">10474 3043 101 0,'-32'-14'39'0,"16"15"0"16,16-1 0-16,11-4-34 15,21-2-3-15,19-3-2 16,21-6-3-16,7-16-10 0,21 7-23 15,-3-19-1-15,11 1-2 16,-10-11 0-16</inkml:trace>
  <inkml:trace contextRef="#ctx0" brushRef="#br1" timeOffset="13327.3326">11464 2008 106 0,'-32'33'41'0,"-13"14"1"16,4 33-2-16,-11 4-37 15,9 12 1-15,6 11-2 16,6 11 2-16,0 0-2 16,3 5 1-16,9-9-2 15,8-9 0-15,6-15-1 0,5-11-1 16,13-16 1-16,5-20 0 15,8-20-1-15,7-19 1 16,3-16 0-16,7-15 1 16,0-14-1-16,-1-4 1 15,-1-2 0-15,-3 1-1 16,-6 7 0-16,-8 6 0 15,-3 18 0-15,-10 13 0 16,0 15 0-16,-3 12-2 16,-2 9-1-16,5 4 0 15,9 7-3-15,1-6-4 16,20 7-5-16,-5-29-9 15,22 11-14-15,-6-25-1 16,14 0 1-16,-8-21 1 0</inkml:trace>
  <inkml:trace contextRef="#ctx0" brushRef="#br1" timeOffset="13695.3694">12052 2956 116 0,'-51'-11'39'16,"8"23"1"-16,-15-5-8 15,7 24-26-15,4 7-3 16,6 7 1-16,11 2-2 15,11 4 0-15,11-4-2 16,17-3 1-16,15-12-1 16,9-9 0-16,9-8 1 15,9-12-1-15,2-13 0 16,3-8 0-16,-4-13 1 0,-3-7-1 15,-8-4 0-15,-7-6 1 16,-10 4-1-16,-8 2-1 16,-9 10 1-16,-10 9 0 15,-9 13 0-15,-6 15-1 16,-4 12 1-16,-4 13-1 15,5 10 1-15,2 3-2 16,7 4-3-16,8-3-2 16,17 2-5-16,1-23-6 15,29 5-12-15,-5-28-11 16,19-5 2-16,1-24-2 15,13-9 3-15</inkml:trace>
  <inkml:trace contextRef="#ctx0" brushRef="#br1" timeOffset="13943.3942">12879 2002 105 0,'-14'-22'42'0,"-15"14"-1"15,5 30-1-15,-8 26-36 16,2 25-1-16,-1 18-1 15,5 21 1-15,3 11-1 16,0 10-1-16,3 5 0 16,5-1 0-16,6-7-3 15,2-17 0-15,7-10-7 16,-4-35-11-16,13 0-19 15,-9-34-3-15,9-13 2 16,-9-21-2-16</inkml:trace>
  <inkml:trace contextRef="#ctx0" brushRef="#br1" timeOffset="14108.4107">12500 2917 128 0,'-18'-24'42'0,"18"24"0"16,0-22-9-16,17 21-30 15,14 0-2-15,14-1-4 16,23 7-7-16,6-11-10 15,37 10-19-15,2-8-4 16,33 10 1-16,7-6-2 16</inkml:trace>
  <inkml:trace contextRef="#ctx0" brushRef="#br1" timeOffset="14670.4669">14422 2905 71 0,'29'-18'38'15,"-13"-5"-1"-15,-1 12 0 16,-22-6-18-16,-6 12-15 15,-14 6 0-15,-5 13 2 16,-13 4-2-16,0 12 1 16,-5 4-1-16,6 12 0 15,4 0-1-15,13 6-1 16,11-2 0-16,13-3-1 15,15-4 0-15,15-8 0 16,12-9-1-16,13-13 0 16,10-11 1-16,1-12-1 15,-3-12 1-15,-2-6-1 16,-7-12 0-16,-12-3 0 0,-15-1 0 15,-15-3-1-15,-16 4 1 16,-10 4-1-16,-7 8 0 16,-8 6-1-16,0 10 1 15,1 4-1-15,5 10-1 16,9 2 0-16,18 14-8 15,-1-15-15-15,35 11-13 16,-2-12 1-16,23 7-3 16,3-13 1-16</inkml:trace>
  <inkml:trace contextRef="#ctx0" brushRef="#br1" timeOffset="15235.5234">15047 2848 108 0,'-19'16'40'0,"-14"-4"1"0,9 16-3 16,1-3-35-16,0 17 0 15,2 2 0-15,3 11-1 16,7 0 0-16,3 4-1 16,2-4 0-16,4-4 0 15,6-7 0-15,1-10-1 16,-1-11 0-16,6-11 0 15,-10-12 0-15,21-10 0 16,-12-15 0-16,4-10 1 16,-4-9-2-16,5-9 2 15,0-8-1-15,4-7 0 16,1-2 1-16,5 4-2 15,3 1 1-15,3 6 0 16,9 13 1-16,1 9-1 0,1 12 0 16,0 16 0-16,-2 10 0 15,-4 11 0-15,-5 9 0 16,-11 4 0-16,-5 7-1 15,-9 1 1-15,-9 0 0 16,-8 1-1-16,-9-2 1 16,-10-2 0-16,-8 0 0 15,-5 1 0-15,-4-2 0 16,-4 0 0-16,0 3-1 15,2 3 1-15,5 4 0 16,3 6 0-16,9 9 0 16,0 7 0-16,8 11 0 15,-3 7 0-15,1 9 0 0,3 3 0 16,1 5 0-16,-2-6-1 15,2-4-2-15,2-15-3 16,14-4-8-16,-10-39-13 16,31-2-10-16,-1-33-3 15,20-11-1-15,5-26 0 16</inkml:trace>
  <inkml:trace contextRef="#ctx0" brushRef="#br1" timeOffset="15872.5871">15674 2818 108 0,'-8'14'41'0,"-9"-1"0"15,3 23-2-15,-5-2-36 16,8 13-1-16,-4 9 1 15,3 5-1-15,-2 6 0 16,2 2-1-16,2-2 0 16,3-7 0-16,-1-6 0 15,1-11-1-15,1-11 1 16,5-11-1-16,1-21 1 15,0 0-1-15,9-21 0 16,-3-12 0-16,7-15 0 16,-2-13 0-16,10-12-1 15,0-7 1-15,6-7 0 16,3-4 0-16,3 6-1 0,-1 8 1 15,-2 11-1-15,0 13 1 16,0 15 0-16,-4 17 1 16,-1 15-1-16,-2 17 0 15,3 11 0-15,-4 4 0 16,0 11 1-16,1 3-2 15,-5 6 1-15,-8 5 0 16,-10 3 0-16,-12 3-1 16,-10-2 1-16,-10 1 0 15,-11-1 0-15,-5-3 0 16,-3-3 0-16,0-6-1 15,3-6 2-15,4-5-1 16,3-4 1-16,9-5-2 16,3 1 2-16,6 4-1 15,3 6 1-15,0 10-1 0,1 12 0 16,-3 11 0-16,2 7 0 15,-4 6 0-15,4 1-3 16,1-5 0-16,8-2-6 16,-2-27-5-16,25-1-18 15,-12-46-9-15,33 10 1 16,1-36-1-16</inkml:trace>
  <inkml:trace contextRef="#ctx0" brushRef="#br1" timeOffset="16240.6239">16563 2799 94 0,'-18'14'42'15,"-20"2"1"-15,2 22-3 16,-20-13-23-16,7 19-13 15,5 8-1-15,7 5 0 16,8 1-1-16,12 2 0 16,13-8-1-16,13-8 0 15,19-7-1-15,11-13-1 16,10-15 1-16,5-12 0 15,5-15 0-15,-2-12 0 16,-5-11 1-16,-5-10-1 16,-16-4 0-16,-10-7-1 15,-19 3 1-15,-14 1-1 16,-8 11 0-16,-11 9-1 0,-2 14-1 15,-6 7-2-15,14 21-5 16,-5-4-7-16,34 23-14 16,-4-12-11-16,31 14 1 15,4-15-1-15</inkml:trace>
  <inkml:trace contextRef="#ctx0" brushRef="#br1" timeOffset="16580.6579">17309 2756 93 0,'-28'-6'42'0,"-20"-6"0"16,0 16-1-16,-21-2-24 0,15 8-14 16,3 7-1-1,10 5-1-15,16 6 1 0,19-3-2 16,15 6 0-16,20-2-1 15,12 2 1-15,4-1 0 16,2 0 0-16,-2 3 0 16,-10 1-1-16,-11 2 2 15,-17 1-1-15,-13-2 0 16,-15 1 1-16,-10 1-1 15,-12-1 1-15,-6-5-1 16,-1-2 0-16,2-7-1 16,7-3-1-16,10-8-8 15,22 4-6-15,-7-28-15 16,39 8-10-16,3-18-1 0,26 0-1 15</inkml:trace>
  <inkml:trace contextRef="#ctx0" brushRef="#br1" timeOffset="16958.6957">17537 2889 89 0,'-35'4'40'16,"12"15"1"-16,-1-9 0 15,25 9-26-15,3-7-12 16,15 7 0-16,12-7-1 15,11 0 0-15,8-8 0 16,4-2-1-16,3-9 0 16,-4-8 0-16,-5-3-1 15,-5-8 1-15,-11-2 0 0,-8-4-1 16,-11-3 1-16,-8 3 0 15,-15 7 0-15,-9 7 1 16,-17 11-2-16,-6 11 1 16,-8 16 0-16,-2 11-1 15,1 12 0-15,3 12 0 16,14 7-1-16,13-3-1 15,21 2-1-15,16-12-4 16,27-1-5-16,6-29-7 16,37 8-12-16,-7-32-11 15,27-3 1-15,-8-25-1 16,12-3 3-16</inkml:trace>
  <inkml:trace contextRef="#ctx0" brushRef="#br1" timeOffset="17248.7247">18570 2726 90 0,'-49'-8'43'16,"-2"22"-1"-16,-16-3 0 15,17 17-17-15,2-4-24 16,13 4-1-16,19-2 1 16,17-1-1-16,28 0 0 15,13-1 1-15,14-2-1 16,6 0 0-16,-3-1 0 15,-3 1 1-15,-12 0-1 16,-11 3 1-16,-24 4 0 16,-13 2-1-16,-24 2 1 15,-15 1-1-15,-14 2-1 16,-11-3-1-16,-2 5-4 0,-7-10-4 15,14 8-6-15,-9-25-13 16,33 10-11-16,-1-18-2 16,18 1-1-16,1-16 0 15</inkml:trace>
  <inkml:trace contextRef="#ctx0" brushRef="#br1" timeOffset="18332.8331">20075 2788 97 0,'-14'-16'38'0,"14"16"-5"16,-34-8-2-16,14 10-24 15,-13-2-2-15,4 5-1 0,-7 3-1 16,3 4 0-16,-3 3-2 16,3 3 1-16,7 3-1 15,6-2-1-15,6 0 1 16,12-1-1-16,4 0 0 15,11-3 0-15,4-2 0 16,5 2 1-16,6 0-1 16,0 3 0-16,-2-2 0 15,-1 7 0-15,-2 1 1 16,-5 3-1-16,-5-1 0 15,-6 3 1-15,-8-2-1 16,-9-1 1-16,-7 1-1 16,-10-2 0-16,-9-2 1 15,-5-3-1-15,-5-1 1 0,4-5-1 16,3-1-2-16,6-9-1 15,33-4-17-15,-19-16-15 16,39-5-5-16,12-17-1 16,24-3-1-16</inkml:trace>
  <inkml:trace contextRef="#ctx0" brushRef="#br1" timeOffset="18596.8595">20651 2215 94 0,'-5'-17'38'0,"5"17"2"0,-13-1-4 16,13 20-33-16,-15 15 0 15,2 20 0-15,-6 9 0 16,-2 14 0-16,-2 9-1 15,0 6 1-15,2-1-2 16,1-4 0-16,10-6-6 16,-4-25-15-16,23 6-18 15,-4-28-2-15,15-1 0 16,0-26-1-16</inkml:trace>
  <inkml:trace contextRef="#ctx0" brushRef="#br1" timeOffset="18797.8796">20792 2810 100 0,'0'0'39'0,"0"0"0"16,-17 26-3-16,7 5-32 16,-5 4-3-16,1 12 0 15,0 2-1-15,2-2 1 16,2-4-3-16,6-9-1 15,12 1-15-15,-8-35-19 16,24 7 0-16,-2-29-1 16,14-3-2-16</inkml:trace>
  <inkml:trace contextRef="#ctx0" brushRef="#br1" timeOffset="18928.8927">20939 2561 77 0,'-22'-55'38'0,"2"18"-3"15,-3 6 2-15,10 19-31 0,13 12-37 16,0 0-4-16,11 28-1 15,6-8-3-15</inkml:trace>
  <inkml:trace contextRef="#ctx0" brushRef="#br1" timeOffset="19379.9378">21414 2801 100 0,'-21'-13'40'0,"-15"-7"1"15,4 20-2-15,-12-4-32 16,-4 16-1-16,-4 6-2 0,3 12-1 16,0 9 0-16,10 6-1 15,10 3-1-15,14-2 0 16,17-8 0-16,21-6-1 15,15-12 1-15,14-15-1 16,12-16 1-16,11-12 0 16,6-15 0-16,-1-18-1 15,-7-5 1-15,-6-7-2 16,-12-3 1-16,-9-1 0 15,-13 8 0-15,-14 7-1 16,-8 9 1-16,-10 20-1 16,-1 28 0-16,-25-3 3 15,7 28-2-15,-2 20 1 0,-1 11-1 16,1 10 0-1,4 8-1-15,3-3-1 0,7 1-3 16,6-12-3-16,18 10-12 16,-11-36-7-16,26 11-8 15,-5-29-5-15,12-2-2 16,1-22 3-16</inkml:trace>
  <inkml:trace contextRef="#ctx0" brushRef="#br1" timeOffset="19581.958">22131 2758 110 0,'0'0'40'0,"-30"18"1"16,7 16-1-16,-19 9-37 0,8 3 0 16,2 4-2-16,8 0 0 15,3-1 0-15,9-8-3 16,12-3-2-16,5-24-9 15,23 7-15-15,-9-30-12 16,17 1 0-16,-8-27-1 16,9 0 1-16</inkml:trace>
  <inkml:trace contextRef="#ctx0" brushRef="#br1" timeOffset="20015.0013">22209 2465 97 0,'-3'-15'39'15,"3"15"-1"-15,0 0 1 16,-5 20-33-16,14 7-2 15,5 4 1-15,4 6 0 0,-2 1 0 16,2 7 0-16,-5 1-1 16,-6 2 1-16,-9 2-2 15,-5 1-3-15,-6-2 0 16,-6 1 0-16,2-7 0 15,0-6 0-15,1-4 0 16,9-9 0-16,5-8 0 16,2-16 0-16,23 0 0 15,0-14 0-15,6-4 0 16,4-11 0-16,5-5 0 15,-2-5 0-15,-1-1 0 16,-2 8 0-16,-5 0 0 16,-5 11 0-16,-6 11 0 15,-5 10 0-15,-7 11 0 0,-4 13 0 16,-1 11 0-16,2 3 0 15,5 7-2-15,7-4-2 16,8 4-2-16,5-14-5 16,19 10-8-16,-11-32-4 15,26 13-7-15,-12-27-5 16,13-3-3-16,-7-16 0 15,2-7 2-15</inkml:trace>
  <inkml:trace contextRef="#ctx0" brushRef="#br1" timeOffset="20482.048">23121 2853 92 0,'-5'-22'40'16,"-24"-5"2"-16,1 24-2 15,-17-3-9-15,-2 19-28 0,-1 13 0 16,3 10-1-16,2 7 0 16,8 2-2-16,8 4 0 15,16-2 0-15,12-9 0 16,14-6 0-16,13-10 0 15,6-14 0-15,7-12 0 16,9-9 0-16,-1-13 0 16,5-8 0-16,0-7 0 15,-3-3 0-15,-3 2 0 16,-5 1 0-16,-4 7 0 15,-8 8 0-15,-7 14 0 16,-14 12 0-16,-9 16 0 16,-8 13 0-16,-11 16 0 15,-4 13 0-15,-7 16 0 0,-6 7 0 16,-2 4 0-16,-1 4 0 15,-6 1 0-15,2 2 0 16,-7-5 0-16,2-10 0 16,-3-9 0-16,-1-7 0 15,-6-9 0-15,4-12 0 16,-3-12 0-16,3-12 0 15,3-15 0-15,7-10 0 16,11-7-3-16,8-20-8 16,29 5-5-16,0-26-6 15,37 15-6-15,-4-23-8 16,37 20-5-16,1-5-2 15,12 13 3-15</inkml:trace>
  <inkml:trace contextRef="#ctx0" brushRef="#br1" timeOffset="20634.0632">23254 3549 133 0,'-18'-2'45'15,"5"3"-3"-15,-7-17-7 16,-8 2-35-16,27 3-5 16,-5-12-11-16,20 20-12 15,-22-17-14-15,8 20-2 16,-2-26-1-16,2 26 1 15</inkml:trace>
  <inkml:trace contextRef="#ctx0" brushRef="#br1" timeOffset="206240.622">3954 4575 58 0,'-22'-19'36'15,"4"4"1"-15,-8-9-1 16,3 10-21-16,-15-3-9 16,6 10-2-16,-12 15 0 15,-9 22 0-15,-4 17-2 16,-9 27 2-16,-13 23-1 15,2 24 0-15,4 16 0 16,12 19 0-16,18-4 1 16,26-6-1-16,32-14 1 15,32-21-3-15,37-32 1 16,35-33 0-16,29-40-1 0,20-34-1 15,11-35 0-15,5-25 0 16,-10-20 0-16,-17-13 0 16,-25-9-2-16,-38-2 2 15,-43 2 0-15,-36 5-1 16,-39 13 0-16,-33 22 0 15,-22 22-1-15,-18 22 1 16,-11 26-1-16,3 16-3 16,18 38-10-16,2 4-23 15,35 23 0-15,10-6-2 16,28 11 0-16</inkml:trace>
  <inkml:trace contextRef="#ctx0" brushRef="#br1" timeOffset="206441.6421">4394 5225 94 0,'-6'38'39'0,"-9"-3"1"16,8 11-1-16,-11 3-37 16,9 8-1-16,7 5 1 15,8 0-1-15,11-4 0 16,11-8-2-16,20-1-9 15,8-23-25-15,24-6-1 16,1-24-1-16,12-12-4 16</inkml:trace>
  <inkml:trace contextRef="#ctx0" brushRef="#br1" timeOffset="206788.6768">5282 5211 96 0,'-23'17'40'15,"-7"6"1"-15,9 18-2 16,1 1-35-16,6 6-1 15,5 0 0-15,10 4 0 16,10-8-2-16,11-3 1 16,10-14-1-16,14-4-1 15,11-18 1-15,8-13 0 16,6-17-1-16,3-12 0 15,1-12 1-15,-2-8-1 16,-7-5 1-16,-4-1-1 16,-17 7 1-16,-9 10-1 15,-14 16 0-15,-22 30 0 0,0 0 0 16,-9 34 1-16,-10 13-2 15,-4 9 0-15,4 10 0 16,5 3-2-16,13 3-2 16,6-23-15-16,34 1-17 15,5-26-2-15,34-4-1 16,3-31 1-16</inkml:trace>
  <inkml:trace contextRef="#ctx0" brushRef="#br1" timeOffset="207059.7039">6737 5102 100 0,'-20'-22'40'0,"-16"3"1"16,11 23-1-16,-12 8-36 0,17 16 0 16,4 8-3-16,14 8 2 15,7 4-2-15,13 2 0 16,5 1 0-16,6-1 0 15,4 2 0-15,-9 1-1 16,-6 0 2-16,-13 0 0 16,-11 0 0-16,-15-1-1 15,-10-6 0-15,-7-9-2 16,1-9-1-16,-5-29-11 15,28 1-21-15,-8-34-6 16,25-9-2-16,2-28-1 16</inkml:trace>
  <inkml:trace contextRef="#ctx0" brushRef="#br1" timeOffset="207193.7173">6519 4403 101 0,'-70'50'39'15,"-1"37"-3"-15,15 16-33 16,-2-17-41-16,29 22-1 15,17-11-3-15</inkml:trace>
  <inkml:trace contextRef="#ctx0" brushRef="#br1" timeOffset="207760.774">8113 5128 92 0,'-2'-14'40'0,"2"14"-1"16,-11 9-1-16,-12 17-36 15,0 8 0-15,-2 18 0 16,-3 9 0-16,-5 13 1 0,6 3-1 16,5 2 1-16,15-11 1 15,20-10-1-15,16-20-2 16,21-22 3-16,16-27-3 15,17-22-1-15,8-18 1 16,2-15-1-16,-5-11-1 16,-11-3 0-16,-11-4 2 15,-18 6-3-15,-17 12 3 16,-17 17-1-16,-14 16 0 15,-14 22 0-15,-8 22 1 16,-3 21-1-16,-2 14-1 16,5 14 1-16,7 5-1 15,9 2 0-15,18-2-4 16,11-17-5-16,28 4-19 0,0-30-8 15,22-5-2-15,-4-21-2 16,16-3 2-16</inkml:trace>
  <inkml:trace contextRef="#ctx0" brushRef="#br1" timeOffset="208127.8107">9188 5198 100 0,'-14'-3'38'16,"-14"2"2"-16,9 19-1 15,-11 4-35-15,9 13 0 16,3 5-1-16,1 10-1 15,2-2 0-15,6 5 0 16,4-6-1-16,10-5 2 0,6-18-2 16,7-10 0-16,9-16-1 15,6-12 1-15,7-17-1 16,7-12 1-16,-3-9 0 15,-1-3-3-15,-2-1 2 16,-5 5 0-16,-4 6 1 16,-8 9-1-16,-9 17 0 15,-15 19 0-15,13 13 0 16,-16 16 0-16,-4 15-1 15,3 6 1-15,1 10-1 16,5-1-1-16,16 2-2 16,1-15-2-16,28 3-13 15,-3-32-10-15,27 4-10 16,-3-28 1-16,16-4-2 0,-8-22 2 15</inkml:trace>
  <inkml:trace contextRef="#ctx0" brushRef="#br1" timeOffset="208313.8293">10140 5186 104 0,'-12'4'39'15,"-15"11"1"-15,8 23-1 16,-8 10-36-16,1 15 0 16,3 4-2-16,6 3 2 15,5-3-3-15,10-8 0 16,11-11-3-16,5-18-1 15,19-9-8-15,-8-39-18 16,21-5-9-16,-8-28 0 16,9-3 1-16</inkml:trace>
  <inkml:trace contextRef="#ctx0" brushRef="#br1" timeOffset="208434.8414">10264 4965 47 0,'-16'-94'34'0,"-14"-1"0"16,7 26 0-16,-7 1-13 16,22 32-9-16,-3 6-5 15,16 6-31-15,25 14-8 16,6-11-3-16,23 8-2 15</inkml:trace>
  <inkml:trace contextRef="#ctx0" brushRef="#br1" timeOffset="208661.8641">11002 4218 99 0,'-30'38'40'0,"3"33"1"16,-17 7-2-16,2 25-34 15,-4 15-1-15,1 15-2 16,-5 7 1-16,8-3-2 15,1-6 0-15,6-6-2 16,11-19-1-16,2-24-8 16,25-8-22-16,-6-35-6 15,17-12-1-15,-14-27 1 16</inkml:trace>
  <inkml:trace contextRef="#ctx0" brushRef="#br1" timeOffset="208817.8797">10457 4915 107 0,'-15'-26'40'15,"25"21"2"-15,10-3-3 16,26 1-38-16,24 5-4 16,6-15-24-16,36 17-12 15,5-13-1-15,17 12-1 16,-5-9-1-16</inkml:trace>
  <inkml:trace contextRef="#ctx0" brushRef="#br1" timeOffset="209213.9193">12200 4591 89 0,'17'-5'40'15,"-17"5"-1"-15,-15 36 1 16,-12 4-35-16,-12 17 0 16,-2 5 0-16,1 5-1 15,3 1 0-15,19-4-1 16,23-13 1-16,31-15-2 0,29-14 0 15,32-20-3-15,23-9-2 16,21-17 0-16,14-7-4 16,-4-18-2-16,1 10-15 15,-30-23-15-15,-6 7-1 16,-42-15 1-16,-14 13 2 15</inkml:trace>
  <inkml:trace contextRef="#ctx0" brushRef="#br1" timeOffset="209348.9328">12934 4700 112 0,'-106'91'41'16,"14"27"1"-16,5-3-1 15,33 3-36-15,19-6-4 16,21-10-6-16,34-2-19 16,-1-28-13-16,30-3-4 15,-2-19 1-15,8-4-2 0</inkml:trace>
  <inkml:trace contextRef="#ctx0" brushRef="#br1" timeOffset="210003.9983">13755 5424 91 0,'16'-7'40'16,"-16"7"-1"-16,-6 24 0 0,-19 15-33 16,-8 8-5-1,-2 12-4-15,-3-8-16 0,13 14-16 16,1-14-2-16,20-6 0 15,12-28-2-15</inkml:trace>
  <inkml:trace contextRef="#ctx0" brushRef="#br1" timeOffset="210598.0577">14609 4647 102 0,'-32'32'39'0,"-18"13"2"15,4 32-8-15,-12-2-29 0,7 13-1 16,-1 6 0-16,10 0 0 16,6-6 0-16,10-10-2 15,11-13 0-15,11-16 0 16,10-20 0-16,11-21-1 15,9-25 0-15,11-21 0 16,5-17 0-16,-2-18 0 16,-1-12 0-16,1-10 0 15,-4-9-1-15,-11 4 1 16,-3 10-1-16,-10 9 2 15,-4 16-2-15,-5 12 2 16,-1 15-1-16,-2 17 0 16,0 21 1-16,16 2 0 15,1 11 0-15,12 4 0 0,12 0 0 16,7 5 1-16,17-4-1 15,7-10 1-15,8-10-1 16,5-6 0-16,-2-4 1 16,-8-10-1-16,-8-2 0 15,-10-1 0-15,-15 2 0 16,-12 7-1-16,-18 9 1 15,-12 7-1-15,-13 31 0 16,-10 11 0-16,-10 16-1 16,-5 13 1-16,-4 16 0 15,1 5-1-15,5 8 1 16,3-3-3-16,15-8-1 15,11-13-4-15,26-7-8 16,-2-31-9-16,26 1-6 0,-10-35-6 16,23-5-3-16,-12-25 0 15,11-5 2-15</inkml:trace>
  <inkml:trace contextRef="#ctx0" brushRef="#br1" timeOffset="210934.0913">15462 4974 105 0,'0'0'38'16,"16"13"2"-16,11 6-3 15,2-9-31-15,22 6-3 16,13-6 0-16,12 1 0 16,4-3-1-16,2-4 0 15,-1-7 0-15,-2-7-1 16,-15-6-2-16,-13-6 3 15,-23-7-3-15,-18-1 2 0,-24-5-2 16,-16 5 1-16,-20 5-1 16,-16 9 2-16,-10 11-1 15,-7 15-1-15,-5 13 3 16,7 11-1-16,11 12 1 15,19 9-2-15,17 0 2 16,28 0-3-16,28-5 0 16,27-12-4-16,33 1-8 15,6-27-11-15,35 7-8 16,-7-27-8-16,16 4-1 15,-9-21 0-15</inkml:trace>
  <inkml:trace contextRef="#ctx0" brushRef="#br1" timeOffset="211133.1112">16654 4964 106 0,'-45'-2'39'15,"-19"0"2"-15,7 20-2 16,-12 3-29-16,12 17-6 16,10 7 0-16,17 5-3 15,12-2 2-15,23 0-2 16,19-7-2-16,21-11-2 15,29-7-8-15,3-34-12 16,32 4-13-16,-11-28-5 16,20-4 0-16,-6-25 0 15</inkml:trace>
  <inkml:trace contextRef="#ctx0" brushRef="#br1" timeOffset="211501.148">17390 4376 119 0,'-57'39'43'16,"2"28"-1"-16,-12-2-8 15,5 24-30-15,5 6 0 16,7 9-1-16,1 0 1 16,8-5-2-16,8-8-2 15,11-11 0-15,8-16 0 16,17-13 0-16,12-19 0 15,9-19 0-15,12-19 0 16,12-14 0-16,5-14 0 16,6-9 0-16,-2-2 0 15,-3-2 0-15,-8 5 0 0,-6 9 0 16,-11 15 0-16,-11 15 0 15,-13 16 0-15,-10 10 0 16,-4 16 0-16,-7 3-5 16,5 16-5-16,-2-11-6 15,28 13-4-15,-8-24-3 16,39 14-5-16,-3-29-4 15,39 7-7-15,6-14 0 16,17-9 5-16</inkml:trace>
  <inkml:trace contextRef="#ctx0" brushRef="#br1" timeOffset="211986.1965">18173 5127 81 0,'-14'-31'40'16,"3"15"-1"-16,-13-7 0 15,3 16-28-15,-20 0-4 16,-7 16-1-16,-13 5-1 15,-4 10-1-15,-4 5 0 16,3 9-1-16,2 0 0 16,10 3 0-16,15 0-2 15,13-5 1-15,21-6-2 16,20-9 1-16,16-9-1 15,14-10 0-15,14-9 0 0,6-8 0 16,6-10 0-16,1-5 0 16,-8-5 0-16,-7-3 0 15,-9-3 0-15,-10 5 0 16,-9 2 1-16,-7 7-2 15,-13 7 1-15,-9 20 0 16,0 0-1-16,-14 14 0 16,5 16 0-16,-4 9-1 15,7 6-2-15,6 3-1 16,12 7-7-16,1-20-5 15,25 11-3-15,-10-32-5 16,31 10-3-16,-12-31-3 0,18 1-8 16,-9-16 3-16</inkml:trace>
  <inkml:trace contextRef="#ctx0" brushRef="#br1" timeOffset="212371.235">18726 5014 94 0,'-23'-5'39'15,"4"25"2"-15,-18 4 0 16,4 18-34-16,-10 6-1 15,7 12-2-15,0-2 1 16,4 0-2-16,10-6 0 16,6-10-2-16,10-11 0 15,13-14 0-15,11-14 0 16,9-14-1-16,6-13 1 15,4-9-1-15,2-12 0 0,3-2 1 16,-4-7-1-16,-3 4 1 16,-2 7-1-16,-6 5 0 15,-5 12 0-15,-7 14 0 16,-5 13 0-16,-3 15-1 15,-4 12 1-15,-3 7 0 16,0 8-1-16,2 2-1 16,4 1-2-16,3-8-1 15,15 3-6-15,-2-26-6 16,26 4-3-16,-12-29-5 15,30 10-2-15,-11-32-4 16,15 3-7-16,-12-15 3 16,1-2 5-16</inkml:trace>
  <inkml:trace contextRef="#ctx0" brushRef="#br1" timeOffset="212529.2508">19400 5047 108 0,'-12'13'38'0,"-16"5"3"16,6 23-2-16,-10 7-35 16,2 9-1-16,1 5 0 15,5 0-2-15,6 1-3 16,12-12-1-16,14 4-11 15,-3-31-7-15,26 1-13 16,-5-26-6-16,13-6 0 16,-3-21 0-16</inkml:trace>
  <inkml:trace contextRef="#ctx0" brushRef="#br1" timeOffset="212649.2628">19485 4813 83 0,'-10'-55'36'0,"10"21"-2"15,6 24-24-15,6 7-41 16,6 22-4-16,3 4-4 15</inkml:trace>
  <inkml:trace contextRef="#ctx0" brushRef="#br1" timeOffset="212920.2899">20256 4992 73 0,'-44'2'44'15,"-22"-2"-1"-15,5 18 0 16,-14-10-11-16,8 20-27 15,2 9 1-15,15 10-4 0,10 6 2 16,16 1-3-16,24 0-1 16,20-2-2-16,25-3-1 15,17-13-4-15,29 5-11 16,-5-30-4-16,29 11-8 15,-18-29-7-15,18 1-5 16,-11-19-1-16,-1-4 3 16</inkml:trace>
  <inkml:trace contextRef="#ctx0" brushRef="#br1" timeOffset="213237.3216">20890 4984 107 0,'-52'-9'41'15,"4"14"2"-15,-17-3-2 0,16 2-38 16,-2 11 0-16,8 8-2 15,12 3 2-15,12 2-2 16,19 4 2-16,17-2-3 16,16 1 0-16,10-5 0 15,8 3 1-15,2-1-1 16,-1-1 0-16,-4 1 1 15,-13 1 0-15,-17 1 0 16,-17 2-1-16,-14 0 1 16,-16 1-1-16,-11-2 0 15,-5-1-2-15,3-1-3 16,13 8-10-16,-4-25-4 15,33 18-7-15,0-30-6 16,38 18-7-16,0-21-2 0,24 6 1 16</inkml:trace>
  <inkml:trace contextRef="#ctx0" brushRef="#br1" timeOffset="213338.3317">21048 5569 120 0,'-41'-12'31'16,"-34"-18"-11"-16,-6 13-12 15,-38-10-51-15,-31 3 0 16,-49-1-3-16</inkml:trace>
  <inkml:trace contextRef="#ctx0" brushRef="#br1" timeOffset="213855.3834">4205 6834 47 0,'15'1'39'15,"-12"11"-1"-15,2 25 0 0,-12 9-14 16,5 36 5-16,-20 9-22 16,2 21-2-16,-7 10-2 15,2 6-1-15,2-4-2 16,-1-13-4-16,22-11-14 15,-4-33-19-15,26-22-1 16,1-33-2-16,19-16-1 16</inkml:trace>
  <inkml:trace contextRef="#ctx0" brushRef="#br1" timeOffset="214172.4151">4301 6772 124 0,'0'-31'40'0,"23"16"1"15,9-9-9-15,30 14-29 16,13-1-1-16,15 12 0 16,4 10 0-16,1 14 0 15,-3 14-1-15,-16 14 0 16,-22 19 0-16,-22 11-1 15,-31 10 1-15,-23 11-1 16,-28 3 0-16,-26 1 0 16,-16-2 0-16,-12-2 1 15,-2-14-2-15,0-14-1 16,13-12-2-16,14-27-7 15,37-2-10-15,9-42-8 16,47-5-9-16,19-29-2 16,41-12-2-16,17-19 3 0</inkml:trace>
  <inkml:trace contextRef="#ctx0" brushRef="#br1" timeOffset="214569.4548">5402 7181 97 0,'0'0'41'0,"-30"17"0"16,8 7 0-16,-17 3-26 15,8 6-11-15,2 5 0 16,3 13-1-16,3 1 0 16,7 5-1-16,3-1 0 15,13-4 0-15,6-7-2 16,11-12 0-16,10-14 0 15,9-17 0-15,10-17 0 0,4-15 0 16,3-9 0-16,-1-11 0 16,-4-2 0-16,-3-3 0 15,-6 3 0-15,-10 8 0 16,-3 10 0-16,-9 9 0 15,-17 25 0-15,14 4 0 16,-17 22 0-16,-5 14 0 16,-4 14 0-16,3 8 0 15,-2 5 0-15,9-1-3 16,10-3-6-16,-2-18-7 15,31-2-4-15,-6-34-3 16,32 4-3-16,-15-38-3 16,27 3-3-16,-16-24-7 15,2-6 5-15</inkml:trace>
  <inkml:trace contextRef="#ctx0" brushRef="#br1" timeOffset="214907.4886">6133 7341 102 0,'-11'8'40'15,"18"13"1"-15,-7-21 0 16,35 26-28-16,2-22-9 15,14-3-1-15,11-8-1 16,6-3 0-16,3-9 0 16,-5-4-1-16,-4-5 0 15,-14-3 0-15,-14-6-1 16,-16-1 2-16,-16 3-2 15,-22 0 0-15,-15 11 0 0,-17 9 0 16,-20 16 0-16,-5 15 0 16,-8 18 0-16,2 16 0 15,8 14 0-15,17 5 0 16,20 0 0-16,29-4 0 15,33-12 0-15,21-16-2 16,33-4-14-16,-3-31-3 16,30 2-3-16,-20-39-6 15,29 8-4-15,-20-29-5 16,10 0-6-16,-3-12 3 15</inkml:trace>
  <inkml:trace contextRef="#ctx0" brushRef="#br1" timeOffset="215727.5706">8691 6638 79 0,'9'-27'37'16,"-9"27"0"-16,0 0 0 15,9 27-25-15,-24 23-6 16,3 24 0-16,-8 13-2 16,5 12-1-16,-1 11 0 15,8 5-2-15,3-10-1 16,8-11-1-16,7-11-3 15,2-25-7-15,10-12-25 16,-9-23-1-16,7-12 0 16,-13-27-2-16</inkml:trace>
  <inkml:trace contextRef="#ctx0" brushRef="#br1" timeOffset="215927.5906">8378 6775 106 0,'-32'-45'38'0,"18"19"3"16,6 2-2-16,23 8-34 15,21-1-1-15,21-2-1 16,18-3-1-16,17-1-1 16,15 3-1-16,11-1-3 15,11 13-11-15,-20-3-19 16,2 19-6-16,-21-2 1 15,-5 16-3-15</inkml:trace>
  <inkml:trace contextRef="#ctx0" brushRef="#br1" timeOffset="216343.6322">9442 6864 114 0,'4'24'41'0,"-4"-24"0"15,11 31-1-15,-9-8-37 16,1 10-1-16,-5 10 1 15,-1 9 0-15,-6 7-1 16,2 1-1-16,1-3 0 16,6-4-1-16,7-9 1 15,15-15 2-15,7-19-3 16,18-20 0-16,12-19 0 15,10-13 0-15,1-10 0 16,2-9 0-16,-10-3 0 16,-6 2 0-16,-14 5 0 0,-11 15 0 15,-13 12 0-15,-15 14 0 16,-3 16 0-16,-23 17 0 15,2 14 0-15,-4 13 0 16,5 11 0-16,-1 4 0 16,12 3 0-16,4-4-6 15,23 1-6-15,1-25-8 16,28 8-4-16,-9-34-3 15,28 6-6-15,-7-26-6 16,10-3-1-16,-11-15 4 16</inkml:trace>
  <inkml:trace contextRef="#ctx0" brushRef="#br1" timeOffset="216688.6667">10287 7055 90 0,'0'0'39'15,"6"13"3"-15,13-17-3 16,28 9-12-16,5-17-24 15,18 0 0-15,6-9 0 16,3-1-2-16,-2-2 1 16,-11-2-1-16,-10 1 0 15,-14 0-1-15,-18-1 1 16,-19 7-1-16,-20 0 0 15,-17 10 1-15,-15 4 1 16,-10 13-2-16,-5 11 0 16,-8 7 0-16,4 14 0 15,8 8 0-15,11 4 0 0,17 0 0 16,18-1 0-16,26-12-5 15,29-2-1-15,16-24-10 16,36 5-6-16,-3-32-3 16,27 5-8-16,-7-21-5 15,15-3-2-15,-17-10 4 16</inkml:trace>
  <inkml:trace contextRef="#ctx0" brushRef="#br1" timeOffset="217011.699">11463 6791 122 0,'-52'-15'39'0,"5"23"1"16,-15-2 0-16,15 8-34 15,4 10-2-15,16 6-2 16,13 3 0-16,18 5-2 16,14-1 0-16,16-2 0 0,9-1 0 15,5 1 0-15,0-3 0 16,-3-1 0-16,-8 2 0 15,-12 0 0-15,-16 2 0 16,-14 0 0-16,-18 2 0 16,-8 3 0-16,-11 0 0 15,-8 0 0-15,-2-1 0 16,-4-2 0-16,8-4 0 15,4-8 0-15,8-3-5 16,0-16-7-16,20 6-7 16,-9-27-2-16,25 15-4 15,-25-32-6-15,25 10-3 16,-14-16-6-16,9-2 2 15</inkml:trace>
  <inkml:trace contextRef="#ctx0" brushRef="#br1" timeOffset="219719.9698">12903 6572 105 0,'21'-26'39'0,"8"9"0"16,-9 1-1-16,5 16-34 16,-14 21-2-16,-3 24 1 15,-11 15-1-15,-4 17 1 16,-12 14-2-16,-3 11-1 15,2-1-2-15,-1-5-2 16,18-4-8-16,-3-22-26 16,26-12-3-16,-1-20-1 15,23-10 0-15</inkml:trace>
  <inkml:trace contextRef="#ctx0" brushRef="#br1" timeOffset="220230.0208">13427 6611 116 0,'-23'5'41'0,"-1"-10"0"16,24 5-1-16,0 0-38 16,17-16 0-16,20 11-1 15,17 4-1-15,13 1 1 16,4 7 0-16,3 6-1 0,-2 4 0 15,-11 8 0-15,-13 8 1 16,-22 5-1-16,-21 3 0 16,-20 4 0-16,-15 0 0 15,-8-1 0-15,-5-6 1 16,1-8-1-16,11-8 0 15,10-7 0-15,21-15 0 16,0 0 0-16,37 5 0 16,6-8 0-16,6 1 0 15,3 4 0-15,-6 7 1 16,-9 8-1-16,-14 13-1 15,-22 4 0-15,-11 7 0 16,-18 0 0-16,-13 3 0 16,-2-6-2-16,1-6-1 0,13-5-2 15,5-26-8-15,34 6-13 16,3-27-12-16,31-7 2 15,8-18-2-15,27-9 1 16</inkml:trace>
  <inkml:trace contextRef="#ctx0" brushRef="#br1" timeOffset="220435.0413">14673 6227 103 0,'-24'40'38'16,"2"15"4"-16,-12 5-5 15,15 6-32-15,-8 6-3 0,3 2 1 16,7-3-4-16,1-10-7 16,16 2-27-16,-7-18-3 15,14-4 0-15,-7-17-2 16</inkml:trace>
  <inkml:trace contextRef="#ctx0" brushRef="#br1" timeOffset="220584.0562">14344 6722 111 0,'-7'-21'38'15,"4"-4"2"-15,18 7-2 16,8 4-34-16,14-3-8 16,23 11-26-16,-11-11-6 15,17 7-3-15,-1-8 0 16</inkml:trace>
  <inkml:trace contextRef="#ctx0" brushRef="#br1" timeOffset="220959.0937">15296 6127 79 0,'-24'9'42'0,"-16"11"-1"16,1 19 1-16,-14-4-11 15,7 24-26-15,-3 5-1 16,7 6 2-16,4-2-3 15,7 0-1-15,13-9-2 16,13-8 0-16,13-11 0 0,15-17 0 16,12-13 0-16,12-14 0 15,4-10 0-15,6-6 0 16,-3-4 0-16,-6-1 0 15,-8 3 0-15,-7 3 0 16,-12 11 0-16,-7 10 0 16,-10 8 0-16,-4 10 0 15,-1 6 0-15,-4 1 0 16,11 12-16-16,-9-14-5 15,20 18-5-15,-13-25-6 16,23 12-7-16,2-15-3 16,12 0 2-16,4-2 2 15</inkml:trace>
  <inkml:trace contextRef="#ctx0" brushRef="#br1" timeOffset="221771.1749">16597 6624 116 0,'-4'-19'39'0,"4"19"0"16,-14 1-8-16,-2 25-27 15,-4 11-1-15,-6 20 1 16,-7 9-2-16,-7 16-1 15,-9 8 1-15,0 1-1 16,1-2 0-16,6-9 0 16,10-13 0-16,8-14-2 15,14-19 2-15,14-21 0 16,15-22 0-16,10-19-1 15,12-21 0-15,5-12 2 0,3-17-1 16,1-11 0-16,-5-10 0 16,-2-6-2-16,-7-2 2 15,-9 7-2-15,-5 10 1 16,-12 12-1-16,-2 16 1 15,-7 13-2-15,3 23 2 16,-4 26 0-16,0 0 0 16,6 22 0-16,12 11 0 15,4 5 3-15,14 6-2 16,12 1 2-16,14-5-3 15,10-4 0-15,15-6 0 16,6-15 0-16,3-8 0 16,-1-9 0-16,-6-9 0 15,-13-5 0-15,-7-3 0 16,-16-2 0-16,-16 2 0 0,-16 3 0 15,-21 16 0-15,0 0 0 16,-9 13 0-16,-14 16 0 16,-6 16 0-16,-4 10 0 15,0 13 0-15,-1 6 0 16,10 9 0-16,13-7-6 15,19 5-8-15,4-21-4 16,34 7-5-16,-5-35-3 16,32 7 1-16,-12-31-4 15,24-2-4-15,-10-21-2 16,-4-10 9-16</inkml:trace>
  <inkml:trace contextRef="#ctx0" brushRef="#br1" timeOffset="222612.259">18073 6943 108 0,'-30'-39'37'15,"1"23"3"-15,-16 2 0 16,3 22-31-16,-10 9-2 15,8 17-1-15,-1 7-2 16,7 10 0-16,6 0-4 16,14-1 0-16,11-3 0 15,17-11 0-15,13-9 0 16,15-13 0-16,7-14 0 15,8-11 0-15,5-12 0 16,1-8 0-16,-6-7 0 16,-4-3 0-16,-11 3 0 15,-8 2 0-15,-12 9 0 16,-9 11 0-16,-9 16 0 15,0 0 0-15,-23 19 0 16,9 7 0-16,2 10 0 0,6 0 0 16,9 5-4-16,5-9-8 15,17 8-4-15,-3-23-4 16,28 8-1-16,-12-30-5 15,27 10 3-15,-14-27-4 16,16 3-5-16,-6-12 3 16,-9-13 4-16,0 0 5 15,-10-6 20-15,-6 11 15 16,-21-14 4-16,2 24 8 15,-25-5 5-15,3 19 5 16,-16 4 1-16,4 26 2 16,-14-4-20-16,11 20-10 0,-7 1-4 15,11 7-1-15,3 0-1 16,13-6-2-16,9-3-2 15,9-12 0-15,10-8 0 16,11-10 0-16,9-10 0 16,6-7 0-16,1-7 0 15,-3-7 0-15,-1-2 0 16,-6 1 0-16,-6 3 0 15,-11 6 0-15,-9 9 0 16,-19 14 0-16,0 0 0 16,1 37 0-16,-16 9 0 15,-8 17 0-15,-10 17 0 16,-6 18 0-16,-8 12 0 15,-5 5 0-15,-4 6 0 16,-4-5 0-16,0-8 0 0,2-9 0 16,5-17 0-16,6-20 0 15,5-17 0-15,7-18 0 16,6-20 0-16,6-15 0 15,6-18 0-15,6-10 0 16,8-14 0-16,4-12 0 16,12-11 0-16,10-4 0 15,9-1-3-15,6-5-4 16,16 19-7-16,-13-11-4 15,25 23-2-15,-18-13-5 16,26 30 0-16,-22-18-2 16,29 16-3-16,-9-8-2 15,11-4 3-15,24 8 4 16</inkml:trace>
  <inkml:trace contextRef="#ctx0" brushRef="#br1" timeOffset="225444.5422">21708 6707 81 0,'12'-10'39'0,"-12"10"-1"16,0 0 0-16,-6 24-10 0,-3 14-26 15,-5 12 0-15,-2 20 1 16,-5 11-1-16,0 7 0 16,4-3 1-16,10-6-1 15,16-19 0-15,28-23 0 16,29-33 1-16,37-31 0 15,40-38 0-15,35-24-1 16,27-24-2-16,22-17 0 16,15-12 0-16,-7-18-7 15,5 11-16-15,-35-20-14 16,-8 13-5-16,-35-14-2 15,-12 7-1-15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730626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(and reference) Isaac Newton’s 3 laws of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laws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Hear and write down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“potted” version of the 3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(and reference) what friction is PLUS a definition PLUS see a demo of the two forms of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friction is, a definition and what the two forms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PLUS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ANZAC day was Paige’s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19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270339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172440"/>
              <a:ext cx="9055800" cy="609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520" y="156240"/>
                <a:ext cx="9072720" cy="611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12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8520" y="148680"/>
              <a:ext cx="8686800" cy="3371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480" y="132840"/>
                <a:ext cx="8705160" cy="339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204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6480" y="219960"/>
              <a:ext cx="8627400" cy="650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2080" y="203400"/>
                <a:ext cx="8650440" cy="65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625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9480" y="273960"/>
              <a:ext cx="8123760" cy="265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5080" y="257400"/>
                <a:ext cx="8143560" cy="268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45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7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2269</TotalTime>
  <Words>284</Words>
  <Application>Microsoft Office PowerPoint</Application>
  <PresentationFormat>On-screen Show (4:3)</PresentationFormat>
  <Paragraphs>49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112</cp:revision>
  <dcterms:created xsi:type="dcterms:W3CDTF">2006-08-16T00:00:00Z</dcterms:created>
  <dcterms:modified xsi:type="dcterms:W3CDTF">2014-05-05T00:33:19Z</dcterms:modified>
</cp:coreProperties>
</file>