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6" r:id="rId3"/>
    <p:sldId id="271" r:id="rId4"/>
    <p:sldId id="257" r:id="rId5"/>
    <p:sldId id="293" r:id="rId6"/>
    <p:sldId id="29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5T00:26:56.30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17419 1130 37 0,'-6'-47'29'16,"6"47"-7"-16,0 0 3 15,0 0-13-15,0 0-2 0,0 0-1 16,0 0-1-16,0 0-2 15,0 0-1-15,0 0-1 16,0 0 0-16,-71-16-3 16,72 49 0-16,-3 12 0 15,1 12-1-15,-4 11 1 16,1 17-1-16,-2 11-1 15,1 16 1-15,-2 4-1 16,-2 14 1-16,0 14-1 16,-3 18 2-16,-3 13-1 15,-1 14 1-15,-4 17 0 16,-2 13 1-16,1 17 0 0,-1 13 0 15,4 11-1 1,3 7 1-16,2 14-2 0,5 9 1 16,5 2-2-16,3 9 2 15,6 3-2-15,1 6 3 16,4 9-1-16,-1 8-2 15,-1 5 4-15,-4 61-3 16,-4-19 3-16,-7 17-3 16,-4 23 2-16,-7 28-2 15,-7 15 0-15,-6 60 0 16,1-29 2-16,-7-22-3 15,5 78 3-15,-1 34-3 16,7-28 2-16,3 8-3 16,4 7 1-16,7-5 0 15,3 24-5-15,7-12 3 16,2-51-5-16,4-52 0 15,-2-239-16-15,3 6-13 0,-1-32-3 16,2-4 2-16</inkml:trace>
  <inkml:trace contextRef="#ctx0" brushRef="#br0" timeOffset="645.0368">18893 1654 48 0,'-1'48'32'15,"-21"14"-7"-15,-15 27 2 16,-29 21-13-16,-7 29-5 16,-31 21-1-16,-16 33 0 15,-21 22-1-15,-16 29-1 0,-17 14-1 16,-6 12-1-16,0-6-1 15,6-10-4-15,21-21-5 16,19-45-29-16,35-35-2 16,34-50-1-16,40-47 1 15</inkml:trace>
  <inkml:trace contextRef="#ctx0" brushRef="#br0" timeOffset="940.0538">18982 4046 48 0,'-45'98'32'16,"-24"14"2"-16,-5 21-4 15,-33 6-17-15,-11 33-4 16,-28 15 1-16,-1 19-3 16,-19 10 1-16,2 8-4 15,-2-5 1-15,13-8-2 16,21-15-3-16,22-30-2 15,45-23-32-15,21-32 0 16,38-27-2-16,26-26 0 16</inkml:trace>
  <inkml:trace contextRef="#ctx0" brushRef="#br0" timeOffset="1240.071">19066 6545 50 0,'27'58'31'0,"-24"19"-2"16,-24 9 3-16,-23 9-27 16,-10 17 0-16,-25 11 1 15,-8 22 1-15,-26 7 2 16,-10 22-3-16,-21 6 0 15,-3 17-1-15,-7 6 0 16,-1 8-1-16,-2-7 0 0,15-4-2 16,12-17-1-16,25-17-2 15,25-21-2-15,18-33-12 16,35-17-22-16,17-31 2 15,35-23-2-15,15-23 1 16</inkml:trace>
  <inkml:trace contextRef="#ctx0" brushRef="#br0" timeOffset="1523.0872">19374 9053 39 0,'-44'113'31'0,"-34"17"2"0,-22 19-1 16,-23 21-12-16,-20 3-14 16,-8 22 1-16,-21-3-4 15,-3 15 1-15,-5-5-3 16,1 2 1-16,-3-11-2 15,13-1 3-15,8-16-3 16,19-10-2-16,23-16 1 16,20-17-3-16,36-17-29 15,19-27-2-15,34-19 0 16,21-29-3-16</inkml:trace>
  <inkml:trace contextRef="#ctx0" brushRef="#br0" timeOffset="1818.104">19155 11553 54 0,'-2'73'33'15,"-33"17"0"-15,-30 18 0 16,-26 13-28-16,-21 16-2 15,-23 8-1-15,-9 22-2 16,-18 5 3-16,-7 11-1 16,-9 9 0-16,0 5-1 15,-4-1-1-15,8 1 1 16,11-2-2-16,17-12 1 15,18-18-3-15,20-18 1 16,36-22-9-16,19-34-23 0,37-23-1 16,23-28-1-16,26-24 0 15</inkml:trace>
  <inkml:trace contextRef="#ctx0" brushRef="#br1" timeOffset="7737.4426">10296 1516 28 0,'10'2'24'0,"-10"-2"3"16,0 0-1-16,14 8-20 15,-14-8-2-15,14 9 0 16,-14-9 1-16,17 13-1 16,-17-13 1-16,15 13-1 15,-15-13 0-15,20 18 0 16,-20-18 0-16,23 25-3 15,-12-12 2-15,2 3-3 16,4 3 2-16,0 2-2 16,2 0 0-16,0 3 0 15,2 3 0-15,2-1 1 16,2 5-1-16,1 4 0 15,2 0 1-15,1 3-1 0,1 2 0 16,5 1 0-16,1 1 1 16,1 3-1-16,0 0 0 15,5 3 1-15,3 1-1 16,0 2 1-16,5 2-1 15,2-2 2-15,2 1-2 16,8 4 1-16,0 3 0 16,4 1 0-16,0-1-1 15,3 4 2-15,0 0-2 16,3 3 1-16,-5 2 1 15,6 3-1-15,-1-3-1 16,3 2 0-16,2-1 1 16,6 0-1-16,-2 3 1 0,3-2-1 15,6 1 0-15,-1 2 0 16,-1 1 1-16,5 4 0 15,-2 1-1-15,2 1 0 16,1 1 0-16,-1 4 0 16,-1-2-1-16,2 5 1 15,-2-1 0-15,0-2-1 16,-1 0 1-16,0-1 0 15,2 2 2-15,-4-2-2 16,1 0 1-16,0 0 0 16,1-1 0-16,-1 1 0 15,0 0 0-15,1-4-1 16,1 4 0-16,-3-4 3 15,0-5-2-15,-1-1 0 16,-2-6 1-16,-2-1-2 16,-4 1 2-16,3-3-1 0,-2-2 0 15,1 0-2-15,-4 1 1 16,-1-3 0-16,1 0 0 15,-8-1 0-15,2-1 0 16,-6-2 2-16,-4-5-2 16,-1 1 1-16,0-3-1 15,1-1 2-15,2-4-2 16,-3 1 2-16,0-3-2 15,-2-3 0-15,1 0 0 16,-3-3 1-16,-4 1-1 16,-6-4 0-16,1 1 1 15,-6-3-1-15,2-1 0 0,-3 0 0 16,0-2 0-16,-6-2 1 15,5-4-1-15,-4 0 0 16,0-4 0-16,-2 3 0 16,1-1 0-16,-4-2-1 15,-3-1 1-15,4-1-1 16,-6-1 1-16,-1 2-1 15,-3 0 1-15,0-1-1 16,-3 3 1-16,0 1 1 16,0 2-1-16,1 0 0 15,-1 0 0-15,-1 0 0 16,4-2 0-16,-1-6 0 15,-1-1-1-15,-2-9-3 16,7 4-31-16,-13-8 1 16,1 1-2-16,-13-2-1 0</inkml:trace>
  <inkml:trace contextRef="#ctx0" brushRef="#br1" timeOffset="8678.4964">13277 5168 37 0,'-4'-11'29'0,"-1"-2"0"16,5 13 0-16,13-10-22 15,-13 10-2-15,26-8-1 16,-6 10-1-16,9 8 0 16,4 7-1-16,5 4 1 15,5 7-2-15,9 7 1 16,0 3-1-16,5 6 1 15,-1-2 0-15,3 2 1 16,1 0-1-16,-1-5 4 16,-4-8-4-16,1-5 2 15,-4-17-1-15,4-7-1 16,-9-12 1-16,1-6-2 0,-8-17 1 15,-4-8-2-15,-9-15 2 16,-8-13-3-16,-4-11 1 16,-10-10 3-16,-6-16-3 15,-6-3 1-15,-5-7-1 16,-6 4 1-16,-1 7-1 15,-2 14 0-15,1 19-4 16,-5 12-31-16,16 27 0 16,-1 8-2-16,10 25 0 15</inkml:trace>
  <inkml:trace contextRef="#ctx0" brushRef="#br1" timeOffset="10023.5734">17250 7501 0 0,'0'0'18'0,"12"-12"-2"15,-12 12-2-15,11-10-2 0,-11 10 0 16,11-8-3-16,-11 8 1 16,0 0-1-16,7-18 0 15,-7 18 0-15,0 0-1 16,0 0 0-16,0 0 0 15,-11-4-1-15,-1 3-1 16,12 1-2-16,-15 8-1 16,15-8-1-16,-19 11 0 15,19-11-1-15,-16 12 0 16,5-1 1-16,-4-1-2 15,0 4 1-15,-4 4-1 16,-5 5 0-16,-9 9 0 16,-8 6 1-16,-8 5-1 15,-10 8 1-15,-10 5 0 16,-9 3-1-16,-8 4 2 15,-2 1-2-15,-7 1 2 0,-1 1-1 16,-5-2 1-16,-1 5-1 16,-6-3 0-16,4 1 0 15,-5 0 1-15,-3 2-1 16,2 0 1-16,-5 2-2 15,-7-2 1-15,4 5-1 16,-1-3 1-16,-1 5-1 16,-3 3-1-16,0-1 1 15,-3 3 0-15,-3 1-1 16,2 2 1-16,2 2 1 15,-3 2-1-15,-6 3 2 16,2 1-2-16,-2-1 1 16,2 6-2-16,4-3 2 0,-4 1-2 15,0 1 2-15,3-4-2 16,4-2 1-16,7-4-1 15,4-2 2-15,3-7-2 16,2-3 1-16,4-7 0 16,6-5-2-16,3-3 2 15,1-5-2-15,4-2 2 16,4-3-1-16,-4-4 1 15,10-1-1-15,1-2 2 16,5-4-1-16,4-5 1 16,4 0-1-16,7-3 0 15,8-7 0-15,4-3 0 16,8-6-1-16,10 0 1 15,3-7-1-15,12-1 0 0,1-4-1 16,14-2-1-16,-11-5-10 16,11 5-22-16,0 0-1 15,5-16-1-15,-1 5 0 16</inkml:trace>
  <inkml:trace contextRef="#ctx0" brushRef="#br1" timeOffset="10805.6181">11539 11279 4 0,'0'0'23'16,"9"14"-2"-16,-9-14-2 15,0 11-19-15,0-11-2 16,0 0-1-16,0 0 1 15,0 0 0-15,0 0 1 0,0 0 2 16,0-12 2-16,0 12 2 16,0 0 1-16,-19-17 2 15,19 17 1-15,-24-1 0 16,15 7 0-16,-14-6 0 15,5 12-1-15,-12-5 0 16,2 10 0-16,-11-6-1 16,2 9-1-16,-13-2-1 15,5 9 0-15,-15-1-1 16,4 7 0-16,-3-2-1 15,3 2 0-15,3-3-1 16,9-1 0-16,13-5-4 16,5-14-26-16,26-10-6 0,0 0-3 15,14-4 1-15</inkml:trace>
  <inkml:trace contextRef="#ctx0" brushRef="#br1" timeOffset="11389.6515">13091 9852 78 0,'-2'29'37'0,"-9"4"-1"16,-10 1 0-16,-8 13-36 16,0 3-1-16,-1 8 2 15,0 5-2-15,-5 7 3 16,1 7-2-16,0-1 3 15,5-2-2-15,10-8 3 16,10-11-1-16,21-15 0 16,17-22-1-16,21-18 0 15,20-25 0-15,18-11-2 16,17-10 0-16,15-9-4 15,16 3-33-15,-8 2 0 16,1 11-2-16,-8 8 0 16</inkml:trace>
  <inkml:trace contextRef="#ctx0" brushRef="#br1" timeOffset="12419.7104">15599 8734 53 0,'4'-13'34'0,"1"1"-1"15,-4-1-2-15,-1 13-22 16,0-20-3-16,0 20 0 0,0 0-3 15,0 0 0-15,-16 6-1 16,9 9 0-16,0 6 1 16,0 9-1-16,1 3 0 15,5 17 0-15,-3 5 1 16,8 14 0-16,2 5-1 15,6 11-1-15,6 7 1 16,11 1 1-16,12 2-1 16,11-2 0-16,17-9-1 15,16-7 1-15,12-14-1 16,15-15 3-16,18-16-4 15,7-19-2-15,11-7-19 16,-10-27-15-16,-2-9-2 16,-15-14 0-16,-11-2-1 0</inkml:trace>
  <inkml:trace contextRef="#ctx0" brushRef="#br1" timeOffset="12974.7422">15434 10507 58 0,'7'-20'37'0,"-1"6"-2"0,-6 14 0 15,0 0-24-15,3 37-4 16,-12 0-3-16,5 16 1 16,-9 6-2-16,8 4-1 15,1-2 0-15,9-7-2 16,12-11 1-16,13-18-2 15,18-20 2-15,18-19-3 16,20-10-16-16,1-27-18 16,8-7 0-16,-9-14-1 15,-2 3-1-15</inkml:trace>
  <inkml:trace contextRef="#ctx0" brushRef="#br1" timeOffset="13142.7518">15862 10528 87 0,'-62'98'35'0,"3"3"2"15,16 5-2-15,12-13-34 16,21-10-3-16,19-14-3 16,14-25-32-16,29-15 0 15,8-22 0-15,16-15-1 16</inkml:trace>
  <inkml:trace contextRef="#ctx0" brushRef="#br1" timeOffset="13411.767">16258 10669 82 0,'-49'28'40'16,"2"0"-2"-16,11 10 0 16,2-1-32-16,18-1-5 15,11-5 0-15,15-3-2 16,15-5 1-16,9 0-2 15,9-4 1-15,1-1 0 16,-2 3 1-16,-4 3 0 16,-9 4-1-16,-11 4 1 15,-13 2-2-15,-10-1 0 16,-4 3-16-16,-14-21-20 15,6-6 0-15,-6-21-1 16,8-9 0-16</inkml:trace>
  <inkml:trace contextRef="#ctx0" brushRef="#br1" timeOffset="13815.7903">16253 10554 85 0,'-14'-2'36'15,"14"2"0"-15,0 0-1 16,0 0-35-16,27 3-2 16,3-17-3-16,13-1-1 15,0-10-2-15,14 5-2 16,-9-11 1-16,9 12 0 15,-14-6 3-15,-1 9 3 16,-13 7 3-16,-16 6 4 16,-8 14 3-16,-22 3 2 15,3 18 3-15,-21-1 0 0,12 17 0 16,-11-3-3-16,13 13-1 15,2-8-1-15,12 2-1 16,13-13-2-16,16-7 0 16,11-12-2-16,10-16 0 15,7-11-1-15,1-11 0 16,-5-12-1-16,-3-5 1 15,-12-7-2-15,-17-1 0 16,-16 1-1-16,-18-1-3 16,-11 16-7-16,-22-12-21 15,7 22-6-15,-9-9-1 16,6 10-2-16</inkml:trace>
  <inkml:trace contextRef="#ctx0" brushRef="#br1" timeOffset="14561.8329">15232 5797 48 0,'-36'21'33'16,"6"-8"0"-16,10-11-1 16,20-2-14-16,0-27-7 15,29 1-1-15,3-21-5 16,16-6-2-16,15-11 0 15,16-3-1-15,10-7 1 16,18 1-3-16,8 0 3 16,9 8-3-16,1 10 3 15,8 14-1-15,2 11 0 16,1 14 0-16,-9 9-1 0,-6 9 0 15,-9 7-1-15,-7 6 1 16,-8 5-2-16,-6 5 1 16,-14 2 0-16,-7 7 0 15,-7 6-1-15,-6 3 0 16,-11 8-3-16,-8-11-10 15,-1 11-23-15,-16-17 1 16,1-7-4-16,-7-19 1 16</inkml:trace>
  <inkml:trace contextRef="#ctx0" brushRef="#br1" timeOffset="15017.859">15255 4242 70 0,'0'0'38'0,"12"4"-2"15,-25 7 3-15,0 24-27 16,-18 0-5-16,3 11-1 15,1 2-3-15,7 8 1 16,8-9-2-16,16-1 0 16,19-13-1-16,18-12 0 15,18-19-2-15,15-15-3 16,17-10-6-16,-2-24-26 15,16-2-2-15,-10-18 0 16,-3 5 1-16</inkml:trace>
  <inkml:trace contextRef="#ctx0" brushRef="#br1" timeOffset="15199.8694">15606 4304 92 0,'-55'88'36'15,"16"9"0"-15,10-13 0 16,21-3-33-16,15-15-2 15,21-20-4-15,26-9-10 16,7-30-24-16,22-16 1 16,1-24-2-16,9-4 2 15</inkml:trace>
  <inkml:trace contextRef="#ctx0" brushRef="#br1" timeOffset="15497.8865">16105 4219 96 0,'-34'28'37'15,"-3"-5"1"-15,13 7-2 16,1-5-33-16,22-3-1 16,11-5 1-16,17-1-1 15,8-7 0-15,12 2-1 16,5 0 0-16,4 4 1 15,-9 3-1-15,-4 5-1 16,-13 4 1-16,-11 10-1 16,-17 5 0-16,-14 2 1 15,-11 2-1-15,-7-6 0 16,0-8-1-16,-6-11-3 0,12-3-12 15,-3-30-22-15,18-6 0 16,4-23-1-16,18-7-2 16</inkml:trace>
  <inkml:trace contextRef="#ctx0" brushRef="#br1" timeOffset="15664.896">16223 4144 94 0,'-16'7'39'15,"9"11"1"-15,7-18-2 16,0 0-27-16,23 0-10 15,5-14-3-15,10 0-3 16,4-19-30-16,15 7-2 16,-1-12-1-16,10 3-1 15</inkml:trace>
  <inkml:trace contextRef="#ctx0" brushRef="#br1" timeOffset="15971.9136">16746 3819 99 0,'-36'37'39'0,"7"17"1"15,-7-5-2-15,8 11-32 16,8-4-1-16,18 0-1 16,9-13 0-16,14-9-2 15,15-18 1-15,7-11-2 16,9-17 1-16,2-14-2 15,-5-15 1-15,-4-6 0 0,-16-8 0 16,-7-4-2-16,-17 3-1 16,-15 3-1-16,-8 12-1 15,-15 5 0-15,-3 18-2 16,-9 10 0-16,2 19-1 15,-5-3-11-15,23 22-19 16,2-10 0-16,26 6 1 16,7-13-1-16</inkml:trace>
  <inkml:trace contextRef="#ctx0" brushRef="#br1" timeOffset="19952.1411">12769 2277 62 0,'3'-24'35'15,"-17"7"-1"-15,-10 18 0 16,-20 9-22-16,-9 20-9 15,-10 10 0-15,-3 10 1 0,-1 5-1 16,1 7 0-16,9-4 0 16,17 0 0-16,14-10-2 15,20-11 1-15,20-11-1 16,15-5-1-16,21-12 0 15,9 3 1-15,9-3-1 16,4 1 1-16,-8 6-1 16,-7 7 1-16,-17 13 0 15,-13 7 0-15,-20 9-1 16,-16 5 2-16,-20-4-1 15,-11-3 1-15,-5-11 0 16,-1-13 0-16,2-25 0 16,9-17-1-16,9-24 1 15,15-18-2-15,14-20 1 0,14-11-3 16,12-7 1-16,8-5-3 15,12 22-9-15,0-11-26 16,8 24 2-16,-11 3-3 16,4 21 1-16</inkml:trace>
  <inkml:trace contextRef="#ctx0" brushRef="#br1" timeOffset="20500.1724">13206 2460 85 0,'-14'24'38'16,"0"-13"-1"-16,4 14 2 0,-5-5-33 15,6 8-3-15,-5 3 1 16,0 7 0-16,0-1-2 15,4 2 2-15,-4-6-3 16,5-6 1-16,4-6-1 16,3-7 0-16,2-14-1 15,11-16 0-15,5-8 1 16,2-8-2-16,1-9 1 15,5-4-1-15,-6-2 2 16,4 2-2-16,-6 7 1 16,-6 6-1-16,-1 12 2 15,-2 9-1-15,-7 11 1 0,0 0-1 16,1 21 1-1,0-4-1-15,4 1 0 0,4-4 1 16,4-4 0-16,6-8-1 16,5-6 1-16,5-13-1 15,8-6 1-15,-3-4 0 16,5-6 0-16,-5 1-1 15,-3 3 1-15,-5 6-1 16,-2 9 1-16,-10 12-1 16,-5 15 0-16,-8 11 0 15,-4 15-1-15,-3 4 2 16,-1 8-3-16,-4-1 1 15,10 1-4-15,-3-21-8 16,22 1-25-16,-2-28-2 16,25-6 1-16,-1-28-3 0</inkml:trace>
  <inkml:trace contextRef="#ctx0" brushRef="#br1" timeOffset="20707.1844">14301 1808 78 0,'-19'47'38'0,"-16"19"0"15,-4 34-1-15,-23 9-23 16,0 22-10-16,-4 1-2 16,5 2-1-16,9-10-2 15,6-25-15-15,27-8-21 16,9-38 2-16,28-18-3 15,16-37 0-15</inkml:trace>
  <inkml:trace contextRef="#ctx0" brushRef="#br1" timeOffset="20974.1992">14457 2276 96 0,'-17'8'40'16,"-22"11"-1"-16,1 20 0 16,-9 3-35-16,8 1 0 15,9 0-2-15,13-8 1 16,13-10-2-16,18-9 0 15,17-9 0-15,11-2-1 16,7-4 1-16,-2 3 0 16,-3 5 0-16,-7 4 1 15,-12 9-1-15,-12 8 0 0,-16 7 0 16,-13 5 0-16,-16 0 0 15,-7 0-3-15,-3 5-6 16,-7-16-30-16,7 3-3 16,0-19 0-16,14 1-2 15</inkml:trace>
  <inkml:trace contextRef="#ctx0" brushRef="#br1" timeOffset="21837.2491">12845 11070 64 0,'-40'-4'38'0,"-2"8"-2"15,-8 8 1-15,-4 7-32 16,3 4-2-16,7 7 0 16,8 2-1-16,10 4 1 15,11-1-2-15,18 3 1 16,9-6-1-16,17 2 0 15,14-5 0-15,9-2 0 16,10 1 0-16,3-3 0 16,-4 3 0-16,-1 0 0 15,-12-1 0-15,-11 6 1 16,-20 0-1-16,-16-1-1 15,-18 1 0-15,-17-6 0 0,-10-5 1 16,-8-7-3-16,-3-14 3 16,-1-14-1-16,8-19 0 15,10-16 1-15,13-19-1 16,15-14 0-16,17-7 0 15,14-8 0-15,14 6 0 16,10 5-5-16,17 15-24 16,-6 6-10-16,6 22 0 15,-8 12 0-15</inkml:trace>
  <inkml:trace contextRef="#ctx0" brushRef="#br1" timeOffset="22415.2821">13380 11186 73 0,'0'0'38'16,"0"0"0"-16,-8 21 1 15,-11-1-34-15,6 12-1 16,-3 8-1-16,-2 7 0 16,-4 4 0-16,4 3 1 15,0-7-2-15,3-3 1 16,5-11-2-16,6-6 1 15,7-14-1-15,6-12-1 16,6-14 0-16,6-11-1 16,2-11 1-16,3-9-2 0,-2-3 2 15,-2-5-1-15,-4 4 1 16,-4 5 0-16,-4 7 1 15,-5 11-1-15,-3 10 1 16,-2 15-1-16,0 0 1 16,-7 13-1-16,5 3 1 15,5 0-1-15,5-2 1 16,6-5-1-16,8-7 1 15,9-6-1-15,7-8 1 16,5-6 0-16,1-5 0 16,2 0 0-16,-1 1 0 15,-8 2 0-15,-10 5 0 0,-5 12 0 16,-8 8-1-16,-9 10 1 15,-7 12-1-15,-6 9 0 16,-4 6 0-16,0 3-1 16,5 4-1-16,0-9-2 15,13-2-6-15,-3-21-29 16,22-7-2-16,3-30 0 15,24-9-1-15</inkml:trace>
  <inkml:trace contextRef="#ctx0" brushRef="#br1" timeOffset="22603.2929">14444 10652 95 0,'-37'43'38'0,"-3"29"1"0,-18 12-2 15,-2 15-34-15,3 4-2 16,10 0-1-16,6-7-2 15,8-13-7-15,27-6-30 16,1-20 0-16,19-11 0 16,13-27-2-16</inkml:trace>
  <inkml:trace contextRef="#ctx0" brushRef="#br1" timeOffset="22895.3091">14560 11044 81 0,'-22'15'40'0,"-14"5"0"15,4 13-1-15,-5-3-35 0,13 1 0 16,10-6-1-16,12-2 0 16,9-8-1-16,15-7 0 15,8-5-1-15,5-1 0 16,1 0 0-16,-5 5 0 15,-8 10 0-15,-11 9 0 16,-14 11 0-16,-15 5 1 16,-11 7-1-16,-11 0 2 15,-2 0-3-15,0-9-1 16,9 2-19-16,-4-27-23 15,19-12 2-15,8-21-4 16,20-10 2-16</inkml:trace>
  <inkml:trace contextRef="#ctx0" brushRef="#br1" timeOffset="26748.53">10925 11545 22 0,'0'0'28'0,"0"0"2"15,2-14-6-15,-2 14-14 16,0 0 0-16,12-8 0 16,-12 8-1-16,2-11-2 15,-2 11-1-15,0 0-2 16,0 0-1-16,-15 2 0 0,0 9-1 15,-4 4 1-15,-6 5-1 16,-7 8 1-16,-8 3-1 16,-4 6-1-16,-7-1 2 15,0 2-2-15,-4-2 1 16,4-1-1-16,3-6 0 15,6-5-3-15,11-10 1 16,7-13-6-16,24-1-29 16,-5-9 1-16,22-7-3 15,9-6 1-15</inkml:trace>
  <inkml:trace contextRef="#ctx0" brushRef="#br2" timeOffset="31937.8268">1487 1136 72 0,'0'0'35'15,"28"-20"-2"-15,-28 20 1 16,0 0-29-16,-19 20-1 0,3 3 0 15,-5 10 0-15,-13 9 0 16,-8 9 0-16,-8 11 0 16,-3 5-1-16,-10 3 2 15,3 2-4-15,2-7 2 16,12-6-3-16,7-9 2 15,23-10-2-15,17-8 1 16,23-10-1-16,18-7 0 16,21-6 0-16,13-6 0 15,14-2 0-15,6-2 1 16,2-4-1-16,-2-1 0 15,-5-2 0-15,-7-2 0 16,-11-3 1-16,-8 1-1 16,-12-6 0-16,-12-4 1 15,-16-6 0-15,-12-4-2 0,-13-7 2 16,-17 0-2-16,-14-9 2 15,-19-1-1-15,-15 0 1 16,-10 0-1-16,-5 4 0 16,-4 7 1-16,11 0-2 15,13 3-2-15,60 35-4 16,0 0-30-16,-43-53-1 15,43 53 1-15,2-38-3 16</inkml:trace>
  <inkml:trace contextRef="#ctx0" brushRef="#br2" timeOffset="32445.8558">2184 1266 90 0,'11'-29'37'15,"-11"29"1"-15,0 0 2 16,0 0-37-16,64-50 1 16,-64 50-1-16,34-20 1 15,16 13-2-15,-8 9 0 0,-2 16 0 16,-12 16-2-16,-7 15 0 15,-13 7 1-15,-3 12-1 16,-11-2 0-16,6 0 0 16,7-14 1-16,8-14-1 15,10-18 1-15,11-17 1 16,8-19 0-16,3-13 0 15,0-16 0-15,-2-11 0 16,-8-7 0-16,-3 0 0 16,-34 63 0-16,26-65-1 15,-26 65 1-15,10-61-1 16,-10 61 1-16,10-50-3 15,-10 50 1-15,0 0-3 16,7-62-9-16,-7 62-28 0,21-17-1 16,7 12 1-16,8 9-4 15</inkml:trace>
  <inkml:trace contextRef="#ctx0" brushRef="#br2" timeOffset="32662.8682">3341 1137 104 0,'0'0'41'16,"0"0"-1"-16,0 0 1 16,0 0-39-16,0 0 0 15,0 0-1-15,0 0-1 16,68-33-2-16,-68 33-5 0,0 0-31 15,77-7-3-15,-41 14 3 16,-7 11-2-16</inkml:trace>
  <inkml:trace contextRef="#ctx0" brushRef="#br2" timeOffset="32778.8749">3299 1432 103 0,'-22'21'38'16,"7"-10"1"-16,15-11 0 16,33-9-34-16,8-9-6 15,19-11-34-15,2-4-3 16,17-1 0-16,4-4-2 15</inkml:trace>
  <inkml:trace contextRef="#ctx0" brushRef="#br2" timeOffset="33445.913">3942 1182 92 0,'0'0'39'0,"12"-45"-2"16,-12 45 2-16,0 0-36 16,0 0 0-16,53-54-1 15,-53 54 1-15,0 0-1 16,58-37 0-16,-58 37 0 15,0 0 0-15,66-21-1 16,-46 22-1-16,17 13 1 16,-12 15-1-16,-6 21 0 15,-16 10-1-15,-4 11 1 0,-4 6-1 16,5 3 0-16,3-13 0 15,13-5 1-15,7-15 0 16,15-9 0-16,9-17 1 16,10-15 0-16,8-19 1 15,2-11 2-15,-1-15-2 16,-4-11 2-16,-7-10-2 15,-11-7 2-15,-44 67-2 16,33-70-1-16,-33 70 2 16,11-83-4-16,-11 83 2 15,3-82-3-15,-3 82 2 16,-12-82-1-16,12 82-1 15,-12-69-3-15,12 69-7 16,-10-58-26-16,10 58-4 0,0 0 1 16,1-42-2-16</inkml:trace>
  <inkml:trace contextRef="#ctx0" brushRef="#br2" timeOffset="33764.9312">5477 1264 105 0,'-35'3'38'0,"-1"7"2"16,-7-1-3-16,4 5-32 0,0 5-1 15,7 9-1-15,0 8 0 16,7 11-2-16,2 9 0 16,6 10-1-16,2 6 0 15,3 3 0-15,4 1 0 16,2-3-3-16,3-8 2 15,3-11-4-15,4-6-4 16,-6-20-30-16,14-3-1 16,-12-25 0-16,14-2 0 15</inkml:trace>
  <inkml:trace contextRef="#ctx0" brushRef="#br2" timeOffset="33928.9407">4985 1719 107 0,'-18'-16'39'0,"18"16"0"16,17-18-1-16,11 7-33 15,15-5-4-15,14-5-1 16,18 3-13-16,0-12-23 16,13 8-3-16,-5-4 0 15,3 7-1-15</inkml:trace>
  <inkml:trace contextRef="#ctx0" brushRef="#br2" timeOffset="34132.9523">5880 1405 118 0,'-18'-3'41'16,"18"3"1"-16,0 0-2 15,8-23-39-15,12 12-1 16,9-3-5-16,22-1-32 15,-12-1-1-15,14 3-1 16,0 0-2-16</inkml:trace>
  <inkml:trace contextRef="#ctx0" brushRef="#br2" timeOffset="34715.9857">6395 1142 112 0,'0'0'37'15,"0"0"1"-15,50-59-7 16,-50 59-29-16,53-41-1 0,-53 41 1 16,59-38-1-16,-59 38 1 15,61-28 0-15,-61 28 0 16,55-14 0-16,-40 21-1 15,32 13 2-15,-17 20-2 16,-17 22 1-16,-16 12-1 16,1 4-1-16,-3-1 0 15,11-3 0-15,21-29 1 16,16-16 0-16,5-18 0 15,9-12 1-15,2-22 0 16,2-10 0-16,-61 33 0 16,60-54 0-16,-60 54 0 15,50-73-2-15,-50 73 0 16,39-80 0-16,-39 80 0 0,23-85 0 15,-23 85 0-15,17-78-5 16,-17 78-7-16,5-67-18 16,-5 67-12-16,17-47 2 15,-17 47-3-15,0 0 3 16</inkml:trace>
  <inkml:trace contextRef="#ctx0" brushRef="#br2" timeOffset="34912.9969">7657 1192 116 0,'-26'50'40'16,"-19"-2"1"-16,7 3-2 16,15-9-37-16,9-1 0 15,9-6-2-15,13-3-1 0,20-8-7 16,7-21-16-16,26-2-15 15,-4-15 0-15,16-7 0 16,-7-17-2-16</inkml:trace>
  <inkml:trace contextRef="#ctx0" brushRef="#br2" timeOffset="35056.005">8005 1030 99 0,'0'0'42'0,"-35"-68"1"15,35 68-3-15,-38-53-20 16,38 53-58-16,-40-52-4 15,40 52 1-15,0 0-3 16</inkml:trace>
  <inkml:trace contextRef="#ctx0" brushRef="#br2" timeOffset="38448.1988">1633 2792 47 0,'21'-13'32'16,"-12"6"3"-16,-9 7-2 16,0 0-20-16,-15 27 5 15,-16-10-12-15,0 13 0 16,-15 3-2-16,0 17-1 15,-6 3 0-15,-3 9 0 16,-2 3-1-16,4 5-1 16,1-1 0-16,7 1 0 15,10-8 0-15,12-6 0 16,13-6 0-16,18-9-2 15,17-9 2-15,22-9 0 16,18-8-1-16,19-3 1 16,17-5-1-16,9-2 1 15,3-3-1-15,2 2 0 0,-11-2 0 16,-7 0 0-16,-21 1 0 15,-15-3 1-15,-19-7-1 16,-20-7 0-16,-18-12 0 16,-16-8 1-16,-16-15 0 15,-8-14 1-15,-10-14-2 16,-10-6 1-16,-4-4-1 15,-2 4 0-15,-1 9-1 16,5 9-3-16,19 21-30 16,-2 3-3-16,20 28 0 15,5-1-2-15</inkml:trace>
  <inkml:trace contextRef="#ctx0" brushRef="#br2" timeOffset="38925.2262">2350 3132 95 0,'5'-33'37'0,"16"1"2"16,2-5-3-16,11 7-34 15,2 3 0-15,4 7-1 16,-8 11 2-16,-4 11-1 0,-11 11-1 15,-7 20 0-15,-12 11 0 16,-10 10 0-16,-2 13 0 16,-1 4 0-16,1 1 0 15,6 1 0-15,10-13 0 16,10-9 0-16,13-19 1 15,10-12 0-15,10-19 0 16,3-13 0-16,0-17 0 16,1-10 0-16,-9-15 0 15,-2-4 0-15,-8-10-2 16,-7-1 1-16,-9 3-1 15,-3 5 0-15,-4 7-2 16,0 8-1-16,0 16-4 0,-2-2-28 16,14 25-5-16,-2-6 0 15,14 14-2-15</inkml:trace>
  <inkml:trace contextRef="#ctx0" brushRef="#br2" timeOffset="39111.2368">3349 3019 106 0,'-13'0'40'0,"13"0"0"16,17-12-1-16,11 2-37 15,22-4-3-15,8-5-5 16,14 13-30-16,-17-9-3 15,1 16 1-15,-24-2-2 0</inkml:trace>
  <inkml:trace contextRef="#ctx0" brushRef="#br2" timeOffset="39239.2443">3264 3312 114 0,'-44'40'40'0,"16"-23"0"16,38-2-3-16,36-12-48 16,15-19-25-16,47 2-5 15,22-17 0-15,27 3-3 16</inkml:trace>
  <inkml:trace contextRef="#ctx0" brushRef="#br2" timeOffset="41830.3926">5517 2515 53 0,'0'0'32'0,"-17"-5"-3"15,-1 18 4-15,-9 9-23 16,-5 20-4-16,-20 13-3 16,-10 23 1-16,-26 20-3 15,-22 23 1-15,-29 18 0 0,-17 22 0 16,-26 9 1-16,-10 10-1 15,-7-4 2-15,10-4-2 16,5-14 1-16,28-14-2 16,19-22 0-16,30-28-5 15,41-17-30-15,20-29-1 16,27-12-2-16,14-26 2 15</inkml:trace>
  <inkml:trace contextRef="#ctx0" brushRef="#br2" timeOffset="42370.4235">3964 3623 52 0,'0'0'33'0,"-13"-10"-1"15,13 10 1-15,-8 14-23 16,8-14-2-16,-6 30-1 15,-1-4-3-15,5 16 1 16,-10 6-1-16,-2 13 0 16,-10 5 0-16,1 7-1 15,-10-3 0-15,9 0 0 16,1-11 0-16,12-10-1 15,18-19 1-15,24-22-2 16,23-28 1-16,20-17-1 16,19-18-3-16,9-19-4 0,11 2-30 15,-6-9-2-15,-2 8-1 16,-19 6-1-16</inkml:trace>
  <inkml:trace contextRef="#ctx0" brushRef="#br2" timeOffset="43973.5152">4616 2415 68 0,'-30'-8'34'15,"-15"11"1"-15,-18 4-1 16,6 15-29-16,-16-1-1 16,11 7 2-16,0-2-2 15,20 4 0-15,8-4-2 16,21 3 1-16,21-2-1 15,20-2-1-15,21-1-1 16,17 3 0-16,4 3 0 16,9 4 1-16,-3 6-1 15,-12 2 0-15,-14 9 0 16,-23 4 0-16,-25 5 0 0,-23 1 1 15,-18-3-1-15,-14-5 1 16,-8-14 1-16,0-11 0 16,8-22 0-16,8-20 0 15,17-25 1-15,18-22-2 16,19-18 1-16,20-12-1 15,15-7-3-15,9-11-34 16,19 15-1-16,-4 2-2 16,7 23-1-16</inkml:trace>
  <inkml:trace contextRef="#ctx0" brushRef="#br2" timeOffset="45628.6098">5613 3113 94 0,'0'0'37'15,"34"4"2"-15,5-19-1 16,32-1-34-16,11-7 0 0,21 0 0 15,5-3-1-15,2 4-1 16,-3 4-1-16,-10 10 0 16,-12 9-1-16,-22 5-3 15,-19 16-4-15,-25-6-28 16,-1 14-3-16,-20-11 2 15,9 7-2-15</inkml:trace>
  <inkml:trace contextRef="#ctx0" brushRef="#br2" timeOffset="46678.6694">6966 2143 63 0,'0'0'33'0,"0"0"-1"15,0 0 0-15,6-15-24 16,-6 15-2-16,12 3-2 15,-1 5-1-15,-11-8 1 16,28 22-1-16,-11-9-1 16,8 9-1-16,-1 3 0 0,5 5 0 15,9 3-1-15,4 4 1 16,2 2-1-16,7 5 0 15,2 1 0-15,6 3 2 16,6 0-2-16,4 4 2 16,1 1-2-16,4 2 2 15,5 2-2-15,1 3 2 16,0 1-2-16,5 8 0 15,-2-2 0-15,0 1 0 16,2 3 0-16,2-1 0 16,-4 2 0-16,4-4 0 15,-1-3 1-15,1-3-1 16,0-4 1-16,-1-3-1 15,1 1 0-15,1-3 0 16,0-3 0-16,-5 0 1 0,0 0-1 16,-4-6 1-16,-7 1-2 15,-10-1 1-15,-7-5 0 16,-9-2 1-16,-8-4-2 15,-10-7-2-15,-5-2-3 16,-17-12-27-16,6 4-3 16,-12-16 0-16,0 0-2 15</inkml:trace>
  <inkml:trace contextRef="#ctx0" brushRef="#br2" timeOffset="47240.702">8200 3496 58 0,'19'3'31'0,"-8"0"1"16,8 7-1-16,-2-5-24 15,12 14-1-15,6-4 0 16,10 5-2-16,2-2 0 16,7 4-1-16,2-6 1 15,7 1 0-15,-2-9-1 16,-1-2 1-16,-5-9-1 15,-5-3 1-15,-8-13-1 16,-8-5 0-16,-3-12-1 16,-15-7 0-16,-6-10-1 15,-9-5 1-15,-10-7-1 16,-5-2 0-16,-10 3 0 0,1 4 0 15,-5 5-2-15,2 7-3 16,12 19-30-16,-4-5-2 16,14 14-1-16,1 0-2 15</inkml:trace>
  <inkml:trace contextRef="#ctx0" brushRef="#br2" timeOffset="47843.7365">9630 2249 75 0,'0'-23'36'16,"-13"12"-1"-16,-27-1-1 0,-11 17-28 15,-18-1-1-15,-2 14-1 16,-5 3-1-16,2 7 0 16,11 5-2-16,12 3 1 15,19 3-1-15,18 5 0 16,24 0 0-16,17 6 0 15,16 1-1-15,8 2 1 16,3 0-1-16,-1 4 2 16,-4-5-2-16,-12 0 0 15,-14-3 1-15,-13-4-1 16,-17-5 0-16,-13-4 1 15,-9-9 0-15,-5-9-1 16,1-12 1-16,2-15 0 16,8-17 0-16,12-16-1 15,14-14 1-15,16-15-2 0,10-8 1 16,10-6-2-16,10 4-1 15,-3-5-10-15,9 22-24 16,-14 6-2-16,2 24 1 16,-14 10-2-16</inkml:trace>
  <inkml:trace contextRef="#ctx0" brushRef="#br2" timeOffset="48829.7924">1533 5492 56 0,'0'0'36'15,"17"-20"-2"-15,-17 20 1 16,5-15-25-16,-5 15-3 16,0 0-2-16,0 0 0 15,4 16-1-15,-9 2 0 16,-6 10 0-16,-6 9-1 15,-8 8 1-15,-7 12-1 16,-10 10 0-16,-8 11 0 16,-10 5 0-16,-3 2-1 15,0-5-1-15,6-5 1 16,7-12-2-16,15-9 1 0,19-18 0 15,19-17 0 1,24-15-1-16,21-11 1 0,19-10-1 16,14-5 1-16,13-1 0 15,5 1-1-15,4 7 1 16,-3 4-1-16,-8 11 0 15,-8 5 1-15,-6 4-1 16,-16 2 0-16,-10-2 0 16,-11-7 0-16,-11-13 1 15,-10-14-1-15,-11-14 0 16,-8-13 0-16,-12-11 1 15,-8-13 0-15,-12-14-2 16,-6-6 1-16,-8 2-2 16,-2 4 1-16,-4 9-2 15,1 11-1-15,9 18-4 16,-2 4-31-16,25 28 0 0,8 5 0 15,23 17-1-15</inkml:trace>
  <inkml:trace contextRef="#ctx0" brushRef="#br2" timeOffset="49461.829">2387 5639 94 0,'0'0'36'0,"-14"-15"0"15,14 15-1-15,18-22-32 16,6 8-1-16,7-2 1 16,4 4 0-16,1 7-1 15,-1 5 0-15,-2 7 0 16,-3 15 0-16,-11 9 1 0,-9 12-2 15,-7 11 2-15,-8 10-2 16,-9 8 2-16,1 1-2 16,-3-2 1-16,7-7-1 15,9-12 0-15,8-11-1 16,12-20 1-16,10-19 0 15,14-21 0-15,4-15-1 16,1-16 2-16,0-11-2 16,-5-5 0-16,-9-2 1 15,-9-2-1-15,-8 8 0 16,-11 8 0-16,-6 10 0 15,-1 5 0-15,0 9 0 16,7 4 2-16,9 1-3 16,8 5 1-16,16-1-2 15,9 7-10-15,-6-14-16 0,16 15-13 16,-11-3-1-16,2 5-2 15,-10-1 1-15</inkml:trace>
  <inkml:trace contextRef="#ctx0" brushRef="#br2" timeOffset="52681.0132">3507 5705 96 0,'-3'-23'37'15,"12"11"1"-15,2-5-3 0,8 2-35 16,13 1 0-16,9-8-2 15,14 14-10-15,-1-11-26 16,6 9 2-16,-11 2-3 16,-7 9 2-16</inkml:trace>
  <inkml:trace contextRef="#ctx0" brushRef="#br2" timeOffset="52824.0209">3535 5996 105 0,'-21'11'39'0,"21"-11"1"16,26-20-2-16,15-8-37 15,37-2-36-15,5-5-4 16,14 0 0-16,0 1-3 0</inkml:trace>
  <inkml:trace contextRef="#ctx0" brushRef="#br2" timeOffset="54387.1108">5386 5063 57 0,'14'-12'34'16,"-14"12"-1"-16,0 0 1 16,11-5-29-16,-11 5-1 15,-6 16 1-15,-8 6-1 0,-7 21-1 16,-15 18-1-16,-19 22 1 15,-17 27-1-15,-23 27 0 16,-23 25 0-16,-19 17 0 16,-10 11 1-16,-7 0 1 15,2-5-1-15,8-13 0 16,13-15-4-16,19-30-3 15,31-22-30-15,10-29 0 16,24-19-2-16,10-24-2 16</inkml:trace>
  <inkml:trace contextRef="#ctx0" brushRef="#br2" timeOffset="54838.1366">3967 6603 69 0,'-1'-16'36'16,"1"16"-2"-16,1-22 3 15,-1 22-25-15,3-12-3 0,-3 12-1 16,-5 16-2-16,3 8-1 16,-9 10-2-16,1 12 0 15,-2 8-1-15,-2 9 1 16,-1-1-1-16,1 3 0 15,6-11-1-15,10-13 1 16,15-18-1-16,19-23 0 16,16-25 0-16,20-22-1 15,17-19-3-15,7-24-34 16,27 2-1-16,-7-11-2 15,2 5 0-15</inkml:trace>
  <inkml:trace contextRef="#ctx0" brushRef="#br2" timeOffset="55566.1782">4555 4724 78 0,'-31'9'39'16,"-5"-7"-2"-16,3 11 1 16,-9 5-35-16,5 5-1 15,0 8 2-15,2 8-3 0,-1 9 2 16,2 6-2-16,4 0 1 15,11-3-1-15,13-5 1 16,12-9-1-16,19-16-1 16,22-12 1-16,15-10 0 15,15-11-1-15,11-3 1 16,1 1-1-16,-7 5 0 15,-6 9 0-15,-18 13 0 16,-20 14 0-16,-22 13-1 16,-22 8 1-16,-19 5 0 15,-17 1 0-15,-8-4-1 16,-9-7 1-16,-1-9 0 15,-2-14 1-15,10-16-1 16,7-15 0-16,14-20 1 16,14-17-1-16,13-20 1 0,19-15-1 15,18-12-1-15,14-10 1 16,13-1-1-16,6-3 0 15,6 23-9-15,-10-1-27 16,1 25-2-16,-18 10 0 16,-8 26 0-16</inkml:trace>
  <inkml:trace contextRef="#ctx0" brushRef="#br2" timeOffset="55994.2027">5847 5152 80 0,'20'-3'39'15,"-20"3"-1"-15,8 22 0 16,-16 7-32-16,-1 13-2 15,-5 12-2-15,-5 14-1 16,1 9 2-16,-1 2-2 16,5 1 0-16,3-12-6 15,17 0-29-15,-2-22-2 16,12-9 0-16,2-27-1 15</inkml:trace>
  <inkml:trace contextRef="#ctx0" brushRef="#br2" timeOffset="56145.2113">5780 5495 96 0,'-16'-12'37'0,"1"0"2"16,15 12-1-16,18-4-34 16,16-3-5-16,30 5-34 15,1-9-4-15,21 6 0 16,5-5-2-16</inkml:trace>
  <inkml:trace contextRef="#ctx0" brushRef="#br2" timeOffset="57044.2628">6969 4924 35 0,'-24'-14'30'15,"1"5"4"-15,4-2-4 16,19 11-15-16,-21-12-6 15,21 12 0-15,0 0-4 0,0 0 0 16,14 7-2-16,2 2-1 16,7-1 1-16,5 4-4 15,2 4 4-15,6 2-4 16,2 5 3-16,6 5-2 15,5 5 2-15,-1 5-2 16,5 6 1-16,1 6 1 16,3 1-1-16,6 2 0 15,5 2 0-15,2-2 0 16,2 0 0-16,5 1 0 15,1 2-1-15,0-1 2 16,0 0 1-16,-2 3-1 16,-2 3 1-16,-3 6-1 15,-3 1 1-15,4 3-1 0,-6-3 1 16,1 2-3-16,-1-5 1 15,-1 1-2-15,2-7 2 16,-1-5 0-16,0-3 0 16,0-8 1-16,-3-3-2 15,2-5 2-15,-4-1-2 16,1-7 3-16,-10-2-4 15,-9-7-4-15,2 4-30 16,-20-12-3-16,-5 0 1 16,-20-10-1-16</inkml:trace>
  <inkml:trace contextRef="#ctx0" brushRef="#br2" timeOffset="57712.301">8644 5580 60 0,'-14'-1'36'0,"-9"-4"-1"16,-5 8 1-16,-10-16-27 15,-2 16-5-15,-11-10 2 16,1 7 0-16,-4-3-1 15,-2 2-2-15,-2-3 0 16,-1 3 0-16,-1-1-1 16,6 0 0-16,0 0-1 0,7 2 1 15,4 0-1-15,6 0-1 16,13 2 1-16,6-1-1 15,18-1 1-15,0 0-1 16,0 0 0-16,21 19 0 16,0-1 0-16,4 4 2 15,2 11 0-15,-5 7 0 16,-2 15 0-16,-7 9-1 15,-9 8 1-15,-3 1 0 16,-6 1 0-16,-1-2-2 16,-2-6-2-16,5-12 0 15,14-7-26-15,-2-25-11 16,21-8 1-16,-3-21-2 15,12-6 1-15</inkml:trace>
  <inkml:trace contextRef="#ctx0" brushRef="#br2" timeOffset="58788.3625">9452 4745 76 0,'-9'-19'38'0,"-6"7"-1"16,-17-4 0-16,-7 16-31 15,-8-6-3-15,-9 7 1 16,-2 4-1-16,-1 8 0 16,5 0-1-16,10 5 0 0,8 1 0 15,17 3-1-15,19 1 0 16,14 2-1-16,23-2 1 15,12 2-1-15,8 5 1 16,3 2-1-16,1 3 2 16,-4 5-2-16,-13 4 1 15,-9 3-1-15,-22 3 1 16,-18 2-1-16,-14-1 0 15,-13-5 0-15,-12-6 0 16,-2-9 0-16,-3-11 0 16,1-11 0-16,10-16 0 15,8-14 0-15,16-20 1 16,15-15-1-16,24-15-1 15,12-10 1-15,11-8-1 0,10 2 1 16,6 6-3-16,-4 1-6 16,3 29-28-16,-16 7-2 15,-8 22 0-15,-16 11-2 16</inkml:trace>
  <inkml:trace contextRef="#ctx0" brushRef="#br2" timeOffset="65694.7576">9087 8255 42 0,'7'-12'27'16,"-7"12"2"-16,5-14-1 16,-5 14-24-16,3-9 0 15,-3 9 1-15,0 0 0 16,2-13 1-16,-2 13 0 0,0 0 0 15,0 0-1 1,0 0 0-16,-7 15-1 0,7-15-2 16,-12 21 0-16,3-4-1 15,0 3 1-15,-7 5-2 16,0 4 1-16,-5 2-1 15,1 5 1-15,-7 3-1 16,-1 1 1-16,-6 3-1 16,1 2 0-16,-9 2 2 15,2 3-1-15,-6 2 1 16,-2 5-2-16,-8 3 2 15,-6 8-1-15,-4 4 1 16,-5 4-1-16,0 1-1 16,-9 8 1-16,4 2 1 15,-4 4 0-15,0-1-1 16,0 7 1-16,0-3 0 0,-1 3-1 15,0 1 1-15,-2 4 0 16,-3-3-3-16,0 1 2 16,-6 3-2-16,-5 2 1 15,-2-3-1-15,-7 6 1 16,-6-3-2-16,-5 2 0 15,-4 1 2-15,-4 2-1 16,0-5 1-16,2 1-1 16,10-8 2-16,6-1 0 15,9-7-1-15,11-8-1 16,19-14-2-16,13-21-7 15,29-4-28-15,12-24 0 16,14-19-2-16,28-6-1 0</inkml:trace>
  <inkml:trace contextRef="#ctx0" brushRef="#br2" timeOffset="66176.7851">7345 9939 32 0,'0'0'29'0,"-14"-12"2"16,10 0 0-16,4 12-17 15,2-24-2-15,-2 24-1 16,8-22 0-16,-8 22-2 16,0 0-2-16,17 11 0 15,-19 8-2-15,2 15-1 16,-9 11-2-16,0 15 1 15,-11 9-2-15,0 13 1 16,-3-3-1-16,-1 0 1 16,6-11 0-16,11-7 0 0,17-25 0 15,23-21 0-15,19-26 0 16,28-24-1-16,22-12-2 15,13-19-5-15,17 3-29 16,-8-9-5-16,2 12 2 16,-15 1-3-16</inkml:trace>
  <inkml:trace contextRef="#ctx0" brushRef="#br2" timeOffset="66669.8133">9301 9971 75 0,'-16'-39'39'15,"-13"-1"-3"-15,-12 11 1 16,-10 0-31-16,-6 16-1 16,-11 6 1-16,3 17-2 15,0 4 0-15,8 10-1 16,13 2-2-16,13 3 0 15,20 5 0-15,14 0-1 16,13 3 1-16,14 1-1 16,12 4-1-16,3 1 1 15,1 5 0-15,-3 4 0 16,-8 1-1-16,-11 1 2 0,-16 1-2 15,-11 2 1-15,-16-5 0 16,-8-3 1-16,-13-6-1 16,-4-12 1-16,0-10-1 15,6-14 1-15,8-20 0 16,15-21-1-16,17-16 0 15,17-18-1-15,15-15 2 16,17-10-1-16,11-6 0 16,4-1-3-16,9 17-32 15,-19 1-3-15,-5 22 0 16,-21 14 0-16</inkml:trace>
  <inkml:trace contextRef="#ctx0" brushRef="#br2" timeOffset="67862.8816">5800 11745 29 0,'14'-4'29'0,"-14"4"-6"16,0 0-2-16,15 2-4 15,-15-2-3-15,0 0-3 16,4-12-3-16,-4 12-1 16,0 0-2-16,0 0 1 15,0 0-2-15,0 0-1 16,-10 7 1-16,10-7-2 15,-19 3 0-15,9-3 0 16,-3-2 0-16,3-1-1 16,-3-7 0-16,4 3 2 15,-5-6-1-15,4 0 1 16,-7-3-2-16,1 0 0 0,-2-3 0 15,-2-3 0 1,-7-2 0-16,2-2-2 0,-7-6 1 16,3-3-1-16,-4-6 2 15,-3 0-1-15,-2-7 0 16,0 0 0-16,-5-3 1 15,0-2-1-15,-5 1 0 16,0-4-1-16,-6 2 2 16,1-3 1-16,-7 0-1 15,1-2 1-15,-6-5-2 16,1 2 2-16,-2-6-1 15,0 0 1-15,0 0-1 16,1-2-1-16,0-3 1 16,3 0-1-16,3 3 1 15,0-2 0-15,1 1 0 0,0-1-1 16,-4 1 1-16,4-2-1 15,2 2 1-15,-3 0-1 16,0-1 0-16,4 0 0 16,1 1 0-16,3 2 0 15,1-1 0-15,0 0 1 16,3 1-1-16,-1 0 0 15,2 0 0-15,-1 3 0 16,1 2 0-16,-3 2 0 16,0 2 0-16,0 5 0 15,-2 3-1-15,2 3 1 16,3 6-1-16,2 3 1 15,1 1-1-15,5 6 1 16,5 4 0-16,6 5 0 0,3 0 1 16,6 0-1-16,1 7 0 15,4-1 1-15,1 0-1 16,5 5 0-16,-1-1 1 15,2 3-1-15,-1 0 0 16,7 11 0-16,-8-12 0 16,8 12-1-16,0 0 0 15,-8-12-6-15,8 12-28 16,0 0-4-16,13 18 1 15,-13-18-2-15</inkml:trace>
  <inkml:trace contextRef="#ctx0" brushRef="#br2" timeOffset="68563.9217">3554 9328 69 0,'-5'-17'34'16,"5"17"1"-16,-2-14-1 15,2 14-26-15,2-11-1 16,-2 11-3-16,0 0 1 16,9-4-1-16,-9 4-1 15,7 19 0-15,-6 4-1 16,-5 13 1-16,-7 10 0 15,-4 14-1-15,-7 8 0 16,-2 6-1-16,-4-1 1 0,2-5-1 16,2-8 0-16,9-14 0 15,5-14 0-15,11-17 0 16,12-21 0-16,5-13-1 15,8-18 1-15,4-8 0 16,1-12 0-16,2-5-1 16,-1-6 1-16,0 1-1 15,-4 4 1-15,1 5 0 16,-4 10-1-16,-1 8 1 15,-2 12-1-15,0 11 0 16,0 17 1-16,6 9 0 16,2 12-1-16,7 7-2 15,8 14-5-15,3-9-30 16,20 12-2-16,3-15 1 0,17 9-3 15</inkml:trace>
  <inkml:trace contextRef="#ctx0" brushRef="#br2" timeOffset="69960.0015">6366 11600 45 0,'0'0'32'16,"-10"1"3"-16,10-1-2 15,31 1-23-15,3-8-3 16,25 5-1-16,15-6-1 15,26-1 0-15,11-2-2 16,20-2 0-16,11-4-1 16,15 0-2-16,2 0-3 15,-9-8-19-15,-4 10-13 16,-20 0-2-16,-12 5 0 0,-23-2 0 15</inkml:trace>
  <inkml:trace contextRef="#ctx0" brushRef="#br2" timeOffset="70313.0217">7132 10665 70 0,'10'-11'37'0,"9"9"0"15,19 15 1-15,4 6-34 16,16 19 1-16,6 6-1 16,4 15-2-16,-10 9 1 15,-3 8-3-15,-16 7 1 16,-17 2-2-16,-18-1-1 15,-15-6-2-15,-9 1-20 16,-11-20-13-16,-1-11 0 16,2-18-2-16,8-15 2 15</inkml:trace>
  <inkml:trace contextRef="#ctx0" brushRef="#br2" timeOffset="70585.0373">7839 10772 64 0,'-15'15'37'0,"-1"5"0"15,-8 0 0-15,2 5-30 16,1 2-2-16,13 2-2 15,8-4 2-15,19-3-2 16,10-11-1-16,22-7-4 16,12-8 1-16,9-13-4 15,15-2-31-15,-12-14 0 16,0 3-2-16,-18-10 2 0</inkml:trace>
  <inkml:trace contextRef="#ctx0" brushRef="#br2" timeOffset="70735.0459">8090 10730 85 0,'-41'44'36'0,"7"-1"0"16,11 5 0-16,-1-9-33 16,28-3-6-16,18-1-31 15,4-15-3-15,16-4 0 16,3-10-1-16</inkml:trace>
  <inkml:trace contextRef="#ctx0" brushRef="#br2" timeOffset="70997.0607">8348 10810 82 0,'-36'7'38'0,"11"5"0"15,4 0 0-15,21 4-33 16,0-6-1-16,16 6-1 15,6-4 0-15,8 6-2 16,3 2 1-16,-2 1-2 16,-5 3 1-16,-10 6-2 15,-10-2 1-15,-10 2-1 16,-9-2 1-16,-7-8-4 15,8 1-33-15,-11-21-2 16,23 0 0-16,-15-30-1 0</inkml:trace>
  <inkml:trace contextRef="#ctx0" brushRef="#br2" timeOffset="71140.069">8432 10695 95 0,'0'0'39'15,"19"11"1"-15,-1-8-6 16,1-10-69-16,12 6-4 15,-6-5 0-15,-4 4-1 16</inkml:trace>
  <inkml:trace contextRef="#ctx0" brushRef="#br2" timeOffset="71636.0974">4793 10790 58 0,'2'-17'38'0,"-18"4"-4"16,-12 16 2-16,-24 12-27 16,0 22-2-16,-18 9-2 15,0 20-2-15,-2 5 0 16,15 8-1-16,13 2-1 15,19 1-1-15,25-7-3 0,14-11-34 16,33-7 1-16,11-15-2 16,26-1 1-16</inkml:trace>
  <inkml:trace contextRef="#ctx0" brushRef="#br2" timeOffset="71905.1127">3953 11768 60 0,'-18'7'38'16,"29"4"-2"-16,25-11 3 15,31-5-30-15,23-8-4 16,32 1 1-16,21-5-3 16,16 3 2-16,4 4-9 15,-4-5-20-15,2 14-14 16,-20 1 0-16,-14 10-1 15</inkml:trace>
  <inkml:trace contextRef="#ctx0" brushRef="#br2" timeOffset="72839.1661">4815 11144 21 0,'2'-21'34'15,"-2"21"1"-15,-2-19-2 16,2 19-10-16,-18 5-7 16,14 14-5-16,-18-1-5 15,8 10 0-15,-5 1-3 16,3 4 1-16,0 1-1 15,12-3-1-15,4-7-1 16,14-4 0-16,15-11-3 16,5-17-7-16,15 1-28 15,1-16-1-15,12-1 0 0,-10-12 1 16</inkml:trace>
  <inkml:trace contextRef="#ctx0" brushRef="#br2" timeOffset="72989.1748">5007 11186 72 0,'-39'42'37'15,"-3"0"-1"-15,12 3 1 16,4-7-33-16,15-4-4 16,14 0-5-16,3-16-30 15,26-5 0-15,5-15-2 16,15-8 1-16</inkml:trace>
  <inkml:trace contextRef="#ctx0" brushRef="#br2" timeOffset="73236.1889">5168 11252 76 0,'-39'14'38'16,"9"5"-2"-16,3-9 2 16,13 4-35-16,14-14-1 15,11 18 0-15,12-8-1 16,9-1 1-16,3 1-1 15,1 4 0-15,-3 3 1 16,-8 5-1-16,-10 6-1 16,-13 1 0-16,-9 3-1 15,-8-7-3-15,2 5-32 16,-12-16-1-16,7-6 0 15,-1-18-2-15</inkml:trace>
  <inkml:trace contextRef="#ctx0" brushRef="#br2" timeOffset="73371.1966">5239 11144 85 0,'0'0'38'0,"19"-3"-3"16,4 3-34-16,-1-9-37 15,21 4-4-15,5-14 1 16</inkml:trace>
  <inkml:trace contextRef="#ctx0" brushRef="#br2" timeOffset="74167.2417">5258 11023 62 0,'7'-19'36'15,"9"-1"1"-15,6-11-2 16,15 1-29-16,8-8-3 0,12 0 2 16,4-3-2-16,1 2 0 15,3 2-2-15,-3 5-1 16,-5 2-1-16,-14 6-1 15,-5 5 0-15,-15 3-3 16,-4 11-1-16,-19 5-4 16,0 0-3-16,-12-5-6 15,5 15-5-15,-9-7-9 16,1 4 2-16,1-2 1 15</inkml:trace>
  <inkml:trace contextRef="#ctx0" brushRef="#br2" timeOffset="74347.2524">5853 10595 50 0,'14'4'33'15,"8"8"3"-15,-1 1-2 16,12 16-20-16,0-8-4 16,12 14-4-16,3 1-2 15,7 7-2-15,-2 6-3 16,1 3-6-16,3 10-28 15,-11 2-2-15,-6 5 0 16,-8-2 0-16</inkml:trace>
  <inkml:trace contextRef="#ctx0" brushRef="#br2" timeOffset="74505.2614">6672 11362 77 0,'5'-23'37'16,"-8"-5"-2"-16,2 10-3 15,-6-6-30-15,3-1-2 16,1 14-13-16,0-10-22 15,1 6-1-15,-2-1-1 16,1 4 0-16</inkml:trace>
  <inkml:trace contextRef="#ctx0" brushRef="#br2" timeOffset="76291.3637">9157 8074 27 0,'1'-13'17'16,"-1"13"-2"-16,0 0 0 16,-5-11-2-16,5 11-4 15,0 0-2-15,-10-15-1 16,10 15-2-16,0 0 0 15,0 0-1-15,-7-11 1 0,7 11 0 16,0 0 0-16,0 0-1 16,0 0-1-16,0 0 0 15,0 0 0-15,0 0 0 16,0 0-1-16,0 0 1 15,0 0 0-15,0 0 1 16,0 0 0-16,0 0 0 16,-13 0 0-16,13 0-1 15,0 0 1-15,-14 7-1 16,14-7-1-16,0 0 2 15,-14 5-2-15,14-5 0 16,0 0 0-16,-13 1 0 16,13-1 0-16,-19-1 0 15,4 0 1-15,-1 1-1 0,-7 0 0 16,-4 0 0-16,-3 0 0 15,-6 2 0-15,-2-2 0 16,-6 2-1-16,-7-1 1 16,-8 1-1-16,-10-1 1 15,-5 2 0-15,-9-2-1 16,-9 3 1-16,-9 1-1 16,-7 2 1-16,-9 1-1 15,-7 0 0-15,-4 1 0 16,-6 2-1-16,-8-3 1 15,-3 1 0-15,-6-2-1 16,-1-3 2-16,2 2-2 16,-3-2 1-16,-5-2 0 15,-2-1 0-15,-2 3 1 16,1-2-1-16,-6 2 0 0,-4 3 0 15,-3 0 1-15,4 5-1 16,-4-3 1-16,4 4 0 16,-2-3-1-16,3 5 1 15,10-6 0-15,4-2 0 16,3-2 0-16,4-1 0 15,10-2 0-15,7-1 0 16,4-5 0-16,1 2-1 16,-1 1 1-16,7 1-1 15,3 1 0-15,3 4 1 16,7-1-1-16,3 2 1 15,10 0-1-15,11-2 0 16,19-1-3-16,2-9-32 16,34-2-1-16,10-8 0 0,26-7-2 15</inkml:trace>
  <inkml:trace contextRef="#ctx0" brushRef="#br2" timeOffset="77197.4154">9267 8276 36 0,'10'-14'30'16,"2"0"3"-16,-5 2-1 15,7 9-21-15,-15-9-2 16,1 12-2-16,-18-3-1 16,0 9 0-16,-16-3-3 15,-6 7 1-15,-15-2-2 16,-6 5 0-16,-12-2-1 15,-12 3 1-15,-10-1-1 0,-9 2 0 16,-13 0 0-16,-8 0 0 16,-14 1 0-16,-12 0 0 15,-7 0-1-15,-9 0 1 16,-7-3-1-16,-3 0 1 15,-6-1 0-15,-1 0 0 16,-4-5-1-16,-1 2 1 16,0-2 0-16,-2 2 0 15,-1-1-1-15,-4 5 0 16,0-5 1-16,0 4-1 15,0-3 1-15,0-1 0 16,6-2 0-16,2 1 0 16,4-5 0-16,9-3 0 15,1-2 0-15,7-2 0 16,8-1 0-16,7 1 0 0,-1 1 0 15,2 0 0-15,10 3-1 16,3 2 1-16,10 0-1 16,9 3 0-16,13-3-1 15,9-9-10-15,29 4-26 16,13-9 0-16,23-5 0 15,16-8-3-15</inkml:trace>
  <inkml:trace contextRef="#ctx0" brushRef="#br2" timeOffset="77951.4586">6648 7730 70 0,'13'-12'35'0,"-4"3"0"15,-5-3-1-15,-4 0-33 0,-3 2-1 16,-2-1 0-16,5 11 0 16,-16-15 1-16,3 10 1 15,-1 5 0-15,-1 0 0 16,4 5 1-16,-5-1 0 15,4 7 0-15,-4-2 0 16,-4 6-1-16,2-1 0 16,-7 5 0-16,-3 2-1 15,-5 1 0-15,-9 4 0 16,-5 6 0-16,-11 4 0 15,-4 3-1-15,-8 2 1 16,-4 5-1-16,-6 3 1 16,3 3 0-16,2 0-1 0,2-2 1 15,6-2 0-15,10-7 0 16,14-3-1-16,14-3 1 15,14-9-1-15,16-5 1 16,13-5 0-16,14-4 0 16,15-5 0-16,8 2-1 15,4-1 1-15,2 3 0 16,1 3-1-16,1 4 1 15,-4 4-1-15,0 4 0 16,-2 3 2-16,2 8-2 16,2 0 2-16,-1-2-2 15,5-2 1-15,-1-2 0 16,1-6 0-16,-1 1-1 15,-3-8 0-15,-12-4-1 0,-5 0 1 16,-16-2-1-16,-6 7-2 16,-18-19-7-16,0 29-28 15,-13-18-2-15,0 1 0 16,-7-11-1-16</inkml:trace>
  <inkml:trace contextRef="#ctx0" brushRef="#br2" timeOffset="104691.9881">4970 7320 75 0,'12'-21'35'15,"-4"1"-1"-15,0 5 1 16,-3-1-30-16,-5 16-2 15,7-17 1-15,-7 17-1 16,2 14 1-16,-4 9-1 16,-5 12 0-16,0 11 0 15,-6 11-2-15,3 11 0 16,-7 2 0-16,6 6 0 15,-2-1-1-15,5-7-2 16,8-9-2-16,4-26-11 16,16-7-21-16,5-23-1 15,13-11 0-15,0-21-1 0</inkml:trace>
  <inkml:trace contextRef="#ctx0" brushRef="#br2" timeOffset="104919.0011">5327 7038 90 0,'0'0'37'16,"-8"15"0"-16,1 7 0 16,7 19-32-16,-2 1-2 15,2 12 0-15,1 5-1 16,1 9 0-16,-2 3-1 15,1-4-1-15,4-1-2 16,0-16-14-16,13-2-21 0,-3-16-1 16,15-9 1-16,-2-19-3 15</inkml:trace>
  <inkml:trace contextRef="#ctx0" brushRef="#br2" timeOffset="105228.0187">5745 7396 102 0,'0'0'40'0,"-19"3"1"16,19-3-2-16,-19-4-36 15,19 4-4-15,0 0-4 16,-14-10-31-16,14 10-4 16,14-7 1-16,0 5-2 15</inkml:trace>
  <inkml:trace contextRef="#ctx0" brushRef="#br2" timeOffset="106059.0661">5938 7091 79 0,'0'0'37'15,"27"-22"-3"-15,12 1 2 16,9-12-32-16,16-1-2 15,8-2 0-15,3 5-1 16,-3 2 1-16,-4 6-1 16,-14 13 0-16,-16 13-1 15,-24 12 0-15,-17 14 1 16,-22 9-1-16,-13 12 0 0,-17 3 2 15,-3 1-1-15,4-3 0 16,5-7 0-16,15-10 1 16,18-7-2-16,25-13 2 15,21-11-1-15,16-7 0 16,11-3-1-16,1 0 1 15,-3 4 0-15,-11 8 0 16,-15 10 1-16,-22 6-1 16,-21 14 0-16,-22 6 0 15,-15 6 0-15,-9 4-1 16,-3-10-4-16,14 3-32 15,1-17-3-15,17-9 1 16,17-18-3-16</inkml:trace>
  <inkml:trace contextRef="#ctx0" brushRef="#br2" timeOffset="133039.6095">9385 10344 81 0,'0'0'35'16,"0"0"-1"-16,11 25-8 16,-15-11-24-16,2 7 1 15,-5 1-1-15,2 4 2 16,-2-3-1-16,0 1-1 15,3-6 0-15,2-4 0 16,2-14 0-16,10 2-1 16,4-16 0-16,1-8 0 15,6-2 0-15,-1-5-1 16,0-4 1-16,0 4-1 15,-3-1 1-15,-3 7-1 0,-4 9 0 16,-10 14 1 0,9-12-1-16,-9 12 1 0,-4 15-1 15,2-3 1-15,-2 2-1 16,5-2 1-16,3 2 0 15,5-1-1-15,6-7 1 16,4 1 0-16,6-5 0 16,4-3-1-16,4-5 1 15,3 1-1-15,-4-5 1 16,-1-2-1-16,-3 1 1 15,-4-2-1-15,-7 4 1 16,-1 1-1-16,-16 8 1 16,0 0-1-16,0 0 1 15,0 0-1-15,-8 24 0 16,-2-2 0-16,5 6-1 15,0-2-2-15,11 10-11 0,-6-18-22 16,22 1 0-16,-1-20-2 16,18-10-1-16</inkml:trace>
  <inkml:trace contextRef="#ctx0" brushRef="#br2" timeOffset="133219.6198">10461 9839 94 0,'-18'45'38'15,"-18"10"-3"-15,1 21 3 16,-12 4-36-16,0 4-4 16,9 7-26-16,0-15-8 0,15-1-2 15,2-14 0 1</inkml:trace>
  <inkml:trace contextRef="#ctx0" brushRef="#br2" timeOffset="133525.6373">10571 10213 95 0,'-12'-4'38'0,"-8"4"2"15,2 8-1-15,2 2-37 16,4 5 1-16,6 1-2 15,6 4 0-15,4 3-2 0,7-3 2 16,4-1-1-16,2 3 1 16,-2-3-1-16,-1 1 1 15,-1 0-1-15,-7 3 1 16,-9 2-1-16,-8 3 0 15,-8 4 0-15,-5 2-1 16,-5 5-1-16,-5-12-8 16,11 9-24-16,-9-15-4 15,13-1-1-15,1-19-1 16</inkml:trace>
  <inkml:trace contextRef="#ctx0" brushRef="#br2" timeOffset="136846.8272">2453 10080 81 0,'-4'-27'39'0,"-10"13"-1"15,-15-1-2-15,-6 14-32 16,-15 3 0-16,0 10 0 15,-9 2 0-15,-3 10 0 16,-3 1-1-16,10 3-1 16,11 0-1-16,15 1 1 15,19-4-3-15,15-1 2 16,19-2-3-16,14-3 2 15,17-1-2-15,4 4 2 16,1 1 0-16,-2 8 1 16,-12 7-2-16,-8 9 1 15,-19 9 1-15,-18 4-1 16,-13 3 0-16,-14 1 0 0,-12-10 1 15,-5-8 0-15,-1-17 0 16,3-19 0-16,9-20-1 16,9-20 1-16,14-24 0 15,20-17-2-15,9-7 0 16,13-9-3-16,15 5-4 15,0-5-30-15,13 16 1 16,-7 6-2-16,5 21 0 16</inkml:trace>
  <inkml:trace contextRef="#ctx0" brushRef="#br2" timeOffset="137396.8583">2730 10333 87 0,'0'12'37'16,"0"-12"0"-16,0 0 0 16,-20 21-33-16,11-4-1 15,-5 3-1-15,3 8 0 16,-10 6 0-16,1 3 0 15,0 1 0-15,6-2-1 16,3-8 0-16,4-8 1 16,7-20-2-16,0 0 1 15,27-14-1-15,-8-14 0 16,6-8 1-16,4-7-1 15,-3-1 0-15,0-1 0 0,-3 7 0 16,-5 7 0-16,-5 8 1 16,-4 11-1-16,-9 12 1 15,0 0 0-15,2 23-1 16,-7-4 1-16,0 2 0 15,4-1 0-15,1-5-1 16,5-4 1-16,-5-11-1 16,24 0 1-16,-4-10-1 15,3-2 0-15,0-3 1 16,1-1-1-16,1-1 1 15,-7 5-1-15,-3 4 1 16,-15 8-1-16,14 7 1 16,-14 6-1-16,-6 9 0 0,0 4 0 15,-4 4-1-15,2-3 0 16,3 2-3-16,3-10-5 15,14 0-28-15,1-23-2 16,15-3-1-16,0-21 0 16</inkml:trace>
  <inkml:trace contextRef="#ctx0" brushRef="#br2" timeOffset="137594.87">3445 9963 94 0,'-8'28'35'0,"-9"20"1"16,-20 13-1-16,-1 20-31 15,-8 9-3-15,3 9 0 16,0-4-2-16,7-9 0 0,14-7-6 16,7-23-28-16,30-15 0 15,6-24-1-15,22-17-1 16</inkml:trace>
  <inkml:trace contextRef="#ctx0" brushRef="#br2" timeOffset="137856.8845">3601 10322 93 0,'-20'19'38'0,"-6"-4"1"16,8 10-2-16,-4-7-31 16,15-1-2-16,7-17-1 15,10 19-1-15,12-15 0 16,3 0 0-16,8 1-1 0,0 4 1 15,-4 6-1-15,-6 10 0 16,-12 12 1-16,-10 7-1 16,-17 9 0-16,-9 5 0 15,-9-3-2-15,-6-1 1 16,2-11-3-16,-6-23-31 15,24-7-5-15,-2-24-2 16,21-12-2-16</inkml:trace>
  <inkml:trace contextRef="#ctx0" brushRef="#br3" timeOffset="142910.174">2721 7408 55 0,'10'-7'34'15,"3"2"0"-15,-7-7 0 16,-6 12-19-16,9-18-4 16,-9 18-2-16,0 0 0 15,0 0-3-15,0 22-1 16,-10 8-2-16,-10 7 0 15,-6 8-2-15,-4 7 0 16,-3 4 0-16,-6 1-1 16,1-4 1-16,6-7 0 0,9-1 0 15,8-9-1-15,18-7 1 16,17-12-1-16,16-4 1 15,16-12-1-15,10-6 1 16,17-5-1-16,7-9 0 16,-2-3 0-16,4-3 0 15,-5 7 0-15,-8-5-1 16,-10 4 1-16,-17 5 0 15,-10-1 0-15,-19-2-1 16,-18-1 1-16,-21-2 0 16,-18-8 0-16,-12-4-1 15,-17-1 2-15,-4-4-1 0,-5 0 0 16,3 1 0-16,12 6 0 15,8-3-8-15,28 13-27 16,10-7-2-16,28 9-1 16,15-3-2-16</inkml:trace>
  <inkml:trace contextRef="#ctx0" brushRef="#br3" timeOffset="143372.2005">3468 7546 92 0,'-22'-6'36'0,"10"3"0"15,4-13 0-15,8 16-31 16,12-23-1-16,8 16-1 15,0 3 1-15,4 7-1 16,-1 4 0-16,-1 8-1 16,-4 9 0-16,1 6 0 15,-8 6-1-15,1 0 0 16,-4 6-1-16,1-4 0 15,3-3 0-15,-1-8 0 16,5-7 1-16,2-10-1 16,3-11 1-16,3-10-1 15,1-14 1-15,-1-7 0 16,0-11 1-16,-1-5-1 15,-5-5 0-15,-9-2 1 0,-3 0-1 16,-6 6 0-16,-2 6 0 16,-3 5 0-16,1 10-1 15,4 6 1-15,7 6-2 16,12 5-2-16,9 15-9 15,-2-9-21-15,15 17-7 16,-9-5 0-16,11 15-1 16</inkml:trace>
  <inkml:trace contextRef="#ctx0" brushRef="#br3" timeOffset="143589.2129">4114 7553 97 0,'0'0'40'15,"-2"-22"1"-15,16 13-3 16,-1-4-28-16,10-4-8 16,6 1 0-16,4 2-2 15,0 7-2-15,-8-2-8 16,7 17-27-16,-21 0-2 15,-2 13 1-15,-14 0-2 16</inkml:trace>
  <inkml:trace contextRef="#ctx0" brushRef="#br3" timeOffset="143725.2207">4115 7754 103 0,'0'11'39'0,"0"-11"0"16,25-7 0 0,7-10-35-16,13-6-5 0,21 2-33 15,-3-6-4-15,10 0-1 16,1-1-2-16</inkml:trace>
  <inkml:trace contextRef="#ctx0" brushRef="#br3" timeOffset="145284.3098">6881 7209 70 0,'2'-13'35'15,"-2"13"0"-15,0 0-1 16,-19 8-28-16,11 11-2 0,-3 4-1 15,-3 9 0-15,-4-3 0 16,7 6 0-16,-4-6-1 16,7-1 0-16,-2-11 0 15,13-3 0-15,-3-14 0 16,21-8 0-16,-4-8-1 15,7-10 0-15,2-4 1 16,2-3-2-16,1-6 1 16,-2 0 0-16,-4 4-1 15,-2 6 0-15,-7 5 1 16,-2 5 0-16,-8 8-1 15,-4 11 1-15,0 0 0 16,-2 11-1-16,1 3 1 16,1 2 0-16,0 0 1 15,8 0-2-15,4-5 2 0,9-5-1 16,4-9 0-16,6-8 1 15,5-9-2-15,6-5 1 16,0-4 0-16,-4-1 0 16,-2 1 0-16,-8 6 0 15,-8 10 0-15,-1 10 0 16,-19 3-1-16,5 32-1 15,-16 1 2-15,-4 8-2 16,-2 6 0-16,-1 1-1 16,3 0-1-16,4-11-5 15,19-4-28-15,-8-33-2 16,36 11-2-16,-5-31 0 15</inkml:trace>
  <inkml:trace contextRef="#ctx0" brushRef="#br3" timeOffset="145476.3203">7929 6741 88 0,'-31'44'37'0,"-20"13"0"16,-6 19-1-16,-11 4-26 15,5 2-9-15,5 0 0 16,8-11-3-16,23-3-7 15,7-22-28-15,31-9 1 16,14-24 1-16,22-9-3 16</inkml:trace>
  <inkml:trace contextRef="#ctx0" brushRef="#br3" timeOffset="145752.3363">8119 7065 100 0,'-39'3'38'0,"5"17"1"15,-11 2-1-15,5 8-32 16,3-4-1-16,11 0-2 15,12-4 0-15,15-1-2 16,16-6 1-16,13-8 0 16,6-1-1-16,1 2 0 15,-4 2 0-15,-8 4 0 16,-15 8 0-16,-15 4-1 15,-18 8 1-15,-11 3-1 16,-5-1-2-16,-9-1-1 16,8 5-11-16,-2-27-11 0,30 3-15 15,12-16-1-15,20-12-1 16,16-13 0-16</inkml:trace>
  <inkml:trace contextRef="#ctx0" brushRef="#br3" timeOffset="146712.3913">9032 7242 76 0,'-6'-20'36'0,"6"20"-2"16,-27-11 2-16,16 11-29 16,-16-3-2-16,6 11 0 15,-8 2 0-15,3 8 0 16,-7 4-1-16,8 10 0 0,-7 4 0 15,13 9-1-15,0-1-1 16,10 5 1-16,8-5-2 16,11-3 1-16,10-14-1 15,12-11 0-15,10-14 0 16,6-15 0-16,4-16-1 15,4-7 1-15,1-10-1 16,-9-7 1-16,-7 4-1 16,-12-1 1-16,-14 2-1 15,-15 6 1-15,-10 6-1 16,-12 10 1-16,-7 6-1 15,-5 6 1-15,3 7-1 16,3 9 0-16,7 2 0 0,11 8-2 16,10-12 3-16,15 17-3 15,13-11 3-15,11-1-3 16,11-5 3-16,5 0-1 15,1-2 1-15,-1 1-1 16,-5 3 1-16,-11 4 1 16,-9 6-2-16,-10 3 2 15,-13 11-2-15,-8 5 2 16,-12 11-2-16,-2 3 2 15,-4 1-2-15,0 2 0 16,1-3 0-16,8-5 0 16,5-12 0-16,14-12 1 15,11-17-1-15,8-15 0 16,11-13 1-16,5-9-1 0,1-7 1 15,2-4-1-15,-4-2 1 16,-4 7 1-16,-9 10-2 16,-10 7 0-16,-9 14 0 15,-11 13 0-15,0 0 0 16,-11 29 0-16,2-2 0 15,-4 7 0-15,7 1 0 16,6 0 0-16,9-9-4 16,13-12-1-16,21-5-8 15,4-25-5-15,24 1-9 16,-12-23-13-16,19-5 1 15,-11-16-2-15,2-1 3 16</inkml:trace>
  <inkml:trace contextRef="#ctx0" brushRef="#br3" timeOffset="146864.4002">10303 6761 103 0,'-19'6'36'15,"-11"14"2"-15,1 28-1 16,-8 1-32-16,9 23-5 16,0 5 2-16,7 4-2 15,5 5-1-15,1-17-13 16,15 4-22-16,-3-15-3 15,7-8 2-15,-6-21-1 16</inkml:trace>
  <inkml:trace contextRef="#ctx0" brushRef="#br3" timeOffset="147007.4083">10034 7235 91 0,'-1'-38'39'0,"2"-1"-1"16,13 17 1-16,5 1-25 16,20 11-11-16,12 14-11 15,4-3-28-15,25 13-2 16,5-8-1-16,19 4-1 15</inkml:trace>
  <inkml:trace contextRef="#ctx0" brushRef="#br3" timeOffset="147313.4259">11410 6829 110 0,'-32'-44'38'0,"-1"13"2"15,-7-2-2-15,-7 15-35 16,7 15 0-16,-4 20-1 16,-5 19 0-16,-3 19 1 15,-1 25-2-15,5 13-1 16,2 7 1-16,9 12-2 15,9-1 1-15,14-6-1 16,12-10-1-16,11-15-3 16,23-9-13-16,-11-32-14 15,17-7-8-15,-7-28 0 16,2-11-1-16</inkml:trace>
  <inkml:trace contextRef="#ctx0" brushRef="#br3" timeOffset="148477.4925">10874 7341 101 0,'-20'-12'40'15,"20"12"0"-15,-2-12 0 16,24 8-34-16,8-5-1 16,14-1-2-16,6-1 0 15,8 2-1-15,-2 1 0 16,1 5 0-16,-8 1-1 15,-8 9 0-15,-14 5-1 16,-11 5 1-16,-13 6-1 16,-13 6 1-16,-6 3-1 15,-7 4 0-15,-1-3 0 16,-1 1 0-16,4-6 0 0,5-3 0 15,6-12-1-15,10-13 1 16,0 0 0-16,11-20 0 16,8-8 0-16,1-7 0 15,3-9 0-15,0-2 0 16,1-4 0-16,-1 6-1 15,-4 3 2-15,-4 6 1 16,-2 10-2-16,-3 6 0 16,3 7 0-16,2 9-1 15,3 3 1-15,6 3 0 16,5 0 0-16,5 8-2 15,5-8 2-15,0 2 0 16,0-4 0-16,-6 1 0 16,-4-1 0-16,-7-1 0 0,-8 4-1 15,-14-4 2-15,-4 12-2 16,-11 1 3-16,-11 4-3 15,-3 6 2-15,-9 7-1 16,5 1 1-16,-1 5-1 16,6 2 0-16,13-2 1 15,12-5-1-15,12-8 0 16,11-5 0-16,15-14 0 15,6-7 0-15,8-11-1 16,-3-9 1-16,-2-9 0 16,-2-7-1-16,-13-1 2 15,-2-3-1-15,-13 3 0 16,-12 1 2-16,-7 9-1 15,-2 3 1-15,-5 8-2 0,-2 11 0 16,0 3 0-16,14 5-1 16,-6 13 1-16,6-13-1 15,17 22 0-15,0-14-1 16,7 1 3-16,6-6-1 15,1-5 1-15,4-3 1 16,0-1-2-16,-6 1 3 16,-1-5-3-16,-6 5 0 15,-5-2 0-15,-4 8 0 16,-13-1 0-16,0 15 0 15,-14 0 0-15,0 2 0 16,-5 5 0-16,3 3-3 16,-1 1 2-16,3-3 2 0,9-2-1 15,10-7 0-15,9-8 0 16,9-8 0-16,6-8 0 15,7-8 0-15,1-9 1 16,2-6 1-16,-2-2-2 16,-1 0 0-16,-10 1 0 15,-5 5 0-15,-6 4 0 16,-6 7 0-16,-9 18 0 15,0 0 0-15,0 0 0 16,2 16 0-16,-2 5 0 16,3 0 0-16,6 0 0 15,5-4 0-15,4-3 0 16,7-8 0-16,1-8 0 15,5-3 0-15,-3-8 0 0,-3 2 0 16,-2-2 0 0,-5 6 0-16,-4 1 0 0,-14 6 0 15,9 22 0-15,-12 0 0 16,-6 10 0-16,-2 3 0 15,3 12-10-15,-9-10-6 16,12 17-3-16,-9-26-3 16,27 17-9-16,-8-27-7 15,29 0-6-15,13-15 4 16,23-14 6-16</inkml:trace>
  <inkml:trace contextRef="#ctx0" brushRef="#br3" timeOffset="148867.5148">13353 6626 102 0,'0'0'37'0,"-15"20"2"0,1 13-1 15,-11 10-34-15,4 12-2 16,-4 7 0-16,5 12-3 15,-7 3 1-15,3 2-1 16,5-4 0-16,5-7-2 16,9-2-9-16,-2-22-27 15,16-5 0-15,-2-21 2 16,15-9-3-16</inkml:trace>
  <inkml:trace contextRef="#ctx0" brushRef="#br3" timeOffset="149050.5252">13099 7080 111 0,'-16'4'40'0,"6"-3"-1"16,10-1-1-16,26 1-35 16,8-7-3-16,14-3-1 15,11-13-3-15,21 8-18 16,-1-20-16-16,9 0 1 15,-7-11-2-15,4 0 0 16</inkml:trace>
  <inkml:trace contextRef="#ctx0" brushRef="#br3" timeOffset="149383.5443">13865 6553 107 0,'-24'10'38'0,"-17"7"3"16,-1 21-2-16,-5 7-33 16,3 13-1-16,-4 5 0 15,8 6 0-15,0 1-2 16,10 2-2-16,8-6 0 0,13-11-2 15,4-6 1-15,10-13-1 16,4-10 1-16,8-12-2 16,8-14 2-16,6-8 1 15,4-14 1-15,1-4 0 16,-2-4 1-16,0 0-3 15,-4-1 0-15,-6 8 0 16,-5 9 0-16,-7 8 0 16,-5 20 0-16,-7 5 0 15,-3 13-2-15,1 0-6 16,8 14-7-16,-11-16-7 15,24 15-10-15,-14-17-11 16,19-6 0-16,-1-16 1 16,10-2 2-16</inkml:trace>
  <inkml:trace contextRef="#ctx0" brushRef="#br3" timeOffset="149741.5648">14019 7070 107 0,'-12'7'41'0,"-5"-4"0"16,12 12 0-16,5-15-35 15,9 23-1-15,11-20-2 16,8-1 0-16,4-2-1 16,10-7-1-16,-1-4 0 15,-2-7 0-15,-5-1-1 16,-6-7 0-16,-9 0 1 15,-10 2-1-15,-6-1 0 0,-10 3 0 16,-8 7 2-16,-9 7-2 16,-5 12 0-16,-4 8 0 15,0 12 0-15,1 9 0 16,4 6 0-16,12 2 0 15,9-2 0-15,16-7-2 16,21-4 0-16,14-16-4 16,24 0-8-16,-5-29-6 15,18 6-6-15,-17-16-13 16,7 2-2-16,-20-7-1 15,-12 9 1-15</inkml:trace>
  <inkml:trace contextRef="#ctx0" brushRef="#br3" timeOffset="150459.6058">13321 7679 76 0,'10'-13'38'0,"4"5"-1"15,-5-7 2-15,5 9-32 16,-14 6 0-16,10-1-3 16,-15 12 0-16,-1 10 0 15,-12 8-1-15,-2 6-1 16,0 3 0-16,0 3 0 15,3-3 0-15,7 2 0 16,7-15-1-16,12-9 1 16,13-12-1-16,12-11 0 15,11-13-1-15,3-8 1 16,9-6-1-16,-5-11 0 0,1 3 1 15,-6 2-1-15,-10 4 1 16,-13 11-1-16,-12 8 0 16,-12 17 0-16,0 0 0 15,-21 16 0-15,6 10 0 16,-3 7 0-16,4 5 0 15,9 2 1-15,5 0-1 16,9 2 1-16,10-14 0 16,9-4 0-16,5-13 0 15,8-8 0-15,3-15 0 16,2-6 0-16,-3-11 0 15,-2-10-1-15,-4-4 0 16,-10 0 0-16,-2-1-1 16,-8 6-2-16,-4 7-1 0,-9 6-2 15,7 18-8-15,-12-6-4 16,15 29-10-16,-14-16-13 15,23 28 1-15,-7-13 0 16,16 7 2-16</inkml:trace>
  <inkml:trace contextRef="#ctx0" brushRef="#br3" timeOffset="150869.6293">14464 7659 95 0,'-14'-21'39'0,"-3"10"2"15,-16-3-1-15,5 13-33 16,-15 3-2-16,4 11-1 0,-6 7 0 15,5 8-1 1,7 5 0-16,6 2-1 0,12 3-1 16,10-3 0-16,13-4 0 15,11-8 0-15,15-9-1 16,5-7 1-16,6-12-1 15,5-8 0-15,-1-9 0 16,-4-8 0-16,-7-3 1 16,-6-5-1-16,-11 4 0 15,-6 5 0-15,-11 8 0 16,-10 7 0-16,-8 14 0 15,-4 11 0-15,-4 11 0 16,1 6 0-16,4 9-1 16,7 1 0-16,10-2-1 0,8-6-2 15,15-7-1-15,5-16-6 16,21 2-4-16,-11-28-6 15,26 6-8-15,-16-24-10 16,14-7-2-16,-9-16 3 16,5-5 2-16</inkml:trace>
  <inkml:trace contextRef="#ctx0" brushRef="#br3" timeOffset="151248.6509">15067 7220 100 0,'14'-32'42'16,"-16"10"0"-16,2 22-2 16,-30 24-31-16,5 20-2 15,1 13-3-15,-6 14-2 16,0 9 0-16,2 1-1 15,6 3-1-15,8-6 1 16,8-9-2-16,8-17 0 0,17-17-2 16,6-23-2-16,19-13-2 15,1-26-3-15,19-8-6 16,-15-34-7-16,22 0-11 15,-19-20-6-15,9 10 8 16,-10-6 33-16,-17 6 6 16,-9 23 3-16,-17 7 6 15,6 40 7-15,-31 10 12 16,5 36 7-16,-15 10-7 15,-4 27-30-15,1 11-2 16,8 3-3-16,-1 2 0 16,7-3 0-16,9-8 0 15,5-17-8-15,14-6-5 16,-5-31-3-16,16 3-6 0,-23-28-7 15,38-12-8-15,-20-14-7 16,-2-13 0-16,-4-10 7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760236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every opportunity to get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amount of work needing done in the break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ANZAC day is Paige’s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19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6642662"/>
              </p:ext>
            </p:extLst>
          </p:nvPr>
        </p:nvGraphicFramePr>
        <p:xfrm>
          <a:off x="533400" y="533400"/>
          <a:ext cx="8094663" cy="56491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Start of the practical exam on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9280" y="308520"/>
              <a:ext cx="6615720" cy="5806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880" y="297000"/>
                <a:ext cx="6634800" cy="582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237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2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2159</TotalTime>
  <Words>234</Words>
  <Application>Microsoft Office PowerPoint</Application>
  <PresentationFormat>On-screen Show (4:3)</PresentationFormat>
  <Paragraphs>44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108</cp:revision>
  <dcterms:created xsi:type="dcterms:W3CDTF">2006-08-16T00:00:00Z</dcterms:created>
  <dcterms:modified xsi:type="dcterms:W3CDTF">2014-04-17T03:27:57Z</dcterms:modified>
</cp:coreProperties>
</file>