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93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1:08:59.63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10031 5830 98 0,'-25'72'39'15,"-13"0"3"-15,4 5-3 0,5-17-35 16,22-26-1-16,37-53-3 15,93-61 3-15,32-71-5 16,69-66 1-16,110-42-27 16,12-63-12-16,45-27-1 15,2-20-1-15,-8 12 1 16</inkml:trace>
  <inkml:trace contextRef="#ctx0" brushRef="#br0" timeOffset="3519.2013">7608 3607 86 0,'-53'-47'36'0,"-6"5"1"16,-21-11-5-16,3 13-23 15,-15 3-4-15,1 16-1 16,-7 13-1-16,-1 21 0 15,-6 25-2-15,-4 26-1 16,0 26 1-16,-4 21 0 0,10 10-1 16,8 13 0-1,12 2 0-15,28 4 0 0,30-9 0 16,39-12 1-16,40-22-1 15,38-20 0-15,46-26 1 16,35-32 0-16,29-36 0 16,19-37 0-16,3-34 1 15,1-27 0-15,-21-29 0 16,-26-19 0-16,-45-11 0 15,-47-8 0-15,-57-3 0 16,-53 11 1-16,-54 20-2 16,-46 27 0-16,-38 38 0 15,-22 39 0-15,-15 48-3 16,-4 37-6-16,21 56-10 15,5 3-11-15,54 25-8 16,23-9-5-16,51-8-2 0</inkml:trace>
  <inkml:trace contextRef="#ctx0" brushRef="#br0" timeOffset="21221.2138">11094 7657 22 0,'2'-13'28'16,"-2"13"3"-16,0-12 1 15,0 12-13-15,-6-22-8 0,6 22-2 16,-1-29 1-16,1 29 1 16,-3-20-1-16,7 32-2 15,-11 12 0-15,4 32-2 16,-17 11-1-16,3 15 0 15,-6-6-1-15,13-7 0 16,20-29-1-16,35-44 0 16,46-64 0-16,60-57 0 15,63-60 0-15,58-47-10 16,57-15-13-16,4-37-17 15,10 9-4-15,-36 11-1 16,-35 40-3-16</inkml:trace>
  <inkml:trace contextRef="#ctx0" brushRef="#br0" timeOffset="23063.3191">11874 9454 52 0,'23'-13'35'0,"-23"13"-1"0,15-6 1 15,-15 6-18-15,10 20-8 16,-11 6-3-16,2 12 0 16,-4 3 1-16,3 6 0 15,-4-10 0-15,14-11 0 16,18-35-3-16,30-39 0 15,39-56 1-15,53-48-2 16,58-46-4-16,48-44-7 16,95-8-15-16,-38-32-16 15,10 8-3-15,-32 15-1 16,-31 34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1:09:08.81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8300 13531 21 0,'0'0'29'0,"-17"-7"-12"0,1-9 5 16,16 16-2-16,-36-24-9 16,20 17-2-16,-14-9-1 15,3 8-2-15,-10-10-1 16,4 7 0-16,-13-5-2 15,2 1 1-15,-8-1-1 16,-1 1-1-16,-4-5 1 16,-2 5 0-16,-5-2-1 15,0 6 0-15,-5-1-1 16,-1 5 1-16,-5 2-1 15,1 5 0-15,-3 2-1 16,-2 4 1-16,0 2 0 16,0 0 0-16,-1 1-1 15,4 3 0-15,1 1 1 16,-1 2-1-16,1 1 1 0,2 5-1 15,1 3 0-15,-1 8 1 16,2-1-1-16,-2 10 0 16,3 0 0-16,2 4 1 15,2 0-1-15,4 0 1 16,6-2-1-16,3-3 0 15,11-7 0-15,8 1 0 16,7-5 0-16,8-2 0 16,6 0-1-16,7-3-1 15,3 0 1-15,6 5 0 16,3-1 1-16,1 2-1 15,2 0 1-15,-1 2-1 16,5 0 1-16,3 0 0 16,2 1 0-16,1-2 0 0,8-1 0 15,5-3 1-15,4 0-1 16,6-1 0-16,9-3 0 15,4 0 0-15,7-2 0 16,3 0 0-16,4-1 0 16,5 1 1-16,2-4-1 15,1 0 0-15,6 0 0 16,3-5 1-16,5-3-1 15,3 0 0-15,4-7 0 16,2-2 1-16,7-2-1 16,1-3 0-16,1-1 1 15,0-2-1-15,-5 2 1 16,5-1-1-16,-6-2 0 0,-1 2 1 15,-5-1-1-15,1-1 0 16,-7-5 1-16,0-2-1 16,-5-4 0-16,0-3 0 15,-7-4 1-15,-1-4-1 16,-8-3 1-16,-5-4-1 15,-10-1 1-15,-4 1-1 16,-11-5 1-16,-7 3-1 16,-7-6 1-16,-8-1 0 15,-7-2 0-15,-9-5 0 16,-6-3 0-16,-9-2 0 15,-10-1 0-15,-12 2 0 16,-11 2 0-16,-20 7-1 16,-19 7 1-16,-14 9-1 0,-23 6 1 15,-9 8-1 1,-10 4 0-16,-4 0 0 0,11 4-3 15,6-16-12-15,37 9-26 16,14-13 2-16,31-1-4 16,20-7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00:26:56.30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17419 1130 37 0,'-6'-47'29'16,"6"47"-7"-16,0 0 3 15,0 0-13-15,0 0-2 0,0 0-1 16,0 0-1-16,0 0-2 15,0 0-1-15,0 0-1 16,0 0 0-16,-71-16-3 16,72 49 0-16,-3 12 0 15,1 12-1-15,-4 11 1 16,1 17-1-16,-2 11-1 15,1 16 1-15,-2 4-1 16,-2 14 1-16,0 14-1 16,-3 18 2-16,-3 13-1 15,-1 14 1-15,-4 17 0 16,-2 13 1-16,1 17 0 0,-1 13 0 15,4 11-1 1,3 7 1-16,2 14-2 0,5 9 1 16,5 2-2-16,3 9 2 15,6 3-2-15,1 6 3 16,4 9-1-16,-1 8-2 15,-1 5 4-15,-4 61-3 16,-4-19 3-16,-7 17-3 16,-4 23 2-16,-7 28-2 15,-7 15 0-15,-6 60 0 16,1-29 2-16,-7-22-3 15,5 78 3-15,-1 34-3 16,7-28 2-16,3 8-3 16,4 7 1-16,7-5 0 15,3 24-5-15,7-12 3 16,2-51-5-16,4-52 0 15,-2-239-16-15,3 6-13 0,-1-32-3 16,2-4 2-16</inkml:trace>
  <inkml:trace contextRef="#ctx0" brushRef="#br0" timeOffset="645.0368">18893 1654 48 0,'-1'48'32'15,"-21"14"-7"-15,-15 27 2 16,-29 21-13-16,-7 29-5 16,-31 21-1-16,-16 33 0 15,-21 22-1-15,-16 29-1 0,-17 14-1 16,-6 12-1-16,0-6-1 15,6-10-4-15,21-21-5 16,19-45-29-16,35-35-2 16,34-50-1-16,40-47 1 15</inkml:trace>
  <inkml:trace contextRef="#ctx0" brushRef="#br0" timeOffset="940.0538">18982 4046 48 0,'-45'98'32'16,"-24"14"2"-16,-5 21-4 15,-33 6-17-15,-11 33-4 16,-28 15 1-16,-1 19-3 16,-19 10 1-16,2 8-4 15,-2-5 1-15,13-8-2 16,21-15-3-16,22-30-2 15,45-23-32-15,21-32 0 16,38-27-2-16,26-26 0 16</inkml:trace>
  <inkml:trace contextRef="#ctx0" brushRef="#br0" timeOffset="1240.071">19066 6545 50 0,'27'58'31'0,"-24"19"-2"16,-24 9 3-16,-23 9-27 16,-10 17 0-16,-25 11 1 15,-8 22 1-15,-26 7 2 16,-10 22-3-16,-21 6 0 15,-3 17-1-15,-7 6 0 16,-1 8-1-16,-2-7 0 0,15-4-2 16,12-17-1-16,25-17-2 15,25-21-2-15,18-33-12 16,35-17-22-16,17-31 2 15,35-23-2-15,15-23 1 16</inkml:trace>
  <inkml:trace contextRef="#ctx0" brushRef="#br0" timeOffset="1523.0872">19374 9053 39 0,'-44'113'31'0,"-34"17"2"0,-22 19-1 16,-23 21-12-16,-20 3-14 16,-8 22 1-16,-21-3-4 15,-3 15 1-15,-5-5-3 16,1 2 1-16,-3-11-2 15,13-1 3-15,8-16-3 16,19-10-2-16,23-16 1 16,20-17-3-16,36-17-29 15,19-27-2-15,34-19 0 16,21-29-3-16</inkml:trace>
  <inkml:trace contextRef="#ctx0" brushRef="#br0" timeOffset="1818.104">19155 11553 54 0,'-2'73'33'15,"-33"17"0"-15,-30 18 0 16,-26 13-28-16,-21 16-2 15,-23 8-1-15,-9 22-2 16,-18 5 3-16,-7 11-1 16,-9 9 0-16,0 5-1 15,-4-1-1-15,8 1 1 16,11-2-2-16,17-12 1 15,18-18-3-15,20-18 1 16,36-22-9-16,19-34-23 0,37-23-1 16,23-28-1-16,26-24 0 15</inkml:trace>
  <inkml:trace contextRef="#ctx0" brushRef="#br1" timeOffset="7737.4426">10296 1516 28 0,'10'2'24'0,"-10"-2"3"16,0 0-1-16,14 8-20 15,-14-8-2-15,14 9 0 16,-14-9 1-16,17 13-1 16,-17-13 1-16,15 13-1 15,-15-13 0-15,20 18 0 16,-20-18 0-16,23 25-3 15,-12-12 2-15,2 3-3 16,4 3 2-16,0 2-2 16,2 0 0-16,0 3 0 15,2 3 0-15,2-1 1 16,2 5-1-16,1 4 0 15,2 0 1-15,1 3-1 0,1 2 0 16,5 1 0-16,1 1 1 16,1 3-1-16,0 0 0 15,5 3 1-15,3 1-1 16,0 2 1-16,5 2-1 15,2-2 2-15,2 1-2 16,8 4 1-16,0 3 0 16,4 1 0-16,0-1-1 15,3 4 2-15,0 0-2 16,3 3 1-16,-5 2 1 15,6 3-1-15,-1-3-1 16,3 2 0-16,2-1 1 16,6 0-1-16,-2 3 1 0,3-2-1 15,6 1 0-15,-1 2 0 16,-1 1 1-16,5 4 0 15,-2 1-1-15,2 1 0 16,1 1 0-16,-1 4 0 16,-1-2-1-16,2 5 1 15,-2-1 0-15,0-2-1 16,-1 0 1-16,0-1 0 15,2 2 2-15,-4-2-2 16,1 0 1-16,0 0 0 16,1-1 0-16,-1 1 0 15,0 0 0-15,1-4-1 16,1 4 0-16,-3-4 3 15,0-5-2-15,-1-1 0 16,-2-6 1-16,-2-1-2 16,-4 1 2-16,3-3-1 0,-2-2 0 15,1 0-2-15,-4 1 1 16,-1-3 0-16,1 0 0 15,-8-1 0-15,2-1 0 16,-6-2 2-16,-4-5-2 16,-1 1 1-16,0-3-1 15,1-1 2-15,2-4-2 16,-3 1 2-16,0-3-2 15,-2-3 0-15,1 0 0 16,-3-3 1-16,-4 1-1 16,-6-4 0-16,1 1 1 15,-6-3-1-15,2-1 0 0,-3 0 0 16,0-2 0-16,-6-2 1 15,5-4-1-15,-4 0 0 16,0-4 0-16,-2 3 0 16,1-1 0-16,-4-2-1 15,-3-1 1-15,4-1-1 16,-6-1 1-16,-1 2-1 15,-3 0 1-15,0-1-1 16,-3 3 1-16,0 1 1 16,0 2-1-16,1 0 0 15,-1 0 0-15,-1 0 0 16,4-2 0-16,-1-6 0 15,-1-1-1-15,-2-9-3 16,7 4-31-16,-13-8 1 16,1 1-2-16,-13-2-1 0</inkml:trace>
  <inkml:trace contextRef="#ctx0" brushRef="#br1" timeOffset="8678.4964">13277 5168 37 0,'-4'-11'29'0,"-1"-2"0"16,5 13 0-16,13-10-22 15,-13 10-2-15,26-8-1 16,-6 10-1-16,9 8 0 16,4 7-1-16,5 4 1 15,5 7-2-15,9 7 1 16,0 3-1-16,5 6 1 15,-1-2 0-15,3 2 1 16,1 0-1-16,-1-5 4 16,-4-8-4-16,1-5 2 15,-4-17-1-15,4-7-1 16,-9-12 1-16,1-6-2 0,-8-17 1 15,-4-8-2-15,-9-15 2 16,-8-13-3-16,-4-11 1 16,-10-10 3-16,-6-16-3 15,-6-3 1-15,-5-7-1 16,-6 4 1-16,-1 7-1 15,-2 14 0-15,1 19-4 16,-5 12-31-16,16 27 0 16,-1 8-2-16,10 25 0 15</inkml:trace>
  <inkml:trace contextRef="#ctx0" brushRef="#br1" timeOffset="10023.5734">17250 7501 0 0,'0'0'18'0,"12"-12"-2"15,-12 12-2-15,11-10-2 0,-11 10 0 16,11-8-3-16,-11 8 1 16,0 0-1-16,7-18 0 15,-7 18 0-15,0 0-1 16,0 0 0-16,0 0 0 15,-11-4-1-15,-1 3-1 16,12 1-2-16,-15 8-1 16,15-8-1-16,-19 11 0 15,19-11-1-15,-16 12 0 16,5-1 1-16,-4-1-2 15,0 4 1-15,-4 4-1 16,-5 5 0-16,-9 9 0 16,-8 6 1-16,-8 5-1 15,-10 8 1-15,-10 5 0 16,-9 3-1-16,-8 4 2 15,-2 1-2-15,-7 1 2 0,-1 1-1 16,-5-2 1-16,-1 5-1 16,-6-3 0-16,4 1 0 15,-5 0 1-15,-3 2-1 16,2 0 1-16,-5 2-2 15,-7-2 1-15,4 5-1 16,-1-3 1-16,-1 5-1 16,-3 3-1-16,0-1 1 15,-3 3 0-15,-3 1-1 16,2 2 1-16,2 2 1 15,-3 2-1-15,-6 3 2 16,2 1-2-16,-2-1 1 16,2 6-2-16,4-3 2 0,-4 1-2 15,0 1 2-15,3-4-2 16,4-2 1-16,7-4-1 15,4-2 2-15,3-7-2 16,2-3 1-16,4-7 0 16,6-5-2-16,3-3 2 15,1-5-2-15,4-2 2 16,4-3-1-16,-4-4 1 15,10-1-1-15,1-2 2 16,5-4-1-16,4-5 1 16,4 0-1-16,7-3 0 15,8-7 0-15,4-3 0 16,8-6-1-16,10 0 1 15,3-7-1-15,12-1 0 0,1-4-1 16,14-2-1-16,-11-5-10 16,11 5-22-16,0 0-1 15,5-16-1-15,-1 5 0 16</inkml:trace>
  <inkml:trace contextRef="#ctx0" brushRef="#br1" timeOffset="10805.6181">11539 11279 4 0,'0'0'23'16,"9"14"-2"-16,-9-14-2 15,0 11-19-15,0-11-2 16,0 0-1-16,0 0 1 15,0 0 0-15,0 0 1 0,0 0 2 16,0-12 2-16,0 12 2 16,0 0 1-16,-19-17 2 15,19 17 1-15,-24-1 0 16,15 7 0-16,-14-6 0 15,5 12-1-15,-12-5 0 16,2 10 0-16,-11-6-1 16,2 9-1-16,-13-2-1 15,5 9 0-15,-15-1-1 16,4 7 0-16,-3-2-1 15,3 2 0-15,3-3-1 16,9-1 0-16,13-5-4 16,5-14-26-16,26-10-6 0,0 0-3 15,14-4 1-15</inkml:trace>
  <inkml:trace contextRef="#ctx0" brushRef="#br1" timeOffset="11389.6515">13091 9852 78 0,'-2'29'37'0,"-9"4"-1"16,-10 1 0-16,-8 13-36 16,0 3-1-16,-1 8 2 15,0 5-2-15,-5 7 3 16,1 7-2-16,0-1 3 15,5-2-2-15,10-8 3 16,10-11-1-16,21-15 0 16,17-22-1-16,21-18 0 15,20-25 0-15,18-11-2 16,17-10 0-16,15-9-4 15,16 3-33-15,-8 2 0 16,1 11-2-16,-8 8 0 16</inkml:trace>
  <inkml:trace contextRef="#ctx0" brushRef="#br1" timeOffset="12419.7104">15599 8734 53 0,'4'-13'34'0,"1"1"-1"15,-4-1-2-15,-1 13-22 16,0-20-3-16,0 20 0 0,0 0-3 15,0 0 0-15,-16 6-1 16,9 9 0-16,0 6 1 16,0 9-1-16,1 3 0 15,5 17 0-15,-3 5 1 16,8 14 0-16,2 5-1 15,6 11-1-15,6 7 1 16,11 1 1-16,12 2-1 16,11-2 0-16,17-9-1 15,16-7 1-15,12-14-1 16,15-15 3-16,18-16-4 15,7-19-2-15,11-7-19 16,-10-27-15-16,-2-9-2 16,-15-14 0-16,-11-2-1 0</inkml:trace>
  <inkml:trace contextRef="#ctx0" brushRef="#br1" timeOffset="12974.7422">15434 10507 58 0,'7'-20'37'0,"-1"6"-2"0,-6 14 0 15,0 0-24-15,3 37-4 16,-12 0-3-16,5 16 1 16,-9 6-2-16,8 4-1 15,1-2 0-15,9-7-2 16,12-11 1-16,13-18-2 15,18-20 2-15,18-19-3 16,20-10-16-16,1-27-18 16,8-7 0-16,-9-14-1 15,-2 3-1-15</inkml:trace>
  <inkml:trace contextRef="#ctx0" brushRef="#br1" timeOffset="13142.7518">15862 10528 87 0,'-62'98'35'0,"3"3"2"15,16 5-2-15,12-13-34 16,21-10-3-16,19-14-3 16,14-25-32-16,29-15 0 15,8-22 0-15,16-15-1 16</inkml:trace>
  <inkml:trace contextRef="#ctx0" brushRef="#br1" timeOffset="13411.767">16258 10669 82 0,'-49'28'40'16,"2"0"-2"-16,11 10 0 16,2-1-32-16,18-1-5 15,11-5 0-15,15-3-2 16,15-5 1-16,9 0-2 15,9-4 1-15,1-1 0 16,-2 3 1-16,-4 3 0 16,-9 4-1-16,-11 4 1 15,-13 2-2-15,-10-1 0 16,-4 3-16-16,-14-21-20 15,6-6 0-15,-6-21-1 16,8-9 0-16</inkml:trace>
  <inkml:trace contextRef="#ctx0" brushRef="#br1" timeOffset="13815.7903">16253 10554 85 0,'-14'-2'36'15,"14"2"0"-15,0 0-1 16,0 0-35-16,27 3-2 16,3-17-3-16,13-1-1 15,0-10-2-15,14 5-2 16,-9-11 1-16,9 12 0 15,-14-6 3-15,-1 9 3 16,-13 7 3-16,-16 6 4 16,-8 14 3-16,-22 3 2 15,3 18 3-15,-21-1 0 0,12 17 0 16,-11-3-3-16,13 13-1 15,2-8-1-15,12 2-1 16,13-13-2-16,16-7 0 16,11-12-2-16,10-16 0 15,7-11-1-15,1-11 0 16,-5-12-1-16,-3-5 1 15,-12-7-2-15,-17-1 0 16,-16 1-1-16,-18-1-3 16,-11 16-7-16,-22-12-21 15,7 22-6-15,-9-9-1 16,6 10-2-16</inkml:trace>
  <inkml:trace contextRef="#ctx0" brushRef="#br1" timeOffset="14561.8329">15232 5797 48 0,'-36'21'33'16,"6"-8"0"-16,10-11-1 16,20-2-14-16,0-27-7 15,29 1-1-15,3-21-5 16,16-6-2-16,15-11 0 15,16-3-1-15,10-7 1 16,18 1-3-16,8 0 3 16,9 8-3-16,1 10 3 15,8 14-1-15,2 11 0 16,1 14 0-16,-9 9-1 0,-6 9 0 15,-9 7-1-15,-7 6 1 16,-8 5-2-16,-6 5 1 16,-14 2 0-16,-7 7 0 15,-7 6-1-15,-6 3 0 16,-11 8-3-16,-8-11-10 15,-1 11-23-15,-16-17 1 16,1-7-4-16,-7-19 1 16</inkml:trace>
  <inkml:trace contextRef="#ctx0" brushRef="#br1" timeOffset="15017.859">15255 4242 70 0,'0'0'38'0,"12"4"-2"15,-25 7 3-15,0 24-27 16,-18 0-5-16,3 11-1 15,1 2-3-15,7 8 1 16,8-9-2-16,16-1 0 16,19-13-1-16,18-12 0 15,18-19-2-15,15-15-3 16,17-10-6-16,-2-24-26 15,16-2-2-15,-10-18 0 16,-3 5 1-16</inkml:trace>
  <inkml:trace contextRef="#ctx0" brushRef="#br1" timeOffset="15199.8694">15606 4304 92 0,'-55'88'36'15,"16"9"0"-15,10-13 0 16,21-3-33-16,15-15-2 15,21-20-4-15,26-9-10 16,7-30-24-16,22-16 1 16,1-24-2-16,9-4 2 15</inkml:trace>
  <inkml:trace contextRef="#ctx0" brushRef="#br1" timeOffset="15497.8865">16105 4219 96 0,'-34'28'37'15,"-3"-5"1"-15,13 7-2 16,1-5-33-16,22-3-1 16,11-5 1-16,17-1-1 15,8-7 0-15,12 2-1 16,5 0 0-16,4 4 1 15,-9 3-1-15,-4 5-1 16,-13 4 1-16,-11 10-1 16,-17 5 0-16,-14 2 1 15,-11 2-1-15,-7-6 0 16,0-8-1-16,-6-11-3 0,12-3-12 15,-3-30-22-15,18-6 0 16,4-23-1-16,18-7-2 16</inkml:trace>
  <inkml:trace contextRef="#ctx0" brushRef="#br1" timeOffset="15664.896">16223 4144 94 0,'-16'7'39'15,"9"11"1"-15,7-18-2 16,0 0-27-16,23 0-10 15,5-14-3-15,10 0-3 16,4-19-30-16,15 7-2 16,-1-12-1-16,10 3-1 15</inkml:trace>
  <inkml:trace contextRef="#ctx0" brushRef="#br1" timeOffset="15971.9136">16746 3819 99 0,'-36'37'39'0,"7"17"1"15,-7-5-2-15,8 11-32 16,8-4-1-16,18 0-1 16,9-13 0-16,14-9-2 15,15-18 1-15,7-11-2 16,9-17 1-16,2-14-2 15,-5-15 1-15,-4-6 0 0,-16-8 0 16,-7-4-2-16,-17 3-1 16,-15 3-1-16,-8 12-1 15,-15 5 0-15,-3 18-2 16,-9 10 0-16,2 19-1 15,-5-3-11-15,23 22-19 16,2-10 0-16,26 6 1 16,7-13-1-16</inkml:trace>
  <inkml:trace contextRef="#ctx0" brushRef="#br1" timeOffset="19952.1411">12769 2277 62 0,'3'-24'35'15,"-17"7"-1"-15,-10 18 0 16,-20 9-22-16,-9 20-9 15,-10 10 0-15,-3 10 1 0,-1 5-1 16,1 7 0-16,9-4 0 16,17 0 0-16,14-10-2 15,20-11 1-15,20-11-1 16,15-5-1-16,21-12 0 15,9 3 1-15,9-3-1 16,4 1 1-16,-8 6-1 16,-7 7 1-16,-17 13 0 15,-13 7 0-15,-20 9-1 16,-16 5 2-16,-20-4-1 15,-11-3 1-15,-5-11 0 16,-1-13 0-16,2-25 0 16,9-17-1-16,9-24 1 15,15-18-2-15,14-20 1 0,14-11-3 16,12-7 1-16,8-5-3 15,12 22-9-15,0-11-26 16,8 24 2-16,-11 3-3 16,4 21 1-16</inkml:trace>
  <inkml:trace contextRef="#ctx0" brushRef="#br1" timeOffset="20500.1724">13206 2460 85 0,'-14'24'38'16,"0"-13"-1"-16,4 14 2 0,-5-5-33 15,6 8-3-15,-5 3 1 16,0 7 0-16,0-1-2 15,4 2 2-15,-4-6-3 16,5-6 1-16,4-6-1 16,3-7 0-16,2-14-1 15,11-16 0-15,5-8 1 16,2-8-2-16,1-9 1 15,5-4-1-15,-6-2 2 16,4 2-2-16,-6 7 1 16,-6 6-1-16,-1 12 2 15,-2 9-1-15,-7 11 1 0,0 0-1 16,1 21 1-1,0-4-1-15,4 1 0 0,4-4 1 16,4-4 0-16,6-8-1 16,5-6 1-16,5-13-1 15,8-6 1-15,-3-4 0 16,5-6 0-16,-5 1-1 15,-3 3 1-15,-5 6-1 16,-2 9 1-16,-10 12-1 16,-5 15 0-16,-8 11 0 15,-4 15-1-15,-3 4 2 16,-1 8-3-16,-4-1 1 15,10 1-4-15,-3-21-8 16,22 1-25-16,-2-28-2 16,25-6 1-16,-1-28-3 0</inkml:trace>
  <inkml:trace contextRef="#ctx0" brushRef="#br1" timeOffset="20707.1844">14301 1808 78 0,'-19'47'38'0,"-16"19"0"15,-4 34-1-15,-23 9-23 16,0 22-10-16,-4 1-2 16,5 2-1-16,9-10-2 15,6-25-15-15,27-8-21 16,9-38 2-16,28-18-3 15,16-37 0-15</inkml:trace>
  <inkml:trace contextRef="#ctx0" brushRef="#br1" timeOffset="20974.1994">14457 2276 96 0,'-17'8'40'16,"-22"11"-1"-16,1 20 0 16,-9 3-35-16,8 1 0 15,9 0-2-15,13-8 1 16,13-10-2-16,18-9 0 15,17-9 0-15,11-2-1 16,7-4 1-16,-2 3 0 16,-3 5 0-16,-7 4 1 15,-12 9-1-15,-12 8 0 0,-16 7 0 16,-13 5 0-16,-16 0 0 15,-7 0-3-15,-3 5-6 16,-7-16-30-16,7 3-3 16,0-19 0-16,14 1-2 15</inkml:trace>
  <inkml:trace contextRef="#ctx0" brushRef="#br1" timeOffset="21837.2491">12845 11070 64 0,'-40'-4'38'0,"-2"8"-2"15,-8 8 1-15,-4 7-32 16,3 4-2-16,7 7 0 16,8 2-1-16,10 4 1 15,11-1-2-15,18 3 1 16,9-6-1-16,17 2 0 15,14-5 0-15,9-2 0 16,10 1 0-16,3-3 0 16,-4 3 0-16,-1 0 0 15,-12-1 0-15,-11 6 1 16,-20 0-1-16,-16-1-1 15,-18 1 0-15,-17-6 0 0,-10-5 1 16,-8-7-3-16,-3-14 3 16,-1-14-1-16,8-19 0 15,10-16 1-15,13-19-1 16,15-14 0-16,17-7 0 15,14-8 0-15,14 6 0 16,10 5-5-16,17 15-24 16,-6 6-10-16,6 22 0 15,-8 12 0-15</inkml:trace>
  <inkml:trace contextRef="#ctx0" brushRef="#br1" timeOffset="22415.2821">13380 11186 73 0,'0'0'38'16,"0"0"0"-16,-8 21 1 15,-11-1-34-15,6 12-1 16,-3 8-1-16,-2 7 0 16,-4 4 0-16,4 3 1 15,0-7-2-15,3-3 1 16,5-11-2-16,6-6 1 15,7-14-1-15,6-12-1 16,6-14 0-16,6-11-1 16,2-11 1-16,3-9-2 0,-2-3 2 15,-2-5-1-15,-4 4 1 16,-4 5 0-16,-4 7 1 15,-5 11-1-15,-3 10 1 16,-2 15-1-16,0 0 1 16,-7 13-1-16,5 3 1 15,5 0-1-15,5-2 1 16,6-5-1-16,8-7 1 15,9-6-1-15,7-8 1 16,5-6 0-16,1-5 0 16,2 0 0-16,-1 1 0 15,-8 2 0-15,-10 5 0 0,-5 12 0 16,-8 8-1-16,-9 10 1 15,-7 12-1-15,-6 9 0 16,-4 6 0-16,0 3-1 16,5 4-1-16,0-9-2 15,13-2-6-15,-3-21-29 16,22-7-2-16,3-30 0 15,24-9-1-15</inkml:trace>
  <inkml:trace contextRef="#ctx0" brushRef="#br1" timeOffset="22603.2929">14444 10652 95 0,'-37'43'38'0,"-3"29"1"0,-18 12-2 15,-2 15-34-15,3 4-2 16,10 0-1-16,6-7-2 15,8-13-7-15,27-6-30 16,1-20 0-16,19-11 0 16,13-27-2-16</inkml:trace>
  <inkml:trace contextRef="#ctx0" brushRef="#br1" timeOffset="22895.3093">14560 11044 81 0,'-22'15'40'0,"-14"5"0"15,4 13-1-15,-5-3-35 0,13 1 0 16,10-6-1-16,12-2 0 16,9-8-1-16,15-7 0 15,8-5-1-15,5-1 0 16,1 0 0-16,-5 5 0 15,-8 10 0-15,-11 9 0 16,-14 11 0-16,-15 5 1 16,-11 7-1-16,-11 0 2 15,-2 0-3-15,0-9-1 16,9 2-19-16,-4-27-23 15,19-12 2-15,8-21-4 16,20-10 2-16</inkml:trace>
  <inkml:trace contextRef="#ctx0" brushRef="#br1" timeOffset="26748.53">10925 11545 22 0,'0'0'28'0,"0"0"2"15,2-14-6-15,-2 14-14 16,0 0 0-16,12-8 0 16,-12 8-1-16,2-11-2 15,-2 11-1-15,0 0-2 16,0 0-1-16,-15 2 0 0,0 9-1 15,-4 4 1-15,-6 5-1 16,-7 8 1-16,-8 3-1 16,-4 6-1-16,-7-1 2 15,0 2-2-15,-4-2 1 16,4-1-1-16,3-6 0 15,6-5-3-15,11-10 1 16,7-13-6-16,24-1-29 16,-5-9 1-16,22-7-3 15,9-6 1-15</inkml:trace>
  <inkml:trace contextRef="#ctx0" brushRef="#br2" timeOffset="31937.8268">1487 1136 72 0,'0'0'35'15,"28"-20"-2"-15,-28 20 1 16,0 0-29-16,-19 20-1 0,3 3 0 15,-5 10 0-15,-13 9 0 16,-8 9 0-16,-8 11 0 16,-3 5-1-16,-10 3 2 15,3 2-4-15,2-7 2 16,12-6-3-16,7-9 2 15,23-10-2-15,17-8 1 16,23-10-1-16,18-7 0 16,21-6 0-16,13-6 0 15,14-2 0-15,6-2 1 16,2-4-1-16,-2-1 0 15,-5-2 0-15,-7-2 0 16,-11-3 1-16,-8 1-1 16,-12-6 0-16,-12-4 1 15,-16-6 0-15,-12-4-2 0,-13-7 2 16,-17 0-2-16,-14-9 2 15,-19-1-1-15,-15 0 1 16,-10 0-1-16,-5 4 0 16,-4 7 1-16,11 0-2 15,13 3-2-15,60 35-4 16,0 0-30-16,-43-53-1 15,43 53 1-15,2-38-3 16</inkml:trace>
  <inkml:trace contextRef="#ctx0" brushRef="#br2" timeOffset="32445.8558">2184 1266 90 0,'11'-29'37'15,"-11"29"1"-15,0 0 2 16,0 0-37-16,64-50 1 16,-64 50-1-16,34-20 1 15,16 13-2-15,-8 9 0 0,-2 16 0 16,-12 16-2-16,-7 15 0 15,-13 7 1-15,-3 12-1 16,-11-2 0-16,6 0 0 16,7-14 1-16,8-14-1 15,10-18 1-15,11-17 1 16,8-19 0-16,3-13 0 15,0-16 0-15,-2-11 0 16,-8-7 0-16,-3 0 0 16,-34 63 0-16,26-65-1 15,-26 65 1-15,10-61-1 16,-10 61 1-16,10-50-3 15,-10 50 1-15,0 0-3 16,7-62-9-16,-7 62-28 0,21-17-1 16,7 12 1-16,8 9-4 15</inkml:trace>
  <inkml:trace contextRef="#ctx0" brushRef="#br2" timeOffset="32662.8682">3341 1137 104 0,'0'0'41'16,"0"0"-1"-16,0 0 1 16,0 0-39-16,0 0 0 15,0 0-1-15,0 0-1 16,68-33-2-16,-68 33-5 0,0 0-31 15,77-7-3-15,-41 14 3 16,-7 11-2-16</inkml:trace>
  <inkml:trace contextRef="#ctx0" brushRef="#br2" timeOffset="32778.8749">3299 1432 103 0,'-22'21'38'16,"7"-10"1"-16,15-11 0 16,33-9-34-16,8-9-6 15,19-11-34-15,2-4-3 16,17-1 0-16,4-4-2 15</inkml:trace>
  <inkml:trace contextRef="#ctx0" brushRef="#br2" timeOffset="33445.913">3942 1182 92 0,'0'0'39'0,"12"-45"-2"16,-12 45 2-16,0 0-36 16,0 0 0-16,53-54-1 15,-53 54 1-15,0 0-1 16,58-37 0-16,-58 37 0 15,0 0 0-15,66-21-1 16,-46 22-1-16,17 13 1 16,-12 15-1-16,-6 21 0 15,-16 10-1-15,-4 11 1 0,-4 6-1 16,5 3 0-16,3-13 0 15,13-5 1-15,7-15 0 16,15-9 0-16,9-17 1 16,10-15 0-16,8-19 1 15,2-11 2-15,-1-15-2 16,-4-11 2-16,-7-10-2 15,-11-7 2-15,-44 67-2 16,33-70-1-16,-33 70 2 16,11-83-4-16,-11 83 2 15,3-82-3-15,-3 82 2 16,-12-82-1-16,12 82-1 15,-12-69-3-15,12 69-7 16,-10-58-26-16,10 58-4 0,0 0 1 16,1-42-2-16</inkml:trace>
  <inkml:trace contextRef="#ctx0" brushRef="#br2" timeOffset="33764.9312">5477 1264 105 0,'-35'3'38'0,"-1"7"2"16,-7-1-3-16,4 5-32 0,0 5-1 15,7 9-1-15,0 8 0 16,7 11-2-16,2 9 0 16,6 10-1-16,2 6 0 15,3 3 0-15,4 1 0 16,2-3-3-16,3-8 2 15,3-11-4-15,4-6-4 16,-6-20-30-16,14-3-1 16,-12-25 0-16,14-2 0 15</inkml:trace>
  <inkml:trace contextRef="#ctx0" brushRef="#br2" timeOffset="33928.9407">4985 1719 107 0,'-18'-16'39'0,"18"16"0"16,17-18-1-16,11 7-33 15,15-5-4-15,14-5-1 16,18 3-13-16,0-12-23 16,13 8-3-16,-5-4 0 15,3 7-1-15</inkml:trace>
  <inkml:trace contextRef="#ctx0" brushRef="#br2" timeOffset="34132.9523">5880 1405 118 0,'-18'-3'41'16,"18"3"1"-16,0 0-2 15,8-23-39-15,12 12-1 16,9-3-5-16,22-1-32 15,-12-1-1-15,14 3-1 16,0 0-2-16</inkml:trace>
  <inkml:trace contextRef="#ctx0" brushRef="#br2" timeOffset="34715.9857">6395 1142 112 0,'0'0'37'15,"0"0"1"-15,50-59-7 16,-50 59-29-16,53-41-1 0,-53 41 1 16,59-38-1-16,-59 38 1 15,61-28 0-15,-61 28 0 16,55-14 0-16,-40 21-1 15,32 13 2-15,-17 20-2 16,-17 22 1-16,-16 12-1 16,1 4-1-16,-3-1 0 15,11-3 0-15,21-29 1 16,16-16 0-16,5-18 0 15,9-12 1-15,2-22 0 16,2-10 0-16,-61 33 0 16,60-54 0-16,-60 54 0 15,50-73-2-15,-50 73 0 16,39-80 0-16,-39 80 0 0,23-85 0 15,-23 85 0-15,17-78-5 16,-17 78-7-16,5-67-18 16,-5 67-12-16,17-47 2 15,-17 47-3-15,0 0 3 16</inkml:trace>
  <inkml:trace contextRef="#ctx0" brushRef="#br2" timeOffset="34912.9969">7657 1192 116 0,'-26'50'40'16,"-19"-2"1"-16,7 3-2 16,15-9-37-16,9-1 0 15,9-6-2-15,13-3-1 0,20-8-7 16,7-21-16-16,26-2-15 15,-4-15 0-15,16-7 0 16,-7-17-2-16</inkml:trace>
  <inkml:trace contextRef="#ctx0" brushRef="#br2" timeOffset="35056.005">8005 1030 99 0,'0'0'42'0,"-35"-68"1"15,35 68-3-15,-38-53-20 16,38 53-58-16,-40-52-4 15,40 52 1-15,0 0-3 16</inkml:trace>
  <inkml:trace contextRef="#ctx0" brushRef="#br2" timeOffset="38448.1989">1633 2792 47 0,'21'-13'32'16,"-12"6"3"-16,-9 7-2 16,0 0-20-16,-15 27 5 15,-16-10-12-15,0 13 0 16,-15 3-2-16,0 17-1 15,-6 3 0-15,-3 9 0 16,-2 3-1-16,4 5-1 16,1-1 0-16,7 1 0 15,10-8 0-15,12-6 0 16,13-6 0-16,18-9-2 15,17-9 2-15,22-9 0 16,18-8-1-16,19-3 1 16,17-5-1-16,9-2 1 15,3-3-1-15,2 2 0 0,-11-2 0 16,-7 0 0-16,-21 1 0 15,-15-3 1-15,-19-7-1 16,-20-7 0-16,-18-12 0 16,-16-8 1-16,-16-15 0 15,-8-14 1-15,-10-14-2 16,-10-6 1-16,-4-4-1 15,-2 4 0-15,-1 9-1 16,5 9-3-16,19 21-30 16,-2 3-3-16,20 28 0 15,5-1-2-15</inkml:trace>
  <inkml:trace contextRef="#ctx0" brushRef="#br2" timeOffset="38925.2262">2350 3132 95 0,'5'-33'37'0,"16"1"2"16,2-5-3-16,11 7-34 15,2 3 0-15,4 7-1 16,-8 11 2-16,-4 11-1 0,-11 11-1 15,-7 20 0-15,-12 11 0 16,-10 10 0-16,-2 13 0 16,-1 4 0-16,1 1 0 15,6 1 0-15,10-13 0 16,10-9 0-16,13-19 1 15,10-12 0-15,10-19 0 16,3-13 0-16,0-17 0 16,1-10 0-16,-9-15 0 15,-2-4 0-15,-8-10-2 16,-7-1 1-16,-9 3-1 15,-3 5 0-15,-4 7-2 16,0 8-1-16,0 16-4 0,-2-2-28 16,14 25-5-16,-2-6 0 15,14 14-2-15</inkml:trace>
  <inkml:trace contextRef="#ctx0" brushRef="#br2" timeOffset="39111.2368">3349 3019 106 0,'-13'0'40'0,"13"0"0"16,17-12-1-16,11 2-37 15,22-4-3-15,8-5-5 16,14 13-30-16,-17-9-3 15,1 16 1-15,-24-2-2 0</inkml:trace>
  <inkml:trace contextRef="#ctx0" brushRef="#br2" timeOffset="39239.2443">3264 3312 114 0,'-44'40'40'0,"16"-23"0"16,38-2-3-16,36-12-48 16,15-19-25-16,47 2-5 15,22-17 0-15,27 3-3 16</inkml:trace>
  <inkml:trace contextRef="#ctx0" brushRef="#br2" timeOffset="41830.3926">5517 2515 53 0,'0'0'32'0,"-17"-5"-3"15,-1 18 4-15,-9 9-23 16,-5 20-4-16,-20 13-3 16,-10 23 1-16,-26 20-3 15,-22 23 1-15,-29 18 0 0,-17 22 0 16,-26 9 1-16,-10 10-1 15,-7-4 2-15,10-4-2 16,5-14 1-16,28-14-2 16,19-22 0-16,30-28-5 15,41-17-30-15,20-29-1 16,27-12-2-16,14-26 2 15</inkml:trace>
  <inkml:trace contextRef="#ctx0" brushRef="#br2" timeOffset="42370.4235">3964 3623 52 0,'0'0'33'0,"-13"-10"-1"15,13 10 1-15,-8 14-23 16,8-14-2-16,-6 30-1 15,-1-4-3-15,5 16 1 16,-10 6-1-16,-2 13 0 16,-10 5 0-16,1 7-1 15,-10-3 0-15,9 0 0 16,1-11 0-16,12-10-1 15,18-19 1-15,24-22-2 16,23-28 1-16,20-17-1 16,19-18-3-16,9-19-4 0,11 2-30 15,-6-9-2-15,-2 8-1 16,-19 6-1-16</inkml:trace>
  <inkml:trace contextRef="#ctx0" brushRef="#br2" timeOffset="43973.5152">4616 2415 68 0,'-30'-8'34'15,"-15"11"1"-15,-18 4-1 16,6 15-29-16,-16-1-1 16,11 7 2-16,0-2-2 15,20 4 0-15,8-4-2 16,21 3 1-16,21-2-1 15,20-2-1-15,21-1-1 16,17 3 0-16,4 3 0 16,9 4 1-16,-3 6-1 15,-12 2 0-15,-14 9 0 16,-23 4 0-16,-25 5 0 0,-23 1 1 15,-18-3-1-15,-14-5 1 16,-8-14 1-16,0-11 0 16,8-22 0-16,8-20 0 15,17-25 1-15,18-22-2 16,19-18 1-16,20-12-1 15,15-7-3-15,9-11-34 16,19 15-1-16,-4 2-2 16,7 23-1-16</inkml:trace>
  <inkml:trace contextRef="#ctx0" brushRef="#br2" timeOffset="45628.6098">5613 3113 94 0,'0'0'37'15,"34"4"2"-15,5-19-1 16,32-1-34-16,11-7 0 0,21 0 0 15,5-3-1-15,2 4-1 16,-3 4-1-16,-10 10 0 16,-12 9-1-16,-22 5-3 15,-19 16-4-15,-25-6-28 16,-1 14-3-16,-20-11 2 15,9 7-2-15</inkml:trace>
  <inkml:trace contextRef="#ctx0" brushRef="#br2" timeOffset="46678.6696">6966 2143 63 0,'0'0'33'0,"0"0"-1"15,0 0 0-15,6-15-24 16,-6 15-2-16,12 3-2 15,-1 5-1-15,-11-8 1 16,28 22-1-16,-11-9-1 16,8 9-1-16,-1 3 0 0,5 5 0 15,9 3-1-15,4 4 1 16,2 2-1-16,7 5 0 15,2 1 0-15,6 3 2 16,6 0-2-16,4 4 2 16,1 1-2-16,4 2 2 15,5 2-2-15,1 3 2 16,0 1-2-16,5 8 0 15,-2-2 0-15,0 1 0 16,2 3 0-16,2-1 0 16,-4 2 0-16,4-4 0 15,-1-3 1-15,1-3-1 16,0-4 1-16,-1-3-1 15,1 1 0-15,1-3 0 16,0-3 0-16,-5 0 1 0,0 0-1 16,-4-6 1-16,-7 1-2 15,-10-1 1-15,-7-5 0 16,-9-2 1-16,-8-4-2 15,-10-7-2-15,-5-2-3 16,-17-12-27-16,6 4-3 16,-12-16 0-16,0 0-2 15</inkml:trace>
  <inkml:trace contextRef="#ctx0" brushRef="#br2" timeOffset="47240.702">8200 3496 58 0,'19'3'31'0,"-8"0"1"16,8 7-1-16,-2-5-24 15,12 14-1-15,6-4 0 16,10 5-2-16,2-2 0 16,7 4-1-16,2-6 1 15,7 1 0-15,-2-9-1 16,-1-2 1-16,-5-9-1 15,-5-3 1-15,-8-13-1 16,-8-5 0-16,-3-12-1 16,-15-7 0-16,-6-10-1 15,-9-5 1-15,-10-7-1 16,-5-2 0-16,-10 3 0 0,1 4 0 15,-5 5-2-15,2 7-3 16,12 19-30-16,-4-5-2 16,14 14-1-16,1 0-2 15</inkml:trace>
  <inkml:trace contextRef="#ctx0" brushRef="#br2" timeOffset="47843.7365">9630 2249 75 0,'0'-23'36'16,"-13"12"-1"-16,-27-1-1 0,-11 17-28 15,-18-1-1-15,-2 14-1 16,-5 3-1-16,2 7 0 16,11 5-2-16,12 3 1 15,19 3-1-15,18 5 0 16,24 0 0-16,17 6 0 15,16 1-1-15,8 2 1 16,3 0-1-16,-1 4 2 16,-4-5-2-16,-12 0 0 15,-14-3 1-15,-13-4-1 16,-17-5 0-16,-13-4 1 15,-9-9 0-15,-5-9-1 16,1-12 1-16,2-15 0 16,8-17 0-16,12-16-1 15,14-14 1-15,16-15-2 0,10-8 1 16,10-6-2-16,10 4-1 15,-3-5-10-15,9 22-24 16,-14 6-2-16,2 24 1 16,-14 10-2-16</inkml:trace>
  <inkml:trace contextRef="#ctx0" brushRef="#br2" timeOffset="48829.7926">1533 5492 56 0,'0'0'36'15,"17"-20"-2"-15,-17 20 1 16,5-15-25-16,-5 15-3 16,0 0-2-16,0 0 0 15,4 16-1-15,-9 2 0 16,-6 10 0-16,-6 9-1 15,-8 8 1-15,-7 12-1 16,-10 10 0-16,-8 11 0 16,-10 5 0-16,-3 2-1 15,0-5-1-15,6-5 1 16,7-12-2-16,15-9 1 0,19-18 0 15,19-17 0 1,24-15-1-16,21-11 1 0,19-10-1 16,14-5 1-16,13-1 0 15,5 1-1-15,4 7 1 16,-3 4-1-16,-8 11 0 15,-8 5 1-15,-6 4-1 16,-16 2 0-16,-10-2 0 16,-11-7 0-16,-11-13 1 15,-10-14-1-15,-11-14 0 16,-8-13 0-16,-12-11 1 15,-8-13 0-15,-12-14-2 16,-6-6 1-16,-8 2-2 16,-2 4 1-16,-4 9-2 15,1 11-1-15,9 18-4 16,-2 4-31-16,25 28 0 0,8 5 0 15,23 17-1-15</inkml:trace>
  <inkml:trace contextRef="#ctx0" brushRef="#br2" timeOffset="49461.829">2387 5639 94 0,'0'0'36'0,"-14"-15"0"15,14 15-1-15,18-22-32 16,6 8-1-16,7-2 1 16,4 4 0-16,1 7-1 15,-1 5 0-15,-2 7 0 16,-3 15 0-16,-11 9 1 0,-9 12-2 15,-7 11 2-15,-8 10-2 16,-9 8 2-16,1 1-2 16,-3-2 1-16,7-7-1 15,9-12 0-15,8-11-1 16,12-20 1-16,10-19 0 15,14-21 0-15,4-15-1 16,1-16 2-16,0-11-2 16,-5-5 0-16,-9-2 1 15,-9-2-1-15,-8 8 0 16,-11 8 0-16,-6 10 0 15,-1 5 0-15,0 9 0 16,7 4 2-16,9 1-3 16,8 5 1-16,16-1-2 15,9 7-10-15,-6-14-16 0,16 15-13 16,-11-3-1-16,2 5-2 15,-10-1 1-15</inkml:trace>
  <inkml:trace contextRef="#ctx0" brushRef="#br2" timeOffset="52681.0132">3507 5705 96 0,'-3'-23'37'15,"12"11"1"-15,2-5-3 0,8 2-35 16,13 1 0-16,9-8-2 15,14 14-10-15,-1-11-26 16,6 9 2-16,-11 2-3 16,-7 9 2-16</inkml:trace>
  <inkml:trace contextRef="#ctx0" brushRef="#br2" timeOffset="52824.0211">3535 5996 105 0,'-21'11'39'0,"21"-11"1"16,26-20-2-16,15-8-37 15,37-2-36-15,5-5-4 16,14 0 0-16,0 1-3 0</inkml:trace>
  <inkml:trace contextRef="#ctx0" brushRef="#br2" timeOffset="54387.1108">5386 5063 57 0,'14'-12'34'16,"-14"12"-1"-16,0 0 1 16,11-5-29-16,-11 5-1 15,-6 16 1-15,-8 6-1 0,-7 21-1 16,-15 18-1-16,-19 22 1 15,-17 27-1-15,-23 27 0 16,-23 25 0-16,-19 17 0 16,-10 11 1-16,-7 0 1 15,2-5-1-15,8-13 0 16,13-15-4-16,19-30-3 15,31-22-30-15,10-29 0 16,24-19-2-16,10-24-2 16</inkml:trace>
  <inkml:trace contextRef="#ctx0" brushRef="#br2" timeOffset="54838.1366">3967 6603 69 0,'-1'-16'36'16,"1"16"-2"-16,1-22 3 15,-1 22-25-15,3-12-3 0,-3 12-1 16,-5 16-2-16,3 8-1 16,-9 10-2-16,1 12 0 15,-2 8-1-15,-2 9 1 16,-1-1-1-16,1 3 0 15,6-11-1-15,10-13 1 16,15-18-1-16,19-23 0 16,16-25 0-16,20-22-1 15,17-19-3-15,7-24-34 16,27 2-1-16,-7-11-2 15,2 5 0-15</inkml:trace>
  <inkml:trace contextRef="#ctx0" brushRef="#br2" timeOffset="55566.1782">4555 4724 78 0,'-31'9'39'16,"-5"-7"-2"-16,3 11 1 16,-9 5-35-16,5 5-1 15,0 8 2-15,2 8-3 0,-1 9 2 16,2 6-2-16,4 0 1 15,11-3-1-15,13-5 1 16,12-9-1-16,19-16-1 16,22-12 1-16,15-10 0 15,15-11-1-15,11-3 1 16,1 1-1-16,-7 5 0 15,-6 9 0-15,-18 13 0 16,-20 14 0-16,-22 13-1 16,-22 8 1-16,-19 5 0 15,-17 1 0-15,-8-4-1 16,-9-7 1-16,-1-9 0 15,-2-14 1-15,10-16-1 16,7-15 0-16,14-20 1 16,14-17-1-16,13-20 1 0,19-15-1 15,18-12-1-15,14-10 1 16,13-1-1-16,6-3 0 15,6 23-9-15,-10-1-27 16,1 25-2-16,-18 10 0 16,-8 26 0-16</inkml:trace>
  <inkml:trace contextRef="#ctx0" brushRef="#br2" timeOffset="55994.2027">5847 5152 80 0,'20'-3'39'15,"-20"3"-1"-15,8 22 0 16,-16 7-32-16,-1 13-2 15,-5 12-2-15,-5 14-1 16,1 9 2-16,-1 2-2 16,5 1 0-16,3-12-6 15,17 0-29-15,-2-22-2 16,12-9 0-16,2-27-1 15</inkml:trace>
  <inkml:trace contextRef="#ctx0" brushRef="#br2" timeOffset="56145.2113">5780 5495 96 0,'-16'-12'37'0,"1"0"2"16,15 12-1-16,18-4-34 16,16-3-5-16,30 5-34 15,1-9-4-15,21 6 0 16,5-5-2-16</inkml:trace>
  <inkml:trace contextRef="#ctx0" brushRef="#br2" timeOffset="57044.2628">6969 4924 35 0,'-24'-14'30'15,"1"5"4"-15,4-2-4 16,19 11-15-16,-21-12-6 15,21 12 0-15,0 0-4 0,0 0 0 16,14 7-2-16,2 2-1 16,7-1 1-16,5 4-4 15,2 4 4-15,6 2-4 16,2 5 3-16,6 5-2 15,5 5 2-15,-1 5-2 16,5 6 1-16,1 6 1 16,3 1-1-16,6 2 0 15,5 2 0-15,2-2 0 16,2 0 0-16,5 1 0 15,1 2-1-15,0-1 2 16,0 0 1-16,-2 3-1 16,-2 3 1-16,-3 6-1 15,-3 1 1-15,4 3-1 0,-6-3 1 16,1 2-3-16,-1-5 1 15,-1 1-2-15,2-7 2 16,-1-5 0-16,0-3 0 16,0-8 1-16,-3-3-2 15,2-5 2-15,-4-1-2 16,1-7 3-16,-10-2-4 15,-9-7-4-15,2 4-30 16,-20-12-3-16,-5 0 1 16,-20-10-1-16</inkml:trace>
  <inkml:trace contextRef="#ctx0" brushRef="#br2" timeOffset="57712.301">8644 5580 60 0,'-14'-1'36'0,"-9"-4"-1"16,-5 8 1-16,-10-16-27 15,-2 16-5-15,-11-10 2 16,1 7 0-16,-4-3-1 15,-2 2-2-15,-2-3 0 16,-1 3 0-16,-1-1-1 16,6 0 0-16,0 0-1 0,7 2 1 15,4 0-1-15,6 0-1 16,13 2 1-16,6-1-1 15,18-1 1-15,0 0-1 16,0 0 0-16,21 19 0 16,0-1 0-16,4 4 2 15,2 11 0-15,-5 7 0 16,-2 15 0-16,-7 9-1 15,-9 8 1-15,-3 1 0 16,-6 1 0-16,-1-2-2 16,-2-6-2-16,5-12 0 15,14-7-26-15,-2-25-11 16,21-8 1-16,-3-21-2 15,12-6 1-15</inkml:trace>
  <inkml:trace contextRef="#ctx0" brushRef="#br2" timeOffset="58788.3625">9452 4745 76 0,'-9'-19'38'0,"-6"7"-1"16,-17-4 0-16,-7 16-31 15,-8-6-3-15,-9 7 1 16,-2 4-1-16,-1 8 0 16,5 0-1-16,10 5 0 0,8 1 0 15,17 3-1-15,19 1 0 16,14 2-1-16,23-2 1 15,12 2-1-15,8 5 1 16,3 2-1-16,1 3 2 16,-4 5-2-16,-13 4 1 15,-9 3-1-15,-22 3 1 16,-18 2-1-16,-14-1 0 15,-13-5 0-15,-12-6 0 16,-2-9 0-16,-3-11 0 16,1-11 0-16,10-16 0 15,8-14 0-15,16-20 1 16,15-15-1-16,24-15-1 15,12-10 1-15,11-8-1 0,10 2 1 16,6 6-3-16,-4 1-6 16,3 29-28-16,-16 7-2 15,-8 22 0-15,-16 11-2 16</inkml:trace>
  <inkml:trace contextRef="#ctx0" brushRef="#br2" timeOffset="65694.7576">9087 8255 42 0,'7'-12'27'16,"-7"12"2"-16,5-14-1 16,-5 14-24-16,3-9 0 15,-3 9 1-15,0 0 0 16,2-13 1-16,-2 13 0 0,0 0 0 15,0 0-1 1,0 0 0-16,-7 15-1 0,7-15-2 16,-12 21 0-16,3-4-1 15,0 3 1-15,-7 5-2 16,0 4 1-16,-5 2-1 15,1 5 1-15,-7 3-1 16,-1 1 1-16,-6 3-1 16,1 2 0-16,-9 2 2 15,2 3-1-15,-6 2 1 16,-2 5-2-16,-8 3 2 15,-6 8-1-15,-4 4 1 16,-5 4-1-16,0 1-1 16,-9 8 1-16,4 2 1 15,-4 4 0-15,0-1-1 16,0 7 1-16,0-3 0 0,-1 3-1 15,0 1 1-15,-2 4 0 16,-3-3-3-16,0 1 2 16,-6 3-2-16,-5 2 1 15,-2-3-1-15,-7 6 1 16,-6-3-2-16,-5 2 0 15,-4 1 2-15,-4 2-1 16,0-5 1-16,2 1-1 16,10-8 2-16,6-1 0 15,9-7-1-15,11-8-1 16,19-14-2-16,13-21-7 15,29-4-28-15,12-24 0 16,14-19-2-16,28-6-1 0</inkml:trace>
  <inkml:trace contextRef="#ctx0" brushRef="#br2" timeOffset="66176.7851">7345 9939 32 0,'0'0'29'0,"-14"-12"2"16,10 0 0-16,4 12-17 15,2-24-2-15,-2 24-1 16,8-22 0-16,-8 22-2 16,0 0-2-16,17 11 0 15,-19 8-2-15,2 15-1 16,-9 11-2-16,0 15 1 15,-11 9-2-15,0 13 1 16,-3-3-1-16,-1 0 1 16,6-11 0-16,11-7 0 0,17-25 0 15,23-21 0-15,19-26 0 16,28-24-1-16,22-12-2 15,13-19-5-15,17 3-29 16,-8-9-5-16,2 12 2 16,-15 1-3-16</inkml:trace>
  <inkml:trace contextRef="#ctx0" brushRef="#br2" timeOffset="66669.8133">9301 9971 75 0,'-16'-39'39'15,"-13"-1"-3"-15,-12 11 1 16,-10 0-31-16,-6 16-1 16,-11 6 1-16,3 17-2 15,0 4 0-15,8 10-1 16,13 2-2-16,13 3 0 15,20 5 0-15,14 0-1 16,13 3 1-16,14 1-1 16,12 4-1-16,3 1 1 15,1 5 0-15,-3 4 0 16,-8 1-1-16,-11 1 2 0,-16 1-2 15,-11 2 1-15,-16-5 0 16,-8-3 1-16,-13-6-1 16,-4-12 1-16,0-10-1 15,6-14 1-15,8-20 0 16,15-21-1-16,17-16 0 15,17-18-1-15,15-15 2 16,17-10-1-16,11-6 0 16,4-1-3-16,9 17-32 15,-19 1-3-15,-5 22 0 16,-21 14 0-16</inkml:trace>
  <inkml:trace contextRef="#ctx0" brushRef="#br2" timeOffset="67862.8816">5800 11745 29 0,'14'-4'29'0,"-14"4"-6"16,0 0-2-16,15 2-4 15,-15-2-3-15,0 0-3 16,4-12-3-16,-4 12-1 16,0 0-2-16,0 0 1 15,0 0-2-15,0 0-1 16,-10 7 1-16,10-7-2 15,-19 3 0-15,9-3 0 16,-3-2 0-16,3-1-1 16,-3-7 0-16,4 3 2 15,-5-6-1-15,4 0 1 16,-7-3-2-16,1 0 0 0,-2-3 0 15,-2-3 0 1,-7-2 0-16,2-2-2 0,-7-6 1 16,3-3-1-16,-4-6 2 15,-3 0-1-15,-2-7 0 16,0 0 0-16,-5-3 1 15,0-2-1-15,-5 1 0 16,0-4-1-16,-6 2 2 16,1-3 1-16,-7 0-1 15,1-2 1-15,-6-5-2 16,1 2 2-16,-2-6-1 15,0 0 1-15,0 0-1 16,1-2-1-16,0-3 1 16,3 0-1-16,3 3 1 15,0-2 0-15,1 1 0 0,0-1-1 16,-4 1 1-16,4-2-1 15,2 2 1-15,-3 0-1 16,0-1 0-16,4 0 0 16,1 1 0-16,3 2 0 15,1-1 0-15,0 0 1 16,3 1-1-16,-1 0 0 15,2 0 0-15,-1 3 0 16,1 2 0-16,-3 2 0 16,0 2 0-16,0 5 0 15,-2 3-1-15,2 3 1 16,3 6-1-16,2 3 1 15,1 1-1-15,5 6 1 16,5 4 0-16,6 5 0 0,3 0 1 16,6 0-1-16,1 7 0 15,4-1 1-15,1 0-1 16,5 5 0-16,-1-1 1 15,2 3-1-15,-1 0 0 16,7 11 0-16,-8-12 0 16,8 12-1-16,0 0 0 15,-8-12-6-15,8 12-28 16,0 0-4-16,13 18 1 15,-13-18-2-15</inkml:trace>
  <inkml:trace contextRef="#ctx0" brushRef="#br2" timeOffset="68563.9217">3554 9328 69 0,'-5'-17'34'16,"5"17"1"-16,-2-14-1 15,2 14-26-15,2-11-1 16,-2 11-3-16,0 0 1 16,9-4-1-16,-9 4-1 15,7 19 0-15,-6 4-1 16,-5 13 1-16,-7 10 0 15,-4 14-1-15,-7 8 0 16,-2 6-1-16,-4-1 1 0,2-5-1 16,2-8 0-16,9-14 0 15,5-14 0-15,11-17 0 16,12-21 0-16,5-13-1 15,8-18 1-15,4-8 0 16,1-12 0-16,2-5-1 16,-1-6 1-16,0 1-1 15,-4 4 1-15,1 5 0 16,-4 10-1-16,-1 8 1 15,-2 12-1-15,0 11 0 16,0 17 1-16,6 9 0 16,2 12-1-16,7 7-2 15,8 14-5-15,3-9-30 16,20 12-2-16,3-15 1 0,17 9-3 15</inkml:trace>
  <inkml:trace contextRef="#ctx0" brushRef="#br2" timeOffset="69960.0015">6366 11600 45 0,'0'0'32'16,"-10"1"3"-16,10-1-2 15,31 1-23-15,3-8-3 16,25 5-1-16,15-6-1 15,26-1 0-15,11-2-2 16,20-2 0-16,11-4-1 16,15 0-2-16,2 0-3 15,-9-8-19-15,-4 10-13 16,-20 0-2-16,-12 5 0 0,-23-2 0 15</inkml:trace>
  <inkml:trace contextRef="#ctx0" brushRef="#br2" timeOffset="70313.0217">7132 10665 70 0,'10'-11'37'0,"9"9"0"15,19 15 1-15,4 6-34 16,16 19 1-16,6 6-1 16,4 15-2-16,-10 9 1 15,-3 8-3-15,-16 7 1 16,-17 2-2-16,-18-1-1 15,-15-6-2-15,-9 1-20 16,-11-20-13-16,-1-11 0 16,2-18-2-16,8-15 2 15</inkml:trace>
  <inkml:trace contextRef="#ctx0" brushRef="#br2" timeOffset="70585.0373">7839 10772 64 0,'-15'15'37'0,"-1"5"0"15,-8 0 0-15,2 5-30 16,1 2-2-16,13 2-2 15,8-4 2-15,19-3-2 16,10-11-1-16,22-7-4 16,12-8 1-16,9-13-4 15,15-2-31-15,-12-14 0 16,0 3-2-16,-18-10 2 0</inkml:trace>
  <inkml:trace contextRef="#ctx0" brushRef="#br2" timeOffset="70735.0459">8090 10730 85 0,'-41'44'36'0,"7"-1"0"16,11 5 0-16,-1-9-33 16,28-3-6-16,18-1-31 15,4-15-3-15,16-4 0 16,3-10-1-16</inkml:trace>
  <inkml:trace contextRef="#ctx0" brushRef="#br2" timeOffset="70997.0607">8348 10810 82 0,'-36'7'38'0,"11"5"0"15,4 0 0-15,21 4-33 16,0-6-1-16,16 6-1 15,6-4 0-15,8 6-2 16,3 2 1-16,-2 1-2 16,-5 3 1-16,-10 6-2 15,-10-2 1-15,-10 2-1 16,-9-2 1-16,-7-8-4 15,8 1-33-15,-11-21-2 16,23 0 0-16,-15-30-1 0</inkml:trace>
  <inkml:trace contextRef="#ctx0" brushRef="#br2" timeOffset="71140.069">8432 10695 95 0,'0'0'39'15,"19"11"1"-15,-1-8-6 16,1-10-69-16,12 6-4 15,-6-5 0-15,-4 4-1 16</inkml:trace>
  <inkml:trace contextRef="#ctx0" brushRef="#br2" timeOffset="71636.0974">4793 10790 58 0,'2'-17'38'0,"-18"4"-4"16,-12 16 2-16,-24 12-27 16,0 22-2-16,-18 9-2 15,0 20-2-15,-2 5 0 16,15 8-1-16,13 2-1 15,19 1-1-15,25-7-3 0,14-11-34 16,33-7 1-16,11-15-2 16,26-1 1-16</inkml:trace>
  <inkml:trace contextRef="#ctx0" brushRef="#br2" timeOffset="71905.1127">3953 11768 60 0,'-18'7'38'16,"29"4"-2"-16,25-11 3 15,31-5-30-15,23-8-4 16,32 1 1-16,21-5-3 16,16 3 2-16,4 4-9 15,-4-5-20-15,2 14-14 16,-20 1 0-16,-14 10-1 15</inkml:trace>
  <inkml:trace contextRef="#ctx0" brushRef="#br2" timeOffset="72839.1661">4815 11144 21 0,'2'-21'34'15,"-2"21"1"-15,-2-19-2 16,2 19-10-16,-18 5-7 16,14 14-5-16,-18-1-5 15,8 10 0-15,-5 1-3 16,3 4 1-16,0 1-1 15,12-3-1-15,4-7-1 16,14-4 0-16,15-11-3 16,5-17-7-16,15 1-28 15,1-16-1-15,12-1 0 0,-10-12 1 16</inkml:trace>
  <inkml:trace contextRef="#ctx0" brushRef="#br2" timeOffset="72989.1748">5007 11186 72 0,'-39'42'37'15,"-3"0"-1"-15,12 3 1 16,4-7-33-16,15-4-4 16,14 0-5-16,3-16-30 15,26-5 0-15,5-15-2 16,15-8 1-16</inkml:trace>
  <inkml:trace contextRef="#ctx0" brushRef="#br2" timeOffset="73236.1889">5168 11252 76 0,'-39'14'38'16,"9"5"-2"-16,3-9 2 16,13 4-35-16,14-14-1 15,11 18 0-15,12-8-1 16,9-1 1-16,3 1-1 15,1 4 0-15,-3 3 1 16,-8 5-1-16,-10 6-1 16,-13 1 0-16,-9 3-1 15,-8-7-3-15,2 5-32 16,-12-16-1-16,7-6 0 15,-1-18-2-15</inkml:trace>
  <inkml:trace contextRef="#ctx0" brushRef="#br2" timeOffset="73371.1966">5239 11144 85 0,'0'0'38'0,"19"-3"-3"16,4 3-34-16,-1-9-37 15,21 4-4-15,5-14 1 16</inkml:trace>
  <inkml:trace contextRef="#ctx0" brushRef="#br2" timeOffset="74167.2419">5258 11023 62 0,'7'-19'36'15,"9"-1"1"-15,6-11-2 16,15 1-29-16,8-8-3 0,12 0 2 16,4-3-2-16,1 2 0 15,3 2-2-15,-3 5-1 16,-5 2-1-16,-14 6-1 15,-5 5 0-15,-15 3-3 16,-4 11-1-16,-19 5-4 16,0 0-3-16,-12-5-6 15,5 15-5-15,-9-7-9 16,1 4 2-16,1-2 1 15</inkml:trace>
  <inkml:trace contextRef="#ctx0" brushRef="#br2" timeOffset="74347.2524">5853 10595 50 0,'14'4'33'15,"8"8"3"-15,-1 1-2 16,12 16-20-16,0-8-4 16,12 14-4-16,3 1-2 15,7 7-2-15,-2 6-3 16,1 3-6-16,3 10-28 15,-11 2-2-15,-6 5 0 16,-8-2 0-16</inkml:trace>
  <inkml:trace contextRef="#ctx0" brushRef="#br2" timeOffset="74505.2614">6672 11362 77 0,'5'-23'37'16,"-8"-5"-2"-16,2 10-3 15,-6-6-30-15,3-1-2 16,1 14-13-16,0-10-22 15,1 6-1-15,-2-1-1 16,1 4 0-16</inkml:trace>
  <inkml:trace contextRef="#ctx0" brushRef="#br2" timeOffset="76291.3637">9157 8074 27 0,'1'-13'17'16,"-1"13"-2"-16,0 0 0 16,-5-11-2-16,5 11-4 15,0 0-2-15,-10-15-1 16,10 15-2-16,0 0 0 15,0 0-1-15,-7-11 1 0,7 11 0 16,0 0 0-16,0 0-1 16,0 0-1-16,0 0 0 15,0 0 0-15,0 0 0 16,0 0-1-16,0 0 1 15,0 0 0-15,0 0 1 16,0 0 0-16,0 0 0 16,-13 0 0-16,13 0-1 15,0 0 1-15,-14 7-1 16,14-7-1-16,0 0 2 15,-14 5-2-15,14-5 0 16,0 0 0-16,-13 1 0 16,13-1 0-16,-19-1 0 15,4 0 1-15,-1 1-1 0,-7 0 0 16,-4 0 0-16,-3 0 0 15,-6 2 0-15,-2-2 0 16,-6 2-1-16,-7-1 1 16,-8 1-1-16,-10-1 1 15,-5 2 0-15,-9-2-1 16,-9 3 1-16,-9 1-1 16,-7 2 1-16,-9 1-1 15,-7 0 0-15,-4 1 0 16,-6 2-1-16,-8-3 1 15,-3 1 0-15,-6-2-1 16,-1-3 2-16,2 2-2 16,-3-2 1-16,-5-2 0 15,-2-1 0-15,-2 3 1 16,1-2-1-16,-6 2 0 0,-4 3 0 15,-3 0 1-15,4 5-1 16,-4-3 1-16,4 4 0 16,-2-3-1-16,3 5 1 15,10-6 0-15,4-2 0 16,3-2 0-16,4-1 0 15,10-2 0-15,7-1 0 16,4-5 0-16,1 2-1 16,-1 1 1-16,7 1-1 15,3 1 0-15,3 4 1 16,7-1-1-16,3 2 1 15,10 0-1-15,11-2 0 16,19-1-3-16,2-9-32 16,34-2-1-16,10-8 0 0,26-7-2 15</inkml:trace>
  <inkml:trace contextRef="#ctx0" brushRef="#br2" timeOffset="77197.4154">9267 8276 36 0,'10'-14'30'16,"2"0"3"-16,-5 2-1 15,7 9-21-15,-15-9-2 16,1 12-2-16,-18-3-1 16,0 9 0-16,-16-3-3 15,-6 7 1-15,-15-2-2 16,-6 5 0-16,-12-2-1 15,-12 3 1-15,-10-1-1 0,-9 2 0 16,-13 0 0-16,-8 0 0 16,-14 1 0-16,-12 0 0 15,-7 0-1-15,-9 0 1 16,-7-3-1-16,-3 0 1 15,-6-1 0-15,-1 0 0 16,-4-5-1-16,-1 2 1 16,0-2 0-16,-2 2 0 15,-1-1-1-15,-4 5 0 16,0-5 1-16,0 4-1 15,0-3 1-15,0-1 0 16,6-2 0-16,2 1 0 16,4-5 0-16,9-3 0 15,1-2 0-15,7-2 0 16,8-1 0-16,7 1 0 0,-1 1 0 15,2 0 0-15,10 3-1 16,3 2 1-16,10 0-1 16,9 3 0-16,13-3-1 15,9-9-10-15,29 4-26 16,13-9 0-16,23-5 0 15,16-8-3-15</inkml:trace>
  <inkml:trace contextRef="#ctx0" brushRef="#br2" timeOffset="77951.4586">6648 7730 70 0,'13'-12'35'0,"-4"3"0"15,-5-3-1-15,-4 0-33 0,-3 2-1 16,-2-1 0-16,5 11 0 16,-16-15 1-16,3 10 1 15,-1 5 0-15,-1 0 0 16,4 5 1-16,-5-1 0 15,4 7 0-15,-4-2 0 16,-4 6-1-16,2-1 0 16,-7 5 0-16,-3 2-1 15,-5 1 0-15,-9 4 0 16,-5 6 0-16,-11 4 0 15,-4 3-1-15,-8 2 1 16,-4 5-1-16,-6 3 1 16,3 3 0-16,2 0-1 0,2-2 1 15,6-2 0-15,10-7 0 16,14-3-1-16,14-3 1 15,14-9-1-15,16-5 1 16,13-5 0-16,14-4 0 16,15-5 0-16,8 2-1 15,4-1 1-15,2 3 0 16,1 3-1-16,1 4 1 15,-4 4-1-15,0 4 0 16,-2 3 2-16,2 8-2 16,2 0 2-16,-1-2-2 15,5-2 1-15,-1-2 0 16,1-6 0-16,-1 1-1 15,-3-8 0-15,-12-4-1 0,-5 0 1 16,-16-2-1-16,-6 7-2 16,-18-19-7-16,0 29-28 15,-13-18-2-15,0 1 0 16,-7-11-1-16</inkml:trace>
  <inkml:trace contextRef="#ctx0" brushRef="#br2" timeOffset="104691.9881">4970 7320 75 0,'12'-21'35'15,"-4"1"-1"-15,0 5 1 16,-3-1-30-16,-5 16-2 15,7-17 1-15,-7 17-1 16,2 14 1-16,-4 9-1 16,-5 12 0-16,0 11 0 15,-6 11-2-15,3 11 0 16,-7 2 0-16,6 6 0 15,-2-1-1-15,5-7-2 16,8-9-2-16,4-26-11 16,16-7-21-16,5-23-1 15,13-11 0-15,0-21-1 0</inkml:trace>
  <inkml:trace contextRef="#ctx0" brushRef="#br2" timeOffset="104919.0011">5327 7038 90 0,'0'0'37'16,"-8"15"0"-16,1 7 0 16,7 19-32-16,-2 1-2 15,2 12 0-15,1 5-1 16,1 9 0-16,-2 3-1 15,1-4-1-15,4-1-2 16,0-16-14-16,13-2-21 0,-3-16-1 16,15-9 1-16,-2-19-3 15</inkml:trace>
  <inkml:trace contextRef="#ctx0" brushRef="#br2" timeOffset="105228.0187">5745 7396 102 0,'0'0'40'0,"-19"3"1"16,19-3-2-16,-19-4-36 15,19 4-4-15,0 0-4 16,-14-10-31-16,14 10-4 16,14-7 1-16,0 5-2 15</inkml:trace>
  <inkml:trace contextRef="#ctx0" brushRef="#br2" timeOffset="106059.0661">5938 7091 79 0,'0'0'37'15,"27"-22"-3"-15,12 1 2 16,9-12-32-16,16-1-2 15,8-2 0-15,3 5-1 16,-3 2 1-16,-4 6-1 16,-14 13 0-16,-16 13-1 15,-24 12 0-15,-17 14 1 16,-22 9-1-16,-13 12 0 0,-17 3 2 15,-3 1-1-15,4-3 0 16,5-7 0-16,15-10 1 16,18-7-2-16,25-13 2 15,21-11-1-15,16-7 0 16,11-3-1-16,1 0 1 15,-3 4 0-15,-11 8 0 16,-15 10 1-16,-22 6-1 16,-21 14 0-16,-22 6 0 15,-15 6 0-15,-9 4-1 16,-3-10-4-16,14 3-32 15,1-17-3-15,17-9 1 16,17-18-3-16</inkml:trace>
  <inkml:trace contextRef="#ctx0" brushRef="#br2" timeOffset="133039.6095">9385 10344 81 0,'0'0'35'16,"0"0"-1"-16,11 25-8 16,-15-11-24-16,2 7 1 15,-5 1-1-15,2 4 2 16,-2-3-1-16,0 1-1 15,3-6 0-15,2-4 0 16,2-14 0-16,10 2-1 16,4-16 0-16,1-8 0 15,6-2 0-15,-1-5-1 16,0-4 1-16,0 4-1 15,-3-1 1-15,-3 7-1 0,-4 9 0 16,-10 14 1 0,9-12-1-16,-9 12 1 0,-4 15-1 15,2-3 1-15,-2 2-1 16,5-2 1-16,3 2 0 15,5-1-1-15,6-7 1 16,4 1 0-16,6-5 0 16,4-3-1-16,4-5 1 15,3 1-1-15,-4-5 1 16,-1-2-1-16,-3 1 1 15,-4-2-1-15,-7 4 1 16,-1 1-1-16,-16 8 1 16,0 0-1-16,0 0 1 15,0 0-1-15,-8 24 0 16,-2-2 0-16,5 6-1 15,0-2-2-15,11 10-11 0,-6-18-22 16,22 1 0-16,-1-20-2 16,18-10-1-16</inkml:trace>
  <inkml:trace contextRef="#ctx0" brushRef="#br2" timeOffset="133219.6198">10461 9839 94 0,'-18'45'38'15,"-18"10"-3"-15,1 21 3 16,-12 4-36-16,0 4-4 16,9 7-26-16,0-15-8 0,15-1-2 15,2-14 0 1</inkml:trace>
  <inkml:trace contextRef="#ctx0" brushRef="#br2" timeOffset="133525.6373">10571 10213 95 0,'-12'-4'38'0,"-8"4"2"15,2 8-1-15,2 2-37 16,4 5 1-16,6 1-2 15,6 4 0-15,4 3-2 0,7-3 2 16,4-1-1-16,2 3 1 16,-2-3-1-16,-1 1 1 15,-1 0-1-15,-7 3 1 16,-9 2-1-16,-8 3 0 15,-8 4 0-15,-5 2-1 16,-5 5-1-16,-5-12-8 16,11 9-24-16,-9-15-4 15,13-1-1-15,1-19-1 16</inkml:trace>
  <inkml:trace contextRef="#ctx0" brushRef="#br2" timeOffset="136846.8272">2453 10080 81 0,'-4'-27'39'0,"-10"13"-1"15,-15-1-2-15,-6 14-32 16,-15 3 0-16,0 10 0 15,-9 2 0-15,-3 10 0 16,-3 1-1-16,10 3-1 16,11 0-1-16,15 1 1 15,19-4-3-15,15-1 2 16,19-2-3-16,14-3 2 15,17-1-2-15,4 4 2 16,1 1 0-16,-2 8 1 16,-12 7-2-16,-8 9 1 15,-19 9 1-15,-18 4-1 16,-13 3 0-16,-14 1 0 0,-12-10 1 15,-5-8 0-15,-1-17 0 16,3-19 0-16,9-20-1 16,9-20 1-16,14-24 0 15,20-17-2-15,9-7 0 16,13-9-3-16,15 5-4 15,0-5-30-15,13 16 1 16,-7 6-2-16,5 21 0 16</inkml:trace>
  <inkml:trace contextRef="#ctx0" brushRef="#br2" timeOffset="137396.8584">2730 10333 87 0,'0'12'37'16,"0"-12"0"-16,0 0 0 16,-20 21-33-16,11-4-1 15,-5 3-1-15,3 8 0 16,-10 6 0-16,1 3 0 15,0 1 0-15,6-2-1 16,3-8 0-16,4-8 1 16,7-20-2-16,0 0 1 15,27-14-1-15,-8-14 0 16,6-8 1-16,4-7-1 15,-3-1 0-15,0-1 0 0,-3 7 0 16,-5 7 0-16,-5 8 1 16,-4 11-1-16,-9 12 1 15,0 0 0-15,2 23-1 16,-7-4 1-16,0 2 0 15,4-1 0-15,1-5-1 16,5-4 1-16,-5-11-1 16,24 0 1-16,-4-10-1 15,3-2 0-15,0-3 1 16,1-1-1-16,1-1 1 15,-7 5-1-15,-3 4 1 16,-15 8-1-16,14 7 1 16,-14 6-1-16,-6 9 0 0,0 4 0 15,-4 4-1-15,2-3 0 16,3 2-3-16,3-10-5 15,14 0-28-15,1-23-2 16,15-3-1-16,0-21 0 16</inkml:trace>
  <inkml:trace contextRef="#ctx0" brushRef="#br2" timeOffset="137594.87">3445 9963 94 0,'-8'28'35'0,"-9"20"1"16,-20 13-1-16,-1 20-31 15,-8 9-3-15,3 9 0 16,0-4-2-16,7-9 0 0,14-7-6 16,7-23-28-16,30-15 0 15,6-24-1-15,22-17-1 16</inkml:trace>
  <inkml:trace contextRef="#ctx0" brushRef="#br2" timeOffset="137856.8847">3601 10322 93 0,'-20'19'38'0,"-6"-4"1"16,8 10-2-16,-4-7-31 16,15-1-2-16,7-17-1 15,10 19-1-15,12-15 0 16,3 0 0-16,8 1-1 0,0 4 1 15,-4 6-1-15,-6 10 0 16,-12 12 1-16,-10 7-1 16,-17 9 0-16,-9 5 0 15,-9-3-2-15,-6-1 1 16,2-11-3-16,-6-23-31 15,24-7-5-15,-2-24-2 16,21-12-2-16</inkml:trace>
  <inkml:trace contextRef="#ctx0" brushRef="#br3" timeOffset="142910.174">2721 7408 55 0,'10'-7'34'15,"3"2"0"-15,-7-7 0 16,-6 12-19-16,9-18-4 16,-9 18-2-16,0 0 0 15,0 0-3-15,0 22-1 16,-10 8-2-16,-10 7 0 15,-6 8-2-15,-4 7 0 16,-3 4 0-16,-6 1-1 16,1-4 1-16,6-7 0 0,9-1 0 15,8-9-1-15,18-7 1 16,17-12-1-16,16-4 1 15,16-12-1-15,10-6 1 16,17-5-1-16,7-9 0 16,-2-3 0-16,4-3 0 15,-5 7 0-15,-8-5-1 16,-10 4 1-16,-17 5 0 15,-10-1 0-15,-19-2-1 16,-18-1 1-16,-21-2 0 16,-18-8 0-16,-12-4-1 15,-17-1 2-15,-4-4-1 0,-5 0 0 16,3 1 0-16,12 6 0 15,8-3-8-15,28 13-27 16,10-7-2-16,28 9-1 16,15-3-2-16</inkml:trace>
  <inkml:trace contextRef="#ctx0" brushRef="#br3" timeOffset="143372.2005">3468 7546 92 0,'-22'-6'36'0,"10"3"0"15,4-13 0-15,8 16-31 16,12-23-1-16,8 16-1 15,0 3 1-15,4 7-1 16,-1 4 0-16,-1 8-1 16,-4 9 0-16,1 6 0 15,-8 6-1-15,1 0 0 16,-4 6-1-16,1-4 0 15,3-3 0-15,-1-8 0 16,5-7 1-16,2-10-1 16,3-11 1-16,3-10-1 15,1-14 1-15,-1-7 0 16,0-11 1-16,-1-5-1 15,-5-5 0-15,-9-2 1 0,-3 0-1 16,-6 6 0-16,-2 6 0 16,-3 5 0-16,1 10-1 15,4 6 1-15,7 6-2 16,12 5-2-16,9 15-9 15,-2-9-21-15,15 17-7 16,-9-5 0-16,11 15-1 16</inkml:trace>
  <inkml:trace contextRef="#ctx0" brushRef="#br3" timeOffset="143589.2129">4114 7553 97 0,'0'0'40'15,"-2"-22"1"-15,16 13-3 16,-1-4-28-16,10-4-8 16,6 1 0-16,4 2-2 15,0 7-2-15,-8-2-8 16,7 17-27-16,-21 0-2 15,-2 13 1-15,-14 0-2 16</inkml:trace>
  <inkml:trace contextRef="#ctx0" brushRef="#br3" timeOffset="143725.2207">4115 7754 103 0,'0'11'39'0,"0"-11"0"16,25-7 0 0,7-10-35-16,13-6-5 0,21 2-33 15,-3-6-4-15,10 0-1 16,1-1-2-16</inkml:trace>
  <inkml:trace contextRef="#ctx0" brushRef="#br3" timeOffset="145284.3098">6881 7209 70 0,'2'-13'35'15,"-2"13"0"-15,0 0-1 16,-19 8-28-16,11 11-2 0,-3 4-1 15,-3 9 0-15,-4-3 0 16,7 6 0-16,-4-6-1 16,7-1 0-16,-2-11 0 15,13-3 0-15,-3-14 0 16,21-8 0-16,-4-8-1 15,7-10 0-15,2-4 1 16,2-3-2-16,1-6 1 16,-2 0 0-16,-4 4-1 15,-2 6 0-15,-7 5 1 16,-2 5 0-16,-8 8-1 15,-4 11 1-15,0 0 0 16,-2 11-1-16,1 3 1 16,1 2 0-16,0 0 1 15,8 0-2-15,4-5 2 0,9-5-1 16,4-9 0-16,6-8 1 15,5-9-2-15,6-5 1 16,0-4 0-16,-4-1 0 16,-2 1 0-16,-8 6 0 15,-8 10 0-15,-1 10 0 16,-19 3-1-16,5 32-1 15,-16 1 2-15,-4 8-2 16,-2 6 0-16,-1 1-1 16,3 0-1-16,4-11-5 15,19-4-28-15,-8-33-2 16,36 11-2-16,-5-31 0 15</inkml:trace>
  <inkml:trace contextRef="#ctx0" brushRef="#br3" timeOffset="145476.3205">7929 6741 88 0,'-31'44'37'0,"-20"13"0"16,-6 19-1-16,-11 4-26 15,5 2-9-15,5 0 0 16,8-11-3-16,23-3-7 15,7-22-28-15,31-9 1 16,14-24 1-16,22-9-3 16</inkml:trace>
  <inkml:trace contextRef="#ctx0" brushRef="#br3" timeOffset="145752.3363">8119 7065 100 0,'-39'3'38'0,"5"17"1"15,-11 2-1-15,5 8-32 16,3-4-1-16,11 0-2 15,12-4 0-15,15-1-2 16,16-6 1-16,13-8 0 16,6-1-1-16,1 2 0 15,-4 2 0-15,-8 4 0 16,-15 8 0-16,-15 4-1 15,-18 8 1-15,-11 3-1 16,-5-1-2-16,-9-1-1 16,8 5-11-16,-2-27-11 0,30 3-15 15,12-16-1-15,20-12-1 16,16-13 0-16</inkml:trace>
  <inkml:trace contextRef="#ctx0" brushRef="#br3" timeOffset="146712.3913">9032 7242 76 0,'-6'-20'36'0,"6"20"-2"16,-27-11 2-16,16 11-29 16,-16-3-2-16,6 11 0 15,-8 2 0-15,3 8 0 16,-7 4-1-16,8 10 0 0,-7 4 0 15,13 9-1-15,0-1-1 16,10 5 1-16,8-5-2 16,11-3 1-16,10-14-1 15,12-11 0-15,10-14 0 16,6-15 0-16,4-16-1 15,4-7 1-15,1-10-1 16,-9-7 1-16,-7 4-1 16,-12-1 1-16,-14 2-1 15,-15 6 1-15,-10 6-1 16,-12 10 1-16,-7 6-1 15,-5 6 1-15,3 7-1 16,3 9 0-16,7 2 0 0,11 8-2 16,10-12 3-16,15 17-3 15,13-11 3-15,11-1-3 16,11-5 3-16,5 0-1 15,1-2 1-15,-1 1-1 16,-5 3 1-16,-11 4 1 16,-9 6-2-16,-10 3 2 15,-13 11-2-15,-8 5 2 16,-12 11-2-16,-2 3 2 15,-4 1-2-15,0 2 0 16,1-3 0-16,8-5 0 16,5-12 0-16,14-12 1 15,11-17-1-15,8-15 0 16,11-13 1-16,5-9-1 0,1-7 1 15,2-4-1-15,-4-2 1 16,-4 7 1-16,-9 10-2 16,-10 7 0-16,-9 14 0 15,-11 13 0-15,0 0 0 16,-11 29 0-16,2-2 0 15,-4 7 0-15,7 1 0 16,6 0 0-16,9-9-4 16,13-12-1-16,21-5-8 15,4-25-5-15,24 1-9 16,-12-23-13-16,19-5 1 15,-11-16-2-15,2-1 3 16</inkml:trace>
  <inkml:trace contextRef="#ctx0" brushRef="#br3" timeOffset="146864.4002">10303 6761 103 0,'-19'6'36'15,"-11"14"2"-15,1 28-1 16,-8 1-32-16,9 23-5 16,0 5 2-16,7 4-2 15,5 5-1-15,1-17-13 16,15 4-22-16,-3-15-3 15,7-8 2-15,-6-21-1 16</inkml:trace>
  <inkml:trace contextRef="#ctx0" brushRef="#br3" timeOffset="147007.4083">10034 7235 91 0,'-1'-38'39'0,"2"-1"-1"16,13 17 1-16,5 1-25 16,20 11-11-16,12 14-11 15,4-3-28-15,25 13-2 16,5-8-1-16,19 4-1 15</inkml:trace>
  <inkml:trace contextRef="#ctx0" brushRef="#br3" timeOffset="147313.4259">11410 6829 110 0,'-32'-44'38'0,"-1"13"2"15,-7-2-2-15,-7 15-35 16,7 15 0-16,-4 20-1 16,-5 19 0-16,-3 19 1 15,-1 25-2-15,5 13-1 16,2 7 1-16,9 12-2 15,9-1 1-15,14-6-1 16,12-10-1-16,11-15-3 16,23-9-13-16,-11-32-14 15,17-7-8-15,-7-28 0 16,2-11-1-16</inkml:trace>
  <inkml:trace contextRef="#ctx0" brushRef="#br3" timeOffset="148477.4925">10874 7341 101 0,'-20'-12'40'15,"20"12"0"-15,-2-12 0 16,24 8-34-16,8-5-1 16,14-1-2-16,6-1 0 15,8 2-1-15,-2 1 0 16,1 5 0-16,-8 1-1 15,-8 9 0-15,-14 5-1 16,-11 5 1-16,-13 6-1 16,-13 6 1-16,-6 3-1 15,-7 4 0-15,-1-3 0 16,-1 1 0-16,4-6 0 0,5-3 0 15,6-12-1-15,10-13 1 16,0 0 0-16,11-20 0 16,8-8 0-16,1-7 0 15,3-9 0-15,0-2 0 16,1-4 0-16,-1 6-1 15,-4 3 2-15,-4 6 1 16,-2 10-2-16,-3 6 0 16,3 7 0-16,2 9-1 15,3 3 1-15,6 3 0 16,5 0 0-16,5 8-2 15,5-8 2-15,0 2 0 16,0-4 0-16,-6 1 0 16,-4-1 0-16,-7-1 0 0,-8 4-1 15,-14-4 2-15,-4 12-2 16,-11 1 3-16,-11 4-3 15,-3 6 2-15,-9 7-1 16,5 1 1-16,-1 5-1 16,6 2 0-16,13-2 1 15,12-5-1-15,12-8 0 16,11-5 0-16,15-14 0 15,6-7 0-15,8-11-1 16,-3-9 1-16,-2-9 0 16,-2-7-1-16,-13-1 2 15,-2-3-1-15,-13 3 0 16,-12 1 2-16,-7 9-1 15,-2 3 1-15,-5 8-2 0,-2 11 0 16,0 3 0-16,14 5-1 16,-6 13 1-16,6-13-1 15,17 22 0-15,0-14-1 16,7 1 3-16,6-6-1 15,1-5 1-15,4-3 1 16,0-1-2-16,-6 1 3 16,-1-5-3-16,-6 5 0 15,-5-2 0-15,-4 8 0 16,-13-1 0-16,0 15 0 15,-14 0 0-15,0 2 0 16,-5 5 0-16,3 3-3 16,-1 1 2-16,3-3 2 0,9-2-1 15,10-7 0-15,9-8 0 16,9-8 0-16,6-8 0 15,7-8 0-15,1-9 1 16,2-6 1-16,-2-2-2 16,-1 0 0-16,-10 1 0 15,-5 5 0-15,-6 4 0 16,-6 7 0-16,-9 18 0 15,0 0 0-15,0 0 0 16,2 16 0-16,-2 5 0 16,3 0 0-16,6 0 0 15,5-4 0-15,4-3 0 16,7-8 0-16,1-8 0 15,5-3 0-15,-3-8 0 0,-3 2 0 16,-2-2 0 0,-5 6 0-16,-4 1 0 0,-14 6 0 15,9 22 0-15,-12 0 0 16,-6 10 0-16,-2 3 0 15,3 12-10-15,-9-10-6 16,12 17-3-16,-9-26-3 16,27 17-9-16,-8-27-7 15,29 0-6-15,13-15 4 16,23-14 6-16</inkml:trace>
  <inkml:trace contextRef="#ctx0" brushRef="#br3" timeOffset="148867.5148">13353 6626 102 0,'0'0'37'0,"-15"20"2"0,1 13-1 15,-11 10-34-15,4 12-2 16,-4 7 0-16,5 12-3 15,-7 3 1-15,3 2-1 16,5-4 0-16,5-7-2 16,9-2-9-16,-2-22-27 15,16-5 0-15,-2-21 2 16,15-9-3-16</inkml:trace>
  <inkml:trace contextRef="#ctx0" brushRef="#br3" timeOffset="149050.5252">13099 7080 111 0,'-16'4'40'0,"6"-3"-1"16,10-1-1-16,26 1-35 16,8-7-3-16,14-3-1 15,11-13-3-15,21 8-18 16,-1-20-16-16,9 0 1 15,-7-11-2-15,4 0 0 16</inkml:trace>
  <inkml:trace contextRef="#ctx0" brushRef="#br3" timeOffset="149383.5443">13865 6553 107 0,'-24'10'38'0,"-17"7"3"16,-1 21-2-16,-5 7-33 16,3 13-1-16,-4 5 0 15,8 6 0-15,0 1-2 16,10 2-2-16,8-6 0 0,13-11-2 15,4-6 1-15,10-13-1 16,4-10 1-16,8-12-2 16,8-14 2-16,6-8 1 15,4-14 1-15,1-4 0 16,-2-4 1-16,0 0-3 15,-4-1 0-15,-6 8 0 16,-5 9 0-16,-7 8 0 16,-5 20 0-16,-7 5 0 15,-3 13-2-15,1 0-6 16,8 14-7-16,-11-16-7 15,24 15-10-15,-14-17-11 16,19-6 0-16,-1-16 1 16,10-2 2-16</inkml:trace>
  <inkml:trace contextRef="#ctx0" brushRef="#br3" timeOffset="149741.5648">14019 7070 107 0,'-12'7'41'0,"-5"-4"0"16,12 12 0-16,5-15-35 15,9 23-1-15,11-20-2 16,8-1 0-16,4-2-1 16,10-7-1-16,-1-4 0 15,-2-7 0-15,-5-1-1 16,-6-7 0-16,-9 0 1 15,-10 2-1-15,-6-1 0 0,-10 3 0 16,-8 7 2-16,-9 7-2 16,-5 12 0-16,-4 8 0 15,0 12 0-15,1 9 0 16,4 6 0-16,12 2 0 15,9-2 0-15,16-7-2 16,21-4 0-16,14-16-4 16,24 0-8-16,-5-29-6 15,18 6-6-15,-17-16-13 16,7 2-2-16,-20-7-1 15,-12 9 1-15</inkml:trace>
  <inkml:trace contextRef="#ctx0" brushRef="#br3" timeOffset="150459.6058">13321 7679 76 0,'10'-13'38'0,"4"5"-1"15,-5-7 2-15,5 9-32 16,-14 6 0-16,10-1-3 16,-15 12 0-16,-1 10 0 15,-12 8-1-15,-2 6-1 16,0 3 0-16,0 3 0 15,3-3 0-15,7 2 0 16,7-15-1-16,12-9 1 16,13-12-1-16,12-11 0 15,11-13-1-15,3-8 1 16,9-6-1-16,-5-11 0 0,1 3 1 15,-6 2-1-15,-10 4 1 16,-13 11-1-16,-12 8 0 16,-12 17 0-16,0 0 0 15,-21 16 0-15,6 10 0 16,-3 7 0-16,4 5 0 15,9 2 1-15,5 0-1 16,9 2 1-16,10-14 0 16,9-4 0-16,5-13 0 15,8-8 0-15,3-15 0 16,2-6 0-16,-3-11 0 15,-2-10-1-15,-4-4 0 16,-10 0 0-16,-2-1-1 16,-8 6-2-16,-4 7-1 0,-9 6-2 15,7 18-8-15,-12-6-4 16,15 29-10-16,-14-16-13 15,23 28 1-15,-7-13 0 16,16 7 2-16</inkml:trace>
  <inkml:trace contextRef="#ctx0" brushRef="#br3" timeOffset="150869.6293">14464 7659 95 0,'-14'-21'39'0,"-3"10"2"15,-16-3-1-15,5 13-33 16,-15 3-2-16,4 11-1 0,-6 7 0 15,5 8-1 1,7 5 0-16,6 2-1 0,12 3-1 16,10-3 0-16,13-4 0 15,11-8 0-15,15-9-1 16,5-7 1-16,6-12-1 15,5-8 0-15,-1-9 0 16,-4-8 0-16,-7-3 1 16,-6-5-1-16,-11 4 0 15,-6 5 0-15,-11 8 0 16,-10 7 0-16,-8 14 0 15,-4 11 0-15,-4 11 0 16,1 6 0-16,4 9-1 16,7 1 0-16,10-2-1 0,8-6-2 15,15-7-1-15,5-16-6 16,21 2-4-16,-11-28-6 15,26 6-8-15,-16-24-10 16,14-7-2-16,-9-16 3 16,5-5 2-16</inkml:trace>
  <inkml:trace contextRef="#ctx0" brushRef="#br3" timeOffset="151248.6509">15067 7220 100 0,'14'-32'42'16,"-16"10"0"-16,2 22-2 16,-30 24-31-16,5 20-2 15,1 13-3-15,-6 14-2 16,0 9 0-16,2 1-1 15,6 3-1-15,8-6 1 16,8-9-2-16,8-17 0 0,17-17-2 16,6-23-2-16,19-13-2 15,1-26-3-15,19-8-6 16,-15-34-7-16,22 0-11 15,-19-20-6-15,9 10 8 16,-10-6 33-16,-17 6 6 16,-9 23 3-16,-17 7 6 15,6 40 7-15,-31 10 12 16,5 36 7-16,-15 10-7 15,-4 27-30-15,1 11-2 16,8 3-3-16,-1 2 0 16,7-3 0-16,9-8 0 15,5-17-8-15,14-6-5 16,-5-31-3-16,16 3-6 0,-23-28-7 15,38-12-8-15,-20-14-7 16,-2-13 0-16,-4-10 7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0:36:11.85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2524 933 51 0,'0'0'37'0,"0"0"-1"0,37-52 0 16,-37 52-21-16,0 0-5 15,0 0-4-15,0 0-1 16,-59-37-2-16,59 37 1 15,-63 8 1-15,63-8-3 16,-77 27 1-16,48-17-1 16,-48 35 0-16,0 8-1 15,11 9 1-15,15 3-3 16,26-2 0-16,26-4 0 15,25-5 0-15,24-14-1 16,4-7 2-16,9-5-1 16,0-2 1-16,-1-3 0 15,-12 8 0-15,-7 3 2 16,-21 4-2-16,-22 5 1 0,-19 6-1 15,-20 4 1-15,-12 3-1 16,-13-2 1-16,1-5-3 16,4-6-2-16,1-19-31 15,29-1-4-15,11-17 0 16,18-6-1-16</inkml:trace>
  <inkml:trace contextRef="#ctx0" brushRef="#br0" timeOffset="421.0241">2826 1451 80 0,'-16'-8'37'15,"16"8"-1"-15,-15 2 0 16,15-2-34-16,0 0-1 15,20 6 1-15,4-4-1 16,8-3 1-16,12-4 0 16,6-4 0-16,5-4 0 15,5-5 0-15,-6-6 1 16,0-5-1-16,-8-7 1 15,-7 1-1-15,-39 35 0 16,0 0 0-16,21-57 1 16,-21 57-1-16,-20-39-1 15,-17 29 0-15,-16 16 1 16,-12 18-1-16,-7 12 1 15,-4 14-1-15,3 12-1 0,17 8 1 16,19-4 0-16,23-4-1 16,21-10 0-16,21-16-1 15,31-11-1-15,19-18-3 16,23-8-8-16,-1-23-26 15,21-4-2-15,-11-9 2 16,6 0-2-16</inkml:trace>
  <inkml:trace contextRef="#ctx0" brushRef="#br0" timeOffset="766.0438">3657 1423 100 0,'-43'17'38'0,"15"7"2"15,4-5-1-15,19-3-37 16,11-6-1-16,14 0 0 0,14-7 0 15,10-7 0-15,7-3 0 16,11-11 1-16,4-6-1 16,-1-7 0-16,-5-4 0 15,-9-3 1-15,-11 1-1 16,-11 1 1-16,-17 1-1 15,-19 6 0-15,-18 11 1 16,-18 15-1-16,-18 14 0 16,-7 13 0-16,-7 11-1 15,-5 7 1-15,9 10 0 16,9 5-1-16,16 0 1 15,21-3-2-15,25-13 1 0,23-10-2 16,32-6-8 0,13-22-29-16,33-5-2 0,9-18 0 15,19-5-2-15</inkml:trace>
  <inkml:trace contextRef="#ctx0" brushRef="#br0" timeOffset="1217.0696">5057 1004 95 0,'4'-57'38'16,"-4"57"2"-16,0 0-2 15,-5-44-35-15,5 44-2 16,-22 15 1-16,-7 32 0 16,-3 27-1-16,-1 10 0 0,-3 15-1 15,5 5 0-15,8 0-1 16,9-8 0-16,14-27-3 15,14-15-9-15,2-29-25 16,21-11 1-16,-2-25 1 16,8-14-3-16</inkml:trace>
  <inkml:trace contextRef="#ctx0" brushRef="#br0" timeOffset="1416.081">4925 1283 104 0,'-28'2'40'15,"2"2"0"-15,13 12 0 16,8 4-34-16,23-14-3 15,18-9-1-15,23-10 0 0,-59 13-1 16,88-29 0-16,-35 7-1 16,7-5-5-16,5-2-8 15,4-4-25-15,-3-7-2 16,-4-4 0-16,1 1-1 15</inkml:trace>
  <inkml:trace contextRef="#ctx0" brushRef="#br0" timeOffset="1608.092">5764 753 112 0,'0'0'41'15,"0"0"1"-15,-52-18-2 16,38 39-36-16,-57 51-1 16,4 27 0-16,3 20-1 15,11 9 0-15,11-4-4 16,18-6 0-16,14-13-3 0,17-34-1 15,20-9-15-15,8-31-17 16,22-9-3-16,2-26 1 16,14-11 0-16</inkml:trace>
  <inkml:trace contextRef="#ctx0" brushRef="#br0" timeOffset="2352.1345">6004 1187 112 0,'-15'-12'39'15,"-14"13"2"-15,-3 22-2 16,-10 11-35-16,4 4 0 15,-1 9-1-15,8 7-1 16,3 6 0-16,9 1-1 16,11-4 0-16,19-8-1 0,8-9 0 15,17-12 0-15,14-17 0 16,12-17 1-16,5-19-1 15,7-13 1-15,-3-14 0 16,-10-13-1-16,-4-6 0 16,-57 71 1-16,37-75 0 15,-37 75-1-15,17-67 2 16,-17 67-4-16,-9-60 4 15,9 60-2-15,0 0 0 16,-41-75 0-16,4 59-2 16,3 11 2-16,8 13 0 15,12 7 0-15,16 5-1 16,30 2 2-16,11-7-1 15,12-7 2-15,-4 0-2 0,1-6 0 16,-9-3 0-16,-8 1 0 16,-13 0 0-16,-8 1 0 15,-14-1 0-15,4 21 0 16,-13-1 0-16,-5 7 0 15,-3 6 0-15,0 3 0 16,-2 4 0-16,3 2 0 16,7-3 0-16,7-3 0 15,12-13 0-15,9-11 0 16,18-11 0-16,7-10 0 15,9-12 0-15,3-10 0 16,2-7 0-16,-1 0 0 16,-6 0 0-16,-9 7 0 0,-9 3 0 15,-10 12 0-15,-10 10 0 16,-13 6 0-16,2 27 0 15,-10 0 0-15,-1 8 0 16,3 6 0-16,5 3 0 16,3 2-2-16,9-9 2 15,11-7-1-15,8-15 1 16,9-7 0-16,1-18 1 15,5-10-1-15,-4-10 2 16,-3-10-2-16,-2-6 0 16,-12-7 0-16,-24 53 0 15,20-60-14-15,-20 60-22 16,10-72-5-16,-10 72 1 15,9-62-2-15</inkml:trace>
  <inkml:trace contextRef="#ctx0" brushRef="#br0" timeOffset="2855.1633">8285 1002 70 0,'0'0'37'15,"-5"-47"-2"-15,5 47 1 16,0 0-26-16,0 0-1 15,0-47-2-15,0 47-1 16,0 0-1-16,0 0-1 16,-23 33 0-16,7 20-2 0,-5 16 1 15,-6 5-2-15,-1 9 0 16,3 5-3-16,2 0 0 15,12-13-7-15,7-27-27 16,26-17-3-16,-3-23 1 16,15-7-2-16</inkml:trace>
  <inkml:trace contextRef="#ctx0" brushRef="#br0" timeOffset="3069.1755">8278 1059 108 0,'0'0'40'0,"-24"-62"1"15,24 62-1-15,-9-51-38 16,9 51 0-16,12-51-1 16,-12 51-1-16,0 0 0 15,75-50-3-15,-75 50-1 16,74-16-28-16,-74 16-7 15,87-14-1-15,-87 14-1 16</inkml:trace>
  <inkml:trace contextRef="#ctx0" brushRef="#br0" timeOffset="3270.187">8235 1159 108 0,'-67'45'40'0,"33"-9"0"15,31-17-1 1,29-16-38-16,25-9 0 0,16-7-2 15,18-1-1-15,-85 14-3 16,95-21-11-16,-43 12-23 16,7 0 2-16,37-7-1 15,14 8-2-15</inkml:trace>
  <inkml:trace contextRef="#ctx0" brushRef="#br0" timeOffset="3659.2093">9131 1188 95 0,'-10'-5'38'15,"-16"-3"2"-15,4 7-1 16,-17 1-33-16,3 8 0 0,-11 6 0 16,0 10-1-16,-6 11-1 15,1 5-1-15,3 0 0 16,6 6-2-16,8 1 0 15,11-4 0-15,16-5-1 16,16-8 0-16,17-15 0 16,12-9 0-16,15-8 1 15,6-13-1-15,7-9 1 16,2-12 0-16,-8-6-1 15,-5-3 1-15,-6 3 0 16,-10 1 1-16,-12 7-2 16,-8 6 0-16,-9 7 0 15,-9 21 0-15,0 0 0 16,-16 29 0-16,1 0 0 0,1 10-3 15,4 5 1-15,4 1-2 16,14 3-4-16,5-18-18 16,27 3-13-16,2-18-4 15,25-6 3-15,0-12-3 16</inkml:trace>
  <inkml:trace contextRef="#ctx0" brushRef="#br0" timeOffset="3954.2262">9782 1206 114 0,'-34'-12'41'15,"-9"13"1"-15,-8 9-1 16,4 5-38-16,9 5-1 16,12 0 0-16,12 1-1 0,11-2 0 15,17-4-1-15,12-2 0 16,10 1 0-16,7-1 0 15,1 2 0-15,-3 0 0 16,-7 3 0-16,-10 1 0 16,-11 5 0-16,-15 3 0 15,-15 0 0-15,-7-1-1 16,-6-2 1-16,-1-3-3 15,-2-10-1-15,15 1-20 16,-1-22-15-16,27-3-2 16,5-15 0-16,26-6-2 15</inkml:trace>
  <inkml:trace contextRef="#ctx0" brushRef="#br0" timeOffset="4177.2389">10217 916 91 0,'43'-79'43'0,"-43"79"1"15,23-51-2-15,-23 51-20 16,0 0-20-16,0 0 0 16,-15 53-1-16,-18 35 1 15,-3 19-3-15,11-2 2 16,2-4-5-16,12-14-2 15,11-12-21-15,-4-31-13 16,12-9-1-16,-12-18-1 16,4-17-1-16</inkml:trace>
  <inkml:trace contextRef="#ctx0" brushRef="#br0" timeOffset="4327.2475">10104 1175 122 0,'0'0'42'0,"2"-47"1"16,-2 47-4-16,0 0-62 15,38-60-16-15,-38 60-2 16,55-31 0-16,-55 31-2 16</inkml:trace>
  <inkml:trace contextRef="#ctx0" brushRef="#br0" timeOffset="4800.2746">11393 954 100 0,'-44'-61'39'0,"44"61"2"0,0 0-9 15,0 0-31-15,0 0 1 16,0 0 2-16,0 0 0 16,-27 9 0-16,22 38-1 15,5 10 0-15,5-1 0 16,13 3 0-16,11-13-1 15,19-16 0-15,-48-30-1 16,69 0 0-16,-69 0 1 16,88-31-2-16,-88 31 1 15,92-54-2-15,-92 54 0 16,85-73-3-16,-85 73 0 15,75-78-8-15,-75 78-24 16,52-72-5-16,-52 72 0 16,31-52 0-16</inkml:trace>
  <inkml:trace contextRef="#ctx0" brushRef="#br0" timeOffset="5018.287">11792 962 95 0,'-30'70'39'15,"12"-10"0"-15,11-3 0 16,-7-10-32-16,2 0-2 15,-12-3-2-15,2 0-1 16,-9 4-1-16,0 2-1 16,2 3 0-16,6 1-1 15,12-4-1-15,7-5-1 16,18-5-3-16,7-17-28 15,29-5-5-15,7-16 0 16,17-8 0-16</inkml:trace>
  <inkml:trace contextRef="#ctx0" brushRef="#br0" timeOffset="6063.3468">12303 1213 86 0,'-25'-19'40'0,"-10"14"0"15,-3 14 1-15,-5 13-18 16,2 6-19-16,-2 11-2 15,18 7 0-15,2 1 0 16,5 3-1-16,13-4 0 16,7-2 0-16,9-6-1 0,10-8 0 15,8-12 0-15,8-8 0 16,4-15 1-16,3-11-1 15,-1-13 1-15,1-13-1 16,-4-8 1-16,-6-13-1 16,-34 63 0-16,31-70-1 15,-31 70 2-15,19-70-2 16,-19 70 1-16,14-64-1 15,-14 64 2-15,0-52-1 16,0 52 1-16,0 0-1 16,2-47 0-16,-2 47 1 15,6-17-1-15,8 24 1 16,5 9-1-16,10 7 1 15,4 0-1-15,10-3 1 16,-3-10-1-16,-5-9 1 0,-35-1 0 16,0 0 0-16,0 0 1 15,59-12-2-15,-59 12 0 16,18-6 0-16,-18 6 0 15,0 0 0-15,-8 15 0 16,-3 11 0-16,-14 3 0 16,7 13 0-16,-4 1 0 15,1 4 0-15,8-4 0 16,12-5 0-16,9-5 0 15,13-11 0-15,8-10 0 16,13-9 0-16,2-10 0 16,10-11 0-16,0-8 0 15,0-11 0-15,-4-3 0 16,-6-7 0-16,-44 47 0 0,0 0 0 15,58-86 0-15,-39 53 0 16,-19 6 0-16,0 27 0 16,-17-5 0-16,3 22 0 15,-10 6 0-15,12 11 0 16,0 2 0-16,5 2 0 15,14-2-3-15,6-6-3 16,19-6-2-16,-2-12-4 16,27-4-17-16,-16-13-11 15,20-7 1-15,-13-9-2 16,9-5 20-16,-11-3 19 15,-8-1 4-15,-3 5 6 16,-22-4 20-16,7 13 9 16,-21 4 1-16,1 12 2 0,-13 7-18 15,2 10-15-15,-5 8-4 16,-1 11 0-16,-2 2-2 15,0 8 0-15,2 1 0 16,6 2-2-16,3-6 2 16,2-5-2-16,6-9 1 15,0-7 0-15,4-9 1 16,-4-13 0-16,16-13 0 15,-6-6 2-15,4-10-2 16,2-9 3-16,1-8-4 16,7-8 0-16,2 3 0 15,3-5 0-15,-1 10 0 16,1 2 0-16,-29 44 0 15,43-35 0-15,-8 6 0 16,-35 29-12-16,55-24-22 0,-55 24-9 16,56-18 2-16,-56 18-3 15</inkml:trace>
  <inkml:trace contextRef="#ctx0" brushRef="#br0" timeOffset="6829.3906">14348 928 75 0,'0'0'40'16,"0"0"-2"-16,46-48 2 15,-46 48-27-15,0 0-8 16,0 0 0-16,28 17 0 16,-39 33-2-16,-9 26 1 15,-21 17-1-15,2 11 1 16,-9 4-4-16,10 1 0 15,4-15 0-15,22-35-1 16,5-13 1-16,10-15-1 16,8-12 1-16,9-20 1 15,7-17 0-15,5-13 1 16,3-17-1-16,3-18 2 15,-38 66-2-15,42-87 1 16,-22 32-1-16,0-1 0 0,-1 2 0 16,4-3-1-16,-8 5 1 15,3 0-1-15,-18 52 0 16,32-87 1-16,-32 87 0 15,29-70-2-15,-29 70 2 16,0 0 0-16,49-44-1 16,-5 71 1-16,-8 39-2 15,2 25 2-15,-2 6-3 16,2 10 3-16,-8-4-5 15,-7-14-5-15,3-18-25 16,-23-19-7-16,4-13 0 16,-11-18-2-16</inkml:trace>
  <inkml:trace contextRef="#ctx0" brushRef="#br0" timeOffset="7377.422">14587 1333 109 0,'0'0'40'0,"0"0"0"15,0 0-1-15,24 5-39 16,15-8-1-16,10-2-3 16,16-2-1-16,2-9-4 15,23-1-17-15,-11-3-12 16,4 3 1-16,-18-2-1 15,2 2 26-15,-23 6 9 16,-14 2 4-16,-9 9 6 0,-21 0 20 16,-15 9 9-16,-9-1 2 15,2 10 0-15,-17 6-24 16,12 3-5-16,-8 7-3 15,6 4-3-15,1 3 0 16,8 8-1-16,7-1-1 16,8 1-1-16,9-7 1 15,13-6-2-15,12-10 1 16,12-10 1-16,8-14-1 15,5-16 1-15,5-10 0 16,2-13 1-16,0-8-1 16,-7-3 0-16,-9-3 1 15,-8 4-2-15,-9 6 1 16,-7 10-1-16,-10 7 1 0,-11 24-1 15,0 0 0-15,-11 13 0 16,-4 15-1-16,2 4 1 16,-2 10-2-16,4 0 0 15,7 4-2-15,6-6-1 16,12-4-6-16,-2-19-19 15,26-2-10-15,-3-12 1 16,18-9-1-16,-7-15 1 16</inkml:trace>
  <inkml:trace contextRef="#ctx0" brushRef="#br0" timeOffset="7731.4422">16033 1366 108 0,'12'-19'39'16,"-15"5"1"-16,3 14-3 0,-17 10-31 16,5 4-2-16,-6 8-1 15,-2 8-1-15,-3 6-1 16,2 4 0-16,2-1-1 15,3 2 0-15,3-7 0 16,6-5-1-16,4-10 2 16,8-9 0-16,9-12 0 15,7-13 0-15,8-13 0 16,2-6 2-16,4-9-2 15,4-10 1-15,3-5 0 16,-3-4 0-16,-39 62-2 16,38-51 0-16,-19 10 0 15,8 11 0-15,-18 12 0 16,2 23 0-16,-12 11 0 0,2 23 0 15,-9 4 0-15,12 11 0 16,0-1-3-16,9-2 0 16,11-8-5-16,0-23-15 15,27-2-15-15,-7-18-4 16,22-6 2-16,-7-21-2 15</inkml:trace>
  <inkml:trace contextRef="#ctx0" brushRef="#br0" timeOffset="7931.4536">16923 934 112 0,'0'0'42'0,"20"-76"0"16,-20 76 0-16,0 0-39 15,-7-51 0-15,0 69-2 16,-23 39 0-16,-3 46-1 0,-11 17-2 15,2 10-1-15,9-5-9 16,-1-26-26-16,20-17-3 16,-1-36 1-16,12-14-2 15</inkml:trace>
  <inkml:trace contextRef="#ctx0" brushRef="#br0" timeOffset="8489.4856">16665 1292 111 0,'-3'-48'40'15,"8"15"-1"-15,3 3-1 16,19 17-37-16,0 14-6 0,16 11 0 16,19-2-2-16,-3 3-2 15,22-11-30-15,-81-2 2 16,75-3 14-16,-75 3 16 15,75-4 8-15,-75 4 4 16,66-10 1-16,-66 10 2 16,53-14 31-16,-53 14 0 15,33-5-14-15,-6 10-16 16,-13 9-5-16,-19 15 0 15,-1 3-1-15,-1 11-1 16,-8-1-1-16,9 6 0 16,8-7 1-16,8-12-1 15,9-6-1-15,8-20 1 16,10-11-1-16,6-15 1 0,5-11-1 15,5-10 1-15,-53 44 0 16,58-48-1-16,-58 48 1 16,50-51-1-16,-50 51 0 15,44-27-1-15,-18 16 0 16,-4 26 0-16,-24 19 0 15,-1 33 0-15,-27 17-1 16,-3 26 1-16,-22 6 1 16,1-1-1-16,-2-13 1 15,3-3-2-15,1-12 2 16,0-11-1-16,3-18 1 15,1-15-3-15,7-11 0 16,-3-20-3-16,16 3-17 16,-17-31-15-16,14-2-2 15,-8-28-1-15,13-10-2 0</inkml:trace>
  <inkml:trace contextRef="#ctx0" brushRef="#br0" timeOffset="9314.5328">19057 795 86 0,'44'-52'41'0,"-44"52"0"15,0 0 1-15,0 0-37 16,0 0-2-16,-51-41 2 15,51 41-1-15,-88 42-2 16,55-10 0-16,-72 55 0 0,-15 13-1 16,19 16 2-16,6 1-3 15,23 4 0-15,27-16-2 16,40-22 3-16,45-52-1 15,18-16 0-15,14-15 1 16,9-14-1-16,3-10 2 16,-1-10-1-16,-10-6 0 15,-7-4 0-15,-14 7 0 16,-19 2 0-16,-10 9-1 15,-15 10 0-15,-8 16 0 16,-22 9 0-16,1 13-1 16,-1 11 1-16,-1 2-2 15,4 5-1-15,12-1-2 16,9-6-4-16,30-6-26 0,2-12-6 15,22-4 2-15,7-15-3 16</inkml:trace>
  <inkml:trace contextRef="#ctx0" brushRef="#br0" timeOffset="9638.5513">19642 1230 112 0,'0'0'41'16,"0"0"2"-16,-21-61-6 15,-24 57-34-15,-2 19 0 16,-10 15-2-16,9 15 1 15,0 5-2-15,21 8 1 16,11-6-2-16,25-6 2 16,9-13-1-16,12-12 0 15,6-10 0-15,10-11 0 0,2-11 1 16,1-11-1-16,-5-9 0 15,-1-14-1-15,-43 45 1 16,37-49-2-16,-37 49 1 16,18-57-2-16,-18 57 2 15,0-48-2-15,0 48 1 16,0 0-1-16,-55-69 0 15,14 43-7-15,41 26-26 16,-32-11-2-16,12 6-1 16,20 5-1-16</inkml:trace>
  <inkml:trace contextRef="#ctx0" brushRef="#br0" timeOffset="10015.5729">20029 1220 98 0,'-38'9'40'0,"16"3"1"16,2 0 0-16,20 5-32 16,29-15-9-16,6 3 1 15,11-4 0-15,9 0 1 16,2-6-1-16,2-3 0 15,-59 8 0-15,59-15 0 16,-59 15 1-16,49-24-1 16,-49 24 0-16,0 0 0 15,53-46 1-15,-53 46-1 0,0 0 0 16,0 0 0-16,2-49-1 15,-24 47 1-15,-18 6-2 16,-11 12 1-16,-2 10-1 16,-1 16 1-16,2 11-1 15,16 7 0-15,20-1-3 16,35-18-4-16,36-13-30 15,4-14-3-15,26-8 1 16,-1-16-3-16</inkml:trace>
  <inkml:trace contextRef="#ctx0" brushRef="#br0" timeOffset="10314.59">20882 1149 112 0,'0'0'42'16,"-3"-49"1"-16,3 49-1 15,0 0-39-15,-34-49-2 16,34 49 2-16,0 0-1 15,-55-7-1-15,30 32 0 16,3 19-2-16,35-2 2 16,15-1-1-16,22 0 0 15,2-5-1-15,0-4 2 16,-23-7-2-16,-8 5 2 15,-17-3-1-15,-9 1 1 16,-15-2-1-16,-10-1 0 16,-5-1 1-16,-3-6-2 15,-2-2-2-15,3-9-7 16,25 1-27-16,-2-10-5 0,28 1 0 15,8-6-1-15</inkml:trace>
  <inkml:trace contextRef="#ctx0" brushRef="#br0" timeOffset="10465.5986">21324 1490 123 0,'-21'8'44'0,"2"-9"-3"15,-3-7-4-15,15-8-73 16,-7-1-7-16,14 17 1 15,-18-17-3-15</inkml:trace>
  <inkml:trace contextRef="#ctx0" brushRef="#br1" timeOffset="14460.8271">3389 2362 70 0,'-1'-11'36'0,"1"11"0"16,0 0-1-16,5 29-31 15,-10 3 0-15,4 19 1 16,-4 7-1-16,4 14 0 16,-2 9-1-16,-1 8 0 15,-1 4-1-15,2 2 1 16,0-6-3-16,1-9 0 15,-2-10 1-15,-1-12-2 16,4-14 1-16,0-15 1 16,1-29 0-16,0 0-1 15,11-37 1-15,0-11 0 16,2-18-1-16,4-14 1 15,3-16 0-15,2-13-2 16,1-7 2-16,2 0-2 0,-2 7 1 16,2 9-1-16,-2 11 0 15,4 14 1-15,-5 18-1 16,9 17 1-16,-2 19 0 15,2 17 0-15,4 12 0 16,-3 10 1-16,-3 9-1 16,-1 7 1-16,-5 9-1 15,-10 3 2-15,-10 5-1 16,-11-1 1-16,-10 3-1 15,-8 1 1-15,-5-7-2 16,-5 0 2-16,1-5-2 16,2-7 0-16,5-4 0 15,5-4-1-15,11-2 1 0,8-5-1 16,5 1 2-16,13 1-1 15,3 0 1-15,9 8 0 16,1 3 0-16,6 6 0 16,0 3 0-16,2 0-1 15,3 1 0-15,-3-7-3 16,11 1-15-16,-9-25-21 15,16-5 0-15,-9-25-1 16,9-4-1-16</inkml:trace>
  <inkml:trace contextRef="#ctx0" brushRef="#br1" timeOffset="14824.8479">4229 2804 85 0,'-20'13'38'0,"3"-5"2"15,13 10-1-15,4-18-27 16,12 18-9-16,10-16 1 15,13 1-1-15,7-12 0 16,10-7 0-16,4-9-2 16,9-10 2-16,-7-5-2 15,-3-5 0-15,-12-1 0 16,-11-1-1-16,-16 5 0 15,-19 8 0-15,-14 14 0 16,-18 12 0-16,-9 17 0 16,-9 18 0-16,-1 16 1 15,0 17-1-15,5 11 1 16,8 8 0-16,17 2-1 15,15-1-1-15,18-12 1 0,20-14-2 16,27-21-1-16,21-28-3 16,31-5-20-16,-2-39-13 15,21-11-1-15,-4-28 0 16,9-5 1-16</inkml:trace>
  <inkml:trace contextRef="#ctx0" brushRef="#br1" timeOffset="15025.8594">5496 1991 112 0,'-25'9'40'15,"-17"19"3"-15,4 39-3 16,-14 28-37-16,2 2 0 16,4 10-2-16,7 14 2 0,8 5-3 15,10-2 0-15,14-5-4 16,11-24-5-16,25-1-19 15,2-34-13-15,22-10 1 16,1-31-3-16,16-9 3 16</inkml:trace>
  <inkml:trace contextRef="#ctx0" brushRef="#br1" timeOffset="15409.8814">5851 2706 109 0,'-25'-24'41'15,"0"24"-1"-15,-20 0 0 16,1 20-34-16,-12 10-1 15,2 10-2-15,-2 9 0 16,9 8 0-16,7 2-1 16,14-2-1-16,16-9 1 0,20-5-2 15,16-16 0-15,15-8 0 16,11-20 0-16,12-17 0 15,-1-10 0-15,-1-14 0 16,-7-10 0-16,-6-6 0 16,-8-2 0-16,-13 2 0 15,-3 7 0-15,-15 7 0 16,-5 14 0-16,-10 15 0 15,5 15 0-15,-24 17 0 16,10 17 0-16,0 10 0 16,3 4 0-16,2 4 0 15,13-2-2-15,6-13-4 0,20-5-6 16,1-29-6-16,35 4-9 15,-8-37-14-15,21-3 0 16,-7-28 0-16,16-5 2 16</inkml:trace>
  <inkml:trace contextRef="#ctx0" brushRef="#br1" timeOffset="15601.8924">6695 1938 117 0,'-29'33'41'15,"0"38"1"-15,-14 10-2 16,1 16-36-16,5 12-2 15,10 8 0-15,-2 0 0 16,8-2-1-16,7-12-3 16,5-14 0-16,8-6-10 0,-10-30-27 15,18-11-2-15,-10-26 0 16,3-16-1-16</inkml:trace>
  <inkml:trace contextRef="#ctx0" brushRef="#br1" timeOffset="15909.91">6262 2550 112 0,'-8'13'43'16,"-6"1"-2"-16,23 9 2 16,2-13-38-16,21-4-3 15,11-6 0-15,17-3-1 16,5-7 0-16,6-4-3 15,4-5 1-15,-4 1-1 0,-9 2 1 16,-5 2-2-16,-13 8 3 16,-13 6-1-16,-10 8 2 15,-12 13 0-15,-11 10 0 16,-5 8 1-16,-7 10-1 15,-3 7 1-15,1 5-2 16,1-2-1-16,7 5-5 16,-6-26-18-16,18 7-14 15,-1-26-3-15,16-4 1 16,-4-26-1-16</inkml:trace>
  <inkml:trace contextRef="#ctx0" brushRef="#br1" timeOffset="16074.9194">6940 2277 117 0,'-12'-35'42'15,"-9"4"0"-15,21 31-2 16,-22-8-36-16,22 8-4 16,12 9-6-16,-4-14-21 15,23 22-12-15,-5-11-3 16,12 15 2-16,-6-12-2 15</inkml:trace>
  <inkml:trace contextRef="#ctx0" brushRef="#br1" timeOffset="16344.9349">7229 2491 113 0,'-2'41'40'0,"11"15"3"15,-13-13-3-15,1 13-35 16,6-3-1-16,5 1 0 16,-7-7-1-16,9-5 0 0,0-13-3 15,1-11 0-15,3-16 0 16,5-13 0-16,0-19 0 15,3-14 0-15,4-12 0 16,2-16 0-16,2-16 0 16,6-5 0-16,0 3 0 15,-5 5 0-15,1 18-5 16,-11 3-9-16,10 41-13 15,-24-2-15-15,6 33 1 16,-22 8-3-16,5 20 3 16</inkml:trace>
  <inkml:trace contextRef="#ctx0" brushRef="#br1" timeOffset="16720.9564">7723 2592 111 0,'2'20'42'15,"-2"-20"0"-15,17 24-7 16,2-24-30-16,10-2 0 16,3-6-1-16,11-4-3 15,-1-7 1-15,3-2-2 16,-1-7 0-16,-4-3-2 15,-7-4 1-15,-9-3-1 16,-10 1 1-16,-16 7 0 16,-14 9 1-16,-10 11 0 0,-15 16 0 15,-8 14 2-15,-2 14 0 16,-2 22 1-16,-3 9 0 15,14 7 2-15,9-2-5 16,18-2 0-16,19-9 0 16,15-13 0-16,28-7 0 15,13-25-13-15,32 6-10 16,-1-34-9-16,30 5-12 15,-4-20 1-15,13 1-3 16,-3-16 2-16</inkml:trace>
  <inkml:trace contextRef="#ctx0" brushRef="#br1" timeOffset="17412.996">9212 2032 57 0,'11'-19'39'0,"-5"-1"-1"15,3 9 1-15,-9-9-12 16,12 14-22-16,-12 6-1 15,0 23-1-15,-5 17 0 16,1 22 0-16,-5 15-1 16,1 9 2-16,1 16-2 0,2 5 1 15,7-5-1-15,3-2 1 16,9-19-1-16,5-16 0 15,5-22 0-15,5-19-2 16,5-24 1-16,3-24-1 16,0-18 1-16,-1-16-1 15,-4-19 0-15,-3-12-1 16,-4-11 2-16,-8-4-2 15,-1 1 0-15,-8 9 0 16,1 16 1-16,-9 10-2 16,3 22-2-16,-7 16-4 15,17 30-20-15,-13 0-12 0,15 24 0 16,-6 1-3-16,13 10 2 15</inkml:trace>
  <inkml:trace contextRef="#ctx0" brushRef="#br1" timeOffset="17814.0189">9884 2603 93 0,'-2'18'42'0,"2"-18"-2"15,14 10 1-15,6-19-38 16,17 1-2-16,6-4 0 16,9-3 0-16,-1-6 0 0,0-2-1 15,-10-4 1-15,-6-2-1 16,-16-3 1-16,-15 2 0 15,-13 2 1-15,-13 8-1 16,-12 3 1-16,-10 14-1 16,-7 11 0-16,-3 11 1 15,0 11-1-15,6 9 2 16,4 7-2-16,15 5 2 15,13-1-3-15,18-4 2 16,22-7-2-16,22-12 1 16,20-13-3-16,15-15-1 15,21-11-5-15,0-29-12 16,26 3-14-16,-17-30-8 15,9-1 2-15,-21-19-2 0</inkml:trace>
  <inkml:trace contextRef="#ctx0" brushRef="#br1" timeOffset="17982.0285">11000 1765 98 0,'-23'18'41'0,"-14"14"1"16,4 30-1-16,-12 19-30 16,3 7-9-16,1 10 0 15,7 7 0-15,5-4-2 16,15-1 0-16,14-8-4 15,7-15-4-15,28-3-25 16,-5-34-6-16,22-7-1 16,-3-30-1-16</inkml:trace>
  <inkml:trace contextRef="#ctx0" brushRef="#br1" timeOffset="18306.047">11228 2342 103 0,'-11'0'41'15,"-15"7"0"-15,6 24-1 16,-7 4-36-16,2 7 1 15,4 8-2-15,9 2 2 16,2-3-2-16,12 1 0 16,6-11 0-16,10-6 1 15,5-14-4-15,9-9 0 16,2-15 0-16,3-18 0 15,0-12 0-15,2-6 0 16,-10-11 0-16,-3-7 0 16,-9-5 0-16,-7 1-4 0,-7 11 2 15,-8 7-1-15,-3 12 1 16,-5 12-1-16,13 21-2 15,-22-2-7-15,29 34-16 16,-10-11-12-16,18 12 0 16,1-5-3-16,17 4 3 15</inkml:trace>
  <inkml:trace contextRef="#ctx0" brushRef="#br1" timeOffset="18566.0619">11800 2416 102 0,'-7'-29'41'16,"5"14"1"-16,-18-14-2 15,4 21-33-15,-10 2-4 0,-3 14 1 16,-11 11-2-16,-2 12 2 16,2 8-2-16,2 7 1 15,5 6-1-15,12 1 1 16,17-4-3-16,11-7 0 15,19-9 0-15,18-18-3 16,19-6-4-16,2-22-7 16,28 4-20-16,-16-26-9 15,8 2 1-15,-8-13-2 16</inkml:trace>
  <inkml:trace contextRef="#ctx0" brushRef="#br1" timeOffset="18839.0775">12280 2371 86 0,'0'0'41'0,"0"0"0"16,-14 9 2-16,-1-10-22 15,10 18-16-15,-10 7-1 16,0 9 0-16,-1 4-2 16,1 2 0-16,2 2-1 15,6 2 0-15,7-3-2 16,3-10-1-16,14-1-10 16,-3-32-15-16,18 2-15 0,-6-24 0 15,15 0 0-15,-6-26-2 16</inkml:trace>
  <inkml:trace contextRef="#ctx0" brushRef="#br1" timeOffset="18983.0858">12459 1945 111 0,'-24'-5'41'15,"-4"-2"-3"-15,14 4-9 16,-3 16-66-16,16-24-4 16,17 8 0-16,0-13-1 15</inkml:trace>
  <inkml:trace contextRef="#ctx0" brushRef="#br1" timeOffset="19208.0986">12852 1787 106 0,'-13'11'42'16,"2"21"1"-16,-18-2-1 15,15 17-37-15,-11 4-1 16,0 19 0-16,-1 10-1 16,-2 9 0-16,0 3 0 15,4-2-3-15,4-4 0 16,0-4-2-16,11-6-7 15,-4-27-4-15,22-3-16 16,-9-46-12-16,14 9-1 16,-4-31-3-16,9-5 3 15</inkml:trace>
  <inkml:trace contextRef="#ctx0" brushRef="#br1" timeOffset="19771.1308">12578 2238 111 0,'-14'13'42'0,"15"13"1"16,2-13-1-16,14-1-40 15,8-5 1-15,14-3-1 16,3-1-1-16,7-3 0 16,2-3 0-16,0-1-2 15,-6 1 1-15,-2 2 0 16,-10 2-1-16,-7-1 1 15,-8 3 0-15,-18-3 0 16,14 11 0-16,-18 0 1 0,-6 2-1 16,-2 5 1-16,-1 7 0 15,-1 4 0-15,-1 5-1 16,3 0 2-16,4 0-1 15,12-2 1-15,5-7-2 16,10-9 0-16,6-11 0 16,9-13 0-16,7-11 0 15,8-7 0-15,2-16 0 16,-1-4 0-16,-3-7 0 15,3 1 0-15,-9 5 0 16,-5 4 0-16,-12 12 0 16,-9 13 0-16,-15 18 0 15,-2 32 0-15,-19 20 0 16,-13 24 0-16,-10 21 0 0,-13 20 0 15,-12 18 0-15,-5 11 0 16,0 0 0-16,3-11 0 16,1-11 0-16,9-15 0 15,9-20 0-15,11-31 0 16,19-25 0-16,22-33-5 15,0 0-6-15,13-58-3 16,28 2-4-16,-5-45-12 16,30-1-13-16,4-21 2 15,21 9-2-15,0 1 3 16</inkml:trace>
  <inkml:trace contextRef="#ctx0" brushRef="#br1" timeOffset="19969.1422">13763 2710 119 0,'15'23'46'15,"0"5"1"-15,-15-28-4 16,0 0-43-16,0 0 0 15,0 0 0-15,2-15-12 16,-16-13-5-16,17 16-15 16,-20-18-14-16,8 0 1 15,-9-11-4-15</inkml:trace>
  <inkml:trace contextRef="#ctx0" brushRef="#br2" timeOffset="210362.032">1209 4497 68 0,'-7'-16'35'16,"0"2"-2"-16,7 14 2 15,-18 0-31-15,12 20 0 16,-1 9-2-16,2 16 1 15,-2 10 0-15,3 12-1 16,-1 9 0-16,2 11 0 16,3 0 1-16,4 1-2 15,3-5 1-15,6-8-1 16,2-13-1-16,8-10 1 15,5-19 0-15,5-19-1 16,2-15 1-16,6-20-1 16,2-17 1-16,-2-14-1 15,2-9 1-15,-3-6 0 16,-3-3-1-16,-4 4 1 0,-6 10-1 15,-7 7 1-15,-2 15-2 16,-6 14 2-16,-12 20 0 16,11 15-1-16,-11 16 2 15,1 14-2-15,-1 8 1 16,4 5 0-16,1 1 1 15,10-2-2-15,3-12 1 16,8-12 1-16,8-17-1 16,6-21 1-16,5-18 0 15,2-20-1-15,2-14 0 16,-3-16 0-16,-5-14-1 15,-7-9-2-15,-7-4-4 16,-14-17-17-16,5 17-17 16,-14-5 2-16,7 15-2 0,-10 1 1 15</inkml:trace>
  <inkml:trace contextRef="#ctx0" brushRef="#br2" timeOffset="210746.054">2512 3963 99 0,'7'41'39'15,"-16"5"-1"-15,0 21-2 16,-11 5-33-16,1 16 0 16,0 9-1-16,-3 10 0 15,-1 5 0-15,3 0-1 16,-2-5 1-16,6-5-2 15,2-15 2-15,2-15-2 0,8-19 1 16,6-16-1-16,11-21 0 16,3-22 0-16,8-15 0 15,9-16 1-15,0-13-2 16,4-5 2-16,0-1-2 15,-2 3 2-15,-6 7-2 16,-4 17 2-16,-7 15-2 16,-5 15 2-16,-9 21 0 15,-1 12-1-15,-6 12 1 16,3 9-3-16,3 4 1 15,-1-4-4-15,11 7-8 16,-4-25-24-16,20-1-3 16,-7-20 0-16,13-8-1 15</inkml:trace>
  <inkml:trace contextRef="#ctx0" brushRef="#br2" timeOffset="211380.0902">2888 4956 94 0,'0'24'38'15,"-5"-5"2"-15,15 5-6 16,3-14-31-16,13-6 1 16,5-11-1-16,9-9 0 15,6-11-2-15,1-6 1 16,2-11-2-16,-5-3 1 15,-9-2-1-15,-9 1 1 16,-13 5-1-16,-10 10 1 16,-15 10 0-16,-12 16 0 0,-14 17-1 15,-5 17 0-15,-4 14 1 16,3 13-1-16,1 9 1 15,13 4-1-15,13-2 1 16,13-5 0-16,24-11 0 16,16-20-1-16,19-18 0 15,12-15-1-15,10-15-1 16,3-14 0-16,2-10-4 15,-9-11 2-15,-5 3-1 16,-18 1 2-16,-12 9-1 16,-12 7 3-16,-16 14 0 15,-10 20 2-15,-15 7 4 16,-6 20-1-16,-5 9 1 0,-2 15-2 15,1 1 2-15,4 5-2 16,6-2 1-16,11-7-2 16,6-13-1-16,14-14 0 15,9-17 0-15,8-17-1 16,8-16 1-16,1-13-1 15,3-14-1-15,-1-4 2 16,-1-3-2-16,-7 4 1 16,-10 13 0-16,-2 7 1 15,-10 19-2-15,-12 20 1 16,6 16 2-16,-7 16-2 15,-1 13 0-15,1 3-4 16,15 18-14-16,-9-16-21 16,19 5-2-16,0-18-1 0,20-9-2 15</inkml:trace>
  <inkml:trace contextRef="#ctx0" brushRef="#br2" timeOffset="211849.1171">5479 4608 93 0,'-13'0'38'15,"-20"3"1"-15,-4 26-10 16,-21 2-22-16,-3 12-1 16,0 10-1-16,4 5-3 15,9 3 1-15,6-1-2 16,18-6 0-16,19-6-1 0,20-9 0 15,22-16-4-15,22-10-1 16,14-17-4-16,27-3-26 16,-9-21-3-16,15 2-1 15,-14-18 1-15</inkml:trace>
  <inkml:trace contextRef="#ctx0" brushRef="#br2" timeOffset="212450.1514">5867 4771 94 0,'-23'-5'37'0,"-13"3"2"15,1 21-2-15,-8 1-30 16,6 13-3-16,0 5 0 15,9 8-2-15,4 3 0 16,11 5 0-16,11-5 0 16,14-8-2-16,10-9 0 0,17-10 1 15,8-16-1-15,8-15-1 16,6-15 1-16,-2-16-1 15,-4-9-1-15,-9-7 2 16,-9-5-2-16,-17 0 1 16,-10 5 0-16,-11 8 1 15,-13 7-1-15,-8 12 1 16,-4 12 1-16,0 8 0 15,4 7 0-15,2 9 0 16,11 3 0-16,11 2 0 16,12-1 0-16,13-2 0 15,9-2 0-15,14-3 0 16,2 2 0-16,2-4 0 0,2 3 0 15,-9 1 0-15,-3 5 0 16,-10 7 0-16,-17 6 1 16,-10 8-2-16,-14 6 1 15,-11 8-1-15,-9-1 1 16,-1 0-1-16,1-3 1 15,2-8-2-15,6-8 1 16,19-26 0-16,0 0 0 16,19-24 0-16,13-15 0 15,5-7 0-15,6-3 0 16,1-8 1-16,-3 3-2 15,-1 7 2-15,-11 12-1 16,-7 13 1-16,-9 17-1 16,-13 5 0-16,10 35 0 0,-14 2-2 15,0 9 1-15,4 6-3 16,14 4-1-16,-1-16-10 15,29 8-18-15,-1-27-8 16,25 0 1-16,3-26 0 16</inkml:trace>
  <inkml:trace contextRef="#ctx0" brushRef="#br2" timeOffset="212781.1704">7203 4685 103 0,'-37'1'41'15,"-19"1"0"-15,5 19-1 16,-2 1-37-16,1 9 0 15,6-1-1-15,10 4-1 16,14-8 2-16,21 0-3 0,15-8 0 16,15-6-1-16,14-6 2 15,3-6-2-15,2 0 1 16,-1-3 0-16,-4 3-1 15,-8 1 1-15,-13 4 2 16,-13 9-2-16,-9 3 1 16,-10 7-1-16,-9 4 2 15,-2 5-2-15,-2 0 1 16,4 0-2-16,5-4 0 15,7-8-2-15,16-10-3 16,6-26-12-16,31 5-20 16,-2-25-2-16,19 3 0 15,-6-20 0-15</inkml:trace>
  <inkml:trace contextRef="#ctx0" brushRef="#br2" timeOffset="212954.1803">7651 4713 95 0,'-12'6'40'0,"2"25"3"15,-19 2-2-15,5 25-27 16,-4 0-10-16,4 4-3 15,5-1 0-15,3-1-2 16,11-8 1-16,6-16-5 16,20-4-6-16,-5-36-24 15,25-6-6-15,-9-29 2 16,16-7-2-16</inkml:trace>
  <inkml:trace contextRef="#ctx0" brushRef="#br2" timeOffset="213069.1869">7693 4253 96 0,'-41'-31'13'0,"3"28"-11"15,-3 8-2-15,9 10-35 16,8-9-5-16</inkml:trace>
  <inkml:trace contextRef="#ctx0" brushRef="#br2" timeOffset="213684.222">8356 4738 72 0,'-20'-11'39'0,"2"7"0"15,-12-6-1-15,3 13-19 16,-6-7-15-16,-4 6-2 16,-6 5 1-16,-2 14-1 0,-4 9 2 15,0 12-2-15,3 7 2 16,10 7-2-16,7-3 1 15,15-3-1-15,19-13 0 16,17-15-1-16,16-20-1 16,14-20 2-16,14-20-2 15,5-15 1-15,4-18 0 16,1-13 0-16,-7-6-1 15,-9-3 1-15,-10-4-1 16,-7 3 0-16,-14 9 1 16,-10 14 1-16,-11 15-2 15,-12 26 2-15,-9 23-2 16,-7 26 0-16,-4 28 0 15,-5 25-1-15,2 17 0 16,1 16-1-16,9 6 1 0,3 1-3 16,18-4 1-16,10-12-4 15,17-3-9-15,-5-31-23 16,22-7-1-16,-8-29-1 15,8-8-1-15</inkml:trace>
  <inkml:trace contextRef="#ctx0" brushRef="#br2" timeOffset="214035.2421">8750 4871 82 0,'-16'18'41'0,"9"9"-2"15,-3-8 2-15,15-2-26 16,8-6-10-16,12-9-3 0,8-6-1 15,5-11 2-15,11-7-3 16,-5-8 2-16,1-8-2 16,-4-4 1-16,-10-6-2 15,-8 3 2-15,-14-1 0 16,-13 7-2-16,-12 5 2 15,-8 13 0-15,-13 15-1 16,-5 12 1-16,-5 19-1 16,-1 13 1-16,2 9-1 15,8 7 0-15,9 4 1 16,12-2-1-16,17-5 0 15,16-12-2-15,20-9-2 16,11-23-10-16,26 2-23 16,-5-21-1-16,14-1-2 0,-8-17 0 15</inkml:trace>
  <inkml:trace contextRef="#ctx0" brushRef="#br2" timeOffset="214343.2597">9380 4727 98 0,'-13'14'39'15,"-11"1"1"-15,9 16-1 16,-3 1-34-16,-1 7-3 15,5 4 1-15,4 3-1 16,2-4 0-16,7-2-1 16,1-9 1-16,4-10-1 15,-4-21 0-15,14 0 0 16,-2-21-2-16,2-12 4 15,-2-14-4-15,1-7 2 0,-2-7-2 16,6-1 2-16,-1 2-2 16,-1 8 2-16,0 7-1 15,-1 12-1-15,7 10 1 16,1 10-1-16,0 12-1 15,6 4-2-15,4 12-7 16,-3-16-18-16,22 15-10 16,-8-14-1-16,14 7-1 15,-10-19 0-15</inkml:trace>
  <inkml:trace contextRef="#ctx0" brushRef="#br2" timeOffset="214519.2698">9982 4602 104 0,'-21'47'41'15,"-15"0"2"-15,10 16-3 16,3-4-36-16,2 4-2 15,10-3 0-15,4-7-3 16,15-10-2-16,5-29-14 16,21-4-22-16,-6-26 0 15,15-8-2-15,-9-25-2 16</inkml:trace>
  <inkml:trace contextRef="#ctx0" brushRef="#br2" timeOffset="214669.2784">10022 4222 108 0,'-30'10'41'15,"-2"5"1"-15,14 17-3 16,17-3-40-16,10-3-5 0,23 9-15 16,-2-17-17-16,22 9-2 15,-8-13-1-15,14 6 1 16</inkml:trace>
  <inkml:trace contextRef="#ctx0" brushRef="#br2" timeOffset="214982.2963">10311 4594 110 0,'-19'30'41'15,"5"9"1"-15,-10-9-8 16,5 12-29-16,2-2-2 15,8 1-1-15,-2-6 2 16,5-2-4-16,3-8 2 16,8-9-2-16,-5-16 0 15,27-2 1-15,-8-18-1 16,5-9 0-16,4-12-1 0,0-9 1 15,4-5-2-15,-2-3 3 16,2 4-1-16,-7 9-1 16,-2 8 1-16,-1 13 1 15,-4 15-1-15,-2 17 0 16,-2 15 0-16,-4 13 0 15,1 9-2-15,-2 0-1 16,8 9-3-16,-6-12-8 16,28 11-15-16,-12-25-11 15,24-1-1-15,-4-24 0 16,24-2 1-16</inkml:trace>
  <inkml:trace contextRef="#ctx0" brushRef="#br2" timeOffset="215416.3211">11349 4560 98 0,'-43'-13'40'15,"-4"14"2"-15,-20-2-1 16,14 10-32-16,-13 6-7 16,6 7 0-16,4 3-1 15,14 3 1-15,11 0-1 16,19 1 0-16,15-6 0 15,15-1 0-15,14-9-1 16,8-3 1-16,5-7-1 16,7-6 0-16,1-10 0 15,-1-7 0-15,-4-4 0 16,-4-8 0-16,2 2-1 0,-9-5 0 15,-1 4 1 1,-8 5 0-16,-4 7-1 0,-8 13 1 16,-5 18-1-16,-8 17 1 15,-12 21 0-15,-11 23-1 16,-8 17 2-16,-8 16 0 15,-9 13 0-15,-7-4-1 16,-5 2 2-16,-2-9 1 16,0-13-1-16,0-19 1 15,4-20-4-15,3-21 2 16,8-20-4-16,-1-22-8 15,17-5-10-15,-15-29-21 16,23-12 0-16,-11-26-3 16,13-12 2-16</inkml:trace>
  <inkml:trace contextRef="#ctx0" brushRef="#br2" timeOffset="224227.8251">12557 4022 40 0,'9'-17'32'0,"-5"2"0"15,-4 15 0-15,2-15-13 16,5 29-7-16,-13 1-7 15,6 18 0-15,-5 10-1 16,5 20-1-16,-4 10 0 16,4 16-1-16,-6 8 0 0,4 5-1 15,-1-3-1-15,3-3-1 16,1-11-1-16,2-23-9 15,5-7-23-15,-1-25 0 16,8-13-1-16,-6-25 0 16</inkml:trace>
  <inkml:trace contextRef="#ctx0" brushRef="#br2" timeOffset="224408.8354">12387 4503 86 0,'-16'0'34'16,"6"-5"1"-16,10 5-5 15,16-5-28-15,12-9-1 0,13-3-2 16,7-11-5-16,18 7-27 16,3-5 0-16,8 6-3 15,-1-3 2-15</inkml:trace>
  <inkml:trace contextRef="#ctx0" brushRef="#br2" timeOffset="224911.8642">13111 4308 76 0,'-10'16'36'0,"-9"-3"0"16,6 16 0-16,-8-4-32 16,8 17 0-16,-1 0-1 15,5 9 0-15,3-4-1 0,6 4 0 16,5-8-1-16,9-10 0 15,4-10 0-15,8-12-1 16,6-14 1-16,6-13 0 16,6-9-1-16,-1-7 1 15,0-6-1-15,-2-1 1 16,-6 1-1-16,-7 5 0 15,-7 6 1-15,-8 8-1 16,-13 19 0-16,0 0 0 16,2 13 0-16,-10 12 1 15,-1 8-2-15,0 9 2 16,4 1-2-16,3 1 1 15,3-5 0-15,9-6 0 0,7-13 0 16,6-14 1 0,8-16-1-16,1-9 1 0,7-17 0 15,-3-8 0-15,-4-9 1 16,-3-8-1-16,-6-1 0 15,-7 0 0-15,-4 6-1 16,-7 11 1-16,-5 7-1 16,-3 11-1-16,3 14-1 15,0 13-3-15,5 12-4 16,-6 2-27-16,17 15-1 15,-3-5-1-15,15 10 0 16</inkml:trace>
  <inkml:trace contextRef="#ctx0" brushRef="#br2" timeOffset="225212.8814">14004 4415 61 0,'0'0'36'16,"4"-10"0"-16,-4 10 2 16,-18 9-19-16,3 11-11 15,-8 4-1-15,-1 12-1 16,-5 5-2-16,5 9-1 15,1-2 0-15,10 2-1 16,7-7 0-16,16-8-1 16,16-14 1-16,9-15-2 15,13-14 1-15,4-12-1 16,3-13 1-16,-3-9-1 15,-8-4 1-15,-10-2-1 16,-17 2-1-16,-15 3 0 16,-16 9-2-16,-13 8-2 0,-4 24-10 15,-17-8-23-15,9 21 0 16,-4-7 0-16,16 14-2 15</inkml:trace>
  <inkml:trace contextRef="#ctx0" brushRef="#br2" timeOffset="225856.9183">15294 4437 89 0,'-16'-22'38'15,"2"12"-1"-15,-7-2 1 16,3 14-34-16,-7 3-1 16,2 13-1-16,1 8 0 15,2 12 0-15,3 7-1 16,5 5 0-16,7 1 0 15,12-3 0-15,11-8 0 16,10-8 1-16,10-15-1 16,6-16 0-16,8-16 0 15,3-10 0-15,-3-9 0 16,-8-9 0-16,-10-1 0 15,-15 0 0-15,-13 3-1 16,-12 8 1-16,-12 10-1 16,-14 9-1-16,-1 9 0 0,-1 2-2 15,8 12-2-15,2-12-7 16,24 3-25-16,0 0 0 15,33-6-1-15,2-17-2 16</inkml:trace>
  <inkml:trace contextRef="#ctx0" brushRef="#br2" timeOffset="226341.946">15930 3764 106 0,'-20'-11'38'16,"-9"-1"0"-16,10 20-2 0,-4 7-33 15,5 15 0-15,1 10-1 16,3 16 0-16,3 9-1 16,3 14 0-16,1 4 1 15,3 4-2-15,0-1 1 16,5-4-1-16,-2-9 0 15,2-8 0-15,2-14 0 16,3-12 0-16,1-15 0 16,-1-12-1-16,-6-12 1 15,25-18 0-15,-11-6 1 16,0-9-1-16,3-2 0 15,-1-3 0-15,2 2 1 16,1 3-1-16,1 7 0 16,2 6 0-16,2 8 0 0,1 11 0 15,1 8 0-15,1 8 0 16,-2 7 0-16,-5 6 0 15,-6 4 0-15,-5 2 0 16,-9 3 0-16,-14 0 0 16,-10 0 0-16,-13-5 0 15,-6-4-2-15,-4-8-1 16,1-2-4-16,-6-26-19 15,23 6-12-15,2-22 0 16,27-1-1-16,9-16 0 16</inkml:trace>
  <inkml:trace contextRef="#ctx0" brushRef="#br2" timeOffset="226592.9604">16390 4346 77 0,'18'15'36'0,"-14"-4"1"15,3 13 0-15,-9-3-26 16,4 21-5-16,-4 7-1 16,-2 13-1-16,-6 9-1 15,-1 7-2-15,-5 2 2 16,-4 2-2-16,-7-2 1 15,-2-6-1-15,-6-14 0 16,-2-17-3-16,-1-9-1 16,-8-34-25-16,15-5-10 15,-5-32 3-15,17-11-5 0</inkml:trace>
  <inkml:trace contextRef="#ctx0" brushRef="#br2" timeOffset="226737.9687">16190 3965 103 0,'0'0'35'0,"10"16"-3"16,3 2-30-16,2-8-38 16,7 7 1-16,3-7-2 15</inkml:trace>
  <inkml:trace contextRef="#ctx0" brushRef="#br2" timeOffset="227098.9893">16857 4377 100 0,'-14'33'38'16,"9"2"0"-16,3-15-1 16,4-5-35-16,24-9-1 15,7-9-1-15,6-8 1 16,8-6 0-16,2-12 0 15,-3 0-1-15,-9-2 1 16,-4-4 0-16,-16 9 1 16,-10 1-1-16,-16 9 1 15,-10 12-1-15,-11 6 0 0,-11 10 1 16,-1 11-1-16,-6 9 0 15,4 4-1-15,5 3 0 16,10 0 0-16,14 1 1 16,15-5-2-16,17-10 0 15,22-5-2-15,15-14-6 16,29 1-26-16,-3-17-4 15,16 6 1-15,-7-24-2 16</inkml:trace>
  <inkml:trace contextRef="#ctx0" brushRef="#br2" timeOffset="227301.0009">17635 4304 104 0,'-48'2'40'0,"0"16"1"16,-7 2-1-16,9 17-35 15,2 5-2-15,10 9-1 0,10 3 0 16,19-2-1-16,20-8-1 15,17-13-1-15,21-11-3 16,13-27-3-16,24-1-14 16,-4-39-18-16,20-6-1 15,-15-25 1-15,8-2-1 16</inkml:trace>
  <inkml:trace contextRef="#ctx0" brushRef="#br2" timeOffset="227474.0108">18192 3707 80 0,'-33'53'41'0,"-15"14"-2"15,7 26 1-15,-6 1-15 0,10 15-23 16,8 1-2-16,10 0-1 16,5-6-2-16,7-20-8 15,16-2-26-15,-4-29-3 16,10-10 1-16,-10-24-2 15</inkml:trace>
  <inkml:trace contextRef="#ctx0" brushRef="#br2" timeOffset="227926.0366">17858 4240 106 0,'0'0'39'16,"-4"13"2"-16,25 1-3 15,1-10-37-15,27-5 0 16,7-4 0-16,12-4 0 0,-1-6-1 15,2-1 2-15,-7-1-2 16,-8 2 2-16,-14 0 0 16,-14 3 1-16,-15 7-2 15,-11 5 1-15,-27 13 0 16,-2 6-1-16,-14 3 1 15,-3 8-2-15,1 4 0 16,4 2 0-16,12 1 0 16,11-4 0-16,21-7 0 15,16-9-1-15,20-10 1 16,13-8 0-16,5-5 0 15,1-4 0-15,-3-1 1 16,-7 0-1-16,-10 7 1 16,-15 9 0-16,-13 10-1 0,-19 10 1 15,-11 10-1-15,-8 6 0 16,-10 6 0-16,2 2-2 15,0 0-2-15,2-11-3 16,21 5-12-16,-2-29-10 16,30-1-13-16,5-22 1 15,22 2-1-15,0-23 0 16</inkml:trace>
  <inkml:trace contextRef="#ctx0" brushRef="#br2" timeOffset="228062.0444">18735 4635 103 0,'-17'43'41'16,"-17"-2"1"-16,6 15-2 15,-19 3-39-15,13-20-15 0,14 14-23 16,-8-15-3-16,12 4 0 16,-4-11-3-16</inkml:trace>
  <inkml:trace contextRef="#ctx0" brushRef="#br2" timeOffset="228894.092">19431 3827 69 0,'3'-32'37'16,"2"16"0"-16,-11-3 1 16,6 19-28-16,-13 6-4 15,8 16 1-15,-5 10-1 16,2 16-2-16,-2 8-1 15,2 18 0-15,-3 7-1 16,1 11 0-16,-4 1 0 16,7-2-1-16,-3-6 0 15,3-10-1-15,0-11 1 16,4-13-2-16,1-14 2 0,4-15-1 15,-2-22 1-15,11-3-1 16,-3-20 1-16,0-10-1 16,0-10 1-16,5-10-1 15,1-3 1-15,3-7-1 16,3 10 0-16,2 7 1 15,3 8-1-15,4 14 0 16,3 14 0-16,1 14 0 16,1 16 0-16,-3 10 0 15,-3 11-1-15,-7 7 1 16,-11 7 0-16,-11 4-1 15,-16 1 1-15,-12 1 1 16,-15-6-2-16,-7-5 2 16,-2-10-2-16,1-16-1 0,12-11-2 15,5-28-7-15,35 0-14 16,3-29-14-16,38-4 0 15,10-20-2-15,24 1 0 16</inkml:trace>
  <inkml:trace contextRef="#ctx0" brushRef="#br2" timeOffset="229239.1117">20004 4344 98 0,'-36'32'41'15,"8"12"-1"-15,-2-8 0 16,10 6-37-16,6 2 0 15,11 0-1-15,13-2 0 0,9-4-1 16,13-10 0-16,7-6 0 16,7-9 0-16,6-14 0 15,1-14 0-15,1-10 0 16,-5-14 0-16,-9-5-1 15,-10-8 1-15,-10-3-1 16,-13 1 1-16,-14 6-1 16,-8 6 0-16,-13 12 0 15,-9 10 0-15,-1 9-1 16,-4 15 0-16,4 5-1 15,9 10-1-15,6-5-4 16,31 15-14-16,-8-29-12 16,49 11-8-16,-2-22 2 0,26-2-3 15</inkml:trace>
  <inkml:trace contextRef="#ctx0" brushRef="#br2" timeOffset="229448.1237">20820 3828 104 0,'-27'43'40'0,"-10"4"0"16,9 23-1-16,-10-1-36 16,15 13-2-16,1 5 1 15,4 2-2-15,7-2-1 16,4-9-2-16,7 3-9 15,-6-28-27-15,15 2 0 0,-7-30 0 16,11-6-2 0</inkml:trace>
  <inkml:trace contextRef="#ctx0" brushRef="#br2" timeOffset="229614.1332">20564 4302 99 0,'-13'7'38'15,"1"-3"3"-15,19 7-4 16,6-1-34-16,22-14-4 15,17-4-3-15,4-20-24 16,21 8-8-16,-3-16-1 16,9 0-1-16</inkml:trace>
  <inkml:trace contextRef="#ctx0" brushRef="#br2" timeOffset="229938.1517">21240 3710 108 0,'-29'20'41'15,"1"31"0"-15,-12 7-1 16,9 21-35-16,-9 7-2 15,4 13 0-15,3 1-1 16,5-3-1-16,8-8 0 16,10-14-1-16,10-13 0 15,4-16 0-15,12-17 0 16,7-16 0-16,1-17 0 15,10-12 0-15,-2-8 0 16,0-5 1-16,-4-5-1 16,-2 6 1-16,-7 4-1 0,-2 9 0 15,-7 10 0-15,-10 5 0 16,14 25-2-16,-11-2-2 15,8 19-12-15,-11-18-8 16,18 20-13-16,-8-15-4 16,14 5-2-16,-1-16 1 15</inkml:trace>
  <inkml:trace contextRef="#ctx0" brushRef="#br2" timeOffset="230486.183">22362 4368 99 0,'13'-15'38'0,"-7"-7"2"15,4 11-2-15,-12-5-35 16,-2 5 0-16,-9 7 0 16,-3 6 0-16,-12 7-1 15,2 13 0-15,-6 7 0 16,1 13 0-16,-1 6 0 0,7 9 0 15,6 1-1-15,15 0 0 16,8-6 1-16,15-7-1 16,10-17 0-16,16-14 0 15,10-22-1-15,5-15 1 16,1-11 0-16,1-16-1 15,-11-4 1-15,-9-7-1 16,-13-2 0-16,-17 5-1 16,-17 9 0-16,-13 12 0 15,-16 13 0-15,-5 11-1 16,-1 12 0-16,0 6-1 15,14 13-2-15,4-7-9 16,40 17-10-16,-2-23-12 16,35 4-4-16,10-16 0 0,29-4 0 15</inkml:trace>
  <inkml:trace contextRef="#ctx0" brushRef="#br2" timeOffset="230750.1981">23506 3682 111 0,'-30'-29'40'0,"-18"10"1"16,3 27-2-16,-8 12-35 15,-3 31 0-15,-5 23-1 16,3 16 0-16,1 16-2 0,13 10 1 15,6 2-2-15,16-3-1 16,13-5-1-16,9-19-2 16,13-9-7-16,-4-36-13 15,21-3-15-15,-16-33 0 16,4-6-1-16,-12-23 0 15</inkml:trace>
  <inkml:trace contextRef="#ctx0" brushRef="#br2" timeOffset="230891.2062">22847 4324 113 0,'-5'-20'42'15,"13"-5"1"-15,31 15-1 16,12 2-32-16,20-9-14 16,26 13-20-16,-11-15-15 0,16 12-3 15,-12-7 0-15,-4 11-4 16</inkml:trace>
  <inkml:trace contextRef="#ctx0" brushRef="#br2" timeOffset="231937.266">1348 6372 72 0,'-10'-34'38'0,"4"15"-2"16,-6 8 3-16,2 26-24 16,-15 2-5-16,12 23-4 15,-9 9-2-15,7 6-1 16,-4 9-1-16,7 0 1 15,4-6-1-15,6-7 0 16,10-13 0-16,8-14 0 16,13-16-1-16,9-13 0 15,8-19 0-15,7-11 0 16,4-10 0-16,3-2 0 0,-9-5-1 15,-2 6 0-15,-11 5 1 16,-5 10-2-16,-13 13 2 16,-20 18-1-16,9 16 0 15,-17 16 0-15,-3 12 0 16,-2 10 1-16,1 2-1 15,2 4 1-15,10-6-1 16,7-10 1-16,8-16-1 16,13-19 2-16,8-22-1 15,8-19 0-15,3-19 0 16,1-12 0-16,-2-14 0 15,-5-5-2-15,-9-1 2 16,-9 4-2-16,-11 7 0 16,-10 9-2-16,-5 16 0 0,-8 7-3 15,5 20-5-15,-10-9-11 16,16 29-12-16,2-16-6 15,17 16 2-15,2-15-2 16</inkml:trace>
  <inkml:trace contextRef="#ctx0" brushRef="#br2" timeOffset="232327.2884">2444 5836 104 0,'0'0'39'16,"-14"16"1"-16,-1 19-2 15,-13 3-33-15,5 18 0 16,-1 12-2-16,0 13 0 15,0 7 0-15,6 5 0 16,-1-2-2-16,10-5 2 0,4-9-2 16,6-13 0-16,4-14 0 15,7-15 1-15,6-20-2 16,5-17 0-16,5-18 0 15,5-14 0-15,2-11 0 16,-1-7 0-16,-2-2 0 16,0 2-1-16,-7 7 1 15,-6 10-1-15,-3 12 2 16,-16 23-2-16,10-2 1 15,-10 22 1-15,-3 11-1 16,-2 12 2-16,1 5-3 16,4 2 0-16,7 2-2 15,3-12-1-15,15 2-8 16,-5-33-11-16,30 5-10 0,-9-35-6 15,15-5 0-15,-5-18-1 16</inkml:trace>
  <inkml:trace contextRef="#ctx0" brushRef="#br2" timeOffset="232520.2994">3042 6287 106 0,'0'0'37'0,"-15"23"4"16,-6 12-2-16,7 17-30 16,-4 4-5-16,3 10 1 15,6-3-3-15,7 1 1 16,-2-10-2-16,14-13-1 15,2-14-4-15,2-25-6 16,16-3-18-16,-8-31-10 16,8-5-1-16,-11-24 0 0,4-5 0 15</inkml:trace>
  <inkml:trace contextRef="#ctx0" brushRef="#br2" timeOffset="232627.3055">3040 6068 101 0,'-25'-54'36'0,"-12"8"2"16,13 22-1-16,-2 11-28 15,13 10-14-15,24 24-29 16,3-4-3-16,23 13-1 15,8-3-2-15</inkml:trace>
  <inkml:trace contextRef="#ctx0" brushRef="#br2" timeOffset="232887.3204">3620 6325 91 0,'-22'2'42'16,"-13"-11"-1"-16,6 8 1 15,-13 0-22-15,9 1-17 16,1 8 0-16,5 13 2 15,0 10-3-15,5 11 2 16,10 7-2-16,9 4-2 16,10 1 0-16,9-8 0 15,13-7 0-15,8-18-4 16,15-9-6-16,-4-37-16 15,18-1-11-15,-11-32-5 16,13-3 2-16,-12-22-3 16</inkml:trace>
  <inkml:trace contextRef="#ctx0" brushRef="#br2" timeOffset="233206.3386">4056 5827 109 0,'-25'36'41'16,"1"26"1"-16,-19 6-2 15,14 15-34-15,-8 2-1 16,11 3 0-16,4-5-1 15,8-8-1-15,10-14-3 16,7-15 0-16,13-16 0 16,9-20 0-16,7-14 0 15,2-15 0-15,3-9 0 16,0-7 0-16,-1-5 0 15,-4 2 0-15,-4 6 0 16,-8 9 0-16,-5 15 0 0,-4 9 0 16,-5 11 0-16,1 8 0 15,0 6 0-15,0 4 0 16,7 14-14-16,-12-20-6 15,17 19-8-15,-15-21-9 16,15 1-4-16,-5-16-2 16,10 1 0-16</inkml:trace>
  <inkml:trace contextRef="#ctx0" brushRef="#br2" timeOffset="234167.3936">5396 6264 67 0,'0'0'38'0,"6"-20"-2"15,-6 20 2-15,0 0-20 16,0 0-12-16,-5 26-2 16,0 0-1-16,-5 9 1 15,-2 6 0-15,-1 10-2 16,-4 7 1-16,1 2-1 15,2-5 0-15,0-5 0 16,5-8 0-16,4-9-1 16,8-17-1-16,-3-16 0 15,26-16 0-15,-3-17 1 16,4-9-1-16,2-9 0 15,0-5-1-15,-2-3 1 16,-2 3-1-16,-7 11 1 16,-4 11-1-16,-7 7 0 0,-2 16 0 15,-5 11 2-15,4 10-1 16,0 10 0-16,4 0 2 15,2 6-1-15,9 0 1 16,5-4-1-16,9-5 1 16,5-7-2-16,7-8 2 15,-1-8-2-15,6-5 0 16,-5-9 0-16,-3-2-1 15,-4-2 1-15,-7 0-1 16,-5 5 2-16,-9 2-2 16,-6 4 2-16,-11 13-2 15,10 0 1-15,-10 15 0 16,-1 8 0-16,-1 7 0 15,3 6-1-15,0 2-1 16,8 4-4-16,-3-12-7 0,25 9-13 16,-10-27-8-16,16 2-5 15,-1-21 0-15,14-4 1 16</inkml:trace>
  <inkml:trace contextRef="#ctx0" brushRef="#br2" timeOffset="234355.4044">6462 6205 95 0,'0'0'37'0,"-23"25"1"15,11 16 0-15,-5 4-34 16,3 11 0-16,0 7-2 16,10 1 0-16,3-2-1 15,5-5-1-15,10-13-4 16,-5-27-20-16,17-5-13 0,-3-25 0 15,8-12-2-15,-6-24 1 16</inkml:trace>
  <inkml:trace contextRef="#ctx0" brushRef="#br2" timeOffset="234491.4121">6442 5911 104 0,'-19'5'36'16,"2"7"-1"-16,13 13-15 15,22 5-55-15,5-6-1 16,20 6 0-16,8-6-1 15</inkml:trace>
  <inkml:trace contextRef="#ctx0" brushRef="#br2" timeOffset="235007.4416">7061 6270 99 0,'-37'8'40'16,"-1"14"2"-16,-8-6-2 16,3 10-32-16,-5 3-3 15,15 9 0-15,3 1-2 16,11 4 0-16,10-3-1 15,13-6 0-15,13-8-1 16,10-9-1-16,12-13 0 16,4-14 0-16,3-11 0 15,-1-9-1-15,-1-13 1 16,-6-3-1-16,-9-2 1 15,-6 1-2-15,-3 5 2 16,-11 6-2-16,-4 16 2 0,-5 20-2 16,0 0 1-16,-12 35 0 15,4 18 0-15,-2 22 0 16,1 22 0-16,-5 12 1 15,1 15 0-15,-1-1 0 16,-1-1 0-16,0-7 1 16,-2-17 0-16,3-15 0 15,-3-29 1-15,0-19-1 16,2-30 1-16,2-20-1 15,2-23 1-15,6-22-1 16,3-18 0-16,8-15-1 16,3-11 1-16,9 2-1 0,3 4 0 15,2 8 0 1,6 14-3-16,-2 8-1 0,10 27-8 15,-13-7-9-15,25 28-4 16,-17-15-11-16,19 11-3 16,-7-13-3-16,18 0 3 15</inkml:trace>
  <inkml:trace contextRef="#ctx0" brushRef="#br2" timeOffset="235385.4633">7718 5830 113 0,'-29'12'41'16,"1"21"1"-16,-10 4-3 15,5 16-34-15,0 7-1 16,4 11-1-16,5 0 0 0,4 2 0 16,6-8-1-16,7-8-2 15,7-7 0-15,5-14 0 16,5-10 0-16,8-18 0 15,6-15 0-15,4-14 0 16,1-8 0-16,3-8 0 16,-2-3 0-16,2-1 0 15,-7 5 0-15,-3 7 0 16,-7 13 0-16,-4 11 0 15,-11 5 0-15,8 30 0 16,-4 0 0-16,0 2 0 16,5 4 0-16,3-3-3 15,11-3-2-15,2-17-3 16,16-2-9-16,-4-27-3 0,17 3-5 15,-15-27-10-15,17-2-3 16,-14-17-1-16,3-7 3 16</inkml:trace>
  <inkml:trace contextRef="#ctx0" brushRef="#br2" timeOffset="235557.4731">8305 5816 100 0,'-11'10'37'16,"3"28"3"-16,-17 14-1 16,10 19-28-16,-8 4-6 15,5 9-3-15,0-2 0 16,8-3 1-16,4-11-4 15,6-12-1-15,9-5-12 16,-13-32-13-16,20-1-12 16,-16-18 2-16,14-18-3 15,-14-10 0-15</inkml:trace>
  <inkml:trace contextRef="#ctx0" brushRef="#br2" timeOffset="235700.4813">8142 6179 115 0,'-5'-18'41'16,"-5"0"1"-16,10 18-1 15,12-9-32-15,6 4-8 16,11 4-5-16,4-15-13 15,22 16-12-15,-14-16-12 16,20 6 0-16,-5-9-3 16,10 8 1-16</inkml:trace>
  <inkml:trace contextRef="#ctx0" brushRef="#br2" timeOffset="236430.523">9228 5784 67 0,'-5'-38'34'0,"5"16"4"15,-9 4-3-15,9 18-16 16,-14 2-9-16,9 21-3 16,-6 6 3-16,6 19-6 15,-7 7 2-15,5 14-3 16,0 1 1-16,3 5-1 15,0 0-2-15,4-3 0 16,4-10-1-16,2-11 2 0,5-16-2 16,1-9 2-16,2-16-2 15,3-11 0-15,-2-15 1 16,0-10 0-16,-6-6 0 15,-2-5-2-15,-1-3 1 16,0-2 0-16,3 4 0 16,2 6 0-16,3 10 0 15,4 6 0-15,6 11 0 16,4 11 0-16,0 10 0 15,1 8 0-15,-4 8 0 16,-3 4 0-16,-7 9 0 16,-9-3 2-16,-10 3-2 15,-10-6 1-15,-13-1-1 16,-6-6 1-16,-8-5-3 0,-3-12 1 15,6-8-5-15,-4-21-8 16,28 6-9-16,-6-28-6 16,30 5-9-16,0-13-3 15,23 3 2-15,4-4-1 16</inkml:trace>
  <inkml:trace contextRef="#ctx0" brushRef="#br2" timeOffset="236752.5415">9650 6229 98 0,'-4'20'38'0,"8"4"1"15,-4-10-1-15,15 3-31 16,5-13-2-16,14-5-1 16,13-9-1-16,9-3-1 15,4-12 0-15,3-1-1 0,-7-7 0 16,-4 0 0-16,-16-3 0 15,-12 3 0-15,-22 2 0 16,-14 6-1-16,-17 7 2 16,-10 10-1-16,-11 9 0 15,-4 11 1-15,-3 14-1 16,5 10 0-16,5 10 0 15,9 2 0-15,20 2-1 16,13-1-2-16,27-6-3 16,9-22-12-16,38 6-8 15,-6-31-11-15,32-2-4 16,14-19-2-16,23-8 0 0</inkml:trace>
  <inkml:trace contextRef="#ctx0" brushRef="#br2" timeOffset="237517.5852">11444 5991 87 0,'-3'-14'38'16,"3"14"0"-16,-18 16 1 15,7 15-22-15,-4-1-13 16,-4 5 0-16,-5 10-1 16,-1 0 1-16,-1 5-2 15,2 0 1-15,6-7-2 16,4-5 1-16,2-13-1 15,10-10 0-15,2-15 0 16,17-8-1-16,0-15 0 0,6-9 1 16,0-11-1-16,2-6-1 15,-3 2 2-15,-1 0-1 16,-6 2 1-16,-3 9-1 16,-5 7 0-16,-3 11 0 15,-4 18 0-15,0 0 1 16,0 0-1-16,10 30 0 15,0-6 0-15,3 1 0 16,8 2 0-16,4-5 0 16,10-8 1-16,9-7-1 15,7-13 0-15,1-8 1 16,3-11-1-16,-1-8 1 15,-3-4-1-15,-7-2 1 16,-7 1-1-16,-9 4 1 0,-9 7-1 16,-8 5 0-16,-11 22 2 15,0 0-2-15,-12 12 0 16,-6 14 0-16,-3 11 0 15,-2 6-2-15,1 6 1 16,3 0-1-16,11 2-3 16,6-13-2-16,25 1-9 15,-2-25-6-15,32 3-6 16,-7-25-7-16,21-2-4 15,-3-18 1-15,7 0 2 16</inkml:trace>
  <inkml:trace contextRef="#ctx0" brushRef="#br2" timeOffset="238111.6192">12378 6016 113 0,'-37'-14'38'15,"12"26"1"-15,-19-3 0 0,16 12-33 16,-9 5-2-16,9 3-1 16,7 6 0-16,10-1-1 15,13-2 0-15,17-5-1 16,12-7-1-16,9-8 1 15,7-8-1-15,7-11 1 16,-1-9-1-16,-5-9 0 16,-6-7 0-16,-10-5 0 15,-9-5 0-15,-11-2 0 16,-9 1 0-16,-10 6-1 15,-2 5 1-15,-7 12 0 16,-6 9 0-16,1 12 0 16,-2 8 0-16,5 8 0 15,7 5 0-15,9 5 0 0,6-4 0 16,12-6 0-16,10-4 0 15,9-8 1-15,8-11-1 16,2-5 0-16,2-4 1 16,0-2 1-16,-5 0-2 15,-8 0 0-15,-6 6 0 16,-7 5 0-16,-9 12 0 15,-6 10 0-15,-8 13 0 16,-2 6 0-16,-5 10 0 16,2 4 0-16,0 2 0 15,7 2 0-15,4-7 0 16,4-5 0-16,11-16 0 15,6-10 0-15,10-19 0 16,0-9 0-16,5-17 0 0,0-8 0 16,-1-14 0-16,-5-9 0 15,-3-3 0-15,-8 0 0 16,1 5-4-16,-12 1-8 15,4 22-3-15,-15-5-4 16,20 26-5-16,-19-8-4 16,21 26-5-16,-9-6-5 15,14 12 1-15,0-1 7 16</inkml:trace>
  <inkml:trace contextRef="#ctx0" brushRef="#br2" timeOffset="238300.63">13495 5924 112 0,'-10'22'40'0,"0"13"1"0,-14-2 0 16,7 10-32-16,-4 0-5 15,3 1-1-15,3 2-2 16,6-6 0-16,9-4-2 16,9-10-1-16,10-9-4 15,-4-21-9-15,23 6-8 16,-12-31-9-16,14 1-8 15,-8-23 1-15,6-3-2 16</inkml:trace>
  <inkml:trace contextRef="#ctx0" brushRef="#br2" timeOffset="238728.6545">13684 5715 112 0,'-6'20'39'0,"-7"-8"3"0,17 11-4 16,-4-23-33-16,18 22-5 15,8-13 3-15,6 0-2 16,3 0 0-16,1 5 0 15,-5 3 0-15,-5 7 1 16,-9 4 0-16,-12 12 0 16,-8 4 1-16,-8 7 0 15,-8-1-3-15,0 5 0 16,-5-7 0-16,6-6 0 15,3-9 0-15,9-10 0 16,6-23 0-16,11 8 0 16,5-22 0-16,6-10 0 15,4-9 0-15,7-8 0 16,-1-1 0-16,0-2 0 15,-5 7 0-15,-2 4 0 0,-3 7 0 16,-4 9 0-16,-2 9 0 16,-2 7 0-16,5 12-5 15,-3 4 1-15,5 7-2 16,-1 0-1-16,14 11-6 15,-6-16-3-15,21 16-5 16,-16-24-3-16,22 7-5 16,-12-18-7-16,7-3 0 15,-6-11 2-15</inkml:trace>
  <inkml:trace contextRef="#ctx0" brushRef="#br2" timeOffset="239207.6819">14607 5959 116 0,'-21'-26'41'16,"2"14"0"-16,-20-1 1 15,0 22-34-15,-11 0-3 0,2 14-3 16,-2 11-2-16,6 5 0 15,8 6 0-15,10-1 0 16,18 1 0-16,8-6 0 16,13-9 0-16,12-10 0 15,7-9 0-15,2-11 0 16,5-14 0-16,-2-9 0 15,0-9 0-15,-5-6 0 16,-4-9 0-16,-2 2 0 16,-7 5 0-16,-3 4 0 15,-4 14 0-15,-12 22 0 16,0 0 0-16,7 34 0 15,-16 17 0-15,-5 19 0 0,-10 16 0 16,-3 15 0-16,-8 7 0 16,-3 6 0-16,-3-3 0 15,2-8 0-15,0-11 0 16,2-18 0-16,3-19 0 15,6-21 0-15,6-21 0 16,4-20 0-16,7-21 0 16,7-20 0-16,8-13 0 15,8-9 0-15,9-2 0 16,5-1 0-16,7 5 0 15,8 0-8-15,11 19-7 16,-11-2-5-16,18 26-2 16,-21-14-6-16,24 18-4 15,-11-12-5-15,9 11-2 0,-4-4 7 16</inkml:trace>
  <inkml:trace contextRef="#ctx0" brushRef="#br2" timeOffset="239433.6948">15014 6248 128 0,'-12'15'43'0,"5"8"0"16,-12-15-2-16,10 1-41 15,9-9 0-15,-10-8 0 16,10 8-7-16,1-29-9 16,14 18-8-16,-17-25-6 15,17 9-11-15,-10-12-2 16,-1-2-2-16,-6-9 3 15</inkml:trace>
  <inkml:trace contextRef="#ctx0" brushRef="#br1" timeOffset="282300.1466">1814 9087 6 0,'-4'-13'16'0,"4"13"0"16,13 4-4-16,-13-4 2 15,0 0 0-15,0 0 0 16,9-3-1-16,-9 3 2 15,0 0 0-15,0-10 1 16,0 10-10-16,0 0-2 16,0 0 0-16,0 0-1 15,16-4 1-15,-16 4-2 16,13 0-1-16,-13 0 1 0,22 5-1 15,-9-3-1-15,2 2 1 16,4-2-1-16,-1 0 0 16,2 1 0-16,-1 0 1 15,1 2-1-15,3-1 0 16,-3 2 0-16,4 0 0 15,1 0 0-15,4-2 1 16,1-1-1-16,7-3 1 16,8-3-1-16,4 1 1 15,6-7-1-15,2 1 1 16,9-2 0-16,0 5-1 15,0-4 1-15,0 4-1 16,1 1 1-16,2 0-1 16,-2 0 0-16,4 2 1 0,6-3-1 15,5 1 0-15,2-4 1 16,4-1-1-16,3-3 1 15,4 3-1-15,-1-2 1 16,1-1-1-16,1 4 0 16,-1 1 0-16,0 0 0 15,-1 3 0-15,1 2 0 16,-1 0 0-16,2-1 0 15,3-1 0-15,0-2 0 16,4 0 0-16,3-4 0 16,5-3 0-16,2 1 1 15,2-2-1-15,2 1 0 16,-8 1 0-16,-11 2 0 0,-8 5-1 15,-15 7-2-15,-19-2-3 16,-8 15-16-16,-25-4-12 16,-8 5-1-16,-9-3-1 15,-1 0 1-15</inkml:trace>
  <inkml:trace contextRef="#ctx0" brushRef="#br1" timeOffset="284605.2785">5603 8823 15 0,'0'0'28'0,"-15"-13"0"15,15 13-7-15,-1-16-5 0,-4 4-3 16,5 12-2-16,8-24-1 15,5 15-2-15,-10-6-2 16,8 6 0-16,-7-1-2 16,-4 10 2-16,14-9-2 15,-14 9-1-15,0 0-1 16,11 8 0-16,-11-8-2 15,9 12 1-15,-9-12-1 16,19 9 0-16,-2-9 1 16,3 1 0-16,4-2 0 15,4 1 0-15,1-3 1 16,1 3 0-16,0 0-1 15,1 5 0-15,-2 1 0 16,2 1-1-16,-3 1 0 0,4-1 0 16,0 1 1-16,9-3-2 15,1-2 2-15,5 2-1 16,5-2 0-16,1 1 1 15,4-1-1-15,1 3 0 16,0 1 1-16,-2 2 0 16,-3 4-1-16,1 1 1 15,-3 2-1-15,6 2 0 16,2 3 1-16,2 0-1 15,2 0 0-15,4-1 0 16,3 0 0-16,4 2 1 16,0-1 0-16,2 0 0 15,2-1 0-15,-2 5 0 16,3 2 0-16,2 3 0 0,-1 1-1 15,-5 1 1-15,0 5-1 16,2-3 0-16,-5 1 1 16,0 0-1-16,-2 1 1 15,3-4 0-15,2 0 0 16,0 2 1-16,2-1-1 15,-1 2 0-15,3-3 0 16,-3 4 0-16,-1 1-1 16,-3 0 1-16,1 1-1 15,-2-1 1-15,-2 5-1 16,2-4 1-16,-3 5-1 15,1-4 0-15,0 0 0 16,-2-1 1-16,-2 3-1 16,-1-2 0-16,-2-1-1 0,2 1 1 15,-2-2 0-15,0 4 0 16,4-6-1-16,0 7 2 15,0-2-2-15,0 2 1 16,0 2 0-16,0 2 0 16,-3 2 0-16,2 2 0 15,-3 2 0-15,1-2 0 16,3 3 0-16,3 0 0 15,5 2 0-15,2-2-1 16,5 3 0-16,3 1 0 16,3 0 1-16,7 2-1 15,8 2 0-15,5 0 0 16,0 2 1-16,10-1 0 15,5-1 1-15,3 2 0 16,5-3-1-16,1 1 0 0,0-1 0 16,0 2-1-16,-3-1 2 15,8 2-2-15,-3 2 1 16,-2 0-2-16,2 2 2 15,-1 0 1-15,0-1-1 16,6 2 1-16,1-2-1 16,-3-2 0-16,0 0 0 15,3-1 0-15,-3 2 0 16,4 0 0-16,0 2 0 15,-3 1-1-15,-2 0 0 16,0-1 2-16,3 1-2 16,-4 0 1-16,1 0 0 15,-2-3-1-15,-4-2 0 16,1 1 0-16,0 0 0 0,-1 2 0 15,-3-1 1-15,-1-2-1 16,-2 1 0-16,-1-1 2 16,2-2-2-16,-1 0 2 15,-6-4-2-15,0-2 1 16,-6 0-1-16,0-2 1 15,-4 0 0-15,0 2-2 16,-5-1 2-16,-3-2-1 16,2 0 1-16,-5-2 0 15,3 0 0-15,-1-3 0 16,3-3 0-16,-2-1 0 15,3-4 0-15,-2 1 0 16,3-3-1-16,-4 1 0 16,0-2 1-16,2 1-2 0,1-1 2 15,-2-3-1-15,1-1 0 16,3-4 0-16,-3-3 1 15,3 0 0-15,-2-1 0 16,1-3 0-16,-5-1 0 16,-4 1 0-16,0-2 0 15,-7 1 0-15,-2 1 0 16,-5-5 0-16,-2 2 0 15,-2-5 0-15,0 1 0 16,1-3 0-16,6-2-1 16,-4-2 1-16,6-4 0 15,3-1 0-15,-2-3 0 16,-2 0 0-16,2-1 0 0,-6 0 0 15,0 2 0 1,-1 1 0-16,2 2-1 0,-1 5 2 16,4 1-2-16,4 3 1 15,6 2 0-15,7-1 0 16,3 2 0-16,4-3 0 15,9 1-1-15,0-2 1 16,7 0 0-16,1-2 0 16,-1-2 0-16,-4-4 0 15,-6 1 0-15,-1-2 0 16,-7-2 1-16,-3-1-1 15,-5-2 0-15,-4-1 0 16,-2 2 0-16,-1-1 0 16,-2 1 0-16,-2-1 1 0,-3 2-1 15,-3 2 1-15,-9 0-1 16,-7 1 0-16,-14 0 1 15,-6 1-1-15,-16-2 1 16,-11-1-2-16,-18 0 1 16,0 0-1-16,0 0 0 15,0 0-3-15,0 0-5 16,-15-19-15-16,15 19-11 15,0 0-3-15,16-10 0 16,-12 0-2-16</inkml:trace>
  <inkml:trace contextRef="#ctx0" brushRef="#br3" timeOffset="290864.6365">2410 14840 18 0,'0'0'28'16,"14"-7"0"-16,-14 7-16 15,11-7-6-15,-11 7-1 16,17-8-2-16,-7 6-1 16,0-1-1-16,4 3 0 15,0-1 0-15,1 1 0 16,-2-2 1-16,12 2 1 15,-4-5 0-15,9 2 0 16,-4-3 0-16,5 3-1 0,0-3 1 16,2 4-1-16,0-2-1 15,4 4-1-15,-2 0 0 16,2 1 1-16,0 2-1 15,4-1 0-15,5-1 0 16,5 0 0-16,1 0 0 16,8 2 1-16,3-3 0 15,3 2 0-15,2-4-1 16,3 2 1-16,0-3 0 15,4 6 0-15,-4-2-1 16,5-1 1-16,1 3-1 16,4 1 1-16,0-1-1 15,3-1 0-15,3 3 1 0,-3-3-1 16,6 2 1-16,-5-4-1 15,3 0 0-15,1-1 1 16,-3-4 0-16,3 0 0 16,1 3 0-16,0-1-1 15,-3-2 1-15,4 3 0 16,-3-1 0-16,3 0 0 15,-1 1-1-15,-1-3 0 16,0-1 1-16,-2-1-1 16,1-2 1-16,-1-2 1 15,-1-6 0-15,1 0 1 16,4-4-1-16,2-2 0 15,2-1 0-15,4-4 1 16,2 0-2-16,1-1 0 0,7-3-1 16,-2-2 0-16,1-4 1 15,0 1-1-15,0-8 2 16,3 2-2-16,3-7 1 15,-1-2-1-15,1-1 1 16,3-5-1-16,-2 0 1 16,3-4 0-16,3 0 0 15,2-4-1-15,-1-1 1 16,1-1 0-16,-1-3 0 15,-1 2-1-15,4-1 1 16,0-2-1-16,-3-2 0 16,-3-2 1-16,0-1-1 15,2-4 1-15,-5-3-1 16,4-5 1-16,-3-1 0 0,-3-3 0 15,3 0 0-15,-7 0 0 16,4 2 0-16,-1 2 0 16,3 0 0-16,-6 4-1 15,-3 1 1-15,4 2-1 16,-3 2 1-16,5-2-1 15,4 4 0-15,2-3 0 16,4 5 1-16,0-5-1 16,4 1 0-16,6-1 1 15,3-1-1-15,2 4 1 16,-2-1 0-16,-4 1-2 15,4 4 2-15,-2 1 0 16,1 2 0-16,-4 2 1 16,0-3-1-16,-2 2 0 15,3-4 0-15,3 0 1 0,-1 2-1 16,0-3-2-16,-4 3 2 15,5 0 0-15,-2 1 0 16,2 0-1-16,-4 2 1 16,-1-1-1-16,-4 1 1 15,-1 0 0-15,2 4 0 16,-6 3-1-16,0 2 0 15,-7 4 0-15,0 0 0 16,-3 4-1-16,3 4 1 16,-3 0 0-16,0-1 0 15,1 0 0-15,2 0 0 16,2 3 0-16,2-1 1 15,2 2-1-15,3-1 0 0,0 3 1 16,1 3-1-16,1 2 0 16,-1 3 0-16,0 1 1 15,0 2-1-15,-4 2 1 16,-3 5-3-16,-1 2 2 15,-6 3-1-15,0 6 1 16,3 2-1-16,-3 2 1 16,-1 6-2-16,3-1 1 15,2 5 1-15,4-1 0 16,7 2 0-16,1 0 0 15,4 2 0-15,-2 1 0 16,1 3 2-16,0 2-2 16,0 4 2-16,0 2-2 15,-5 2 2-15,-3 2-2 16,1-1 2-16,-3 3-3 0,9-1 1 15,0-4 0-15,6-1 0 16,-1 0 0-16,8-1 0 16,7-4 0-16,4-1-1 15,6-1 2-15,0-5-1 16,2 2 0-16,0-5 0 15,6-1 1-15,-7 0-1 16,-2-2 0-16,-2-1 0 16,-4 0 0-16,-9-1 0 15,-4-2 0-15,-13 0 1 16,-11 1-1-16,-11-2 0 15,-10-2 0-15,-16 1 0 16,-14-1 0-16,-15 1 0 0,-9 1 0 16,-12 2 0-16,-8 1 0 15,-7 0 0-15,-12 5 0 16,0 0 0-16,0 0-2 15,4 11-8-15,-4-11-24 16,-14 11-4-16,3-9 1 16,0 3-2-16</inkml:trace>
  <inkml:trace contextRef="#ctx0" brushRef="#br3" timeOffset="292342.721">10326 12290 52 0,'-28'3'36'15,"-1"0"0"-15,-10-2-1 16,-2 4-27-16,-18-3-1 16,-2 7-3-16,-9-2-1 15,2 4 0-15,2-3-1 16,4 2 0-16,16-3 0 15,13-1-1-15,21-9 0 16,24-3-1-16,26-11 1 16,17-6-2-16,20-7 2 15,16 0-2-15,6-3 2 0,7 1 0 16,-1 4 0-16,-8 13 0 15,-13 11 1-15,-15 16-1 16,-23 16 1-16,-18 14 1 16,-23 14-2-16,-17 14 1 15,-24 10-1-15,-16 7 0 16,-8 0 0-16,-3 3-1 15,5-7-2-15,1-15-35 16,24-5-2-16,15-21-1 16,26-18-1-16</inkml:trace>
  <inkml:trace contextRef="#ctx0" brushRef="#br1" timeOffset="296222.943">14728 12575 63 0,'-19'-8'37'15,"8"5"0"-15,-3-4 1 16,14 7-32-16,-13-17-1 16,13 17-1-16,-1-12 0 0,1 12 1 15,0 0-1-15,10-6-1 16,-10 6 0-16,16 13-1 15,-6 1 0-15,7 6-1 16,3 9-1-16,6 6 1 16,4 5-1-16,6 5 0 15,5 1 0-15,4 1 0 16,4 0 0-16,-5-6 0 15,0-1 0-15,-4-4 0 16,-11-5 0-16,-9-3 1 16,-13-4-1-16,-15 0 1 15,-21-2-1-15,-16-2 1 16,-18-4 0-16,-11 0 0 15,-15-7 1-15,-6-2-1 0,1-2 0 16,7-4 0 0,11-2 0-16,14-1-1 0,16 1 0 15,17-5-2-15,29 6-13 16,0 0-17-16,24-6-11 15,4-1 2-15,14 4-1 16</inkml:trace>
  <inkml:trace contextRef="#ctx0" brushRef="#br3" timeOffset="300357.1794">3338 13907 48 0,'0'0'34'0,"0"0"2"16,-11 13-9-16,-2 15-22 16,-7 12-3-16,-2 13 1 15,-7 12 0-15,3 16-1 16,-9 5 0-16,1 7 0 0,2-5-2 15,4-3 0-15,7-11-4 16,3-28-21-16,20-13-11 16,-2-33-3-16,25-2 6 15</inkml:trace>
  <inkml:trace contextRef="#ctx0" brushRef="#br3" timeOffset="300636.1954">3405 13852 63 0,'0'-12'40'0,"-4"-3"-1"16,4 15 0-16,-3-15-35 0,3 15-1 15,11-2 0-15,-1 11 0 16,5 13-1-16,5 10-2 15,3 13 1-15,7 17-1 16,2 16-1-16,0 9 1 16,2 8-1-16,-1 3 0 15,4-8-2-15,-3-11-5 16,13-6-32-16,-12-24 1 15,8-14-3-15,-6-21 1 16</inkml:trace>
  <inkml:trace contextRef="#ctx0" brushRef="#br3" timeOffset="301100.2219">3436 13774 22 0,'-7'25'29'15,"0"-4"3"-15,-3-1-2 16,8 4-17-16,-8-16-1 0,10 5-2 15,0-13-1-15,0 0-1 16,-2-28 0-16,12 1-2 16,-3-21 1-16,5-8-2 15,-3-14 0-15,1-10-3 16,-2-9 2-16,-6-1-2 15,-2-1 0-15,-3 12-2 16,-4 8 1-16,-3 15-1 16,-2 14-1-16,0 11-4 15,12 31-20-15,-12-15-12 16,12 15 0-16,8 15-2 15,8 2 1-15</inkml:trace>
  <inkml:trace contextRef="#ctx0" brushRef="#br3" timeOffset="301439.2413">3449 13216 50 0,'6'-23'37'16,"2"8"-2"-16,-11-1 2 15,3 16-26-15,-6-14-4 16,6 14-1-16,-23 11-1 0,4 4-1 15,-5 6-2-15,-4 13-1 16,-4 3-1-16,-2 8 1 16,2 6-1-16,5-3 0 15,5 2-1-15,4-10-1 16,12-8-2-16,5-13-1 15,20-7-7-15,-4-23-24 16,17-8-1-16,-5-15 0 16,13-2 2-16</inkml:trace>
  <inkml:trace contextRef="#ctx0" brushRef="#br3" timeOffset="301627.2521">3463 13213 46 0,'11'-21'33'16,"-11"0"3"-16,0 21-5 16,-1-16-15-16,1 16-4 0,0 0-5 15,18 17-2-15,-6-4-1 16,7 6-1-16,5 2-1 15,7 6 0-15,2 4-1 16,4 3 0-16,3 7-3 16,-5-12-8-16,7 15-27 15,-4-12 0-15,4 5-2 16,-2-15 1-16</inkml:trace>
  <inkml:trace contextRef="#ctx0" brushRef="#br3" timeOffset="302619.3088">3602 12452 19 0,'-3'-13'29'16,"3"13"2"-16,-9-13 1 16,-4-1-17-16,13 14-3 15,-19-12-3-15,19 12 0 16,-24-16-2-16,11 11 2 0,-8-4-3 15,2 4-1-15,-4-2-1 16,-2 8 0-16,-6 4-1 16,2 9-1-16,-6 8 0 15,3 10-2-15,-4 10 1 16,5 11 0-16,0 4 0 15,9 6-1-15,9 1 1 16,14-2 0-16,15-4 0 16,18-6 0-16,14-9-1 15,14-12 1-15,8-8 0 16,9-10-1-16,0-15 1 15,-2-9-1-15,-6-13 0 16,-11-14 0-16,-11-11 1 16,-13-12-2-16,-16-7 2 15,-14-4-1-15,-17 0 0 0,-20 1 0 16,-13 8-1-16,-13 10 0 15,-3 17-2-15,-8 9-3 16,12 27-32-16,-6 9 1 16,17 16-3-16,10 3 0 15</inkml:trace>
  <inkml:trace contextRef="#ctx0" brushRef="#br3" timeOffset="303537.3613">4655 12667 60 0,'-14'-11'37'16,"-6"12"-1"-16,-16 2 2 15,0 18-32-15,-21 5 0 16,6 13-1-16,-10 1-1 0,12 2-1 15,5 0-1-15,14-4 0 16,16-3 0-16,19-10-1 16,18-7 0-16,16-9-1 15,20-1 0-15,4-3 1 16,7 0-1-16,-1 2 0 15,-8 7 1-15,-11 3-1 16,-15 10-1-16,-20 5 1 16,-20 6 0-16,-15 5 0 15,-13-2-1-15,-5-4-1 16,4-3-4-16,-4-25-16 15,20 0-17-15,8-25 1 16,24-8 0-16,6-25-1 16</inkml:trace>
  <inkml:trace contextRef="#ctx0" brushRef="#br3" timeOffset="303910.3827">5076 12537 79 0,'-12'-3'39'0,"-3"5"0"16,7 16 1-16,-6 1-37 15,4 12 0-15,3 8 0 16,-1 12 1-16,-3 10-1 16,0 10 0-16,-7 2-1 15,2 4 0-15,-1-5-1 16,3-9 1-16,-1-6-2 15,4-17 1-15,10-13-1 16,7-17 0-16,8-16 1 0,8-13-1 16,8-10 1-16,4-2 0 15,4-7 0-15,-2 3 0 16,-2 4 0-16,-1 9-1 15,-9 15 1-15,-5 9-1 16,-5 12-1-16,-10 10 0 16,1 9-3-16,-2 1 0 15,4 7-2-15,-1-11-4 16,21 9-24-16,-11-23-6 15,21 2-1-15,-3-18 0 16</inkml:trace>
  <inkml:trace contextRef="#ctx0" brushRef="#br3" timeOffset="304174.3978">5635 13029 79 0,'0'0'41'0,"-8"-23"-2"16,8 23 1-16,-10-3-35 15,10 3-1-15,-9 15-1 16,9 2-1-16,-3 7-1 15,3 11 1-15,-1 4-2 16,-1 8 0-16,-6 5 0 16,0 6 0-16,-9 0 0 15,-5 0 0-15,-6-1 1 16,-6-10-1-16,-5-6-1 15,-2-14-1-15,5-7-7 16,-9-27-30-16,24-8 0 0,-1-28-2 16,21-7-1-16</inkml:trace>
  <inkml:trace contextRef="#ctx0" brushRef="#br3" timeOffset="304323.4063">5446 12475 91 0,'0'0'39'16,"-25"-4"-1"-16,25 4-24 15,19 13-52-15,-2-6-1 16,21 7-3-16,4-3 2 16</inkml:trace>
  <inkml:trace contextRef="#ctx0" brushRef="#br3" timeOffset="305357.4654">6174 12920 89 0,'-27'6'40'0,"-11"-13"2"15,7 15-8-15,-11-12-28 16,4 9-2-16,-5 4 0 16,0 6 0-16,-1 6-1 15,5 9 0-15,5 1-2 16,5 1 0-16,14-1 0 15,14-2 0-15,15-11-2 16,10-8 2-16,13-10-1 16,10-6 0-16,7-12 1 15,2-9-1-15,-1-2 0 0,-6-6 0 16,-9 2 1-16,-6 0-2 15,-10 8 1-15,-9 4 0 16,-10 8 0-16,-5 13 0 16,0 0 0-16,-21 29 0 15,7-1 0-15,3 6 0 16,4 3-2-16,2 6 1 15,12-4-3-15,7-6-2 16,13-4-4-16,-1-23-18 16,18 7-13-16,-3-21-1 15,9-2 1-15,-7-15 1 16,1 0 33-16,-9-6 6 15,-10-3 6-15,1 14 19 16,-16-12 14-16,0 18 3 0,-17-4-3 16,7 18 3-16,-17-2-32 15,3 15-4-15,-1 7-2 16,1 10 0-16,-1 2-2 15,2 4 0-15,2 0-1 16,1-3 1-16,2-5 0 16,6-5-1-16,3-11 1 15,-1-12-2-15,10-10 2 16,1-10 0-16,4-10 0 15,2-9 0-15,0-4-1 16,2-5 1-16,-1 2-1 16,0 5 0-16,1 7-1 15,-4 8-1-15,3 13-2 16,0 8-2-16,9 16-3 0,-6-1-1 15,26 20-22-15,-11-11-7 16,17 11 1-16,-6-15 11 16,15 7 18-16,-11-10 6 15,-1-5 5-15,-4-2 3 16,-20-20 22-16,8 6 10 15,-23-13-1-15,4 8-10 16,-22-20-15-16,2 10-4 16,-15-6-2-16,-2 8 0 15,-9 7-1-15,-4 13-1 16,-9 9 1-16,-2 14 0 15,0 9-1-15,3 12 0 16,7 6-1-16,10 0 0 16,12-3 0-16,17-4-1 15,9-13 0-15,20-12-1 0,11-17 0 16,9-14 0-16,3-10 0 15,-1-11 1-15,-7-4 0 16,-5-2-1-16,-7 4 1 16,-13 6-1-16,-13 17 1 15,-9 15-1-15,-7 9 0 16,-5 19 1-16,2 7-3 15,-2 6-3-15,15 11-7 16,-10-15-7-16,31 9-18 16,-3-17-7-16,24-10-2 15,19-21 0-15</inkml:trace>
  <inkml:trace contextRef="#ctx0" brushRef="#br1" timeOffset="310659.7687">2410 8162 80 0,'14'-16'37'16,"-14"16"-1"-16,0 0 1 16,9 30-33-16,-17-3-1 0,5 15 0 15,-3 10-1-15,-1 7 1 16,-2 9-1-16,1 6 0 15,-3 0 0-15,7-3-4 16,7 0-13-16,4-21-21 16,13-10 1-16,1-21-1 15,11-15-3-15</inkml:trace>
  <inkml:trace contextRef="#ctx0" brushRef="#br1" timeOffset="310863.7804">2550 8186 96 0,'-17'-7'36'0,"3"-3"2"16,14 10-2-16,5-12-33 16,19 2-2-16,13-5-1 15,13-3 0-15,9 0-3 16,3-6-5-16,9 11-29 15,-10-4 2-15,-8 14-2 16,-16-1 0-16</inkml:trace>
  <inkml:trace contextRef="#ctx0" brushRef="#br1" timeOffset="311051.7911">2544 8489 91 0,'-20'24'37'0,"8"-16"-1"0,12-8 0 16,33 2-33-16,3-11-2 15,9-6 0-15,8-3-3 16,5 10-14-16,-6-11-20 16,3 7 1-16,-18 3-2 15,-6 11 1-15</inkml:trace>
  <inkml:trace contextRef="#ctx0" brushRef="#br1" timeOffset="311208.8001">2566 8774 93 0,'-33'29'35'0,"19"2"1"15,6-18 0-15,25-7-33 16,12-12-2-16,24-16-4 16,13-4-31-16,-2-21 0 0,16-2-1 15,1-19-2-15</inkml:trace>
  <inkml:trace contextRef="#ctx0" brushRef="#br1" timeOffset="311410.8117">3464 7856 99 0,'-10'0'37'15,"1"27"1"-15,-13 8-3 16,4 18-32-16,-2 13-1 16,1 16-1-16,-4 11 0 15,2 2 0-15,0 2 0 16,7-2-3-16,11-2-23 15,-2-21-12-15,16-12 1 0,-2-22-2 16,14-14 0-16</inkml:trace>
  <inkml:trace contextRef="#ctx0" brushRef="#br1" timeOffset="311741.8306">3481 8544 96 0,'3'18'38'16,"-3"-18"1"-16,26 23-1 15,0-23-35-15,10-2 0 16,8-10 0-16,7-4 0 16,-1-9-1-16,2-6-1 0,-9-6 0 15,-5 0 0-15,-12 2 0 16,-15 3 0-16,-13 5 0 15,-13 10 0-15,-12 9 0 16,-5 12 0-16,-9 13 0 16,0 8-1-16,-1 12 1 15,7 5 0-15,7 1-1 16,13 0 0-16,11-5-1 15,15-10-4-15,25-3-12 16,-3-21-18-16,29-3-5 16,2-15 0-16,12-2-1 15</inkml:trace>
  <inkml:trace contextRef="#ctx0" brushRef="#br1" timeOffset="312087.8504">4231 8328 105 0,'-43'0'40'0,"3"14"0"16,-13 0-1-16,5 12-34 15,-2 3-2-15,10 8 0 16,3 1 0-16,14-1-1 16,12-5-1-16,17-6 1 15,16-10-1-15,12-12-1 16,14-7 1-16,5-13-1 15,4-6 1-15,0-6-2 16,-1-5 1-16,-14-1 0 16,-8 1 0-16,-11 5 0 15,-12 7 0-15,-7 6 0 0,-4 15 0 16,-15 6 0-16,-2 16 0 15,-3 7-1-15,3 7 0 16,2 1-2-16,9 4-1 16,-3-12-7-16,27 8-18 15,-7-26-12-15,21 2 1 16,-3-21-2-16,16-2 3 15</inkml:trace>
  <inkml:trace contextRef="#ctx0" brushRef="#br1" timeOffset="312417.8693">4612 8358 94 0,'4'-16'38'0,"-16"4"2"15,1 18-1-15,-12-2-33 0,3 20-1 16,-3 6-1-16,2 8-1 16,-1 2-1-16,3 5 1 15,4-4 0-15,8-5-1 16,3-7 1-16,6-8-2 15,-2-21 0-15,25 6 0 16,-3-21 0-16,5-9-1 16,0-9-1-16,4-4 0 15,3-6 0-15,-3 2 1 16,-3 3 0-16,-4 8 0 15,-9 8 0-15,0 13-1 16,-15 9 1-16,14 12-1 16,-7 8-1-16,-2 3-1 15,5 7-1-15,1-3-3 0,13 9-14 16,-6-23-19-16,19 2 1 15,-5-16-1-15,11-6 0 16</inkml:trace>
  <inkml:trace contextRef="#ctx0" brushRef="#br1" timeOffset="312965.9006">5086 8336 99 0,'-16'-22'39'15,"2"14"2"-15,-16-3-1 16,11 16-33-16,-13 9-2 16,1 10-2-16,3 10 0 15,8 4-1-15,6 6 0 16,11 1-1-16,10-4 1 15,9-3-1-15,10-12 0 16,5-11-1-16,7-10 0 16,-2-14-1-16,-1-9 1 0,-5-11-2 15,-6-11 1-15,-6-5 0 16,-3-5 0-16,-8 3 0 15,-4 1 1-15,-3 6 0 16,-1 8 0-16,0 7 0 16,1 10 0-16,0 15 1 15,0 0-1-15,14 0 0 16,-1 7 0-16,6 1 0 15,4 1 1-15,4 1-1 16,1 0 1-16,3 1 0 16,-1-2 0-16,-7 5 0 15,-3 1 0-15,-6 6 0 16,-10 4-1-16,-4 6 1 15,-9 3-1-15,-5 3 1 0,-3 0 0 16,2-3-1-16,1-3 0 16,5-8 1-16,3-9-1 15,6-14 0-15,10-9 1 16,9-14-1-16,-1-8 0 15,7-7 0-15,0-5 1 16,2-4-2-16,-1-2 2 16,2 4-2-16,0 7-1 15,-7-1-6-15,8 18-6 16,-11-12-15-16,19 20-13 15,-8-5 0-15,19 13-2 16,4-5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0:56:25.4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1612 3348 62 0,'14'-18'32'0,"2"6"-1"16,-16 12 0-16,15-14-29 16,-4 13-2-16,3 5 0 15,3 3 0-15,5 1 1 16,6 1-1-16,2 1 1 15,6-2 0-15,3-2 0 16,4-2 1-16,6-2-1 16,3-4 0-16,6 1 0 15,0-1 0-15,8 2-1 16,3 1 3-16,4 5-4 15,7 0 2-15,1 5-2 0,6 3 2 16,4 0-2-16,8-4 2 16,5-1-1-16,6-4 0 15,9-3 0-15,3-7 0 16,12-1 1-16,3-5-1 15,11-2 1-15,0 1-2 16,4 1 2-16,3 2-2 16,7 2 2-16,1 5-1 15,1 1 1-15,1 3 0 16,3-1-1-16,3 2 1 15,4-2 0-15,1-1 0 16,3 0 0-16,5-4 1 0,5 1-1 16,1-2 1-16,4 4-1 15,-2-2 0-15,4 6 0 16,-1 2 0-16,-2 2-1 15,-3 5 1-15,-5 4-2 16,-3-2 2-16,-1 1-3 16,-1-2 3-16,0-4-2 15,-1-7 1-15,4-2 0 16,2-4-1-16,6-3 1 15,-2-1-1-15,3 1 2 16,-3 2-1-16,0 1 0 16,-5 8 0-16,-2 2 1 15,-4 1-1-15,2 1 0 16,-2-1 1-16,-1-4-1 15,2 0 0-15,1-4 0 0,-1-5-1 16,1-5 2-16,0 1-1 16,-4-4 0-16,-1 3 0 15,-7 0 1-15,-5 3-1 16,-4 0 0-16,-4 4 1 15,-8 2-1-15,-5 2 0 16,-5 4 0-16,-1-2 0 16,-3 3 0-16,-5-4 0 15,-4 1 0-15,-3-3 0 16,2-1 0-16,0-3 0 15,-5-1 0-15,-3 0 1 16,-8-1-1-16,-4 0 0 16,-5 1 0-16,-10 4 0 15,-9 0 0-15,-10 5 0 0,-6-1 0 16,-7 6 0-16,1-1 0 15,-4-2 0-15,4-1 0 16,3-4 0-16,3-4 0 16,4-4 0-16,0-4 0 15,3-3 0-15,-5-1 0 16,-10 0 0-16,-7 2-1 15,-15 4 1-15,-8 4-1 16,-25 6 0-16,0 0 1 16,-15 18-1-16,-14 0 1 15,-11 0 0-15,-7 2-1 16,-5-1 1-16,-5-3 1 15,-1-3-1-15,-1-6 1 16,0-4-1-16,-5-5 0 0,-1-4 1 16,-9 1-1-16,-7-1 0 15,-10 3 0-15,-18 5 0 16,-11-1-1-16,-13 6 1 15,-14 1-2-15,-15 3 2 16,-11 0-1-16,-12 0 1 16,-13-2-1-16,-8 4 1 15,-5-2-1-15,-10 0 1 16,-9-1 0-16,-6 5 0 15,-6 2 0-15,-11 1 0 16,0 5 0-16,-13 0-1 16,-5 3 2-16,-4-1-2 15,-2-1 1-15,-1-2 0 0,1 0 1 16,3-6-1-16,8-2 1 15,6-3-1-15,6-4 1 16,5 1 0-16,4 2-1 16,-4 1 1-16,4 1-1 15,-6 2 1-15,-2-1-1 16,-2 5 0-16,1-1 1 15,-3-2-1-15,4-1 0 16,4-3 0-16,3-1 0 16,8 1 0-16,8-2-1 15,1 3 1-15,8 4-1 16,6 2 1-16,0 7 0 15,1 2 0-15,9 7-1 16,2 0 2-16,2 3-2 0,10-1 1 16,5-5 0-16,7-1 1 15,13-4-1-15,13-7 1 16,11-5-1-16,8-5 0 15,15-4 1-15,10-5-1 16,15 0 1-16,13-3-1 16,6 2 0-16,11-1 0 15,12 1 0-15,12-1-1 16,9 0 1-16,9 2-1 15,12-4 0-15,10 4 1 16,24-15-2-16,11 0 2 16,18-7-1-16,23-1 1 15,15-7 0-15,22-4 0 16,12-2 0-16,16-1 0 15,11-3 1-15,10 2-2 0,6 3 1 16,7-3 0-16,9 0-1 16,5 3 1-16,8-1 0 15,7 2 0-15,9 0 0 16,5 6 0-16,10 4 1 15,5 5-1-15,4 6 1 16,11 6-1-16,3 6 1 16,7 7-1-16,5 3 1 15,5 1-1-15,8 6 0 16,3 1 0-16,1-2 0 15,3-2 0-15,-3-1 0 16,7-3 0-16,-2-2 0 16,0 0-1-16,5 1 1 15,2-1 0-15,6 0 0 0,2 0-1 16,5 3 2-16,-4 1-1 15,-1-1 0-15,-4 0 0 16,-4 1 0-16,-7-2 1 16,-2 2-1-16,-5-2 0 15,-8 0 1-15,-7-2-1 16,-6 2 0-16,-11 1 1 15,-12 3-1-15,-13-2 0 16,-21 1 0-16,-20 2 0 16,-18 0 0-16,-22-4 0 15,-18 2 0-15,-20-5 0 16,-15-1 0-16,-18-1 0 15,-15-3 0-15,-9-2 0 16,-17-1 1-16,-9-2-1 0,-19 3 1 16,0 0-1-16,-32-11 0 15,-11 8 1-15,-12 2-1 16,-20 0 0-16,-18 1 0 15,-18 0 0-15,-16 2 0 16,-19-2 0-16,-14 3 0 16,-15-1 1-16,-16 0-1 15,-12 1 0-15,-8 2 1 16,-5 1-1-16,-6-2 0 15,-2 5 0-15,0 2 0 16,5-2 0-16,2-2 0 16,7-1 0-16,8-3 0 15,10 0-1-15,6-1 1 16,14-3 0-16,11-3 0 15,21 2 0-15,19-2 0 0,25 2-1 16,22 1 1-16,23 2-1 16,24 3 1-16,27-4-1 15,30 15 0-15,21-6 0 16,24 0 0-16,21 3 0 15,23-1 1-15,23-7 0 16,22-2 0-16,17-3 0 16,17-3 0-16,16 2 0 15,13 1 1-15,12 3-1 16,6 4 1-16,0 8-1 15,-1 3 0-15,-5 8 0 16,-12 4-1-16,-16-2 1 16,-17 2 0-16,-19-6 0 15,-19-1-1-15,-25-6 2 0,-22-4 0 16,-24-6 0-16,-19-1 0 15,-22-6 0-15,-22-3 1 16,-22 4-1-16,-36-9 0 16,-23 5 0-16,-23 6-1 15,-27 0 0-15,-29 4 0 16,-27 4 0-16,-25 7 0 15,-22 4-1-15,-12 1 1 16,-10 3 0-16,-3 0-1 16,-1 0 1-16,6 2 0 15,12 0-1-15,14-1 1 16,24 1-1-16,22-1 1 15,26-3-1-15,27-3 0 0,35-1 0 16,33-6 0-16,39-13 0 16,29 4 0-16,41-15 1 15,27-7-1-15,32-7 1 16,25-2 0-16,26-5 0 15,18 1 0-15,13 1 1 16,7 6-1-16,3 9 1 16,0 9-1-16,-10 4 0 15,-9 9 1-15,-15 4-1 16,-21 5 0-16,-15 2 0 15,-23-5 1-15,-21 0-1 16,-24-4 1-16,-22-4 1 16,-21-4-1-16,-26-7 1 15,-25-2-1-15,-28-3 0 0,-26 3 0 16,-26 1 0-16,-28-2-1 16,-23 6 0-16,-30 8 0 15,-22 9-1-15,-19 2 1 16,-17 8-1-16,-12 5 1 15,-7 1-1-15,2 2 0 16,1-1 1-16,12-3 0 16,18-6-1-16,23-4 1 15,23-5 0-15,31-7 0 16,26-2-1-16,29-2 1 15,29-4 0-15,25-3-1 16,30 5 1-16,17-13-1 16,31 3 1-16,20-1 0 15,26-4-1-15,22 0 2 16,16-1-1-16,17 1 0 0,16 2 0 15,-1 3 0-15,4 1 1 16,-9 3-1-16,-12 5 1 16,-19 1-1-16,-21 2 0 15,-21 0 1-15,-29 2-1 16,-24-1 1-16,-33-3 0 15,-23-3-1-15,-29-2 0 16,-28 1 1-16,-28-2-1 16,-24 3 0-16,-26 0 0 15,-25 4 0-15,-26 3 0 16,-19 4 0-16,-22 7 0 15,-23 3 0-15,-15 8 0 16,-13 0 0-16,-15 6 0 16,-2 0 1-16,-5 0-1 0,0-3 0 15,3-4 1-15,2-2-1 16,5-6 1-16,1-6-2 15,7-4 3-15,5-1-4 16,2-5 3-16,8 0-1 16,5-1 1-16,13 0-1 15,4 1 0-15,15 2 0 16,3 1 0-16,8 2 0 15,13-4 1-15,4 1-1 16,7-3 0-16,10-1 0 16,9-3 1-16,10-2 0 15,8-2-1-15,10 0 1 16,10 1-3-16,7 5 3 0,9 3-2 15,-2 8 1-15,5 5-1 16,5 8 1-16,2 8-1 16,4 7 1-16,6 1 1 15,4 0-1-15,9-5 0 16,17-4 0-16,20-8 0 15,14-9 0-15,19-13-1 16,28-15 1-16,27-12 0 16,22-14 0-16,26-10-2 15,18-14 2-15,17-15-2 16,21-12 3-16,7-11-2 15,3-6 1-15,-3-7-1 16,-7 1 1-16,-10 3 1 16,-17 8 0-16,-16 12-1 0,-24 18 1 15,-14 17-1-15,-24 17 1 16,-19 20-1-16,-20 20 0 15,-21 17-1-15,-14 13 1 16,-21 15 0-16,-17 8-1 16,-8 9 1-16,-5 3 0 15,-1-2 1-15,12-5-1 16,14-10 0-16,20-12-1 15,21-12 1-15,31-19-1 16,27-24 1-16,26-18-1 16,24-24 1-16,19-19-1 15,16-18 2-15,5-10-1 16,3-7 0-16,-6 0 0 15,-15 12-1-15,-17 14 2 0,-25 15-1 16,-29 24 1-16,-26 22 0 16,-30 26-1-16,-27 21 1 15,-24 25 0-15,-22 18 0 16,-20 15 0-16,-7 11 0 15,-4 5-1-15,5-7 0 16,16-6 1-16,19-13-1 16,21-15 0-16,27-17-1 15,29-17 1-15,31-17 0 16,18-9 0-16,22-15 0 15,17-13 0-15,11-10 1 16,7-6-1-16,1-6 1 16,-1-2-1-16,-9 4 0 15,-14 4 0-15,-15 8 0 16,-18 11 0-16,-19 12 1 0,-13 10-1 15,-16 13 0-15,-14 12 1 16,-8 10-1-16,-6 10 0 16,4 11 0-16,5 4 0 15,4 1-1-15,13-2 1 16,13-5 0-16,15-9 0 15,20-12-1-15,10-15 1 16,13-21 1-16,11-15-1 16,5-14 1-16,2-9-1 15,6-8 0-15,-11-1 0 16,-5 1 0-16,-10 5 0 15,-11 11 0-15,-16 9-1 16,-11 15 1-16,-17 9 0 16,-12 14 0-16,-10 13 1 0,-16 15-1 15,-6 12 1-15,-5 17-1 16,1 14 2-16,5 13-2 15,4 11 0-15,14 3 0 16,16 4 0-16,16-5-1 16,20-7 0-16,13-15 0 15,16-18 0-15,10-20 0 16,8-21-1-16,9-22 2 15,-1-20-1-15,-3-20 1 16,-4-12 0-16,-10-10 1 16,-14-4 0-16,-14-4-1 15,-17 8 2-15,-19 7-1 16,-15 13 0-16,-18 21 0 15,-14 22-1-15,-9 29 0 0,-8 26 0 16,-1 26 0-16,2 28 0 16,7 25-1-16,12 10 0 15,14 6 1-15,14-6-2 16,16-12 2-16,21-17 0 15,16-26 0-15,14-33-1 16,16-33 2-16,9-31-1 16,8-28-1-16,1-28 2 15,1-24-1-15,-2-22 0 16,-16-13 0-16,-10-9 1 15,-15-1-1-15,-12 8 1 16,-19 14 0-16,-12 19 0 16,-18 25-1-16,-10 30 1 15,-12 28-1-15,-10 36 0 16,-10 27-1-16,-4 28 1 0,-1 21-1 15,6 14 1-15,9 7-1 16,12-3 0-16,19-11 1 16,26-16-1-16,21-21 1 15,36-30 0-15,27-32 0 16,20-28-1-16,24-30 1 15,13-26 0-15,10-22 0 16,-2-18 1-16,-7-11-1 16,-19 2 0-16,-27 0 1 15,-26 13-1-15,-36 15 1 16,-27 26 0-16,-29 25 0 15,-25 35-1-15,-24 36 0 0,-12 32 1 16,-18 38-2-16,-3 28 1 16,3 29 0-16,7 13 0 15,14 3 0-15,18-10-1 16,33-18 2-16,30-27-3 15,43-36 3-15,30-37-1 16,33-47-2-16,34-37 3 16,22-37-1-16,13-28 0 15,3-24-1-15,-3-18 2 16,-18-6-1-16,-15-1 1 15,-29 8 0-15,-32 14 0 16,-34 22 0-16,-23 22 0 16,-33 26-1-16,-23 33 1 15,-20 31-1-15,-12 34 1 16,-13 30 0-16,-4 22-1 0,3 20-1 15,5 13 1-15,14 6 0 16,18-2-1-16,28-13 0 16,23-17 0-16,34-24 1 15,26-22-1-15,25-28 0 16,26-26 0-16,15-25 1 15,7-24 0-15,7-19 0 16,-6-14 0-16,-13-10 0 16,-13-7 1-16,-22 1 0 15,-25 1 0-15,-32 9 0 16,-23 12 0-16,-30 16 1 15,-22 21-2-15,-24 27 0 16,-19 30 1-16,-16 33-1 16,-3 35 1-16,-6 25-1 0,8 29 0 15,10 19-1-15,14 9 1 16,23 4 1-16,26-16-2 15,30-20 1-15,29-27-1 16,38-34 0-16,29-42 1 16,25-41-1-16,25-44 1 15,25-39-1-15,10-33 1 16,3-30 0-16,-7-16 1 15,-13-13-1-15,-23 3 1 16,-25 8-1-16,-34 17 1 16,-37 25-1-16,-34 27 1 15,-31 39-2-15,-31 40 1 16,-33 43 0-16,-19 39 0 15,-23 46-1-15,-13 34 1 0,-6 35 0 16,-1 20 0-16,0 12-1 16,15-3 1-16,28-9 0 15,27-24-1-15,34-26 2 16,41-35-2-16,40-37 1 15,42-39-1-15,40-39 1 16,30-32 0-16,22-35-1 16,19-23 2-16,7-26-2 15,-6-16 2-15,-11-8 0 16,-18-1-1-16,-35 8 1 15,-29 11 1-15,-37 18-2 16,-38 22 1-16,-43 26-1 16,-35 32 0-16,-31 33 0 15,-19 33 0-15,-19 38 0 0,-11 27 0 16,-4 37 0-16,8 21-1 15,11 20 1-15,17 8-1 16,27-2 2-16,26-15-2 16,34-18 1-16,33-24-1 15,31-33 1-15,29-30-1 16,33-40 1-16,21-27 0 15,15-36-2-15,3-25 3 16,2-28-2-16,-8-17 2 16,-15-14-2-16,-21-7 3 15,-32-4-1-15,-28 6 0 16,-33 11 0-16,-35 16-1 15,-29 25 0-15,-33 31 0 0,-26 36-1 16,-16 40 1-16,-13 45-1 16,-14 39 1-16,-3 39-1 15,1 30 0-15,10 21 2 16,21 8-2-16,21-4 2 15,22-15-2-15,35-27 1 16,35-31 0-16,42-41 1 16,37-37-1-16,32-51 0 15,28-41 0-15,26-40-1 16,12-34 1-16,8-30 0 15,-3-24 1-15,-13-14-1 16,-19-5 1-16,-28 8 0 16,-28 18 0-16,-39 18 0 15,-31 26 0-15,-34 31-1 16,-33 36 0-16,-33 38-1 0,-23 40 1 15,-19 38-2-15,-17 25 1 16,-9 37 0-16,-8 20 0 16,0 19 1-16,9 2 0 15,19-3 0-15,24-17-1 16,31-20 2-16,34-24-2 15,39-30 2-15,41-33-1 16,36-32 0-16,27-32 1 16,23-30-3-16,17-21 3 15,6-23-2-15,-7-16 1 16,-10-6 0-16,-22-6 1 15,-29 4-1-15,-34 8 0 16,-41 9 1-16,-41 19 0 16,-37 22-1-16,-35 25 1 0,-37 26 0 15,-28 30-1-15,-17 31 0 16,-15 29 0-16,0 30-1 15,5 20 1-15,11 16 1 16,21 2 0-16,35-1 0 16,30-7-1-16,40-14 0 15,39-19 0-15,37-26 1 16,36-22-2-16,33-27 1 15,22-22-1-15,17-23 1 16,12-24-1-16,0-16 0 16,-3-14 1-16,-9-8-1 15,-15-4 1-15,-26-5 0 16,-19 4 0-16,-31 3-1 0,-16 5 2 15,-27 12-1 1,-18 13 0-16,-22 16 0 0,-10 20 1 16,-10 29-1-16,-6 23 0 15,-3 26 0-15,2 19 0 16,5 20 1-16,11 11-1 15,14 4 0-15,19-2 0 16,20-16 1-16,26-18-2 16,26-24 2-16,24-25-1 15,23-30 0-15,25-34 0 16,17-26-2-16,11-24 2 15,5-23 0-15,0-15-1 16,-6-8 1-16,-19 2 0 16,-17 10-1-16,-26 11 1 0,-32 16 1 15,-23 18-1 1,-29 27 1-16,-26 23-1 0,-22 31-1 15,-22 27 1-15,-14 27 0 16,-15 16-1-16,-3 24 2 16,2 10-1-16,7 11 1 15,15-3-1-15,21-8 1 16,30-12-1-16,37-18 1 15,39-19-1-15,35-26-1 16,34-28 1-16,32-27 0 16,25-25 0-16,23-25-1 15,6-24 1-15,8-23 0 16,-12-12 0-16,-12-4 0 15,-21 1 0-15,-27 4 0 16,-31 12 1-16,-39 14 0 0,-30 17 0 16,-42 23 0-16,-32 24 0 15,-33 28-2-15,-23 27 1 16,-21 31-1-16,-16 23-1 15,-5 27 1-15,2 16 0 16,10 15 1-16,21 3-1 16,24-3 1-16,32-6 0 15,37-17 1-15,38-23-2 16,38-27 3-16,38-30-3 15,28-31 1-15,32-33 0 16,17-30-1-16,9-32 2 16,-1-27-1-16,-2-15 0 15,-17-12 1-15,-22-2 0 16,-34 3 0-16,-35 7 1 0,-41 13-1 15,-37 18 0-15,-34 21 0 16,-36 28 0-16,-24 30-2 16,-22 32 1-16,-15 38-1 15,-8 31 0-15,9 32 0 16,3 28 0-16,12 16-1 15,19 5 2-15,32-5 0 16,26-14-2-16,40-25 2 16,31-24 0-16,38-31 1 15,35-36-1-15,32-35 0 16,25-32 0-16,22-32 0 15,12-26 0-15,4-24 1 16,-4-14 1-16,-12-9-1 16,-19 1 0-16,-29 6 1 0,-31 15-1 15,-42 21 1-15,-40 19 0 16,-36 29-2-16,-36 33-1 15,-40 33 1-15,-27 37-1 16,-27 35 1-16,-15 35 0 16,-6 31-2-16,-3 26 1 15,2 20 1-15,19 3-1 16,25-3 0-16,35-13 0 15,36-20 0-15,44-30-1 16,39-34 3-16,43-37-2 16,49-38 1-16,31-39 0 15,30-31 0-15,18-35 0 16,14-29 0-16,1-18 2 15,-8-18-1-15,-20-6 1 16,-31 0-1-16,-34 3 0 0,-40 11 0 16,-45 18 0-16,-45 23 1 15,-45 22-2-15,-40 33 0 16,-39 31-1-16,-30 43 1 15,-27 31 0-15,-16 42-2 16,-7 30 1-16,3 33 0 16,10 12 0-16,24 11 0 15,31-7 0-15,40-13 1 16,44-20-2-16,43-27 2 15,43-36 0-15,42-37 0 16,41-35 1-16,36-39-2 16,26-32 2-16,16-31-2 15,13-25 2-15,-1-18 0 16,1-12 1-16,-16-1-1 0,-24 0 0 15,-32 11 1-15,-30 15-1 16,-36 17 0-16,-37 20 0 16,-35 21-1-16,-38 25 0 15,-33 29-1-15,-25 31 0 16,-22 37 0-16,-17 27 1 15,-12 33-2-15,-2 27 1 16,3 23-1-16,13 4 1 16,27 7 1-16,27-10-2 15,36-20 1-15,44-20-1 16,45-33 2-16,46-33 0 15,42-40-1-15,40-37 1 16,34-41 0-16,24-36 1 0,12-31-1 16,4-27 2-16,-11-19-1 15,-16-5 1-15,-29 6-1 16,-36 14 0-16,-43 21 0 15,-43 31 0-15,-42 31-1 16,-42 38 0-16,-38 40 0 16,-32 39 0-16,-29 31-1 15,-24 34 2-15,-20 27-2 16,-7 20 0-16,-5 17 0 15,7 2 0-15,12-6 1 16,31-16-2-16,30-22 2 16,37-23-2-16,45-30 2 15,52-34-1-15,46-36 1 16,42-33 1-16,44-34-2 0,22-28 2 15,22-25-1-15,9-19 2 16,3-12-1-16,-16-6 0 16,-23 2 0-16,-32 12 0 15,-34 17-1-15,-38 16 1 16,-42 18 0-16,-34 21-1 15,-47 24 0-15,-32 25 0 16,-35 29 0-16,-25 31 1 16,-29 33-1-16,-12 31 0 15,-18 35-1-15,-3 24 1 16,0 26-1-16,16 8 0 15,20 5 1-15,24-15-2 16,40-23 1-16,38-25-1 16,50-43 3-16,43-42-2 0,52-52 1 15,41-45 1-15,35-48-1 16,28-41 1-16,20-35-1 15,7-20 2-15,-4-19-1 16,-12 2 1-16,-27 12-2 16,-26 19 0-16,-39 27 1 15,-39 27 0-15,-36 38 0 16,-38 34-1-16,-38 39 0 15,-31 40 1-15,-23 33-1 16,-23 29 0-16,-20 27-1 16,-11 26 1-16,-8 18-1 15,3 9-1-15,10-4 2 16,21-10-2-16,27-23 2 15,33-22-2-15,45-42 3 16,40-34-2-16,47-48 1 0,46-39 1 16,45-42-2-16,26-33 2 15,26-27-1-15,16-17 1 16,2-11-1-16,-9 4 2 15,-17 7-2-15,-29 20 1 16,-37 23-1-16,-35 24 1 16,-42 26 0-16,-42 26-1 15,-44 28 0-15,-38 29 0 16,-34 32 0-16,-29 28 0 15,-23 28 0-15,-20 26-1 16,-9 25 1-16,-6 15-1 16,12 5 2-16,19-2-3 0,26-19 2 15,37-21-2 1,39-31 3-16,45-38-2 0,48-42 1 15,48-41-1-15,42-45 0 16,35-34 1-16,35-36 0 16,12-21 1-16,10-21-1 15,2-3 1-15,-17 5-1 16,-25 14 1-16,-36 23 0 15,-40 28 0-15,-53 28-1 16,-46 33 1-16,-45 40-1 16,-46 36 1-16,-43 39-1 15,-28 31 0-15,-24 35 0 16,-13 28-1-16,-6 25 0 15,4 13 1-15,11 2 0 16,25-10-2-16,33-22 3 0,39-28-3 16,43-34 3-16,45-48-2 15,57-47 1-15,38-46 0 16,52-47-1-16,33-43 2 15,33-31-2-15,24-22 3 16,6-13-2-16,-6 5 1 16,-12 15 0-16,-29 22 1 15,-39 35-2-15,-38 31 2 16,-50 33-2-16,-47 36 1 15,-48 36-2-15,-40 31 1 16,-42 24 0-16,-28 21 0 16,-21 17 0-16,-19 11-1 15,-9 16 0-15,1-3 0 16,15-3 0-16,14-10 0 0,32-17 2 15,28-16-3 1,34-16 3-16,28-21-2 0,50-26 1 16,32-23 0-16,36-32 0 15,34-24 0-15,29-31-1 16,30-26 2-16,16-25-1 15,12-15 1-15,-3-8 0 16,-12 3 0-16,-24 15 0 16,-27 21 1-16,-41 25-2 15,-45 32 1-15,-44 34-1 16,-48 36 0-16,-46 36 0 15,-37 26 0-15,-32 25 0 16,-24 24-1-16,-16 18 0 16,-13 10 0-16,-1 3 0 0,19-5-1 15,19-15 3-15,28-17-2 16,39-24 2-16,41-25-2 15,46-26 0-15,50-37 3 16,49-33-2-16,45-35 0 16,44-31-1-16,31-25 2 15,32-23-1-15,9-15 1 16,3-6 1-16,-11 8-2 15,-20 17 1-15,-33 23 0 16,-45 30-1-16,-43 35 1 16,-54 37-1-16,-46 40 1 15,-48 32-1-15,-40 36 0 16,-42 27-1-16,-31 24 0 15,-22 19 0-15,-17 15-1 16,-5-1 3-16,14-7-3 0,12-17 3 16,33-25-3-16,40-29 2 15,40-34 0-15,48-44 1 16,63-44 0-16,52-44-2 15,50-36 1-15,46-31 0 16,35-23 1-16,26-15-2 16,11-6 3-16,-2 8-2 15,-14 17-1-15,-26 27 3 16,-38 26-1-16,-44 30-1 15,-36 31 1-15,-52 32-1 16,-40 30 0-16,-42 31 0 16,-37 23 0-16,-37 22 0 15,-29 14-1-15,-26 19 0 16,-16 4 0-16,-3 5 0 0,6-13-1 15,15-19 1-15,28-20 1 16,43-27-1-16,42-30 1 16,53-40 0-16,51-38-1 15,57-36 2-15,41-25 0 16,36-23-1-16,27-16 0 15,19-11 2-15,0 4-1 16,-11 6 0-16,-15 21 0 16,-32 20 0-16,-36 27-1 15,-36 24 1-15,-46 26-1 16,-47 30 0-16,-43 24 0 15,-42 31 0-15,-40 24 0 16,-35 21 0-16,-23 18-1 16,-19 18 0-16,-14 9 0 0,3 3 0 15,13-10 0-15,24-13 0 16,30-24-1-16,39-24 1 15,47-29 1-15,52-38-1 16,48-39 1-16,49-35 1 16,49-33-1-16,34-25 2 15,31-25-1-15,27-13 0 16,10-11 0-16,-4 6 0 15,-13 14 1-15,-25 22-2 16,-34 25 1-16,-42 33-1 16,-44 33 0-16,-53 35 1 15,-50 39-1-15,-49 32 0 16,-47 33 0-16,-36 25-1 0,-28 16 0 15,-22 14 0-15,-8 2 0 16,7-8 0-16,17-16-1 16,31-27 1-16,39-31 0 15,54-37 0-15,49-39 1 16,65-43 0-16,59-37 1 15,57-36 0-15,38-18 0 16,37-14 0-16,11-7 0 16,-4 12 0-16,-10 17 0 15,-34 19 0-15,-40 33-1 16,-51 31 0-16,-50 30 0 15,-51 30 1-15,-44 30-1 16,-45 26 0-16,-39 22 0 16,-31 18 0-16,-25 15-1 15,-20 10 0-15,-8 3 0 0,6-3 0 16,18-13 0-16,23-22 0 15,35-23-1-15,46-30 2 16,48-36-1-16,55-39 2 16,50-34-2-16,50-36 2 15,36-24 0-15,33-18 0 16,14-9 0-16,-3 3 1 15,-13 10-1-15,-27 23 0 16,-33 24 0-16,-41 28 0 16,-44 29-1-16,-50 34 0 15,-40 31 1-15,-45 28-1 16,-35 21 0-16,-25 17-1 15,-23 17 0-15,-20 7 0 16,-5-1 1-16,11-5-1 0,18-21 0 16,30-20 0-16,31-23 0 15,41-29 1-15,44-27 0 16,49-39 0-16,38-25 1 15,33-21-1-15,30-18 1 16,21-13 0-16,10-6 0 16,5 2 0-16,-14 10 0 15,-18 18 0-15,-20 18 0 16,-34 23-1-16,-27 25 1 15,-35 23-1-15,-30 30 1 16,-29 19-2-16,-26 20 2 16,-23 16-2-16,-16 12 1 15,-18 9-1-15,-10 4 0 16,-6 4 0-16,8-7 0 0,9-11 0 15,18-13 0-15,22-16 0 16,22-14 0-16,33-26 1 16,35-23-1-16,34-32 1 15,34-28 0-15,30-24 1 16,28-23 0-16,21-17 0 15,17-11 0-15,-5 2 0 16,-4 8 0-16,-25 21 0 16,-26 19 0-16,-32 23-1 15,-40 29 1-15,-39 29-1 16,-40 32 0-16,-35 25-1 15,-38 24 2-15,-25 19-2 16,-25 16 0-16,-16 11 0 0,-12 4 0 16,2-1 0-16,13-19 0 15,23-15 0-15,28-24 0 16,38-24 0-16,37-30 1 15,43-31 0-15,39-31 0 16,37-25 0-16,30-25 1 16,28-20 0-16,15-12 0 15,4-3 0-15,-9 4 0 16,-18 16 0-16,-23 20 0 15,-30 21 0-15,-38 24-1 16,-43 33 0-16,-39 30 1 16,-45 29-2-16,-32 23 1 15,-34 16-1-15,-27 19 1 16,-24 10-1-16,-15 7 0 0,-7-5 0 15,9-10 0-15,15-22 1 16,28-25-1-16,31-29 0 16,42-34 1-16,49-36 0 15,48-37 0-15,45-36 1 16,42-23-1-16,32-17 0 15,14-13 1-15,7-2 0 16,-5 13 0-16,-23 17 0 16,-27 20-1-16,-37 29 0 15,-41 25 1-15,-46 25-1 16,-38 25 0-16,-38 24 0 15,-31 14 0-15,-24 17 0 16,-21 9 0-16,-7 7 1 16,0 2-2-16,9 0 2 15,21-6-2-15,27-14 2 0,30-7-2 16,29-15 1-16,31-12-1 15,38-17 0-15,27-18 2 16,30-16-2-16,22-11 2 16,13-9-2-16,7-3 1 15,3 1 0-15,-5 7 1 16,-15 9 0-16,-20 13 0 15,-26 20-1-15,-27 20 1 16,-34 18-1-16,-30 22 0 16,-25 13 1-16,-16 12-2 15,-17 8 2-15,-7 5-2 16,4-4 1-16,11-6 0 15,19-13 0-15,22-18-1 16,23-14 1-16,29-15-1 0,33-24 0 16,23-14 2-16,22-15-1 15,17-15 0-15,17-12 0 16,7-7 1-16,3-5-1 15,-3-1 1-15,-12 12 0 16,-15 7-1-16,-19 13 1 16,-28 18-1-16,-26 23 1 15,-30 20-1-15,-29 23 0 16,-21 24 1-16,-20 20-1 15,-9 15-2-15,-5 16-4 16,-6-14-13-16,31 14-20 16,3-25-3-16,26-22-1 15,20-38-1-15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0:42:11.2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1519 1845 83 0,'0'0'39'0,"4"-17"-1"15,-4 17 1-15,-5-12-31 16,5 12-5-16,0 0 0 16,8 12 1-16,-8 12-1 0,0 19-2 15,-5 14 1-15,-6 19 0 16,1 12 0-16,-4 5 0 15,-1 1-1-15,2-8 1 16,4-11-1-16,7-15 1 16,5-22-1-16,9-24 0 15,5-30 0-15,10-17-1 16,-1-25 1-16,1-10-2 15,-3-12 2-15,-3-4-1 16,-7-5 1-16,-4 7 1 16,-5 16-1-16,-6 8 1 15,-4 20-2-15,2 9 1 16,4 13-1-16,10 9 1 0,14 3-2 15,12 4-1 1,18 4-3-16,9-8-5 0,25 11-28 16,-2-9-3-16,9 6 0 15,-5-6-1-15</inkml:trace>
  <inkml:trace contextRef="#ctx0" brushRef="#br0" timeOffset="353.0202">2219 2017 101 0,'-38'32'38'0,"8"-11"3"16,18 7-3-16,15-12-35 16,14-4 0-16,21-8-1 15,13-6 0-15,13-8 0 0,8-6-1 16,-4-7 1-16,0-3-1 15,-10-12 0-15,-10 2 1 16,-23 1-2-16,-18-1 2 16,-18 4-2-16,-21 7 2 15,-14 5-2-15,-13 12 1 16,-7 19-1-16,-4 12-1 15,0 13 2-15,7 15-2 16,12 11 1-16,19 12-1 16,17-2 1-16,25-4-1 15,27-16-1-15,23-19-3 16,30-14-7-16,0-36-26 15,35-11-3-15,-7-38 2 16,13-6-3-16</inkml:trace>
  <inkml:trace contextRef="#ctx0" brushRef="#br0" timeOffset="534.0306">3299 1229 114 0,'-35'42'41'0,"-7"30"2"15,-3 25-2-15,5 17-39 16,3 9-2-16,4-2 0 15,11-7-5-15,15 8-13 16,-9-33-14-16,25 2-10 16,0-21-1-16,12-10-1 15</inkml:trace>
  <inkml:trace contextRef="#ctx0" brushRef="#br0" timeOffset="1331.0762">4217 1816 83 0,'21'-38'38'0,"14"4"1"15,0-2-2-15,8 1-33 16,-5 6-2-16,5 9 2 16,-11 6-1-16,-3 16-1 15,-18 14 1-15,-9 13-1 16,-10 16 1-16,-11 12-2 15,-9 6 1-15,3 10-2 16,2 0 2-16,4 2-1 16,11-4-1-16,9-10 1 15,16-16 0-15,11-12 0 0,15-20 0 16,14-17 1-16,6-16 1 15,5-18-1-15,-1-15 0 16,-1-15 1-16,-9-4-1 16,-7-7 0-16,-15 0-1 15,-11-4 1-15,-13 12-2 16,-8 3 1-16,-8 18-3 15,-3 6-1-15,1 15-6 16,-9 5-21-16,16 24-11 16,4 13-1-16,20 6-1 15,0 6 2-15</inkml:trace>
  <inkml:trace contextRef="#ctx0" brushRef="#br0" timeOffset="1698.0972">5210 1845 79 0,'-23'27'40'16,"1"-8"-1"-16,22 1 0 16,0-20-15-16,42 2-20 15,4-7-2-15,13-4 1 16,4-3-1-16,2-9-1 15,-8-7 1-15,-3-2 0 16,-13 1 0-16,-17-1-1 16,-21 3-1-16,-16 1 1 15,-16 8-1-15,-12 5 0 16,-10 13 0-16,-8 15 0 0,-5 12 0 15,-1 15 0-15,5 8 0 16,10 11-1-16,18 1 2 16,13 1-2-16,23-10 1 15,23-10 0-15,32-16-2 16,19-24-3-16,33-8-11 15,-1-37-20-15,25-6-3 16,-3-27 0-16,4-8-1 16</inkml:trace>
  <inkml:trace contextRef="#ctx0" brushRef="#br0" timeOffset="1865.1067">6357 1204 131 0,'-41'31'42'15,"-4"34"1"-15,-9 28-4 0,6 40-39 16,-13-1 0-16,26-8-6 15,17-3-12-15,-14-30-11 16,32 1-10-16,-12-26-5 16,14-9 0-16,-8-20-2 15</inkml:trace>
  <inkml:trace contextRef="#ctx0" brushRef="#br0" timeOffset="7575.4333">7331 1674 60 0,'14'-11'35'16,"-14"11"0"-16,0 0-1 16,-33 0-12-16,8 25-17 0,-16 7 1 15,1 16-1-15,-5 1 1 16,9 6-2-16,5-5 0 15,13-1-1-15,13-14-1 16,15-6-1-16,13-17 0 16,19-16-1-16,9-14 1 15,3-12 1-15,2-8-1 16,-5-8 0-16,-9-2 0 15,-10-1 0-15,-13 3-1 16,-18 5 1-16,-14 15-1 16,-14 5 0-16,-2 12 0 15,-1 5-1-15,7 10-5 16,3-8-13-16,33 11-10 15,4-11-8-15,31 2-2 0,11-9-1 16</inkml:trace>
  <inkml:trace contextRef="#ctx0" brushRef="#br0" timeOffset="7830.4479">8375 1286 106 0,'0'-57'39'16,"0"57"2"-16,-23-54-3 15,23 54-36-15,0 0 0 16,-84-45 0-16,31 72 0 16,-19 20-1-16,4 29 0 15,-3 20 0-15,9 29-1 16,7 14 1-16,19-3-3 0,19-28-3 15,3-29-17-15,30-10-9 16,-2-41-7-16,20-12 0 16,-2-35-2-16</inkml:trace>
  <inkml:trace contextRef="#ctx0" brushRef="#br0" timeOffset="7981.4566">7805 1662 115 0,'-44'-8'41'15,"22"18"1"-15,12-3-3 16,28-14-39-16,28 5-15 15,11-20-12-15,30-4-12 16,2-5 0-16,14 0-5 16,-3-8 2-16</inkml:trace>
  <inkml:trace contextRef="#ctx0" brushRef="#br0" timeOffset="9152.5235">9689 1538 92 0,'-9'-24'37'16,"-17"-6"0"-16,2 16-8 15,-23-5-21-15,5 8-2 16,-11 7-1-16,2 8 0 16,-4 12-2-16,6 16-1 15,0 9 0-15,12 9-1 16,7 3 1-16,14 4-2 15,12-5 1-15,17-6-1 16,15-12 1-16,10-15-1 16,17-17 1-16,6-16 0 0,7-19-1 15,4-13 2-15,-1-9-1 16,-10-3 1-16,-7 1-2 15,-13 1 2-15,-12 12-1 16,-14 15 0-16,-12 17 0 16,-13 28-1-16,-7 15 0 15,-4 17-1-15,3 8 0 16,4 5-5-16,19 12-10 15,4-24-11-15,38 8-4 16,1-31-9-16,31-8-2 16,10-21 1-16</inkml:trace>
  <inkml:trace contextRef="#ctx0" brushRef="#br0" timeOffset="9566.5472">11329 1432 70 0,'3'-11'38'16,"-14"18"0"-16,-18 6 0 16,-2 22-16-16,-12 5-18 15,-5 9-2-15,1 3 1 16,8 5-2-16,12 3 2 15,13 1-3-15,18-9 0 16,18-16-7-16,36-5-18 16,8-26-12-16,25-7-1 15,0-19 0-15,11-9-1 16</inkml:trace>
  <inkml:trace contextRef="#ctx0" brushRef="#br0" timeOffset="10370.5932">11770 1474 98 0,'-57'15'39'0,"4"16"1"15,-7 6-1-15,10 9-31 16,0 2-5-16,16 5-1 16,8-2 1-16,18-2-2 15,17-13 0-15,14-9-1 16,20-11 0-16,14-14 0 15,11-10 0-15,3-12-1 16,1-10-1-16,-3-12 1 16,-11 1 0-16,-14-6 0 15,-12 4 0-15,-22 1 1 16,-10 8 0-16,-15 5 1 0,-13 8 1 15,-2 8-1-15,-11 7 1 16,8 8-1-16,0 1 0 16,13 6 0-16,20-9 0 15,-7 19 0-15,29-13-1 16,11-1 1-16,14-2-1 15,6 0 0-15,8-2 0 16,-3 4 0-16,-3 1 1 16,-10 4-1-16,-10 5 0 15,-15 9-1-15,-14 2 2 16,-13 5-2-16,-8 2 2 15,-8-1-1-15,-1 2 1 16,-1-4-2-16,6-5 1 16,2-8 0-16,17-17 0 0,0 0 0 15,21 0 0-15,4-17-1 16,7-9 1-16,2-8 1 15,0-4-1-15,1-7 1 16,-2 5-1-16,-7-1 1 16,-7 8-1-16,-5 5 1 15,-4 10 0-15,-10 18-1 16,0 0 0-16,-3 25 0 15,-7 2 1-15,0 6-2 16,3 2 2-16,0 2-2 16,7-5 2-16,7-8-2 15,13-10 2-15,10-14-1 16,10-11 0-16,8-13 2 15,4-7-2-15,2-6 2 16,-3-1-2-16,-4-2 2 0,-9 9-1 16,-13 3 2-16,-6 12-3 15,-19 16 0-15,0 0 0 16,-14 23 0-16,-2 5 0 15,-6 8-2-15,3 3 0 16,1 5-2-16,7-2-2 16,6-5-6-16,20-1-6 15,-5-21-8-15,27 5-12 16,-2-20-2-16,15-3-1 15,-3-16 3-15</inkml:trace>
  <inkml:trace contextRef="#ctx0" brushRef="#br0" timeOffset="10880.6224">13109 1528 106 0,'-25'-1'40'0,"10"23"2"16,-12 1-2-16,10 18-35 16,-8-4-2-16,7 9-1 15,1 0 0-15,5 4-2 16,5-8 1-16,4-2-1 15,6-14 0-15,2-1 0 16,-5-25-1-16,21 10 1 16,-9-22 0-16,4-11-1 15,2-11 1-15,-1-11 1 16,1-9-1-16,-2-10 1 15,2 1-1-15,1 1 2 16,-2 3-2-16,-1 7 2 16,3 8-2-16,4 13 1 0,4 12 0 15,2 10-1-15,2 10 0 16,3 11 1-16,0 4-1 15,0 4 0-15,-5 0-1 16,-6 8 1-16,-9-1-1 16,-10 4 1-16,-11-2-1 15,-14 1 0-15,-13-2 1 16,-6 2-1-16,-9 1 2 15,-4-1-2-15,-2-1 1 16,3 5 0-16,0 0 0 16,9 12 0-16,-1 7 0 15,5 16 0-15,0 11 0 16,1 12-1-16,-2 9-2 15,-7-3-6-15,13 14-6 16,-16-27-9-16,27 7-9 0,-11-34-4 16,19-14-6-16,7-33 3 15</inkml:trace>
  <inkml:trace contextRef="#ctx0" brushRef="#br0" timeOffset="11556.661">13804 1421 70 0,'0'0'40'16,"21"-7"-1"-16,-21 7 1 15,-4 18-12-15,-20-4-22 16,0 9-1-16,-15 6-2 0,-2 7-1 16,-6 3 0-16,0 4-1 15,5-4 1-15,8 1-2 16,11-2 2-16,13-9-3 15,15-11 2-15,18-6-1 16,11-14 0-16,13-10 0 16,4-9-1-16,6-9 3 15,0-6-2-15,-4-7 2 16,-8 0-2-16,-6-1 3 15,-12 6-3-15,-8 7 2 16,-11 9-1-16,-10 13-1 16,2 9 0-16,-22 14 0 15,7 15 0-15,-6 10-2 16,2 4 2-16,8 7-2 0,3 0 2 15,12-3-2-15,11-5 1 16,12-12-1-16,11-12 0 16,7-13-1-16,13-8-3 15,-2-20-4-15,14 1-8 16,-22-23-9-16,10 9-12 15,-18-8 1-15,-1 10-1 16,-22-3 3-16</inkml:trace>
  <inkml:trace contextRef="#ctx0" brushRef="#br0" timeOffset="11869.6789">14265 1677 90 0,'-20'42'35'0,"-5"-2"2"16,16-1 0-16,0-9-33 16,9-5 0-16,2-5 0 0,10-5-1 15,0-11-1-15,7-5 0 16,3-12 0-16,6-7-1 15,-2-10 0-15,4-6 1 16,-4-9-1-16,-2-5 1 16,-5 2-1-16,-1 2 2 15,-7 3-1-15,-7 7 1 16,0 10-1-16,-4 5-1 15,0 8 1-15,0 13 0 16,0 0-1-16,18-1-1 16,-3 6 0-16,5-3-1 15,11 1-6-15,-4-10-6 16,23 7-10-16,-15-18-6 15,14 11-9-15,-8-6-2 0,7 2-1 16,-9 0 2-16</inkml:trace>
  <inkml:trace contextRef="#ctx0" brushRef="#br0" timeOffset="12187.6971">14777 1537 108 0,'-31'29'39'16,"15"6"0"-16,1-11 0 15,22-1-37-15,11-10 0 16,19-10 0-16,7-10 0 15,12-7 0-15,5-7-1 16,3-5 2-16,-7-5-1 16,-11 0 0-16,-12 0 0 0,-18 3-2 15,-16 7 1-15,-15 11 0 16,-20 5-1-16,-11 10 0 15,-8 12 0-15,-7 13-2 16,6 9 1-16,5 7 0 16,13 6-1-16,17-2-1 15,20-4-2-15,15-6-4 16,36-6-7-16,-3-24-8 15,37-3-12-15,-6-18-2 16,16-4-3-16,-11-15 2 16</inkml:trace>
  <inkml:trace contextRef="#ctx0" brushRef="#br0" timeOffset="12502.7152">15435 1554 117 0,'-49'25'40'0,"-13"3"2"16,11 12-2-16,5-3-38 15,16 1-1-15,16-4 0 16,21-7-2-16,21-15 2 15,20-12-1-15,15-16 0 16,5-13 2-16,8-13-2 16,-1-16 2-16,-9-8-1 15,-4-13 1-15,-62 79-1 16,55-81 1-16,-55 81 0 15,36-81-2-15,-36 81 0 16,17-54 0-16,-18 20 0 16,1 34 0-16,-30-2 0 15,9 35 0-15,-7 23-13 16,-1 10-1-16,11 15-7 0,-2-19-7 15,29-2-10-15,2-13-4 16,25-6-1-16,12-16 2 16</inkml:trace>
  <inkml:trace contextRef="#ctx0" brushRef="#br0" timeOffset="12885.7371">17153 1094 69 0,'0'0'40'15,"0"0"0"-15,0 0 0 16,0 0-12-16,-4-15-22 15,12 41-2-15,-12 16-2 16,0 17 0-16,-2 12-2 16,-14 8 0-16,-4 4-1 15,4 4-1-15,9-17-5 16,-6-15-7-16,24 0-14 0,-11-22-10 15,15-3-1 1,-11-30 0-16,22 9-1 0</inkml:trace>
  <inkml:trace contextRef="#ctx0" brushRef="#br0" timeOffset="13320.7619">16978 1509 106 0,'-13'10'40'15,"0"-2"0"-15,21 4 0 16,10-8-38-16,20-1-1 15,11-4 1-15,15-1-1 16,6 0 0-16,5-4 0 16,-3-1 0-16,-7 1-1 0,-10 2 1 15,-9 1-1 1,-17 2 1-16,-9 1-1 0,-20 0 1 15,7 13-1-15,-16 1 1 16,-5 6-2-16,-8 6 2 16,2 7-2-16,-3 2 1 15,1 7-1-15,7-2 1 16,8-2 0-16,13-9 0 15,11-8 1-15,12-11-1 16,14-14 1-16,4-14 0 16,6-15 1-16,-7-6-1 15,-1-7 0-15,-15-3 0 16,-10-6 0-16,-17 3-2 15,-15 1 0-15,-13 14-2 16,-9 7-3-16,-1 15-6 0,-14 2-7 16,19 18-9-16,-10 0-13 15,28 12 1-15,5 0-3 16,21 1 2-16</inkml:trace>
  <inkml:trace contextRef="#ctx0" brushRef="#br0" timeOffset="13971.7992">18645 989 70 0,'0'0'42'0,"10"-58"-1"15,-10 58 0-15,0 0-17 16,4-51-20-16,-4 51-1 15,-4 17-1-15,-10 32-1 16,0 29 2-16,-10 12-2 16,6 15 2-16,-7 1-3 0,6 6 1 15,-4-21-1-15,10-17 0 16,6-21 1-16,4-14-2 15,7-16 2-15,7-17-2 16,6-13 2-16,3-15 0 16,4-6-1-16,2-5 1 15,0-8-1-15,4-1 2 16,1 3-2-16,0 2 1 15,-1 9-1-15,1 13 0 16,-1 8 0-16,-1 9 0 16,-3 13 0-16,-3 7 0 15,-9 7 0-15,-7 7-1 16,-8 0 1-16,-13 3 0 15,-12-5 0-15,-11-4 0 16,-6-5 0-16,-6-5-2 0,5-8-2 16,-6-18-6-16,27-6-6 15,-6-20-6-15,37 2-12 16,2-9-6-16,30-2-3 15,9-2 1-15</inkml:trace>
  <inkml:trace contextRef="#ctx0" brushRef="#br0" timeOffset="17396.9951">9167 2084 88 0,'-33'-5'39'0,"16"12"-1"15,2-7 1-15,15 0-36 16,35 10 0-16,13-6-1 15,18-5 0-15,17-4 0 16,16-1 0-16,9-5-1 16,11-5 0-16,-8 2-1 15,-8-1 0-15,-10 1-3 16,-11 8-28-16,-24-10-7 0,-6 9 0 15,-22-8-3-15</inkml:trace>
  <inkml:trace contextRef="#ctx0" brushRef="#br0" timeOffset="18163.0389">18377 2057 83 0,'0'0'41'0,"1"24"-2"15,-1-24 0-15,28 5-36 16,4-5-1-16,14 0-2 16,11 1-4-16,3-5-31 15,21 7-3-15,-2-9-1 16,7 7-1-16</inkml:trace>
  <inkml:trace contextRef="#ctx0" brushRef="#br0" timeOffset="18560.0616">20794 1407 104 0,'0'0'39'0,"-9"29"1"15,-6 5-4-15,1 15-35 16,1 6 0-16,3 6-1 16,-1 4 0-16,2-4-2 15,11 1-8-15,3-16-28 16,14-11-1-16,-1-20 1 15,19-12-3-15</inkml:trace>
  <inkml:trace contextRef="#ctx0" brushRef="#br0" timeOffset="18711.0703">21043 1170 75 0,'-19'-55'40'16,"1"3"-4"-16,18 52-2 15,-32-85-51-15,32 85-21 16,-5-67-1-16,5 67-1 15</inkml:trace>
  <inkml:trace contextRef="#ctx0" brushRef="#br0" timeOffset="19016.0877">21639 1185 99 0,'-13'43'39'0,"-31"-6"1"0,-12 0-2 16,-3-7-35-16,14 1 0 15,3 1-1-15,16-1 0 16,15-6-2-16,24-2 1 15,16 0-1-15,17-6 1 16,13 2-1-16,2-1 1 16,1 0 0-16,-4 2 0 15,-15 3 1-15,-13 6-1 16,-25 0 1-16,-18 4 0 15,-21 2 0-15,-14-4-2 16,-9 2-2-16,-14-14-23 16,15 8-14-16,-14-12-2 15,16 2-1-15,-5-10-2 0</inkml:trace>
  <inkml:trace contextRef="#ctx0" brushRef="#br0" timeOffset="20030.1457">1691 4392 77 0,'-31'16'37'16,"3"-16"0"-16,17-6 0 15,11-19-31-15,24-10-2 16,15-17 0-16,14-4 0 16,11-5 0-16,9 1-2 15,-2 7 0-15,-5 12 0 0,-10 15-1 16,-12 22 0-16,-13 22-1 15,-14 25-1-15,-16 23 1 16,-12 18 0-16,-5 16 0 16,-2 11 0-16,5 1 2 15,10-6-2-15,11-12 1 16,17-16 0-16,24-28 0 15,19-24 0-15,17-30 0 16,8-23 0-16,6-25-1 16,-8-20 2-16,-7-13-2 15,-17-12 1-15,-18-7 1 16,-20 0-1-16,-20-3 0 15,-10 0 0-15,-13 3 0 16,1 8 0-16,3 11-1 0,1 10-4 16,11 29-18-16,1 1-16 15,17 32-2-15,-1 12 0 16,15 27-2-16</inkml:trace>
  <inkml:trace contextRef="#ctx0" brushRef="#br0" timeOffset="20758.1873">3095 4834 72 0,'0'0'36'16,"-5"-13"-3"-16,5 13 2 16,-14 12-31-16,5 6-2 15,-5 10 1-15,-1 9 0 16,-3 4 1-16,-1 11-1 15,-2-3 1-15,5 4-2 16,0-8-1-16,4-6 1 16,3-8-1-16,4-11 1 15,5-20 0-15,0 0-1 16,14-22 1-16,1-12-1 15,3-11 1-15,4-7-1 16,0-10-1-16,5-6 1 0,0-2-1 16,1 4 0-16,1 7 0 15,-4 10 0-15,0 11 0 16,-2 16 0-16,-2 16 1 15,-4 19 0-15,-3 18-1 16,-2 16 1-16,-5 12 1 16,-2 10-2-16,-1 8 1 15,-2 1-1-15,3 0-2 16,-3-12-6-16,13-2-23 15,-8-25-7-15,8-5 0 16,-2-26-2-16</inkml:trace>
  <inkml:trace contextRef="#ctx0" brushRef="#br0" timeOffset="20947.1982">3177 5047 95 0,'-36'-1'38'0,"15"12"0"15,3-10 0-15,18-1-34 16,11 2-2-16,17-8-2 15,16-6 0-15,11-12-3 16,14 5-7-16,1-19-25 16,15 4-2-16,-5-9 0 15,3 5-2-15</inkml:trace>
  <inkml:trace contextRef="#ctx0" brushRef="#br0" timeOffset="21526.2313">3818 4712 86 0,'-28'21'35'15,"5"12"2"-15,-6-1 1 16,6 13-34-16,6 2 1 15,5 9-2-15,1-1 1 16,4 4-2-16,6-5 1 16,0-1-2-16,2-10-1 15,2-5 0-15,-1-13 1 16,2-12-1-16,-4-13 1 15,10-20-1-15,-6-7 0 16,1-12 0-16,0-8 1 16,-5-10 0-16,0-4-2 15,0-6 1-15,-5 6-2 16,0 5 2-16,3 9-1 15,0 7 1-15,-1 9-2 0,8 9 1 16,7 10 1-16,6 7 0 16,8 7 0-16,6 0 0 15,5 3 0-15,7 0 1 16,-2 3-1-16,0-2 0 15,-8 6 0-15,-7-1 1 16,-14 6-1-16,-16 1 1 16,-13 5-1-16,-12 1 1 15,-9 0 1-15,-6 3-2 16,5-6 2-16,1-3-1 15,10-3 0-15,16-3-1 16,11-12 2-16,29 4-2 16,10-5 1-16,9 1-1 15,6 1 0-15,2 6 0 0,-4 5 1 16,-12 8-1-16,-15 9 1 15,-19 8-1-15,-24 7 1 16,-15 5 0-16,-16 2-1 16,-5-3 0-16,1-5-5 15,-5-24-11-15,27-1-17 16,6-29-6-16,31-12-1 15,14-29-1-15</inkml:trace>
  <inkml:trace contextRef="#ctx0" brushRef="#br0" timeOffset="21766.245">4903 4330 90 0,'-14'8'41'15,"4"-15"2"-15,10 7-3 16,20-8-28-16,10-9-11 16,11 2-1-16,9 1-1 15,6 2-2-15,-3-4-15 16,7 16-21-16,-14-5 1 15,-1 14-1-15,-24-3-2 16</inkml:trace>
  <inkml:trace contextRef="#ctx0" brushRef="#br0" timeOffset="21908.2531">4907 4641 104 0,'-40'29'40'16,"23"0"1"-16,17-29-1 16,37-1-40-16,21-4-12 15,15-22-25-15,27 2-2 16,7-10 0-16,21 2-3 15</inkml:trace>
  <inkml:trace contextRef="#ctx0" brushRef="#br0" timeOffset="25101.4358">6468 4170 86 0,'-24'-16'38'15,"17"-2"0"-15,6-17 1 16,20-3-35-16,8-14-1 15,19-3 0-15,7-6-1 16,9 5 0-16,4 0-1 16,0 6 0-16,-6 13 1 15,-6 10-2-15,-16 16 1 0,-6 11-1 16,-13 12 1-16,-10 18-1 15,-13 12 0-15,-6 16 1 16,-1 15-2-16,-3 9 0 16,-1 12 0-16,7 3 0 15,11 1 0-15,12-5 0 16,18-12 0-16,13-20 0 15,15-24 1-15,15-20 1 16,7-30 1-16,5-21 0 16,-2-25 1-16,-4-19 1 15,-11-16-1-15,-15-7 1 16,-20-3-1-16,-10-1 0 15,-16 7-1-15,-13 7 1 16,-3 10-3-16,-9 11-1 16,7 16-1-16,4 5-6 0,24 28-29 15,-5-1-3-15,16 22 0 16,3 3-1-16</inkml:trace>
  <inkml:trace contextRef="#ctx0" brushRef="#br0" timeOffset="25731.4718">8380 4361 73 0,'0'-21'37'16,"-7"-9"-1"-16,-3 9 2 15,-13-1-29-15,4 8-4 0,-14 7 0 16,-1 16-1-16,-12 11-1 15,1 13 1-15,-3 9-1 16,6 7 0-16,3 0-1 16,15 0 0-16,11-7 0 15,18-11 0-15,16-20-1 16,17-12 1-16,18-14-1 15,6-16 0-15,8-8 1 16,-1-6-2-16,-3-3 1 16,-12 0 0-16,-8 8 0 15,-15 8 0-15,-18 13-1 16,-13 19 0-16,-12 2 0 15,-10 20 0-15,-2 12 0 16,-2 9-1-16,1 12-1 16,4 0-1-16,12 10-4 0,4-14-12 15,28 11-20-15,-8-18-1 16,18 2 0-16,-9-17-2 15</inkml:trace>
  <inkml:trace contextRef="#ctx0" brushRef="#br0" timeOffset="26189.498">6694 5025 82 0,'9'-18'37'0,"8"0"-1"16,10 3 2-16,-3-9-36 15,14 3 1-15,3-3-1 16,10 3 1-16,-3-1-2 16,4 4 2-16,-1 0-1 15,0 4 0-15,-1 1-1 16,1 8-1-16,-6 3 1 0,-1 8-1 15,-3 7 0-15,-6 3 0 16,-2 9-1-16,0-1-3 16,8 11-12-16,-9-17-22 15,14 0 1-15,-4-16-2 16,14-9 0-16</inkml:trace>
  <inkml:trace contextRef="#ctx0" brushRef="#br0" timeOffset="26845.5355">9153 4256 90 0,'-36'3'39'0,"16"5"-1"16,1-13 1-16,19 5-33 15,21-2-2-15,22-3 1 16,25-6-2-16,24-3 2 15,29-10-2-15,21-1 1 16,20-2-1-16,12-3 0 16,0 1-1-16,0 8 1 0,-13 4-2 15,-15 8-1-15,-24 7 1 16,-25 7-1-16,-19 4 0 15,-24 3 0-15,-17 2-1 16,-19-2 1-16,-13 1-2 16,-5-13 0-16,-9 14-3 15,-1-21-6-15,10 7-17 16,-16-10-13-16,16 10 1 15,-9-32-2-15,11 15 2 16</inkml:trace>
  <inkml:trace contextRef="#ctx0" brushRef="#br0" timeOffset="27580.5776">11886 3739 92 0,'2'-34'38'16,"3"14"0"-16,-7-8 1 15,6 7-34-15,4-8-1 16,10 3-1-16,7-7-1 16,12 3-1-16,7 0-1 15,9 0 1-15,-1 8-1 16,3 4 0-16,-3 8 0 15,-5 12 0-15,-10 13 1 16,-12 11-1-16,-7 16 1 0,-14 13 0 16,-8 14-1-16,-6 12 2 15,-5 8-2-15,-2 4 0 16,4 0 0-16,5-3-1 15,10-11 1-15,13-11 0 16,16-19 0-16,20-19 0 16,16-25 2-16,18-20-1 15,10-20 1-15,5-18 1 16,-3-18-1-16,-7-12 1 15,-15-10 0-15,-13-4-1 16,-22-2 0-16,-19 2-1 16,-20 5 0-16,-13 3 0 15,-2 9-1-15,-2 10 0 16,6 9 0-16,6 11 0 0,15 13-2 15,15 10-2-15,25 25-13 16,0-6-11-16,33 27-12 16,-1-6-1-16,22 22-1 15,2-6-1-15</inkml:trace>
  <inkml:trace contextRef="#ctx0" brushRef="#br0" timeOffset="28298.6186">13547 3958 79 0,'6'-20'37'15,"-6"-5"-1"-15,7 8 2 0,-12 0-30 16,5 17-4-16,3-14-1 16,-2 25 1-16,-7 8-1 15,1 15 1-15,-4 10-2 16,0 7 0-16,-2 7-1 15,2 6 0-15,0-1 0 16,2-1-1-16,0-6 1 16,6-9-1-16,1-6 1 15,1-11-1-15,-1-5 1 16,5-8 0-16,-5-17 0 15,0 0 0-15,14-14 0 16,-5-3 0-16,0-11 0 16,7-1-1-16,3-4 0 15,9-2 0-15,3 3 0 16,7 7 0-16,7 7-1 0,-1 7 1 15,2 8 0-15,-4 9 0 16,-1 9 0-16,-6 7 0 16,-11 5 0-16,-4 0 0 15,-12 4 1-15,-13-2-1 16,-9 0 1-16,-14-5-1 15,-10-4 0-15,-9-6-1 16,-5-5-3-16,-5-18-9 16,15 9-14-16,-10-22-12 15,25-1-1-15,3-14-2 16,23 1 0-16</inkml:trace>
  <inkml:trace contextRef="#ctx0" brushRef="#br0" timeOffset="28782.6463">12146 4784 81 0,'-11'14'39'15,"11"-14"-3"-15,20-14-1 16,12-14-31-16,19-8-1 16,8-7 1-16,12-2-1 15,-2-1 0-15,1 7 0 16,-9 4-1-16,-8 16 0 15,-14 11-1-15,-7 11 1 16,-11 7-2-16,-5 8 1 16,-3 1-1-16,6 1 0 0,10-5-2 15,8-23-14-15,25 6-21 16,2-19-1-16,17-3-2 15,0-16-1-15</inkml:trace>
  <inkml:trace contextRef="#ctx0" brushRef="#br1" timeOffset="85141.8699">1513 6399 96 0,'-11'-12'37'15,"13"3"1"-15,3-15-2 16,15-2-34-16,13-5 0 0,13-1-1 15,3 1 2-15,3 2-2 16,-2 8 0-16,-2 7 0 16,-10 14 1-16,-9 17-2 15,-13 18 1-15,-12 17 1 16,-14 24-2-16,-1 14 2 15,-9 15-2-15,5 5 2 16,6 3-2-16,9-7 1 16,18-16 0-16,18-22-1 15,21-32 1-15,22-31 0 16,20-33 1-16,13-25 0 15,3-30-1-15,-5-19 1 16,-10-12 0-16,-19-5-1 16,-24 1 0-16,-29 7-1 15,-31 9 0-15,-22 16-2 0,-17 18 2 16,-5 13-2-16,4 15 0 15,13 5-4-15,32 20-30 16,10 0-3-16,34 13-1 16,20-1-1-16</inkml:trace>
  <inkml:trace contextRef="#ctx0" brushRef="#br1" timeOffset="85676.9005">3287 6761 105 0,'-17'-12'38'0,"17"12"0"16,-23-8-3-16,9 11-31 15,-6 4-1-15,0 9 0 0,-6 3 0 16,-1 10 0-16,0 0-2 15,3 6 1-15,6-4-1 16,6 1 1-16,10-6-1 16,12-7-1-16,10-4 1 15,10-5-1-15,4 0 0 16,0-5 1-16,-2 1-1 15,-5 3 1-15,-8 4 0 16,-14 8-1-16,-15 3 0 16,-8 5 0-16,-9 2 0 15,-4-1-1-15,1 2 0 16,2-5-3-16,12-2-6 15,-2-16-26-15,18-9-4 16,20 1 2-16,12-5-3 0</inkml:trace>
  <inkml:trace contextRef="#ctx0" brushRef="#br1" timeOffset="85902.9134">3543 7054 105 0,'0'0'39'0,"0"0"2"16,19 1-3-16,4-7-31 15,-1-2-4-15,9 0-2 16,12 8-11-16,-5-14-26 0,14 10-3 15,-8-4-1-15,7 5-1 16</inkml:trace>
  <inkml:trace contextRef="#ctx0" brushRef="#br1" timeOffset="87661.014">4214 6790 78 0,'0'-12'35'16,"0"12"-1"-16,-4-16 0 16,4 16-28-16,0 0-1 15,2 25-1-15,-5-3 0 16,-1 11-1-16,3 2-1 15,-3 8-1-15,1 4-1 16,-2-2-1-16,7 3-5 16,-9-15-28-16,14 3 0 15,-6-13-2-15,5-1-1 16</inkml:trace>
  <inkml:trace contextRef="#ctx0" brushRef="#br1" timeOffset="87864.0256">4252 6736 94 0,'-4'-24'37'0,"4"24"-1"16,-6-13 0-16,6 13-31 15,0 0-3-15,19-4-2 16,7 1-1-16,4-8-6 15,19 11-27-15,-9-5-1 16,9 2-1-16,-11 1 0 16</inkml:trace>
  <inkml:trace contextRef="#ctx0" brushRef="#br1" timeOffset="88051.0363">4332 6919 81 0,'-2'15'34'0,"2"-15"-2"15,26 0 1-15,1-6-32 16,3-1-2-16,5 5-5 16,-5-6-24-16,3 7-1 15,-8-2-2-15,-4 8 1 16</inkml:trace>
  <inkml:trace contextRef="#ctx0" brushRef="#br1" timeOffset="88187.0441">4399 7073 92 0,'-29'25'36'0,"3"-12"0"0,15 4 1 16,11-17-31-16,12-2-2 15,23-8-7-15,9-13-29 16,25 2-4-16,1-6-1 16,11-2-1-16</inkml:trace>
  <inkml:trace contextRef="#ctx0" brushRef="#br1" timeOffset="88445.0588">5380 6538 111 0,'0'0'40'0,"0"0"0"15,25-13-2-15,3-11-39 16,14 12-1-16,13 1-5 16,-5-7-28-16,16 12-4 15,-9-3 1-15,-3 8-1 16</inkml:trace>
  <inkml:trace contextRef="#ctx0" brushRef="#br1" timeOffset="88613.0684">5499 6687 112 0,'-50'38'39'15,"6"-11"2"-15,24-2-2 16,20-25-36-16,31 2-2 16,30-10-5-16,8-14-31 15,25 2-4-15,4-14 0 16,16 2-3-16</inkml:trace>
  <inkml:trace contextRef="#ctx0" brushRef="#br1" timeOffset="89380.1123">6901 6349 86 0,'12'-26'36'15,"9"-18"0"-15,19 0 0 16,10-14-32-16,16 5-1 16,6-3 1-16,2 6-1 15,-7 6 0-15,-7 14-2 0,-12 15 1 16,-12 18-1-16,-15 15-1 15,-13 18 1-15,-11 17-1 16,-10 14 1-16,-7 10 0 16,4 9 2-16,2 0-2 15,9-4 1-15,13-8-1 16,19-13 2-16,22-17-2 15,20-25 2-15,16-20-2 16,17-19 0-16,3-22 1 16,4-17-2-16,-6-17 2 15,-11-8-1-15,-23-10 0 16,-19-1-1-16,-20-1-1 15,-15 5 1-15,-16 8-2 16,-6 8 1-16,-2 17-5 0,-2-1-18 16,17 30-16-16,7 0 2 15,22 19-1-15,4 3-3 16</inkml:trace>
  <inkml:trace contextRef="#ctx0" brushRef="#br1" timeOffset="90133.1554">8735 6466 83 0,'0'0'35'15,"-16"-11"1"-15,-6 17-1 16,-13 1-29-16,-1 10 0 15,-9 1-1-15,3 7-1 16,1 0 0-16,9 2-1 0,14-5 0 16,20 1 0-16,17-10-2 15,20-2 1-15,13-5-1 16,12 0 0-16,-1-4 0 15,-2 4 0-15,-14 4 0 16,-14 5 0-16,-22 9 0 16,-20 9 0-16,-21 3-1 15,-14 6 0-15,-7-4 0 16,4-3 0-16,5-4-1 15,8-17-5-15,33-3-30 16,6-22-2-16,30-7-1 16,9-13-2-16</inkml:trace>
  <inkml:trace contextRef="#ctx0" brushRef="#br1" timeOffset="90786.1927">9772 6300 92 0,'-10'2'38'0,"-1"-4"0"0,11 2 2 16,15 0-32-16,21-2-1 16,14-2-2-16,16-1 0 15,13 1-1-15,12-2-1 16,9-2-1-16,4 1 0 15,2-2-1-15,-7 2 0 16,-7-1-1-16,-8 0 0 16,-14 4 0-16,-12 0 1 15,-17 1-1-15,-11 2 0 16,-14 0 1-16,-16 1-1 15,0 0-1-15,-31 5 0 16,7-1-2-16,-4-4-2 16,9 11-18-16,-7-17-16 15,26 6-1-15,-16-11 0 0,16 11-2 16</inkml:trace>
  <inkml:trace contextRef="#ctx0" brushRef="#br1" timeOffset="91814.2515">11620 5888 67 0,'0'0'36'15,"-10"-20"0"-15,10 20 1 16,0-26-23-16,13 10-6 15,2-9-4-15,14 2 2 16,6-7-4-16,8-2 2 16,2-1-4-16,5 5 0 15,-3 2 1-15,-7 12-2 16,-8 10 2-16,-13 13-1 15,-10 16 3-15,-14 16-4 0,-9 16 4 16,-8 14-1-16,-3 10 0 16,-2 4 1-16,5-2-1 15,9-2-2-15,12-10 0 16,20-11 2-16,18-17-1 15,23-19 0-15,12-23 0 16,13-14 1-16,7-21-1 16,3-14 1-16,-6-17 0 15,-9-7-1-15,-17-9-1 16,-17-1 2-16,-17-2-3 15,-10 1 1-15,-17 12-2 16,-4 9 1-16,-4 14-2 16,-2 11 1-16,8 16-1 15,1 7-8-15,23 30-22 0,-3 0-5 16,18 17-2-16,4-4 0 15</inkml:trace>
  <inkml:trace contextRef="#ctx0" brushRef="#br1" timeOffset="92197.2734">12738 6288 57 0,'13'-15'36'0,"-4"-3"-1"16,3 6 1-16,-4-4-14 16,6 15-12-16,-14 1-2 15,14 2-2-15,-14 13-2 16,-2 14 0-16,-6 6-2 15,-4 7 2-15,-3 4-2 16,-1 5 1-16,-3 0-3 16,4-4 1-16,7-5-5 15,-1-20-24-15,22-3-10 16,-1-18 1-16,20-6-1 15</inkml:trace>
  <inkml:trace contextRef="#ctx0" brushRef="#br1" timeOffset="92386.2842">12973 6192 107 0,'-24'-7'38'0,"24"7"2"16,0 0-3-16,9-15-35 15,25 6-2-15,16-1 0 16,9 1-5-16,-5-6-29 15,9 12-3-15,-11-6-1 16,-8 15-1-16</inkml:trace>
  <inkml:trace contextRef="#ctx0" brushRef="#br1" timeOffset="92543.2932">12937 6334 95 0,'-29'19'36'0,"11"-9"-1"15,23 0-1-15,15-10-33 16,13-5-5-16,19 5-12 15,-4-10-19-15,11 7 1 16,-13-5-2-16,-2 8 1 16</inkml:trace>
  <inkml:trace contextRef="#ctx0" brushRef="#br1" timeOffset="92686.3014">13007 6526 102 0,'-42'34'42'16,"1"-16"-2"-16,28 0 2 16,13-18-31-16,22-12-4 15,23-3-4-15,21-11-6 16,23 3-32-16,-10-7-6 15,9 7 1-15,-11 3-5 16</inkml:trace>
  <inkml:trace contextRef="#ctx0" brushRef="#br1" timeOffset="108891.2283">5614 8182 96 0,'6'-23'40'0,"26"2"-1"16,7-12-2-16,-1 2-43 15,36 8-29-15,2-2-3 16,2 13 0-16,-16 3-2 16</inkml:trace>
  <inkml:trace contextRef="#ctx0" brushRef="#br1" timeOffset="109041.2368">5674 8435 104 0,'-42'12'40'15,"28"-3"1"-15,14-22-3 16,23-12-48-16,36 2-27 15,14-8-3-15,26 0 0 16,10-10-2-16</inkml:trace>
  <inkml:trace contextRef="#ctx0" brushRef="#br1" timeOffset="115208.5896">6813 9377 48 0,'-9'4'33'16,"9"-4"1"-16,0 0 1 0,2-27-22 15,27 13-5-15,11-24-1 16,26-5-1-16,16-22 0 15,34-9-1-15,21-17-2 16,27-8 1-16,16-15-1 16,12-7 0-16,5 1-1 15,-1 0 1-15,-10 8-2 16,-18 9 1-16,-16 5 1 15,-19 11-2-15,-17 13 1 16,-21 12-1-16,-19 13 0 16,-12 12 0-16,-12 6-1 15,-14 8 0-15,-10 10 0 16,-13 8 0-16,-15 5 0 15,5 11 0-15,-19 0 0 0,-6 5 0 16,-6 0 0-16,-3 0 0 16,-1-2 0-16,0-3 0 15,4-1 0-15,4-6 0 16,5-1 0-16,17-3 0 15,-15-7 0-15,15 7 0 16,-4-14 0-16,4 14 0 16,-6-15 0-16,6 15 0 15,-16-18 0-15,2 9 0 16,-1-1 0-16,-8 1 0 15,0-1 1-15,-3 2-1 16,-3 1 0-16,0 3 0 16,-2 6 0-16,3 0-1 15,4 1 1-15,7 1 0 16,17-4 0-16,0 0 0 0,15-2 0 15,18-6 0-15,18-6 0 16,12-1 0-16,11 0 1 16,2 1-1-16,2 7 0 15,-7 6 0-15,-10 7 0 16,-11 8 1-16,-18 11-1 15,-19 12-1-15,-25 9 1 16,-21 11-1-16,-22 6 1 16,-11 9 0-16,-15 7-1 15,-9 1 1-15,0-3-1 16,2-7-1-16,13 2-13 15,8-26-23-15,29-6 0 16,10-27-1-16,28-13-2 16</inkml:trace>
  <inkml:trace contextRef="#ctx0" brushRef="#br1" timeOffset="116064.6386">8425 8763 91 0,'8'-22'38'15,"3"-8"-2"-15,13 10-7 16,1-13-26-16,9 4 1 15,-2-1-3-15,2 9 1 16,-5 4-1-16,-4 9 0 16,-6 11-1-16,-5 8 1 0,-10 13 1 15,-5 13-2-15,-7 9 2 16,-2 9-1-16,-2 5 0 15,4 4 0-15,2-1 0 16,7-1 0-16,13-11-1 16,14-12 0-16,9-17 1 15,9-14-1-15,10-17 1 16,3-16 1-16,0-13-1 15,-3-14 0-15,-9-9 0 16,-11-6 0-16,-7 0-1 16,-15 2 0-16,-9 4-1 15,-9 8 1-15,-3 11-2 16,-1 7 1-16,5 19-5 0,-9 1-29 15,12 15-4-15,15 17 1 16,7 6-2-16</inkml:trace>
  <inkml:trace contextRef="#ctx0" brushRef="#br1" timeOffset="116395.6575">9463 8843 92 0,'-30'7'38'0,"1"8"0"16,-7-3-1-16,3 16-31 16,1-3-2-16,10 7 0 0,2-2-1 15,10 4-1-15,11-8-1 16,13 1 1-16,9-8-2 15,9-4 1-15,5-8 0 16,-1 1-1-16,-4 2 1 16,-6 0 0-16,-13 5-1 15,-11 6 1-15,-11 2-1 16,-9 4 0-16,-11 1 1 15,1 0-2-15,-1-1-3 16,-6-17-28-16,18 6-7 16,-4-19 0-16,21 3-2 15</inkml:trace>
  <inkml:trace contextRef="#ctx0" brushRef="#br1" timeOffset="120899.9151">10682 8208 95 0,'0'0'40'16,"36"9"0"-16,-2-19-1 15,25 1-37-15,7-5 0 0,21-5-3 16,14 6-4-16,-5-10-31 15,13 13-3-15,-12-1 0 16,-2 14-3-16</inkml:trace>
  <inkml:trace contextRef="#ctx0" brushRef="#br1" timeOffset="122906.0299">13171 7519 10 0,'8'12'28'0,"-4"-1"2"16,1 1 3-16,4 10-16 15,-3-10-3-15,13 12-2 16,-3-14-2-16,11 10-2 15,-1-6-3-15,9 4 0 16,2-1-2-16,4 4-1 16,-2-1-1-16,5 4 1 15,-5 1-2-15,4 1 1 16,-1 1-1-16,-2 0 0 0,1 3 1 15,-3-3-2-15,2-1 2 16,-2-2-2-16,-1 0 2 16,-3 0-1-16,1 1 1 15,-3 0-2-15,-1-2 2 16,-4 4-1-16,-4-1 1 15,-1 3-1-15,-1-1 0 16,-3-2 1-16,1 0-1 16,-3-4 0-16,5-2 0 15,-1 0 0-15,-1-4 1 16,0 1-1-16,-1-3 1 15,1 2 0-15,-4-1 0 16,3 3-1-16,-4-2 1 16,1 1 0-16,-3 0 0 15,2 0 0-15,-3-1-1 0,6-1 1 16,-3-1-1-16,4-1 1 15,1-1-1-15,4 0 0 16,-1-3 1-16,0-2-1 16,-1 2 1-16,-2-2-1 15,-1 1 0-15,-2 0 1 16,-4 0-1-16,-2 2 0 15,-10-10 1-15,15 19-1 16,-15-19 2-16,13 21-2 16,-13-21 2-16,10 19-2 15,-10-19 2-15,18 21-2 16,-9-10 2-16,2 1-2 15,3 1 0-15,4 1 0 16,-2 3 0-16,2-2 0 0,2 3 0 16,-1-3 0-16,-1 5 0 15,3-3 1-15,1 2-1 16,0-1 1-16,0-1 0 15,5 0 0-15,2-1-1 16,3 1 1-16,2 1 0 16,3-1 0-16,1 3 0 15,3 7 0-15,-4-1 0 16,0 7-1-16,-6 0 1 15,0 4 0-15,-5-2-1 16,-4 1 0-16,-4-2 0 16,-2-6 0-16,2-6-2 15,-8-19-12-15,9 5-22 16,-19-8 0-16,18-20-2 0,-13-3-2 15</inkml:trace>
  <inkml:trace contextRef="#ctx0" brushRef="#br1" timeOffset="123562.0674">14235 8642 74 0,'0'0'37'16,"5"-19"-2"-16,-5 19 1 16,9-15-30-16,5 15-2 15,-2 1-1-15,10 10 0 16,1 6 1-16,7 6-2 15,6 8 2-15,3 3-2 16,8 0 1-16,0 2-2 16,5-5 2-16,2-2-2 15,-3-7 0-15,-2-9-1 16,-5-9 1-16,-2-6-1 15,-11-12 1-15,-4-9 0 16,-10-13-3-16,-12-8 3 16,-6-10-2-16,-10-8 1 15,-7-8-1-15,-8 4 1 0,0 1-2 16,-6 9 1-16,6 7-2 15,-1-1-24-15,16 23-10 16,-1-1 0-16,24 17-3 16</inkml:trace>
  <inkml:trace contextRef="#ctx0" brushRef="#br1" timeOffset="124438.1175">15190 7977 70 0,'13'-21'36'15,"2"-7"-1"-15,9 0 2 16,-7-3-33-16,13 9 1 15,1-2-1-15,-1 9 0 16,-6 2 0-16,0 10-1 16,-6 5-1-16,-7 10 0 15,-3 7-1-15,-6 14 1 16,-2 6 0-16,-3 9-2 15,0 9 2-15,-2 6-2 16,7 3 2-16,3 2-1 16,6-4 0-16,12-7-1 15,5-13 1-15,9-14 0 16,5-19 1-16,9-19-1 15,2-18 1-15,3-18 0 0,-6-17-1 16,-4-12 1-16,-10-9-1 16,-10-2 1-16,-13 2-2 15,-11 4 1-15,-8 9-1 16,-9 11 1-16,-3 15-1 15,-3 13-1-15,8 19-2 16,0 7-3-16,26 24-29 16,-6-2-4-16,18 15 0 15,1-2-2-15</inkml:trace>
  <inkml:trace contextRef="#ctx0" brushRef="#br1" timeOffset="124797.138">16166 8132 91 0,'13'-3'38'16,"-13"3"0"-16,0 0-2 15,-3 11-30-15,-4 8-2 16,-4 2-1-16,0 11-1 0,-3 2-1 16,1 7 0-16,6-1-1 15,1-3-2-15,10 4-10 16,-1-19-24-16,17-5-2 15,-2-13 0-15,11-8-1 16</inkml:trace>
  <inkml:trace contextRef="#ctx0" brushRef="#br1" timeOffset="124981.1486">16257 8103 99 0,'-20'-16'37'16,"10"11"1"-16,-3-4 0 15,13 9-35-15,14-9-1 0,12 2-1 16,12 2 0-1,3-3-2-15,7 5-4 0,-4-4-29 16,9 6-3-16,-21-1 0 16,-5 6-1-16</inkml:trace>
  <inkml:trace contextRef="#ctx0" brushRef="#br1" timeOffset="125148.1581">16195 8236 99 0,'-29'12'38'0,"18"3"1"16,11-15-1-16,22 5-34 15,11-7-2-15,14-5-3 16,11 7-22-16,-7-12-13 16,5 10-1-16,-9-6-1 15,-15 14-2-15</inkml:trace>
  <inkml:trace contextRef="#ctx0" brushRef="#br1" timeOffset="125280.1657">16168 8476 100 0,'-21'16'40'0,"21"-16"0"16,0 0 0-16,33-11-32 15,7-6-8-15,15 12-29 16,-5-15-8-16,0 12-1 16,-14 1-3-16</inkml:trace>
  <inkml:trace contextRef="#ctx0" brushRef="#br1" timeOffset="125829.1971">5655 10573 97 0,'0'0'38'0,"15"0"1"15,15-19-9-15,23 4-26 16,17-8-1-16,17-6-3 15,9 6-4-15,-6-8-30 16,4 17-3-16,-17-1-1 16,-15 19-1-16</inkml:trace>
  <inkml:trace contextRef="#ctx0" brushRef="#br1" timeOffset="125971.2052">5766 10867 93 0,'-7'9'38'16,"21"-15"-2"-16,35-14-3 15,27-5-69-15,19-13 0 0,19-1 0 16,13-4-3-16</inkml:trace>
  <inkml:trace contextRef="#ctx0" brushRef="#br1" timeOffset="126685.246">9404 9895 78 0,'0'0'35'16,"19"7"-7"-16,-19-7-1 15,0 0-15-15,0 0-4 16,-21 10-2-16,-6 10-2 16,-10 11-2-16,-24 14-1 15,-15 21 0-15,-25 18-1 0,-26 18 2 16,-22 12-2-16,-7 4 2 15,-12 5-1-15,-2 0-1 16,2-10 2-16,10-7-2 16,13-19 1-16,23-17-3 15,20-15 2-15,17-13-3 16,21-11-1-16,18-19-1 15,32-1-15-15,7-24-17 16,28-4-1-16,8-12 0 16,28-5 0-16</inkml:trace>
  <inkml:trace contextRef="#ctx0" brushRef="#br1" timeOffset="127302.2813">8538 10352 83 0,'0'0'38'15,"10"-11"0"-15,16 1 1 16,11-13-33-16,20-1-4 0,11-5 2 16,10-1-1-16,7 0 0 15,1 3-1-15,-4 7 0 16,-7 5-1-16,-14 11-1 15,-16 10 2-15,-17 16-3 16,-20 9 2-16,-20 14-2 16,-17 10 1-16,-21 11-1 15,-9 2 2-15,-6 1-3 16,1-5 1-16,12 1-24 15,2-21-12-15,26-13-2 16,9-21-1-16,29-15 0 16</inkml:trace>
  <inkml:trace contextRef="#ctx0" brushRef="#br1" timeOffset="128070.3252">9325 10620 71 0,'11'-24'37'16,"-4"-3"-2"-16,3 4 2 15,-10 1-29-15,4 7-4 16,-3 0 0-16,-1 15-1 15,0 0 0-15,4 16 1 16,-9 6-1-16,3 10-1 16,-5 9 0-16,5 10 0 15,-2 2-1-15,3 4 0 16,0-3 0-16,7-6-1 15,4-13 1-15,5-6-2 16,6-19 3-16,8-12-1 16,3-17 1-16,5-12-1 0,2-11 1 15,-1-13 0-15,-1-5-1 16,-3-4-1-16,-3 2-3 15,-9-4-4-15,8 16-30 16,-20 2-2-16,8 18 1 16,-10 6-3-16</inkml:trace>
  <inkml:trace contextRef="#ctx0" brushRef="#br1" timeOffset="128442.3465">10036 10725 74 0,'-20'5'39'16,"-12"-3"-2"-16,5 10 2 15,-14-4-30-15,14 8-3 16,0-2-1-16,9 2-1 16,9-2-1-16,13-1-1 15,12-6-1-15,10-2 0 16,9-2 0-16,1 1 0 15,1 0 0-15,-7 5-1 16,-7 5 1-16,-14 4-2 16,-17 6 1-16,-13 6-1 15,-10 0 1-15,-4 1-2 0,-2-4 2 16,5-6-2-16,10-6-2 15,5-20-29-15,36 2-6 16,6-23 0-16,22-3-2 16</inkml:trace>
  <inkml:trace contextRef="#ctx0" brushRef="#br1" timeOffset="128921.3739">11281 10265 70 0,'12'-27'38'15,"2"8"-3"-15,-14-2-3 16,14 18-25-16,-14 3-1 16,6 21-1-16,-10 6-2 15,2 14 1-15,-5 6-3 16,1 13 0-16,-1 1-2 15,1-2-2-15,12 3-33 16,-11-11 0-16,7-1 0 16,-8-16-2-16</inkml:trace>
  <inkml:trace contextRef="#ctx0" brushRef="#br1" timeOffset="129089.3835">11095 10518 99 0,'-14'8'39'16,"14"-8"1"-16,7 13-2 15,23-1-36-15,27-17-8 16,30 3-31-16,12-10-1 16,22-1-1-16,10-9-2 15</inkml:trace>
  <inkml:trace contextRef="#ctx0" brushRef="#br1" timeOffset="131822.5399">14838 10271 48 0,'0'0'34'16,"0"0"4"-16,0 0-3 15,1-23-16-15,19 14-5 16,-7-10-8-16,12 1-1 15,-1-6-1-15,9 1 0 16,-3-2-1-16,0 3 0 16,-5 4 0-16,1 5-1 15,-10 8 0-15,-3 8-1 16,-4 13-1-16,-8 12 1 15,-7 11-2-15,-2 8 1 0,-2 11-1 16,-1 4 1-16,2 2-1 16,4-3 2-16,7-7-2 15,7-7 2-15,13-13-1 16,8-12 2-16,13-20-1 15,8-12 0-15,6-20 1 16,4-13-1-16,-1-15 2 16,-8-7-2-16,-4-9 2 15,-12 0-2-15,-7-2 1 16,-11 8-2-16,-7 7 2 15,-5 10-2-15,-5 15-1 16,3 3-3-16,10 26-21 16,0-4-12-16,14 20-2 15,1 0-1-15,9 14-1 16</inkml:trace>
  <inkml:trace contextRef="#ctx0" brushRef="#br1" timeOffset="132859.5992">15796 10469 68 0,'0'0'36'16,"-10"-16"-1"-16,10 16 1 15,-17-3-31-15,17 3-1 16,-16 4 1-16,16-4-2 15,-12 6 0-15,12-6-1 16,0 0 0-16,0 0-1 16,0 0 1-16,0 0 0 15,0 0-1-15,12 4 2 16,-12-4-2-16,0 0 1 15,0 0 0-15,0 0 0 16,0 0-1-16,0 0 0 16,14 1 1-16,-14-1-2 15,24-9 1-15,-3 2 0 16,4-3-1-16,4 2 1 0,1 1-1 15,-1 1 1-15,-1 0 0 16,-7 5-1-16,-4 3 1 16,-17-2-1-16,10 15 0 15,-15-4 1-15,-4 0 0 16,-2-1-1-16,-1 1 1 15,1-5-1-15,-1 0 0 16,12-6 1-16,-14 6-1 16,14-6 0-16,0 0 0 15,0 0 0-15,12-6 0 16,-12 6 0-16,11-4 0 15,-11 4 1-15,0 0-1 16,13-4 1-16,-13 4-1 16,0 0 0-16,0 0 1 0,0 0 0 15,-10-12-1-15,10 12 0 16,0 0 0-16,0 0 0 15,-10-11 0-15,10 11 0 16,0 0 1-16,0 0-1 16,-12 8 0-16,8 3 0 15,-2 2 0-15,-3 9 0 16,-3 8 1-16,-4 6-1 15,1 6 0-15,-4 3 0 16,1 4 0-16,-2-4 0 16,1 1-1-16,4-9-3 15,6-5-2-15,-5-20-26 16,27 1-6-16,-13-13-1 0,38-18-1 15</inkml:trace>
  <inkml:trace contextRef="#ctx0" brushRef="#br1" timeOffset="133063.6108">15916 10452 101 0,'-14'-3'39'15,"14"3"0"-15,13-16-3 16,11 5-35-16,13-2 0 15,7 1 0-15,6 1-2 16,-6-4-7-16,5 13-28 16,-17-4-2-16,1 12 0 0,-18-2-1 15</inkml:trace>
  <inkml:trace contextRef="#ctx0" brushRef="#br1" timeOffset="133235.6207">16007 10588 101 0,'-16'17'38'16,"3"-12"1"-16,13-5-2 15,15 2-35-15,11-7-1 16,4-6-1-16,3 2-3 16,9 10-10-16,-9-9-24 15,0 14 0-15,-16 0 0 16,-5 13-2-16</inkml:trace>
  <inkml:trace contextRef="#ctx0" brushRef="#br1" timeOffset="133377.6288">15966 10855 102 0,'-31'25'39'0,"1"-15"1"16,21 1 0-16,9-11-35 15,34-10-2-15,14-2-5 16,7-16-21-16,17 13-15 16,-6-10 0-16,8 6-1 15,-14-5-2-15</inkml:trace>
  <inkml:trace contextRef="#ctx0" brushRef="#br1" timeOffset="133775.6516">14269 10363 100 0,'12'15'40'0,"12"-14"1"16,20 3-3-16,2-3-40 16,12-12-33-16,26 2-5 15,-3-7 2-15,0 6-4 16</inkml:trace>
  <inkml:trace contextRef="#ctx0" brushRef="#br1" timeOffset="140837.0555">8030 14632 38 0,'-10'11'31'0,"10"-11"-8"16,0 0 4-16,14-5-17 15,5-17-3-15,15-2-3 16,4-13 1-16,14-4-2 16,3-10 1-16,9-2-2 15,2-4 0-15,5 0 0 16,-2-5 1-16,10 5-1 15,-5-7 1-15,10 6 1 0,-1-6-1 16,6 1 1-16,2-6-1 16,4-2 0-16,-2-4 0 15,8-1-1-15,-3 1 1 16,-2-2-3-16,1 1 1 15,-4-1 0-15,-1 2 0 16,-1 3 1-16,-7 5-1 16,-3 6 0-16,-7 8 0 15,-10 8 1-15,-12 9-1 16,-12 10 0-16,-14 9 0 15,-9 12-1-15,-17 5 0 16,0 0 0-16,-17 19 0 16,3-2 0-16,-1-2 0 15,3 2 0-15,0-3-1 0,4-5 1 16,8 5-5-16,0-14-32 15,3 13 0-15,-3-13-1 16,0 0-1-16</inkml:trace>
  <inkml:trace contextRef="#ctx0" brushRef="#br1" timeOffset="141333.0838">9232 13386 51 0,'-7'-14'36'0,"5"-1"0"16,4 3 0-16,-5-4-30 16,20 8 0-16,5-7-1 15,13 4 0-15,11-9 0 16,16 2-1-16,7-5-1 15,12-3 1-15,5 2-2 0,0 7 1 16,-6 2-2-16,-10 11 0 16,-14 13-1-16,-20 11 1 15,-22 12-1-15,-17 14 0 16,-21 11-1-16,-15 8 1 15,-10 5-1-15,-3-1-2 16,2 5-8-16,1-16-27 16,20-5-1-16,9-22-1 15,22-12 0-15</inkml:trace>
  <inkml:trace contextRef="#ctx0" brushRef="#br1" timeOffset="142182.1324">10180 13558 21 0,'0'0'33'16,"-14"-9"2"-16,14 9-2 16,-26-11-18-16,26 11-3 15,-15-5-2-15,15 5-3 0,0 0 0 16,0 0-2-16,5-13-1 15,7 10 0-15,-2-3-1 16,7 3 0-16,3-9 0 16,8 0-1-16,4-7 1 15,6-3-2-15,5-6 1 16,8-1-1-16,0 2 1 15,-2 3-2-15,-7 6 1 16,-9 12 0-16,-7 16-1 16,-17 17 1-16,-11 17-1 15,-13 12 0-15,-7 16 0 16,-7 11 0-16,1 9 0 15,0 2 0-15,8-4 0 16,8-3-1-16,14-11 1 0,15-15 0 16,16-18 0-16,18-23 0 15,11-24 0-15,12-18 1 16,4-23 0-16,2-14 1 15,-8-14 0-15,-4-7-1 16,-18-2 1-16,-15 1 0 16,-13 3-1-16,-11 5 0 15,-8 13-1-15,-7 9-1 16,3 18-1-16,-3 4-4 15,17 28-12-15,-13 1-22 16,29 11 0-16,-5 3-1 16,15 14-1-16</inkml:trace>
  <inkml:trace contextRef="#ctx0" brushRef="#br1" timeOffset="142519.1517">11365 13857 76 0,'-19'0'42'0,"-5"-3"-3"16,4 6 3-16,-11 1-38 15,15 7-2-15,-3 2 0 16,11 7-1-16,6-1 0 15,9 4-1-15,10-2 0 16,9 0 0-16,6 0 0 16,5-4 0-16,-4 1 0 15,-5 7 1-15,-11 3-1 0,-15 9 1 16,-15 5 0-16,-11 5-1 15,-13-1 1-15,-2-2-1 16,-1-4-1-16,5-17-5 16,24 1-16-16,-7-35-18 15,29-11 0-15,4-23-2 16,17-9 0-16</inkml:trace>
  <inkml:trace contextRef="#ctx0" brushRef="#br0" timeOffset="150409.603">14644 11074 49 0,'0'0'33'0,"0"0"0"15,0 0-7-15,4 11-16 16,-4-11-4-16,0 0-2 15,0 0-2-15,0 0 1 16,0 0 1-16,0 0-1 0,0 0 0 16,0 0 0-16,-13 4 0 15,13-4 0-15,-15-6 0 16,4 0-1-16,-2-2-1 15,-2-2 0-15,-2-5 0 16,2 0-1-16,-3-1 0 16,0-6 0-16,0 0 1 15,-3 0-1-15,-1-4 1 16,3 3 2-16,-4 1-1 15,0 2 1-15,2-2-2 16,-5 0 2-16,4-1-2 16,1-3 1-16,1-2-2 15,-1-6 0-15,4-5 1 16,-2-1-2-16,4-6 1 0,-2-1 0 15,2 0 0-15,-4 1 0 16,0 3 1-16,-1 1-2 16,-4 6 2-16,-1 0-1 15,-4 4 1-15,1 1-1 16,-1-2 1-16,1 1-1 15,0-2 1-15,-2-2-1 16,-1-2 1-16,3-1-1 16,0-3 0-16,-2 2 0 15,-1 0 0-15,0-1 0 16,0 3 0-16,0-1 0 15,-3 3 0-15,2 1 0 16,0 1 0-16,1-2 0 16,1 1 0-16,1 2 0 0,4 1-1 15,-2 1 0-15,6-1 1 16,0 4-1-16,-1 5 0 15,6 2 1-15,-3 2-1 16,5 7 1-16,1 0 0 16,3 6 0-16,10 6 0 15,-15-9 1-15,15 9-1 16,0 0 0-16,0 0 0 15,0 0 0-15,0 0 0 16,0 0 0-16,0 0 0 16,0 0 0-16,0 0-1 15,0 0-4-15,8 10-26 16,-8-10-7-16,0 0 0 15,0 0-1-15</inkml:trace>
  <inkml:trace contextRef="#ctx0" brushRef="#br0" timeOffset="151080.6414">13572 9629 72 0,'0'0'35'0,"0"0"-1"16,0 0 1-16,-10 12-30 15,10 5-1-15,-2-2 0 16,5 9-1-16,-1 3 0 15,6 13 1-15,1 0-1 0,5 11 0 16,-4 2-1 0,8 7 0-16,-6 1-2 0,2 2 2 15,-1-6-3-15,1-6 2 16,-4-10-1-16,0-10 0 15,-2-15 0-15,-8-16 1 16,13-11 1-16,-7-18-2 16,-1-15 2-16,0-9-1 15,-4-11 1-15,1-4 0 16,-4-3 0-16,3 7 0 15,-3 3 0-15,2 14 2 16,0 12-2-16,3 13 0 16,-3 22 0-16,21-5 0 15,-2 19-1-15,5 4 0 16,5 2 0-16,8-2-1 0,5 7-4 15,-4-17-11-15,15 15-7 16,-13-15-18-16,5 6 0 16,-4-9-3-16,7 6 1 15</inkml:trace>
  <inkml:trace contextRef="#ctx0" brushRef="#br0" timeOffset="152573.7268">10413 12950 67 0,'0'0'27'15,"0"0"-1"-15,0 0 1 16,0 0-19-16,0 0-2 15,0 0 0-15,0 0 0 16,0 0-1-16,0 0-1 16,0 0-1-16,0 0-1 0,0 0 0 15,0 0 0-15,0 0 0 16,0 0-2-16,0 0 1 15,-6-11 0-15,6 11-1 16,-7-11 1-16,7 11 0 16,-11-19-1-16,11 19 1 15,-18-17 0-15,4 5 0 16,0 1-1-16,-6 0 1 15,-3-1-1-15,1-1 1 16,-4 2-1-16,-1-4 0 16,1 0 0-16,-3-2 0 15,4-2 1-15,-3 0-1 16,3-3 0-16,-2 2 1 15,-1-2-1-15,3-3 1 0,-3 1-1 16,0-2 1-16,2 0 0 16,-3-7-1-16,2 2 2 15,-3-2-2-15,1-2 2 16,-1 2-2-16,-2 0 1 15,0 0-1-15,-6 3 0 16,0 1 1-16,-4 1-2 16,1 0 1-16,-2-1-1 15,-2 0 1-15,-1-6 0 16,-2 4 0-16,-4-2 0 15,5 1 0-15,-4-3 0 16,0 2 0-16,-1 1-1 16,3 4 1-16,-2-4 0 0,1 5 0 15,2-1 0-15,0 4 0 16,3-2-1-16,2 0 1 15,3 2 3-15,4-2-3 16,0 2 0-16,-1-1 0 16,5-1 1-16,2 2-1 15,1-2 1-15,-1 3-1 16,4-2-1-16,-2 3 1 15,1 1 0-15,0 0 0 16,2 1 0-16,0 2 0 16,-1-2 0-16,3 5 0 15,-1 0 0-15,4 1 0 16,0 1 0-16,4 1 0 15,2 2 0-15,4 0 0 16,0 0 0-16,10 10 0 0,-9-15 0 16,9 15 0-16,-5-13 0 15,5 13 0-15,0 0 0 16,0 0 0-16,0 0-1 15,0 0 1-15,0 0-1 16,0 0-2-16,0 0-6 16,12 11-22-16,-12-11-7 15,8 11-1-15,-8-11-2 16</inkml:trace>
  <inkml:trace contextRef="#ctx0" brushRef="#br0" timeOffset="153309.7689">8743 11709 61 0,'0'0'36'16,"0"0"0"-16,10-3-1 16,-10 3-29-16,0 0-2 15,0 0 0-15,0 0-1 16,10 2 1-16,-10-2-1 15,12 13 0-15,-9 3-1 16,-2 6 1-16,-2 11-1 16,-1 6-1-16,-6 9 1 15,-2 1-1-15,0 1 0 16,0-5 0-16,-2-6 0 0,6-11-1 15,2-12 1 1,4-16 0-16,5-11-1 0,3-16 1 16,4-8-1-16,0-8 1 15,-1-6-1-15,0-7 1 16,-1 1 2-16,-2-1-2 15,-2 6 3-15,2 9-3 16,-3 5 1-16,-2 8-1 16,3 11 3-16,1 5-3 15,4 10 0-15,7 7 0 16,6 3 0-16,9-1-1 15,7 4 3-15,12-4-3 16,7 5 1-16,5-7-1 16,1 5 1-16,1-6-3 0,-5-2-3 15,1 15-10 1,-26-17-9-16,5 18-14 0,-21-12-5 15,-6 3-1-15,-14-9 0 16</inkml:trace>
  <inkml:trace contextRef="#ctx0" brushRef="#br0" timeOffset="153451.777">9531 11603 105 0,'-9'13'44'16,"-13"-3"-9"-16,0-9-13 15,4 6-51-15,0-17-14 16,18 10 1-16,-13-21-4 15</inkml:trace>
  <inkml:trace contextRef="#ctx0" brushRef="#br0" timeOffset="154679.8472">9784 11872 63 0,'-17'7'39'16,"17"-7"-1"-16,0 0-4 16,0 0-18-16,0 0-9 0,12 0-2 15,1 2 1-15,11 2-2 16,5-1 0-16,10 1-2 15,8-4 0-15,4-1-1 16,7 0-4-16,-10-13-18 16,15 9-19-16,-13-6 0 15,-3 5-2-15,-12-6 0 16</inkml:trace>
  <inkml:trace contextRef="#ctx0" brushRef="#br0" timeOffset="155237.8791">10509 11736 78 0,'11'-2'39'0,"2"-7"0"15,7 3 3-15,3-3-38 16,1 0 2-16,-1 1-3 16,3 7 1-16,-3 2-2 15,-4 7-1-15,-2 5 0 16,-4 6-2-16,-6 7 1 0,-3 6-1 15,-4 8 1-15,3 0-2 16,-6 2 3-16,3 2-1 16,4-2 0-16,5-6 0 15,3-6 0-15,5-7 0 16,6-12 1-16,5-15-1 15,1-6 0-15,1-13 1 16,-3-11 0-16,-2-7 0 16,-6-5 1-16,-7-4-1 15,-2 1 0-15,-6-1 3 16,0 3-3-16,2 5 0 15,2 7 0-15,3 3 0 16,11 11-2-16,4-1-2 0,16 17-12 16,-11-11-14-16,22 18-8 15,-7-6-4-15,8 8-2 16,1-3 0-16</inkml:trace>
  <inkml:trace contextRef="#ctx0" brushRef="#br0" timeOffset="155672.904">11293 12013 86 0,'13'9'38'16,"-13"-9"0"-16,4 34-6 16,-8-8-28-16,-2 6-1 0,-3 5-1 15,2 4 1-15,-1 0-2 16,3-3 0-16,5-6-3 15,1-15-8-15,17-3-27 16,-6-17-2-16,14-9 0 16,-4-16-1-16</inkml:trace>
  <inkml:trace contextRef="#ctx0" brushRef="#br0" timeOffset="155856.9145">11383 11960 88 0,'-16'4'40'16,"29"-2"0"-16,3-9 0 15,8-2-36-15,15-5-2 0,6-1-2 16,6 3-4-16,-10-10-15 16,8 16-19-16,-14-2-2 15,-6 14 0-15,-18 0 0 16</inkml:trace>
  <inkml:trace contextRef="#ctx0" brushRef="#br0" timeOffset="156023.9241">11479 12138 76 0,'-23'9'37'0,"13"-3"0"15,10-6 0-15,0 0-34 16,24-17-1-16,6 7 0 16,5 2-1-16,7-2-1 15,4 7-4-15,-10-5-32 0,7 5 0 16,-13 2-3-16,-5 9 2 15</inkml:trace>
  <inkml:trace contextRef="#ctx0" brushRef="#br0" timeOffset="156189.9336">11511 12347 95 0,'-11'21'43'0,"11"-21"-2"16,26-3 0-16,21-14-38 16,15-11-3-16,20 5-14 15,-10-21-10-15,20 16-14 16,-19-7-4-16,-2 13-1 15,-14 2 0-15</inkml:trace>
  <inkml:trace contextRef="#ctx0" brushRef="#br2" timeOffset="160768.1955">8177 14683 8 0,'0'0'16'16,"0"0"-9"-16,0 0 2 15,0 0 2-15,0 0 3 16,0 0-1-16,-12-9 2 16,12 9-2-16,0 0-1 15,0 0-4-15,0 0-3 16,0 0-2-16,0 0 1 15,-2 12-1-15,2-12 1 16,0 0 0-16,0 12 0 16,0-12 1-16,0 0-1 15,0 0 0-15,0 0 0 16,0 0 0-16,0-16-2 15,1 2 0-15,-1-2 0 16,2-6 0-16,0-6-1 16,-2-4 1-16,1-3-1 0,1-5 0 15,-2-4-1-15,0-5 1 16,0-2-1-16,1-4 0 15,2-2 0-15,-1 1 0 16,1 0 0-16,-2 1 0 16,4-2 1-16,-4 3-1 15,4 2 1-15,1-2 0 16,-2-1-1-16,1-3 1 15,2-3-1-15,-1 1 1 16,3-1-1-16,1 1 0 16,0 0 0-16,-2 1 0 15,1 6 0-15,-4 0 0 16,-5 5 0-16,-1 1 1 15,-6 4-1-15,1-3 0 0,-3 1 1 16,2-2-1-16,-2-2 0 16,5-3 1-16,3-2-1 15,3 0 0-15,1-3 0 16,4 1 0-16,-1-2 0 15,2 4 1-15,0 2 0 16,-3 2 0-16,-3 3-1 16,0 1 2-16,-7 0-2 15,-3 2 2-15,2 0-2 16,-4-3 0-16,1 1 1 15,0-2-1-15,6-2 1 16,2 0-1-16,5-2 0 16,4-1 0-16,4-1 0 0,2 2 1 15,0 1 0-15,1 2-1 16,-3 3 1-16,-3 6 0 15,-7 5-1-15,-3 5 1 16,-5 7 0-16,-3 2-1 16,-2 5 1-16,-3 1-1 15,4-3 1-15,2 0-1 16,2-4 0-16,1 0 0 15,7-1 0-15,0 0 0 16,0 3 0-16,2 3 0 16,-1 7 0-16,-3 10-1 15,0 0 0-15,0 0-2 16,-11 26-3-16,-6-15-23 15,14 16-8-15,-9-7 0 0,10 6-3 16</inkml:trace>
  <inkml:trace contextRef="#ctx0" brushRef="#br2" timeOffset="161797.2543">8314 14486 42 0,'-4'9'34'0,"4"-9"0"16,-2 17-3-16,2-17-26 15,0 0-1-15,-5 11 1 16,5-11 0-16,0 0 0 15,0 0 1-15,0 0-2 16,6-19 0-16,-7-4-1 16,5-6 0-16,1-8 0 15,3-9-2-15,-1-9 1 16,2-3-2-16,1-6 1 15,4-7 0-15,-1-2-1 0,-2-1 1 16,-2-2 0-16,0 1 0 16,-7-1 0-16,1-3 0 15,-5 0-1-15,-4 5 1 16,4-2-1-16,-4 1 0 15,1 1 0-15,4 0 1 16,4 2-1-16,3 1 1 16,1 0 0-16,2-1-1 15,3 0 1-15,-3-2 0 16,-2 2-1-16,-1 1 0 15,-5-1 1-15,-3 5 0 16,-3 2 0-16,0 7 0 16,-4-1 0-16,1 6 0 15,1 0 0-15,6 0 0 0,1-1 0 16,5-3-1-16,5 0 0 15,3-3 0-15,3 0 1 16,0 2 1-16,1 3-2 16,-1 4 1-16,-6 6 0 15,0 6 0-15,-8 4 0 16,-6 6 0-16,-1 4 0 15,-4 4-2-15,-3 4 1 16,-2 1 0-16,3 2 0 16,3 3 0-16,8 11 0 15,-9-17-1-15,9 17-1 16,0 0-1-16,0 0-2 15,2-15-12-15,-2 15-21 16,3 12-1-16,-3 4 0 16,-10 0 0-16</inkml:trace>
  <inkml:trace contextRef="#ctx0" brushRef="#br2" timeOffset="162402.2889">7919 13234 30 0,'0'0'34'0,"-21"8"3"16,21-8-4-16,-21 0-19 15,21 0-2-15,0 0-2 16,0 0-2-16,10-21-1 15,6 4-1-15,8-13-1 16,7-5 0-16,8-13-1 16,12-8 0-16,5-12-1 0,6-1-1 15,6 0 0-15,0 3-1 16,-4 6 0-16,-8 8 0 15,-5 13 0-15,-8 12-1 16,-9 14 0-16,-11 13 1 16,-8 15-1-16,-3 12 0 15,-3 14 1-15,-2 11-1 16,4 9 1-16,0 6-1 15,3 5 0-15,1 0 0 16,2-2 0-16,3-9 0 16,0-7-1-16,0-11-3 15,5 2-12-15,-11-25-24 16,5-3-1-16,-19-17 0 15,24 2-1-15</inkml:trace>
  <inkml:trace contextRef="#ctx0" brushRef="#br2" timeOffset="163427.3476">4446 13077 77 0,'1'-22'37'15,"-4"-6"1"-15,10 9-13 16,2-16-21-16,3-2-1 15,3-3 0-15,10 3 0 16,-4 0 1-16,6 6-1 16,0 4 0-16,1 9-1 15,-4 7 0-15,2 9-1 16,-7 4 1-16,-3 13-1 15,-4 10 0-15,-3 6 0 16,-1 8-1-16,-5 7 0 16,-1 7 0-16,-2 9 0 0,5 5-1 15,-1 2 1-15,7 1-1 16,3-4 1-16,8-3-1 15,2-9 1-15,10-14 0 16,3-14 0-16,3-19 1 16,3-15 0-16,-2-19 0 15,0-18 0-15,-4-14 2 16,-8-9-1-16,-5-7 0 15,-7-2 0-15,-9 0 0 16,-6 4-1-16,-4 4 1 16,1 10-2-16,-1 8 0 15,8 10 0-15,11 6-2 16,8 8-2-16,25 15-18 15,2-11-18-15,26 8-2 0,1-5 0 16,18 7-1-16</inkml:trace>
  <inkml:trace contextRef="#ctx0" brushRef="#br2" timeOffset="164081.385">5382 13291 37 0,'12'-8'36'0,"-7"-5"3"0,-5 13-2 15,5-12-18-15,-5 12-11 16,-8 14-1-16,-1 6-1 15,-9 3-1-15,3 10-1 16,-5 1-2-16,3 4 1 16,3-7-2-16,9-1 1 15,11-9-1-15,13-13 0 16,15-10 0-16,11-12-1 15,6-2 0-15,2 0 0 16,-1-1 1-16,-7 7-1 16,-10 10 1-16,-16 13-1 15,-16 16 1-15,-21 9 0 16,-12 8-1-16,-8 0 1 15,-7 1-1-15,2-6-1 0,0-7-2 16,6-23-10-16,20-3-25 16,0-27-2-16,25-3-2 15,3-20 1-15</inkml:trace>
  <inkml:trace contextRef="#ctx0" brushRef="#br2" timeOffset="164471.4073">5839 13518 49 0,'-3'20'39'16,"-4"-10"-1"-16,8 5-1 15,-1-15-14-15,14-8-21 0,2-1-1 16,11-8-6-16,19 6-31 16,-3-6-1-16,9 3-1 15,0-7 0-15</inkml:trace>
  <inkml:trace contextRef="#ctx0" brushRef="#br2" timeOffset="164773.4245">6358 13237 70 0,'-6'-17'40'0,"6"17"-1"16,0 0 1-16,-4 19-35 16,-4-1-2-16,3 9-1 15,0 8-1-15,3 12 1 16,-3 2-2-16,0 6 1 15,2 0-2-15,2-6-3 16,12 1-32-16,-10-21-2 16,10-7-1-16,-11-22-2 15</inkml:trace>
  <inkml:trace contextRef="#ctx0" brushRef="#br2" timeOffset="164974.436">6388 13239 55 0,'-14'-14'41'15,"14"14"-3"-15,3-11 2 16,14 9-17-16,4-15-22 16,8 1 1-16,4-4-1 15,5 0-1-15,-1 7-3 16,-8-6-25-16,3 16-11 15,-11-1 1-15,-4 15-2 16</inkml:trace>
  <inkml:trace contextRef="#ctx0" brushRef="#br2" timeOffset="165162.4468">6429 13382 69 0,'-26'19'40'0,"15"3"-2"16,-1-13 1-16,20 2-33 15,8-18-3-15,15-10-2 16,8-2-1-16,6-4-2 15,6 4-3-15,-5-12-11 16,5 18-22-16,-17 1 0 16,-5 16-2-16,-29-4 2 15</inkml:trace>
  <inkml:trace contextRef="#ctx0" brushRef="#br2" timeOffset="165313.4554">6521 13586 60 0,'-22'23'40'0,"22"4"1"0,0-27 1 15,32 6-23-15,1-27-14 16,15-4-2-16,5-7-2 15,2-14-16-15,12 18-23 16,-20-15-1-16,7 20-3 16,-15 1 2-16</inkml:trace>
  <inkml:trace contextRef="#ctx0" brushRef="#br2" timeOffset="165440.4627">7043 13642 85 0,'-5'10'39'0,"5"-10"-9"16,-14-15-28-16,10-4-40 15,-6-14-4-15,10 3 1 0</inkml:trace>
  <inkml:trace contextRef="#ctx0" brushRef="#br2" timeOffset="864457.4442">2851 2881 22 0,'3'-17'26'0,"0"5"1"16,-7-2 2-16,-4-6-17 16,8 20-3-16,-18-27 0 15,18 27 0-15,-30-30-1 0,16 13-1 16,-11-4 0-16,6 4 1 15,-9-4-1-15,4 4-2 16,-7-1-1-16,2 8 0 16,-9 0-1-16,-1 15-1 15,-5 6 0-15,-1 8-1 16,-6 4 0-16,-2 8-1 15,-1 1 1-15,1 3-1 16,4 0 1-16,3-5-1 16,11-4 1-16,7-5-1 15,7-3 1-15,10-3-1 16,11-15-1-16,6 15 1 15,7-14-1-15,0-2 0 16,3-1 0-16,-1-6 1 0,-3-5-1 16,-7-2 1-16,-10-3 1 15,-12 0-1-15,-12 1 1 16,-13 7 0-16,-14 4 0 15,-15 11 0-15,-6 6-1 16,-11 11 1-16,0 13-1 16,-4 10 1-16,2 8-1 15,5 8 0-15,6 5 0 16,9 2-1-16,5 1 1 15,7 0-1-15,10-2 1 16,6-5-2-16,14-1 2 16,7-9-1-16,8 1 0 15,12-9 1-15,10-4 0 16,5-9 0-16,6-6-1 15,1-10 1-15,0-7 0 0,1-4 0 16,-6-4 1-16,-16 0-1 16,9-9 1-16,-9 9-1 15,-29-8 0-15,-1 12 1 16,-8 8-1-16,-7 10 0 15,-6 12 0-15,-6 14-1 16,-5 15 2-16,5 14-2 16,1 12 1-16,3 11 0 15,4 9 0-15,6 2-1 16,6-2 1-16,13-4 0 15,13-9 0-15,11-9-1 16,14-12 1-16,15-17-1 0,8-14 1 16,15-13-1-16,5-11 0 15,8-9 1-15,-1-8-1 16,-1-7 0-16,-3-4 1 15,-13 0 0-15,-9 1 1 16,-9 1-1-16,-13 3 0 16,-16 3 0-16,0 0 0 15,-17 13 1-15,-5 3-1 16,-2 6 0-16,-4 5 0 15,5 11 0-15,4 6 0 16,6 6 0-16,11 5 0 16,9-1 0-16,12 4 0 15,10-4 0-15,9-3 1 16,8-6-1-16,6-8 1 15,6-8-1-15,8-13 1 0,3-7 1 16,4-18-3-16,0-10 1 16,5-8-1-16,1-7 0 15,-1-4 0-15,-3 1 0 16,-9 4 0-16,-7 5-1 15,-11 13 3-15,-9 11-1 16,-12 11 0-16,-13 10 0 16,-9 7 0-16,-2 11 0 15,-1 4 2-15,-1 0-2 16,7 0 2-16,6-3-2 15,13-4 1-15,8-6 0 16,12-6 0-16,12-8-1 16,14-6 0-16,10-9 0 15,8-2 0-15,0-7 0 0,4-3-3 16,0-9 4-16,-3 0-3 15,-5-3 1-15,-7-2-1 16,-6 3 1-16,-12 2-1 16,-7 1 2-16,-7 6 0 15,-9 10-1-15,-8 9 1 16,-6 10 1-16,-6 14 1 15,-5 9-1-15,0 14 1 16,-3 9-1-16,2 8 1 16,1 6-1-16,8-2 0 15,1-7 0-15,14-8-2 16,7-12 0-16,14-16 1 15,9-13-1-15,12-22 1 16,12-12 0-16,6-13 0 16,4-10-1-16,-2-6 1 0,0-1 0 15,-5 1 0-15,-6 4 0 16,-17 8 0-16,-7 9 0 15,-13 11 0-15,-8 7 0 16,-11 13 0-16,-7 5 0 16,-11 10 1-16,-2 5-1 15,-2 4 0-15,-1 5 0 16,0 3 0-16,7-3 0 15,8-2 0-15,9-6 0 16,6-6-1-16,14-10 1 16,7-12 0-16,15-12 0 15,10-11 0-15,4-7-1 16,7-10-1-16,3-2 4 0,-6-6-4 15,-2 1 1-15,-8 5 0 16,-6 8 0-16,-15 7-1 16,-11 9 2-16,-8 9 0 15,-11 12-2-15,-3 10 3 16,-4 10-1-16,-2 3 2 15,0 6-1-15,3 3 1 16,6 1-1-16,8-3 0 16,7-5 0-16,6-4 1 15,9-8-2-15,8-5 0 16,4-9 0-16,9-9-2 15,6-8 4-15,3-13-4 16,6-5 1-16,0-12 0 16,4 0 1-16,-10-4-2 0,-2 1 2 15,-8 3 0-15,-11 8-2 16,-15 11 3-16,-14 10-1 15,-14 14 0-15,-10 12 0 16,-14 13 0-16,-7 8 1 16,-7 10-2-16,-1 4 4 15,-2 0-4-15,4-1 3 16,8-4-2-16,6-7 2 15,16-7-2-15,11-8 1 16,15-12-1-16,12-7 0 16,11-8 0-16,10-6-2 15,5-6 3-15,0-1-3 16,2-5 2-16,-5 0-2 15,-3-2 3-15,-4-2-3 0,-7 4 2 16,-7 2 0-16,-8 5 0 16,-7 3 1-16,-9 10-1 15,-9 8 0-15,-7 11 0 16,-12 12 0-16,-6 9 0 15,-6 11 0-15,-1 5 0 16,0 4 3-16,7 0-4 16,10-8 4-16,14-7-3 15,12-13 2-15,18-14-2 16,18-20 2-16,20-14-1 15,11-14-4-15,11-8 4 16,5-8-3-16,0-2 3 16,-5 3-4-16,-4 5 4 15,-14 11-3-15,-15 13 2 0,-14 10 0 16,-14 13 0-16,-13 15 0 15,-14 7 0-15,-7 10 0 16,-5 4 0-16,-3 0 0 16,1 1 0-16,6-6 0 15,7-4 0-15,13-8 0 16,10-10-1-16,12-8 1 15,13-9 0-15,14-11 0 16,7-6 1-16,6-8-1 16,4-1 0-16,-3-2 0 15,-4 1 0-15,-5 2 0 16,-11 6 0-16,-13 8 1 15,-11 10-1-15,-13 8 0 16,-13 15 0-16,-11 9 1 16,-9 8-2-16,-5 8 2 0,-7 6-1 15,0 4 0-15,0 1 0 16,3-2 0-16,9-2 0 15,7-7 0-15,9-3 0 16,8-12 0-16,9-8 0 16,7-10 0-16,6-12 0 15,4-8 1-15,4-15-1 16,0-4 1-16,-2-9-1 15,-2-4 1-15,-6 4 0 16,-7 0-1-16,-13 8 0 16,-5 6 1-16,-18 13-1 15,-15 19 0-15,0 0 0 0,-14 1 0 16,-6 16 0-1,-4 8 1-15,3 1-2 0,5 4 2 16,10 0-2-16,8-5 1 16,17-3 0-16,13-6 0 15,20-10-1-15,14-9 1 16,17-9 0-16,13-11 0 15,13-8 1-15,11-6-1 16,4-3 0-16,4-2 1 16,-7 2-1-16,-3 5 0 15,-9 3 1-15,-12 10-1 16,-11 8 0-16,-16 6 0 15,-12 8 0-15,-13 9 0 16,-8 6 0-16,-8 7 0 16,-6 6 0-16,1 1 0 15,1 3 0-15,4-3 0 0,7 0 0 16,9-6 0-16,10-8 0 15,8-6 0-15,9-11 0 16,10-11 0-16,5-11 0 16,3-6 0-16,1-7 0 15,-5-2 0-15,-1-6-1 16,-10 2 2-16,-9 6-2 15,-11 7 1-15,-15 4-2 16,-7 8 3-16,-14 13-2 16,-8 7 0-16,-9 8 3 15,-6 12-3-15,-6 4 3 16,2 4-3-16,1 3 3 15,5 2-2-15,7-5 1 0,10-7-1 16,10-9 0-16,13-14 0 16,17-17 0-16,8-9 1 15,14-18-2-15,4-15 2 16,5-10-2-16,-3-11 1 15,-4-3-1-15,-10-2 2 16,-14 1-2-16,-13 7 0 16,-18 7 2-16,-15 9-1 15,-20 15 1-15,-11 12-1 16,-16 11 0-16,-6 13 1 15,-7 11-1-15,-4 8 0 16,2 3 1-16,2 4-1 16,10-1 0-16,9-2 0 15,11-5-1-15,10-7 1 0,11-1 0 16,15-30 0-16,11-2 0 15,5-11 1-15,9-11 0 16,-2-14 0-16,1-8 0 16,-2-9-1-16,-7-2 1 15,-6-3 0-15,-11 4-2 16,-8 0 2-16,-14 10-2 15,-10 11 1-15,-12 8 0 16,-14 11 0-16,-11 14 0 16,-7 12 1-16,-8 10-1 15,-2 11 0-15,1 8 1 16,1 3-2-16,10 3 2 15,12 1-2-15,9-5 1 16,15-2 0-16,15-7 0 16,10-2 0-16,9-22 0 0,8-5 0 15,5-11 0-15,-3-9 0 16,3-10 1-16,-11-7-1 15,-10-5 0-15,-15-6 0 16,-19 3 1-16,-13 3-1 16,-19 9 0-16,-19 6 0 15,-14 11 0-15,-6 9 0 16,-11 12 1-16,2 11-1 15,-3 9 0-15,6 7 0 16,5 6 1-16,8 11 1 16,8 1-2-16,9 1 0 15,11-2 1-15,9-4-1 16,9-4 0-16,11-10 0 15,6-11 0-15,6-11 0 0,1-14-1 16,5-9 0-16,-7-9 0 16,-3-5 0-16,-15-7 1 15,-11 10-1-15,-16 6 0 16,-15 11 1-16,-13 17 0 15,-20 14 0-15,-13 20 1 16,-14 19 0-16,-3 13 0 16,-2 16 1-16,2 8-2 15,6 2 2-15,7-1-2 16,20-5 2-16,19-12-2 15,20-5 0-15,20-17 0 16,17-16-1-16,18-17 1 16,14-15-1-16,11-16 1 15,7-9-1-15,1-12 2 0,-6-5-2 16,-10-6 1-16,-7 1-1 15,-16 4 1-15,-16 9-1 16,-16 13 1-16,-19 15 0 16,-19 14 0-16,-14 15 1 15,-12 13-1-15,-11 15 2 16,-7 11-2-16,-1 4 1 15,0 7-1-15,13-3 1 16,7 2-1-16,13-5 0 16,15-12 0-16,13-9-1 15,19-14 1-15,17-15-1 16,10-12 1-16,8-20-2 15,8-13 2-15,4-12-2 0,-3-11 1 16,-7-5 0-16,-7-4 1 16,-12 7 0-16,-12 6 0 15,-15 10 0-15,-15 18 1 16,-13 16 0-16,-13 19 0 15,-10 11 0-15,-3 20 0 16,-7 14 1-16,-3 11 0 16,1 4 0-16,9 3-2 15,6-4 2-15,14-9-1 16,18-7 0-16,16-12-1 15,16-19 0-15,18-14 0 16,12-15-1-16,13-17 1 16,7-13 0-16,4-7-1 15,-4-8 0-15,-7-1 1 0,-8 2 0 16,-15 6 0-16,-13 11 0 15,-21 16 0-15,-16 15 0 16,-20 18 1-16,-11 16 0 16,-16 13-1-16,-13 16 1 15,1 11-1-15,-4 9 0 16,8 1 0-16,10 1 0 15,8-4 0-15,18-6-1 16,16-8 1-16,18-14-1 16,12-14 0-16,16-13 1 15,9-15-1-15,7-14 1 16,4-12-1-16,4-16 1 15,-1-5 0-15,-6-9 0 16,-3 0 0-16,-11 2 1 16,-12 3-1-16,-13 9 1 0,-18 15-1 15,-11 15 1-15,-13 16 0 16,-9 12-1-16,-10 13 1 15,-3 13-1-15,-2 7 0 16,6 5 0-16,12-1 0 16,12-3-1-16,16-9 1 15,14-6 0-15,21-11 0 16,10-11 0-16,16-18-1 15,9-13 1-15,2-17 0 16,3-15 0-16,-8-11 0 16,-8-11 1-16,-18-1 1 15,-16 4-2-15,-21 10 1 16,-16 22 1-16,-23 27 0 15,-13 25-3-15,-7 37-7 0,-15 8-15 16,27 38-16-16,0-6-2 16,20 7-3-16,8-13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6T00:58:18.19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1704 1340 49 0,'8'-21'36'16,"1"3"-2"-16,0 6 0 16,2 2-11-16,-1 16-19 15,-6 9-3-15,0 9 1 16,-7 16 0-16,-2 17-1 15,-6 12 1-15,-1 8-1 16,-1 11 0-16,1-1-2 16,1-2 0-16,3-14-32 15,13-6-1-15,4-22-1 16,13-11-2-16</inkml:trace>
  <inkml:trace contextRef="#ctx0" brushRef="#br0" timeOffset="234.0134">1346 1160 101 0,'-33'-16'40'0,"14"4"1"15,19 12-3-15,0 0-35 16,0 0-3-16,51-17 2 15,-51 17-2-15,82-20 1 16,-27 12-4-16,6 0-4 16,0-4-20-16,9 0-13 15,3 3 3-15,1-3-2 16,1 2 0-16</inkml:trace>
  <inkml:trace contextRef="#ctx0" brushRef="#br0" timeOffset="617.0353">2428 943 82 0,'56'-2'39'15,"-56"2"-1"-15,0 23 1 16,-4 9-36-16,-5 18 2 16,-5 14-2-16,-3 16 0 15,-2 9 0-15,-2 8-1 16,-2 1 1-16,3-8-1 15,-2-11 0-15,3-8-1 16,6-14 0-16,2-15 0 16,11-20 0-16,0-22 0 15,26-3 0-15,0-20 0 0,7-10-1 16,0-10 1-16,3-9 0 15,0-2 0-15,1 7-1 16,-7 6 1-16,-8 10-2 16,-1 12 2-16,-6 18-1 15,-7 14-1-15,-3 16 1 16,-2 13-1-16,0 3 1 15,0 5-1-15,5 1-1 16,4-2-4-16,10 5-9 16,2-20-26-16,15-1 1 15,-4-19 0-15,12-6-2 16</inkml:trace>
  <inkml:trace contextRef="#ctx0" brushRef="#br0" timeOffset="957.0547">3029 1617 85 0,'0'0'37'0,"0"12"0"16,0-12 1-16,24 19-35 16,-4-11 1-16,15-5-1 15,4-8 0-15,4-8 1 16,9-11-2-16,0-6 2 15,-2-6-3-15,-6-7 1 16,-10-2-1-16,-16 3 1 16,-14 6-1-16,-17 8 0 15,-17 17-1-15,-15 11 1 16,-11 16 0-16,-5 16-1 15,-1 14 1-15,1 15 0 0,10 4 0 16,11 2-1-16,24-6 2 16,16-7-4-16,30-11-2 15,12-20-33-15,38-5-5 16,10-15 2-16,23-4-2 15</inkml:trace>
  <inkml:trace contextRef="#ctx0" brushRef="#br0" timeOffset="1495.0855">3922 1662 90 0,'9'-23'38'16,"8"-7"0"-16,14 5 1 15,4-2-37-15,3 0 2 16,5-2-1-16,2 7-1 16,-1 4 0-16,-5 5 0 15,-8 9 0-15,-4 5 0 16,-8 8-1-16,-10 13 0 15,-7 7-1-15,-6 10 0 0,-6 4 1 16,-2 7-1-16,0 7 0 16,0 4-1-16,8-2 1 15,6-6-1-15,10-6 1 16,7-9 0-16,9-12 1 15,10-13-1-15,5-16 1 16,11-18 1-16,-2-14 0 16,2-15 1-16,-4-12-2 15,-1-9 3-15,-11 0-3 16,-7-1 2-16,-10 9-3 15,-8 4 1-15,-6 14-1 16,-8 9 0-16,-3 14-1 16,-1 12-1-16,5 10-3 15,0 0-4-15,24 10-29 0,-11-1-1 16,19 7-1-16,-4-2-1 15</inkml:trace>
  <inkml:trace contextRef="#ctx0" brushRef="#br0" timeOffset="1863.1066">5035 1613 102 0,'-19'24'38'15,"1"-7"0"-15,23-1-2 16,8-12-33-16,13-5 0 15,15-8-1-15,6-5 1 16,9-7-1-16,1-5 1 16,-4-2-1-16,-7-2 0 0,-12-1-1 15,-12 3 1-15,-15 1-1 16,-19 7 0-16,-13 11 0 15,-15 5-1-15,-11 10 1 16,-9 15-1-16,-1 14 1 16,2 11-1-16,4 7 0 15,12 6-1-15,14-5 2 16,20 0-2-16,27-13 2 15,19-15-3-15,25-18 0 16,24-17-4-16,24-13-16 16,-1-30-15-16,17-2-3 15,-10-21 1-15,1-6-1 0</inkml:trace>
  <inkml:trace contextRef="#ctx0" brushRef="#br0" timeOffset="2043.1169">6037 1107 109 0,'0'0'41'0,"-4"-55"1"16,-25 52-1-16,-13 28-32 15,-6 22-8-15,0 37 2 16,-3 14-3-16,14 4-1 16,11-4-1-16,26-20-3 15,19-9-4-15,-1-22-29 16,28-10-2-16,0-21 0 15,20-11 0-15</inkml:trace>
  <inkml:trace contextRef="#ctx0" brushRef="#br0" timeOffset="2345.1341">6395 1411 110 0,'25'-33'40'0,"-23"3"0"15,0 20-2-15,-20 3-29 16,1 12-3-16,-12 13-2 16,-1 11 0-16,-8 10-2 15,7 6 0-15,-2 7-2 16,15 3 0-16,6-3 0 15,17-6 0-15,11-9 0 16,13-9 0-16,12-16 0 16,4-11 0-16,6-13 0 15,-1-14 0-15,-2-10 0 16,-7-8 0-16,-10-6 0 15,-5-8 0-15,-8 1 0 0,-9 1 0 16,-4 11-5-16,-10 4-3 16,10 13-13-16,-19 4-18 15,14 24-2-15,0 0 2 16,13 8-2-16</inkml:trace>
  <inkml:trace contextRef="#ctx0" brushRef="#br0" timeOffset="2627.1503">7139 1324 108 0,'-14'-6'40'15,"-23"1"1"-15,2 15-1 0,-22 1-32 16,10 8-3-16,-2 1-2 15,3 7 0-15,8 5-1 16,9 3-1-16,13 1-1 16,16-2 0-16,17-5-1 15,12-7-2-15,18-7-1 16,6-11-2-16,19-8-16 15,-4-18-18-15,8-2 1 16,-10-14 0-16,5-2-1 16</inkml:trace>
  <inkml:trace contextRef="#ctx0" brushRef="#br0" timeOffset="2765.1582">7459 1327 96 0,'0'0'38'0,"-14"20"3"16,2 12-1-16,-19 0-18 16,8 15-20-16,-4 2 1 0,10 3-3 15,3-6 1-15,7-7-3 16,14-6-5-16,-5-23-26 15,29-6-7-15,-7-25 2 16,18-5-4-16</inkml:trace>
  <inkml:trace contextRef="#ctx0" brushRef="#br0" timeOffset="2915.1667">7544 1114 117 0,'0'0'37'0,"-23"-60"2"0,23 60-8 16,-15-54-68-1,15 54-4-15,5-49 0 0,-5 49 0 16</inkml:trace>
  <inkml:trace contextRef="#ctx0" brushRef="#br0" timeOffset="3125.1787">7848 800 110 0,'83'-24'43'0,"-83"24"0"16,71-13 0-16,-71 13-39 15,0 0 0-15,0 0-1 16,46 74 0-16,-69 5-1 15,-5 15-2-15,-13 5 0 16,9 7 0-16,3-3-3 16,11-10-2-16,11-12-13 15,3-35-22-15,18-10-1 0,-9-22 0 16,12-11-1-16</inkml:trace>
  <inkml:trace contextRef="#ctx0" brushRef="#br0" timeOffset="3321.19">7939 1213 101 0,'-18'4'40'0,"6"13"0"16,-5 1-1-16,15 9-25 15,11-14-14-15,12-5-1 16,8-5-4-16,7-11-4 16,16 1-17-16,-5-13-12 0,15 1-1 15,-62 19-1-15,54-28 1 16</inkml:trace>
  <inkml:trace contextRef="#ctx0" brushRef="#br0" timeOffset="3726.2131">8358 1159 119 0,'11'7'39'0,"-6"11"2"15,-13 10-8-15,-5 7-28 16,-2 10-1-16,-5-4-2 15,6-2 0-15,5-1 0 16,8-4-1-16,10-10-1 16,6-10 0-16,8-8 1 15,11-11-1-15,2-10 1 16,3-9-1-16,4-10 1 15,-2-7-1-15,-41 41 1 0,43-45-1 16,-43 45 1-16,32-42 1 16,-4 11-2-16,-12 20 0 15,-16 11 0-15,-7 42 0 16,-20 19 0-16,-14 21 0 15,-13 24 0-15,-6 13 0 16,-5 0 0-16,2-1 0 16,-1-16 0-16,7-5-2 15,6-25 2-15,9-15-1 16,3-25 1-16,8-19 0 15,4-17 0-15,10-22 0 16,6-21-1-16,15-21 0 16,9-8-3-16,10-12-1 15,22 7-13-15,-8-7-17 16,21 14-7-16,-3 2 1 0,24 23-2 15</inkml:trace>
  <inkml:trace contextRef="#ctx0" brushRef="#br0" timeOffset="4305.2462">9569 1294 90 0,'38'-19'37'16,"-10"-1"2"-16,-1 7-1 15,-17-4-31-15,1-2-2 16,-11 5 0-16,0 14-1 16,-16-1 0-16,-2 14-1 15,-1 9-1-15,-1 7 0 16,-3 6-1-16,5 3 0 0,4 3-1 15,12 1 1-15,8-2 0 16,12-8-1-16,15-10 1 16,11-9-1-16,11-10 1 15,6-8 0-15,4-10 0 16,-6-11 0-16,-8-9 0 15,-14-7 0-15,-12-2 0 16,-16-2-1-16,-9 46 1 16,0 0-1-16,-29-63 0 15,16 44-2-15,-21-11 0 16,-1 9-1-16,11 7-4 15,24 14-12-15,0 0-20 16,-4-18-2-16,39 17 0 16,23 3 0-16</inkml:trace>
  <inkml:trace contextRef="#ctx0" brushRef="#br0" timeOffset="4563.261">10731 988 80 0,'0'0'40'16,"57"-70"1"-16,-57 70 2 15,21-66-21-15,-21 66-18 16,-16-47-1-16,16 47 1 16,-62-13 0-16,12 32-1 15,-38 26-3-15,0 27 2 16,3 26-2-16,14 22 0 15,13 7-3-15,26-10-4 16,22-23-18-16,6-34-15 0,14-16 0 16,-6-28-1-16,9-14 0 15</inkml:trace>
  <inkml:trace contextRef="#ctx0" brushRef="#br0" timeOffset="4714.2696">10197 1262 124 0,'0'0'44'15,"-22"-51"-1"-15,22 51 1 16,0 0-44-16,7-58 0 15,-7 58 0-15,0 0-8 16,72-41-20-16,-72 41-14 16,87-8-2-16,-8 9 0 15,48 14-3-15</inkml:trace>
  <inkml:trace contextRef="#ctx0" brushRef="#br0" timeOffset="8043.4601">11302 1025 89 0,'0'0'36'15,"0"0"-2"-15,25-48-8 0,-25 48-23 16,0 0-1-16,0 0 1 15,0 0 0-15,18-12 1 16,-10 54-2-16,-11 18 1 16,-7 13-1-16,-3 12 0 15,-4 6-2-15,0 1 1 16,1-10-1-16,4-19-6 15,12-13-31-15,-2-24 1 16,15-18-1-16,5-20-2 16</inkml:trace>
  <inkml:trace contextRef="#ctx0" brushRef="#br0" timeOffset="8246.4717">11435 1054 94 0,'-6'-58'40'0,"6"58"1"15,6-52-3-15,-6 52-37 16,0 0-1-16,61-57 1 16,-61 57 0-16,66-22-10 15,-66 22-28-15,81-11-3 16,-81 11 2-16,84-6-3 15</inkml:trace>
  <inkml:trace contextRef="#ctx0" brushRef="#br0" timeOffset="8434.4824">11521 1136 100 0,'-77'47'38'16,"23"-15"2"-16,37-11-2 16,37-24-38-16,-20 3 1 15,48-11 0-15,-48 11-2 16,82-17-4-16,-82 17-18 15,89-23-14-15,-21 10 0 16,8 8-2-16,-15 7 1 16</inkml:trace>
  <inkml:trace contextRef="#ctx0" brushRef="#br0" timeOffset="8605.4922">11320 1590 99 0,'-14'15'38'0,"31"-6"2"0,19-20-4 16,16-10-34-16,26-4-1 15,12-12-4-15,14-6-8 16,2-17-26-16,-49 34 0 16,0-9 0-16,0-1-2 15</inkml:trace>
  <inkml:trace contextRef="#ctx0" brushRef="#br0" timeOffset="8802.5035">12368 866 93 0,'0'0'39'16,"0"0"3"-16,0 0-2 15,0 0-36-15,-31 39-2 0,-13 38 1 16,-7 25-2-16,4 20 1 16,3 3-2-16,12-1-2 15,9-12-4-15,12-45-31 16,26-12-2-16,3-26 0 15,13-12 0-15</inkml:trace>
  <inkml:trace contextRef="#ctx0" brushRef="#br0" timeOffset="9162.5241">12425 1298 99 0,'-4'17'40'15,"0"1"0"-15,16 3 0 0,3 2-37 16,17-16 0-16,8-7 0 15,16-9 0-15,2-6 0 16,5-9-1-16,-3-8 0 16,-60 32-1-16,54-34 1 15,-54 34-2-15,0 0 2 16,54-57-2-16,-54 57 1 15,0 0-1-15,0 0 1 16,-12-56 0-16,-33 59-2 16,-15 13 2-16,-3 14-1 15,-3 11 0-15,-1 7-1 16,24 10 2-16,20-4-2 15,29-11-1-15,26-9 0 16,19-14-4-16,26-4-13 0,3-15-20 16,24-6-1-16,1-8 1 15,4-5-2-15</inkml:trace>
  <inkml:trace contextRef="#ctx0" brushRef="#br0" timeOffset="9522.5447">13446 1227 110 0,'-33'-20'39'0,"0"11"0"16,-19 5 1-16,0 6-36 15,-1 8-1-15,-2 13 0 16,-4 8-1-16,6 7 1 16,6 6 0-16,10-2-1 15,12-4 0-15,18-1-1 16,16-11 0-16,18-7 0 0,16-12 1 15,14-12-2-15,11-13 0 16,2-7 0-16,0-9 0 16,-5-5 0-16,-10-4 0 15,-11 4 0-15,-13 1 0 16,-17 8 0-16,-14 15 0 15,-13 11 0-15,-7 16 0 16,-5 12 0-16,-2 7 0 16,4 9-2-16,6 3-1 15,10-3-2-15,17-1-7 16,4-16-6-16,34-4-12 15,-3-12-12-15,17-8 2 16,-3-15-2-16,12-8 3 16</inkml:trace>
  <inkml:trace contextRef="#ctx0" brushRef="#br0" timeOffset="10455.598">13947 1188 111 0,'-13'-3'41'0,"-10"15"1"16,-7 13-2-16,-6 12-36 15,-6 0 0-15,13 8-1 16,-2-2-1-16,11-2 0 15,6-4-1-15,10-10-1 16,13-11 1-16,8-9-1 16,10-14 1-16,3-10-1 15,7-10 1-15,5-13 1 16,2-8-2-16,-44 48 0 15,38-55 0-15,-38 55 0 16,44-53 0-16,-44 53 0 0,29-50 0 16,-29 50 0-16,29-25 0 15,-10 10 0-15,-9 20 0 16,-8 15 0-16,-2 15 0 15,-3 11 0-15,-2 8-3 16,5 1-1-16,10-16-2 16,0-16-5-16,22-6-6 15,-8-24-10-15,23-3-13 16,-5-16 1-16,12-5 0 15,-54 31 22-15,55-46 16 16,-55 46 7-16,45-45 8 16,-45 45 11-16,0 0 13 15,44-61 2-15,-42 46 0 16,6 1-20-16,-30 7-13 0,0 19-4 15,-19 10-1-15,-1 18 1 16,-6 4-1-16,16 11-1 16,17-9-1-16,13-1 1 15,11-12-1-15,9-11 0 16,10-11 0-16,6-12 0 15,5-13 0-15,1-9-1 16,-3-9 0-16,-1-13 1 16,-5 1-1-16,-6-3 1 15,-25 47 0-15,0 0-1 16,25-66 2-16,-25 66-1 15,0 0 1-15,18-53 0 16,-22 26-1-16,19 15 1 0,-15 12 1 16,29-6-2-1,-14 11 0-15,17 7 0 0,-3 1 0 16,7 3 0-16,-8 3 0 15,-5 2 0-15,-9 4 0 16,-6 4 0-16,-9 4 0 16,-13 2 0-16,-5-1 0 15,0-2 0-15,-5-5 0 16,4-1 0-16,3-9 0 15,3-7 0-15,14-10 0 16,0 0 0-16,28-17 0 16,-7-3 0-16,7-8 0 15,1-7 0-15,2-6 0 16,-1-1 0-16,-30 42 0 0,32-50 0 15,-32 50 0-15,23-48 0 16,-23 48 0-16,0 0 0 16,56-66-3-16,-56 66-10 15,45-42-3-15,-45 42-5 16,59-37-8-16,-59 37-6 15,67-29-7-15,-67 29 1 16,88-25 8-16</inkml:trace>
  <inkml:trace contextRef="#ctx0" brushRef="#br1" timeOffset="17058.9757">15528 985 75 0,'0'0'38'0,"33"-49"1"15,-33 49-1-15,0 0-32 16,37-56-1-16,-37 56 1 16,0 0-1-16,0 0 0 15,0 0-2-15,0 0 0 16,0 0 0-16,29 25-2 15,-34 29 0-15,0 20 0 16,-10 10-1-16,6 5 1 16,-8 2-1-16,5-1 1 15,-3-14-3-15,9-20 3 0,2-18-2 16,4-16 1-16,0-22 0 15,16-11 0-15,0-21 1 16,-3-19-1-16,-13 51 1 16,17-72 0-16,-17 72 1 15,12-97-2-15,-7 39 2 16,5-3-1-16,-6-4 0 15,7 1-1-15,-2 2 2 16,5-2-2-16,0 5 0 16,4-1 1-16,4 10 0 15,4 1-1-15,-26 49 1 16,52-79-1-16,-52 79 0 15,53-44 0-15,-53 44 0 16,0 0 1-16,65 10-1 16,-65-10 0-16,20 51 0 0,-20-51 1 15,1 68-1-15,-1-68 1 16,-15 81-1-16,15-81 1 15,-34 79-1-15,34-79 0 16,-44 73 0-16,44-73 0 16,-46 63 0-16,27-47 0 15,-14 36-1-15,20-2 1 16,15-11-1-16,14 0 1 15,4-1-1-15,9 5 1 16,-2 2-2-16,-8-6 1 16,5-2-4-16,-2-22-8 15,16-3-25-15,-5-16-3 16,9-4 0-16,1-18 0 15</inkml:trace>
  <inkml:trace contextRef="#ctx0" brushRef="#br1" timeOffset="17313.9903">16377 921 99 0,'0'0'40'0,"6"-54"0"15,-6 54 1-15,0 0-37 16,0 0-1-16,0 0 1 15,0 0-1-15,-21 1-2 16,4 60 1-16,-2 13-1 16,-4 9 0-16,0 7-2 15,-1 4 1-15,0-10-4 0,5-18-7 16,23-31-27-16,-5-19-2 15,17-13 0-15,-1-24-2 16</inkml:trace>
  <inkml:trace contextRef="#ctx0" brushRef="#br1" timeOffset="17509.0015">16361 1017 83 0,'0'0'41'0,"-7"-60"0"15,7 60 0-15,0-49-17 16,0 49-23-16,0 0 0 15,24-65 0-15,-24 65-1 16,0 0-1-16,73-32-7 16,-73 32-29-16,65 1-3 0,-65-1 0 15,63 1-3-15</inkml:trace>
  <inkml:trace contextRef="#ctx0" brushRef="#br1" timeOffset="17705.0127">16355 1135 110 0,'-38'29'39'15,"38"-29"1"-15,0 0-4 16,0 0-34-16,0 0 0 16,47 2 0-16,-47-2-1 15,65-20-1-15,-65 20-3 0,72-19-21 16,-72 19-15-1,63-11 1-15,-48 15-1 0,17 5-1 16</inkml:trace>
  <inkml:trace contextRef="#ctx0" brushRef="#br1" timeOffset="17872.0222">16194 1564 112 0,'0'0'39'0,"13"0"1"16,17-23-7-16,25-3-31 15,12-5 0-15,14-6 0 16,7-2-1-16,-1-8-8 15,-39 26-31-15,0-3-2 16,-48 24 2-16,90-45-3 16</inkml:trace>
  <inkml:trace contextRef="#ctx0" brushRef="#br1" timeOffset="18256.0442">17233 916 105 0,'0'0'42'0,"0"0"0"16,14-53 0-16,-14 53-38 16,0 0-1-16,0 0 1 15,0 0 0-15,0 0-1 16,0 0-1-16,0 0 0 15,-47 63 0-15,18-1-2 0,2 16 0 16,-11 5 0 0,4 6 0-16,-7 3 0 0,7-4 0 15,2-13 0-15,14-24 0 16,11-17 0-16,12-13 0 15,12-17 0-15,12-9 0 16,11-7 0-16,8-8 0 16,7-3 0-16,5-5-2 15,4 3-1-15,-4-2-4 16,9 9-16-16,-17-4-16 15,10 8-5-15,-18-1 2 16,8 12-2-16</inkml:trace>
  <inkml:trace contextRef="#ctx0" brushRef="#br1" timeOffset="18861.0788">17788 1044 98 0,'0'0'40'15,"55"-57"2"-15,-55 57-8 16,0 0-27-16,0 0-2 15,18 1-2-15,-14 27-1 16,-17 18-1-16,2 20 0 16,-19 2 0-16,0 7 0 15,-1 3-1-15,5-1 1 16,9-24 0-16,8-8-1 15,-2-15 1-15,11-15 0 16,0-15 0-16,14-13 0 16,0-22 0-16,5-15 0 15,-19 50 1-15,24-72-1 16,-24 72 1-16,28-99-2 15,-13 49 2-15,8-2-2 0,-10 4 1 16,3-1-3-16,-16 49 3 16,38-80-1-16,-38 80 1 15,36-56 0-15,-36 56-1 16,23-13 0-16,11 18 0 15,9 32 3-15,-13 29-5 16,1 26 2-16,-8 1-3 16,2 1 0-16,-15-16-2 15,-12-33-8-15,12-8-18 16,-18-23-11-16,8-14 1 15,0 0-1-15</inkml:trace>
  <inkml:trace contextRef="#ctx0" brushRef="#br1" timeOffset="19192.0977">18006 1256 92 0,'-24'-26'40'15,"-7"9"1"-15,13 10-1 16,-1 4-20-16,19 3-17 16,0 0-3-16,0 0 1 15,48-6 0-15,-48 6-2 16,69-22-1-16,-69 22-3 15,92-29 0-15,-43 12-3 16,3 0 0-16,0-2 0 16,-1 3 2-16,-3-2 2 15,-1 3 4-15,0 0 2 16,-47 15 1-16,78-17 4 15,-78 17 1-15,46 13-1 0,-10 11-2 16,-27 26 0-16,-22 9-4 16,-7 13 1-16,-1 2-2 15,7-1 0-15,5-9-7 16,-5-31-19-16,17-7-14 15,-3-26 1-15,0 0-2 16,0 0 1-16</inkml:trace>
  <inkml:trace contextRef="#ctx0" brushRef="#br1" timeOffset="19379.1084">18466 1095 105 0,'-22'-58'44'15,"22"58"2"-15,-18-53-4 0,18 53-38 16,9-48-3-16,-9 48-2 15,0 0-1-15,53-53-5 16,-53 53-23-16,71-14-12 16,-71 14 0-16,84 2-2 15,-36-6 0-15</inkml:trace>
  <inkml:trace contextRef="#ctx0" brushRef="#br1" timeOffset="19575.1196">19057 826 87 0,'46'2'42'0,"-46"-2"3"16,0 0 0-16,0 0-26 15,24 50-15-15,-21-10-1 16,-23 18 0-16,3 13-1 16,-8 3 0-16,3 7-2 0,-1-3-4 15,9-11-5-15,19-19-26 16,-3-25-8-16,14-10 0 15,3-16-1-15</inkml:trace>
  <inkml:trace contextRef="#ctx0" brushRef="#br1" timeOffset="19920.1394">19367 1051 75 0,'39'-59'44'15,"-39"59"-2"-15,0 0 5 16,28-49-17-16,-28 49-26 15,27 9 0-15,-39 33-1 0,-4 26 3 16,-12 8-6-16,14 5 0 16,-1-5 0-16,18-8 0 15,2-22 0-15,17-24 0 16,7-22 0-16,10-18 0 15,-39 18 0-15,49-40 0 16,-49 40 0-16,49-66 0 16,-49 66 0-16,58-88 0 15,-35 37 0-15,4 2 0 16,-3 1 0-16,-24 48 0 15,45-92 0-15,-45 92-16 16,37-81-15-16,-37 81-12 16,22-60-1-16,-22 60-1 0,0 0-1 15</inkml:trace>
  <inkml:trace contextRef="#ctx0" brushRef="#br1" timeOffset="20193.155">19996 857 99 0,'0'0'46'16,"0"0"1"-16,41 57-1 15,-36-28-29-15,-32 29-17 16,2 12 0-16,-12 5 0 15,0 19 0-15,4-18 0 16,13-4 0-16,0-20 0 16,17-24-2-16,12-14-6 0,0-30-13 15,25-11-16-15,-34 27-6 16,0 0 3-16,43-76-2 15</inkml:trace>
  <inkml:trace contextRef="#ctx0" brushRef="#br1" timeOffset="20364.1648">20033 1057 85 0,'15'-53'42'15,"-15"53"3"-15,0 0-1 16,21-66-17-16,-21 66-25 16,0 0 0-16,0 0-3 15,64-55-1-15,-64 55-1 16,50-3-5-16,-50 3-18 0,53-5-17 15,-53 5 0-15,58-14-1 16,-58 14 3-16</inkml:trace>
  <inkml:trace contextRef="#ctx0" brushRef="#br1" timeOffset="20545.1751">20280 959 101 0,'0'0'43'0,"-46"48"1"15,46-48-1-15,0 0-23 16,-39 48-19-16,39-48 0 15,0 0-2-15,0 0-3 16,0 0-13-16,0 0-24 16,62 34-3-16,-62-34 3 0,0 0-4 15</inkml:trace>
  <inkml:trace contextRef="#ctx0" brushRef="#br1" timeOffset="20711.1846">20091 1418 102 0,'-31'29'44'0,"20"-3"1"16,11-26-1-16,11 18-24 15,13-30-20-15,12-9-2 16,14-2-10-16,-10-7-28 16,19-2-4-16,-8 1 2 15,10 4-3-15</inkml:trace>
  <inkml:trace contextRef="#ctx0" brushRef="#br0" timeOffset="25118.4367">20992 816 62 0,'0'0'39'15,"48"-50"-1"-15,-48 50 0 16,0 0-21-16,0 0-13 16,55-56-1-16,-55 56 1 15,0 0-1-15,0 0-1 16,0 0 0-16,0 0-1 15,0 0 1-15,39 49 1 16,-41-24-2-16,-6 54 1 16,-9 12-2-16,-4 12 1 0,-5 1 0 15,5 0-1-15,2-13-3 16,8-26-5-16,27-39-30 15,-5-19-2-15,14-8 2 16,-7-14-2-16</inkml:trace>
  <inkml:trace contextRef="#ctx0" brushRef="#br0" timeOffset="25586.4635">21098 1167 102 0,'0'0'38'15,"0"0"2"-15,-58-58-3 16,58 58-34-16,0 0-1 15,0 0 0-15,0 0-1 0,0 0 0 16,0 0 1-16,0 0-2 16,0 0 1-16,0 0-1 15,55-20 1-15,-55 20-1 16,57 2 0-16,-57-2 0 15,65 2 0-15,-65-2 0 16,63 2 0-16,-63-2 0 16,56 5 0-16,-56-5 0 15,37 13 0-15,-13 11 0 16,-16 5 0-16,-7 7 1 15,-9 2-2-15,3 5 2 16,-3 1-2-16,11-1 1 16,9-15 0-16,10-10 1 0,4-12-1 15,5-12 1-15,5-11 0 16,0-12 0-16,-36 29 0 15,0 0 0-15,43-58 1 16,-43 58-1-16,0 0 0 16,4-71-1-16,-4 71 0 15,0 0 0-15,-39-62-2 16,39 62-8-16,0 0-29 15,-42-50-1-15,42 50 0 16,0 0-2-16</inkml:trace>
  <inkml:trace contextRef="#ctx0" brushRef="#br0" timeOffset="26238.5007">22271 878 75 0,'0'0'38'0,"0"0"-1"16,34-59 1-16,-34 59-30 15,0 0-2-15,0 0-2 16,-51-22 0-16,51 22-2 15,-53 6 0-15,53-6 0 16,-60 16-2-16,60-16 2 16,-55 24-1-16,55-24 0 0,0 0 0 15,-49 51 0-15,49-51 0 16,0 0-1-16,9 65 3 15,-9-65-2-15,14 41-1 16,28 10 1-16,10 0-1 16,-4-2 0-16,-9-4 1 15,-25-4-1-15,-22 2 0 16,-25-10 0-16,-9-3 0 15,0-5-1-15,5-9 0 16,8-7-3-16,6-18-26 16,23-4-9-16,3-16 0 15,-3 29-2-15</inkml:trace>
  <inkml:trace contextRef="#ctx0" brushRef="#br0" timeOffset="26721.5284">22678 754 95 0,'38'-52'39'15,"-38"52"1"-15,0 0-6 16,23-50-30-16,-23 50-1 15,0 0 0-15,0 0 0 16,0 0-2-16,0 0 0 16,0 0 1-16,-57 71 1 0,57-71-1 15,-59 91-1-15,25-4 1 16,-5 7-1-16,7 3 2 15,4-10-3-15,10-10 0 16,5-22-1-16,11-15 2 16,4-23-1-16,-2-17 0 15,20-8 1-15,-4-16 0 16,-16 24 0-16,0 0 0 15,38-48 1-15,-38 48-2 16,0 0 2-16,52-60-2 16,-52 60 1-16,0 0-1 15,50-52 1-15,-50 52-1 16,30-23 0-16,0 29 0 15,-14 7-2-15,8 18 2 16,-12 7-4-16,-1 6 0 0,3 3-6 16,-9-14-25-16,16-6-6 15,-8-14 2-15,19-7-1 16</inkml:trace>
  <inkml:trace contextRef="#ctx0" brushRef="#br0" timeOffset="27072.5485">23126 1155 96 0,'0'0'38'0,"20"-56"1"16,-20 56-1-16,0 0-34 15,0 0 0-15,0 0 0 16,0 0-1-16,0 0 0 0,23-23 0 15,-17 56-2-15,6 17 1 16,-2 5-2-16,4 10 1 16,-5 4-1-16,1 7 1 15,-12-1-2-15,0-6 2 16,-11-6 0-16,-4-3-1 15,-9-5 2-15,-10-6-1 16,-7-2 0-16,-6-8 0 16,-7-13 0-16,1-6-1 15,0-10-1-15,3-13-2 16,14-11-6-16,0-28-29 15,30-7-2-15,4-20 0 16,23-12-3-16</inkml:trace>
  <inkml:trace contextRef="#ctx0" brushRef="#br0" timeOffset="27259.5592">23177 934 104 0,'39'-67'40'16,"-39"67"1"-16,0 0-2 15,39-63-40-15,-39 63 0 16,0 0-5-16,0 0-19 16,0 0-16-16,0 0 2 15,0 0-1-15,0 0 0 16</inkml:trace>
  <inkml:trace contextRef="#ctx0" brushRef="#br0" timeOffset="27704.5846">23708 1042 71 0,'56'40'40'0,"-56"-40"-1"16,0 0 1-16,0 0-14 15,0 0-20-15,0 0-2 16,0 0 1-16,-62 13 0 15,62-13-2-15,-77 14 0 16,8 6-1-16,5 9 0 16,3 3-2-16,10 14 1 15,8 3-1-15,29-1 0 0,21-11-1 16,21-11 1-16,13-13 0 15,12-12 1-15,3-8-1 16,7-17 1-16,-63 24 0 16,61-34-1-16,-61 34 1 15,57-45 0-15,-57 45 0 16,56-52-1-16,-56 52 1 15,38-52-1-15,-38 52 2 16,0 0-2-16,30-57-2 16,-30 57 2-16,-7-19-2 15,7 19 2-15,-8 23-3 16,2 6 1-16,5 14-5 15,2-3-5-15,24-2-26 16,2-13-3-16,15-11 1 0,-4-16 0 16</inkml:trace>
  <inkml:trace contextRef="#ctx0" brushRef="#br0" timeOffset="28017.6025">24177 1173 87 0,'0'0'37'0,"37"-38"0"16,-37 38 2-16,-13 38-30 15,-5 3-5-15,-1 16 0 16,-4 0-1-16,1 6 0 16,0-13 0-16,9-12-1 15,4-14-1-15,5-11 1 16,4-13-1-16,12-8 0 0,-2-14 0 15,4-11 0-15,0-7 1 16,-14 40-1-16,14-57 1 16,-14 57-2-16,23-61 1 15,-23 61-1-15,21-66 0 16,-21 66-1-16,24-56-2 15,-24 56-8-15,27-51-22 16,-27 51-8-16,0 0 2 16,53-55-1-16</inkml:trace>
  <inkml:trace contextRef="#ctx0" brushRef="#br0" timeOffset="28392.624">24575 1054 99 0,'0'0'39'15,"0"0"2"-15,58 10-1 0,-58-10-33 16,0 0-3-16,0 0 0 15,0 0-1-15,0 38 0 16,-37-10-1-16,-7 7 1 16,-2 0-2-16,8 9 1 15,4 0-2-15,17-4 1 16,15-11-1-16,19-14 1 15,10-16-1-15,9-14 1 16,-36 15-1-16,44-25 0 16,-44 25 2-16,49-37-2 15,-49 37 2-15,52-38-2 16,-52 38 0-16,0 0 0 15,59-49 0-15,-39 45 0 0,-4 13 0 16,-11 15 0-16,-4 8-2 16,-6 15-1-16,-1 6-4 15,-2-8-11-15,22-11-18 16,-9-7-7-16,17-7 1 15,-8-9-2-15</inkml:trace>
  <inkml:trace contextRef="#ctx0" brushRef="#br2" timeOffset="33267.9028">1698 3350 78 0,'27'-16'37'0,"0"-14"-1"16,10 2 0-16,-3-4-33 15,8-2 1-15,-1 1-2 16,1 5 0-16,-6 5 0 15,-4 7-1-15,-7 8 1 16,-6 10-1-16,-8 9 0 0,-1 12 0 16,-9 11 1-16,-1 14-2 15,-4 12 1-15,-5 13 0 16,3 12-1-16,0 4 1 15,11 5-2-15,2-8 1 16,13-8-1-16,14-17 2 16,16-20-1-16,10-27 0 15,11-25 1-15,6-25 0 16,0-21 2-16,-7-11-1 15,-6-12 0-15,-15-6 1 16,-17-1 0-16,-14 5 0 16,-20 3-1-16,-7 9 0 15,-10 8-1-15,1 5 1 16,0 10-2-16,12 5 0 15,10 7 0-15,12 0-5 0,30 19-12 16,-2-13-10-16,29 19-13 16,-1-5 0-16,16 15-2 15,0-1 0-15</inkml:trace>
  <inkml:trace contextRef="#ctx0" brushRef="#br2" timeOffset="34837.9926">3034 3632 60 0,'-3'-17'35'0,"3"17"-1"15,-6-19 0-15,6 19-24 16,-12 5-5-16,7 13-1 15,-5 5-1-15,4 10-1 16,-3 7 0-16,-2 9-1 16,2 3-1-16,0-3 0 15,4 0 0-15,5-11-2 16,7 0-10-16,-1-20-23 15,12-6 1-15,0-13-1 0,8-7 0 16</inkml:trace>
  <inkml:trace contextRef="#ctx0" brushRef="#br2" timeOffset="35029.0035">3049 3627 81 0,'-20'-8'36'15,"8"9"-1"-15,1-6 1 16,11 5-32-16,0 0-2 15,24-14 0-15,0 5-2 16,9-2-1-16,10 7-6 16,-6-7-24-16,10 9-4 15,-10 1 1-15,4 8-3 0</inkml:trace>
  <inkml:trace contextRef="#ctx0" brushRef="#br2" timeOffset="35221.0145">3176 3736 76 0,'-29'11'34'0,"11"1"-1"15,-1-9 0-15,19-3-30 16,0 0-1-16,19 2-2 16,3-6 1-16,3 0-2 15,11 5-3-15,-7-9-12 16,4 14-16-16,-5-3-1 15,-3 9-1-15,-9-2 0 16</inkml:trace>
  <inkml:trace contextRef="#ctx0" brushRef="#br2" timeOffset="35367.0229">3156 3970 70 0,'-25'15'35'0,"-2"-8"-1"16,17 2 2-16,10-9-27 16,0 0-5-16,14-10-2 15,11-3-5-15,18 6-30 16,-4-11-1-16,10 5 0 15,-5-4-3-15</inkml:trace>
  <inkml:trace contextRef="#ctx0" brushRef="#br2" timeOffset="35589.0356">3603 3861 82 0,'0'0'36'16,"-12"4"-1"-16,12-4 1 15,0 0-35-15,22-5-1 16,3 0-3-16,1-12-8 16,12 10-23-16,-1-11-1 15,12 7 0-15,-5-4 0 16</inkml:trace>
  <inkml:trace contextRef="#ctx0" brushRef="#br2" timeOffset="36190.0699">4268 3499 78 0,'0'0'36'16,"2"-13"-1"-16,-2 13 1 15,-16-2-31-15,5 9-1 16,-8 2-2-16,-4 9 1 15,-2 5-2-15,0 5 1 16,0 1-1-16,6 2 0 16,8-2 0-16,11-6 0 15,9-6-1-15,10-4 1 16,10-5-1-16,4-3 0 0,4-2 1 15,-3 2-1-15,-6 4 1 16,-9 8-1-16,-9 4 1 16,-12 5 0-16,-10 8 0 15,-13 0 0-15,-2 2-1 16,-7-6 1-16,6-2-3 15,-1-18-3-15,29-10-30 16,-14-2-3-16,29-18 0 16,7-15-2-16</inkml:trace>
  <inkml:trace contextRef="#ctx0" brushRef="#br2" timeOffset="36434.0839">5006 3322 98 0,'0'0'39'16,"-15"-17"0"-16,15 17-1 15,5-10-38-15,9-2 1 16,10 2-1-16,4-1 0 15,5 7 0-15,2 0-1 16,7 4-2-16,-7-7-8 16,9 13-25-16,-12-11-1 15,-1 10 0-15,-16-7-2 16</inkml:trace>
  <inkml:trace contextRef="#ctx0" brushRef="#br2" timeOffset="36577.0921">5055 3502 97 0,'-23'31'37'16,"18"3"2"-16,6-23-1 15,21-3-36-15,15-2-7 16,2-21-28-16,23 2-4 16,3-15 0-16,11-1-2 15</inkml:trace>
  <inkml:trace contextRef="#ctx0" brushRef="#br2" timeOffset="37470.1432">6164 2997 93 0,'0'0'37'16,"-18"-30"-1"-16,29 7 1 15,-3-12-32-15,23-4-3 16,10-10 1-16,10 0-1 15,-2 0 0-15,6 5-2 16,-9 3 1-16,0 15-1 16,-13 10 1-16,-9 17 0 15,-13 18 0-15,-11 17-1 16,-11 18 1-16,-4 19 0 15,-3 16-1-15,-2 11 1 16,8 9-1-16,4 0-1 16,16-7 1-16,15-11 0 0,20-19 0 15,19-21 1-15,22-29 1 16,14-28-1-16,7-25 2 15,9-22 0-15,-9-24 0 16,-7-14 0-16,-15-8-1 16,-17-5 1-16,-27-3-2 15,-17 4-1-15,-17 6 1 16,-17 12-2-16,-8 14 1 15,-3 14-1-15,-1 12 1 16,8 11-3-16,11 18 1 16,5 16-3-16,42 2-11 15,-6 0-13-15,29 20-11 16,-3-6-1-16,22 14-1 15,-7-7 3-15</inkml:trace>
  <inkml:trace contextRef="#ctx0" brushRef="#br2" timeOffset="37936.1698">7624 3398 73 0,'0'-9'35'0,"0"9"-1"16,0 0-2-16,0 0-26 15,0 0 1-15,-9 12-1 16,14 16 0-16,-10 1-1 15,2 13-2-15,-6 6 0 0,2 9-1 16,-2 4-1-16,-1-2 0 16,1 1-4-16,-4-20-11 15,15 3-23-15,-3-21 1 16,14-4-1-16,-2-26-1 15</inkml:trace>
  <inkml:trace contextRef="#ctx0" brushRef="#br2" timeOffset="38147.1819">7700 3356 102 0,'-19'-7'38'0,"19"7"0"15,0 0-2-15,0 0-34 16,24-6-1-16,5 1-1 0,11-2 0 15,1-1 0-15,6 3-3 16,-8-12-14-16,9 16-20 16,-16-6 0-16,-3 13 1 15,-15-5-2-15</inkml:trace>
  <inkml:trace contextRef="#ctx0" brushRef="#br2" timeOffset="38305.1909">7771 3559 99 0,'-7'19'35'0,"7"-19"2"15,19 5-4-15,10-11-33 16,8-8-2-16,12 7-5 16,-9-12-21-16,8 13-7 0,-11-1 1 15,-4 13-3-15</inkml:trace>
  <inkml:trace contextRef="#ctx0" brushRef="#br2" timeOffset="38454.1994">7836 3841 104 0,'-36'27'37'0,"18"0"1"16,4-22-5-16,14-5-29 15,28 1-1-15,8-16-3 16,12 0-6-16,-1-15-22 16,18 7-9-16,-8-9 0 15,6 6-3-15</inkml:trace>
  <inkml:trace contextRef="#ctx0" brushRef="#br2" timeOffset="38815.2201">8946 3207 92 0,'0'0'38'15,"0"0"-1"-15,31-8 2 16,1-1-35-16,17-1-1 16,10-1 0-16,14-1-1 15,6-3 0-15,6-1-3 16,4 12-9-16,-9-13-25 15,4 14-4-15,-14-7 1 16,-4 11-2-16</inkml:trace>
  <inkml:trace contextRef="#ctx0" brushRef="#br2" timeOffset="39446.2562">10660 2954 82 0,'-28'-4'35'0,"7"-14"-1"16,23-3-2-16,17-18-29 15,14-3-1-15,10-11 1 0,13 0 0 16,-2-4 1-16,7 5-1 16,-10 4 1-16,-4 11-2 15,-14 9 1-15,-8 12-2 16,-13 14 1-16,-7 13 0 15,-10 18-1-15,-7 14 2 16,-2 15-3-16,2 10 2 16,3 15-1-16,5 7 1 15,11 3-2-15,8-3 2 16,14-7-2-16,17-13 1 15,13-19 0-15,9-9 2 16,5-27-1-16,5-20 0 16,-4-24 1-16,-2-16-1 0,-4-15 1 15,-14-11-1-15,-11-14 0 16,-7-2-1-16,-17-9 0 15,-7 3-2-15,-7 4 1 16,-5 5-1-16,-1 5 1 16,-3 14-2-16,8 8 1 15,0 13-4-15,17 21-7 16,-3-4-7-16,32 35-9 15,-2-12-13-15,27 24 1 16,2-5-3-16,20 12 2 16</inkml:trace>
  <inkml:trace contextRef="#ctx0" brushRef="#br2" timeOffset="40098.2935">12310 3079 92 0,'0'0'37'0,"-9"-17"0"16,0 19 1-16,-19-4-32 15,-1 10-2-15,-8 6-1 16,-3 9 0-16,-3 5 0 15,2 5-1-15,0 2 0 16,9-2 0-16,9-1-1 16,13-5 1-16,15-9-1 0,15-3 0 15,16-6 0-15,10-1-1 16,3 2 1-16,3 0-1 15,-5 4 1-15,-4 5-1 16,-17 7 1-16,-13 4 0 16,-15 3 0-16,-14 1 0 15,-8-2 1-15,-5-2-2 16,-4-5 0-16,8-9-1 15,2-4-2-15,5-16-6 16,18 4-10-16,-6-18-8 16,21 6-14-16,-10-14-1 15,15 4-2-15,-13-10 3 16</inkml:trace>
  <inkml:trace contextRef="#ctx0" brushRef="#br2" timeOffset="41686.3843">2028 5407 78 0,'0'0'36'0,"0"0"-1"0,-12-32-5 15,24 13-23-15,3-12-2 16,13-5-1-16,5-8-1 16,12-3-1-16,4 2 0 15,1 2-1-15,-1 7 1 16,-6 9-1-16,-7 13 0 15,-9 17 0-15,-13 16 0 16,-7 19-1-16,-15 19 0 16,-1 13 1-16,-6 12-1 15,1 10 1-15,6 2 0 16,7-4 0-16,11-11 1 15,20-13-1-15,13-23 1 16,15-17 0-16,9-23-1 0,7-26 2 16,5-21-4-16,0-14 2 15,-7-16-1-15,-13-6 1 16,-12-6-1-16,-12 1 0 15,-13 2 1-15,-8 10-2 16,-11 11 2-16,-3 8-2 16,-1 17 0-16,-1 5-4 15,15 23-18-15,-5 0-15 16,16 16-1-16,2 2-2 15,14 14 1-15</inkml:trace>
  <inkml:trace contextRef="#ctx0" brushRef="#br2" timeOffset="42008.4027">3493 5625 59 0,'7'-18'36'0,"-4"4"-2"15,-3 14 1-15,0 23-14 16,-3 7-16-16,-7 9 0 16,4 13-2-16,-4 9 1 0,-1 7-3 15,4 6-1-15,2-13-6 16,10 2-24-16,-2-21-5 15,11-10-1-15,-3-23 0 16</inkml:trace>
  <inkml:trace contextRef="#ctx0" brushRef="#br2" timeOffset="42201.4138">3555 5623 73 0,'-4'-14'37'15,"4"0"-2"-15,11 11 1 16,4-4-19-16,8 0-15 15,6-2-2-15,7 3-1 0,7 3-6 16,-10-5-29-16,8 11 0 16,-10-3-2-16,0 8 2 15</inkml:trace>
  <inkml:trace contextRef="#ctx0" brushRef="#br2" timeOffset="42384.4242">3573 5887 101 0,'0'0'37'0,"15"-4"0"16,17-4-6-16,6-14-30 16,13 0-2-16,10 1-2 0,-7-8-7 15,9 15-26-15,-14 1 0 16,-5 16 0-16,-17 1-1 15</inkml:trace>
  <inkml:trace contextRef="#ctx0" brushRef="#br2" timeOffset="42549.4337">3616 6141 98 0,'-26'23'39'16,"2"-18"0"-16,24-5 0 16,0 0-35-16,25-13-2 15,13-8-2-15,9-7-5 16,23 10-28-16,-4-11-5 15,9 11 0-15,-8-2-2 16</inkml:trace>
  <inkml:trace contextRef="#ctx0" brushRef="#br2" timeOffset="42879.4526">4188 6034 94 0,'0'0'38'16,"-13"7"0"-16,13-7-1 16,0 0-34-16,13 6-2 15,6-7 0-15,8 1-1 16,6 3-2-16,-1-13-21 15,13 11-14-15,-2-5-1 16,9 4-1-16,-5-8 1 16</inkml:trace>
  <inkml:trace contextRef="#ctx0" brushRef="#br2" timeOffset="43270.4749">4932 5700 91 0,'-20'3'37'0,"-10"-3"2"16,0 11 0-16,-13 4-35 15,9 4-1-15,-2 2 0 16,8 9 1-16,4 0 1 15,5 2-3-15,14 0 0 16,15-2-1-16,8-5 0 16,8-2-1-16,5-6 1 15,6 3-1-15,-2-3 1 16,-3-1-1-16,-4 5 1 15,-8 1 0-15,-11 5 0 16,-9 3 0-16,-15 2 0 0,-6-2 0 16,-4-1-1-16,-2-5 0 15,1-2-2-15,3-14-2 16,23-8-11-16,-14-8-5 15,33-1-12-15,-5-25-8 16,18-3-1-16,0-16-1 16</inkml:trace>
  <inkml:trace contextRef="#ctx0" brushRef="#br2" timeOffset="43893.5106">5668 5216 88 0,'0'0'38'0,"0"0"-1"16,0 0-1-16,23-6-35 15,5-4-1-15,10 0 0 16,5-2-3-16,8 10-6 15,-11-4-26-15,11 11-2 16,-10 0 0-16,-5 12 0 16</inkml:trace>
  <inkml:trace contextRef="#ctx0" brushRef="#br2" timeOffset="44028.5183">5740 5476 96 0,'-33'19'37'0,"12"-16"1"15,21-3-8-15,26-4-31 0,7-18-26 16,37 6-10-16,6-9 0 15,15 5-2-15</inkml:trace>
  <inkml:trace contextRef="#ctx0" brushRef="#br2" timeOffset="50143.8681">6694 4836 5 0,'0'0'23'16,"0"0"3"-16,12 12-1 16,-12-12-11-16,0 0-6 15,18 2-1-15,-18-2 2 0,12 0-4 16,-12 0 2-16,17 9 0 15,-17-9-1-15,13 19-1 16,-13-19 0-16,17 21-1 16,-5-13-1-16,4 2 0 15,-1-4 0-15,8 0-3 16,2-4 2-16,2 5-3 15,2-1 2-15,-1 0-2 16,-2 5 1-16,0 3 0 16,-5 2 0-16,0 2-1 15,-4 3 1-15,1 2 0 16,-1-4 0-16,6 1 0 15,1-1 0-15,2-2 0 16,5 0 0-16,4-2 1 0,0-2-1 16,3 3 0-16,-1 1 1 15,0 2-1-15,3 1 0 16,0 1 0-16,-3 4 0 15,3-2 1-15,0 0-2 16,7 0 2-16,-5-2-1 16,8-2 0-16,-1-2 0 15,-2 1 0-15,2-3 0 16,0 3 2-16,-5 1-2 15,-1-1 0-15,-2 7 0 16,-6 2 3-16,0 0-3 16,1 3 2-16,-2-2-2 15,-1-1 2-15,-1 1 0 16,2-1-1-16,5-6 2 15,1 0-4-15,1-2 3 0,2-1-3 16,0-1 4-16,0 0-3 16,2 4 0-16,-3 0 1 15,-4 1-1-15,0 3 0 16,-2 0 0-16,0 3 0 15,-1-3 0-15,0 3 0 16,-1-3 0-16,5-1 1 16,-2-1-1-16,0-1 0 15,3-3 0-15,2 0 0 16,0 0 0-16,-1 0 0 15,2-1 1-15,0 1-1 16,-6-2 1-16,6 2-1 16,-6-1 0-16,-3 0 1 15,-1 2-1-15,-1-3 0 0,-2 3 1 16,-2-2 0-16,0 1 0 15,-2-3 0-15,1 0 0 16,-3 1 1-16,1-2-1 16,-1 1 1-16,-2-2-2 15,-3-1 1-15,3 0 0 16,-1 0-1-16,0 0 0 15,-1 0 0-15,2-3 0 16,-3-2 1-16,1-1-1 16,0 1 0-16,-3-3 1 15,1-1-1-15,-7-1 1 16,-2-1-1-16,-9-2 0 15,14 1-1-15,-14-1-4 0,0 0-28 16,0 0-1-16,-23 7 1 16,23-7-2-16</inkml:trace>
  <inkml:trace contextRef="#ctx0" brushRef="#br2" timeOffset="50850.9085">8367 6055 26 0,'0'0'28'16,"-6"15"3"-16,6-15-1 15,0 0-12-15,6 17-6 16,-6-17-4-16,18 12-2 15,-5-6-2-15,11 4 0 16,2-1 0-16,4 4-2 16,6-4 0-16,2 3-1 15,2-1 1-15,2-1-1 16,2-4 0-16,4 1 0 15,-3-5 0-15,3-2-1 16,-6-3 1-16,-3 0 0 16,-6-3-1-16,-4 1 1 15,-10-4 0-15,-8 0-1 16,-8-4 1-16,-9-2-1 15,-9-5 1-15,-4-9-1 0,-3-6 1 16,-3-5-1-16,-3-9-1 16,3-3 2-16,0 2-2 15,3-2 2-15,4 2-3 16,1 8 1-16,6 8-1 15,2 6-1-15,9 28-6 16,-5-18-26-16,5 18 3 16,14 6-3-16,4 6 2 15</inkml:trace>
  <inkml:trace contextRef="#ctx0" brushRef="#br2" timeOffset="51571.9497">11000 5655 77 0,'0'0'37'16,"14"-14"-3"-16,14 5 0 15,3-9-27-15,14 0-6 16,12 1 2-16,13 0-3 15,2-1 2-15,4 7-4 16,-3 4 2-16,-4 1-3 16,3 14-19-16,-8-9-12 0,-4 7-1 15,-10-4-2-15,1 0 1 16</inkml:trace>
  <inkml:trace contextRef="#ctx0" brushRef="#br2" timeOffset="53036.0335">12439 6565 2 0,'-8'14'20'15,"8"-14"0"-15,0 0 2 16,0 0-9-16,0 0 0 15,0 0-2-15,11-18 0 16,-11 18-2-16,13-10 0 16,-4 8-1-16,-9 2 0 0,23-13-3 15,-11 3 0-15,10 3-2 16,-1-7 0-16,10-1 0 15,1-9 0-15,12-2 0 16,4-5 0-16,12-2-1 16,3-8 0-16,6-1 0 15,1-6 1-15,5 0-1 16,0 0 0-16,1-2 0 15,-2-1-1-15,-1 3 0 16,0-2 0-16,-1 3 1 16,3 2-3-16,-4 0 2 15,0-2-3-15,-1 2 2 16,-1-3-2-16,-3 0 2 15,-1 0-1-15,-1-1-1 0,0 3 2 16,-2 1-1-16,0 2 2 16,3 4-1-16,-3-2 1 15,-1 1-1-15,1 2 1 16,-1-2 0-16,-2 0 1 15,0-4 0-15,-2 1-2 16,2-1 1-16,-4-2-1 16,4 4 1-16,-5-3-1 15,4 2 1-15,0 3-2 16,0-2 1-16,-1 4 1 15,-1 3 0-15,-5 2-1 16,-7 5 1-16,-2 5-1 16,-9 6 1-16,-10 2-1 15,-6 7 1-15,-17 8-1 0,0 0-1 16,0 0 1-16,0 0-2 15,-17 17-1-15,1-14-7 16,6 12-26-16,-6-7 1 16,7 7-1-16,-4-7 0 15</inkml:trace>
  <inkml:trace contextRef="#ctx0" brushRef="#br2" timeOffset="53489.0594">14250 4998 64 0,'-14'-12'32'15,"14"12"2"-15,18-16-1 16,12 11-24-16,4-11-3 15,18 6-1-15,4-6-1 16,17 7 0-16,-1-5 0 16,7 2-2-16,-1 4 1 15,-4 5-2-15,-10-1 1 0,-5 4-1 16,-14 4 0-16,-12 5-1 15,-12 6 1-15,-15 9 0 16,-16 12 1-16,-17 11-2 16,-19 12 1-16,-11 8 0 15,-13 5 0-15,0 0-1 16,5-3 1-16,5-9-5 15,24-5-31-15,4-22-1 16,27-11-1-16,5-22-3 16</inkml:trace>
  <inkml:trace contextRef="#ctx0" brushRef="#br2" timeOffset="54569.1212">2446 8057 72 0,'0'0'34'15,"-7"-20"-1"-15,20 0 1 16,8-11-30-16,12-1-1 16,9-6 0-16,7 1 1 15,4-2-2-15,5 8 1 16,-7 0-2-16,-4 15 1 15,-12 8-1-15,-5 14 0 16,-9 9 0-16,-12 16-1 16,-6 12 1-16,-9 13-1 15,-3 11 1-15,-2 9-1 16,3 2 0-16,7 1-1 15,5-3 2-15,6-13-1 0,13-11 0 16,7-14 1-16,17-22 1 16,0-19-1-16,9-21 1 15,0-16 1-15,0-13-1 16,-2-9 0-16,-6-12 0 15,-6-1 0-15,-13-1 0 16,-3 5-1-16,-13 8 0 16,-5 10-1-16,-6 12 0 15,-3 10-1-15,-1 20-4 16,-5 0-14-16,9 24-18 15,-1 5-1-15,11 13-1 16,-1 1 0-16</inkml:trace>
  <inkml:trace contextRef="#ctx0" brushRef="#br2" timeOffset="54831.1362">3647 8337 77 0,'-18'-2'37'0,"18"2"-1"16,-20 20 0-16,12-1-28 15,-5 8-5-15,4 12 0 16,-2 4-2-16,-3 4 1 15,3 0 0-15,2 2-2 0,4-8-3 16,0-16-24-16,14-5-8 16,2-19-1-16,14-9 0 15</inkml:trace>
  <inkml:trace contextRef="#ctx0" brushRef="#br2" timeOffset="55026.1473">3678 8223 90 0,'-15'-6'37'15,"15"6"-1"-15,0 0 1 16,0 0-34-16,18-15-1 16,15 4-2-16,7 2-1 15,5-5-4-15,17 6-30 0,-15-3-1 16,2 9 0-16,-14-1-1 15</inkml:trace>
  <inkml:trace contextRef="#ctx0" brushRef="#br2" timeOffset="55192.1568">3697 8436 82 0,'-18'18'34'16,"18"-18"-1"-16,0 0-8 16,18-6-21-16,16-10-2 15,8-6-1-15,6 0-4 16,7 10-15-16,-9-5-15 15,-3 10 0-15,-13 6-1 16,-11 10 1-16</inkml:trace>
  <inkml:trace contextRef="#ctx0" brushRef="#br2" timeOffset="55359.1664">3685 8635 82 0,'-22'18'37'0,"4"-11"-2"16,18-7 1-16,0 0-32 15,23-7-2-15,11-7-1 16,9-6-7-16,17 8-28 15,-2-6-1-15,10 5 0 16,-5-5-3-16</inkml:trace>
  <inkml:trace contextRef="#ctx0" brushRef="#br2" timeOffset="55531.1762">4339 8486 89 0,'-20'5'36'0,"5"3"0"16,1-7-2-16,14-1-32 15,0 0-2-15,31-11-3 16,14 2-32-16,-2-9 0 16,18 0-1-16,10-13-1 15</inkml:trace>
  <inkml:trace contextRef="#ctx0" brushRef="#br2" timeOffset="55844.1941">5029 8102 90 0,'-37'9'39'15,"0"11"0"-15,-9-5 0 16,12 8-35-16,0-2-1 16,7 5-1-16,11-5 0 15,12 1 0-15,16-7-1 16,12-2 0-16,11-5-1 15,2 0 0-15,2-5 1 16,0 2-1-16,-12 1 1 16,-6 8 0-16,-15 3 0 15,-14 5 0-15,-7 2 0 16,-8 2-1-16,-6 1 1 15,-2-3-1-15,10 0-5 0,-7-16-27 16,23 6-7 0,5-14-1-16,0 0-1 0</inkml:trace>
  <inkml:trace contextRef="#ctx0" brushRef="#br2" timeOffset="56199.2144">6151 8109 76 0,'15'-16'37'16,"10"4"-4"-16,1-2 2 15,-1 4-36-15,16 7-3 16,-9 0-30-16,11 7 0 15,-8 3 0-15,-4 2-1 16</inkml:trace>
  <inkml:trace contextRef="#ctx0" brushRef="#br2" timeOffset="56345.2228">6189 8366 88 0,'-30'22'37'0,"18"-4"1"16,12-18-1-16,41-6-40 15,18-6-32-15,10-10-2 16,23-1 0-16,5-8-3 15</inkml:trace>
  <inkml:trace contextRef="#ctx0" brushRef="#br2" timeOffset="57313.2781">6581 7319 61 0,'2'-17'31'0,"-2"17"0"16,11-15-3-16,-11 15-27 16,17-4-1-16,-17 4 0 15,18 10 1-15,-6 1-1 16,-1-1 1-16,7 7 0 15,1-1-1-15,5 2 1 16,0 5 0-16,6 1-1 16,4 5 1-16,5 4 0 15,3-1 0-15,5 1 0 16,4 1 0-16,4-1 0 15,5 1 0-15,6-4 1 16,5-2-1-16,0 0 0 16,9 1 1-16,1-3-1 15,3 6 0-15,2 1 0 16,-2 6-2-16,0 0 2 0,-3 4-1 15,-3 1 0-15,0 0 1 16,-3 3 0-16,3 0 0 16,1-5 0-16,3 3 2 15,-1-3-2-15,6 3 1 16,0-1 0-16,3 1 0 15,5-3-1-15,4-1 0 16,0-3 0-16,2 0 0 16,4-3-1-16,-1 0 1 15,-1-5 1-15,1-1-2 16,-7-2 2-16,-3-2-1 15,-7-3 1-15,-8-1-1 16,-6-2 1-16,-12-1-2 16,-8-4 1-16,-10 2-1 0,-12-1 0 15,-9-4 0-15,-9 2-3 16,-13-13-6-16,4 12-28 15,-15-12 2-15,11 0-3 16,-30-4 2-16</inkml:trace>
  <inkml:trace contextRef="#ctx0" brushRef="#br2" timeOffset="57914.3125">8106 8389 2 0,'0'0'23'0,"13"-10"2"15,-13 10 2-15,15-7-10 16,-14-5-5-16,-1 12 0 16,5-11 0-16,-5 11-1 0,0 0-1 15,0 0-1-15,-12-11-2 16,12 11-2-16,0 0-1 15,-6 20-2-15,9-8 0 16,9 0-1-16,8 1 0 16,8 1 0-16,13 2-1 15,8-2 1-15,10 0-1 16,5-4 1-16,3-2-1 15,0-3 1-15,-3-2 0 16,-8-2 1-16,-10-7-1 16,-8-3 1-16,-11-8-1 15,-11-8 1-15,-12-10-1 16,-7-5 1-16,-11-10 0 15,-8-4-1-15,-8-11 1 0,-4 2 1 16,-7 1-1-16,-1 6 0 16,4 7-2-16,3 6-3 15,21 13-30-15,1 0-4 16,18 18 1-16,14-1-3 15</inkml:trace>
  <inkml:trace contextRef="#ctx0" brushRef="#br2" timeOffset="58423.3416">11554 7878 72 0,'-5'-11'37'0,"5"11"-3"16,0 0 0-16,-5 10-27 15,0 11-2-15,3 9-2 16,-1 8-1-16,2 9-1 15,-4 5-1-15,5 6-1 16,-1 4-5-16,-6-8-29 16,8-3 0-16,-2-12-1 15,4-7 0-15</inkml:trace>
  <inkml:trace contextRef="#ctx0" brushRef="#br2" timeOffset="58582.3507">11351 8178 87 0,'-27'-22'39'16,"16"13"0"-16,4-6 1 15,30 9-33-15,10-2-3 16,22-6-4-16,27 5-34 16,3-14-4-16,20 1-1 15,5-6-1-15</inkml:trace>
  <inkml:trace contextRef="#ctx0" brushRef="#br2" timeOffset="60089.4369">15505 7102 32 0,'0'0'26'0,"0"0"1"16,-9 5-2-16,9-5-6 16,0 0-4-16,-14-6-6 15,14 6-3-15,0 0-2 16,0 0-1-16,-15 5-1 15,15-5 1-15,-18 14-1 16,7-2 0-16,-7 2 0 0,3 3-1 16,-8 1 1-16,-1 2-1 15,-9 1 1-15,1 2-1 16,-7-1 2-16,1 4-2 15,-8-3 1-15,3 5 0 16,-4 0 0-16,3 3 0 16,0-1-1-16,4 1 0 15,3-1 0-15,4-2 0 16,-1 0-1-16,6-2 1 15,3-3-1-15,2-2 0 16,2 1 0-16,-2-1 1 16,-3 2-1-16,-3-1 0 15,-2 1 0-15,-3 1 0 16,-7 0 0-16,-7 3 0 0,-4 0 0 15,-5-1 0-15,-5 0 1 16,0 7-1-16,-4-2 1 16,-2 1-2-16,1 1 1 15,0 1 0-15,-1 0 1 16,6 1-2-16,-3 0 1 15,5-5-1-15,4 0 1 16,5-2 0-16,2 0 0 16,7 0 0-16,2-2 0 15,3 1 0-15,4-2 0 16,0 2 0-16,5-2-1 15,-5 0 1-15,1 1 0 16,2-1 0-16,-1-1 0 0,0 1 0 16,-2 0 0-16,0-2 0 15,-3 1 0-15,1-1 1 16,-1 4 0-16,-2-4 0 15,0 0 1-15,1-1-2 16,3-1 2-16,0-6-2 16,2 1 2-16,3-5-2 15,6-3 0-15,2-2 0 16,0-1 0-16,5 0 0 15,-3 1-1-15,2 0 1 16,-1 2 0-16,1-1 0 16,3 1 0-16,2-2-2 15,12-6-5-15,-10 4-28 16,20-5-2-16,2-11 0 0,15-1-2 15</inkml:trace>
  <inkml:trace contextRef="#ctx0" brushRef="#br2" timeOffset="60577.4648">13658 7959 77 0,'-18'7'36'0,"10"6"-2"15,-8-9-9-15,2 18-20 16,-9-1 0-16,-2 15-1 16,-3 2-1-16,-5 12 0 15,-8 1 0-15,2 9 1 16,-3-2-2-16,5-2 1 15,6-5 0-15,12-5-1 16,11-11 0-16,17-13 0 0,15-15-1 16,25-10 0-16,14-11 0 15,12-2 0-15,10-2-3 16,-5-10-5-16,14 10-29 15,-19-6-3-15,0 10 1 16,-16-5-3-16</inkml:trace>
  <inkml:trace contextRef="#ctx0" brushRef="#br2" timeOffset="62170.5559">7249 8825 38 0,'0'0'32'15,"-5"-14"0"-15,12-5 1 16,7 2-16-16,1-11-11 15,13 3 0-15,-1-7-3 16,5 7 2-16,-3 2-4 16,1 9 2-16,-7 3-2 0,-4 13 0 15,-9 3 2-15,-5 16-2 16,-6 9 1-16,-6 13-1 15,-2 6 1-15,-2 9-2 16,1 8 2-16,4 5-1 16,2-3-1-16,9-7 1 15,9-9 0-15,9-10 0 16,8-17 1-16,11-12 0 15,4-24 0-15,4-8 0 16,0-15 0-16,-1-9 0 16,-9-7 0-16,0-3-1 15,-15-5 1-15,-5 4-1 16,-7 2-2-16,-5 4 1 15,-6 5-1-15,3 7 1 0,-1 6-2 16,6 2-1-16,12 13-31 16,-6-2-4-16,12 12 2 15,-2-2-2-15</inkml:trace>
  <inkml:trace contextRef="#ctx0" brushRef="#br2" timeOffset="62656.5837">8175 8990 72 0,'0'0'35'16,"0"-13"0"-16,0 13 0 15,0 0-29-15,-13 16-2 16,9 6-1-16,-3 5-2 15,0 6 0-15,2 6-1 16,-1 2 0-16,2-1-2 16,0-10-11-16,8 6-22 15,1-16 0-15,5-4 0 16,1-15-1-16</inkml:trace>
  <inkml:trace contextRef="#ctx0" brushRef="#br2" timeOffset="62840.5943">8213 8980 75 0,'0'0'37'16,"-12"-24"-1"-16,12 24 1 16,12-16-27-16,4 5-7 15,7-2-2-15,6-2-5 16,16 5-30-16,-9-4 0 15,7 5-2-15,-7-1-1 16</inkml:trace>
  <inkml:trace contextRef="#ctx0" brushRef="#br2" timeOffset="63007.6038">8266 9106 67 0,'-18'21'34'0,"8"-9"-2"15,10-12 1-15,28-6-26 16,6-8-6-16,14-2-11 15,2-8-21-15,2 2-1 16,-4 1-1-16,-7 8 0 16</inkml:trace>
  <inkml:trace contextRef="#ctx0" brushRef="#br2" timeOffset="63158.6125">8295 9293 86 0,'-28'36'38'0,"10"-19"-2"15,19-3 2-15,-1-14-32 16,43-11-2-16,9 1-14 0,5-18-26 15,16 2 0-15,1-4-2 16,7 0-1-16</inkml:trace>
  <inkml:trace contextRef="#ctx0" brushRef="#br2" timeOffset="64957.7154">14826 5564 36 0,'0'0'30'0,"-13"0"1"15,13 0 1-15,4-20-18 16,6 18-7-16,0-11 1 16,13 8-1-16,-8-9 1 15,13 5-3-15,-3-5-1 16,-1 6-1-16,1-2 0 15,-2 7-2-15,-7-1 1 16,-2 6-1-16,-14-2-1 16,13 17 1-16,-18 0 0 15,-1 11-1-15,-4 2 1 16,1 8 2-16,1 1-1 0,3 3-1 15,6-1 1-15,8-7-1 16,10-3 1-16,9-13 0 16,6-9 1-16,7-11-1 15,2-11-1-15,4-4 3 16,-6-16-3-16,-5-3 1 15,-7-9-1-15,-7-2 0 16,-13-2-1-16,-1 1-2 16,-7-2 3-16,-2 9-2 15,-2 5 1-15,1 8-1 16,7 10 1-16,4 4-3 15,12 17-4-15,-7-1-28 16,22 13-4-16,-4-4 1 16,11 11-1-16</inkml:trace>
  <inkml:trace contextRef="#ctx0" brushRef="#br2" timeOffset="65910.7699">15741 5626 67 0,'0'0'34'0,"-10"-6"-2"16,-5 5 2-16,1 16-22 16,-10-9-5-16,0 14-1 15,-3-7-1-15,5 13-2 16,-4-4 2-16,14-3-2 15,6-2 1-15,10-6-4 16,10-4 1-16,10-4-2 0,10-4 2 16,3-2-1-16,0 1-1 15,-2 0 2-15,-7 6 0 16,-11 6-1-16,-13 7 2 15,-15 5-1-15,-12 7 1 16,-6 4-1-16,-7 1 0 16,-1-2 0-16,5 0-3 15,-2-12-7-15,18 2-26 16,1-15-3-16,15-7 0 15,0 0-1-15</inkml:trace>
  <inkml:trace contextRef="#ctx0" brushRef="#br2" timeOffset="66716.816">8280 4965 74 0,'14'-24'36'0,"10"5"0"15,-5-9-1-15,5 8-30 16,-2 0-4-16,2 9 0 15,-9 3 2-15,-1 9-2 16,-14-1 0-16,10 30 0 16,-10-2 1-16,-7 12-1 15,0 8 1-15,-4 8-2 16,5 3 2-16,3 4-2 15,5-3 2-15,10-6-1 16,8-11-1-16,10-9 2 16,7-18-1-16,10-14 0 15,5-16 0-15,1-15 1 16,-1-9 0-16,-5-10-1 15,-6-4 1-15,-11-3-1 0,-9 2-1 16,-11 4 2-16,-8 8-2 16,-11 3 1-16,-4 11-2 15,0 5 2-15,1 8-3 16,2 5-1-16,10 9-5 15,0 0-29-15,9 24-1 16,2-12-1-16,13 11 0 16</inkml:trace>
  <inkml:trace contextRef="#ctx0" brushRef="#br2" timeOffset="66926.828">9036 5219 70 0,'0'0'37'0,"-4"30"-2"16,-2-16 2-16,12 9-31 15,-12-2-1-15,2 9 0 16,-1 0-1-16,0-1-2 16,0 2-2-16,1-6 0 15,5-3-4-15,-1-22-29 16,8 21-3-16,-8-21-1 15,27-11 0-15</inkml:trace>
  <inkml:trace contextRef="#ctx0" brushRef="#br2" timeOffset="67091.8374">9084 5149 89 0,'0'0'37'0,"-5"-21"0"16,5 21 0-16,27-18-35 15,-3 3-3-15,10 8-7 16,-2-8-28-16,10 9 1 15,-8-3-1-15,1 10-2 16</inkml:trace>
  <inkml:trace contextRef="#ctx0" brushRef="#br2" timeOffset="67265.8474">9206 5249 85 0,'-22'11'36'16,"18"1"0"-16,4-12 0 15,14 0-33-15,7-4-2 0,8-3-3 16,7 8-8-16,-10-8-26 15,6 8 1-15,-16-2-2 16,-2 14 2-16</inkml:trace>
  <inkml:trace contextRef="#ctx0" brushRef="#br2" timeOffset="67382.8541">9168 5472 91 0,'-20'9'37'0,"20"-9"0"16,0 0-1-16,17-2-33 15,26-3-32-15,0-13-8 16,18 5 0-16,0-6-2 15</inkml:trace>
  <inkml:trace contextRef="#ctx0" brushRef="#br2" timeOffset="68465.916">14464 8222 79 0,'0'0'39'0,"-21"-5"0"16,21 5 0-16,0 0-32 16,0 0-2-16,17-1-2 15,3 7 0-15,4-5-1 16,7 3 0-16,4-2-1 15,7-4-1-15,3-2 0 16,2-4 0-16,7-1-3 16,-2-10-5-16,14 9-28 0,-13-8-3 15,7 6 0-15,-12-3 0 16</inkml:trace>
  <inkml:trace contextRef="#ctx0" brushRef="#br2" timeOffset="69201.9581">15382 7986 69 0,'-4'-18'36'0,"6"2"0"15,2-3 1-15,9 1-29 16,-1-3-3-16,5 12 0 16,-2-1 0-16,4 9-1 15,-5 1-2-15,1 4 0 16,-15-4-1-16,16 28 1 15,-13-4-1-15,-1 5-1 16,-2 4 1-16,-4 3-1 16,4 6 1-16,4-1-1 15,0-2 1-15,5-3-2 16,7-7 1-16,4-4 1 15,6-10-1-15,5-8 1 0,0-9 0 16,2-7 0-16,-3-10 1 16,-3-5-1-16,-4-6 1 15,-1-2-1-15,-6-7 0 16,-7-1 1-16,1-1-2 15,-6 3 1-15,5 1-1 16,2 6 1-16,-2 4-1 16,5 5 1-16,-1 11-1 15,2 5 0-15,2 6-1 16,-1 0-4-16,17 12-26 15,-10-10-8-15,9 6 1 16,-1-6-3-16</inkml:trace>
  <inkml:trace contextRef="#ctx0" brushRef="#br2" timeOffset="70870.0535">16212 8171 19 0,'13'-14'27'0,"-13"14"1"15,14-16-5-15,-14 16-6 16,6-10-1-16,-6 10-2 16,-11-1-3-16,11 1-1 15,-29 10 0-15,10 5-1 0,-12-5-2 16,5 11-1-16,-6-5 0 15,9 9-2-15,2-6-1 16,8 4 0-16,11-3-2 16,11-3 1-16,11-3-2 15,11-4 1-15,8-3-1 16,4 2 1-16,2-3-1 15,-4 1 1-15,-6 4-1 16,-13 4 1-16,-12 4-1 16,-16 8 1-16,-13 1 0 15,-10 2 0-15,-6-1-1 16,-4-1 1-16,3-5-1 15,6-8 0-15,8-6-1 16,22-9-5-16,0 0-29 16,23-24-4-16,6 4 1 15,3-8-3-15</inkml:trace>
  <inkml:trace contextRef="#ctx0" brushRef="#br2" timeOffset="73446.2009">8665 10295 15 0,'0'0'28'16,"0"0"1"-16,0 0 0 15,8-11-15-15,1 15-3 16,-9-4-1-16,14 5-3 16,-14-5-2-16,14 7-1 15,-14-7-1-15,23 9-1 16,-13-3-1-16,4 3 0 15,-1-1 0-15,1 1 1 0,-1 2-1 16,3 1 1-16,-3-1 0 16,4 2 1-16,0-2-2 15,1 3 1-15,-1 0-2 16,0 0 1-16,5 2 0 15,-5-1-1-15,1-1 0 16,0 2 0-16,0-4 0 16,1 2 1-16,-2-1-1 15,4 1 0-15,2-3 0 16,4 0 0-16,0 1 0 15,6 0 0-15,-2-1 0 16,2 3 0-16,0-1 0 16,0 2 1-16,-2 1-1 0,1-1 0 15,-4 1 0 1,0 3 1-16,2-3-1 0,4 1 0 15,-2-1 1-15,2 3-1 16,0-2 1-16,4-2 0 16,0 2 0-16,5 2 0 15,-4-2-1-15,3 1 0 16,3 2 1-16,1 1-2 15,2 0 2-15,-1-2-2 16,2 2 2-16,1-1-2 16,0-3 1-16,0-2 1 15,0 2 0-15,1 0-1 16,0-2 1-16,1 3 0 15,0-1-1-15,2 1 1 0,-1 2 0 16,-1 0-1 0,4-1 1-16,-3 2-1 0,2 0 0 15,-3-2 1-15,0 1-1 16,0 2 0-16,-1-2 1 15,0-1-1-15,-1 1 0 16,2-2 1-16,0 1-1 16,5-2 0-16,-1 1 0 15,1 0 0-15,0 0 0 16,1-1 1-16,-3 1-1 15,-1 0 0-15,0 1 0 16,-6-2 2-16,-3 1-2 16,-3 1 2-16,-4 0-2 15,-5 1 2-15,1 1-2 16,-3-2 0-16,-6 0 0 0,2-2-2 15,-2 0 2-15,3-3-2 16,-2 1 2-16,-3-6-2 16,1 0 2-16,0-3 0 15,-1-2 0-15,-4 1 0 16,-3-3 0-16,-3-1 0 15,-13-1 0-15,13 3 0 16,-13-3-5-16,0 0-30 16,-12 5-2-16,1-7 0 15,1 2-1-15</inkml:trace>
  <inkml:trace contextRef="#ctx0" brushRef="#br2" timeOffset="74115.2391">10154 11258 21 0,'0'0'30'15,"-12"-7"0"-15,12 7-7 16,-16-1-6-16,16 1-4 16,0 0-3-16,0 0-1 15,0 0-2-15,22 0-2 16,-6-6 1-16,10 6-3 15,2-3 1-15,8 5-2 16,2 0 0-16,4 3 0 16,1 0-1-16,3 5 0 15,0-1 0-15,3 2-1 16,-2-3 1-16,2-2 0 0,-1-5 0 15,-1-1 0-15,-4-3 0 16,-2-5 0-16,-9-1 0 16,-4-7 0-16,-12-4 0 15,-6-3 0-15,-10-4 0 16,-8-2-1-16,-8-7 1 15,-6-2-1-15,-9-4 0 16,-3 2 2-16,-2 1-1 16,2 3 0-16,5 5 0 15,1 6 0-15,8 10-1 16,7 1-2-16,13 14-34 15,14 0-1-15,8 8 0 16,4-2-2-16</inkml:trace>
  <inkml:trace contextRef="#ctx0" brushRef="#br2" timeOffset="75670.3281">12406 11757 19 0,'0'0'26'0,"6"-10"-4"15,-6 10-2-15,0 0-7 16,5-10-3-16,-5 10 0 15,0 0-2-15,9-1-1 0,-9 1-2 16,0 0-1-16,0 0 0 16,0 0-1-16,-16 1 1 15,16-1-1-15,-19 3-1 16,19-3 1-16,-22 5 0 15,8 1 1-15,-4-6-1 16,3 4 0-16,-9 1 0 16,6 1 0-16,-9-2-1 15,3 3 1-15,-4 0-2 16,-2 1 1-16,-2 0-2 15,-2 5 1-15,-4-3 0 16,-5 4-1-16,1-2 0 16,-5 4 0-16,-3-2 0 15,-3 1 0-15,1-2 0 16,-3 4 0-16,1-4 0 0,-2 0 1 15,-3 0-1-15,-2 1 0 16,0-2 0-16,-1 6 0 16,3-3 0-16,0 1 1 15,-2-2-1-15,7 1 0 16,1 1 0-16,5-4 0 15,1 2 0-15,6-2 0 16,1-3 0-16,0 4-1 16,0-1 1-16,1 3 1 15,1 0-2-15,-2-1 1 16,1 2 0-16,0 2 1 15,1-1-1-15,-5 0 0 16,1 0 0-16,1 0 0 0,-4-2 0 16,4 0 1-16,-2 0-1 15,4 0 1-15,-1 0-1 16,3-2 1-16,3 1-1 15,3 4 1-15,2-3-1 16,1 2-2-16,-1-3 2 16,2 3-1-16,0-2 1 15,-1 0-2-15,0 0 2 16,-3-2-1-16,0-3 1 15,-2 3 0-15,0-3 0 16,-2 0 0-16,4 1 0 16,1-3 0-16,2 0 0 15,0 1 1-15,10-3-1 16,-2 0 0-16,6 1 0 0,-1 0 0 15,1-2 0 1,0 2 1-16,-1-1-1 0,0 0 0 16,-2-2 0-16,-2 2 0 15,1 0-1-15,-1-1 1 16,2-2 0-16,0 0 0 15,4-1 0-15,0 0 1 16,1 0-1-16,-1-1 0 16,1-1 0-16,-1 2 0 15,-1-1 0-15,-1 1 0 16,-2 3 1-16,0-1-1 15,0 2 0-15,1-3 0 16,2 4 0-16,-1-2 0 16,2 3 0-16,-1-4 0 0,3 1 0 15,0 0 0-15,-2 2 0 16,-2-3 0-16,-2 3 0 15,-2-1 0-15,-3 0 0 16,0 1 0-16,-1-5 0 16,5 2 0-16,2-3-1 15,16-1 0-15,0 0-6 16,0 0-29-16,13-13-2 15,11 0 0-15,12 2-1 16</inkml:trace>
  <inkml:trace contextRef="#ctx0" brushRef="#br2" timeOffset="76269.3624">10433 11994 48 0,'0'0'35'0,"17"-4"1"16,-17 4 0-16,0 0-25 15,0 0-5-15,0 0-1 16,-12 19-1-16,-4-10 0 15,0 10-1-15,-12 2 0 16,-5 9-1-16,-6 6 0 16,-4 6 1-16,-8 2 0 15,4 5 0-15,-7 2-1 16,9-4 0-16,7-4-1 15,10-6 0-15,13-10 0 16,15-6-1-16,18-10 1 16,12-6-2-16,21-12 2 0,7-1 1 15,11-4-1-15,5-1 1 16,6 3-2-16,1 4 2 15,-6 3-2-15,-4 7 0 16,-12 5 0-16,-8 4-6 16,-4 15-15-16,-20-14-19 15,0 7 0-15,-15-10-2 16,-1-1 1-16</inkml:trace>
  <inkml:trace contextRef="#ctx0" brushRef="#br2" timeOffset="78426.4857">10555 10337 92 0,'22'-23'36'16,"4"-14"4"-16,14 3-2 15,-3-5-35-15,10 2-1 16,-2 3 0-16,-2 7 0 15,-9 9-1-15,-5 12 1 16,-13 9-1-16,-5 12-1 0,-10 10 0 16,-3 14 0-16,-6 10 0 15,-2 13 1-15,1 9-2 16,1 6 3-16,7 3-3 15,7-6 3-15,10-6-1 16,9-11 0-16,12-14 0 16,11-16 1-16,6-19 0 15,5-18 0-15,-1-16 0 16,5-14-1-16,-9-15 1 15,-5-8-1-15,-11-7 1 16,-7-5-3-16,-8-4 3 16,-6 1-2-16,-4 7 1 15,-2 3-1-15,-2 15 1 16,2 8-3-16,5 15-2 0,-1 0-9 15,20 28-10-15,-14-9-13 16,20 14-4-16,5-4-3 16,22 2 1-16</inkml:trace>
  <inkml:trace contextRef="#ctx0" brushRef="#br2" timeOffset="79370.5397">11746 10445 87 0,'2'14'37'0,"-8"-1"0"16,4 7 1-16,-15 7-36 15,7 5-1-15,1 8-1 16,-1 2 1-16,-4 4-1 15,1-2 0-15,4-4-1 16,3-8-4-16,12-2-21 16,-3-20-11-16,16-7 1 15,1-14-2-15</inkml:trace>
  <inkml:trace contextRef="#ctx0" brushRef="#br2" timeOffset="79572.5513">11803 10489 83 0,'-21'-6'38'0,"9"10"-1"15,12-4 2-15,0 0-32 16,12-19-3-16,14 5-3 16,14-4 1-16,6 0-2 15,7-2-2-15,-3-3-8 16,4 15-27-16,-21-3 0 15,-5 16-1-15,-28-5-1 16</inkml:trace>
  <inkml:trace contextRef="#ctx0" brushRef="#br2" timeOffset="79741.5609">11812 10619 80 0,'-5'12'38'0,"5"-12"-1"16,21-5 1-16,2-14-32 15,17 1-3-15,-4-4-1 16,6 3-2-16,5 7-6 15,-22-3-28-15,2 15-2 16,-17 5-1-16,-10 13-1 16</inkml:trace>
  <inkml:trace contextRef="#ctx0" brushRef="#br2" timeOffset="79897.5699">11856 10766 87 0,'-9'15'39'16,"9"-15"1"-16,0 0 2 16,23-12-32-16,9 2-5 15,4-6-1-15,8-2-3 16,10 9-13-16,-13-18-13 15,14 16-14-15,-15-2-2 16,2 9-2-16,-10-1 1 16</inkml:trace>
  <inkml:trace contextRef="#ctx0" brushRef="#br2" timeOffset="81445.6584">12009 11604 34 0,'0'0'25'0,"-11"-9"1"16,11 9-1-16,0 0-7 15,0 0-2-15,-9-10-5 0,9 10-3 16,0 0-1-16,0 0-2 15,-15 9-2-15,15-9 0 16,0 0-1-16,-6 12-1 16,6-12 0-16,0 0 2 15,12 6-1-15,2-5 0 16,1 1 1-16,6 0-1 15,0 0 0-15,5 4 1 16,0 1-1-16,3 4-1 16,1 2 0-16,-2 0-3 15,4-1 2-15,3 1-2 16,-2-4 2-16,9-2-2 0,0-4 2 15,1-3 0-15,-3-4 0 16,-2-1 3-16,-3 4-3 16,-7 0 0-16,-8 2 0 15,-9 3 0-15,-11-4 0 16,-1 14-2-16,1-14 2 15,-22 17-2-15,4-12 2 16,-4-1 0-16,-4-3 0 16,-1-2 1-16,0-5-1 15,-8-1 0-15,-7-4 1 16,-4-1 2-16,-5 0-2 15,-7 0 2-15,-3 2-2 16,-6 2 3-16,6 2-3 16,4 1 2-16,11 3-2 15,10 1 0-15,16 0-2 0,20 1-5 16,12-5-21-16,9-5-13 15,15-1 1-15,2-4-4 16</inkml:trace>
  <inkml:trace contextRef="#ctx0" brushRef="#br2" timeOffset="83232.7606">10658 12973 70 0,'0'0'40'15,"0"0"-2"-15,0 0 1 16,0 0-34-16,26 0-2 15,-2-1 0-15,13 0 0 16,7-6-2-16,16-4 0 16,10-4 0-16,9-7-1 15,4-3 0-15,4-5-4 16,8 10-24-16,-20-8-11 15,-3 7 1-15,-23 2-3 16</inkml:trace>
  <inkml:trace contextRef="#ctx0" brushRef="#br2" timeOffset="83829.7948">11689 12640 78 0,'0'0'40'16,"0"-27"-1"-16,15 11 1 16,-2-7-37-16,16 0-1 15,5 0 0-15,7 5 0 16,-6 5-1-16,2 7 1 15,-7 6-1-15,-4 10 0 16,-11 9-1-16,-6 8 1 16,-8 9-1-16,-6 10 1 15,-4 10-1-15,-1 5 1 16,2 3-1-16,1 3 1 15,4-3-1-15,9-9 0 16,8-4 0-16,6-14 1 0,9-12-1 16,6-13 1-16,7-16 0 15,0-10-1-15,-1-13 2 16,-1-12-1-16,-5-10 0 15,-5-6 0-15,-6-7 0 16,-6 1-1-16,-6-2 1 16,-2 2-1-16,-1 7 0 15,-4 6 0-15,3 10 0 16,0 11-2-16,6 7 0 15,0 7-3-15,17 17-11 16,-9-10-11-16,22 16-14 16,-6-4 1-16,17 7-2 15,-3-3 1-15</inkml:trace>
  <inkml:trace contextRef="#ctx0" brushRef="#br2" timeOffset="84261.8195">12880 12777 56 0,'0'0'40'15,"-21"-5"-2"-15,8 10 2 16,-10-7-18-16,4 13-20 16,-2 2 1-16,4 5 0 0,4 3-1 15,3 2 0-15,9-1 0 16,10 2 0-16,4-3-1 15,11 0 0-15,4-5 0 16,5-2 0-16,1-2 0 16,-2 3 0-16,-7 1 0 15,-5 4-1-15,-10 2 1 16,-8 9 0-16,-13 1 0 15,-6 2-1-15,-9 0 1 16,-2 3-1-16,-3-8 1 16,2-1-1-16,6-10 0 15,7-11-1-15,16-7-4 16,-7-18-11-16,31 2-10 15,-11-24-15-15,16 1 0 0,-2-14-2 16,4-1 0-16</inkml:trace>
  <inkml:trace contextRef="#ctx0" brushRef="#br3" timeOffset="88356.0537">8896 10397 32 0,'0'0'28'16,"0"-23"2"-16,0 12-1 15,0 11-20-15,1-25-3 16,-1 25 0-16,6-24-1 15,-6 24-1-15,6-14 1 16,-6 14-1-16,0 0 1 16,10 7-1-16,-10-7 1 0,6 31-1 15,-5-8-1-15,6 10 0 16,-1 6-2-16,1 5 1 15,-3 11-2-15,5 4 2 16,-3 5-2-16,1 5 0 16,-1 5 1-16,-2 3-2 15,-2 2 2-15,3 1-1 16,-2 0 1-16,1 3-2 15,-2-2 2-15,3-5 1 16,4-1-2-16,0 0 3 16,-2-5-3-16,6 0 0 15,-4 0 0-15,2-3 1 16,-1 1-1-16,-1 0-1 15,-2 1 1-15,-2-1-1 0,-2 0 2 16,-1 2 1-16,-2-2-2 16,-3-1 1-16,0-7 0 15,-1-6-1-15,0-8 1 16,0-8-1-16,2-10 0 15,-2-12-1-15,4-16 1 16,0 0 0-16,0 0 0 16,0 0-1-16,-4-11 1 15,4 11 0-15,0 0 0 16,0 0 0-16,0 0 0 15,6 11 0-15,-6-11 0 16,0 0-2-16,12-1-4 16,-16-18-29-16,8-6-3 15,-4-15 0-15,5-4 0 0</inkml:trace>
  <inkml:trace contextRef="#ctx0" brushRef="#br3" timeOffset="89183.101">8998 10572 1 0,'-6'-17'24'16,"6"17"1"-16,0 0-2 16,-22-11-4-16,22 11-1 15,-18-1-3-15,18 1-2 16,-14 0-1-16,14 0-1 15,0 0-2-15,0 0-2 16,0 0-2-16,0 0 0 16,0 0-1-16,-4 14-1 15,2 8 0-15,2 8-1 16,-1 5-1-16,1 13 1 15,-2 5-1-15,1 9-1 16,1 4 1-16,-2 6-1 16,2 4 1-16,2 6-1 0,-2 6 1 15,0 6 1-15,-5 7-1 16,0 10-1-16,-2 2 1 15,-2 9-1-15,1-1 0 16,0-3 1-16,0-4-1 16,5-9-2-16,5-13 2 15,2-10 0-15,4-10 0 16,6-14 0-16,2-7 0 15,2 1-1-15,0-8 2 16,-4 4-1-16,-1 2 0 16,-3 1 1-16,-5-2-1 15,-6-6 0-15,-1-5 0 16,-3-13-1-16,-2-11-3 15,-3-30-7-15,6-12-27 0,-9-29 0 16,8-11-1-16,-8-27-2 16</inkml:trace>
  <inkml:trace contextRef="#ctx0" brushRef="#br3" timeOffset="89875.1406">8770 11329 12 0,'-4'-13'27'0,"0"-2"-2"16,4 15 1-16,-14-24-8 16,14 24-2-16,-8-23-1 15,8 23-4-15,-6-20-1 16,6 20-2-16,0-15 0 15,0 15-3-15,0 0 0 0,0-10-2 16,0 10 0-16,0 0-1 16,0 0 0-16,10 3 0 15,-10-3 0-15,26 23-1 16,-10 0 1-16,7 11 0 15,1 11-1-15,7 9 3 16,-5 13-2-16,6 4-1 16,-7 2 0-16,1-2 0 15,-2-6 0-15,0-12 0 16,-3-18 0-16,8-17-2 15,-1-28 2-15,6-18 3 16,4-21-2-16,3-14-1 16,5-13 1-16,-1-11-1 15,-2-1 0-15,-3-2 0 0,-4 8 0 16,-3 7-3-16,-9 10 2 15,-4 11 0-15,-10 11 1 16,-2 11-1-16,-3 9-1 16,-5 9 1-16,0 14-2 15,-4-15-1-15,4 15-4 16,0 0-17-16,0 0-16 15,-1-10 2-15,1 10-2 16,9-2 0-16</inkml:trace>
  <inkml:trace contextRef="#ctx0" brushRef="#br3" timeOffset="90962.2027">5510 11191 64 0,'0'0'34'0,"0"-12"-5"15,0 12 0-15,-2-15-21 16,2 15-2-16,2-21-2 15,-2 21-1-15,8-23 0 16,-8 23 0-16,7-12-1 16,-7 12 1-16,0 0 0 15,16 12-1-15,-11 6 0 16,1 13 0-16,1 11 0 0,1 7 0 15,2 13-1-15,-1 3 2 16,4 0-2-16,2 1 1 16,3-10-1-16,4-7-1 15,3-18 2-15,7-14 0 16,1-18 0-16,5-13-1 15,2-21 0-15,0-13 0 16,0-14 0-16,-1-10 1 16,-9-6-1-16,-2-2-2 15,-6 0 1-15,-3-1-2 16,-8 15-3-16,-13 4-30 15,7 24-4-15,-10 4 1 16,5 22-3-16</inkml:trace>
  <inkml:trace contextRef="#ctx0" brushRef="#br3" timeOffset="91348.2248">6172 11495 78 0,'0'0'38'15,"0"0"-2"-15,12 0-1 16,-13 10-31-16,1 12 0 15,-4 9-1-15,2 11-1 16,-3 5-1-16,-1 8 0 16,1 2-1-16,4-4 0 15,1-1-1-15,5-14-5 16,13-10-30-16,-7-17-1 15,13-11-2-15,-4-21 1 16</inkml:trace>
  <inkml:trace contextRef="#ctx0" brushRef="#br3" timeOffset="91544.236">6327 11476 83 0,'-12'-17'39'16,"12"17"0"-16,-7-22 0 15,7 22-35-15,17-21-2 16,-2 6-2-16,3 4 1 15,3-2-2-15,6 8-1 16,-8-6-7-16,10 14-29 16,-11-3 0-16,-1 12-1 15,-17-12 0-15</inkml:trace>
  <inkml:trace contextRef="#ctx0" brushRef="#br3" timeOffset="91762.2485">6306 11664 47 0,'-14'8'35'0,"14"-8"3"15,0 0-2-15,0 0-13 16,15-10-18-16,8-5-1 16,4-3-1-16,1 5 0 15,1-1-2-15,-1 5-2 16,-3 4 0-16,-9 0-8 15,0 15-28-15,-13 0 2 16,-3 15-3-16,-12 0 1 16</inkml:trace>
  <inkml:trace contextRef="#ctx0" brushRef="#br3" timeOffset="91903.2566">6304 11875 67 0,'0'0'38'0,"0"0"-1"16,12-16 1-16,2-1-32 15,10 2-2-15,0-4-1 16,1 0-5-16,12 4-34 15,-10-4 0-15,5 9-2 16,-6-5 0-16</inkml:trace>
  <inkml:trace contextRef="#ctx0" brushRef="#br3" timeOffset="92162.2714">6789 11674 57 0,'-15'9'39'0,"15"-9"1"15,0 0-1-15,0 0-16 16,19-5-21-16,7-8 0 15,5-3-2-15,2-6-32 16,9 8-5-16,-4-6-2 16,0 6 0-16</inkml:trace>
  <inkml:trace contextRef="#ctx0" brushRef="#br3" timeOffset="92909.3141">7426 11275 51 0,'-15'18'38'0,"-11"-1"-2"16,0 17-2-16,-17-11-14 15,12 11-12-15,-3-6-2 16,10 4-1-16,11-6-2 15,13-6-1-15,13-7 0 16,16-7 0-16,8-5-2 16,8 1 2-16,0 0-1 15,1 2 0-15,-9 4 1 16,-7 6 1-16,-18 5-2 15,-12 11 2-15,-17 6-1 0,-11 0-2 16,-11 3 1-16,0-3-1 16,-1-6 1-16,2-8-4 15,10-8-1-15,7-27-20 16,21 13-15-16,5-39-2 15,18 6-1-15,3-13 1 16</inkml:trace>
  <inkml:trace contextRef="#ctx0" brushRef="#br3" timeOffset="94481.404">2166 13987 40 0,'2'-19'38'0,"-13"5"0"16,-8 17-1-16,-16 2-18 15,-6 22-16-15,-7 5-1 16,-1 8-1-16,-1 1 1 0,10 2-1 15,9-7 0-15,17-9 0 16,14-11 0-16,22-12 0 16,13-10 0-16,19-7-1 15,3-1 1-15,2 0-1 16,-6 5 0-16,-8 9 1 15,-11 15-1-15,-19 15 0 16,-18 13 1-16,-15 11 0 16,-14 6-1-16,-4 1 1 15,-1-3-1-15,1-11 0 16,10-10-4-16,8-32-18 15,28-5-14-15,11-29-2 16,26-9 0-16,5-21-1 16</inkml:trace>
  <inkml:trace contextRef="#ctx0" brushRef="#br3" timeOffset="94781.4212">2619 14140 69 0,'-25'32'40'15,"5"12"-1"-15,-8-9 0 16,15 10-36-16,-1-2 0 15,12 1-1-15,9-3-1 16,9-6 1-16,11-12 0 16,6-9 0-16,7-16-1 15,1-14 1-15,0-15-1 16,-3-11 0-16,-10-10 0 15,-8-8 0-15,-16-1 0 16,-6 1-1-16,-12 6 0 0,-9 8 0 16,-5 10-2-16,-6 12-1 15,4 24-7-15,-9 2-12 16,18 30-16-16,-3 3-2 15,17 17-1-15,7-5-1 16</inkml:trace>
  <inkml:trace contextRef="#ctx0" brushRef="#br3" timeOffset="95305.4512">4068 13598 67 0,'0'0'38'0,"-8"17"0"16,-7 24-1-16,1 21-33 15,-5 13-3-15,4 17-2 16,-1 13 1-16,-1 7-1 16,3 1-1-16,3-11-3 15,13 1-24-15,-6-27-8 16,15-12-2-16,-2-26 2 0</inkml:trace>
  <inkml:trace contextRef="#ctx0" brushRef="#br3" timeOffset="95496.4621">3967 14300 66 0,'-26'-10'41'0,"-7"-1"-1"16,15 13 0-16,-4-4-34 16,22 2-2-16,8-12-1 15,17-3-2-15,15-5-2 16,12-9-2-16,14-2-6 15,-5-18-18-15,23 7-11 16,-8-13 0-16,9 6 0 16</inkml:trace>
  <inkml:trace contextRef="#ctx0" brushRef="#br3" timeOffset="95765.4775">4697 13547 68 0,'-16'13'40'15,"-13"2"-2"-15,10 14 2 16,-10 2-34-16,15 11-1 15,-5 12-2-15,5 10 1 16,-2 8-1-16,-1 11-2 16,2 4 1-16,0 3-2 15,-2-1 0-15,2-6 0 16,0-11 1-16,4-10-1 0,3-16 0 15,11-21-1 1,4-14-2-16,5-27-7 0,21-3-12 16,-17-25-18-16,20 2 1 15,-12-16-4-15,10 8 2 16</inkml:trace>
  <inkml:trace contextRef="#ctx0" brushRef="#br3" timeOffset="96254.5054">4517 14394 47 0,'-15'23'38'15,"-3"-8"-1"-15,9 2 0 16,-6-12-29-16,15-5 0 16,0 0-2-16,10-15-1 15,3-6-1-15,8-3-1 16,2-10 0-16,9 1-1 15,2-3 0-15,3 1-1 16,1 5 0-16,-1 5 0 0,-4 7 0 16,-8 12 0-16,-2 9-1 15,-4 11 0-15,-10 14 1 16,-2 6-1-16,-5 6 1 15,1 5-1-15,-1-2 0 16,-2 1-1-16,5-6-2 16,-1-17-7-16,18 3-13 15,-11-26-16-15,18-2-1 16,-9-21-2-16,16-4 1 15</inkml:trace>
  <inkml:trace contextRef="#ctx0" brushRef="#br3" timeOffset="96607.5256">5077 14196 66 0,'-13'21'40'16,"-2"-8"-1"-16,14 6 1 16,1-19-36-16,16 20-1 15,10-20 0-15,7 1 0 16,6-5-1-16,6-4-1 15,3-5 0-15,-4 4 0 16,-4-4-1-16,-8-1 1 16,-9-2-1-16,-8 0 0 15,-10 0 1-15,-7 1-1 16,-11-1 0-16,-6 4 1 15,-4 3-1-15,-7 6 1 16,1 12 0-16,-7 9 0 16,3 7 1-16,-2 13 0 0,3 4-1 15,7 4 0-15,7 0 1 16,11-5-2-16,14-8-1 15,9-19-8-15,23 7-9 16,-5-33-10-16,26 11-13 16,-1-16-3-16,13-2 1 15</inkml:trace>
  <inkml:trace contextRef="#ctx0" brushRef="#br3" timeOffset="97215.5604">6328 14323 52 0,'-18'0'40'0,"18"0"-1"16,-3-14 1-16,17 4-26 15,2-14-12-15,14-3 0 16,2-4 1-16,7 3-1 0,-1 5 1 16,1 5-1-16,-7 10 0 15,-5 11 0-15,-11 12-1 16,-2 12 1-16,-14 9-1 15,0 9 0-15,-10 3-1 16,4 9 0-16,-4-1 0 16,8-4 1-16,7-6-1 15,3-6 0-15,11-12 1 16,6-11 0-16,8-13 0 15,6-15 0-15,0-10 1 16,0-12-1-16,-3-11 1 16,-8-4-1-16,-6-6 0 15,-6-3 0-15,-8 3-1 0,-8 2-1 16,-1 11 1-16,-3 5-2 15,5 14-1-15,-2 6-3 16,1 16-7-16,0 0-8 16,33 23-13-16,-17-12-7 15,12 16-1-15,-4-9 1 16</inkml:trace>
  <inkml:trace contextRef="#ctx0" brushRef="#br3" timeOffset="97583.5815">7145 14395 66 0,'0'0'40'0,"0"0"0"16,0 0-4-16,0 0-30 0,14-13-1 16,12 11-1-16,-1-4 1 15,6 0-2-15,0-5 0 16,4 1-1-16,-8-1 0 15,-1-5 0-15,-5-5-1 16,-5-1-1-16,-6-7 1 16,-4-1-1-16,-3 0 0 15,-4-1 0-15,-7 6 0 16,-3 4 0-16,-11 14-1 15,-2 11 1-15,-5 15 0 16,-1 12 0-16,-2 14 0 16,2 10 0-16,8 2 0 15,6 3 0-15,13-6 0 16,12-10 0-16,16-8-4 0,4-28-8 15,25 1-8-15,-9-35-10 16,22-2-10-16,-2-27-2 16,11-2 0-16</inkml:trace>
  <inkml:trace contextRef="#ctx0" brushRef="#br3" timeOffset="97748.5909">7932 13792 91 0,'-18'32'44'15,"-16"13"-1"-15,-3 22-1 16,-3 3-40-16,0 3-2 15,8 3-3-15,5-12-9 16,21 14-7-16,-7-30-12 16,22 4-10-16,1-17-3 15,20-7 1-15</inkml:trace>
  <inkml:trace contextRef="#ctx0" brushRef="#br3" timeOffset="98920.6579">8162 14207 56 0,'4'-18'36'16,"-4"7"-1"-16,-10-6-12 16,10 17-16-16,-28-5-2 15,10 11-1-15,-8 5 1 16,4 14-1-16,-2 3-1 15,5 12 0-15,4 2 0 16,7 6 0-16,8-3-1 16,12-2 0-16,7-5 0 15,8-8 0-15,6-12 0 0,5-10-1 16,1-12 0-16,4-12 0 15,-7-10 1-15,-4-8-2 16,-7-4 1-16,-11-5 0 16,-11 4-1-16,-11 1 0 15,-11 9 0-15,-10 6 0 16,-1 13 0-16,-6 8 0 15,3 9-2-15,6 1-2 16,17 17-12-16,-1-19-17 16,26 10-5-16,7-10-3 15,26-1 0-15</inkml:trace>
  <inkml:trace contextRef="#ctx0" brushRef="#br3" timeOffset="99175.6725">8952 14201 43 0,'0'0'39'15,"-26"0"1"-15,1-2-1 16,-2 11-14-16,-6-9-22 16,4 10 0-16,-3 6 0 15,2 9-1-15,0 7 0 16,4 7 1-16,1 0-2 15,10 1 0-15,7-2 0 16,13-11-2-16,19-4-3 16,4-26-12-16,31 2-20 15,-5-20-4-15,23-8-1 16,-1-10 0-16</inkml:trace>
  <inkml:trace contextRef="#ctx0" brushRef="#br3" timeOffset="99341.682">9353 14283 75 0,'-25'31'41'0,"2"13"-2"15,-6-11 1-15,11 3-38 16,4-1-1-16,9-5-1 16,5-5 0-16,5-7-5 15,16 5-15-15,-11-20-19 16,16-1 0-16,-6-13-2 15,7-4 2-15</inkml:trace>
  <inkml:trace contextRef="#ctx0" brushRef="#br3" timeOffset="99483.6901">9334 14170 66 0,'-35'-43'39'15,"5"10"-1"-15,-5-1 0 16,12 14-36-16,7 5 0 16,8 1-5-16,25 11-25 15,-2-7-9-15,17 0-2 16,4-9 1-16</inkml:trace>
  <inkml:trace contextRef="#ctx0" brushRef="#br3" timeOffset="99685.7017">9689 13927 71 0,'-19'42'40'0,"5"12"0"16,-6-2 0-16,5 8-37 16,1 0-1-16,8 5 2 15,-1-3-2-15,0-1-1 16,3-1-1-16,2-11-5 15,10 6-15-15,-13-22-19 16,12-6 0-16,-7-27-3 16,19 10 2-16</inkml:trace>
  <inkml:trace contextRef="#ctx0" brushRef="#br3" timeOffset="100181.7301">9568 14269 68 0,'-13'14'40'16,"11"5"0"-16,3-7 0 15,21 0-36-15,0-9-2 16,10 0 1-16,5-5-1 16,5-2-1-16,4-3 0 15,0-3-1-15,-1 5 1 16,-5-2-1-16,-7 4 0 15,-9 2 0-15,-7 5 1 16,-17-4-1-16,9 22 1 16,-17-2 0-16,-6 2 1 15,-1 8 0-15,0-1 0 16,2 1 0-16,4-2 1 15,13-7-1-15,8-12 0 16,13-9 0-16,9-15-1 0,10-8 0 16,7-8 0-16,2-4-1 15,3-2 1-15,-7 5-1 16,-8 5 0-16,-7 11 0 15,-11 17 0-15,-10 18 1 16,-17 20-1-16,-8 17-1 16,-13 18 1-16,-5 12-1 15,-10 7 1-15,-3 7-1 16,-2-5 1-16,-1-8-1 15,6-8 0-15,4-20-1 16,8-14-3-16,0-30-8 16,27-1-5-16,-15-39-6 15,28 8-8-15,-8-31-10 0,17-8-3 16</inkml:trace>
  <inkml:trace contextRef="#ctx0" brushRef="#br3" timeOffset="100799.7654">11345 14329 44 0,'-2'-23'39'0,"4"8"1"16,-11 0 0-16,9 15-17 16,-13-8-19-16,2 9-1 15,-2 6 0-15,1 7 0 16,-4 9-1-16,4 8 0 15,0 4 0-15,6 3 0 0,2 0 0 16,8 0 0-16,4-7-1 16,5-5 0-16,6-7 0 15,3-9 0-15,2-9 0 16,0-9-1-16,-2-10 1 15,-1-10-1-15,-5-9 0 16,-3-5 0-16,-5-7 0 16,-1 1 0-16,-4-1 0 15,-5 8-1-15,2 7 1 16,-2 11-2-16,2 23-1 15,0 0 0-15,0 0-2 16,-3 21-5-16,23 15-8 16,-11-21-7-16,24 14-11 15,-2-16-3-15,18-2-1 0</inkml:trace>
  <inkml:trace contextRef="#ctx0" brushRef="#br3" timeOffset="101031.7787">12163 13829 65 0,'-7'-43'40'15,"-18"5"1"-15,-3 21 0 16,-15 3-33-16,2 29-4 16,-5 23-2-16,2 21 1 15,-4 14-2-15,3 20 0 16,6 6-1-16,6 7 0 15,6-5-1-15,8-5-2 16,10-11-4-16,-3-27-11 0,31-4-14 16,-8-31-7-16,11-11-1 15,-4-23 0-15</inkml:trace>
  <inkml:trace contextRef="#ctx0" brushRef="#br3" timeOffset="101174.7869">11796 14360 59 0,'-16'-26'42'0,"-9"-3"-1"15,10 14 1-15,-3-6-23 16,21 8-14-16,13 1-3 15,16-9-12-15,27 17-9 16,-4-24-12-16,27 13-9 16,2-7-2-16,12 8 0 15</inkml:trace>
  <inkml:trace contextRef="#ctx0" brushRef="#br3" timeOffset="101594.8109">13115 13937 53 0,'6'-16'40'0,"-7"-4"-1"16,1 20 0-16,-9-14-22 15,2 28-14-15,-5 9-2 16,-2 16 0-16,-4 12-1 15,-1 10 1-15,-1 7-1 16,8 3 0-16,5-4 0 16,2-11-2-16,19-1-14 15,-8-30-15-15,19-6-6 16,-1-22-3-16,8-11 2 15</inkml:trace>
  <inkml:trace contextRef="#ctx0" brushRef="#br3" timeOffset="101781.8216">13116 13864 87 0,'13'-4'42'16,"-3"-4"-3"-16,16 4 1 15,4-3-40-15,5-4-2 16,11 7-8-16,-9-15-13 15,14 19-14-15,-13-8-1 16,4 10-2-16,-15-3 0 16</inkml:trace>
  <inkml:trace contextRef="#ctx0" brushRef="#br3" timeOffset="102002.8342">13063 14179 76 0,'-3'14'40'0,"3"-14"-1"15,25 0-2-15,5-15-35 16,12-5 0-16,9 0-1 16,3-3 0-16,1 5-3 15,-7-1-4-15,8 20-18 16,-27-8-12-16,-4 15-3 15,-25-8 0-15,5 29 0 16</inkml:trace>
  <inkml:trace contextRef="#ctx0" brushRef="#br3" timeOffset="102152.8428">13175 14342 76 0,'-24'25'40'15,"6"-19"-1"-15,18-6 1 16,18-4-37-16,18-18-2 16,20-8-2-16,6-13-9 15,30 7-15-15,-9-17-11 16,13 1-3-16,-5-10-1 15,0 4 2-15</inkml:trace>
  <inkml:trace contextRef="#ctx0" brushRef="#br3" timeOffset="102354.8544">13989 13644 79 0,'-29'21'41'16,"5"19"-1"-16,-5 1-1 16,14 14-34-16,-3 7-3 15,4 10 0-15,-2 5-1 16,5 4 0-16,3-2-1 15,7-6-3-15,10 2-7 16,-9-30-12-16,25 5-12 16,-11-26-4-16,18-9-3 15,-8-20 1-15</inkml:trace>
  <inkml:trace contextRef="#ctx0" brushRef="#br3" timeOffset="102707.8745">14028 14136 72 0,'0'0'40'0,"0"0"-2"15,21-4 2-15,4 4-35 16,12-5-2-16,6 1-1 16,7-3 1-16,0-1-1 15,-3-3-1-15,0 3 1 16,-10-1-1-16,-9-3 0 15,-12 2 0-15,-8-2-1 16,-12-1 1-16,-9 2-1 16,-7-3 1-16,-8 10 1 15,-3 3-1-15,-5 6 0 16,0 7 0-16,-2 9 0 15,4 8-1-15,3 5 1 0,5 8 0 16,12-5-2-16,10-1 0 16,12-6-2-16,16 4-8 15,3-25-5-15,25 6-8 16,-8-25-8-16,22 4-8 15,-1-19-1-15,11 0 0 16</inkml:trace>
  <inkml:trace contextRef="#ctx0" brushRef="#br3" timeOffset="103232.9046">14878 14026 71 0,'-30'10'39'16,"-8"2"0"-16,-3 11 1 15,-3 3-35-15,-3 10 0 16,-4 2-1-16,8 6 0 15,0-6-1-15,17 1-1 16,10-12 1-16,19-8-1 16,12-13-1-16,23-11 0 0,14-13 0 15,10-7-1-15,5-10 1 16,2-3-1-16,-6 2 0 15,-8 2 1-15,-13 2-1 16,-12 8 0-16,-14 7 1 16,-16 17-1-16,0 0 0 15,-23 6 0-15,1 11 0 16,0 8 0-16,3 3 0 15,4 4-1-15,9 1-1 16,8-5-2-16,17 4-6 16,0-23-6-16,28 9-7 15,-14-27-4-15,25 6-13 16,-9-18 0-16,8 1 1 15</inkml:trace>
  <inkml:trace contextRef="#ctx0" brushRef="#br3" timeOffset="103570.9239">15342 14109 81 0,'-14'11'40'16,"-12"-4"0"-16,4 14 0 15,-4-1-36-15,1 4-1 16,1 2-1-16,3 5 1 16,4-2-2-16,3 1 1 15,5-4-1-15,7-6 0 16,7-7 1-16,8-12-1 15,6-8 0-15,6-10-1 16,4-11 1-16,2-4 0 16,-1-5-1-16,1-6 1 15,-3 2-1-15,-5 5 0 0,-4 4 1 16,-5 9-1-16,-5 11 0 15,-9 12-1-15,13 7 1 16,-6 9-1-16,-1 12-1 16,0 4-2-16,8 4-1 15,0-7-4-15,13 6-7 16,-9-25-5-16,25 10-7 15,-9-27-11-15,11-1-1 16,-10-16 3-16</inkml:trace>
  <inkml:trace contextRef="#ctx0" brushRef="#br3" timeOffset="104148.957">15793 14086 91 0,'-19'-16'39'15,"5"12"1"-15,-14-6-12 0,0 19-21 16,-5 2-1 0,1 11-1-16,6 6-2 0,3 5-1 15,10 6 0-15,10-3-1 16,9 1 0-16,9-4 0 15,12-7-1-15,3-9 0 16,7-11 0-16,1-12 0 16,2-7-1-16,-1-13 0 15,-5-6 1-15,-5-7-1 16,-6-3 0-16,-3-2 0 15,-3 2 1-15,-8 4 0 16,-3 2 0-16,-5 11 2 16,-1 2-2-16,-4 9 2 15,4 14-2-15,0 0 0 0,0 0 0 16,0 0 0-16,13 15 1 15,1-5-3-15,5 4 2 16,1-3-1-16,3 3 2 16,-4 2-1-16,-1 3 0 15,-7 4 1-15,-4 5-1 16,-4 0 1-16,-6 6-1 15,-5 0 0-15,-1 0 0 16,-1-1 0-16,1-5 0 16,2-4 0-16,5-8 0 15,2-16 0-15,0 0 0 16,21-1 1-16,-5-16-1 15,0-8 1-15,2-3 0 16,-1-4 0-16,2-3 0 16,-4 0 0-16,0 4 0 0,0 2-2 15,1 6 1-15,3 5-2 16,0 5-3-16,-1-2-6 15,14 13-3-15,-11-13-3 16,24 16-4-16,-15-23-3 16,26 21-6-16,-14-20-15 15,17-4 7-15</inkml:trace>
  <inkml:trace contextRef="#ctx0" brushRef="#br3" timeOffset="105305.0231">17063 13731 43 0,'0'0'37'0,"0"0"0"16,-5 12-1-16,2 6-17 15,5 17-9-15,-4 3-5 0,1 15-2 16,-2 6 0-16,2 10 0 15,-3-1 0-15,1 2 0 16,-1-15-1-16,0-7-1 16,0-13 1-16,2-12-1 15,2-23 1-15,0 0-1 16,-3-31 0-16,5-9 0 15,1-9 0-15,1-13-1 16,1-14 1-16,5-13-1 16,2-4 0-16,10-2 0 15,2 2 1-15,9 11-1 16,1 10 0-16,6 16 0 15,-1 18 0-15,-2 19 0 16,-4 21 0-16,-4 18 0 16,-10 9-1-16,-7 12 1 0,-10 9 0 15,-6 1 0-15,-8 4 0 16,-11-1 1-16,-4-3-1 15,-6-3 1-15,0-8-2 16,-3-7 2-16,5-9-1 16,3-4 1-16,10-10-1 15,4-5 1-15,14-5-1 16,0 0 1-16,18 7-1 15,4-1 0-15,4 6 0 16,6 3 0-16,-1 8 0 16,8 3-1-16,-6 5 2 15,4-1-3-15,2-1 0 16,-2-11-2-16,9 1-7 15,-9-24-5-15,22 5-6 0,-13-31-5 16,16 5-12-16,-10-21-3 16,7 1 5-16</inkml:trace>
  <inkml:trace contextRef="#ctx0" brushRef="#br3" timeOffset="105501.0343">17895 13654 91 0,'-29'3'40'0,"10"21"1"15,-6 2-2-15,3 13-35 16,8 8-2-16,1 5 0 15,4 5-2-15,3 2 0 16,4-1-1-16,4-9-1 16,4 0-3-16,1-20-9 0,18 1-4 15,-11-32-8-15,22 4-13 16,-10-23-2-16,9-3 1 15</inkml:trace>
  <inkml:trace contextRef="#ctx0" brushRef="#br3" timeOffset="105675.0443">17925 13658 93 0,'-8'-17'40'16,"8"17"0"-16,12-20-3 16,10 14-36-16,11-1-2 15,10-1-2-15,5 11-5 16,-7-12-10-16,11 20-19 15,-15-8-2-15,-2 16 0 16,-17-3 0-16</inkml:trace>
  <inkml:trace contextRef="#ctx0" brushRef="#br3" timeOffset="105870.0554">17907 13931 82 0,'-17'17'41'16,"6"-14"-3"-16,26 4 3 15,2-18-36-15,26-1-3 16,9-7 0-16,8 1-1 15,4-2-2-15,-4-1-4 16,2 18-9-16,-28-14-10 16,-1 24-15-16,-33-7 1 15,1 30-2-15,-31-10 1 0</inkml:trace>
  <inkml:trace contextRef="#ctx0" brushRef="#br3" timeOffset="106027.0644">17888 14177 73 0,'-33'31'40'0,"8"-18"-1"15,27-3 2-15,13-15-27 16,26-11-11-16,16-9-2 15,12-9-1-15,10 2-4 16,-5-14-10-16,16 18-6 16,-22-17-16-16,2 12-1 15,-18-7-3-15,-3 6 2 16</inkml:trace>
  <inkml:trace contextRef="#ctx0" brushRef="#br3" timeOffset="106320.0812">18664 13672 83 0,'0'0'41'16,"6"15"-1"-16,-3 9 1 15,-17-2-34-15,6 10-1 16,-5 7-2-16,-3 7 0 16,-10 2-1-16,5 2-1 15,-6-2 0-15,3-3 0 16,5-6-1-16,10-2 0 15,7-13 0-15,7-3 0 16,14-11-1-16,4-4 1 16,11-7-1-16,3-5-1 15,7-3-2-15,-2-10-4 16,7 7-5-16,-9-17-4 15,11 16-2-15,-19-18-5 0,18 19-5 16,-19-19-8-16,13 14-7 16,-6-3 6-16</inkml:trace>
  <inkml:trace contextRef="#ctx0" brushRef="#br3" timeOffset="106773.1071">19598 13631 49 0,'10'-27'37'16,"-4"-2"-1"-16,-2 10 1 15,-7 2-21-15,3 17-9 16,-12 20-2-16,7 14 1 15,-13 14-2-15,3 13 0 16,-6 7-2-16,5 6-1 16,2 0 0-16,5-1-2 0,4-9-2 15,2-17-7-15,20 5-14 16,-11-28-13-16,15 0-1 15,-8-20-1-15,9-3 0 16</inkml:trace>
  <inkml:trace contextRef="#ctx0" brushRef="#br3" timeOffset="107184.1306">19494 13978 79 0,'-23'-24'40'16,"9"14"-1"-16,2-4-1 16,12 14-32-16,0 0-3 15,27-5 0-15,0 5-2 16,8 3 1-16,8-2 0 15,3 1-1-15,2-1 1 0,-1 4-1 16,-4-3 0-16,-8 3 0 16,-3-1 0-16,-12 7 0 15,-7-1 0-15,-8 3-1 16,-7 2 1-16,-5 1-1 15,-5 5 0-15,-1 6 0 16,-5 6 1-16,2 0-1 16,2 3 0-16,8-1 1 15,7-4 0-15,10-8-1 16,11-9 1-16,10-17 0 15,9-13-1-15,4-9 1 16,-1-9-1-16,-2-4 0 16,-11-8 1-16,-11 5-1 0,-13 0 0 15,-14 8-1-15,-9 10-2 16,-15 3-2-16,2 17-7 15,-8-8-3-15,14 22-3 16,-6-22-7-16,30 22-7 16,-1-11-11-16,29-14 4 15</inkml:trace>
  <inkml:trace contextRef="#ctx0" brushRef="#br3" timeOffset="107694.1597">21098 13495 59 0,'-7'-20'39'16,"-16"0"-2"-16,2 18 2 15,-19 0-21-15,6 17-13 16,-14 11-1-16,5 8 0 16,0 6-2-16,9 3 1 15,7-1-2-15,11-3 1 16,15-9-1-16,10-7 0 0,15-9 0 15,9-6 0-15,12-4-1 16,-2-2 1-16,-4 3 0 16,-2 7-1-16,-13 5 0 15,-11 10 1-15,-16 9-1 16,-15 5-1-16,-8 4 1 15,-7 0 0-15,1-1-1 16,-1-8 0-16,9-6-1 16,10-18-3-16,25-2-7 15,3-29-5-15,32 4-6 16,-4-30-8-16,24 4-7 15,0-22-3-15,11 0 3 16</inkml:trace>
  <inkml:trace contextRef="#ctx0" brushRef="#br3" timeOffset="108063.1809">21429 13308 93 0,'0'0'40'16,"-20"18"1"-16,19 8-2 15,-5 5-35-15,1 16-2 16,-5 10 0-16,-2 15 1 15,-10 11-2-15,-4 9 1 16,-4 0-1-16,-1-3 0 16,8-11 0-16,2-11 0 15,11-14-1-15,13-16 0 16,13-18 0-16,9-17 1 0,13-11-1 15,4-8 0-15,4-8 0 16,-5-1-1-16,-4 4 1 16,-5 1 0-16,-10 11 0 15,-10 9 0-15,-12 1-1 16,0 25 0-16,-5-2-1 15,0 2-2-15,5 5-5 16,-2-14-4-16,22 8-3 16,-4-26-4-16,26 10-4 15,-5-27-7-15,21 3-10 16,3-14 3-16</inkml:trace>
  <inkml:trace contextRef="#ctx0" brushRef="#br3" timeOffset="108364.1981">22001 13897 88 0,'-21'-12'41'0,"21"12"1"15,-22-13-1-15,22 13-34 16,0 0-4-16,0 0 0 16,12 18-1-16,-3 6-2 15,2 8 1-15,-2 11-1 16,-2 6 0-16,-6 9 0 15,-8 4 0-15,-2 3 0 16,-12-3 0-16,-8-1 1 16,-3-9 0-16,-7-7-1 15,0-10 0-15,0-17-2 16,4-13-1-16,5-21-3 15,17-9-5-15,0-28-4 0,29-5-3 16,-9-35-4-16,32 2-6 16,-5-28-12-16,16-3 2 15,-1-7 2-15</inkml:trace>
  <inkml:trace contextRef="#ctx0" brushRef="#br3" timeOffset="108476.2045">22023 13355 94 0,'-18'11'38'15,"2"2"-8"-15,6 4-8 16,-1-11-58-16,11-6-4 15,16 9 0-15,9-3-1 16</inkml:trace>
  <inkml:trace contextRef="#ctx0" brushRef="#br3" timeOffset="109617.2697">22636 13771 83 0,'-43'9'40'16,"-7"4"-2"-16,5 18 1 16,-7 4-35-16,5 10-1 0,0 2-1 15,11 5-1-15,4-3 1 16,10 0-1-16,13-10 0 15,13-8-1-15,15-13 1 16,14-12 0-16,20-12 0 16,4-11-1-16,10-5 1 15,-4-9-1-15,1-3 0 16,-7-5 1-16,-11 3 0 15,-9 3 1-15,-15 3-1 16,-11 8 0-16,-11 7 0 16,0 15 0-16,-20-2-1 15,1 17 0-15,-3 6-1 16,4 5 0-16,3 6 1 15,8-3-1-15,10 1 0 0,12-4 0 16,11-9 1-16,13-9-1 16,10-8 1-16,3-4 0 15,1-8 1-15,-1-1-1 16,-8-6 1-16,-7 4 0 15,-11-3 0-15,-9 8 0 16,-17 10-1-16,0 0 2 16,0 0-2-16,-23 13 0 15,6 12 0-15,-4 3-1 16,-1 5 1-16,3 3 0 15,5 0-1-15,4-5 0 16,4-7 2-16,6-5-1 16,0-19 0-16,19 0 0 0,-3-17 0 15,3-8 1-15,3-13-1 16,1-5 2-16,1-9-2 15,0-2 1-15,0 0 0 16,-1 1 0-16,-2 7 0 16,-4 8 0-16,1 7 0 15,-1 10-1-15,1 8 0 16,4 9 0-16,1 7 0 15,6 4 0-15,1 2-1 16,5 0 1-16,0 3 0 16,1 0 0-16,-4-3 0 15,-2 0 0-15,-8-4 0 16,-3 0 0-16,-19-5 0 15,12 8 0-15,-12-8 1 0,-14 6-1 16,-5 0 0-16,-5 3 1 16,-9 7-2-16,-5 10 2 15,-4 4-2-15,-4 10 1 16,3 2 0-16,8 5-1 15,8-3 1-15,12-3 0 16,19-10 0-16,18-17 0 16,16-10 0-16,12-17 0 15,6-14 1-15,5-7 0 16,2-12 0-16,-8-2 2 15,-8-1-2-15,-14 4 2 16,-15 11-2-16,-11 9 1 16,-13 15-2-16,-10 13 1 15,-5 14-2-15,-5 11-2 16,1 9-2-16,-2 0-5 0,11 15-2 15,-7-13-3-15,11 13-1 16,-16-20-4-16,19 15-2 16,-28-22-3-16,8 15-5 15,-33-11-2-15,-21 1-1 16</inkml:trace>
  <inkml:trace contextRef="#ctx0" brushRef="#br3" timeOffset="110013.2924">15561 14964 65 0,'42'-15'39'16,"-8"4"-2"-16,7 26-5 15,-24 7-27-15,-2 19-1 16,-10 17 0-16,-9 12-1 0,-5 6-2 15,-6 6 0-15,0-4-1 16,1-13-5-16,13-7-15 16,-7-30-17-16,17-17-1 15,5-30-4-15,15-13 3 16</inkml:trace>
  <inkml:trace contextRef="#ctx0" brushRef="#br3" timeOffset="110137.2995">15744 14735 67 0,'-60'-10'38'15,"13"13"-5"-15,15 9-32 16,3 1-34-16,17 1-4 16,12-14-1-16</inkml:trace>
  <inkml:trace contextRef="#ctx0" brushRef="#br3" timeOffset="110474.3188">16280 14833 70 0,'14'24'38'15,"-25"-7"-1"-15,-3 12-8 16,-17-10-23-16,1 0-2 15,-3 1 0-15,2 2-1 16,5-4-1-16,10 8 1 16,10-3 0-16,10 2-1 15,9-1 0-15,11 2-1 16,2-1 1-16,2 2-1 15,0 0 0-15,-5-1 0 16,-5-1-1-16,-7 3 1 0,-8-1 0 16,-11 2 0-16,-2-3 0 15,-5-2 0-15,-7-2-1 16,2-3-2-16,-1-3 0 15,-1-8-5-15,8 3-4 16,-4-22-6-16,18 11-4 16,-11-25-7-16,17 3-12 15,3-14-2-15,15-3 2 16</inkml:trace>
  <inkml:trace contextRef="#ctx0" brushRef="#br3" timeOffset="111031.3506">17240 14989 48 0,'-17'-19'39'0,"3"20"-1"15,-14-1 1-15,5 18-22 16,-11-3-12-16,4 13-1 16,-3 8-1-16,5 9 0 0,2 6-1 15,11 1 1-15,11-4-1 16,8-5 0-16,15-11 0 15,10-15 0-15,11-18-1 16,11-19 0-16,7-23 1 16,5-16-2-16,1-16 0 15,-4-8 0-15,-6-5 1 16,-5 0 0-16,-11 0 0 15,-10 5 1-15,-12 15-2 16,-8 14 2-16,-9 19-1 16,-7 20 0-16,-6 24-1 15,-2 20-1-15,-6 24 0 16,1 21 0-16,0 15 0 15,6 5-2-15,9 7-2 16,7-12-5-16,24-3-2 0,-3-26-6 16,35 0-11-16,-9-35-9 15,19-12-3-15,-2-27 2 16</inkml:trace>
  <inkml:trace contextRef="#ctx0" brushRef="#br3" timeOffset="111857.3979">17980 14998 73 0,'-24'-32'39'0,"-4"15"0"16,-8 4 1-16,5 8-34 15,-9 12-2-15,5 11-1 16,2 8-1-16,6 9 1 16,3 7-1-16,13 5 0 15,6-3-1-15,12 1 0 16,11-5 0-16,11-8 0 0,8-12-1 15,9-9 1-15,1-12-1 16,2-10 0-16,-3-8 0 16,-7-9 0-16,-7-8 0 15,-8-5 0-15,-10-3 0 16,-4-6 0-16,-7 3 0 15,-4-2 0-15,-1 8 1 16,-8 6-1-16,3 9-1 16,-1 10 1-16,8 16 0 15,-18 8 0-15,10 11 0 16,2 8 0-16,3 5 0 15,6-1 0-15,11-2 0 16,4-5 0-16,11-9 0 0,9-7 0 16,9-10 0-16,0-8 0 15,4-6 0-15,-2-3 0 16,-7-3 1-16,0 4-1 15,-16-2 0-15,-4 6 1 16,-12 4-1-16,-10 10 0 16,0 0 0-16,0 0 1 15,-14 23-1-15,2 4 0 16,1 3 0-16,0 9 1 15,1 1-1-15,6 2 0 16,3-4 0-16,4-3 1 16,6-10-1-16,10-10 1 15,9-14-1-15,4-14 0 16,6-4 0-16,5-13 0 0,0-6 0 15,1-4 0-15,-2 0 1 16,-7 1-2-16,-8 6 1 16,-2 7 0-16,-9 5 1 15,-9 10-1-15,-7 11 0 16,0 0 0-16,-2 24 0 15,-3 4 0-15,0 7-1 16,-2 6 1-16,6 4 0 16,5-1 0-16,1-1 0 15,7-11 0-15,4-6 0 16,3-11 0-16,0-15 0 15,5-11 0-15,0-16 0 16,-1-4 0-16,1-10 0 16,-5-5 0-16,0-3-2 0,-6-2-1 15,2 11-3-15,-9-3-5 16,7 17-2-16,-16-6-2 15,3 32-7-15,-2-29-5 16,12 29-7-16,-10 0-6 16,16-7 3-16</inkml:trace>
  <inkml:trace contextRef="#ctx0" brushRef="#br3" timeOffset="112418.43">19293 15037 65 0,'14'-14'38'16,"-4"11"0"-16,-11-17-9 15,1 20-21-15,8-18-1 16,-8 18-2-16,0 0 0 15,0 0 0-15,-7 23-2 16,3 1 1-16,-6 2-2 16,3 6 1-16,-2-1-2 15,2 0 1-15,0-7-1 16,5-3 1-16,2-10-1 0,0-11 0 15,13-9 0-15,2-10 0 16,3-9 0-16,5-7 0 16,5-4 0-16,2-1-1 15,2-3 1-15,0 6 0 16,-8 6-1-16,4 9 1 15,-8 9-1-15,1 7 1 16,-5 10-1-16,-6 12 0 16,0 10 0-16,-1 5 0 15,0 7-1-15,0 5-1 16,4 4-3-16,-4-8-5 15,11 7-3-15,-9-21-1 16,15 11-8-16,-15-32-4 0,20 10-9 16,-10-21-8-16,16-7 4 15</inkml:trace>
  <inkml:trace contextRef="#ctx0" brushRef="#br3" timeOffset="113096.4687">19920 15004 65 0,'0'0'39'16,"-11"-15"-1"-16,11 15 2 15,-10-10-34-15,10 10-2 16,0 0-1-16,0 0 1 16,-7 22-1-16,5 1 0 15,-7 7-1-15,4 6 1 16,-2 3-2-16,0 5 1 15,3-6-1-15,4 0 0 16,6-8-1-16,7-7 1 16,5-12-1-16,7-10 0 0,4-10 0 15,3-11 1-15,2-8-1 16,-1-9 0-16,0-2 0 15,-4-3 0-15,-5 0 1 16,-2 0-1-16,-6 7 0 16,-2 7 0-16,-2 10 0 15,-12 18-1-15,10-6 1 16,-9 20 1-16,-1 9-1 15,-1 13 0-15,1 3 0 16,2 5 0-16,5-2 0 16,1-3 0-16,4-7 0 15,9-7 1-15,4-15-1 16,8-12 0-16,4-13 1 15,-1-10-1-15,-1-10 0 16,0-6 0-16,-4-4 0 0,-7-5 0 16,-6 4-2-16,-4 0-1 15,-1 8-1-15,-7 2-4 16,7 16-4-16,-12-4-6 15,16 24-8-15,-16-10-7 16,19 18-8-16,-5-2 2 16</inkml:trace>
  <inkml:trace contextRef="#ctx0" brushRef="#br3" timeOffset="113554.4949">20876 14967 51 0,'-19'-8'38'0,"8"6"-1"0,-11-7-1 15,11 13-19-15,-18-4-11 16,2 8 0-16,-10 1-1 16,5 9 1-16,-10-1-1 15,6 9 0-15,-2-1-2 16,8 2 0-16,8 3-1 15,10-2-1-15,12-2-1 16,11-4 1-16,12-5-1 16,15-6-1-16,9-9 1 15,7-8 0-15,1-10 0 16,0-8 0-16,-1-5-1 15,-6-2 2-15,-10-5-1 16,-10 3 0-16,-13 2 0 16,-7 5 0-16,-12 9 0 0,-5 7 1 15,-6 7-1-15,-1 8 0 16,0 9-1-16,1 8 1 15,3 4 0-15,7 3 0 16,8 0-1-16,4-1 0 16,10-5-3-16,2-10-3 15,10 2-5-15,-6-19-2 16,14 12-9-16,-22-25-5 15,18 13-7-15,-20-13-5 16,7 10 4-16</inkml:trace>
  <inkml:trace contextRef="#ctx0" brushRef="#br3" timeOffset="113885.5139">21121 15114 87 0,'0'0'36'15,"8"33"-8"-15,-21-25 1 16,17 16-21-16,-9-1-1 16,5 2-2-16,0-3-1 15,1 1 0-15,3-8-1 16,0 0-1-16,-4-15 0 15,20 4-1-15,-6-18 0 16,5-5-1-16,0-11 1 16,2-3 0-16,0-6 0 15,-1-5-1-15,2-2 1 16,1 2 0-16,-2 6 0 15,-5 7-1-15,0 8 1 16,-2 9-1-16,-5 7 0 16,3 9 0-16,-5 9-1 0,3 3 0 15,-1 3-2-15,1-4-2 16,4 3-5-16,-3-16-3 15,14 8-3-15,-14-24-8 16,26 14-8-16,-10-21-9 16,19 4 0-16</inkml:trace>
  <inkml:trace contextRef="#ctx0" brushRef="#br3" timeOffset="114478.5478">21989 14983 76 0,'-12'2'41'0,"-16"-8"-1"15,6 16-3-15,-13-7-31 16,-7 3-2-16,-4 5-2 16,-1 11 0-16,-2 7 0 15,2 7 0-15,6 5 0 16,8 2 0-16,11 1-1 0,10-1 1 15,15-11-1-15,18-13 0 16,15-14 0-16,16-18 0 16,11-17 0-16,10-13-1 15,3-13 1-15,1-10-1 16,-3-5 0-16,-8-2 0 15,-9 1 1-15,-13 1 0 16,-11 11 0-16,-9 6 1 16,-13 15-1-16,-11 14 0 15,-10 20-1-15,-9 17 0 16,-8 22 0-16,-7 17-2 15,-10 18 0-15,1 12-1 16,6 5-2-16,6-7-6 16,20-2 0-16,6-22-3 0,32-4-5 15,0-35-4-15,38-1-6 16,-9-39-7-16,24-4-2 15,-7-14 5-15</inkml:trace>
  <inkml:trace contextRef="#ctx0" brushRef="#br3" timeOffset="114793.5658">22612 14899 82 0,'-19'0'41'0,"-22"-1"-2"15,-1 24-4-15,-15-6-29 16,10 4-3-16,4 1-1 16,8-2 1-16,8-1-1 15,15-3-1-15,12-16 1 16,16 10-1-16,8-9 0 0,10-3-1 15,3 2 1-15,0 0-1 16,-4 5 0-16,-5 4 0 16,-9 7 1-16,-12 9 0 15,-12 5-1-15,-6 9 1 16,-15-1 0-16,-3 3 0 15,-3-1-1-15,3-6 0 16,1-6-2-16,8-12-4 16,16-4-4-16,4-12-2 15,19-8-4-15,0-15-4 16,35 14-8-16,-11-23-6 15,20 13-6-15,-4-4 2 16</inkml:trace>
  <inkml:trace contextRef="#ctx0" brushRef="#br3" timeOffset="114928.5735">22796 15238 93 0,'-14'14'44'0,"-15"-16"-1"15,9 7-2-15,-9 2-41 16,7-28-9-16,19 5-4 16,-7-15-3-16,19 17-9 15,-10-23-8-15,20 15-12 16,-1-8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6599197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fast your Aunty goes – relative velocity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and set another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voluntary homework for volunteers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help yourself and others with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every opportunity to get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amount of work needing done in the 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8320" y="1073520"/>
              <a:ext cx="2915640" cy="240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560" y="1057680"/>
                <a:ext cx="2935080" cy="243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642662"/>
              </p:ext>
            </p:extLst>
          </p:nvPr>
        </p:nvGraphicFramePr>
        <p:xfrm>
          <a:off x="533400" y="533400"/>
          <a:ext cx="8094663" cy="56491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Start of the practical exam on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2240" y="4779000"/>
              <a:ext cx="1168560" cy="46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9640" y="4766400"/>
                <a:ext cx="1194840" cy="49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280" y="308520"/>
              <a:ext cx="6615720" cy="580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297000"/>
                <a:ext cx="6634800" cy="582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3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400" y="252720"/>
              <a:ext cx="8191080" cy="526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20" y="237600"/>
                <a:ext cx="8216280" cy="529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12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4200" y="1010160"/>
              <a:ext cx="5177160" cy="92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800" y="906120"/>
                <a:ext cx="5226480" cy="11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7400" y="316800"/>
              <a:ext cx="7662600" cy="497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3720" y="301680"/>
                <a:ext cx="7691760" cy="500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540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5840" y="216360"/>
              <a:ext cx="8454240" cy="537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080" y="200160"/>
                <a:ext cx="8474760" cy="540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00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03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2150</TotalTime>
  <Words>269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2014-04-16T01:21:45Z</dcterms:modified>
</cp:coreProperties>
</file>