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84" r:id="rId5"/>
    <p:sldId id="285" r:id="rId6"/>
    <p:sldId id="287" r:id="rId7"/>
    <p:sldId id="286" r:id="rId8"/>
    <p:sldId id="288" r:id="rId9"/>
    <p:sldId id="289" r:id="rId10"/>
    <p:sldId id="291" r:id="rId11"/>
    <p:sldId id="292" r:id="rId12"/>
    <p:sldId id="294" r:id="rId13"/>
    <p:sldId id="293" r:id="rId14"/>
    <p:sldId id="29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4T23:55:13.503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9796 4008 69 0,'6'21'38'15,"-7"1"-2"-15,2 6 1 0,-6-6-31 16,8 2 0-16,-1-10-3 15,18-5 0-15,11-20 2 16,20-12-1-16,15-31 0 16,22-16 1-16,16-29-1 15,21-26-1-15,20-32-4 16,-1-38-35-16,25-18-4 15,-3-28 0-15,-1-4-3 16</inkml:trace>
  <inkml:trace contextRef="#ctx0" brushRef="#br0" timeOffset="890.0509">11418 5984 75 0,'2'16'37'0,"-3"25"-1"16,1 30 0-16,-10 8-29 16,4 23 1-16,-3-7-4 15,15-7 3-15,10-38-3 16,24-50 1-16,33-68-1 15,48-65 0-15,50-66-6 16,45-62-34-16,51-31-4 16,16-28-1-16,5 0-1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2:37:05.72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15359 8146 21 0,'0'0'24'0,"0"0"-1"15,0 0-11-15,1 11-1 0,-1-11 0 16,0 0-1-16,0 0-2 16,0 0-1-16,0 0 0 15,0 0-1-15,0 0 0 16,0 0 0-16,0 0-2 15,0 0 0-15,-10 6-1 16,10-6 0-16,0 0-1 16,-14 9 1-16,14-9-2 15,0 0 0-15,0 0 1 16,0 0 0-16,-12 3-1 15,12-3 1-15,0 0 0 16,0 0-1-16,-16 3 0 16,16-3-1-16,-15 8 1 15,5-2 0-15,-4-1-1 16,1 0 0-16,-2 1 0 0,0-1 0 15,1-4 0-15,0 2 1 16,0-3-1-16,0 0 1 16,0-3-1-16,-1 3 1 15,1-2-1-15,-3 0 1 16,-4 1 0-16,-2 4 0 15,0-1-1-15,-5 2 0 16,-1 0 1-16,0 2-1 16,-1-1 0-16,-3 1 0 15,-1-1 0-15,-1-1 1 16,1-4-1-16,1-2 0 15,0-1 1-15,1-2-1 16,-1-2 0-16,2 1 1 16,-1-3-1-16,0 2 0 0,-1 0 0 15,-2 0 0-15,-1 1 0 16,-1 2 0-16,-1 1 0 15,0-1 0-15,1 1 0 16,-2-1 0-16,2 0 0 16,3-1 0-16,-2 0 0 15,3 1 0-15,2-3 0 16,0 3 1-16,-1 0-1 15,0 1 0-15,0 3 0 16,-2-1 0-16,-3 1 0 16,0 3 0-16,-3-2 0 15,-1 0 0-15,1 1 0 16,-3-2 0-16,-1-1-1 15,2 1 1-15,-2 0 0 16,3 0 0-16,-2 0 0 0,1 0 0 16,-2 2 1-16,-2 0-1 15,4 1 0-15,-5 0 0 16,-1 1 0-16,-1 1 0 15,-5 1 0-15,0 0 0 16,-4 1 0-16,1-1 0 16,-1 0 0-16,-1-2 0 15,0 2 0-15,2-1 1 16,2-2-1-16,3-1 0 15,2-2 0-15,0 2 0 16,1-1 1-16,2 0-1 16,-5 0 0-16,1 1 0 15,-1-1 1-15,-3 1-1 0,1-1 0 16,-2 2 0-16,2 1 1 15,-3 0-1-15,2 0 0 16,-1 0 0-16,0 2 0 16,3 0 0-16,-7 1 1 15,2-1-1-15,-4 2 0 16,-3-4 0-16,1 3 0 15,-1-1 1-15,2-1-1 16,-2-1 0-16,0-1 0 16,5-1 0-16,-1 1 0 15,2 1 1-15,-2-3-1 16,0 0 0-16,-3 0 0 15,1 2 0-15,-1-1 1 16,0 1-1-16,-1 0 0 0,-2 0 0 16,3 2 1-16,-2-2-1 15,0 2 0-15,3-2 1 16,-8 1-1-16,0-2 0 15,-4-1 0-15,3 1 1 16,-3 0-1-16,0-1 0 16,-2 2 0-16,0-1 0 15,2 3 0-15,-1-1 1 16,-3 1-1-16,-1 0 0 15,-3 0 0-15,1 1 0 16,-2-2 0-16,1-1 0 16,1 1 0-16,-1-1 0 15,0 1 0-15,-2-2 0 16,-2-2 0-16,1 2 0 0,-1 0 1 15,-4-1-2-15,0 1 1 16,-1-1 0-16,-3 3 0 16,1-2 0-16,-3-2 0 15,1 2 0-15,-1-3 0 16,1 1 0-16,1 0 0 15,3-2 0-15,-2-1 0 16,2 2 0-16,-3 2 0 16,3 1 0-16,1 2 0 15,-4 1 0-15,1 1 0 16,-1 2 0-16,-3 1 0 15,3 1 0-15,-3 2 0 16,4-2 0-16,-2-2 0 16,2 1 0-16,1 1 0 0,0-3 1 15,3 0-1-15,0-1 0 16,3 0 0-16,-2 1 1 15,2 0-1-15,-2 1 0 16,2 2 0-16,-1 1 1 16,3-1-1-16,1-1 1 15,-1 1 1-15,1 0-1 16,-1-3 1-16,3-1-2 15,0-2 1-15,3-1-1 16,4-2 1-16,0-1-1 16,3 0-1-16,-4-2 1 15,1 2-1-15,-3 1 1 16,-4 1 2-16,0 6-2 15,-5-1 2-15,-2 5-2 16,-3 0 1-16,-2 3-1 0,-2 0 1 16,-2 0-1-16,2 0 0 15,-3-6-1-15,0 3 1 16,0-5 0-16,1-4 0 15,0 1 0-15,2-3 0 16,1-1-1-16,-2 0 1 16,0 0 0-16,-1 0 0 15,-4 1-2-15,3 1 1 16,-3-2-3-16,7 8-6 15,-8-13-23-15,12 12-5 16,0-13 0-16,12 7-1 16</inkml:trace>
  <inkml:trace contextRef="#ctx0" brushRef="#br0" timeOffset="2784.1593">15254 1777 40 0,'0'0'31'16,"0"0"3"-16,0 0-2 16,0 0-10-16,0 0-15 15,-11 3-1-15,11-3-1 16,-14 2-1-16,14-2 0 15,-14 1-1-15,14-1-1 16,-14-1 1-16,14 1-1 16,-13-2-1-16,13 2 1 15,-13-1-1-15,13 1 0 16,-15-1 0-16,15 1 0 0,-18-2 1 15,7 0-1-15,-3 0 0 16,-1 1 0-16,-5-1-1 16,-4 4 1-16,-4-1 0 15,-3 4-1-15,-6 0 1 16,0 3-1-16,-9-1 0 15,1 2 1-15,-2-2-1 16,0 0 1-16,-5 1-1 16,4-5 0-16,-7 2 1 15,0-2-1-15,0-4 1 16,-4 2 0-16,2-1-1 15,-1 1 1-15,-1-2-1 16,-1 4 1-16,-1-2-1 16,0 2 0-16,0-1 1 0,-2 1-1 15,-1-3 0-15,0 2 0 16,-1-4 0-16,0-1 0 15,4-1 1-15,1-2-1 16,0 0 0-16,3-1 1 16,2 2-1-16,-1 0 0 15,0 0 0-15,2 3 1 16,-2-2-1-16,-3 1 0 15,-1 0 0-15,-1 0 0 16,0 1 0-16,4 0 0 16,-3 1 0-16,3-4 0 15,2 4 0-15,1 0 0 16,-2 0 0-16,3 1 0 0,0 0 0 15,-3 1 0-15,0-1 0 16,-1 1 0-16,0-2 0 16,0-2 0-16,3 1 1 15,-1-2-1-15,3-1 0 16,1-2 0-16,1 1 0 15,6 2 0-15,-3-2 0 16,1 0 1-16,0 1-2 16,1 3 2-16,-3 0-1 15,-2 0 0-15,-1-1 0 16,1 1 0-16,1-3 0 15,-3 3 0-15,4-1 0 16,-2-2 0-16,2 2 0 16,2-2 0-16,1 0 0 0,1 2 0 15,-1 2 0-15,0 0 1 16,0-1-2-16,-1 4 2 15,-2-1-1-15,-2 1 0 16,-1 0 0-16,2 1 0 16,-4-3 0-16,0 1 0 15,3-1 0-15,-3 1 0 16,4-1 0-16,-4 1 0 15,1 3 0-15,0-1 0 16,-1 0 0-16,-3 3 0 16,0-2 0-16,-6 3 0 15,0-3 0-15,1 1 0 16,-4-2 0-16,4 0 0 15,0-1 0-15,0-1 1 16,5-1-1-16,0 0-1 0,-1 0 1 16,3 0 0-16,-4-1 0 15,-2 2 0-15,-3 0 0 16,1 0 0-16,-3 0 0 15,-2 1 0-15,2-1 0 16,0 0 0-16,-2-2 1 16,2 0-1-16,-1-1 0 15,1 0 0-15,0 1 0 16,-2-1 0-16,-4-1 1 15,0 2-1-15,-2 1 0 16,-1-1 0-16,-1 1 0 16,-3 1 1-16,3 2-1 15,-5 0 0-15,4-1 1 16,-4-1-1-16,-4 2 0 0,4-1 1 15,-4-1-1-15,3 0 0 16,-1-1 1-16,-3 2-1 16,0-1 0-16,-4 1 1 15,4 1-1-15,-5 0 0 16,6 3 0-16,-5-1 1 15,1 0-2-15,0 1 2 16,2-1-1-16,0-1 0 16,-1 1 0-16,3-3 0 15,-3 0 0-15,6 0 0 16,-2 0 0-16,1-2 0 15,2 0-1-15,6-5 1 16,-1 2 0-16,2-1 0 0,-2-1-1 16,0 0 1-16,2-1 0 15,0 1 0-15,0-2 0 16,-2 3-1-16,4 0 1 15,-4 2-1-15,2 1 1 16,-6-1-1-16,2 2 1 16,-3-2-1-16,1 4 1 15,0-4 0-15,-1 1 0 16,3-2 0-16,2-1-1 15,4 0 1-15,0-1 0 16,-1 0 0-16,-1 1 0 16,0 0 0-16,-2 2 0 15,1-3 0-15,-2 7 0 16,0 0 0-16,-1 0 0 0,-1 2 0 15,-1 1 0 1,0 1 0-16,0-2 0 0,-4 1 0 16,2-1 0-16,0-3 0 15,3 0 0-15,1 0 1 16,0-2-1-16,1 0 1 15,3 0-1-15,-2-1 0 16,-1-1 0-16,0 3 1 16,-2 0-2-16,-2-1 1 15,2 2 1-15,0-1-1 16,2 0 0-16,-1 3 1 15,-1-5-1-15,4 4 0 16,-1-4 1-16,3 4-1 16,0-1 0-16,2 1 0 15,-2 0 1-15,4 2-1 0,-1 0 1 16,3 1-1-16,-3 1 0 15,2-3 0-15,0 2 1 16,7-2-1-16,6-4-1 16,3-2-1-16,6-1-7 15,-5-14-18-15,17 7-14 16,-6-6 2-16,2 4-4 15,-6 2 2-15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2:37:44.00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15959 1123 64 0,'0'0'32'0,"-9"23"1"15,5 12-1-15,-6 13-27 16,5 9 1-16,10 10-1 0,0 4-1 16,3 1-1-16,-4 0-1 15,4-3-1-15,-4-6 0 16,3-8-1-16,-1-9 1 15,-2-10 0-15,0-14 0 16,-3-12 0-16,-1-10 0 16,0-16 0-16,-1-9 0 15,0-12 1-15,-3-10-1 16,1-10 1-16,-2-12-1 15,5-12 1-15,0 81-1 16,0-91 2-16,3 44 0 16,2-3-1-16,0 3 0 15,4 0 0-15,-9 47 0 16,24-88-1-16,-24 88 1 0,35-77-1 15,-35 77-1-15,42-60 1 16,-42 60 0-16,47-35 0 16,-47 35-1-16,23-1 0 15,8 22 0-15,-12 26 1 16,-19 15-1-16,-14 11 0 15,-24 3-1-15,-12 0 1 16,-12-11-1-16,3-21 0 16,15-10-9-16,2-19-26 15,31-7-2-15,11-8 0 16,24-15-1-16</inkml:trace>
  <inkml:trace contextRef="#ctx0" brushRef="#br0" timeOffset="678.0388">16428 1528 87 0,'3'-14'36'0,"-9"-2"0"16,6 16 2-16,-6-16-33 15,6 16-1-15,0 0 0 0,-11 4 0 16,6 8-1-16,0 6 0 16,-1 7-1-16,2 2-2 15,0-1 1-15,5 2-1 16,3-3 0-16,6-3 0 15,5-9 0-15,8-10 0 16,4-10 1-16,3-12 1 16,3 0-2-16,3-10 2 15,-4-3-1-15,0-4 0 16,-4 2 0-16,-5 1 0 15,-2 8 0-15,-7 3-1 16,-6 7 0-16,-8 15 0 16,0 0 0-16,-2 24 0 15,-6 15-1-15,-5 17 0 0,-4 13 1 16,-2 18-2-16,-2 10 2 15,-2 10-2-15,1 1 1 16,-2 0-1-16,4-9 2 16,0-9-1-16,1-14 0 15,3-13 1-15,2-18 0 16,0-14 0-16,-2-21 1 15,2-18-1-15,1-20 0 16,1-15 1-16,3-14-1 16,4-17 0-16,8-8 1 15,5-6 0-15,7 3-1 16,5 2 1-16,6 11-1 15,4 3-2-15,17 13-20 16,-10-2-14-16,15 18-2 0,-8-1-1 16,11 8-1-16</inkml:trace>
  <inkml:trace contextRef="#ctx0" brushRef="#br0" timeOffset="925.0529">17210 1041 97 0,'0'0'39'0,"14"-59"2"16,-14 59-2-16,0 0-35 16,0 0-1-16,0-28 0 15,-14 59-2-15,-6 36 1 0,-12 25-2 16,8 21 0-1,-2 7-2-15,5 2 1 0,7-7-4 16,-1-45-18-16,18-4-15 16,-8-24 0-16,12-9-1 15,-7-33 1-15</inkml:trace>
  <inkml:trace contextRef="#ctx0" brushRef="#br0" timeOffset="1105.063">16974 1513 106 0,'-9'15'39'0,"-5"-4"1"16,21 3-2-16,4-11-36 0,16-5 0 16,12-11-3-16,11-16-4 15,23-9-31-15,-7-15-2 16,-66 53 0-16,85-59-2 15</inkml:trace>
  <inkml:trace contextRef="#ctx0" brushRef="#br0" timeOffset="1478.0845">17736 916 104 0,'0'0'41'16,"0"0"1"-16,0 0-5 15,0 0-34-15,-21 66 3 16,-26 22-4-16,-1 18 3 15,0 3-4-15,9 4-1 0,5-8 0 16,12-14-1-16,6-22 1 16,10-15-1-16,6-14 1 15,6-13 0-15,11-19 0 16,4-11 0-16,10-16-1 15,-2-9 2-15,1-6-1 16,0-4 2-16,-1 1-2 16,-8 2 1-16,-3 11-1 15,-4 6 1-15,-14 18-1 16,10 1-1-16,-10 16 0 15,0 6-2-15,4 5 0 16,1-1-3-16,13 8-14 16,-4-15-18-16,23 2-3 15,-4-14 2-15,17-1-2 0</inkml:trace>
  <inkml:trace contextRef="#ctx0" brushRef="#br0" timeOffset="1849.1058">18184 1473 104 0,'-39'-6'39'0,"3"15"2"16,-14 0-4-16,9 15-33 16,-5 5 0-16,8 8-1 15,5 0 0-15,13 0-2 16,5 0 1-16,11-6-2 15,16-7 1-15,10-6-1 16,7-9 0-16,10-9 0 0,5-11 0 16,1-8 1-16,3-9-1 15,-1-5 1-15,-6-3-1 16,-7-4 1-16,-5 2-1 15,-10 2 1-15,-10 7-1 16,-4 6 0-16,-6 11 1 16,1 12-2-16,-19 5 1 15,6 13-1-15,-4 10 0 16,2 7-2-16,7 2 1 15,2 2-5-15,14 3-8 16,-3-12-22-16,22-1-3 16,2-15-1-16,16-5 0 15</inkml:trace>
  <inkml:trace contextRef="#ctx0" brushRef="#br0" timeOffset="2329.1332">18740 1443 102 0,'-14'-11'41'16,"-14"1"1"-16,0 14-3 15,-11 3-34-15,6 7 0 16,-4 6-2-16,4 9 0 16,6 3-1-16,7 0-2 15,14-1 1-15,7-1-1 16,12-4 1-16,7-7-2 15,9-5 2-15,8-9-2 16,0-10 2-16,2-5 0 0,-4-9-1 16,0-5 1-16,-8-1-2 15,-2-5 2-15,-4 2-2 16,-5 0 2-16,-7 8-2 15,-2 3 1-15,-7 17-1 16,0 0 1-16,-5 22-1 16,-4 16 0-16,-5 10 1 15,-4 15-1-15,-3 11 0 16,-8 10-1-16,1 1 2 15,-1 5-1-15,1-7 1 16,-3-2-1-16,-2-12 0 16,6-6 0-16,-1-18 1 15,4-11-1-15,1-17 0 16,2-14 0-16,6-11-2 15,2-21-1-15,11-6-5 0,-12-33-18 16,31 4-12-16,-4-16 0 16,15 7-2-16,-1-6 3 15</inkml:trace>
  <inkml:trace contextRef="#ctx0" brushRef="#br0" timeOffset="3415.1953">19083 1543 78 0,'25'-5'40'15,"-25"5"-1"-15,20-14 2 16,-20 14-28-16,-7-13-6 16,-5 7-1-16,1 5-1 15,-7 3-3-15,-1 6 0 0,-2 5 0 16,-1 9-1-16,-2 5 1 15,1 9-2-15,4 0 1 16,4 3-1-16,7-1 1 16,7 1-1-16,7-8 0 15,8-6 0-15,5-10 0 16,5-7-1-16,3-12 1 15,1-11-1-15,1-8 0 16,2-11 1-16,-2-8-1 16,-4-6 1-16,-1-5 0 15,-4 2 1-15,-3-3-2 16,-3 9 2-16,-4 8 0 15,-6 11 0-15,1 8 0 16,-5 18 0-16,0 0-1 0,-13 6 1 16,7 10-1-16,6 0 0 15,2 0 0-15,6 1 0 16,7-3 0-16,6-4 0 15,11-1 1-15,-2-6-1 16,7 1 0-16,-5 0 1 16,0 1-1-16,-4-3 0 15,-7 7 0-15,-3 3 1 16,-14 6-1-16,-4 3 0 15,-9 1 1-15,-3 6-2 16,-3-2 2-16,-1 3-1 16,2-5 0-16,0-4 0 15,5-10 0-15,9-10 1 16,0 0-2-16,19-20 2 0,2-6-1 15,1-7 1-15,4-2-1 16,3-5 1-16,1-2 0 16,-4 4 0-16,-3 5-1 15,-3 6 1-15,-6 8-1 16,-1 5 0-16,1 6 0 15,-2 8-1-15,5 4 1 16,1 2 0-16,4 5-1 16,9 0 1-16,3-3 0 15,4 0 0-15,3-1-1 16,2-3 1-16,-3-2 0 15,-4-3 0-15,-5-2 0 16,-6-2 0-16,-7 1 1 0,-8-2-1 16,-10 6 1-16,1-13-1 15,-1 13 0-15,-19-7 1 16,0 7-1-16,-5 9 0 15,-7 6 1-15,0 0-1 16,-1 8 0-16,-2 9 0 16,7 1-1-16,2 3 1 15,8-2 0-15,10-2 0 16,8-8 0-16,9-3 0 15,9-12 0-15,9-9 0 16,3-10 1-16,4-11 1 16,0-4-2-16,2-5 0 15,-5 0 0-15,-3-2 0 16,-5 9 0-16,-10-1 0 15,-7 12 0-15,-7 12 0 0,0 0 0 16,-16 11 0-16,3 8 0 16,1 8 0-16,2 1 0 15,4 0-6-15,10-1-1 16,1-16-10-16,26 6-11 15,-9-26-5-15,29 4-4 16,0-13-5-16,14-3 0 16,-4-11 3-16</inkml:trace>
  <inkml:trace contextRef="#ctx0" brushRef="#br0" timeOffset="3715.2125">20684 1305 113 0,'-13'-7'43'0,"-14"4"0"15,2 12 0-15,-18 5-38 0,9 4-2 16,5 6 0-16,3 1-1 15,3 1-2-15,10 0 0 16,11-4 0-16,8-3 0 16,10-7 0-16,5-2 0 15,4-4 0-15,-1 2 0 16,-2-3 0-16,-4 0 0 15,-6 8 0-15,-9 4 0 16,-9 8 0-16,-9 5 0 16,-9 2 0-16,-6 5 0 15,-8 1 0-15,-5-5-11 16,14 9-12-16,-16-25-8 15,26 10-8-15,-5-16-4 16,24-11-3-16,0 0 3 16</inkml:trace>
  <inkml:trace contextRef="#ctx0" brushRef="#br0" timeOffset="4139.2366">21070 1173 119 0,'0'0'42'0,"0"0"0"16,0 0-10-16,-21-54-56 15,21 54-15-15,0 0-2 0,0 0 1 16,0 0-2-16</inkml:trace>
  <inkml:trace contextRef="#ctx0" brushRef="#br0" timeOffset="4316.2469">21157 1549 116 0,'-21'25'44'0,"-6"-13"0"16,8 0-1-16,-7-9-41 16,10-9-2-16,16 6-4 15,-9-24-23-15,23 12-13 16,-5-3-4-16,9 5 1 15,-3-3-2-15</inkml:trace>
  <inkml:trace contextRef="#ctx0" brushRef="#br0" timeOffset="7655.4377">16084 3079 54 0,'0'0'34'0,"8"-22"0"16,-8 22 1-16,4-10-10 16,-4 10-19-16,-3 19-2 15,3 10 0-15,-5 7 1 16,1 16-1-16,-4 10 0 15,0 13-1-15,-1 6 0 0,-2 4-1 16,0-8 0-16,5-3-2 16,2-11 0-16,4-19-5 15,18-3-29-15,-8-29-3 16,13-2 0-16,-1-23-2 15</inkml:trace>
  <inkml:trace contextRef="#ctx0" brushRef="#br0" timeOffset="8207.4694">16512 2730 93 0,'-21'3'37'15,"21"-3"-1"-15,1-16 0 16,21 2-33-16,8-9-2 15,19-6-2-15,4-1 2 16,11 1-2-16,-2 2 1 16,2 7-1-16,-12 11 2 0,-11 9 1 15,-18 14 0-15,-16 12 2 16,-20 14-1-16,-14 8 0 15,-13 6 0-15,-7 2 1 16,-5-2-2-16,3-3 1 16,5-9-1-16,10-3-2 15,14-15 1-15,16-6 0 16,13-10 0-16,15-7-1 15,13-3 1-15,3-4-1 16,7-1 0-16,4-1 0 16,-3 2-2-16,-6-4-7 15,5 15-28-15,-17-8-1 16,5 13-2-16,-13-11-1 15</inkml:trace>
  <inkml:trace contextRef="#ctx0" brushRef="#br0" timeOffset="8423.4818">17043 3128 107 0,'-17'17'40'0,"2"-15"-1"16,15 9-1-16,0-11-38 15,29-8 0-15,13 0 0 16,5-1-2-16,13 2 0 16,-5-9-10-16,10 18-23 15,-12-11-3-15,-1 19 0 16,-22-5-1-16</inkml:trace>
  <inkml:trace contextRef="#ctx0" brushRef="#br0" timeOffset="8591.4914">17058 3441 111 0,'-47'24'39'0,"19"5"1"15,11-19-2-15,17-10-35 16,31 11-2-16,13-19 0 16,17-3-7-16,2-13-29 15,23 7-4-15,-4-12 0 16,9 6-3-16</inkml:trace>
  <inkml:trace contextRef="#ctx0" brushRef="#br0" timeOffset="9429.5393">18356 2889 77 0,'-9'-19'36'16,"9"19"0"-16,-31-29-2 15,15 22-26-15,-9-1-2 16,0 10-1-16,-7 2-1 16,1 10 0-16,-2 6-2 15,4 10 1-15,1 9-1 16,5 10 0-16,4 9 0 15,9 4-1-15,6 3 0 0,13 1 0 16,11-6 0-16,9-5 0 16,9-10 0-16,9-12-1 15,7-17 1-15,4-11-1 16,1-18 1-16,-3-12 0 15,-1-18 0-15,-10-11-1 16,-6-9 1-16,-12-6 0 16,-11-3 0-16,-18-1-1 15,-13 4 1-15,-13 10-1 16,-8 13 0-16,-7 13 1 15,-3 12-2-15,1 11 0 16,8 12-2-16,5 4-4 16,28 20-27-16,-1-12-7 15,30 10 2-15,1-10-3 16</inkml:trace>
  <inkml:trace contextRef="#ctx0" brushRef="#br0" timeOffset="9602.5492">18979 3116 107 0,'-22'4'41'0,"-6"-11"-2"16,13 4-2-16,-3-7-42 15,7-12-30-15,25 11-5 16,1-11 1-16,14 11-1 15</inkml:trace>
  <inkml:trace contextRef="#ctx0" brushRef="#br0" timeOffset="9946.5687">19384 2879 100 0,'-25'-3'39'0,"4"11"2"15,-11-6-2-15,9 10-34 16,-4-1-2-16,11 7 0 15,1-3-1-15,11 7 0 16,8-4 0-16,9-1-1 16,13 1 0-16,9-2-1 15,4-1 1-15,4-1-1 16,0-2 1-16,-5 6-1 0,-4 0 1 15,-11 9-1-15,-9-1 0 16,-12 6 1-16,-12 1-1 16,-8 1 0-16,-7-3 1 15,-4-4-2-15,3-3-1 16,0-12-3-16,11 1-12 15,-4-26-21-15,27 3-2 16,-2-24-1-16,18 0-1 16</inkml:trace>
  <inkml:trace contextRef="#ctx0" brushRef="#br0" timeOffset="10113.5785">19504 2772 112 0,'-16'7'41'15,"-10"-7"0"-15,17 10-2 16,-5-7-38-16,14-3-2 15,24-11-4-15,-4-8-29 16,24 8-6-16,-6-12 2 16,17 7-3-16</inkml:trace>
  <inkml:trace contextRef="#ctx0" brushRef="#br0" timeOffset="10488.5998">19951 2469 102 0,'-23'-2'39'16,"23"2"2"-16,-14-5-3 15,14 5-36-15,21-9 0 16,2 5-1-16,6 1 1 15,-1 1 0-15,1 4-1 16,-2 1 1-16,-3 4-1 16,-8 6 0-16,-9 2 0 15,-10 6 0-15,-6 2 0 16,-8 3 2-16,-9 5-2 15,-2 7 1-15,0 3-1 16,0-3 1-16,6 0-2 16,10-4 1-16,10-2 0 15,11-7-2-15,17-4-1 16,7-13-1-16,17 4-10 0,-8-18-24 15,17 7-4-15,-13-12 0 16,14 7-1-16</inkml:trace>
  <inkml:trace contextRef="#ctx0" brushRef="#br0" timeOffset="10711.6127">20634 2696 112 0,'-15'21'41'0,"5"17"0"15,-12-2-3-15,-1 12-34 16,-2 3-1-16,7 8-1 16,-2-3-2-16,2-5-1 0,6 2-4 15,-5-19-24-15,18 6-10 16,-7-20-1-16,11 1-1 15,-5-21 0-15</inkml:trace>
  <inkml:trace contextRef="#ctx0" brushRef="#br0" timeOffset="10856.621">20383 3056 113 0,'-13'-2'41'0,"-6"-7"1"16,19 9-1-16,0 0-36 16,0 0-4-16,37-8-3 15,-6-14-21-15,22 14-17 16,-4-12-2-16,17 4 1 15,-6-13-2-15</inkml:trace>
  <inkml:trace contextRef="#ctx0" brushRef="#br0" timeOffset="11457.6551">21270 2924 107 0,'-4'-19'39'15,"9"5"1"-15,2-14-1 16,15-5-37-16,0 6-2 15,6 1 2-15,-1 0 0 16,-2 7 0-16,-5 2 0 16,1 6 1-16,-9 10-1 15,-1 14 0-15,-12 7 0 16,-3 7-1-16,0 11 0 15,-4 7 0-15,0 6-1 16,2 6 0-16,6 2 0 0,3-2 0 16,12-5 0-16,11-5 1 15,9-8-1-15,7-14 0 16,7-7 1-16,4-16-1 15,3-12 1-15,-6-13 0 16,-4-9 0-16,-9-6 0 16,-9-7 1-16,-5-2-2 15,-10-2 0-15,-6-1 0 16,-2 0 0-16,0 10 0 15,3 3 0-15,-1 4 0 16,11 6-5-16,-3-3-9 16,21 26-19-16,-11-15-7 15,17 11-1-15,-6-9-2 16</inkml:trace>
  <inkml:trace contextRef="#ctx0" brushRef="#br0" timeOffset="11831.6767">22338 2289 101 0,'0'0'39'15,"5"-10"1"-15,10-4-2 16,22 7-33-16,0-2-2 16,8 2 0-16,1 2 0 0,-6 4 0 15,-6 3 0-15,-6 9 0 16,-18 4-1-16,-11 11 0 15,-18 4 0-15,-9 7-1 16,-6 1 1-16,-7 4-1 16,6-2-1-16,3-2 2 15,10-5 0-15,16-6-2 16,17-7 0-16,21-9 0 15,16-2-8-15,4-19-15 16,23 13-15-16,-10-14-6 16,12 9 4-16,-13-9-5 15</inkml:trace>
  <inkml:trace contextRef="#ctx0" brushRef="#br0" timeOffset="11968.6846">23020 2672 129 0,'-20'0'42'15,"9"3"-1"-15,-4-13-3 16,15 10-42-16,0 0-31 15,-9-25-6-15,9 25-2 16,-13-19-2-16</inkml:trace>
  <inkml:trace contextRef="#ctx0" brushRef="#br0" timeOffset="12717.7274">15634 4781 90 0,'-16'2'37'0,"16"-2"1"16,-11 1 0-16,24 2-34 15,1-11-2-15,14-3-2 16,8 0 1-16,8 0-1 16,7 3-1-16,-3-4-7 0,7 15-27 15,-13-3-1-15,-2 13 0 16,-14-3-2-16</inkml:trace>
  <inkml:trace contextRef="#ctx0" brushRef="#br0" timeOffset="12882.7368">15782 4983 72 0,'-41'25'36'0,"2"-13"1"15,16 3-2-15,4-19-12 16,19 4-20-16,20-13-4 16,17-6 2-16,20 0-14 15,-1-15-21-15,17-1-2 16,-3-9 1-16,8 3-3 0</inkml:trace>
  <inkml:trace contextRef="#ctx0" brushRef="#br0" timeOffset="13146.7519">16041 4447 92 0,'0'0'35'16,"0"0"0"-16,26 2 0 15,11-7-32-15,11 4-1 16,6 2 1-16,5 7 0 15,-6 5 0-15,-1 14 0 16,-16 11-1-16,-16 13 0 16,-24 15-1-16,-16 9 0 15,-19 10 1-15,-15 3-2 16,-6 0 2-16,-4-12-4 0,15-2-18 15,3-32-18-15,23-15 1 16,23-27-2-16,9-17-1 16</inkml:trace>
  <inkml:trace contextRef="#ctx0" brushRef="#br0" timeOffset="13598.7778">16631 4694 83 0,'7'-12'39'16,"9"-8"-1"-16,13 9 1 15,-2-12-31-15,7 8-3 16,-3 0 1-16,-2 11-2 15,-6 5 0-15,-8 13-1 16,-9 12-1-16,-4 12-1 16,-10 10 2-16,-2 11-3 15,0 8 2-15,3 2-2 16,0-1 1-16,9-4-2 15,9-7 2-15,10-14-1 16,11-15 0-16,8-15 0 16,6-17 0-16,3-14 0 15,-1-16-1-15,-3-9 4 16,-3-11-4-16,-11-7 2 0,-10-6-1 15,-6-1 0-15,-10-3 0 16,-4 7 0-16,-3 6 1 16,-3 7-4-16,2 10 1 15,0 4-5-15,18 26-21 16,-10-10-12-16,18 17 0 15,-1-5-2-15,19 6 1 16</inkml:trace>
  <inkml:trace contextRef="#ctx0" brushRef="#br0" timeOffset="13950.7979">17610 4200 97 0,'-11'1'36'0,"11"-1"4"16,20-4-2-16,8 0-34 15,2-3-2-15,13 3 2 16,-12 1-1-16,3 5-1 15,-10 3 1-15,-4 5-1 16,-11 8 0-16,-9 5-1 16,-12 4 1-16,-3 6-1 15,-8 0 0-15,2-1-1 16,-2 3 0-16,8-5 0 15,6-4 0-15,11-6-1 16,14-7-1-16,10-14-7 0,27 12-23 16,-8-20-7-16,16 11-1 15,-8-13-2-15</inkml:trace>
  <inkml:trace contextRef="#ctx0" brushRef="#br0" timeOffset="14184.8113">18168 4600 109 0,'-30'10'40'16,"16"6"0"-16,14-16-6 15,0 0-33-15,30-10-1 16,12 2 0-16,3 0-1 0,4-4-2 15,5 8-2-15,-12-10-10 16,3 23-23-16,-29-5-1 16,-3 16 1-16,-23-2-1 15</inkml:trace>
  <inkml:trace contextRef="#ctx0" brushRef="#br0" timeOffset="14304.8182">18158 4876 100 0,'-34'33'38'16,"3"-12"1"-16,23 2-2 15,8-23-34-15,22 4-2 16,18-5-12-16,-2-21-25 15,20 3-4-15,0-11 2 16,12 1-3-16</inkml:trace>
  <inkml:trace contextRef="#ctx0" brushRef="#br0" timeOffset="14791.846">19500 4232 69 0,'12'-18'40'15,"-10"-1"-2"-15,-2 19 2 16,0 0-21-16,-4 32-15 16,-9 11 1-16,1 18-3 0,-4 10 1 15,2 10-2-15,0 8-1 16,6-2-1-16,5-4 0 15,6-16-5-15,25-5-29 16,-6-23-4-16,20-8 1 16,-1-18-2-16</inkml:trace>
  <inkml:trace contextRef="#ctx0" brushRef="#br0" timeOffset="15235.8714">19967 4009 98 0,'-6'-16'37'0,"6"16"2"15,17-20-2-15,9 6-34 16,-3-4-1-16,10 1 0 15,-1 2 0-15,1 2 0 16,-6 5 0-16,-2 8 0 16,-8 8 0-16,-12 10-1 15,-12 6 1-15,-8 12-1 0,-10 4 0 16,-3 6 1-16,-1-2-1 15,-2 1-1-15,9-5 1 16,10-6-2-16,13-8 2 16,16-7-2-16,16-11 0 15,15-7-2-15,17 4-8 16,-8-19-25-16,18 14-5 15,-10-9 1-15,3 10-2 16</inkml:trace>
  <inkml:trace contextRef="#ctx0" brushRef="#br0" timeOffset="15528.8882">20604 4495 102 0,'0'0'41'0,"23"12"0"16,-3-19-1-16,18-3-37 16,5 1-2-16,6-5-4 15,18 9-30-15,-11-14-6 16,9 13-1-16,-15-5-1 0</inkml:trace>
  <inkml:trace contextRef="#ctx0" brushRef="#br0" timeOffset="16129.9226">21597 4245 62 0,'6'-22'38'15,"-10"-5"-1"-15,0 16 1 16,-17-16-19-16,10 25-6 16,-16-3-5-16,3 17-2 15,-6 5-2-15,3 13-2 16,-6 11 0-16,4 8-1 15,4 10 0-15,4 5-1 16,9 2 2-16,9 0-2 0,12-7 1 16,18-9 0-16,13-13-1 15,16-15 1-15,5-14 0 16,8-15 0-16,1-16 0 15,0-9 0-15,-11-13 0 16,-13-10 0-16,-17-3 0 16,-14-2-1-16,-15-1 0 15,-17 2 1-15,-10 7-1 16,-9 10 1-16,-1 8-1 15,-2 12-1-15,7 13-2 16,5-2-7-16,23 24-21 16,4-13-10-16,20 22-1 15,5-14 0-15</inkml:trace>
  <inkml:trace contextRef="#ctx0" brushRef="#br0" timeOffset="16295.9321">22185 4445 112 0,'-17'-1'41'0,"17"1"-2"16,-18-11-4-16,27-23-45 16,15 19-27-16,0-14-2 15,19 9 0-15,-2-9-1 16</inkml:trace>
  <inkml:trace contextRef="#ctx0" brushRef="#br0" timeOffset="16617.9505">22701 4156 105 0,'-19'-8'38'15,"2"10"3"-15,-13-6-1 16,7 10-33-16,-10 1-3 16,7 11-1-16,-4 0 1 15,5 5-2-15,11 4 0 16,10 0 0-16,8 2-1 15,10-2-1-15,16-3 0 16,6-3 0-16,5-1 0 16,-1 0 0-16,-1-3 0 15,-5 4 1-15,-8-2-1 16,-12 1 0-16,-10 0 0 0,-9 3 0 15,-9-2 0-15,-6-2-1 16,-2 1-3-16,-4-17-6 16,17 15-20-16,-13-21-10 15,22 3 0-15,-10-17-2 16,19 0 0-16</inkml:trace>
  <inkml:trace contextRef="#ctx0" brushRef="#br0" timeOffset="16791.9604">22701 4184 124 0,'-21'-10'42'0,"21"10"1"16,-17 2-3-16,17-2-37 16,9-10-3-16,13 1-2 15,13 2-4-15,-6-15-22 0,25 14-10 16,-5-13-3-16,16 9 0 15,-7-9-2-15</inkml:trace>
  <inkml:trace contextRef="#ctx0" brushRef="#br0" timeOffset="17203.984">23207 3794 113 0,'0'0'40'0,"0"0"0"16,7-11-1-16,6 9-33 15,-2-2-3-15,7 2 0 16,2 0-1-16,0 4-1 16,0-2 0-16,-3 4 1 15,-5 5-2-15,-4 5 2 16,-11 4-1-16,-7 7 1 15,-3-2-2-15,-5 4 0 16,-3 1 0-16,3 0 0 16,3-3 0-16,4 0 0 15,12-5 0-15,11-6 0 16,11 0 0-16,3-12-7 0,21 12-20 15,-17-18-13-15,21 9 0 16,-9-14-2-16,10 9 0 16</inkml:trace>
  <inkml:trace contextRef="#ctx0" brushRef="#br0" timeOffset="17310.9901">23637 4065 116 0,'-20'3'26'16,"-4"-4"-25"-16,-4-5-1 15,0-2-35-15,1 5-5 16</inkml:trace>
  <inkml:trace contextRef="#ctx0" brushRef="#br0" timeOffset="18291.0462">16759 6221 86 0,'-11'-2'37'0,"11"2"1"0,9-20 0 16,5 11-26-16,-3-11-9 15,8 3 0-15,4-4-1 16,4 5 0-16,-3 4-1 15,5 5 1-15,-6 6-1 16,-4 11 1-16,-9 11-1 16,-1 8 1-16,-11 9-1 15,-1 5 0-15,1 6 0 16,-5 2 1-16,5-3-1 15,8-2 2-15,8-7-3 16,9-10 3-16,7-8-3 16,11-11 3-16,5-11-3 15,3-7-1-15,-3-10 2 16,-4-8-2-16,-7-6 1 0,-6-4-1 15,-11-5 2-15,-7-4-2 16,-7-3 2-16,0-1-1 16,0 0 1-16,-1 6-1 15,5 2 0-15,1 5-2 16,10 13-5-16,-9-7-20 15,19 25-14-15,-7-7 1 16,11 14-1-16,-7-3-2 16</inkml:trace>
  <inkml:trace contextRef="#ctx0" brushRef="#br0" timeOffset="18728.0711">17807 5702 90 0,'0'0'37'15,"4"-15"1"-15,8 0 0 16,11 3-32-16,-1-3-3 15,6 7-2-15,-4-4 2 16,-3 13-2-16,-8 4 2 0,-9 5-1 16,-7 10 0-16,-9 5 1 15,-11 5 0-15,-1-1 0 16,-3 1-1-16,2 0 0 15,4-5 0-15,9 0-2 16,10-10 2-16,17-5-2 16,18-3-3-16,9-12-6 15,24 8-28-15,-7-10-2 16,11 8-1-16,-5-8-1 15</inkml:trace>
  <inkml:trace contextRef="#ctx0" brushRef="#br0" timeOffset="18940.0833">18447 5947 112 0,'0'0'39'0,"0"0"2"16,7-13-3-16,-7 13-36 15,32-22-1-15,-2 12-2 16,2-3-5-16,13 11-32 16,-13-2 0-16,0 12-1 15,-12 3-1-15</inkml:trace>
  <inkml:trace contextRef="#ctx0" brushRef="#br0" timeOffset="19090.0919">18474 6199 110 0,'-7'14'40'16,"7"-14"0"-16,0 0-1 15,23-9-36-15,10-10-5 16,23 6-33-16,-6-9-4 16,15 8 1-16,-1-2-2 15</inkml:trace>
  <inkml:trace contextRef="#ctx0" brushRef="#br0" timeOffset="19712.1275">19924 5769 57 0,'0'0'36'0,"-11"-22"-2"0,11 22 3 16,-22-19-17-16,8 19-10 15,-14-3-2-15,4 13 0 16,-18 2 2-16,5 14-6 16,-6 6 3-16,0 13-4 15,0 6 1-15,9 7-2 16,7 2 1-16,8 0-2 15,23-4 0-15,14-8 0 16,14-10 0-16,17-12 0 16,8-15-1-16,7-14 1 15,3-13 1-15,-3-9-1 16,-7-9 0-16,-12-5 1 15,-12-6-2-15,-14 0 0 0,-14-3 0 16,-16 1 0-16,-9 4 0 16,-7 4 0-16,-5 9-4 15,-2 7 4-15,0 8-1 16,2 9-1-16,7 11-2 15,6 1-7-15,23 16-17 16,-7-12-13-16,24 6 2 16,4-9-4-16,20 3 1 15</inkml:trace>
  <inkml:trace contextRef="#ctx0" brushRef="#br0" timeOffset="19896.138">20472 5925 113 0,'-28'18'42'0,"-5"-12"-1"0,10 1-2 16,4-6-32-16,6-23-29 16,31 12-18-16,5-15 0 15,15 7-1-15,0-6-1 16</inkml:trace>
  <inkml:trace contextRef="#ctx0" brushRef="#br0" timeOffset="20239.1576">20781 5774 107 0,'27'-13'40'0,"-11"-2"-1"16,17 6 1-16,-7-12-36 15,11 2-1-15,1-2 1 16,0 5-3-16,-2 0 2 16,-4 1-3-16,-6 5 2 15,-3 5-3-15,-6 6 2 16,-5 9 0-16,-10 11 0 15,-5 9 1-15,-9 9 0 16,-3 9 0-16,-5 11 0 16,-3 4 0-16,0 3-2 15,4-4 0-15,10-4 0 16,0-17-18-16,27 5-15 15,0-23-7-15,15-5-2 0,2-20-1 16,17-6 1-16</inkml:trace>
  <inkml:trace contextRef="#ctx0" brushRef="#br0" timeOffset="20581.1771">21560 5700 119 0,'-29'0'40'0,"6"8"1"15,-6-6-2-15,7 8-37 16,10-2-1-16,15 4 1 16,6 0 0-16,5 4-1 15,9-1 2-15,6 1-2 0,3-2 3 16,1 2-4-16,-1-1 0 15,-4 1 0-15,-5 3 0 16,-5 0 0-16,-7 2 0 16,-6 3 0-16,-9 1 0 15,-3 2 0-15,-7 1 0 16,-4 1 0-16,-2-4 0 15,-2-4 0-15,4 2-7 16,-6-20-21-16,24-3-12 16,0 0-1-16,0 0-1 15,7-31-1-15</inkml:trace>
  <inkml:trace contextRef="#ctx0" brushRef="#br0" timeOffset="20742.1864">21640 5683 119 0,'0'0'44'16,"0"0"-1"-16,0 0-4 15,14-3-29-15,4-1-10 16,14-1-5-16,-3-11-21 16,18 16-13-16,-12-8-4 15,4 13 1-15,-13-5 0 16</inkml:trace>
  <inkml:trace contextRef="#ctx0" brushRef="#br0" timeOffset="21523.2311">17026 7441 76 0,'12'-27'37'0,"0"14"0"15,-1-7 1-15,6 8-22 16,-3-6-12-16,2 6 0 15,-2-3 0-15,0 8 0 0,-14 7-1 16,17-5-1-16,-17 5 1 16,0 19-1-16,-3 0-1 15,2 11 1-15,-4 6-1 16,2 9 0-16,3 4-1 15,3 4 0-15,9-2 1 16,6-2-1-16,11-9 1 16,9-10 0-16,8-10 0 15,5-17 0-15,0-10 1 16,1-11-1-16,-5-16 1 15,-4-7 0-15,-11-9 0 16,-8-2-1-16,-9-4 0 16,-10 2 0-16,-2 3-1 15,-7 6 0-15,0 8 0 0,-2 9 0 16,-2 9 0-16,3 6 0 15,5 13-1-15,13-9-1 16,7 10-2-16,4-7-14 16,22 13-15-16,-3-10-8 15,18 6 0-15,0-9-2 16</inkml:trace>
  <inkml:trace contextRef="#ctx0" brushRef="#br0" timeOffset="21711.2418">18282 7260 105 0,'-17'11'39'0,"17"-11"0"0,10-8-2 16,14-2-37-16,3-2 0 15,9 1-1-15,5 10-11 16,-7-5-24-16,-1 10-3 15,-8 2 3-15,-7 10-3 16</inkml:trace>
  <inkml:trace contextRef="#ctx0" brushRef="#br0" timeOffset="21854.25">18358 7474 111 0,'-21'15'40'16,"13"2"-1"-16,8-17 0 16,16-1-32-16,11-10-7 15,10-11-4-15,24 5-33 0,-8-7-2 16,13 3 0-16,-5-2-2 15</inkml:trace>
  <inkml:trace contextRef="#ctx0" brushRef="#br0" timeOffset="24513.4021">19321 7746 64 0,'0'0'34'15,"0"0"-1"-15,0-21 1 16,1-2-21-16,10 7-8 16,-5-7-1-16,5 4 0 15,-7-2 0-15,4 8-1 16,-3 0 0-16,-5 13-1 15,0 0 0-15,0 0 0 16,0 0 0-16,-9 14 0 16,5 1-1-16,4 4 0 0,-1 4-1 15,3 2 1-15,5-1 0 16,3-2-1-16,0-3 1 15,9-4 0-15,-4-4 0 16,6-8-1-16,-3-10 1 16,-1-10 0-16,2-13 1 15,-3-9-2-15,-4-12 1 16,-3-7 0-16,-7-11 0 15,-3-7-1-15,-8-5 1 16,0-3 0-16,-9 3 1 16,-4 4 0-16,-1 6-1 15,-2 6 1-15,3 10 0 16,3 13 0-16,4 9 0 15,2 10-2-15,8 10 1 0,5 13 0 16,0-11-1-16,0 11 0 16,15 2 1-16,-2 5-1 15,5-3 0-15,2 4 0 16,3 1 0-16,6 2 0 15,7 1 0-15,10-1 1 16,14-4-1-16,15-3 1 16,14-3-1-16,15-6 0 15,19-3 1-15,7-9-1 16,9 2 1-16,-2-4-1 15,-4 2 1-15,-9 2-1 16,-15 5 0-16,-16 2 0 16,-22 4 0-16,-18 6-3 15,-15 8-3-15,-17-6-7 0,-1 11-25 16,-20-15-2-16,-4 23 1 15,-6-20-2-15</inkml:trace>
  <inkml:trace contextRef="#ctx0" brushRef="#br0" timeOffset="25204.4416">20104 7287 50 0,'0'0'33'16,"-16"-11"2"-16,-2 8 0 15,-1 11-11-15,-10-8-14 16,7 14-2-16,-11-3-1 15,8 11-1-15,-4 1-2 16,7 10 0-16,0 2-1 16,9 3 0-16,6-1-1 15,12 1 0-15,5-5-1 16,14-7 0-16,10-11 1 15,6-10-1-15,8-12 1 16,3-9-1-16,0-11 0 16,-4-5 0-16,-7-7 1 15,-12-1-1-15,-14 0 0 0,-13 3-1 16,-16 5 1-16,-13 7-1 15,-9 5 0-15,-3 10 0 16,-3 4-1-16,2 5-1 16,13 10-3-16,8-9-11 15,26 13-23-15,8-7 0 16,24 5-1-16,4-5-1 15</inkml:trace>
  <inkml:trace contextRef="#ctx0" brushRef="#br0" timeOffset="25377.4515">20524 7388 111 0,'-16'0'38'0,"-2"-9"1"15,18 9-3-15,-3-18-40 16,8-1-28-16,20 9-6 15,0-9 1-15,12 8-3 16</inkml:trace>
  <inkml:trace contextRef="#ctx0" brushRef="#br0" timeOffset="25723.4713">20870 7169 104 0,'0'0'39'16,"11"-23"0"-16,5 15 1 15,-1-2-34-15,7 5-3 16,3-3 1-16,1 7-1 16,-5 2 0-16,2 5-1 15,-4 1 0-15,-4 3-1 16,-6 2 1-16,-1 3-2 15,-5-3 1-15,-3 3-1 16,-1 0 0-16,-9 0-1 16,6 4 1-16,-6-2-1 15,-2 8 0-15,-1 2 0 16,0 3 0-16,-3 2-2 15,5 5-1-15,1-6-4 16,15 8-29-16,-10-12-3 16,14 3 0-16,2-17-1 0</inkml:trace>
  <inkml:trace contextRef="#ctx0" brushRef="#br0" timeOffset="26124.4942">21450 7191 104 0,'-15'-3'37'15,"15"3"4"-15,-20 0-4 16,20 0-32-16,0 0-2 15,-10 16 1-15,0 1-1 0,3 3-2 16,-3 3 1-16,4 2-1 16,0 3 1-16,6-2-2 15,5-3 1-15,10-5 0 16,6-7 0-16,7-2 0 15,1-3-1-15,2-2 0 16,-1 0 1-16,-3 5-1 16,-7 2 1-16,-11 8-1 15,-9 6 0-15,-11 5 0 16,-1 0 0-16,-7 1 1 15,1-4-3-15,0-8-1 16,9 0-10-16,-5-22-24 16,14 3-3-16,14-33 0 15,6 4-2-15</inkml:trace>
  <inkml:trace contextRef="#ctx0" brushRef="#br0" timeOffset="26274.5028">21540 7214 119 0,'-11'-6'39'16,"11"6"4"-16,0 0-5 15,11-16-34-15,10 3-5 16,7-10-14-16,11 7-22 16,-2-7-2-16,6 7-1 15,-6-8-1-15</inkml:trace>
  <inkml:trace contextRef="#ctx0" brushRef="#br0" timeOffset="26721.5284">21064 6825 94 0,'-20'0'38'16,"7"-6"1"-16,13 6-1 15,29-9-22-15,12 5-12 0,10-9 1 16,16 4-1-16,11-5 1 15,4 4-1-15,3-2-1 16,-1 4 0-16,-8 0-1 16,-5 5-2-16,-8 3 0 15,-12 5 0-15,-6 2 0 16,-10 6 0-16,-10 4 0 15,-7 6 0-15,-11 7 0 16,-10 6 0-16,-9 4 0 16,-3 4 0-16,-5 1 0 15,0 4 0-15,-2-3 0 16,7-7 0-16,11 1-6 15,-1-24-26-15,21 5-8 16,3-17-4-16,12-4 2 16,-2-16-2-16</inkml:trace>
  <inkml:trace contextRef="#ctx0" brushRef="#br0" timeOffset="27683.5834">17128 8764 72 0,'1'-12'37'0,"6"-6"-2"16,8-2 3-16,4-8-21 15,10 2-12-15,1 0-3 16,1 3 2-16,-3 6-2 16,-4 10 0-16,-8 12 1 15,-10 14-1-15,-9 11 2 16,-4 12-2-16,-13 8 1 15,4 10-1-15,-2 2 1 16,6-1-1-16,8-7 0 16,13-11-1-16,18-12 1 15,11-17-1-15,14-17 0 16,13-21 0-16,5-10 0 0,0-13-1 15,-1-10 0-15,-10-3 2 16,-14-3-2-16,-13 2 1 16,-16 5-2-16,-13 8 2 15,-12 6-1-15,-5 10 0 16,-5 9 1-16,5 7-2 15,4 5 1-15,10 11-2 16,10-4-4-16,9-4-19 16,28 11-14-16,0-9-3 15,19 10 1-15,-1-9-1 16</inkml:trace>
  <inkml:trace contextRef="#ctx0" brushRef="#br0" timeOffset="27877.5945">18180 8620 108 0,'-27'18'40'0,"4"-12"-1"16,23-6 0-16,0 0-37 16,31-10-1-16,9-5-1 15,12-3-2-15,7 8-10 16,-9-10-26-16,6 12 0 15,-15-2-1-15,-8 12-1 16</inkml:trace>
  <inkml:trace contextRef="#ctx0" brushRef="#br0" timeOffset="28022.6028">18145 8841 116 0,'-32'29'39'16,"10"-14"1"-16,22-15-2 16,20 5-37-16,23-22-1 15,23 4-15-15,3-20-22 16,16 6-3-16,0-7 1 15,6 5-3-15</inkml:trace>
  <inkml:trace contextRef="#ctx0" brushRef="#br0" timeOffset="31801.8189">19371 8382 43 0,'-5'-14'33'0,"-6"2"1"16,0 2-1-16,-8-5-10 16,3 19-14-16,-12-1-2 15,3 16 0-15,-10 3-1 16,3 16-1-16,-7 3 0 15,7 16 1-15,-2 2-1 16,11 2-1-16,9 0 1 0,11-2-3 16,16-6 1-16,13-9-1 15,15-14 0-15,14-12-2 16,7-15 1-16,8-12 0 15,-1-15-3-15,0-9 3 16,-6-12-2-16,-13-6 1 16,-14-4-1-16,-16-1 2 15,-17-2-2-15,-17 4 1 16,-10 7 0-16,-15 9 1 15,-7 8-1-15,-2 10 0 16,8 9-1-16,3 7-2 16,16 17-9-16,8-6-26 15,25 10-2-15,9-4 1 16,19 5-2-16</inkml:trace>
  <inkml:trace contextRef="#ctx0" brushRef="#br0" timeOffset="31957.8279">19936 8629 105 0,'0'0'40'0,"-15"-2"-1"16,15 2-1-16,4-16-42 15,6-8-31-15,19 9-4 16,-2-8 1-16,16 5-1 15</inkml:trace>
  <inkml:trace contextRef="#ctx0" brushRef="#br0" timeOffset="32400.8532">20618 8276 101 0,'-15'-6'39'16,"-19"-2"0"-16,1 13 0 15,-3 0-37-15,-7 7 1 16,0 7-1-16,6 3 1 15,6 3-1-15,11 4 0 16,16-3-1-16,15 2 0 16,16-4-1-16,12 0 0 15,12-2 0-15,7 0 1 16,-1 1-1-16,-4 1 0 15,-5 4 2-15,-15 4-1 16,-12 2 1-16,-13 2-1 0,-16-2 2 16,-12 2-3-16,-10-7 3 15,-6-2-3-15,-4-7 1 16,2-8-2-16,4-12 2 15,9-14-1-15,14-14-2 16,12-10 2-16,17-14-2 16,9-11 1-16,12-6-1 15,2-5 2-15,3 5-2 16,-3 5 1-16,-6 12 0 15,-10 8-2-15,-3 17-3 16,-20 0-23-16,-2 27-11 16,10-10 0-16,-10 10-1 15,12 6 1-15</inkml:trace>
  <inkml:trace contextRef="#ctx0" brushRef="#br0" timeOffset="32786.8753">21289 8176 101 0,'0'0'39'16,"-26"4"2"-16,11 16-3 15,-15 0-32-15,1 15-1 16,-7 8-1-16,-1 15 0 15,-2 4-1-15,2 9 1 16,8 0 0-16,9-2-2 16,12-6 2-16,13-8-4 15,13-14 0-15,12-12 0 0,7-12 0 16,9-14 0-16,-1-15 0 15,-6-8 0-15,-6-7 0 16,-8-9 0-16,-12-1-2 16,-13-2 2-16,-8 3-3 15,-11 4 2-15,-4 9-1 16,-4 4-1-16,8 11-3 15,-6-4-12-15,25 12-16 16,0 0-8-16,15 10 2 16,6-13-3-16</inkml:trace>
  <inkml:trace contextRef="#ctx0" brushRef="#br0" timeOffset="33136.8952">22009 8129 103 0,'-23'-10'41'0,"-3"28"1"16,-21 2 0-16,1 18-36 16,-12 13-1-16,1 8-1 15,5 7 0-15,2 5 0 16,16 0 0-16,15-1-4 15,16-9 0-15,15-9 0 16,21-14 0-16,11-10 0 16,7-13 0-16,1-10 0 15,-2-10 0-15,-9-10 0 0,-13-8 0 16,-12-4 0-16,-20-2 0 15,-15 2 0-15,-14 0-2 16,-10 0 0-16,-1 12-4 16,-11-4-9-16,18 19-15 15,-10-8-13-15,15 11 1 16,6-2-3-16,13 5 3 15</inkml:trace>
  <inkml:trace contextRef="#ctx0" brushRef="#br0" timeOffset="35034.0038">22386 8476 85 0,'3'-11'35'0,"-3"11"-3"16,0 0-3-16,0 0-21 15,-9 15-2-15,0-3-1 16,1 9 0-16,-3-1-2 16,1 7 1-16,-4-2-2 15,2 4 2-15,1-4-2 16,5-4 0-16,3-6 2 15,3-4-3-15,0-11-1 16,20-4 0-16,-1-11 1 16,4-3-2-16,4-7 1 15,-2-2 0-15,-2-2-2 16,1-1 3-16,-11 6-1 0,1 3 1 15,-9 6 0-15,-5 15 0 16,0 0 0-16,-14-2 0 16,5 13-1-16,0 2 1 15,9 2 0-15,0-1-1 16,9-4 1-16,9-2-1 15,10-9 0-15,10-5 1 16,5-5-1-16,5-5 1 16,-1-4-1-16,0-1 1 15,-5-1 0-15,-9 4-1 16,-5 3 1-16,-10 3 0 15,-18 12 0-15,13-1-1 16,-17 12 1-16,-1 6-1 16,-6 7 1-16,0 6-1 15,-3 3 0-15,3 3 0 0,3 0-2 16,4-7-5-16,20 5-20 15,-9-22-13-15,24-5 1 16,-2-16-2-16,20-6 0 16</inkml:trace>
  <inkml:trace contextRef="#ctx0" brushRef="#br0" timeOffset="35214.0141">23408 8084 97 0,'-14'11'37'0,"-15"18"1"16,-8 23-1-16,-17 14-33 15,5 9-1-15,-4 3-3 16,6 5 1-16,5 0-5 0,5-13-31 16,22-6-2-16,7-20 0 15,21-9 0-15</inkml:trace>
  <inkml:trace contextRef="#ctx0" brushRef="#br0" timeOffset="35514.0312">23494 8449 100 0,'-16'0'40'16,"-13"2"-1"-16,4 13 1 16,-10 3-35-16,6 2-3 15,4 4 0-15,8-1-1 16,10-2 0-16,12-2 0 15,9-4 0-15,8-5-1 0,7-2 1 16,0-1-1-16,-1-2 1 16,-5 1 0-16,-10 2 0 15,-9 2 0-15,-12 4 1 16,-10 6-1-16,-10-1 0 15,-3 0-5-15,5 12-19 16,-9-16-16-16,13 6 0 16,-1-12-1-16,14 3-3 15</inkml:trace>
  <inkml:trace contextRef="#ctx0" brushRef="#br0" timeOffset="36822.1061">21673 9404 56 0,'5'-14'32'0,"-4"3"0"16,-5 0 1-16,4 11-23 16,-17-11 0-16,17 11-1 15,-33 0 0-15,14 8-1 16,-10-4-1-16,2 10-2 15,-9 0 1-15,5 6-2 16,0-1 0-16,5 7-1 0,2-2-1 16,10 2 0-16,9-1 0 15,14-5 0-15,7-6-2 16,12-6 2-16,6-5-2 15,6-12 2-15,4-3-1 16,-1-8-1-16,1-8 0 16,-8 3 0-16,-6-6 0 15,-2 0-1-15,-12 2 1 16,-2 2-1-16,-6 7 1 15,-7 2 0-15,-1 6 0 16,0 12 0-16,0 0 0 16,-11 19 1-16,6 6-1 15,0 6 0-15,7 6-2 16,1-3-4-16,20 12-19 15,-3-18-12-15,17 2-2 0,-3-16 1 16,20-2-3-16</inkml:trace>
  <inkml:trace contextRef="#ctx0" brushRef="#br0" timeOffset="37048.119">22322 9316 95 0,'-9'-25'36'0,"0"11"3"15,-16 0-2-15,4 12-28 16,-8 7-4-16,1 8-1 15,-5 9 0-15,8 9-1 16,-2 4 0-16,8 5 0 16,12-4-2-16,12 0 1 15,14-10-2-15,11-8-3 0,22-1-18 16,2-24-16-16,16 0-3 15,-5-17 0-15,10 3 0 16</inkml:trace>
  <inkml:trace contextRef="#ctx0" brushRef="#br0" timeOffset="37670.1546">22673 9275 97 0,'-15'11'37'0,"-9"1"0"16,5 17-1-16,-2-5-29 15,2 10-3-15,0 2 0 16,4 5 0-16,0-5 0 15,5 3-1-15,0-9 0 16,5-5 0-16,2-9-2 0,3-16 1 16,12 2-1-16,3-18 0 15,6-10-1-15,2-8-1 16,1-7 1-16,8-9-1 15,-5 2 1-15,0 0-1 16,-5 5 1-16,-4 5-1 16,-5 8 1-16,-1 9 0 15,1 6 0-15,-2 10-1 16,2 4 1-16,4 3 0 15,2 3 0-15,4 2 0 16,6-1 0-16,0-1 0 16,0-1 0-16,3-2 1 15,-3-2-1-15,-1 0 0 16,-4-2 0-16,-5 1 0 15,-6 0 0-15,-13 1 1 0,12 2-1 16,-12-2 0-16,-10 21 1 16,-4-3-1-16,-4 6 1 15,-1 5 0-15,-2 5 1 16,4 2 0-16,3 1-1 15,6-4 1-15,7-3 0 16,5-6 0-16,10-8-2 16,5-6 0-16,6-10 0 15,3-9 0-15,-3-8 0 16,1-5 0-16,-3-8 0 15,-7-3-2-15,-3-8 2 16,-6 2-1-16,-5 1 0 16,-2 1-1-16,-2 8 0 15,0 1-1-15,4 14-5 0,-8-12-17 16,25 25-12-16,-19 1-3 15,37-7 0-15,-9 2-1 16</inkml:trace>
  <inkml:trace contextRef="#ctx0" brushRef="#br0" timeOffset="38013.1742">23642 9078 94 0,'0'0'37'16,"-18"-7"0"-16,2 10 2 15,-8 2-34-15,-3 6 0 16,-8 7-1-16,4 8 1 15,-3-2-1-15,9 6-1 0,8-2 0 16,11 0-2-16,12-5 1 16,12-8-2-16,10-6 0 15,5-1 1-15,6-5-1 16,-2 0 0-16,-6-1 1 15,-3 3-1-15,-13 5 1 16,-9 4 0-16,-12 4 0 16,-8 3 1-16,-8 3-1 15,-3 2 0-15,0-1 0 16,3-3 0-16,9-2-4 15,13-20-4-15,13 12-21 16,6-24-12-16,18-1 0 16,4-19-2-16,19 2 0 15</inkml:trace>
  <inkml:trace contextRef="#ctx0" brushRef="#br0" timeOffset="38297.1903">24096 9053 108 0,'-14'5'40'15,"-17"0"2"-15,0 14-2 16,-10 2-36-16,13 0-2 15,6 2 0-15,3 1 0 16,10-1-1-16,9-1 1 16,13-2-2-16,7-2 1 15,2-4-1-15,8-1 1 16,-5-2-1-16,2 2 0 15,-6 1 0-15,-7 1 0 16,-10 1 0-16,-5 1 1 0,-7 3-1 16,-8 0 0-16,-5 6-2 15,-13-16-14-15,11 20-17 16,-17-13-6-16,2 6-1 15,-6-9-2-15</inkml:trace>
  <inkml:trace contextRef="#ctx0" brushRef="#br0" timeOffset="38716.2144">22262 9850 106 0,'62'-10'39'0,"31"2"1"15,14-15-1-15,35 1-33 16,6-4-2-16,15 6-2 15,6-2 1-15,-9 8-2 16,-9 2 0-16,-12 2-1 16,-24 7 0-16,-16-1 0 0,-29 3-1 15,-13 1 1-15,-21 2-1 16,-16 1 0-16,-20-3-1 15,0 0-3-15,-22 19-7 16,-10-20-26-16,9 7-2 16,-8-10 2-16,9 4-2 15</inkml:trace>
  <inkml:trace contextRef="#ctx0" brushRef="#br1" timeOffset="46449.6568">16090 9810 65 0,'9'-14'32'15,"-9"14"1"-15,0 0 0 16,14 0-24-16,-17 14-4 16,6 15 0-16,-8 6 0 15,7 22-1-15,-7 6-2 16,-2 13 0-16,0 10-2 15,-3 3 2-15,-3-3-3 16,3-8 0-16,6-4-10 16,-3-23-23-16,12-15 0 15,2-19-2-15,5-16 0 16</inkml:trace>
  <inkml:trace contextRef="#ctx0" brushRef="#br1" timeOffset="46937.6847">15991 10239 83 0,'-18'0'37'0,"18"0"0"16,-13 3 0-16,28-5-36 16,7-8 2-16,12-4-2 15,11-2 2-15,3-2-3 16,5 0 2-16,-1-1-3 15,-1 4 2-15,-7 6 0 16,-2 6-2-16,-10 4 0 16,-9 5 0-16,-8 5 0 15,-7 6 0-15,-4 5 1 16,-6-1-1-16,-1 3 2 0,0 1-2 15,-2-1 2-15,3 3-1 16,-2-2 2-16,3-1 0 16,2 4-1-16,-3-5 1 15,2 0-1-15,-2-4 1 16,2-1-1-16,0-18 1 15,-1 11-1-15,1-11 0 16,1-24-1-16,3-1 1 16,6-8 0-16,1-7 1 15,3-3-1-15,2-2 1 16,-1 1-1-16,2 9 1 15,-5 4-1-15,1 7 1 16,-2 8-1-16,-11 16-1 16,17-7 0-16,-6 13-2 0,2-2-4 15,15 9-27-15,-7-8-5 16,9 5 1-16,-1-7-2 15</inkml:trace>
  <inkml:trace contextRef="#ctx0" brushRef="#br1" timeOffset="47133.6957">16899 10121 101 0,'0'0'37'0,"-11"-2"2"16,-3 5-2-16,11 12-33 16,-9 5-1-16,3 10-1 15,-2 6-2-15,3 6 1 16,3 6-2-16,1-1 1 0,5-2-4 15,4-14 0-15,17-3-32 16,-13-21-1-16,15-7-1 16,0-22-1-16</inkml:trace>
  <inkml:trace contextRef="#ctx0" brushRef="#br1" timeOffset="47283.7045">16940 9854 102 0,'-19'-15'37'0,"-3"5"-1"16,22 10 0-16,-12 18-34 15,12-18-9-15,25 25-28 16,-1-12-2-16,14 6 2 16,2-6-3-16</inkml:trace>
  <inkml:trace contextRef="#ctx0" brushRef="#br1" timeOffset="47715.729">17456 9997 79 0,'-17'-14'37'0,"1"18"0"16,-15 0 1-16,4 20-21 15,-11-2-10-15,6 17-2 16,-1-1-1-16,7 10 0 16,9-8-2-16,13 1 0 15,8-8-1-15,11-6 0 16,11-16-2-16,10-14 3 15,6-12 1-15,0-8-2 16,1-8 2-16,-5-8-3 0,-2-2 2 16,-7-3-1-16,-9 1 1 15,-3 10-2-15,-6 5 0 16,-9 11 0-16,-2 17 0 15,-8 16 0-15,-1 16-2 16,-4 19 2-16,-1 17-2 16,-1 15 2-16,-5 13-1 15,0 10 1-15,-6 2-4 16,-1 2 2-16,1-10 0 15,-4-6 0-15,0-10 0 16,-4-15-2-16,0-13-2 16,-4-27-11-16,11-5-22 15,-7-20 1-15,7-8-2 16,-9-16-1-16</inkml:trace>
  <inkml:trace contextRef="#ctx0" brushRef="#br1" timeOffset="47936.7416">16476 10605 99 0,'-32'21'39'16,"10"-8"1"-16,25 3 0 15,11-19-35-15,31-7-2 16,24-10-1-16,25-6 1 15,15-6-1-15,18 0 0 16,7-4-2-16,0-1-2 0,2 20-12 16,-19-10-24-16,-9 21-2 15,-21 2 0-15,-10 10-2 16</inkml:trace>
  <inkml:trace contextRef="#ctx0" brushRef="#br1" timeOffset="48299.7625">18117 9944 124 0,'-13'-6'43'15,"-7"-8"-1"-15,6 9-2 16,11-6-41-16,-1-9-9 15,15 18-28-15,-1-10-3 16,7 19 1-16,-17-7-2 16</inkml:trace>
  <inkml:trace contextRef="#ctx0" brushRef="#br1" timeOffset="48432.7702">18165 10272 107 0,'-27'26'40'16,"8"-2"3"-16,-7-16-2 15,11-6-28-15,4-8-17 16,-1-13-35-16,24 0-3 15,-1-7-1-15,6 4 2 16</inkml:trace>
  <inkml:trace contextRef="#ctx0" brushRef="#br1" timeOffset="49604.8372">18509 10510 55 0,'22'-14'35'16,"-12"1"-1"-16,-10 13 1 15,0 0-15-15,-14 7-10 16,-14 5-4-16,1 12-1 16,-10 1-1-16,3 9 1 15,-2-1-2-15,7 1 1 16,8-4-2-16,11-3 0 15,10-7 0-15,13-4-1 16,6-8 0-16,15-4 0 16,4-2-1-16,1 0 1 15,2 0-1-15,-7 1 0 16,-7 3 1-16,-7 5-1 15,-11 4 1-15,-13 6-2 16,-10 2 0-16,-11 5-1 0,2-2 1 16,-4-1-1-16,2-1 0 15,6-8-2-15,8-5-3 16,11-11-27-16,16-19-2 15,7-7 0-15,24-1-1 16</inkml:trace>
  <inkml:trace contextRef="#ctx0" brushRef="#br1" timeOffset="49799.8484">18971 10542 99 0,'-12'7'37'16,"-3"14"2"-16,-10 2-1 15,4 13-32-15,-5-1-3 16,3 6-1-16,4 4-1 0,4 1-1 15,1-4-1-15,9-6-2 16,14-5-4-16,-5-15-31 16,20-9 1-16,-1-14-2 15,11-8 0-15</inkml:trace>
  <inkml:trace contextRef="#ctx0" brushRef="#br1" timeOffset="50242.8736">18986 10321 101 0,'-15'-11'38'0,"15"11"0"16,-16 6 0-16,16-6-34 16,17 10-2-16,2 1 0 0,6-3 0 15,4 8 1-15,-1 2-1 16,2 7 0-16,-5 1 0 15,0 9 0-15,-14 3-1 16,-6 5 1-16,-6 3 0 16,-10 0-1-16,-5 0 0 15,-1-7 0-15,1-5 0 16,2-9 0-16,4-8 0 15,10-17-1-15,0 0 0 16,27-17 0-16,0-10 1 16,4-6-1-16,7-6 0 15,0-3 0-15,3 0 0 16,-4 4 0-16,-6 6 0 0,-6 10 0 15,-4 9 1-15,-9 11-1 16,-4 14 1-16,-3 8-1 16,-5 10 1-16,0 3-1 15,-1 5 0-15,0 0-2 16,3 5-4-16,-5-14-19 15,16 8-13-15,-4-17-4 16,11 1 1-16,1-17-3 16</inkml:trace>
  <inkml:trace contextRef="#ctx0" brushRef="#br1" timeOffset="55388.168">20265 10524 89 0,'-9'-23'33'0,"-1"3"0"16,-14-10-4-16,3 12-25 15,-4-2-1-15,-1 11 1 16,-5 4-1-16,-2 14 1 16,-7 9-1-16,4 13 0 15,-7 8 0-15,3 11 0 16,-1 4-1-16,6 5 1 15,5 1-2-15,13 1 1 0,10-4-2 16,15-5 0-16,19-9 0 16,13-11-1-16,15-10 1 15,14-14-2-15,8-14 3 16,1-13 0-16,-1-12 1 15,-8-12 0-15,-12-10 0 16,-14-6 0-16,-18-7 0 16,-19-2 0-16,-17 1-2 15,-14 1-2-15,-12 6 1 16,-3 5-3-16,0 18-8 15,-4 1-24-15,15 17-4 16,-2 2 3-16,21 12-4 16</inkml:trace>
  <inkml:trace contextRef="#ctx0" brushRef="#br1" timeOffset="55647.1828">20458 10145 91 0,'0'0'38'16,"-32"10"-4"-16,11 22 6 16,-20 17-36-16,8 26 0 15,-11 19-1-15,-6 20 0 16,-7 12-2-16,1 12 0 15,-1-1-1-15,7-6-2 16,14-6-24-16,1-26-12 0,21-14 0 16,9-30-3-16,21-18 2 15</inkml:trace>
  <inkml:trace contextRef="#ctx0" brushRef="#br1" timeOffset="55997.2028">20757 10701 106 0,'15'-11'38'0,"10"3"1"16,-7-5-2-16,8 4-36 16,5-1 0-16,-1 4-2 15,1 9-7-15,-6-10-27 16,1 12-3-16,-8-6 1 15,-5 7-2-15</inkml:trace>
  <inkml:trace contextRef="#ctx0" brushRef="#br1" timeOffset="56164.2124">20737 10936 104 0,'-12'15'38'16,"20"0"0"-16,6-19-1 15,16-3-33-15,15-8-3 16,4-7-7-16,19 5-28 15,-15-8-2-15,4 7-2 16,-9-3 0-16</inkml:trace>
  <inkml:trace contextRef="#ctx0" brushRef="#br1" timeOffset="57341.2796">21828 10322 67 0,'-24'-16'34'0,"14"13"-1"15,-9 1 1-15,8 10-23 16,-15-4-3-16,8 12-1 16,-11-1-1-16,9 15 0 15,-4 1-1-15,2 12 0 16,2 1-2-16,6 7 0 15,5 0-1-15,9-1 0 16,8-8-1-16,12-7 0 16,9-13 0-16,17-14 0 15,6-14-1-15,10-16 1 16,1-15-1-16,2-8 1 15,-7-9-1-15,-8-6 0 16,-12-1 2-16,-14 1-4 0,-15 6 4 16,-12 9-4-16,-12 9 3 15,-9 10-3-15,-7 9 2 16,-4 12-2-16,6 9-5 15,-5 1-21-15,20 13-12 16,4-4 4-16,20 7-5 16</inkml:trace>
  <inkml:trace contextRef="#ctx0" brushRef="#br1" timeOffset="57529.2905">22352 10507 116 0,'-9'6'39'15,"-5"-15"1"-15,14 9-3 16,-2-16-39-16,9-6-11 16,18 9-24-16,-2-7-1 15,16 5-1-15,-3-4 0 16</inkml:trace>
  <inkml:trace contextRef="#ctx0" brushRef="#br1" timeOffset="57853.309">22830 10257 94 0,'-6'-11'38'0,"6"11"2"16,-23 1-2-16,12 7-33 0,-4 0-1 16,6 8 2-16,-4 1-3 15,8 5 1-15,5-1-3 16,6 0 1-16,8-3-1 15,5-2 0-15,5-4 0 16,4 0-1-16,0-3 1 16,-4 1-1-16,-1-3 1 15,-4 6-1-15,-10-1 1 16,-9 5 0-16,-9 0-1 15,-5 1 0-15,-5 2-1 16,0-3 0-16,-1-1-1 16,1-8-4-16,12 6-13 15,-4-18-19-15,11 4-1 16,18-26 0-16,2 4-1 15</inkml:trace>
  <inkml:trace contextRef="#ctx0" brushRef="#br1" timeOffset="58034.3194">22925 10219 112 0,'0'0'37'15,"-20"-9"5"-15,20 9-3 16,0 0-34-16,15 0-3 16,12-6-2-16,6 0 1 15,18 1-6-15,-2-13-12 16,20 15-20-16,-6-6-3 15,10 8 1-15,-6-9-2 16</inkml:trace>
  <inkml:trace contextRef="#ctx0" brushRef="#br1" timeOffset="58235.3309">23665 10163 98 0,'-19'25'38'0,"-17"3"-1"16,-1 19 1-16,-17 3-32 15,-2 15-1-15,-13 5-2 16,-1 6 2-16,-4-1-3 15,1-2 0-15,8-6-2 16,10-7-1-16,18-2-11 16,4-27-21-16,31-3-8 15,2-28-1-15,28 12 2 16</inkml:trace>
  <inkml:trace contextRef="#ctx0" brushRef="#br1" timeOffset="58755.3606">23614 10631 94 0,'0'0'39'0,"0"0"1"16,-4 23-1-16,-7-5-30 16,3 8-5-16,-7 4-1 0,3 11 0 15,-5 3-1-15,-2 2-3 16,4 0 0-16,-4-6-8 15,16 4-18-15,-10-14-14 16,12-3 0-16,-2-17-1 16,3-10 1-16</inkml:trace>
  <inkml:trace contextRef="#ctx0" brushRef="#br1" timeOffset="59933.428">18225 11815 52 0,'-15'4'36'15,"-8"-9"1"-15,-1 10-2 16,-1-13-15-16,3 12-13 16,-6 1-3-16,7 5 0 0,2 1-2 15,2 9 0-15,2 1 0 16,1 4-1-16,4 2 0 15,2-1 1-15,3 1-2 16,5-5 1-16,4-5 0 16,2-5-1-16,9-5 1 15,7-5-1-15,2-3 0 16,5 2 1-16,-1-2-1 15,1 2 0-15,-7 5 1 16,-5 10-1-16,-10 5 0 16,-10 5 1-16,-10 5-1 15,-8 2 0-15,-3 1 1 16,-4-3-1-16,2-5-1 15,5-9 0-15,16-6-5 0,-1-23-21 16,29 1-10-16,4-20-1 16,18-1-1-16,2-13 1 15</inkml:trace>
  <inkml:trace contextRef="#ctx0" brushRef="#br1" timeOffset="60113.4383">18589 11882 83 0,'-10'13'38'0,"2"13"-2"16,-14-2 2-16,9 10-34 15,-5 6-2-15,4 1-1 16,2 1 0-16,7 0 0 16,5-4-2-16,2-14-7 15,18 3-28-15,-6-20 0 0,11-10-1 16,1-20-1-16</inkml:trace>
  <inkml:trace contextRef="#ctx0" brushRef="#br1" timeOffset="60526.4619">18664 11678 80 0,'0'0'39'0,"-9"16"-3"16,13 0 2-16,0-3-31 15,13 4-4-15,2-4 3 16,6 3-4-16,3-1 3 15,3 1-3-15,-5 3 1 16,0 3 1-16,-7 2-2 16,-9 9 0-16,-7 1-1 0,-10 6 1 15,-7-1-2-15,-6 0 1 16,-1-3 0-16,0-8-1 15,7-7 0-15,14-21 0 16,0 0 0-16,0 0 0 16,36-33 0-16,1 1 0 15,6-3 0-15,4 0 0 16,-2 1 1-16,-1 7-1 15,-6 9 1-15,-10 12-1 16,-12 13 1-16,-7 10-1 16,-4 11 0-16,-10 8-2 15,5 9-4-15,-9-9-9 0,22 12-7 16,-15-18-12-16,24 0-6 15,1-17-3-15,20-4 2 16</inkml:trace>
  <inkml:trace contextRef="#ctx0" brushRef="#br1" timeOffset="61127.4963">19814 11846 67 0,'0'0'35'0,"1"-10"0"15,-1 10-15-15,-10-6 7 16,-7 5-21-16,3 6-2 15,-8 2 1-15,0 6-1 16,-7 5 0-16,-3 9 0 16,-1 3 0-16,3 8 0 15,-2 3-1-15,7 5 0 16,5-3-1-16,12-1 0 15,13-6-1-15,14-8 1 16,14-17-2-16,12-9 1 16,10-14 0-16,11-18-1 0,4-13 0 15,0-11-1-15,-2-11 1 16,-9-6 3-16,-8-1-4 15,-11-4 2-15,-9 2-2 16,-14-1 2-16,-11 4-1 16,-8 8 0-16,-5 12 0 15,-8 9-2-15,-4 17 2 16,-5 19 1-16,-8 21-1 15,-1 26 3-15,-5 21-2 16,-5 21-1-16,-5 14 0 16,-2 12 0-16,3 7 0 15,4-5-2-15,13 1-7 16,-1-22-10-16,24 1-4 15,-7-32-13-15,25-7-5 0,3-27-2 16,11-11 0-16</inkml:trace>
  <inkml:trace contextRef="#ctx0" brushRef="#br1" timeOffset="61541.52">20557 11790 85 0,'0'0'39'0,"16"-13"0"16,14 7 3-16,-3-13-29 15,5 7-10-15,5 0-4 16,-1-1-2-16,8 9-31 16,-15-5 0-16,-1 13-4 0,-15-4-1 15</inkml:trace>
  <inkml:trace contextRef="#ctx0" brushRef="#br1" timeOffset="61708.5295">20544 12015 99 0,'-10'13'38'0,"18"-1"1"15,6-19-3-15,17-3-35 16,20 0-17-16,0-11-20 16,16-2-2-16,-7-6 0 15,7 7-2-15</inkml:trace>
  <inkml:trace contextRef="#ctx0" brushRef="#br1" timeOffset="62192.5572">21552 11588 83 0,'-5'-12'38'0,"5"12"0"16,-28 2 0-16,10 10-29 15,-11 6-2-15,5 15-1 16,-7 2-1-16,5 7-3 16,1 3 2-16,8 4-3 15,12-4 2-15,10-4-4 16,9-5 2-16,10-11-3 15,6-9 3-15,6-9 0 16,0-10-1-16,0-9 1 16,-2-13 0-16,-2-4-1 15,-9-11 1-15,-8-1 2 16,-8-4-4-16,-2 2 1 15,-7 1-1-15,-3 3-1 0,-2 9-1 16,-2 3-3-16,9 27-11 16,-11-24-14-16,11 24-8 15,0 0-1-15,29 15 1 16,-12-6-1-16</inkml:trace>
  <inkml:trace contextRef="#ctx0" brushRef="#br1" timeOffset="62376.5676">22027 11663 110 0,'0'0'42'0,"0"0"-3"15,0 0-1-15,-9-9-39 16,9-7-12-16,18 9-23 0,-9-7-5 15,16 9 3-15,-2-9-4 16</inkml:trace>
  <inkml:trace contextRef="#ctx0" brushRef="#br1" timeOffset="62682.5852">22447 11534 105 0,'-24'4'40'0,"1"11"0"15,-12-7-2-15,7 10-33 16,4 0-2-16,4 8 1 15,6-2-1-15,7 3 0 16,10-5-1-16,9 1 0 16,10-4-1-16,10-5-3 0,0-2 2 15,2-1-3-15,-2-3 3 16,-2-1-2-16,-5 3 2 15,-9 2-3-15,-9 2 3 16,-10 3 0-16,-7 1 0 16,-5 2-1-16,-4-1-1 15,-4-8-6-15,9 7-10 16,-11-22-11-16,25 4-11 15,-19-15 0-15,24 0-2 16,0-16 2-16</inkml:trace>
  <inkml:trace contextRef="#ctx0" brushRef="#br1" timeOffset="62847.5947">22494 11510 103 0,'2'-18'41'0,"12"13"2"16,-7-7-2-16,17 13-28 15,-1-9-13-15,5-2-3 16,10 11-12-16,-12-15-11 15,10 16-14-15,-11-5-2 16,2 9-1-16,-12-2 0 16</inkml:trace>
  <inkml:trace contextRef="#ctx0" brushRef="#br1" timeOffset="63862.6527">18314 12938 78 0,'-1'-18'38'0,"-11"-8"-4"16,12 26-5-16,-29-21-20 15,11 22-2-15,-13 3-2 16,0 14 0-16,-7 6-2 16,1 15 0-16,-5 7-1 0,3 12 1 15,-1 5-2-15,6 8 1 16,6 2-1-16,10 1 0 15,9-5 0-15,15-5-1 16,13-12 1-16,16-17-1 16,16-15 1-16,10-14-1 15,8-20 0-15,11-16 0 16,-4-9 1-16,-1-12-1 15,-8-8 0-15,-8-5 0 16,-14-5 1-16,-8-1-1 16,-15-5 1-16,-9 2-1 15,-8 0 1-15,-10 7-1 16,-6 7 1-16,-9 11-2 15,-8 14 1-15,-8 20-1 16,-10 18 0-16,-6 20-1 0,-7 18 1 16,-5 11-1-16,3 8-1 15,4-4-3-15,26 7-10 16,-1-27-13-16,36-6-10 15,12-22-1-15,26-10 0 16,11-18 0-16</inkml:trace>
  <inkml:trace contextRef="#ctx0" brushRef="#br1" timeOffset="64262.6756">18648 12585 53 0,'4'-24'35'15,"-8"-3"0"-15,4 27-7 16,-23-22-15-16,6 32 0 15,-14 6-3-15,1 22-2 16,-5 18-2-16,0 21 0 0,-4 12-2 16,1 18 0-16,-2 9-2 15,3 7-1-15,7 1-1 16,2-9-4-16,16 2-13 15,-9-33-13-15,20-2-9 16,0-23-2-16,13-11 0 16</inkml:trace>
  <inkml:trace contextRef="#ctx0" brushRef="#br1" timeOffset="64726.7021">19124 13009 89 0,'0'0'39'0,"17"5"-2"15,5-2 1-15,5-9-36 16,8-6-2-16,10 0-1 15,2-8-6-15,15 10-29 16,-13-4-1-16,-1 9 0 16,-13 0-2-16</inkml:trace>
  <inkml:trace contextRef="#ctx0" brushRef="#br1" timeOffset="64868.7103">19228 13230 89 0,'-24'29'37'15,"10"-14"1"-15,22-2-2 16,15-19-39-16,15-17-29 15,30 2-3-15,6-11-2 16,7-1-1-16</inkml:trace>
  <inkml:trace contextRef="#ctx0" brushRef="#br1" timeOffset="65386.7398">20571 12875 67 0,'-8'-17'37'16,"8"17"-1"-16,-26-13 1 15,8 19-27-15,-14 1-4 16,4 9-1-16,-7-1-1 0,6 4-1 16,-2-1 0-16,13 0-1 15,10-6 0-15,8-12-1 16,24 7 0-16,6-9-1 15,6-1 1-15,7 2-1 16,0 1 1-16,-6 4 0 16,-8 8 0-16,-12 9-1 15,-12 10 1-15,-14 3 0 16,-9 4-1-16,-8 3 1 15,-2-5-2-15,4-4 0 16,3-8-1-16,11-15-1 16,10-9-5-16,14-17-15 15,22-1-15-15,2-18 0 16,18-1-1-16,-3-13 2 0</inkml:trace>
  <inkml:trace contextRef="#ctx0" brushRef="#br1" timeOffset="65559.7497">20947 12858 89 0,'-15'20'37'16,"-1"10"1"-16,-15 0 1 15,7 6-32-15,-1 7-5 16,3 2 1-16,3-3-2 16,9-2 0-16,4-8-1 15,7-8-3-15,13-5-6 16,-14-19-19-16,38-17-10 15,-10-9-1-15,12-3 0 16</inkml:trace>
  <inkml:trace contextRef="#ctx0" brushRef="#br1" timeOffset="65979.7738">20984 12577 88 0,'-21'6'37'0,"14"13"1"15,3-9 0-15,11 4-34 16,15 1-1-16,10 1-1 15,3 0 1-15,3 7-1 16,-5-1 0-16,-3 8 0 16,-12 6 0-16,-8 8 0 15,-13 2 0-15,-8 6 0 16,-9-2 0-16,-3-4-1 15,0-2 0-15,2-8 0 16,3-9 0-16,11-12-1 0,7-15 1 16,25-12-1-16,5-12 0 15,8-10 0-15,8-7 1 16,4-4 0-16,0 0-1 15,-4 1 1-15,-3 11-1 16,-9 7 1-16,-12 12-1 16,-7 16 1-16,-10 10-1 15,-7 15 1-15,-6 5-2 16,-1 7-2-16,3 7-6 15,-8-11-7-15,20 18-10 16,-14-28-8-16,21 7-8 16,1-15-1-16,18-3 0 15</inkml:trace>
  <inkml:trace contextRef="#ctx0" brushRef="#br1" timeOffset="66366.7959">21797 12498 91 0,'-13'-1'39'15,"13"1"-1"-15,0 0 0 16,18-16-34-16,3 7-4 15,7-3-4-15,13 9-26 16,-1-12-7-16,10 11 0 16,-2-11-1-16</inkml:trace>
  <inkml:trace contextRef="#ctx0" brushRef="#br1" timeOffset="66534.8056">22453 12243 91 0,'-14'-5'37'0,"3"17"1"16,-13 1 0-16,8 10-30 15,-7 8-7-15,8 8 0 16,1 7-6-16,-3-3-29 16,16 5-4-16,-1-6 0 15,13 0-2-15</inkml:trace>
  <inkml:trace contextRef="#ctx0" brushRef="#br1" timeOffset="67187.8427">22955 12625 76 0,'2'-21'36'0,"3"7"0"16,-15-6 1-16,3 10-31 15,-10 0-1-15,0 10-1 16,-5 3 0-16,-4 12 0 15,-3 6-1-15,1 14 0 16,-1 9-1-16,2 10 1 16,7 7-1-16,5 3 0 15,7 0 0-15,12-6-1 0,15-8 1 16,11-12-1-16,13-15 0 15,10-18 0-15,5-14 0 16,4-17-1-16,-2-11 1 16,-5-10-1-16,-7-5 1 15,-13-4-1-15,-13-1 0 16,-15 1 0-16,-13 5 0 15,-14 5 0-15,-8 11 0 16,-4 10 0-16,-5 7-1 16,2 9-2-16,11 14-5 15,1-5-9-15,25 22-13 16,1-12-11-16,22 10 1 15,7-9-1-15</inkml:trace>
  <inkml:trace contextRef="#ctx0" brushRef="#br1" timeOffset="67339.8516">23554 12761 99 0,'0'0'38'16,"-18"-5"-2"-16,18 5-6 15,6-14-65-15,-7-4-2 16,12 7 0-16,0-7-2 15</inkml:trace>
  <inkml:trace contextRef="#ctx0" brushRef="#br1" timeOffset="67655.8697">23902 12532 93 0,'-28'2'39'16,"5"8"0"-16,-7-4 0 15,13 8-35-15,-1-1-1 16,13 6-1-16,5-1 0 15,8 3 0-15,7 0-1 16,8 1 0-16,4-3-1 16,0 3 1-16,0 1-1 15,-4 0 0-15,-1 2 0 16,-13 3 1-16,-5 2-1 15,-9 2 0-15,-7-4 0 16,-7 1 0-16,1-6-1 16,-3-5-1-16,3 0-6 15,-5-24-16-15,23 6-15 0,-6-18 0 16,17 0-1-16,0-17 1 15</inkml:trace>
  <inkml:trace contextRef="#ctx0" brushRef="#br1" timeOffset="67812.8787">24022 12537 110 0,'-7'-10'42'0,"7"10"0"16,7-14-1-16,6 5-36 16,8-2-8-16,5-10-11 15,17 13-13-15,-14-8-12 16,7 7-4-16,-12-3 2 15,-2 18-3-15</inkml:trace>
  <inkml:trace contextRef="#ctx0" brushRef="#br1" timeOffset="68537.9201">18321 14292 44 0,'14'-24'34'0,"-14"24"2"15,5-22-1-15,-5 22-18 0,-15-6-11 16,-3 12-1-16,-7 6-1 15,-3 12 1-15,-10 8-1 16,-3 15 0-16,-2 6-1 16,3 11 0-16,1 1-1 15,13 4 0-15,11-6-1 16,21-7 0-16,13-11 0 15,23-13-1-15,17-19 0 16,17-14 0-16,9-18 1 16,7-14 1-16,-4-9-1 15,-11-8 1-15,-14-8-1 16,-16-3 1-16,-19 0-1 0,-20 4 0 15,-22 5-1 1,-19 4 0-16,-14 7-1 0,-9 6 1 16,-2 6-1-16,-1 9 0 15,6 1 0-15,11 1-4 16,23 10-12-16,7-18-20 15,33 9-2-15,12-18-1 16,25 7-1-16</inkml:trace>
  <inkml:trace contextRef="#ctx0" brushRef="#br1" timeOffset="68737.9316">18830 13739 86 0,'-36'30'39'15,"-8"9"-2"-15,5 28 1 0,-10 19-35 16,10 19-1-16,0 16-2 15,5 13-1-15,-4 11 1 16,1 1-1-16,5-7-2 16,-3-25-16-16,21-4-19 15,-6-28-1-15,17-18-1 16,5-31 0-16</inkml:trace>
  <inkml:trace contextRef="#ctx0" brushRef="#br1" timeOffset="69247.9607">19510 14315 74 0,'-12'-4'36'16,"12"4"-1"-16,3-18-4 15,19 9-29-15,12-4-1 16,7 2-1-16,7-4 0 15,0 1-4-15,5 12-30 16,-12-1-1-16,-7 13-1 16,-19-2 1-16</inkml:trace>
  <inkml:trace contextRef="#ctx0" brushRef="#br1" timeOffset="69391.969">19505 14563 76 0,'-28'23'38'0,"23"1"0"15,5-24-1-15,40 12-33 16,6-21-5-16,14-17-28 15,22 8-7-15,1-13-1 16,6 3-2-16</inkml:trace>
  <inkml:trace contextRef="#ctx0" brushRef="#br1" timeOffset="70492.0319">20619 14058 58 0,'-14'0'35'15,"5"-3"0"-15,9 3-1 16,7-14-30-16,12 4 0 15,6-6-2-15,10 1 0 16,1-3 0-16,7 4 0 16,-2 1 0-16,1 6-1 15,-7 5 0-15,-7 8 0 16,-6 3 0-16,-11 10-2 15,-11 1 2-15,-7 5-1 16,-10 2 1-16,-6 1-1 16,-6-2 1-16,-1 0 0 15,3-3-1-15,4-5 1 0,7-2 0 16,11-4 0-16,5-12-1 15,16 14 1-15,7-12-1 16,11-1 0-16,4 3 0 16,3 0 1-16,-3 3-1 15,-3 7 1-15,-9 6 1 16,-11 7-1-16,-16 8 0 15,-13 5 1-15,-12 3-1 16,-6 2 1-16,-5-1-1 16,0-6-1-16,6-6 0 15,9-15-2-15,17-5-4 16,7-27-17-16,30 2-14 15,10-22-1-15,20-2 0 16,4-16 1-16</inkml:trace>
  <inkml:trace contextRef="#ctx0" brushRef="#br1" timeOffset="70795.0491">21522 14087 71 0,'9'-22'36'0,"-9"22"-1"16,-8-16-6-16,-7 26-19 16,-13 2-4-16,3 8-1 15,-8 8-1-15,5 8 0 16,2 2 0-16,6 5-1 15,10-3 0-15,8-2-1 16,9-7 0-16,15-9-1 16,11-13 0-16,5-11 0 15,6-11-1-15,2-9 0 16,2-8 1-16,-6-5-1 15,-10-2 0-15,-12-2 0 0,-10 3 0 16,-15 5-1-16,-6 2-1 16,-11 5 0-16,-1 7-1 15,-3 1-2-15,8 8-5 16,-2-8-18-16,20 16-10 15,8-15 0-15,20 13-1 16,1-13 1-16</inkml:trace>
  <inkml:trace contextRef="#ctx0" brushRef="#br1" timeOffset="71133.0686">22150 13784 83 0,'0'0'38'15,"-11"-12"-1"-15,11 12 2 16,-20 13-34-16,3 5 0 15,-3 5-2-15,-2 14 1 16,-3 1-2-16,2 5 0 16,3 0 0-16,7-5-1 15,9-3 0-15,12-10-1 16,10-13 1-16,12-11-1 15,9-13 0-15,3-7 1 16,3-10 1-16,-6-2-1 16,-6-4 0-16,-9 0 0 15,-10 2 0-15,-14 3 0 16,-14 8-1-16,-5 1-3 15,-9 10-1-15,-5-1-5 0,8 20-17 16,-16-9-12-16,15 11-2 16,-2-6-2-16,18 9 2 15</inkml:trace>
  <inkml:trace contextRef="#ctx0" brushRef="#br1" timeOffset="72117.1249">20676 15070 53 0,'0'0'37'16,"-13"-13"-1"-16,13 13 0 16,-9-3-31-16,9 3 1 15,-12 10-1-15,9 1-1 16,-5 8 0-16,4 6-1 15,0 0-1-15,3 11 1 16,-2-1-2-16,6 0 1 0,5-2-1 16,7-10 0-16,7-6 0 15,3-10 0-15,8-14-1 16,3-7 1-16,3-11-1 15,2-9 1-15,-3-3-1 16,-3-2 0-16,-4-3 1 16,-5 5-1-16,-5 4 1 15,-4 7-1-15,-9 11 1 16,-8 15-1-16,0 0 0 15,-4 15 1-15,-11 15-1 16,2 9 0-16,-4 4 0 16,3 4-1-16,6 0-1 15,6-6-2-15,12-3-4 16,5-28-11-16,31 3-17 15,-6-24-2-15,21-1-1 0,-2-23 2 16</inkml:trace>
  <inkml:trace contextRef="#ctx0" brushRef="#br1" timeOffset="72650.1553">21488 15020 61 0,'0'0'37'16,"-24"-1"-1"-16,10 12 1 16,-9-2-28-16,5 13-4 15,-3 0-2-15,8 12 0 16,0 0-1-16,1 7 0 15,2-3 0-15,2 2 0 16,2-5 0-16,2-5-1 16,2-10 0-16,3-4-1 15,-1-16 1-15,11-1-1 0,-2-14 0 16,0-7 0-16,3-8 0 15,-2-6 1-15,2-9-1 16,-1-4 0-16,1-3 0 16,1 1 0-16,-2 7 0 15,3 1 0-15,0 8 0 16,0 9-1-16,3 7 1 15,3 9 0-15,1 10 0 16,-2 5 0-16,1 6 0 16,0 4 0-16,-3 3 0 15,0 3 0-15,-7 3 0 16,-5 4 0-16,-8 3 0 15,-8-1 0-15,-7 4 0 16,-5-3 0-16,-7 0 0 0,-8-1 1 16,-3-2-1-16,1-2 0 15,-2 0 0-15,2 0 1 16,3 3-1-16,4 4 1 15,6 5-1-15,4 8 0 16,6 6 1-16,5 4-2 16,4 3 0-16,2-6-6 15,16 7-17-15,-14-26-9 16,18 5-6-16,-6-26-2 15,13-3 0-15</inkml:trace>
  <inkml:trace contextRef="#ctx0" brushRef="#br1" timeOffset="73154.1842">22218 14896 45 0,'0'0'36'16,"-22"-3"2"-16,2 12-2 15,-15-12-14-15,1 15-18 16,-6 1-1-16,7 3 0 15,-1 3-1-15,4 0 0 16,10 1-1-16,6-2 1 16,10 1-1-16,8-3 0 15,6-3-1-15,7-1 1 16,7-3 0-16,0 5 0 15,-6-6 0-15,2 6 0 16,-6 0 0-16,-5 0 0 16,-6 6 0-16,-4-1 0 15,-6 1-1-15,-1 2 1 16,-2-2-1-16,-2-3-2 15,6 0-3-15,-5-22-14 0,22 11-11 16,-6-28-8-16,23 4-2 16,1-25 1-16</inkml:trace>
  <inkml:trace contextRef="#ctx0" brushRef="#br1" timeOffset="73364.1961">22628 14484 81 0,'9'-18'41'0,"-9"18"-4"16,-18 14 3-16,-10 11-37 15,4 18-1-15,-4 8-2 16,-1 12 0-16,0 8-1 16,-1 4 1-16,4 2-1 15,2-5-1-15,5 0 0 0,3-16-5 16,17 8-20-16,-11-26-9 15,11-6-2-15,-4-18-1 16</inkml:trace>
  <inkml:trace contextRef="#ctx0" brushRef="#br1" timeOffset="73770.2194">22350 15030 57 0,'0'-22'38'16,"-10"-4"0"-16,14 15 1 16,-8-7-27-16,17 11-4 15,-3-3-3-15,8 4-2 16,4-1-1-16,5-2 0 15,5 2-1-15,4 1 0 16,-1 3 0-16,-1 4 0 0,-2 1 0 16,-4 10 0-16,-7 4-1 15,-6 2 1-15,-8 10-1 16,-7 3 1-16,-6 5-1 15,-3-2 0-15,-3 1 0 16,4-4 1-16,-2-6-2 16,3-4 1-16,4-8 0 15,3-13 0-15,0 0 0 16,20-20 1-16,-5-1-1 15,-1-7 0-15,3-5 1 16,2-2 0-16,-1-5 0 16,0 2-1-16,0 4 1 15,1 1-2-15,0 7 0 16,-1 1-4-16,11 19-13 15,-19-10-10-15,20 23-5 0,-18-9-7 16,11 14-1-16,-3-6 0 16</inkml:trace>
  <inkml:trace contextRef="#ctx0" brushRef="#br1" timeOffset="74232.2457">23046 15007 42 0,'-9'5'37'0,"9"-5"-1"15,0 0 0-15,0 0-14 16,0 0-19-16,9-6-1 16,14 5 1-16,2-4 0 15,5-1 0-15,6-4 0 16,3-3 0-16,2-2-1 15,-2-4 0-15,-1-1-1 16,-8 1 0-16,-8 1 0 16,-8 1 0-16,-13 4 0 15,-11 5-1-15,-10 5 1 16,-9 5 0-16,-9 8 0 15,-5 7-1-15,-2 6 1 0,-4 4 0 16,11 2 0-16,6 8-1 16,7-2 1-16,14-2-2 15,18 0-2-15,14-12-8 16,28 10-16-16,-1-21-11 15,23 5-1-15,-1-19-2 16</inkml:trace>
  <inkml:trace contextRef="#ctx0" brushRef="#br1" timeOffset="74600.2667">23720 14963 66 0,'-19'-21'37'16,"-13"-5"-2"-16,8 13 1 15,-10-3-31-15,6 9-2 0,-6 6 0 16,3 13 1-16,-3 7 0 15,4 8 0-15,-3 4-1 16,7 5 0-16,3-3-1 16,10 2 0-16,8-10 0 15,12-7-1-15,14-13 0 16,10-11-1-16,12-9 0 15,7-9 1-15,2-5-1 16,-3-4 1-16,-1 1 0 16,-7 3 0-16,-7 6 0 15,-11 7 0-15,-12 11 0 16,-11 5-1-16,-11 17 0 15,-4 3-1-15,-6 4 0 16,2 5-1-16,3 3-3 16,-1-9-6-16,20 13-15 0,-3-36-6 15,15 26-7-15,3-27-1 16,16 4 0-16</inkml:trace>
  <inkml:trace contextRef="#ctx0" brushRef="#br1" timeOffset="75067.2934">23967 14922 76 0,'-9'-13'39'0,"9"13"-1"16,-18 7 1-16,9 8-34 16,-1 3-3-16,-1 5 0 15,0 4-1-15,0 1 0 0,2-1 0 16,3-2 0-1,0-4-1-15,6-7 1 0,0-14 0 16,12 0-1-16,3-11 0 16,3-10 1-16,1-4-1 15,4-6 1-15,4-3-1 16,-3-2 1-16,-4 6-1 15,-3 5 1-15,-3 4 0 16,-4 7 1-16,-10 14-1 16,0 0 0-16,0 0 0 15,-9 26 0-15,4-8-1 16,5 1 0-16,1-3 0 15,8-5 0-15,6-4 0 16,7-7 0-16,4-8 0 16,3-3 1-16,1-2-1 0,-1-4 0 15,-5 3 0-15,-3 2 1 16,-8 7-1-16,-13 5 1 15,11 15-1-15,-15 5 0 16,-6 6 0-16,-2 4-3 16,1 10-5-16,-11-11-13 15,17 16-10-15,-19-18-3 16,20 7-8-16,-6-12-1 15</inkml:trace>
  <inkml:trace contextRef="#ctx0" brushRef="#br2" timeOffset="604237.5604">2481 4229 111 0,'34'98'44'0,"-7"-23"-1"16,13-4-3-16,-4-12-49 15,-20-34-32-15,1-27-2 16,-31-58 1-16,-9-23 0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2:32:11.51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3499 6183 76 0,'-11'20'36'0,"11"-20"0"0,-7 10 0 16,7-10-29-16,0 0-3 15,-10-13-1-15,13 1 0 16,-3-12 0-16,1-3 0 15,-1-13-1-15,2-8 0 16,-1-12 0-16,2-5 0 16,-4-15-2-16,4-3 0 15,-4-13 0-15,2-5 0 16,-1-6-1-16,3-5 1 15,-1-5-2-15,-1-5 1 16,0-2 1-16,1-4 0 16,1-3-1-16,0-2 2 15,-1-4-1-15,0-2 1 0,1-8 0 16,-2 1 0-16,4-2-1 15,-2 0 2-15,-2-3-2 16,4 4 2-16,-1 3-2 16,-3 3 0-16,1 5 1 15,0 6-2-15,-2 3 2 16,1 7-2-16,-2 7 2 15,-1 4-2-15,-1 6 1 16,-1 3 0-16,-3 7 0 16,0 6 1-16,1 12 0 15,-3 7 1-15,-1 11-2 16,2 11 2-16,-2 8-1 15,3 13 0-15,2 6 0 16,-1 8-1-16,6 11 0 0,0 0 0 16,-13 10 0-16,8 6 0 15,1 3 0-15,-3 5 0 16,-2 5 0-16,-2 10 0 15,1 5 0-15,-7 11-1 16,0 9 0-16,-3 11 1 16,-2 6-1-16,3 1 1 15,-1-1 0-15,7-12 0 16,2-8 0-16,6-16 2 15,5-21-3-15,0-24 1 16,20-17 1-16,-4-22-3 16,0-12 3-16,2-12-2 15,-1-6 2-15,-3-13-1 16,1 0 2-16,-4 0 0 0,3 6 0 15,-1 9 0-15,3 7-1 16,8 7 1-16,0 9-1 16,6 19 0-16,5 13 0 15,2 16-1-15,4 19 0 16,-2 19 1-16,-2 18-1 15,-2 20-1-15,-7 11 0 16,-3 7-4-16,3 14-10 16,-10-20-18-16,16 3-9 15,-4-21 1-15,13-4-3 16</inkml:trace>
  <inkml:trace contextRef="#ctx0" brushRef="#br0" timeOffset="321.0184">4454 3285 103 0,'21'-26'39'15,"15"6"3"-15,9-17-3 16,15-4-38-16,19-5-2 16,3-6-5-16,16 14-29 15,-18 2-4-15,-2 27 1 16,-24 10-3-16</inkml:trace>
  <inkml:trace contextRef="#ctx0" brushRef="#br0" timeOffset="495.0282">4561 3833 106 0,'-24'20'41'0,"14"-28"2"16,25-7-3-16,15-18-36 15,26-15-5-15,22-3-12 0,10-15-23 16,22 10-5-16,3-4 1 15,21 14-2-15</inkml:trace>
  <inkml:trace contextRef="#ctx0" brushRef="#br0" timeOffset="16462.9416">6174 1762 24 0,'-2'-15'24'0,"-8"-3"-1"15,8 0 3-15,2 18-15 16,-14-24 0-16,14 24-1 15,-11-14 1-15,11 14-1 16,-15-8-1-16,15 8-1 16,-14 0 1-16,14 0-4 15,-12 1-1-15,12-1-1 16,0 0 0-16,0 0-1 15,0 0 0-15,-5 18-1 16,10-6 0-16,4 8 1 16,5 5-1-16,6 12 1 15,4 6-1-15,5 6-1 16,4 6 0-16,5 1 1 0,1 6-1 15,3 4 0-15,0 1-1 16,3-2 1-16,-1 3 0 16,-2 1 1-16,-1 3-1 15,0 2 1-15,-5 1-1 16,-3-1 1-16,1 1-1 15,-2 2 2-15,1-1-2 16,4-2 0-16,1-6 0 16,0-2 1-16,4-2-1 15,0-2-1-15,-4-1 2 16,-2-5-2-16,-3 3 1 15,-2 3-1-15,-6 1 2 16,-3 1-2-16,-3 0 1 16,-2-4 0-16,-1-3 0 0,5-6 0 15,0-4 0-15,2-6 0 16,1-6 0-16,1 1 0 15,-3-4-1-15,1 2 0 16,-1-1 1-16,-6 5-1 16,-1 5 0-16,0 2 0 15,-4 3 1-15,-1 2-1 16,2-2 1-16,-3 2 0 15,5-3 0-15,-4-2 0 16,6-4 0-16,1-5 1 16,1-1-1-16,2-3 0 15,-2-2 1-15,1 3-1 16,1-1 1-16,-2 0-1 15,-3 0 2-15,1 3-3 16,1 0 3-16,-3 2-2 0,2 2 1 16,0 1-1-16,-1 5 0 15,0-1 1-15,4 1-1 16,-3 3 1-16,4 1 0 15,-1 0 0-15,1 3-1 16,1 2 1-16,0 8 1 16,1 1 0-16,-4 7 0 15,2 9-1-15,-4 4 1 16,5 3 0-16,-1 1-1 15,-3-9 1-15,2-8-2 16,-1-10 0-16,-2-13-3 16,-3-26-5-16,9-9-26 0,-21-29-4 15,5-13-1 1,-13-26-1-16</inkml:trace>
  <inkml:trace contextRef="#ctx0" brushRef="#br0" timeOffset="17162.9817">6458 1938 50 0,'2'17'30'0,"-2"-17"3"16,-5 26-2-16,5-26-20 15,-6 21-1-15,6-21 1 16,0 0-2-16,-14 9-1 0,14-9-2 15,0 0-1 1,-4 19-1-16,2-2-1 0,-2 20 0 16,-1 10-2-16,-4 18 2 15,-1 10-3-15,-4 8 3 16,4 2-3-16,0-8 2 15,-1-10-2-15,6-19 2 16,4-23 0-16,1-25-1 16,20-27 1-16,-4-19-1 15,-1-20 1-15,4-7-1 16,-2-13 1-16,-4-1-2 15,-4-1 2-15,-1 7-1 16,-3 15 0-16,-4 17 0 16,0 12 0-16,4 19 1 15,6 16-2-15,9 16 1 0,8 15 0 16,10 10-2-16,8 7 1 15,17 3 0-15,7 7-1 16,10-4-4-16,17 9-18 16,-12-18-15-16,13 7-3 15,-9-16-2-15,5 7 0 16</inkml:trace>
  <inkml:trace contextRef="#ctx0" brushRef="#br0" timeOffset="18612.0645">9089 2778 96 0,'0'0'39'0,"-2"16"0"15,-7 5-2-15,13 18-34 16,-11 13-2-16,1 15 0 16,1 10 1-16,-4 11-2 15,0 2 1-15,1-6-2 16,5-9-1-16,-1-22-9 15,14-12-24-15,-5-27-3 16,13-15 1-16,-6-29-2 16</inkml:trace>
  <inkml:trace contextRef="#ctx0" brushRef="#br0" timeOffset="18757.0728">8955 3125 105 0,'-18'5'38'16,"3"-8"1"-16,15 3 0 15,22 6-36-15,18-16-1 0,22-4-5 16,0-14-30-16,26 5-6 16,-1-10 0-16,7 8-2 15</inkml:trace>
  <inkml:trace contextRef="#ctx0" brushRef="#br0" timeOffset="20193.155">10264 2537 73 0,'0'0'37'0,"-19"-2"-3"16,19 2 2-16,-14 2-31 16,14-2-1-16,0 0 0 15,14-4 0-15,-2-1 0 16,8 1 0-16,3-2-1 15,12 0 0-15,8-6 0 16,16 3 0-16,8 0-1 16,12-3-1-16,3 4 0 15,10 3-1-15,0 2 1 16,4 3-1-16,-2 2 1 15,-3 2-1-15,-7 1 0 0,1 5 1 16,-3-5-1-16,-2-1 1 16,-1-2-1-16,-1-2 1 15,-3-2-1-15,-4 0 1 16,-6 0-1-16,-1 1 0 15,-10 0 1-15,-6 1-1 16,-12 0 0-16,-5 1 0 16,-7-1 1-16,-7-3-1 15,-17 3 1-15,12-12 0 16,-13 0-1-16,-3-1 1 15,-8-4 0-15,-3-3-1 16,-6-1 1-16,-5-3-1 16,-3 1 1-16,-10 0-1 15,-5 2 0-15,1 0 0 0,-4 4 0 16,2-3 1-16,0 3-1 15,5 5 1-15,7 0-1 16,5 3 0-16,8 2 1 16,11 2-1-16,9 5 0 15,9 4 0-15,19 4 0 16,3 4 1-16,11 7-1 15,5 6 0-15,7 3 0 16,2 5 1-16,-1 3-1 16,-5 2 1-16,-10 0-1 15,-6 1 1-15,-13-1 1 16,-17 2-1-16,-16 0 0 15,-15 5 1-15,-17-1-2 0,-8-1 2 16,-5-3-2-16,-3-8-3 16,12-3-4-16,-3-21-15 15,35-1-18-15,5-27-2 16,27-5-1-16,10-13-3 15</inkml:trace>
  <inkml:trace contextRef="#ctx0" brushRef="#br0" timeOffset="24183.3832">6775 1227 55 0,'-44'-54'32'16,"44"54"-2"-16,0 0-1 15,-39-57-12-15,39 57-15 16,0 0 0-16,-52-56 2 15,52 56-1-15,-46-33-1 16,46 33 0-16,-48-17 0 16,48 17-1-16,-69-14 0 15,0 12-1-15,5 22-1 0,-5 15 1 16,9 22 0-1,0 12 0-15,11 15 0 0,3 11 0 16,16 17 0-16,5 8-1 16,2 11 1-16,3 13-2 15,11 12 2-15,-1 5-1 16,10 8 0-16,7 0 1 15,8 6-1-15,10 3 2 16,10 5-2-16,6 1 1 16,8 6-2-16,2 1 0 15,4 7 1-15,1 2-2 16,-3 2 3-16,3 2-2 15,-4-4 3-15,5-4-1 16,-5-6 2-16,9-6 1 16,2-12 1-16,10-7-1 0,6-11 0 15,9-10 0-15,6-14-1 16,5-9 1-16,4-16-1 15,10-6 0-15,2-12-2 16,-1-15 1-16,3-13-1 16,-2-14 1-16,-3-18-1 15,-3-19 1-15,-1-20-1 16,-5-21 0-16,-12-18 1 15,-3-24-2-15,-7-24 3 16,-9-14-1-16,-6-21-1 16,-7-12-2-16,-12-19 3 15,-11-12-1-15,-9-12-1 16,-10-13 1-16,-12-9-1 15,-12-9 0-15,-13-9 2 0,-12-9 2 16,-7-5-3-16,-12-4 1 16,-10-9 1-16,-5 7-1 15,-5-5 1-15,-4 11-2 16,-10 9 2-16,-2 14-1 15,-8 15 0-15,-7 24 1 16,-11 23 0-16,-18 22 2 16,-11 29-1-16,-10 22 1 15,-20 27-1-15,-5 20 0 16,-5 18 0-16,1 12-2 15,17 7-3-15,11-11-21 16,44-1-16-16,28-4-1 16,35-9-2-16</inkml:trace>
  <inkml:trace contextRef="#ctx0" brushRef="#br0" timeOffset="25435.4548">2622 7770 85 0,'0'0'37'15,"-14"-14"-1"-15,-3 20 2 16,-14 4-28-16,-4 21-3 16,-14 4-3-16,2 10-2 15,-4 2 0-15,6 0-1 16,2-2 0-16,14-4-1 15,17-9 1-15,19-12-1 16,25-12 0-16,18-8 1 16,15-7-1-16,12 0 0 0,4-1 1 15,-1 2-1-15,-13 8 1 16,-14 13 0-16,-21 19-1 15,-27 13 1-15,-24 15-1 16,-20 10 1-16,-13 3-1 16,-7-4 1-16,6-6-1 15,5-17-5-15,25-11-15 16,9-36-18-16,33-16 0 15,13-30-1-15,33-9-2 16</inkml:trace>
  <inkml:trace contextRef="#ctx0" brushRef="#br0" timeOffset="25743.4724">3254 7879 101 0,'-21'27'38'16,"-8"4"0"-16,8 12-1 15,-8 10-34-15,10 11 0 16,8 6 0-16,11 7 0 16,5-6 0-16,15-3 0 15,12-15-2-15,15-20 1 16,9-23-1-16,10-26 0 15,-5-26 0-15,-2-14 0 16,-8-13 0-16,-15-5 0 16,-17 0 0-16,-22 1-3 0,-16 9-2 15,-20 3-11 1,7 31-14-16,-20 6-12 0,10 19 0 15,2 7-1-15,20 13 0 16</inkml:trace>
  <inkml:trace contextRef="#ctx0" brushRef="#br0" timeOffset="26705.5275">4519 7647 42 0,'0'0'30'15,"15"10"1"-15,-11 3-12 16,-4-13 4-16,6 11-16 15,-6-11-1-15,14 27 1 16,-7-9-1-16,9 10-2 16,-3 2-1-16,5 10-2 15,3 4 0-15,5 9-1 16,3 3 1-16,3 14 0 15,-1 0 0-15,7 10 1 16,0-2-1-16,7 7 2 16,0 4 0-16,1 3-1 15,3 4 0-15,3 8 0 16,-4 2 0-16,8 7-1 0,-2 6 1 15,4 6-1-15,-2 5-1 16,0 6 2-16,3 0-1 16,-3 4 0-16,-2-1-1 15,1 5 2-15,-3-2-2 16,-2-3 2-16,-5-3-2 15,2-6-1-15,1-7 0 16,4-5 1-16,-2-5 0 16,5-10-1-16,2-2 1 15,-1-9-2-15,-1-4 2 16,-3-4 2-16,-5-2-3 15,-14-16-3-15,2-2-9 16,-20-23-25-16,-2-9 1 16,-13-32-4-16,-12-4 3 15</inkml:trace>
  <inkml:trace contextRef="#ctx0" brushRef="#br0" timeOffset="27366.5653">4645 8025 56 0,'-23'-18'33'15,"3"5"-3"-15,6-2 0 16,11 4-25-16,-1 1-4 16,9-6 0-16,2 5-1 15,2-1 1-15,-9 12 0 16,19-18 2-16,-19 18 0 15,10-11 1-15,-10 11 2 16,0 0-2-16,-13 6 0 16,6 4 0-16,-7 3 0 15,5 9-2-15,-4 8 0 16,6 10-1-16,-1 11 0 0,7 6 0 15,1 7-1-15,6 3 2 16,1-2-1-16,0-7 0 16,0-7 1-16,0-14 0 15,-4-20 0-15,-3-17 0 16,6-24 1-16,-4-19-2 15,-2-15 1-15,5-12 0 16,-3-18 0-16,-1-5 0 16,8-4-1-16,-4 6 1 15,2 16 0-15,4 15 0 16,-2 21 0-16,8 20 1 15,3 29-2-15,7 22-1 16,4 15 0-16,4 14 0 16,11 5-1-16,10-1-3 0,11 4-9 15,2-22-22-15,22-5-6 16,3-13 0-16,13-6-1 15</inkml:trace>
  <inkml:trace contextRef="#ctx0" brushRef="#br0" timeOffset="27642.5811">6703 8771 82 0,'6'-16'38'0,"12"3"-2"16,2-8 1-16,20 2-34 15,8-7-3-15,9-1 0 16,15 4-25-16,-4-4-11 16,4 10 0-16,-8 2-2 15</inkml:trace>
  <inkml:trace contextRef="#ctx0" brushRef="#br0" timeOffset="27801.5902">6761 9171 98 0,'20'5'39'0,"36"-39"-2"16,25-13-30-16,25-6-44 16,18-12-1-16,21 3-1 15</inkml:trace>
  <inkml:trace contextRef="#ctx0" brushRef="#br0" timeOffset="28688.6409">9233 7647 36 0,'11'-21'28'0,"6"3"1"16,-4 2 1-16,2-1-15 15,-1 11-7-15,-14 6-1 16,10-6 1-16,-10 6-1 16,0 15 1-16,-7-2-2 15,10 13 1-15,-5 0-3 16,9 14 0-16,2 8-1 15,4 14-1-15,1 7-1 16,6 15 0-16,-5 10-1 16,1 10 0-16,-4 5 1 0,-5 6-1 15,1 4 2-15,-5 1-1 16,-1 5 1-16,0 0 0 15,0-2 1-15,1 0-2 16,6-5 0-16,-2-1 1 16,2-5 0-16,1-4 0 15,3-7-2-15,-2-6 2 16,-3-2-2-16,-1-7 2 15,1 0-3-15,-6-5 2 16,2 1-2-16,0-3 2 16,-3-2-2-16,3-1 2 15,0-6-1-15,6 2 1 16,-4-5-1-16,2 0 1 15,-5-3-1-15,-2 3-1 0,-1 2 1 16,-2 1-1-16,0 2 1 16,-5 2-1-16,1-4 1 15,4-1-1-15,2-5 2 16,0-8-1-16,5-8 0 15,-2-14 0-15,5-7 0 16,0-14-1-16,-8-13-2 16,10-12-6-16,4-1-16 15,-17-26-15-15,3-4 0 16,-12-19-2-16,-2-8 0 15</inkml:trace>
  <inkml:trace contextRef="#ctx0" brushRef="#br0" timeOffset="29446.6842">9360 7691 73 0,'0'-16'36'0,"-7"-3"-2"15,5 4 2-15,-7-1-28 16,9 16-2-16,0-17-1 0,0 17 0 15,-1 13-1-15,-2 9-1 16,-7 12-1-16,-4 14 0 16,-9 7-1-16,-2 11 1 15,-9 4-1-15,2 2 0 16,-2-5 0-16,6-8-1 15,6-16 1-15,6-15 0 16,16-28 0-16,0 0 0 16,19-30 0-16,5-18 1 15,7-10 0-15,6-9 0 16,2-7-1-16,1 3 1 15,-3 4 0-15,-4 9 0 16,-6 13 0-16,-7 18-2 16,-5 14 1-16,-1 18 0 0,-4 13 0 15,1 13-1-15,0 12-1 16,8 3 0-16,5 6 0 15,3-6-1-15,11 2-3 16,-5-17-16-16,25 8-15 16,-13-15-5-16,10-5-1 15,-7-6-1-15</inkml:trace>
  <inkml:trace contextRef="#ctx0" brushRef="#br0" timeOffset="30250.7302">11072 8831 41 0,'-18'2'35'0,"18"-2"1"16,-14 6 0-16,14-6-12 15,-15 6-12-15,15-6-3 16,11-2-2-16,7 0-1 16,8-7-2-16,10 1 0 15,9-2 0-15,13-1-1 16,7 1 0-16,5 3-1 15,1 0 0-15,0 6-1 16,-5 1 1-16,-5 2-2 16,-4 3 1-16,-12-1-1 15,-6-1 0-15,-4-2 1 16,-6-1-1-16,-5-3 0 15,-5-1 0-15,-7-2 0 16,-12 6-1-16,0 0 0 0,4-10-2 16,-17 6-5-16,10 15-14 15,-17-14-16-15,20 3-2 16,-23 1-1-16,23-1 0 15</inkml:trace>
  <inkml:trace contextRef="#ctx0" brushRef="#br0" timeOffset="31980.8291">12454 7958 51 0,'0'0'26'16,"3"-15"0"-16,-3 15 0 16,-2-13-10-16,2 13-4 15,0 0-1-15,0 0-1 16,-9-2-4-16,9 2-1 15,0 0 0-15,0 0-2 16,0 0 0-16,20 6 0 16,0-9-1-16,10 3 0 0,7-2 0 15,11 1 0-15,9-3-1 16,12 2 1-16,9-1-1 15,5-3-1-15,5 0 1 16,9-4 0-16,3-2-1 16,4-3 1-16,4 0-1 15,-4 0 1-15,-1-1-1 16,2 1 1-16,-7 1-1 15,-2 4 1-15,-9 3-1 16,-6 1 1-16,-10 7-1 16,-5 1 0-16,-10 2 0 15,-7 1 0-15,-7-1 0 16,-8 2 1-16,-9-1-1 15,-6-2 0-15,-5-2 0 16,-14-1 0-16,0 0 1 0,0 0-1 16,-2-10 1-16,2 10 0 15,-22-13-1-15,7 6 1 16,-4-3-1-16,-3-3 1 15,-4-1-1-15,-5-2 0 16,-4-3 0-16,-4-2 0 16,-5-1 0-16,-6 2 0 15,2 0 0-15,3 0 1 16,4 4-1-16,6 3 0 15,7 1 1-15,9 5-1 16,19 7 0-16,0 0 1 16,19 3-1-16,9 4 0 15,9 6 0-15,8-2 0 16,6 7 1-16,9-2-1 0,2 2 0 15,0 1 1-15,-2-2-1 16,-2 2 0-16,-10 3 0 16,-8 1 1-16,-15 10-1 15,-21 6 0-15,-21 8 0 16,-21 7 0-16,-19 8 0 15,-10 4-1-15,-10-1 1 16,-1-3 0-16,6-10-1 16,10-20-5-16,35-6-10 15,5-35-10-15,38-10-16 16,14-27 2-16,27-8-3 15,18-14 1-15</inkml:trace>
  <inkml:trace contextRef="#ctx0" brushRef="#br0" timeOffset="34888.9955">2480 13935 65 0,'-18'-4'39'0,"-9"0"-1"16,1 15 1-16,-14 3-36 15,1 8-2-15,2 7 1 16,-1 8-1-16,0-1 1 0,10 1-1 16,7-3-1-16,8-9 0 15,18-5 1-15,9-11 0 16,14-7-1-16,10-5 1 15,7-1-1-15,3 7 0 16,-1 4 1-16,-4 9 0 16,-7 13-1-16,-11 11 1 15,-12 8-1-15,-13 8 0 16,-6 1-2-16,-9-6-2 15,3 3-19-15,-5-26-15 16,19-11 1-16,-2-28-2 16,23-12 1-16</inkml:trace>
  <inkml:trace contextRef="#ctx0" brushRef="#br0" timeOffset="35143.0101">2863 13938 55 0,'-12'-1'39'15,"-4"27"0"-15,-9 10 0 16,6 20-16-16,-4-5-20 15,8 7-2-15,8-3 1 16,10-6-2-16,10-10 2 16,13-10-1-16,4-19 1 15,7-17-1-15,3-13 0 16,-5-12 0-16,-6-12 1 15,-5-5-2-15,-15 1 0 16,-10-8-5-16,-7 17-20 16,-14-13-14-16,1 14 0 15,-7 4-1-15,16 15-1 0</inkml:trace>
  <inkml:trace contextRef="#ctx0" brushRef="#br0" timeOffset="36098.0646">4614 12457 52 0,'11'-5'33'0,"-11"5"-6"15,13 3-1-15,-13-3-17 16,24 22-1-16,-13-6-2 15,12 16 0-15,-9 4-1 16,7 10-2-16,2 7-2 16,-2 9 1-16,2 1-1 15,1 5 1-15,2 5-1 16,6-2 0-16,3 4-1 15,5 0 2-15,-1-2-2 16,8 2 1-16,2 3 0 16,-2 3 0-16,2 2 0 15,1 9 1-15,-4 4-2 16,1 6 1-16,2 3 0 0,1 6-1 15,-3 0 1-15,4 1 0 16,0-2-2-16,5-1 0 16,0-3 1-16,-1 2 0 15,1-3-1-15,-1 2 1 16,-1 1-1-16,-4 3 0 15,-4-1 2-15,-4 4-2 16,-8-4 1-16,-2-7-1 16,-8-13 0-16,-3-19-7 15,9-14-29-15,-20-35-3 16,5-20-1-16,-9-41 1 15</inkml:trace>
  <inkml:trace contextRef="#ctx0" brushRef="#br0" timeOffset="36723.1003">4677 12466 69 0,'0'0'36'0,"19"-12"-3"16,-19 12-6-16,0 0-20 16,0 0-2-16,-14 15-1 15,4 7 0-15,0 17 0 16,-4 10-2-16,5 14 0 15,0 8 0-15,4 8 0 16,-1 0-1-16,8-6 0 16,1-9-1-16,4-18 1 15,2-18 1-15,5-21-1 0,0-20 0 16,1-26 0-16,-1-17 2 15,0-11-2-15,0-14 2 16,-5-2-1-16,-2-3-1 16,-5 4 1-16,-4 8 0 15,0 18-1-15,-3 12 0 16,4 21 1-16,1 23-1 15,14 6-1-15,6 22 1 16,8 13-1-16,13 5-1 16,10 6 0-16,17 7-6 15,2-14-30-15,21 3-4 16,0-11 1-16,12 1-3 15</inkml:trace>
  <inkml:trace contextRef="#ctx0" brushRef="#br0" timeOffset="37041.1186">6973 13400 75 0,'13'-11'40'0,"4"-11"-1"16,14 0-1-16,-3-5-37 16,14-7-2-16,10 5-4 15,-7-4-31-15,15 12-2 16,-11 7 0-16,-2 17-1 15</inkml:trace>
  <inkml:trace contextRef="#ctx0" brushRef="#br0" timeOffset="37180.1265">7188 13749 77 0,'-18'12'39'0,"9"-25"-1"0,27-10-2 16,26-11-71-1,5-16-3-15,28-2-1 0,13-6 0 16</inkml:trace>
  <inkml:trace contextRef="#ctx0" brushRef="#br0" timeOffset="37743.1588">9424 12168 49 0,'9'-14'34'15,"-9"14"3"-15,9-2-3 0,-1 20-23 16,-12 5-6-16,9 19 0 15,-5 9 0-15,8 21-1 16,-4 18 0-16,5 23 0 16,-3 19-1-16,2 22 0 15,-4 18 0-15,0 16-2 16,-4 17 1-16,-1 13-1 15,-3 4 0-15,4-2-1 16,-1-11 0-16,5-17 0 16,6-21-1-16,-1-26-1 15,9-26-7-15,-9-46-30 16,15-24-1-16,-10-43-1 15,6-28 0-15</inkml:trace>
  <inkml:trace contextRef="#ctx0" brushRef="#br0" timeOffset="38291.1899">9475 12023 79 0,'5'-21'39'0,"-5"21"-2"16,0 0-8-16,-12 3-24 15,-7 14-1-15,-2 14 0 16,-13 10-2-16,2 15 1 15,-12 13-2-15,0 9 0 16,3 4 1-16,4-4-2 16,11-11 1-16,15-12 0 15,19-24 0-15,15-21-1 16,18-31 1-16,15-23 0 15,7-26 1-15,8-14-1 16,-3-8 1-16,-4-4 0 16,-8 5 0-16,-11 11 0 15,-12 13 0-15,-11 18 0 0,-12 23-1 16,-10 26 1-16,-3 27-1 15,-6 23 0-15,1 18 0 16,2 16 0-16,12 7-2 16,13 0-4-16,23 9-9 15,1-22-10-15,26 3-14 16,1-22-3-16,19-6-3 15,3-19 0-15</inkml:trace>
  <inkml:trace contextRef="#ctx0" brushRef="#br0" timeOffset="38644.2103">11230 12773 66 0,'12'-1'40'15,"-9"17"-3"-15,9 26 2 0,-12 13-27 16,0 23-11-1,-2 9-1-15,4 11 0 0,2 11-5 16,-8-13-31-16,10 7-1 16,-6-19-2-16,7-11 1 15</inkml:trace>
  <inkml:trace contextRef="#ctx0" brushRef="#br0" timeOffset="38810.2198">11170 13262 88 0,'-1'-30'41'15,"21"15"1"-15,6-4-2 16,18 3-40-16,27 9-22 0,-6-13-15 16,21 3-2-16,4-4-3 15,18 0 1-15</inkml:trace>
  <inkml:trace contextRef="#ctx0" brushRef="#br0" timeOffset="39996.2875">12712 12334 56 0,'0'0'36'15,"-15"4"0"-15,15-4-5 16,0 0-22-16,0 0 0 15,0 0-2-15,0 0-1 16,0 0-1-16,0 0 0 16,0 0-1-16,17 3 0 15,-17-3-1-15,24 8-1 16,-8-1 0-16,6 3-1 15,1 1 1-15,10 0-1 16,6-5 0-16,7-4 0 0,10-5 0 16,6-5 0-16,12-8 0 15,6-5-1-15,7-2 1 16,4-5-1-16,1 4 1 15,-1 3-1-15,-6 5 0 16,-6 5 0-16,-11 2 0 16,-5 4 0-16,-11 4 0 15,-7 1 0-15,-7-3 0 16,-5 0 0-16,-4-4 0 15,-5 1 0-15,-2 0 0 16,-3-1-1-16,-4 4 0 16,-15 3-2-16,10 2-6 15,-24-4-29-15,11 15-1 16,-15-12-1-16,7 13 0 15</inkml:trace>
  <inkml:trace contextRef="#ctx0" brushRef="#br0" timeOffset="40747.3306">13302 11917 35 0,'-22'23'34'15,"0"0"2"-15,-2-6-1 16,6 0-15-16,-6-11-13 15,12 2 1-15,-4-11-1 16,5 4-1-16,-7-6-1 16,2 6-1-16,-10-1-1 0,-2 7 0 15,-10 5-1-15,-5 7 0 16,-7 5-1-16,-4 2 1 15,-3 4-1-15,0-1 1 16,8-4-1-16,3-2 1 16,9-4 0-16,6-7 0 15,13-3-1-15,7-5 1 16,11-4-1-16,0 0 0 15,0 0 0-15,15 8 0 16,-6-3-1-16,3 2 1 16,0 3-1-16,-2 3 2 15,-3 2-2-15,0 2 1 16,1 0-1-16,5 5 1 0,0-6-1 15,7 5 1-15,13 0 0 16,11 0-2-16,8 2 2 16,13 1-1-16,2 4 0 15,7-1 0-15,5 6 1 16,-4 0-2-16,-2-1 1 15,-7-3-3-15,4-1-12 16,-18-22-24-16,9-3-3 16,-12-20 0-16,7-6-2 15</inkml:trace>
  <inkml:trace contextRef="#ctx0" brushRef="#br0" timeOffset="42735.4443">13171 12237 29 0,'0'0'29'0,"-22"-2"2"16,10 5-2-16,-4 9-12 15,-3-5-14-15,6-1 0 16,-4-4 1-16,6 2 0 16,-4-7 2-16,15 3-1 15,-15-10 2-15,15 10 0 16,-5-16-1-16,5 16-1 15,-4-14-1-15,4 14 0 16,0 0 0-16,-13 8-1 16,3 1-1-16,-1 2 0 15,-2 1-1-15,-1 1 0 16,4-4 0-16,-1 0 1 15,11-9-1-15,-14 4 1 16,14-4-1-16,0 0 0 16,1-18 1-16,-1 18-1 0,14-10 0 15,-14 10 0-15,15 2 0 16,-2 2 0-16,1 4 0 15,1 1-1-15,4 0 1 16,0-2-1-16,9-3 0 16,0-4 1-16,4-4-1 15,7-2 0-15,2-5 0 16,3 0 1-16,4 0-1 15,-2 3 0-15,-1 0 1 16,1 4-1-16,-5 2 0 16,2 2 1-16,-1 0-1 15,1 0 0-15,0-1 0 0,-2-3 0 16,3-1 0-16,1-5 0 15,3 0 1-15,-3 0-2 16,0 0 1-16,-3 1 0 16,-3 3 0-16,-4 4 0 15,-2 1 0-15,-4 3 0 16,-3 2 0-16,-3 2 0 15,-1 2 0-15,2-3 0 16,-4 1 0-16,4-1 0 16,0-2 0-16,0-2-1 15,1-2 1-15,5-1 1 16,0-2-2-16,1 0 1 15,0-3 0-15,2 0 0 16,3 0 0-16,-4 1 0 16,-2 1 0-16,-1 2 0 0,-1 2 0 15,-5 1 0-15,-3 2 0 16,-2 0 0-16,-4-2 0 15,0 2 0-15,-14-2 1 16,15 4-1-16,-15-4 0 16,0 0 0-16,0 0 0 15,0 0 0-15,0 0 0 16,-15 9 0-16,-3-4 0 15,-2 3 0-15,-8-1 0 16,-2 4 0-16,-11 0 0 16,2-3 0-16,-3 0 0 15,-4-3 0-15,0-3 0 16,-1-2 0-16,3-3 0 15,0-3 0-15,4-1 0 0,-1-2 0 16,3 1 0-16,-3 1 0 16,4 1 0-16,-1 2 0 15,0 1 0-15,2 2 1 16,-3 0-1-16,2 0 0 15,-2 0 0-15,1-1 1 16,1 0-1-16,-2-1 0 16,-3-1 0-16,0 4 0 15,-1 0 0-15,1 4 0 16,0-1 0-16,2 3 0 15,2 1 0-15,1 2 0 16,4-4 0-16,1 0 0 16,8-2 0-16,3-3 0 15,3-3 0-15,1-1 0 0,6-4 0 16,11 8 0-16,-16-14 0 15,16 14 0-15,-19-9 0 16,5 10 0-16,0 3 0 16,-1 6 0-16,-5 0 1 15,2 4-1-15,-3-1 0 16,3 0 0-16,0-2 0 15,3-4 0-15,1-3 1 16,1-4-1-16,3-2 0 16,-3-1 0-16,2-4 0 15,-3 1 0-15,-5-1 1 16,4 1-1-16,-4-1 0 15,1 6 1-15,3-1-1 16,-1 1 0-16,4 0 0 16,0 2 0-16,12-1 1 0,-14 1-1 15,14-1 0-15,0 0 0 16,-14 2 0-16,14-2 0 15,0 0 0-15,0 0 0 16,0 0 0-16,0 0 0 16,3-19 0-16,10 6 0 15,7-6 0-15,6-3 0 16,7-5 0-16,4-3 0 15,7 0-1-15,2-2 1 16,4 2 0-16,-1 4 0 16,-3 3 0-16,-4 5 0 15,-8 4 0-15,-1 5 0 16,-5 2 0-16,-5 3-1 15,-3 2 1-15,-8-2-2 0,0 4-2 16,-12 0-5-16,17 0-9 16,-23-15-10-16,6 15-13 15,-7-15 0-15,7 15-2 16,-11-25 2-16</inkml:trace>
  <inkml:trace contextRef="#ctx0" brushRef="#br0" timeOffset="44003.5169">15910 11475 62 0,'6'-22'35'0,"-17"7"-1"15,-13 22-1-15,-22 7-27 16,-6 24 1-16,-14 16-1 15,0 27 0-15,-14 13 1 16,13 22-2-16,0 1 1 16,18 3-2-16,18-9-1 15,17-7-3-15,25-16-2 16,19-32-18-16,32-9-18 15,9-27 0-15,21-5-3 16,0-20 0-16</inkml:trace>
  <inkml:trace contextRef="#ctx0" brushRef="#br0" timeOffset="44300.5338">15958 12132 86 0,'0'0'40'15,"0"0"0"-15,15 0 1 16,-1-11-34-16,11 0-4 16,15 0 0-16,7-4-1 15,8 2 0-15,-1-2-7 0,18 15-31 16,-20-8-3-16,5 18-1 15,-15-3-2-15</inkml:trace>
  <inkml:trace contextRef="#ctx0" brushRef="#br0" timeOffset="44905.5683">16680 11917 85 0,'3'-11'37'16,"-3"11"0"-16,0 0-6 16,0 0-28-16,0 0 0 15,2 28 0-15,-2 1 0 16,4 11 0-16,-4 6 0 15,0 7 0-15,-2 0-1 16,4-4 1-16,1-5-1 16,4-9 0-16,5-14 0 15,5-14 0-15,3-19-1 16,5-12 0-16,3-10 0 15,0-10 0-15,-1-9 0 16,-4-3-2-16,-5 3-2 16,-7-7-6-16,11 21-28 15,-20-3-2-15,9 15 0 16,-11 4-3-16</inkml:trace>
  <inkml:trace contextRef="#ctx0" brushRef="#br0" timeOffset="45256.5885">17115 12050 87 0,'6'20'37'16,"-6"-20"1"-16,14 23 0 15,-14-23-34-15,30 6 0 16,-3-11-1-16,5-2 0 15,3-7-1-15,5-2 0 0,0-3 0 16,-3-3 0-16,-5 0-1 16,-9-1 0-16,-9 2 0 15,-11 4-1-15,-15 2 1 16,-10 9-1-16,-8 6 1 15,-3 8-1-15,-8 11 1 16,3 11-1-16,-1 8 1 16,7 7 0-16,8 5-1 15,10 2 1-15,12-3-3 16,13-14-7-16,26 0-27 15,-1-20-4-15,22-5 1 16,1-20-4-16</inkml:trace>
  <inkml:trace contextRef="#ctx0" brushRef="#br0" timeOffset="45712.6146">18269 11904 75 0,'29'-24'37'16,"-11"-3"0"-16,1 12 1 15,-20-1-28-15,1 16-5 16,-20-2-1-16,-3 17 0 16,-13 7 0-16,-2 13 0 0,-2 5-1 15,2 8 0-15,3 3 0 16,10 3 0-16,5-4-1 15,17-4 0-15,15-11-1 16,12-7 1-16,8-14-1 16,7-13-1-16,7-11 1 15,-1-16 0-15,-2-8-1 16,-6-7 1-16,-11-7-1 15,-8-2 0-15,-14 0 0 16,-6 2 0-16,-7 9 0 16,-3 6-1-16,0 11-1 15,0 8-1-15,12 14-3 16,0 0-9-16,28 5-19 15,-2-4-6-15,24 7 1 0,2-13-3 16</inkml:trace>
  <inkml:trace contextRef="#ctx0" brushRef="#br0" timeOffset="45957.6285">19307 11337 90 0,'-20'-38'38'15,"-20"4"0"-15,3 23 0 16,-18 7-33-16,3 23 0 15,-6 19-1-15,2 22 2 16,3 18-3-16,10 14-2 16,10 7 1-16,12 5-1 15,17-1-1-15,12-9-4 0,21-3-15 16,-1-27-21-16,14-12 2 15,-8-25-1-15,1-14-2 16</inkml:trace>
  <inkml:trace contextRef="#ctx0" brushRef="#br0" timeOffset="46091.6363">18817 11895 111 0,'-13'-16'41'16,"25"11"1"-16,7-16-5 15,28 3-41-15,20 9-27 16,-1-15-9-16,16 12-1 15,0-7 0-15</inkml:trace>
  <inkml:trace contextRef="#ctx0" brushRef="#br0" timeOffset="46621.6665">19132 12402 72 0,'0'0'39'16,"15"0"0"-16,-12 9 0 15,8 17-21-15,-12 3-15 16,-2 11-1-16,-1 9 0 15,-1 8 0-15,-1 2 0 16,3 0-1-16,1-8 1 16,2-2 0-16,2-12 0 15,7-11 0-15,-9-26-1 16,22 3 0-16,-8-22-1 15,0-17 1-15,0-3-1 16,-4-11 1-16,1-2-1 16,-7-5 0-16,2 8 1 0,-5 6 0 15,-1 8-1-15,0 10 2 16,3 6-2-16,-3 19 1 15,17-16-1-15,3 15 0 16,10 0-2-16,7-6-4 16,16 6-6-16,-2-20-22 15,20 14-5-15,-9-16 0 16,9 13-1-16</inkml:trace>
  <inkml:trace contextRef="#ctx0" brushRef="#br0" timeOffset="46809.6772">19854 12373 96 0,'-19'20'37'0,"5"13"2"16,-9-3 0-16,8 7-32 15,-5 2-3-15,6 5-2 0,2-5 0 16,6 1 0-16,6-8-1 16,6-6-1-16,8-7-1 15,1-17-4-15,16-2-19 16,-10-27-14-16,15-1-1 15,-12-24-2-15,5-1 2 16</inkml:trace>
  <inkml:trace contextRef="#ctx0" brushRef="#br0" timeOffset="47143.6965">19962 12126 87 0,'-8'22'41'16,"13"12"1"-16,-5-10-2 15,15 6-19-15,-1-8-18 16,7 0-1-16,1 0 0 0,2 2 0 15,-3 6-2-15,-2 5 1 16,-4 1-1-16,-6 4 0 16,-1-2 0-16,-2 1 0 15,-3-6 0-15,0-4 0 16,1-10 0-16,-4-19 1 15,21 7-1-15,-5-20 0 16,3-12 0-16,4-8 2 16,4-7-1-16,-2-5 0 15,-2-7-1-15,0 1-1 16,-4 6-1-16,-10 1-2 15,5 17-5-15,-12-9-10 16,18 28-13-16,-16-9-9 16,13 19 2-16,-5-2-2 0</inkml:trace>
  <inkml:trace contextRef="#ctx0" brushRef="#br0" timeOffset="48154.7543">20638 12346 95 0,'0'0'38'16,"-1"18"2"-16,-13-17-8 16,18 12-21-16,-4-13-3 15,0 14-3-15,0-14-2 16,18 3 0-16,3-5 0 15,6-4-2-15,8-2 1 0,12-2-1 16,0-4 0-16,3 0-1 16,-3-2 1-16,-4 0-1 15,-7-5 0-15,-7-2 0 16,-14-2 0-16,-8-3 1 15,-14 1-1-15,-7 4 0 16,-8 6 0-16,-10 9 0 16,-3 12 0-16,-7 15 0 15,-7 14 0-15,1 16 1 16,4 10-1-16,6 3 0 15,9 2 0-15,10-4 0 16,19-8 0-16,19-15 0 16,20-14 0-16,14-17-1 0,19-17 1 15,8-13 1-15,8-12-1 16,-2-6 0-16,-6-4 0 15,-11 0 1-15,-14 5-1 16,-16 8 0-16,-19 13 1 16,-13 9-2-16,-7 11 0 15,-24 23 2-15,0 6-2 16,-1 8 1-16,-2 8-1 15,4 3 1-15,7 2-1 16,7-5 1-16,5-6 0 16,6-10 0-16,8-11 0 15,5-10 0-15,3-11 0 16,2-17 0-16,-1-9 0 15,-4-11 2-15,0-10-2 0,-3-6 1 16,-2-3-1-16,-2 3 1 16,-6 2-1-16,-1 9 1 15,4 7-1-15,0 11 0 16,3 9 0-16,7 10 0 15,6 5 0-15,5 5 0 16,8 2-1-16,10-5-2 16,8 1 0-16,6-10-1 15,7 3-2-15,-4-9 0 16,2 4 0-16,-7-5 1 15,-8 4 1-15,-16-1 3 16,-8 5 2-16,-13 3 1 16,-11 6 1-16,-21 0 2 15,-4 4 0-15,-5 7 0 16,-5 4-2-16,2 2 1 0,6 3-2 15,2 4 0-15,11-1-1 16,13-1 0-16,12-4 0 16,11 0 0-16,8-6 0 15,5 1-1-15,1-2 0 16,1 2 1-16,-6 3-1 15,-6 5 2-15,-8 2-2 16,-12 7 1-16,-8 4-1 16,-8-1 0-16,-4 0-1 15,-2-6-1-15,1-1-3 16,-5-17-8-16,16 0-2 15,-7-31-6-15,23 6-6 16,-12-29-5-16,20-4-8 0,-7-24-1 16,4-9 3-16</inkml:trace>
  <inkml:trace contextRef="#ctx0" brushRef="#br0" timeOffset="48267.7606">21941 11701 111 0,'-42'33'37'0,"-1"10"-18"15,4 12-18-15,3 3-42 16,7 11 2-16,-2-3-6 15</inkml:trace>
  <inkml:trace contextRef="#ctx0" brushRef="#br0" timeOffset="48846.7937">19947 13487 94 0,'5'-30'40'16,"16"11"1"-16,-3-9-2 0,18 5-36 15,-9 4-1-15,3 8-1 16,-1 7 0-16,-6 14 0 15,-8 7-1-15,-1 14 1 16,-10 11 0-16,-1 10 0 16,-4 7 0-16,-1 7 0 15,2-2-1-15,1 0 1 16,8-7-1-16,5-12 1 15,6-13-2-15,8-11 2 16,3-16 0-16,5-13 1 16,1-12 0-16,-2-16-1 15,-3-9 1-15,-4-7 0 16,-5-4 0-16,-3-4-1 15,-4 0-1-15,0 1 0 16,0 9 1-16,0 8-1 0,1 8 0 16,1 12-2-16,5 12-3 15,-8 3-6-15,14 24-5 16,-15-13-11-16,19 19-14 15,-14-8 0-15,20 8-3 16,-9-11 3-16</inkml:trace>
  <inkml:trace contextRef="#ctx0" brushRef="#br0" timeOffset="49160.8118">20977 13574 95 0,'0'0'40'15,"11"14"1"-15,-2-23-3 16,23 4-34-16,1-7-1 0,5-1-1 15,4-4 0-15,-6 0-1 16,-3-2 0-16,-4-2 0 16,-10 2 0-16,-12-1 0 15,-13 4 0-15,-11 1-1 16,-14 6 1-16,-6 6-1 15,-9 6 0-15,-1 10 1 16,-4 10-1-16,2 7 1 16,7 9-1-16,9 4 1 15,13 1-1-15,11-2-1 16,14 2-6-16,7-17-7 15,24 9-11-15,-11-19-15 16,25 1 0-16,2-20-3 0,19-4 1 16</inkml:trace>
  <inkml:trace contextRef="#ctx0" brushRef="#br0" timeOffset="49475.8298">21620 12745 96 0,'-1'19'40'16,"3"23"0"-16,-7 5-1 0,1 7-36 16,-10 23-2-16,1 11 0 15,-4 7-1-15,3 0-1 16,3 1 0-16,4-13-4 15,16-3-11-15,1-28-22 16,27-9 0-16,2-23-2 16,21-11 1-16</inkml:trace>
  <inkml:trace contextRef="#ctx0" brushRef="#br0" timeOffset="49791.8479">22062 13359 92 0,'-12'-8'40'0,"-17"0"1"15,5 15-2 1,-15 2-33-16,7 13-3 0,1 7 0 15,5 10-1-15,4 3 0 16,8 3 0-16,9-4 0 16,9-3 0-16,12-8-1 15,11-11 0-15,7-15 1 16,5-12-2-16,3-10 1 15,2-15-1-15,-6-3 0 16,-3-12 1-16,-12 0-1 16,-9-2 0-16,-12 0-2 15,-9 3 1-15,-4 10-3 16,-10 9 0-16,3 17-6 15,-11-1-7-15,21 25-10 16,-11-3-14-16,22 15 1 0,2-7-1 16,20 4 2-16</inkml:trace>
  <inkml:trace contextRef="#ctx0" brushRef="#br0" timeOffset="50114.8664">22739 13329 76 0,'-17'-17'40'0,"3"9"-2"16,-19-6-2-16,11 15-15 0,-15 1-15 16,-2 12-2-16,-6 8-1 15,-3 15-1-15,1 6 0 16,-1 11 0-16,11 3-1 15,8 0 0-15,15-6 0 16,13-8-1-16,16-11-1 16,19-18-3-16,18-14-3 15,5-26-10-15,20 2-20 16,-11-21-1-16,14 5-2 15,-14-12 0-15</inkml:trace>
  <inkml:trace contextRef="#ctx0" brushRef="#br0" timeOffset="50272.8754">22951 13372 101 0,'-9'-1'38'16,"0"16"1"-16,-10-4-10 0,9 20-21 15,-5 2-4-15,2 9-1 16,6 0-1-16,1 2-1 16,7-3-2-16,5-7-1 15,7 1-9-15,-12-24-17 16,16 0-12-16,-5-21 1 15,10-5-2-15</inkml:trace>
  <inkml:trace contextRef="#ctx0" brushRef="#br0" timeOffset="50432.8846">23025 12866 79 0,'-11'-23'40'0,"11"23"-4"0,-12-5-25 15,12 5-23-15,11-7-27 16,-4-6-1-16,16 1 0 15</inkml:trace>
  <inkml:trace contextRef="#ctx0" brushRef="#br0" timeOffset="50647.8969">23287 12861 98 0,'4'53'38'0,"-9"-3"1"16,7 19-6-16,-6-1-29 15,-3 7-1-15,-4 1-1 0,1 0-1 16,-4-4 0-16,0-6-3 16,8-2-5-16,-8-27-24 15,18-1-8-15,-5-24 0 16,11-6-2-16</inkml:trace>
  <inkml:trace contextRef="#ctx0" brushRef="#br0" timeOffset="50835.9076">23098 13258 104 0,'-8'22'40'16,"1"-7"2"-16,19 0-4 15,11-19-36-15,14-6-3 0,8-2-5 16,-2-19-20-16,14 16-14 15,-12-9 0-15,8 5-1 16,-11-1 1-16</inkml:trace>
  <inkml:trace contextRef="#ctx0" brushRef="#br0" timeOffset="51400.94">23958 13278 55 0,'-20'-16'36'16,"-2"0"-2"-16,-11-10-11 0,12 12 8 16,-13-9-23-16,11 9 0 15,-1-1-1-15,9 13 0 16,-2 3-1-16,6 15 1 15,1 5-3-15,4 9-2 16,-6 4-1-16,2 10 0 16,-4 0-1-16,7-3 1 15,2-3-1-15,10-8 0 16,4-13 1-16,12-10-1 15,10-16 0-15,12-9 1 16,4-13-1-16,4-3 0 16,2-7 0-16,-3-2 1 15,-6 2-1-15,-3 6 1 16,-12 7-1-16,-10 11 1 0,-19 17-1 15,0 0 1-15,1 15-1 16,-16 16 0-16,-3 12-1 16,-3 12 0-16,1 11 1 15,0 10-1-15,1 8 1 16,4 7 0-16,1-1-1 15,0 1 0-15,1-3 0 16,-2-4 0-16,-9-10 0 16,0-7 0-16,-6-13 1 15,-6-17-2-15,-2-13 0 16,-5-16-1-16,2-12-7 15,-7-33-8-15,15-6-15 16,-4-34-6-16,19-21-3 16,4-29 1-16</inkml:trace>
  <inkml:trace contextRef="#ctx0" brushRef="#br0" timeOffset="51729.9588">24326 11948 107 0,'43'62'41'16,"-6"4"1"-16,12 26-9 0,-8-3-28 15,1 16-1 1,-6 10 0-16,-6 7-2 0,-8 4 0 16,-7-1 0-16,-12-3-1 15,-10-2-1-15,-8-7 0 16,-5-7 0-16,-7-6-2 15,-10-10 0-15,1-6-6 16,-8-28-6-16,22 1-10 16,-15-35-13-16,26-6-5 15,-2-25-2-15,17-9 3 16</inkml:trace>
  <inkml:trace contextRef="#ctx0" brushRef="#br0" timeOffset="51864.9665">24556 13480 81 0,'0'0'45'0,"-13"16"-1"0,0-1-4 16,-8-12-18-16,0-12-32 15,21 9-10-15,-19-25-22 16,26 3 0-16,1-11-3 16,11-2 0-16</inkml:trace>
  <inkml:trace contextRef="#ctx0" brushRef="#br1" timeOffset="102600.8684">14358 556 41 0,'0'0'28'15,"0"0"-1"-15,0 0 0 16,0 0-26-16,0 0-1 16,0 0 0-16,0 0 2 15,0 0 0-15,0 0 2 16,0 0 0-16,0 0 0 15,5 57 0-15,-5-57 0 16,-1 55 0-16,1-55-1 16,-37 60-2-16,38 37 1 0,2 12-1 15,-3 8 1 1,5 2-2-16,-5 3 2 0,1 3 0 15,-2-6-1-15,-3-12 3 16,2 2-3-16,-5 1 3 16,1 13-2-16,-6-1 2 15,1 6-1-15,-3 0-1 16,4 6 1-16,-1-6-1 15,6 4 1-15,0-3-2 16,6-3 1-16,5-4-1 16,-2 2-1-16,6-2 1 15,-1 5-1-15,-3 4 1 16,-2 1-2-16,-4 0 2 15,-3 2-2-15,-4 1 0 16,-1 1 1-16,0 0-1 16,1-4 0-16,0-3 2 0,5-1-2 15,0-4 2-15,6 0-1 16,-1-3 1-16,5-3 0 15,1 1 1-15,-4-2-1 16,5 3 0-16,-6-3-1 16,2-3 1-16,0-1 0 15,-3-3-1-15,0-5 1 16,1 0-5-16,-4-20-7 15,12 3-25-15,-11-18 2 16,12-3-2-16,-7-14 0 16</inkml:trace>
  <inkml:trace contextRef="#ctx0" brushRef="#br1" timeOffset="103265.9063">14495 6823 29 0,'-14'-17'26'0,"14"17"2"15,-15-15 1-15,4 2-18 16,11 13 1-16,-13-11 0 16,13 11 0-16,-14-11-3 0,14 11-1 15,-12-9-3-15,12 9 0 16,0 0-2-16,-2-15-1 15,2 15 0-15,10-9-1 16,3 5 0-16,2 3-1 16,6 0 1-16,3 1-1 15,6-1 0-15,7 0 1 16,5-3-1-16,8 0 0 15,9-2 0-15,8-2 0 16,11-1 0-16,6-3 0 16,11 3 0-16,8-3 0 15,3-1 0-15,10 1-1 16,11-2 1-16,0 0 1 15,10 3-1-15,2-1 0 16,7 3 0-16,2 3 1 0,10 3-1 16,-2 4 0-16,5 1 0 15,7 4 1-15,3 1-1 16,7 1 0-16,6-2 0 15,7 1 0-15,9-2 0 16,6 0 0-16,13 0 0 16,4-1 1-16,8-1-1 15,9 2 1-15,9 2-1 16,1 3 1-16,7 0-1 15,6 1 1-15,1-1-1 16,5-2 1-16,3-8-1 16,0-12-3-16,10 0-24 15,-13-21-8-15,0-8 1 16,-9-16-3-16</inkml:trace>
  <inkml:trace contextRef="#ctx0" brushRef="#br1" timeOffset="104034.9504">15325 1206 69 0,'-14'-32'35'0,"14"32"-1"16,0 0 1-16,-4 14-31 15,3 10 0-15,2 12 1 16,-6 10 0-16,2 7 0 15,-4 6-3-15,4 4 0 16,-5-4 1-16,4-6-2 16,-2-9 1-16,1-11-1 15,2-7 1-15,2-13-1 0,1-13 1 16,2-10 1-16,1-13-1 15,1-8 1-15,-3-10-1 16,1-8 2-16,0-9-2 16,0-7 0-16,-2 65 0 15,8-65-1-15,-8 65 1 16,8-61-1-16,-8 61 0 15,21-53-1-15,-21 53 0 16,27-47-5-16,-27 47-14 16,0 0-20-16,73-48 0 15,-73 48 0-15,83-19-1 16</inkml:trace>
  <inkml:trace contextRef="#ctx0" brushRef="#br1" timeOffset="104425.9727">15812 1334 96 0,'-16'11'37'0,"16"-1"1"16,0-10-2-16,22 15-34 15,3-14-1-15,13 1 0 16,6-3 1-16,9-1-1 15,0-3 1-15,4-3-1 16,-3-6 0-16,-3-1 0 16,-12-5 0-16,-4-5 0 15,-35 25 0-15,0 0 0 16,0 0 1-16,31-62 0 0,-31 62 0 15,0 0 0-15,0 0 0 16,-42-55-1-16,-1 49 2 16,-13 16-2-16,-5 15-1 15,-1 13 1-15,1 10-1 16,19 12 0-16,18 6-1 15,27-3 1-15,30-20-2 16,19-20-2-16,29-11-24 16,11-23-11-16,32-12 1 15,-4-17-1-15,18-11-2 16</inkml:trace>
  <inkml:trace contextRef="#ctx0" brushRef="#br1" timeOffset="104684.9874">17233 812 109 0,'0'0'41'0,"-4"-80"2"16,4 80-1-16,-33-54-41 15,33 54 1-15,-67-21-1 16,67 21 1-16,-93 13-1 15,46 9-1-15,5-3-1 16,-53 56 0-16,19 23 2 16,7 14-3-16,20 5-1 15,23-4-9-15,17-16-26 16,31-20-1-16,9-40 0 15,10-12-2-15</inkml:trace>
  <inkml:trace contextRef="#ctx0" brushRef="#br1" timeOffset="104855.9972">16603 1273 114 0,'-24'-21'41'16,"23"10"0"-16,1 11-2 16,0 0-37-16,0 0-1 15,62-43-1-15,-62 43-2 16,74-21-23-16,-27 10-14 15,0 3-1-15,8 0 1 16,-4 3-3-16</inkml:trace>
  <inkml:trace contextRef="#ctx0" brushRef="#br1" timeOffset="105117.0121">17562 1009 116 0,'0'0'44'0,"-9"-50"1"15,9 50-4-15,0 0-43 16,0 0-5-16,0 0-31 0,0 0-4 16,0 0 0-16,-47-40 1 15</inkml:trace>
  <inkml:trace contextRef="#ctx0" brushRef="#br1" timeOffset="105286.022">17494 1322 119 0,'-16'19'44'0,"-6"-10"-2"15,22-9-2-15,-13 6-43 16,5-28-24-16,21 13-13 16,-13-4-2-16,0 13-1 15,0 0-1-15</inkml:trace>
  <inkml:trace contextRef="#ctx0" brushRef="#br1" timeOffset="105990.0621">15391 2103 80 0,'0'0'37'0,"-7"-11"-1"16,7 11 1-16,-9 14-33 15,12 6 0-15,-6 9-1 16,2 17 0-16,-4 11 1 16,4 11 1-16,-8 8-2 15,4 7 1-15,-4 1-1 16,1-3 0-16,0-11-1 15,2-11 1-15,1-13-2 16,3-11 0-16,3-14 0 0,-1-21-1 16,11-12 1-16,-1-12-1 15,-3-13 1-15,1-13-2 16,-4-12 2-16,1-13-2 15,-1-9 1-15,-2-5-1 16,2 10 1-16,2-1-2 16,4 9 2-16,4 6 0 15,10 12 0-15,9 14 1 16,5 19-1-16,6 9-1 15,1 6 1-15,0 10-1 16,-1 4 1-16,-4 10 0 16,-14 8 0-16,-7 5-1 15,-17 5 1-15,-15 6 1 0,-11 3-1 16,-15 3 0-16,-10 0 1 15,-5-3-1-15,-1-4-2 16,4-10-2-16,13 8-23 16,3-27-12-16,25 5 1 15,10-18-3-15,26-2 0 16</inkml:trace>
  <inkml:trace contextRef="#ctx0" brushRef="#br1" timeOffset="106739.1051">16303 2412 87 0,'-15'-5'38'0,"-13"-8"0"15,2 20 1-15,-22 1-33 16,9 10-1-16,-13 8 0 15,3 9 0-15,-3 6-2 16,4 6 2-16,5-3-3 16,9 1 2-16,14-7-2 15,13-7 0-15,20-9-1 0,15-9-1 16,10-16 1-16,9-10-1 15,10-9 0-15,4-9-1 16,1-9 0-16,-5-1 0 16,-8-4 0-16,-9 4 0 15,-8 5 1-15,-9 8-2 16,-9 9 2-16,-13 9 0 15,-1 10 0-15,-10 10 0 16,-3 10 0-16,1 5 2 16,-1 9-2-16,5-1 2 15,3 7-4-15,5-4 2 16,13 2-5-16,2-20-7 15,23 8-25-15,-7-21-3 16,22 1 0-16,-9-19 0 0</inkml:trace>
  <inkml:trace contextRef="#ctx0" brushRef="#br1" timeOffset="107273.1357">16784 2492 91 0,'-11'-29'36'16,"0"16"3"-16,-18-3-1 16,8 14-31-16,-14 4-3 15,2 14-1-15,-1 6 0 16,2 6 1-16,3 5-2 15,10 3 2-15,6 1-2 16,10 0 1-16,9-9-1 16,13-2 1-16,8-13-1 15,9-7-2-15,6-10 0 16,3-7 1-16,1-14-2 0,1-7-1 15,-9-7 1-15,-6-5-1 16,-8-1 1-16,-5 3-1 16,-10 3 1-16,-5 8-1 15,-8 11 2-15,4 20 0 16,-21 9-1-16,5 18 3 15,-2 24-2-15,-7 17 2 16,1 19-2-16,-1 12 2 16,-3 12 0-16,5 3-1 15,-2 5 1-15,2-5-1 16,1-11 0-16,1-11-2 15,4-14 2-15,-1-16 0 16,2-18 0-16,1-16 0 0,1-21-1 16,0-15 1-16,7-20-1 15,2-15 0-15,3-21 0 16,2-14 0-16,7-14-1 15,10-6 1-15,6-1 0 16,2 3 0-16,4 9 0 16,7 8 0-16,4 18-4 15,0 9 1-15,9 21-8 16,-16-10-13-16,19 26-16 15,-10-7-2-15,11 10 0 16,-12-4-1-16</inkml:trace>
  <inkml:trace contextRef="#ctx0" brushRef="#br1" timeOffset="107664.158">17124 2575 86 0,'15'-6'37'0,"14"5"0"16,-3-13-4-16,11 4-28 15,1-7 0-15,6 0-1 16,-1-3-1-16,-5-1-1 15,-5-3 0-15,-3 2-1 16,-8-5 1-16,-9 4-1 16,-12 1 1-16,-10 7-1 15,-15 1 1-15,-5 13 0 0,-8 6 0 16,-3 11 0-16,-4 11 1 15,1 6-1-15,5 10-1 16,5 5 3-16,12 2-1 16,10-2 0-16,19-4-3 15,10-6 0-15,21-2-9 16,2-27-16-16,22 7-14 15,1-22-4-15,18 1 1 16,-1-21-5-16</inkml:trace>
  <inkml:trace contextRef="#ctx0" brushRef="#br1" timeOffset="108407.2005">18579 1777 77 0,'0'0'39'0,"-4"-10"-1"16,4 10 0-16,-34 20-27 0,7 2-5 15,-11 13-2-15,-1 14-1 16,-12 9-1-16,-4 18 0 15,-2 10 0-15,3 7-1 16,8-1 1-16,11 0 1 16,12-10-2-16,15-2 3 15,17-18-3-15,18-13 2 16,11-23-2-16,10-14 2 15,2-16-3-15,6-10-1 16,-8-11 1-16,-8-11-1 16,-12-4 0-16,-14-5 0 15,-16 1-1-15,-15 6 0 16,-9 3 2-16,-11 10-1 15,-4 9-1-15,-2 6-1 0,12 10-1 16,5-2-2-16,22 15-7 16,4-13-20-16,29 0-6 15,8-13 0-15,24 3-1 16</inkml:trace>
  <inkml:trace contextRef="#ctx0" brushRef="#br1" timeOffset="108827.2246">19096 2025 69 0,'-3'-17'42'0,"-19"-4"-3"16,1 16 3-16,-18-6-15 16,0 14-23-16,-5 9-2 15,6 5-2-15,-3 5 1 0,8 3-1 16,8 2 0-16,11-1 0 15,18 4 0-15,16-5-1 16,16-2 1-16,11 0 0 16,7-1 0-16,10 5 1 15,0 2-1-15,-3 3 1 16,-9 6 0-16,-15 5-1 15,-12 4 1-15,-16 3 1 16,-15 1 0-16,-13-1 0 16,-14-1-1-16,-6-8 0 15,-4-8 0-15,4-8 1 16,-3-15-2-16,13-10 0 15,6-15-1-15,9-16-1 16,14-18 1-16,9-15-1 0,12-13 1 16,1-8-1-16,9 1 0 15,-3-1-4-15,3 16-6 16,-16-9-18-16,7 34-9 15,-16 5-1-15,6 23-2 16</inkml:trace>
  <inkml:trace contextRef="#ctx0" brushRef="#br1" timeOffset="109461.2608">20019 2305 64 0,'3'-29'38'0,"1"11"1"0,-8-5 0 16,4 23-12-16,-17-9-23 15,3 9 0-15,-8 2-1 16,3 14 0-16,-6 9-1 16,1 9 0-16,1 5-1 15,4 5 0-15,9 0-1 16,8 0 3-16,7-4-3 15,12-9 2-15,7-7-1 16,5-11 0-16,2-10 0 16,2-7 1-16,-3-16-1 15,1-4-1-15,-10-13 1 16,-8-4-1-16,-8-4 0 15,-7-3 1-15,-6 2-1 0,-5 5 0 16,-2 9-1-16,-1 7 0 16,4 15-1-16,1 3-3 15,11 7-4-15,0 0-14 16,31 24-16-16,2-19 0 15,23 5-2-15,6-11 1 16</inkml:trace>
  <inkml:trace contextRef="#ctx0" brushRef="#br1" timeOffset="109707.2749">20945 1739 100 0,'-23'-51'39'0,"-2"11"1"0,-12 4-1 16,8 16-35-16,-15 22 0 15,-2 23-1-15,-10 23 1 16,0 19-2-16,-6 11 1 16,3 17-4-16,5 6 2 15,11 1-2-15,10-6 1 16,10-6-3-16,19-14-4 15,7-23-7-15,26-1-23 16,-10-29-3-16,9-5 2 16,-9-27-2-16</inkml:trace>
  <inkml:trace contextRef="#ctx0" brushRef="#br1" timeOffset="109856.2834">20368 2271 108 0,'-28'-27'40'0,"28"27"1"16,-16-22 0-16,45 16-36 15,6 2-2-15,12-5-1 16,18 4-4-16,2-14-16 15,21 19-21-15,-7-9-3 16,5 10 0-16,-12-3-2 16</inkml:trace>
  <inkml:trace contextRef="#ctx0" brushRef="#br1" timeOffset="113459.4895">15835 3971 63 0,'11'-13'37'16,"-15"-8"-1"-16,1 8 2 15,-15-10-17-15,3 10-12 16,-12-7-2-16,3 8-2 16,-4 1-2-16,2 5 0 0,-3 9-1 15,0 11-1-15,1 13 0 16,-1 8 1-16,1 8-1 15,5 5 0-15,1 3-1 16,5-3 0-16,3-8 0 16,9-6 0-16,9-14 0 15,11-15 1-15,9-18 0 16,8-16-1-16,10-13 2 15,6-10-1-15,3-7 1 16,3-2 0-16,-2 2-2 16,-4 10 1-16,-4 11-1 15,-10 21 1-15,-7 22-1 16,-11 24 0-16,-11 21-1 15,-9 24 1-15,-9 17-1 0,-6 13 1 16,-5 11-1-16,-1 4 0 16,-2-5 0-16,-2-7 0 15,0-13 1-15,1-15-1 16,0-13 2-16,1-15-1 15,0-18 0-15,-5-15 1 16,5-16-3-16,-1-23 0 16,6-12-4-16,1-30-6 15,15-3-26-15,-3-22 0 16,18 3 0-16,4-16-2 15</inkml:trace>
  <inkml:trace contextRef="#ctx0" brushRef="#br1" timeOffset="113864.5127">16203 3886 97 0,'31'-13'36'16,"0"19"1"-16,-15-4-2 16,6 17-29-16,-17 3-1 15,-1 14-1-15,-13 6 0 16,-1 9-2-16,-8 6 1 15,0 4-1-15,-7-1 0 16,7-3-1-16,-2-9 0 16,2-8 0-16,8-14 0 15,1-7 0-15,9-19-1 16,0 0 1-16,13-37 0 15,-3-1 0-15,4-12 0 0,4-7 0 16,-3-10 1-16,-4-6-1 16,1 4 0-16,-2 7-1 15,-5 6 1-15,-1 10-1 16,-2 12 0-16,5 8 0 15,4 17 0-15,3 6 0 16,9 4-1-16,6 3 0 16,9 6-2-16,9-7-1 15,19 11-8-15,-14-19-16 16,16 18-11-16,-11-17 1 15,4 14-2-15,-15-13 0 16</inkml:trace>
  <inkml:trace contextRef="#ctx0" brushRef="#br1" timeOffset="114210.5324">16704 4014 105 0,'-31'34'37'0,"-1"-14"1"16,21 8-1-16,4-11-30 16,21-7-6-16,19-9 1 15,12-5-1-15,12-10 1 16,12-5-1-16,0-11 0 15,4-1 0-15,-6-4 0 16,-11 0-1-16,-13 1 1 16,-14 2 0-16,-17 6 0 15,-15 5 0-15,-16 11-1 16,-15 11 1-16,-8 12 0 15,-10 12 0-15,-7 14 0 16,-1 10 0-16,0 6-1 16,9 5 0-16,10-1 1 0,18-4-1 15,14-10 0-15,23-11-1 16,25-13-1-16,15-17-4 15,28-3-7-15,-2-21-9 16,24 1-17-16,-13-18 0 16,7 3-2-16,-13-14 0 15</inkml:trace>
  <inkml:trace contextRef="#ctx0" brushRef="#br1" timeOffset="114562.5526">17370 4058 113 0,'-32'20'39'0,"18"5"2"15,14-25-4-15,9 11-36 0,27-15 0 16,11-7-1-16,11-8 1 16,6-3 0-16,3-8 0 15,-4-5-1-15,-8-2 1 16,-15 5-1-16,-15 3 1 15,-13 5 0-15,-22 8 0 16,-14 8 0-16,-18 11-1 16,-6 11 1-16,-15 10 1 15,-2 10-1-15,-4 6 0 16,10 3 0-16,9 2 0 15,18 1 0-15,18-6-1 16,23-6-1-16,28-11 0 16,17-9-2-16,19-7-2 15,4-13-5-15,17 4-9 16,-16-20-19-16,9 4-1 0,-21-11 0 15,-4 10-1-15</inkml:trace>
  <inkml:trace contextRef="#ctx0" brushRef="#br1" timeOffset="114884.571">18013 3986 113 0,'-17'5'39'16,"-18"-1"0"-16,9 23-4 15,-6 1-30-15,2 6-2 16,3 8-1-16,5 1-1 16,5 0 0-16,6 0 0 15,8-8 0-15,7-9-2 16,8-11 2-16,5-16-2 15,7-12 2-15,3-11 0 0,2-12 0 16,3-6 0 0,0-9 0-16,3 0 0 0,-4 1 0 15,0 6 0-15,-7 10-1 16,1 11 1-16,-8 15-1 15,1 13 0-15,-6 16 1 16,-2 8-2-16,-2 11 1 16,-2 2-2-16,4 7-4 15,-4-11-7-15,16 5-3 16,-9-28-10-16,17 5-17 15,-2-22 2-15,14-5-2 16,0-19 1-16</inkml:trace>
  <inkml:trace contextRef="#ctx0" brushRef="#br1" timeOffset="115577.6107">19083 3312 66 0,'4'-44'39'16,"6"15"0"-16,-9 2-1 16,-1 27-14-16,0 0-20 15,1 16-1-15,-7 16 1 16,0 15-1-16,-1 12 0 15,1 10-2-15,-1 8 1 16,1 8 0-16,3 0 0 16,2-2-1-16,2-8 0 15,0-10 0-15,-1-11 0 16,3-10-1-16,-1-12 1 15,2-11-1-15,-4-21 1 16,0 0-1-16,14-18 1 0,-7-7-1 16,5-12 1-16,5-7-1 15,6-4 1-15,3-1-1 16,6 2 0-16,2 7 1 15,2 12-1-15,0 13 0 16,-5 15 1-16,1 13-1 16,-9 12 1-16,-4 12-1 15,-10 8 1-15,-6 5-1 16,-9 3 0-16,-8-4 1 15,-9-2-1-15,-11-4-1 16,0-8 1-16,-5-10-1 16,-1-5-3-16,1-17-1 15,14-2-7-15,-6-25-13 16,24 9-14-16,4-18 0 0,24 8-2 15,3-13 2-15</inkml:trace>
  <inkml:trace contextRef="#ctx0" brushRef="#br1" timeOffset="116277.6507">19770 3865 100 0,'0'0'38'16,"16"-5"2"-16,-16 5-1 15,-17-5-34-15,-3 8-1 16,-3 11-1-16,-5 5 0 15,-5 8-1-15,-1 8 0 16,2 5 0-16,2 3 0 0,8 2-1 16,8-2 0-16,16-5-1 15,14-8 1-15,16-8-2 16,12-14 1-16,10-8 0 15,9-14 0-15,-1-10 1 16,3-14-1-16,-12-5 2 16,-5-10-2-16,-18-2 1 15,-14-2 0-15,-11 4-1 16,-18 5 1-16,-7 8-2 15,-12 11 2-15,1 11-2 16,-4 8 1-16,7 9 0 16,6 7 0-16,9 5-1 15,17 0 1-15,15-1 0 16,14-4 0-16,11 0 0 15,10 0 0-15,9-6 0 16,1 0 0-16,-3 0 0 0,-8-2 0 16,-8-1 1-16,-11 6-1 15,-15 4 1-15,-15 2-1 16,-14 12 1-16,-13 7-1 15,-10 5 1-15,-2 7 0 16,0 6-1-16,2 1 0 16,5 2 0-16,13-5 0 15,16-7 0-15,18-10 0 16,10-9 0-16,13-13 0 15,4-9 0-15,10-15 1 16,-7-10 0-16,-2-9-1 16,-8-9 2-16,-15-2-2 0,-12-2 0 15,-12 1 0-15,-10 4 0 16,-12 9 0-16,-3 6-2 15,-3 10 1-15,4 10-1 16,7 8-2-16,5 0-3 16,24 11-5-16,-3-15-6 15,32 15-7-15,-11-22-15 16,29 4 0-16,-4-20 0 15,14 2 2-15</inkml:trace>
  <inkml:trace contextRef="#ctx0" brushRef="#br1" timeOffset="116485.6626">20916 3223 108 0,'-14'0'40'16,"-12"7"0"-16,6 26-1 0,-10 15-35 16,7 10-1-16,4 13-1 15,5 11 0-15,2 9-1 16,9 5 0-16,7-2-1 15,7-6-2-15,12-6-2 16,0-18-3-16,15 4-14 16,-7-32-18-16,14-10 1 15,-12-24-2-15,13-7 0 16</inkml:trace>
  <inkml:trace contextRef="#ctx0" brushRef="#br1" timeOffset="116726.6764">21106 3781 112 0,'-16'-31'40'0,"-18"1"2"16,5 27-2-16,-7 3-34 0,0 11-2 15,1 9-1-15,7 7 0 16,2 0-2-16,11 5 0 16,5-2 0-16,14 0 1 15,8-3-2-15,9-2 0 16,9-6 0-16,9-2 0 15,9-4-3-15,3-10-3 16,9 5-6-16,-10-17-4 16,16 15-10-16,-20-20-17 15,13 5 1-15,-8-16-1 16,2 9 3-16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4T23:49:30.14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2518 702 16 0,'51'-30'29'0,"-51"30"2"16,0 0 1-16,0 0-17 16,0 0-6-16,0 0-3 15,0 0 0-15,5 35 1 16,-5-35-3-16,27 44-1 15,-32 13-1-15,-6 9 1 16,7 11-2-16,-2 12 1 16,12 9 0-16,-4 11-2 15,7 16 2-15,2-5-1 16,-4 11 1-16,2 9 0 15,0 8 1-15,0 9-1 16,3 10 0-16,4 10 1 16,-1 7 0-16,1 5-2 0,1 2 1 15,-3 6-2-15,-1 7 1 16,1 5 0-16,-3 5 1 15,-2 8-2-15,-3 3 2 16,3 4-1-16,-1 6 0 16,-1 4 2-16,-1 0-2 15,-3 4 1-15,0 31-1 16,-3-28 0-16,-4-2 0 15,-2-1 0-15,-3-11-3 16,-4-12-1-16,8-10-22 16,-10-28-11-16,9-57-1 15,-1-3-1-15,6-33 0 16</inkml:trace>
  <inkml:trace contextRef="#ctx0" brushRef="#br0" timeOffset="884.0506">1694 6762 68 0,'0'0'33'0,"0"0"-2"16,0 0 0-16,21 4-31 16,9 2 0-16,12 1 0 15,9 2 1-15,12-1-2 16,17 0 1-16,12 0 0 15,19-2-1-15,12 1 1 16,17 0 0-16,18 1 0 16,19-2 0-16,14 3 1 15,20 0 0-15,14 0 0 16,18 2-1-16,22-2 1 15,23-1 0-15,23-1 0 0,63-4 1 16,-13-1-1-16,19-4 0 16,22-3 0-16,24-3 1 15,49-1-1-15,-1-5 0 16,11 0 0-16,-23-3 0 15,87-2 0-15,32 2-1 16,-24 1 1-16,9 2-1 16,-18 3 0-16,57 5 1 15,-20 4 0-15,1 5 1 16,-30 3-1-16,3 0 1 15,21 2 1-15,-10-3-1 16,-4-2 0-16,-9-2-1 16,-17-4 0-16,-16-1-2 15,-32-7-14-15,-42 6-19 16,-32-1-1-16,-50 1-1 0,-61 1 0 15</inkml:trace>
  <inkml:trace contextRef="#ctx0" brushRef="#br0" timeOffset="3019.1727">2932 6867 28 0,'0'0'28'0,"0"0"-2"15,0 0-1-15,0 0-7 16,0 0-4-16,0 0-5 0,-6-12-3 15,9 4-2-15,-2-4-1 16,5-2-1-16,2-6-2 16,2-4 1-16,5-4 0 15,1-7-1-15,5-3 0 16,4-4 1-16,4-4-1 15,5-2 0-15,2-5 0 16,3 1 0-16,5-3-1 16,-2-1 1-16,6-4-1 15,0-3 0-15,-1 2 0 16,3-3 1-16,-1 2-1 15,3-2 0-15,-1 3 1 16,0-2 1-16,3 1-1 16,3 0 0-16,5-2 1 0,2-1 0 15,0-3-1-15,4 2 1 16,2-5-1-16,3-1 1 15,1-3-1-15,3 0 1 16,3 0-1-16,3-1 1 16,5-4-2-16,5 2 1 15,4-4 0-15,3-2-1 16,5-1 3-16,6 0-1 15,5-4-1-15,6-1 0 16,0-4 0-16,10 0 2 16,2 1-1-16,13 3 1 15,3 0-4-15,2 1 2 16,1 2 0-16,12-1 1 15,0 2 0-15,9 3 0 16,2 0 0-16,2-1 0 0,7 0 1 16,-1 0-1-16,2 1 1 15,0 3-1-15,-1 2 0 16,2 1 2-16,-3 4-3 15,1 1 1-15,4 1-1 16,0 7 1-16,5-1 0 16,6 5-1-16,2 3 1 15,6-1-1-15,4 4 0 16,1 2-1-16,2 3 2 15,10-3-2-15,0 0 1 16,-6-2 0-16,5 1 0 16,5 3 0-16,-4 1 2 15,4 4-1-15,1 0 0 16,-4 6 1-16,-2 5 0 0,3 4-1 15,-8 4 0-15,-6 2 0 16,-5 3-1-16,-1 0 1 16,-8 4-1-16,-5-2 1 15,-4 0-2-15,1-2 2 16,3-1-2-16,-5-3 0 15,7 1-4-15,-12-4-27 16,8 2-3-16,-8-1-1 16,-4 3-1-16</inkml:trace>
  <inkml:trace contextRef="#ctx0" brushRef="#br0" timeOffset="8889.5085">9442 7244 90 0,'18'-9'37'15,"7"-3"-1"-15,12 6 2 16,3-1-36-16,15 3-1 15,8 4 1-15,7 3 0 16,-9 7 0-16,-4 8 1 16,-15 4-3-16,-13 9 2 15,-16 4-2-15,-23 6 2 16,-15 2-3-16,-11 1 3 0,-7-3-3 15,4-11 2-15,3-9 0 16,13-12 0-16,17-16 0 16,19-16-1-16,20-14 2 15,16-9-2-15,10-11 2 16,9-2-2-16,2 0 2 15,-7 5-2-15,-6 9 2 16,-6 12-1-16,-17 12 0 16,-12 14 0-16,-12 15 1 15,-9 14-1-15,-6 9 1 16,-5 12-2-16,-8 3 0 15,7 3 0-15,7 1-2 16,5-8-3-16,27 2-21 16,-4-22-11-16,34-8-4 15,18-19 1-15,26-15-2 0</inkml:trace>
  <inkml:trace contextRef="#ctx0" brushRef="#br0" timeOffset="9663.5527">1394 3383 72 0,'-10'-3'38'0,"8"11"-2"16,-4 2 1-16,2 14-32 15,-5-2 0-15,7 9-2 16,-7-2 2-16,9 6-2 16,1-4 1-16,10-3-3 15,8-5 1-15,9-7 0 16,9-12-1-16,11-11 0 15,13-12-1-15,5-9 2 16,2-14-2-16,-3-1 1 16,-7-4 0-16,-10 1 0 15,-12 6 0-15,-11 5 0 0,-14 13-1 16,-11 14 1-16,-11 20-1 15,-4 18 1-15,-6 17 1 16,-6 13-2-16,-2 14 2 16,-6 12-2-16,3 2 2 15,-2 1-2-15,2-7 1 16,-1-8-1-16,3-14-1 15,1-13 0-15,10-14-4 16,-10-24-18-16,16-2-15 16,-13-18-2-16,9-8-2 15,-6-17 0-15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4T23:50:02.86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2849 8063 38 0,'-4'-15'26'15,"4"15"2"-15,0 0-2 16,-10-7-21-16,10 7-1 15,-8 9 1-15,8 3 0 16,-1 3 0-16,3 10-1 16,-2 5-1-16,6 15 0 15,0 8-1-15,1 13 0 16,-5 11 0-16,5 13-1 15,-3 9 1-15,0 12 0 16,-6 4 0-16,6 6 0 16,-3 4 2-16,5 6-3 0,-1-2 1 15,5 7-1-15,-1 1 0 16,5 2 0-16,-3-2-1 15,3 6 1-15,-3-3-1 16,-1 5 1-16,1-3-1 16,-1 0 1-16,-2-2-1 15,0 3 1-15,-3 0 0 16,2 3 1-16,-4 2-1 15,2 6-2-15,-4 4 3 16,-1 9-2-16,-6 6 2 16,0 3-1-16,-2 2 1 15,0 3-2-15,-5-7 0 16,3-4 1-16,2-10-1 15,0-4 1-15,5-6-2 0,2-5 1 16,6-2-1-16,0-1 0 16,4 0 1-16,2 2-1 15,1 0-1-15,-2-3 2 16,1-7-3-16,-4-4 1 15,-1-16 0-15,-3-19-3 16,2-13-8-16,-9-39-24 16,8-20 0-16,-4-23-3 15,9-38 4-15</inkml:trace>
  <inkml:trace contextRef="#ctx0" brushRef="#br0" timeOffset="930.0531">1970 14284 8 0,'0'0'27'16,"6"13"0"-16,9-6 1 16,4-7-22-16,11 5-2 15,1 0-1-15,7 0 0 16,6-2-1-16,9-1 0 15,7 1-1-15,9-4 0 0,4 2 1 16,7 1-1-16,7-1 1 16,8 3-1-16,6-2 2 15,12 5-1-15,5-4 0 16,9 8 1-16,6-3-1 15,15 0 0-15,10-1-1 16,12 2 1-16,12-4-1 16,9-1 0-16,12-4 1 15,13-1-1-15,11-7 0 16,10 3 1-16,5-5 0 15,14 3 0-15,7-3 0 16,5 6 0-16,10 0 0 16,2 5-1-16,2 2 1 15,6 4-1-15,12 1 1 16,4 3-1-16,7-3 0 0,8 0 1 15,8-6 0-15,16-4 0 16,6-4 2-16,12-2-2 16,6-5 0-16,11 2 0 15,3-3-1-15,5 1 0 16,6 3 0-16,-2 6 0 15,5 4-1-15,-3 6 1 16,6 2-1-16,-7 3 1 16,2 0-1-16,-1 1 0 15,-2-4 0-15,-2-6 0 16,-5-5-1-16,0-6 1 15,-10-2 0-15,-10-6-1 0,-9-1-4 16,-29-11-28 0,-11 5-2-16,-30-7-2 0,-31 7 0 15</inkml:trace>
  <inkml:trace contextRef="#ctx0" brushRef="#br0" timeOffset="2075.1186">1839 9419 65 0,'-3'-15'35'15,"-4"2"-1"-15,7 13 0 0,-16-1-24 16,11 18-3-16,-9 6-1 15,7 12 0-15,-7 3-1 16,5 9-2-16,-2 2 0 16,11-3 0-16,3-6-1 15,7-2 0-15,10-10 0 16,7-13-1-16,8-15 0 15,6-12 0-15,3-16 0 16,4-7-1-16,-3-10 1 16,-2-3-1-16,-9-4 0 15,-5 3 0-15,-7 12 0 16,-7 5 0-16,-5 13 0 15,-10 19 0-15,0 0 0 0,10 39 0 16,-5 11 1-16,-3 23-1 16,4 19 0-16,-4 13 0 15,2 12 0-15,-3 3 0 16,-4 1 0-16,-1-1 1 15,-14-11 0-15,-1-11 1 16,-13-16-1-16,-2-15 1 16,-14-17 0-16,-3-19-2 15,-11-21-2-15,1-27-4 16,12-11-29-16,-7-33-5 15,14-9 1-15,5-24-5 16</inkml:trace>
  <inkml:trace contextRef="#ctx0" brushRef="#br0" timeOffset="3169.1812">12202 15418 49 0,'0'0'38'0,"5"-21"-1"15,2-3-1-15,2 3-33 16,3-7-2-16,3 2 0 16,-1-3 1-16,2 3 1 15,-3 2-1-15,-2 6 0 16,-3 0 0-16,-8 18 0 15,18-14 1-15,-18 14-1 16,15 13 0-16,-6 7 0 16,-2 5-1-16,2 8 1 15,3 0-1-15,-1 5 1 16,3-4-1-16,0-3 0 15,0-9-1-15,1-11 1 0,0-11 0 16,7-16-1 0,-4-16 1-16,0-19-1 0,-2-14 0 15,3-13 1-15,-4-11-1 16,-3-12 0-16,-3-2 0 15,-3 2 2-15,-3 8-1 16,-4 15 0-16,0 11 0 16,-2 15 1-16,1 16-1 15,6 19 2-15,-4 17-2 16,19 2 0-16,6 10 0 15,16 1 1-15,15 2-1 16,13-4 0-16,11-2 0 16,13-2 0-16,7-3-1 15,0-1-1-15,0 4-1 16,-10 1-3-16,-3 18-21 0,-33-11-15 15,-3 17-1-15,-24-4-1 16,-6 6 0-16</inkml:trace>
  <inkml:trace contextRef="#ctx0" brushRef="#br0" timeOffset="3823.2186">13148 14795 67 0,'-24'9'41'0,"-2"-8"-2"16,15 10 0-16,11-11-35 16,0 0-1-16,11 1 0 15,15-2 0-15,3-2-1 16,10 3-1-16,0 0 0 15,2 6 0-15,-7 0-1 16,-2 5 0-16,-9 9 0 16,-9 5 0-16,-11 9-1 15,-14 6 2-15,-9 2-1 16,-8 4 1-16,-7-1-1 15,-2-1 1-15,-4-5-1 0,1-8 0 16,3-8 0-16,9-9 0 16,7-12 0-16,10-10 0 15,14-14 0-15,11-8-1 16,16-4 2-16,15-9-2 15,9-2 1-15,12-2-1 16,4 1 1-16,6 2 0 16,-4 7 0-16,-6 2-1 15,-10 8 1-15,-14 1 0 16,-8 8 1-16,-16 3-1 15,-18 15 0-15,0 0 1 16,-24 3-1-16,-9 17 1 16,0 6 0-16,-9 11 0 15,3 7 0-15,3 3 0 16,12 1 0-16,14-2 0 0,10-9 0 15,23-10-2-15,20-8-2 16,6-19-13-16,30 7-20 16,-9-20-5-16,13 3-2 15,-7-13 0-15</inkml:trace>
  <inkml:trace contextRef="#ctx0" brushRef="#br0" timeOffset="3962.2266">14190 15121 80 0,'-40'19'44'16,"7"-1"-3"-16,-5-17-3 15,8-24-57-15,19 7-21 16,1-15-1-16,10-1-3 16,-1-9 1-16</inkml:trace>
  <inkml:trace contextRef="#ctx0" brushRef="#br0" timeOffset="7319.4186">11132 6873 35 0,'13'-23'29'0,"1"0"2"16,-3-4 0-16,2-1-17 16,-3 11 8-16,-14-5-14 15,4 22-1-15,-12-14 0 16,-1 27 0-16,-14 11-1 15,-1 22 0-15,-10 16-2 16,-1 18-1-16,-7 16 0 16,1 18-1-16,0 10 1 15,6 4-2-15,10-6-1 16,16-3-1-16,16-16 1 15,23-16-2-15,24-17-7 16,21-34-27-16,33-18-3 16,11-22 0-16,17-14-1 0</inkml:trace>
  <inkml:trace contextRef="#ctx0" brushRef="#br0" timeOffset="9205.5265">11500 7199 57 0,'7'-14'35'0,"1"2"-1"16,-3-5 0-16,-5 17-22 15,5-18-4-15,-5 18-2 16,0 0-1-16,4 17-2 0,-7 4-1 15,-3 6-1-15,-8 5 0 16,4 8-1-16,-8 5 2 16,3 5-2-16,-4-1 1 15,1 0 0-15,3-7 0 16,1-2 0-16,6-9-1 15,5-10 2-15,3-21-2 16,12 5 1-16,3-21 0 16,6-10-1-16,0-9 1 15,1-8 0-15,2-5 0 16,0-3 0-16,-5-3 0 15,-2 3 1-15,-6 3 0 16,1 6 0-16,-5 7-1 16,-3 9 1-16,1 8-1 15,-5 18 1-15,10-7-2 0,-2 21-2 16,3 9 2-16,2 9-1 15,3 6 0-15,5 9 0 16,2 3 1-16,6 3-1 16,1-1 1-16,0-6 1 15,5-6-1-15,-3-8 0 16,3-14 1-16,0-10-1 15,-4-15 1-15,1-9 0 16,-3-15-1-16,-2-5 1 16,-8-8 0-16,-3-3-1 15,-6-4 1-15,-6-1 1 16,-8 4-3-16,-3 3 1 15,-5 8-3-15,-3-1-2 0,10 16-10 16,-7-4-21-16,12 15-1 16,-2 0-2-16,2 11 1 15</inkml:trace>
  <inkml:trace contextRef="#ctx0" brushRef="#br0" timeOffset="9528.545">12377 6791 97 0,'-1'-12'37'0,"1"12"1"16,17 12-3-16,2 11-29 15,4 6-2-15,10 15 0 16,1 7-1-16,3 13-3 16,-2 4 1-16,-1 6-2 15,-10 3 1-15,-11 5-1 16,-6 1 0-16,-15-1 0 15,-12-5 0-15,-9-4 2 16,-8-8-1-16,-5-8-1 16,3-10-6-16,-7-19-29 15,17-11-2-15,1-18-2 16,14-12 0-16</inkml:trace>
  <inkml:trace contextRef="#ctx0" brushRef="#br0" timeOffset="13003.7437">15214 14449 56 0,'0'0'33'0,"-25"25"0"16,-11 8-12-16,-8 31-17 15,-12 15 1-15,3 27 0 16,-11 6 1-16,14 20 1 15,4-6-1-15,21 2-4 0,13-11 0 16,22-8-2-16,26-17-3 16,20-31-22-16,30-4-12 15,9-30-3-15,22-7 1 16</inkml:trace>
  <inkml:trace contextRef="#ctx0" brushRef="#br0" timeOffset="14242.8146">15689 15728 15 0,'-2'-16'32'15,"5"2"1"-15,0-9 1 16,4 5-26-16,-7-13-1 16,9 8-1-16,-5-8-1 15,9 9-1-15,-6-2-2 16,2 8 0-16,-3 1 0 15,-6 15 0-15,11-12 0 16,-11 12-1-16,0 0 1 16,7 19-1-16,-4-3 0 15,1 5 0-15,0 4 0 0,3 4 0 16,1 3-1-16,1-2 0 15,1 0 1-15,0-5-1 16,2-5 1-16,-1-10-1 16,-11-10 1-16,20-16 0 15,-10-9 0-15,3-19 0 16,-4-11-1-16,4-11 3 15,-4-14-3-15,0-7 2 16,-5-8-1-16,-1-3 0 16,-7 1 0-16,-3 3 0 15,1 4 0-15,-2 8 1 16,1 14-1-16,1 13 2 15,2 12-2-15,7 14 2 16,7 8-1-16,9 13 1 16,11 7-2-16,11 2 0 0,13-3 0 15,12-1 0-15,17-4 0 16,15-6-1-16,6-2 0 15,5 0 0-15,-3 0-2 16,-6 1-6-16,-5 16-28 16,-25 1-1-16,-11 15-2 15,-33 2 1-15</inkml:trace>
  <inkml:trace contextRef="#ctx0" brushRef="#br0" timeOffset="14903.8524">16272 15047 32 0,'8'-13'33'16,"0"-9"1"-16,6 9-1 15,-13-10-25-15,14 15 0 16,-15 8-2-16,0 0-1 15,0 0-1-15,-4 30-1 16,-12 0 1-16,-2 11-1 16,-5 7-1-16,2 4 0 15,-3-3-1-15,3-3 0 0,3-4 0 16,7-9 1-16,4-14-2 15,7-19 1-15,0 0 0 16,24-20 0-16,-8-12-1 16,8-10 1-16,-1-4 0 15,0-8-1-15,-1 0 1 16,-2-2-1-16,-4 6 1 15,-5 8-1-15,-4 9 1 16,0 8-1-16,-6 15 0 16,-1 10 1-16,2 13-1 15,0 12 0-15,0 10 0 16,3 9 1-16,4 6-1 15,6 4 0-15,8-2 0 16,4-3 1-16,8-9-1 16,5-9 1-16,4-15 0 0,4-12 0 15,-3-18 0-15,-1-11 1 16,-7-15-1-16,-3-10 0 15,-10-7 0-15,-8-3-1 16,-7 1 0-16,-6 1 0 16,-3 10-1-16,-6 5-1 15,3 14-2-15,-2 2-2 16,5 27-24-16,2-16-6 15,10 20-2-15,-12-4-1 16</inkml:trace>
  <inkml:trace contextRef="#ctx0" brushRef="#br0" timeOffset="15583.8913">17209 14312 46 0,'-23'-6'35'16,"23"6"2"-16,-13 6-2 16,18 6-18-16,2-1-11 15,11 12-2-15,5 3 1 16,11 11-2-16,4 6 0 15,4 8-1-15,1 7 0 16,-3 6-2-16,0 6 0 16,-11 9 0-16,-9 8-1 15,-13 8 1-15,-17 10 0 16,-14 5-2-16,-15 7 2 15,-8 2 0-15,-10-6 0 16,0-9 0-16,1-16-2 16,5-30-9-16,26-14-27 15,6-35 1-15,23-19-3 0,11-31 0 16</inkml:trace>
  <inkml:trace contextRef="#ctx0" brushRef="#br0" timeOffset="56013.2037">3087 14206 8 0,'-5'-14'29'0,"1"2"0"16,-5 2 2-16,9 10-18 15,-17-11-4-15,17 11-2 16,-22 3-3-16,22-3 0 15,-20 11-2-15,20-11 0 16,-18 13-1-16,18-13-1 16,0 0 1-16,0 0 0 15,0 0 0-15,0 0 0 16,11-9 0-16,6 2-1 0,7-2 1 15,5 2 0 1,9-2 0-16,12-2-1 0,10 1 1 16,11-8-1-16,17-5 0 15,20-11 1-15,24-12 0 16,22-18 0-16,23-16 0 15,28-18 0-15,28-13 0 16,29-13 0-16,23-14 1 16,18-10-2-16,18-5 1 15,22-7 0-15,18-9 1 16,24-7 0-16,27-10 1 15,62-10 1-15,-11-10-1 16,26-5 0-16,33-11 0 16,46-7 2-16,35-10-2 0,-17-5-2 15,12-9 2-15,-32-3-2 16,47 6 1-16,26-2-1 15,-42 9 2-15,-38 13-4 16,-1 20-26-16,-35 8-6 16,7 24-2-16,-81 14-2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4T23:50:27.12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1692 1403 52 0,'11'-12'34'16,"14"7"-1"-16,13 0-1 15,16 8-9-15,7-11-22 16,7 2-1-16,3 1 0 16,2 6 0-16,-7 9 1 15,-6 7-1-15,-15 16 2 16,-12 14-2-16,-20 17 1 15,-16 12 0-15,-16 5 1 16,-9 5-1-16,-15-7 3 16,0-6-2-16,2-20 1 15,10-18-1-15,9-25 2 16,20-22-3-16,9-24 2 0,11-18-1 15,21-17-2-15,3-14 3 16,9-7-3-16,6-7 3 16,1 3-2-16,-2 12 2 15,-9 16-1-15,-4 18 1 16,-15 26-1-16,-12 21 1 15,-15 19-2-15,-9 25 1 16,-9 17 1-16,2 8-3 16,1 8 1-16,14-5-2 15,15-8-2-15,14-25-13 16,26-2-23-16,9-21-2 15,21-11-1-15,2-11 1 16</inkml:trace>
  <inkml:trace contextRef="#ctx0" brushRef="#br0" timeOffset="1090.0623">3635 747 13 0,'0'0'30'0,"0"0"2"16,0 0 5-16,0 0-21 15,0 0 0-15,0 0 0 16,0 0 1-16,-54 8-6 15,65 22-2-15,-57 42-4 16,-5 18-1-16,3 10-2 16,12 14 0-16,15 3-2 0,24-7-2 15,22-1-10-15,11-40-25 16,16-11 0-16,-5-19 0 15,10-7-1-15</inkml:trace>
  <inkml:trace contextRef="#ctx0" brushRef="#br0" timeOffset="1593.0911">3913 1155 88 0,'-15'-3'35'0,"2"17"1"15,-4 7 0-15,4 12-35 16,-6 3-1-16,4 3 1 16,-2 5 0-16,-2-2 0 15,4 1 1-15,0-6-1 16,5-6 0-16,2-10 0 15,8-21 0-15,0 0 1 16,0 0-2-16,23-32 2 16,-3-2-1-16,-3-3 0 15,4-5 0-15,-3-2 0 16,2 2 0-16,-6 2 0 15,0 10-1-15,-6 1 1 16,-2 14-1-16,-6 15 1 16,0 0 0-16,15 21-1 15,-7 7 1-15,2 3 0 0,7 7 0 16,2 2-1-16,6-4 1 15,2-5 0-15,6-7 0 16,-3-8 0-16,3-8 1 16,-2-10-1-16,-5-9 1 15,-3-12 0-15,-4-9-1 16,-6-5 0-16,-13 37-3 15,8-49-3-15,-8 49-19 16,3-65-15-16,-3 65-2 16,-2-73 0-16,2 73-1 15</inkml:trace>
  <inkml:trace contextRef="#ctx0" brushRef="#br0" timeOffset="1863.1065">4303 739 74 0,'44'-46'39'0,"-44"46"-2"15,0 0 1-15,59-11-31 16,-59 11 0-16,56 16-2 16,-56-16 2-16,62 38-3 15,-13 8-1-15,17 31-1 16,0 15 1-16,-10 10-3 15,-10 11 2-15,-19 2-2 16,-19 4-1-16,-29-7 1 16,-15-10-1-16,-13-13-1 15,-6-14-5-15,0-5-27 16,-7-22-6-16,11-14 1 0,-2-29-1 15</inkml:trace>
  <inkml:trace contextRef="#ctx0" brushRef="#br0" timeOffset="2693.154">5876 1089 67 0,'0'0'36'16,"0"0"1"-16,0 0-1 15,0 0-11-15,0 0-21 16,-6-30 1-16,5 47-1 15,-1 9 0-15,2 9-1 16,-1 0-2-16,7 4 1 16,-2-1 0-16,11-5 0 15,7-22 0-15,7-11-1 0,5-14 1 16,10-7-1-16,-44 21 1 15,53-31-1-15,-53 31 1 16,53-38-2-16,-53 38 1 16,57-36-1-16,-57 36 0 15,42-18 0-15,2 13 0 16,-7 22 0-16,-11 20-1 15,-8 22-1-15,-11 20 1 16,-10 19 1-16,-8 10-1 16,-6 4 1-16,-6-10 0 15,-5-1-1-15,-2-14 1 16,-6-7 1-16,-5-18-1 15,-1-5 0-15,-3-17-1 16,-1-20-5-16,12-6-25 0,-7-31-8 16,11-6 0-16,-2-26-2 15</inkml:trace>
  <inkml:trace contextRef="#ctx0" brushRef="#br0" timeOffset="3277.1874">6791 724 60 0,'0'0'37'15,"26"-46"-1"-15,-26 46-1 16,0 0-12-16,0 0-16 15,0 0-3-15,30 47-1 16,-46-21 0-16,24 54-1 16,-7 16-2-16,4 11 1 15,-4 5-3-15,-1-6-24 16,16-9-10-16,1-25 1 15,17-38-2-15</inkml:trace>
  <inkml:trace contextRef="#ctx0" brushRef="#br0" timeOffset="3568.2041">7280 1016 102 0,'-14'-47'41'0,"14"47"-1"16,0 0-1-16,-61-35-35 15,61 35 0-15,-50-6-1 16,50 6 0-16,-74 26-1 16,25 14-1-16,9 4 0 15,17 3 0-15,17-7-1 0,22-10 1 16,18-6-1-16,13-9 0 15,9-7-1-15,3-6-1 16,2 0-1-16,-5-5-3 16,8 3-13-16,-13-8-19 15,4 1-2-15,-12 1 1 16,0-1-1-16</inkml:trace>
  <inkml:trace contextRef="#ctx0" brushRef="#br0" timeOffset="4161.238">7709 1066 93 0,'0'0'39'15,"-28"-48"0"-15,28 48-1 16,0 0-29-16,-38 4-5 15,9 20-2-15,-4 1 1 16,9 14-1-16,1-2-1 16,9 4 0-16,4-3 0 15,2-5 0-15,3-12-1 16,3-9 2-16,2-12-1 15,0 0-1-15,0 0 1 16,0 0 0-16,33-45 0 16,-33 45 0-16,0 0 1 15,38-64-2-15,-38 64 1 16,0 0-1-16,34-64 1 15,-34 64-1-15,0 0 1 0,34-53-1 16,-34 53 0-16,0 0 0 16,0 0 1-16,0 0-1 15,0 0 0-15,51-29 1 16,-51 29 0-16,0 0-1 15,0 0 2-15,51 14-2 16,-51-14 2-16,0 0-1 16,53-3 1-16,-53 3-2 15,0 0 0-15,64-18 0 16,-64 18 0-16,0 0 0 15,64-27 0-15,-64 27 0 16,0 0 0-16,26 5 0 0,-3 11 0 16,-6 15 0-16,-10 9 0 15,6 10-2-15,-5 0-2 16,11-3 0-16,7-12-7 15,-26-35-21-15,0 0-8 16,57-17 1-16,-57 17-2 16,49-34 1-16</inkml:trace>
  <inkml:trace contextRef="#ctx0" brushRef="#br0" timeOffset="4430.2534">8266 735 106 0,'-13'-82'40'16,"13"82"2"-16,-12-70-2 15,12 70-33-15,1-49-5 0,-1 49 0 16,0 0 0-16,50-16 0 16,-50 16 0-16,53 34-1 15,-53-34 1-15,55 66-1 16,-40-28 0-16,25 69-1 15,-16 11 0-15,-15 8 0 16,-33-2-2-16,-22 0 0 16,-26-11-5-16,-13-25-9 15,19-29-23-15,0-26-2 16,14-13 1-16,5-20-2 15</inkml:trace>
  <inkml:trace contextRef="#ctx0" brushRef="#br0" timeOffset="4847.2772">6918 530 96 0,'0'0'36'0,"0"0"0"15,0 0-1-15,0 0-28 16,-47 77-3-16,11 41 0 16,1 24-2-16,9 20-1 15,18 8-1-15,25-12-7 16,35-11-30-16,21-31-1 15,33-52 0-15,13-24-3 16</inkml:trace>
  <inkml:trace contextRef="#ctx0" brushRef="#br0" timeOffset="6107.3493">9560 560 69 0,'0'0'33'0,"0"0"-3"16,0 0-7-16,0 0-21 15,0 0-1-15,0 0 1 16,0 0 0-16,3 71 0 16,7 35 2-16,5 33-2 15,-6 25 0-15,-3 33 0 16,-6 33-1-16,0 40 0 15,-8 14 0-15,-5-6 1 16,1 13 0-16,0 20 0 16,4 21 1-16,-5 16 1 15,12 14-2-15,-2 8 1 16,9 13-1-16,2 4 2 15,5 11-1-15,1 9 0 0,8 12-3 16,-1 56 0-16,-3-28 2 16,-4 26 0-16,0 22 1 15,-7 59-3-15,-2-33 1 16,-5 0-1-16,0 1 4 15,0-47-3-15,3 37 0 16,-1-24-3-16,8-21 1 16,4-66-1-16,1 18-1 15,4-31 0-15,2-37-4 16,9-54 2-16,-1-59-5 15,18-58-10-15,-9-82-20 16,19-76 1-16,-3-95-2 16,16-87 3-16</inkml:trace>
  <inkml:trace contextRef="#ctx0" brushRef="#br0" timeOffset="6817.3899">10246 1082 40 0,'0'0'30'15,"-14"-60"1"-15,14 60 1 16,0 0-17-16,-16-63-7 15,16 63-4-15,0 0-1 16,0 0 1-16,0 0 1 16,0 0 0-16,0 0-1 15,0 0-1-15,0 0-1 0,0 0-1 16,-20 25 0-1,26 44-1-15,-2 22 1 0,-4 29-1 16,-4 26 1-16,-1 45-1 16,0 29 0-16,-4 27 0 15,5 10 1-15,-6 28 0 16,8 20 0-16,-3 69 0 15,2-11-1-15,-3 27 3 16,4 70-3-16,-4-25 4 16,1 20 0-16,0 64 0 15,6-29-3-15,1-23 2 16,10 82-1-16,4 28 0 15,7-11 0-15,4 17-3 16,2 13 2-16,1-33-1 0,-2 56 2 16,0 43-3-16,0-94 1 15,2-51-2-15,-2-56-2 16,7-6-1-16,-3-61-19 15,17-53-18-15,-7-69 0 16,5-104-1-16,-10-14 1 16</inkml:trace>
  <inkml:trace contextRef="#ctx0" brushRef="#br0" timeOffset="8271.4731">11426 1906 72 0,'-3'-16'34'15,"7"-6"-1"-15,-2-21-6 16,10 0-16-16,-4-16-6 16,7 5 1-16,-4-4-2 15,6 6 1-15,-6 4-2 16,-1 8 2-16,-4 7-2 15,0 12 0-15,-6 21-1 16,4-10-1-16,-4 10 0 16,1 25 0-16,3-1-1 15,3 5 1-15,2 7-2 16,2 4 1-16,5-4 1 15,2 0-1-15,0-6 1 0,1-7-1 16,1-14 2-16,-1-10-1 16,0-20 0-16,4-10 1 15,-2-16-1-15,0-20 1 16,-21 67-1-16,22-88 1 15,-13 36-1-15,2-8-1 16,-5-1 1-16,2-4-1 16,-7-5 2-16,4 1-2 15,-5 7 2-15,2-1-1 16,-4 1 0-16,2 0 1 15,0 9-1-15,7-2 0 16,3 6 0-16,11-3 0 16,-21 52-1-16,66-78 1 15,-20 49-1-15,11 6 1 0,9 7 0 16,12 7-1-16,8 2 0 15,11 7 0-15,7 1 1 16,7 2-1-16,8 2-1 16,3 2 1-16,2-2-1 15,-1 3-2-15,-4 0-7 16,-15-3-28-16,-4 4-5 15,-12-4 1-15,-13 2-1 16</inkml:trace>
  <inkml:trace contextRef="#ctx0" brushRef="#br0" timeOffset="8921.5103">12535 1121 87 0,'0'0'37'15,"0"0"1"-15,-40-51 0 16,40 51-33-16,0 0 0 16,49-15-1-16,-49 15 1 15,52-1-1-15,-52 1-1 16,75 16 0-16,-21 7-2 15,-7 16 0-15,-20 5 0 16,-20 12 0-16,-30 0-1 16,-18 2 1-16,-19-6-1 15,8-12 0-15,8-16 0 16,16-18 1-16,19-19 0 15,18-16-1-15,-9 29 1 16,34-48 0-16,-34 48 0 16,61-66-1-16,-61 66 1 0,82-76-2 15,-82 76 2-15,85-75-1 16,-85 75 1-16,83-63 0 15,-83 63 0-15,65-41 2 16,-39 31-1-16,11 24 1 16,-17 24-3-16,-15 24 1 15,-20 12-1-15,7 14-1 16,7-6-3-16,22-24-8 15,37-22-16-15,3-22-14 16,39-16-1-16,5-18-1 16,26-13 1-16</inkml:trace>
  <inkml:trace contextRef="#ctx0" brushRef="#br0" timeOffset="9689.5542">14479 517 65 0,'20'-55'37'0,"-20"55"-2"16,16-50-5-16,-16 50-18 15,0 0-2-15,0 0-1 0,0 0 0 16,0 0-2-1,-58-12-2-15,58 12-1 0,-57 74 1 16,23-42-2-16,-31 95 1 16,-3 23-3-16,9 17 1 15,2 13-2-15,27-3-1 16,22-17-4-16,26-33-9 15,46-41-26-15,3-21-1 16,21-12 0-16,-4-21-2 16</inkml:trace>
  <inkml:trace contextRef="#ctx0" brushRef="#br0" timeOffset="11170.6389">14759 1106 87 0,'0'0'36'0,"0"0"0"15,0 0-7-15,0 0-23 16,0 0-2-16,27-35 1 15,-32 58 0-15,-9 15-2 16,1 14 0-16,-12 7-1 16,-3 7 1-16,1 5-2 15,2 1 1-15,11-20-2 0,1-8 1 16,5-17 0-16,7-8 1 15,1-19-1-15,14-8 0 16,-3-17 0-16,7-12 0 16,0-11 1-16,-18 48-1 15,21-63 1-15,-21 63-1 16,31-75 1-16,-31 75-2 15,27-81 1-15,-27 81-1 16,30-72 1-16,-30 72-1 16,28-58 0-16,-28 58 0 15,35-27 0-15,-2 19-1 16,3 23 1-16,-3 24 1 15,-4 23-2-15,3 17 2 0,1 7-2 16,4 2 0-16,-4-22 0 16,4-11 0-16,0-17 2 15,0-15 0-15,-2-17 0 16,2-15 0-16,-3-17 1 15,-4-17 0-15,-1-13 0 16,-29 56 0-16,17-74 0 16,-17 74-2-16,14-85 1 15,-14 85-4-15,-1-93 1 16,1 93-5-16,-7-84-1 15,7 84-31-15,-20-81-3 16,20 81 0-16,-15-67-2 16</inkml:trace>
  <inkml:trace contextRef="#ctx0" brushRef="#br0" timeOffset="11470.6561">15654 665 79 0,'5'-53'38'0,"-5"53"-2"16,0 0 1-16,0 0-26 16,0 0-10-16,0 0-2 0,0 0 1 15,0 0-2-15,0 0-7 16,0 0-26-16,-13 49-1 15,13-49-1-15,0 0 1 16</inkml:trace>
  <inkml:trace contextRef="#ctx0" brushRef="#br0" timeOffset="11666.6673">15916 586 100 0,'53'-46'38'0,"-53"46"0"15,0 0 0-15,0 0-36 16,0 0 0-16,0 0-1 15,-30 63 1-15,30-63-3 0,-34 67 0 16,34-67-12-16,-36 78-23 16,36-78-4-16,-27 80 2 15,27-80 0-15</inkml:trace>
  <inkml:trace contextRef="#ctx0" brushRef="#br0" timeOffset="12010.687">16052 924 104 0,'0'0'40'0,"25"-51"0"15,-25 51-4 1,0 0-33-16,0 0-2 0,0 0 2 15,0 0-1-15,48-25 0 16,-48 25-1-16,0 0 0 16,0 0 1-16,0 0 0 15,0 0-1-15,0 0 1 16,14 58 0-16,-14-58-1 15,0 0 1-15,-31 52-1 16,31-52 0-16,0 0-1 16,-12 56 1-16,12-56-3 15,0 0-3-15,0 0-18 16,51 37-18-16,-51-37 1 15,55 3-2-15,-55-3-1 16</inkml:trace>
  <inkml:trace contextRef="#ctx0" brushRef="#br0" timeOffset="14910.8528">16473 1220 64 0,'0'0'34'15,"0"0"0"-15,0 0-15 16,0 0 9-16,28-41-20 15,-28 41-2-15,0 0-1 0,0 0 0 16,-28 24-1-16,11 2-1 16,-11 5-2-16,3 11 2 15,-3 3-2-15,5 1 0 16,3-3 0-16,7 3 0 15,11-12 0-15,7-2-1 16,11-14 0-16,14-13 1 16,9-7-2-16,10-8 2 15,3-12-1-15,5-10 1 16,-6-5 0-16,-5-7 0 15,-9-1 0-15,-12 4-1 16,-25 41 1-16,0 0 0 16,0-63 1-16,0 63-2 15,-32-48 0-15,5 27 0 16,27 21 0-16,-24-16 0 15,24 16 0-15,-14-14 0 0,14 14-1 16,0 0 1-16,14-11 1 16,20 20-1-16,11 0 0 15,15 7 0-15,-8 4 0 16,4 11 0-16,-17 6 0 15,-6 8 1-15,-25 0-3 16,-9 2 3-16,-8-2-1 16,-3-3 1-16,-3-10-1 15,-4-8 1-15,9-13 0 16,10-11 0-16,-14-4 1 15,18-13-1-15,6-12 1 16,0-6-1-16,9-6 1 16,-1-2-1-16,-2 0 0 0,2 5 0 15,1 5-1-15,-4 1-2 16,3 6-4-16,-18 26-31 15,0 0-1-15,50-38-2 16,-11 29-3-16</inkml:trace>
  <inkml:trace contextRef="#ctx0" brushRef="#br0" timeOffset="15796.9035">17568 1695 59 0,'0'0'37'15,"-6"-11"0"-15,6 11 1 16,-3-34-17-16,9 16-15 15,-3-7-2-15,5 4 0 16,-1-2 0-16,2 2-2 16,1 1-1-16,-3 4 1 15,0 6-1-15,-7 10 0 16,10-6 0-16,-10 6 0 15,0 0-1-15,14 16 1 16,-7-3-1-16,1 3 1 0,1 2-1 16,5-2 0-16,0 3 0 15,3-3 1-15,3-2-1 16,-4-5 0-16,2-8 0 15,0-9 1-15,1-8-1 16,-1-12 1-16,-2-13 0 16,-2-17 0-16,-14 58 1 15,17-76-2-15,-15 28 2 16,1-7-2-16,-1 1 2 15,1-6-2-15,-8 0 2 16,5-3 0-16,-4 4 0 16,3-1-1-16,-6 5 0 15,6-1 0-15,-4 9 0 16,5 0 0-16,0 47-1 0,14-80 0 15,-14 80 1-15,45-59-2 16,-45 59 1-16,81-36 1 16,-28 23-1-16,9 5 1 15,4 1-1-15,7 5 0 16,3-2-1-16,1 2-1 15,0 0 0-15,0 2-4 16,-2-2-16-16,-11 2-19 16,-4 0-1-16,-60 0 0 15,79 7-1-15</inkml:trace>
  <inkml:trace contextRef="#ctx0" brushRef="#br0" timeOffset="16451.941">18408 962 88 0,'0'0'40'0,"-26"47"0"16,26-47 1-16,0 0-35 16,0 0-1-16,-39 31-1 15,7 8 0-15,-9 5-1 16,1 20-1-16,-1-2-1 15,5 5 1-15,-2 1-1 16,12-7 0-16,7-18-2 0,7-13 1 16,9-12 0-16,3-18 0 15,26-2 0-15,-1-17 0 16,6-15 1-16,5-17 0 15,-36 51 0-15,43-61 0 16,-43 61 1-16,37-73-1 16,-37 73 2-16,40-70-3 15,-40 70 2-15,27-68-2 16,-27 68 2-16,22-51-2 15,-22 51 0-15,3-27-1 16,-3 27 0-16,17 18 1 16,-8 14-2-16,9 21 2 0,1 5-1 15,11 2 1 1,2-8-1-16,7-20 2 0,2-15-1 15,5-13 1-15,1-17 0 16,-5-14 0-16,-42 27 0 16,0 0 0-16,58-72 1 15,-58 72-2-15,34-66 0 16,-34 66-1-16,25-74 2 15,-25 74-3-15,15-72 1 16,-15 72-1-16,9-68-2 16,-9 68 1-16,8-55-1 15,-8 55-11-15,0 0-20 16,25-61-7-16,-25 61 0 15,0 0-2-15</inkml:trace>
  <inkml:trace contextRef="#ctx0" brushRef="#br0" timeOffset="16825.9624">19264 375 92 0,'-43'-41'40'0,"43"41"2"15,0 0-2-15,0 0-36 16,-37-1 0-16,37 1 0 0,0 0 1 15,0 0-1-15,51 1-2 16,-51-1 0-16,51 79-1 16,-22-27 1-16,-7 5 0 15,-30-8-1-15,32 103-1 16,-10 11 1-16,-27 2-2 15,-16-4 1-15,-23-16-1 16,-8-17-2-16,-8-29-4 16,11-56-18-16,24-12-16 15,7-23 0-15,26-8-1 16,-4-34-2-16</inkml:trace>
  <inkml:trace contextRef="#ctx0" brushRef="#br0" timeOffset="17877.0225">19981 338 68 0,'0'0'32'0,"0"0"-5"15,12 1-3-15,-12-1-22 16,0 0-1-16,0 0 0 15,0 0 0-15,18 0 0 16,-18 0 0-16,5 73 1 16,-6-11 0-16,18 5-1 15,-25 103 0-15,-6 24 1 16,4 18 2-16,-8 18-2 15,1 13 1-15,-5 3-1 16,1-2 1-16,7-28 0 16,4 8 0-16,0 5-1 0,6 7 0 15,-3 12 0-15,-2 8 0 16,-5 11-1-16,-4 4 1 15,-4 15-1-15,-6 6 2 16,2 4 0-16,-7 1 1 16,4 2-2-16,0-5 2 15,10-2 1-15,1-3-3 16,6-4 1-16,6 1-2 15,5-3-1-15,-1 0-2 16,5 1 4-16,-2 4-2 16,-1-1-2-16,-7 6 3 15,2 0 0-15,0 2-1 16,-4 6 3-16,4-2-4 0,-2-5 0 15,1 0-1-15,4-8 4 16,0-2-3-16,1-2-1 16,2-1 1-16,-5 0-1 15,-3 1 2-15,-4 12-1 16,-2 2 1-16,-8 5-2 15,0-3 1-15,-3 1 0 16,-2-4 0-16,5-1-1 16,-1-5 2-16,7-7-2 15,10-11 0-15,5-13 0 16,14-18-2-16,7-30-6 15,23-13-27-15,-9-46-3 16,16-24-1-16,-7-52 1 16</inkml:trace>
  <inkml:trace contextRef="#ctx0" brushRef="#br0" timeOffset="19823.1338">20893 947 53 0,'0'0'37'16,"0"0"0"-16,0 0-6 16,0 0-12-16,38-49-6 15,-38 49-4-15,0 0-2 16,0 0-2-16,0 0-1 15,0 0-1-15,0 0-1 16,0 0 0-16,0 0 1 16,0 0-1-16,0 0 0 15,-6 57-1-15,3 5 1 0,-2 6 0 16,14 5 0-16,5-8-2 15,13-6 1-15,11-24 0 16,13-37 0-16,-51 2 0 16,63-20-1-16,-63 20 2 15,66-43-1-15,-66 43-1 16,75-52 0-16,-75 52-1 15,66-56 1-15,-66 56-1 16,65-57-1-16,-65 57 1 16,52-47 1-16,-52 47 0 15,0 0 1-15,51-3-1 16,-27 50 1-16,-17 29-2 15,-6 29 3-15,-11 21-1 16,2 19-1-16,-7 1 0 0,-4-1 0 16,-3-29 0-1,-8-5 0-15,-10-19 1 0,-11-9-1 16,-10-23 1-16,-10-16-2 15,-5-21-1-15,-6-24-2 16,7-7-25-16,-20-36-11 16,12-7-2-16,-3-24-1 15,13-4 1-15</inkml:trace>
  <inkml:trace contextRef="#ctx0" brushRef="#br0" timeOffset="20861.1932">1942 2158 57 0,'0'0'30'15,"14"-7"1"-15,11 9-4 16,17 5-25-16,11-3 0 15,20 8 0-15,12-3 1 16,21 6-1-16,13-1 0 16,22 8-1-16,15-4 1 15,21 7 0-15,10-6 0 16,24 3 0-16,12-5-1 15,28 2 2-15,19-10-1 0,22 1 0 16,21-5 0-16,25 1 0 16,21-4-1-16,22 4 1 15,60 2-1-15,-28 4-1 16,13 3 0-16,7 3 0 15,17 3-1-15,38 2 1 16,-8-4 0-16,11 2-1 16,-23-4 2-16,79-3 0 15,31-2-1-15,-3-4 1 16,14-2 0-16,-19-5 0 15,39 0-1-15,24-2 1 16,18-3-2-16,3 1 0 0,-1-2 1 16,-12 1 0-1,3-1 0-15,7 2 1 0,1-5 0 16,0 2 0-16,0-1 1 15,-53 0 1-15,-15-2 0 16,30 3-1-16,10 1-1 16,-62 2 0-16,-30 6-3 15,-61-6-32-15,-53 11-1 16,-26-8-1-16,-71 0-3 15</inkml:trace>
  <inkml:trace contextRef="#ctx0" brushRef="#br0" timeOffset="21701.2412">5028 860 68 0,'0'0'35'0,"0"0"-8"0,26 36 1 16,-3 16-21-16,-3 14 0 15,-1 14-6-15,2 17 0 16,-1 14-1-16,-6 9 0 15,7 22 0-15,-6 10-1 16,3 20 1-16,1 13 0 16,-1 24 1-16,2 18 0 15,1 19 0-15,-1 26 1 16,-8 17-1-16,10 19 1 15,-9 15 0-15,3 20-3 16,-4 64 4-16,-3-31-4 16,-5 18 4-16,-1 7-2 15,-2 15 2-15,-2 10 0 16,0 10 1-16,2 46 1 15,-1-54-2-15,9 55 1 0,5 7-3 16,6 54 2-16,0-38-3 16,2 12 0-16,3 41-1 15,-4-57 0-15,-3 23-3 16,-7 3 3-16,-3-5-3 15,-2-50 1-15,-3 27-1 16,1-21-1-16,10-71-1 16,3-26-30-16,26-44-2 15,9-71-5-15,26-61 3 16</inkml:trace>
  <inkml:trace contextRef="#ctx0" brushRef="#br0" timeOffset="27385.5663">14960 3074 48 0,'14'-15'32'16,"-14"15"0"-16,-18 23-1 16,-13 5-14-16,-15 18-15 15,-22 23-1-15,-17 18-1 16,-22 21 2-16,-16 21-1 15,-8 7 1-15,-3 9-2 16,10 2 2-16,17 2-2 16,26-5-2-16,38-6 1 0,42-10 0 15,39-9 0-15,41-6 2 16,36-3-1-16,30-4 1 15,21 6 0-15,12 3 2 16,-1 8 0-16,-13 16 1 16,-21 17-1-16,-35 18-1 15,-40 22 3-15,-48 24-3 16,-49 17 0-16,-50 25-1 15,-37 18 2-15,-44 11-3 16,-17 12 2-16,-12 2 0 16,1 3-2-16,23-15 1 15,28-9 1-15,39-24 1 16,45-16-2-16,57-26 1 15,59-24 0-15,54-28-2 0,52-24 1 16,50-18-1-16,33-9 2 16,30-6-3-16,15-3 1 15,-4 8-2-15,-23 12 0 16,-38 24 1-16,-47 19 2 15,-65 26-2-15,-62 29 0 16,-72 25 1-16,-63 27-1 16,-56 18 2-16,-40 19 1 15,-30 8-1-15,-8 2-2 16,4-7 1-16,22-17 0 15,26-27-1-15,48-32-3 16,56-29-14-16,49-64-22 16,71-49-1-16,51-66-3 0,60-65 2 15</inkml:trace>
  <inkml:trace contextRef="#ctx0" brushRef="#br0" timeOffset="28113.608">21984 2774 94 0,'-148'79'37'0,"-2"21"2"16,-12 19-4-16,7 18-38 16,16 35 1-16,19 18-1 15,21 17 1-15,27 10 0 16,30 4 3-16,45-1-3 0,46 3 2 15,42-8 0-15,47-4 3 16,32-3-1-16,28 4 1 16,9-1 1-16,-5 13-3 15,-27 15 4-15,-48 18-2 16,-48 22 1-16,-69 17-4 15,-62 18 3-15,-66 8 0 16,-39 5 0-16,-28 2 0 16,6-5-2-16,16-15 2 15,40-14-1-15,53-19-2 16,66-23 2-16,70-19-4 15,56-15 3-15,58-16-4 16,37-14 2-16,14-3-2 16,-6 1 3-16,-21 4-1 0,-43 20-1 15,-59 17 2-15,-74 17-1 16,-79 18 2-16,-78 23 1 15,-61 13-1-15,-37 9-3 16,-20-2 2-16,5-6-1 16,35-14-4-16,48-30-13 15,84-14-23-15,56-39-4 16,78-33 0-16,50-39-2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5T00:26:56.304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17419 1130 37 0,'-6'-47'29'16,"6"47"-7"-16,0 0 3 15,0 0-13-15,0 0-2 0,0 0-1 16,0 0-1-16,0 0-2 15,0 0-1-15,0 0-1 16,0 0 0-16,-71-16-3 16,72 49 0-16,-3 12 0 15,1 12-1-15,-4 11 1 16,1 17-1-16,-2 11-1 15,1 16 1-15,-2 4-1 16,-2 14 1-16,0 14-1 16,-3 18 2-16,-3 13-1 15,-1 14 1-15,-4 17 0 16,-2 13 1-16,1 17 0 0,-1 13 0 15,4 11-1 1,3 7 1-16,2 14-2 0,5 9 1 16,5 2-2-16,3 9 2 15,6 3-2-15,1 6 3 16,4 9-1-16,-1 8-2 15,-1 5 4-15,-4 61-3 16,-4-19 3-16,-7 17-3 16,-4 23 2-16,-7 28-2 15,-7 15 0-15,-6 60 0 16,1-29 2-16,-7-22-3 15,5 78 3-15,-1 34-3 16,7-28 2-16,3 8-3 16,4 7 1-16,7-5 0 15,3 24-5-15,7-12 3 16,2-51-5-16,4-52 0 15,-2-239-16-15,3 6-13 0,-1-32-3 16,2-4 2-16</inkml:trace>
  <inkml:trace contextRef="#ctx0" brushRef="#br0" timeOffset="645.0369">18893 1654 48 0,'-1'48'32'15,"-21"14"-7"-15,-15 27 2 16,-29 21-13-16,-7 29-5 16,-31 21-1-16,-16 33 0 15,-21 22-1-15,-16 29-1 0,-17 14-1 16,-6 12-1-16,0-6-1 15,6-10-4-15,21-21-5 16,19-45-29-16,35-35-2 16,34-50-1-16,40-47 1 15</inkml:trace>
  <inkml:trace contextRef="#ctx0" brushRef="#br0" timeOffset="940.0538">18982 4046 48 0,'-45'98'32'16,"-24"14"2"-16,-5 21-4 15,-33 6-17-15,-11 33-4 16,-28 15 1-16,-1 19-3 16,-19 10 1-16,2 8-4 15,-2-5 1-15,13-8-2 16,21-15-3-16,22-30-2 15,45-23-32-15,21-32 0 16,38-27-2-16,26-26 0 16</inkml:trace>
  <inkml:trace contextRef="#ctx0" brushRef="#br0" timeOffset="1240.071">19066 6545 50 0,'27'58'31'0,"-24"19"-2"16,-24 9 3-16,-23 9-27 16,-10 17 0-16,-25 11 1 15,-8 22 1-15,-26 7 2 16,-10 22-3-16,-21 6 0 15,-3 17-1-15,-7 6 0 16,-1 8-1-16,-2-7 0 0,15-4-2 16,12-17-1-16,25-17-2 15,25-21-2-15,18-33-12 16,35-17-22-16,17-31 2 15,35-23-2-15,15-23 1 16</inkml:trace>
  <inkml:trace contextRef="#ctx0" brushRef="#br0" timeOffset="1523.0872">19374 9053 39 0,'-44'113'31'0,"-34"17"2"0,-22 19-1 16,-23 21-12-16,-20 3-14 16,-8 22 1-16,-21-3-4 15,-3 15 1-15,-5-5-3 16,1 2 1-16,-3-11-2 15,13-1 3-15,8-16-3 16,19-10-2-16,23-16 1 16,20-17-3-16,36-17-29 15,19-27-2-15,34-19 0 16,21-29-3-16</inkml:trace>
  <inkml:trace contextRef="#ctx0" brushRef="#br0" timeOffset="1818.104">19155 11553 54 0,'-2'73'33'15,"-33"17"0"-15,-30 18 0 16,-26 13-28-16,-21 16-2 15,-23 8-1-15,-9 22-2 16,-18 5 3-16,-7 11-1 16,-9 9 0-16,0 5-1 15,-4-1-1-15,8 1 1 16,11-2-2-16,17-12 1 15,18-18-3-15,20-18 1 16,36-22-9-16,19-34-23 0,37-23-1 16,23-28-1-16,26-24 0 15</inkml:trace>
  <inkml:trace contextRef="#ctx0" brushRef="#br1" timeOffset="7737.4426">10296 1516 28 0,'10'2'24'0,"-10"-2"3"16,0 0-1-16,14 8-20 15,-14-8-2-15,14 9 0 16,-14-9 1-16,17 13-1 16,-17-13 1-16,15 13-1 15,-15-13 0-15,20 18 0 16,-20-18 0-16,23 25-3 15,-12-12 2-15,2 3-3 16,4 3 2-16,0 2-2 16,2 0 0-16,0 3 0 15,2 3 0-15,2-1 1 16,2 5-1-16,1 4 0 15,2 0 1-15,1 3-1 0,1 2 0 16,5 1 0-16,1 1 1 16,1 3-1-16,0 0 0 15,5 3 1-15,3 1-1 16,0 2 1-16,5 2-1 15,2-2 2-15,2 1-2 16,8 4 1-16,0 3 0 16,4 1 0-16,0-1-1 15,3 4 2-15,0 0-2 16,3 3 1-16,-5 2 1 15,6 3-1-15,-1-3-1 16,3 2 0-16,2-1 1 16,6 0-1-16,-2 3 1 0,3-2-1 15,6 1 0-15,-1 2 0 16,-1 1 1-16,5 4 0 15,-2 1-1-15,2 1 0 16,1 1 0-16,-1 4 0 16,-1-2-1-16,2 5 1 15,-2-1 0-15,0-2-1 16,-1 0 1-16,0-1 0 15,2 2 2-15,-4-2-2 16,1 0 1-16,0 0 0 16,1-1 0-16,-1 1 0 15,0 0 0-15,1-4-1 16,1 4 0-16,-3-4 3 15,0-5-2-15,-1-1 0 16,-2-6 1-16,-2-1-2 16,-4 1 2-16,3-3-1 0,-2-2 0 15,1 0-2-15,-4 1 1 16,-1-3 0-16,1 0 0 15,-8-1 0-15,2-1 0 16,-6-2 2-16,-4-5-2 16,-1 1 1-16,0-3-1 15,1-1 2-15,2-4-2 16,-3 1 2-16,0-3-2 15,-2-3 0-15,1 0 0 16,-3-3 1-16,-4 1-1 16,-6-4 0-16,1 1 1 15,-6-3-1-15,2-1 0 0,-3 0 0 16,0-2 0-16,-6-2 1 15,5-4-1-15,-4 0 0 16,0-4 0-16,-2 3 0 16,1-1 0-16,-4-2-1 15,-3-1 1-15,4-1-1 16,-6-1 1-16,-1 2-1 15,-3 0 1-15,0-1-1 16,-3 3 1-16,0 1 1 16,0 2-1-16,1 0 0 15,-1 0 0-15,-1 0 0 16,4-2 0-16,-1-6 0 15,-1-1-1-15,-2-9-3 16,7 4-31-16,-13-8 1 16,1 1-2-16,-13-2-1 0</inkml:trace>
  <inkml:trace contextRef="#ctx0" brushRef="#br1" timeOffset="8678.4964">13277 5168 37 0,'-4'-11'29'0,"-1"-2"0"16,5 13 0-16,13-10-22 15,-13 10-2-15,26-8-1 16,-6 10-1-16,9 8 0 16,4 7-1-16,5 4 1 15,5 7-2-15,9 7 1 16,0 3-1-16,5 6 1 15,-1-2 0-15,3 2 1 16,1 0-1-16,-1-5 4 16,-4-8-4-16,1-5 2 15,-4-17-1-15,4-7-1 16,-9-12 1-16,1-6-2 0,-8-17 1 15,-4-8-2-15,-9-15 2 16,-8-13-3-16,-4-11 1 16,-10-10 3-16,-6-16-3 15,-6-3 1-15,-5-7-1 16,-6 4 1-16,-1 7-1 15,-2 14 0-15,1 19-4 16,-5 12-31-16,16 27 0 16,-1 8-2-16,10 25 0 15</inkml:trace>
  <inkml:trace contextRef="#ctx0" brushRef="#br1" timeOffset="10023.5734">17250 7501 0 0,'0'0'18'0,"12"-12"-2"15,-12 12-2-15,11-10-2 0,-11 10 0 16,11-8-3-16,-11 8 1 16,0 0-1-16,7-18 0 15,-7 18 0-15,0 0-1 16,0 0 0-16,0 0 0 15,-11-4-1-15,-1 3-1 16,12 1-2-16,-15 8-1 16,15-8-1-16,-19 11 0 15,19-11-1-15,-16 12 0 16,5-1 1-16,-4-1-2 15,0 4 1-15,-4 4-1 16,-5 5 0-16,-9 9 0 16,-8 6 1-16,-8 5-1 15,-10 8 1-15,-10 5 0 16,-9 3-1-16,-8 4 2 15,-2 1-2-15,-7 1 2 0,-1 1-1 16,-5-2 1-16,-1 5-1 16,-6-3 0-16,4 1 0 15,-5 0 1-15,-3 2-1 16,2 0 1-16,-5 2-2 15,-7-2 1-15,4 5-1 16,-1-3 1-16,-1 5-1 16,-3 3-1-16,0-1 1 15,-3 3 0-15,-3 1-1 16,2 2 1-16,2 2 1 15,-3 2-1-15,-6 3 2 16,2 1-2-16,-2-1 1 16,2 6-2-16,4-3 2 0,-4 1-2 15,0 1 2-15,3-4-2 16,4-2 1-16,7-4-1 15,4-2 2-15,3-7-2 16,2-3 1-16,4-7 0 16,6-5-2-16,3-3 2 15,1-5-2-15,4-2 2 16,4-3-1-16,-4-4 1 15,10-1-1-15,1-2 2 16,5-4-1-16,4-5 1 16,4 0-1-16,7-3 0 15,8-7 0-15,4-3 0 16,8-6-1-16,10 0 1 15,3-7-1-15,12-1 0 0,1-4-1 16,14-2-1-16,-11-5-10 16,11 5-22-16,0 0-1 15,5-16-1-15,-1 5 0 16</inkml:trace>
  <inkml:trace contextRef="#ctx0" brushRef="#br1" timeOffset="10805.6181">11539 11279 4 0,'0'0'23'16,"9"14"-2"-16,-9-14-2 15,0 11-19-15,0-11-2 16,0 0-1-16,0 0 1 15,0 0 0-15,0 0 1 0,0 0 2 16,0-12 2-16,0 12 2 16,0 0 1-16,-19-17 2 15,19 17 1-15,-24-1 0 16,15 7 0-16,-14-6 0 15,5 12-1-15,-12-5 0 16,2 10 0-16,-11-6-1 16,2 9-1-16,-13-2-1 15,5 9 0-15,-15-1-1 16,4 7 0-16,-3-2-1 15,3 2 0-15,3-3-1 16,9-1 0-16,13-5-4 16,5-14-26-16,26-10-6 0,0 0-3 15,14-4 1-15</inkml:trace>
  <inkml:trace contextRef="#ctx0" brushRef="#br1" timeOffset="11389.6515">13091 9852 78 0,'-2'29'37'0,"-9"4"-1"16,-10 1 0-16,-8 13-36 16,0 3-1-16,-1 8 2 15,0 5-2-15,-5 7 3 16,1 7-2-16,0-1 3 15,5-2-2-15,10-8 3 16,10-11-1-16,21-15 0 16,17-22-1-16,21-18 0 15,20-25 0-15,18-11-2 16,17-10 0-16,15-9-4 15,16 3-33-15,-8 2 0 16,1 11-2-16,-8 8 0 16</inkml:trace>
  <inkml:trace contextRef="#ctx0" brushRef="#br1" timeOffset="12419.7104">15599 8734 53 0,'4'-13'34'0,"1"1"-1"15,-4-1-2-15,-1 13-22 16,0-20-3-16,0 20 0 0,0 0-3 15,0 0 0-15,-16 6-1 16,9 9 0-16,0 6 1 16,0 9-1-16,1 3 0 15,5 17 0-15,-3 5 1 16,8 14 0-16,2 5-1 15,6 11-1-15,6 7 1 16,11 1 1-16,12 2-1 16,11-2 0-16,17-9-1 15,16-7 1-15,12-14-1 16,15-15 3-16,18-16-4 15,7-19-2-15,11-7-19 16,-10-27-15-16,-2-9-2 16,-15-14 0-16,-11-2-1 0</inkml:trace>
  <inkml:trace contextRef="#ctx0" brushRef="#br1" timeOffset="12974.7422">15434 10507 58 0,'7'-20'37'0,"-1"6"-2"0,-6 14 0 15,0 0-24-15,3 37-4 16,-12 0-3-16,5 16 1 16,-9 6-2-16,8 4-1 15,1-2 0-15,9-7-2 16,12-11 1-16,13-18-2 15,18-20 2-15,18-19-3 16,20-10-16-16,1-27-18 16,8-7 0-16,-9-14-1 15,-2 3-1-15</inkml:trace>
  <inkml:trace contextRef="#ctx0" brushRef="#br1" timeOffset="13142.7518">15862 10528 87 0,'-62'98'35'0,"3"3"2"15,16 5-2-15,12-13-34 16,21-10-3-16,19-14-3 16,14-25-32-16,29-15 0 15,8-22 0-15,16-15-1 16</inkml:trace>
  <inkml:trace contextRef="#ctx0" brushRef="#br1" timeOffset="13411.7671">16258 10669 82 0,'-49'28'40'16,"2"0"-2"-16,11 10 0 16,2-1-32-16,18-1-5 15,11-5 0-15,15-3-2 16,15-5 1-16,9 0-2 15,9-4 1-15,1-1 0 16,-2 3 1-16,-4 3 0 16,-9 4-1-16,-11 4 1 15,-13 2-2-15,-10-1 0 16,-4 3-16-16,-14-21-20 15,6-6 0-15,-6-21-1 16,8-9 0-16</inkml:trace>
  <inkml:trace contextRef="#ctx0" brushRef="#br1" timeOffset="13815.7903">16253 10554 85 0,'-14'-2'36'15,"14"2"0"-15,0 0-1 16,0 0-35-16,27 3-2 16,3-17-3-16,13-1-1 15,0-10-2-15,14 5-2 16,-9-11 1-16,9 12 0 15,-14-6 3-15,-1 9 3 16,-13 7 3-16,-16 6 4 16,-8 14 3-16,-22 3 2 15,3 18 3-15,-21-1 0 0,12 17 0 16,-11-3-3-16,13 13-1 15,2-8-1-15,12 2-1 16,13-13-2-16,16-7 0 16,11-12-2-16,10-16 0 15,7-11-1-15,1-11 0 16,-5-12-1-16,-3-5 1 15,-12-7-2-15,-17-1 0 16,-16 1-1-16,-18-1-3 16,-11 16-7-16,-22-12-21 15,7 22-6-15,-9-9-1 16,6 10-2-16</inkml:trace>
  <inkml:trace contextRef="#ctx0" brushRef="#br1" timeOffset="14561.8329">15232 5797 48 0,'-36'21'33'16,"6"-8"0"-16,10-11-1 16,20-2-14-16,0-27-7 15,29 1-1-15,3-21-5 16,16-6-2-16,15-11 0 15,16-3-1-15,10-7 1 16,18 1-3-16,8 0 3 16,9 8-3-16,1 10 3 15,8 14-1-15,2 11 0 16,1 14 0-16,-9 9-1 0,-6 9 0 15,-9 7-1-15,-7 6 1 16,-8 5-2-16,-6 5 1 16,-14 2 0-16,-7 7 0 15,-7 6-1-15,-6 3 0 16,-11 8-3-16,-8-11-10 15,-1 11-23-15,-16-17 1 16,1-7-4-16,-7-19 1 16</inkml:trace>
  <inkml:trace contextRef="#ctx0" brushRef="#br1" timeOffset="15017.859">15255 4242 70 0,'0'0'38'0,"12"4"-2"15,-25 7 3-15,0 24-27 16,-18 0-5-16,3 11-1 15,1 2-3-15,7 8 1 16,8-9-2-16,16-1 0 16,19-13-1-16,18-12 0 15,18-19-2-15,15-15-3 16,17-10-6-16,-2-24-26 15,16-2-2-15,-10-18 0 16,-3 5 1-16</inkml:trace>
  <inkml:trace contextRef="#ctx0" brushRef="#br1" timeOffset="15199.8694">15606 4304 92 0,'-55'88'36'15,"16"9"0"-15,10-13 0 16,21-3-33-16,15-15-2 15,21-20-4-15,26-9-10 16,7-30-24-16,22-16 1 16,1-24-2-16,9-4 2 15</inkml:trace>
  <inkml:trace contextRef="#ctx0" brushRef="#br1" timeOffset="15497.8865">16105 4219 96 0,'-34'28'37'15,"-3"-5"1"-15,13 7-2 16,1-5-33-16,22-3-1 16,11-5 1-16,17-1-1 15,8-7 0-15,12 2-1 16,5 0 0-16,4 4 1 15,-9 3-1-15,-4 5-1 16,-13 4 1-16,-11 10-1 16,-17 5 0-16,-14 2 1 15,-11 2-1-15,-7-6 0 16,0-8-1-16,-6-11-3 0,12-3-12 15,-3-30-22-15,18-6 0 16,4-23-1-16,18-7-2 16</inkml:trace>
  <inkml:trace contextRef="#ctx0" brushRef="#br1" timeOffset="15664.896">16223 4144 94 0,'-16'7'39'15,"9"11"1"-15,7-18-2 16,0 0-27-16,23 0-10 15,5-14-3-15,10 0-3 16,4-19-30-16,15 7-2 16,-1-12-1-16,10 3-1 15</inkml:trace>
  <inkml:trace contextRef="#ctx0" brushRef="#br1" timeOffset="15971.9136">16746 3819 99 0,'-36'37'39'0,"7"17"1"15,-7-5-2-15,8 11-32 16,8-4-1-16,18 0-1 16,9-13 0-16,14-9-2 15,15-18 1-15,7-11-2 16,9-17 1-16,2-14-2 15,-5-15 1-15,-4-6 0 0,-16-8 0 16,-7-4-2-16,-17 3-1 16,-15 3-1-16,-8 12-1 15,-15 5 0-15,-3 18-2 16,-9 10 0-16,2 19-1 15,-5-3-11-15,23 22-19 16,2-10 0-16,26 6 1 16,7-13-1-16</inkml:trace>
  <inkml:trace contextRef="#ctx0" brushRef="#br1" timeOffset="19952.1412">12769 2277 62 0,'3'-24'35'15,"-17"7"-1"-15,-10 18 0 16,-20 9-22-16,-9 20-9 15,-10 10 0-15,-3 10 1 0,-1 5-1 16,1 7 0-16,9-4 0 16,17 0 0-16,14-10-2 15,20-11 1-15,20-11-1 16,15-5-1-16,21-12 0 15,9 3 1-15,9-3-1 16,4 1 1-16,-8 6-1 16,-7 7 1-16,-17 13 0 15,-13 7 0-15,-20 9-1 16,-16 5 2-16,-20-4-1 15,-11-3 1-15,-5-11 0 16,-1-13 0-16,2-25 0 16,9-17-1-16,9-24 1 15,15-18-2-15,14-20 1 0,14-11-3 16,12-7 1-16,8-5-3 15,12 22-9-15,0-11-26 16,8 24 2-16,-11 3-3 16,4 21 1-16</inkml:trace>
  <inkml:trace contextRef="#ctx0" brushRef="#br1" timeOffset="20500.1726">13206 2460 85 0,'-14'24'38'16,"0"-13"-1"-16,4 14 2 0,-5-5-33 15,6 8-3-15,-5 3 1 16,0 7 0-16,0-1-2 15,4 2 2-15,-4-6-3 16,5-6 1-16,4-6-1 16,3-7 0-16,2-14-1 15,11-16 0-15,5-8 1 16,2-8-2-16,1-9 1 15,5-4-1-15,-6-2 2 16,4 2-2-16,-6 7 1 16,-6 6-1-16,-1 12 2 15,-2 9-1-15,-7 11 1 0,0 0-1 16,1 21 1-1,0-4-1-15,4 1 0 0,4-4 1 16,4-4 0-16,6-8-1 16,5-6 1-16,5-13-1 15,8-6 1-15,-3-4 0 16,5-6 0-16,-5 1-1 15,-3 3 1-15,-5 6-1 16,-2 9 1-16,-10 12-1 16,-5 15 0-16,-8 11 0 15,-4 15-1-15,-3 4 2 16,-1 8-3-16,-4-1 1 15,10 1-4-15,-3-21-8 16,22 1-25-16,-2-28-2 16,25-6 1-16,-1-28-3 0</inkml:trace>
  <inkml:trace contextRef="#ctx0" brushRef="#br1" timeOffset="20707.1844">14301 1808 78 0,'-19'47'38'0,"-16"19"0"15,-4 34-1-15,-23 9-23 16,0 22-10-16,-4 1-2 16,5 2-1-16,9-10-2 15,6-25-15-15,27-8-21 16,9-38 2-16,28-18-3 15,16-37 0-15</inkml:trace>
  <inkml:trace contextRef="#ctx0" brushRef="#br1" timeOffset="20974.1997">14457 2276 96 0,'-17'8'40'16,"-22"11"-1"-16,1 20 0 16,-9 3-35-16,8 1 0 15,9 0-2-15,13-8 1 16,13-10-2-16,18-9 0 15,17-9 0-15,11-2-1 16,7-4 1-16,-2 3 0 16,-3 5 0-16,-7 4 1 15,-12 9-1-15,-12 8 0 0,-16 7 0 16,-13 5 0-16,-16 0 0 15,-7 0-3-15,-3 5-6 16,-7-16-30-16,7 3-3 16,0-19 0-16,14 1-2 15</inkml:trace>
  <inkml:trace contextRef="#ctx0" brushRef="#br1" timeOffset="21837.2491">12845 11070 64 0,'-40'-4'38'0,"-2"8"-2"15,-8 8 1-15,-4 7-32 16,3 4-2-16,7 7 0 16,8 2-1-16,10 4 1 15,11-1-2-15,18 3 1 16,9-6-1-16,17 2 0 15,14-5 0-15,9-2 0 16,10 1 0-16,3-3 0 16,-4 3 0-16,-1 0 0 15,-12-1 0-15,-11 6 1 16,-20 0-1-16,-16-1-1 15,-18 1 0-15,-17-6 0 0,-10-5 1 16,-8-7-3-16,-3-14 3 16,-1-14-1-16,8-19 0 15,10-16 1-15,13-19-1 16,15-14 0-16,17-7 0 15,14-8 0-15,14 6 0 16,10 5-5-16,17 15-24 16,-6 6-10-16,6 22 0 15,-8 12 0-15</inkml:trace>
  <inkml:trace contextRef="#ctx0" brushRef="#br1" timeOffset="22415.2821">13380 11186 73 0,'0'0'38'16,"0"0"0"-16,-8 21 1 15,-11-1-34-15,6 12-1 16,-3 8-1-16,-2 7 0 16,-4 4 0-16,4 3 1 15,0-7-2-15,3-3 1 16,5-11-2-16,6-6 1 15,7-14-1-15,6-12-1 16,6-14 0-16,6-11-1 16,2-11 1-16,3-9-2 0,-2-3 2 15,-2-5-1-15,-4 4 1 16,-4 5 0-16,-4 7 1 15,-5 11-1-15,-3 10 1 16,-2 15-1-16,0 0 1 16,-7 13-1-16,5 3 1 15,5 0-1-15,5-2 1 16,6-5-1-16,8-7 1 15,9-6-1-15,7-8 1 16,5-6 0-16,1-5 0 16,2 0 0-16,-1 1 0 15,-8 2 0-15,-10 5 0 0,-5 12 0 16,-8 8-1-16,-9 10 1 15,-7 12-1-15,-6 9 0 16,-4 6 0-16,0 3-1 16,5 4-1-16,0-9-2 15,13-2-6-15,-3-21-29 16,22-7-2-16,3-30 0 15,24-9-1-15</inkml:trace>
  <inkml:trace contextRef="#ctx0" brushRef="#br1" timeOffset="22603.2929">14444 10652 95 0,'-37'43'38'0,"-3"29"1"0,-18 12-2 15,-2 15-34-15,3 4-2 16,10 0-1-16,6-7-2 15,8-13-7-15,27-6-30 16,1-20 0-16,19-11 0 16,13-27-2-16</inkml:trace>
  <inkml:trace contextRef="#ctx0" brushRef="#br1" timeOffset="22895.3096">14560 11044 81 0,'-22'15'40'0,"-14"5"0"15,4 13-1-15,-5-3-35 0,13 1 0 16,10-6-1-16,12-2 0 16,9-8-1-16,15-7 0 15,8-5-1-15,5-1 0 16,1 0 0-16,-5 5 0 15,-8 10 0-15,-11 9 0 16,-14 11 0-16,-15 5 1 16,-11 7-1-16,-11 0 2 15,-2 0-3-15,0-9-1 16,9 2-19-16,-4-27-23 15,19-12 2-15,8-21-4 16,20-10 2-16</inkml:trace>
  <inkml:trace contextRef="#ctx0" brushRef="#br1" timeOffset="26748.53">10925 11545 22 0,'0'0'28'0,"0"0"2"15,2-14-6-15,-2 14-14 16,0 0 0-16,12-8 0 16,-12 8-1-16,2-11-2 15,-2 11-1-15,0 0-2 16,0 0-1-16,-15 2 0 0,0 9-1 15,-4 4 1-15,-6 5-1 16,-7 8 1-16,-8 3-1 16,-4 6-1-16,-7-1 2 15,0 2-2-15,-4-2 1 16,4-1-1-16,3-6 0 15,6-5-3-15,11-10 1 16,7-13-6-16,24-1-29 16,-5-9 1-16,22-7-3 15,9-6 1-15</inkml:trace>
  <inkml:trace contextRef="#ctx0" brushRef="#br2" timeOffset="31937.8268">1487 1136 72 0,'0'0'35'15,"28"-20"-2"-15,-28 20 1 16,0 0-29-16,-19 20-1 0,3 3 0 15,-5 10 0-15,-13 9 0 16,-8 9 0-16,-8 11 0 16,-3 5-1-16,-10 3 2 15,3 2-4-15,2-7 2 16,12-6-3-16,7-9 2 15,23-10-2-15,17-8 1 16,23-10-1-16,18-7 0 16,21-6 0-16,13-6 0 15,14-2 0-15,6-2 1 16,2-4-1-16,-2-1 0 15,-5-2 0-15,-7-2 0 16,-11-3 1-16,-8 1-1 16,-12-6 0-16,-12-4 1 15,-16-6 0-15,-12-4-2 0,-13-7 2 16,-17 0-2-16,-14-9 2 15,-19-1-1-15,-15 0 1 16,-10 0-1-16,-5 4 0 16,-4 7 1-16,11 0-2 15,13 3-2-15,60 35-4 16,0 0-30-16,-43-53-1 15,43 53 1-15,2-38-3 16</inkml:trace>
  <inkml:trace contextRef="#ctx0" brushRef="#br2" timeOffset="32445.8558">2184 1266 90 0,'11'-29'37'15,"-11"29"1"-15,0 0 2 16,0 0-37-16,64-50 1 16,-64 50-1-16,34-20 1 15,16 13-2-15,-8 9 0 0,-2 16 0 16,-12 16-2-16,-7 15 0 15,-13 7 1-15,-3 12-1 16,-11-2 0-16,6 0 0 16,7-14 1-16,8-14-1 15,10-18 1-15,11-17 1 16,8-19 0-16,3-13 0 15,0-16 0-15,-2-11 0 16,-8-7 0-16,-3 0 0 16,-34 63 0-16,26-65-1 15,-26 65 1-15,10-61-1 16,-10 61 1-16,10-50-3 15,-10 50 1-15,0 0-3 16,7-62-9-16,-7 62-28 0,21-17-1 16,7 12 1-16,8 9-4 15</inkml:trace>
  <inkml:trace contextRef="#ctx0" brushRef="#br2" timeOffset="32662.8682">3341 1137 104 0,'0'0'41'16,"0"0"-1"-16,0 0 1 16,0 0-39-16,0 0 0 15,0 0-1-15,0 0-1 16,68-33-2-16,-68 33-5 0,0 0-31 15,77-7-3-15,-41 14 3 16,-7 11-2-16</inkml:trace>
  <inkml:trace contextRef="#ctx0" brushRef="#br2" timeOffset="32778.8749">3299 1432 103 0,'-22'21'38'16,"7"-10"1"-16,15-11 0 16,33-9-34-16,8-9-6 15,19-11-34-15,2-4-3 16,17-1 0-16,4-4-2 15</inkml:trace>
  <inkml:trace contextRef="#ctx0" brushRef="#br2" timeOffset="33445.913">3942 1182 92 0,'0'0'39'0,"12"-45"-2"16,-12 45 2-16,0 0-36 16,0 0 0-16,53-54-1 15,-53 54 1-15,0 0-1 16,58-37 0-16,-58 37 0 15,0 0 0-15,66-21-1 16,-46 22-1-16,17 13 1 16,-12 15-1-16,-6 21 0 15,-16 10-1-15,-4 11 1 0,-4 6-1 16,5 3 0-16,3-13 0 15,13-5 1-15,7-15 0 16,15-9 0-16,9-17 1 16,10-15 0-16,8-19 1 15,2-11 2-15,-1-15-2 16,-4-11 2-16,-7-10-2 15,-11-7 2-15,-44 67-2 16,33-70-1-16,-33 70 2 16,11-83-4-16,-11 83 2 15,3-82-3-15,-3 82 2 16,-12-82-1-16,12 82-1 15,-12-69-3-15,12 69-7 16,-10-58-26-16,10 58-4 0,0 0 1 16,1-42-2-16</inkml:trace>
  <inkml:trace contextRef="#ctx0" brushRef="#br2" timeOffset="33764.9313">5477 1264 105 0,'-35'3'38'0,"-1"7"2"16,-7-1-3-16,4 5-32 0,0 5-1 15,7 9-1-15,0 8 0 16,7 11-2-16,2 9 0 16,6 10-1-16,2 6 0 15,3 3 0-15,4 1 0 16,2-3-3-16,3-8 2 15,3-11-4-15,4-6-4 16,-6-20-30-16,14-3-1 16,-12-25 0-16,14-2 0 15</inkml:trace>
  <inkml:trace contextRef="#ctx0" brushRef="#br2" timeOffset="33928.9407">4985 1719 107 0,'-18'-16'39'0,"18"16"0"16,17-18-1-16,11 7-33 15,15-5-4-15,14-5-1 16,18 3-13-16,0-12-23 16,13 8-3-16,-5-4 0 15,3 7-1-15</inkml:trace>
  <inkml:trace contextRef="#ctx0" brushRef="#br2" timeOffset="34132.9523">5880 1405 118 0,'-18'-3'41'16,"18"3"1"-16,0 0-2 15,8-23-39-15,12 12-1 16,9-3-5-16,22-1-32 15,-12-1-1-15,14 3-1 16,0 0-2-16</inkml:trace>
  <inkml:trace contextRef="#ctx0" brushRef="#br2" timeOffset="34715.9857">6395 1142 112 0,'0'0'37'15,"0"0"1"-15,50-59-7 16,-50 59-29-16,53-41-1 0,-53 41 1 16,59-38-1-16,-59 38 1 15,61-28 0-15,-61 28 0 16,55-14 0-16,-40 21-1 15,32 13 2-15,-17 20-2 16,-17 22 1-16,-16 12-1 16,1 4-1-16,-3-1 0 15,11-3 0-15,21-29 1 16,16-16 0-16,5-18 0 15,9-12 1-15,2-22 0 16,2-10 0-16,-61 33 0 16,60-54 0-16,-60 54 0 15,50-73-2-15,-50 73 0 16,39-80 0-16,-39 80 0 0,23-85 0 15,-23 85 0-15,17-78-5 16,-17 78-7-16,5-67-18 16,-5 67-12-16,17-47 2 15,-17 47-3-15,0 0 3 16</inkml:trace>
  <inkml:trace contextRef="#ctx0" brushRef="#br2" timeOffset="34912.9969">7657 1192 116 0,'-26'50'40'16,"-19"-2"1"-16,7 3-2 16,15-9-37-16,9-1 0 15,9-6-2-15,13-3-1 0,20-8-7 16,7-21-16-16,26-2-15 15,-4-15 0-15,16-7 0 16,-7-17-2-16</inkml:trace>
  <inkml:trace contextRef="#ctx0" brushRef="#br2" timeOffset="35056.0051">8005 1030 99 0,'0'0'42'0,"-35"-68"1"15,35 68-3-15,-38-53-20 16,38 53-58-16,-40-52-4 15,40 52 1-15,0 0-3 16</inkml:trace>
  <inkml:trace contextRef="#ctx0" brushRef="#br2" timeOffset="38448.1992">1633 2792 47 0,'21'-13'32'16,"-12"6"3"-16,-9 7-2 16,0 0-20-16,-15 27 5 15,-16-10-12-15,0 13 0 16,-15 3-2-16,0 17-1 15,-6 3 0-15,-3 9 0 16,-2 3-1-16,4 5-1 16,1-1 0-16,7 1 0 15,10-8 0-15,12-6 0 16,13-6 0-16,18-9-2 15,17-9 2-15,22-9 0 16,18-8-1-16,19-3 1 16,17-5-1-16,9-2 1 15,3-3-1-15,2 2 0 0,-11-2 0 16,-7 0 0-16,-21 1 0 15,-15-3 1-15,-19-7-1 16,-20-7 0-16,-18-12 0 16,-16-8 1-16,-16-15 0 15,-8-14 1-15,-10-14-2 16,-10-6 1-16,-4-4-1 15,-2 4 0-15,-1 9-1 16,5 9-3-16,19 21-30 16,-2 3-3-16,20 28 0 15,5-1-2-15</inkml:trace>
  <inkml:trace contextRef="#ctx0" brushRef="#br2" timeOffset="38925.2264">2350 3132 95 0,'5'-33'37'0,"16"1"2"16,2-5-3-16,11 7-34 15,2 3 0-15,4 7-1 16,-8 11 2-16,-4 11-1 0,-11 11-1 15,-7 20 0-15,-12 11 0 16,-10 10 0-16,-2 13 0 16,-1 4 0-16,1 1 0 15,6 1 0-15,10-13 0 16,10-9 0-16,13-19 1 15,10-12 0-15,10-19 0 16,3-13 0-16,0-17 0 16,1-10 0-16,-9-15 0 15,-2-4 0-15,-8-10-2 16,-7-1 1-16,-9 3-1 15,-3 5 0-15,-4 7-2 16,0 8-1-16,0 16-4 0,-2-2-28 16,14 25-5-16,-2-6 0 15,14 14-2-15</inkml:trace>
  <inkml:trace contextRef="#ctx0" brushRef="#br2" timeOffset="39111.2371">3349 3019 106 0,'-13'0'40'0,"13"0"0"16,17-12-1-16,11 2-37 15,22-4-3-15,8-5-5 16,14 13-30-16,-17-9-3 15,1 16 1-15,-24-2-2 0</inkml:trace>
  <inkml:trace contextRef="#ctx0" brushRef="#br2" timeOffset="39239.2444">3264 3312 114 0,'-44'40'40'0,"16"-23"0"16,38-2-3-16,36-12-48 16,15-19-25-16,47 2-5 15,22-17 0-15,27 3-3 16</inkml:trace>
  <inkml:trace contextRef="#ctx0" brushRef="#br2" timeOffset="41830.3926">5517 2515 53 0,'0'0'32'0,"-17"-5"-3"15,-1 18 4-15,-9 9-23 16,-5 20-4-16,-20 13-3 16,-10 23 1-16,-26 20-3 15,-22 23 1-15,-29 18 0 0,-17 22 0 16,-26 9 1-16,-10 10-1 15,-7-4 2-15,10-4-2 16,5-14 1-16,28-14-2 16,19-22 0-16,30-28-5 15,41-17-30-15,20-29-1 16,27-12-2-16,14-26 2 15</inkml:trace>
  <inkml:trace contextRef="#ctx0" brushRef="#br2" timeOffset="42370.4235">3964 3623 52 0,'0'0'33'0,"-13"-10"-1"15,13 10 1-15,-8 14-23 16,8-14-2-16,-6 30-1 15,-1-4-3-15,5 16 1 16,-10 6-1-16,-2 13 0 16,-10 5 0-16,1 7-1 15,-10-3 0-15,9 0 0 16,1-11 0-16,12-10-1 15,18-19 1-15,24-22-2 16,23-28 1-16,20-17-1 16,19-18-3-16,9-19-4 0,11 2-30 15,-6-9-2-15,-2 8-1 16,-19 6-1-16</inkml:trace>
  <inkml:trace contextRef="#ctx0" brushRef="#br2" timeOffset="43973.5152">4616 2415 68 0,'-30'-8'34'15,"-15"11"1"-15,-18 4-1 16,6 15-29-16,-16-1-1 16,11 7 2-16,0-2-2 15,20 4 0-15,8-4-2 16,21 3 1-16,21-2-1 15,20-2-1-15,21-1-1 16,17 3 0-16,4 3 0 16,9 4 1-16,-3 6-1 15,-12 2 0-15,-14 9 0 16,-23 4 0-16,-25 5 0 0,-23 1 1 15,-18-3-1-15,-14-5 1 16,-8-14 1-16,0-11 0 16,8-22 0-16,8-20 0 15,17-25 1-15,18-22-2 16,19-18 1-16,20-12-1 15,15-7-3-15,9-11-34 16,19 15-1-16,-4 2-2 16,7 23-1-16</inkml:trace>
  <inkml:trace contextRef="#ctx0" brushRef="#br2" timeOffset="45628.6098">5613 3113 94 0,'0'0'37'15,"34"4"2"-15,5-19-1 16,32-1-34-16,11-7 0 0,21 0 0 15,5-3-1-15,2 4-1 16,-3 4-1-16,-10 10 0 16,-12 9-1-16,-22 5-3 15,-19 16-4-15,-25-6-28 16,-1 14-3-16,-20-11 2 15,9 7-2-15</inkml:trace>
  <inkml:trace contextRef="#ctx0" brushRef="#br2" timeOffset="46678.6699">6966 2143 63 0,'0'0'33'0,"0"0"-1"15,0 0 0-15,6-15-24 16,-6 15-2-16,12 3-2 15,-1 5-1-15,-11-8 1 16,28 22-1-16,-11-9-1 16,8 9-1-16,-1 3 0 0,5 5 0 15,9 3-1-15,4 4 1 16,2 2-1-16,7 5 0 15,2 1 0-15,6 3 2 16,6 0-2-16,4 4 2 16,1 1-2-16,4 2 2 15,5 2-2-15,1 3 2 16,0 1-2-16,5 8 0 15,-2-2 0-15,0 1 0 16,2 3 0-16,2-1 0 16,-4 2 0-16,4-4 0 15,-1-3 1-15,1-3-1 16,0-4 1-16,-1-3-1 15,1 1 0-15,1-3 0 16,0-3 0-16,-5 0 1 0,0 0-1 16,-4-6 1-16,-7 1-2 15,-10-1 1-15,-7-5 0 16,-9-2 1-16,-8-4-2 15,-10-7-2-15,-5-2-3 16,-17-12-27-16,6 4-3 16,-12-16 0-16,0 0-2 15</inkml:trace>
  <inkml:trace contextRef="#ctx0" brushRef="#br2" timeOffset="47240.7021">8200 3496 58 0,'19'3'31'0,"-8"0"1"16,8 7-1-16,-2-5-24 15,12 14-1-15,6-4 0 16,10 5-2-16,2-2 0 16,7 4-1-16,2-6 1 15,7 1 0-15,-2-9-1 16,-1-2 1-16,-5-9-1 15,-5-3 1-15,-8-13-1 16,-8-5 0-16,-3-12-1 16,-15-7 0-16,-6-10-1 15,-9-5 1-15,-10-7-1 16,-5-2 0-16,-10 3 0 0,1 4 0 15,-5 5-2-15,2 7-3 16,12 19-30-16,-4-5-2 16,14 14-1-16,1 0-2 15</inkml:trace>
  <inkml:trace contextRef="#ctx0" brushRef="#br2" timeOffset="47843.7365">9630 2249 75 0,'0'-23'36'16,"-13"12"-1"-16,-27-1-1 0,-11 17-28 15,-18-1-1-15,-2 14-1 16,-5 3-1-16,2 7 0 16,11 5-2-16,12 3 1 15,19 3-1-15,18 5 0 16,24 0 0-16,17 6 0 15,16 1-1-15,8 2 1 16,3 0-1-16,-1 4 2 16,-4-5-2-16,-12 0 0 15,-14-3 1-15,-13-4-1 16,-17-5 0-16,-13-4 1 15,-9-9 0-15,-5-9-1 16,1-12 1-16,2-15 0 16,8-17 0-16,12-16-1 15,14-14 1-15,16-15-2 0,10-8 1 16,10-6-2-16,10 4-1 15,-3-5-10-15,9 22-24 16,-14 6-2-16,2 24 1 16,-14 10-2-16</inkml:trace>
  <inkml:trace contextRef="#ctx0" brushRef="#br2" timeOffset="48829.7929">1533 5492 56 0,'0'0'36'15,"17"-20"-2"-15,-17 20 1 16,5-15-25-16,-5 15-3 16,0 0-2-16,0 0 0 15,4 16-1-15,-9 2 0 16,-6 10 0-16,-6 9-1 15,-8 8 1-15,-7 12-1 16,-10 10 0-16,-8 11 0 16,-10 5 0-16,-3 2-1 15,0-5-1-15,6-5 1 16,7-12-2-16,15-9 1 0,19-18 0 15,19-17 0 1,24-15-1-16,21-11 1 0,19-10-1 16,14-5 1-16,13-1 0 15,5 1-1-15,4 7 1 16,-3 4-1-16,-8 11 0 15,-8 5 1-15,-6 4-1 16,-16 2 0-16,-10-2 0 16,-11-7 0-16,-11-13 1 15,-10-14-1-15,-11-14 0 16,-8-13 0-16,-12-11 1 15,-8-13 0-15,-12-14-2 16,-6-6 1-16,-8 2-2 16,-2 4 1-16,-4 9-2 15,1 11-1-15,9 18-4 16,-2 4-31-16,25 28 0 0,8 5 0 15,23 17-1-15</inkml:trace>
  <inkml:trace contextRef="#ctx0" brushRef="#br2" timeOffset="49461.8291">2387 5639 94 0,'0'0'36'0,"-14"-15"0"15,14 15-1-15,18-22-32 16,6 8-1-16,7-2 1 16,4 4 0-16,1 7-1 15,-1 5 0-15,-2 7 0 16,-3 15 0-16,-11 9 1 0,-9 12-2 15,-7 11 2-15,-8 10-2 16,-9 8 2-16,1 1-2 16,-3-2 1-16,7-7-1 15,9-12 0-15,8-11-1 16,12-20 1-16,10-19 0 15,14-21 0-15,4-15-1 16,1-16 2-16,0-11-2 16,-5-5 0-16,-9-2 1 15,-9-2-1-15,-8 8 0 16,-11 8 0-16,-6 10 0 15,-1 5 0-15,0 9 0 16,7 4 2-16,9 1-3 16,8 5 1-16,16-1-2 15,9 7-10-15,-6-14-16 0,16 15-13 16,-11-3-1-16,2 5-2 15,-10-1 1-15</inkml:trace>
  <inkml:trace contextRef="#ctx0" brushRef="#br2" timeOffset="52681.0132">3507 5705 96 0,'-3'-23'37'15,"12"11"1"-15,2-5-3 0,8 2-35 16,13 1 0-16,9-8-2 15,14 14-10-15,-1-11-26 16,6 9 2-16,-11 2-3 16,-7 9 2-16</inkml:trace>
  <inkml:trace contextRef="#ctx0" brushRef="#br2" timeOffset="52824.0214">3535 5996 105 0,'-21'11'39'0,"21"-11"1"16,26-20-2-16,15-8-37 15,37-2-36-15,5-5-4 16,14 0 0-16,0 1-3 0</inkml:trace>
  <inkml:trace contextRef="#ctx0" brushRef="#br2" timeOffset="54387.1108">5386 5063 57 0,'14'-12'34'16,"-14"12"-1"-16,0 0 1 16,11-5-29-16,-11 5-1 15,-6 16 1-15,-8 6-1 0,-7 21-1 16,-15 18-1-16,-19 22 1 15,-17 27-1-15,-23 27 0 16,-23 25 0-16,-19 17 0 16,-10 11 1-16,-7 0 1 15,2-5-1-15,8-13 0 16,13-15-4-16,19-30-3 15,31-22-30-15,10-29 0 16,24-19-2-16,10-24-2 16</inkml:trace>
  <inkml:trace contextRef="#ctx0" brushRef="#br2" timeOffset="54838.1366">3967 6603 69 0,'-1'-16'36'16,"1"16"-2"-16,1-22 3 15,-1 22-25-15,3-12-3 0,-3 12-1 16,-5 16-2-16,3 8-1 16,-9 10-2-16,1 12 0 15,-2 8-1-15,-2 9 1 16,-1-1-1-16,1 3 0 15,6-11-1-15,10-13 1 16,15-18-1-16,19-23 0 16,16-25 0-16,20-22-1 15,17-19-3-15,7-24-34 16,27 2-1-16,-7-11-2 15,2 5 0-15</inkml:trace>
  <inkml:trace contextRef="#ctx0" brushRef="#br2" timeOffset="55566.1782">4555 4724 78 0,'-31'9'39'16,"-5"-7"-2"-16,3 11 1 16,-9 5-35-16,5 5-1 15,0 8 2-15,2 8-3 0,-1 9 2 16,2 6-2-16,4 0 1 15,11-3-1-15,13-5 1 16,12-9-1-16,19-16-1 16,22-12 1-16,15-10 0 15,15-11-1-15,11-3 1 16,1 1-1-16,-7 5 0 15,-6 9 0-15,-18 13 0 16,-20 14 0-16,-22 13-1 16,-22 8 1-16,-19 5 0 15,-17 1 0-15,-8-4-1 16,-9-7 1-16,-1-9 0 15,-2-14 1-15,10-16-1 16,7-15 0-16,14-20 1 16,14-17-1-16,13-20 1 0,19-15-1 15,18-12-1-15,14-10 1 16,13-1-1-16,6-3 0 15,6 23-9-15,-10-1-27 16,1 25-2-16,-18 10 0 16,-8 26 0-16</inkml:trace>
  <inkml:trace contextRef="#ctx0" brushRef="#br2" timeOffset="55994.2027">5847 5152 80 0,'20'-3'39'15,"-20"3"-1"-15,8 22 0 16,-16 7-32-16,-1 13-2 15,-5 12-2-15,-5 14-1 16,1 9 2-16,-1 2-2 16,5 1 0-16,3-12-6 15,17 0-29-15,-2-22-2 16,12-9 0-16,2-27-1 15</inkml:trace>
  <inkml:trace contextRef="#ctx0" brushRef="#br2" timeOffset="56145.2114">5780 5495 96 0,'-16'-12'37'0,"1"0"2"16,15 12-1-16,18-4-34 16,16-3-5-16,30 5-34 15,1-9-4-15,21 6 0 16,5-5-2-16</inkml:trace>
  <inkml:trace contextRef="#ctx0" brushRef="#br2" timeOffset="57044.2628">6969 4924 35 0,'-24'-14'30'15,"1"5"4"-15,4-2-4 16,19 11-15-16,-21-12-6 15,21 12 0-15,0 0-4 0,0 0 0 16,14 7-2-16,2 2-1 16,7-1 1-16,5 4-4 15,2 4 4-15,6 2-4 16,2 5 3-16,6 5-2 15,5 5 2-15,-1 5-2 16,5 6 1-16,1 6 1 16,3 1-1-16,6 2 0 15,5 2 0-15,2-2 0 16,2 0 0-16,5 1 0 15,1 2-1-15,0-1 2 16,0 0 1-16,-2 3-1 16,-2 3 1-16,-3 6-1 15,-3 1 1-15,4 3-1 0,-6-3 1 16,1 2-3-16,-1-5 1 15,-1 1-2-15,2-7 2 16,-1-5 0-16,0-3 0 16,0-8 1-16,-3-3-2 15,2-5 2-15,-4-1-2 16,1-7 3-16,-10-2-4 15,-9-7-4-15,2 4-30 16,-20-12-3-16,-5 0 1 16,-20-10-1-16</inkml:trace>
  <inkml:trace contextRef="#ctx0" brushRef="#br2" timeOffset="57712.301">8644 5580 60 0,'-14'-1'36'0,"-9"-4"-1"16,-5 8 1-16,-10-16-27 15,-2 16-5-15,-11-10 2 16,1 7 0-16,-4-3-1 15,-2 2-2-15,-2-3 0 16,-1 3 0-16,-1-1-1 16,6 0 0-16,0 0-1 0,7 2 1 15,4 0-1-15,6 0-1 16,13 2 1-16,6-1-1 15,18-1 1-15,0 0-1 16,0 0 0-16,21 19 0 16,0-1 0-16,4 4 2 15,2 11 0-15,-5 7 0 16,-2 15 0-16,-7 9-1 15,-9 8 1-15,-3 1 0 16,-6 1 0-16,-1-2-2 16,-2-6-2-16,5-12 0 15,14-7-26-15,-2-25-11 16,21-8 1-16,-3-21-2 15,12-6 1-15</inkml:trace>
  <inkml:trace contextRef="#ctx0" brushRef="#br2" timeOffset="58788.3625">9452 4745 76 0,'-9'-19'38'0,"-6"7"-1"16,-17-4 0-16,-7 16-31 15,-8-6-3-15,-9 7 1 16,-2 4-1-16,-1 8 0 16,5 0-1-16,10 5 0 0,8 1 0 15,17 3-1-15,19 1 0 16,14 2-1-16,23-2 1 15,12 2-1-15,8 5 1 16,3 2-1-16,1 3 2 16,-4 5-2-16,-13 4 1 15,-9 3-1-15,-22 3 1 16,-18 2-1-16,-14-1 0 15,-13-5 0-15,-12-6 0 16,-2-9 0-16,-3-11 0 16,1-11 0-16,10-16 0 15,8-14 0-15,16-20 1 16,15-15-1-16,24-15-1 15,12-10 1-15,11-8-1 0,10 2 1 16,6 6-3-16,-4 1-6 16,3 29-28-16,-16 7-2 15,-8 22 0-15,-16 11-2 16</inkml:trace>
  <inkml:trace contextRef="#ctx0" brushRef="#br2" timeOffset="65694.7576">9087 8255 42 0,'7'-12'27'16,"-7"12"2"-16,5-14-1 16,-5 14-24-16,3-9 0 15,-3 9 1-15,0 0 0 16,2-13 1-16,-2 13 0 0,0 0 0 15,0 0-1 1,0 0 0-16,-7 15-1 0,7-15-2 16,-12 21 0-16,3-4-1 15,0 3 1-15,-7 5-2 16,0 4 1-16,-5 2-1 15,1 5 1-15,-7 3-1 16,-1 1 1-16,-6 3-1 16,1 2 0-16,-9 2 2 15,2 3-1-15,-6 2 1 16,-2 5-2-16,-8 3 2 15,-6 8-1-15,-4 4 1 16,-5 4-1-16,0 1-1 16,-9 8 1-16,4 2 1 15,-4 4 0-15,0-1-1 16,0 7 1-16,0-3 0 0,-1 3-1 15,0 1 1-15,-2 4 0 16,-3-3-3-16,0 1 2 16,-6 3-2-16,-5 2 1 15,-2-3-1-15,-7 6 1 16,-6-3-2-16,-5 2 0 15,-4 1 2-15,-4 2-1 16,0-5 1-16,2 1-1 16,10-8 2-16,6-1 0 15,9-7-1-15,11-8-1 16,19-14-2-16,13-21-7 15,29-4-28-15,12-24 0 16,14-19-2-16,28-6-1 0</inkml:trace>
  <inkml:trace contextRef="#ctx0" brushRef="#br2" timeOffset="66176.7851">7345 9939 32 0,'0'0'29'0,"-14"-12"2"16,10 0 0-16,4 12-17 15,2-24-2-15,-2 24-1 16,8-22 0-16,-8 22-2 16,0 0-2-16,17 11 0 15,-19 8-2-15,2 15-1 16,-9 11-2-16,0 15 1 15,-11 9-2-15,0 13 1 16,-3-3-1-16,-1 0 1 16,6-11 0-16,11-7 0 0,17-25 0 15,23-21 0-15,19-26 0 16,28-24-1-16,22-12-2 15,13-19-5-15,17 3-29 16,-8-9-5-16,2 12 2 16,-15 1-3-16</inkml:trace>
  <inkml:trace contextRef="#ctx0" brushRef="#br2" timeOffset="66669.8133">9301 9971 75 0,'-16'-39'39'15,"-13"-1"-3"-15,-12 11 1 16,-10 0-31-16,-6 16-1 16,-11 6 1-16,3 17-2 15,0 4 0-15,8 10-1 16,13 2-2-16,13 3 0 15,20 5 0-15,14 0-1 16,13 3 1-16,14 1-1 16,12 4-1-16,3 1 1 15,1 5 0-15,-3 4 0 16,-8 1-1-16,-11 1 2 0,-16 1-2 15,-11 2 1-15,-16-5 0 16,-8-3 1-16,-13-6-1 16,-4-12 1-16,0-10-1 15,6-14 1-15,8-20 0 16,15-21-1-16,17-16 0 15,17-18-1-15,15-15 2 16,17-10-1-16,11-6 0 16,4-1-3-16,9 17-32 15,-19 1-3-15,-5 22 0 16,-21 14 0-16</inkml:trace>
  <inkml:trace contextRef="#ctx0" brushRef="#br2" timeOffset="67862.8816">5800 11745 29 0,'14'-4'29'0,"-14"4"-6"16,0 0-2-16,15 2-4 15,-15-2-3-15,0 0-3 16,4-12-3-16,-4 12-1 16,0 0-2-16,0 0 1 15,0 0-2-15,0 0-1 16,-10 7 1-16,10-7-2 15,-19 3 0-15,9-3 0 16,-3-2 0-16,3-1-1 16,-3-7 0-16,4 3 2 15,-5-6-1-15,4 0 1 16,-7-3-2-16,1 0 0 0,-2-3 0 15,-2-3 0 1,-7-2 0-16,2-2-2 0,-7-6 1 16,3-3-1-16,-4-6 2 15,-3 0-1-15,-2-7 0 16,0 0 0-16,-5-3 1 15,0-2-1-15,-5 1 0 16,0-4-1-16,-6 2 2 16,1-3 1-16,-7 0-1 15,1-2 1-15,-6-5-2 16,1 2 2-16,-2-6-1 15,0 0 1-15,0 0-1 16,1-2-1-16,0-3 1 16,3 0-1-16,3 3 1 15,0-2 0-15,1 1 0 0,0-1-1 16,-4 1 1-16,4-2-1 15,2 2 1-15,-3 0-1 16,0-1 0-16,4 0 0 16,1 1 0-16,3 2 0 15,1-1 0-15,0 0 1 16,3 1-1-16,-1 0 0 15,2 0 0-15,-1 3 0 16,1 2 0-16,-3 2 0 16,0 2 0-16,0 5 0 15,-2 3-1-15,2 3 1 16,3 6-1-16,2 3 1 15,1 1-1-15,5 6 1 16,5 4 0-16,6 5 0 0,3 0 1 16,6 0-1-16,1 7 0 15,4-1 1-15,1 0-1 16,5 5 0-16,-1-1 1 15,2 3-1-15,-1 0 0 16,7 11 0-16,-8-12 0 16,8 12-1-16,0 0 0 15,-8-12-6-15,8 12-28 16,0 0-4-16,13 18 1 15,-13-18-2-15</inkml:trace>
  <inkml:trace contextRef="#ctx0" brushRef="#br2" timeOffset="68563.9217">3554 9328 69 0,'-5'-17'34'16,"5"17"1"-16,-2-14-1 15,2 14-26-15,2-11-1 16,-2 11-3-16,0 0 1 16,9-4-1-16,-9 4-1 15,7 19 0-15,-6 4-1 16,-5 13 1-16,-7 10 0 15,-4 14-1-15,-7 8 0 16,-2 6-1-16,-4-1 1 0,2-5-1 16,2-8 0-16,9-14 0 15,5-14 0-15,11-17 0 16,12-21 0-16,5-13-1 15,8-18 1-15,4-8 0 16,1-12 0-16,2-5-1 16,-1-6 1-16,0 1-1 15,-4 4 1-15,1 5 0 16,-4 10-1-16,-1 8 1 15,-2 12-1-15,0 11 0 16,0 17 1-16,6 9 0 16,2 12-1-16,7 7-2 15,8 14-5-15,3-9-30 16,20 12-2-16,3-15 1 0,17 9-3 15</inkml:trace>
  <inkml:trace contextRef="#ctx0" brushRef="#br2" timeOffset="69960.0015">6366 11600 45 0,'0'0'32'16,"-10"1"3"-16,10-1-2 15,31 1-23-15,3-8-3 16,25 5-1-16,15-6-1 15,26-1 0-15,11-2-2 16,20-2 0-16,11-4-1 16,15 0-2-16,2 0-3 15,-9-8-19-15,-4 10-13 16,-20 0-2-16,-12 5 0 0,-23-2 0 15</inkml:trace>
  <inkml:trace contextRef="#ctx0" brushRef="#br2" timeOffset="70313.0217">7132 10665 70 0,'10'-11'37'0,"9"9"0"15,19 15 1-15,4 6-34 16,16 19 1-16,6 6-1 16,4 15-2-16,-10 9 1 15,-3 8-3-15,-16 7 1 16,-17 2-2-16,-18-1-1 15,-15-6-2-15,-9 1-20 16,-11-20-13-16,-1-11 0 16,2-18-2-16,8-15 2 15</inkml:trace>
  <inkml:trace contextRef="#ctx0" brushRef="#br2" timeOffset="70585.0373">7839 10772 64 0,'-15'15'37'0,"-1"5"0"15,-8 0 0-15,2 5-30 16,1 2-2-16,13 2-2 15,8-4 2-15,19-3-2 16,10-11-1-16,22-7-4 16,12-8 1-16,9-13-4 15,15-2-31-15,-12-14 0 16,0 3-2-16,-18-10 2 0</inkml:trace>
  <inkml:trace contextRef="#ctx0" brushRef="#br2" timeOffset="70735.0459">8090 10730 85 0,'-41'44'36'0,"7"-1"0"16,11 5 0-16,-1-9-33 16,28-3-6-16,18-1-31 15,4-15-3-15,16-4 0 16,3-10-1-16</inkml:trace>
  <inkml:trace contextRef="#ctx0" brushRef="#br2" timeOffset="70997.0608">8348 10810 82 0,'-36'7'38'0,"11"5"0"15,4 0 0-15,21 4-33 16,0-6-1-16,16 6-1 15,6-4 0-15,8 6-2 16,3 2 1-16,-2 1-2 16,-5 3 1-16,-10 6-2 15,-10-2 1-15,-10 2-1 16,-9-2 1-16,-7-8-4 15,8 1-33-15,-11-21-2 16,23 0 0-16,-15-30-1 0</inkml:trace>
  <inkml:trace contextRef="#ctx0" brushRef="#br2" timeOffset="71140.069">8432 10695 95 0,'0'0'39'15,"19"11"1"-15,-1-8-6 16,1-10-69-16,12 6-4 15,-6-5 0-15,-4 4-1 16</inkml:trace>
  <inkml:trace contextRef="#ctx0" brushRef="#br2" timeOffset="71636.0974">4793 10790 58 0,'2'-17'38'0,"-18"4"-4"16,-12 16 2-16,-24 12-27 16,0 22-2-16,-18 9-2 15,0 20-2-15,-2 5 0 16,15 8-1-16,13 2-1 15,19 1-1-15,25-7-3 0,14-11-34 16,33-7 1-16,11-15-2 16,26-1 1-16</inkml:trace>
  <inkml:trace contextRef="#ctx0" brushRef="#br2" timeOffset="71905.1128">3953 11768 60 0,'-18'7'38'16,"29"4"-2"-16,25-11 3 15,31-5-30-15,23-8-4 16,32 1 1-16,21-5-3 16,16 3 2-16,4 4-9 15,-4-5-20-15,2 14-14 16,-20 1 0-16,-14 10-1 15</inkml:trace>
  <inkml:trace contextRef="#ctx0" brushRef="#br2" timeOffset="72839.1662">4815 11144 21 0,'2'-21'34'15,"-2"21"1"-15,-2-19-2 16,2 19-10-16,-18 5-7 16,14 14-5-16,-18-1-5 15,8 10 0-15,-5 1-3 16,3 4 1-16,0 1-1 15,12-3-1-15,4-7-1 16,14-4 0-16,15-11-3 16,5-17-7-16,15 1-28 15,1-16-1-15,12-1 0 0,-10-12 1 16</inkml:trace>
  <inkml:trace contextRef="#ctx0" brushRef="#br2" timeOffset="72989.1748">5007 11186 72 0,'-39'42'37'15,"-3"0"-1"-15,12 3 1 16,4-7-33-16,15-4-4 16,14 0-5-16,3-16-30 15,26-5 0-15,5-15-2 16,15-8 1-16</inkml:trace>
  <inkml:trace contextRef="#ctx0" brushRef="#br2" timeOffset="73236.1889">5168 11252 76 0,'-39'14'38'16,"9"5"-2"-16,3-9 2 16,13 4-35-16,14-14-1 15,11 18 0-15,12-8-1 16,9-1 1-16,3 1-1 15,1 4 0-15,-3 3 1 16,-8 5-1-16,-10 6-1 16,-13 1 0-16,-9 3-1 15,-8-7-3-15,2 5-32 16,-12-16-1-16,7-6 0 15,-1-18-2-15</inkml:trace>
  <inkml:trace contextRef="#ctx0" brushRef="#br2" timeOffset="73371.1966">5239 11144 85 0,'0'0'38'0,"19"-3"-3"16,4 3-34-16,-1-9-37 15,21 4-4-15,5-14 1 16</inkml:trace>
  <inkml:trace contextRef="#ctx0" brushRef="#br2" timeOffset="74167.2422">5258 11023 62 0,'7'-19'36'15,"9"-1"1"-15,6-11-2 16,15 1-29-16,8-8-3 0,12 0 2 16,4-3-2-16,1 2 0 15,3 2-2-15,-3 5-1 16,-5 2-1-16,-14 6-1 15,-5 5 0-15,-15 3-3 16,-4 11-1-16,-19 5-4 16,0 0-3-16,-12-5-6 15,5 15-5-15,-9-7-9 16,1 4 2-16,1-2 1 15</inkml:trace>
  <inkml:trace contextRef="#ctx0" brushRef="#br2" timeOffset="74347.2525">5853 10595 50 0,'14'4'33'15,"8"8"3"-15,-1 1-2 16,12 16-20-16,0-8-4 16,12 14-4-16,3 1-2 15,7 7-2-15,-2 6-3 16,1 3-6-16,3 10-28 15,-11 2-2-15,-6 5 0 16,-8-2 0-16</inkml:trace>
  <inkml:trace contextRef="#ctx0" brushRef="#br2" timeOffset="74505.2615">6672 11362 77 0,'5'-23'37'16,"-8"-5"-2"-16,2 10-3 15,-6-6-30-15,3-1-2 16,1 14-13-16,0-10-22 15,1 6-1-15,-2-1-1 16,1 4 0-16</inkml:trace>
  <inkml:trace contextRef="#ctx0" brushRef="#br2" timeOffset="76291.3637">9157 8074 27 0,'1'-13'17'16,"-1"13"-2"-16,0 0 0 16,-5-11-2-16,5 11-4 15,0 0-2-15,-10-15-1 16,10 15-2-16,0 0 0 15,0 0-1-15,-7-11 1 0,7 11 0 16,0 0 0-16,0 0-1 16,0 0-1-16,0 0 0 15,0 0 0-15,0 0 0 16,0 0-1-16,0 0 1 15,0 0 0-15,0 0 1 16,0 0 0-16,0 0 0 16,-13 0 0-16,13 0-1 15,0 0 1-15,-14 7-1 16,14-7-1-16,0 0 2 15,-14 5-2-15,14-5 0 16,0 0 0-16,-13 1 0 16,13-1 0-16,-19-1 0 15,4 0 1-15,-1 1-1 0,-7 0 0 16,-4 0 0-16,-3 0 0 15,-6 2 0-15,-2-2 0 16,-6 2-1-16,-7-1 1 16,-8 1-1-16,-10-1 1 15,-5 2 0-15,-9-2-1 16,-9 3 1-16,-9 1-1 16,-7 2 1-16,-9 1-1 15,-7 0 0-15,-4 1 0 16,-6 2-1-16,-8-3 1 15,-3 1 0-15,-6-2-1 16,-1-3 2-16,2 2-2 16,-3-2 1-16,-5-2 0 15,-2-1 0-15,-2 3 1 16,1-2-1-16,-6 2 0 0,-4 3 0 15,-3 0 1-15,4 5-1 16,-4-3 1-16,4 4 0 16,-2-3-1-16,3 5 1 15,10-6 0-15,4-2 0 16,3-2 0-16,4-1 0 15,10-2 0-15,7-1 0 16,4-5 0-16,1 2-1 16,-1 1 1-16,7 1-1 15,3 1 0-15,3 4 1 16,7-1-1-16,3 2 1 15,10 0-1-15,11-2 0 16,19-1-3-16,2-9-32 16,34-2-1-16,10-8 0 0,26-7-2 15</inkml:trace>
  <inkml:trace contextRef="#ctx0" brushRef="#br2" timeOffset="77197.4155">9267 8276 36 0,'10'-14'30'16,"2"0"3"-16,-5 2-1 15,7 9-21-15,-15-9-2 16,1 12-2-16,-18-3-1 16,0 9 0-16,-16-3-3 15,-6 7 1-15,-15-2-2 16,-6 5 0-16,-12-2-1 15,-12 3 1-15,-10-1-1 0,-9 2 0 16,-13 0 0-16,-8 0 0 16,-14 1 0-16,-12 0 0 15,-7 0-1-15,-9 0 1 16,-7-3-1-16,-3 0 1 15,-6-1 0-15,-1 0 0 16,-4-5-1-16,-1 2 1 16,0-2 0-16,-2 2 0 15,-1-1-1-15,-4 5 0 16,0-5 1-16,0 4-1 15,0-3 1-15,0-1 0 16,6-2 0-16,2 1 0 16,4-5 0-16,9-3 0 15,1-2 0-15,7-2 0 16,8-1 0-16,7 1 0 0,-1 1 0 15,2 0 0-15,10 3-1 16,3 2 1-16,10 0-1 16,9 3 0-16,13-3-1 15,9-9-10-15,29 4-26 16,13-9 0-16,23-5 0 15,16-8-3-15</inkml:trace>
  <inkml:trace contextRef="#ctx0" brushRef="#br2" timeOffset="77951.4586">6648 7730 70 0,'13'-12'35'0,"-4"3"0"15,-5-3-1-15,-4 0-33 0,-3 2-1 16,-2-1 0-16,5 11 0 16,-16-15 1-16,3 10 1 15,-1 5 0-15,-1 0 0 16,4 5 1-16,-5-1 0 15,4 7 0-15,-4-2 0 16,-4 6-1-16,2-1 0 16,-7 5 0-16,-3 2-1 15,-5 1 0-15,-9 4 0 16,-5 6 0-16,-11 4 0 15,-4 3-1-15,-8 2 1 16,-4 5-1-16,-6 3 1 16,3 3 0-16,2 0-1 0,2-2 1 15,6-2 0-15,10-7 0 16,14-3-1-16,14-3 1 15,14-9-1-15,16-5 1 16,13-5 0-16,14-4 0 16,15-5 0-16,8 2-1 15,4-1 1-15,2 3 0 16,1 3-1-16,1 4 1 15,-4 4-1-15,0 4 0 16,-2 3 2-16,2 8-2 16,2 0 2-16,-1-2-2 15,5-2 1-15,-1-2 0 16,1-6 0-16,-1 1-1 15,-3-8 0-15,-12-4-1 0,-5 0 1 16,-16-2-1-16,-6 7-2 16,-18-19-7-16,0 29-28 15,-13-18-2-15,0 1 0 16,-7-11-1-16</inkml:trace>
  <inkml:trace contextRef="#ctx0" brushRef="#br2" timeOffset="104691.9881">4970 7320 75 0,'12'-21'35'15,"-4"1"-1"-15,0 5 1 16,-3-1-30-16,-5 16-2 15,7-17 1-15,-7 17-1 16,2 14 1-16,-4 9-1 16,-5 12 0-16,0 11 0 15,-6 11-2-15,3 11 0 16,-7 2 0-16,6 6 0 15,-2-1-1-15,5-7-2 16,8-9-2-16,4-26-11 16,16-7-21-16,5-23-1 15,13-11 0-15,0-21-1 0</inkml:trace>
  <inkml:trace contextRef="#ctx0" brushRef="#br2" timeOffset="104919.0011">5327 7038 90 0,'0'0'37'16,"-8"15"0"-16,1 7 0 16,7 19-32-16,-2 1-2 15,2 12 0-15,1 5-1 16,1 9 0-16,-2 3-1 15,1-4-1-15,4-1-2 16,0-16-14-16,13-2-21 0,-3-16-1 16,15-9 1-16,-2-19-3 15</inkml:trace>
  <inkml:trace contextRef="#ctx0" brushRef="#br2" timeOffset="105228.0187">5745 7396 102 0,'0'0'40'0,"-19"3"1"16,19-3-2-16,-19-4-36 15,19 4-4-15,0 0-4 16,-14-10-31-16,14 10-4 16,14-7 1-16,0 5-2 15</inkml:trace>
  <inkml:trace contextRef="#ctx0" brushRef="#br2" timeOffset="106059.0663">5938 7091 79 0,'0'0'37'15,"27"-22"-3"-15,12 1 2 16,9-12-32-16,16-1-2 15,8-2 0-15,3 5-1 16,-3 2 1-16,-4 6-1 16,-14 13 0-16,-16 13-1 15,-24 12 0-15,-17 14 1 16,-22 9-1-16,-13 12 0 0,-17 3 2 15,-3 1-1-15,4-3 0 16,5-7 0-16,15-10 1 16,18-7-2-16,25-13 2 15,21-11-1-15,16-7 0 16,11-3-1-16,1 0 1 15,-3 4 0-15,-11 8 0 16,-15 10 1-16,-22 6-1 16,-21 14 0-16,-22 6 0 15,-15 6 0-15,-9 4-1 16,-3-10-4-16,14 3-32 15,1-17-3-15,17-9 1 16,17-18-3-16</inkml:trace>
  <inkml:trace contextRef="#ctx0" brushRef="#br2" timeOffset="133039.6095">9385 10344 81 0,'0'0'35'16,"0"0"-1"-16,11 25-8 16,-15-11-24-16,2 7 1 15,-5 1-1-15,2 4 2 16,-2-3-1-16,0 1-1 15,3-6 0-15,2-4 0 16,2-14 0-16,10 2-1 16,4-16 0-16,1-8 0 15,6-2 0-15,-1-5-1 16,0-4 1-16,0 4-1 15,-3-1 1-15,-3 7-1 0,-4 9 0 16,-10 14 1 0,9-12-1-16,-9 12 1 0,-4 15-1 15,2-3 1-15,-2 2-1 16,5-2 1-16,3 2 0 15,5-1-1-15,6-7 1 16,4 1 0-16,6-5 0 16,4-3-1-16,4-5 1 15,3 1-1-15,-4-5 1 16,-1-2-1-16,-3 1 1 15,-4-2-1-15,-7 4 1 16,-1 1-1-16,-16 8 1 16,0 0-1-16,0 0 1 15,0 0-1-15,-8 24 0 16,-2-2 0-16,5 6-1 15,0-2-2-15,11 10-11 0,-6-18-22 16,22 1 0-16,-1-20-2 16,18-10-1-16</inkml:trace>
  <inkml:trace contextRef="#ctx0" brushRef="#br2" timeOffset="133219.6198">10461 9839 94 0,'-18'45'38'15,"-18"10"-3"-15,1 21 3 16,-12 4-36-16,0 4-4 16,9 7-26-16,0-15-8 0,15-1-2 15,2-14 0 1</inkml:trace>
  <inkml:trace contextRef="#ctx0" brushRef="#br2" timeOffset="133525.6373">10571 10213 95 0,'-12'-4'38'0,"-8"4"2"15,2 8-1-15,2 2-37 16,4 5 1-16,6 1-2 15,6 4 0-15,4 3-2 0,7-3 2 16,4-1-1-16,2 3 1 16,-2-3-1-16,-1 1 1 15,-1 0-1-15,-7 3 1 16,-9 2-1-16,-8 3 0 15,-8 4 0-15,-5 2-1 16,-5 5-1-16,-5-12-8 16,11 9-24-16,-9-15-4 15,13-1-1-15,1-19-1 16</inkml:trace>
  <inkml:trace contextRef="#ctx0" brushRef="#br2" timeOffset="136846.8272">2453 10080 81 0,'-4'-27'39'0,"-10"13"-1"15,-15-1-2-15,-6 14-32 16,-15 3 0-16,0 10 0 15,-9 2 0-15,-3 10 0 16,-3 1-1-16,10 3-1 16,11 0-1-16,15 1 1 15,19-4-3-15,15-1 2 16,19-2-3-16,14-3 2 15,17-1-2-15,4 4 2 16,1 1 0-16,-2 8 1 16,-12 7-2-16,-8 9 1 15,-19 9 1-15,-18 4-1 16,-13 3 0-16,-14 1 0 0,-12-10 1 15,-5-8 0-15,-1-17 0 16,3-19 0-16,9-20-1 16,9-20 1-16,14-24 0 15,20-17-2-15,9-7 0 16,13-9-3-16,15 5-4 15,0-5-30-15,13 16 1 16,-7 6-2-16,5 21 0 16</inkml:trace>
  <inkml:trace contextRef="#ctx0" brushRef="#br2" timeOffset="137396.8587">2730 10333 87 0,'0'12'37'16,"0"-12"0"-16,0 0 0 16,-20 21-33-16,11-4-1 15,-5 3-1-15,3 8 0 16,-10 6 0-16,1 3 0 15,0 1 0-15,6-2-1 16,3-8 0-16,4-8 1 16,7-20-2-16,0 0 1 15,27-14-1-15,-8-14 0 16,6-8 1-16,4-7-1 15,-3-1 0-15,0-1 0 0,-3 7 0 16,-5 7 0-16,-5 8 1 16,-4 11-1-16,-9 12 1 15,0 0 0-15,2 23-1 16,-7-4 1-16,0 2 0 15,4-1 0-15,1-5-1 16,5-4 1-16,-5-11-1 16,24 0 1-16,-4-10-1 15,3-2 0-15,0-3 1 16,1-1-1-16,1-1 1 15,-7 5-1-15,-3 4 1 16,-15 8-1-16,14 7 1 16,-14 6-1-16,-6 9 0 0,0 4 0 15,-4 4-1-15,2-3 0 16,3 2-3-16,3-10-5 15,14 0-28-15,1-23-2 16,15-3-1-16,0-21 0 16</inkml:trace>
  <inkml:trace contextRef="#ctx0" brushRef="#br2" timeOffset="137594.87">3445 9963 94 0,'-8'28'35'0,"-9"20"1"16,-20 13-1-16,-1 20-31 15,-8 9-3-15,3 9 0 16,0-4-2-16,7-9 0 0,14-7-6 16,7-23-28-16,30-15 0 15,6-24-1-15,22-17-1 16</inkml:trace>
  <inkml:trace contextRef="#ctx0" brushRef="#br2" timeOffset="137856.885">3601 10322 93 0,'-20'19'38'0,"-6"-4"1"16,8 10-2-16,-4-7-31 16,15-1-2-16,7-17-1 15,10 19-1-15,12-15 0 16,3 0 0-16,8 1-1 0,0 4 1 15,-4 6-1-15,-6 10 0 16,-12 12 1-16,-10 7-1 16,-17 9 0-16,-9 5 0 15,-9-3-2-15,-6-1 1 16,2-11-3-16,-6-23-31 15,24-7-5-15,-2-24-2 16,21-12-2-16</inkml:trace>
  <inkml:trace contextRef="#ctx0" brushRef="#br3" timeOffset="142910.174">2721 7408 55 0,'10'-7'34'15,"3"2"0"-15,-7-7 0 16,-6 12-19-16,9-18-4 16,-9 18-2-16,0 0 0 15,0 0-3-15,0 22-1 16,-10 8-2-16,-10 7 0 15,-6 8-2-15,-4 7 0 16,-3 4 0-16,-6 1-1 16,1-4 1-16,6-7 0 0,9-1 0 15,8-9-1-15,18-7 1 16,17-12-1-16,16-4 1 15,16-12-1-15,10-6 1 16,17-5-1-16,7-9 0 16,-2-3 0-16,4-3 0 15,-5 7 0-15,-8-5-1 16,-10 4 1-16,-17 5 0 15,-10-1 0-15,-19-2-1 16,-18-1 1-16,-21-2 0 16,-18-8 0-16,-12-4-1 15,-17-1 2-15,-4-4-1 0,-5 0 0 16,3 1 0-16,12 6 0 15,8-3-8-15,28 13-27 16,10-7-2-16,28 9-1 16,15-3-2-16</inkml:trace>
  <inkml:trace contextRef="#ctx0" brushRef="#br3" timeOffset="143372.2005">3468 7546 92 0,'-22'-6'36'0,"10"3"0"15,4-13 0-15,8 16-31 16,12-23-1-16,8 16-1 15,0 3 1-15,4 7-1 16,-1 4 0-16,-1 8-1 16,-4 9 0-16,1 6 0 15,-8 6-1-15,1 0 0 16,-4 6-1-16,1-4 0 15,3-3 0-15,-1-8 0 16,5-7 1-16,2-10-1 16,3-11 1-16,3-10-1 15,1-14 1-15,-1-7 0 16,0-11 1-16,-1-5-1 15,-5-5 0-15,-9-2 1 0,-3 0-1 16,-6 6 0-16,-2 6 0 16,-3 5 0-16,1 10-1 15,4 6 1-15,7 6-2 16,12 5-2-16,9 15-9 15,-2-9-21-15,15 17-7 16,-9-5 0-16,11 15-1 16</inkml:trace>
  <inkml:trace contextRef="#ctx0" brushRef="#br3" timeOffset="143589.2129">4114 7553 97 0,'0'0'40'15,"-2"-22"1"-15,16 13-3 16,-1-4-28-16,10-4-8 16,6 1 0-16,4 2-2 15,0 7-2-15,-8-2-8 16,7 17-27-16,-21 0-2 15,-2 13 1-15,-14 0-2 16</inkml:trace>
  <inkml:trace contextRef="#ctx0" brushRef="#br3" timeOffset="143725.2207">4115 7754 103 0,'0'11'39'0,"0"-11"0"16,25-7 0 0,7-10-35-16,13-6-5 0,21 2-33 15,-3-6-4-15,10 0-1 16,1-1-2-16</inkml:trace>
  <inkml:trace contextRef="#ctx0" brushRef="#br3" timeOffset="145284.3098">6881 7209 70 0,'2'-13'35'15,"-2"13"0"-15,0 0-1 16,-19 8-28-16,11 11-2 0,-3 4-1 15,-3 9 0-15,-4-3 0 16,7 6 0-16,-4-6-1 16,7-1 0-16,-2-11 0 15,13-3 0-15,-3-14 0 16,21-8 0-16,-4-8-1 15,7-10 0-15,2-4 1 16,2-3-2-16,1-6 1 16,-2 0 0-16,-4 4-1 15,-2 6 0-15,-7 5 1 16,-2 5 0-16,-8 8-1 15,-4 11 1-15,0 0 0 16,-2 11-1-16,1 3 1 16,1 2 0-16,0 0 1 15,8 0-2-15,4-5 2 0,9-5-1 16,4-9 0-16,6-8 1 15,5-9-2-15,6-5 1 16,0-4 0-16,-4-1 0 16,-2 1 0-16,-8 6 0 15,-8 10 0-15,-1 10 0 16,-19 3-1-16,5 32-1 15,-16 1 2-15,-4 8-2 16,-2 6 0-16,-1 1-1 16,3 0-1-16,4-11-5 15,19-4-28-15,-8-33-2 16,36 11-2-16,-5-31 0 15</inkml:trace>
  <inkml:trace contextRef="#ctx0" brushRef="#br3" timeOffset="145476.3208">7929 6741 88 0,'-31'44'37'0,"-20"13"0"16,-6 19-1-16,-11 4-26 15,5 2-9-15,5 0 0 16,8-11-3-16,23-3-7 15,7-22-28-15,31-9 1 16,14-24 1-16,22-9-3 16</inkml:trace>
  <inkml:trace contextRef="#ctx0" brushRef="#br3" timeOffset="145752.3366">8119 7065 100 0,'-39'3'38'0,"5"17"1"15,-11 2-1-15,5 8-32 16,3-4-1-16,11 0-2 15,12-4 0-15,15-1-2 16,16-6 1-16,13-8 0 16,6-1-1-16,1 2 0 15,-4 2 0-15,-8 4 0 16,-15 8 0-16,-15 4-1 15,-18 8 1-15,-11 3-1 16,-5-1-2-16,-9-1-1 16,8 5-11-16,-2-27-11 0,30 3-15 15,12-16-1-15,20-12-1 16,16-13 0-16</inkml:trace>
  <inkml:trace contextRef="#ctx0" brushRef="#br3" timeOffset="146712.3915">9032 7242 76 0,'-6'-20'36'0,"6"20"-2"16,-27-11 2-16,16 11-29 16,-16-3-2-16,6 11 0 15,-8 2 0-15,3 8 0 16,-7 4-1-16,8 10 0 0,-7 4 0 15,13 9-1-15,0-1-1 16,10 5 1-16,8-5-2 16,11-3 1-16,10-14-1 15,12-11 0-15,10-14 0 16,6-15 0-16,4-16-1 15,4-7 1-15,1-10-1 16,-9-7 1-16,-7 4-1 16,-12-1 1-16,-14 2-1 15,-15 6 1-15,-10 6-1 16,-12 10 1-16,-7 6-1 15,-5 6 1-15,3 7-1 16,3 9 0-16,7 2 0 0,11 8-2 16,10-12 3-16,15 17-3 15,13-11 3-15,11-1-3 16,11-5 3-16,5 0-1 15,1-2 1-15,-1 1-1 16,-5 3 1-16,-11 4 1 16,-9 6-2-16,-10 3 2 15,-13 11-2-15,-8 5 2 16,-12 11-2-16,-2 3 2 15,-4 1-2-15,0 2 0 16,1-3 0-16,8-5 0 16,5-12 0-16,14-12 1 15,11-17-1-15,8-15 0 16,11-13 1-16,5-9-1 0,1-7 1 15,2-4-1-15,-4-2 1 16,-4 7 1-16,-9 10-2 16,-10 7 0-16,-9 14 0 15,-11 13 0-15,0 0 0 16,-11 29 0-16,2-2 0 15,-4 7 0-15,7 1 0 16,6 0 0-16,9-9-4 16,13-12-1-16,21-5-8 15,4-25-5-15,24 1-9 16,-12-23-13-16,19-5 1 15,-11-16-2-15,2-1 3 16</inkml:trace>
  <inkml:trace contextRef="#ctx0" brushRef="#br3" timeOffset="146864.4002">10303 6761 103 0,'-19'6'36'15,"-11"14"2"-15,1 28-1 16,-8 1-32-16,9 23-5 16,0 5 2-16,7 4-2 15,5 5-1-15,1-17-13 16,15 4-22-16,-3-15-3 15,7-8 2-15,-6-21-1 16</inkml:trace>
  <inkml:trace contextRef="#ctx0" brushRef="#br3" timeOffset="147007.4084">10034 7235 91 0,'-1'-38'39'0,"2"-1"-1"16,13 17 1-16,5 1-25 16,20 11-11-16,12 14-11 15,4-3-28-15,25 13-2 16,5-8-1-16,19 4-1 15</inkml:trace>
  <inkml:trace contextRef="#ctx0" brushRef="#br3" timeOffset="147313.4259">11410 6829 110 0,'-32'-44'38'0,"-1"13"2"15,-7-2-2-15,-7 15-35 16,7 15 0-16,-4 20-1 16,-5 19 0-16,-3 19 1 15,-1 25-2-15,5 13-1 16,2 7 1-16,9 12-2 15,9-1 1-15,14-6-1 16,12-10-1-16,11-15-3 16,23-9-13-16,-11-32-14 15,17-7-8-15,-7-28 0 16,2-11-1-16</inkml:trace>
  <inkml:trace contextRef="#ctx0" brushRef="#br3" timeOffset="148477.4925">10874 7341 101 0,'-20'-12'40'15,"20"12"0"-15,-2-12 0 16,24 8-34-16,8-5-1 16,14-1-2-16,6-1 0 15,8 2-1-15,-2 1 0 16,1 5 0-16,-8 1-1 15,-8 9 0-15,-14 5-1 16,-11 5 1-16,-13 6-1 16,-13 6 1-16,-6 3-1 15,-7 4 0-15,-1-3 0 16,-1 1 0-16,4-6 0 0,5-3 0 15,6-12-1-15,10-13 1 16,0 0 0-16,11-20 0 16,8-8 0-16,1-7 0 15,3-9 0-15,0-2 0 16,1-4 0-16,-1 6-1 15,-4 3 2-15,-4 6 1 16,-2 10-2-16,-3 6 0 16,3 7 0-16,2 9-1 15,3 3 1-15,6 3 0 16,5 0 0-16,5 8-2 15,5-8 2-15,0 2 0 16,0-4 0-16,-6 1 0 16,-4-1 0-16,-7-1 0 0,-8 4-1 15,-14-4 2-15,-4 12-2 16,-11 1 3-16,-11 4-3 15,-3 6 2-15,-9 7-1 16,5 1 1-16,-1 5-1 16,6 2 0-16,13-2 1 15,12-5-1-15,12-8 0 16,11-5 0-16,15-14 0 15,6-7 0-15,8-11-1 16,-3-9 1-16,-2-9 0 16,-2-7-1-16,-13-1 2 15,-2-3-1-15,-13 3 0 16,-12 1 2-16,-7 9-1 15,-2 3 1-15,-5 8-2 0,-2 11 0 16,0 3 0-16,14 5-1 16,-6 13 1-16,6-13-1 15,17 22 0-15,0-14-1 16,7 1 3-16,6-6-1 15,1-5 1-15,4-3 1 16,0-1-2-16,-6 1 3 16,-1-5-3-16,-6 5 0 15,-5-2 0-15,-4 8 0 16,-13-1 0-16,0 15 0 15,-14 0 0-15,0 2 0 16,-5 5 0-16,3 3-3 16,-1 1 2-16,3-3 2 0,9-2-1 15,10-7 0-15,9-8 0 16,9-8 0-16,6-8 0 15,7-8 0-15,1-9 1 16,2-6 1-16,-2-2-2 16,-1 0 0-16,-10 1 0 15,-5 5 0-15,-6 4 0 16,-6 7 0-16,-9 18 0 15,0 0 0-15,0 0 0 16,2 16 0-16,-2 5 0 16,3 0 0-16,6 0 0 15,5-4 0-15,4-3 0 16,7-8 0-16,1-8 0 15,5-3 0-15,-3-8 0 0,-3 2 0 16,-2-2 0 0,-5 6 0-16,-4 1 0 0,-14 6 0 15,9 22 0-15,-12 0 0 16,-6 10 0-16,-2 3 0 15,3 12-10-15,-9-10-6 16,12 17-3-16,-9-26-3 16,27 17-9-16,-8-27-7 15,29 0-6-15,13-15 4 16,23-14 6-16</inkml:trace>
  <inkml:trace contextRef="#ctx0" brushRef="#br3" timeOffset="148867.5148">13353 6626 102 0,'0'0'37'0,"-15"20"2"0,1 13-1 15,-11 10-34-15,4 12-2 16,-4 7 0-16,5 12-3 15,-7 3 1-15,3 2-1 16,5-4 0-16,5-7-2 16,9-2-9-16,-2-22-27 15,16-5 0-15,-2-21 2 16,15-9-3-16</inkml:trace>
  <inkml:trace contextRef="#ctx0" brushRef="#br3" timeOffset="149050.5252">13099 7080 111 0,'-16'4'40'0,"6"-3"-1"16,10-1-1-16,26 1-35 16,8-7-3-16,14-3-1 15,11-13-3-15,21 8-18 16,-1-20-16-16,9 0 1 15,-7-11-2-15,4 0 0 16</inkml:trace>
  <inkml:trace contextRef="#ctx0" brushRef="#br3" timeOffset="149383.5443">13865 6553 107 0,'-24'10'38'0,"-17"7"3"16,-1 21-2-16,-5 7-33 16,3 13-1-16,-4 5 0 15,8 6 0-15,0 1-2 16,10 2-2-16,8-6 0 0,13-11-2 15,4-6 1-15,10-13-1 16,4-10 1-16,8-12-2 16,8-14 2-16,6-8 1 15,4-14 1-15,1-4 0 16,-2-4 1-16,0 0-3 15,-4-1 0-15,-6 8 0 16,-5 9 0-16,-7 8 0 16,-5 20 0-16,-7 5 0 15,-3 13-2-15,1 0-6 16,8 14-7-16,-11-16-7 15,24 15-10-15,-14-17-11 16,19-6 0-16,-1-16 1 16,10-2 2-16</inkml:trace>
  <inkml:trace contextRef="#ctx0" brushRef="#br3" timeOffset="149741.5648">14019 7070 107 0,'-12'7'41'0,"-5"-4"0"16,12 12 0-16,5-15-35 15,9 23-1-15,11-20-2 16,8-1 0-16,4-2-1 16,10-7-1-16,-1-4 0 15,-2-7 0-15,-5-1-1 16,-6-7 0-16,-9 0 1 15,-10 2-1-15,-6-1 0 0,-10 3 0 16,-8 7 2-16,-9 7-2 16,-5 12 0-16,-4 8 0 15,0 12 0-15,1 9 0 16,4 6 0-16,12 2 0 15,9-2 0-15,16-7-2 16,21-4 0-16,14-16-4 16,24 0-8-16,-5-29-6 15,18 6-6-15,-17-16-13 16,7 2-2-16,-20-7-1 15,-12 9 1-15</inkml:trace>
  <inkml:trace contextRef="#ctx0" brushRef="#br3" timeOffset="150459.6058">13321 7679 76 0,'10'-13'38'0,"4"5"-1"15,-5-7 2-15,5 9-32 16,-14 6 0-16,10-1-3 16,-15 12 0-16,-1 10 0 15,-12 8-1-15,-2 6-1 16,0 3 0-16,0 3 0 15,3-3 0-15,7 2 0 16,7-15-1-16,12-9 1 16,13-12-1-16,12-11 0 15,11-13-1-15,3-8 1 16,9-6-1-16,-5-11 0 0,1 3 1 15,-6 2-1-15,-10 4 1 16,-13 11-1-16,-12 8 0 16,-12 17 0-16,0 0 0 15,-21 16 0-15,6 10 0 16,-3 7 0-16,4 5 0 15,9 2 1-15,5 0-1 16,9 2 1-16,10-14 0 16,9-4 0-16,5-13 0 15,8-8 0-15,3-15 0 16,2-6 0-16,-3-11 0 15,-2-10-1-15,-4-4 0 16,-10 0 0-16,-2-1-1 16,-8 6-2-16,-4 7-1 0,-9 6-2 15,7 18-8-15,-12-6-4 16,15 29-10-16,-14-16-13 15,23 28 1-15,-7-13 0 16,16 7 2-16</inkml:trace>
  <inkml:trace contextRef="#ctx0" brushRef="#br3" timeOffset="150869.6293">14464 7659 95 0,'-14'-21'39'0,"-3"10"2"15,-16-3-1-15,5 13-33 16,-15 3-2-16,4 11-1 0,-6 7 0 15,5 8-1 1,7 5 0-16,6 2-1 0,12 3-1 16,10-3 0-16,13-4 0 15,11-8 0-15,15-9-1 16,5-7 1-16,6-12-1 15,5-8 0-15,-1-9 0 16,-4-8 0-16,-7-3 1 16,-6-5-1-16,-11 4 0 15,-6 5 0-15,-11 8 0 16,-10 7 0-16,-8 14 0 15,-4 11 0-15,-4 11 0 16,1 6 0-16,4 9-1 16,7 1 0-16,10-2-1 0,8-6-2 15,15-7-1-15,5-16-6 16,21 2-4-16,-11-28-6 15,26 6-8-15,-16-24-10 16,14-7-2-16,-9-16 3 16,5-5 2-16</inkml:trace>
  <inkml:trace contextRef="#ctx0" brushRef="#br3" timeOffset="151248.651">15067 7220 100 0,'14'-32'42'16,"-16"10"0"-16,2 22-2 16,-30 24-31-16,5 20-2 15,1 13-3-15,-6 14-2 16,0 9 0-16,2 1-1 15,6 3-1-15,8-6 1 16,8-9-2-16,8-17 0 0,17-17-2 16,6-23-2-16,19-13-2 15,1-26-3-15,19-8-6 16,-15-34-7-16,22 0-11 15,-19-20-6-15,9 10 8 16,-10-6 33-16,-17 6 6 16,-9 23 3-16,-17 7 6 15,6 40 7-15,-31 10 12 16,5 36 7-16,-15 10-7 15,-4 27-30-15,1 11-2 16,8 3-3-16,-1 2 0 16,7-3 0-16,9-8 0 15,5-17-8-15,14-6-5 16,-5-31-3-16,16 3-6 0,-23-28-7 15,38-12-8-15,-20-14-7 16,-2-13 0-16,-4-10 7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5T00:26:41.723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11607 8283 48 0,'-7'17'34'15,"0"8"2"-15,-5 0-1 16,2 11-27-16,0-10 1 16,11 3-1-16,3-17 0 15,22-17-1-15,16-39-1 16,37-39-1-16,35-46-2 15,37-47-35-15,42-31-3 16,18-33 0-16,12-16-3 16</inkml:trace>
  <inkml:trace contextRef="#ctx0" brushRef="#br0" timeOffset="1285.0735">11839 9938 40 0,'0'0'33'15,"-4"-11"3"-15,4 11-1 16,-14 19-19-16,14 11-3 16,-11-4-3-16,8 14-1 15,-2-14-2-15,10 0-1 16,12-29-1-16,24-27 0 15,24-36 0-15,24-29-2 16,24-32-1-16,21-23-2 16,20-14-2-16,-1-24-34 15,8 4-4-15,-16-15-2 16,-10 2-2-16</inkml:trace>
  <inkml:trace contextRef="#ctx0" brushRef="#br0" timeOffset="4890.2797">12541 10637 37 0,'-49'3'31'0,"-8"-4"3"15,0-5-2-15,-5 6-23 16,-12-11-2-16,5 6 0 0,-9-9-1 15,-1 6-1-15,-7-7 0 16,-2 0-2-16,-8 0-1 16,-1 2 0-16,-9-4-1 15,-3 6 0-15,-5-2 0 16,-6 4 0-16,-9 3-1 15,-7 2 1-15,-2 6-1 16,-5 0 0-16,-7 5 1 16,-6 1-1-16,-5-1 1 15,-4 0-1-15,-2-5 1 16,1 0-1-16,-6-3 1 15,3-3-1-15,-2-2 1 16,0-2-1-16,-4 1 0 16,0 1 1-16,-3-1-1 0,0 4 0 15,-3 4 1-15,-2 3-1 16,1 1 0-16,1 2 0 15,1 2 0-15,0 0 1 16,2 1-1-16,2-2-1 16,-4-2 1-16,3-2 1 15,-2 0-1-15,3-2 0 16,-4 1 0-16,0 0 0 15,1-4 0-15,0 3 0 16,1-1 0-16,3 2 1 16,-1 2-1-16,8 1 0 15,0 0 0-15,2 2 0 16,2-1 0-16,5 2 0 15,6 0 0-15,0 1 0 0,1-3 0 16,2 4 0-16,5-1 0 16,6 0 0-16,3 2 0 15,0 2 0-15,-1 1 0 16,6 2 0-16,8 3 0 15,4 0 1-15,3 2-1 16,0 3-1-16,5-1 0 16,5 2 0-16,1 2 1 15,6-3-2-15,1 5 2 16,3-2-2-16,4 2 2 15,1 2 0-15,-1 3 0 16,7 2 0-16,1 1 0 16,3 2 1-16,6 6-2 15,2 2 1-15,2 1 1 16,5 1 0-16,7 1-1 0,2-3 2 15,8 3-2-15,4-3 2 16,6-2-1-16,5-1-1 16,8-1-1-16,10 1 0 15,8 0 0-15,8 2 0 16,7 2 1-16,10 0-2 15,8 3 2-15,7 1-1 16,9 1-1-16,6-1 1 16,4-1 0-16,9-2 1 15,9-4-1-15,11-1 0 16,2-3 1-16,12-6-1 15,2-1 1-15,11-4-1 16,6-3 1-16,7 1-1 0,2 1 1 16,5-3-2-16,4 3 2 15,6-1 1-15,7 0-1 16,3-1 0-16,3-3 0 15,8-4 0-15,6-3 0 16,4-6 0-16,9-2 0 16,3-6 1-16,10-3-1 15,7-1 0-15,5-1 0 16,9-3 0-16,1 1 0 15,8 0 0-15,4 0 1 16,2 2-1-16,-2-3 0 16,2 3 0-16,1-3 0 15,-7-1 0-15,0-2 0 16,1-3 0-16,-5-2-1 0,-3 1 1 15,1-7 0-15,3 1 0 16,-2-1 0-16,5 0 0 16,0 2 1-16,-3 1-1 15,2 1 0-15,-3 2 1 16,0 2-1-16,-3 2 1 15,-5-1 0-15,-3 1-1 16,-4 0 1-16,-5-4-1 16,-2 0 1-16,-2-2-1 15,-3-6 1-15,-4 0 0 16,-4-4-1-16,0 3 1 15,-8 0-1-15,1 1 0 16,-11 3 1-16,-2 1-1 16,-5 4 0-16,-6 2 0 0,-4 2 0 15,-9-3 0-15,-7 1 0 16,-1-4 0-16,-6-2 0 15,-5-4-1-15,-4-1 1 16,-7-7 0-16,-3-4 0 16,-2-3 0-16,-1-3 0 15,-1-1 0-15,-3-3 1 16,-4-2-1-16,-3 1 0 15,-5 0 0-15,-7-3 0 16,-5 1 2-16,-9 0-2 16,-10 0 1-16,-13 1-2 15,-9-2 2-15,-9-4-1 16,-6-3 1-16,-10 1-1 15,-8-3-2-15,-7-1 3 0,-8-4-1 16,-8 0 0-16,-10-2 0 16,-7 2 1-16,-13 2-1 15,-11-2 1-15,-14 4 1 16,-10 0-1-16,-15 1 0 15,-16 3 0-15,-19 5 1 16,-11 5-1-16,-16 7 1 16,-14 6-2-16,-9 7-1 15,-7 12-5-15,-8 3-31 16,11 6-1-16,2-1-1 15,10 2-1-15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1:52:35.15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1801 1194 79 0,'0'0'35'0,"-14"-51"0"15,14 51-1-15,0 0-31 16,-10-57 0-16,10 57 0 0,-13-22 0 16,8 34-1-16,11 20 0 15,3 21 0-15,4 24-1 16,1 23 0-16,2 9-1 15,-4 13 1-15,3-5-2 16,-4-12 2-16,6-7-3 16,1-16 3-16,1-22-1 15,2-26 1-15,2-23 0 16,5-31 0-16,3-24 1 15,0-23-1-15,5-19 2 16,-1-10-2-16,-3-15 2 16,1-7-2-16,-18 58 1 15,1-1-1-15,-2 6-2 16,4 0 1-16,-1 7-5 15,0 0-4-15,-17 48-30 0,34-75 1 16,-34 75 0-16,32-39-1 16</inkml:trace>
  <inkml:trace contextRef="#ctx0" brushRef="#br0" timeOffset="399.0228">2607 1729 91 0,'-2'11'37'0,"2"-11"1"16,24-8-1-16,-5-4-35 15,16-7-1-15,6-6 0 0,8-8 2 16,2-4-1-16,1-3 1 15,-7-3-2-15,-5 1 2 16,-7-2-2-16,-13 2 2 16,-11 7-1-16,-17 3-1 15,-11 6 0-15,-15 11 0 16,-13 11 0-16,-14 14 0 15,-10 14-1-15,-5 19 0 16,-1 10 1-16,7 13-1 16,8 6 1-16,17-1-1 15,17-4 1-15,27-1-2 16,29-20 2-16,25-11-3 15,28-16-5-15,13-21-18 16,32 0-16-16,-3-17 3 0,19-1-3 16,-11-17 2-16</inkml:trace>
  <inkml:trace contextRef="#ctx0" brushRef="#br0" timeOffset="631.0359">3562 1470 102 0,'-60'9'40'16,"2"9"0"-16,-7 1-1 15,10 11-37-15,5 2 2 16,6 9-3-16,13 3 2 16,10 0-2-16,14 2 0 15,14-4 0-15,20-8 0 16,15-5-1-16,14-18-2 15,13-17-1-15,14-12-5 0,5-33-29 16,20-6-3-16,-3-25 2 16,5-5-3-16</inkml:trace>
  <inkml:trace contextRef="#ctx0" brushRef="#br0" timeOffset="825.047">4207 1057 75 0,'-8'-30'42'0,"-8"25"1"16,-20 27-2-16,0 26-11 15,-8 37-30-15,11 30 3 16,3 6-2-16,14 10-1 0,16-24-2 16,9-11-2-1,8-7-3-15,-8-22-32 0,15-12 0 16,-9-24-2-16,6-11 1 15</inkml:trace>
  <inkml:trace contextRef="#ctx0" brushRef="#br0" timeOffset="1574.09">3865 1514 100 0,'0'0'40'0,"5"13"0"15,23-1-1-15,10-9-35 16,12-6-1-16,10-3 0 15,9-6 0-15,2 2-1 0,1-5 0 16,-3 3 0-16,-8 3-1 16,-13 1 0-16,-9 1-1 15,-12 6 1-15,-9 4 0 16,-18-3-1-16,-8 24 0 15,-11-2 1-15,-9 11-1 16,-5 5 0-16,-2 11 0 16,-2 0 0-16,4 6-1 15,10-1 2-15,9-5-3 16,14-12 2-16,18-7 0 15,13-18 0-15,14-13 0 16,13-10 0-16,6-17-1 16,0-9 1-16,-1-13 1 15,-6-5-2-15,-11-5 2 0,-14 5-2 16,-14 4 2-16,-17 5-1 15,-13 8 1-15,-7 9-1 16,-8 14 1-16,-4 7-1 16,1 7 1-16,6 7-1 15,5 2 0-15,19-8 0 16,-1 19 1-16,16-7-1 15,13-2 0-15,8 2 0 16,6-1 1-16,3 2-1 16,0 6 0-16,-2 6 1 15,-7 5-2-15,-7 3 2 16,-9 5-2-16,-8 3 1 15,-6 6 0-15,-7-10 0 16,-6 4 1-16,-1-6-1 0,-3-8-1 16,1-5 1-16,0-8-1 15,10-14 2-15,-11-11 0 16,13-9 0-16,5-9-1 15,1-12 1-15,7-7 1 16,2-7-1-16,8-3 2 16,1 8-3-16,0-1 0 15,0 7 0-15,6 5 0 16,3 8-3-16,-2 2-4 15,21 8-23-15,-10-1-9 16,17 5-2-16,-2-5 1 16,14 7-1-16</inkml:trace>
  <inkml:trace contextRef="#ctx0" brushRef="#br0" timeOffset="1875.1072">5824 1273 115 0,'-32'15'40'16,"-7"8"2"-16,-15-1-1 15,7 6-32-15,-7-5-6 16,10 7 0-16,8-3-1 15,13 5-2-15,15-4 0 16,15-3 0-16,17-2 0 16,10-6 0-16,8-1 0 15,5-4 0-15,-2-3 0 16,-2 2 0-16,-12 2 0 15,-6 2 0-15,-18 7 0 16,-14 3 0-16,-18 8 0 16,-12 7 0-16,-15 0 0 0,-6 3 0 15,0-3 0-15,-2-6-4 16,13 2-12-16,-3-18-24 15,26 2-3-15,2-20 0 16,22 0-2-16</inkml:trace>
  <inkml:trace contextRef="#ctx0" brushRef="#br0" timeOffset="2626.1502">6993 1095 111 0,'0'0'39'0,"13"-49"0"15,-13 49-9-15,0 0-26 16,0 0 0-16,-8 15 0 16,-3 26-2-16,-4 26 1 15,-9 17-2-15,2 13 0 16,-8 3 0-16,5 8 0 15,9-29 0-15,1-10-1 16,1-16 1-16,6-14 0 16,3-20 0-16,5-19 0 15,4-18 0-15,1-20 2 16,5-15-2-16,3-16 1 15,-4-17 1-15,0 37-3 16,-5-8 0-16,6 3 0 0,-1 0 0 16,1-2 0-16,-5 3 0 15,7 6 0-15,-2-1 0 16,-10 48 0-16,20-80 0 15,-20 80 0-15,34-55 0 16,-34 55 0-16,45-9 0 16,9 32 0-16,-11 25 0 15,12 34 0-15,-9 16 0 16,7 16 0-16,-6 6 0 15,-8 6 0-15,-11-32 0 16,-7-8 0-16,-4-17-3 16,-9-17-6-16,6-4-13 15,-16-35-18-15,2-2-1 16,-13-28 0-16,3-6-1 0</inkml:trace>
  <inkml:trace contextRef="#ctx0" brushRef="#br0" timeOffset="2778.1589">6979 1422 115 0,'-10'-11'39'0,"22"10"0"16,6-3-1-16,32-8-37 16,7 8-2-16,16-2 0 15,18 2-4-15,0-3-29 16,21 5-4-16,-7 0 0 15,6 5-2-15</inkml:trace>
  <inkml:trace contextRef="#ctx0" brushRef="#br0" timeOffset="3274.1873">8159 1294 112 0,'-47'1'40'16,"1"11"1"-16,-17 4-4 15,1 8-33-15,-4 8 1 16,5 13-2-16,1 7 1 15,8 6-2-15,15-3 0 16,9 2-1-16,20-8 0 16,15-4 0-16,20-15 1 15,12-10-2-15,14-19 0 16,10-14 0-16,3-12 0 15,3-13 0-15,-3-7 0 0,-8-13 0 16,-6 0 0 0,-6-10 0-16,-12 11 0 0,-9 0 0 15,-7 15 0-15,-7 9 0 16,-4 11 0-16,-7 22 0 15,1 15 0-15,-6 23 0 16,0 24 0-16,1 15-3 16,-1 21 3-16,1 15-2 15,-1 9 2-15,-4 8-1 16,-2 0 1-16,-2-2 0 15,-4-12 0-15,-4-6 2 16,-8-17-2-16,-3-12 2 16,-6-19 0-16,-4-24-2 15,-2-21 0-15,-2-18 0 0,3-20-5 16,-2-25-3-16,14-9-11 15,-6-35-20-15,27 3-2 16,1-12-1-16,23 11 0 16</inkml:trace>
  <inkml:trace contextRef="#ctx0" brushRef="#br0" timeOffset="3749.2144">8943 1414 108 0,'-34'-12'41'0,"-11"-5"1"0,7 9-2 15,-8 0-35-15,-1 9-2 16,-4 6 1-16,2 11-1 15,-5 9-1-15,7 10 0 16,3 7 0-16,9 4-1 16,8 3 1-16,13-6-2 15,13-5 0-15,18-7 0 16,13-11 0-16,14-12 0 15,6-17 0-15,12-9 0 16,1-17 0-16,0-6 0 16,-5-4 0-16,-7-8 0 15,-10-1 0-15,-8 3 0 16,-10 7 0-16,-11 7 0 15,-9 15 0-15,-8 8 0 0,-5 12 0 16,-6 12 0-16,-3 11 0 16,2 17 0-16,3 2 0 15,5 10 0-15,8-2 0 16,6 0 0-16,14-10-6 15,10-13-8-15,22-5-21 16,-6-26-7-16,15-6 0 16,-5-18 0-16</inkml:trace>
  <inkml:trace contextRef="#ctx0" brushRef="#br0" timeOffset="3929.2247">9436 1227 111 0,'0'0'42'0,"-20"1"0"0,6 29-1 15,-15 9-34-15,6 10-4 16,-1 10-2-16,3 2-1 15,7 1 0-15,4-4-1 16,12-11-3-16,-2-19-18 16,23 0-17-16,-6-25-3 15,14-9 1-15,-7-22-1 16</inkml:trace>
  <inkml:trace contextRef="#ctx0" brushRef="#br0" timeOffset="4372.2501">9598 1140 113 0,'0'0'43'0,"0"0"1"16,22-57-1-16,-22 57-36 16,15-6-2-16,-1 23-5 15,1 26 0-15,-5 8 0 16,-1 6 0-16,-13-1 0 15,2 1 0-15,-11-12 0 16,2 3 0-16,-3-6 0 16,-1-2 0-16,1-12 0 15,5-3 0-15,6-14 0 16,3-11 0-16,21-8 0 15,0-15 0-15,6-6 0 16,3-14 0-16,7-4 0 16,2-6 0-16,-2 2 0 15,0 4 0-15,-37 47 0 0,39-38 0 16,-20 6 0-16,10 20 0 15,-16 11 0-15,3 21 0 16,-16 9 0-16,11 14 0 16,-17 5 0-16,9 7 0 15,3-1 0-15,4-3 0 16,12-5-4-16,-1-17-11 15,23-3-10-15,-11-16-15 16,20-8-4-16,-2-14-2 16,13-1 3-16</inkml:trace>
  <inkml:trace contextRef="#ctx0" brushRef="#br0" timeOffset="4500.2572">10572 1504 121 0,'-30'0'41'15,"6"1"-2"-15,5-1-30 16,-12-6-49-16,15 10-3 15,-8-1-2-15</inkml:trace>
  <inkml:trace contextRef="#ctx0" brushRef="#br1" timeOffset="8598.4918">2249 2072 24 0,'0'0'26'15,"0"0"2"-15,13 1 2 16,-4 3-20-16,-9-4-2 15,23-2 0-15,-10-1 1 16,13 8-2-16,-2-7-1 16,13 6-2-16,1-3-2 15,9 3 0-15,2 0-1 16,8-1 0-16,9-3 0 15,5 0-1-15,8-4 0 16,5 0 0-16,10-1 0 16,5-2 1-16,6 1-1 15,4-1 0-15,4 4 0 16,7 1 2-16,2 0-2 15,2 2 1-15,2 3-1 0,1 1 0 16,5-2 1-16,6-1 0 16,6-2-1-16,0-1 1 15,3-1 0-15,6-3 0 16,6-1 0-16,0 1 0 15,1-2 0-15,-1 3 0 16,0 0 0-16,0 2 0 16,-4 0-1-16,-2 3 1 15,-6 1-1-15,3 4 1 16,-2-5-1-16,-2 2 0 15,0-2 0-15,-1 1 0 16,2-6 0-16,2 1 0 16,1-4 0-16,-3-3 0 0,-1-1 0 15,-2-1 0-15,-1 1 1 16,-6 1-1-16,-5 1 1 15,-8 2-1-15,-6 0 0 16,-9 4 1-16,-11 3-1 16,-3-1 1-16,-10 2-1 15,-8-2 0-15,-8 2 0 16,-8-2 1-16,-9 0-1 15,-7 0 0-15,-11-2-1 16,-11-4-10-16,-6 6-23 16,-17 2 2-16,10-9-3 15,-10 9 1-15</inkml:trace>
  <inkml:trace contextRef="#ctx0" brushRef="#br2" timeOffset="164274.3959">1414 3024 90 0,'20'-30'36'0,"-3"-8"0"0,7 9 0 16,-2-2-33-16,9 6-1 15,-2 8 0-15,-2 10 1 16,-3 12-1-16,-6 10 0 16,-8 15-1-16,-3 15 1 15,-5 10-1-15,-6 13-1 16,-4 6 1-16,3 3 0 15,2-3-1-15,3-5 1 16,10-11-1-16,10-16 1 16,10-20 0-16,13-19 1 15,10-26-1-15,9-11 1 16,1-22-1-16,1-11 1 15,-4-7-1-15,-8-4 0 16,-9-1-1-16,-9 9 1 16,-12 8 0-16,-9 10-1 0,-6 11 1 15,-3 9-2-15,-1 10 1 16,1 4-1-16,9 10-3 15,0-7-21-15,18 18-15 16,-3-4 2-16,15 9-2 16,0-2 0-16</inkml:trace>
  <inkml:trace contextRef="#ctx0" brushRef="#br2" timeOffset="164649.4174">2548 2982 96 0,'-8'18'37'15,"8"-18"0"-15,9 18 0 16,18-19-34-16,16-4-1 16,14-9 0-16,9-4 0 15,5-5-1-15,2-6 1 16,-7 0-1-16,-8 1 1 15,-12-2-1-15,-16 0 1 16,-18 3-1-16,-15 6 1 16,-16 1-1-16,-13 11 0 15,-10 6 0-15,-6 8 0 16,-5 14 0-16,-1 11 0 15,1 14 0-15,6 10-1 16,15 8 1-16,12-2 0 16,16-1-1-16,20-11-1 0,19-11-1 15,21-17-2-15,25-12-8 16,5-35-25-16,21-5-3 15,-11-24 1-15,13-8-2 16</inkml:trace>
  <inkml:trace contextRef="#ctx0" brushRef="#br2" timeOffset="164822.4273">3643 2303 99 0,'-33'31'38'16,"0"37"3"-16,-15 1-9 15,9 29-26-15,-2 8-3 16,7 6 0-16,6-2-3 15,10-10-1-15,24 3-20 0,7-34-18 16,25-7 1-16,4-27-2 16,19-12 2-16</inkml:trace>
  <inkml:trace contextRef="#ctx0" brushRef="#br2" timeOffset="165152.4462">3989 2800 104 0,'-25'-27'39'0,"-4"24"2"16,-16 3-2-16,9 19-34 15,-9 9-2-15,3 15 0 16,8 6-1-16,8 9 0 16,8 3-1-16,15 0 0 15,15-5-1-15,16-10 0 16,16-15 0-16,10-13 0 0,10-19-1 15,5-17 1-15,-3-18 0 16,0-12-1-16,-11-10 1 16,-12-9-1-16,-14-4 0 15,-18 0 0-15,-14 5 0 16,-12 11 1-16,-12 10-1 15,-12 12-1-15,-6 15 1 16,1 16-1-16,9 17-5 16,-5-6-24-16,31 21-8 15,4-9 0-15,23 8-1 16</inkml:trace>
  <inkml:trace contextRef="#ctx0" brushRef="#br2" timeOffset="165408.4608">4699 2771 103 0,'-23'-18'40'0,"0"19"0"16,-16-5 0-16,-4 15-36 15,-8 2 0-15,3 13 0 16,-5 5-1-16,3 10 0 15,6 1-1-15,11 9-1 16,11-4 0-16,16 0-1 16,21-6-3-16,18-10-1 15,30 2-15-15,-3-24-19 16,22 6-3-16,-2-23 1 0,10 0-2 15</inkml:trace>
  <inkml:trace contextRef="#ctx0" brushRef="#br2" timeOffset="165687.4768">5073 2768 107 0,'-22'6'41'15,"9"14"-1"-15,-15-4 0 16,10 14-34-16,-8-2-3 16,8 10 0-16,1 1-1 0,4 5-1 15,9-1 0-15,8-5-1 16,15-7 0-16,9-10-2 15,14-9-2-15,6-24-10 16,18 7-23-16,-10-25-3 16,14 0 0-16,-7-20-1 15</inkml:trace>
  <inkml:trace contextRef="#ctx0" brushRef="#br2" timeOffset="165942.4913">5503 2379 118 0,'-24'-15'39'15,"24"15"1"-15,-27-12-6 16,27 12-33-16,-10-10-2 16,10-1-7-16,20 11-28 15,-8-14-3-15,17 6 0 16,-3-12-1-16</inkml:trace>
  <inkml:trace contextRef="#ctx0" brushRef="#br2" timeOffset="166205.5063">5779 2147 113 0,'-21'4'40'0,"11"15"1"15,-12-7-2-15,-1 21-33 16,2 11-2-16,-1 17 1 15,-8 12-2-15,-2 16 1 16,-3 9-4-16,3 5 0 16,3 5 0-16,7-9 0 15,6-7 0-15,9-14-6 16,16-7-7-16,-8-33-26 15,27-4-1-15,-9-28-2 0,10-10-1 16</inkml:trace>
  <inkml:trace contextRef="#ctx0" brushRef="#br2" timeOffset="166770.5387">5421 2678 120 0,'-19'2'42'0,"2"-6"1"15,17 21-2-15,0-17-37 16,34 9-1-16,6-7-1 15,8-1-2-15,10-4 0 16,8-5 0-16,0-4 0 16,-4-5 0-16,-4 3 0 15,-7-7 0-15,-11 9 0 16,-8-3 0-16,-10 7 0 15,-10 1 0-15,-12 7 0 0,0 0 0 16,-5 20 0-16,-10 2 0 16,-11 11 0-16,3 6 0 15,-6 7 0-15,1 1 0 16,4 1 0-16,11-2 0 15,9-9 0-15,12-11 0 16,15-16 0-16,7-11 0 16,19-19 0-16,8-12 0 15,5-9 0-15,0-11 0 16,-1-5 0-16,-1 0 0 15,-10 5 0-15,-4 7 0 16,-14 13 0-16,-12 11 0 16,-20 21 0-16,5 29 0 0,-21 18 0 15,-11 26 0-15,-13 22 0 16,-4 16 0-16,-8 14 0 15,-5 5 0-15,-3-1 0 16,-2-7 0-16,2-12 0 16,0-14 0-16,2-23 0 15,1-17 0-15,4-21-2 16,-4-24-10-16,14-4-5 15,-15-37-10-15,25-1-15 16,-13-27 0-16,12-8-1 16,-5-27 0-16</inkml:trace>
  <inkml:trace contextRef="#ctx0" brushRef="#br2" timeOffset="167321.5702">531 3154 109 0,'-18'13'42'15,"18"-13"-1"-15,0 0-3 16,29-21-37-16,11-3-5 15,32 9-32-15,-5-11-3 16,17 12 0-16,-3-4-2 16</inkml:trace>
  <inkml:trace contextRef="#ctx0" brushRef="#br2" timeOffset="167655.5893">592 4171 86 0,'-17'11'43'15,"28"3"-1"-15,12-16-1 16,37-8-21-16,22-8-20 16,19-12-21-16,31 12-16 0,-2-12-4 15,13 7 0-15,-11-4-2 16</inkml:trace>
  <inkml:trace contextRef="#ctx0" brushRef="#br2" timeOffset="175291.0261">2065 4265 76 0,'16'-13'36'16,"-13"-12"-1"-16,-3 25-8 16,-10-26-16-16,0 19-2 15,-17-3-2-15,-3 13-1 16,-10 4-2-16,-6 11-1 15,-2 11 0-15,-4 12-1 16,-4 6-1-16,7 9 1 16,8-1-1-16,11 0 0 15,16-5-1-15,19-12 1 0,21-19-1 16,20-16 1-16,17-24 0 15,16-18 0-15,8-20 0 16,5-17 0-16,3-12 0 16,-9-9 0-16,-11-7 0 15,-13 2 0-15,-14 0 0 16,-18 10 0-16,-11 11 0 15,-17 17-1-15,-11 16 0 16,-8 22 0-16,-8 26 1 16,-3 31-1-16,-2 28 0 15,-1 24 0-15,2 15 0 16,1 13 0-16,9 6-1 15,8-3-1-15,10-3-2 16,14-21-1-16,15-8-5 0,1-31-22 16,30-6-7-16,-5-27 0 15,14-11-1-15</inkml:trace>
  <inkml:trace contextRef="#ctx0" brushRef="#br2" timeOffset="175472.0363">2882 4081 104 0,'-11'27'39'15,"-12"8"1"-15,2 26-1 16,-9 7-36-16,5 6-2 16,4 2 0-16,4-5 0 15,13-4-7-15,1-21-27 16,25-6-6-16,1-22-1 0,17-13 0 15</inkml:trace>
  <inkml:trace contextRef="#ctx0" brushRef="#br2" timeOffset="175620.0449">3010 3830 89 0,'-25'-5'18'0,"10"19"-17"15,13 2-1-15,13 4-36 16,18-5 0-16</inkml:trace>
  <inkml:trace contextRef="#ctx0" brushRef="#br2" timeOffset="175921.0621">3615 4038 94 0,'-23'29'40'15,"-20"-7"-1"-15,0 9 0 16,-21-8-32-16,15 6-3 16,1-5 0-16,12 4-2 15,13 0 0-15,16-4-1 16,18-3-1-16,13-1 1 15,18-1-1-15,4 0 0 16,8-2 0-16,-2 3 0 16,-6-1-1-16,-8-1 1 15,-10 3 0-15,-17 2-1 16,-14 0 2-16,-12 1-1 0,-10 3 0 15,-5-6 0-15,-2 2-2 16,-1-5-2-16,11 9-10 16,-5-19-24-16,24 1-2 15,3-9 0-15,22-9-2 16</inkml:trace>
  <inkml:trace contextRef="#ctx0" brushRef="#br2" timeOffset="176530.0969">4168 4097 102 0,'-20'5'40'16,"3"17"0"-16,-14 2-1 15,8 15-35-15,-3 10-1 0,5 10-1 16,-1 4-1-16,8 6 0 15,0-1 0-15,8-3-1 16,4-7 0-16,4-9 1 16,3-12-2-16,1-12 1 15,-6-25 0-15,18-1 0 16,-4-23 0-16,0-14 0 15,0-14 0-15,0-12 0 16,2-8 0-16,1-11 0 16,4-2 1-16,-1 7-1 15,1 8 1-15,1 9-1 16,4 11 1-16,4 12-1 15,5 16 1-15,1 15-1 16,2 9 0-16,1 9 0 0,-5 8 0 16,0 8 0-16,-7 8 0 15,-12 8-1-15,-15 3 1 16,-14 9-1-16,-15 3 1 15,-9 2-1-15,-10 0 1 16,-4-1 0-16,-3-9 0 16,7-4 0-16,4-8 0 15,8-7 0-15,8-9 0 16,10 0 0-16,7-1 0 15,5-1 0-15,3 9-1 16,-2 7 2-16,-3 15 0 16,-5 11-1-16,-10 10 1 15,-2 5-1-15,-5 4 1 16,-2-2-1-16,3-6 0 15,4-16-5-15,16-8-7 0,9-49-9 16,26 4-18-16,11-39-1 16,25-16-3-16,0-27 2 15</inkml:trace>
  <inkml:trace contextRef="#ctx0" brushRef="#br2" timeOffset="176726.1081">4864 3564 114 0,'-2'13'41'15,"-19"23"1"-15,3 39-4 16,-7 7-36-16,0 18-1 0,0 12-1 16,2 8 0-1,-2 1-2-15,6-10-5 0,20-2-28 16,-14-25-7-16,18-11 1 15,-5-25-2-15</inkml:trace>
  <inkml:trace contextRef="#ctx0" brushRef="#br2" timeOffset="177340.1433">5428 4169 93 0,'-44'1'38'16,"-14"1"3"-16,6 12-2 15,-8 0-33-15,8 5-1 0,1 3-2 16,10 7 0-16,7-1-1 15,11 8 0-15,9-4 0 16,14 4-1-16,12-6 0 16,10-2 0-16,9-6 0 15,9-10 0-15,7-11 0 16,9-10-1-16,-3-14 1 15,0-13 0-15,-3-4-1 16,-7-9 1-16,-5-4 0 16,-11 4 1-16,-10 2-1 15,-6 7 0-15,-15 16-1 16,-6 11 2-16,-6 17-3 15,-8 11 1-15,6 17-1 16,-1 7-1-16,8 10 1 0,11 0-3 16,18 4-1-16,10-13-8 15,28 8-20-15,0-23-7 16,20-1 0-16,-3-21-2 15</inkml:trace>
  <inkml:trace contextRef="#ctx0" brushRef="#br2" timeOffset="177573.1564">6148 4123 102 0,'-35'-20'41'0,"2"21"1"16,-14-1-2-16,4 23-32 15,-6 5-4-15,-3 11-3 16,5 7 1-16,8 5-1 15,7 2-1-15,14-2 0 0,18-8 0 16,18-4-1-16,20-13-3 16,13-19-6-16,30 4-24 15,-8-24-6-15,16 0-2 16,-10-19 0-16</inkml:trace>
  <inkml:trace contextRef="#ctx0" brushRef="#br2" timeOffset="177926.1768">6376 4232 100 0,'-9'21'39'0,"0"-10"2"16,23 5-3-16,7-7-35 15,19-6-1-15,9-4 0 0,10-4 0 16,5-5 0-16,1-9-1 15,-2-4 0-15,-3-2 1 16,-11-8-1-16,-10-1 1 16,-19-3-1-16,-8 1 1 15,-19 5-1-15,-11 7 1 16,-13 10-2-16,-17 12 1 15,-14 11 0-15,-4 18-1 16,-1 10 1-16,1 10-2 16,8 5 1-16,12 7 0 15,19-2 0-15,20-5-1 16,28-7-1-16,19-16-3 15,24-4-6-15,5-29-16 16,28 1-14-16,-3-24 2 0,10-4-3 16,-8-19 2-16</inkml:trace>
  <inkml:trace contextRef="#ctx0" brushRef="#br2" timeOffset="178460.2073">7332 3993 104 0,'-30'21'40'0,"-21"3"-1"15,11 19 0-15,-18-1-33 16,13 12-2-16,-2-2-1 15,16 3-1-15,4-4-1 16,9-10 0-16,10-10 0 16,11-9-1-16,8-17 1 15,8-11-1-15,8-15 1 0,2-14-1 16,0-9 1-16,3-7 0 15,-3-9 0-15,1 1 0 16,-8 2 0-16,-1 7 0 16,-9 7-1-16,-2 13 1 15,-5 10-1-15,-5 20 1 16,0 0-1-16,-5 15 0 15,5 7 1-15,4 3-1 16,5 3 1-16,0-2-1 16,5-4 1-16,7-4-1 15,2-7 2-15,3-7-2 16,0-6 0-16,1-7 0 15,2-6 0-15,-2-5 0 16,2 0 0-16,-6-4 0 0,0 3 0 16,-3 1 0-16,-5 7 0 15,-6 8 0-15,-9 5 0 16,3 17 0-16,-7 7 0 15,-6 11 0-15,-3 6 0 16,-6 6 0-16,2 5 0 16,-3-1 0-16,4 0-6 15,4-7-1-15,15 1-8 16,-12-29-9-16,31 13-5 15,-10-29-13-15,17-2 2 16,-5-21-1-16,13 1 3 16</inkml:trace>
  <inkml:trace contextRef="#ctx0" brushRef="#br2" timeOffset="178799.2267">7704 4154 105 0,'0'0'38'16,"0"0"2"-16,8 24-2 16,-2-9-35-16,16 1-1 15,8-2 0-15,15-3-1 16,8-1 0-16,4-7 0 15,7-6 0-15,2-8 0 16,-3-7 0-16,-6-5 1 16,-11-6-1-16,-10-6 0 15,-17-3 0-15,-9 2 1 16,-17 0-2-16,-9 7 2 15,-15 8-2-15,-6 12 1 16,-8 15-1-16,-6 12 1 16,-3 15-1-16,6 12-1 15,3 8 2-15,9 3-2 0,13-1 1 16,14 0-1-16,13-8-2 15,15-15-4-15,23 0-12 16,-3-33-11-16,25-1-11 16,-5-24 1-16,14 0-2 15,-6-20 2-15</inkml:trace>
  <inkml:trace contextRef="#ctx0" brushRef="#br2" timeOffset="179181.2486">8509 4029 113 0,'-36'2'39'15,"11"21"3"-15,-17-1-3 16,10 8-35-16,-2 6-1 15,5 1-2-15,6 0 1 0,7-2-2 16,9-8 0-16,8-6 0 16,6-7 0-16,8-11 1 15,4-7-1-15,4-10 1 16,2-8-1-16,5-5 2 15,0-6-1-15,3-4 0 16,-3-2 0-16,1 1 0 16,-1 2-1-16,-3 7 1 15,-3 5-1-15,-3 8 1 16,-7 10-1-16,-14 6 0 15,15 15 0-15,-14 3 2 16,-1 9-2-16,-4 2 0 16,1 0 0-16,1-2-2 15,4-6 2-15,4-5-2 0,7-7-1 16,7-9-1-1,6-4-4-15,1-20-9 0,23 9-7 16,-15-26-10-16,21 9-6 16,-11-19 0-16,15 1 1 15</inkml:trace>
  <inkml:trace contextRef="#ctx0" brushRef="#br2" timeOffset="179363.259">9187 3534 93 0,'-48'68'39'0,"-12"2"0"15,8 16-2-15,-8-3-31 16,16 1-2-16,6-8-3 0,5-10-3 16,16-2-7-16,-4-29-26 15,16-4-4-15,5-31 1 16,0 0-1-16</inkml:trace>
  <inkml:trace contextRef="#ctx0" brushRef="#br2" timeOffset="179513.2676">8819 3852 117 0,'9'-34'42'16,"0"-1"0"-16,18 19 0 16,1 6-37-16,14 9-3 15,9 12-5-15,6-3-12 16,18 28-16-16,-10-10-11 15,8 16 0-15,-15-1-2 16,-4 9-1-16</inkml:trace>
  <inkml:trace contextRef="#ctx0" brushRef="#br2" timeOffset="179985.2946">352 6023 118 0,'0'0'44'0,"38"10"0"15,13-24-3-15,28-2-39 0,44-4-5 16,16-14-19-16,36 17-17 15,-4-10-3-15,13 16 0 16,-12 0-2-16</inkml:trace>
  <inkml:trace contextRef="#ctx0" brushRef="#br2" timeOffset="218155.4778">11159 560 78 0,'0'0'40'0,"0"0"-2"15,0 0 2-15,0 0-28 16,-47 14-9-16,47-14 1 15,-43 57 0-15,3 0-1 16,-6 41-1-16,-5 17-1 16,18 3 0-16,10 5-2 15,16-10-3-15,34-18-32 16,7-29-3-16,22-27 0 15,2-20 0-15</inkml:trace>
  <inkml:trace contextRef="#ctx0" brushRef="#br2" timeOffset="218534.4993">11486 1127 87 0,'-30'-10'38'0,"0"13"-1"16,1 6 2-16,8 7-22 15,13 6-17-15,18 0 1 16,-10-22-1-16,0 0 2 16,70 2 0-16,-70-2-1 15,66-18 2-15,-66 18-2 16,63-29 1-16,-63 29-2 15,48-39 1-15,-48 39-1 16,0 0 1-16,42-59-1 16,-42 59 1-16,0 0 0 0,0 0 1 15,-42-27 0 1,-3 39-1-16,-8 16 1 0,-6 7-2 15,17 14 2-15,14 6-4 16,34-5 1-16,34-12-7 16,29-37-29-16,-18-7-4 15,6-3 1-15,7-6-1 16</inkml:trace>
  <inkml:trace contextRef="#ctx0" brushRef="#br2" timeOffset="218868.5185">12323 1041 92 0,'22'11'40'15,"-37"9"3"-15,-47 22-3 0,-22 17-20 16,-17 10-20-16,5 2 1 16,16-13-1-16,38-19 0 15,18-12-1-15,15-17 0 16,9-10-2-16,19-25-1 15,8-6 0-15,-27 31-1 16,25-46 2-16,-25 46 0 16,29-56 1-16,-29 56 1 15,22-55 4-15,-22 55-1 16,22-46 2-16,-22 46 1 15,19-30-2-15,2 15 1 16,-6 12-2-16,13 14 0 16,4 5-2-16,16 16 0 15,12-1-2-15,14-1-4 16,20-17-19-16,-7-9-13 0,11 1 0 15,-12-12 0-15,0 3-2 16</inkml:trace>
  <inkml:trace contextRef="#ctx0" brushRef="#br2" timeOffset="219230.5393">12900 1228 107 0,'24'-55'40'15,"-24"55"0"-15,0 0 1 16,-47-28-33-16,-10 25-3 16,-5 15-1-16,-19 13-2 15,5 8 1-15,-5 11-1 16,16 11-1-16,10 5 1 15,23 0-2-15,18-13-2 16,20-7 4-16,21-20-2 0,14-13 0 16,19-15 0-16,13-13 0 15,7-11 0-15,4-13 0 16,-5-9 0-16,-79 54 0 15,69-58 0-15,-69 58 0 16,56-53 0-16,-56 53 0 16,36-48 0-16,-3 20 0 15,-37 14 0-15,4 14 0 16,-31 22 0-16,14 14 0 15,-11 4 0-15,13 11-2 16,7-4-1-16,18-12-3 16,26-11-12-16,-5-19-21 15,22-8-2-15,-5-14 1 16,14-7-2-16</inkml:trace>
  <inkml:trace contextRef="#ctx0" brushRef="#br2" timeOffset="219749.5689">13327 1215 115 0,'19'-10'40'0,"-18"-11"1"16,-1 21-1-16,-12 5-36 15,0 21-1-15,-13 9-1 16,-6 11-1-16,12 1 0 16,4-2 0-16,5-4-1 15,4-8 1-15,6-7-1 16,7-13 1-16,5-13 0 15,4-11-1-15,2-12 1 16,2-11 0-16,4-4 1 16,-24 38-2-16,19-53 0 0,-19 53 0 15,28-59 0-15,-28 59 0 16,18-51 0-16,-18 51 0 15,0 0 0-15,28-58 0 16,-18 46 0-16,10 2 0 16,-20 10 0-16,21 14 0 15,-15 9 0-15,4 13 0 16,-3-1 0-16,9 0 0 15,3-20 0-15,6-8 0 16,8-13 0-16,6-12 0 16,-39 18 0-16,0 0 0 15,63-51 0-15,-63 51 0 16,0 0 0-16,66-63 0 15,-66 63 0-15,0 0 0 16,44-51 0-16,-44 51 0 0,0 0 0 16,13 10 0-16,-23 18 0 15,6 14 0-15,-7 13 0 16,8 5 0-16,2 0-7 15,10-28-8-15,27-9-23 16,-6-15-5-16,13-9 1 16,-7-14-1-16</inkml:trace>
  <inkml:trace contextRef="#ctx0" brushRef="#br2" timeOffset="220266.5985">14101 1212 112 0,'0'0'40'0,"-22"6"1"15,7 23-1-15,-12 9-36 16,12 15 0-16,-3 1-3 0,7 4 2 15,-2-4-2-15,10-4-1 16,3-10 1-16,2-8-2 16,4-15 2-16,-6-17-1 15,22-6 1-15,-8-19 0 16,5-11 0-16,-2-11 0 15,5-9 0-15,-22 56 2 16,23-72-3-16,-23 72 0 16,38-75 0-16,-38 75 0 15,34-75 0-15,-34 75 0 16,42-61 0-16,-42 61 0 15,40-52 0-15,-40 52 0 16,0 0 0-16,82-45 0 16,-55 51 0-16,-11 20 0 0,-18 18 0 15,-11 15 0-15,-16 2 0 16,-5 3 0-16,-8-8 0 15,4-6 0-15,4-10-2 16,4-6 2-16,7-9-1 16,3-11 1-16,10-7 0 15,10-7 0-15,-11-4 0 16,11 4 0-16,0 0 0 15,-11-2-2-15,1 21 2 16,-2 15-1-16,-9 14 1 16,-2 17 0-16,-8 9-2 15,-2-3-6-15,14 17-20 16,-11-25-12-16,16-2-2 15,-2-23-1-15,18-13-1 16</inkml:trace>
  <inkml:trace contextRef="#ctx0" brushRef="#br2" timeOffset="220724.6247">14590 929 104 0,'0'0'41'0,"15"-58"1"16,-15 58-1-16,0 0-38 16,33-50-1-16,-33 50 0 15,0 0 2-15,0 0-2 16,24 31-1-16,-27 28-1 15,2 21 1-15,-7 12-1 16,3 10 0-16,-5 2-1 0,10-7-2 16,5-20-2-16,11-48-8 15,16-13-25-15,1-18-2 16,12-10 1-16,-3-13-2 15</inkml:trace>
  <inkml:trace contextRef="#ctx0" brushRef="#br2" timeOffset="221070.6445">14816 1247 119 0,'-29'12'41'16,"6"3"1"-16,17 1-2 16,19-14-38-16,18-7 0 15,16-9-1-15,16-2 1 16,-63 16 0-16,74-23-1 0,-74 23 2 15,76-30-3-15,-76 30 0 16,76-31 0-16,-76 31 0 16,56-37 0-16,-56 37 0 15,0 0 0-15,0 0 0 16,50-57 0-16,-50 57 0 15,-24 7 0-15,-18 5 0 16,-3 15 0-16,-16 10 0 16,3 14 0-16,4 7 0 15,24 6 0-15,20-6 0 16,39-22-4-16,23-15-4 15,8-24-18-15,29-5-13 16,2-14-3-16,10-11 1 16,-55 12 0-16</inkml:trace>
  <inkml:trace contextRef="#ctx0" brushRef="#br2" timeOffset="221333.6595">15629 1174 94 0,'0'0'42'0,"-1"-46"1"16,1 46 0-16,0 0-16 15,-48-33-23-15,20 24-2 16,-14 12-2-16,3 13 0 15,10 13 0-15,26-4 0 16,14-4 0-16,24 3 0 16,-1-6 0-16,5 2 0 15,-6 0 0-15,-10 4 0 16,-10 0 0-16,-16 2 0 15,-12 1 0-15,-7-4 0 0,-1-1 0 16,0-7-4-16,10-9-11 16,-5-17-24-16,27-8-3 15,4-15 1-15,-13 34-3 16</inkml:trace>
  <inkml:trace contextRef="#ctx0" brushRef="#br2" timeOffset="221611.6754">15825 733 121 0,'33'-62'44'0,"-33"62"1"16,0 0-3-16,0 0-39 0,60-34-3 15,-60 34 0-15,0 0 0 16,50 83 0-16,-55-53 0 15,27 72 0-15,17 7 0 16,-18 1 0-16,-7 2 0 16,-25-5 0-16,-11-1 0 15,-21-12 0-15,-8-21 0 16,2-11-3-16,-9-22-16 15,23-2-23-15,-9-21-2 16,23-6-1-16,-1-17 0 16</inkml:trace>
  <inkml:trace contextRef="#ctx0" brushRef="#br2" timeOffset="228772.085">2392 5748 82 0,'3'-28'33'0,"-7"5"0"16,-15-1 1-16,-2 9-29 15,-9 5-3-15,-3 14 2 16,-14 2 1-16,0 23-1 15,-14 8 3-15,2 17-1 16,-4 5 1-16,9 9-2 16,7-2 0-16,14-6-1 15,17-7-2-15,23-13 0 16,19-18-1-16,21-22-1 15,24-22 1-15,15-18-1 16,12-14 1-16,4-10 0 0,-4-4-2 16,-10-1 0-16,-12 9 0 15,-15 15 0-15,-21 16 0 16,-25 20 1-16,-15 9 0 15,-25 38 0-15,-6 6 2 16,-5 14-1-16,0 7 0 16,8 1-2-16,13 0 0 15,12-11-4-15,28 1-9 16,5-31-23-16,36-2-3 15,5-28 1-15,23-4-2 16</inkml:trace>
  <inkml:trace contextRef="#ctx0" brushRef="#br2" timeOffset="229021.0992">3403 5616 98 0,'-20'-20'36'16,"-18"2"2"-16,1 27 0 15,-20 7-30-15,-2 16-2 16,-9 12 0-16,1 10-1 15,1 9-1-15,8 5 0 16,15 0-1-16,16-7-1 16,20-5-2-16,24-13-1 15,25-9-2-15,27-22-2 16,25 3-20-16,4-29-13 15,18 1-3-15,-6-19 1 16,5 2-2-16</inkml:trace>
  <inkml:trace contextRef="#ctx0" brushRef="#br2" timeOffset="229291.1147">3988 5615 65 0,'-9'-12'36'0,"-14"-3"-1"16,1 16 2-16,-17-8-13 15,5 22-17-15,-12 0 2 16,6 12-2-16,-9 2 0 16,6 12-2-16,1 4 1 15,4 11-2-15,7-1 0 16,10 1-2-16,7-1-2 15,18-3 0-15,12-9-1 16,18-12-2-16,18-11-2 0,9-27-17 16,25 5-17-16,-6-22-2 15,14 1 0-15,-11-17 0 16</inkml:trace>
  <inkml:trace contextRef="#ctx0" brushRef="#br2" timeOffset="229659.1357">4244 5827 98 0,'-28'19'38'0,"13"6"1"16,5-13-1-16,20 2-32 15,11-13-3-15,16-5 0 0,7-9 0 16,15-3-1-16,0-6 0 15,7-3-2-15,-9-3-1 16,-1 1 3-16,-18-5-4 16,-10 3 2-16,-17-1-2 15,-12 5 2-15,-17 3-2 16,-15 8 2-16,-7 6 0 15,-11 15-1-15,-3 14 4 16,-2 11-1-16,2 11 1 16,9 10-1-16,10 4 1 15,16 2-1-15,19-6 0 16,21-10-2-16,20-13-3 15,21-20-3-15,29-3-22 16,0-36-11-16,19-3-1 0,-10-29 1 16,5-4-4-16</inkml:trace>
  <inkml:trace contextRef="#ctx0" brushRef="#br2" timeOffset="229853.1468">5225 5007 98 0,'-30'8'40'0,"0"36"0"16,-13 15-1-16,5 18-35 15,-6 20 1-15,5 10-2 16,1 7 1-16,8 6-2 16,12-6-1-16,9-8-3 15,18 0-21-15,-2-27-14 16,18-12-3-16,-2-23 0 15,12-12-2-15</inkml:trace>
  <inkml:trace contextRef="#ctx0" brushRef="#br2" timeOffset="230861.2045">5150 5785 98 0,'-2'11'38'16,"9"9"1"-16,-3-6 0 15,18 2-34-15,4-2-2 16,14-2 1-16,8-8-1 15,10-6-1-15,1-12-1 16,0-4 0-16,1-10-2 16,-11-9 3-16,-9-2-4 15,-11-1 2-15,-13-5-2 0,-16 4 2 16,-12 4-2-16,-15 9 1 15,-9 8 2-15,-10 15-3 16,-6 19 3-16,-4 12 1 16,2 15 1-16,5 10-1 15,10 8 0-15,8 4 0 16,21 1 1-16,15-7-1 15,22-13-1-15,16-12-1 16,14-14-1-16,13-20-1 16,8-14 0-16,2-15 0 15,1-9-3-15,-6-10 3 16,-12-4-2-16,-8 0 2 15,-16 5-1-15,-10 7 1 0,-13 8 1 16,-10 14 1-16,-6 20 1 16,-13 5-1-16,-3 22 4 15,-6 13-2-15,-2 11 1 16,1 9-1-16,-2 6 1 15,6 2-1-15,2-10 1 16,10-8-3-16,4-11 1 16,8-15-1-16,8-17 1 15,8-17-1-15,4-18 1 16,2-11-1-16,2-13 1 15,2-5 0-15,-5-6-3 16,0 2 2-16,-4 5-2 16,-4 8 1-16,-2 10-1 15,-2 11 1-15,1 7-1 0,-1 12 0 16,6 8 2-16,2 6 0 15,9 1 0-15,3 3 0 16,8-4-1-16,0-3 1 16,2-4 0-16,2-2 0 15,-5-5 0-15,-1-4 0 16,-14 1 1-16,-1-3-1 15,-15 3 0-15,-10 11 1 16,-7-11 0-16,-11 12-1 16,-14 5 1-16,-6 11 0 15,-4 6 0-15,-5 6 1 16,-1 8 1-16,7 4-1 15,6 1 0-15,13 0 0 16,13-2 0-16,13-11 0 0,18-9 0 16,8-9-2-16,11-15 0 15,5-12 0-15,4-9-2 16,1-11 3-16,-6-7-2 15,-3-6 0-15,-8 5 0 16,-8 1 0-16,-6 12 0 16,-7 8 0-16,-13 23 1 15,0 0-2-15,-12 21 4 16,0 11-2-16,2 10 2 15,3 5-2-15,6 2-1 16,7-2-1-16,15-5-2 16,3-29-16-16,34 8-11 15,-7-31-6-15,26-5-3 16,-5-27 0-16,17-7-1 15</inkml:trace>
  <inkml:trace contextRef="#ctx0" brushRef="#br2" timeOffset="231041.2148">7415 5050 106 0,'-42'54'39'16,"-17"8"2"-16,14 19-2 16,3 3-36-16,0 6 0 15,10-1-1-15,9-5-2 16,13 4-9-16,-1-28-23 15,25-1-6-15,-8-23-1 16,10-9-1-16</inkml:trace>
  <inkml:trace contextRef="#ctx0" brushRef="#br2" timeOffset="231221.2251">7088 5474 110 0,'-19'-14'41'15,"19"14"1"-15,0 0-1 16,25 7-38-16,4-7-2 15,14-6-3-15,13 3-10 16,-4-21-21-16,25 6-7 16,-8-15-1-16,11 5-2 15</inkml:trace>
  <inkml:trace contextRef="#ctx0" brushRef="#br2" timeOffset="231678.2512">7930 5388 92 0,'4'-15'39'0,"-11"2"0"15,7 13-1-15,-15 19-31 16,5 9-3-16,-6 14-2 16,2 8 1-16,-3 8 0 15,3 5-1-15,3 2 0 16,11-3-2-16,9-4-3 15,-1-23-23-15,24-4-11 16,-3-21-2-16,14-4-1 16,-6-21-1-16</inkml:trace>
  <inkml:trace contextRef="#ctx0" brushRef="#br2" timeOffset="231845.2608">7922 5060 99 0,'-29'-22'38'16,"0"7"2"-16,15 15-4 15,14 0-36-15,0 0-6 16,28 21-23-16,6-12-9 16,17 16 1-16,2-3-1 15</inkml:trace>
  <inkml:trace contextRef="#ctx0" brushRef="#br2" timeOffset="232477.2969">8468 5416 91 0,'-39'15'39'16,"6"13"1"-16,-17-7-1 15,9 11-32-15,-1 1-2 16,8 7 0-16,7-1 0 16,13 1-2-16,16-4 0 15,16-5 0-15,13-9-1 16,17-9 0-16,9-10-3 15,1-10 2-15,3-8-4 16,-4-14 2-16,-9-6-2 16,-11-6-1-16,-10-5 0 15,-16-3 0-15,-11 0 3 0,-10 2-3 16,-6 5 3-16,-7 14-1 15,1 5 2-15,1 8 1 16,7 10 0-16,14 5 1 16,-5 13 0-16,19 0 0 15,13 0 0-15,8 4 0 16,6-3 0-16,6 4 0 15,0-6-1-15,-4 3 0 16,-5 0 1-16,-7 1-2 16,-11 3 1-16,-9 0 0 15,-9 6 0-15,-11 1 2 16,-9 1-3-16,-6 2 2 15,-2 0 0-15,-5-1-1 16,9-2 1-16,7-10-1 16,15-16-1-16,0 0 0 0,28-14 0 15,10-15-1-15,14-9-1 16,4-9 1-16,3-9 0 15,3 2 0-15,-8 6 2 16,-12 6-3-16,-14 17 3 16,-12 13 0-16,-16 12-1 15,-11 29 1-15,-7 13-1 16,-7 10 2-16,3 11-2 15,2-1-4-15,11 15-9 16,0-18-11-16,30 12-8 16,-7-23-8-16,17 3-1 15,-12-18-3-15</inkml:trace>
  <inkml:trace contextRef="#ctx0" brushRef="#br2" timeOffset="233091.332">711 7569 111 0,'0'0'42'16,"32"-11"1"-16,23 11-2 15,9-9-38-15,21-6-4 16,38 5-30-16,-2-16-7 16,22 6-4-16,-6-5 1 15</inkml:trace>
  <inkml:trace contextRef="#ctx0" brushRef="#br2" timeOffset="317245.1454">2182 7085 58 0,'12'-27'35'0,"-3"3"-1"16,1 13-1-16,-13-11-12 15,3 22-14-15,0 0 0 16,0 0-2-16,5 24 0 16,-5 14-1-16,-3 12-1 15,0 15-1-15,-2 15-1 16,4 5 0-16,-1 10 0 15,2-4-1-15,1-5-4 16,-4-19-20-16,15 1-12 0,-2-28-2 16,9-12 1-16,-3-22 0 15</inkml:trace>
  <inkml:trace contextRef="#ctx0" brushRef="#br2" timeOffset="317472.1581">2197 6989 104 0,'0'0'37'0,"7"-12"2"16,16-5-2-16,26-10-35 15,17 3 0-15,15-2-1 16,12 0 0-16,6 0-2 15,4 18-13-15,-12-7-21 0,-8 19-2 16,-24 1-1-16,-15 17-1 16</inkml:trace>
  <inkml:trace contextRef="#ctx0" brushRef="#br2" timeOffset="317649.1683">2369 7336 88 0,'-41'27'39'0,"14"-14"-1"16,27-13 1-16,11 0-21 15,29-14-17-15,19-6 0 16,17-3-1-16,11 0-1 16,4-9-12-16,16 17-23 15,-8-8-3-15,4 15 2 0,-17-2-2 16</inkml:trace>
  <inkml:trace contextRef="#ctx0" brushRef="#br2" timeOffset="318290.2051">3279 7228 89 0,'-28'8'37'16,"-8"-3"1"-16,2 15 0 16,-13 7-26-16,3 12-7 15,1 6-1-15,6 7 0 16,6 4-1-16,10 1-1 15,17-4 0-15,16-9-1 0,18-11 0 16,23-13-1-16,14-16 0 16,12-13 0-16,7-14 0 15,0-15 0-15,-5-9 0 16,-14-5-1-16,-14-5 1 15,-22 0 0-15,-20 1 0 16,-16 6 0-16,-19 7 0 16,-10 8 1-16,-7 14-1 15,-1 7 0-15,4 7 0 16,9 8 0-16,12 5 0 15,17-6 0-15,14 17 1 16,18-8-1-16,11-1 0 16,13 2 0-16,3 1 1 15,0 2-1-15,-7 3 1 0,-7 8-1 16,-10 6 0-16,-17 9 1 15,-8 5-1-15,-10 3 0 16,-11 1 0-16,-3-1 0 16,2-4 0-16,-2-9-1 15,4-8 1-15,10-14 0 16,0-12 1-16,24-18-1 15,2-13 1-15,4-14-1 16,2-11 2-16,6-7-1 16,-3-4 1-16,-3 1-1 15,-8 6 0-15,-3 8 0 16,-7 12 0-16,-1 12-1 15,-4 9 0-15,2 13 0 16,9 6-1-16,5 1-2 16,18 11-5-16,-4-16-11 0,36 19-16 15,-9-10-6-15,21 8 0 16,-2-11-2-16</inkml:trace>
  <inkml:trace contextRef="#ctx0" brushRef="#br2" timeOffset="318544.2197">4900 7192 107 0,'-29'-6'39'0,"-12"-6"3"16,6 11-2-16,-18 5-35 15,7 5 0-15,-5 8-1 16,1 16 0-16,0 5-2 0,3 9 0 15,9 4 0-15,9 2-2 16,16-6 1-16,19-4-1 16,23-15-1-16,23-14-2 15,20-9-4-15,3-22-11 16,26 8-10-16,-10-25-14 15,8 3 0-15,-14-11-1 16,1 5 0-16</inkml:trace>
  <inkml:trace contextRef="#ctx0" brushRef="#br2" timeOffset="318908.2405">5172 7319 111 0,'-12'20'40'0,"12"-20"2"16,13 15-4-16,25-20-36 15,5-7 0-15,10-4-1 16,9-6 0-16,-3-4 0 16,-2-5-1-16,-5-4 1 15,-13 2-1-15,-14-1 1 16,-18 3 0-16,-20 6 0 15,-17 9 1-15,-16 9-1 16,-10 17 0-16,-9 13 1 16,-1 13 0-16,0 12 0 15,12 11 1-15,16 3-3 16,15 0 0-16,24-7 0 15,22-10 0-15,25-13 0 0,12-21-13 16,25-2-5-16,-9-33-6 16,21 6-12-16,-13-24-7 15,2 0-2-15,-15-14 1 16</inkml:trace>
  <inkml:trace contextRef="#ctx0" brushRef="#br2" timeOffset="337778.3198">2198 8884 82 0,'12'-21'38'15,"-12"21"-3"-15,0 0 2 16,-2 36-33-16,-8 11-1 15,1 17 1-15,-4 8 0 16,4 15 0-16,-3 1 1 16,8-1-2-16,7-13 0 15,12-15 0-15,9-26-1 16,20-24 0-16,13-25-1 15,11-21 0-15,7-20 0 16,6-13-1-16,-6-7 1 16,-2-1 0-16,-8 3-1 0,-17 8 1 15,-15 13-1-15,-10 12 0 16,-13 19 0-16,-10 23 1 15,0 0-1-15,-15 39 0 16,1 10 0-16,0 11 0 16,5 9-2-16,-1 5-1 15,15 3-4-15,0-17-12 16,25 4-9-16,-6-28-9 15,25-9-2-15,-1-25-1 16,14-9 4-16</inkml:trace>
  <inkml:trace contextRef="#ctx0" brushRef="#br2" timeOffset="338138.3404">3403 9005 91 0,'0'-42'36'16,"1"22"1"-16,-14 4-2 16,2 26-27-16,-11 11-1 15,6 22 0-15,-9 11-3 16,2 7-1-16,0 3-1 15,9 2 0-15,0-10 0 16,12-5-1-16,5-16 1 16,11-19-1-16,11-20 0 15,5-19-1-15,8-17 1 16,2-13 0-16,5-9-1 15,-4-7 1-15,0-3-1 16,-8 6 0-16,-1 13 1 16,-8 12-1-16,-6 15 0 15,-5 17 0-15,-1 20-1 16,-8 14 1-16,1 16-1 0,-1 11 0 15,0 8-2-15,4 4 0 16,5 6-4-16,-3-16-8 16,25 9-15-16,-13-27-7 15,16-3-2-15,1-23 0 16,8-8 2-16</inkml:trace>
  <inkml:trace contextRef="#ctx0" brushRef="#br2" timeOffset="338326.3509">4184 9015 94 0,'1'-31'38'0,"-1"31"1"15,-6-11-2-15,4 34-30 0,-13 15-2 16,6 15-1-16,-4 10-1 16,4 9-2-16,0 2 0 15,8-5-2-15,7-7-2 16,2-25-12-16,17-7-14 15,-7-34-9-15,14-13-1 16,-4-27-1-16</inkml:trace>
  <inkml:trace contextRef="#ctx0" brushRef="#br2" timeOffset="338453.3582">4235 8364 93 0,'-23'-11'2'0,"23"11"-1"16,0 0-10-16,14-11-28 0</inkml:trace>
  <inkml:trace contextRef="#ctx0" brushRef="#br2" timeOffset="338664.3705">4801 8218 96 0,'-15'49'39'0,"6"21"1"16,-12 8-1-16,6 17-33 15,-2 14-1-15,0 11-1 16,1-2 0-16,3 2-2 15,3-6-2-15,-2-11-3 16,10-8-16-16,-8-34-12 16,16-16-8-16,-3-31-1 0,12-20-1 15</inkml:trace>
  <inkml:trace contextRef="#ctx0" brushRef="#br2" timeOffset="338821.3795">4599 8651 112 0,'0'0'41'0,"8"20"1"15,21-4-3-15,20-6-41 16,-2-13-21-16,29 13-13 16,0-11-6-16,9 10 2 15,-4-7-3-15</inkml:trace>
  <inkml:trace contextRef="#ctx0" brushRef="#br2" timeOffset="338956.3872">5307 9144 106 0,'-27'83'39'16,"-9"-8"-1"-16,8-5-19 15,11 1-53-15,-5-14-2 16,13-7-3-16,1-17 0 16</inkml:trace>
  <inkml:trace contextRef="#ctx0" brushRef="#br2" timeOffset="339527.4198">5890 8770 91 0,'22'-27'38'16,"4"13"1"-16,-14-2 1 15,2 14-34-15,-14 2-1 0,3 30-2 16,-10 3 1 0,0 15-2-16,-11 7 1 0,2 11-1 15,0 5-1-15,1-2 0 16,1-6 0-16,1-7 0 15,4-12 0-15,5-13-1 16,4-18 1-16,0-13 0 16,27-36 0-16,-1-10-1 15,4-13 1-15,9-9-1 16,5-12 1-16,5 1 0 15,-2 5-1-15,0 13 1 16,-2 14 0-16,-7 18 0 16,-6 22-1-16,-7 15 1 15,-7 21-1-15,-6 16-1 16,-2 8 1-16,0 9-2 0,1 7 0 15,2-6-3-15,10 2-8 16,-7-24-9-16,27 7-14 16,-8-28-4-16,16-3 0 15,-2-25-2-15</inkml:trace>
  <inkml:trace contextRef="#ctx0" brushRef="#br2" timeOffset="339910.4416">6866 8766 92 0,'-10'-19'40'0,"-9"-3"0"15,8 21 0-15,-11-1-29 16,6 22-5-16,2 9-1 16,0 12-1-16,0 9-1 0,7 6-1 15,0 4 0-15,5 3-1 16,5-10 1-16,8-8-1 15,7-14-1-15,11-18 1 16,7-16-1-16,5-19 0 16,5-15 0-16,2-16 1 15,-2-4-1-15,-2-12 0 16,-7 3-1-16,-9 5 1 15,-6 10 1-15,-8 13-1 16,-11 16 0-16,-3 22 1 16,-9 13-1-16,-3 18 0 15,2 8 1-15,2 11-2 16,3 0-1-16,8 0-1 15,7 1-1-15,4-23-8 0,18 12-4 16,-13-32-15-16,18 4-10 16,-6-20 0-16,7-1 0 15</inkml:trace>
  <inkml:trace contextRef="#ctx0" brushRef="#br2" timeOffset="340406.4701">7492 8774 97 0,'-4'-10'40'15,"4"10"1"-15,-14 11-1 16,10 21-31-16,-10-6-3 15,3 8-2-15,0 2-1 16,-1 7 0-16,2-5-1 16,5 0 0-16,0-8-1 0,5-6 0 15,0-24-1-15,10 11 1 16,3-23-1-16,6-15 1 15,1-9-1-15,7-10 0 16,2-8 0-16,-1-2 0 16,-2 4-1-16,-2 7 1 15,-3 11 0-15,-2 15 0 16,-8 13 0-16,-11 6 0 15,9 35 0-15,-6 1 0 16,-1 7 1-16,0 1 0 16,6-2-1-16,5-7 0 15,5-12 0-15,10-14 1 16,4-15-1-16,8-12 0 15,2-16 2-15,-1-7-2 0,1-8-2 16,-4-4 4-16,-5 2-4 16,-8 10 2-16,-3 11-1 15,-11 13 1-15,-11 17 0 16,-3 19 0-16,-5 16 0 15,-5 10-1-15,3 9-1 16,0 3-2-16,10 3-4 16,4-17-5-16,22 5-6 15,-4-33-22-15,25-5 0 16,2-23-1-16,19-7 0 15</inkml:trace>
  <inkml:trace contextRef="#ctx0" brushRef="#br2" timeOffset="340864.4963">8545 8040 105 0,'-24'10'41'16,"-9"17"2"-16,15 21-3 15,-5 6-35-15,8 14-1 16,2 10-1-16,1 10 0 15,3 3 0-15,1 4-1 16,1-6 1-16,0-6-2 16,4-13 1-16,-1-10-2 15,4-17 0-15,5-19 0 16,-5-24 0-16,24-6 0 15,-4-21 0-15,3-15 0 16,4-9 0-16,3-9 0 16,1-3 0-16,0 2 0 0,2 11-3 15,-5 10 3-15,-3 17-1 16,-1 12 0-16,-2 17 1 15,-5 15 0-15,-4 12 2 16,-4 10-2-16,-7 7 1 16,-4 0-1-16,-12 2 2 15,-11-1-2-15,-13-4 0 16,-9-5 0-16,-7-10 0 15,-5-7 0-15,3-8-2 16,3-13-3-16,19-5-7 16,1-24-5-16,40 10-16 15,5-20-10-15,31 5 1 16,5-11-1-16</inkml:trace>
  <inkml:trace contextRef="#ctx0" brushRef="#br2" timeOffset="341442.5294">8894 8781 90 0,'-28'18'41'16,"4"-13"2"-16,24-5-3 16,0 0-20-16,15 8-17 15,22-10-1-15,10-3 0 16,6-5-1-16,3 2 0 15,1-8-1-15,-6-3 0 16,-13-1-1-16,-9-5 1 16,-14 2-1-16,-11-3 2 15,-14 4-3-15,-9 1 2 16,-4 6 0-16,-10 9 0 0,-2 9 0 15,-5 12 0-15,2 8 2 16,-1 7-2-16,6 7 2 16,6 2-2-16,8 1 2 15,9-3-1-15,13-7 1 16,13-8-1-16,12-8-1 15,9-7 1-15,7-7-1 16,2-5 0-16,3-1 1 16,-2-2-1-16,-6 3 0 15,-10 1 0-15,-10 9 1 16,-12 6-1-16,-10 8 0 15,-6 1 0-15,-8 8 0 16,-4 2 0-16,1-2 0 16,2-3 0-16,3-5 2 0,13-20-2 15,0 0 0-15,11-9 0 16,9-19 0-16,3-9 0 15,7-6 0-15,-2-7 0 16,6-4 0-16,-8 5 0 16,1 5 0-16,-11 3-10 15,8 13-4-15,-18-6-3 16,23 28-12-16,-4-15-14 15,22 15 1-15,8-9-2 16,29 7 3-16</inkml:trace>
  <inkml:trace contextRef="#ctx0" brushRef="#br2" timeOffset="341796.5496">10131 8999 103 0,'-28'42'40'15,"-15"-2"0"-15,1 14-1 16,0 2-41-16,-1-10-12 16,24 13-21-16,2-16-4 15,22-2-1-15,14-22-1 16</inkml:trace>
  <inkml:trace contextRef="#ctx0" brushRef="#br2" timeOffset="342351.5814">11013 8677 73 0,'-44'23'41'0,"-19"1"0"16,-5 17 1-16,-10-7-21 16,10 10-16-16,5-2 1 15,17-3-3-15,17-5 0 16,21-6 0-16,23-14-1 0,23-13-1 15,23-16 0-15,17-11 0 16,9-17-1-16,8-11 0 16,-4-15 0-16,2-7 0 15,-15-11-1-15,-8-4 1 16,-17 1-1-16,-18 1 1 15,-13 13 0-15,-12 18 0 16,-14 13 1-16,-10 18-1 16,-9 35-1-16,-9 27 1 15,-4 27 0-15,0 23 0 16,0 9 1-16,4 7-2 15,12 8 1-15,15-7-3 16,18-11-2-16,16-23-6 0,34-2-12 16,0-37-18-16,24-7 0 15,-3-26 0-15,5-12 0 16</inkml:trace>
  <inkml:trace contextRef="#ctx0" brushRef="#br2" timeOffset="342525.5913">11928 8604 99 0,'-16'-13'40'16,"1"27"2"-16,-16 5-1 15,1 18-35-15,-1 8-1 16,6 9-2-16,1 3 0 16,6-1-2-16,9-2-1 15,10-14-3-15,15 1-11 16,-3-24-25-16,19-11-3 0,-3-22 1 15,15-8-2-15</inkml:trace>
  <inkml:trace contextRef="#ctx0" brushRef="#br2" timeOffset="342892.6123">12064 8280 103 0,'3'35'41'15,"-3"0"2"-15,17 12-3 16,1-1-37-16,8 11 1 15,0 1 0-15,-1 4-2 16,-9 0 1-16,-3-1-2 16,-9-3 1-16,-7-4-1 0,-4-8 0 15,0-11-1-15,-1-11 0 16,4-9 0-16,4-15 0 15,11-19 0-15,3-8 1 16,2-15-1-16,8-8-1 16,-1-10 1-16,4-7-1 15,-2-5 0-15,-2 4 0 16,-1 9 1-16,-2 10-1 15,3 11 0-15,0 12-1 16,5 11 0-16,7 22-5 16,-4-1-9-16,24 23-22 15,-6-11-4-15,11 12 0 16,-4-9-1-16</inkml:trace>
  <inkml:trace contextRef="#ctx0" brushRef="#br2" timeOffset="343275.6342">12873 8601 105 0,'6'11'41'16,"-6"-11"0"-16,37 14-4 15,1-13-33-15,8 0-1 16,7-3-1-16,5-3-1 15,3-7 0-15,-4-1-1 16,-5-6 0-16,-13-3 0 16,-8-7 1-16,-11-1-2 15,-11-2 1-15,-16 0 0 16,-10 3 0-16,-11 9-1 0,-8 16 1 15,-9 10-1-15,-8 17 1 16,-4 15 0-16,-2 17 2 16,5 6-1-16,7 12 0 15,11-4 0-15,17-3 1 16,18-11-1-16,24-10 0 15,18-13-3-15,25-18-2 16,10-20-5-16,23 4-12 16,-6-31-19-16,16 0-1 15,-15-16-1-15,2 4 1 16</inkml:trace>
  <inkml:trace contextRef="#ctx0" brushRef="#br2" timeOffset="343470.6454">13833 8506 101 0,'-12'-11'41'0,"-22"3"1"0,3 20-1 15,-7 3-36-15,0 11 0 16,0 6 0-16,9 12-2 15,5 4 1-15,11-1-2 16,13-2 1-16,13-8-3 16,14-7 1-16,10-12-3 15,12-10-3-15,1-23-6 16,20 1-8-16,-12-24-22 15,14-2-3-15,-8-20 2 16,8-3-2-16</inkml:trace>
  <inkml:trace contextRef="#ctx0" brushRef="#br2" timeOffset="343673.6568">14589 7931 110 0,'-12'18'41'16,"-4"24"2"-16,-22 8-2 15,1 16-37-15,-6 9-1 16,0 10-1-16,-2 4-1 15,3-2-1-15,6 0 0 16,1-6-3-16,11-6-2 16,-5-25-9-16,28 0-19 15,-10-29-8-15,17-6 0 16,-6-30-1-16</inkml:trace>
  <inkml:trace contextRef="#ctx0" brushRef="#br2" timeOffset="343966.6737">14159 8350 102 0,'-11'-19'41'0,"11"19"2"15,17 3-2-15,10 8-36 16,15-7-1-16,15 4-2 16,4-5 0-16,11 2 0 15,-2-5-1-15,1 2 0 16,-9-2 1-16,-11 5-1 15,-11 2 0-15,-11 4 0 16,-10 9 0-16,-13 6 0 16,-12 4 0-16,-11 5 0 15,-4 3 1-15,-5 6-2 16,3 1 0-16,-1-7-3 15,7 1-3-15,5-17-7 16,24 5-7-16,-12-27-20 0,34-3-3 16,-6-21 0-16,12-6-1 15</inkml:trace>
  <inkml:trace contextRef="#ctx0" brushRef="#br2" timeOffset="344087.6806">14905 8041 82 0,'-7'-15'36'0,"7"15"-8"16,-12 13-28-16,11 5-30 15,9-1-5-15,19 3-2 16</inkml:trace>
  <inkml:trace contextRef="#ctx0" brushRef="#br2" timeOffset="344791.7209">15566 8292 101 0,'-32'10'41'15,"-20"-5"1"-15,2 19-1 16,-13-2-33-16,8 15-4 15,4 8-1-15,10 7 0 16,9 2 0-16,13 6-1 16,22-3 0-16,11-10-2 15,10-8 1-15,12-11-1 16,4-12 0-16,5-15-2 15,3-12 0-15,-1-18 1 16,-1-9-2-16,-6-9 3 16,2-11-2-16,-2-7 2 0,0-2-1 15,-3 3 1-15,-3 5 1 16,-2 10 0-16,-2 9 0 15,-1 11 0-15,-6 12 1 16,0 15-1-16,-5 5 1 16,-4 13-1-16,-4 1 1 15,-1 3-1-15,-2 1 1 16,3 0-2-16,-2 1 0 15,-1 0 0-15,1 0 0 16,-2 1 0-16,-1 2 0 16,-4-1 0-16,-5 3 0 15,-7 0 0-15,-6 3 0 16,-6 3 0-16,-6-2 0 0,-2 2 0 15,2-4 0-15,4 0 0 16,8-7 0-16,9-7 0 16,18-9 0-16,15-12 0 15,14-9 0-15,17-16 0 16,10-7 0-16,10-13 0 15,9-8 0-15,4-2 0 16,-5 6 0-16,-8 5 0 16,-13 13 0-16,-12 14 0 15,-22 23 0-15,-19 20 0 16,-21 18 0-16,-13 17 0 15,-10 7 0-15,-1 3 0 16,5 0 0-16,7-8 0 16,16-7 0-16,12-24-11 0,28 2-3 15,2-30-5-15,36 6-7 16,-12-21-16-16,23 2 0 15,-5-10 2-15,-2 7 4 16</inkml:trace>
  <inkml:trace contextRef="#ctx0" brushRef="#br2" timeOffset="344898.7271">16873 8666 130 0,'-32'7'42'0,"-11"-9"-4"15,9-2-8-15,9 12-48 16,0-21-21-16,25 13-5 16,-19-4 1-16,19 4-2 15</inkml:trace>
  <inkml:trace contextRef="#ctx0" brushRef="#br3" timeOffset="349916.014">14239 10609 53 0,'-23'-2'32'0,"-4"0"-2"16,-2 0 1-16,-9-4-26 15,-2 6-2-15,-7-1 0 16,-6 5-1-16,-16-2 0 15,-7 4 0-15,-12-2-1 0,-10 7 1 16,-8-2 0-16,-8 4 0 16,-13-1 0-16,-7 2-1 15,-5 0 1-15,-2 1-1 16,-3 0 0-16,-5-2 0 15,-1 2 0-15,-4-1 0 16,-2-1 0-16,0 1-1 16,-8-2 0-16,-1-2 1 15,-1 3-1-15,-5-3 1 16,0-1-1-16,-3 1 0 15,0-2 0-15,0-1 1 16,-4-3-1-16,-2 2 0 16,-3 0 0-16,4-3 1 15,-5 1-1-15,-1 1 1 0,-2-1-1 16,-6 1 0-16,0 1 0 15,-3 1-2-15,-5 3 3 16,-3-2-3-16,-2 2 2 16,-2 2-1-16,0-1 1 15,-2 5-1-15,5 0 2 16,7 3 0-16,4-3 0 15,11 2 0-15,10 0-1 16,13-2 0-16,20 5-8 16,12-11-27-16,26 3 0 15,15-8-1-15,25-3 0 16</inkml:trace>
  <inkml:trace contextRef="#ctx0" brushRef="#br3" timeOffset="350431.0435">6718 10723 50 0,'10'-15'32'0,"-1"-1"1"16,5 4-1-16,-10-5-22 15,10 13-2-15,-14 4 0 16,0 0-3-16,0 0 0 15,-27 13 0-15,-5 6-2 16,-12 11 0-16,-14 4-1 16,-12 9-1-16,-10 1 1 15,-6 4-2-15,2-3 2 16,8-2-2-16,10-5 1 15,15-2-1-15,23-3 1 16,23-5-1-16,22-4 1 0,21-4 0 16,19-2-1-16,18-6 1 15,11 0-1-15,14-2 0 16,11-2 1-16,8-1-2 15,0 4-2-15,-7-5-32 16,7 11-2-16,-10 0-1 16,0 5-2-16</inkml:trace>
  <inkml:trace contextRef="#ctx0" brushRef="#br3" timeOffset="350985.0752">9631 10121 79 0,'9'-11'40'0,"-9"11"-3"16,7 22-2-16,-12 12-29 15,-10 8-4-15,-2 13 0 16,-5 6-1-16,-1 6 0 15,5-4-2-15,7-10-2 16,16-9-32-16,9-17-1 0,19-16-1 16,14-24 0-16</inkml:trace>
  <inkml:trace contextRef="#ctx0" brushRef="#br3" timeOffset="351565.1082">10291 10013 94 0,'-42'16'39'16,"-5"23"1"-16,-16 10-3 15,3 14-29-15,-1 10-4 16,12 4 0-16,11-4-3 16,17-4 2-16,21-13-2 15,22-13 0-15,22-18 1 16,22-20-1-16,13-22 0 15,11-17-1-15,5-13 1 0,-3-11 0 16,-10-9 0-16,-13-1-1 16,-22 1 1-16,-18 3-1 15,-22 7 1-15,-20 12-1 16,-16 12 0-16,-13 10 0 15,-4 15 0-15,-4 8-1 16,8 8 1-16,9 7 0 16,16 2 0-16,17-1 0 15,26-6-1-15,19-6 1 16,23-10 0-16,15-5 0 15,8-5 0-15,4-3 0 16,-2-4 0-16,-12 2 0 0,-17 8 0 16,-18 6 0-16,-26 9 1 15,-17 12 0-15,-20 12-1 16,-16 17 2-16,-13 16-2 15,-4 9 2-15,-4 8-2 16,9 5 2-16,12-3-2 16,18-3 2-16,21-14-2 15,25-15 0-15,19-17 1 16,22-22-1-16,11-15 1 15,10-19-1-15,-4-14 0 16,-7-10-1-16,-14-8 0 16,-18-5-3-16,-21 3-2 15,-26-9-8-15,-3 20-17 16,-36-9-10-16,-1 17 0 15,-13-1-2-15</inkml:trace>
  <inkml:trace contextRef="#ctx0" brushRef="#br3" timeOffset="352294.1499">11983 10194 82 0,'26'-17'37'0,"-5"-2"1"16,-2 6 0-16,-8 2-32 15,-11 11-1-15,0 0-2 16,0 22 1-16,-19 0-2 15,-6 12 2-15,-4 8-3 16,-1 5 2-16,0 3-2 16,1-4 2-16,5-2-2 15,6-5 1-15,8-9-1 16,6-13 0-16,4-17 0 15,24-11 0-15,1-17 0 16,7-9-1-16,2-10 2 0,3-6-3 16,-1-7 2-16,-4 3-1 15,-6 4 1-15,-4 9-1 16,-10 9 2-16,-5 9-2 15,-4 10 0-15,-3 16 2 16,0 0-1-16,2 21-1 16,3 0 1-16,7-2 0 15,8 4 0-15,9-4 0 16,10-7 0-16,4-5 0 15,6-9 0-15,3-7-1 16,-1-6 1-16,-7-1-1 16,-6-3 1-16,-9 2-1 15,-6 1 0-15,-9 1 1 0,-14 15-1 16,4-12 0-16,-4 12 0 15,-16 19 2-15,4 1-4 16,3 7 2-16,-1 9-1 16,5 3 0-16,1 5-2 15,8-6 0-15,10 1-4 16,4-22-3-16,26 5-18 15,-7-29-12-15,21-7 0 16,-2-22-3-16,12-11 4 16</inkml:trace>
  <inkml:trace contextRef="#ctx0" brushRef="#br3" timeOffset="352467.1597">13258 9602 104 0,'-32'60'38'15,"-19"14"0"-15,2 25-10 16,-13-3-26-16,10 5 1 15,6-1-3-15,11-20-10 16,23 1-28-16,12-26 1 16,26-14-3-16,10-26 2 15</inkml:trace>
  <inkml:trace contextRef="#ctx0" brushRef="#br3" timeOffset="352767.1769">13482 9902 103 0,'-61'16'39'0,"10"20"2"0,-1-7-1 16,19 5-35-16,11-2-1 16,25-5-1-16,16-8-1 15,23-3 0-15,9-6 0 16,7-1-1-16,-5-2 1 15,-2 1-1-15,-15 7-1 16,-18 4 1-16,-18 3-1 16,-20 7 2-16,-14-1-3 15,-7 2 2-15,-1 0-2 16,-2-9-3-16,11 7-8 15,0-24-9-15,24 8-19 16,9-12-3-16,12-5-2 16,11-9 2-16</inkml:trace>
  <inkml:trace contextRef="#ctx0" brushRef="#br3" timeOffset="352910.1853">13911 10465 114 0,'-15'-8'40'0,"6"-3"-3"16,6-8-22-16,-4-12-55 15,14 6-1-15,-8-6-2 16,6 11 0-16</inkml:trace>
  <inkml:trace contextRef="#ctx0" brushRef="#br3" timeOffset="355948.3591">2773 12316 83 0,'-29'-12'39'16,"-9"-8"-1"-16,8 16-5 16,-10-8-29-16,0 12-1 15,-2 12 1-15,-2 12 0 16,-4 12-1-16,0 12 0 15,3 8 0-15,2 6-1 16,7-4 0-16,12-1 0 16,11-11-1-16,15-13 0 0,19-15 0 15,21-18 0-15,19-16 0 16,13-14-1-16,6-12 1 15,6-5-1-15,-6-5 1 16,-10 3-1-16,-11 3 0 16,-17 7 0-16,-15 11 0 15,-16 10 1-15,-11 18-2 16,-11 4 2-16,-7 15-1 15,-1 14 0-15,-3 9-1 16,2 7 1-16,5 5 0 16,8 1-2-16,9 1 0 15,12-14-2-15,14-6-2 16,1-22-17-16,23 0-16 15,-2-25 0-15,14-4-2 0,-9-18 1 16</inkml:trace>
  <inkml:trace contextRef="#ctx0" brushRef="#br3" timeOffset="356270.3775">3309 12406 88 0,'-16'9'37'16,"-14"2"1"-16,6 16 1 16,-2 2-36-16,1 6 0 15,1 1-1-15,7 2 0 16,8-3 0-16,4-4-1 15,10-10 0-15,6-6 1 16,8-11-1-16,5-13 0 16,6-9 0-16,3-11 0 0,0-7 0 15,1-7 0-15,-2 0 0 16,-5-4 0-16,-1 6 0 15,-8 5 0-15,-3 10 0 16,-1 7 0-16,-5 12-1 16,3 15 1-16,-4 12-2 15,2 9 1-15,1 10-3 16,-2 6-2-16,6 13-6 15,-6-12-23-15,20 6-7 16,-3-12 0-16,16-2-1 16</inkml:trace>
  <inkml:trace contextRef="#ctx0" brushRef="#br3" timeOffset="360251.6052">5017 12329 74 0,'-3'-15'40'0,"3"15"-2"0,-25 0 1 15,2 18-34-15,-11 4-1 16,-2 11-1-16,-4 6 0 16,1 6-1-16,4-2 0 15,10-3 0-15,14-7-1 16,18-14 0-16,12-11 0 15,16-12 0-15,15-15 0 16,7-13-1-16,5-5 1 16,0-8 0-16,-7 1 0 15,-10 2 0-15,-8 6 0 16,-10 5 0-16,-10 9 1 15,-11 10-1-15,-6 12-1 16,0 0 1-16,-22 29-1 16,9 0-1-16,0 7 1 0,2 4-1 15,5 4-1-15,5-4-3 16,13 4-3-16,-3-19-20 15,23 2-11-15,2-18 0 16,17-4-2-16,-3-17 2 16</inkml:trace>
  <inkml:trace contextRef="#ctx0" brushRef="#br3" timeOffset="360597.625">5679 12274 85 0,'0'0'38'15,"-24"7"-1"-15,9 20 2 16,-6 1-35-16,0 12-1 15,3 2 0-15,-1 9-1 0,2-4 0 16,5 3-1-16,5-7 1 16,5-10-1-16,7-9 0 15,4-11 0-15,5-15 0 16,5-12 0-16,6-12-1 15,-2-7 1-15,5-11-1 16,-4-6 1-16,-5 0 0 16,-1 1 0-16,-6 3 0 15,-3 7-1-15,-4 6 1 16,2 7-1-16,2 8 1 15,5 5-1-15,3 5-1 16,9 1 0-16,4 7-4 16,3-7-4-16,17 12-24 0,-12-16-6 15,12 13 0-15,-10-13-2 16</inkml:trace>
  <inkml:trace contextRef="#ctx0" brushRef="#br3" timeOffset="361694.6876">6241 12168 76 0,'0'0'37'0,"-10"14"1"16,-8-5 0-16,9 13-30 15,-8 3-3-15,1 11-1 16,0 4-1-16,3 7 0 16,-4 1 0-16,8 0-1 15,-4-4 0-15,6-2 0 16,0-11 0-16,6-10-2 15,1-21 2-15,0 0-2 0,18-19 1 16,-2-12 0-16,2-9 0 16,2-8 0-16,2-6 0 15,0 0-1-15,-2 0 1 16,-1 7 0-16,0 9-1 15,-3 8 0-15,-1 5 0 16,3 9 0-16,1 6 0 16,3 6 0-16,5 2-1 15,4 3 1-15,4 1 0 16,1 1 0-16,-2 0-1 15,-2 2 1-15,-2-1 0 16,-8 1 0-16,-3 3 0 16,-12 3 1-16,-7 5-1 15,-7 0 0-15,-7 3 1 16,-5 8-1-16,-4 1 1 0,3 5-1 15,2 2 0-15,3-1 0 16,5 1 1-16,10-4-2 16,10-3 1-16,9-8 0 15,2-6 0-15,7-9 0 16,2-13 0-16,3-6 1 15,-3-14-1-15,-4-5 1 16,-4-10 0-16,-3-5-1 16,-5-9 1-16,-1 0-1 15,-6 4 0-15,0 8 0 16,-6 8-1-16,-2 10 0 15,-4 16 1-15,5 11 0 16,-16 15-1-16,9 7 1 0,2 3 0 16,5 1 0-16,5-1 0 15,11-10 0-15,11-8 0 16,11-12 0-16,5-7 0 15,6-5 0-15,2-4 1 16,-3-2-1-16,-6 3 0 16,-6 1 1-16,-11 9-1 15,-12 5 1-15,-13 5 0 16,-7 24 0-16,-8-1 0 15,-4 10 0-15,-3 2 0 16,-1 8 0-16,5 1-1 16,1 0 1-16,12-7-1 15,6-4 0-15,10-10 0 16,8-10 0-16,9-10 0 0,2-9 0 15,7-11 1-15,1-9-1 16,-3-5 0-16,1-8 0 16,-6 4 1-16,-8 0-1 15,1 5 0-15,-5 6 0 16,-6 11-1-16,-12 13 1 15,16 4 0-15,-15 15 0 16,-1 9 0-16,0 7 0 16,3 7 0-16,-1 2 0 15,3-4 0-15,3-4-1 16,6-12 1-16,1-5 0 15,13-19 0-15,-1-9 0 16,4-12 1-16,1-10-1 16,-3-11 0-16,-1-2 1 0,-5 1 0 15,-3-7-2-15,-7 5 1 16,-3 1-1-16,0 2-2 15,1-8-5-15,7 15-4 16,-10-12-4-16,21 21-5 16,-11-17-9-16,35 24-5 15,-6-8-7-15,24 12 2 16,5 3 3-16</inkml:trace>
  <inkml:trace contextRef="#ctx0" brushRef="#br3" timeOffset="362602.7397">8843 11804 59 0,'14'-17'38'0,"1"11"-1"16,-7-5 3-16,8 8-28 15,-16 3-4-15,0 0-1 16,0 0-1-16,0 0 0 0,-6 26-2 15,-2-4 0-15,-3 8-1 16,-3 7-1-16,2 7 0 16,1 4 0-16,3 2-1 15,2-1 0-15,7-4 0 16,8-5 0-16,5-12-1 15,9-7 1-15,5-17-1 16,10-15 0-16,3-15 1 16,6-9-1-16,2-11 1 15,-2-6-1-15,-1-3 1 16,-3 3-1-16,-6 3 0 15,-7 13 0-15,-7 8 0 16,-9 15 0-16,-14 13 1 16,6 19-1-16,-12 10 0 0,-2 11 0 15,1 4 0-15,-1 8 0 16,2-2 0-16,6-2 1 15,10-14-1-15,9-10 1 16,11-19 0-16,10-17-1 16,3-12 1-16,2-15-1 15,0-7 1-15,-3-8-1 16,-9 1 1-16,-9 1-2 15,-10 10 1-15,-14 9 0 16,-5 11-2-16,-4 7 0 16,9 15-2-16,-14-7-3 15,19 17-5-15,-5-10-7 16,28 14-6-16,-10-17-6 15,30 12-8-15,-10-11 0 16,19 4 30-16,-12-4 5 0,-2-3 9 16,0 10 7-16,-21-15 9 15,7 19 6-15,-29-9 10 16,8 11 2-16,-25-2-29 15,7 13-1-15,-9 1-4 16,1 11 0-16,-3-2-1 16,6 8 0-16,1-2-2 15,6 2 0-15,5-9-2 16,7-6 0-16,9-9-4 15,2-19-7-15,19 3-12 16,-12-28-17-16,14 0-1 16,-10-20-1-16,9 2 1 0</inkml:trace>
  <inkml:trace contextRef="#ctx0" brushRef="#br3" timeOffset="362723.7466">10013 11376 81 0,'-4'-20'33'15,"14"9"-31"-15,-1 6-1 16,13 2-37-16,7-5 0 15</inkml:trace>
  <inkml:trace contextRef="#ctx0" brushRef="#br3" timeOffset="362940.759">10547 11330 86 0,'-5'41'41'0,"-11"2"-1"16,-1 18 3-16,-8 4-35 15,5 10-3-15,-5-2-1 16,7 8-1-16,0-7-1 15,7-3-1-15,3-6-1 16,5-14-5-16,8-6-4 16,-9-33-16-16,23-1-16 15,-9-26 0-15,9-6-1 16,-6-21 1-16</inkml:trace>
  <inkml:trace contextRef="#ctx0" brushRef="#br3" timeOffset="363092.7676">10400 11736 98 0,'-21'-8'41'16,"21"8"1"-16,-13 8-1 0,24-7-35 15,5 0-4-15,15-3-4 16,14-5 0-16,6-13-9 16,23 6-22-16,-8-18-8 15,12 2 0-15,-8-13 0 16</inkml:trace>
  <inkml:trace contextRef="#ctx0" brushRef="#br3" timeOffset="363420.7865">11068 11258 101 0,'-23'23'42'16,"-15"7"1"-16,5 23 2 15,-5 5-40-15,6 8 2 16,4-1-3-16,6 3-2 16,7-3 1-16,9-7-2 0,6-11 1 15,7-8-4-15,7-12 2 16,4-13-2-16,3-10 2 15,7-8 0-15,1-8 1 16,-2-9-1-16,1 0 1 16,-2 0-1-16,-5 1 0 15,-2 5 0-15,-4 9 0 16,-6 10 0-16,2 7 0 15,-4 10 0-15,3 4-2 16,-1 4-3-16,11 6-6 16,-10-11-2-16,17 11-6 15,-16-33-7-15,25 13-10 16,-10-26-7-16,17 2-1 15,2-15 4-15</inkml:trace>
  <inkml:trace contextRef="#ctx0" brushRef="#br3" timeOffset="364043.8221">12629 11695 45 0,'19'-10'38'0,"-5"-7"0"16,0 4 2-16,-10-10-14 15,-4 23-16-15,-2-26-4 16,-9 20 0-16,-10 0-1 16,-4 7 0-16,-11 6-1 15,-5 9 0-15,-6 5 0 16,-2 10-1-16,0 5 0 15,5 6 0-15,7 1-1 16,13 1-2-16,11-8 2 0,12-7-3 16,19-9 1-16,16-13 1 15,11-12 0-15,6-10-1 16,7-8 0-16,5-9 0 15,-5-6 1-15,-3-1 1 16,-5-2-2-16,-9 6 2 16,-9 6-2-16,-7 7 2 15,-8 9-2-15,-17 13 3 16,4 18-3-16,-12 8-3 15,-5 12 4-15,2 5-4 16,2 5 2-16,5-2-6 16,19 4-4-16,1-21-6 15,27 5-4-15,-1-31-7 16,39 4-14-16,5-24-1 0,28-3 0 15</inkml:trace>
  <inkml:trace contextRef="#ctx0" brushRef="#br3" timeOffset="365239.8905">14486 10984 74 0,'18'-30'40'0,"4"14"-2"15,-18 5 1-15,-1 23-33 16,-18 11-3-16,-1 22 1 15,-12 17-1-15,0 18-2 16,-5 11 1-16,1 8 1 16,2 2-1-16,5 0-1 15,4-4 1-15,5-11-3 16,10-10-1-16,4-22-6 15,20 1-24-15,-14-34-8 16,16-4 1-16,-5-24-1 16</inkml:trace>
  <inkml:trace contextRef="#ctx0" brushRef="#br3" timeOffset="365426.9012">14267 11656 88 0,'-32'-17'40'0,"-4"-4"-1"16,16 14 2-16,-2 0-35 15,22 7-2-15,11-2-1 16,17 3-1-16,16-1-2 15,13 0 0-15,13 2-2 16,8-1-2-16,12 9-6 16,-11-13-24-16,14 15-5 15,-13-9 1-15,0 10-1 16</inkml:trace>
  <inkml:trace contextRef="#ctx0" brushRef="#br3" timeOffset="365810.9232">15144 11640 82 0,'-19'-24'38'0,"4"14"-3"16,-16 1 4-16,1 8-31 15,-13 1-2-15,4 12-1 16,-8 7 0-16,-1 8-1 16,1 4 0-16,4 3-2 15,7 0 2-15,12-3-4 16,13-6 2-16,13-8-3 15,17-8 2-15,14-10 0 16,14-10-1-16,12-3 0 16,3-9 0-16,1-2 3 15,-2-3-3-15,-10 2 2 16,-12 2-2-16,-7 4 2 0,-13 5-1 15,-19 15 1-15,0 0-2 16,0 0 0-16,-19 18 0 16,1 4-2-16,4 5 2 15,4 4-4-15,5 0 3 16,10-1-5-16,14-3 1 15,3-9-6-15,22 3-6 16,-11-26-10-16,22 10-14 16,-8-21 2-16,8 2-2 15,-10-14 3-15</inkml:trace>
  <inkml:trace contextRef="#ctx0" brushRef="#br3" timeOffset="365990.9335">15618 11633 80 0,'0'0'40'0,"-19"11"-1"0,5 13 0 15,-9 4-30-15,9 9-5 16,-1 1 1-16,5 6-4 15,4-6 2-15,3-2-4 16,7-10 3-16,5-11-2 16,8-11-5-16,-2-23-10 15,20-1-24-15,-14-21 1 16,10 0-1-16,-12-16-1 15</inkml:trace>
  <inkml:trace contextRef="#ctx0" brushRef="#br3" timeOffset="366118.9408">15543 11180 95 0,'-25'-19'39'15,"13"14"-2"-15,12 5-12 16,0 0-61-16,34-9-1 16,-8 4-3-16,17 4 0 15</inkml:trace>
  <inkml:trace contextRef="#ctx0" brushRef="#br3" timeOffset="366380.9558">16100 11010 96 0,'0'12'40'0,"-9"2"2"16,11 17-2-16,-11 11-35 15,8 15-1-15,-5 14-1 0,-1 15 3 16,-2 6-4-16,-4 4-1 15,-1-4 0-15,0-10-2 16,6-8-2-16,-6-22-10 16,21-1-13-16,-10-29-18 15,13-10 3-15,-10-12-3 16,23-25 1-16</inkml:trace>
  <inkml:trace contextRef="#ctx0" brushRef="#br3" timeOffset="370289.1793">17163 12028 67 0,'10'4'36'0,"-10"-4"0"16,1-10 0-16,-5-7-31 15,-1 1-2-15,-4-11 1 16,-3-6-1-16,-10-11-1 16,-2-5 0-16,-6-8-1 15,-5-8 1-15,1-8-1 0,-2 0 0 16,2-2 0-16,6 2 1 15,2 6-1-15,10 3-1 16,7 4 1-16,7 7-2 16,10 7 2-16,4 4-2 15,6 2 2-15,10 8 1 16,3 3-1-16,-1 7 1 15,4 7-1-15,-8 7-1 16,1 7-1-16,-6 9 1 16,-10 12-1-16,-6 7-2 15,-12 14 2-15,-9 11-1 16,-11 10 1-16,-6 9 3 15,-9 8-1-15,-6-2 2 16,2-1-2-16,3-2 2 16,5-9-2-16,15-11-1 0,10-10 1 15,18-11-1-15,14-11 1 16,21-11-3-16,15-12 0 15,8-25-24-15,27-2-12 16,2-17 1-16,8-14-4 16,-3-17 2-16</inkml:trace>
  <inkml:trace contextRef="#ctx0" brushRef="#br3" timeOffset="370890.2137">18329 11481 72 0,'-6'-12'37'0,"-12"0"-2"16,-1 10 2-16,-13 0-33 15,3 10 1-15,-14 5 1 16,4 11-1-16,-8 4 0 16,6 6 0-16,2 1-1 15,10 2 0-15,12-5-2 16,12-4-1-16,15-11 0 15,21-11 2-15,13-13-2 16,13-13-2-16,9-10 1 16,4-10-1-16,2-10 2 15,-6-3 0-15,-4 3-1 16,-17 3-2-16,-14 11 3 15,-9 10-1-15,-15 15 1 0,-7 11-1 16,-14 26 1-16,-2 6-1 16,-1 13 0-16,-2 3 1 15,9 5-4-15,5-9-6 16,28 6-28-16,-2-17-2 15,31-3 0-15,10-20-3 16</inkml:trace>
  <inkml:trace contextRef="#ctx0" brushRef="#br3" timeOffset="371432.2447">19671 11003 80 0,'0'0'37'0,"0"0"0"15,0 0-1-15,-21 19-29 16,2 8-2-16,-7 10 0 15,1 14-1-15,-6 4-1 16,-1 13 0-16,0 3-1 16,4-1 1-16,3-3-1 15,6-8 2-15,8-12-3 0,10-11 2 16,6-15-1-16,14-16-1 15,5-12 0-15,11-9 0 16,4-8 0-16,2-2-2 16,-2-3 2-16,0 2-3 15,-6 5 2-15,-5 10 1 16,-6 8-1-16,-8 11 0 15,-6 13 0-15,-4 6 3 16,-3 8-3-16,-4 5 1 16,6 4-2-16,-2-4-4 15,8 0-2-15,-5-16-15 16,20 1-17-16,-7-19-2 15,20-2 2-15,-4-18-4 0</inkml:trace>
  <inkml:trace contextRef="#ctx0" brushRef="#br3" timeOffset="371783.2648">20104 11458 96 0,'-19'1'38'16,"10"10"1"-16,0-3-1 15,9 6-34-15,12-3-1 16,12 0 0-16,6 0-1 15,14-5 0-15,4-4-1 16,7-5 0-16,-2-4 0 16,-1-6 0-16,-5-5 0 15,-7-1-1-15,-10-6 1 0,-15 1-1 16,-15 0 1-16,-8 2-1 15,-16 5 0-15,-11 9 1 16,-10 10-1-16,-5 10 0 16,-5 9 0-16,1 9 0 15,7 7 0-15,4 4 0 16,16-2 0-16,19-3 1 15,24-4-3-15,23-14-4 16,27 1-16-16,4-17-16 16,26 2 0-16,3-16-1 15,12 4 0-15</inkml:trace>
  <inkml:trace contextRef="#ctx0" brushRef="#br3" timeOffset="372161.2864">21043 11447 97 0,'-36'-23'38'15,"5"13"1"-15,-14-7-1 16,-1 13-32-16,-2 5-2 15,8 12 0-15,-1 8-1 16,7 8 0-16,0 7-1 16,7 4 3-16,5 0-3 15,12 3 2-15,8-10-2 16,13-5 2-16,7-12-3 15,15-9 2-15,6-11-3 16,9-8 0-16,3-10-2 16,4-9 0-16,-3-4 2 15,-3-2-3-15,-7 0 2 16,-4 3-1-16,-13 5 2 15,-7 9-1-15,-18 20 1 0,0 0-1 16,-12 9 1-16,-5 16-1 16,3 6 0-16,1 1 2 15,9 4-4-15,7-7 0 16,19-1-6-16,2-22-10 15,29 8-7-15,-11-22-12 16,24 5 0-16,-5-18-3 16,4 5 3-16</inkml:trace>
  <inkml:trace contextRef="#ctx0" brushRef="#br3" timeOffset="372656.3147">21582 11428 95 0,'-19'0'38'16,"-13"-3"1"-16,8 18-1 0,-9-3-31 15,3 11-1-15,0 2-1 16,6 5 2-16,0 3-3 15,11-2 1-15,4-4-2 16,12-4 1-16,8-11-3 16,16-13 0-16,11-14 1 15,10-13-5-15,10-16 3 16,5-11-2-16,8-11 2 15,-3-9-2-15,-3-3 2 16,-9 1 0-16,-12 2 1 16,-11 9 1-16,-15 14-1 15,-15 21 2-15,-18 21-3 16,-14 22 0-16,-10 19 0 15,-4 21 0-15,-2 17 0 0,4 4-2 16,11 6 1-16,12-10-3 16,22-2-1-16,7-19-7 15,34 3-8-15,-9-28-5 16,30 8-5-16,-19-24-9 15,24 1-1-15,-14-11 1 16,4 3 4-16,-10 0 43 16,-24-11 10-16,5 16 6 15,-29-18 4-15,10 15 12 16,-23-7-1-16,10 5 2 15,-23-7-3-15,12 2-36 16,11 5-5-16,-23-18-16 16,23 18-9-16,-8-11-13 15,8 11 0-15,-22-17-3 0,7 9 2 16</inkml:trace>
  <inkml:trace contextRef="#ctx0" brushRef="#br3" timeOffset="374212.4037">22674 11462 66 0,'0'0'36'0,"0"0"-2"16,0 0 3-16,35-9-27 15,16 1-3-15,15-8-2 16,22 4 1-16,9-3-1 0,16 4-2 15,0-1 0-15,3 9 0 16,-7 0-1-16,-14 6-1 16,-15 4-1-16,-12-2 1 15,-18 4 0-15,-13-5-1 16,-8-2 1-16,-13-2 0 15,-16 0-1-15,14-9 0 16,-14 9 1-16,-2-19-1 16,-3 9 1-16,5 10-1 15,-12-18 0-15,12 18 1 16,-14-15-1-16,14 15 0 15,-14-7 0-15,14 7 0 16,-16-6 0-16,16 6 0 16,-17-10 0-16,6 3 0 0,-8-6 0 15,0-1 0-15,-5-4 0 16,-3-3-1-16,-7 1 1 15,0-4 0-15,-4 5 0 16,1-1 0-16,-1 8 1 16,1 1-1-16,3 7 0 15,8 0 0-15,7 5 1 16,7 3-1-16,12-4 0 15,14 8 0-15,14-4 0 16,13 3 0-16,13-1 0 16,12 2 1-16,6 4-1 15,4 4 1-15,0 2-1 16,-7 4 1-16,-10 6-1 15,-14 6 1-15,-17 2-1 0,-18 6 1 16,-20 0-1-16,-14 5 2 16,-20-3-2-16,-13 4 3 15,-7-6-2-15,-3-2 2 16,-2-3-3-16,6-4 3 15,11-8-4-15,9-5-1 16,26 1-15-16,3-26-11 16,37 5-11-16,6-15-3 15,23 8 1-15,4-15-1 16</inkml:trace>
  <inkml:trace contextRef="#ctx0" brushRef="#br3" timeOffset="374356.4119">23986 11809 113 0,'-26'25'38'16,"-16"-20"3"-16,9 2-4 0,5-9-36 15,7-6-5-15,21 8-13 16,-7-24-19-16,23 10-4 16,-4-9 2-16,11 7-3 15</inkml:trace>
  <inkml:trace contextRef="#ctx0" brushRef="#br1" timeOffset="434256.8381">4651 13682 27 0,'1'15'31'0,"0"1"3"16,5 8-1-16,0 1-23 15,4 12-2-15,-4-3-1 16,8 15 0-16,-12-1-1 16,5 11-1-16,-11-2-1 15,4 3-2-15,-8-4 0 16,-1-5 0-16,0-13-1 15,2-4 2-15,-1-15-2 16,8-19 1-16,0 0-1 16,0-33 0-16,8-7 0 15,3-17-1-15,5-6 1 0,1-11 1 16,1-3-1-16,6 2 0 15,0 10 1-15,-2 12 0 16,-2 12-1-16,3 17 1 16,-2 14-1-16,1 17-1 15,2 11 0-15,4 6-1 16,7 7-3-16,0-6-3 15,23 7-28-15,-7-14-2 16,15-1-1-16,-4-12-1 16</inkml:trace>
  <inkml:trace contextRef="#ctx0" brushRef="#br1" timeOffset="434616.8586">5314 13824 65 0,'-26'33'39'0,"4"-6"-3"15,17 5 1-15,5-11-32 16,24 0-4-16,11-16 0 16,20-1 2-16,7-9-1 15,14-5 0-15,-1-7 0 16,-3-4 0-16,-7-2 0 15,-12 2 0-15,-21 5 0 16,-17 2-1-16,-15 14 0 16,-29-10-1-16,-14 18 0 15,-10 9 1-15,-11 7-1 16,2 6-1-16,1 6 0 0,12 3 1 15,11 0-1-15,17-1 0 16,27-8 1-16,20-9-2 16,26-8 1-16,19-13-4 15,31-4-32-15,2-16-1 16,27-7-2-16,-1-17 1 15</inkml:trace>
  <inkml:trace contextRef="#ctx0" brushRef="#br1" timeOffset="434856.8724">7061 13028 74 0,'-53'-9'40'15,"-15"9"-1"-15,0 27 0 0,-4 11-36 16,3 25 1-16,2 17-1 15,14 18-1-15,5 13 0 16,15 11-1-16,8 1-1 16,15 0-1-16,10-5-2 15,10-18-3-15,18-2-32 16,-5-31-1-16,11-10-2 15,-10-26 0-15</inkml:trace>
  <inkml:trace contextRef="#ctx0" brushRef="#br1" timeOffset="435045.8832">6433 13897 81 0,'-16'-8'42'16,"5"-4"0"-16,11 12 1 15,29-8-39-15,8-6-1 16,17-8-2-16,17-7-3 15,27 7-23-15,-4-17-15 16,15 7-1-16,-6-4-2 16,-3 12 1-16</inkml:trace>
  <inkml:trace contextRef="#ctx0" brushRef="#br1" timeOffset="435457.9067">7454 13548 72 0,'-12'11'42'0,"-5"-10"-2"16,17-1 1-16,-18 6-35 15,18-6-1-15,0 0-2 16,0 12 0-16,0-12-1 16,0 0 0-16,13-5-1 15,-13 5 1-15,15-19-1 16,-6 5 0-16,-5 3 0 15,1-1-1-15,-2 1 1 16,-3 11-1-16,5-14 1 0,-5 14-1 16,0 0 0-16,-8 13 0 15,0-3 1-15,2 4-1 16,-4 2 0-16,1 0 0 15,2 1 0-15,1 1-2 16,1 0-2-16,5-18-11 16,5 34-24-16,-3-18-3 15,5 6 0-15,-3-7 0 16</inkml:trace>
  <inkml:trace contextRef="#ctx0" brushRef="#br1" timeOffset="435894.9317">7478 14003 74 0,'-18'5'42'16,"6"5"-2"-16,-3-13 0 15,15 3-36-15,-15-1 0 16,15 1-2-16,0 0 0 15,8-11-1-15,-8 11-1 16,13-5 1-16,-13 5-1 16,14 0 1-16,-14 0-1 15,7 10 1-15,-7-10 0 16,2 20-1-16,-2-8 1 15,0 0-1-15,-3 2 0 16,1 0 1-16,0-4-2 16,2-10 1-16,2 13 0 15,-2-13 0-15,11-5 0 0,-1-6 0 16,2-4-1-16,3-5 1 15,-3-3 1-15,-1 0 0 16,-4-1-1-16,-3 3 1 16,-6 2 0-16,-6 9 0 15,-2 7-1-15,-5 4-2 16,-1 12-2-16,-5-9-14 15,14 23-23-15,-6-12 0 16,10 9-3-16,4-11 2 16</inkml:trace>
  <inkml:trace contextRef="#ctx0" brushRef="#br1" timeOffset="436596.9719">8568 13397 52 0,'19'-37'38'0,"-11"0"-1"0,-3 16 0 16,-17 3-30-16,12 18-2 16,-22 6-1-16,9 21 1 15,-5 9 0-15,4 17-1 16,-2 11-1-16,4 12 0 15,4 8 0-15,7 3-1 16,4-3 0-16,3-6-1 16,7-10 0-16,2-9-1 15,3-19 0-15,3-11 0 16,1-19 1-16,-2-16-1 15,-1-16 0-15,-3-13 1 16,-5-11 0-16,-6-10 0 0,-5-16 0 16,-5-7-1-16,-3-14 1 15,-2-4-1-15,-1 2 0 16,3 4 1-16,5 5-1 15,4 11 0-15,8 13 0 16,6 14 0-16,13 19 1 16,6 16 0-16,3 12-1 15,2 14 0-15,-1 7 1 16,2 13-1-16,-9 8 0 15,-8 12 0-15,-14 7 1 16,-12 9-2-16,-16 4 1 16,-8-1 0-16,-10-6 0 15,-9-4 0-15,5-13-2 16,-2-15-2-16,20-8-13 15,-2-32-22-15,35-10-2 0,6-30-1 16,24-6 1-16</inkml:trace>
  <inkml:trace contextRef="#ctx0" brushRef="#br1" timeOffset="436963.9929">9667 12920 79 0,'-32'26'41'0,"-5"23"0"16,-17 4 0-16,-3 18-35 16,-12 16-1-16,2 11 0 15,-3 6-1-15,8 1-1 0,10 0-1 16,14-11-1-16,16-11 0 15,22-15 0-15,17-19-1 16,17-19 0-16,14-20 1 16,8-14-1-16,3-13 0 15,-3-10 1-15,-10-9-1 16,-13-5 0-16,-19 2 0 15,-19 3-1-15,-18 8-1 16,-17 3 0-16,-9 12-1 16,-8 1-1-16,4 9-3 15,-1-8-8-15,28 17-22 16,0-13-4-16,26 7-1 15,20-17 1-15</inkml:trace>
  <inkml:trace contextRef="#ctx0" brushRef="#br1" timeOffset="437315.013">9853 13180 87 0,'0'0'42'15,"-14"-6"1"-15,29 2-1 16,17-11-38-16,1 1 0 16,11-5-1-16,8 1 0 15,-1 1-2-15,5 6 2 0,-11 0-2 16,-3 9 0-16,-17 8 0 15,-4 7 0-15,-15 11 0 16,-7 7-1-16,-9 11 1 16,-12 10-1-16,-3 13 0 15,-9 9-1-15,-7 6 1 16,-1 3-2-16,4 5-2 15,-1-11-7-15,23 7-11 16,-14-26-20-16,27-4-1 16,4-25-1-16,19-16 1 15</inkml:trace>
  <inkml:trace contextRef="#ctx0" brushRef="#br1" timeOffset="437870.0447">11298 13464 68 0,'-5'-10'39'0,"-16"2"0"16,1 12 0-16,-6 1-33 16,-2 13 0-16,-4 5 0 15,3 12-1-15,-2 4-1 16,11 7 0-16,3-1-1 15,9 6 0-15,11-7-1 16,8 1-1-16,15-14 0 16,11-10 0-16,11-14 0 15,11-10-1-15,-1-13 0 16,3-11 1-16,-8-9-1 15,-7-10 0-15,-12-5 1 16,-14 1-1-16,-17 2 0 16,-18 2 0-16,-13 7 0 15,-7 4-1-15,-5 13 1 0,-3 8 0 16,5 11-1-16,2 5-1 15,15 10-2-15,12-2-1 16,28 10-14-16,2-16-21 16,31 3-1-16,4-14-2 15,23 0 1-15</inkml:trace>
  <inkml:trace contextRef="#ctx0" brushRef="#br1" timeOffset="438125.0593">12175 12982 81 0,'-21'-47'41'0,"2"9"-1"0,-10 1 0 16,1 24-35-16,-9 3-1 16,3 21-1-16,-5 22 0 15,-1 22 1-15,-4 19-1 16,1 20-1-16,1 14 0 15,9 6 0-15,4-1-1 16,10-8-2-16,12-10-1 16,9-20-3-16,22-11-8 15,-6-41-18-15,20-5-10 16,-11-30 0-16,8-6-1 15</inkml:trace>
  <inkml:trace contextRef="#ctx0" brushRef="#br1" timeOffset="438283.0683">11695 13463 95 0,'-37'-15'41'15,"17"12"2"-15,7-6-2 0,26 5-35 16,8-2-4-16,20-4-3 16,15 6-9-16,2-18-10 15,30 13-21-15,-3-10-1 16,14 6-1-16,1-8 1 15</inkml:trace>
  <inkml:trace contextRef="#ctx0" brushRef="#br1" timeOffset="438935.1056">12670 13463 77 0,'7'-37'39'0,"-1"-1"-1"15,7 16 1-15,-7-1-35 16,-6 23 0-16,7-9-1 15,-11 20 0-15,-6 14 1 16,-3 9-1-16,-3 10 0 16,1 6 0-16,1 1-1 15,7 3 0-15,4-5 0 16,10-9-1-16,10-6-1 15,10-13 1-15,9-12-1 0,8-13 0 16,4-11 0-16,3-6 0 16,-1-11 1-16,-5-4-1 15,-5-4 0-15,-7 0 0 16,-11 3 0-16,-5 2 0 15,-8 8 0-15,1 6 0 16,-6 9 0-16,-4 12 0 16,0 0 0-16,14 25 0 15,-7 4 0-15,2 3 0 16,3 8 0-16,-2 3 1 15,4 1-1-15,1-5 0 16,4-6 0-16,4-11 0 16,0-9 0-16,2-15 1 15,1-15-1-15,-5-13 0 0,2-9 0 16,-4-11 0-16,-1-4 1 15,-8-4-1-15,-5 1 0 16,1 2-1-16,-1 8 0 16,-2 7 0-16,3 10-2 15,2 10-1-15,7 15-4 16,-15 5-11-16,39 8-19 15,-17 0-1-15,12 17-2 16,0-12 2-16</inkml:trace>
  <inkml:trace contextRef="#ctx0" brushRef="#br1" timeOffset="439553.1408">13883 13340 86 0,'-14'-7'40'0,"-8"17"0"16,-19-1 2-16,2 14-32 15,-8-1-6-15,1 11 0 16,-1 2 0-16,9 10-2 15,9-1 0-15,9-1 0 16,18-3-1-16,14-6-1 16,17-13 1-16,10-10 0 15,13-16-1-15,2-12 0 16,4-11 0-16,1-7 0 15,-6-7 0-15,-7-8-1 16,-16 1 1-16,-7-2-1 16,-14 5 1-16,-6 6 1 15,-9 4-1-15,-4 7 1 16,-5 6-1-16,-4 11 0 15,6 9 0-15,2 6 0 0,4 8 0 16,6 2 0-16,6 1 0 16,9 1-1-16,9 2 1 15,5-5-1-15,2 1 1 16,3-1 0-16,2 0 0 15,-4 1 0-15,-7 3 0 16,-4 8 0-16,-9 2 1 16,-7 7-1-16,-6 5 0 15,-5 1 0-15,-7 4 0 16,1 0 1-16,-1-8-2 15,0-1 2-15,3-10-2 16,5-7 1-16,6-17 1 16,0 0-1-16,18-19 0 15,0-10 1-15,3-7-1 0,1-6 1 16,-2-6 0-16,2 0-1 15,-3 4 1-15,-6 8-1 16,-2 6-1-16,0 6-1 16,1 13-3-16,5-1-1 15,17 13-7-15,-3-11-6 16,28 16-7-16,-14-19-15 15,24 7 0-15,-6-12 0 16,3 0 2-16</inkml:trace>
  <inkml:trace contextRef="#ctx0" brushRef="#br1" timeOffset="439928.1624">14830 12727 82 0,'0'-25'40'16,"5"13"-2"-16,-5 12 1 15,-2 13-34-15,2 19 0 0,1 19-2 16,-3 15-1-16,0 16 1 15,-5 8-1-15,2 8 0 16,-5 1-1-16,4-2-2 16,-2-9-1-16,2-14-2 15,9-2-8-15,-7-34-24 16,19-4-2-16,-6-27-1 15,20-9-2-15</inkml:trace>
  <inkml:trace contextRef="#ctx0" brushRef="#br1" timeOffset="440206.1783">15046 13187 85 0,'-8'-13'39'16,"-12"1"0"-16,1 17 1 16,-16-2-34-16,6 6-2 0,-3 1 0 15,3 6-1-15,0 0 0 16,5 2-2-16,6 2 2 15,9 5-2-15,8-1 2 16,6 1-2-16,14 0 1 16,9-3-2-16,10-2 1 15,4-4 0-15,7-1-1 16,0-6-1-16,0 0-3 15,-3-8-3-15,2 11-8 16,-21-20-7-16,14 14-20 16,-20-15 1-16,8 6-1 15,-11-11 0-15</inkml:trace>
  <inkml:trace contextRef="#ctx0" brushRef="#br1" timeOffset="440891.2175">15460 12748 40 0,'16'-37'35'0,"-9"1"1"16,2 19 0-16,-6 1-13 15,-3 16-15-15,-3 25-1 16,2 11 0-16,-7 8-1 15,6 17-2-15,-2 6 0 16,9 10 0-16,-5 2-1 16,9 2-1-16,-2-3-1 15,3-8 0-15,-1-9 0 16,1-10-1-16,-3-11 0 15,-2-12 0-15,0-11 0 0,-5-17 0 16,0 0 0-16,3-11 0 16,-5-11 1-16,1-7-1 15,2-4 0-15,2-7 1 16,1 3-1-16,3 2 1 15,6 6-1-15,3 6 1 16,6 8-1-16,5 9 1 16,1 9-1-16,1 9 0 15,2 5 0-15,-1 5-1 16,-2 4 1-16,-5 2-1 15,-8 1 1-15,-10 1-1 16,-14 5 2-16,-15-3-2 16,-6 2 1-16,-13-6 0 15,1-1 0-15,-6-12-2 0,10-6-2 16,4-19-5-16,34 10-13 15,-15-37-17-15,37 7 1 16,11-15-2-16,22 7 0 16</inkml:trace>
  <inkml:trace contextRef="#ctx0" brushRef="#br1" timeOffset="441611.2586">16281 13164 70 0,'13'0'38'0,"-13"0"1"16,0 0 0-16,-16-17-25 15,4 22-7-15,-10-2-1 16,-3 14-1-16,-11 5-1 16,0 12-1-16,-4 0 0 0,3 11-1 15,4-1 0-15,6 2-2 16,10-2 2-16,12-7-2 15,18-10 0-15,11-12 1 16,14-13-1-16,10-13-1 16,7-9 1-16,0-13-1 15,0-5 0-15,-7-9 2 16,-9-1-2-16,-12 1 2 15,-14 6-2-15,-12 2 2 16,-12 8-1-16,-8 8 1 16,-9 6-1-16,-4 9 1 15,0 7-1-15,1 5 0 16,4 3 0-16,10 5 1 15,12 0-1-15,12 2 0 0,12-7-1 16,13 1 1-16,11-3 0 16,6-1-1-16,12-3 1 15,1-2 0-15,1-1 0 16,-9-2 1-16,-8 2-1 15,-8 1 0-15,-9-3 1 16,-10 3-1-16,-19 1 1 16,-7 12-1-16,-14 3 1 15,-5 6-2-15,-6 7 1 16,-2 7-1-16,1 5 1 15,1 5-1-15,12 3 1 16,4-7-1-16,14-4 2 16,14-7-1-16,11-15 0 15,11-13 0-15,6-15 0 0,5-9 1 16,-1-12-1-16,-1-12 0 15,-7-7 0-15,-9-6 1 16,-11 2 0-16,-11 3-1 16,-14 11-1-16,-6 9 1 15,-7 7-1-15,-5 12-2 16,5 15-2-16,-2 0-4 15,20 18-5-15,-8-15-6 16,33 21-7-16,-9-22-10 16,26 7-4-16,4-17 2 15,17-4 3-15</inkml:trace>
  <inkml:trace contextRef="#ctx0" brushRef="#br1" timeOffset="441836.2716">17307 12627 91 0,'-24'8'40'0,"-13"5"1"15,6 20-2-15,-6 8-34 16,12 10-1-16,1 11-1 16,10 14-1-16,0 4 0 15,5 6-1-15,7 2-1 16,0-3-2-16,9-6-2 15,-3-16-8-15,16 2-7 16,-12-35-15-16,20-2-5 16,-4-30-2-16,19-5 0 15</inkml:trace>
  <inkml:trace contextRef="#ctx0" brushRef="#br1" timeOffset="442129.2883">17502 13048 91 0,'-32'14'40'16,"-21"0"0"-16,8 9 1 15,-13-5-35-15,13 2-2 16,2-3-1-16,11 1 0 16,9-3 0-16,12 3-1 15,14-4-1-15,14-2 0 16,12-1 0-16,10-1 0 15,11 0 0-15,2-3-1 16,3 0 1-16,-2-2-2 16,-1 2 1-16,-2-3-2 0,-4 4-1 15,-7-6-8-15,2 14-8 16,-13-17-7-16,16 18-10 15,-12-13-5-15,11 11 0 16,-13-9 0-16</inkml:trace>
  <inkml:trace contextRef="#ctx0" brushRef="#br1" timeOffset="442264.2961">18024 13431 107 0,'0'0'42'16,"0"0"0"-16,-20-21-2 16,10 1-40-16,8 9-9 15,-11-15-10-15,13 26-12 16,1-30-11-16,4 19-2 15,-6-2-2-15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2:02:53.11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2026 2407 40 0,'12'-2'31'0,"5"2"-2"16,2 2 1-16,-2-6-24 16,10 12 0-16,-2-4-1 15,13 5-1-15,0 0-1 16,14 7-2-16,7-5 1 15,12 3-1-15,17-4-1 16,13-1 1-16,17-3-1 16,14-5 0-16,15 0 0 15,14-3 0-15,13 0 0 16,16-2 0-16,8 1 0 0,14 0 1 15,14 1 0-15,6 2 0 16,22 0 0-16,12 2 0 16,18-1 0-16,12 1 0 15,19 1 0-15,12 2-1 16,13 3 0-16,11 2 0 15,-2 1 0-15,11 4-1 16,40 0 2-16,-33 2-1 16,36 0 0-16,-16-4 1 15,22-1 1-15,48 1-1 16,-16-8 0-16,22-1 0 15,1-4-2-15,37-2 0 16,-10-4 2-16,39-2-1 16,25-3 1-16,-46-2 0 0,44-5 0 15,13-1 1-15,-6-5 0 16,48 4 0-16,-29-6-1 15,7 4 1-15,-21-6 0 16,30 1-1-16,32 1 1 16,-50-3-4-16,-18 14-14 15,-49-11-17-15,19 13 1 16,-35-5-3-16,-40 14 0 15</inkml:trace>
  <inkml:trace contextRef="#ctx0" brushRef="#br0" timeOffset="1201.0687">2071 11187 19 0,'18'9'29'16,"11"-2"1"-16,4-3 1 15,11 6-15-15,9-9-9 16,19 8-1-16,4-7-1 15,23 4-2-15,10-6-1 16,22 0-1-16,19-6 1 16,18-1-1-16,23-4-1 0,24-3 1 15,67-3 0-15,-21 2-1 16,27-5 1-16,18 2-1 15,19 0 1-15,16 1 0 16,10-1 0-16,18 0-1 16,3-2 1-16,32 0-1 15,23-2 1-15,17-2 2 16,23 0-2-16,20-4 1 15,23 0-1-15,49-3 2 16,-2 1-2-16,8 4 2 16,8 1-1-16,9 5-1 15,21 4 2-15,32 5 0 16,-47 7 1-16,-21 4 0 15,-12-2 0-15,61 4 1 0,15-7-2 16,21-3 1-16,-1-6-1 16,0-4-1-16,61-4-1 15,-34-3 0-15,15 0 0 16,-26-4-5-16,-5 13-20 15,-37-6-13-15,24 12-1 16,-93-5-1-16,-54 8 0 16</inkml:trace>
  <inkml:trace contextRef="#ctx0" brushRef="#br0" timeOffset="3792.2169">1791 6627 66 0,'-13'-11'35'16,"-1"6"-1"-16,-5 14-1 16,-12-1-19-16,-2 25-6 0,-16 2-4 15,-2 14 0-15,-5 3-2 16,3 8 0-16,3-3 0 15,6 1-1-15,13-3 0 16,12-9-1-16,15-4 0 16,14-7-1-16,8-7 1 15,8-1-1-15,12-5 1 16,6-4-1-16,3-2 1 15,0 1 1-15,-7-2 0 16,-2 1 0-16,-10 2 0 16,-10 7 0-16,-12 5-1 15,-13 7 1-15,-15 5-1 16,-6 5 1-16,-5 2-2 15,-6-2 1-15,8-1-4 16,1-16-9-16,17-4-22 0,13-26 0 16,0 0-1-16,33-15-1 15</inkml:trace>
  <inkml:trace contextRef="#ctx0" brushRef="#br0" timeOffset="4679.2676">2101 7114 89 0,'-24'14'35'0,"6"11"1"16,-6-2-1-16,5 14-31 16,-4 4-1-16,13 8 1 0,-2-1-1 15,12 5 0 1,5-2-1-16,8-4 0 0,10-10 0 15,6-8 0-15,4-13-1 16,3-12 0-16,0-17 0 16,1-13-1-16,-3-15 1 15,-1-8-1-15,-9-9 1 16,-5-8-2-16,-5-1 1 15,-9 2 1-15,-5 8-1 16,-8 10 0-16,-3 10 0 16,-7 14 0-16,-1 11 0 15,2 19 1-15,-1 8-2 16,6 9 0-16,6 4 0 15,8 1 0-15,10 1 1 16,11-4-1-16,9-6 0 0,8-8 1 16,12-7 0-16,0-4 0 15,3-3 0-15,-7-1 0 16,-4-2 1-16,-8 0-1 15,-7 1 1-15,-13 7 0 16,-16-3 0-16,7 19 0 16,-14 3 0-16,-3 8 0 15,-5 8 0-15,2 8 0 16,-2 5-1-16,5 4 1 15,-2-2-1-15,6-2 1 16,2-6-1-16,5-7 1 16,1-12 0-16,0-10-1 15,-2-16 1-15,13 2-1 16,-7-19 1-16,-1-9-1 0,-1-12 1 15,1-11-1-15,1-6 0 16,2-11 0-16,0-5 0 16,7-2 1-16,2 4-1 15,3 4 0-15,3 10 0 16,0 7 1-16,3 14-1 15,2 11 0-15,-3 15 0 16,1 10 0-16,-8 12 0 16,-2 9-1-16,-9 8 1 15,-3 9 0-15,-5 0 0 16,-10 5 0-16,1 2 0 15,-7-2 0-15,-3-1 0 16,0-5 0-16,3-4 0 16,-4-4 0-16,0 1 0 0,-2 1 0 15,-2 5 0-15,-2 2 0 16,-2 11 0-16,-5 13 0 15,3 7-1-15,-4 5 0 16,5 3 1-16,3-3-1 16,8-8-2-16,7-15-3 15,24-9-25-15,1-37-7 16,23-14 0-16,5-27-3 15</inkml:trace>
  <inkml:trace contextRef="#ctx0" brushRef="#br0" timeOffset="5100.2917">3119 6576 111 0,'-9'-1'40'15,"0"28"1"-15,-6 10-2 16,5 17-35-16,-4 9-1 15,2 16 0-15,-1 7 0 16,0 6-2-16,1 2 0 16,-1-2 0-16,2-10 0 15,2-6-1-15,1-15 1 16,5-10-1-16,3-18 0 15,4-11 0-15,-4-22 1 16,23-7-1-16,-6-17 1 16,6-10-1-16,-1-8 1 15,2-2-1-15,0-1 0 0,-3 4 1 16,-2 10-1-16,-4 11 0 15,-6 14 0-15,0 19 0 16,-5 15 0-16,-3 12 0 16,0 6-1-16,0 7 0 15,9 2-1-15,-2-5-1 16,11-4-3-16,1-20-6 15,17 1-24-15,-7-26-3 16,14-3 0-16,-10-20-1 16</inkml:trace>
  <inkml:trace contextRef="#ctx0" brushRef="#br0" timeOffset="5288.3025">3569 7141 98 0,'4'-20'38'0,"-8"8"0"16,6 24 0-16,-11 11-29 15,3 23-3-15,-1 7-3 16,0 8-3-16,2 2 0 15,2-1 0-15,6-6-2 16,0-12-2-16,10-6-11 16,-13-38-21-16,30 7-3 15,-15-35 2-15,9-9-2 16</inkml:trace>
  <inkml:trace contextRef="#ctx0" brushRef="#br0" timeOffset="10218.5845">3396 6567 85 0,'21'-2'38'0,"-21"2"1"16,21-2 1-16,-21 2-28 15,0 0-7-15,0 0-1 16,0 0-1-16,0 0-1 16,7-14-2-16,6 10-6 15,-9-8-32-15,16 4-1 16,-6-6 0-16,5 6-2 15</inkml:trace>
  <inkml:trace contextRef="#ctx0" brushRef="#br0" timeOffset="10856.621">3870 7254 94 0,'0'0'37'16,"28"10"-2"-16,-6-15 0 15,12 4-34-15,6-8 0 16,11-1 1-16,0-7-1 15,1-5 0-15,-1-3 1 16,-2-4 0-16,-15-1-1 16,-7-1 1-16,-15 4 0 15,-14 8-1-15,-15 8 1 0,-10 17 1 16,-16 11-1-16,-9 17 0 15,-8 13 0-15,2 13 0 16,4 2 0-16,10 4 0 16,15-6-1-16,20-10 0 15,26-18-2-15,28-26-12 16,35-13-23-16,13-23-4 15,19-6-2-15,6-15-1 16</inkml:trace>
  <inkml:trace contextRef="#ctx0" brushRef="#br0" timeOffset="11446.6547">1548 8326 62 0,'0'-13'37'0,"0"13"-2"15,-17-3 2-15,1 19-22 16,-19-7-6-16,6 14-1 16,-6-1-3-16,2 6-2 15,0-1 0-15,10 0-1 16,8-5-1-16,9-3 0 15,17-3-1-15,8-3 0 16,13-5 0-16,7-1 0 0,3 0 0 16,2 3 0-16,-6 0 1 15,-3 5-1-15,-13 1 2 16,-11 8-2-16,-8 3 1 15,-13-4-2-15,0 4-2 16,-8-12-8-16,9 3-24 16,-3-18-3-16,12 0 1 15,8-24-3-15</inkml:trace>
  <inkml:trace contextRef="#ctx0" brushRef="#br0" timeOffset="11938.6829">1911 8411 98 0,'0'0'37'0,"0"0"0"0,-9 16-7 15,-10-5-24-15,3 8-2 16,-6 3 0-16,2 7-2 16,2 3 0-16,2 4 1 15,3-4-1-15,7 3 0 16,6-7-1-16,10-4 0 15,4-10 1-15,12-6-1 16,5-10-1-16,3-9 0 16,3-4 0-16,1-9 0 15,-2-2-1-15,-5-1 2 16,-4 2-2-16,-4 5 1 15,-7 1 0-15,-3 8 0 16,-13 11 1-16,15-3-1 0,-15 3 0 16,1 25 1-1,-1-3-1-15,0 5 1 0,5 2 0 16,-1 1-1-16,7-2 1 15,2-6-1-15,5-7 1 16,3-8-1-16,2-9 0 16,0-10 0-16,-1-9 0 15,0-8 0-15,-2-7 0 16,-1-4 0-16,-8-4-1 15,0-1 0-15,-4 5-1 16,2 2-1-16,-1 7-2 16,-6 1-2-16,10 18-3 15,-9-9-6-15,19 21-21 16,-10-5 0-16,15 10-1 15,-5-3 3-15</inkml:trace>
  <inkml:trace contextRef="#ctx0" brushRef="#br0" timeOffset="12118.6932">2694 8344 54 0,'22'4'37'16,"-22"-4"-1"-16,19 12 1 15,-19-12-12-15,-3 35-12 16,-11-13-3-16,6 14-3 16,-3-1-4-16,-2 3 0 15,0 0-1-15,4 0-1 16,1-3-3-16,1-20-18 15,15 5-15-15,-8-20-4 16,24-5 1-16,-6-13-4 16</inkml:trace>
  <inkml:trace contextRef="#ctx0" brushRef="#br0" timeOffset="12674.725">2976 8201 105 0,'-3'19'40'0,"-6"-9"2"15,11 10-3-15,-5-5-35 16,5 5 0-16,2 5-1 16,-1 3-1-16,-3 7 0 15,1-2 0-15,-4 3-1 16,1-4 0-16,-1-5-1 15,-3-3 0-15,2-9 1 16,4-15-1-16,0 0 0 0,10-12 0 16,2-14 0-16,3-4 0 15,2-8 1-15,4-2-1 16,-1-3 0-16,3 4 0 15,-7 7 0-15,0 6 0 16,-5 10 0-16,-11 16 0 16,13-6 0-16,-10 19 0 15,-1 4 0-15,1 6 0 16,4 2 0-16,2-2 1 15,4-1-1-15,5-5 0 16,8-7 0-16,4-6 0 16,4-11 1-16,5-9 0 15,-1-7-1-15,2-4 1 16,0-2-1-16,-8 0 1 15,-4 2-1-15,-8 5 1 0,-3 7-1 16,-17 15 0-16,11 4 0 16,-17 16 0-16,-3 7-1 15,-2 6-1-15,2 6-1 16,0 0-2-16,12 8-10 15,-5-22-9-15,21 5-16 16,6-20 0-16,13-2-3 16,4-17 2-16</inkml:trace>
  <inkml:trace contextRef="#ctx0" brushRef="#br0" timeOffset="12999.7436">3983 8130 105 0,'-15'-4'40'0,"-15"-3"1"0,9 17-2 16,-12-2-35-16,11 4 0 15,1 4-1-15,5 4 0 16,3 2-2-16,5 0 0 16,4-3 0-16,7 1-1 15,4-3 1-15,4-4-1 16,4-3 0-16,5-3 0 15,0-2 0-15,2 0 0 16,-3 0 0-16,-1 5 0 16,-5 2 1-16,-5 4-1 15,-7 5 0-15,-9 2 0 16,-4 4-1-16,-6-2 1 15,-4 3-3-15,-4-9-3 0,9 9-10 16,-11-21-16-16,16 6-7 16,-5-14-3-16,17 1 0 15</inkml:trace>
  <inkml:trace contextRef="#ctx0" brushRef="#br0" timeOffset="14605.8354">5691 9064 42 0,'0'0'30'16,"0"0"2"-16,9-20-12 15,-2 9 3-15,-10-15-15 16,6 4-3-16,-7-11 1 15,6 1-1-15,-7-9 0 0,6-1-1 16,-6-7-1-16,1 1 1 16,-3-8-2-16,5-2 1 15,-5-8-2-15,5-3 2 16,-4-5-3-16,3-2 1 15,1-4 1-15,2-3-1 16,-1-3 1-16,2 1 0 16,-1-2 0-16,-2 3 0 15,-1-4 0-15,1 3 0 16,-4-4 0-16,1 6 0 15,-5-2 0-15,2 1-1 16,2 0 0-16,2 5 0 16,-3-1-1-16,2 5 1 15,3 0 0-15,3 3-1 0,0 4 1 16,0 3-1-16,3 4 0 15,-4 6 0-15,2 6 0 16,-3 10 0-16,0 4-1 16,-1 10 1-16,-3 8 0 15,0 6-1-15,5 11 1 16,-9 6 0-16,2 9 1 15,0 9-1-15,-3 9 1 16,2 6-1-16,-5 10 1 16,-3 7-1-16,-9 8 1 15,4 4-1-15,-5-4 0 16,-1-1 0-16,3-6 0 15,-1-5 0-15,6-16 0 16,5-8 0-16,5-13 0 0,9-15 1 16,-4-14-1-16,10-10 1 15,2-15-1-15,7-14 1 16,1-8 0-16,2-10 0 15,3-4 0-15,3-5-1 16,0 0 1-16,4 9-2 16,1 7 1-16,-6 9-1 15,5 13 1-15,-4 15-1 16,1 15 2-16,0 18-2 15,1 13 1-15,-4 14 2 16,1 12-1-16,2 9 0 16,3 10 0-16,0 7 0 15,4 1-3-15,-2-9-9 16,20 8-16-16,-13-20-12 15,18-5 0-15,-3-19-4 0,10-10 2 16</inkml:trace>
  <inkml:trace contextRef="#ctx0" brushRef="#br0" timeOffset="20240.1577">6603 7039 52 0,'18'-8'34'0,"-18"8"-2"15,7 31-4-15,-16-8-12 16,11 23-4-16,-10 2-3 16,8 21-2-16,-7 5-1 15,2 13-2-15,-3 1-1 16,5-1-1-16,-2 2-3 15,1-14-7-15,11-5-29 16,-5-17 1-16,12-15-2 16,0-20 0-16</inkml:trace>
  <inkml:trace contextRef="#ctx0" brushRef="#br0" timeOffset="20881.1944">7091 7472 72 0,'0'0'35'0,"0"0"-1"16,-5 17 2-16,-3 6-31 15,-6 1-2-15,2 10 1 16,-6 2 0-16,4 8 0 15,-3-4-2-15,6 1 1 0,2-9-2 16,9-7 1-16,4-7-2 16,7-14 1-16,6-11-1 15,5-12 0-15,8-11 1 16,-1-9-1-16,5-5 0 15,-7-4 1-15,-3 3-1 16,-4 3 1-16,-2 7-1 16,-8 10 1-16,-5 10 0 15,-5 15-1-15,0 0 1 16,-9 24-1-16,2-1 1 15,0 4-1-15,4-5 0 16,8-1 1-16,3-6-1 16,10-11 1-16,8-12-1 15,5-9 1-15,9-8 0 16,0-2 0-16,1-3 0 0,-2 5 0 15,-6 2 1-15,-7 10-1 16,-6 10 0-16,-8 15 0 16,-12 11 0-16,-5 9-1 15,-8 10 1-15,-1 0-1 16,-3 6-1-16,3-7 0 15,4-5-4-15,5-25-13 16,21-3-20-16,5-26-1 16,21-8 1-16,5-24-2 15</inkml:trace>
  <inkml:trace contextRef="#ctx0" brushRef="#br0" timeOffset="21066.2049">8200 6904 100 0,'-17'43'36'0,"-16"13"3"15,-2 24-2-15,-16 11-34 16,3 8-2-16,0 0-1 16,5 3 0-16,5-6-2 15,6-11-4-15,23 2-27 16,-1-20-5-16,15-14 0 15,9-25-2-15</inkml:trace>
  <inkml:trace contextRef="#ctx0" brushRef="#br0" timeOffset="21399.224">8347 7386 97 0,'-15'-13'38'0,"-2"22"0"15,-9-2-1-15,1 12-33 16,0 5 1-16,8 6-2 15,0-1 0-15,9 1 0 16,5-5-1-16,11-2 0 16,7-7-1-16,9-8 0 15,5-2-1-15,3-3 1 16,0 1-1-16,-3 5 1 15,-8 3-1-15,-8 10 1 16,-14 9-1-16,-15 9 0 16,-11 9 0-16,-10 1-1 15,-7-1 1-15,3-8-2 16,8-4-7-16,0-29-24 0,33-8-7 15,-4-13-1-15,30-14 0 16</inkml:trace>
  <inkml:trace contextRef="#ctx0" brushRef="#br0" timeOffset="21548.2324">8828 7764 90 0,'-16'22'42'0,"-6"-12"-4"16,2-13-19-16,7-10-35 15,-1-4-25-15,13-1 1 0,-2-8-2 16</inkml:trace>
  <inkml:trace contextRef="#ctx0" brushRef="#br1" timeOffset="29934.7122">5584 4319 51 0,'0'0'32'16,"0"0"1"-16,0 0-2 15,0 0-24-15,0 0-3 16,0 0-1-16,0 0 1 15,0 0-2-15,0 0 1 16,0 0-1-16,0 0 0 16,0 0 1-16,14 5-1 15,-14-5 1-15,14-2-1 16,-14 2 0-16,19-3 0 15,-19 3 0-15,15-3-1 16,-15 3 0-16,18 0 0 16,-18 0 0-16,19 1 0 15,-9 1-1-15,4-2 0 16,7 0 1-16,0-3-1 0,5-1 1 15,2 0-1-15,1 1 1 16,5-2-1-16,-1 0 1 16,2 2-1-16,-2 2 0 15,-2 1 0-15,-2 0 1 16,4 2-1-16,-1-1 0 15,-2 2 0-15,0-1 0 16,1 0 0-16,-1-1 0 16,-2 2 0-16,2-3 0 15,0-3 0-15,-4 2 0 16,1 0 1-16,-3 0-1 15,-1 1 0-15,-2-1 0 16,1 1 0-16,-4 0 0 16,0 1 0-16,-2 0 0 15,-1 0 0-15,1 0 1 0,-4 1-1 16,3-1 0-16,1-2 0 15,0 1 0-15,1-3 0 16,0 0 0-16,0-2 0 16,2 2 0-16,3 0 0 15,-2-2 0-15,2 2 0 16,0 1 0-16,1 0 0 15,0 2 0-15,0 0 0 16,-1 1 0-16,-1 0 0 16,-3 0 0-16,2 1 0 15,-2 1 0-15,-3-1 0 16,0 3 0-16,-1-3 0 15,1-2 0-15,1 2 1 16,-6-2-2-16,7-1 2 0,-5 1-1 16,-2-1 0-16,-1 0 0 15,-9 1 0-15,14-6 0 16,-14 6 0-16,0 0 1 15,0 0-1-15,0 0 0 16,0 0 1-16,0 0-1 16,0 0 0-16,0 0-1 15,0 0 1-15,0 0 0 16,0 0 0-16,0 0 0 16,0 0 0-16,0 0 0 15,0 0 0-15,10-6 1 16,-10 6-1-16,0 0 0 15,-7-10 1-15,7 10-1 16,-22-17 0-16,7 5 0 0,-5-2 1 16,-3-1 0-16,-3-2 0 15,-3 2 1-15,-4 0-1 16,-2 1 1-16,-3 4 0 15,1-1 0-15,-5 6 0 16,2 1-1-16,-3 1 1 16,11 2-1-16,-1-2 0 15,8 1 0-15,3 1 0 16,11-1 0-16,11 2 0 15,0 0-1-15,27-5 0 16,0 7 1-16,6 2-1 16,5 5 0-16,8 2 0 15,1 7-2-15,2 1 2 0,-2 4-1 16,0 3 0-16,-5-2 0 15,-2 1 0-15,-7-3 0 16,-5-3 1-16,-9 0 0 16,-9-3 1-16,-11 1-1 15,-18-4 0-15,-12 4 0 16,-14-2 0-16,-12 1 1 15,-9-1-1-15,-8 0 0 16,5 0 0-16,4-6 0 16,10 1-1-16,11-7 0 15,18 2-3-15,6-16-17 16,35 13-17-16,2-15 0 15,18 7-3-15,0-11 1 16</inkml:trace>
  <inkml:trace contextRef="#ctx0" brushRef="#br1" timeOffset="31609.808">5678 3424 63 0,'0'0'35'0,"-13"-12"0"15,13 12 2-15,-2-22-21 16,9 8-7-16,-2-11-4 16,10 0 1-16,2-9-2 15,6-3 0-15,5-3 0 16,3 2-2-16,0 1 0 15,-3 5 0-15,-2 8 0 16,-4 10-1-16,-8 9 0 16,-5 17 0-16,-9 14-1 15,-5 16 1-15,-4 14-1 0,0 9 0 16,-3 9 1-16,4 3-2 15,4 2 2-15,6-8-2 16,11-10 2-16,6-12-1 16,13-16 1-16,11-18 0 15,5-18 0-15,8-15 0 16,1-16 1-16,-1-8-1 15,-8-11 1-15,-8-8 0 16,-10-5-1-16,-11 0 1 16,-12 2-1-16,-9 2 1 15,-6 7-2-15,-2 8 1 16,2 6-1-16,5 8 0 15,12 8-1-15,8 4-3 16,18 17-11-16,-4-11-21 16,26 18-5-16,0-9 0 0,15 9-1 15</inkml:trace>
  <inkml:trace contextRef="#ctx0" brushRef="#br1" timeOffset="32690.8698">6585 3581 51 0,'-7'-11'31'15,"7"11"1"-15,0 0 0 16,0 0-18-16,-18 1-6 15,18-1-1-15,0 0-2 0,0 0-2 16,-12 6 0-16,12-6-1 16,0 10-1-16,2 2 1 15,-2 3-1-15,2 6 1 16,-4 4-1-16,4 7 1 15,-2 1 0-15,0 2-1 16,-2-2 0-16,2-3 1 16,0-5-1-16,2-4 0 15,-4-11 0-15,2-10 0 16,0 0 0-16,4-18 0 15,-2-4 0-15,4-6 0 16,-2-3 0-16,1-7-1 16,-1-2 1-16,2-1-1 15,2 7 0-15,-3-1 0 0,6 4 0 16,-3 0 0-16,5 5 0 15,-2 6 0-15,7 2 1 16,-3 7-1-16,-1 2-1 16,4 5 1-16,-3 3 0 15,-3 4 1-15,-12-3-1 16,16 22 0-16,-16-5 0 15,-5 0 1-15,0 1-1 16,-7 3 0-16,-3 0 1 16,0-2-1-16,-4-2 0 15,4-4 0-15,3-2 0 16,-1-2 1-16,13-9-2 15,-14 14 2-15,14-14-1 16,1 17 0-16,6-8 0 16,2 7 0-16,3 1 0 0,2 2 1 15,2 2-1-15,0 0 0 16,-1-1 0-16,-1-6-3 15,14 8-24-15,-14-21-9 16,8 7 0-16,-2-19-2 16,5 4 0-16</inkml:trace>
  <inkml:trace contextRef="#ctx0" brushRef="#br1" timeOffset="32923.8832">7029 3540 96 0,'-12'-3'36'16,"12"3"-1"-16,-15 14 2 16,7 4-34-16,-3 3-1 15,2 8 0-15,-2 2-1 16,2 6 0-16,0-2-2 15,4-9-7-15,13 5-28 16,-2-21 0-16,13-3 0 16,3-15-2-16</inkml:trace>
  <inkml:trace contextRef="#ctx0" brushRef="#br1" timeOffset="33410.911">7206 3380 97 0,'0'0'39'16,"-18"-5"-1"-16,18 5 0 16,0 0-34-16,0 0-1 15,0 0 0-15,-10 14-2 16,10-4-1-16,0-10-4 15,10 25-1-15,-10-25-7 16,22 26-6-16,-22-26-4 16,30 19 2-16,-30-19 2 15,30 4 6-15,-21-5 8 16,5 0 3-16,-4 3 7 15,-10-2 9-15,0 0 3 0,-8-14-1 16,8 14 0-16,-10 10-6 16,9 2-5-16,-11 1-1 15,4 9-2-15,1 3 0 16,2 9 0-16,0-1 0 15,5 6-1-15,-6-5 1 16,7 2-1-16,1-9 0 16,4-3-1-16,0-6 0 15,6-14 0-15,4-6 0 16,2-8-1-16,2-11 0 15,3-7 0-15,1-4-3 16,0-10-3-16,5 16-17 16,-17-18-14-16,3 18-1 15,-10-8 0-15,1 19-1 0</inkml:trace>
  <inkml:trace contextRef="#ctx0" brushRef="#br1" timeOffset="34027.9463">7497 3630 66 0,'0'0'37'0,"16"16"-1"15,-4-17 1-15,10 10-11 16,1-17-22-16,7 0-1 15,0-7 1-15,1 0-1 16,-3-3-1-16,-1 0 0 16,-9-1 0-16,-6 2-1 0,-11 3 0 15,-8 4 0-15,-8 6-1 16,-6 5 1-16,-8 5-1 15,-2 9 1-15,-5 6-1 16,5 5 1-16,1 3-1 16,8 3 1-16,9 0-1 15,9-3 1-15,15-3 0 16,12-11-1-16,11-6 1 15,7-3-1-15,6-13 1 16,1-1-1-16,-2-5 0 16,-7 1 1-16,-4 0 0 15,-10 3-1-15,-10 0 0 0,-15 9 1 16,0 0-1-1,0 19 1-15,-14 1-1 0,-1 0 0 16,-3 7-1-16,1 2 1 16,1-1 0-16,6-2 0 15,3-7 0-15,7-5 0 16,0-14 0-16,14-7 0 15,0-9 1-15,1-10-1 16,3-9 1-16,1-4 0 16,-2-4 0-16,2-1-1 15,-1 5 1-15,-3 1-1 16,4 6-1-16,-1 3-1 15,7 11-2-15,-4-4-5 16,14 17-19-16,-11-11-12 16,12 9 1-16,-4-7-1 0,7 6-1 15</inkml:trace>
  <inkml:trace contextRef="#ctx0" brushRef="#br1" timeOffset="34239.9584">8433 3349 101 0,'0'0'37'0,"0"0"0"16,2 16 1-16,10-17-35 16,10 0-1-16,7-4 0 15,4-1-2-15,9 0-3 16,-8-5-4-16,12 10-28 15,-19-8-3-15,-3 11 2 0,-24-2-2 16</inkml:trace>
  <inkml:trace contextRef="#ctx0" brushRef="#br1" timeOffset="34372.966">8462 3556 105 0,'-41'30'38'0,"18"7"1"16,0-20 0-16,28-3-33 16,12-11-3-16,17-11-4 15,17 3-22-15,-4-22-13 16,24 6-4-16,1-18 1 15,21 9-2-15</inkml:trace>
  <inkml:trace contextRef="#ctx0" brushRef="#br1" timeOffset="34975.0005">9311 3365 85 0,'-2'-25'36'0,"-4"12"0"16,-13-7-6-16,2 21-20 16,-13-1-3-16,4 18-2 15,-7 6-1-15,1 8-1 16,2 9 1-16,4 6-2 15,5 2 1-15,7 4-1 16,6-2 1-16,11-5-1 16,8-5-1-16,15-7 0 15,4-11 0-15,10-11 0 16,2-13 0-16,3-12 0 15,0-17 0-15,-5-9 0 0,-2-11 0 16,-11-7 0-16,-8-6-1 16,-9 0 1-16,-11-2-1 15,-8 8 0-15,-7 11-1 16,-4 10 1-16,-7 15-2 15,-2 14 0-15,9 17-4 16,-8 0-14-16,25 25-18 16,-1-7-2-16,19 10 0 15,3-9-1-15</inkml:trace>
  <inkml:trace contextRef="#ctx0" brushRef="#br1" timeOffset="35140.0099">9786 3536 109 0,'-36'1'41'0,"10"6"-1"16,-7-15-1-16,22-7-39 16,11 15-5-16,-10-34-28 15,37 18-7-15,2-9 1 16,17 7-2-16</inkml:trace>
  <inkml:trace contextRef="#ctx0" brushRef="#br1" timeOffset="35447.0273">10191 3315 109 0,'-29'-4'39'16,"3"11"1"-16,-15-10-6 16,6 14-30-16,-2-1 0 15,8 9-2-15,9-5 1 16,8 4-2-16,15 0 1 15,13-2-2-15,11-1 1 16,6 0-1-16,7-1 1 16,-1 2-1-16,-4 0 0 15,-6 5 0-15,-9-1 1 16,-7 5-1-16,-13 1 0 15,-6-1 0-15,-6-2 0 16,0-2-1-16,-2-4-4 16,-4-18-10-16,18 1-21 15,0 0-4-15,4-25-1 16,1-10-1-16</inkml:trace>
  <inkml:trace contextRef="#ctx0" brushRef="#br1" timeOffset="35626.0375">10199 3212 112 0,'0'0'43'15,"0"0"-1"-15,-1 23 0 16,1-23-38-16,30-6-2 16,9 1-3-16,2-9-8 15,23 16-13-15,-15-21-17 16,16 14-3-16,-10-11-1 15,3 15-1-15</inkml:trace>
  <inkml:trace contextRef="#ctx0" brushRef="#br1" timeOffset="36461.0855">10894 3454 88 0,'0'0'36'16,"2"-20"1"-16,-2 20-1 15,0 0-31-15,-15 10-1 16,2 3 0-16,-1 11-1 16,-5 5 0-16,3 9 0 0,-2 0-1 15,0-1 0-15,3 1-1 16,6-4 1-16,3-7-1 15,5-8 0-15,1-19-1 16,15 6 1-16,-1-19 0 16,3-8-1-16,3-9 1 15,2-3 0-15,-5-10 0 16,3 5-1-16,-7-2 0 15,2 3 1-15,-7 4-1 16,-2 12 0-16,-2 3 0 16,-4 18 1-16,0 0-1 15,0 0 0-15,9 16 1 16,-4 3 0-16,2-2 0 15,7 3-1-15,2-4 2 0,8-3-1 16,2-9-1-16,6-6 1 16,2-9 0-16,6-5 0 15,-3-6 0-15,0-1 0 16,-8-2 0-16,-1 3 1 15,-9 4-2-15,-4 4 2 16,-15 14-2-16,12-6 1 16,-17 20 0-16,-4 9-2 15,-5 12 2-15,-6 5-2 16,2 3 0-16,0 2-1 15,8 0-1-15,5-11-3 16,16-6-4-16,4-29-12 16,31-1-18-16,-4-23 1 15,22-1-2-15,-5-22-1 16</inkml:trace>
  <inkml:trace contextRef="#ctx0" brushRef="#br1" timeOffset="36626.0948">11808 3089 108 0,'-31'13'37'16,"5"33"2"-16,-17 11-2 15,-6 13-34-15,0 7-1 16,5 10-1-16,5-1-1 16,8-9-4-16,16 6-16 15,3-26-17-15,25-4-1 16,4-23-1-16,19-8-1 15</inkml:trace>
  <inkml:trace contextRef="#ctx0" brushRef="#br1" timeOffset="36945.1132">11873 3417 106 0,'-18'7'39'16,"-7"-5"1"-16,7 13-2 15,-5-7-35-15,23-8 0 16,-5 15-1-16,14-7 0 15,12 3-1-15,5-2 1 16,3 1 0-16,0 6-1 16,-2-1 1-16,-2 6-1 15,-10 0 0-15,-8 5 0 16,-13 3 0-16,-6 1 1 15,-13 0-2-15,-5 0 1 0,-6-3-2 16,0-7-2-16,6 5-11 16,-6-31-12-16,26 9-14 15,4-22-1-15,17 1-3 16,9-15 2-16</inkml:trace>
  <inkml:trace contextRef="#ctx0" brushRef="#br1" timeOffset="37093.1214">12114 3639 96 0,'-26'11'43'15,"6"4"0"-15,-11-18-2 16,14 5-18-16,6-14-24 16,5-6-5-16,19 13-13 15,-15-17-20-15,2 22-3 16,11-23 0-16,-11 23-2 0</inkml:trace>
  <inkml:trace contextRef="#ctx0" brushRef="#br2" timeOffset="41719.3862">6109 10650 90 0,'-10'-19'38'0,"-3"18"0"15,-16 8-1-15,-7 20-33 16,-13 15-3-16,-3 17-2 16,-9 13 1-16,-7 10-1 15,-4 2 0-15,1-5-2 16,9-8 0-16,11-15-4 0,22-15 0 15,7-29-7-15,32-4-9 16,2-37 1-16,30-1 6 16,-4-24 5-16,14-4 7 15,-10-3 6-15,-1-2 4 16,-6 18 9-16,-21-9 8 15,8 35 1-15,-29 0-3 16,4 33-7-16,-10 5-5 16,9 12-4-16,4 6-1 15,17 0-3-15,15-6 0 16,20-13-4-16,31-7-33 15,10-22-4-15,23-3 2 16,2-13-4-16</inkml:trace>
  <inkml:trace contextRef="#ctx0" brushRef="#br2" timeOffset="42478.4295">11015 2178 81 0,'5'-16'37'16,"-5"16"0"-16,-22 11 1 15,5 12-31-15,-14 13-3 16,-7 19 0-16,-13 8-1 15,-5 17 0-15,-5 7-3 16,-1 2 1-16,2-4-3 16,7-12-1-16,17-4-15 15,2-32-18-15,30-11 0 16,4-26-2-16,22-17 1 15</inkml:trace>
  <inkml:trace contextRef="#ctx0" brushRef="#br2" timeOffset="42643.439">10689 2430 95 0,'-5'-25'38'0,"-15"8"1"0,13 29-2 15,-1 2-30-15,18 18 0 16,19 5-2-16,23 3-1 16,25-3-2-16,21-2 0 15,20-1-9-15,3-15-28 16,17 12-4-16,-11-12-1 15,-2 14-2-15</inkml:trace>
  <inkml:trace contextRef="#ctx0" brushRef="#br2" timeOffset="53562.0634">12900 9781 45 0,'0'0'33'15,"0"0"1"-15,0 0-1 16,0 0-15-16,0 0-9 16,-1-16-2-16,-8-1-2 15,8-2-1-15,-3-6 0 0,4-1-2 16,-2-7 0-16,5-1 0 15,0-6-2-15,4 0 1 16,0-9-1-16,2 3 0 16,-2-6 1-16,1 0-1 15,-1-5 0-15,0-1 0 16,-1-3 2-16,-2 0-2 15,-1-3 1-15,-3 0 0 16,0-3-2-16,1 0 1 16,-4 0-1-16,2-2 1 15,-4-2-1-15,-2-2 1 16,-1 0-1-16,0-3 1 15,-1 1 0-15,3-1 0 16,-3-5 1-16,2 3 0 16,1-4 0-16,0-1 0 0,1 0-1 15,1-2 1-15,3-3 0 16,-8 0 0-16,5 4 0 15,-2 0 0-15,-3-1 1 16,-5 1 0-16,0-1 0 16,-1 0 0-16,-1-1 0 15,-1-3 0-15,4 0 0 16,-4-3-2-16,6-1 1 15,1 1-3-15,6 1 3 16,0 1-3-16,0 1 3 16,1 2-2-16,2 3 1 15,0 2 0-15,-1 4-1 0,2 3 2 16,-4 4-2-16,3 4 0 15,-3 5 0-15,-2 11 0 16,-1 6 0-16,0 8 0 16,0 8 2-16,-1 6-3 15,-1 11 2-15,9 12 1 16,-13-17-1-16,13 17 0 15,0 0 1-15,0 0-1 16,0 0 0-16,0 0 0 16,0 0 0-16,0 0 0 15,0 0 0-15,0 0 1 16,0 0-1-16,7 12 0 15,-7-12 0-15,0 0 0 16,2 13 0-16,-2-13 0 16,0 0 1-16,0 0-1 0,0 0 0 15,0 0 0-15,0 0 0 16,0 0 0-16,0 0 0 15,0 0 0-15,0 0 0 16,-12 5 0-16,3 15 0 16,-8 8 2-16,-9 13 0 15,-6 15-1-15,-12 10 0 16,-2 14 0-16,-9 4 0 15,2-4 0-15,4-12 1 16,9-11-3-16,11-18 1 16,15-20 0-16,14-19 0 15,11-34 0-15,16-17-1 16,9-16 2-16,7-15-2 15,7-8 1-15,2-8 0 0,0 5-1 16,-2 9 1-16,-6 13-1 16,-5 15 3-16,-3 16-4 15,-8 27 3-15,-5 16-1 16,0 20 1-16,-3 16-1 15,3 13 1-15,6 7 1 16,1 1 0-16,11 3-1 16,1 0 1-16,5-6-2 15,3 3-3-15,-8-17-30 16,13 7-5-16,-15-12-1 15,3 3-3-15</inkml:trace>
  <inkml:trace contextRef="#ctx0" brushRef="#br2" timeOffset="54495.117">10817 7264 74 0,'-4'-23'37'0,"8"5"-2"16,-5 4 2-16,1 14-28 15,0 0-2-15,12 20-2 16,-9 12-1-16,0 18 0 15,-3 12-3-15,-2 12 1 16,-4 9-2-16,4 5 0 0,-4-4-1 16,1-9-4-16,12-4-9 15,-2-22-24-15,10-11 0 16,0-20 0-16,12-5-1 15</inkml:trace>
  <inkml:trace contextRef="#ctx0" brushRef="#br2" timeOffset="55033.1477">11109 7610 90 0,'3'-13'36'0,"-5"1"0"15,2 12 0-15,0 0-33 16,-5 17 0-16,3-2 0 0,-1 9 0 15,-2 1-1-15,0 4-1 16,1-1 1-16,2-4-1 16,-1-3 0-16,3-8 0 15,0-13 1-15,14 4-2 16,-1-16 1-16,2-6-1 15,4-9 1-15,3 0 0 16,2-8-1-16,-4-1 0 16,4 1 1-16,-6 2-1 15,-3 7 1-15,-1 5-1 16,-6 4 0-16,-8 17 1 15,0 0 0-15,11 0-1 16,-11 15 1-16,0 2-1 16,0 3 1-16,5-2-1 0,4-2 0 15,6-3 1-15,7-13-1 16,4-7 1-16,5-14-1 15,7-5 1-15,0-4-1 16,2-4 1-16,-5 2-1 16,-4 6 1-16,-7 9-1 15,-9 14 1-15,-10 18-1 16,-7 16 0-16,-10 16 0 15,-8 11 1-15,-1 5-1 16,-2 3-1-16,5-4-1 16,5-12-1-16,19-14-5 15,-6-36-29-15,42 1-2 16,0-33 0-16,17-15-2 15</inkml:trace>
  <inkml:trace contextRef="#ctx0" brushRef="#br2" timeOffset="55221.1585">12197 6989 89 0,'-40'49'37'0,"-4"22"-1"16,-11 12 0-16,4 18-20 15,-5 1-15-15,6 2-2 16,11-5-1-16,6-14-1 15,19 2-24-15,7-31-11 16,17-15-1-16,8-26 1 16</inkml:trace>
  <inkml:trace contextRef="#ctx0" brushRef="#br2" timeOffset="55522.1756">12280 7418 100 0,'-29'11'38'16,"3"17"2"-16,-7-2-3 15,4 7-34-15,9-2 0 16,8-1-1-16,9-3 0 16,10-6-1-16,11-8 0 15,6-2 0-15,2-4 0 16,3 0-1-16,0 0 1 15,-5 6 0-15,-9 5-1 0,-11 7 1 16,-10 3 0-16,-7 11-1 16,-13-1 0-16,-5-2-2 15,3 0-3-15,-9-23-20 16,15 7-16-16,-4-20 1 15,16-6-1-15,1-20 1 16</inkml:trace>
  <inkml:trace contextRef="#ctx0" brushRef="#br3" timeOffset="68576.9224">12763 5347 20 0,'0'0'26'16,"0"0"1"-16,0 0 2 16,-6-10-15-16,6 10-3 15,0 0-2-15,0 0-3 16,0 0 0-16,11-8 0 15,-11 8-1-15,0 0 0 0,0 0 1 16,0 0-2-16,0 0 0 16,0 0-1-16,0 0 0 15,0 0-1-15,0 0 1 16,0 0-2-16,0 0 1 15,14-7 0-15,-14 7-1 16,17-7 0-16,-7 2 0 16,4 1 0-16,-1 0 0 15,4 2 0-15,0 1-1 16,-1 1 1-16,-1 0-1 15,1 1 1-15,0 1-1 16,2-1 1-16,-2 0-1 16,2 2 0-16,1-4 1 15,4-2-1-15,-1 0 1 0,2-1-1 16,1-1 1-16,0 1-1 15,-3 0 1-15,4 0-1 16,-5 2 0-16,3 1 1 16,-3-1-1-16,-2 2 0 15,1 2 1-15,-1-2-1 16,0 0 0-16,0-2 0 15,-1 0 1-15,2 1-1 16,1 0 0-16,0-1 0 16,-1-1 0-16,0 3 0 15,1-1 0-15,-1 2 0 16,-2 0 0-16,1 1 0 15,-3 0 0-15,3-1 0 16,2 0 0-16,-2-2 0 16,2 1 0-16,3-2 0 0,0-1 0 15,-1 2 0-15,1-2 0 16,-1 2 0-16,-2 1 0 15,-2 0 0-15,-2-1 0 16,-3 2 1-16,0 0-1 16,-1 2 0-16,-2-2 0 15,0 1 0-15,0-2 0 16,2 0 0-16,0 1 0 15,1-1 0-15,-2-1 0 16,1-2 0-16,-1 2 0 16,4-1 0-16,-3 1 0 15,-1-2 0-15,0 2 0 0,1-2 0 16,-3 0 0-1,2 2 0-15,-1 0 0 0,-11 1 0 16,19 1 0-16,-9-1 0 16,0 1 0-16,2 2 0 15,2-2 0-15,2-1 0 16,3-1 0-16,-1 2 0 15,0-1 0-15,2-1 1 16,-2 2-1-16,2 0 0 16,-3-1 0-16,-2 5 0 15,1-3 0-15,-1 0 0 16,1 2 0-16,-3 0 0 15,1 0 0-15,-1 0 0 16,0 0 0-16,4 0 0 16,-4-1 0-16,2-2 0 0,2 0 1 15,0-2-1-15,1 0 0 16,2-3 0-16,-2 2 0 15,1-1 0-15,-1-1 0 16,0 3 0-16,-2 0 0 16,-2 0 0-16,-1 1 0 15,-3 0 0-15,-10 0 0 16,19 2 0-16,-19-2 0 15,19 1 0-15,-7-2 0 16,1 0 0-16,2 0 0 16,4-2 0-16,1 2 0 15,-1 0 0-15,-1 1 0 16,2 1 0-16,-4-1 0 15,-2 1 0-15,-2 2 0 0,-12-3 0 16,15 3 1-16,-15-3-1 16,14 4 0-16,-14-4 0 15,12 3-1-15,-12-3 1 16,16 2 1-16,-16-2-1 15,19 0-1-15,-9 0 1 16,3 0 0-16,-2 0 0 16,1 0 0-16,-1 0 0 15,-11 0 0-15,16 0 0 16,-16 0 0-16,13 1 0 15,-13-1 0-15,0 0 0 16,11 4 0-16,-11-4 0 16,12 1 0-16,-12-1 0 15,11 1 0-15,-11-1 0 0,14-2 0 16,-14 2 0-16,17-2 0 15,-17 2 0-15,11-2 0 16,-11 2 0-16,0 0 1 16,0 0-1-16,0 0 0 15,0 0 0-15,0 0 0 16,0 0 0-16,0 0 1 15,0 0-1-15,0 0 0 16,0 0 0-16,0 0 1 16,5-10-1-16,-5 10 0 15,-9-15 1-15,9 15-1 16,-19-21 0-16,5 9 1 15,-2 0-1-15,-3-2 0 16,0 3 0-16,-6 2 0 16,1-1 1-16,1 5-1 0,-3-1 1 15,3 1 0-15,1 2 0 16,1-2 0-16,2 3 0 15,1-4 0-15,6 1 0 16,0 2 0-16,12 3 0 16,-13-6-1-16,13 6 0 15,0 0 0-15,0 0 0 16,13 4 0-16,-3 1 0 15,4 7 0-15,5-3 0 16,3 3 0-16,1-1 0 16,7 1 0-16,0-2 0 15,4-2 0-15,-4 1 0 16,2-3 0-16,-4 0 1 0,-9 1-2 15,-1 1 2-15,-9 5-1 16,-9 3 0-16,-10 5 0 16,-8 3 0-16,-9 6 1 15,-7 1-1-15,-2 2 0 16,-5 3 0-16,-3-5 0 15,1 3 0-15,3-4 0 16,7-7 1-16,6 0-5 16,-1-15-2-16,19 11-23 15,-11-19-8-15,20 0-1 16,-13-8-1-16,13-4-1 15</inkml:trace>
  <inkml:trace contextRef="#ctx0" brushRef="#br3" timeOffset="69521.9764">13629 4423 75 0,'-17'-13'36'15,"17"13"-2"-15,-29-3 2 16,18 14-31-16,-15 0-1 15,1 17-1-15,-4 2 1 16,2 13 0-16,-2 3-2 16,7 7 1-16,3 0-2 15,9 0 1-15,8-4-1 16,13-6 1-16,9-13-1 15,14-7-1-15,6-15 1 16,11-9 0-16,2-15 0 16,0-9 0-16,-1-14 0 15,-9-8-1-15,-6-6 1 0,-13-5-1 16,-15 0 1-1,-9 2 0-15,-14 4-1 0,-7 9 0 16,-8 11 0-16,-2 13 0 16,-5 13-2-16,4 7-3 15,18 22-22-15,-6-4-12 16,24 13 1-16,4-8-2 15,23 9 1-15</inkml:trace>
  <inkml:trace contextRef="#ctx0" brushRef="#br3" timeOffset="69702.9866">14073 4669 91 0,'-21'-10'37'0,"10"5"0"0,-3-9-2 16,7 4-36-16,7 10-17 15,2-19-19-15,14 10 1 16,-2-6-1-16,18 5 1 16</inkml:trace>
  <inkml:trace contextRef="#ctx0" brushRef="#br3" timeOffset="70003.004">14408 4452 73 0,'-21'-8'38'15,"4"9"-1"-15,-11-5 1 16,6 6-22-16,-2-2-11 15,9 8-2-15,2-2-1 0,13-6 0 16,-3 20-1-16,13-8 0 16,8-1-1-16,8 0 1 15,2 2-1-15,0-1 1 16,5 1-1-16,-4 0 1 15,-5 2-1-15,-5 4 1 16,-9 5-1-16,-8 2 0 16,-7 4 0-16,-7 1 0 15,-6 1 0-15,-6-3-2 16,7 2-5-16,-12-19-24 15,16 2-7-15,2-19 0 16,11 5-1-16</inkml:trace>
  <inkml:trace contextRef="#ctx0" brushRef="#br3" timeOffset="70177.0137">14474 4400 106 0,'-17'-18'40'16,"17"18"1"-16,-12-13-1 15,12 13-36-15,28-9-1 16,2-2-3-16,15 0-4 15,-6-15-19-15,18 15-17 16,-7-8 0-16,6 7-2 16,-9-1 0-16</inkml:trace>
  <inkml:trace contextRef="#ctx0" brushRef="#br3" timeOffset="72415.1419">12904 9844 37 0,'-10'-6'29'0,"10"6"2"16,0 0-5-16,-5-13-14 15,5 13-1-15,0-14-3 0,0 14 0 16,5-10-2-16,-5 10-1 16,5-13-1-16,-5 13-1 15,5-12 0-15,-5 12-1 16,5-12 0-16,-5 12-1 15,9-20 1-15,-1 5-1 16,2-4 0-16,0-5 0 16,0-4 0-16,7-4 0 15,-1-3-1-15,2-3 0 16,-4 0 0-16,4 1 0 15,-3-1 0-15,-1 4 0 16,-3-3 0-16,4 3 0 16,-1-4 1-16,0-2 0 0,1-2 0 15,1-3 0 1,1-2 0-16,0-4-1 0,-3-2 1 15,4 2 0-15,-3-1-1 16,4-1 1-16,-4 1-2 16,2 0 1-16,-2 0-2 15,4 1 2-15,-4-1-1 16,2-6 1-16,3 4-1 15,-1-4 0-15,-2-1 2 16,7 2-1-16,-3-2 0 16,6 1 0-16,-5-2 0 15,2 5 1-15,1 1-1 16,-6 3 1-16,0 1-1 15,2 1 2-15,-2 0-2 0,2 1 1 16,7-2 0 0,1 0-1-16,1-1 1 0,4-1-1 15,2-5 1-15,-3 4-1 16,0-2 1-16,-4 2 0 15,-2 0 0-15,-6 1 2 16,0 1-2-16,-6 2 2 16,0 1-2-16,1 1 2 15,-1 1-2-15,3-1 1 16,-1 5-1-16,2 1-1 15,-1-1 0-15,7 0 0 16,-1 0 1-16,-2 1-1 16,2-1 0-16,-1 2 0 15,-2 0 0-15,1-1-1 16,3 2 1-16,1 3-1 0,0-3 1 15,0 4-2-15,2-1 2 16,1 2-1-16,-2-1 1 16,2 2 0-16,-5-1 0 15,-2-1 0-15,-1-2 1 16,-3 0-1-16,-4-1 1 15,-2 1-1-15,0-1 0 16,-4 1 0-16,1 2 1 16,0 1-1-16,3 1-2 15,-2 0 4-15,3 3-4 16,0-1 3-16,1-5-2 15,-1 5 0-15,3-4 0 16,0 5 0-16,-2-1 1 16,-3 1-2-16,5 0 3 0,-3 1-3 15,0 2 2-15,-1 0 0 16,0 3 1-16,-2 1-1 15,-1 3 0-15,-1 3 0 16,-1 7 0-16,-7 10 0 16,0 0-2-16,0 0-1 15,0 0-3-15,0 0-13 16,5 10-17-16,-5-10 1 15,-5 17-2-15,5-17 0 16</inkml:trace>
  <inkml:trace contextRef="#ctx0" brushRef="#br3" timeOffset="73136.1832">14169 6679 75 0,'6'-21'34'0,"5"11"-1"16,-8-5 1-16,-3 15-25 15,6-15-3-15,-6 15 0 16,0 0-2-16,-14 14-1 16,-2-2-1-16,-6 13 0 15,-7 6 0-15,-6 9-1 16,-7 7 0-16,-3 5 0 15,0 1 0-15,2-1 0 16,2-3 0-16,7-7 0 16,12-11-1-16,10-7 1 0,12-24 0 15,0 0 0-15,29-12 0 16,-2-17 1-16,12-11 0 15,1-5 0-15,5-9 0 16,0-4 0-16,0 0 0 16,-3 5-1-16,-6 7 1 15,-4 8-1-15,-5 13 0 16,-4 6 0-16,-3 14 1 15,-5 14-1-15,6 13-1 16,-5 9 1-16,-1 11 0 16,2 13 0-16,-8 5-1 15,4 7 0-15,-4-1 0 16,-2-3-3-16,1-6-3 0,-6-14-16 15,16-3-16-15,-12-15-3 16,13-10 1-16,-4-24-3 16</inkml:trace>
  <inkml:trace contextRef="#ctx0" brushRef="#br3" timeOffset="74165.2418">15245 6703 87 0,'7'-11'35'15,"-20"-1"2"-15,-10 18 0 16,-21 1-28-16,2 16-2 15,-15 1-2-15,5 13-1 16,-4-2-1-16,10 8 0 16,9-6-2-16,15 0 1 15,15-7-1-15,13-6 0 16,17-4-1-16,10-4 1 15,7-2-1-15,6-1 0 16,-3 1 1-16,-6 6-1 16,-8 3 0-16,-12 5-1 15,-17 4 0-15,-12 2 0 16,-10 0 0-16,-5-4-1 0,-1-1 0 15,4-15-4 1,15 0-10-16,9-14-21 0,15-16-2 16,16-12 1-16,18-3-1 15</inkml:trace>
  <inkml:trace contextRef="#ctx0" brushRef="#br3" timeOffset="74483.2601">15450 6986 105 0,'-20'15'38'0,"-19"-1"2"16,10 14-2-16,-12-3-32 15,13 7-3-15,-1-3-1 16,14 4-1-16,7-4 1 16,8-1-2-16,14-6 0 0,8-5 0 15,7-8 0-15,3-7 1 16,3-6 0-16,3-8 0 15,-3-10 0-15,-5-3 1 16,-8-7-1-16,-6-1 0 16,-10 0 0-16,-5 2 0 15,-8 2-2-15,-4 6 1 16,-6 9 0-16,2 4-2 15,1 10-2-15,5-4-4 16,18 16-18-16,-9-12-14 16,32 9 2-16,-11-10-1 15,17 6 0-15</inkml:trace>
  <inkml:trace contextRef="#ctx0" brushRef="#br3" timeOffset="75013.2904">15799 7008 100 0,'-10'1'36'15,"-2"13"3"-15,-10-6-3 16,0 15-29-16,-3 0-2 15,3 7-2-15,-3 1 0 16,6 5-2-16,0-2 1 16,5 1-2-16,1-3 1 15,7-6-1-15,1-5 1 16,3-4 0-16,2-17-1 15,0 0 0-15,17 1 1 16,-5-16-1-16,1-7 1 16,4-8-1-16,0-7 1 15,2-6 0-15,-2-3 0 16,3 0 0-16,-3 3 0 0,2 4 0 15,-2 6-1-15,1 9 1 16,2 6-1-16,3 10 0 16,2 8 0-16,-2 6 0 15,0 4 0-15,1 4 0 16,-4 6 0-16,-4 3 0 15,-7 1 0-15,-7 8 0 16,-9-1 0-16,-11 2-1 16,-5-3 0-16,-6 1 0 15,-8-3 0-15,-1-3 0 16,1-1 1-16,1-3-2 15,1-2 2-15,6 3 0 16,4 5-1-16,-1 6 1 16,7 7 0-16,-5 6 0 0,2 3-1 15,-1 4 1-15,5-1-1 16,-1-6-1-16,6-1-4 15,-3-25-17-15,23 1-15 16,-7-21-1-16,31-20-1 16,-3-18-1-16</inkml:trace>
  <inkml:trace contextRef="#ctx0" brushRef="#br3" timeOffset="75418.3137">16232 6454 110 0,'0'0'40'15,"-8"21"1"1,-3 12 1-16,-12 5-37 0,11 11 0 16,-1 9-2-16,0 6 1 15,0 4-2-15,-2 5 1 16,1-4-3-16,0-1 0 15,-1-7 0-15,5-8 0 16,2-12 0-16,3-12-2 16,5-7 4-16,0-22-4 15,0 0 2-15,19-3 2 16,-5-14-2-16,0-5 0 15,3-4 0-15,2 0 0 16,-2-1 0-16,-3 7 0 16,-1 3 0-16,-3 9 0 0,-10 8 0 15,13 6 0-15,-11 8 0 16,-2 8 0-16,-1 6 0 15,0-2-7-15,6 8-2 16,-13-15-13-16,22 12-14 16,-14-18-6-16,13 3 1 15,-13-16 0-15</inkml:trace>
  <inkml:trace contextRef="#ctx0" brushRef="#br3" timeOffset="75618.3251">16565 6913 109 0,'0'0'39'15,"-12"22"1"-15,-6-1-1 16,6 13-31-16,-5 1-4 0,5 8-3 16,-1-3 0-16,5-2-2 15,6 0-3-15,-5-18-15 16,19 5-19-16,-10-15-2 15,11 1 1-15,-5-24-2 16</inkml:trace>
  <inkml:trace contextRef="#ctx0" brushRef="#br3" timeOffset="75750.3327">16473 6755 91 0,'-14'-2'29'15,"14"2"-28"-15,2 15-1 16,6-4-32-16,10 1 0 0</inkml:trace>
  <inkml:trace contextRef="#ctx0" brushRef="#br3" timeOffset="76104.3529">16831 6998 112 0,'-11'18'40'0,"-5"-7"0"15,17 3-1-15,0-2-34 16,17-10-1-16,12-8-2 15,8 0-1-15,4-4 1 16,0-4-1-16,-2-2 0 0,-5-1-1 16,-7-1 1-16,-10-2 0 15,-11 4-1-15,-10-1 0 16,-11 8 1-16,-5 2-1 15,-9 8 0-15,-2 10 0 16,-7 8 0-16,0 9 0 16,3 7 0-16,4 6 0 15,8 2 0-15,10-3-2 16,15-4 0-16,13-14-7 15,29 3-15-15,-2-25-16 16,26-3-1-16,4-21 0 16,21-4 0-16</inkml:trace>
  <inkml:trace contextRef="#ctx0" brushRef="#br3" timeOffset="76380.3687">17634 6852 125 0,'-52'14'41'15,"1"11"1"-15,-1-7-2 16,15 2-37-16,11-2-2 15,19-5 2-15,7-13-3 16,37 12 0-16,6-11 0 16,8-1 0-16,4-2 0 15,-7 4 0-15,-5 3 0 16,-15 6 0-16,-18 8 0 15,-11 7 0-15,-18 4 0 16,-13 5 0-16,0-1 0 16,-3-4-2-16,4 0-6 0,-3-23-16 15,30 8-9-15,-3-27-10 16,21-2 1-16,2-21 0 15</inkml:trace>
  <inkml:trace contextRef="#ctx0" brushRef="#br3" timeOffset="76531.3774">17621 6436 113 0,'-43'12'39'0,"6"26"4"16,-5 15-13-16,4-4-51 15,20 11-18-15,4-4 1 16,14 4-2-16,5-5-2 15</inkml:trace>
  <inkml:trace contextRef="#ctx0" brushRef="#br3" timeOffset="77221.4166">15754 8089 93 0,'0'0'38'15,"-3"-15"-1"-15,27-5 2 16,8-12-34-16,9-1-2 16,3 0-2-16,3 3 0 0,-5 4 0 15,-8 11 1-15,-10 13-1 16,-10 15 1-16,-16 11-1 15,-9 13 0-15,-10 10 1 16,0 11-1-16,-3 4 0 16,4 5 0-16,7-4 0 15,14-9-1-15,11-11 1 16,15-13 1-16,16-18 0 15,10-18-1-15,10-18 1 16,4-14 0-16,-3-14 0 16,-5-13-1-16,-8-3 0 15,-10-6 1-15,-12 3-2 16,-10-1 0-16,-9 8-1 15,-5 4 1-15,-4 10-2 16,-1 9-3-16,8 22-9 0,-9-6-19 16,21 24-7-16,-4 2-1 15,16 16-1-15</inkml:trace>
  <inkml:trace contextRef="#ctx0" brushRef="#br3" timeOffset="77591.438">16751 8025 106 0,'-15'14'39'16,"3"-14"1"-16,12 0-2 0,19-11-35 15,9 1 0 1,6-6-2-16,7-4 1 0,-4 2-1 15,-1-3 0-15,-6 1 0 16,-6-3 0-16,-14 7 0 16,-5-2-1-16,-13 4 1 15,-7 3-1-15,-6 3 1 16,-6 8-1-16,-10 8 0 15,-1 14 1-15,-5 6 0 16,0 10 0-16,1 6-1 16,9 5 1-16,6 0 0 15,17-1-2-15,19-10 2 16,14-15-4-16,29-11 0 15,14-21-6-15,27-4-18 16,-4-26-13-16,18-5 0 0,-9-17-1 16,4-3 1-16</inkml:trace>
  <inkml:trace contextRef="#ctx0" brushRef="#br3" timeOffset="77772.4481">17496 7442 111 0,'-47'6'40'0,"2"28"-1"15,-12 9 0-15,9 20-35 16,-4 6-3-16,10 9 1 15,11 1-1-15,12-4-1 16,17-5-2-16,14-12-3 16,24-3-10-16,4-23-22 15,22-5-1-15,0-24-2 16,14-2-1-16</inkml:trace>
  <inkml:trace contextRef="#ctx0" brushRef="#br3" timeOffset="78089.4663">17755 7922 88 0,'-7'-16'38'0,"-15"0"2"16,2 17 1-16,-11-2-19 15,2 17-15-15,-6 2-1 16,4 10-2-16,1 3 0 16,3 6-1-16,5 2-1 15,8-1-2-15,8 0 0 16,11-10 0-16,11-6 0 15,11-8 0-15,6-12 0 16,8-10 0-16,4-10 0 16,-4-9 0-16,-3-11 0 15,-7-6 0-15,-8-2 0 0,-11-2 0 16,-5 7-3-16,-11 0 0 15,-6 11-1-15,-4 4-1 16,1 17-3-16,-5-2-15 16,20 21-7-16,-2-10-10 15,0 23 2-15,10-10-3 16,19 4 3-16</inkml:trace>
  <inkml:trace contextRef="#ctx0" brushRef="#br3" timeOffset="78499.4899">18197 7836 114 0,'-22'8'40'0,"-17"-4"1"16,2 19-2-16,-5-3-33 15,4 8-2-15,8 3-1 16,5 2-1-16,12 1 0 15,12-1-1-15,13-4-1 16,17-8-2-16,14-5-1 16,5-12-3-16,15 5-10 15,-11-23-14-15,13 1-12 16,-13-14 1-16,5-1 0 15,-14-8 2-15,-6 11 14 16,-16-9 25-16,-12-3 10 16,4 18 17-16,-20-4 10 15,7 23 3-15,-18-18-2 0,6 26 1 16,-10-3-14-16,5 18-19 15,3 5-3-15,1 5-2 16,2 3 0-16,2 1-1 16,4-4 0-16,4-5-3 15,7-4-3-15,-6-24-21 16,21 5-13-16,-4-20 2 15,9-7-2-15,-4-15 2 16</inkml:trace>
  <inkml:trace contextRef="#ctx0" brushRef="#br3" timeOffset="78642.4981">18526 7559 117 0,'-17'-27'39'16,"-8"2"2"-16,11 17-3 0,1 3-34 16,13 5-6-16,13 0-7 15,1-11-22-15,25 5-10 16,-6-9 2-16,23-1-2 15</inkml:trace>
  <inkml:trace contextRef="#ctx0" brushRef="#br3" timeOffset="78837.5093">18962 7248 105 0,'-19'12'40'15,"-1"22"1"-15,-16 6-1 16,3 19-34-16,-4 15-1 16,3 10-1-16,3 9-1 15,7 4-1-15,6-4-1 16,9 0-2-16,7-11-3 0,2-25-7 15,18 2-20-15,-12-27-10 16,14-13-1-16,-6-19 0 16,3-8 1-16</inkml:trace>
  <inkml:trace contextRef="#ctx0" brushRef="#br3" timeOffset="79325.5371">18630 7833 116 0,'-3'19'41'16,"2"-7"0"-16,18 3-1 15,4-8-37-15,18-1-1 16,10-6-1-16,3-4 0 16,4-2 0-16,-2 0 0 15,-5-3 0-15,-10 2-1 0,-9-4 1 16,-12 6 0-16,-18 5 0 15,0 0-1-15,0 0 1 16,-18 3 0-16,0 11 1 16,-3 7-2-16,4 6 0 15,3 7 0-15,6-1 0 16,6 2 0-16,12-4 0 15,8-6 0-15,11-12 0 16,11-15 0-16,6-13 0 16,5-11 0-16,-3-8 0 15,0-4 0-15,-6 0 0 16,-5 2 0-16,-9 6 0 0,-13 13 0 15,-15 17 0 1,4 18 0-16,-19 20 0 0,-8 16 0 16,-9 20 0-16,-7 12 0 15,-10 10 0-15,-7 0 0 16,-5 0 0-16,-7-5 0 15,0-8-7-15,-7-22-11 16,13-3-11-16,-13-28-7 16,10-7-5-16,-6-19-3 15,9-9 0-15</inkml:trace>
  <inkml:trace contextRef="#ctx0" brushRef="#br3" timeOffset="79775.5627">16030 8894 73 0,'9'-3'39'16,"-9"3"-1"-16,-9 11 1 15,-19 1-15-15,0 17-19 16,-8 8-1-16,-3 11 0 16,-5 6-1-16,2 7 0 15,5-1-2-15,15-3 0 16,13-9 0-16,19-7-2 15,24-14-5-15,5-26-21 16,35-3-12-16,6-23 0 16,14-5-2-16,0-18 2 15</inkml:trace>
  <inkml:trace contextRef="#ctx0" brushRef="#br3" timeOffset="80632.6119">16483 8978 111 0,'-42'14'40'0,"-16"-2"0"15,12 15 0-15,-6-1-36 16,9 6-1-16,4 2-1 15,15 4 0-15,2-3 0 16,15 1 0-16,11-1 0 16,13-9-1-16,10-6 0 15,10-7 0-15,6-10 0 16,5-11-1-16,2-7 0 15,-1-12-1-15,-5-4 1 16,-8-7-2-16,-7-4 1 16,-9-3 0-16,-7 0-1 15,-7 2 1-15,-7 5 0 0,0 7 1 16,-5 7-1-16,-1 6 1 15,7 18 1-15,-14-10-1 16,14 10 0-16,-1 16 1 16,3-3-1-16,11 0 1 15,2 4 0-15,12-2 0 16,3-4 0-16,6 0 0 15,0-5 0-15,-1 4 0 16,0-5 0-16,-6-1-1 16,-7-2 1-16,-7 2 1 15,-15-4-2-15,13 15 0 16,-15-3 0-16,-5 4 0 15,-5 4 0-15,-1 4 0 16,-3 2 0-16,2-1 0 0,-1 0 0 16,5-6 0-16,2-5 0 15,8-14 0-15,0 0 0 16,10-6 0-16,4-14 0 15,5 0 0-15,-1-7 0 16,2-1 0-16,-2-3 0 16,1 2 0-16,-4 3 0 15,-2 3 0-15,-3 2 0 16,-2 6 0-16,0 0 0 15,-8 15 0-15,12-14 0 16,-12 14 0-16,13 8 0 16,-11 3 0-16,1 6 0 15,-1 3 0-15,2 2 0 16,0-1 0-16,-2-3 0 0,5-3 0 15,6-7 0-15,1-9 0 16,9-9 0-16,1-6 0 16,4-3 0-16,0-8 0 15,1 2 0-15,-5-1 0 16,-5 2 0-16,-1 8 0 15,-18 16 0-15,10-10 0 16,-10 10 0-16,-10 23 0 16,1-1 0-16,0 5 0 15,4 6 0-15,1-2 0 16,11 4-5-16,-2-14-9 15,24 10-12-15,-14-25-3 16,27 9-5-16,-13-22-6 16,17-1-1-16,-7-11 3 0</inkml:trace>
  <inkml:trace contextRef="#ctx0" brushRef="#br3" timeOffset="81165.6424">17554 8959 109 0,'0'0'38'0,"-18"7"2"15,8 9-1-15,-4-1-34 16,4 13-1-16,-3 3 0 15,3 7-1-15,1 1-1 16,-1 0 0-16,3 0 0 16,2-2 0-16,1-7-1 15,1-10 0-15,5-9-1 16,-2-11 1-16,13-7-1 0,-4-10 2 15,1-11-2-15,2-5 0 16,1-7 0-16,-1-6 0 16,2-3 0-16,-2 2 0 15,1 1 0-15,-1 2 0 16,5 12 0-16,0 3 0 15,0 7 0-15,-2 10 0 16,6 8 0-16,0 7 0 16,-1 4-2-16,0 5 2 15,-3 5 0-15,-4 5 0 16,-6 1-1-16,-3 3 1 15,-10 2 0-15,-7 1 0 16,-7 2 0-16,-2-1 0 16,-5-2 0-16,3-4 1 15,-2-3-1-15,3 3 0 0,2-1 0 16,2 1 0-16,-2 6 0 15,-3 7-1-15,-7 14 1 16,-3 8 1-16,-2 10-1 16,1 6 0-16,-1 2 0 15,8-1-2-15,14-3-6 16,2-26-11-16,29 3-8 15,-9-35-7-15,23-10-7 16,0-20-3-16,6-12 2 16</inkml:trace>
  <inkml:trace contextRef="#ctx0" brushRef="#br3" timeOffset="82330.7091">18255 8990 99 0,'22'-7'35'15,"-3"2"1"-15,-15-11-7 16,-4 16-24-16,0-22 0 15,0 22 1-15,-28-16-1 16,8 16 1-16,-15 4-2 16,0 11 0-16,-11 7-1 15,-2 14 0-15,-3 9-1 16,3 7 1-16,4 0-2 15,6 1 1-15,13-3-1 16,9-9 0-16,16-9 0 0,17-14 0 16,11-18 0-1,17-16-1-15,12-13 2 0,4-8-2 16,1-10 0-16,-1-4 0 15,-8-1 0-15,-7 0 0 16,-13 7 0-16,-14 11 0 16,-14 11 0-16,-10 11 0 15,-9 12 0-15,-8 8 0 16,-3 12 0-16,5 9 0 15,0 4 0-15,7 4 0 16,9 2 0-16,10-4 0 16,13-8 0-16,12-5 0 15,9-9 0-15,9-12 0 16,1-9 0-16,2-7 0 15,-3-6 0-15,-5-3 0 0,-10 2 0 16,-7-1 0-16,-9 6 0 16,-9 3 0-16,-9 14 0 15,0 0 0-15,-20 13 0 16,4 10 0-16,-2 6 0 15,0 3 0-15,2 7 0 16,1-1 0-16,6-2 0 16,4-7 0-16,6-7 0 15,-1-22 0-15,22 8 0 16,-3-22 0-16,2-14 0 15,2-6 0-15,-1-8 0 16,-1-3 0-16,-4 0 0 16,-2 4 0-16,-4 5 0 15,-3 8 0-15,-4 10 0 0,-4 18 0 16,19-8 0-16,-4 12 0 15,6 6 0-15,7-4 0 16,6 4 0-16,8-5 0 16,7-5 0-16,-2-5 0 15,-2-7 0-15,1-4 0 16,-9-6 0-16,-10-1 0 15,-7 1 0-15,-15 1 0 16,-13 3 0-16,-13 10 0 16,-11 7 0-16,-12 12 0 15,-2 8 0-15,-3 8 0 16,0 9 0-16,8 4 0 15,9 4 0-15,17-1 0 16,20-6 0-16,16-9 0 0,26-3 0 16,8-19-9-16,26 6-9 15,-5-27-9-15,24 14-4 16,-17-24-5-16,13 8-5 15,-20-7 0-15,-2 6 4 16</inkml:trace>
  <inkml:trace contextRef="#ctx0" brushRef="#br3" timeOffset="82653.7274">19615 9021 117 0,'-43'-6'41'15,"0"16"1"-15,-10-6-1 16,9 16-31-16,-4-1-6 16,7 8-4-16,6 4 0 15,8 2 0-15,11 1 0 16,13-5 0-16,12-7 0 15,16-9 0-15,10-13 0 0,8-13 0 16,11-14 0-16,3-7 0 16,0-9 0-16,-3-9 0 15,-3-2 0-15,-5-2 0 16,-12 1 0-16,-1 7 0 15,-15 11 0-15,-7 13 0 16,-11 24 0-16,-16 1 0 16,-11 25 0-16,-7 19 0 15,1 15 0-15,-8 0 0 16,17 16-11-16,-10-20-11 15,33 10-8-15,-11-26-6 16,34-2-3-16,3-19-5 16,27-8 3-16</inkml:trace>
  <inkml:trace contextRef="#ctx0" brushRef="#br3" timeOffset="83006.7475">20779 8394 101 0,'9'19'38'15,"-11"7"0"-15,-3 22-8 16,-12 2-24-16,-5 13-3 15,-3 6 1-15,-4 10-2 16,1-4 1-16,1 4-2 16,6-5-2-16,6-13-6 15,23-1-25-15,-8-19-7 16,14-9 2-16,-3-19-2 15</inkml:trace>
  <inkml:trace contextRef="#ctx0" brushRef="#br3" timeOffset="83435.7723">20502 8879 101 0,'-21'-3'39'16,"21"3"1"-16,-13 15-1 16,28-5-28-16,5-1-8 15,21-1-1-15,10-1 1 16,12-1-1-16,1-1 0 15,7-3-1-15,-4 0 1 16,-5 1-1-16,-15-3 0 16,-5 2 0-16,-18 0-1 15,-11 2 1-15,-13-4 0 16,-13 5 0-16,-7 2 0 15,-7 5-1-15,-2 1 1 16,-5 5 1-16,3 5-2 0,5 7 0 16,8 0 0-16,10 6 0 15,14-5 0-15,12-3 0 16,14-6 0-16,16-9 0 15,8-7 0-15,-1-9 0 16,-2-9 0-16,-6-9 0 16,-10-3 0-16,-17-1 0 15,-11-2 0-15,-20-3-4 16,-6 12-9-16,-18-17-12 15,12 24-7-15,-20-11-8 16,18 11-2-16,-1-6 0 16,26 17 1-16</inkml:trace>
  <inkml:trace contextRef="#ctx0" brushRef="#br3" timeOffset="83787.7922">22302 8509 82 0,'0'0'40'0,"7"14"-2"0,-9 16 2 16,-15 0-23-16,-6 23-15 15,-5 8 2-15,1 9-2 16,-4 5 0-16,4 4-1 16,8-3-2-16,1-12-6 15,26-1-23-15,-8-22-9 16,13-5 1-16,-1-22-1 15</inkml:trace>
  <inkml:trace contextRef="#ctx0" brushRef="#br3" timeOffset="83966.8026">22078 8982 112 0,'-19'-5'41'0,"1"-6"0"16,18 11 0-16,1-13-35 16,22 3-3-16,19-2-4 15,10-10-4-15,28 10-15 16,-5-21-16-16,20 7-5 15,-6-11 1-15,6 7-3 16</inkml:trace>
  <inkml:trace contextRef="#ctx0" brushRef="#br3" timeOffset="84317.8227">22853 8404 104 0,'-39'9'40'16,"8"19"2"-16,-13 4-3 15,12 11-33-15,-9 13-1 0,6 9-2 16,2 4 1-16,3 5-1 15,0-1 1-15,10 2-2 16,5-10 1-16,9-6-3 16,10-13 0-16,7-10 0 15,10-16 0-15,8-13 0 16,3-14 0-16,5-11 0 15,2-6 0-15,-5-7 0 16,-1 1 0-16,-10 0 0 16,-2 10 0-16,-10 8 0 15,-11 12 0-15,0 0 0 16,7 27 0-16,-8-1-3 15,4 11-2-15,0-11-7 16,18 18-13-16,-14-29-6 0,26 8-10 16,-5-21-1-16,15-5 0 15,-3-15 2-15</inkml:trace>
  <inkml:trace contextRef="#ctx0" brushRef="#br3" timeOffset="84628.8404">23068 8992 125 0,'-10'12'40'0,"10"-12"2"15,-4 22-10-15,18-22-29 16,12-1-1-16,4-6 0 16,6-1-1-16,1-3 0 15,-1-4 0-15,0-2-1 16,-9-2 1-16,-7 1-1 15,-9 1 0-15,-11-2 0 0,-10 7 0 16,-6 3 0-16,-11 8 0 16,-6 11 0-16,-5 8 0 15,-1 11 0-15,3 7 0 16,10 6 0-16,10 2 0 15,11-1 0-15,18-9-2 16,24-1-6-16,7-29-13 16,31 10-11-16,-9-24-11 15,13 0 1-15,-7-10-2 16</inkml:trace>
  <inkml:trace contextRef="#ctx0" brushRef="#br3" timeOffset="85305.8792">16512 10230 93 0,'7'-18'39'0,"-7"18"-4"16,5-15-1-16,-5 15-29 16,-1 22-1-16,0 6 0 15,-2 5-3-15,-2 10 1 16,-3 2 0-16,2 1 2 15,-1-3-2-15,2-5 1 0,1-8-1 16,3-9 0-16,-1-11 0 16,2-10-1-16,9-13 0 15,0-8-1-15,0-6 0 16,-2-7 0-16,6-4 1 15,-2-2-1-15,2 0 0 16,2 2 0-16,-1 3 2 16,2 11-3-16,3 2 3 15,5 7-3-15,4 4 3 16,3 6-5-16,10 5-2 15,-3-10-11-15,16 20-16 16,-11-15-8-16,9 9-2 0,-2-13 1 16</inkml:trace>
  <inkml:trace contextRef="#ctx0" brushRef="#br3" timeOffset="85500.8904">17197 10112 110 0,'-19'15'37'0,"4"15"3"15,-9 2-4-15,5 11-32 16,1 4-2-16,8 6 0 15,1-2-1-15,6-7 0 16,10-6 0-16,5-17-3 16,15-6-7-16,-8-34-20 15,21 3-11-15,-9-24 1 16,11-1-1-16,-15-14-1 15</inkml:trace>
  <inkml:trace contextRef="#ctx0" brushRef="#br3" timeOffset="85853.9104">17195 10000 113 0,'-34'-14'39'16,"12"15"2"-16,4-2-2 15,18 1-33-15,17 11-2 16,11-2-1-16,6-1 0 16,7 7-1-16,3 3 1 15,-1 9-3-15,-4 5 0 16,-7 9 2-16,-10 6-4 15,-9 5 2-15,-6 3-1 16,-10 0 1-16,-1-3-1 16,-2-7 3-16,5-9-2 15,0-7 2-15,6-18-2 0,7-11 0 16,5-12 0-16,7-14 0 15,3-8 0-15,0-9 0 16,0-7 0-16,-2 0 0 16,-4-1 0-16,-4 4 0 15,0 10 0-15,-8 0-6 16,9 21-8-16,-17-13-12 15,23 27-6-15,-19-10-8 16,17 16 0-16,-5-6-2 16,6 12 4-16</inkml:trace>
  <inkml:trace contextRef="#ctx0" brushRef="#br3" timeOffset="86471.9457">17866 10265 100 0,'2'16'41'0,"-2"-16"0"15,17 13-3-15,2-19-33 16,13-1-1-16,7-3 0 15,5-1-1-15,-1-3 0 16,2 0-1-16,-7-1 0 16,-6 3-1-16,-10 0 2 15,-11 1-2-15,-13 0-1 16,-10-1 1-16,-7 3-1 15,-5 1 1-15,0 4-1 16,-6 8-2-16,1 6 1 16,-3 8 0-16,5 7 0 15,2 5 1-15,8 2-2 0,6 3 3 16,9-3-2-16,9-5 3 15,13-10-1-15,15-9 0 16,10-9 0-16,8-10 0 16,6-5-1-16,0-6 1 15,-3 1-1-15,-5-3 0 16,-8 7 0-16,-13 4 1 15,-13 9-1-15,-17 4 0 16,8 16 0-16,-16 5 0 16,-6 6 0-16,-6 6 0 15,4 4 0-15,0-2 0 16,0-1 0-16,5-3 1 15,2-9-1-15,9-8 0 16,0-14 0-16,14-4 1 16,-1-12-1-16,5-8 2 0,0-10-2 15,1-4 0-15,1-3 0 16,1-1 0-16,-5 5 0 15,-2 5 0-15,-1 5 0 16,-2 5 0-16,3 8 0 16,-4 2 0-16,9 9-5 15,-3-10-7-15,20 18-12 16,-15-25-7-16,23 14-2 15,-10-19-8-15,16 4 1 16,-12-18 1-16</inkml:trace>
  <inkml:trace contextRef="#ctx0" brushRef="#br3" timeOffset="86905.9708">18883 9650 114 0,'-26'8'40'0,"8"19"1"16,-10 4 0-16,16 19-35 15,-7 7-1-15,7 11-1 16,-2 3-2-16,5 4 0 15,2 0-2-15,4 0 0 16,-1-8 0-16,3-7 0 16,2-12 0-16,4-9 0 15,-1-11 0-15,1-13 0 16,8-13 0-16,-3-10 0 15,6-11 0-15,2-8 0 16,5-3 0-16,1-4 0 16,4 2 0-16,4 4 0 15,-5 3 0-15,1 13 0 0,-1 6 0 16,-4 9 0-16,-4 8 0 15,-5 5 0-15,-6 6 0 16,-6 6 0-16,-7 0 0 16,-9 1 0-16,-6 1 0 15,-7-1 0-15,-7-5 0 16,-4-2 0-16,-4-7 0 15,4-7 0-15,3-2-3 16,6-15-6-16,29 9-6 16,-21-26-10-16,44 18-5 15,-12-23-4-15,34 17-6 16,-6-11-1-16,14 6 2 15</inkml:trace>
  <inkml:trace contextRef="#ctx0" brushRef="#br3" timeOffset="87243.9901">19133 10362 119 0,'-13'-1'41'0,"13"1"-1"16,15-6-6-16,10-1-30 16,13-2-3-16,13-5 1 15,6-2-1-15,2-1 2 16,0-4-1-16,-8-1-2 15,-7-1 2-15,-12-1 0 16,-16 1 0-16,-12 1-2 16,-13 2 2-16,-13 6-2 15,-8 5 0-15,-9 10 0 16,-2 11 0-16,-5 6 0 15,0 11 0-15,4 6 0 0,8 5 0 16,7 4 0-16,15-2-3 16,10-10 1-16,21-2-7 15,4-23-8-15,34 7-10 16,-10-27-5-16,33 1-8 15,-9-18 0-15,11 4-1 16,-9-12 1-16</inkml:trace>
  <inkml:trace contextRef="#ctx0" brushRef="#br3" timeOffset="87581.0094">19890 10171 116 0,'-25'-15'43'15,"-1"24"0"-15,-21-6-3 16,3 14-32-16,-1 5-6 16,1 7 1-16,6 5-3 0,6 1 0 15,10 0 0-15,18-2 0 16,10-9 0-16,16-8 0 15,10-11 0-15,11-15 0 16,4-9 0-16,7-15 0 16,-3-8 0-16,-5-11 0 15,-3-11 0-15,-5-6 0 16,-8-1 0-16,-2 6 0 15,-6 6 0-15,-7 13 0 16,-4 19 0-16,-11 27 0 16,0 21 0-16,-10 24 0 15,0 21 0-15,-1 5 0 16,3 5 0-16,0-4 0 15,17 0-15-15,-6-31-6 0,21 3-9 16,-10-39-2-16,22 2-4 16,-14-23-8-16,3-9 3 15</inkml:trace>
  <inkml:trace contextRef="#ctx0" brushRef="#br4" timeOffset="133494.6355">18247 6671 108 0,'-16'2'38'0,"5"-8"2"16,11 6-2-16,27-19-35 15,13 2 0-15,22-3-2 16,14-1 0-16,10-1 0 16,6 3-3-16,3 6-3 15,-13-2-32-15,0 14-2 16,-19 1 2-16,-11 7-3 15</inkml:trace>
  <inkml:trace contextRef="#ctx0" brushRef="#br4" timeOffset="133678.646">18374 6859 113 0,'-66'28'40'0,"27"3"0"16,11-14-1-16,28-17-36 15,41 9-1-15,20-17-1 16,29-1-5-16,9-14-27 15,24 4-7-15,4-6-1 16,11 3 0-16</inkml:trace>
  <inkml:trace contextRef="#ctx0" brushRef="#br4" timeOffset="134165.6739">19914 6318 74 0,'-5'-14'36'16,"-5"2"-2"-16,10 12 2 15,-15-14-26-15,15 14-2 16,-13 8-1-16,8 8 0 16,0 4-3-16,3 16 0 15,-5 7-1-15,6 12 1 16,-7 8-2-16,1 6 1 15,-3 7-3-15,-3-4 0 16,4 4-7-16,-10-20-27 16,16-1-5-16,-4-15 1 15,11-10-1-15</inkml:trace>
  <inkml:trace contextRef="#ctx0" brushRef="#br4" timeOffset="134345.6842">19598 6727 110 0,'-26'-17'38'0,"1"0"2"15,25 17-3-15,-5-17-31 16,34 6-2-16,18-1-2 16,16-7-2-16,16 4-6 15,3-10-32-15,16 3 1 16,-3-11-2-16,3 7 0 15</inkml:trace>
  <inkml:trace contextRef="#ctx0" brushRef="#br4" timeOffset="134743.7069">20501 6085 106 0,'-18'22'38'0,"8"6"1"15,-9 2 0-15,-1 16-34 16,-3 6 0-16,2 10 1 15,-9 3-2-15,4 6 2 16,-5-3-4-16,7-2 3 16,1-11-5-16,9-3 0 15,8-13 0-15,7-10 0 16,8-13 0-16,11-12 0 15,9-13 0-15,7-10 0 0,2-5 0 16,-1-7 0-16,-1 1 0 16,-2 1 0-16,-9 2 0 15,-6 9 0-15,-8 11 0 16,-11 7 0-16,3 24 0 15,-10 3 0-15,0 4 0 16,0 5 0-16,6 2 0 16,5-1 0-16,11-3-9 15,-1-21-20-15,26 1-10 16,1-17-2-16,16-1 0 15,-3-22 0-15</inkml:trace>
  <inkml:trace contextRef="#ctx0" brushRef="#br4" timeOffset="135080.7262">20828 6638 118 0,'-19'10'39'0,"16"7"0"16,3-17-1-16,14 11-34 15,19-14-1-15,15 1-1 16,4-8 0-16,6-1 0 15,-1-6 0-15,-2 0-1 16,-11-4 0-16,-11 2-1 16,-19 1 0-16,-12 2 0 15,-18 5 0-15,-12 5 1 16,-15 8-1-16,-9 10 1 15,-7 10-1-15,-3 13 2 0,3 8-2 16,6 7 0-16,15 7 0 16,11-3 0-16,18-3 0 15,20-6 0-15,22-6 0 16,17-18-9-16,24 4-26 15,-10-17-5-15,7 4-2 16,-10-12 1-16</inkml:trace>
  <inkml:trace contextRef="#ctx0" brushRef="#br4" timeOffset="135564.7539">20104 7592 94 0,'6'-11'37'0,"-6"11"2"15,0 0-2-15,0 0-30 16,-21 23-2-16,6 8 1 16,-5 5-2-16,0 8-1 15,-2 2-1-15,7 4 1 16,0 0-2-16,6-5 0 15,4-8-1-15,9-7 0 16,6-12 1-16,4-10-1 0,5-16 1 16,4-16 0-16,1-9 0 15,-4-10 0-15,1-8 1 16,-7-6-1-16,-3-6 0 15,-4 6 0-15,-5 8 0 16,-4 7-1-16,0 7 1 16,2 12-1-16,3 7 0 15,7 8 0-15,9 7 0 16,10-1-2-16,14 8-4 15,-1-13-20-15,20 13-12 16,-6-8-2-16,8 4-1 16,-12-7-1-16</inkml:trace>
  <inkml:trace contextRef="#ctx0" brushRef="#br4" timeOffset="135892.7726">20498 7680 107 0,'-14'21'39'0,"20"2"2"15,-6-23-2-15,39 11-33 16,-1-15-1-16,12-7-2 16,4-7-1-16,2-1 0 15,-4-5-1-15,-2 0 0 16,-11 1 0-16,-10 3-1 15,-14 2 1-15,-15 6-1 16,0 12 0-16,-30-8 1 0,-2 15-1 16,-10 6 0-1,-4 8 0-15,-3 3 0 0,6 6 1 16,4 1-1-16,9 0 0 15,14 1 0-15,13-4-2 16,16-5 0-16,19 1-8 16,1-13-23-16,25 4-7 15,-3-11-1-15,13 1 0 16</inkml:trace>
  <inkml:trace contextRef="#ctx0" brushRef="#br4" timeOffset="136249.7931">21261 7566 94 0,'-5'-16'36'0,"5"16"2"16,-18 2 1-16,5 13-31 16,-8 5-1-16,0 6-1 15,-4-1-1-15,3 7 0 16,-2-7-2-16,6 0 0 15,6-5-1-15,7-3 0 16,6-5-1-16,11-3 0 16,7-6-1-16,4 2 0 15,5 1 0-15,-2 0 0 16,0 1 0-16,-2 5 1 15,-8 4-1-15,-9 6 0 16,-10 6 0-16,-6 0-1 16,-7 0 0-16,-3-2 0 15,3-3 0-15,2-8-4 0,11-4-3 16,1-24-21-16,22 0-10 15,0-17 0-15,18 3 0 16,-1-15-2-16</inkml:trace>
  <inkml:trace contextRef="#ctx0" brushRef="#br4" timeOffset="136628.8147">21570 7560 111 0,'0'0'39'0,"0"0"2"16,0 0-1-16,-24 31-33 15,14-3-2-15,-8 3-2 16,4 7 0-16,-2 2-1 15,2 5 2-15,1-2-4 16,7-4 0-16,6-4 0 0,4-7 0 16,12-11 0-16,6-11 0 15,6-10 0-15,7-12 0 16,2-6 0-16,2-8 0 15,1-3 0-15,-2-1 0 16,-9 1 0-16,-5 6 0 16,-5 5 0-16,-10 10 0 15,-9 12 0-15,0 0 0 16,-5 12 0-16,-4 8 0 15,-5 5 0-15,4 5 0 16,4 1 0-16,-2 3 0 16,13-4 0-16,0-8-5 15,19-5-2-15,-6-19-8 16,26 4-14-16,-13-23-11 15,19 1 1-15,-6-28-1 0,12-4 2 16</inkml:trace>
  <inkml:trace contextRef="#ctx0" brushRef="#br4" timeOffset="136850.8273">22378 7037 118 0,'0'0'40'0,"0"0"0"16,0 50-5-16,-15-4-28 15,4 17-3-15,-4 8-1 16,4 9-1-16,-1-1 0 15,3 1-1-15,3-3-1 16,6-10 1-16,1-8-3 16,3-14-2-16,8-6-6 15,-12-39-19-15,25 16-11 0,-7-27 0 16,11-10-1-16,-3-20 0 15</inkml:trace>
  <inkml:trace contextRef="#ctx0" brushRef="#br4" timeOffset="137067.8399">22717 7094 124 0,'0'0'39'0,"8"28"3"16,-22 10-3-16,4 17-35 16,-10 10-2-16,3 11 0 15,-9 2-1-15,3 3 1 16,-2-3-2-16,3-5 0 15,1-6 0-15,1-14-3 16,11-7-4-16,-11-27-12 0,26-1-20 16,-6-18-3-16,10-11 1 15,-1-16-1-15</inkml:trace>
  <inkml:trace contextRef="#ctx0" brushRef="#br4" timeOffset="137590.8696">22516 7555 113 0,'-14'5'39'16,"13"11"1"-16,1-16-1 15,26 1-35-15,2 5-3 16,13-4 0-16,7-3 0 16,4-3-1-16,3-2 0 15,-1 0 0-15,-2 1 0 0,-9 1 0 16,-5 2 0-16,-10-2 0 15,-6 3 0-15,-10 0 0 16,-12 1 1-16,0 0 0 16,0 0 0-16,-19 15 1 15,-5-5 0-15,-2 6 0 16,-9 4-1-16,-8 5 2 15,-2 5-2-15,-1 0 2 16,1 4-3-16,7-4 0 16,6 1 0-16,13-7 0 15,12-6 0-15,12-6 0 16,14-10 0-16,9-4 0 15,10-10 0-15,4-7 0 16,2-4 0-16,-3-6 0 16,-3 0 0-16,-7-3 0 0,-5 3 0 15,-8 5 0-15,-7 2 0 16,-7 8 0-16,-4 14 0 15,0 0 0-15,0 0 0 16,-9 25 0-16,0 1 0 16,2 3 0-16,-3 5 0 15,6-3 0-15,2 1-3 16,5-7-1-16,10-3-4 15,-2-19-8-15,28 9-13 16,-14-21-12-16,18 0 2 16,-8-14-1-16,11 3 1 15</inkml:trace>
  <inkml:trace contextRef="#ctx0" brushRef="#br4" timeOffset="137958.8908">23324 7622 119 0,'0'0'39'16,"-24"13"1"-16,11 15-8 15,-7-8-27-15,2 6-1 16,-1-1-1-16,2-2-1 15,5-1 0-15,3-5 0 16,4-4-1-16,5-13 0 16,12 6 0-16,2-12 0 15,3-8 0-15,2-4-1 16,3-6 2-16,2-2-2 15,-4-4 0-15,0 4 0 16,-2-1 0-16,-5 6 0 16,-3 8 0-16,-10 13 0 15,14-3 0-15,-14 16 0 0,0 5 0 16,-4 9 0-16,-1 3 0 15,0 1 0-15,2 0 0 16,3-4 0-16,8-6 0 16,7-10-2-16,13-5 0 15,5-15-3-15,20 1-9 16,-12-27-15-16,24 4-11 15,-9-20 0-15,3 1-2 16,-9-15 2-16</inkml:trace>
  <inkml:trace contextRef="#ctx0" brushRef="#br4" timeOffset="138154.902">23971 7094 129 0,'-32'32'42'16,"6"25"-2"-16,-16-5-3 0,6 23-34 15,-1 3-1-15,1 6 0 16,4-2-2-16,2-6 0 15,3-5 0-15,3-14-4 16,10 0-10-16,-12-29-17 16,23-8-10-16,-11-21 0 15,14 1-1-15,-5-34 1 16</inkml:trace>
  <inkml:trace contextRef="#ctx0" brushRef="#br4" timeOffset="138309.9109">23616 7501 99 0,'7'-23'42'15,"-6"5"1"-15,14 20 0 0,-15-2-15 16,34 9-28-16,3 3 0 15,10 0 0-15,19 6 0 16,4-15-10-16,25 17-19 16,-16-16-13-16,15 13-1 15,-15-12 0-15,12 14-1 16</inkml:trace>
  <inkml:trace contextRef="#ctx0" brushRef="#br4" timeOffset="138439.9183">24649 7747 127 0,'0'0'43'0,"-20"-4"-4"15,18-12-8-15,2 16-64 16,18-33-10-16,-2 12 1 16,-8-9-3-16</inkml:trace>
  <inkml:trace contextRef="#ctx0" brushRef="#br4" timeOffset="169612.7013">5327 12873 68 0,'-3'-23'38'16,"-2"13"-1"-16,-9 0 1 15,0 11-37-15,3 11 0 16,4 7 0-16,3 13-1 15,10 20 1-15,6 21-2 16,4 30 2-16,5 26-2 16,0 26 1-16,-2 22 0 15,-1 16 0-15,-6 3-1 16,-4-6 2-16,-8-17-1 15,-1-30-1-15,-4-31 1 16,1-31-2-16,-2-38 4 16,6-43-2-16,-12-33 3 15,2-39-3-15,-2-37 2 0,-8-32 2 16,-7-39-1-16,-2-33-1 15,-1-20 0-15,3-5 0 16,9 5 0-16,13 13-1 16,18 16 1-16,19 24-2 15,25 35 1-15,15 32 1 16,24 30-2-16,12 24 1 15,8 21-1-15,4 21 1 16,0 21-2-16,-8 24 1 16,-17 19-1-16,-16 20 1 15,-28 24-1-15,-26 16 1 16,-33 17-1-16,-31 12 1 15,-25 3 0-15,-21 1-1 0,-11-7 1 16,-1-14 1-16,0-12-2 16,9-23 1-16,15-19 0 15,17-15-1-15,17-19 1 16,18-14 0-16,15-3 0 15,6-14 0-15,37 20-1 16,5-3 2-16,11 13-2 16,8 13 1-16,8 17 0 15,1 18-1-15,-1 21 1 16,-6 11-1-16,-2 10-3 15,-11-8-6-15,11 5-29 16,-18-24-1-16,9-17-3 16,-6-35 2-16</inkml:trace>
  <inkml:trace contextRef="#ctx0" brushRef="#br4" timeOffset="169998.7233">6841 13803 71 0,'-48'28'39'15,"-7"4"-3"-15,11 10 2 16,-3-4-38-16,22-3-1 16,17-9 1-16,26-7 0 15,21-14 1-15,27-15-1 16,23-19 2-16,25-12 0 15,10-15 1-15,10-11 0 16,-2-7-1-16,-9 4 1 0,-28 0-1 16,-26 15 0-16,-34 12 0 15,-35 17-1-15,-32 22-1 16,-32 22 1-16,-25 19-1 15,-19 17 1-15,-8 18-1 16,2 14 0-16,10 11-1 16,13 9 1-16,19 0-1 15,32-4 1-15,38-8-1 16,41-12 0-16,44-16 0 15,40-29-9-15,55-11-28 16,24-34-1-16,39-15-2 16,9-25 0-16</inkml:trace>
  <inkml:trace contextRef="#ctx0" brushRef="#br4" timeOffset="170307.7411">9963 11988 85 0,'-60'-76'38'16,"-21"21"0"-16,-8 37-1 15,-18 14-36-15,-6 20 0 16,-6 21-1-16,1 25 2 15,6 20-2-15,8 24 2 16,11 30-2-16,13 28 0 0,16 33 0 16,19 27 0-16,15 25-1 15,18 11-1-15,10 3 1 16,9-15-3-16,13-10-4 15,-8-41-31-15,16-31-1 16,-10-51-1-16,-4-43 1 16</inkml:trace>
  <inkml:trace contextRef="#ctx0" brushRef="#br4" timeOffset="170480.751">8479 13764 72 0,'-44'-60'42'15,"16"31"-1"-15,3 16 0 16,25 13-31-16,25 28-9 15,28-8-1-15,36-11-1 0,36-22-4 16,47-7-33-16,20-24 0 16,37-9-2-16,11-15 0 15</inkml:trace>
  <inkml:trace contextRef="#ctx0" brushRef="#br4" timeOffset="171036.7828">11709 12521 85 0,'-34'-2'40'0,"11"19"0"0,-2 14 1 16,14 28-40-16,4 23 0 15,12 25 0-15,3 30-1 16,7 27 0-16,0 19 0 16,0 11 0-16,1 7-1 15,-1-9 0-15,-2-15 1 16,-2-22-1-16,-3-29 1 15,-4-29 0-15,-1-30 0 16,-3-34 0-16,-7-47 0 16,-3-32 0-16,-1-38 0 15,-1-36 1-15,-4-37-1 16,0-38 1-16,2-35 0 15,1-20-1-15,12-2 1 16,10 8 1-16,18 12-1 0,13 22-1 16,21 30 1-16,19 37-1 15,17 38 1-15,19 33-1 16,8 20 0-16,11 24 0 15,0 16 0-15,-4 17 0 16,-18 18 0-16,-16 18 1 16,-32 16 0-16,-32 16 0 15,-38 13 0-15,-34 12 0 16,-32 7-1-16,-23 9 1 15,-24-6-1-15,0-11 0 16,9-10-4-16,9-34-17 16,34-4-19-16,12-27 0 15,35-14-1-15,24-27-1 16</inkml:trace>
  <inkml:trace contextRef="#ctx0" brushRef="#br4" timeOffset="171433.8053">14402 11914 81 0,'-68'48'40'16,"-13"31"-1"-16,-27 27 1 15,-3 41-35-15,-12 29-2 16,7 32 0-16,4 17-1 16,17 6 0-16,21-7-2 15,20-11-1-15,34-26 1 0,29-30 0 16,30-38-1-16,19-37 1 15,17-39 0-15,3-29 0 16,-2-31 1-16,-8-27 0 16,-20-23 0-16,-21-26 0 15,-28-18 0-15,-28-12-1 16,-23-6 1-16,-20 6-1 15,-9 20 0-15,-5 14-1 16,1 28-1-16,4 13-5 16,26 31-31-16,10 5-1 15,45 12 0-15,11-10-3 16</inkml:trace>
  <inkml:trace contextRef="#ctx0" brushRef="#br4" timeOffset="171870.8303">15595 12397 76 0,'91'-48'38'15,"-40"15"-3"-15,-55 3 1 16,-31 22-34-16,-39 13 0 16,-27 23 1-16,-27 12-1 15,-15 19 1-15,-6 8 0 16,8 5 1-16,16-1-1 15,28-3-1-15,36-8 0 16,42-8-1-16,51-12 0 16,51-5 0-16,46-3-1 15,29 4 0-15,31 8 0 0,10 11 1 16,-3 11-2-16,-16 11 1 15,-31 14 0-15,-42 14 0 16,-47 5 0-16,-45 3 1 16,-53-4-1-16,-30-10-1 15,-33-17 1-15,-8-26 1 16,-5-37-1-16,2-41 1 15,15-49-1-15,16-49-2 16,26-45 4-16,27-33-1 16,26-17 0-16,23-3 0 15,26 8 0-15,16 21 0 16,16 29 0-16,11 33-4 15,14 57-13-15,-13 21-23 16,7 34-3-16,-18 15-1 0,-5 19 0 16</inkml:trace>
  <inkml:trace contextRef="#ctx0" brushRef="#br2" timeOffset="540887.937">16680 11403 64 0,'0'0'35'0,"-4"-25"-1"16,18 8 0-16,0-6-30 16,11 2-2-16,2-4 0 0,3 4 1 15,-2 2-1-15,-1 7 0 16,-8 5-1-16,-4 8 1 15,-15-1-1-15,19 23 0 16,-21 1 0-16,-2 6 1 16,-2 7-1-16,-1 2 0 15,4 1 0-15,1 0 1 16,4-4-1-16,5-8 0 15,8-8 0-15,6-6 0 16,8-11 0-16,2-8 0 16,5-10 0-16,2-4 0 15,-2-9 0-15,-2 0-1 16,-4-8 1-16,-6 0-1 15,-7 4 1-15,-4 0-1 0,-4 4 0 16,-4 3 1-16,-1 5-1 16,-1 4-1-16,-3 16 1 15,14-20-3-15,7 24-8 16,-5-12-25-16,18 9-1 15,-5-7 0-15,11 6-1 16</inkml:trace>
  <inkml:trace contextRef="#ctx0" brushRef="#br2" timeOffset="541114.95">17663 11251 69 0,'-14'18'37'16,"0"-9"-1"-16,11 2 0 15,3-11-26-15,10 4-8 16,9-9 0-16,7 1-1 16,4-1-1-16,2-2-7 15,5 6-27-15,-12 0 0 16,0 10-2-16,-14-1 1 15</inkml:trace>
  <inkml:trace contextRef="#ctx0" brushRef="#br2" timeOffset="541249.9577">17588 11543 82 0,'-25'9'36'0,"25"-9"0"16,0 0-1-16,26-3-31 16,10-11-5-16,7-9-32 0,18 2-1 15,2-2-1-15,8 6-2 16</inkml:trace>
  <inkml:trace contextRef="#ctx0" brushRef="#br2" timeOffset="542083.0054">18165 11811 54 0,'0'0'34'0,"0"0"-1"15,8-25 0-15,6 10-23 16,0-10-4-16,5 4 0 16,-1-8-2-16,4 6 1 15,-4-2-3-15,2 3 1 0,-6 6-2 16,-1 3-1-16,-13 13 1 15,13-8 0-15,-13 8 0 16,0 14 1-16,-4 0 0 16,-1 5 0-16,-1 4 0 15,2 1-3-15,-1 1 3 16,2-2-2-16,1-2 1 15,6-5-3-15,1-5 3 16,-5-11-3-16,16-4 2 16,-6-14 2-16,4-10-2 15,1-10 2-15,1-13-2 16,-1-10 1-16,-2-11-1 15,-2-5 1-15,-6-1-1 16,-5 0-1-16,-1 7 2 16,-7 6-2-16,-1 11 3 0,-2 10-2 15,2 10 1-15,5 9-1 16,4 10 2-16,0 15-1 15,17-13 1-15,6 11-1 16,12 4 0-16,8 1 0 16,16-2 0-16,14 2 0 15,11-2 0-15,15-1 0 16,5-1-1-16,4-1 3 15,4-3-3-15,4 3 3 16,-3 1-3-16,-9 1 0 16,-8 1 0-16,-13 2 0 15,-8 3-2-15,-12-1-3 0,-12 2 0 16,-13-4-2-16,-8 5-8 15,-18-12-23-15,3 6 0 16,-15-2-1-16,0-13 3 16</inkml:trace>
  <inkml:trace contextRef="#ctx0" brushRef="#br2" timeOffset="542551.0322">18884 11257 73 0,'0'0'36'15,"0"0"-2"-15,0 30 0 0,-8-10-27 16,3 13-2-16,-4 5-1 16,4 8 0-16,-7 4-1 15,4 1 1-15,1-2-3 16,3-3 0-16,15 3-26 15,-5-23-11-15,15-2 1 16,2-18-3-16,13-5 0 16</inkml:trace>
  <inkml:trace contextRef="#ctx0" brushRef="#br2" timeOffset="542938.0543">19220 11234 81 0,'0'0'37'0,"10"-7"-1"16,-10 7 0-16,32-16-32 15,-11 7-1-15,3 3-1 16,-4-2 1-16,3 3-1 16,-5 3-1-16,1 2 0 15,-6 1 0-15,-13-1 0 16,10 14-1-16,-14-1 1 15,-6 3-1-15,-4 2 1 16,-6 3-1-16,2 2 1 0,-1 1-1 16,2 0 1-16,3-2-1 15,8-3 0-15,11-9 0 16,9-4-1-16,15-10-2 15,4-9-5-15,24-1-26 16,-5-13-2-16,13 4 0 16,-6-11-2-16</inkml:trace>
  <inkml:trace contextRef="#ctx0" brushRef="#br2" timeOffset="543112.0643">19817 11188 69 0,'-19'24'34'15,"4"11"0"-15,-4-1 0 16,10 9-28-16,-9-2-2 0,7 4 0 15,0-2-2-15,2-5-1 16,6 0-4-16,-7-15-29 16,13-1-1-16,-2-9-1 15,-1-13 0-15</inkml:trace>
  <inkml:trace contextRef="#ctx0" brushRef="#br2" timeOffset="545724.2137">19665 11390 79 0,'0'0'36'15,"-6"12"0"-15,6-12 1 16,0 0-32-16,15-1-2 16,0 2 0-16,4-3-2 15,4 1-2-15,7 5-6 16,-8-6-27-16,14 8-1 15,-11-3-1-15,15 7 0 16</inkml:trace>
  <inkml:trace contextRef="#ctx0" brushRef="#br2" timeOffset="546857.2783">20247 11360 63 0,'0'0'33'0,"-6"-15"-1"15,6 15-9-15,-11-14-13 16,11 14-4-16,-12-9 0 16,12 9-2-16,-19 10 0 15,4 6-1-15,-4 1 0 16,1 10 1-16,-5 3-1 15,3 7 0-15,-5 0-1 16,10 2 3-16,4-3-2 0,11-3 1 16,4-4-3-16,13-5 2 15,7-10-2-15,11-5 1 16,8-8-1-16,2-11-3 15,1-5 2-15,-1-9-2 16,-5-5 1-16,-7-3-1 16,-10-6 2-16,-10 0-2 15,-13-3 2-15,-11 4 0 16,-13 2 0-16,-1 6 0 15,-5 3 0-15,1 9-1 16,1 10-2-16,-2-1-11 16,15 22-22-16,-1-3 0 15,13 15-1-15,1-5 0 16</inkml:trace>
  <inkml:trace contextRef="#ctx0" brushRef="#br2" timeOffset="547076.291">20779 11424 91 0,'-14'1'37'0,"-9"-6"-1"16,6 5 0-16,-2-6-37 15,5-3-8-15,14 9-26 16,0 0 0-16,26-5 0 0,-11-3-2 16</inkml:trace>
  <inkml:trace contextRef="#ctx0" brushRef="#br2" timeOffset="547376.3082">21025 11290 83 0,'-22'6'37'0,"7"10"-1"15,-13-2 1-15,13 16-30 16,-4-9-4-16,5 2 0 16,9-1-1-16,5-1-1 15,9-5 0-15,6-2 0 16,3-7-1-16,8 0 0 0,-1-3 0 15,0 2 0-15,-6 2 0 16,-5 0 0-16,-11 6 0 16,-4 2 0-16,-6 1 0 15,-4 1-1-15,-2 0-1 16,-3-6-3-16,12 5-13 15,-8-17-19-15,12 0 2 16,2-14-3-16,10 0 2 16</inkml:trace>
  <inkml:trace contextRef="#ctx0" brushRef="#br2" timeOffset="547541.3176">21097 11256 97 0,'-15'6'38'15,"-6"-4"-1"-15,11 8-2 16,10-10-33-16,0 0-2 15,18 6-17-15,5-16-19 16,14 3-1-16,-2-9-1 16,10 4 0-16</inkml:trace>
  <inkml:trace contextRef="#ctx0" brushRef="#br2" timeOffset="547939.3404">21431 11157 87 0,'0'0'36'0,"-11"2"0"15,11-2 1-15,9-2-32 16,1 1-2-16,3-5-1 16,3 3 0-16,2-1 0 15,3 0-1-15,-3 1 0 16,-2 2 0-16,-4 2-1 15,-12-1 1-15,9 11-1 16,-13 2 0-16,-6 2 1 16,-4 1-1-16,-4 6 0 0,2-1 0 15,-2-1 0-15,9-3 0 16,3-3 0-16,6-14 0 15,15 10-4-15,-2-20-22 16,17 0-11-16,-2-7 0 16,10 1-1-16,-7-7 0 15</inkml:trace>
  <inkml:trace contextRef="#ctx0" brushRef="#br2" timeOffset="548645.3807">19967 11021 71 0,'-17'4'35'16,"17"-4"-2"-16,-16 8-2 0,16-8-25 15,19 4-2-15,10-7 1 16,4-3-1-16,20-1 0 16,13-8 0-16,18 3 1 15,17-5-1-15,10 3 0 16,10 0-1-16,13 4 0 15,3 1-1-15,0 6 1 16,-1 2-2-16,-2-1-1 16,-3 1 0-16,3-2 1 15,-2 0-1-15,-7-2 0 16,-7 2 1-16,-10-4-1 15,-17 5 0-15,-18 3 0 16,-17 3 0-16,-22 4 0 16,-19 4 0-16,-20 3-2 0,-10-2 2 15,-5-2-2-15,-3 0 2 16,2-6-3-16,0-1 2 15,6-4-3-15,15 0 0 16,-12-7-1-16,12 7-1 16,14-13-3-16,3 12 0 15,-17 1 1-15,23-7 2 16,-23 7 2-16,15 1 2 15,-15-1 1-15,0 0 1 16,0 0-13-16,-15 4-16 16,15-4 2-16,-17 5-6 15,17-5 1-15</inkml:trace>
  <inkml:trace contextRef="#ctx0" brushRef="#br2" timeOffset="549598.4353">16952 12400 70 0,'19'-21'37'16,"-2"8"-4"-16,-1-6 3 16,6 3-34-16,-2-4 1 15,6 5-2-15,-5 3 2 16,-4 7-1-16,-3 6 0 15,-3 7 0-15,-7 9 0 16,0 9 0-16,-8 6-1 16,0 5 0-16,-2 4 0 15,1 2 0-15,3-5 0 16,4-1-1-16,4-9 1 15,8-8-1-15,9-9 1 16,6-11 0-16,4-8 1 16,10-7-2-16,-3-11 1 0,-1-3 1 15,0-4-1-15,-7-2 0 16,-8 1 0-16,-5 2 0 15,-5 0 1-15,-6 4-1 16,-2 5-1-16,-5 1-4 16,-1 22-7-16,13-26-27 15,2 20 1-15,-1-6-2 16,9 8 0-16</inkml:trace>
  <inkml:trace contextRef="#ctx0" brushRef="#br2" timeOffset="549809.4473">17809 12333 72 0,'0'0'34'16,"0"0"0"-16,10-7 1 15,14-5-35-15,12 4-10 16,-5-7-22-16,9 4 1 16,-3-1-4-16,-3 5 3 15</inkml:trace>
  <inkml:trace contextRef="#ctx0" brushRef="#br2" timeOffset="549945.4551">17884 12418 78 0,'-19'13'35'16,"14"1"1"-16,5-14-3 0,14-5-63 15,16-5-5-15,7-13-2 16,8 3 1-16</inkml:trace>
  <inkml:trace contextRef="#ctx0" brushRef="#br2" timeOffset="558172.9257">18245 12635 27 0,'0'0'31'15,"4"-14"2"-15,-4 14 0 0,0 0-16 16,-3-22-7-16,3 22-2 15,9-23-2-15,-1 11 0 16,-1-3-3-16,2 1-1 16,-1 0 0-16,-1 0-1 15,0 4 0-15,-7 10 1 16,11-14-1-16,-11 14-1 15,0 0 1-15,0 0 0 16,9 11-1-16,-9 1 1 16,0 7 0-16,0 0-2 15,4 3 2-15,-4 4 0 16,1-1-1-16,3-1 1 15,1-5 0-15,3-6 0 16,-8-13 0-16,21 0 0 0,-7-16-1 16,2-12 1-16,0-6 0 15,4-11 0-15,-6-7 0 16,3-5 0-16,-6-4 0 15,-6 0 0-15,-2 0 0 16,-6 3 0-16,-2 8 0 16,-6 6-1-16,2 7 0 15,-3 7 0-15,3 8 0 16,4 6 0-16,8 3 1 15,10 0-1-15,9 2 0 16,13-3 0-16,11-1 0 16,10 2 0-16,10 2 1 15,4 2-1-15,1 4 0 16,-7 7 1-16,-3 5-1 15,-12 6 1-15,-8 2-1 0,-7 0-1 16,-7 2-2-16,-7-11-9 16,3 8-24-16,-4-13 1 15,3 4-3-15,-6-11 2 16</inkml:trace>
  <inkml:trace contextRef="#ctx0" brushRef="#br2" timeOffset="558638.9523">18898 12197 71 0,'-7'-19'35'15,"7"19"0"-15,-9-13 0 16,9 13-30-16,-21 4 0 15,9 9 0-15,-4 3 0 16,1 8-1-16,-2 3-2 16,3 2 1-16,3-2-2 15,8 1 1-15,6-6-1 16,12-6 0-16,12-8-1 15,8-2 1-15,8-7-1 0,-1-2 1 16,5 0 0-16,-4-1-1 16,-7 10 0-16,-11 6 1 15,-13 7-1-15,-12 9-1 16,-12 5 1-16,-5 4-1 15,-9 1 0-15,1-3 0 16,2-6-1-16,1-16-5 16,19-2-28-16,-4-22-1 15,21-7-2-15,1-19 1 16</inkml:trace>
  <inkml:trace contextRef="#ctx0" brushRef="#br2" timeOffset="558814.9624">18985 12103 97 0,'-14'9'37'0,"0"-11"0"16,14 2-4-16,14 0-31 16,13-8-2-16,13 0-7 15,1-9-28-15,12 4-1 16,-6-6 0-16,8 11-2 15</inkml:trace>
  <inkml:trace contextRef="#ctx0" brushRef="#br2" timeOffset="559374.9944">18272 12802 59 0,'-23'-3'35'15,"23"3"-1"-15,-13-15 0 16,23 6-23-16,8-4-6 15,19 3-1-15,9-4 0 16,13 2-2-16,10 1 1 16,10 4-1-16,7-1 0 15,3 3-2-15,1 5-2 0,-9-7-10 16,7 12-23-16,-14-5 0 15,-1 4-2-15,-15-4 1 16</inkml:trace>
  <inkml:trace contextRef="#ctx0" brushRef="#br2" timeOffset="559803.0189">18740 12930 76 0,'-10'11'36'15,"10"-11"0"-15,14-6 0 16,10-2-33-16,-1-3-2 16,5 3 1-16,-2 1 1 15,-2 3-1-15,-6 5 0 16,-5 9 0-16,-12 8-1 15,-10 8 0-15,-11 8 1 16,-4 6-1-16,-4 0 1 16,1 3-1-16,2-3 0 15,10-7 0-15,12-11-1 0,18-9 1 16,16-11-1-16,12-12 1 15,10-1-2-15,3-11-1 16,10 11-24-16,-16-10-11 16,2 13-1-16,-20-4-1 15,-4 14-1-15</inkml:trace>
  <inkml:trace contextRef="#ctx0" brushRef="#br2" timeOffset="560697.0699">17211 13808 59 0,'10'-9'36'0,"-4"-6"-2"16,10 3 1-16,-6-11-29 15,9 8-4-15,-1-1 0 16,3 2 0-16,-3 4 0 15,-1 6-1-15,-6 8 0 16,0 6 1-16,-9 10-1 16,-4 5 0-16,-4 8 0 15,-3 8 1-15,-1 1-1 16,0 6 1-16,1-3-1 15,4 1 0-15,8-9 0 16,8-4 0-16,7-9 0 16,10-11-1-16,8-11 1 0,5-6 0 15,2-14-1-15,-2-5 1 16,1-10 0-16,-8-3 0 15,-5-4 0-15,-7 1 0 16,-11-3 0-16,-3 5-1 16,-3 1 1-16,-5 5 0 15,-4 6-1-15,3 5 0 16,1 4 0-16,5 5-1 15,5 1-2-15,8 0-4 16,15 7-28-16,-4-12-2 16,19 10 0-16,-2-11-2 15</inkml:trace>
  <inkml:trace contextRef="#ctx0" brushRef="#br2" timeOffset="560915.0824">18108 13739 80 0,'-27'13'38'16,"12"2"0"-16,-1-16-1 16,16 1-35-16,9-16-1 15,10 2 0-15,6-1-1 16,5-3-3-16,7 10-12 15,-9-8-22-15,7 11 2 16,-15-2-3-16,2 14 2 16</inkml:trace>
  <inkml:trace contextRef="#ctx0" brushRef="#br2" timeOffset="561073.0916">18121 13905 89 0,'-20'15'37'0,"18"-2"1"15,2-13-2-15,15-8-35 16,10-2-1-16,8-16-9 15,13 12-27-15,-7-12-1 16,13 8 0-16,-10-5-2 16</inkml:trace>
  <inkml:trace contextRef="#ctx0" brushRef="#br2" timeOffset="571258.6739">18826 13455 56 0,'0'0'34'15,"-5"-14"-1"-15,5 14 1 0,0 0-30 16,0 0 1-16,-1 21-1 16,6 1 1-16,-2 4-1 15,3 12 0-15,-2 7-1 16,-3 12 0-16,-5 5-2 15,0 7 0-15,-8 3-1 16,-4 0 1-16,-3-6-2 16,3-9-1-16,8-8-7 15,-2-25-26-15,19-12 0 16,5-25-2-16,19-9 0 15</inkml:trace>
  <inkml:trace contextRef="#ctx0" brushRef="#br2" timeOffset="571476.6866">19186 13874 83 0,'-11'2'39'0,"11"-2"0"16,-15 4 0-16,15-4-38 15,-14-1 0-15,14 1-2 16,0 0-3-16,-9-14-13 16,22 16-20-16,-13-2 0 15,24-11-1-15,-10 2 0 16</inkml:trace>
  <inkml:trace contextRef="#ctx0" brushRef="#br2" timeOffset="571754.7023">19551 13505 55 0,'3'-11'37'0,"-5"-2"-1"16,2 13 0-16,0 0-15 15,-10 13-17-15,1 9-1 16,4 11 1-16,-4 9-1 16,0 10 0-16,-2 3-2 15,-3 4 0-15,5 0-1 0,4-3-2 16,4 0-5-1,-7-21-28-15,18 5-2 0,-5-17-1 16,12 1-1-16</inkml:trace>
  <inkml:trace contextRef="#ctx0" brushRef="#br2" timeOffset="584838.4509">19850 13498 13 0,'0'-11'26'0,"0"11"0"15,0 0-6-15,-3-14-4 16,3 14-1-16,0 0-3 0,0 0-3 16,0 0-1-16,2 12-2 15,-4-1-1-15,3 11-2 16,-2 7 0-16,1 8 1 15,-3 7-3-15,2 7 0 16,-5 5-1-16,4 6 0 16,-6-3-1-16,0-1 0 15,3-7-5-15,-4-16-26 16,12-9-1-16,-3-26-1 15,17-4 0-15</inkml:trace>
  <inkml:trace contextRef="#ctx0" brushRef="#br2" timeOffset="585437.485">20362 13393 43 0,'-16'3'30'15,"-8"1"2"-15,3 8-1 16,-12-4-22-16,9 14-1 15,-8-7 0-15,12 7-2 16,-3-2-1-16,12 1-2 16,3-5-1-16,10 1-1 15,9-1 0-15,9-2-1 16,5-1 0-16,8 4 0 15,2 1 0-15,1 2 1 16,-1 2-1-16,-4 1 0 16,-5 3 0-16,-8 1 0 15,-10 2 0-15,-11-2 0 16,-6-1 0-16,-7-4-1 15,-6-3 1-15,-3-7 0 16,1-7 0-16,1-10 0 0,1-10 0 16,8-8 0-16,7-13 1 15,7-7-1-15,4-4 0 16,10-5 0-16,10-1 0 15,0 2-1-15,5 5 1 16,-1 1-2-16,2 17-7 16,-13-1-21-16,5 11-3 15,-10 5-1-15,-2 10 0 16</inkml:trace>
  <inkml:trace contextRef="#ctx0" brushRef="#br2" timeOffset="586333.5364">20747 13571 50 0,'-14'7'31'0,"5"6"2"16,-2 3-1-16,-2 7-24 16,-2-2-2-16,6 7 0 15,-5-4 0-15,8 1-3 16,-2-5 0-16,8-4-1 15,0-16-1-15,0 0 1 16,18-5-1-16,-3-14-1 16,3-8 1-16,2-5-1 15,3-3 1-15,-3 1-1 16,-2 4 1-16,-4 1-1 15,-5 12 1-15,-9 17 0 16,7-13 0-16,-7 13-1 16,-9 18 1-16,2-3 0 15,-2 2 0-15,4-2-1 0,4-2 1 16,1-13-1-16,9 10 1 15,4-13 0-15,8-4-1 16,2-3 1-16,6-3 0 16,1 1 0-16,-1-2-1 15,-1 6 1-15,-4 2 0 16,-3 6-1-16,-7 7 1 15,-5 7-1-15,-3 6 1 16,-6 7-1-16,-6 6 0 16,1 1 1-16,-4 0-1 15,4-1-1-15,1-6-1 16,4-17-6-16,14-1-27 15,-1-23-1-15,18-2 0 16,0-20-2-16</inkml:trace>
  <inkml:trace contextRef="#ctx0" brushRef="#br2" timeOffset="586550.5488">21555 13189 82 0,'-21'31'35'0,"-1"17"0"15,-15 4 1-15,4 15-35 16,-5 6 0-16,4 3 0 16,-1-3 0-16,4-2 0 15,11-4-9-15,-2-18-27 0,21-6-1 16,1-22-1-16,17-9 2 15</inkml:trace>
  <inkml:trace contextRef="#ctx0" brushRef="#br2" timeOffset="586904.569">21639 13479 75 0,'-14'16'36'0,"-5"-6"-1"15,7 5 0-15,-2-5-31 16,7 4-1-16,2-3 0 0,7 4-1 16,1-6 0-16,5 5 0 15,1 0-1-15,3 2 0 16,-3 0-1-16,0 2 1 15,-1 1 0-15,-3-1 0 16,-5 4-1-16,-4-3 1 16,-3 1 0-16,-1-1 0 15,-3-1-1-15,-2-2 1 16,-1-2-1-16,0-4 0 15,3-1-4-15,-4-12-21 16,15 3-11-16,-12-7-1 16,12 7 0-16,-3-21-1 15</inkml:trace>
  <inkml:trace contextRef="#ctx0" brushRef="#br5" timeOffset="599878.3111">12919 15089 26 0,'0'0'31'0,"-17"-20"2"15,17 20-14-15,-27-12-4 16,15 17-3-16,-14-6-3 16,6 12-3-16,-11 1 0 15,11 10-2-15,-4 4 0 16,1 7-2-16,4-1 1 15,6 6 0-15,2-3-2 16,9-4 0-16,9-8 0 16,9-8 1-16,9-14-1 15,11-13 0-15,7-18 0 16,7-14-1-16,3-12 2 15,2-7-2-15,-2-7 1 16,-5-5-1-16,-8 2 1 0,-6 4 0 16,-11 11 0-16,-6 8 0 15,-6 13 0-15,-9 17 0 16,-2 20-1-16,-15 12 1 15,-1 22-1-15,-4 17-1 16,0 16 1-16,-3 9-1 16,3 5 0-16,2-3 1 15,13-5-2-15,8-16-2 16,16-4-8-16,-1-28-26 15,21-9 1-15,3-24-2 16,10-6 1-16</inkml:trace>
  <inkml:trace contextRef="#ctx0" brushRef="#br5" timeOffset="600076.3224">13493 14975 59 0,'-18'26'38'0,"-11"1"-2"15,10 14 1-15,-10-5-34 16,13 0-2-16,4-3 0 15,7-3-1-15,5-6-2 16,0-24-10-16,20 13-23 16,-6-24-1-16,14-6-1 15,-7-10 0-15</inkml:trace>
  <inkml:trace contextRef="#ctx0" brushRef="#br5" timeOffset="600463.3446">13582 14788 55 0,'-8'18'37'15,"-6"-1"-1"-15,9 3 0 16,-4-1-30-16,11-3-4 16,2-1 0-16,9 1 0 15,-1-2 0-15,5 7 0 16,0-2 0-16,1 10-1 15,-2 2 0-15,-7 6 1 16,-5 1-2-16,1 4 1 16,-5-2-1-16,-5-4 0 15,2-5 0-15,1-8 1 16,0-10-1-16,2-13 1 0,14-13 0 15,0-11-1 1,4-10 2-16,3-5-1 0,-1-7 0 16,-1-2 0-16,-1 0 0 15,-2 8 0-15,-6 5-1 16,-2 11 0-16,-3 7 0 15,-5 17 0-15,0 0-1 16,0 0-2-16,0 0-3 16,0 0-25-16,24 24-6 15,-12-18-2-15,12 12 1 16</inkml:trace>
  <inkml:trace contextRef="#ctx0" brushRef="#br5" timeOffset="600861.3673">13977 15122 51 0,'-5'14'36'15,"5"-14"1"-15,-3 12-2 16,3-12-27-16,22-1-5 15,-4-9 0-15,8 0-1 16,2-4 0-16,1-2 0 16,-2-4-1-16,1 2 0 15,-5-4 0-15,-7 4-1 16,-7-1 1-16,-7 3-1 15,-7 0 1-15,-6 5-1 16,-3 5 0-16,-7 4 0 0,-3 8 1 16,-3 3 0-16,1 9 0 15,2 1-1-15,5 6 1 16,4-1 0-16,5 0 0 15,13-2-1-15,7-4-1 16,9-4 0-16,11-1-5 16,-1-20-13-16,19 8-18 15,0-14 0-15,11 3-2 16,-8-10 2-16</inkml:trace>
  <inkml:trace contextRef="#ctx0" brushRef="#br5" timeOffset="601095.3807">14560 14966 57 0,'-27'-3'38'0,"12"11"-1"15,-12-4 1-15,8 14-30 16,-9-3-3-16,5 12-1 16,2-2-1-16,2 7 0 15,5-2-1-15,9 2-1 16,6-5 0-16,8-3 0 15,11-10-1-15,8-7 0 16,4-9-2-16,6-14-4 16,9 4-14-16,-9-25-18 15,13 2-1-15,-12-15 0 16,10 5 0-16</inkml:trace>
  <inkml:trace contextRef="#ctx0" brushRef="#br5" timeOffset="601297.3922">14926 14645 70 0,'-11'13'38'15,"2"15"-2"-15,-7 5 0 16,9 11-32-16,-4 5-2 16,3 5-1-16,0 7 0 15,6-4-2-15,2-3 1 16,0-3 0-16,9-7-4 15,-4-17-7-15,6 2-26 16,-6-18 0-16,5-2 0 16,-10-9-1-16</inkml:trace>
  <inkml:trace contextRef="#ctx0" brushRef="#br5" timeOffset="601604.4098">14840 14978 43 0,'-10'-14'36'0,"10"14"1"15,0 0 0-15,0 0-19 16,0 0-11-16,15 18-2 15,-1-16-2-15,4-1 0 16,6-5 0-16,8-3-1 16,-2-7 0-16,7-2-1 15,0 1 1-15,-2 0-1 16,-5 0 1-16,-4 5-1 15,-4 7-1-15,-10 10 1 16,-5 8 0-16,-9 6-1 16,-8 9 1-16,-1 5-1 15,-1 7 0-15,-3-1 0 16,5 1-1-16,1-9-2 0,9 0-4 15,0-33-21-15,4 22-11 16,-4-22 0-16,28-24-1 16</inkml:trace>
  <inkml:trace contextRef="#ctx0" brushRef="#br5" timeOffset="601749.4181">15244 14663 72 0,'-19'-25'38'15,"7"14"-1"-15,-4 0-1 16,16 11-36-16,0 0-36 15,0 0 0-15,7 12-3 16,7-11 2-16</inkml:trace>
  <inkml:trace contextRef="#ctx0" brushRef="#br5" timeOffset="602408.4558">15539 14835 60 0,'0'20'39'15,"-11"-7"-1"-15,11 6 2 16,-13-3-34-16,5 7 0 16,-4-2-2-16,-2 10 1 15,0-3-2-15,1 8-1 16,3-4 0-16,3 1 0 0,4-3-2 15,9-7 0-15,2-5 0 16,8-8 0-16,3-11 0 16,2-8-1-16,1-6 1 15,-1-8-1-15,-4-6 1 16,-2-2-1-16,2-4 1 15,-5 2-1-15,-3 3 1 16,-1 1 0-16,-1 5 0 16,-2 3 0-16,0 7 0 15,-5 14 0-15,0 0 0 16,0 0 0-16,0 0 0 15,0 0 0-15,11 10 1 16,-11-10-1-16,13 12 0 16,-3-10 0-16,4-3 0 15,5 1 1-15,1-1-1 0,-1 0 0 16,1 2 1-16,-2 2-1 15,-4 4 1-15,-4 6 0 16,-5 2-1-16,-2 2 1 16,-7 1 0-16,2 1 0 15,-5-1-1-15,5-5 1 16,2-13-1-16,0 12 0 15,0-12 0-15,19-15 0 16,-2 0 0-16,6-6 0 16,1 3 0-16,2-2 0 15,-2 2 0-15,-3 6 0 16,1 7 0-16,-10 7 0 15,-12-2-1-15,12 20 0 16,-7 2-4-16,-11-10-14 0,12 16-20 16,-11-12 0-16,13 7-3 15,-8-23 1-15</inkml:trace>
  <inkml:trace contextRef="#ctx0" brushRef="#br5" timeOffset="614508.1479">16882 14575 54 0,'0'0'34'0,"0"0"-2"15,0 0-11 1,0 0-15-16,1 16-1 0,-9-4-1 15,4 12 0-15,-7 2-2 16,5 12-1-16,-2 7 0 16,3 10 0-16,-1 7 0 15,5 3-1-15,2 1 1 16,3-1-2-16,5-5 2 15,2-7 0-15,4-11-1 16,1-9 0-16,3-10-4 16,-7-22-9-16,11 1-20 15,-12-17-3-15,7-5 2 16,-10-13-2-16</inkml:trace>
  <inkml:trace contextRef="#ctx0" brushRef="#br5" timeOffset="614705.159">16645 15009 59 0,'-19'25'37'16,"9"-16"-1"-16,16 3-1 16,5-20-30-16,19 5-4 15,13-10 0-15,7-3 0 16,9 2-3-16,-4-12-13 15,6 15-19-15,-8-1-1 16,2 11 0-16,-14-2-1 16</inkml:trace>
  <inkml:trace contextRef="#ctx0" brushRef="#br5" timeOffset="615417.1997">17319 14949 48 0,'-22'-5'34'15,"3"10"2"-15,-6-7-1 16,10 14-26-16,-9-2-1 15,6 4-3-15,-1 3-1 16,5 9-1-16,2 2-1 16,5 1 0-16,4 0 0 0,4-2-1 15,8-3 0-15,3-4-1 16,6-10 1-16,6-8 0 15,3-14-1-15,3-5 1 16,3-8-1-16,0-4 1 16,-4-6-1-16,-1 4 0 15,-5 0 1-15,-3 7-1 16,-5 4 0-16,-15 20 0 15,13-9 1-15,-13 9-1 16,0 21 0-16,-4-2 0 16,1 3 0-16,0 1 0 15,5-2 0-15,2-2 0 16,-4-19 0-16,23 12 0 0,-3-15 0 15,6-8 0-15,3-6 1 16,-1-4-1-16,1 1 0 16,-4-3 0-16,-2 5 1 15,-3 4-1-15,-6 6 0 16,-14 8 1-16,9 7-1 15,-10 5 0-15,-3 4 0 16,-2 1 0-16,2 1 0 16,0-2 0-16,3-6 0 15,1-10 0-15,19-3 0 16,-4-8 1-16,7-7-1 15,-1-3 0-15,4 0 1 16,-1 1-1-16,1 0 1 16,-8 8-1-16,-2 8 0 0,-6 5 1 15,-9-1-1-15,13 21 0 16,-11-2 0-16,-2 0-2 15,5 7-5-15,-7-13-19 16,13 12-11-16,-11-25-1 16,25 21-2-16</inkml:trace>
  <inkml:trace contextRef="#ctx0" brushRef="#br5" timeOffset="617092.2956">13010 7643 15 0,'-14'-1'28'0,"14"1"1"15,-14 0 3-15,1-8-16 16,13 8-3-16,0 0-1 15,0 0-2-15,0 0-4 16,0 0 0-16,0 0-1 16,29-14-2-16,-7 0-1 15,9 6 1-15,4-7-1 16,9 5 1-16,3 0-1 15,2 5 0-15,-1 1-1 16,3 10 1-16,-8 2-1 16,-3 8 0-16,-6 6-1 0,-6 5 1 15,-6 2-1-15,-5 2 1 16,-5 0-1-16,-3-2 1 15,-3-2-1-15,3-4 0 16,-4-2 0-16,-1-7 0 16,1 0-3-16,-5-14-17 15,0 0-15-15,0 0-1 16,1 11 0-16,-1-11-1 15</inkml:trace>
  <inkml:trace contextRef="#ctx0" brushRef="#br5" timeOffset="618474.3746">13319 6897 58 0,'-20'0'31'15,"-3"3"0"-15,-3 4 0 16,5 9-23-16,-12 1 0 15,14 11 0-15,-14 2-1 16,15 11-3-16,-7 0 0 0,11 9-2 16,3-3 0-16,5 2-2 15,9-6 1-15,8-2-2 16,11-12 1-16,9-9 1 15,6-9-1-15,8-11 0 16,4-11 0-16,1-8 1 16,-1-12 0-16,-4-10 1 15,-7-8-1-15,-10-4 2 16,-10-6-2-16,-10 1 2 15,-11 4-1-15,-13 2 0 16,-7 8-1-16,-15 12 0 16,-4 14 0-16,-2 13-1 0,-4 15 1 15,3 12 0-15,6 14 0 16,10 7-3-16,10 4 2 15,18-1-1-15,16-4 0 16,10-24-18-16,28 3-17 16,9-22-1-16,18-6-1 15,3-20 2-15</inkml:trace>
  <inkml:trace contextRef="#ctx0" brushRef="#br5" timeOffset="624665.7289">18432 14667 31 0,'0'0'31'15,"0"-17"2"-15,0 17-2 16,-3-12-23-16,3 12-5 15,-15 0 1-15,1 1 0 0,5 8 0 16,-10 1 0-16,3 8-2 16,-7 1 1-16,1 7 0 15,-2 1 0-15,5 10-1 16,-1-2 2-16,7 8-2 15,3 0 0-15,9 2 0 16,2-3-1-16,12-1 0 16,6-9 0-16,6-9-1 15,8-14 0-15,4-9 1 16,11-17-1-16,0-14 0 15,3-10 0-15,-1-11 0 16,-1-6 1-16,-7-3 0 0,-9 3 0 16,-10 0 0-1,-12 7 0-15,-12 11 0 0,-14 8 0 16,-10 13 0-16,-10 12 0 15,-7 13-1-15,-5 8 0 16,2 10 0-16,0 9 0 16,7 5 0-16,5-3 0 15,12 0-1-15,12-6 1 16,15-6-1-16,19-8 1 15,14-15-6-15,27 0-29 16,1-19 0-16,17 8-3 16,1-16 1-16</inkml:trace>
  <inkml:trace contextRef="#ctx0" brushRef="#br5" timeOffset="624898.7422">19026 14796 68 0,'0'0'37'16,"-19"9"-1"-16,19-9 0 15,0 0-34-15,24 0-2 16,-1-6-1-16,7-3-2 15,11 9-20-15,-3-11-11 16,2 8-3-16,-8-2 2 16,0 6-1-16</inkml:trace>
  <inkml:trace contextRef="#ctx0" brushRef="#br5" timeOffset="625042.7504">19089 14956 62 0,'-9'15'36'0,"9"-15"-2"16,0 0 0-16,26-11-63 15,5-15-5-15,15 3-2 16,1-8 1-16</inkml:trace>
  <inkml:trace contextRef="#ctx0" brushRef="#br5" timeOffset="626565.8375">19995 14311 34 0,'-5'-12'31'0,"5"12"2"16,-9-3-1-16,-5-1-22 16,14 4-2-16,-18 15-1 15,12 4-1-15,-10-3-2 16,6 8 1-16,0 4-2 15,2 4 0-15,2 1 0 0,3 5-1 16,3-2 0-16,1-4 0 16,4-4-2-16,8-4 1 15,3-6 0-15,6-10 0 16,3-9-1-16,4-10 1 15,-1-11-1-15,3-8 1 16,-1-7 0-16,-6-4-1 16,-2-8 1-16,-7 4-1 15,-9 2 1-15,-2 2-1 16,-9 9 0-16,-5 9 0 15,-4 10 0-15,-4 10 0 16,2 11-1-16,-1 2-3 16,7 18-8-16,-1-10-23 15,8 13-1-15,1-10-1 0,11 8 1 16</inkml:trace>
  <inkml:trace contextRef="#ctx0" brushRef="#br5" timeOffset="626776.8496">20444 14406 67 0,'-9'6'35'15,"1"6"-1"-15,-5-14 0 16,13 2-31-16,0 0-2 15,0 0-1-15,18 0-12 0,-6-12-21 16,16 4-1 0,1-12 0-16,7 6 0 0</inkml:trace>
  <inkml:trace contextRef="#ctx0" brushRef="#br5" timeOffset="627068.8663">20713 14274 69 0,'-11'15'36'16,"-8"-10"-1"-16,9 15-2 15,-4-13-28-15,10 3-1 16,4-10-1-16,8 16-1 16,5-10 0-16,6 1-1 15,3 1 0-15,4-2-1 0,0 3 1 16,-2 4-1-1,-3 2 0-15,-5 3 0 0,-9 4 1 16,-5 2-1-16,-4 3 0 16,-5-2 1-16,-6 0-1 15,-3-2 0-15,2-6-2 16,-1-12-5-16,15-5-27 15,-13-3-2-15,15-11 0 16,-1-16-1-16</inkml:trace>
  <inkml:trace contextRef="#ctx0" brushRef="#br5" timeOffset="627249.8767">20807 14171 80 0,'-21'10'38'0,"10"8"-1"15,-5-10-2-15,14 4-31 16,2-12-1-16,15 7-2 15,5-7-2-15,3-10-9 16,16 5-26-16,-1-8 0 16,13 6-2-16,-5-10 1 15</inkml:trace>
  <inkml:trace contextRef="#ctx0" brushRef="#br5" timeOffset="627534.893">21423 14193 63 0,'0'0'37'0,"-4"11"-2"16,-7 17 0-16,-21 4-27 15,-2 17-2-15,-14 7-1 16,-6 15-2-16,-7 3-2 16,-3 2 0-16,4-1-1 15,3-6-1-15,11-6-3 16,6-17-7-16,28-1-25 15,0-24-1-15,24-5-1 16,2-19 2-16</inkml:trace>
  <inkml:trace contextRef="#ctx0" brushRef="#br5" timeOffset="627761.9059">21299 14630 66 0,'10'15'37'16,"-10"-15"-1"-16,-7 29 1 15,0-12-33-15,2 13 0 16,-8 5-1-16,2 7-1 16,-7 6 0-16,6-2-2 15,0 2-5-15,-7-12-32 16,18-1 1-16,-3-18-2 15,13-7-1-15</inkml:trace>
  <inkml:trace contextRef="#ctx0" brushRef="#br5" timeOffset="631997.1482">18272 15638 13 0,'2'-12'30'15,"-2"12"1"-15,0-24 1 16,0 24-20-16,-2-22-3 16,2 22-1-16,-8-18 0 15,8 18-2-15,-15-9-1 16,15 9 0-16,-29 6-2 0,11 7 0 15,-7 7 0-15,-1 10 0 16,-4 3-1-16,-3 10 0 16,0 4-1-16,0 4 1 15,4 1-1-15,6 0 1 16,6-2-1-16,10 0 1 15,7-6-2-15,11-6 2 16,12-7-1-16,15-8 1 16,6-16-2-16,8-8 1 15,7-11-1-15,0-14 0 16,0-12 1-16,2-11-2 15,-6-8 2-15,-9-8-2 16,-8 0 1-16,-10 0 0 16,-9 1 1-16,-14 3-1 0,-12 8 0 15,-11 12 1-15,-12 9-1 16,-8 15 0-16,-10 15 0 15,-7 13 0-15,-3 11 0 16,2 11 1-16,5 5-1 16,9 1-1-16,10 2 1 15,16-7 0-15,18-9 0 16,20-10 0-16,22-9-2 15,12-21-13-15,21 6-21 16,0-16 0-16,14 8-3 16,-11-8 1-16</inkml:trace>
  <inkml:trace contextRef="#ctx0" brushRef="#br5" timeOffset="632320.1667">18937 15747 64 0,'0'0'38'0,"0"0"-2"16,15 0 1-16,0 0-34 0,7-2-3 15,3 0 1-15,3 3-4 16,-9-11-21-16,9 16-12 16,-14-7 0-16,2 11 0 15</inkml:trace>
  <inkml:trace contextRef="#ctx0" brushRef="#br5" timeOffset="632485.176">18995 15910 70 0,'0'0'37'15,"0"12"0"-15,0-12-2 16,23-14-33-16,5 4-5 0,-1-7-31 16,19 4-1-16,-3-8-2 15,14 7 0-15</inkml:trace>
  <inkml:trace contextRef="#ctx0" brushRef="#br5" timeOffset="633079.21">20272 15301 59 0,'0'0'35'16,"-21"-1"-1"-16,9 19-4 15,-6-3-25-15,-1 15-1 16,-7 7 2-16,5 15-3 15,-2 7 0-15,2 7-1 16,7 1 1-16,6 2-1 16,5-5-1-16,13-8-2 15,5-10 2-15,13-14-1 16,5-11-2-16,3-18-4 15,14 1-29-15,-13-24-1 0,3 4-2 16,-12-16 1-16</inkml:trace>
  <inkml:trace contextRef="#ctx0" brushRef="#br5" timeOffset="633259.2204">19950 15648 62 0,'0'0'38'16,"0"0"-3"-16,30 0 2 15,14-10-35-15,10-3-2 16,12-4-2-16,14 10-26 16,-4-10-6-16,5 12-2 15,-12-3 1-15</inkml:trace>
  <inkml:trace contextRef="#ctx0" brushRef="#br5" timeOffset="633980.2616">20859 15646 48 0,'-16'-4'34'15,"-14"-1"3"-15,5 15-2 16,-16-1-28-16,3 13-1 15,-9 1 2-15,4 14-3 16,-3-1-2-16,7 3 1 0,6-5-2 16,10-2 0-16,13-7 0 15,11-7-1-15,13-10 0 16,10-11-1-16,13-8 1 15,6-10-1-15,7-3 0 16,-2-4 0-16,0-4 0 16,-6 3 0-16,-5 2 0 15,-10 6 0-15,-7 6 1 16,-9 9-1-16,-11 6 0 15,0 0 1-15,-6 26-1 16,-7-3 0-16,3 7 0 16,-4-1 0-16,4 2 0 15,6-3 0-15,4-5 0 16,9-9 0-16,5-8 0 0,14-12 0 15,1-10 0-15,14-5 0 16,-1-8 0-16,2 1 0 16,-3-1 0-16,-4 1 0 15,-6 6 0-15,-9 8 0 16,-5 7 1-16,-17 7-1 15,4 13 1-15,-12 6-1 16,-6 6 0-16,0 4 0 16,0 2 1-16,2 0-1 15,4-5 0-15,2-1 0 16,8-9 0-16,-2-16 0 15,24 5 0-15,-4-15 0 16,7-10 0-16,1-3 0 16,-1-3 1-16,0-1-1 0,-3 2 1 15,-2 3-1-15,-5 6 0 16,-6 6 1-16,-11 10-1 15,12 10 0-15,-12 5 0 16,0 7 0-16,0 5-2 16,-3-2-4-16,14 13-30 15,-14-19-1-15,16 8-3 16,-13-27 0-16</inkml:trace>
  <inkml:trace contextRef="#ctx0" brushRef="#br5" timeOffset="634391.2849">21548 15502 58 0,'-16'-13'37'15,"16"13"0"-15,1-13-2 16,12 9-30-16,0-3-4 16,8 1 1-16,3 0-4 15,5-9-9-15,10 8-23 16,2-9-1-16,7 6-1 15,-5-13 0-15</inkml:trace>
  <inkml:trace contextRef="#ctx0" brushRef="#br5" timeOffset="634560.2946">22112 15248 62 0,'-26'34'36'0,"10"10"1"15,-8-7-1-15,12 12-34 16,1-9-8-16,1-10-28 15,15 1-1-15,-1-10-2 16,11 0 1-16</inkml:trace>
  <inkml:trace contextRef="#ctx0" brushRef="#br5" timeOffset="635602.3544">22663 15419 17 0,'0'0'32'0,"-22"-20"0"0,8 17 2 15,-10-11-20-15,10 17-2 16,-11-5-5-16,6 11-1 16,-9 0-1-16,5 10-2 15,-3 4 0-15,4 8-1 16,0 6 2-16,2 9-3 15,5 0 2-15,6 5-2 16,8-4 0-16,7 1 1 16,10-12-1-16,13-6 1 15,10-13-1-15,9-12-1 16,4-13 1-16,4-9-1 15,-4-11 1-15,-4-4-1 16,-9-6 0-16,-11-4 0 16,-10-4 0-16,-14 4 1 0,-8-2-1 15,-7 3 1-15,-7 6-1 16,-5 2 1-16,-5 9-2 15,4 7 2-15,-1 11-2 16,2 5-4-16,10 19-22 16,-2-5-9-16,14 15 0 15,-2-6-1-15</inkml:trace>
  <inkml:trace contextRef="#ctx0" brushRef="#br5" timeOffset="635806.3661">23099 15588 51 0,'0'0'34'0,"0"0"-1"15,-17-4-1-15,17 4-29 16,0 0-4-16,-12-23-24 15,12 23-8-15,17-25 0 16,1 15 0-16</inkml:trace>
  <inkml:trace contextRef="#ctx0" brushRef="#br5" timeOffset="636178.3872">23366 15359 76 0,'-24'4'36'15,"7"9"0"-15,-5-7-12 16,11 9-18-16,-1-4-2 16,9 9 0-16,2-2-2 15,7 4-1-15,5-1 0 16,7 1-1-16,3-2 1 15,4 0-2-15,0-4 1 16,2 1-2-16,-2-1 2 16,-2-1 0-16,-4 0 0 15,-3 2 1-15,-7 3-1 16,-2 2 0-16,-5-1 0 15,-6 4 0-15,-3-1 0 16,-4 1 0-16,-3 0 0 0,-4-5-2 16,2 2-3-16,-7-20-22 15,14 10-9-15,-6-19-2 16,15 7 0-16</inkml:trace>
  <inkml:trace contextRef="#ctx0" brushRef="#br5" timeOffset="636361.3978">23432 15292 73 0,'-11'11'40'16,"-5"-6"-3"-16,16 8 1 15,0-13-34-15,22 1-1 16,1-8-2-16,15-8-4 0,10 6-31 15,-6-12-2-15,5 9-1 16,-13-4-3-16</inkml:trace>
  <inkml:trace contextRef="#ctx0" brushRef="#br5" timeOffset="637300.4515">18389 16888 22 0,'5'-22'31'0,"-7"1"2"0,-3 13-4 15,-11-7-21-15,2 16-1 16,-13-1 0-16,4 18 1 15,-12 0-2-15,2 9 0 16,-4 0-2-16,3 10 1 16,-2 3 0-16,10 4-2 15,-1-1 0-15,7 2-1 16,10 0 0-16,6-4-1 15,12-5 1-15,13-8-1 16,14-12 0-16,9-10-1 16,11-17 0-16,8-12 1 15,8-15-1-15,1-6 1 16,-6-5-1-16,-6-4 0 15,-8-6 1-15,-15 2-1 16,-13 6 1-16,-12 4-2 0,-17 6 2 16,-11 9-2-16,-16 5 1 15,-6 9 0-15,-13 13 0 16,-2 9 0-16,-3 9 0 15,1 12 0-15,5 3 0 16,11 5 1-16,12 0-1 16,17-1 1-16,13 0-1 15,17-11 0-15,13-3 1 16,15-10-1-16,12-7-2 15,4-15-13-15,11 10-21 16,-4-16-1-16,8 8-1 16,-11-8-1-16</inkml:trace>
  <inkml:trace contextRef="#ctx0" brushRef="#br5" timeOffset="637580.4675">19062 16951 60 0,'-4'22'38'15,"4"-22"-2"-15,0 0 1 16,18 5-34-16,1-10-1 16,5-2-1-16,4-3-3 15,8 6-14-15,-12-4-19 0,4 6 0 16,-9-3-3-16,-3 10 2 15</inkml:trace>
  <inkml:trace contextRef="#ctx0" brushRef="#br5" timeOffset="637744.4769">19148 17072 77 0,'4'14'40'0,"-4"-14"-4"16,14 9-6-16,-1-10-28 15,8-6-2-15,4 5-12 16,-5-13-25-16,9 4 0 15,-4-9-3-15,7 3 1 16</inkml:trace>
  <inkml:trace contextRef="#ctx0" brushRef="#br5" timeOffset="691316.5411">19836 16737 0 0,'-15'3'30'0,"15"-3"1"16,-14 4 1-16,5-11-17 15,9 7-3-15,0 0-2 16,0 0-2-16,14-14-2 16,4 4-1-16,2-9-1 15,13 2-1-15,-2-5-1 16,5 6 1-16,-4 0-2 15,1 4 1-15,-9 10-1 16,-7 10-1-16,-11 10 0 16,-11 7 1-16,-10 8 0 15,-9 6-1-15,-5 7 0 0,-7 4 3 16,1-6-3-16,0-2 2 15,1-4-2-15,6-2 1 16,10-7 0-16,3-5 0 16,10-9 0-16,5-3-1 15,13-5 1-15,5-5-1 16,8-4 1-16,8-3-1 15,5-2 0-15,1-2-1 16,5 1-2-16,-6-5-13 16,7 11-17-16,-12-6-3 15,3 9-1-15,-14-6 1 16</inkml:trace>
  <inkml:trace contextRef="#ctx0" brushRef="#br5" timeOffset="691812.5694">20675 16564 46 0,'-23'1'34'16,"23"-1"1"-16,-25 3-3 16,25-3-26-16,-20 11-2 15,20-11 1-15,-17 19-2 16,8-1-1-16,-5 7 1 0,0 6-1 15,-3 6 0-15,0 14 1 16,-2 3-2-16,4 3 2 16,1 0-2-16,9 0 1 15,8-4 0-15,7-7 0 16,11-9-2-16,4-16 1 15,10-11 0-15,6-10-1 16,-4-13 0-16,1-8 0 16,-4-12-1-16,-10-5 1 15,-5-6 0-15,-11 1-1 16,-13 4 2-16,-9 7-1 15,-11 8 0-15,-8 12-1 16,-7 13 2-16,-3 11-1 0,-2 14-1 16,3 3 1-16,8 7-4 15,8-7-9-15,24 3-24 16,4-12 0-16,22-9 0 15,7-16-1-15</inkml:trace>
  <inkml:trace contextRef="#ctx0" brushRef="#br5" timeOffset="692016.581">21109 16871 64 0,'-26'23'40'0,"-6"-10"-2"16,10 5 1-16,-5-11-36 0,14-13-2 15,11-7-3-15,5-10-22 16,19 6-11-16,-2-10-3 16,16 9-1-16,-4-10 0 15</inkml:trace>
  <inkml:trace contextRef="#ctx0" brushRef="#br5" timeOffset="692569.6126">21568 16665 23 0,'0'0'32'0,"6"-20"2"16,-6 20-1-16,0 0-22 16,-12 0-2-16,-2 5-2 15,-3 15-2-15,-3 2 0 16,-2 14-1-16,-4 3 0 15,-4 9 1-15,-1 6-2 0,0 5 0 16,2 1 1-16,11 0-2 16,3-7 1-16,9-4 0 15,8-12-1-15,15-11-1 16,10-16 0-16,8-11 0 15,8-15-2-15,1-5 1 16,-4-6-1-16,-6-3 1 16,-11 0-1-16,-14 3 1 15,-13 10-1-15,-15 7 2 16,-10 7-1-16,-9 7 0 15,-8 3 0-15,2 5-1 16,2 3-1-16,5-2-1 16,18 3-9-16,1-16-26 15,18 0 1-15,26-22-3 0,11 0 2 16</inkml:trace>
  <inkml:trace contextRef="#ctx0" brushRef="#br5" timeOffset="693035.6394">21927 16491 45 0,'-23'-1'34'0,"13"13"2"16,-7-9-2-16,10 17-27 15,-10-2-3-15,7 10 0 16,-5-1-1-16,5 3 1 16,2 0-1-16,8-3 0 15,2-5 0-15,9-5-1 16,5-11 0-16,6-6 0 15,4-9-1-15,0-8 0 16,1-6-1-16,-5-2 1 16,-6-6 0-16,-5-1-1 15,-8-3 0-15,-6 4 0 16,-9 2 0-16,-4 8 0 15,-4 5 0-15,-1 10 0 0,-1 12-1 16,-1 6-3-16,9 23-18 16,-9-8-15-16,13 16-1 15,-4-10-2-15,16 9 1 16</inkml:trace>
  <inkml:trace contextRef="#ctx0" brushRef="#br5" timeOffset="696528.8392">18618 17860 41 0,'0'0'34'15,"0"0"-1"-15,0 0 1 16,0 0-24-16,0 0-2 16,0 0-1-16,0 0-3 15,-20-48-2-15,20 48 0 16,0 0 1-16,0 0-2 15,-48-18-1-15,48 18 1 0,0 0 0 16,0 0 0-16,-59 39 2 16,59-39 0-16,0 0-1 15,-39 67 0-15,39-67 0 16,0 0-3-16,-8 56 1 15,8-56 4-15,0 0-4 16,22 3 2-16,16-24-2 16,19-10 0-16,-3-25 0 15,8-15 2-15,-9-10-2 16,-4 6-2-16,-23 16 3 15,-18 38-3-15,-10 8 3 16,2 13-1-16,-15 6 0 16,2 9 0-16,13-15 0 0,0 0 0 15,0 0 0-15,-22 66-1 16,22-66 1-16,0 0-4 15,3 74-2-15,-3-74-19 16,18 51-13-16,-18-51-2 16,0 0 0-16,53 67 3 15</inkml:trace>
  <inkml:trace contextRef="#ctx0" brushRef="#br5" timeOffset="696890.8599">19087 17847 54 0,'59'-22'35'15,"-59"22"-1"-15,0 0 4 16,0 0-29-16,43-50-4 15,-43 50-1-15,0 0 4 0,0 0-6 16,0 0 2-16,-49-6-1 16,49 6-2-16,0 0 2 15,-47 31-1-15,47-31 0 16,0 0-2-16,0 0 2 15,0 0-2-15,5 55 0 16,-5-55-1-16,0 0 0 16,52 12 3-16,-52-12-2 15,19-11 1-15,24-9-1 16,0-9 0-16,-13-9 0 15,-13 4 1-15,-20 2-1 16,-9 14-2-16,-12 3 1 16,24 15 0-16,0 0 0 15,0 0 0-15,0 0-3 0,-51 20-9 16,51-20-24-16,0 0 0 15,0 0-2-15,0 0 1 16</inkml:trace>
  <inkml:trace contextRef="#ctx0" brushRef="#br5" timeOffset="697363.887">19594 17625 75 0,'-9'2'38'0,"9"-2"0"15,-27 2-9-15,27-2-24 16,0 0-1-16,0 0-2 15,0 0 0-15,0 0 0 16,-32 58 0-16,32-58-1 16,0 0 0-16,0 0 0 0,2 54 0 15,-2-54 0-15,0 0-1 16,0 0 1-16,0 0 2 15,52 34-3-15,-33-39 0 16,11 2 1-16,-6-9-2 16,3-4 2-16,-6-8-1 15,-2 3 0-15,-14 4-2 16,-5 17 3-16,0 0-2 15,0 0 1-15,0 0 0 16,0 0 0-16,0 0 0 16,0 0 0-16,8 51 0 15,-8-51 0-15,0 0 1 16,0 0-2-16,24 55 2 15,-24-55-2-15,0 0 1 0,0 0 1 16,0 0 0-16,83 18 0 16,-64-32-2-16,5-11 2 15,-8-7-2-15,-2-5 0 16,-10 7-6-16,-12 6-26 15,6 10-7-15,2 14 0 16,-12-7-1-16</inkml:trace>
  <inkml:trace contextRef="#ctx0" brushRef="#br5" timeOffset="698062.9269">20120 17713 56 0,'10'-16'34'16,"0"3"0"-16,-3 1-1 16,-7 12-28-16,0 0-2 15,0 0 3-15,0 0-3 16,0 0 4-16,0 0-5 15,0 0 1-15,0 0-2 16,-4 56 2-16,4-56-1 16,0 0 0-16,-3 55 1 15,3-55-4-15,0 0 3 0,-3 53 1 16,3-53-1-16,0 0-3 15,0 0 1-15,0 0 2 16,0 0-2-16,0 0 2 16,48 16-2-16,-30-40-1 15,3-10 1-15,1-3 2 16,3 3-1-16,-6 6-3 15,-19 28 2-15,0 0-2 16,0 0 3-16,0 0-1 16,0 0-1-16,52 14 1 15,-52-14-1-15,0 0 2 16,0 0-6-16,47 66-24 15,-47-66-12-15,0 0 1 16,47 61-3-16</inkml:trace>
  <inkml:trace contextRef="#ctx0" brushRef="#br5" timeOffset="698678.9622">20893 17641 33 0,'11'-19'34'16,"-11"19"2"-16,-2-13-1 16,2 13-24-16,-14-5-4 15,2 10 0-15,-8 0 0 16,20-5-2-16,0 0-1 15,0 0 0-15,-49 41-1 16,49-41-1-16,0 0 1 16,0 0-1-16,-51 49-1 15,51-49 2-15,0 0-2 0,0 0-1 16,0 0 0-16,0 0 3 15,0 0-3-15,23 44 0 16,-3-44 0-16,-20 0-2 16,0 0 2-16,51-2 1 15,-51 2-1-15,0 0-2 16,0 0 3-16,0 0 0 15,47 53 1-15,-47-53-4 16,0 0 3-16,-14 76 0 16,14-76 0-16,-18 53-3 15,18-53 0-15,0 0-6 16,-11 60-30-16,11-60 2 15,0 0-3-15,0 0 0 0</inkml:trace>
  <inkml:trace contextRef="#ctx0" brushRef="#br5" timeOffset="698996.9804">21416 17267 49 0,'0'0'37'0,"-7"-11"0"16,7 11-2-16,-11 10-23 15,6 9-7-15,-1 6-2 0,2 9 0 16,-4 10-1-16,3 8 0 15,5-52-1-15,-5 64 1 16,5-64-1-16,-4 72 1 16,4-72-1-16,-3 86 1 15,3-86-4-15,-4 80-5 16,4-80-29-16,6 78-2 15,-6-78-1-15,-4 61-2 16</inkml:trace>
  <inkml:trace contextRef="#ctx0" brushRef="#br5" timeOffset="699203.9922">21277 17792 65 0,'-25'-43'38'16,"-3"7"-1"-16,8 10 1 0,2 8-27 15,13 1-6-15,5 17-1 16,18-10-1-16,0 2-2 15,6-1 0-15,6-1 0 16,8-1-1-16,4 2-4 16,-5-5-21-16,17 10-13 15,-11-2-1-15,12 4-2 16,-12-2 1-16</inkml:trace>
  <inkml:trace contextRef="#ctx0" brushRef="#br5" timeOffset="699760.024">21713 17694 53 0,'-12'-13'35'0,"12"13"0"16,-14-16-1-16,14 16-25 16,0 0-7-16,0 0 4 15,0 0-3-15,0 0-1 0,0 0 1 16,-11 62 0-16,11-62 0 15,0 0-1-15,-5 63 0 16,5-63 0-16,0 0 0 16,-4 63-2-16,4-63 1 15,0 0-1-15,0 0 0 16,0 0 0-16,0 0 0 15,0 0 3-15,-18 31-3 16,23-60 3-16,-5-18-3 16,4-1 1-16,-2-7 0 15,3 12 0-15,-3 2 0 16,6 19-3-16,2 9 2 15,6 2 1-15,3 12-2 0,7-2 1 16,7 6-3 0,2-2-3-16,11 6-1 0,0-6-11 15,13 9-21-15,-8-9 0 16,17-1-2-16,-13-3 1 15</inkml:trace>
  <inkml:trace contextRef="#ctx0" brushRef="#br5" timeOffset="700241.0515">22252 17728 55 0,'0'0'36'16,"0"0"1"-16,-50 24 1 16,50-24-25-16,16-12-12 15,14-5 1-15,9-9-3 16,8 7 3-16,-4-7 0 15,-1 7-3-15,-11 5-1 16,-9 2 2-16,-4-1 1 16,-4 0 0-16,-7 1 0 15,-9 0 0-15,-8 1 0 16,-5 4-1-16,-9-1 1 15,-4-1 0-15,-10 4 0 16,-3 5 1-16,0 3-1 16,-2 5 1-16,1 2-1 0,4 4 1 15,3 6 0-15,35-20 0 16,0 0-1-16,0 0 0 15,-38 67-1-15,38-67 1 16,0 0-1-16,12 55-1 16,-12-55 3-16,0 0-3 15,51 47-2-15,-51-47-10 16,70 20-23-16,-70-20-2 15,75-5-1-15,24 1-1 16</inkml:trace>
  <inkml:trace contextRef="#ctx0" brushRef="#br5" timeOffset="700767.0816">22965 17633 37 0,'1'-18'35'0,"9"-2"1"16,-8-1-2-16,-16 6-24 15,14 15-3-15,-24-14 0 16,5 15 2-16,-9 3-4 15,0 7-1-15,-9 1-1 16,5 10 1-16,-9-3-2 16,41-19 0-16,0 0 0 15,-54 40-1-15,54-40 0 16,0 0 0-16,-49 48-1 0,49-48 1 15,0 0 0-15,0 0-1 16,-8 52 0-16,8-52 1 16,29 2-1-16,8-4 1 15,5-7-1-15,7-9 1 16,-2-12-1-16,5-3 1 15,-16-7-1-15,-7 6 1 16,-24 13-1-16,-4 8 0 16,-1 13 0-16,-15-4 0 15,1 18 1-15,14-14-1 16,0 0-1-16,0 0 1 15,-28 58 0-15,28-58-1 16,0 0 2-16,-7 57-3 16,7-57-5-16,0 0-17 0,26 59-13 15,-26-59-1-15,0 0-1 16,68 32 1-16</inkml:trace>
  <inkml:trace contextRef="#ctx0" brushRef="#br5" timeOffset="701420.1189">23393 17595 46 0,'-19'-5'36'16,"19"5"1"-16,-27-2 0 0,27 2-28 15,-23 17-2-15,23-17-1 16,0 0-2-16,0 0 0 16,0 0-1-16,-39 61-1 15,39-61 0-15,0 0 0 16,-27 54-1-16,27-54 0 15,0 0 0-15,-10 51-1 16,10-51 3-16,0 0-2 16,0 0-1-16,0 0 1 15,29 26-1-15,-13-37 1 16,0-12 0-16,6-12-1 15,-4-11-1-15,1-3 1 16,-10 4 1-16,2 6-1 16,-9 18 1-16,-1 9-1 0,-1 12 0 15,0 0 0-15,10 13 0 16,-6 4 1-16,2 5-1 15,4-1 0-15,3-1 0 16,6-8 0-16,2-7 1 16,3-6-1-16,7-7 0 15,2-6 0-15,0-10 1 16,7-1-1-16,-2-3 1 15,-5 2-1-15,0 9 1 16,-5 0 0-16,-7 4-1 16,-2 6 1-16,-5 6 0 15,-14 1-1-15,9 19 0 16,-11-1 1-16,1 6-1 15,1-24 1-15,0 0-1 0,-6 53 0 16,6-53 0-16,0 0 0 16,-8 65-1-16,8-65 0 15,0 0-2-15,0 69-7 16,0-69-14-16,0 0-14 15,10 59-1-15,-10-59-2 16,0 0 1-16</inkml:trace>
  <inkml:trace contextRef="#ctx0" brushRef="#br5" timeOffset="701609.1298">23929 17703 81 0,'0'0'43'0,"0"0"1"16,0 0-2-16,0 0-35 0,0 0-5 15,0 0-2-15,0 0-3 16,0 0-9-16,0 0-24 16,0 0-4-16,0 0-2 15,0 0-4-15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2:23:20.97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2189 1333 59 0,'0'0'37'0,"-16"-5"-1"16,-12 15 0-16,-6 16-15 15,-13 3-17-15,-1 9 0 16,-5 5 2-16,6 5-3 15,4-3 2-15,13-1-3 16,16-7 1-16,17-5-2 16,16-11 1-16,23-10-2 15,10-3 0-15,8-2 0 16,1 0 0-16,-4 6 1 15,-11 3-1-15,-16 12 0 16,-17 12 0-16,-27 6 1 16,-15 7-1-16,-13 4 0 0,-11-4 0 15,2-6-1-15,9-11-2 16,8-21-5-16,34-14-28 15,15-15-3-15,33-16 0 16,13-20 1-16</inkml:trace>
  <inkml:trace contextRef="#ctx0" brushRef="#br0" timeOffset="307.0175">2794 1485 103 0,'-34'23'40'0,"-10"10"1"16,5 12-1-16,4 4-37 15,7 17-1-15,11 2 1 16,16 5-2-16,16-8 1 0,21-5-1 16,16-17 0-16,20-12-1 15,14-18 1-15,11-26-2 16,-6-18 2-16,-3-15 1 15,-15-12-2-15,-18-9 2 16,-23-5-3-16,-33-1 2 16,-26 6-4-16,-24 9 2 15,-21 15-4-15,-13 7 0 16,0 25-18-16,-12 5-18 15,20 21 1-15,14 5-1 16,27 11 0-16</inkml:trace>
  <inkml:trace contextRef="#ctx0" brushRef="#br0" timeOffset="915.0523">2519 3057 95 0,'-2'-12'39'15,"-12"0"-1"-15,-1 19 0 16,-24 3-33-16,3 18-2 16,-8 6 0-16,-6 14-2 15,-5 7 1-15,3 3 0 16,9-1 0-16,16-1-1 0,13-8 0 15,22-9-1-15,22-9 1 16,25-8 0-16,14-2-1 16,10-4 0-16,1 0 1 15,-4 6-1-15,-11 3 1 16,-19 10 0-16,-24 9-1 15,-24 9 1-15,-26 1-2 16,-12 4 2-16,-15-5-2 16,-3-7 0-16,3-8-3 15,6-19-3-15,29-4-27 16,6-27-6-16,35-7 1 15,15-20-2-15</inkml:trace>
  <inkml:trace contextRef="#ctx0" brushRef="#br0" timeOffset="1252.0716">3133 3486 101 0,'-18'11'40'0,"-7"16"0"16,-16 1 0-16,-5 13-36 15,4 2 0-15,8 11-1 16,10-4-1-16,10 0 1 15,16-3-2-15,13-12 1 16,19-12-1-16,13-9 0 16,15-15-1-16,1-16 1 15,6-12 0-15,-1-10-1 16,-9-7 1-16,-8-7-2 15,-14-2 2-15,-16 3-2 16,-13 2 1-16,-17 10-1 0,-14 9 0 16,-7 9 0-16,-8 12 0 15,0 4-1-15,6 12-1 16,4-5-6-16,28 15-29 15,0-16-2-15,24 7 0 16,4-12-1-16</inkml:trace>
  <inkml:trace contextRef="#ctx0" brushRef="#br0" timeOffset="1803.103">3720 3455 85 0,'-8'34'40'0,"-11"-2"0"0,1 15 0 15,-6 2-22-15,7 4-14 16,-2 3-1-16,9 0 0 15,-3 0-1-15,7-2-1 16,4-9 0-16,-1-6-1 16,3-10 1-16,2-11-1 15,-2-18 0-15,12-1 1 16,-5-20-1-16,1-14 0 15,-1-13 1-15,1-13-1 16,4-13 1-16,-2-9-1 16,3-3-1-16,3 5 1 15,3 6 0-15,0 7 0 16,1 15-1-16,7 14 1 15,0 16 0-15,-2 17 0 16,3 14 0-16,1 11 0 0,-1 8 0 16,0 7 0-16,-3 6 0 15,-3 5 0-15,-5 4 0 16,-4-2 0-16,-9 0 0 15,-9 2 0-15,-10-3 0 16,-9-1 0-16,-11-2 0 16,-8-1 0-16,-2 0 0 15,-9-4 1-15,2 2-1 16,-3 6 0-16,-4 1 0 15,3 8 0-15,7 8-1 16,2 6 1-16,2 11 0 16,5 4-1-16,9 1 0 15,8-6 0-15,14-7-3 16,6-16-3-16,22-6-14 0,-4-31-19 15,24-15-1-15,0-29-2 16,9-13 1-16</inkml:trace>
  <inkml:trace contextRef="#ctx0" brushRef="#br0" timeOffset="2215.1265">4427 2528 111 0,'-5'45'44'16,"-13"7"-2"-16,6 24-1 16,-5 9-39-16,1 16 1 0,0 10 0 15,-2 6-2-15,-5 3 0 16,-2-2-1-16,0-8 1 15,2-7 0-15,3-22-1 16,4-13 1-16,5-21-1 16,9-23 1-16,2-24 0 15,25-13 1-15,-1-20-2 16,4-10 0-16,3-5 0 15,4-3 0-15,-6 7 0 16,-1 7 0-16,-5 16 0 16,-8 16 0-16,-15 5 0 15,14 27 0-15,-14 6 0 16,0 6-3-16,4 5 0 15,1-1-2-15,11 4-2 16,-2-18-8-16,24 8-16 0,-8-24-10 16,19-3 1-16,-8-20-1 15,12-3 2-15</inkml:trace>
  <inkml:trace contextRef="#ctx0" brushRef="#br0" timeOffset="2403.1374">4989 3308 108 0,'0'0'38'16,"-6"12"2"-16,2 32-9 15,-13 0-25-15,1 14-3 16,2 3 0-16,0 5-2 16,6-7 0-16,6-6-2 15,8-7-3-15,-2-27-14 16,24-6-20-16,-7-23-1 0,15-10-1 15,-7-23 1-15</inkml:trace>
  <inkml:trace contextRef="#ctx0" brushRef="#br0" timeOffset="2538.1452">5025 2890 109 0,'-28'-5'37'0,"1"11"-1"16,11 5-16-16,12 15-57 15,15-11 0-15,19 15-1 16,3-8-2-16</inkml:trace>
  <inkml:trace contextRef="#ctx0" brushRef="#br0" timeOffset="2889.1652">5334 3476 106 0,'-5'13'41'0,"19"7"-1"16,-4-19 0-16,28-5-36 15,-1-2-1-15,10-2-1 16,6-7 0-16,3-4-1 15,3-5 0-15,-6-2 1 16,-5-9-2-16,-5 2 1 16,-8-7 0-16,-13 3 0 15,-13 4-1-15,-14 5 1 16,-11 11-1-16,-9 11 0 0,-13 17 0 15,-10 13 0-15,-6 14 0 16,-3 13-1-16,6 9 1 16,8 4-1-16,11 1 1 15,19-6-1-15,22-10-1 16,24-15-6-16,36-4-19 15,7-30-13-15,32-5 0 16,5-26 0-16,17-1-2 16</inkml:trace>
  <inkml:trace contextRef="#ctx0" brushRef="#br0" timeOffset="3154.1803">6489 3273 125 0,'-59'24'42'0,"-11"-8"-1"0,13 17-1 15,7-7-38-15,16-1-1 16,20-1 0-16,19-3-1 15,23-2 1-15,13-7-1 16,20 4 0-16,3-4 0 16,0 2 0-16,-8 4 0 15,-11 4 2-15,-18 5-2 16,-18 5 0-16,-15 4-2 15,-18 2 1-15,-10-1-4 16,3 9-8-16,-17-30-11 16,18 9-16-16,-4-22-4 15,21-8 1-15,0-25 0 16</inkml:trace>
  <inkml:trace contextRef="#ctx0" brushRef="#br0" timeOffset="3306.1891">6401 2681 116 0,'-51'52'27'16,"2"7"-20"-16,12 5-7 16,6-1-40-16,23 12-2 15</inkml:trace>
  <inkml:trace contextRef="#ctx0" brushRef="#br0" timeOffset="4077.2332">7952 3117 73 0,'8'-36'37'0,"-3"11"0"15,-19-1 1-15,-5 28-14 16,-15-1-20-16,-3 18 1 16,-16 13 0-16,4 10 0 15,-10 10-1-15,6 11 0 16,8 2-1-16,11 1 0 15,10-9-1-15,19-2-1 16,14-15 1-16,23-12-1 16,18-18-1-16,10-17 1 15,14-16-1-15,2-12 1 16,0-11-1-16,-6-7 1 15,-8-4-1-15,-15 2 1 16,-17 1-1-16,-11 9 1 16,-14 7-1-16,-7 19 0 15,-11 13 0-15,-1 16 0 0,-6 14-1 16,7 10-1-16,7 10-1 15,6 2-4-15,19 14-17 16,6-24-15-16,20 4-2 16,7-22 0-16,20 1-2 15</inkml:trace>
  <inkml:trace contextRef="#ctx0" brushRef="#br0" timeOffset="4318.2469">8805 3133 111 0,'-39'-24'41'15,"1"23"0"-15,-17 1 0 16,4 25-36-16,-7 4 0 0,7 12-2 16,4 4 0-16,9 7-2 15,15-1 0-15,17-8 0 16,26-10 1-16,21-11-4 15,20-12-1-15,14-16-2 16,24-3-8-16,-4-32-20 16,27 5-9-16,-13-24 1 15,1 5-2-15</inkml:trace>
  <inkml:trace contextRef="#ctx0" brushRef="#br0" timeOffset="4513.2581">9492 2459 108 0,'-10'-15'39'16,"-16"13"2"-16,10 37 1 0,-18 24-38 15,10 9 0-15,-1 10-2 16,6 21 1-16,-2 6-1 16,7 5-1-16,5-4-2 15,2-10-3-15,11 3-12 16,-8-29-22-16,16-5-3 15,-7-32 0-15,10-11-2 16</inkml:trace>
  <inkml:trace contextRef="#ctx0" brushRef="#br0" timeOffset="4979.2846">9173 2981 116 0,'-1'13'42'0,"1"-13"0"0,34 9-2 16,18-13-36-16,8-7-2 15,8-4 0-15,5 2 0 16,-1-2-1-16,-4 1 1 16,-11 6 0-16,-12 4-2 15,-12 6 0-15,-18 9 0 16,-11 9 0-16,-13 11 0 15,-11 5 0-15,-5 8 0 16,-5 4 0-16,1 4 0 16,1 0 0-16,8-2 0 15,11-7 0-15,10-5 0 16,16-13 0-16,15-13 0 15,13-13 0-15,11-10 0 0,7-11 0 16,2-13 0-16,1-8 0 16,-3-3 0-16,-9-2 0 15,-6 2 0-15,-15 9 0 16,-7 5 0-16,-12 11 0 15,-14 21 0-15,0 0 0 16,-5 25 0-16,-5 9-3 16,-2 9-1-16,6 5-3 15,2-4-5-15,20 13-8 16,-8-29-13-16,27 10-9 15,3-25 1-15,20-1 1 16</inkml:trace>
  <inkml:trace contextRef="#ctx0" brushRef="#br0" timeOffset="5343.3056">10622 3011 115 0,'-38'4'41'16,"-19"-1"1"-16,11 23-1 15,-11 5-36-15,6 10-1 16,3 4-2-16,13 1 0 15,12-2 1-15,18-2-3 16,15-9 0-16,21-10 0 16,10-15 0-16,8-9 0 15,6-14 0-15,2-8 0 16,-1-10 0-16,-13-5 0 15,-5-4 0-15,-6 2 0 16,-13 6 0-16,-12 6 0 0,-8 13 0 16,1 15 0-16,-23 8 0 15,4 13 0-15,9 9-2 16,-4 2 0-16,14 3-3 15,7-8-1-15,23 2-12 16,-6-31-6-16,33-3-16 16,-6-25 0-16,17-3-2 15,-6-22 3-15</inkml:trace>
  <inkml:trace contextRef="#ctx0" brushRef="#br0" timeOffset="5497.3144">11293 2463 118 0,'-21'2'42'16,"0"40"1"-16,-13 11-3 0,0 25-36 15,3 20-2-15,2 7-1 16,8 8-6-16,0-16-11 16,21 9-23-16,-7-23-3 15,17-7-1-15,6-20-1 16</inkml:trace>
  <inkml:trace contextRef="#ctx0" brushRef="#br0" timeOffset="6143.3514">12039 2974 108 0,'14'-21'37'0,"-5"17"1"16,-4-13-7-16,-5 17-29 16,15-13 0-16,-15 13 0 15,14-5 1-15,-14 5 0 16,9 22 0-16,-4 0-1 15,-2 11 1-15,-3 13-2 16,-2 10 1-16,4 4-2 16,0 7 1-16,8-2-1 15,8-4 0-15,4-6 0 16,10-13 1-16,7-17 0 15,6-19 0-15,5-11 1 16,2-20-1-16,-2-10 1 16,-5-18-1-16,-7-6 1 15,-9-9-1-15,-6-3 0 0,-8 1 0 16,-9 4-1-16,-1 10 1 15,-9 6-1-15,2 18-1 16,-1 7 1-16,7 10-2 16,-4 15-3-16,27 3-7 15,-12-4-14-15,30 18-14 16,-7-10-1-16,19 9-2 15,-5-10 1-15</inkml:trace>
  <inkml:trace contextRef="#ctx0" brushRef="#br0" timeOffset="6526.3732">13031 3006 101 0,'-24'18'40'16,"-5"-13"0"-16,25 10-1 15,4-15-31-15,11 8-4 16,21-9-2-16,12-1 1 15,4-5-1-15,4-2-1 16,2-4 1-16,-3-4-2 16,-8-3 1-16,-10-1 0 15,-10-2 0-15,-9-1 0 16,-14 0 0-16,-4 1-1 15,-11 2 1-15,-7 6-1 16,-12 9 1-16,-7 9-1 16,-4 8 0-16,-2 11 1 15,-1 12-1-15,8 11 1 16,10 6 0-16,12 8-1 0,17 0 0 15,21-5 0-15,20-5 0 16,22-12-3-16,19-10-3 16,9-27-10-16,24 5-12 15,-15-37-13-15,11-3 0 16,-16-24-1-16,1-2 1 15</inkml:trace>
  <inkml:trace contextRef="#ctx0" brushRef="#br0" timeOffset="6706.3836">14056 2299 105 0,'-29'-28'39'15,"1"40"3"-15,-14 23-2 16,9 35-32-16,-8 14-5 16,9 14 2-16,4 7-4 15,11 4 1-15,11-6-3 0,14-14-1 16,22 1-12-16,-2-32-18 15,23 2-9-15,-4-29 0 16,17-7-1-16</inkml:trace>
  <inkml:trace contextRef="#ctx0" brushRef="#br0" timeOffset="7037.4025">14391 2836 120 0,'-32'10'41'15,"-18"4"2"-15,11 28-4 16,-6-1-35-16,7 8 0 0,10 6 0 15,9 2-4-15,17 0 0 16,17-10 0-16,15-8 0 16,15-12 0-16,9-15 0 15,7-16 0-15,2-19 0 16,-2-12 0-16,-3-11 0 15,-11-10 0-15,-10-4 0 16,-8-7 0-16,-12 2 0 16,-15 6 0-16,-7 12 0 15,-10 14-3-15,-3 13-1 16,-9 11-2-16,9 15-2 15,-4 0-8-15,20 30-6 16,-7-17-12-16,24 14-6 16,4-17-1-16,24 8 3 15</inkml:trace>
  <inkml:trace contextRef="#ctx0" brushRef="#br0" timeOffset="7465.427">15123 2892 120 0,'-10'-16'41'0,"10"16"1"16,-25-22-3-16,2 20-35 15,-4 6-1-15,-2 9-1 16,-3 7 0-16,-1 6 0 16,7 8-2-16,-2 4 0 15,9 3 0-15,9 0 0 16,12-3 0-16,12-7 0 15,17-7 0-15,12-9 0 16,11-12-3-16,7-16-3 0,10 1-8 16,-12-27-7-16,19 13-10 15,-22-23-11-15,4 11 2 16,-18-12 7-16,-10 12 31 15,-7 8 4-15,-16 0 9 16,6 22 8-16,-30-8 10 16,10 29 10-16,-19-3 2 15,7 26-8-15,-9 2-29 16,2 8-1-16,1 6-1 15,4 2-1-15,4 0 0 16,7-6-2-16,8-8-1 16,5-15-2-16,14-3-12 15,-8-37-13-15,19 4-12 16,-7-26 1-16,13-4-1 0,-14-20 2 15</inkml:trace>
  <inkml:trace contextRef="#ctx0" brushRef="#br0" timeOffset="7601.4346">15484 2419 109 0,'-22'-25'40'15,"-6"4"-1"-15,17 23-1 16,-1 3-39-16,12-5-14 16,28-3-23-16,-3-11-2 15,21 6 1-15,1-16-2 16</inkml:trace>
  <inkml:trace contextRef="#ctx0" brushRef="#br0" timeOffset="7815.4469">16059 2020 117 0,'-15'45'40'0,"-16"-1"1"15,4 31-7-15,-9 7-30 16,2 14 0-16,-1 4 0 16,4 10-1-16,5-3-2 15,5-2 0-15,7-5-3 16,3-22-6-16,17 5-16 15,-15-35-16-15,18-7-2 16,-4-30 1-16,10-8-2 16</inkml:trace>
  <inkml:trace contextRef="#ctx0" brushRef="#br0" timeOffset="8315.4754">15755 2738 111 0,'-7'16'41'0,"16"10"-1"16,5-15 1-16,27-3-38 15,3-8 0-15,12 0 0 16,0-12-1-16,5-3-1 16,-5 0 1-16,-2 1-1 15,-14-1 0-15,-5 6 0 16,-17 3 1-16,-5 9-1 15,-13-3 1-15,-10 22-2 16,-6-2 0-16,-9 3 0 16,6 3 0-16,-4 4 0 15,4 0 0-15,8-6 0 16,8-2 0-16,11-4 0 15,8-10 0-15,12-4 0 0,9-10 0 16,5-5 0-16,3-7 0 16,4-5 0-16,3-1 0 15,-4 1 0-15,0 2 0 16,-11 10 0-16,-7 6 0 15,-7 15 0-15,-13 15 0 16,-13 15 0-16,-14 23 0 16,-14 11 0-16,-13 21 0 15,-13 2 0-15,-5 5 0 16,-5 2 0-16,1-7 0 15,-3-12 0-15,6-13 0 16,-2-25-11-16,21-7-7 0,-14-35-4 16,27 1-8-16,-13-35-13 15,20-10 0-15,1-24-1 16,25-17 4-16</inkml:trace>
  <inkml:trace contextRef="#ctx0" brushRef="#br0" timeOffset="8705.4977">17237 2653 81 0,'24'-11'41'0,"-13"-2"-2"15,2 17 1-15,-13-4-18 16,-9 25-19-16,2 3 1 15,-6 10-1-15,3 7-1 16,-3 3-3-16,4 4 1 16,4-2-7-16,19 6-18 15,-6-28-15-15,23-4 2 0,-7-24-3 16,16-9 1-16</inkml:trace>
  <inkml:trace contextRef="#ctx0" brushRef="#br0" timeOffset="8848.506">17282 2219 110 0,'-26'-28'39'16,"-1"7"-1"-16,27 21-12 16,23 15-56-16,10-14-9 15,28 13 1-15,6-3-2 16</inkml:trace>
  <inkml:trace contextRef="#ctx0" brushRef="#br0" timeOffset="9117.5215">17927 2576 104 0,'-52'28'41'16,"-1"3"4"-16,-5-16-4 15,9 2-34-15,10-5-1 16,13 3-4-16,17-5 1 16,23 6-1-16,21 0-2 15,15 2 0-15,10 6 0 16,3 5-1-16,0 4 1 15,-10 6 0-15,-10 5 0 16,-24-3-1-16,-19 2 0 16,-28 1 0-16,-20-2-4 15,-18-17-10-15,6 14-10 0,-23-31-16 16,5 5-1-16,-6-20-2 15,4 3 1-15</inkml:trace>
  <inkml:trace contextRef="#ctx0" brushRef="#br0" timeOffset="10124.579">2472 5017 68 0,'0'0'37'0,"0"0"-2"16,-8-18 3-16,8 18-28 15,0 0-2-15,12 36-1 16,-10 1 0-16,1 26-2 15,-8 18-2-15,1 22 1 16,-13 16 1-16,-5 12-2 16,-2 0-1-16,-5-4 0 15,8-13-3-15,4-25-5 16,29-17-30-16,-2-39-3 15,28-18-1-15,10-34-2 0</inkml:trace>
  <inkml:trace contextRef="#ctx0" brushRef="#br0" timeOffset="10286.5883">2943 5510 107 0,'-25'9'41'0,"-4"-3"0"15,11 3-4-15,4 2-65 16,14-11-12-16,9-16 1 15,8 0-3-15,15 0 0 16</inkml:trace>
  <inkml:trace contextRef="#ctx0" brushRef="#br0" timeOffset="10619.6074">3569 5037 87 0,'3'-29'38'16,"-3"10"1"-16,0 19 0 15,9 33-34-15,-3 12-1 0,-7 20 0 16,-4 22 1-16,-4 15 0 16,-2 15-2-16,-8 9 0 15,2 4 0-15,2-8-2 16,0-13-2-16,17-16-4 15,1-35-23-15,29-13-12 16,7-40 0-16,20-19-1 16,6-32 1-16</inkml:trace>
  <inkml:trace contextRef="#ctx0" brushRef="#br0" timeOffset="10820.6189">4223 4942 100 0,'-18'-12'40'0,"7"34"1"16,-12 16-1-16,6 23-37 15,-5 20 0-15,4 18-1 16,3 8 2-16,3 6-3 16,2 6-1-16,6-9-4 15,19 5-26-15,-6-29-9 16,19-8 0-16,2-30-2 15</inkml:trace>
  <inkml:trace contextRef="#ctx0" brushRef="#br0" timeOffset="11222.6419">4934 4953 104 0,'-62'-4'42'16,"3"20"-1"-16,-11-2 0 15,10 14-40-15,11 2 0 16,18 5 1-16,17 3-1 16,19 1 0-16,22-3-1 15,19-3 1-15,16-1-1 16,11 2 0-16,4 0 0 15,-6 4 0-15,-7 5-1 16,-14 8 2-16,-16 4 1 16,-20 3-1-16,-18 3 1 15,-19-1-1-15,-13-2 1 16,-14-5 0-16,-4-11 0 15,-4-15-2-15,0-13 1 0,9-17-1 16,8-23-2-16,18-19 0 16,11-24-1-16,18-24-2 15,17-8-7-15,-3-24-18 16,26 8-12-16,-10-6 1 15,11 20-1-15,-11 5 0 16</inkml:trace>
  <inkml:trace contextRef="#ctx0" brushRef="#br0" timeOffset="11974.6849">6065 5219 87 0,'-5'-11'38'15,"5"11"0"-15,-12 16 2 0,1 11-36 16,-11 8-1-16,-1 15 1 16,-1 8-1-16,-2 7 0 15,7-2 1-15,2-3-1 16,7-9 0-16,6-12 0 15,13-14-2-15,4-17 2 16,11-22-3-16,2-13 0 16,9-11-2-16,1-9 2 15,1-7-1-15,-1-5 0 16,-5 1 2-16,-3 4-3 15,-6 10 3-15,-5 7-1 16,-7 11 1-16,-1 6-1 16,-9 20 1-16,0 0-1 15,0 0 1-15,5 30-1 0,-1-2 1 16,1 2-1-16,3 3 0 15,2-2 1-15,9-3-1 16,4-7 0-16,8-13 1 16,2-10-1-16,11-16 0 15,3-9 1-15,4-8 0 16,-2-3 0-16,0-4-1 15,-9 4 1-15,-4 7-1 16,-8 13 1-16,-13 18-1 16,-10 19 0-16,-10 22 0 15,-9 15 0-15,-10 18 1 16,-4 6 0-16,6 8-1 15,6-7-1-15,10-7-2 16,9-28-10-16,32-9-8 16,4-48-5-16,41-14-17 0,3-29 0 15,30-16-1-15,1-25 2 16</inkml:trace>
  <inkml:trace contextRef="#ctx0" brushRef="#br0" timeOffset="12137.6942">7685 4700 104 0,'-60'75'41'15,"-22"13"0"-15,6 27-3 16,-12 2-36-16,15 6-2 16,8-4 0-16,16-11-5 15,24 1-25-15,5-29-8 16,25-9-1-16,9-32-1 15</inkml:trace>
  <inkml:trace contextRef="#ctx0" brushRef="#br0" timeOffset="12461.7127">7770 5088 117 0,'-50'31'40'0,"-16"0"2"15,14 23-12-15,5-13-26 16,13 3-1-16,19-9-1 15,16-5 0-15,22-9-1 16,24-8 0-16,11-4 0 16,2-4-1-16,1 4 1 15,-9 1-1-15,-10 6 0 0,-20 11 1 16,-24 8-2-16,-22 6 2 15,-20 5 1-15,-11 2-1 16,-6 0-2-16,-3-6-2 16,7 1-6-16,-2-27-11 15,35 6-8-15,-5-26-14 16,29 4-1-16,-1-32-1 15,18-2 1-15</inkml:trace>
  <inkml:trace contextRef="#ctx0" brushRef="#br0" timeOffset="13752.7866">9217 5299 32 0,'0'0'28'16,"14"-14"2"-16,-14 14 0 15,10-11-20-15,-13 0-2 16,3 11 0-16,-4-12 1 15,4 12 0-15,-12-5 0 16,12 5-3-16,-18-3 0 16,18 3-2-16,-15-1-1 15,15 1 0-15,0 0-2 16,-10 4 1-16,10-4-1 15,0 0-1-15,0 0 1 0,13 11-1 16,-13-11 0-16,0 0 0 16,12 11 1-16,-12-11-1 15,0 0 1-15,0 0-1 16,0 0 1-16,0 0-1 15,0 0 0-15,0 0 1 16,0 0-1-16,0 0 0 16,0 0 0-16,0 0 0 15,0 0 0-15,11-4 0 16,-11 4 0-16,0 0 0 15,0 0 0-15,0 0 0 16,0 15-6-16,-14-15-29 16,14 0-1-16,0 0-1 15,-13 12-2-15</inkml:trace>
  <inkml:trace contextRef="#ctx0" brushRef="#br0" timeOffset="14624.8365">8795 5648 104 0,'-34'27'40'0,"-1"21"-1"16,-14-3-3-16,-3 10-35 16,5 7-6-16,-1-12-33 0,20-7 1 15,6-20-2-15,22-23-3 16</inkml:trace>
  <inkml:trace contextRef="#ctx0" brushRef="#br0" timeOffset="15261.8728">9141 4692 83 0,'-22'8'38'0,"11"4"-1"15,11-12 1-15,0 0-34 16,13-12-2-16,17 2 1 16,7 1-1-16,9-2 0 0,1 4-1 15,0 5 1-15,-3 9-1 16,-7 10 0-16,-16 14 0 15,-9 12 0-15,-17 11 1 16,-12 11-1-16,-13 6 1 16,-3 1-1-16,-10 0 2 15,-1-5-3-15,4-6 3 16,2-9-2-16,4-12 0 15,11-9 0-15,5-8-1 16,8-8 1-16,5-5-1 16,5-10 1-16,0 0-1 15,13 8 1-15,7-14-1 16,8-2 1-16,11-4 0 15,12-2-1-15,9-5 0 0,9 2 0 16,5-1-2-16,-1 0-2 16,5 16-13-16,-11-14-20 15,4 14-4-15,-10-10-1 16,1 7 0-16</inkml:trace>
  <inkml:trace contextRef="#ctx0" brushRef="#br0" timeOffset="15780.9026">10303 4591 71 0,'-18'-10'38'15,"7"19"-1"-15,-17 0 1 16,1 22-28-16,-13 5-3 15,-3 20-1-15,-11 13 1 16,5 13-2-16,-5 8 0 0,10 5-2 16,11-4 1-16,19-6-2 15,21-13 0-15,17-16-1 16,22-19 0-16,17-20-1 15,11-18 1-15,3-16-1 16,-7-12 1-16,-8-7 0 16,-17-8-1-16,-21 0 0 15,-20 1 0-15,-22 2-1 16,-19 12-1-16,-16 4-1 15,-9 10-1-15,-8-4-9 16,15 26-17-16,-5-14-10 16,28 12-1-16,6-10 0 15,26 5 1-15</inkml:trace>
  <inkml:trace contextRef="#ctx0" brushRef="#br0" timeOffset="16213.9274">10779 5181 105 0,'-21'0'41'0,"7"8"1"16,-7-15-2-16,12-10-39 15,9 17-3-15,-6-22-5 16,29 14-31-16,-7-9-2 15,17 7 0-15,-3-9-1 0</inkml:trace>
  <inkml:trace contextRef="#ctx0" brushRef="#br0" timeOffset="16581.9484">11420 4678 95 0,'-24'8'40'0,"-20"5"1"15,6 24-1-15,-11 7-35 16,2 19 0-16,-3 11 0 16,5 13-2-16,4 0 1 15,16 2-2-15,12-8 1 16,16-11-3-16,15-12 1 0,14-16-1 15,13-21 0-15,6-13 1 16,1-16-1-16,-2-12 0 16,-9-13 0-16,-9-6 0 15,-13-7 0-15,-16-5-1 16,-11 1-1-16,-10 1 0 15,-2 6-2-15,-8 2-2 16,8 14-6-16,-7-11-11 16,28 17-18-16,-2-4 2 15,24 4-3-15,6-10 2 16</inkml:trace>
  <inkml:trace contextRef="#ctx0" brushRef="#br0" timeOffset="16877.9653">11964 4487 104 0,'-30'25'40'0,"-14"-1"1"16,16 18-2-16,2-3-34 15,12 4-2-15,12-5 0 16,17-2-1-16,8-12 0 15,14-8-1-15,11-11 0 16,0-11 0-16,0-10 0 16,-4-10-1-16,-9-9 1 15,-9-6-1-15,-14-3 1 16,-13-2-2-16,-12 2 0 15,-10 2-1-15,-8 13-3 0,-15 1-8 16,9 35-11-16,-22-1-17 16,20 21 0-16,-2 1-2 15,17 18 1-15</inkml:trace>
  <inkml:trace contextRef="#ctx0" brushRef="#br0" timeOffset="17533.0028">12925 4994 69 0,'-10'-11'39'0,"-15"-5"-3"0,3 9 2 16,-16 0-20-16,2 15-12 16,-9 2 0-16,6 18-2 15,-5 4 2-15,9 9-4 16,4 1 2-16,13 2-2 15,10-7 0-15,16-4 0 16,13-19 0-16,19-13-1 16,10-17 1-16,17-18-1 15,9-18-1-15,2-13 1 16,6-11-1-16,-6-12 1 15,-4-4-1-15,-13-1 1 16,-10 1-2-16,-14 10 2 16,-15 11 0-16,-10 15 0 15,-17 21-1-15,-9 25 0 16,-10 22-1-16,-10 29 1 0,-3 22 0 15,-4 15-1-15,2 16 1 16,6 8-2-16,11 5-2 16,11-14-5-16,28 9-11 15,-1-37-8-15,33 0-12 16,-2-27-1-16,24-8-1 15,-6-25 2-15</inkml:trace>
  <inkml:trace contextRef="#ctx0" brushRef="#br0" timeOffset="17862.0216">13651 4894 114 0,'-32'-7'40'0,"-18"0"0"16,7 21-8-16,-4 4-27 0,3 14-2 15,4 2 1-15,12 9-2 16,9-1 2-16,14 1-3 15,17-6 1-15,17-6-1 16,13-10 0-16,14-11-1 16,7-11 0-16,3-10 0 15,0-10 0-15,-7-8 0 16,-9-4-2-16,-15-5 2 15,-13-2-2-15,-18 2 1 16,-8 1-2-16,-10 3 2 16,-6 6-3-16,0 3 0 15,3 7-1-15,3 0-4 16,14 18-11-16,0-13-4 15,23 20-13-15,-4-8-2 0,14 10 0 16,0-6 1-16</inkml:trace>
  <inkml:trace contextRef="#ctx0" brushRef="#br0" timeOffset="18373.0508">14053 4872 86 0,'25'-2'39'0,"-25"2"0"16,0 0 1-16,-3-14-28 16,3 14-6-16,-8 15-1 15,1 2-1-15,-6 7 1 16,0 9-3-16,-3 0 1 15,3 10-1-15,0-1 0 16,8-1-1-16,8-7 1 16,5-6-1-16,10-13-1 15,10-11 1-15,5-13-1 0,11-9 0 16,0-11-1-16,-1-4 1 15,-2-8 0-15,-1 3 0 16,-7 1-1-16,-3 9 1 16,-10 3-1-16,-6 13 1 15,-14 12 0-15,10 3 0 16,-11 16 1-16,-3 8-1 15,-5 9 1-15,5 7-1 16,3 1 1-16,5 1-1 16,6-5 1-16,3-8-1 15,15-8 0-15,1-12 0 16,9-13 0-16,-3-13 0 15,1-11 1-15,-2-7-1 0,-6-10-1 16,-10-6 3-16,-1-1-3 16,-7-4 1-16,-3 6-1 15,-5 3 1-15,0 8-2 16,-5 7-1-16,5 13-1 15,-4 1-4-15,15 25-9 16,-13-10-3-16,17 21-3 16,-17-21-4-16,35 28-5 15,-13-17-8-15,10 4 3 16,-2-8 4-16</inkml:trace>
  <inkml:trace contextRef="#ctx0" brushRef="#br0" timeOffset="18711.0701">14965 4897 104 0,'-8'18'39'0,"-7"-10"3"16,7 14-4-16,-16 1-31 0,12 2-3 15,-1-1 1-15,3 6-4 16,1 0 2-16,3-2-1 16,5-5-1-16,4-6 0 15,7-10 0-15,11-13 0 16,6-11 0-16,7-10 0 15,1-10-1-15,12-8 1 16,-4-5-1-16,1-2 1 16,-4 7-2-16,-7 6 2 15,-9 10-1-15,-9 13 0 16,-15 16 2-16,14 8-2 16,-19 15 0-16,-4 9-2 15,1 10 1-15,0 3-3 16,8 7-2-16,3-15-10 0,20 12-3 15,-9-30-5-15,38 13-3 16,-12-33-8-16,21 4-7 16,2-22 4-16,6-3 2 15</inkml:trace>
  <inkml:trace contextRef="#ctx0" brushRef="#br0" timeOffset="19019.0878">15775 4789 102 0,'-37'-10'40'15,"1"18"1"-15,-15-5-2 16,18 23-32-16,-7-9-3 15,6 6-1-15,10 1-1 16,18-5-1-16,11-2 1 0,15-6-2 16,8-6 1-16,13 0 0 15,-3-3-1-15,5-2 1 16,-5-1-1-16,-5 4 1 15,-9 3 0-15,-10 8 0 16,-12 4 1-16,-10 5-2 16,-6 6 1-16,-4 0-2 15,2 4 0-15,-3-7-4 16,12 8-8-16,-8-26-7 15,34 9-4-15,-10-31-8 16,31 1-9-16,1-20 0 16,16-4 1-16</inkml:trace>
  <inkml:trace contextRef="#ctx0" brushRef="#br0" timeOffset="19214.0989">16433 4292 116 0,'-27'39'42'0,"-24"9"0"16,8 28-2-16,0 3-38 15,3 11-1-15,5 5 2 16,10-1-3-16,4-3-2 16,7-9-4-16,15-2-11 15,-12-38-7-15,24 2-11 16,-15-31-6-16,2-13-2 15,6-15 2-15</inkml:trace>
  <inkml:trace contextRef="#ctx0" brushRef="#br0" timeOffset="19389.1089">16005 4738 122 0,'4'12'42'16,"-4"-12"1"-16,23 17-2 16,6-13-39-16,10-3-5 15,15 1-7-15,-3-19-10 16,23 13-8-16,-12-21-15 15,10 4 0-15,-8-11-2 16,7 3 2-16</inkml:trace>
  <inkml:trace contextRef="#ctx0" brushRef="#br0" timeOffset="19988.1432">16660 4834 92 0,'-16'1'37'0,"11"14"1"15,-4 0 0-15,6 15-32 16,-5 2 1-16,8 11-3 15,-4 1 1-15,4 5-2 16,0 0 1-16,4-4-2 16,3-7 0-16,4-7-1 15,-1-11 0-15,3-10 0 16,2-13 0-16,0-14 0 15,4-11-1-15,-4-7 1 16,-2-11-2-16,-3-4 3 16,4-2-2-16,-5-2 0 15,-3 6-1-15,2 5 2 0,-2 6-2 16,-1 8 1-16,8 5 0 15,1 9-1-15,10 5 0 16,5 3-2-16,12 9-9 16,-5-13-8-16,23 19-8 15,-13-17-11-15,12 9-3 16,-10-10-1-16,4 10 1 15</inkml:trace>
  <inkml:trace contextRef="#ctx0" brushRef="#br0" timeOffset="20706.1843">17149 4884 103 0,'-22'28'41'0,"1"-13"1"0,24 7-2 16,-3-22-36-16,41 14-1 15,1-13 0-15,7-6-1 16,9-8-1-16,1-4 0 15,0-8-2-15,-4 1 1 16,-10-6 1-16,-11 0 0 16,-13-4 0-16,-10 2-1 15,-9 0 1-15,-10 7 0 16,-15 10-1-16,-9 10 1 15,-13 11-1-15,-6 12 1 16,-6 17-1-16,1 8-1 16,8 7 2-16,5 6-1 15,15 0 1-15,19-4-1 0,23-7-1 16,19-10-2-16,17-8 0 15,8-16-6-15,22 1-8 16,-13-30-5-16,20 10-8 16,-20-24-8-16,8 2-3 15,-19-14 2-15,-2 9 17 16,-12-3 25-16,-22-7 9 15,4 20 7-15,-29-13 7 16,3 23 12-16,-22 0 1 16,-6 21 3-16,-20-3-17 15,4 21-20-15,-10 6 0 16,2 11-2-16,0 0 1 15,9 6-2-15,13-2 1 16,14-3-1-16,15-9 0 0,17-11-1 16,13-10-1-16,16-11 0 15,5-14 0-15,4-8 2 16,0-10-4-16,4-6 2 15,-8-6-1-15,-1 1 1 16,-9 1-1-16,-10 5 1 16,-9 7-2-16,-2 13 2 15,-17 16 0-15,0 0 0 16,2 14-1-16,-11 9-1 15,-1 10 1-15,1-1-3 16,4 10-2-16,1-14-8 16,20 14-5-16,-10-30-4 15,30 13-3-15,-10-28-6 16,27 3-9-16,-5-14 4 0,11-5 0 15</inkml:trace>
  <inkml:trace contextRef="#ctx0" brushRef="#br0" timeOffset="21326.2198">18448 4869 86 0,'-12'2'39'0,"-21"-2"1"15,4 11 1-15,-12-6-20 16,5 12-20-16,2 3 4 16,5 2-3-16,4 0 2 15,7-1-3-15,9-2 2 16,8-5-2-16,1-14 1 15,23 13-1-15,-3-19-2 16,3-6 3-16,1-8-3 16,4-7 1-16,2-6-1 15,1-5 2-15,3-6-2 0,-5 0 1 16,1-1 1-16,-1 9-2 15,-3 2 1-15,-6 11 1 16,-3 14-1-16,-17 9 0 16,4 17 0-16,-10 7 0 15,-5 9 0-15,2 3 0 16,-2-1 0-16,8-3 1 15,4-7-1-15,12-10 1 16,3-12-1-16,13-13 1 16,8-10 0-16,1-3 0 15,3-9 0-15,3-1 1 16,-3 1-2-16,-2 4 0 0,-7 11 0 15,-5 9 0-15,-7 16 0 16,-3 11 0-16,-12 16 0 16,-5 9 0-16,-4 9 0 15,-2 6 0-15,-2 6 0 16,-2-6-6-16,6 6-4 15,-1-21-3-15,24 6-2 16,-5-27-4-16,37 15-5 16,-12-32 1-16,33 17-2 15,-13-27 1-15,12 10-6 16,-13-4-1-16,-11-2 4 15,-14 20 41-15,-33-31 6 16,0 11 2-16,-28-11 5 16,9 10 2-16,-20-19 4 15,4-6-10-15,13 10-12 0,8-19-50 16,14 17-4-16,5-3-1 15,6 11 0-15</inkml:trace>
  <inkml:trace contextRef="#ctx0" brushRef="#br0" timeOffset="51482.9446">13602 5911 70 0,'11'-31'36'16,"-1"2"-1"-16,-7-10-1 15,-3 10-18-15,-9-17-14 16,-4 6 0-16,-6 1 0 16,-5 12 0-16,-9 5 1 15,-3 18-1-15,-3 11 1 16,2 22 0-16,-9 20 1 15,5 22-1-15,-1 19 0 16,3 12 0-16,5 9-1 16,5 4 1-16,9-1-1 15,8-6-2-15,15-9-10 16,-6-25-24-16,27-12-4 15,-5-25 2-15,10-15-4 16</inkml:trace>
  <inkml:trace contextRef="#ctx0" brushRef="#br0" timeOffset="52722.0155">13064 6337 106 0,'-17'-10'39'0,"17"10"1"15,0 0-2-15,30-14-34 16,5 1-1-16,13 0-1 15,11-7 0-15,7 4 0 16,2-1-1-16,0 4 0 16,-4 4 0-16,-5 9-1 15,-13 8 1-15,-7 6-1 16,-12 8 0-16,-11 10 0 0,-11 5 0 15,-11 6 2-15,-7 2-2 16,-2-3 2-16,-4 2-1 16,-1-7 0-16,3-5-1 15,4-12 2-15,4-9-1 16,9-11-1-16,8-17 0 15,4-12 0-15,9-12 0 16,4-6-1-16,2-10 1 16,2-3-1-16,3 0 2 15,-5 6-3-15,-1 7 3 16,-5 11-1-16,-4 11 0 15,1 8 0-15,0 10 0 16,1 9 0-16,4 3 0 16,5 5 0-16,3 2 0 0,7-1 0 15,0-1 0-15,4-2 0 16,-4 1 1-16,-1-2-1 15,-5-3 0-15,-8 0 0 16,-8 1 0-16,-16-5 0 16,4 11 0-16,-16-2 1 15,-8 2-1-15,-5 6 0 16,-6 6 0-16,-5 9 0 15,-1 3 0-15,3 5 2 16,3 2-2-16,5 1 2 16,9-3-2-16,13-4 2 15,14-8-2-15,12-13 0 16,14-13 0-16,9-14 0 0,8-10 0 15,7-11 0-15,2-8 0 16,-7-6 0-16,-7-6-2 16,-12 1 1-16,-11 4 1 15,-18 2-1-15,-9 9 1 16,-13 9 0-16,-10 10 0 15,-4 5 0-15,1 11 0 16,3 4 0-16,8 7 0 16,10 3 0-16,13 0 0 15,10-3 0-15,14-1 0 16,5-2 0-16,8-2 1 15,2 0-1-15,-1 1 0 16,-4 0 0-16,-6 1 0 16,-10 5 0-16,-10 4 0 0,-7 7 1 15,-14 7-1-15,-4 3 0 16,-10 4 0-16,0-1 2 15,-1 2-2-15,2-7 0 16,5-6 0-16,7-10 0 16,8-14 0-16,14-12 0 15,4-10 0-15,6-7 0 16,3-8 0-16,1-3 0 15,0-5 0-15,-4 6 0 16,-4 3 0-16,-5 10 0 16,-6 4 0-16,-3 9 0 15,-6 13 0-15,0 0 0 16,5 16 0-16,-6 3 0 15,4 1 0-15,2 1 0 16,3 2 0-16,6-3 0 0,2-5 0 16,4-8 0-16,6-5 0 15,0-9 0-15,6-7 0 16,-3-5 0-16,4-9 0 15,-4 0 0-15,-4-6 0 16,1 5 0-16,-9 1 0 16,-1 6 0-16,-7 10 0 15,-9 12 0-15,0 12 0 16,-9 14 0-16,-4 8 0 15,1 9 0-15,1 3 0 16,1 6 0-16,9 1 0 16,1-16-13-16,26 10-8 15,-13-27-6-15,30 9-10 16,-8-20-3-16,13-2-5 0,-1-13 3 15</inkml:trace>
  <inkml:trace contextRef="#ctx0" brushRef="#br0" timeOffset="53300.0486">16010 6115 104 0,'-9'2'38'15,"-9"16"1"-15,-15-10-6 16,-2 15-28-16,-2 0-2 0,3 1 1 15,2-2-1-15,12-1-1 16,7-7 0-16,18-4 0 16,9-8-1-16,14-2 0 15,10-2-1-15,0 2 1 16,4 0 0-16,-4 2 0 15,-9 8-1-15,-6 5 1 16,-15 8 0-16,-11 7-1 16,-10 1 1-16,-5 2 1 15,-3-4-2-15,2-4 1 16,5-6-3-16,14-19-5 15,14 7-17-15,3-34-13 16,25-3-3-16,4-20-2 16,14-5 1-16</inkml:trace>
  <inkml:trace contextRef="#ctx0" brushRef="#br0" timeOffset="53487.0593">16553 5622 101 0,'-23'28'40'15,"1"23"-2"-15,-14 8 2 16,8 21-34-16,-6 1-2 15,6-1-1-15,2 2-1 16,9-6-2-16,3-5-2 16,9-16-6-16,15-1-28 15,-8-24-3-15,14-9 0 16,-4-16-1-16</inkml:trace>
  <inkml:trace contextRef="#ctx0" brushRef="#br0" timeOffset="54449.1143">16242 6068 110 0,'0'0'40'16,"-13"6"1"-16,25 3-1 16,3-8-36-16,17 1 0 15,9-5-1-15,8-1 0 16,1 0 0-16,0 1 0 15,-3 3-2-15,-4 6 0 16,-11 7 1-16,-10 8-2 16,-14 8 0-16,-13 3 0 15,-8 7 0-15,-5 0 0 16,-4 3 0-16,-1-3 0 0,-1-7 0 15,7-6 0-15,6-8 0 16,11-18 0-16,0 0 0 16,0 0 0-16,22-28 0 15,-4-2 0-15,3-8 0 16,3-4 0-16,-1-2 0 15,1 1 0-15,-4 6 0 16,-1 7 0-16,-2 7 0 16,2 8 0-16,1 8 0 15,-2 10 0-15,6 2 0 16,7 5 0-16,2-1 0 15,7 1 0-15,6-1 0 16,-1-3 0-16,5-1 0 16,-7-4 0-16,-5-2 0 0,-6 0 0 15,-12 0 0-15,-20 1 0 16,0 0 0-16,0 0 0 15,-24-6 0-15,-6 9 0 16,-6 4 0-16,-7 6 0 16,0 3 0-16,-2 6 0 15,4 6 0-15,7 0 0 16,8 6 0-16,11-4 0 15,13-4 0-15,11-5 0 16,15-7 0-16,10-6 0 16,11-10 0-16,3-8 0 15,4-6 0-15,-1-8 0 16,-4-1 0-16,-5-6 0 0,-9 2 0 15,-8 0 0 1,-10 2 0-16,-2 7 0 0,-11 5 0 16,-2 15 0-16,-12 0 0 15,-2 14 0-15,3 7 0 16,-2 8 0-16,4 6 0 15,3-1 0-15,6 2 0 16,6-6-2-16,13-3-5 16,2-18-6-16,23 5-7 15,-11-27-4-15,24 8-5 16,-15-23-2-16,16 1-7 15,-11-13-1-15,-2 3 4 16,-8 9 42-16,-17-18 9 16,5 23 5-16,-27-12 5 0,2 35 4 15,-11-16 9-15,-1 27 1 16,-19 2 0-16,11 9-34 15,-6 14-3-15,4 6-1 16,6 3 0-16,2 1-2 16,12-1-1-16,1-11-5 15,19 4-13-15,-9-25-11 16,18-3-10-16,-6-18 0 15,8-4-2-15,-6-21 1 16</inkml:trace>
  <inkml:trace contextRef="#ctx0" brushRef="#br0" timeOffset="54585.122">17654 5893 112 0,'-12'-23'39'16,"-6"6"1"-16,18 17-3 0,-14 19-37 16,14-19-20-16,23 38-17 15,2-17-2-15,18 9 0 16,1-7 0-16</inkml:trace>
  <inkml:trace contextRef="#ctx0" brushRef="#br0" timeOffset="55118.1526">18102 6093 110 0,'0'0'39'0,"-14"1"1"15,-3 9 0-15,-18 2-35 16,6 3-1-16,-3 3-1 16,0 3 0-16,-1 7 0 15,7 1 0-15,3-1-1 16,9-1 1-16,8-5-3 0,11-3 0 15,10-9 0-15,9-5 0 16,9-10 0-16,5-5 0 16,-1-9 0-16,6-4 0 15,-1-8 0-15,-6 1 0 16,-5-5 0-16,-8 7 0 15,-8 5 0-15,-6 5 0 16,-9 18 0-16,0 0 0 16,-18 29 0-16,-2 10 0 15,1 21 0-15,-9 16 0 16,-5 16 0-16,0 8 0 15,0 7 0-15,0-2 0 16,3-4 0-16,-1-7 0 0,7-23 0 16,1-12 0-16,8-22 0 15,1-23 0-15,14-14 0 16,-9-29 0-16,11-12 0 15,7-21 0-15,3-14 0 16,8-19 0-16,7-2 0 16,1-4 0-16,5 9 0 15,0 8 0-15,1 14 0 16,3 11 0-16,1 21-5 15,-9 12-7-15,16 21-6 16,-19-15-4-16,26 20-5 16,-17-24-5-16,24 8-6 15,-13-17-2-15,8-6 3 16</inkml:trace>
  <inkml:trace contextRef="#ctx0" brushRef="#br0" timeOffset="55538.1766">18723 5614 110 0,'-32'-5'42'0,"14"26"0"15,-8 1 2-15,-2 11-39 16,5 11 1-16,2 9 0 16,-4 7-6-16,6 3 0 15,-1 3 0-15,7-3 0 16,3-3 0-16,8-8 0 15,5-9 0-15,7-15 0 16,11-15 0-16,4-15 0 16,6-14 0-16,5-15 0 15,5-12 0-15,2-10 0 0,4-6 0 16,0 1 0-16,-3 1 0 15,3 9 0-15,-9 10 0 16,-6 13 0-16,-6 18 0 16,-10 18 0-16,-9 20 0 15,-12 15 0-15,-9 11 0 16,-3 5 0-16,-2 5 0 15,1-3 0-15,5-5 0 16,4-12 0-16,15-9-9 16,-3-24-5-16,25-1-8 15,-16-33-3-15,26 11-4 16,-20-34-1-16,18 4-7 15,-15-21-1-15,1-3 5 16</inkml:trace>
  <inkml:trace contextRef="#ctx0" brushRef="#br0" timeOffset="55726.1873">19033 5823 114 0,'-19'35'44'15,"-8"-7"1"-15,17 6-3 16,4-6-32-16,15-12-10 16,15-11 0-16,11-8 0 15,10-5 0-15,3-12 0 16,10 5-5-16,-6-15-10 15,12 16-8-15,-26-19-5 16,23 20-6-16,-24-9-8 16,7 10-1-16,-3 1 4 15</inkml:trace>
  <inkml:trace contextRef="#ctx0" brushRef="#br0" timeOffset="56423.227">19336 5752 71 0,'0'-17'36'15,"7"3"1"-15,-6 1-1 16,-1 13-18-16,0 0-9 16,0 24-4-16,-9 6 2 15,-9 20-4-15,-10 13 2 16,3 12-3-16,-3 6 1 0,5 1-3 15,13 8-10-15,5-20-25 16,23-4-4-16,14-26-1 16,21-12 0-16</inkml:trace>
  <inkml:trace contextRef="#ctx0" brushRef="#br0" timeOffset="57153.2689">20383 5970 89 0,'-6'-21'38'0,"6"21"-1"16,-30-20 2-16,13 30-28 16,-19-3-4-16,3 12-1 15,-4 8-2-15,0 9 0 16,-1 3-1-16,8 3-1 15,3 0 0-15,8-3 1 16,12-7-1-16,12-10 0 16,13-11-1-16,12-11 0 15,13-12 1-15,9-9 0 0,6-11-2 16,1-2 0-16,-4-7 0 15,-6 1 0-15,-6 1 0 16,-15 6 0-16,-10 8 0 16,-17 11 0-16,-1 14 0 15,-24 13 0-15,0 13 0 16,-4 8 0-16,-1 11 0 15,6 0 0-15,14 3 0 16,11-6-4-16,25-1-7 16,2-26-11-16,40 6-11 15,-3-23-8-15,26-2 2 16,-4-17-3-16</inkml:trace>
  <inkml:trace contextRef="#ctx0" brushRef="#br0" timeOffset="57370.2813">21165 5950 132 0,'-28'-3'42'15,"-16"-2"-2"-15,8 21-8 16,-8-2-29-16,1 10 0 16,5 5 0-16,6 6-3 15,4-1 0-15,10 2 0 16,16-2 0-16,16-9 0 15,15-2 0-15,14-18-12 16,28 10-14-16,-11-21-13 16,19 5-2-16,-12-14 0 15,12 2-1-15</inkml:trace>
  <inkml:trace contextRef="#ctx0" brushRef="#br0" timeOffset="57993.317">21502 6019 118 0,'-13'0'39'0,"-8"-1"1"16,5 14-1-16,-5 4-35 15,7 4-1-15,-1 6 0 16,1 5 0-16,2 1-1 16,1 3 0-16,2-1 0 15,0-5-2-15,3-6 0 16,3-6 0-16,3-18 0 15,0 0 0-15,13-7 0 16,-1-13 0-16,4-13 0 0,3-7 0 16,5-7 0-16,-2-3 0 15,0-2 0-15,1 4 0 16,-1 4 0-16,-2 7 0 15,3 8 0-15,0 7 0 16,0 8 0-16,2 8 0 16,4 4 0-16,1 6 0 15,1 0 0-15,5 6 0 16,-3 1 0-16,-3 2 0 15,-3 2 0-15,-5 4 0 16,-5 1 0-16,-9 1 0 16,-12 3 0-16,-3 1 0 15,-9 1 0-15,1 3 0 16,-3-3 0-16,1-3 0 0,6-1 0 15,6-2 0-15,10-3 0 16,3-4 0-16,12-4 0 16,5-7 0-16,4-4 0 15,0-3 0-15,0-11 0 16,-2-3 0-16,-2-9 0 15,-4-6 0-15,-4-5 0 16,-3-2 0-16,-8-1 0 16,-3 0 0-16,-5 6 0 15,-5 1 0-15,-2 14-3 16,-8 2-7-16,17 19-7 15,-31-9-8-15,33 20-5 16,-2-11-7-16,5 13-2 16,13-10-1-16,23 3 2 15</inkml:trace>
  <inkml:trace contextRef="#ctx0" brushRef="#br0" timeOffset="58347.3373">22496 5834 94 0,'-27'-20'39'0,"2"17"1"16,-10-8-1-16,5 11-8 15,-8-3-28-15,6 6 0 16,0 4 0-16,4 7 0 16,6 3-3-16,13 5 0 15,7-2 0-15,7 1 0 16,13-4 0-16,8 0 0 0,11-5 0 15,4 0 0 1,0-1 0-16,-6-1 0 0,1 4 0 16,-10 2 0-16,-8 5 0 15,-9 2 0-15,-13 5 0 16,-9-2 0-16,-6 3 0 15,-5-2 0-15,1-2 0 16,2-5 0-16,4-4 0 16,5-12-3-16,25 6-16 15,-5-29-6-15,33 11-6 16,-6-22-10-16,24 0 0 15,-6-14-1-15,21-3 3 16</inkml:trace>
  <inkml:trace contextRef="#ctx0" brushRef="#br0" timeOffset="58647.3544">23010 5733 129 0,'0'0'42'15,"-21"-16"-2"-15,9 22 1 16,-13-4-38-16,6 11-3 16,0 0 0-16,5 5 0 15,6 4 0-15,10 0 0 16,5-1 0-16,11 2 0 15,0-2 0-15,2-2 0 16,1 2 0-16,-1 1 0 16,-5 0 0-16,-10 3 0 15,-5 5 0-15,-10 2 0 16,-6 4 0-16,-10 1 0 15,-3 0 0-15,0-4 0 16,2 0 0-16,-2-14 0 0,16 7-12 16,-2-29-11-1,33 13-5-15,-6-30-5 0,34 8-11 16,1-14 1-16,22 3 3 15</inkml:trace>
  <inkml:trace contextRef="#ctx0" brushRef="#br0" timeOffset="58783.3622">23401 6147 137 0,'-20'3'42'0,"-3"-14"-6"16,7-6-9-16,16 17-53 16,-19-30-15-16,24 15-3 15,-10 2 1-15,5 13-2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2:05:50.61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2038 1182 86 0,'7'-10'36'15,"-7"10"0"1,0 0 0-16,-12 8-32 0,8 8-1 15,-2 3-1-15,4 8 1 16,0 5-1-16,1 6-1 16,1 7 0-16,3 8 0 15,-1 6 1-15,3 3-2 16,0-1 1-16,-2 1-1 15,-2-8 1-15,3-3 0 16,-4-16 0-16,-3-6 0 16,2-15 0-16,1-14 0 15,0 0-1-15,-3-24 1 16,6-11-1-16,-2-14 1 15,8-11-1-15,0-14 1 0,2-15-2 16,-1 41 2-16,-2-3 0 16,5 1-1-16,0 1 0 15,3 0-1-15,0 0 1 16,1 4 0-16,-17 45 0 15,41-79-1-15,-41 79 1 16,38-63 2-16,-38 63 0 16,0 0 0-16,39-57-1 15,-19 54 1-15,-22 16-1 16,-12 22 0-16,-19 11 0 15,-1 4-2-15,-13-3-2 16,8-6-4-16,17-11-30 16,13-17-3-16,19-2 0 15,13-11 0-15</inkml:trace>
  <inkml:trace contextRef="#ctx0" brushRef="#br0" timeOffset="368.0209">2944 1037 106 0,'0'0'39'16,"48"-37"2"-16,-48 37-7 15,-21 12-31-15,-3 10 0 16,-17 21 0-16,-4 14-1 16,-13 14-1-16,5 10 1 0,-1 3-3 15,17 4 2-15,25-23 0 16,13-9-1-16,9-15 1 15,13-13-1-15,7-14 1 16,5-17-1-16,1-13 1 16,0-13 1-16,-3-6-3 15,-8-7 1-15,-5-7-4 16,-11-4 0-16,-3 6-5 15,-17 0-29-15,11 11-2 16,-9 3 0-16,9 10-1 16</inkml:trace>
  <inkml:trace contextRef="#ctx0" brushRef="#br0" timeOffset="797.0454">3495 999 98 0,'0'0'38'15,"61"-40"3"-15,-61 40 0 16,0 0-36-16,39-43-1 16,-39 43 0-16,0 0-1 15,0 0-1-15,0 0 1 16,-65 7-2-16,65-7 0 15,-5 21-1-15,-7 17 0 16,10 5-1-16,21 8 1 16,15-2 0-16,18 3 0 15,3-1-1-15,-2 1 1 16,-30-14 0-16,-11 7 0 0,-17-3 0 15,-11-2 1-15,-15-3-1 16,-5-6 0-16,-4-13 0 16,2-15 0-16,4-8 1 15,9-20-1-15,15-24 0 16,10 49 0-16,1-74 1 15,-1 74-3-15,29-89 2 16,-12 38-2-16,-1 2-1 16,3 2-17-16,2 1-18 15,-21 46-4-15,34-81 0 16,-34 81 1-16</inkml:trace>
  <inkml:trace contextRef="#ctx0" brushRef="#br0" timeOffset="1818.104">2104 4219 2 0,'31'-16'21'0,"18"9"2"15,2-12 0-15,13-4-13 16,21 1 3-16,5-15 0 16,26 1 0-16,8-20 0 15,28 3-2-15,4-26 0 16,29 3-2-16,3-19-1 15,17 1-4-15,8-15 0 16,14 2-1-16,1-3-1 16,6 1 0-16,-1 4 0 0,-2 5 0 15,-9 6 0-15,-4 8-1 16,-11 5 1-16,-11 9-1 15,-19-1 0-15,-9 10-1 16,-21-1 1-16,-15 8 0 16,-18 1 0-16,-17 6 0 15,-20 6 0-15,-17 6 0 16,-16 10 0-16,-13 4 0 15,-13 9-1-15,-10 3 0 16,-8 11 0-16,0 0-1 16,-15-7-1-16,2 5-4 15,13 2-28-15,-14 8-1 16,14-8 0-16,-10 1-1 15</inkml:trace>
  <inkml:trace contextRef="#ctx0" brushRef="#br0" timeOffset="2263.1293">6544 2073 95 0,'3'-20'35'16,"12"6"-1"-16,-5-9-5 15,8 9-26-15,-4-1-1 16,4 7 1-16,-5 1 0 0,1 6-1 15,-2 1 0-15,-2 2-1 16,5-1 1-16,4 3 0 16,3 0-1-16,6-5 0 15,8-2 0-15,5-1 1 16,5-3 0-16,1 4-1 15,2-3 0-15,-5 7 1 16,-6 5-1-16,-8 11-1 16,-21 14 1-16,-10 14-1 15,-21 16 1-15,-14 10-1 16,-15 8 0-16,-7 3 1 15,-6 1-2-15,2-10-3 16,15 0-31-16,-4-31-2 16,28-11-2-16,5-25-2 0</inkml:trace>
  <inkml:trace contextRef="#ctx0" brushRef="#br0" timeOffset="2922.1671">4395 2094 80 0,'9'-13'37'16,"-13"3"-2"-16,4 10 1 15,0 0-31-15,-9 10-1 16,0 8 0-16,-2 12-2 16,-6 11 0-16,0 13-1 15,-4 8 1-15,0 6 1 16,-2 1-2-16,4 1 1 0,4-6-1 15,3-11 0-15,0-17 0 16,12-10 2-16,0-26-2 16,0 0-1-16,20-30 1 15,-5-14-1-15,3-14 2 16,1-8-1-16,0-8 1 15,5-9-2-15,1-3 1 16,2 6 2-16,1 9-2 16,-1 11 1-16,2 14-1 15,0 15 0-15,1 18 0 16,1 16 0-16,-6 16-1 15,3 16 0-15,-7 11 0 16,0 16-1-16,-5 6 1 0,0 5-1 16,-4 1 0-16,-3-5 0 15,2 1-9-15,-16-20-25 16,15-1-4-16,-15-29-1 15,5-4-2-15</inkml:trace>
  <inkml:trace contextRef="#ctx0" brushRef="#br0" timeOffset="3065.1753">4397 2431 117 0,'-12'-11'38'0,"26"13"3"16,11-25-12-16,21-1-33 15,29 6-32-15,1-14-2 16,19 5-1-16,-2-7-2 0</inkml:trace>
  <inkml:trace contextRef="#ctx0" brushRef="#br0" timeOffset="4628.2647">9574 1220 72 0,'24'-53'35'16,"-24"53"-1"-16,0 0 2 15,0 0-28-15,0 0-2 16,15-50 0-16,-15 50-1 0,0 0 1 16,-2 20-2-16,3 15-1 15,-1 14-2-15,0 24 0 16,-6 14 1-16,6 17-2 15,-5 13 1-15,3 6-2 16,-5 6 1-16,3 4-1 16,-5-3 0-16,4-11-1 15,8-7-33-15,-3-26-1 16,11-10-2-16,-2-28 2 15</inkml:trace>
  <inkml:trace contextRef="#ctx0" brushRef="#br0" timeOffset="4943.2827">9301 2188 40 0,'10'-11'25'16,"-3"0"1"-16,3 1-2 0,-10 10-30 15,12-20-18-15,-12 20-2 16,13-14 2-16,-13 14-1 15</inkml:trace>
  <inkml:trace contextRef="#ctx0" brushRef="#br0" timeOffset="5439.3111">9436 2140 70 0,'1'-10'34'16,"-4"-9"-1"-16,3 9 1 0,-11-8-29 16,11 18-1-16,-10-23 1 15,10 23-1-15,-12-15 0 16,12 15 0-16,-11-9 0 15,11 9-1-15,-12 0-1 16,12 0 0-16,0 0 0 16,-2 24-1-16,3-3 0 15,5 16 0-15,0 15 0 16,4 14 1-16,0 9-1 15,3 13 2-15,2 5-2 16,1 0 1-16,2-6-1 16,5-10 1-16,0-13-1 0,3-11 0 15,-2-17 0-15,5-12 0 16,-1-16 0-16,0-11 0 15,-2-12 0-15,2-10 1 16,1-14-1-16,2-11 0 16,4-13 0-16,4-9-2 15,5-13 1-15,3-5-1 16,-2 3-2-16,-5 2-7 15,2 19-27-15,-22 2-4 16,1 25 1-16,-23 3-2 16</inkml:trace>
  <inkml:trace contextRef="#ctx0" brushRef="#br0" timeOffset="6543.3742">10486 1369 81 0,'16'-6'35'0,"-16"6"-1"16,7 30 0-16,-8-1-29 15,2 13-2-15,-4 9 2 16,6 12-2-16,-4 2 0 16,2 10-1-16,0-2 1 15,0 3-2-15,4-10 2 16,-1-8-2-16,1-11-1 15,0-8 1-15,2-12 0 0,-2-12-1 16,-5-15 1-16,11-9 0 16,-7-15 1-16,0-12-1 15,3-12 0-15,-3-10 1 16,1-18-2-16,8-8 2 15,-3-9-1-15,9-3 1 16,-1 5-2-16,4 5 2 16,-22 86-2-16,26-76 1 15,-8 12-1-15,14 18 0 16,-9 11 0-16,7 23-1 15,-7 9 1-15,7 15 0 16,-5 2 0-16,6 13 0 16,-6 1 0-16,0 3 0 0,-5 2 0 15,-10 2 0 1,-10 2 0-16,-13 3 0 0,-12 5 0 15,-17 1-1-15,-6-2 1 16,-7-2 0-16,3-8 0 16,5-5-1-16,14-11 0 15,14-12 1-15,19-6 0 16,33-18 1-16,12 0-2 15,14-1 1-15,2 4 0 16,4 3 1-16,-4 9 0 16,-13 12-1-16,-20 13 1 15,-21 9-1-15,-24 11 1 16,-17 11-1-16,-17 0 1 15,-11 1-3-15,7-4-3 16,-8-14-32-16,30-2-2 0,6-19-1 16,27-15-1-16</inkml:trace>
  <inkml:trace contextRef="#ctx0" brushRef="#br0" timeOffset="7038.4025">12450 1611 76 0,'0'0'38'0,"-36"6"-1"16,9 14 0-16,-20 7-22 16,4 5-11-16,-4-1 1 15,5 3-3-15,4-3 2 16,12 0-3-16,13-6 0 15,15-3 0-15,16-7-1 16,16-2 1-16,10-6-1 16,5-1 0-16,0-2 0 15,-3 7 0-15,-9 0 0 0,-12 7 0 16,-18 5 0-16,-13 7 0 15,-18 4 0-15,-10 2 0 16,-4 2 0-16,-2-8-3 16,11-2-4-16,2-20-30 15,27-8-1-15,22-18 0 16,24-6-1-16</inkml:trace>
  <inkml:trace contextRef="#ctx0" brushRef="#br0" timeOffset="7325.419">13014 1735 103 0,'-49'30'41'15,"1"12"-1"1,-16-4 0-16,1 13-34 0,14-5-3 16,12 7 0-16,20-9-2 15,21-6 0-15,24-11 0 16,26-13-1-16,15-10 1 15,10-7 0-15,2-12 0 16,-3-8 0-16,-6-10 0 16,-13-6 0-16,-22-2 0 15,-18-5 0-15,-21 5-2 16,-18-2-1-16,-15 7-2 15,-17 6-1-15,-5 25-14 16,-16 1-19-16,10 23-4 16,-8 7 1-16,18 11-1 15</inkml:trace>
  <inkml:trace contextRef="#ctx0" brushRef="#br0" timeOffset="8248.4717">15052 1257 25 0,'9'-24'33'0,"-1"9"2"16,-5 0 0-16,-3 15-15 15,-1-9-1-15,1 9-1 16,-13 18-6-16,7 5-5 16,-13 14-2-16,4 9-3 15,-7 16 0-15,-2 10-1 0,-3 10 0 16,2 4 0-16,-4 0 0 16,6-7-1-16,-2-13 2 15,12-11-2-15,3-24 2 16,6-17 0-16,4-14-1 15,14-25 1-15,-1-16 0 16,8-14 1-16,-1-12 0 16,6-9 0-16,0-7-1 15,3-6 1-15,-29 89-1 16,31-90 0-16,-31 90 1 15,31-84-3-15,-31 84 2 16,34-68-2-16,-14 16 1 16,18 29-1-16,-7 19 0 15,8 29 0-15,-12 23-1 0,7 26 0 16,-10 14 0-16,3 12-1 15,-13-5 1-15,-2-2-2 16,-1-8-3-16,-7-19-12 16,8-2-20-16,-12-28-2 15,10-9 0-15,-10-27-2 16</inkml:trace>
  <inkml:trace contextRef="#ctx0" brushRef="#br0" timeOffset="8406.4808">15028 1646 108 0,'-19'-14'39'0,"19"14"0"16,26-25-2-16,5 9-37 0,36-1-4 16,5-14-32-16,29-1-1 15,-1-5-1-15,17-1 0 16</inkml:trace>
  <inkml:trace contextRef="#ctx0" brushRef="#br0" timeOffset="8608.4923">16096 1240 108 0,'-23'31'38'0,"-11"6"1"16,6 13-2-16,-4 6-35 16,2 7-1-16,2 4 1 15,3 1-2-15,7-3-1 0,4-4-1 16,9-6-5-1,-2-14-31-15,18-8 0 0,-5-13 0 16,10-9-2-16</inkml:trace>
  <inkml:trace contextRef="#ctx0" brushRef="#br0" timeOffset="8760.501">15817 1552 104 0,'-9'-16'38'15,"1"1"-1"-15,22 12 0 16,16-4-37-16,10-13-11 15,19 3-26-15,3-7 1 16,18-1 0-16,5-6-2 0</inkml:trace>
  <inkml:trace contextRef="#ctx0" brushRef="#br0" timeOffset="9397.5375">16724 1159 98 0,'44'-23'40'0,"-44"34"-1"16,-12 15 0-16,-7 13-33 15,-1 15-3-15,-9 6 0 16,6 12-1-16,3-1-1 16,9-4 0-16,2-7 0 15,8-6-1-15,0-11 1 16,2-7-2-16,4-11 2 15,-1-9-1-15,-4-16 1 0,13-3-1 16,-5-17 1-16,1-11 1 16,1-5-2-16,-1-15 2 15,2-6-2-15,0-18 2 16,-11 75-1-16,15-76 0 15,-15 76 1-15,16-83-2 16,-16 83 1-16,28-75-1 16,-28 75 1-16,34-68-1 15,-34 68 1-15,47-55-1 16,-47 55-1-16,0 0 2 15,70-49-1-15,-70 49-1 16,37-8 2-16,3 24-1 16,-17 10 0-16,-11 9 0 15,-22 5-1-15,-15-3 2 0,-13-6-2 16,-1-1 2-16,0-9-3 15,10 1 2-15,5-6 0 16,14-5-1-16,10-11 1 16,25 7 0-16,11-7-1 15,8-3 1-15,8-1-1 16,8 4 1-16,-3 1 0 15,-4 7 1-15,-9 3-1 16,-12 12 0-16,-18 3 0 16,-16 12 1-16,-15 6-1 15,-20 2 0-15,-8 3 0 16,-8 0-2-16,-2-2-1 15,0-8-4-15,17 2-16 16,3-23-16-16,26-6-2 0,9-12 0 16,34-26-1-16</inkml:trace>
  <inkml:trace contextRef="#ctx0" brushRef="#br0" timeOffset="9601.5491">17744 1305 115 0,'-13'6'42'15,"-3"-6"0"-15,16 0-1 16,0 0-40-16,29-14-1 16,7 6 0-16,8-2-2 15,12 1-4-15,-12-10-23 0,16 15-11 16,-22 0 1-1,-5 11-3-15,-25 6 2 0</inkml:trace>
  <inkml:trace contextRef="#ctx0" brushRef="#br0" timeOffset="9720.5557">17668 1597 116 0,'-43'31'39'15,"28"-4"1"-15,15-15-9 16,25-13-35-16,32-9-27 16,6-12-8-16,25 1 1 15,3-9-3-15</inkml:trace>
  <inkml:trace contextRef="#ctx0" brushRef="#br0" timeOffset="10831.6195">17058 3692 51 0,'0'0'31'0,"18"-18"2"16,0 9-1-16,4-14-13 16,20 5-12-16,12-14-3 15,24-3 1-15,16-14-1 16,26-6 1-16,24-17-2 15,24-2 1-15,17-10-2 16,20-2 2-16,11-6-1 16,13 0 0-16,9 0-2 15,5 0 0-15,6-6 1 16,6 3-2-16,2-3 1 15,-4 4 0-15,-7 1 0 0,-7 6-1 16,-20 8 2-16,-22 9 0 16,-27 16-1-16,-26 5 0 15,-26 10 0-15,-22 6 0 16,-24 6 0-16,-14 5-1 15,-15 3 0-15,-9 1 0 16,-8 6-1-16,-8-1 1 16,-18 13-1-16,11-15 2 15,-11 15-3-15,-14-9 2 16,5 6-1-16,-3 2 0 15,12 1 0-15,-18 0 0 16,18 0-1-16,0 0 0 16,0 0-2-16,0 0-8 0,0 0-24 15,0 0-1-15,0 0 1 16,0 0-2-16</inkml:trace>
  <inkml:trace contextRef="#ctx0" brushRef="#br0" timeOffset="11246.6432">21471 1619 81 0,'0'0'38'16,"-11"5"-2"-16,11-5 2 15,23 10-28-15,9-12-6 16,7-2 0-16,16 3 1 16,3-2-1-16,2 4 0 15,-2-1-1-15,-2 7 0 16,-12 5 0-16,-8 9-1 15,-21 8 1-15,-16 8-2 16,-22 7 1-16,-15 8-1 16,-13 4 1-16,-8 1-2 15,-5-2 0-15,2-3-3 0,4-3-3 16,0-13-33-16,32 2 0 15,3-20-3-15,20 0 0 16</inkml:trace>
  <inkml:trace contextRef="#ctx0" brushRef="#br0" timeOffset="12762.7299">21851 1761 65 0,'4'-12'29'0,"0"2"0"16,-4 10 2-16,2-20-26 16,-2 20-1-16,0 0-1 15,0 0 3-15,0 0-2 0,0 0 1 16,0 0 1-16,4 22-2 15,-6-6 0-15,1 5-2 16,-1 3 2-16,1 5-2 16,-3 6 1-16,0 7-1 15,-4 2 0-15,2 5-1 16,-2 0 0-16,0 5 0 15,-2 2-1-15,2 2 1 16,-2 0-1-16,3-3 0 16,0 0 1-16,5-2 0 15,-1-4 0-15,1-1 0 16,4-6 1-16,-2 2-1 15,7-5 1-15,-7 0-1 16,5-4 0-16,-5 1 1 16,0-1-2-16,0-3 0 0,0-1 0 15,-5-6 0-15,5 1 0 16,0-4 0-16,4-3 0 15,-2 1 1-15,0-4-1 16,1 0 0-16,0-1 0 16,2 1 1-16,-4 2-1 15,2 0 0-15,-3-1 1 16,-3 4-1-16,2 1 0 15,-4-1 0-15,5 2 1 16,-5-2-1-16,4-1 0 16,-2 1 1-16,3-1-1 15,4 0 0-15,-4-2 1 16,9 1-1-16,-8 0 0 15,3-1 0-15,1 1 1 0,-5 1-1 16,2 5 1-16,-6-2-1 16,-3 2 0-16,-5 4 0 15,1-3 1-15,-5 4-1 16,3-2 0-16,-1-7 0 15,9-2-2-15,5-19-1 16,14 18-12-16,-1-31-22 16,13 2-2-16,-4-17 1 15,11 7-2-15</inkml:trace>
  <inkml:trace contextRef="#ctx0" brushRef="#br0" timeOffset="13211.7555">21568 3425 70 0,'-3'-20'34'0,"-1"-4"0"16,2 9 2-16,-5-8-27 16,7 23 0-16,0-21-2 15,0 21 0-15,0 0-3 16,0 0 0-16,11 22-1 15,-4 1-1-15,-2 6 1 0,8 8-1 16,-1 3 0-16,4 3-1 16,1 1 1-16,7-3 0 15,4-8 0-15,7-10-1 16,5-11 1-16,4-11-1 15,5-14 1-15,2-8-1 16,-2-16 0-16,-2-7 1 16,-2-7-2-16,-9-6 1 15,-7-8-2-15,-4-3-1 16,-1 8-1-16,-8-1-2 15,5 21-15-15,-16-8-18 16,11 22-2-16,-13-1 1 16,8 23-2-16</inkml:trace>
  <inkml:trace contextRef="#ctx0" brushRef="#br0" timeOffset="14280.8168">19323 1772 83 0,'0'-10'36'16,"0"10"1"-16,-14 21-1 15,-7 2-34-15,4 14 0 16,-7 5-1-16,-1 14 0 15,-7 4 1-15,-1 8-1 16,-1-3 0-16,1 4 1 16,4-11-1-16,6-7 0 15,3-12 0-15,8-6 1 16,6-17 0-16,6-16-1 15,7-13 1-15,9-17 0 0,3-10 0 16,3-8-1-16,3-10 1 16,9-9 1-16,-4-5-1 15,2-4 0-15,-1 1-1 16,3-2 2-16,-6 4-2 15,1 8 2-15,-5 11-3 16,-4 9 2-16,-2 13-2 16,1 18 1-16,-4 16-1 15,1 16 1-15,-1 15 0 16,5 10-1-16,-3 7 1 15,2 14-2-15,2 5 2 16,-5 1-2-16,-1-4 1 16,0-1-2-16,-1-5-1 15,-5-10-4-15,6 10-13 0,-12-35-21 16,2 4 2-16,-5-29-1 15,-14 17-1-15</inkml:trace>
  <inkml:trace contextRef="#ctx0" brushRef="#br0" timeOffset="14415.8245">19257 2143 97 0,'-31'-10'38'15,"1"-6"1"-15,30 16 0 16,7-16-35-16,33 3-2 16,32-4-3-16,10-11-33 15,35 6-4-15,11-8 1 16,28 4-4-16</inkml:trace>
  <inkml:trace contextRef="#ctx0" brushRef="#br0" timeOffset="14978.8565">22457 2230 83 0,'0'0'36'16,"9"-14"-1"-16,-9 14-1 15,0 0-27-15,14-1-1 16,-14 1 0-16,7 28-1 0,-7 1-1 15,1 15-1-15,-5 9-1 16,2 7 2-16,-1 8-2 16,-6 5-1-16,5 2-1 15,-5-11-6-15,13 3-28 16,-5-19-3-16,14-3 0 15,-5-18-3-15</inkml:trace>
  <inkml:trace contextRef="#ctx0" brushRef="#br0" timeOffset="15452.8838">22489 2159 107 0,'-19'-23'39'0,"19"23"0"15,-4-22-1-15,21 22-36 16,9-7-1-16,13 0-1 16,7 3 1-16,7 3-1 15,0 1 1-15,-3 1 0 16,-6 5 0-16,-8 3 0 15,-17 6-1-15,-14 6 1 16,-19 3 0-16,-14 8 0 16,-14 1 0-16,-3 2-1 15,-3 0 0-15,1-2 0 16,13-5 0-16,8-5-1 0,23-5 1 15,19-9-1-15,22-6 1 16,18-1 0-16,6 0 0 16,7 4 1-16,-3 2 0 15,-6 7 0-15,-13 8 1 16,-22 9 1-16,-25 5-1 15,-25 11 1-15,-21 1-1 16,-12 0 0-16,-9 0 0 16,-1-6-1-16,7-8-2 15,10-8-3-15,28 2-24 16,7-29-12-16,31 0-2 15,7-20 1-15,20-1-4 16</inkml:trace>
  <inkml:trace contextRef="#ctx0" brushRef="#br1" timeOffset="19863.1361">16933 3860 3 0,'-11'7'23'15,"19"5"0"-15,6-5 1 16,13-1-8-16,18 4-3 15,4-10-2-15,24 8-2 16,0-10-1-16,21 5-1 16,2-11 1-16,19 10-2 15,1-9-2-15,15 9 1 16,0-7-1-16,11 6 0 15,2-3 0-15,14 6-1 16,7-4-1-16,10 1 0 0,6-2 0 16,13 1-1-16,4-5 1 15,8 2-1-15,6-2-1 16,2 1 2-16,-5 1-1 15,3 0 0-15,-1 0 1 16,-5 2-1-16,-8 0 1 16,-1-1 0-16,-8-2-1 15,-2 0 1-15,-16-2-1 16,-11 0 0-16,-26 0 0 15,-18-1-3-15,-20 9-9 16,-33-12-22-16,-18 8-1 16,-33-8-1-16,-12 10-1 0</inkml:trace>
  <inkml:trace contextRef="#ctx0" brushRef="#br1" timeOffset="20400.1668">19537 3557 57 0,'25'0'34'16,"12"9"-1"-16,6-6-1 15,26 12-22-15,3-5-2 16,25 9-4-16,11 2-1 16,12 2-1-16,4 1 0 15,4 5 0-15,-11-4 1 16,-11 6-1-16,-15-8 1 0,-18 7 1 15,-28 0-1-15,-24 0 0 16,-31 4-1-16,-25 0 0 16,-34 3 0-16,-21-2-1 15,-18 2-1-15,-4-4 1 16,-2-5-2-16,15-4 1 15,13-1-4-15,15-17-15 16,40 8-19-16,31-14 1 16,10 5-1-16,26-12-1 15</inkml:trace>
  <inkml:trace contextRef="#ctx0" brushRef="#br1" timeOffset="20864.1933">20918 3589 91 0,'-32'-14'36'0,"11"8"0"15,1-6 0 1,20 12-34-16,0 0-1 0,29 6 1 16,11 5-1-16,9 6 0 15,9 6 0-15,8 5 1 16,-3 3 0-16,-2 5-1 15,-13 0 1-15,-16 7 0 16,-26 1-1-16,-29 2 1 16,-25 4-1-16,-24-1 0 15,-18 0 0-15,-8 1-1 16,-3-5 0-16,8-3-1 15,14-1-3-15,23-22-16 16,35 7-19-16,19-15 0 16,33-3-1-16,13-13 0 0</inkml:trace>
  <inkml:trace contextRef="#ctx0" brushRef="#br1" timeOffset="21549.2324">18475 4628 76 0,'13'-27'36'0,"3"13"0"15,-10 3 0-15,7 18-32 16,-15 11-3-16,0 11 1 16,-8 14-1-16,-5 13 1 15,-10 3 2-15,-1 10-3 16,-7 0 2-16,0-1-1 0,0-7 1 15,9-6-2-15,2-15 2 16,6-9-1-16,10-17-1 16,6-14 0-16,17-19 0 15,5-15 2-15,7-15-3 16,9-8 1-16,3-16-1 15,2-8 2-15,3-3-2 16,-1 2 2-16,-3 5-2 16,0 13 0-16,-4 7 1 15,-9 16 0-15,0 14 0 16,-2 20-1-16,-8 22 1 15,-5 16-1-15,-7 20 0 16,-5 11 0-16,-5 12 2 16,-4 9-2-16,-3 4 1 0,-4-2-3 15,1 0 0-15,-3-16-3 16,11 4-12-16,-11-28-21 15,15-7-1-15,-6-23-1 16,7-15 0-16</inkml:trace>
  <inkml:trace contextRef="#ctx0" brushRef="#br1" timeOffset="21722.2424">18499 4959 97 0,'-19'-14'36'0,"19"14"1"15,0 0-2-15,30-14-34 16,13 10 0-16,15-5-2 15,19 3-5-15,0-14-9 16,23 7-22-16,-5-12 1 0,10 8-2 16,-20-8 1-16</inkml:trace>
  <inkml:trace contextRef="#ctx0" brushRef="#br1" timeOffset="21910.2532">19455 4684 75 0,'-11'-11'36'16,"-1"19"-1"-16,-11 1 1 15,8 16-29-15,-10 4-2 16,6 13-1-16,-6 7 0 15,-1 5-2-15,0 4 0 16,4 2-1-16,1-4 0 16,4-5-4-16,12 0-20 15,-5-21-14-15,13-5 0 16,-3-25 0-16,0 0-1 0</inkml:trace>
  <inkml:trace contextRef="#ctx0" brushRef="#br1" timeOffset="22061.2618">19119 4997 91 0,'-16'-5'38'15,"0"-9"-3"-15,16 14 3 16,23-16-36-16,12-1-1 16,18 2-8-16,3-12-30 15,23 3 2-15,5-12-3 16,10 5 1-16</inkml:trace>
  <inkml:trace contextRef="#ctx0" brushRef="#br1" timeOffset="22685.2975">19909 4512 85 0,'-22'-17'38'15,"22"17"-1"-15,-28 8 1 16,26 14-33-16,-13 9 0 16,6 15-1-16,-5 7 0 15,0 15-1-15,-3 3 1 16,3 5-1-16,-4-1 0 15,4-4-1-15,3-10 0 16,0-5-1-16,3-11 1 16,4-14-2-16,2-13 0 15,2-18 0-15,0 0 0 16,18-23-1-16,-5-7-1 0,-1-11 3 15,0-10-3-15,1-11 1 16,-4-9-1-16,-2 0 1 16,-1-2 0-16,-2-1 0 15,1 9 1-15,0 5-1 16,4 9 1-16,5 11 0 15,5 14 0-15,7 10 0 16,3 11 1-16,3 7-1 16,1 1 0-16,0 6 0 15,-5 6 1-15,-8 4-1 16,-11 4 0-16,-14 1 0 15,-14 5 0-15,-8 1 0 16,-8 1 0-16,-2 1 0 16,-1-3 0-16,6-2-1 15,7-3 1-15,14-9 0 0,14-3 0 16,17-5-1-16,10-2 1 15,5-3 1-15,6 1-1 16,-2 4 0-16,-5 3 1 16,-12 5-1-16,-8 9 1 15,-18 7 0-15,-15 6 1 16,-10 7-2-16,-10 4 2 15,-6 0-2-15,2-3 1 16,-1-6-4-16,13-2-5 16,-2-25-17-16,35 5-14 15,-2-17 0-15,34-19-3 16,1-9 2-16</inkml:trace>
  <inkml:trace contextRef="#ctx0" brushRef="#br1" timeOffset="22872.3082">20326 4795 102 0,'0'0'41'16,"-10"-6"0"-16,25 4-2 16,12-12-37-16,7-1-1 15,11 1-3-15,2-2-4 16,8 16-13-16,-20-14-19 15,1 19 0-15,-22-4-2 16,-4 16 2-16</inkml:trace>
  <inkml:trace contextRef="#ctx0" brushRef="#br1" timeOffset="22999.3154">20323 4923 78 0,'-26'26'39'0,"4"-13"-3"16,28 3 3-16,7-9-19 16,19-14-24-16,23 8-24 15,-3-16-10-15,12 4 1 16,-3-13-4-16</inkml:trace>
  <inkml:trace contextRef="#ctx0" brushRef="#br1" timeOffset="23599.3498">20817 4777 80 0,'7'-20'36'0,"4"8"1"16,-7 0-1-16,13 8-30 0,-17 4-2 15,14 16 0-15,-10 5 0 16,1 14-1-16,-5 4 2 16,-4 10-1-16,2 3 0 15,-5 6-2-15,1-5 2 16,-3 1-2-16,3-8 1 15,3-9-2-15,2-6-1 16,1-11 1-16,0-20 0 16,0 0-1-16,15-19 1 15,-8-8-1-15,-3-10-1 16,-1-6 3-16,1-12-4 15,-3-4 2-15,-1 3-1 16,-4 2 1-16,3 5-1 16,-4 7 1-16,6 5 0 15,4 11-1-15,7 5 1 0,8 9 0 16,8 5-1-16,9 2-1 15,13 6-3-15,1-12-13 16,17 21-13-16,-12-16-10 16,5 12 1-16,-12-9-1 15</inkml:trace>
  <inkml:trace contextRef="#ctx0" brushRef="#br1" timeOffset="23939.3691">21189 4837 93 0,'-12'19'39'15,"12"-19"1"-15,3 23-1 16,16-22-34-16,14-2-1 0,10-7 0 16,9-4-1-16,0-4 0 15,2-3-1-15,-5-6 0 16,-8 0-1-16,-9 2 0 15,-10 3 0-15,-17 4 0 16,-5 16-1-16,-26-8 0 16,-5 16-1-16,-11 13 1 15,-5 5 0-15,-5 8-1 16,4 6 1-16,6 3 1 15,9-2 0-15,18-1 0 16,16-8-2-16,26-6 0 16,12-21-10-16,36 9-14 15,-4-29-13-15,21 1-2 16,-2-17-1-16,8 1 0 0</inkml:trace>
  <inkml:trace contextRef="#ctx0" brushRef="#br1" timeOffset="24230.3859">22021 4658 101 0,'-41'-6'38'0,"8"17"2"15,-12-7-1-15,11 14-32 16,2-3-3-16,11 4-2 16,6-1 1-16,11 1-1 15,10-3-1-15,11-2 1 16,4 1-1-16,7 0-1 15,1-4 1-15,-1 2-1 16,-3-1 0-16,-4 5 0 16,-8-1 0-16,-5 2 1 15,-11 5 0-15,-9 3 0 0,-9-1 0 16,-3 0-1-16,-5 4 0 15,-2-8-4-15,7 3-1 16,-3-20-17-16,31 9-10 16,-1-23-8-16,24 1 0 15,3-20 0-15</inkml:trace>
  <inkml:trace contextRef="#ctx0" brushRef="#br1" timeOffset="24605.4073">22372 4708 107 0,'0'0'39'0,"-22"11"2"15,6 12-2-15,-18 2-32 16,11 2-3-16,-1 3-1 0,7 2 0 16,1 0-1-16,12-3 0 15,4 1 0-15,8-6 0 16,7-6 0-16,7-6 0 15,8-8-2-15,2-9 0 16,2-6 0-16,2-8 0 16,-1-6 0-16,-1-8 0 15,-2-3 0-15,-5-1 0 16,-7 2 0-16,-6 4-2 15,-1 6 2-15,-9 8 0 16,-4 17 0-16,0 0-1 16,-12 19 1-16,5 4-1 15,2 8-1-15,5 0 0 0,6 4-3 16,7-11-2-16,20 6-10 15,-5-28-9-15,33 6-8 16,-3-24-5-16,16 0 0 16,-3-21 1-16</inkml:trace>
  <inkml:trace contextRef="#ctx0" brushRef="#br1" timeOffset="24822.4197">23377 4236 118 0,'-5'-27'39'15,"5"27"0"-15,-37 17 0 16,13 24-34-16,-9 11-1 15,0 12-2-15,-4 11 0 16,10 9-1-16,2-1-1 0,11-1 0 16,5-3-1-16,8-11-4 15,12 0-10-15,-8-29-12 16,18-1-13-16,-9-24 1 15,13-9-2-15,-8-22 0 16</inkml:trace>
  <inkml:trace contextRef="#ctx0" brushRef="#br1" timeOffset="25156.4388">23651 4137 100 0,'-1'12'34'0,"1"-12"-1"15,-8 16-2-15,8-16-29 16,0 0 1-16,0 0 1 16,11 16 1-16,-11-16 1 15,7 22-1-15,-7-2 1 16,2 14-1-16,-10 9 0 15,-1 16-2-15,-5 9 1 16,-4 14-2-16,-6 1 0 16,0 3-1-16,-1-3 1 15,-1-8-3-15,5-4 0 16,3-21-6-16,15 0-7 15,-8-35-9-15,25 5-10 16,-14-20-7-16,25-20-2 0,-13-10 1 16</inkml:trace>
  <inkml:trace contextRef="#ctx0" brushRef="#br1" timeOffset="25320.4482">23425 4663 119 0,'-22'-8'40'0,"22"8"1"15,-13 5-3-15,27-13-34 16,7 10-3-16,10-1-2 15,7 5-2-15,2-14-10 16,15 22-11-16,-12-18-15 16,13 11-1-16,-4-10 0 15,6 9 0-15</inkml:trace>
  <inkml:trace contextRef="#ctx0" brushRef="#br1" timeOffset="26175.4971">24001 4685 124 0,'-39'15'41'0,"-21"-4"0"16,6 21-5-16,-5-9-31 15,5 7-1-15,1 3-2 16,9 1 0-16,12 3-2 16,10-4 0-16,14-3 0 15,16-7 0-15,11-8 0 16,13-9 0-16,9-8 0 15,5-11 0-15,1-7 0 16,3-7 0-16,-6-6 0 16,-6 1 0-16,-8 0 0 15,-10 5 0-15,-12 4-2 0,-7 8 2 16,-1 15 0-16,-16 0 0 15,1 14 0-15,2 5 0 16,5 2-1-16,2 5 1 16,6-1-1-16,8-2 0 15,7-5-2-15,5-9 0 16,13-2-2-16,-2-14-1 15,7-1-1-15,-4-12 1 16,6-1 0-16,-3-4 1 16,-4 3 4-16,-7 5 0 15,-7-2 3-15,-8 11 2 16,-11 8 1-16,0 0 0 15,-25 20 1-15,6 1-2 16,-5 2 0-16,1 3-1 0,0 2-1 16,4-3 0-16,8-4 0 15,4-5-2-15,7-16 1 16,11 8 0-16,5-15 0 15,6-7 0-15,3-6-1 16,-1-7 1-16,5-4-1 16,-2-1 0-16,-5 3 1 15,-5 7-1-15,-5 1 0 16,-12 21 0-16,0 0 1 15,0 0 1-15,-7 26-2 16,-2 1 0-16,2 4 0 16,-2 3 0-16,8-3 0 15,9-2 0-15,9-7 0 16,14-13 0-16,8-10 0 0,12-12 0 15,7-9-4-15,7-14-1 16,8-7-4-16,-8-20-4 16,8 11-9-16,-21-26-5 15,9 18-5-15,-25-10 19 16,-2 14 9-16,-18 13 3 15,-11 10 4-15,-5 33 7 16,-25-5 8-16,10 45 8 16,-24-3 4-16,13 27-16 15,-9 0-8-15,7 8-2 16,0-1-1-16,5-4-5 15,15 4-9-15,-15-28-14 16,21 5-8-16,-16-22-6 0,10-7-1 16,-13-19-2-1</inkml:trace>
  <inkml:trace contextRef="#ctx0" brushRef="#br1" timeOffset="26341.5066">24644 4738 130 0,'56'-2'44'0,"0"-12"-3"16,20 13-1-16,-3-1-40 15,-2-8-10-15,14 15-6 16,-32-21-5-16,15 23-8 16,-27-21-10-16,3 11-5 15,-15-3-3-15,-12-1 5 16</inkml:trace>
  <inkml:trace contextRef="#ctx0" brushRef="#br1" timeOffset="34678.9835">2966 5188 80 0,'-2'-23'36'0,"2"23"-1"16,-5-10-4-16,5 10-26 15,-1 27-1-15,1 6-1 16,-3 10-1-16,3 15 0 16,-4 15 1-16,2 12-1 0,-4 8 1 15,-1 7-2-15,3-1 2 16,-3-5-1-16,2-7 0 15,-1-12 0-15,2-18-2 16,0-12 1-16,4-20 0 16,0-25 0-16,5-15-1 15,3-20 1-15,-1-13 0 16,2-16 0-16,0-12-2 15,-1-15 0-15,2-7 0 16,-1-5 0-16,-2 2 0 16,2 2 1-16,2 5-2 15,5 10 1-15,6 13 2 16,6 11-1-16,11 17 0 15,6 13 0-15,5 14 0 0,2 9 0 16,-1 10 0-16,0 11 1 16,-13 9-1-16,-9 7 0 15,-15 11 0-15,-17 6 1 16,-18 4-1-16,-14 0 0 15,-12 0 0-15,-4-3 0 16,2-10 0-16,4-6 0 16,11-11-1-16,16-10 1 15,18-11 0-15,25 8 0 16,11-8 0-16,15 1-1 15,1 4 1-15,-1 7 1 16,-3 6-1-16,-11 11 1 16,-18 8 2-16,-19 10-2 15,-20 7 2-15,-18 8-1 16,-11 2 0-16,-9-2-1 0,1-8 1 15,7-12-3-15,14-8-8 16,8-31-27-16,40-10-2 16,15-29 1-16,26-10-4 15</inkml:trace>
  <inkml:trace contextRef="#ctx0" brushRef="#br1" timeOffset="34879.9949">4120 5016 93 0,'1'22'36'0,"-22"21"0"15,-9 29 0-15,-10 13-35 16,-3 18 1-16,-1 9 0 16,0 7 1-16,6 1-2 0,9-9 0 15,10-16-2-15,6-23-6 16,22-9-26-16,-5-33-3 15,14-14 0-15,-7-31 0 16</inkml:trace>
  <inkml:trace contextRef="#ctx0" brushRef="#br1" timeOffset="35040.0041">3848 5682 88 0,'-20'-47'38'15,"-11"5"-1"-15,8 14 1 16,-5 2-21-16,14 13-14 16,14 13 0-16,14-17 0 15,20 5-2-15,20-3-3 16,18 1-5-16,1-16-29 15,33 6-3-15,0-12 1 0,12 4-3 16</inkml:trace>
  <inkml:trace contextRef="#ctx0" brushRef="#br1" timeOffset="35495.0302">4922 5045 100 0,'-29'22'40'15,"9"18"0"-15,-12 2-1 16,-3 14-36-16,6 10 0 16,1 14 0-16,-1 8 0 0,1 3 0 15,3 1 0-15,4-7-2 16,4-10 1-16,6-14 0 15,9-15 0-15,7-21-1 16,6-21-1-16,9-25 0 16,3-21-1-16,6-17 0 15,-4-14 0-15,4-13 1 16,-2-14-2-16,3-5 2 15,-2 6-1-15,-3 9 0 16,0 15 2-16,-1 13-1 16,0 17 0-16,3 22 1 15,1 23-1-15,2 23 1 16,-5 18-1-16,1 14 0 15,-5 12 0-15,1 12 1 0,-5 8 0 16,-6 0-1-16,-3 6-2 16,-5-16-7-16,4 11-6 15,-18-31-10-15,11 3-14 16,-12-30 0-16,5-6-3 15,-14-22 3-15</inkml:trace>
  <inkml:trace contextRef="#ctx0" brushRef="#br1" timeOffset="35623.0375">4943 5680 113 0,'-6'-38'38'0,"1"-9"2"15,20 15-2-15,11-4-35 16,11-1-12-16,18 26-9 16,-4-9-16-16,13 22-6 15,-5 1-1-15,11 24-2 16</inkml:trace>
  <inkml:trace contextRef="#ctx0" brushRef="#br1" timeOffset="37246.1303">2158 7501 85 0,'-3'-15'31'0,"3"15"-6"16,0 0-1-16,0 0-15 15,0-15-5-15,0 15 0 16,0 0-1-16,10 12 1 16,-10-12-1-16,4 27 0 15,-4-10 0-15,5 7 1 16,-5 1-1-16,0 5-1 15,0 0 0-15,1 2 0 16,-1 0-1-16,4 1 0 16,-2 2 0-16,3 2-2 15,-2-1 2-15,2 5-2 16,-1-2 1-16,1 1 0 0,-5 3 0 15,3 0-1-15,-1-2 1 16,-2-2 1-16,0 2-1 16,0-2 1-16,0-1-1 15,0-3 1-15,3-3-1 16,-2-3 1-16,4-2 0 15,-1 0-1-15,0-3 0 16,1-2 1-16,-2 0-1 16,-1 1 1-16,1 0-1 15,-3-1 0-15,0 1 1 16,-3-2-1-16,3-2 0 15,0 1 1-15,0-2 0 16,0 0-1-16,0-2 1 16,3-1-1-16,-1 1 1 0,2-1-2 15,-2 2 2-15,1 3-1 16,1-2 0-16,-4 2 0 15,2 2 0-15,-4 2 1 16,2 1-1-16,-5 2 0 16,3-2 0-16,-3 0 0 15,3-2 0-15,-2-1 1 16,3-5-1-16,-1 2 0 15,3-1 0-15,-1-2 0 16,2 1 0-16,0 3 0 16,2 2 0-16,-4-2 0 15,0 8 1-15,-1-4-1 16,-2 2 0-16,1 1 0 15,-2-1 0-15,-1-3 0 0,0 2 0 16,1-5 0-16,-1-2 0 16,2 0-1-16,2-2 1 15,-1-4 0-15,2 1 0 16,2 1 0-16,0-1 0 15,0 3 0-15,3 2 0 16,-5 2 0-16,4 2 1 16,-4 1-1-16,2 0 0 15,-2-2 1-15,-2-3-1 16,2-6 0-16,0-12-1 15,0 0-2-15,0 0-9 16,-6-23-22-16,10-1-4 16,-6-19 1-16,6-4-1 15</inkml:trace>
  <inkml:trace contextRef="#ctx0" brushRef="#br1" timeOffset="37711.1569">2042 8712 40 0,'-4'-16'31'0,"2"-1"0"16,6 2 2-16,-4-11-11 16,9 15-9-16,-6-14-3 15,8 14 0-15,-8-5-3 16,10 10-1-16,-13 6-1 15,19-2-2-15,-10 13 1 16,1 12-2-16,0 8 1 16,-4 12-2-16,5 6 2 15,-2 11-1-15,0-2 0 16,2-2 0-16,0-9 0 15,6-11-1-15,5-18 1 16,10-18 0-16,3-22-1 16,13-24 0-16,1-15 0 15,8-8-1-15,-4-8 0 16,-4-2 0-16,-4 2-3 0,-13-2-7 15,2 23-20-15,-26-1-8 16,0 22-1-16,-17 1-1 16,6 18 0-16</inkml:trace>
  <inkml:trace contextRef="#ctx0" brushRef="#br1" timeOffset="38214.1856">1230 8011 89 0,'10'-1'36'16,"-10"1"0"-16,14 7 1 16,-11 5-33-16,1 9 0 15,-2 10-1-15,3 14 1 16,-5 9-2-16,0 12 0 15,0 6-2-15,-1 1 2 16,1 8-1-16,2-5-2 16,4 0-4-16,-11-19-29 15,18-4-2-15,-7-18 0 16,10-9-3-16</inkml:trace>
  <inkml:trace contextRef="#ctx0" brushRef="#br1" timeOffset="38716.2144">1259 7979 100 0,'0'0'37'0,"-5"-21"1"15,5 21-2-15,19-19-33 16,-2 11-1-16,5-5 1 16,6 6 0-16,4 2-1 15,7 3 0-15,-1-2-1 16,6 5 0-16,-5 4-1 15,-2 4 1-15,-8 9-1 16,-6 3-1-16,-12 8 1 0,-16 12 0 16,-10 4 0-16,-10 3 1 15,-9 4-1-15,-1-4 0 16,1-11 0-16,7-3 0 15,11-12 0-15,16-22 0 16,0 0 0-16,33-12 0 16,3-8 1-16,8 2-1 15,3 4 0-15,-3 5 1 16,-7 10 0-16,-13 13 0 15,-16 15 0-15,-16 12 0 16,-17 10 0-16,-15 4 0 16,-7 4 0-16,-11 5 0 15,2-7-1-15,-1-7-1 16,12-8-5-16,1-21-15 0,21 1-17 15,3-21-1-15,20-1-2 16,3-26-2-16</inkml:trace>
  <inkml:trace contextRef="#ctx0" brushRef="#br1" timeOffset="40242.3016">2253 9629 67 0,'0'0'24'0,"-12"3"-1"15,12-3-1-15,-10 3-11 16,10-3-2-16,0 0-1 15,0 0-1-15,-14 5-1 16,14-5-2-16,0 0-1 0,11-7 0 16,1-3-1-16,4 2-1 15,9-2 1-15,5-4-1 16,7-1 0-16,9-1 0 15,5-3 0-15,7-3 0 16,3-3 0-16,5-4 1 16,5-8-1-16,6-2 0 15,5-11 0-15,8-5 1 16,11-5-1-16,4-2 1 15,8-3 0-15,6 2-1 16,5 0 0-16,5 1 0 16,0 3-1-16,3 8 1 15,-9-5-2-15,10 4 1 16,-1-4 0-16,0-2 0 0,3-4-1 15,-2-2 1-15,-4 0 0 16,-2 0 0-16,-4 2 1 16,-2 2-1-16,-8 6 0 15,-8 6 0-15,-9 4 1 16,-2 5-1-16,-6 2 1 15,-4 3 0-15,-6 3-1 16,-5 2 0-16,-2 2 0 16,1-2 1-16,-5 3-1 15,-4 1 0-15,-7 3 1 16,0-1-1-16,-8-1 0 15,-6 4 0-15,-3 2 0 16,-10 3 1-16,-6 1-1 16,-5 2 0-16,-8 4 1 15,-10 8-1-15,16-10 0 0,-16 10 1 16,8-14-1-16,-8 14 0 15,14-14 0-15,-14 14 0 16,23-18 0-16,-14 11 0 16,5-1 0-16,-3 3 0 15,0 1 0-15,-11 4-1 16,0 0-4-16,0 0-15 15,0 0-17-15,-16 9 1 16,16-9-1-16,-20 9-2 16</inkml:trace>
  <inkml:trace contextRef="#ctx0" brushRef="#br1" timeOffset="40813.3344">4637 8032 79 0,'-11'0'36'15,"11"0"0"-15,0 0 0 16,8-12-31-16,23 5-2 16,15 0 0-16,12-1-1 15,17-10 1-15,13 5 0 16,7-5-1-16,13 6 1 15,-4-1-2-15,0 12 1 16,-10 5-1-16,-9 8 0 0,-20 15 0 16,-17 11-1-16,-26 10 1 15,-23 17-1-15,-29 9 0 16,-24 3 0-16,-15 5-1 15,-12 0 2-15,-2-1 0 16,-6-11-6-16,21-1-29 16,-1-24-3-16,25-9 0 15,13-21-2-15</inkml:trace>
  <inkml:trace contextRef="#ctx0" brushRef="#br1" timeOffset="41564.3773">5711 8519 82 0,'-4'-11'37'16,"4"11"0"-16,-18 2-1 15,7 13-32-15,-7 8 0 16,-2 15-1-16,-1 8 0 16,-1 10-2-16,-2 8 2 15,2 4-2-15,-3 3 1 16,7-2-1-16,3-9 0 15,6-10-1-15,-1-16 1 16,11-10 1-16,-1-24 0 0,18-4 0 16,-4-25-1-16,9-11 1 15,1-15 0-15,2-8 0 16,0-9-1-16,3-8 0 15,0-3-1-15,-1-2 1 16,-4 6-1-16,1 9 1 16,-3 8-2-16,1 15 2 15,0 13 0-15,0 22 0 16,-3 19 0-16,-3 19 0 15,0 17 0-15,-4 11 0 16,-1 14 1-16,-4 6-2 16,1 6 1-16,-5 0-1 15,3-2 0-15,-4-7-5 16,9 4-6-16,-12-28-11 0,13 4-18 15,-15-28 0-15,8-1-1 16,-6-22 1-16</inkml:trace>
  <inkml:trace contextRef="#ctx0" brushRef="#br1" timeOffset="41737.3872">5671 8795 106 0,'-26'-23'40'16,"26"23"1"-16,-10-20-2 15,32 11-34-15,13-6-3 16,17 2 0-16,14 0-4 15,7-5-4-15,20 15-30 16,-12-9-3-16,0 20-1 16,-11-1-2-16</inkml:trace>
  <inkml:trace contextRef="#ctx0" brushRef="#br2" timeOffset="47390.7106">2188 7603 37 0,'0'0'28'16,"-14"3"3"-16,14-3-3 15,0 0-9-15,0-19-6 16,0 19-3-16,9-19-3 15,-9 19-3-15,10-17-1 0,-10 17-1 16,5-11 0-16,-5 11-1 16,0 0 0-16,0 0-1 15,0 0 1-15,13-3 0 16,-13 3-1-16,17 0 2 15,-4-3-1-15,6-1 1 16,4-1-1-16,5 1 1 16,1-2 0-16,5 0-1 15,2-2 0-15,1 6 0 16,4-2 0-16,-3 3-1 15,3-1 1-15,2 0-1 16,-1-3 1-16,6 2 0 16,-1-5 0-16,2 2 0 15,-1-2 0-15,3-2 0 0,-4 4 0 16,1 1 0-16,-4 1 0 15,-3 4 0-15,0 0-1 16,2 2 1-16,2-1-1 16,1 1 0-16,2-3 1 15,0 0-1-15,1-3 0 16,3 1 0-16,-3 1 1 15,-4 2-1-15,-1 2 0 16,-4 0 0-16,-2 4 0 16,1 0 0-16,-3 1 0 15,1 1 0-15,5-4 0 16,0 1 0-16,5-3 0 15,3-3 0-15,3-4 1 16,-1 1-1-16,2-3 0 16,0 1 0-16,-3 2 0 0,-4-3 0 15,-4 5 0-15,-2 1 0 16,-5 2 0-16,-1 2 0 15,-1-1 0-15,3 3 0 16,1-3 0-16,5-1 0 16,4-2 0-16,4-4 0 15,-1 1 1-15,3-1-1 16,0-1 0-16,-6 3 0 15,1 0 0-15,-5-1 0 16,-2 3 0-16,-3 1 0 16,-3 0 0-16,3 0 0 15,-1-1 0-15,2 0 0 16,-1-4 0-16,5 0 1 15,-1 2-1-15,-1-4 0 0,2 1 0 16,-2 3 0-16,-3 0 0 16,-4 5 0-16,-2 0 0 15,-5 3 0-15,-2-2 0 16,-2 0 0-16,1 2 0 15,0-4 0-15,0-1 0 16,4-3 0-16,-1-2 1 16,0 1-2-16,-1-1 1 15,-1 0 0-15,1 2 0 16,-3 2 0-16,-2 1 0 15,-5 2 0-15,0 1 0 16,3 1 0-16,-3 1 0 16,2-2 0-16,0-2 0 0,4-2 0 15,2-1 0-15,2-4 0 16,1 0 1-16,4-3-1 15,-2 2 0-15,-1 0 0 16,-1 0 0-16,-2 4 0 16,-6 2 0-16,2 1 0 15,-3 2 0-15,-3 0 0 16,0 3 0-16,-4-2 0 15,1 1 0-15,1-1 0 16,-2-1 0-16,5 0 0 16,2-2 0-16,0 0 1 15,2 0-1-15,0 0 0 16,-3 1 0-16,3-2-1 15,-4 3 1-15,-4 0 0 0,-12-2 0 16,17 6-1-16,-17-6 0 16,0 0-1-16,9 10-3 15,-9-10-24-15,0 0-9 16,0 0 2-16,0 0-3 15</inkml:trace>
  <inkml:trace contextRef="#ctx0" brushRef="#br2" timeOffset="48367.7662">3568 7182 69 0,'7'-16'35'16,"-9"4"-3"-16,2 12 3 15,-2-17-22-15,2 17-4 16,-3-14-3-16,3 14 0 15,0 0-3-15,-5-12 0 16,5 12-1-16,0 0 0 16,0 0-1-16,0 0 1 0,1 14 0 15,15-3-1-15,10-4 0 16,13 3 1-16,16-5 0 15,15 2-1-15,9-6 1 16,7 3-1-16,3 4 0 16,-3-3 0-16,-10 8-1 15,-10 3 1-15,-16 8-1 16,-19 3 0-16,-19 7 0 15,-23 4 0-15,-18 6 1 16,-18 2-1-16,-21 1 0 16,-16 4 0-16,-6-6 0 15,-4-1 0-15,3-7 0 16,7-5 0-16,18-9-1 15,16-11-4-15,39-1-22 16,8-22-10-16,38-1-2 16,17-14 0-16,27-3-1 0</inkml:trace>
  <inkml:trace contextRef="#ctx0" brushRef="#br2" timeOffset="48720.7866">4616 7064 99 0,'-24'-6'36'0,"24"6"2"0,-7-9-2 16,30 5-32-16,9 0 0 15,15 5-2-15,0 2 1 16,8 5-1-16,-3 3-1 16,-4 10 1-16,-11 5 0 15,-16 4-1-15,-22 7 0 16,-17 4 1-16,-25 3-1 15,-19 5 0-15,-13 0 0 16,-11-1-1-16,-3-1 0 16,0-5-1-16,10 0-3 15,10-15-7-15,28 5-25 16,9-18-3-16,30-1 0 15,2-13-1-15</inkml:trace>
  <inkml:trace contextRef="#ctx0" brushRef="#br2" timeOffset="49839.8506">5137 6627 53 0,'3'-18'35'15,"-6"-1"-1"-15,3 19-1 16,-7-29-6-16,7 29-17 16,-6-11-2-16,6 11-2 15,-8 16-2-15,4 12 0 16,-1 4-1-16,0 12-1 15,-4 9-1-15,6 7 1 16,-8 3-1-16,5 3 0 16,2-6-1-16,-2-6 1 0,3-9-1 15,-1-9 0-15,5-13 0 16,3-13 0-16,-4-10 0 15,12-19 0-15,-2-9 1 16,-1-10 0-16,0-13-1 16,4-8 1-16,0-9 0 15,0-4 0-15,2-4-2 16,3 2 1-16,1 1 0 15,4 5-1-15,6 7 0 16,-1 9 0-16,5 11 0 16,5 9 0-16,-2 12 1 15,4 5-1-15,-1 9 1 0,-3 6 1 16,-6 8-1-16,-2 7 0 15,-8 7 0-15,-12 4 2 16,-8 4-1-16,-12 4 1 16,-10 3-1-16,-6 0 0 15,-10 0 0-15,-1-6 1 16,-2-2-2-16,3-8 0 15,5-3 0-15,13-8 0 16,8-4 0-16,12-6-1 16,23-2 1-16,10-6 0 15,10 3 0-15,2 1 0 16,2 6 0-16,-3 2 0 15,-7 10 0-15,-12 9 1 16,-20 8-1-16,-17 6 0 16,-20 8 0-16,-8 5 1 0,-13-4-1 15,-1-1 0-15,4-5-2 16,4-11-2-16,19 1-13 15,11-29-20-15,36-7-2 16,15-20 0-16,23-4-1 16</inkml:trace>
  <inkml:trace contextRef="#ctx0" brushRef="#br2" timeOffset="50055.863">6018 6413 87 0,'-13'13'37'0,"-8"7"-1"15,5 15 2-15,-9 10-33 0,5 9 0 16,-8 7-2-16,3 7 0 16,1 1-1-16,3 3-2 15,3-5-2-15,0-16-15 16,10 0-19-16,-1-17-2 15,15-11 2-15,-6-23-2 16</inkml:trace>
  <inkml:trace contextRef="#ctx0" brushRef="#br2" timeOffset="50220.8724">5795 6763 107 0,'-14'-10'38'16,"0"-3"0"-16,14 13-2 15,10-7-32-15,13 1-3 16,13 2-6-16,2-8-31 0,21 3-2 15,5-11 0-15,12 2-1 16</inkml:trace>
  <inkml:trace contextRef="#ctx0" brushRef="#br2" timeOffset="50637.8963">6453 6386 94 0,'-29'14'38'15,"6"17"1"-15,-12 0-1 16,10 15-30-16,-8-1-2 15,8 8 0-15,-2-4-2 0,5 3 0 16,1-4-2-16,7-6 0 16,5-8-1-16,2-8-1 15,4-9 0-15,3-17 1 16,11 3-1-16,3-18 1 15,6-9-1-15,0-9 0 16,5-9 1-16,-3-6 0 16,7-8 0-16,-1-1-1 15,-3 3 1-15,-1 3-2 16,0 6 1-16,-2 11 0 15,-2 7 0-15,-1 16-1 16,-1 15 1-16,-3 13 1 16,-3 17 0-16,-3 13 0 15,-4 8-1-15,-3 10 1 16,-1 7-2-16,-4-1 0 0,-1-1-3 15,-3-9-3-15,8 0-10 16,-15-27-15-16,15-3-8 16,-1-31-1-16,0 0 0 15</inkml:trace>
  <inkml:trace contextRef="#ctx0" brushRef="#br2" timeOffset="50815.9065">6499 6632 118 0,'-12'-16'40'16,"12"16"2"-16,11-15-2 15,4 9-36-15,20-3-2 16,16-3-1-16,15-2-3 16,9-7-6-16,23 13-20 0,-15-13-11 15,8 11-4-15,-17-2 2 16,0 7-2-16</inkml:trace>
  <inkml:trace contextRef="#ctx0" brushRef="#br2" timeOffset="50996.9168">7044 6620 85 0,'-28'4'40'0,"28"-4"0"16,-11-3 2-16,31-4-13 16,11-9-26-16,15-2-1 15,6 1-1-15,7-3-3 16,2 13-6-16,-20-9-25 15,8 17-7-15,-24-2 0 0,-3 15-1 16</inkml:trace>
  <inkml:trace contextRef="#ctx0" brushRef="#br2" timeOffset="51145.9252">7050 6776 120 0,'-21'14'39'0,"5"-15"2"16,16 1-7-16,31-5-32 15,4-11-5-15,28 7-25 16,-9-16-11-16,20 9-1 15,-1-9 0-15,15 6-1 16</inkml:trace>
  <inkml:trace contextRef="#ctx0" brushRef="#br2" timeOffset="51775.9612">7978 6354 83 0,'5'-13'37'15,"-5"13"0"-15,0 0-1 16,0 0-29-16,-5 20 0 15,-1 4-1-15,-7 5-1 16,4 10-1-16,-9 3-1 16,6 8 1-16,-7 2-3 15,5 0 2-15,-2 0-2 16,6-6 1-16,-1-7-2 15,4-6 2-15,3-13-1 16,4-12 0-16,0-8 0 16,9-22 0-16,2-12 0 15,2-8 1-15,0-8-1 16,4-10 0-16,5-8 0 15,1-4-1-15,5 4 1 0,0 6-1 16,2 8 1-16,0 9-1 16,-2 10 1-16,6 17-1 15,-8 15 1-15,1 16 0 16,-5 17 1-16,-3 10-2 15,-3 13 0-15,-2 6 0 16,-4 10 0-16,-3 1 0 16,-2-2 0-16,-2-3-2 15,5-8-4-15,-8-14-8 16,14 3-14-16,-16-27-12 15,8-6 0-15,-6-13-2 16,-6-16 2-16</inkml:trace>
  <inkml:trace contextRef="#ctx0" brushRef="#br2" timeOffset="51926.97">8095 6623 115 0,'-14'-9'40'0,"0"-4"1"16,14 13-2-16,14-6-34 16,19-1-3-16,18-2-1 15,15-4-3-15,19 3-5 16,-8-12-25-16,20 7-8 15,-4-8 0-15,2 2 0 16</inkml:trace>
  <inkml:trace contextRef="#ctx0" brushRef="#br2" timeOffset="52106.9803">8991 6318 105 0,'-25'7'38'0,"3"17"1"16,-13 0-1-16,15 12-32 16,-9 6-3-16,3 7 1 15,1 5-2-15,7 4 0 16,3-3-2-16,5-3 1 15,10 5-16-15,-6-18-22 16,16-2-3-16,-4-17 0 16,11-8 0-16</inkml:trace>
  <inkml:trace contextRef="#ctx0" brushRef="#br2" timeOffset="52290.9908">8706 6567 127 0,'-15'-8'40'16,"-2"-9"2"-16,17 17-5 0,21-20-35 15,12 3-2-15,17 2-3 16,8-13-7-16,24 11-26 16,-9-7-6-16,12 5 3 15,-8-7-5-15</inkml:trace>
  <inkml:trace contextRef="#ctx0" brushRef="#br2" timeOffset="52912.0263">9529 6151 107 0,'-16'15'40'0,"-9"0"0"16,7 18-2-16,-10 4-32 16,9 12 1-16,0 6-3 0,1 10 1 15,5 0-3-15,4 3 1 16,7-2-2-16,3-3 1 15,7-9-2-15,0-8-2 16,3-9 1-16,3-14-2 16,1-11-1-16,-5-13 0 15,4-7 0-15,-8-13-1 16,2-9 2-16,-7-9-1 15,-1-7 2-15,-1-12 0 16,-5-5 2-16,0-4-1 16,4-2 2-16,2 2-1 15,3 4 2-15,11 7 0 16,7 3 1-16,13 12-1 0,3 11 1 15,14 11 0-15,1 5 0 16,8 9 0-16,-4 5-1 16,-6 7 0-16,-16 8 0 15,-12 4-1-15,-19 5-1 16,-19 4 1-16,-19 0-1 15,-17 3 1-15,-9 0-1 16,-2 1 0-16,7-6 0 16,5-4-1-16,20-6 1 15,20-1 0-15,22-10 0 16,22 4 0-16,18-6 0 15,11 2-1-15,1 4 2 16,1 1 1-16,-12 11-1 16,-16 4 1-16,-22 8-2 0,-22 6 0 15,-22 5 0 1,-18 2 0-16,-13 3 0 0,-6 0 0 15,-2-2 0-15,5-8-5 16,20 9-12-16,1-24-11 16,35 3-14-16,12-9-1 15,29-4 0-15,13-14 0 16</inkml:trace>
  <inkml:trace contextRef="#ctx0" brushRef="#br2" timeOffset="53047.0341">10026 6917 134 0,'-36'-33'42'0,"16"14"-1"15,-8-11-6-15,0-10-55 0,18 17-20 16,-13-3-2-16,9 11-1 16,-10 1-1-16</inkml:trace>
  <inkml:trace contextRef="#ctx0" brushRef="#br3" timeOffset="365752.9198">19696 11481 87 0,'-12'-14'35'0,"12"14"0"15,0 0 1-15,19-10-33 16,9 8-29-16,2-11-9 16,15 2 0-16,-2-10-3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2:26:38.42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2174 981 66 0,'0'0'37'0,"0"0"-1"15,9-53 3-15,-9 53-27 16,0 0-2-16,-53-16-2 16,53 16-3-16,-93 16 0 15,13 10-2-15,7 15 1 16,-5 6-2-16,12 8 0 0,23-5-1 15,35-7-1-15,41-13 1 16,32-15-1-16,14-3 0 16,4-2 0-16,1-1 0 15,-4 3 0-15,-18 5 0 16,-16 5 0-16,-22 9 0 15,-23 13 0-15,-24 4 1 16,-16 8-1-16,-10-1 1 16,-5-7-2-16,5-7-1 15,7-18-5-15,28-10-29 16,7-30-3-16,32-7-1 15,14-21 0-15</inkml:trace>
  <inkml:trace contextRef="#ctx0" brushRef="#br0" timeOffset="382.0218">2629 1192 96 0,'-10'10'37'0,"1"3"1"16,-5 2 0-16,3 5-35 15,2 3 0-15,4 11 0 16,1-1 0-16,-1 6 1 15,-2 6-1-15,5 2-1 16,2-5 0-16,6-4-1 16,4-13 0-16,11-10 1 15,7-16-1-15,10-14-1 16,9-17 1-16,7-14 1 15,1-10-1-15,1-2 0 16,-56 58 0-16,55-61-1 0,-55 61 2 16,43-59-2-16,-14 16 0 15,-6 15 0-15,-12 19 0 16,-11 9-1-16,-9 35 1 15,-5 0-1-15,-2 12-1 16,5 7 1-16,6-7-1 16,8-11-3-16,23-11-12 15,0-25-19-15,32-12-4 16,-3-17 1-16,17-13-2 15</inkml:trace>
  <inkml:trace contextRef="#ctx0" brushRef="#br0" timeOffset="857.049">3549 854 105 0,'15'-77'42'16,"-15"77"0"-16,4-45 0 16,-4 45-39-16,0 0 0 15,-9 13-1-15,-1 49 2 16,-7 32-3-16,7 23 1 15,0 7-2-15,10 1 2 16,1-13-3-16,8-14 0 16,-1-47 1-16,3-15-1 15,-2-21 1-15,-9-15 0 16,20-18 1-16,-13-14-1 15,0-13 2-15,-3-11-1 16,-4 56 0-16,11-66 0 0,-11 66 1 16,10-73-2-16,-10 73 2 15,16-60-2-15,-16 60 0 16,18-39 0-16,7 10 0 15,7 20 0-15,1 16-2 16,2 14 2-16,0 18-2 16,-6 16 2-16,-15-1-2 15,-18-1 2-15,-11-3 0 16,-14-2-1-16,-13-9 1 15,-3-4-1-15,-5-9 0 16,-1-14 0-16,11-12-3 16,4-15-2-16,28-8-10 15,-4-21-12-15,33 3-12 16,1-10 2-16,21 6-3 0,0-4 2 15</inkml:trace>
  <inkml:trace contextRef="#ctx0" brushRef="#br0" timeOffset="1247.0711">4231 713 105 0,'17'-53'41'16,"-17"53"0"-16,0 0-1 15,0 0-37-15,0 0 0 16,0 0 1-16,-3 35-1 15,-6 41 0-15,-10 24-2 16,4 15 1-16,-5 5-3 16,1 4 2-16,2-14-5 15,3-29-7-15,21-34-28 16,-9-25-3-16,14-12 1 15,-12-10-1-15</inkml:trace>
  <inkml:trace contextRef="#ctx0" brushRef="#br0" timeOffset="2088.1194">4139 1161 126 0,'-30'-52'44'16,"30"52"-1"-16,0 0-6 15,0 0-34-15,-5-45-1 16,5 45-2-16,0 0 0 15,0 0 0-15,69-10 0 16,-69 10 0-16,59 14 0 16,-59-14 0-16,112 12 0 15,-46 1 0-15,-3 3 0 16,-20 11 0-16,-10 9 0 0,-29 9 0 15,-11 5 0-15,-13 0 0 16,-4 4 0-16,8-7 0 16,0-4 0-16,4-5 0 15,4-9 0-15,8-8 0 16,0-21 0-16,14 0 0 15,1-21 0-15,4-8 0 16,3-14 0-16,-3-2 0 16,-3-5 0-16,2-3 0 15,-8 5 0-15,-10 48 0 16,0 0 0-16,14-77 0 15,-1 58 0-15,-4 1 0 16,16 11 0-16,3 3 0 0,17 7 0 16,0-2 0-1,23 0 0-15,-68-1 0 0,74 0 0 16,-74 0 0-16,78-5 0 15,-78 5 0-15,78-5 0 16,-78 5 0-16,61-9 0 16,-61 9 0-16,0 0 0 15,45-6 0-15,-45 6 0 16,-18 21 0-16,-11 1 0 15,-27 8 0-15,3 4 0 16,-5 6 0-16,13 5 0 16,13-4 0-16,16-3 0 15,15-7 0-15,15-8 0 16,11-5 0-16,16-12 0 15,5-11 0-15,4-8 0 16,1-11 0-16,-1-6 0 0,-7-7 0 16,-4-5 0-16,-39 42 0 15,36-43 0-15,-36 43 0 16,0 0 0-16,31-63 0 15,-24 48 0-15,-7-4 0 16,0 19 0-16,-9 0 0 16,4 23 0-16,-14 4 0 15,14 15 0-15,-3 0 0 16,10-2 0-16,13-10 0 15,15-13-10-15,21-6-5 16,-3-16-2-16,23-2-4 16,-15-18-7-16,22-1-6 15,-16-8-3-15,6-2 0 0,-68 36 5 16</inkml:trace>
  <inkml:trace contextRef="#ctx0" brushRef="#br0" timeOffset="2299.1315">5843 1175 130 0,'27'-45'42'0,"-13"32"-2"15,-40 5 1-15,3 20-39 16,-23 7-2-16,4 14 0 15,-13 4 0-15,9 11 0 16,2-1 0-16,23-4 0 16,16-6 0-16,13-12 0 15,20-7 0-15,14-16 0 16,16-8 0-16,5-18-8 15,20-7-9-15,-83 31-12 16,80-56-11-16,-80 56-1 0,90-66-1 16,-90 66 1-16</inkml:trace>
  <inkml:trace contextRef="#ctx0" brushRef="#br0" timeOffset="2487.1423">6301 943 129 0,'48'-67'44'0,"-48"67"-2"16,0 0-2-16,23-51-40 15,-23 51 0-15,-5 20 0 16,-12 23 0-16,-15 25 0 15,2 24 0-15,-11 5 0 16,11 0 0-16,7-12 0 16,12-20-7-16,27-34-15 15,-16-31-13-15,13 8-6 16,-13-26 0-16,6-10-1 0</inkml:trace>
  <inkml:trace contextRef="#ctx0" brushRef="#br0" timeOffset="2817.1611">6111 1116 131 0,'0'0'45'0,"0"0"-1"16,-18-49-9-16,18 49-35 16,0 0 0-16,0 0 0 15,49-44 0-15,-49 44 0 16,51-9 0-16,-51 9 0 15,67 3 0-15,-67-3 0 16,82-1 0-16,-82 1 0 16,83 3 0-16,-83-3 0 15,74 11 0-15,-11 12 0 0,-31 6 0 16,-13 12 0-16,-24 9 0 15,-6 6 0-15,-12 1 0 16,1-3 0-16,7-15 0 16,-5-13-9-16,18-9-6 15,-9-22-4-15,31-7-7 16,-16-24-10-16,-4 36-4 15,25-45 0-15,-25 45 4 16</inkml:trace>
  <inkml:trace contextRef="#ctx0" brushRef="#br0" timeOffset="2945.1683">6674 921 119 0,'0'0'41'0,"0"-62"-1"16,0 62-2-16,14-46-48 16,-14 46-21-16,0 0-9 15,0 0 0-15,0 0-1 16</inkml:trace>
  <inkml:trace contextRef="#ctx0" brushRef="#br0" timeOffset="3768.2155">6854 830 92 0,'57'38'42'0,"-57"-38"3"15,26 53-2-15,-15 2-13 16,-23 2-27-16,-7 11-3 16,-15-2 0-16,14 1 0 15,-2-7 0-15,13-8 0 0,2-14 0 16,6-11 0-16,7-13 0 15,8-16 0-15,5-14 0 16,8-14 0-16,-27 30 0 16,0 0 0-16,55-70 0 15,-55 70 0-15,43-60 0 16,-43 60 0-16,43-58 0 15,-43 58 0-15,37-45 0 16,-37 45 0-16,23-37 0 16,3 37 0-16,-16 8 0 15,9 21 0-15,-13 15 0 16,5 9 0-16,9-2 0 15,11-7-3-15,16-12-11 16,-7-19-3-16,27 0-5 0,-15-22-5 16,23-3-11-16,-18-7-2 15,7-11 1-15,-13-4 6 16,-8 4 18-16,-43 30 27 15,0 0 8-15,46-53 5 16,-46 53 13-16,0 0 2 16,11-46 3-16,-11 46-1 15,0 0-14-15,-30-34-28 16,-17 29 0-16,8 19 0 15,-17-4 0-15,9 14 0 16,1 5 0-16,17 6 0 16,5-4 0-16,24-4 0 15,8-11 0-15,10-6 0 16,7-6 0-16,4-9 0 15,10-10 0-15,-2-5 0 0,-37 20 0 16,45-32 0-16,-45 32 0 16,47-37 0-16,-47 37 0 15,56-37 0-15,-56 37 0 16,32-22 0-16,8 17 0 15,-11 17 0-15,-10 22 0 16,-11 21 0-16,-14 20 0 16,-11 24 0-16,-17 11 0 15,-5 4 0-15,-2-9 0 16,0-8 0-16,-4-13 0 15,-1-7 0-15,-3-18 0 16,-2-6 0-16,-4-16 0 16,-5-18-4-16,8-5-7 15,-12-26-2-15,23-2-4 0,-9-42-5 16,29 3-5-16,-10-32-4 15,31 2-10-15,9-5 2 16,22 2 5-16</inkml:trace>
  <inkml:trace contextRef="#ctx0" brushRef="#br0" timeOffset="4503.2576">8793 795 77 0,'0'0'40'0,"9"-56"1"15,-9 56 0-15,0 0-17 16,0 0-21-16,0 0-1 16,0 0 1-16,0 0 1 15,0 0-2-15,0 0 0 16,7 38-1-16,-9 50 1 15,-5 4-1-15,9 12 1 16,-3 1-2-16,8 4 1 0,1-18-1 16,13-19 1-16,10-50 0 15,2-19 0-15,5-20 0 16,-2-20 1-16,-36 37-1 15,37-54 1-15,-37 54-2 16,31-80 0-16,-17 34 0 16,4-1 0-16,-6-4 0 15,3 0 0-15,-3 4 0 16,4-1-2-16,-16 48-2 15,23-86-7-15,-23 86-5 16,32-61-10-16,-32 61-10 16,0 0-5-16,49-53-2 15,-49 53 3-15</inkml:trace>
  <inkml:trace contextRef="#ctx0" brushRef="#br0" timeOffset="4868.2783">9510 1247 105 0,'0'0'40'0,"26"13"0"16,-12-15 0-16,12-18-37 16,-26 20 0-16,0 0 0 15,54-30 0-15,-54 30-1 16,0 0 0-16,68-44-1 15,-68 44 1-15,0 0-1 16,60-62 1-16,-60 62-2 16,26-46 0-16,-26 46 1 15,0 0 0-15,7-52 0 0,-7 52 0 16,0 0-1-16,-85-10 1 15,28 28 2-15,-9 16-3 16,5 10 0-16,7 8 0 16,26 8 0-16,24-11 0 15,39-14 0-15,34-18-3 16,24-13 0-16,18-6-6 15,3-21-10-15,24 1-13 16,-77 7-9-16,5 0 0 16,-5-2-2-16</inkml:trace>
  <inkml:trace contextRef="#ctx0" brushRef="#br0" timeOffset="5104.292">10462 1064 118 0,'0'0'42'0,"0"0"1"16,0 0-1-16,0 0-37 15,-68-23-2-15,10 39-1 16,-19 9-2-16,6 16 0 15,14 3 0-15,17 7 0 16,15-3 0-16,40-4 0 16,32-26 0-16,23-12 0 15,24-13-2-15,-42-7-3 16,7-1-9-16,0-8-8 15,12-2-10-15,-8-8-11 16,0-4 2-16,-1-6-1 16</inkml:trace>
  <inkml:trace contextRef="#ctx0" brushRef="#br0" timeOffset="5274.3017">11007 771 127 0,'26'-74'41'16,"-26"74"2"-16,0 0-11 16,-10-47-29-16,10 47 0 15,0 0-2-15,-43 43 0 16,8 35 0-16,3 26-3 15,7 15 1-15,7 1-7 16,3-19-14-16,21-15-18 16,-4-30-2-16,11-33 1 15,-13-23-2-15</inkml:trace>
  <inkml:trace contextRef="#ctx0" brushRef="#br0" timeOffset="6357.3636">10775 1101 113 0,'0'0'42'15,"0"0"1"-15,0 0-1 16,-21-50-35-16,21 50-5 16,0 0 1-16,0 0 0 15,65-35-3-15,-65 35 0 16,62-2 0-16,-62 2 0 15,74 2 0-15,-74-2 0 16,83-6 0-16,-83 6 0 16,79-8 0-16,-79 8 0 15,62-5 0-15,-62 5 0 16,0 0 0-16,58 24 0 15,-74 6 0-15,-14 11 0 0,-11 3 0 16,9 10 0-16,-2-2 0 16,16 2 0-16,10-10 0 15,25-13 0-15,8-12 0 16,10-14 0-16,5-12 0 15,3-12 0-15,-3-14 0 16,-40 33 0-16,35-47 0 16,-35 47 0-16,34-56 0 15,-34 56 0-15,18-65 0 16,-18 65 0-16,13-59 0 15,-13 59-2-15,1-53 2 16,-1 53 2-16,0 0-2 16,6-50 0-16,-6 50 0 15,0 0 0-15,0 0 0 0,0 0 0 16,0 0 0-16,51-7 0 15,-28 17 0-15,11 25 0 16,0 3 0-16,6 7 0 16,-9-6 0-16,-6 2 0 15,-18 0 0-15,-9-2 0 16,-10-7 0-16,-4-1 0 15,-2-5 0-15,2-7 0 16,2-7 0-16,14-12 0 16,-2-12 0-16,14-10 0 15,8-10 0-15,-20 32 0 16,0 0 0-16,44-68 0 15,-44 68 0-15,36-53 0 16,-36 53 0-16,38-54 0 0,-38 54 0 16,37-50 0-16,-37 50 0 15,40-47-10-15,-40 47-5 16,50-42-4-16,-50 42-2 15,61-39-6-15,-61 39-2 16,71-33-7-16,-71 33 0 16,72-26 16-16,-72 26 28 15,66-16 6-15,-66 16 4 16,62-16 5-16,-62 16 5 15,47-11 10-15,-47 11 2 16,0 0-9-16,0 0-25 16,0 0-1-16,0 0-3 15,0 0-2-15,0 0 0 0,1 46 0 16,-1-46 0-16,0 0 0 15,-33 48 0-15,33-48 0 16,0 0 0-16,0 47 0 16,0-47 0-16,0 0 0 15,0 0 0-15,78 66 0 16,-49-37 0-16,5 2 0 15,-20-1 0-15,-7 6 0 16,-28 2 0-16,-8 6 0 16,-12-2 0-16,7-1 0 15,7-5 0-15,6-12-7 16,28-6-7-16,-7-18-3 15,45 2-5-15,-15-19-5 16,37 8-2-16,-14-12-8 0,19 5-2 16,-4 0 5-16</inkml:trace>
  <inkml:trace contextRef="#ctx0" brushRef="#br0" timeOffset="6531.3736">12680 1392 130 0,'-14'6'45'0,"-18"-8"-2"16,9 4-6-16,-5-8-37 15,8-8-8-15,15 4-8 16,-18-7-5-16,23 17-9 15,-25-9-12-15</inkml:trace>
  <inkml:trace contextRef="#ctx0" brushRef="#br1" timeOffset="12226.6993">2197 1862 51 0,'0'0'32'16,"0"0"1"-16,0 0 0 16,20-2-22-16,-7-4-7 15,7 2 0-15,4-6 0 16,8 7-1-16,-3-3-1 15,3 4 0-15,2 2-1 16,1 1 1-16,4-1-1 16,4 2 1-16,5 1-1 15,9-3 0-15,7-4 0 16,15 1 0-16,4-2 0 0,16-4-1 15,2 3 0 1,2-1 1-16,6 3-2 0,-2-1 2 16,1 5-1-16,-4 2 0 15,3 3 0-15,-4 0 1 16,5 0-1-16,-2 1 1 15,8-4-1-15,3-2 1 16,7 0 0-16,4-3 0 16,1-2 1-16,4 0-1 15,4-2 0-15,5-1 0 16,1-1 0-16,-4 0 0 15,0 2 1-15,-2-1-1 16,-2 1-1-16,3 0 1 16,-1 2-1-16,-1 0 0 0,-4 0 1 15,3 1-1-15,-6 1 1 16,6 1-1-16,-4 0 0 15,1-2 0-15,-1 2-1 16,-2-4 2-16,6 2-2 16,-4 0 1-16,0-3-1 15,-3 3 1-15,-2-3-1 16,-2 3 1-16,-4 2 0 15,-6 1 0-15,-5 1 0 16,-8 1 0-16,-2 0 0 16,-7 3 0-16,-1-2-1 15,-6 0 2-15,4-1-1 16,1-1 0-16,0 0 0 15,2-3 0-15,3 1 1 16,-2-4-1-16,4 0 1 0,-2 3-1 16,-3 0 1-16,0-1 0 15,-7 0-1-15,-3 4 1 16,-7-1-1-16,-6 1 0 15,-4 0 1-15,-6-1-1 16,-4-1 0-16,-4-1 1 16,-2-2-1-16,-2 0 1 15,3-2-1-15,-1 0 1 16,6 0 0-16,-1 3-1 15,3-2 1-15,-2 4-1 16,0-3 0-16,-3 5 1 16,-4 0-1-16,-2 0 0 15,-7 3 0-15,-1 2 0 16,-5-2 0-16,1 3 0 0,0 0 0 15,0 1 0-15,9-1 0 16,3 3 0-16,6-1 0 16,2-1 0-16,0-1 0 15,3-4 0-15,-3 0 0 16,-3-2 1-16,-2-1-1 15,-3-2 1-15,-2-3-1 16,-3 0 0-16,2-1 1 16,2-2-1-16,-2 2 1 15,4 0-1-15,-4 1 0 16,0 3 0-16,-1 1 0 15,-10 0 1-15,-8 2-1 16,-5 2 0-16,-5-1 0 16,-14-1 1-16,0 0-1 0,0 0 0 15,0 0-2-15,0 0-8 16,0 0-26-16,-19-13-3 15,19 13 1-15,-24-3-3 16</inkml:trace>
  <inkml:trace contextRef="#ctx0" brushRef="#br2" timeOffset="17045.975">1418 2535 42 0,'0'0'32'16,"8"-13"3"-16,-8 13 0 16,0 0-18-16,0 13-4 15,-7-1-4-15,11 21-1 0,-8 3-4 16,3 18 0-16,-3 6-2 15,2 17 1-15,-6 7-2 16,-3 8 1-16,3-3-1 16,0-5-2-16,3-2-7 15,-10-22-28-15,14-9 0 16,-3-22 1-16,9-19-3 15</inkml:trace>
  <inkml:trace contextRef="#ctx0" brushRef="#br2" timeOffset="17269.9878">1034 2533 87 0,'-39'-16'39'0,"17"14"-1"15,12-1 1-15,24-1-25 16,18-6-12-16,24-3-1 15,23-9 0-15,17-4 0 16,18-7-1-16,13-1-3 16,6 14-8-16,-9-10-25 15,0 23-2-15,-25 1-1 16,-8 23 0-16</inkml:trace>
  <inkml:trace contextRef="#ctx0" brushRef="#br2" timeOffset="17647.0094">1873 2878 99 0,'-9'30'37'0,"4"-12"1"16,21 0-1-16,15-9-35 15,16-6 0-15,10-8 1 16,15-3-1-16,-1-7 0 15,2-4 0-15,-5-5-1 16,-10-2 0-16,-10-3 0 16,-13 0 0-16,-17-1 0 15,-17 2 0-15,-16 6 0 16,-21 10 0-16,-15 5 0 15,-13 11 0-15,-13 11 1 16,-6 13 0-16,-7 11 0 0,9 6 0 16,7 3-1-16,21 3 1 15,22-3-1-15,27-3-1 16,30-12 0-16,29-9-2 15,31-10-1-15,16-14-4 16,25 11-12-16,-8-29-19 16,16 2-3-16,-12-14 1 15,-5 8-2-15</inkml:trace>
  <inkml:trace contextRef="#ctx0" brushRef="#br2" timeOffset="17848.0209">2949 2793 100 0,'-39'11'39'16,"-16"1"1"-16,9 15 0 0,-7 2-34 15,7 11-1-15,6 1 0 16,12 4-2-16,13-3-1 16,17-8 0-16,25-14-2 15,17-15-1-15,22-16-3 16,13-20-4-16,27-2-25 15,-5-32-6-15,8 0-1 16,-9-16-4-16</inkml:trace>
  <inkml:trace contextRef="#ctx0" brushRef="#br2" timeOffset="18202.0411">3512 2209 99 0,'-29'0'39'16,"5"36"2"-16,-9 7-1 15,10 21-32-15,-6 8-5 0,6 10 1 16,-1 8-1-16,5 4 0 15,-1 4-1-15,3-3 1 16,5-10-2-16,5-9 0 16,9-12 0-16,1-14-1 15,10-15 1-15,3-19 0 16,8-20-1-16,4-19 1 15,5-12 0-15,0-7-1 16,-4-3 1-16,-1-5-1 16,-3 6 2-16,-6 8-4 15,-5 12 2-15,-4 10 0 16,-10 14 0-16,13 9-1 15,-8 12 0-15,-1 9-2 16,6 6-1-16,-2-2-3 0,14 15-9 16,-13-24-17-16,20 11-8 15,-8-23 0-15,12-1 0 16</inkml:trace>
  <inkml:trace contextRef="#ctx0" brushRef="#br2" timeOffset="18585.063">3973 2740 102 0,'0'0'39'0,"0"0"2"16,-14 11-1-16,-14 12-33 16,14 12-3-16,-4 2-1 15,3 9 0-15,-4 1-1 0,5 4 0 16,6-7-2-16,6-4 1 15,5-7-1-15,4-13 0 16,5-12 0-16,6-12 0 16,8-16 0-16,-2-10 0 15,4-8 1-15,1-8-1 16,-6-7 1-16,4 0-1 15,-6 0 0-15,-4 11 1 16,-6 7-1-16,-1 10 1 16,-1 12-1-16,-9 13 0 15,14 9 0-15,-9 14 0 16,3 11 0-16,-1 0-2 15,4 9 1-15,4-4-3 16,5 2-2-16,-5-19-10 0,21 9-20 16,-9-26-5-16,12 1 1 15,-2-25-2-15</inkml:trace>
  <inkml:trace contextRef="#ctx0" brushRef="#br2" timeOffset="18780.0742">4596 2685 116 0,'-14'28'39'0,"-11"1"2"15,7 20-4-15,-4-8-35 16,7 1 0-16,7-1-1 16,6 0-1-16,5-6-2 15,6-12-3-15,14 7-14 16,-13-29-19-16,13 1-1 0,-5-24-1 15,6 0 0-15</inkml:trace>
  <inkml:trace contextRef="#ctx0" brushRef="#br2" timeOffset="18909.0815">4628 2520 79 0,'-17'-74'39'0,"10"22"-2"15,-9-1 3-15,10 33-29 16,-3 9-4-16,9 11-6 16,15 40-26-16,-6-16-12 15,20 14-2-15,4-8 0 16,15 7 0-16</inkml:trace>
  <inkml:trace contextRef="#ctx0" brushRef="#br2" timeOffset="19148.0952">5262 2533 120 0,'-26'0'43'0,"-20"-5"-1"16,5 24-5-16,-9-3-34 15,1 13 1-15,0 6-2 16,3 5 2-16,5 10-4 15,14 1 0-15,12-1 0 16,18-6 0-16,21-4-4 16,8-13-5-16,29 5-12 15,-3-25-18-15,27 4-2 16,-4-22 0-16,13 0-2 15</inkml:trace>
  <inkml:trace contextRef="#ctx0" brushRef="#br2" timeOffset="19539.1174">5830 2676 114 0,'-27'-16'41'0,"2"24"1"16,-22-6-1-16,7 10-36 16,-13 7 0-16,-2 8-2 15,0 3 1-15,8 5-4 16,4 1 0-16,13-3 0 15,11-4 0-15,12-4 0 16,19-6 0-16,13-11 0 16,13-9 0-16,8-10 0 15,3-11 0-15,7-9 0 0,-2-8 0 16,-2 0 0-1,-7-4 0-15,-10 4 0 0,-8 6 0 16,-9 8 0-16,-11 9 0 16,-7 16 0-16,-9 15 0 15,-5 9 0-15,-2 13 0 16,-3 5 0-16,5 0 0 15,0 1 0-15,14 2 0 16,9-15-6-16,15-5-6 16,-2-25-7-16,25 6-8 15,-10-30-13-15,17-1 1 16,-8-23-1-16,11-4 1 15</inkml:trace>
  <inkml:trace contextRef="#ctx0" brushRef="#br2" timeOffset="19727.1283">6288 2403 117 0,'-13'-21'41'0,"6"33"1"16,-24 6-3-16,-7 31-33 15,-1 8-2-15,1 13-1 16,2 2-2-16,9 3 1 16,12-2-2-16,12-12 0 15,17-13-2-15,11-23-4 16,26-9-7-16,-6-36-13 15,24-1-14-15,-14-30 0 16,22-9 1-16,-12-27-3 16</inkml:trace>
  <inkml:trace contextRef="#ctx0" brushRef="#br2" timeOffset="19929.1397">6788 2002 123 0,'0'-21'40'16,"-2"38"3"-16,-20 12-2 16,1 31-36-16,-14 12-2 15,6 8-3-15,-7 17 0 16,4 5 0-16,2-7 0 15,6-1 0-15,6-8 0 16,6-20 0-16,16-13-4 16,0-25-11-16,29-4-14 15,-9-37-12-15,19-1 0 16,1-25-1-16,13 1 0 15</inkml:trace>
  <inkml:trace contextRef="#ctx0" brushRef="#br2" timeOffset="20569.1764">6971 2658 109 0,'0'0'40'0,"-9"14"1"16,-9-5 0-16,17 7-35 0,-14 5-1 16,2 3-1-16,-2 0-1 15,3-2-1-15,3 3 0 16,8-9 0-16,4-6-2 15,8-4 0-15,8-13 0 16,10-7 0-16,4-11 0 16,8-6 0-16,-1-6 0 15,6-6 0-15,5 0 0 16,-6 1 0-16,-7 5 0 15,-4 7 0-15,-9 14 0 16,-8 14 0-16,-12 28 0 16,-12 18 0-16,-16 24 0 15,-11 22 0-15,-12 19 0 16,-7 16 0-16,-5 5 0 15,0-2 0-15,3-13 0 0,7-11 0 16,7-21 0-16,8-22 0 16,13-26 0-16,20-35 0 15,-9-1 0-15,12-32 0 16,11-17 0-16,6-23 0 15,9-13 0-15,4-8 0 16,5 9 0-16,1 10-2 16,2 10-5-16,-6 3-5 15,17 30-7-15,-19-7-6 16,17 33-14-16,-11-9-1 15,12 7-1-15,1-12 1 16</inkml:trace>
  <inkml:trace contextRef="#ctx0" brushRef="#br2" timeOffset="20704.1842">7657 2957 127 0,'-28'61'41'0,"-18"-6"1"16,6 12-4-16,11 1-48 16,-17-23-12-16,18 10-18 15,-4-17-3-15,17-9 0 16,1-17-3-16</inkml:trace>
  <inkml:trace contextRef="#ctx0" brushRef="#br2" timeOffset="21368.2222">8565 2039 91 0,'16'-16'37'15,"-14"-2"1"-15,-2 18 0 16,-5 27-34-16,-1 10-1 15,-3 16-2-15,1 15 2 16,-8 10-1-16,3 13 1 16,-1 7-1-16,-1 0 0 15,3-4-3-15,0-12-2 16,17 2-21-16,-11-29-12 15,18-6-2-15,-8-23 1 16,13-11-3-16</inkml:trace>
  <inkml:trace contextRef="#ctx0" brushRef="#br2" timeOffset="21560.2332">8366 2599 110 0,'-11'1'39'0,"-3"-5"3"15,14 4-1-15,24 12-36 16,8-14-2-16,14-8-1 15,9-3-3-15,15-11-1 16,1-8-3-16,14-5-3 16,-5-21-13-16,13 13-18 15,-12-18-1-15,5 10 0 16,-13-12-1-16</inkml:trace>
  <inkml:trace contextRef="#ctx0" brushRef="#br2" timeOffset="21953.2557">9360 1801 110 0,'-27'44'40'15,"-16"3"2"-15,9 20-4 16,-7 0-34-16,-1 14-1 16,-3 4 0-16,3 9 0 15,2-1 0-15,4-2-1 16,6-6 0-16,8-10 0 15,4-11-1-15,11-16 1 16,6-13-2-16,9-14 0 16,7-12 0-16,10-17 0 15,2-10 0-15,7-8 0 16,-2-6 0-16,2-3 0 15,0 0 0-15,-4 3 0 16,-6 7 0-16,-4 5 0 0,-6 13 0 16,-4 12 0-16,-2 11 0 15,-2 9 0-15,-1 10 0 16,-1 0 0-16,10 4-3 15,1-5 0-15,8 1-2 16,4-15-4-16,16 0-5 16,-9-27-10-16,20 5-16 15,-11-22 1-15,8-2-2 16,-11-13 1-16</inkml:trace>
  <inkml:trace contextRef="#ctx0" brushRef="#br2" timeOffset="22131.2658">9723 2455 106 0,'0'0'41'0,"-21"-15"-1"0,12 35 2 16,-6 6-37-16,-2 17 0 15,1 9-2-15,2 4-1 16,2 2-2-16,6-3 1 16,6-5-3-16,4-16-3 15,14-4-8-15,-7-32-13 16,22 1-15-16,-6-27 1 15,11-2-2-15,-11-24 1 16</inkml:trace>
  <inkml:trace contextRef="#ctx0" brushRef="#br2" timeOffset="22266.2736">9735 2073 102 0,'-23'-16'37'0,"23"16"0"0,3 16-5 16,-3-16-54-16,52 19-15 15,-2-10 0-15,21 8-1 16,-3-9 1-16</inkml:trace>
  <inkml:trace contextRef="#ctx0" brushRef="#br2" timeOffset="22558.2903">10327 2232 103 0,'-24'6'39'16,"0"14"1"-16,-20-9 0 15,7 11-34-15,-6 0-2 16,1 4 0-16,4 0-1 16,12-2-1-16,10 3-1 15,13-10 0-15,20-3 0 16,17-8 0-16,16-2-1 15,8-2 1-15,6-1-1 0,-6 3 0 16,-4 3 1-16,-11 9 1 16,-20 9-2-16,-21 8 2 15,-20 10-3-15,-12-1 3 16,-13 6-3-16,-3-3 0 15,2-4-3-15,-2-9-7 16,20 4-5-16,-4-29-17 16,30 3-8-16,0-10-2 15,25-12 0-15</inkml:trace>
  <inkml:trace contextRef="#ctx0" brushRef="#br2" timeOffset="22957.3131">11255 2416 91 0,'24'-24'38'16,"4"14"1"-16,-14-6 0 0,1 28-32 16,-15 0-3-16,-7 18 1 15,-9 10-2-15,-5 13 1 16,-6 1-2-16,3 7 0 15,1 1-2-15,6-8 0 16,9-5-6-16,3-29-13 16,25-1-20-16,2-27-1 15,20-7 0-15,-2-22-3 16</inkml:trace>
  <inkml:trace contextRef="#ctx0" brushRef="#br2" timeOffset="23115.3221">11313 1912 112 0,'-37'8'40'0,"5"4"-1"16,21 7-4-16,3-4-41 16,19-10-23-16,33 13-10 15,7-11 1-15,16 14-2 16</inkml:trace>
  <inkml:trace contextRef="#ctx0" brushRef="#br2" timeOffset="23456.3416">11857 2196 93 0,'-27'7'38'15,"4"12"1"-15,-13-12-2 16,6 15-29-16,-6-2-3 16,2 5-1-16,1 3-1 0,4 0 0 15,11 0-1-15,7-3 0 16,12-4 0-16,14-3-1 15,13-10 0-15,14-4 0 16,7-1 0-16,4 0 0 16,-3 2 0-16,-4 0-1 15,-8 9 1-15,-11 7 0 16,-17 7-1-16,-14 7 1 15,-14 6 0-15,-6 0-1 16,-12 3 0-16,-3-2-1 16,2-3-4-16,-6-15-7 15,20 11-13-15,-7-30-15 16,30-5 0-16,0 0-2 15,12-25 0-15</inkml:trace>
  <inkml:trace contextRef="#ctx0" brushRef="#br2" timeOffset="24073.3769">13043 2279 94 0,'0'0'39'15,"0"-21"0"-15,0 21-3 16,-9 6-30-16,0 9-2 16,-6 4 1-16,1 16-2 15,-5 6 0-15,-2 5 1 16,2 4-2-16,-1 0 1 15,4-3-1-15,8-6 0 0,1-11-1 16,7-4 2-16,4-14-2 16,7-10 0-16,5-12 0 15,3-8-2-15,0-9 2 16,2-5-1-16,2-8 0 15,0-3 0-15,-1-3 0 16,-2 4-1-16,-1 9 1 16,-5 8 0-16,-3 12 1 15,1 12-1-15,-3 15-1 16,-2 11 1-16,2 12-1 15,2 4 1-15,1 7-1 16,6 0-1-16,6-1-1 16,4-9-3-16,15 2-9 15,-3-31-9-15,23 1-16 0,-4-19-1 16,14-2 1-1,-10-24-1-15</inkml:trace>
  <inkml:trace contextRef="#ctx0" brushRef="#br2" timeOffset="24407.396">13741 2340 104 0,'-45'-20'39'0,"-2"24"3"15,-11-1-2-15,12 18-34 16,-5 8-1-16,7 9 1 16,10 4-3-16,12 6 2 15,12-6-3-15,16 4 1 16,17-11-3-16,15-10 0 15,12-7 0-15,8-11 0 16,3-11 0-16,2-11 0 16,-2-10 0-16,-9-9 0 0,-12-6 0 15,-16 0 0-15,-17-4 0 16,-16 3-2-16,-17 1 1 15,-10 8 0-15,-2 8 0 16,-2 5-2-16,7 4 0 16,9-2-1-16,24 17-3 15,10-30-6-15,34 23-6 16,4-25-9-16,22 9-12 15,3-14 0-15,18 3 0 16,-14-14 3-16</inkml:trace>
  <inkml:trace contextRef="#ctx0" brushRef="#br2" timeOffset="24564.405">14356 1839 106 0,'-12'9'40'0,"-20"11"1"0,4 23-4 16,-9 5-33-16,7 20 0 16,-1 7-2-16,5 13 0 15,6-3-2-15,6-4-2 16,13 0-8-16,-8-26-15 15,17 5-15-15,-8-27 2 16,8-5-4-16,-8-28 0 16</inkml:trace>
  <inkml:trace contextRef="#ctx0" brushRef="#br2" timeOffset="24707.4132">14043 2309 107 0,'-8'-40'41'0,"14"17"2"15,0-4-3-15,21 17-36 0,16 6-13 16,-3-12-28-16,28 9-4 15,-2-8-1-15,18 8-2 16</inkml:trace>
  <inkml:trace contextRef="#ctx0" brushRef="#br2" timeOffset="25503.4587">15298 2243 80 0,'9'-17'39'0,"5"14"0"15,-13-8 1-15,-1 11-27 16,3 16-7-16,-7 3-1 16,-6 7-2-16,1 11 1 15,-5 5-2-15,3 7 2 16,-5 2-2-16,5-2 2 15,1-3-3-15,2-6 2 0,3-9-1 16,4-9-1-16,2-10 0 16,-1-12 0-16,9-8-2 15,0-9 0-15,4-11 1 16,-2-8-1-16,4-9 1 15,0-8-1-15,2-5 0 16,3-3 0-16,1 1 2 16,0 3-1-16,2 12 0 15,1 7 0-15,-1 13 0 16,6 11-1-16,-1 14 1 15,1 9 0-15,0 9-1 16,-2 9 1-16,1 2-1 16,-3 4 1-16,-3 3-1 0,-7 0 1 15,-8 1-1-15,-8 0 1 16,-9-5 0-16,-7-3 0 15,-10-3 0-15,-5-8 0 16,-4-6 1-16,-5-4-1 16,4-5 0-16,-1-3 0 15,3-4 1-15,4 6-1 16,-1 5 0-16,3 14 1 15,-4 16 0-15,-5 9 0 16,0 18 0-16,-4 9 0 16,4 12-1-16,3 2 1 15,9 0-1-15,5-12-3 16,23-6-8-16,0-29-6 15,35 4-8-15,-5-41-13 0,23-6-2 16,-4-26-2-16,20-7 1 16</inkml:trace>
  <inkml:trace contextRef="#ctx0" brushRef="#br2" timeOffset="25895.4811">16081 2130 112 0,'0'0'41'0,"-21"10"0"16,0 28-5-16,-17-4-33 16,-2 14 0-16,-1 5 0 15,-2 6 1-15,5-2-2 0,10 1 2 16,9-9-2-16,11-10 2 15,16-14-4-15,17-13 0 16,10-16 0-16,11-12 0 16,7-16 0-16,1-10 0 15,-4-11 0-15,-5-4 0 16,-5-4 0-16,-17-2 0 15,-14 11 0-15,-10 8 0 16,-18 14-2-16,-9 10 1 16,-8 14-1-16,1 8-1 15,9 10-2-15,8 3-3 16,24 10-6-16,-6-25-7 15,52 34-7-15,-7-33-12 16,28 10 0-16,-4-16 0 16,13 5 1-16</inkml:trace>
  <inkml:trace contextRef="#ctx0" brushRef="#br2" timeOffset="26232.5004">16619 2123 107 0,'-11'-7'40'0,"-21"-10"1"16,9 14-4-16,-7-1-33 15,-1 6-1-15,-2 4-1 16,6 10 0-16,0 2-1 15,4 10 0-15,7 1-1 16,5 2 1-16,11-2-1 16,8 0 0-16,11-6 0 15,9-4 1-15,6-7-1 0,9-5-1 16,-2-2 1-16,-2-5 0 15,-5 2 0-15,-8 0 0 16,-12 8 0-16,-16 8 0 16,-13 5-1-16,-11 1 1 15,-8 7 0-15,-6 1 2 16,-1 1-3-16,0-6 2 15,10-1-4-15,6-15-7 16,25 7-8-16,-3-30-11 16,32 8-10-16,6-20-4 15,21 4 2-15,4-18-2 16</inkml:trace>
  <inkml:trace contextRef="#ctx0" brushRef="#br2" timeOffset="26585.5206">17109 2128 101 0,'-30'-17'40'15,"8"20"0"-15,-17-4-1 16,-2 9-37-16,-2 5 1 16,4 11-1-16,0-4 1 15,5 8-1-15,11-4-1 16,12 5 0-16,9-7 0 15,14-2 0-15,9-8 0 16,12 0-1-16,4-8-1 16,4 2 1-16,-5-4 0 15,-3 2 0-15,-5 1 0 16,-11 3 0-16,-6 7 0 15,-15 1 0-15,-7 6 0 0,-5 1 1 16,-4 1-2-16,1 0 1 16,0-1-1-16,2-3-2 15,11-2-2-15,6-18-6 16,6 20-10-16,-1-32-14 15,22 10-3-15,-4-20-3 16,15 4 2-16</inkml:trace>
  <inkml:trace contextRef="#ctx0" brushRef="#br2" timeOffset="26773.5314">17398 2203 94 0,'24'-12'40'16,"-24"-1"0"-16,-3 26 0 16,-26 9-34-16,7 11-3 15,-10 10-1-15,0 9 0 0,-5 3-1 16,9 2 2-16,8-4-3 15,5-8 1-15,12-8-4 16,2-27-11-16,28 4-17 16,-7-29-9-16,23-5 1 15,-6-24-5-15</inkml:trace>
  <inkml:trace contextRef="#ctx0" brushRef="#br2" timeOffset="26923.5398">17474 1775 93 0,'-29'-16'40'15,"11"13"-1"-15,6 6-4 16,12-3-36-16,19-5-38 16,3-5 1-16,19 3-2 0,-2-11-1 15</inkml:trace>
  <inkml:trace contextRef="#ctx0" brushRef="#br2" timeOffset="27396.567">17806 1520 103 0,'0'0'40'0,"-11"26"1"16,-7 6-1-16,12 15-37 15,-10 7 1-15,4 20 0 16,-7 4-1-16,6 13-1 16,-5-1 1-16,4 1-2 15,0-5 0-15,2-6-1 16,4-10 0-16,-1-10-1 15,6-15 0-15,4-11 1 0,5-18 0 16,-6-16-1-16,20-12 1 16,-5-11 0-16,1-10 0 15,2-7 0-15,4-3 1 16,0-3-1-16,-1 6 0 15,-1 6 0-15,2 9 0 16,-1 8 0-16,1 10 0 16,-1 12 0-16,0 10 0 15,-4 13 0-15,-1 3-1 16,-2 7 1-16,-6 4 0 15,-8 2 0-15,-9-2 0 16,-11 0-1-16,-10-5 1 16,-10-6 2-16,-7-6-2 0,-3-10-1 15,2-3 0 1,3-13-3-16,13-6-4 0,6-23-5 15,31 4-7-15,1-34-8 16,36 8-7-16,7-21-6 16,20-6-1-16,8-10 4 15</inkml:trace>
  <inkml:trace contextRef="#ctx0" brushRef="#br2" timeOffset="27584.5778">18395 1567 108 0,'-38'29'42'0,"6"18"1"16,-18 6-2-16,-2 19-40 15,10 6 1-15,4 12-1 0,1-1 0 16,9 4-1-16,12-6-1 16,6-8-3-16,17-6-5 15,-3-30-12-15,27 6-13 16,-6-30-8-16,15-4 0 15,-11-26-1-15</inkml:trace>
  <inkml:trace contextRef="#ctx0" brushRef="#br2" timeOffset="27916.5967">18269 2256 102 0,'-11'8'42'16,"16"9"1"-16,-5-17-2 15,37-2-38-15,-3-1 0 16,9-1-2-16,3-8 1 0,0-1 0 15,-3-3-1-15,-2-4 0 16,-10-3 0-16,-10-2-1 16,-12 3 1-16,-12 0-1 15,-10 5 1-15,-13 7-1 16,-10 10 0-16,-6 10 1 15,-8 11-1-15,-2 14 0 16,-2 11 0-16,7 8 1 16,14 0-2-16,10 4 0 15,21-6-4-15,8-14-4 16,34 2-8-16,-4-34-6 15,35 9-8-15,-5-37-12 16,16-1-1-16,3-21 1 16</inkml:trace>
  <inkml:trace contextRef="#ctx0" brushRef="#br2" timeOffset="28561.6336">19225 1410 97 0,'-5'13'40'0,"-16"8"-1"15,5 24-1-15,-15 10-36 16,4 11-1-16,4 11 0 15,0 10-3-15,1 4 0 0,-2-8-19 16,16 16-17-16,-2-16-1 16,13 1-1-16,-1-12-1 15</inkml:trace>
  <inkml:trace contextRef="#ctx0" brushRef="#br2" timeOffset="28735.6436">19084 2588 85 0,'-22'1'44'15,"-2"-9"-2"-15,12 4 0 16,0-13-22-16,11 1-27 16,26 16-19-16,-5-19-16 15,16 12 0-15,-6-10-2 16,14 8 1-16</inkml:trace>
  <inkml:trace contextRef="#ctx0" brushRef="#br2" timeOffset="29597.6929">2146 3816 96 0,'-28'2'40'15,"-24"4"1"-15,-4 18-1 16,-20-3-35-16,0 16-1 16,-1 3-2-16,5 11 0 15,13 2-1-15,12 1-1 16,18-2 0-16,20-2-1 15,17-4 1-15,13-6 0 16,11-2 1-16,11-6-2 16,0-3 2-16,-2-3 0 15,-5 1-1-15,-8 0 1 16,-13 0 0-16,-8 6-1 15,-14-1 0-15,-9 0 0 16,-7 1-1-16,-4-6-2 16,6 1-1-16,-1-15-5 0,26-1-25 15,-4-12-6-15,25-22 0 16,5-10 0-16</inkml:trace>
  <inkml:trace contextRef="#ctx0" brushRef="#br2" timeOffset="29890.7097">2421 4129 92 0,'0'0'39'0,"-20"22"2"16,-7 18-1-16,-17 9-30 16,4 9-7-16,-1 2 1 15,12 2-1-15,5 0-1 16,15-5 1-16,16-11-2 0,16-13 1 15,20-20 0-15,13-12-1 16,9-18 0-16,0-12 0 16,-2-11 0-16,-10-12 0 15,-11-1-1-15,-18-3-2 16,-15 6 0-16,-20 1-3 15,-5 14-5-15,-19-6-5 16,17 31-7-16,-17-8-17 16,23 17-3-16,12 1 0 15,0 0 1-15</inkml:trace>
  <inkml:trace contextRef="#ctx0" brushRef="#br2" timeOffset="30529.7462">3577 4285 83 0,'0'-17'41'0,"-2"-6"-2"15,6 11 2-15,-6 0-33 16,2 12-3-16,0 0-1 15,4 17 0-15,-9 7-1 0,-1 9-1 16,-3 3 0-16,2 7 0 16,-3 5-2-16,10-2 1 15,-1-1-1-15,11-8 0 16,5-9 0-16,12-12 0 15,8-12 0-15,10-17 0 16,5-11 0-16,3-14 0 16,4-8 0-16,-4-4 1 15,-6-4-1-15,-7 4 1 16,-8 7-1-16,-10 8 0 15,-7 8 1-15,-8 13-1 16,-7 14 0-16,0 0 0 16,-7 28 0-16,2 2 0 15,0 7 0-15,7 3 0 0,2 0 0 16,5 1 0-16,8-6 0 15,1-11 0-15,9-11 1 16,2-15-1-16,6-10 1 16,-4-13 0-16,0-6-1 15,-5-9 1-15,-2-4-1 16,-2-4-2-16,-4 0 1 15,-5-1-1-15,1 5-3 16,-6-1-4-16,6 13-4 16,-9-9-6-16,12 23-20 15,-11-4-1-15,6 16-1 16,-12 6 1-16</inkml:trace>
  <inkml:trace contextRef="#ctx0" brushRef="#br2" timeOffset="30874.7659">4624 4263 82 0,'17'-2'40'0,"15"3"-2"15,-9-15 2-15,14-1-34 16,-2-9 0-16,6-1-1 15,-2-13-1-15,-2 3 0 16,-8-4-1-16,-6 2 0 16,-14 0-1-16,-4 10 2 15,-19 9-3-15,-8 13 1 16,-12 16-1-16,-10 18 1 0,-3 9-1 15,0 12-1-15,3 11 0 16,8 5 0-16,14-2 0 16,15-4-2-16,25-6-3 15,11-17-6-15,25 2-4 16,2-26-5-16,30 3-19 15,2-23-3-15,24-1-1 16,7-18 1-16</inkml:trace>
  <inkml:trace contextRef="#ctx0" brushRef="#br2" timeOffset="31407.7964">6030 4088 92 0,'29'-25'40'15,"-11"-7"1"-15,1 20-1 16,-16-1-34-16,-3 13 0 16,0 0-2-16,-23 29 0 15,1 0-1-15,1 10-1 16,-4 6-1-16,3 8-1 15,5-1 1-15,4 1-1 16,7-5 1-16,11-10-2 0,10-8 2 16,12-11-1-16,7-13 1 15,8-12-1-15,9-12 0 16,4-12 1-16,-1-8-1 15,1-5 1-15,-6-9 0 16,-4 1 1-16,-6-1-1 16,-7 7 0-16,-9 8 0 15,-5 10 1-15,-9 14-2 16,-9 13 1-16,-5 23-2 15,-6 9 0-15,-2 14-1 16,1 5 0-16,3 7-2 16,9-8-3-16,18 4-4 0,1-26-3 15,29 3-6 1,-7-36-13-16,27-3-9 0,-1-22 0 15,14-6 2-15</inkml:trace>
  <inkml:trace contextRef="#ctx0" brushRef="#br2" timeOffset="31715.814">7124 3908 117 0,'-30'5'41'16,"-17"-4"0"-16,9 17-1 16,2-3-37-16,3 5-1 15,8 1 0-15,14 0 0 16,12 3-1-16,12-5 0 15,9 0 0-15,10 0-1 16,5 2 0-16,0-1-1 16,-2-1 0-16,-4 1 1 0,-6 3-1 15,-7 2-1-15,-10 6 2 16,-10-3-2-16,-8 2 1 15,-8 3 0-15,-7-3 0 16,-3-1-2-16,0-2-2 16,-3-13-3-16,19 1-4 15,-10-27-8-15,34 4-20 16,-4-20-1-16,21-2-1 15,3-11 3-15</inkml:trace>
  <inkml:trace contextRef="#ctx0" brushRef="#br2" timeOffset="32055.8334">7409 4147 98 0,'0'0'39'0,"-11"25"2"16,11-25 0-16,0 0-28 16,34 8-10-16,3-11 0 15,15-8-2-15,6-4 2 16,4-2-2-16,-2-4 1 15,-5-3-1-15,-13-1 1 16,-12-2-1-16,-17-2-1 16,-13 3 0-16,-14 0 1 15,-15 7 0-15,-3 7-1 16,-11 11 1-16,-4 12 0 15,0 13-1-15,-3 13 2 16,10 12-2-16,5 5-2 16,12 3 1-16,15-3-2 0,19-2-5 15,8-20-4-15,36 3-3 16,4-32-6-16,37 5-18 15,9-21-3-15,23-7-2 16,9-13 2-16</inkml:trace>
  <inkml:trace contextRef="#ctx0" brushRef="#br2" timeOffset="32640.867">9474 3944 81 0,'-18'-15'39'15,"-14"-5"0"-15,6 16 1 16,-15-6-24-16,3 20-11 16,-9 1 1-16,-1 12-1 15,1 7-1-15,-4 9-1 16,8 2 0-16,8 3-2 0,7-3 1 15,14-1-2-15,14-6 1 16,15-10-1-16,14-4 0 16,15-15 0-16,10-9 0 15,7-10 2-15,3-8-1 16,2-9 0-16,-1-6-1 15,-9-2 1-15,-7-5 0 16,-10 4 0-16,-8 6 0 16,-9 5-1-16,-7 12-1 15,-15 17 2-15,0 0-1 16,3 21 0-16,-13 16-1 15,-1 5 0-15,7 10-2 16,1-2-4-16,16 6-3 16,4-19-4-16,27 5-6 0,-1-33-12 15,27-1-11-15,4-19 0 16,24-8 1-16</inkml:trace>
  <inkml:trace contextRef="#ctx0" brushRef="#br2" timeOffset="32947.8845">11257 3269 109 0,'-7'23'40'0,"-3"1"0"16,11 26-2-16,-3 1-34 15,-1 12-1-15,-5 10-1 16,2 10-1-16,-9 2 0 15,-3-4-1-15,4 1-2 16,-5-8-2-16,5-3-4 16,-2-24-12-16,14 2-21 15,-5-27 1-15,13-5-2 16,-6-17 1-16</inkml:trace>
  <inkml:trace contextRef="#ctx0" brushRef="#br2" timeOffset="33586.9209">11020 3803 114 0,'-14'-1'41'0,"19"11"1"16,8-14-2-16,15 4-37 16,18-5-1-16,18-3 0 15,10 2 0-15,0-2 0 16,0 5-1-16,-3 3 0 15,-9 9-1-15,-13 6 1 16,-17 10-1-16,-16 6 1 16,-13 5-1-16,-11 3 0 15,-7 5 0-15,-6-3 0 16,-2-3 0-16,1-8 1 15,4-7-2-15,3-8 1 16,15-15 0-16,0 0 0 0,0-23 1 16,11-6-1-16,11-7 0 15,0-10 2-15,5-5-2 16,1-1 0-16,-2-1 0 15,-1 7 0-15,-7 5 0 16,2 9 0-16,-7 9 0 16,-2 7 0-16,3 10 0 15,0 6 0-15,3 6 0 16,4 3 0-16,6 4-2 15,3-4-5-15,13 9-4 16,-7-15-2-16,16 10-5 16,-14-22-9-16,25 10-13 15,-15-19 1-15,9 9 0 16,-15-9 5-16,-13-1 39 0,4 12 3 15,-20-10 6-15,6 25 10 16,-30-8 14-16,1 24 1 16,-22-3 1-16,12 21 0 15,-7 3-36-15,-2 9-1 16,-1 1 0-16,3 5-1 15,10-3-2-15,3-7-1 16,13-8-1-16,7-18-3 16,12-10-5-16,1-27-4 15,21 3-9-15,-17-30-17 16,12-9 0-16,-6-20 0 15,3-1 1-15</inkml:trace>
  <inkml:trace contextRef="#ctx0" brushRef="#br2" timeOffset="33699.9275">12312 3395 108 0,'-12'9'37'15,"13"12"-5"-15,17 1-31 16,3-7-38-16,23 10-1 16,3-11-1-16</inkml:trace>
  <inkml:trace contextRef="#ctx0" brushRef="#br2" timeOffset="33961.9425">12895 3645 115 0,'-32'8'41'0,"-18"-10"1"0,8 17-1 15,-3 0-37 1,-4 8 0-16,2 8-1 0,6 8 0 16,5 5-1-16,18 5-2 15,10-1 0-15,17-4 0 16,19-10 0-16,15-7 0 15,23-11-2-15,9-17-6 16,14-5-4-16,-8-25-3 16,18 4-9-16,-24-28-18 15,10 0 0-15,-18-20-1 16,1 0 3-16</inkml:trace>
  <inkml:trace contextRef="#ctx0" brushRef="#br2" timeOffset="34159.9538">13471 3086 102 0,'-28'10'42'16,"5"34"1"-16,-14 9-1 15,10 24-22-15,-5 4-17 16,3 14 0-16,3 7-3 16,9 2 0-16,4-3 0 15,11-9 0-15,12-8-11 16,1-27-5-16,21 3-12 15,-2-37-15-15,19-8 0 16,-7-26-1-16,10-6 3 16</inkml:trace>
  <inkml:trace contextRef="#ctx0" brushRef="#br2" timeOffset="34410.9682">13561 3617 114 0,'-49'7'42'0,"12"20"1"15,-10-8-1-15,18 17-34 16,5-9-5-16,9 0 0 15,6 1-3-15,11-5 0 16,7-4 0-16,12-4 0 16,4-5 0-16,4-2 0 15,6-3 0-15,3-3 0 16,9-2 0-16,-1-5-3 15,11 7-10-15,-11-19-5 16,22 19-8-16,-14-24-17 16,12 10 1-16,-14-14-1 15,4 6 3-15</inkml:trace>
  <inkml:trace contextRef="#ctx0" brushRef="#br2" timeOffset="34978.0006">14403 3956 127 0,'-18'-4'43'15,"5"2"-2"-15,-4-16-3 16,0-6-45-16,22 14-11 16,-20-20-16-16,15 11-9 15,-12-8-1-15,2 7-1 16</inkml:trace>
  <inkml:trace contextRef="#ctx0" brushRef="#br3" timeOffset="52227.9873">1634 5652 77 0,'-17'6'37'0,"-2"-11"-2"15,8 12 0-15,11-7-29 16,0 0 0-16,2-19 0 15,25 8-3-15,10-3 2 16,17-1-3-16,12-4 1 16,18-1 0-16,12 1-1 15,8 2 0-15,12 3 0 16,-4 4-1-16,-5 2 0 0,-9 8 0 15,-9 2-1-15,-11 4 1 16,-13 3-1-16,-12 0-1 16,-15 4 1-16,-9-1 0 15,-7 2-1-15,-8 7 1 16,-13 4 2-16,-10 9 0 15,-15 10 0-15,-9 17-1 16,-16 14 1-16,-15 19 0 16,-15 16 0-16,-8 4 0 15,2 7-3-15,2-4 3 16,11-7-4-16,9-22-3 15,31-4-14-15,7-39-11 16,32-14-10-16,8-33 0 16,22-13-2-16</inkml:trace>
  <inkml:trace contextRef="#ctx0" brushRef="#br3" timeOffset="52550.0055">3129 6179 114 0,'0'0'42'16,"0"0"0"-16,20-3-2 15,2-8-37-15,25-1-2 16,12-2-1-16,8-4-7 15,20 12-12-15,-12-15-8 16,29 18-11-16,-11-10-2 16,8 11-3-16,-4-7 1 15</inkml:trace>
  <inkml:trace contextRef="#ctx0" brushRef="#br3" timeOffset="52979.0302">4498 5482 80 0,'19'-24'37'0,"-5"-2"1"15,-2 20 1-15,-12 6-33 16,-16 25-1-16,-5 12 1 0,-5 17 0 16,-5 7 0-16,4 12-3 15,8 1 1-15,11 3-1 16,19-14 1-16,26-12-1 15,22-27-1-15,28-17-2 16,24-20-1-16,13-19-2 16,13-5-7-16,-4-32-16 15,3 10-15-15,-25-16 1 16,-10 8-3-16,-32-6 1 15</inkml:trace>
  <inkml:trace contextRef="#ctx0" brushRef="#br3" timeOffset="53113.0378">5069 5580 108 0,'-88'120'42'15,"17"13"0"-15,4-10-2 16,19-7-40-16,36 2-13 16,9-36-19-16,37-12-9 15,11-27 2-15,36-14-3 16</inkml:trace>
  <inkml:trace contextRef="#ctx0" brushRef="#br3" timeOffset="53364.0523">5729 6037 113 0,'-11'0'41'15,"9"-19"1"-15,26 8-4 16,14-15-38-16,15-6-1 16,20 3-2-16,0-9-16 15,16 21-17-15,-13-4-4 16,-1 19 0-16,-24-3-1 15</inkml:trace>
  <inkml:trace contextRef="#ctx0" brushRef="#br3" timeOffset="53528.0614">5838 6256 126 0,'-35'32'41'0,"14"-22"0"16,21-10-11-16,39-2-29 16,16-20-3-16,29-1-5 15,5-18-16-15,31 11-12 16,9-14-4-16,23 8-2 15,-1-5-1-15</inkml:trace>
  <inkml:trace contextRef="#ctx0" brushRef="#br3" timeOffset="54098.0942">7332 5424 94 0,'-23'-4'40'0,"23"4"0"16,34-24-2-16,30 4-37 16,20-5 0-16,16 2 0 15,10 2 0-15,1 9 0 16,-11 10 0-16,-11 11 0 15,-22 12 0-15,-21 15 0 16,-26 7 0-16,-23 12 0 0,-24 4-1 16,-15-1 2-16,-10-2 0 15,-4-10 0-15,9-7 0 16,10-10 0-16,22-12-1 15,15-17 1-15,40 4 0 16,15-10-1-16,20-2-2 16,6 9 3-16,-4 7 1 15,-9 13 0-15,-23 14 1 16,-27 20-1-16,-35 9-1 15,-28 9-2-15,-30 6 0 16,-25 4 0-16,-13-2 0 16,-3-12 0-16,9-6 0 15,13-20 0-15,32-4-11 16,6-26-11-16,41 4-10 0,15-17-11 15,27-26-2-15,10 0-2 16,13-10 3-16</inkml:trace>
  <inkml:trace contextRef="#ctx0" brushRef="#br3" timeOffset="57339.2796">2079 7981 80 0,'-10'6'39'0,"21"-1"-2"16,2-7 2-16,16 4-24 16,9-4-11-16,14-2-2 15,12-2 1-15,17-1 0 16,2 0 0-16,5 1 0 15,-2 2-1-15,-2 1-1 16,-14 7 1-16,-12 6-1 0,-20 11 0 16,-23 17 0-16,-16 17-1 15,-22 17 0-15,-21 18 0 16,-18 17 2-16,-13 13-1 15,-9 11-1-15,-3 8 1 16,5-7 0-16,12-11-4 16,11-26-10-16,36-9-13 15,11-41-9-15,36-15-5 16,16-39-2-16,22-19 0 15</inkml:trace>
  <inkml:trace contextRef="#ctx0" brushRef="#br3" timeOffset="58227.3304">6545 8086 90 0,'0'0'41'0,"14"-17"1"16,17 3-3-16,6-17-28 15,14 8-10-15,10 1-2 16,2-6-9-16,7 23-14 15,-21-4-10-15,-1 16-5 16,-18 0-1-16,-9 14-1 0</inkml:trace>
  <inkml:trace contextRef="#ctx0" brushRef="#br3" timeOffset="58384.3394">6504 8401 102 0,'-10'18'41'0,"22"-2"0"15,22-23-2-15,30-3-38 16,23-6-15-16,5-21-10 15,32 8-11-15,-7-9-3 16,11 1-4-16,-3-1 1 16</inkml:trace>
  <inkml:trace contextRef="#ctx0" brushRef="#br3" timeOffset="59180.3849">8054 7640 111 0,'10'-4'41'0,"13"-14"0"15,29 2-2-15,11-9-39 16,16 0 0-16,10 4 1 15,-1 7-1-15,-8 13 0 16,-10 12 0-16,-16 12 0 16,-13 10 0-16,-25 10 0 15,-21 8 0-15,-19 7 0 16,-18 6-1-16,-10-3 1 15,-3-7 0-15,1-3 0 16,11-9 0-16,11-8 0 16,24-10 0-16,26-14 1 15,21-4-1-15,16-8 1 0,11 5 1 16,5 0-1-1,-6 7 1-15,-13 12 0 0,-25 15-1 16,-26 14 1-16,-26 13-1 16,-29 7 0-16,-21 4 0 15,-9-4 0-15,-1 1-1 16,1-10-3-16,7-18-9 15,28-4-4-15,3-34-9 16,46-6-6-16,-10-12-7 16,33-9-5-16,-4-17 1 15</inkml:trace>
  <inkml:trace contextRef="#ctx0" brushRef="#br3" timeOffset="60058.4352">5850 7668 85 0,'9'-10'36'0,"-9"10"0"16,0 0-5-16,-23 19-22 16,2 12-3-16,-20 14 1 0,-4 13-2 15,-19 13-1-15,0 16 0 16,-9 3-1-16,7 7 0 15,9-8 0-15,14-6 0 16,20-18 0-16,32-15 0 16,34-24-1-16,28-25-1 15,26-27 0-15,27-16-1 16,18-11-1-16,5-13-2 15,3 1-4-15,-18-11-6 16,-1 20-7-16,-40-12-7 16,-1 22-5-16,-46-7-7 15,-14 12-1-15,-27-3 2 16</inkml:trace>
  <inkml:trace contextRef="#ctx0" brushRef="#br3" timeOffset="60225.4447">6093 7801 105 0,'-60'80'39'16,"8"26"1"-16,-4 6-2 15,22 6-36-15,0 6 0 16,8-4-4-16,15-3-9 16,1-24-10-16,22 1-8 15,-2-36-10-15,15-16 0 16,1-19-4-16,8-14 1 15</inkml:trace>
  <inkml:trace contextRef="#ctx0" brushRef="#br1" timeOffset="78623.4968">3606 8077 71 0,'8'-22'37'0,"6"8"-2"15,-8-3 3-15,6 6-26 16,-12 11-6-16,14-2-1 16,-14 2 0-16,6 28-1 15,-11 2 0-15,1 15-1 16,-6 10 0-16,1 15 0 15,-5 5-2-15,-1 11 2 16,-1-1-1-16,1-2-1 16,5-6 0-16,3-15-1 15,10-10-2-15,3-16-2 16,14-4-13-16,-3-27-21 15,11-4-1-15,-9-17 0 16,6 0-1-16</inkml:trace>
  <inkml:trace contextRef="#ctx0" brushRef="#br1" timeOffset="78819.5082">3397 8495 103 0,'-18'1'38'0,"-1"-4"2"15,19 3-1-15,19 0-34 16,12-9-1-16,13-10-2 15,17-4 0-15,12-7 0 16,14-3-4-16,8 11-13 16,-6-10-23-16,3 15-3 15,-16 2 0-15,-4 12-2 16</inkml:trace>
  <inkml:trace contextRef="#ctx0" brushRef="#br1" timeOffset="79390.5407">4654 7961 101 0,'15'3'39'0,"-4"-8"2"0,12 7-2 15,-1-4-34-15,6 4-1 16,2-2 0-16,6 3-1 15,-2-1-1-15,0 1-1 16,3 1 0-16,1-1-1 16,-3 0 0-16,0-3-4 15,2 8-12-15,-13-19-20 16,18 8-6-16,-14-13 0 15,5 0 0-15</inkml:trace>
  <inkml:trace contextRef="#ctx0" brushRef="#br1" timeOffset="89938.1442">12016 6008 89 0,'7'-27'35'0,"-8"-3"1"16,2 8 1-16,-9-2-32 15,8 24-1-15,-19-2-1 16,5 30 0-16,-7 14 0 0,3 15-1 16,-2 10-1-16,4 9 0 15,3 5 0-15,9-8 0 16,15 0-28-16,1-23-9 15,16-11-1-15,0-22 1 16,15-10-3-16</inkml:trace>
  <inkml:trace contextRef="#ctx0" brushRef="#br1" timeOffset="90119.1545">12030 5360 103 0,'-39'-16'36'15,"2"11"1"-15,14 21-10 0,17 8-45 16,11-13-19-16,30 1 1 16,15-9-2-16,21 0 0 15</inkml:trace>
  <inkml:trace contextRef="#ctx0" brushRef="#br1" timeOffset="90382.1696">13329 4915 92 0,'-46'-39'36'16,"-4"13"0"-16,-20 10-1 15,-4 28-33-15,-8 26 2 0,5 33-1 16,-4 36 1-16,3 28 0 15,5 24 1-15,9 13-3 16,17 8 1-16,14-8-2 16,18-10-1-16,12-27-4 15,25-20-30-15,2-37-3 16,17-22-1-16,-3-35-2 15</inkml:trace>
  <inkml:trace contextRef="#ctx0" brushRef="#br1" timeOffset="90525.1777">12624 5973 113 0,'-15'-24'39'16,"7"0"1"-16,26 12-2 0,17 8-38 16,21-14-35-16,29 2-3 15,15-8-1-15,29 1-3 16</inkml:trace>
  <inkml:trace contextRef="#ctx0" brushRef="#br1" timeOffset="91297.2219">15154 4887 32 0,'9'14'30'0,"2"4"0"15,-1 13 1-15,12 20-20 16,-14 8 2-16,15 26-2 15,-15 13 1-15,6 28-4 16,-18 14-1-16,1 23 1 16,-14 16-3-16,-8 15 0 15,-10 13-2-15,-5 10-1 16,-1-1 0-16,1-2-1 15,4-13-1-15,13-18 0 16,11-27-2-16,5-32-7 16,20-24-28-16,3-37 1 15,10-25-1-15,-2-33-1 0</inkml:trace>
  <inkml:trace contextRef="#ctx0" brushRef="#br1" timeOffset="91902.2564">15332 5004 56 0,'19'-22'32'16,"-5"4"-2"-16,-4 7 3 16,-7-1-28-16,-3 12 2 15,0 0 0-15,-17 7-2 16,-4 5 3-16,2 11-3 15,-15 8 1-15,-3 15-4 16,-8 7 3-16,1 14-3 16,-11 9 0-16,8 7 1 15,-2 2-1-15,5-5 0 16,10-10-1-16,9-12 2 0,9-19-2 15,14-17 2-15,2-22-2 16,31-37 0-16,-3-17 1 16,11-14-2-16,6-17 2 15,3-10-3-15,-3-6 1 16,0 5 0-16,-5 9 0 15,-9 17 1-15,-7 20-1 16,-4 24 1-16,-5 31 0 16,1 28 0-16,-5 28 1 15,2 15-2-15,7 15 2 16,6 13-1-16,7 2-1 15,5-9-5-15,22-1-31 16,-7-24-3-16,12-7-1 0,-3-18-1 16</inkml:trace>
  <inkml:trace contextRef="#ctx0" brushRef="#br1" timeOffset="92739.3044">16319 6000 104 0,'14'-13'39'16,"16"2"-1"-16,5-9 0 15,10 2-37-15,20 0-1 16,7-5-4-16,13 12-32 15,-13-2-2-15,0 15 1 0,-20 3-2 16</inkml:trace>
  <inkml:trace contextRef="#ctx0" brushRef="#br1" timeOffset="92898.3134">16288 6343 106 0,'-42'17'39'0,"33"-6"1"15,26-21-3-15,41-9-37 16,34-10-1-16,20-13-32 15,28 4-4-15,6-7-1 16,12 8-1-16</inkml:trace>
  <inkml:trace contextRef="#ctx0" brushRef="#br1" timeOffset="93377.3409">18024 5789 94 0,'-54'-6'38'0,"-3"14"1"16,-10 2-2-16,9 18-31 15,-4 9-1-15,9 14 0 16,5 3 1-16,14 7-2 15,11-1-2-15,21-5 0 16,20-10 0-16,18-16 0 16,17-17-1-16,17-17-1 15,10-20 2-15,6-11-2 16,-6-14 1-16,-9-3 0 15,-9 0 0-15,-15 5-1 16,-14 6 1-16,-15 10 0 16,-18 19-1-16,0 13 0 15,-28 24 0-15,5 14 1 0,4 12-2 16,1 9 1-16,14 8-5 15,1-12-27-15,28 8-8 16,1-20-2-16,22-8-1 16</inkml:trace>
  <inkml:trace contextRef="#ctx0" brushRef="#br1" timeOffset="94181.3869">12023 8999 85 0,'-5'41'37'15,"-6"9"-1"-15,5 21 1 16,0 12-36-16,-2 18 1 15,-1 13-1-15,-2 11 0 0,-2 2-1 16,-6-11-22 0,11-2-15-16,-6-17 3 0,9-16-5 15,-2-28 4-15</inkml:trace>
  <inkml:trace contextRef="#ctx0" brushRef="#br1" timeOffset="94356.3967">11770 9708 102 0,'-26'-3'39'0,"0"2"1"16,17 12-2-16,9-11-35 16,26-3-1-16,22-11-7 15,12-23-31-15,27-7-2 0,8-21-2 16,15-8 0-16</inkml:trace>
  <inkml:trace contextRef="#ctx0" brushRef="#br1" timeOffset="94693.416">12578 8805 93 0,'-37'55'38'0,"0"21"3"16,-8 9-3-16,7 12-33 15,-3 3 0-15,9 11 0 16,2-5-1-16,6-3 0 15,5-13-1-15,10-11 0 16,8-17-1-16,8-15-1 16,10-23 0-16,8-16-1 0,3-16 0 15,6-13 0-15,3-14 1 16,-2-5-1-16,1-5 0 15,-5 2 0-15,-3 10 0 16,-5 10 0-16,-6 14 0 16,-6 14 0-16,-3 16 0 15,-7 14-1-15,3 9-2 16,-3-1-6-16,16 9-29 15,-8-14-1-15,19-2-2 16,1-20-1-16</inkml:trace>
  <inkml:trace contextRef="#ctx0" brushRef="#br1" timeOffset="95057.4368">13201 9611 104 0,'-9'18'39'0,"18"-6"0"16,2-20-2-16,15-5-36 16,10-15 0-16,6-4-1 15,0-10 1-15,-1 1-2 16,-9-6 2-16,-10 6-2 15,-12 3 1-15,-14 10 0 16,-13 9 1-16,-11 13 0 16,-11 12 0-16,-11 16 0 15,0 10 1-15,0 14 1 0,5 7-1 16,9 3 1-16,12 2-1 15,15-4 0-15,19-10-2 16,18-15-2-16,24-4-12 16,7-26-23-16,26-5-3 15,-3-17 0-15,13-1-1 16</inkml:trace>
  <inkml:trace contextRef="#ctx0" brushRef="#br1" timeOffset="95341.4531">13875 9455 101 0,'-34'2'39'16,"11"14"1"-16,-9-1 0 15,8 14-36-15,-8 6 1 16,7 4-1-16,-3 3 0 16,11 1 0-16,2-6-2 0,9-2 0 15,7-16 0-15,12-11-1 16,11-16 0-16,5-14 0 15,9-15 0-15,3-3-1 16,0-6 0-16,2-1-1 16,-3 5 1-16,-7 5-1 15,-8 19 2-15,-5 12-2 16,-7 15 1-16,-5 13-1 15,-3 22-4-15,-13-7-19 16,14 24-15-16,-9-7-1 16,11 11-2-16,-3-13-1 15</inkml:trace>
  <inkml:trace contextRef="#ctx0" brushRef="#br1" timeOffset="95910.4858">15236 8395 63 0,'-4'-19'34'0,"4"19"1"16,0 0-1-16,-5 28-25 15,5 10-1-15,6 31-1 0,-3 19 0 16,6 33-2-16,-6 29 1 16,3 37 0-16,-11 27-3 15,-3 31 2-15,-12 15-4 16,0 13 2-16,-6-4-4 15,-1-9 2-15,3-23-3 16,8-28 0-16,4-38-1 16,6-44-6-16,21-28-29 15,-11-40-3-15,11-25 3 16,-15-34-3-16</inkml:trace>
  <inkml:trace contextRef="#ctx0" brushRef="#br1" timeOffset="96263.5059">14812 10847 78 0,'3'12'35'16,"-3"-12"0"-16,10 29 0 16,-3-11-30-16,9 16-2 15,-3 6 2-15,3 17-2 16,-3 5 2-16,2 10-1 15,0-1 0-15,3-4-1 16,3-9-1-16,11-18 0 0,6-25-1 16,13-25 0-16,8-32 0 15,12-20-1-15,4-19 1 16,4-15-2-16,5 1-13 15,-14-16-23-15,-1 7-2 16,-19-5 0-16,-5 13-2 16</inkml:trace>
  <inkml:trace contextRef="#ctx0" brushRef="#br1" timeOffset="96594.5249">16449 9696 109 0,'0'0'38'0,"31"-20"1"15,14-6-3-15,13 0-35 16,13 2-3-16,0-6-27 16,8 13-9-16,-15 2 1 0,-11 15-2 15</inkml:trace>
  <inkml:trace contextRef="#ctx0" brushRef="#br1" timeOffset="96745.5334">16508 10050 107 0,'-29'29'39'16,"29"-12"2"-16,23-26-3 15,33-17-32-15,18-12-6 16,15-18-29-16,17 10-9 16,-2-3 0-16,4 12-1 15</inkml:trace>
  <inkml:trace contextRef="#ctx0" brushRef="#br1" timeOffset="97078.5526">17875 9683 110 0,'9'-14'38'0,"16"-1"1"15,19 7-2-15,5-5-36 16,17 1-1-16,16 8-15 16,2-8-21-16,8 3-2 15,-4-2 0-15,4 8-2 16</inkml:trace>
  <inkml:trace contextRef="#ctx0" brushRef="#br1" timeOffset="97879.5984">19552 9387 73 0,'-10'-14'40'0,"-18"-5"-3"16,2 7 3-16,-17-16-11 0,3 19-24 15,-11 4 1-15,2 13-1 16,-8 11-1-16,5 16 0 15,-3 13-1-15,9 14 0 16,8 5 0-16,13 5 0 16,17-3-3-16,13-7 0 15,23-15 0-15,13-17 0 16,16-21 0-16,10-17 0 15,6-23 0-15,0-14 0 16,-3-10 0-16,-9-9 0 16,-13-4 0-16,-10 1 0 15,-12 5 0-15,-10 13 0 16,-11 12 0-16,-9 17 0 15,-7 21 0-15,-3 20 0 0,-1 22 0 16,0 15 0-16,4 15 0 16,6 8 0-16,10 9 0 15,-1-19-26-15,24 9-14 16,0-21-2-16,16-6 1 15,3-21-3-15</inkml:trace>
  <inkml:trace contextRef="#ctx0" brushRef="#br1" timeOffset="98030.607">20127 10070 132 0,'0'0'44'16,"-12"-1"-1"-16,-1-11-7 16,9-6-36-16,6 6-23 15,-11-20-18-15,6 7-2 16,-14-6-1-16,-3 3-2 0</inkml:trace>
  <inkml:trace contextRef="#ctx0" brushRef="#br1" timeOffset="104174.9584">3139 13204 65 0,'0'0'39'16,"12"8"-2"-16,-17 7 2 0,1 17-35 15,-5 11 0-15,5 13 0 16,-5 10 0-16,4 10-1 16,-5 6-1-16,5 2 0 15,-5 0-2-15,2-3 0 16,0-8 1-16,2-10-1 15,-1-15 1-15,3-10 0 16,-1-18 0-16,5-20 0 16,-3-17 1-16,12-19 1 15,0-17-1-15,3-16 0 16,4-15 0-16,2-8-1 15,7 3 1-15,1 0-1 16,5 13 0-16,-4 11-1 16,7 17 0-16,0 12-1 15,7 21-1-15,0 8-2 0,13 16-9 16,-5-4-25-16,23 10-2 15,-2-7 0-15,18 5-3 16</inkml:trace>
  <inkml:trace contextRef="#ctx0" brushRef="#br1" timeOffset="104534.9791">3893 13453 81 0,'-20'34'41'0,"9"-12"-1"15,29 0 1-15,17-16-37 16,21-10-1-16,20-12-1 0,11-6 1 16,5-8-2-16,-3-5 0 15,0-3 0-15,-17 1-1 16,-22 0 1-16,-21 8 0 15,-26 1-1-15,-17 9 1 16,-18 8-1-16,-18 10 1 16,-13 13 0-16,-7 14-1 15,-7 16 1-15,11 13 0 16,5 11 0-16,18 6 0 15,20 2 0-15,26-5-1 16,32-9-1-16,26-20-3 16,47-8-11-16,10-36-23 15,46-12-4-15,6-29 1 16,21-10-2-16</inkml:trace>
  <inkml:trace contextRef="#ctx0" brushRef="#br1" timeOffset="104758.9917">5823 12502 95 0,'-79'-27'41'16,"0"35"1"-16,-19 19-1 16,2 36-38-16,-4 23 0 15,12 24-1-15,9 12-2 16,11 12 0-16,24 3 0 15,16 1 0-15,24-8-3 16,13-24-9-16,28-4-27 0,-3-30-2 16,14-12 1-16,-10-31-3 15</inkml:trace>
  <inkml:trace contextRef="#ctx0" brushRef="#br1" timeOffset="104926.0014">5035 13363 100 0,'1'-22'44'16,"18"-2"0"-16,33 12-1 15,14-4-41-15,20-3-2 16,23 8-9-16,-3-14-7 16,18 18-18-16,-18-8-9 15,-4 7-2-15,-21-3-1 16</inkml:trace>
  <inkml:trace contextRef="#ctx0" brushRef="#br1" timeOffset="107214.1323">6666 12505 70 0,'-15'-28'40'15,"-1"0"-2"-15,9 9 2 16,5 7-36-16,2 12 0 16,9 20 0-16,1 23-1 15,-1 13 0-15,2 24 0 16,-4 14-1-16,0 13 0 15,-1 9 0-15,-3-1-2 16,-5-3 1-16,0-8 0 16,2-13 0-16,-3-16-1 15,5-13 1-15,-2-17-2 16,5-13 1-16,1-14 1 15,-6-18-1-15,21-6 0 16,-7-16 0-16,6-12 0 0,4-6 0 16,4-6 0-16,5-2 0 15,4 0 0-15,2 9 0 16,3 4 0-16,-2 9 0 15,-4 10-1-15,0 12 1 16,-6 7 0-16,-7 7 0 16,-7 10 1-16,-9 6-2 15,-9 8 2-15,-12 5-1 16,-10 5 0-16,-17 2 0 15,-6-1 0-15,-9-6 0 16,-3-8-1-16,3-8-1 16,3-16-1-16,16-12-1 15,10-17-1-15,25-3-6 16,7-20-28-16,34 4 0 15,5-11-1-15,20 10 1 0</inkml:trace>
  <inkml:trace contextRef="#ctx0" brushRef="#br1" timeOffset="107563.1523">7513 13189 65 0,'9'8'39'16,"-9"-8"1"-16,0 0 0 15,-30 15-32-15,16-2-1 16,-10 5-1-16,2 6-2 15,-12 7 0-15,2 8 0 16,1 3-1-16,4 5 0 16,7-2 0-16,11-1-1 15,9-11 0-15,14-5-1 0,15-16 0 16,16-18-1-16,7-14 1 15,5-11-1-15,0-10 0 16,-5-8 0-16,-8-2 0 16,-13 2-1-16,-16 6 1 15,-16 7-1-15,-16 14 0 16,-10 10-1-16,-7 9 0 15,0 5-2-15,7 7-4 16,-1-13-14-16,28 4-19 16,0 0-1-16,41-27 0 15,-1-10 0-15</inkml:trace>
  <inkml:trace contextRef="#ctx0" brushRef="#br1" timeOffset="107766.1639">8200 12394 82 0,'-23'27'43'0,"-3"26"-3"15,-15 13 2-15,4 27-37 16,-2 12-3-16,5 11-1 16,2 5 1-16,7 4-2 15,9-5 0-15,5-12-3 16,16-3-19-16,-3-33-18 15,13-16 0-15,-6-27-2 16,10-15 0-16</inkml:trace>
  <inkml:trace contextRef="#ctx0" brushRef="#br1" timeOffset="107924.1729">7916 13114 81 0,'-17'-21'42'0,"-3"2"-1"16,20 19 1-16,0 0-37 15,31-8-2-15,13-2-4 16,13-17-9-16,28 6-28 15,-2-24-2-15,18-4-2 16,-7-15 1-16</inkml:trace>
  <inkml:trace contextRef="#ctx0" brushRef="#br1" timeOffset="108116.1839">8733 12328 92 0,'-38'61'39'16,"-14"21"1"-16,1 38-9 15,-3 0-27-15,9 12-2 16,3-1 0-16,9-1-2 15,11-9-1-15,9-25-4 16,27-12-33-16,-6-29-2 16,12-15 0-16,-2-32-1 15</inkml:trace>
  <inkml:trace contextRef="#ctx0" brushRef="#br1" timeOffset="108998.2343">8330 13082 88 0,'0'0'40'0,"3"20"3"15,16-13-2-15,27 0-37 0,11-7-1 16,14-7-2-16,10-6 1 16,2-4-1-16,2-3 0 15,-14 0-1-15,-9 1 1 16,-14 4-1-16,-17 3 1 15,-19 7 0-15,-12 5 0 16,-21 15 0-16,-9 6 0 16,-10 12 1-16,-9 10 0 15,4 11-2-15,2 9 1 16,7 5 0-16,13-2 0 15,14-1-1-15,16-13 1 16,16-12-1-16,15-20 0 16,11-18 0-16,11-22 0 15,-1-14 0-15,-3-14-1 0,-6-14 0 16,-13-6 0-16,-15-1 0 15,-10 2 0-15,-15 7 1 16,-8 9 0-16,-7 12 0 16,-1 8 0-16,1 14 0 15,7 7 1-15,11 10-1 16,11-3 0-16,13 5 1 15,12 1-1-15,6-2 1 16,8-1 0-16,1 3-1 16,-4-3 1-16,-2 5 0 15,-5 3 0-15,-14 6-1 16,-10 8 1-16,-7 8 0 15,-14 8-1-15,-7 6 0 16,-5 4 1-16,-4 5-2 0,-1-3 1 16,-1-3 0-16,9-6 0 15,2-16-1-15,14-14 1 16,8-17 0-16,12-13 0 15,8-16 0-15,1-10 1 16,4-8 0-16,2-1-1 16,-8 1 1-16,-1 7-1 15,-8 9 1-15,-6 9-1 16,-7 9 1-16,-7 19-1 15,0 0 0-15,0 0 0 16,10 9 0-16,-9 5 0 16,6-2 0-16,1 0 0 15,5-3 0-15,4-3 1 16,4-4-1-16,6-5 0 0,3-5 1 15,4-3-1-15,3-4 1 16,3 0-1-16,-4-1 0 16,-2 5 1-16,-3 3-1 15,-7 9 0-15,-10 13 1 16,-9 11-1-16,-6 11-1 15,-4 6 2-15,-2 11-2 16,-3 4-1-16,-3-3-4 16,14 7-7-16,-6-23-4 15,29 5-4-15,-8-32-8 16,32 6-9-16,-1-27-7 15,17-7 1-15</inkml:trace>
  <inkml:trace contextRef="#ctx0" brushRef="#br1" timeOffset="110124.2988">11609 12206 68 0,'1'-16'38'16,"-15"22"1"-16,-25 18 0 16,-12 28-32-16,-11 22-3 15,-8 28 1-15,-1 16 1 16,8 17-1-16,5 1 0 15,17-2-2-15,17-16 0 16,23-14-2-16,20-29 1 16,21-25-1-16,17-33-1 15,12-27 0-15,8-25 1 16,2-13 0-16,-7-19-1 15,-7-5 1-15,-21-2-1 16,-22 4 1-16,-26 8-1 16,-24 15 0-16,-29 17 0 15,-14 15 1-15,-7 18-2 0,0 6 1 16,11 4-1-16,15-3-3 15,39 5-14-15,13-15-21 16,62-25-1-16,18-11-2 16,34-6-1-16</inkml:trace>
  <inkml:trace contextRef="#ctx0" brushRef="#br1" timeOffset="110621.3272">12471 12359 97 0,'-29'-12'40'15,"-7"-11"3"-15,6 8-3 0,-5-8-37 16,11 9-2-16,2 5 1 16,0 12 0-16,-2 10 0 15,2 18 0-15,0 7 0 16,0 8-1-16,3 5-1 15,13 2 1-15,11-2 0 16,16-3-1-16,12-10 1 16,18-6-2-16,11-10 2 15,13 1-1-15,6-3 0 16,-2 1 0-16,-4 5 0 15,-10 5 0-15,-17 11 0 16,-16 5 1-16,-22 6-1 16,-18 9 0-16,-21 2 0 15,-23-4 0-15,-14-1 0 0,-11-9-1 16,-13-9 2-16,1-14-2 15,8-19 1-15,10-25 0 16,24-28 0-16,24-27 0 16,26-24 1-16,22-19-1 15,27-13 0-15,7-4 0 16,11 4 0-16,-4 10 0 15,-9 24-1-15,-17 19-2 16,-17 31-4-16,-26 8-11 16,3 36-8-16,-40 3-13 15,10 15-2-15,-6-3-3 16,7 6 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4-13T22:29:48.38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1" timeString="2014-04-13T22:29:49.962"/>
    </inkml:context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10118 10882 0</inkml:trace>
  <inkml:trace contextRef="#ctx1" brushRef="#br0">6369 1004 87 0,'0'0'37'16,"0"0"0"-16,0 0 2 16,0 0-29-16,0 0-8 15,0 0 1-15,-58-31-1 16,58 31-1-16,0 0 0 0,-57 22 0 15,57-22-1-15,0 0 1 16,-48 50 0-16,47-19 1 16,15-2-1-16,27 1 0 15,6-5 0-15,8 11 1 16,-19 1-1-16,-16 4 0 15,-30 0-1-15,-11 4 1 16,-14 1-1-16,-2-5 0 16,-1-4-1-16,3-8-2 15,19-8-9-15,2-19-24 16,35-4-2-16,10-17 0 15,26-4-1-15</inkml:trace>
  <inkml:trace contextRef="#ctx1" brushRef="#br0" timeOffset="370.021">6970 1194 108 0,'0'0'36'0,"-20"-3"2"16,2 12-3-16,-14-1-30 16,1 5-1-16,3 4-2 15,3 9 1-15,2 3-1 16,5 5 0-16,7-3-1 15,6 6 1-15,6-4-2 16,12-5 2-16,3-2-2 16,12-9 1-16,0-10 0 15,6-7-1-15,2-5 1 16,-2-7-1-16,-5-8 1 15,-5-6 0-15,-6-3-1 16,-9-6 0-16,-8 3 1 0,-7-3-1 16,-4 3 1-16,-2 5-1 15,-1 3-1-15,2 10 0 16,11 14 1-16,0 0-1 15,0 0-2-15,14 11-2 16,11 5-3-16,-5-11-23 16,22 7-7-16,-6-6-1 15,17 0 0-15,-6-10 1 16</inkml:trace>
  <inkml:trace contextRef="#ctx1" brushRef="#br0" timeOffset="904.0518">7486 1248 92 0,'-9'10'36'0,"5"12"0"16,-15 1 2-16,10 5-28 0,-10 4-6 15,4 7 0-15,1 4 0 16,0 4-2-16,3 2 1 16,2-3-1-16,-1-5 0 15,3-6-2-15,1-6 2 16,6-11-2-16,0-18 1 15,10-2 0-15,4-15-1 16,0-15 1-16,6-5-1 16,2-9 1-16,2-9 0 15,0-7 0-15,-1 4-1 16,0 4 2-16,-3 8-2 15,-6 7 0-15,6 9 1 16,-7 11-1-16,6 11 0 16,-2 13-1-16,4 8 1 0,0 5 0 15,1 5-1-15,1 3 1 16,2 2 0-16,-6-3 0 15,-4 1 0-15,-7 0 0 16,-9-3 0-16,-8-3 0 16,-8-3 1-16,-7 1-1 15,-8-1 0-15,0-1 0 16,-3 1 0-16,1 3-1 15,4 5 1-15,1 13 0 16,1 7 0-16,1 12-1 16,-1 14 1-16,-8 11-1 15,-2 10 2-15,-4 10-2 16,-1-4 1-16,4-5-1 0,4-8-4 15,4-32-14-15,29-5-17 16,2-48-4-16,40-3 1 16,6-45-3-16</inkml:trace>
  <inkml:trace contextRef="#ctx1" brushRef="#br0" timeOffset="1315.0753">8081 1085 114 0,'15'-52'42'0,"-15"52"1"16,24-70-1-16,-24 70-39 16,0 0 1-16,5-42-2 15,-12 75 1-15,-16 32-1 0,9 15-2 16,-6 2 0-16,3 9 0 15,-2-5 0-15,3-7 0 16,0-18 0-16,1-10 0 16,5-16 0-16,7-14 0 15,3-21 0-15,24-4 0 16,-1-18 0-16,6-11 0 15,3-4 0-15,1-4 0 16,1 1 0-16,-3 4 0 16,-7 10 0-16,-9 9 0 15,-2 10 0-15,-13 7 0 16,1 26 0-16,-5-1 0 15,-1 8 0-15,0 4 0 16,9 4 0-16,1 1-5 0,12-4-3 16,-1-18-9-16,24 1-22 15,-7-19-2-15,17-4 2 16,-5-16-2-16</inkml:trace>
  <inkml:trace contextRef="#ctx1" brushRef="#br0" timeOffset="1489.0852">8645 1380 96 0,'7'-39'38'15,"3"13"2"-15,-16 1-1 16,6 25-26-16,-18-1-6 15,5 17-2-15,-8 14-2 16,0 7-1-16,2 8-2 16,1 4-1-16,6 3 0 15,4-5-3-15,13-1-16 16,-7-21-17-16,21-6-3 0,-2-18 0 15,14-10-1-15</inkml:trace>
  <inkml:trace contextRef="#ctx1" brushRef="#br0" timeOffset="1638.0936">8794 1175 120 0,'-18'-56'40'0,"18"56"-4"15,-20-53-25-15,20 53-51 16,0 0 0-16,-10-52 0 15,10 52-1-15</inkml:trace>
  <inkml:trace contextRef="#ctx1" brushRef="#br0" timeOffset="1989.1138">8911 1327 106 0,'-12'26'41'0,"2"-8"1"15,20 3-1-15,3-10-36 16,21-5-2-16,5-9 0 15,12-4-1-15,0-9 0 16,5-4-1-16,-7-9 1 16,-3-3-1-16,-46 32 0 15,0 0 0-15,45-52 1 16,-45 52 0-16,8-42-2 15,-25 29 0-15,-12 12 0 16,-9 13 0-16,-9 11 0 0,1 13 0 16,1 9 0-16,11 7 0 15,11-7-2-15,23-6 1 16,26-8-2-16,14-16-4 15,37-3-24-15,0-19-9 16,27-6-1-16,0-13 0 16,16-7-1-16</inkml:trace>
  <inkml:trace contextRef="#ctx1" brushRef="#br0" timeOffset="2256.1291">9967 1212 93 0,'7'-25'42'16,"-24"8"1"-16,-16 14-2 15,-17 8-10-15,-7 12-28 0,2 7-1 16,5 4-2-16,30-3 0 15,17 1 0-15,18-3 0 16,15-5 0-16,10-1 0 16,10-1 0-16,0-2 0 15,0 0 0-15,-11 1 0 16,-8-1 0-16,-11-1 0 15,-16 7 0-15,-14-2 0 16,-8 2 0-16,-5-1 0 16,-5-3-4-16,7 1-8 15,-11-17-22-15,21 2-8 16,-2-13 0-16,19-5-1 15</inkml:trace>
  <inkml:trace contextRef="#ctx1" brushRef="#br0" timeOffset="2404.1376">9936 938 116 0,'-33'-50'42'16,"33"50"-4"-16,-51-27-28 15,51 27-49-15,-23 11 0 16,-15 13-3-16</inkml:trace>
  <inkml:trace contextRef="#ctx1" brushRef="#br0" timeOffset="3308.1893">11102 1089 95 0,'0'0'40'15,"0"0"1"-15,21-51-2 16,-21 51-31-16,0 0-5 15,2-17 0-15,-9 34 0 16,-11 21-1-16,-8 23 0 16,-4 4 0-16,10 19 0 15,-3 1-1-15,13 0 0 16,3-15 0-16,0-13 0 0,4-12 0 15,3-11-1 1,2-14 1-16,-2-20-1 0,10-19 1 16,0-12 1-16,2-17-2 15,0-18 1-15,-12 66 0 16,18-90 0-16,-9 33 0 15,2-5-1-15,3 1 2 16,4-3-2-16,-4 3 0 16,5-2 0-16,2 9 0 15,5 0 0-15,-5 6 0 16,6 2 0-16,-27 46 0 15,61-69 0-15,-61 69-2 16,58-41 2-16,-58 41 0 16,56-1 2-16,-56 1-2 15,0 0 0-15,37 81 0 16,-27-5 0-16,-19 1 0 0,-13 3 0 15,-23-13 0-15,-6-6 0 16,-7-21 0-16,11-5 0 16,10-17 0-16,8-2 0 15,10-5 0-15,13-1 0 16,8 3 0-16,11 0 0 15,11 2 0-15,5 3 0 16,13 4 0-16,1-1 0 16,5-1 0-16,2 5 0 15,4-2-2-15,-8-3 0 16,4-2-3-16,-4-10-4 15,11-1-16-15,-15-11-15 16,14 0-2-16,-9-17 1 0,9-2 0 16</inkml:trace>
  <inkml:trace contextRef="#ctx1" brushRef="#br0" timeOffset="3479.199">11994 1229 117 0,'0'0'42'0,"-30"-10"0"16,15 27-1-16,-9 10-38 15,6 4 0-15,2 7-2 16,3 2 0-16,0 6-1 15,10 4-2-15,5-4-3 16,3-16-13-16,23 1-21 16,-8-18-3-16,20-7 1 15,-4-16-2-15</inkml:trace>
  <inkml:trace contextRef="#ctx1" brushRef="#br0" timeOffset="3893.2227">12205 1032 113 0,'0'0'40'0,"-19"-62"1"16,19 62-2-16,-15-49-38 16,15 49-1-16,0 0-1 15,0 0-2-15,5-47-3 16,-5 47 2-16,0 0 0 15,0 0-2-15,0 0 2 16,44 53 1-16,-44-53 3 16,21 50 3-16,-1 0 3 15,-6 5-2-15,-10 8 2 0,-15 2-1 16,0 4 2-16,-2-7-3 15,8-1 0-15,3-13-3 16,7-4 2-16,2-5-2 16,5-11 1-16,6-8-1 15,1-11 0-15,6-10 0 16,1-9 0-16,3-13 1 15,-1-10-2-15,-1-11 0 16,-1-10-2-16,-26 54 0 16,29-62-3-16,-29 62-14 15,22-68-20-15,-22 68-3 16,25-57 1-16,-25 57-2 15</inkml:trace>
  <inkml:trace contextRef="#ctx1" brushRef="#br0" timeOffset="4588.2625">12741 1305 112 0,'-8'18'42'15,"-3"-8"1"-15,23 3-2 16,0-6-37-16,20-6-1 15,9-4-1-15,10-1 0 16,2-4-1-16,2-5 0 16,-5-2 0-16,-5-6 0 15,-6-1 1-15,-39 22-2 16,0 0 0-16,0 0 0 0,36-60 0 16,-36 60 0-16,0 0 0 15,0 0 0-15,-37-44 0 16,-16 39 0-16,-10 12 0 15,-3 12 0-15,0 14 0 16,0 11 0-16,4 7 0 16,25 12 0-16,32-14 0 15,22-3 0-15,16-13 0 16,18-8 0-16,12-15 0 15,11-8 0-15,5-9 0 16,3-11 0-16,-2-7 0 16,-8-6 0-16,-10-3 0 15,-11 2 0-15,-13 6 0 0,-11 3 0 16,-11 6 0-16,-16 17 0 15,-5 12 0-15,-15 8 0 16,-2 13 0-16,-4 11 0 16,1 3 0-16,1 6 0 15,5-3 0-15,6-4 0 16,6-8 0-16,10-9 0 15,2-14 0-15,7-14 0 16,7-15 0-16,0-14 0 16,2-5 0-16,5-9 0 15,-1-6 0-15,8-9 0 16,1 4 0-16,1 8 0 15,0 4 0-15,5 10 0 16,0 7 0-16,4 5 0 0,2 10 0 16,0 8 0-16,7 5 0 15,-4-6-5-15,16 7-13 16,-20-13-7-16,25 1-19 15,-9 0 0-15,12-6-1 16,0-2 2-16</inkml:trace>
  <inkml:trace contextRef="#ctx1" brushRef="#br0" timeOffset="16900.9667">8790 2498 63 0,'0'0'35'15,"0"0"-1"-15,2 14-2 16,-2-14-22-16,17 5-2 16,-5-6-1-16,22 5 0 15,3-7-2-15,19 3-1 16,12-4-1-16,13 4 0 0,7-3-1 15,9 1-1-15,6 1 0 16,1-1-1-16,2-1 1 16,-1-2-1-16,-3-2 1 15,-5-5-1-15,-5-3 1 16,-9 0-1-16,-10-1 0 15,-11 1 1-15,-15 2 0 16,-17 2-1-16,-15 2 0 16,-15 9 1-16,-9-18-1 15,-15 7 1-15,-7-2-1 16,-9-3 1-16,-7-4-1 15,-7 0 0-15,2-2 1 16,0 0 0-16,6 1 0 0,4 4 0 16,6 2-1-16,12 3 1 15,11 9-1-15,13 3 1 16,17 11-1-16,16 3 0 15,13 1 0-15,16 8 1 16,5-2-1-16,6 5 0 16,0-1 1-16,-5-3-1 15,-9 1 0-15,-16-2 1 16,-15 5-1-16,-24-1 1 15,-22 8-1-15,-20 0 2 16,-23 4-2-16,-15 4 2 16,-6 3-2-16,0-2 0 15,3-1-4-15,7-15-14 16,34 5-19-16,15-17-4 0,40-5 0 15,18-21-2-15</inkml:trace>
  <inkml:trace contextRef="#ctx1" brushRef="#br0" timeOffset="17519.0021">11359 2260 85 0,'-28'5'37'15,"-13"-5"-1"-15,3 18 2 16,-2 1-33-16,3 11-1 15,-4 9 1-15,16 9 0 16,0 8-1-16,14 7 0 0,11-1-1 16,17-1 1-16,11-9-1 15,17-6 0-15,10-12 0 16,10-12-1-16,2-20-1 15,2-17 1-15,-2-15 0 16,2-14-2-16,-14-14 1 16,-6-9-2-16,-15-9 2 15,-15-2-2-15,-14 6 2 16,-13 7-2-16,-21 14 1 15,-13 16 0-15,-10 16 0 16,-9 20 0-16,4 14-1 16,5 13-2-16,18 9-4 15,6-8-14-15,39 11-17 16,12-12-4-16,37 2 1 0,11-20-2 15</inkml:trace>
  <inkml:trace contextRef="#ctx1" brushRef="#br0" timeOffset="17688.0117">12289 2418 108 0,'-41'5'41'0,"12"7"0"15,-3-15-4-15,18 1-39 16,14 2-12-16,22-10-24 15,17 7-1-15,2-13-1 16,25 9 1-16</inkml:trace>
  <inkml:trace contextRef="#ctx1" brushRef="#br0" timeOffset="18006.0298">12771 2188 112 0,'-31'5'40'0,"-19"-5"0"15,5 23-7-15,-6-4-29 16,8 7-1-16,5 1-1 15,13 5 0-15,10-4-1 16,20 5 1-16,14-4-2 16,19-4 1-16,10 1-1 15,7-2 0-15,2 1 1 16,2-4 0-16,-9 1 0 0,-9 0 0 15,-15 3 0-15,-17 4 0 16,-14 3 0-16,-17-2 0 16,-7 3-1-16,-7-2 0 15,-2-5-2-15,-2-4-4 16,14 3-14-16,-3-28-18 15,29 3-3-15,-4-27 0 16,27-3-1-16</inkml:trace>
  <inkml:trace contextRef="#ctx1" brushRef="#br0" timeOffset="18187.0403">12762 2068 118 0,'-15'9'43'15,"3"-5"0"-15,30 13-2 0,19-11-39 16,19 0-1-16,23 1-3 15,7-8-5-15,18 13-21 16,-8-17-12-16,7 10-3 16,-13-8 0-16,-6 7-2 15</inkml:trace>
  <inkml:trace contextRef="#ctx1" brushRef="#br0" timeOffset="19258.1014">13682 2468 77 0,'0'-14'37'0,"0"14"1"15,-8-15 0-15,8 15-30 16,-12 6-2-16,3 6-2 15,-10 5 1-15,2 7-1 16,-5 8-2-16,-1 6 1 16,-4 4-1-16,4-1 1 15,2-3-2-15,4-4 1 16,7-8-1-16,9-12 0 0,1-14 0 15,24-10 0-15,1-12-1 16,3-9 0-16,4-8 0 16,-2-3-1-16,-1-4 2 15,-2 5-2-15,-9 3 1 16,-3 13-1-16,-7 2 2 15,-6 12-1-15,-2 11 1 16,0 0-1-16,-6 12 1 16,6 1 0-16,1 3-1 15,8-1 1-15,10 0 0 16,4-6 0-16,9-4 0 15,8-7 0-15,5-8 0 16,6-4 0-16,0-6 0 16,0-2 0-16,-6-6-1 15,-3 6 1-15,-6-1-1 0,-12 6 0 16,-6 10 1-16,-18 7-1 15,5 20 0-15,-16 8 2 16,-10 14-2-16,-6 7 1 16,-4 10-1-16,-1-1 0 15,12-1-3-15,2-13-1 16,30-1-12-16,3-39-10 15,43-1-14-15,4-32-3 16,31-7 0-16,2-26 0 16</inkml:trace>
  <inkml:trace contextRef="#ctx1" brushRef="#br0" timeOffset="19423.1108">14925 2011 100 0,'-55'47'40'0,"-20"16"2"15,-2 20-2-15,-9 12-34 16,9 0-4-16,12-1-4 15,13-9-6-15,28 2-29 16,4-22-2-16,30-5-1 16,7-22 0-16</inkml:trace>
  <inkml:trace contextRef="#ctx1" brushRef="#br0" timeOffset="19770.1308">15008 2346 99 0,'-43'9'41'16,"-14"-5"0"-16,12 21-1 16,-2-9-36-16,15 7-1 15,14-1 0-15,14 3 0 16,11-5-1-16,14 3 0 15,13-5-1-15,9-5 1 16,2 3-1-16,2-1 0 16,-8 2 0-16,-4 2 1 15,-13 3-1-15,-11 9 1 16,-20 3-1-16,-16 6-1 15,-12 0 1-15,-8 0-1 16,-5 1-1-16,-1-8-1 0,12-2-4 16,-2-27-16-16,41-4-18 15,0 0-2-15,30-22-1 16,14-8 0-16</inkml:trace>
  <inkml:trace contextRef="#ctx1" brushRef="#br1" timeOffset="42537.433">5160 8461 32 0,'-3'-17'15'0,"3"17"4"16,-5-14 0-16,5 14-2 16,-7-19-6-16,7 19 0 15,-10-18-1-15,10 18-2 16,-11-22-1-16,10 11-2 15,-6-4-1-15,6 1-1 16,-6-4-1-16,5-3-1 16,-4-4 0-16,1-2 0 15,1-5 0-15,-2 0 0 16,-1-4 1-16,0-2-2 15,-2-1 2-15,2 2-2 0,-2-6 2 16,-1 3 0-16,0 0 0 16,-3-1 0-16,1 2-1 15,-4 0 1-15,-2-2-1 16,-2 0 0-16,1 2 0 15,-3-2-1-15,0 0 1 16,-3-6-1-16,3-1 0 16,-3 0 1-16,-1-3-1 15,-3 0 0-15,6 2 1 16,-6-3-1-16,1 0 1 15,1-2 0-15,-1 1 0 16,-1 0-1-16,2-3 1 16,2 3 0-16,-3-3-1 15,2 0 1-15,1 1-1 0,-1 1 0 16,-1 0 1-16,2-1-1 15,1 0 0-15,-2 2 0 16,2-2 0-16,0 2-1 16,-1 0 1-16,3-4-1 15,-2 1 1-15,3-3-1 16,-1-1 2-16,-1-4-3 15,3 2 3-15,-3 0-1 16,-1 0-1-16,4-2 2 16,-3 1-2-16,0 2 1 15,-1 1-1-15,2 1 0 16,-4 2 0-16,4 1 1 15,-3-1 1-15,3 5-3 16,-2 1 3-16,2-1-1 16,2 0 0-16,-1 3 1 0,-1 1-1 15,-2 3 1-15,6-1-2 16,-2 1 2-16,2 2-2 15,-1-2 1-15,3 4-1 16,-3 2 2-16,1-1-2 16,3 5 2-16,0 2 0 15,1 4-1-15,0 4 2 16,0 2-1-16,1 5 0 15,3 4 0-15,2 0 0 16,1 1-1-16,7 13 1 16,-11-15 0-16,11 15 0 15,0 0 0-15,-10-10-1 0,10 10 1 16,0 0 0-16,0 0-1 15,0 0 0-15,0 0 0 16,0 0 1-16,0 0-1 16,0 0 0-16,0 0 0 15,0 0 0-15,0 0 1 16,0 0-1-16,0 0 0 15,-9-13 0-15,9 13 0 16,-3-14 0-16,3 14 0 16,-5-17 1-16,5 17-1 15,-5-13 0-15,5 13 0 16,-7-11 1-16,7 11-1 15,0 0 0-15,0 0 1 16,0 0-1-16,-9-1 0 16,8 12 0-16,-1 9 0 0,0 9 0 15,0 4 1-15,1 13-2 16,-4 5 2-16,0 5 0 15,-2-1-1-15,2-4 1 16,-3-8-1-16,2-8 1 16,1-14-2-16,5-21 1 15,0 0 0-15,5-14-1 16,2-12 2-16,0-13-2 15,0-6 2-15,-2-9-1 16,1-5 2-16,1-3-1 16,-1 3 0-16,0 7 0 15,-2 8 0-15,1 7 0 16,2 17 0-16,3 13-1 15,8 17 1-15,4 13-1 0,4 12 1 16,10 6-1-16,3 4 0 16,9 6 0-16,2-3-2 15,9 7-13-15,-15-22-8 16,12 5-16-16,-10-12-1 15,2-5-2-15,-10-9 1 16</inkml:trace>
  <inkml:trace contextRef="#ctx1" brushRef="#br1" timeOffset="44137.5245">3060 5668 88 0,'0'0'37'0,"-3"-19"1"15,3 19-1-15,-1 23-32 16,5 7 0-16,-3 13-1 16,0 25 0-16,-1 15-1 15,-5 20 0-15,-2 13-1 0,-4 9 1 16,1-3-1-1,1-10 0-15,1-19-2 0,8-20-1 16,8-16-7-16,-4-37-23 16,23-11-8-16,-7-26 0 15,10-8-2-15</inkml:trace>
  <inkml:trace contextRef="#ctx1" brushRef="#br1" timeOffset="45691.6135">3660 4373 42 0,'0'0'31'16,"-3"-11"2"-16,3 11-3 16,0 0-20-16,0 0-3 15,0 0-1-15,0 0 0 16,0 0-3-16,-11 6 0 15,11-6-1-15,0 0 0 16,0 0 0-16,11 0 0 16,-11 0 0-16,11-7 0 0,-11 7 0 15,14-8 0-15,-14 8 0 16,16-2 0-16,-16 2-1 15,16 1 0-15,-16-1 0 16,18 6 0-16,-8-4 0 16,2 0-1-16,0-2 1 15,5-2 0-15,-2-1-1 16,0-1 1-16,4 2 0 15,-1-4-1-15,2 3 1 16,-2-1-1-16,4 1 1 16,-2 3-1-16,0 0 0 15,-2 1 1-15,1 1-1 16,-2-1 0-16,-1 2 0 15,2-3 1-15,-2 0-1 0,-2-3 0 16,2 0 0-16,2-1 0 16,-2 3 0-16,1-1 0 15,1 1 1-15,-2 2-1 16,2 1 0-16,0 3 0 15,-2-1 0-15,1 3 0 16,1-1 0-16,-2-1 0 16,1-1 0-16,-1 0 0 15,-2 0 0-15,3-2 0 16,-5 0 0-16,2-2 0 15,-1 0 0-15,0 1 0 16,-1 0 0-16,-1-1 0 16,0 1 0-16,-1-1 0 0,2 0 0 15,-1 0 0-15,-1-1 0 16,3 0 0-16,-3 0 0 15,0 0 0-15,3-2 0 16,-3 0 0-16,4 1 0 16,-4-2 0-16,4 2 0 15,0 0 1-15,1 0-1 16,-1 1 0-16,0 2 0 15,0 1 0-15,2-1 1 16,1 1-1-16,-2-1 0 16,4 2 0-16,0-1 0 15,0-1 0-15,3 0 0 16,-2 1 0-16,-2 2 0 15,-1-1 0-15,-1 2 0 0,0-2 1 16,-2 3-1-16,0-1 0 16,-1 1 0-16,-2-3 0 15,0-1 0-15,-11-2 0 16,21 4 0-16,-11-3 0 15,-10-1 0-15,20 0 0 16,-10 1 0-16,2 0 0 16,0 4 0-16,2-4 0 15,1 4 0-15,-2-2 0 16,1 1 0-16,2-2 0 15,-2-2 0-15,1-2-2 16,-4-13-10-16,8 11-23 16,-14-11-1-16,5 5-1 15,-7-8-2-15</inkml:trace>
  <inkml:trace contextRef="#ctx1" brushRef="#br1" timeOffset="46375.6526">4488 4127 61 0,'0'0'35'15,"-12"-11"-1"-15,12 11 0 16,-8-13-24-16,8 13-4 0,0 0 0 15,-15-17-1-15,15 17 1 16,0 0-2-16,0 0-1 16,0 0 0-16,17 5-1 15,-5-1 0-15,11 0-1 16,0 2 0-16,10-3-1 15,2 5 0-15,7-6 0 16,-2 4 1-16,6 1-2 16,-8 1 1-16,-1 4 1 15,-3 6-1-15,-10 9 1 16,-10 10-1-16,-8 7 1 15,-16 11-1-15,-7 5 1 16,-12 11-1-16,-13-3 1 16,-5-1-1-16,-4-7 1 0,2-11-1 15,3-7 0 1,8-18-2-16,6-18-2 0,32-6-15 15,-10-28-19-15,25-1-1 16,8-15-2-16,11 1 0 16</inkml:trace>
  <inkml:trace contextRef="#ctx1" brushRef="#br1" timeOffset="48105.7515">10176 1852 51 0,'-36'-13'34'15,"-5"-4"-1"-15,-3 4 1 16,-17-2-25-16,9 8-2 16,-18-4 2-16,-1 7-3 15,-14-1-1-15,4 5-1 16,-10 3 0-16,2 7-1 0,-5 8 0 15,5 14-1-15,-1 7-1 16,12 13-1-16,0 13 1 16,7 13-2-16,11 13 1 15,11 10 1-15,15 12-1 16,15 0 0-16,23 5 0 15,27 3 2-15,30-3-3 16,32-15 3-16,29-12-3 16,29-17 1-16,27-23-1 15,10-22 1-15,10-18 0 16,3-29 1-16,-10-16 0 15,-16-17 1-15,-18-22 0 0,-20-11-1 16,-28-14 2 0,-23-11-2-16,-29-11 1 0,-30-3-2 15,-35-2 1-15,-32 1-1 16,-32 10-1-16,-32 13-1 15,-27 24-1-15,-28 17-4 16,-3 34-30-16,-22 19-1 16,4 31-1-16,1 11-1 15</inkml:trace>
  <inkml:trace contextRef="#ctx1" brushRef="#br1" timeOffset="49074.807">4359 3139 56 0,'-7'-13'34'0,"-5"6"-1"15,-3 11 1-15,-7 3-19 16,0 10-10-16,-6 3 1 0,2 13-1 15,-2 3 1-15,4 14-2 16,-2 5 0-16,9 7-1 16,7 4 0-16,9 2-1 15,11-3-1-15,9-3 1 16,10-12-2-16,7-11 1 15,6-15 0-15,0-18 0 16,0-16 1-16,-3-18-2 16,-3-14 2-16,-5-15-1 15,-10-5 0-15,-9-4 0 16,-8-1 0-16,-13 0 0 15,-6 9-1-15,-9 10 1 16,-8 10-2-16,-2 15 1 0,1 13-1 16,-2 8-1-16,13 11-5 15,-5-7-22-15,26 20-10 16,1-22 0-16,23 25 0 15</inkml:trace>
  <inkml:trace contextRef="#ctx1" brushRef="#br1" timeOffset="49254.8173">4955 3260 98 0,'-7'23'38'0,"-7"-10"-1"16,5-1-4-16,5 3-54 0,4-15-16 15,4-11 1-15,4-10-2 16,18 4 1-16</inkml:trace>
  <inkml:trace contextRef="#ctx1" brushRef="#br1" timeOffset="49528.8329">5187 3049 97 0,'-21'11'37'0,"5"13"1"16,-8-11-2-16,10 9-33 15,1-1 1-15,7 0-1 16,8-3-1-16,9 2 0 16,4-2 0-16,9 0-1 0,8-1 0 15,-2 4 0-15,0-2 0 16,1 8-1-16,-4 0 1 15,-6 1-1-15,-8 1 0 16,-7-6-5-16,-1 8-12 16,-16-19-20-16,11-12-3 15,-24-4-1-15,15-13 1 16</inkml:trace>
  <inkml:trace contextRef="#ctx1" brushRef="#br1" timeOffset="49683.8418">5211 2956 114 0,'8'-15'42'15,"17"12"0"-15,-2-13-2 16,16-5-38-16,7 9-10 0,-2-18-16 16,11 16-16-16,-11-3-1 15,-4 15-1-15,-13 6-2 16</inkml:trace>
  <inkml:trace contextRef="#ctx1" brushRef="#br1" timeOffset="50484.8876">4095 5838 60 0,'2'-20'34'0,"3"7"-1"16,-8 1 0-16,3 12-22 15,0 0-3-15,0 0-2 16,-12 7-1-16,7 7-1 16,0 1-2-16,4 12 1 15,-2 3 0-15,6 12 0 16,-4 6 0-16,0 8-1 15,-3 1 0-15,3 4 1 16,-2-2-2-16,-1-9 1 0,2-11-1 16,2-10 0-16,3-17 0 15,-3-12 0-15,19-32 0 16,-3-10 0-16,0-16 1 15,1-10-2-15,0-7 2 16,0-4 0-16,-3 2-1 16,-2 10 1-16,-1 8-3 15,-3 14 3-15,-3 16 0 16,4 18-1-16,-9 11 0 15,24 26 0-15,-6 9 0 16,6 10 0-16,9 5 1 16,7 3-2-16,11 2-3 0,5-12-6 15,19 10-15-15,-13-24-16 16,13 0-1-16,-14-13 0 15,3 0-2-15</inkml:trace>
  <inkml:trace contextRef="#ctx1" brushRef="#br1" timeOffset="51508.9462">3335 6334 60 0,'0'0'33'15,"-4"22"2"-15,-5-5-1 16,3 15-16-16,-8-7-12 16,6 12 1-16,-6-6-2 15,12 4 1-15,-6-9-2 16,8-4 0-16,0-8-2 15,0-14 0-15,15 1 0 16,-6-15-1-16,4-9 0 16,0-5 0-16,-3-5-1 15,2-2 0-15,-3 1 1 16,-1 4-1-16,-2 1 1 15,-2 9-1-15,0 8 2 0,-4 12-1 16,2-14 0-16,-2 14 0 16,0 0 1-16,6 14-1 15,-6-14-1-15,7 15 2 16,-7-15-2-16,15 10 2 15,-15-10-2-15,22 0 0 16,-9-5 1-16,-2-3-1 16,7-3 0-16,-3 2 0 15,-1-3 0-15,-2 2 0 16,0 4 0-16,-2 4 1 15,3 6-1-15,-5 10 0 16,-5 8 1-16,0 7 0 16,-4 5 0-16,-1 1-1 0,1 4-2 15,-5-10-1-15,15 1-11 16,-9-30-20-16,20-3-4 15,-1-29-3-15,16-4 1 16</inkml:trace>
  <inkml:trace contextRef="#ctx1" brushRef="#br1" timeOffset="51688.9565">3944 5959 91 0,'-3'35'36'0,"-16"12"-1"16,-1 28 2-16,-13 11-31 15,-2 19 0-15,-3 3-4 16,1 0 2-16,3-3-3 15,5-11-1-15,12-7-17 16,2-23-18-16,17-15-1 0,3-26-1 16,14-12-2-16</inkml:trace>
  <inkml:trace contextRef="#ctx1" brushRef="#br1" timeOffset="52117.981">4084 6545 85 0,'-2'-11'37'0,"2"11"1"16,-17 4 1-16,-2 2-22 16,0 16-9-16,-5-1-3 15,4 8-1-15,-3 1-2 16,2-2 0-16,9-1-1 15,11-5 0-15,11-6-1 16,11-8 0-16,10-6 1 16,6-3-1-16,1-2 0 15,3 3 1-15,-8 7-1 16,-7 8 1-16,-17 9-1 15,-9 9 1-15,-16 10-1 16,-11 4 1-16,-5 2-1 16,-4-4-1-16,0-6-2 15,1-26-19-15,19-1-15 0,-1-20-4 16,17-7 1-16,0-19-2 15</inkml:trace>
  <inkml:trace contextRef="#ctx1" brushRef="#br2" timeOffset="60466.4585">5159 8555 15 0,'-4'19'28'0,"0"-3"2"16,-2-2 1-16,6 6-15 15,-12-13-1-15,12 8 0 16,-10-14-3-16,10-1-2 16,0 0-4-16,0 0-1 15,-7-13-3-15,11-1 1 16,-3-5-3-16,2-1 2 15,0-7-2-15,0 1 1 16,1-7-1-16,-3-1 2 16,-1-3-1-16,1 0 0 15,-2-7 1-15,1 0-1 0,-1-4 0 16,1-1-1-16,0 0 1 15,1-2-1-15,4-4 1 16,0 2 1-16,2 0-1 16,0 1 0-16,1-1 0 15,-2 1 1-15,1-1-1 16,-1 1 0-16,-3-1 0 15,0-3-1-15,-3 2 1 16,2-2-2-16,-1-2 2 16,3 0-1-16,3-2 0 15,-3 2 0-15,4 5 0 16,-1 1 1-16,1 1-1 15,-2 4 1-15,1-2 0 0,-5 0 0 16,-2 1-1-16,2 1 1 16,-4-4 0-16,0 2-1 15,0-1 1-15,2-2-1 16,0 2-1-16,0-2 1 15,0 0 0-15,2 1-1 16,0 1 0-16,-2 2 0 16,-2-3 1-16,2 2-2 15,-5-2 3-15,2 5-2 16,-6-1 1-16,2 4 0 15,-3-1 1-15,2 1-1 16,0 4 0-16,0-6 0 16,5-1-2-16,-2-5 2 15,5-2-2-15,4-4 1 0,-1-3 0 16,3-1 0-16,0-2 0 15,-3 4 0-15,-3 8 2 16,-1 3-1-16,-7 3 1 16,0 5-1-16,-4 1 1 15,-3 5 0-15,3 1-1 16,1 1 1-16,2-4-2 15,3-1 1-15,5-2-1 16,-2 2 1-16,8-1-1 16,0-4 2-16,2 4-3 15,1-1 3-15,-1 3-1 16,-5 4 0-16,-2 2 1 15,0 3-1-15,-4 1 0 16,-2 4 1-16,-3 1-1 16,4 1 0-16,-3 2 0 0,2 0 0 15,2-4 0-15,3 0 0 16,3-1 0-16,1 1 0 15,-1 1 0-15,3 3 0 16,-2 3 0-16,-2 4 0 16,-1 11-2-16,0 0-3 15,-4 30-7-15,-6-15-23 16,10 19 0-16,-8-10-2 15,8 12 1-15</inkml:trace>
  <inkml:trace contextRef="#ctx1" brushRef="#br2" timeOffset="61173.499">5012 6230 46 0,'-6'24'32'15,"-2"-11"2"-15,5 0-1 16,3-13-8-16,0 0-16 16,-5-30-2-16,14 5-1 0,-2-17-2 15,12-5 0-15,-2-8-1 16,6-2-2-16,4 1 1 15,0 6 0-15,-3 8-1 16,-1 12 0-16,0 15 0 16,-4 15 0-16,-3 14-1 15,-1 13 1-15,-1 9-1 16,-1 7 1-16,0 8 0 15,-2 4 0-15,3 2-1 16,0 4 0-16,-3-4 0 16,1-3 2-16,0-7-3 15,2-10 2-15,4-4-8 16,-18-33-27-16,30 12-2 15,-12-34-1-15,5-1-1 0</inkml:trace>
  <inkml:trace contextRef="#ctx1" brushRef="#br2" timeOffset="61654.5265">5012 5582 57 0,'-9'26'35'0,"-5"-7"-1"16,7 4 0-16,-6-12-23 16,14 4-2-16,-1-15-2 15,14-9-2-15,1-14-1 16,10-3-1-16,-2-11-1 15,6-3 1-15,2-7 1 16,2-3-4-16,-2 0 3 16,-2 3-1-16,-3 2 0 15,-4 6-1-15,-5 4 0 16,0 11 0-16,-5 6-1 15,-1 11 0-15,2 11 1 0,-2 14-1 16,-1 13 0-16,-1 9 0 16,3 9 0-16,0 12 0 15,6 4 0-15,1 1-1 16,7 6-2-16,-4-13-30 15,20 6-4-15,-9-15 1 16,15 1-3-16</inkml:trace>
  <inkml:trace contextRef="#ctx1" brushRef="#br2" timeOffset="64426.685">5721 6172 62 0,'-14'-5'34'16,"15"-11"-1"-16,4-1 1 15,0-15-18-15,8-2-12 16,6-8-1-16,6 0 0 16,2-1 0-16,1 7-1 15,-4 9 0-15,1 16 0 16,-3 15-1-16,-7 16 1 15,-6 20-1-15,-3 12 0 0,-5 11 0 16,0 8 0-16,-1 3 0 16,7-2 1-16,3-11-1 15,5-14 1-15,10-13-1 16,7-24 1-16,10-18 0 15,1-19-1-15,5-15 1 16,-1-12-1-16,-4-11 0 16,-10-2-1-16,-5-2 2 15,-13 5-3-15,-6 2 2 16,-5 8 0-16,-9 7-1 15,2 6 0-15,0 9-2 16,6 1 3-16,5 14-5 16,2-8-8-16,13 22-25 0,1-6-1 15,6 14 0-15,1-2-1 16</inkml:trace>
  <inkml:trace contextRef="#ctx1" brushRef="#br2" timeOffset="64629.6966">6691 5965 98 0,'0'0'37'15,"0"-16"0"-15,10 5-5 16,7-9-31-16,3 0-5 15,14 13-11-15,-6-6-20 0,5 10 0 16,-5 0-1-16,1 10 0 16</inkml:trace>
  <inkml:trace contextRef="#ctx1" brushRef="#br2" timeOffset="64794.7061">6614 6252 86 0,'-28'29'34'16,"13"-5"1"-16,15-24 0 15,0 0-32-15,33-12-9 16,8-29-28-16,14-6 1 16,9-17-2-16,6-5-2 15</inkml:trace>
  <inkml:trace contextRef="#ctx1" brushRef="#br2" timeOffset="65094.7231">7181 5421 79 0,'-15'-28'39'0,"22"8"-1"16,4-15 1-16,19-3-32 15,2 2-3-15,9 6 0 16,-3 5 0-16,0 12-1 15,-8 15-1-15,-6 19 0 16,-9 15-1-16,-12 12 0 16,-8 18 0-16,-7 7 0 0,-9 7 1 15,3 3-1-15,-1-5 1 16,9-8-3-16,10 2-10 15,-3-27-24-15,20-1-4 16,2-15-1-16,13-2-1 16</inkml:trace>
  <inkml:trace contextRef="#ctx1" brushRef="#br2" timeOffset="65252.7323">7474 6466 118 0,'-18'23'41'16,"16"-8"2"-16,2-15-7 15,2-31-57-15,27 8-16 0,-3-11-5 16,4 3 1-16,0-2-4 16</inkml:trace>
  <inkml:trace contextRef="#ctx1" brushRef="#br2" timeOffset="66842.8232">4436 6625 71 0,'-14'9'36'0,"14"-9"-2"15,-4-10 2-15,8-2-22 16,1-12-10-16,9 1 0 16,5-11 0-16,9 1 0 15,5-5-2-15,10-1 0 16,1 0 0-16,11 3-2 15,2 1 1-15,0 5-1 16,-3 5 1-16,-1 9-1 16,0 3 0-16,-7 6 1 15,-2 5-1-15,-2 3 1 16,-2 6-1-16,0 4 0 15,3 7 0-15,-3 7 0 16,-2 5 1-16,2 7 1 16,-7 2-1-16,1 6 1 0,-6-2-2 15,-7-5 0-15,-1 3-10 16,-14-22-24-16,4-8-5 15,-10-11 1-15,-3-19-2 16</inkml:trace>
  <inkml:trace contextRef="#ctx1" brushRef="#br2" timeOffset="67579.8654">4822 5082 69 0,'-27'-9'36'0,"-7"1"-2"16,2 12 2-16,-12 8-30 15,5 10-2-15,1 5-1 16,4 16 1-16,2 7-2 15,9 7 0-15,-3 7-1 16,15 6 1-16,6-4 1 16,8-4-1-16,12-7 1 15,10-12-1-15,12-15-1 16,11-19 2-16,9-18-1 15,6-18-1-15,3-14-2 16,-2-11 1-16,-2-13-1 16,-11-7 1-16,-13-6 2 0,-9 3-4 15,-17 2 3-15,-13 2-1 16,-14 10 0-16,-18 7 0 15,-9 14-1-15,-11 14 2 16,-11 18 1-16,-3 20-2 16,1 16 1-16,0 14 0 15,8 9 2-15,18 4-2 16,11-4 1-16,29-6-2 15,23-18 0-15,26-16 0 16,20-19-9-16,13-26-20 16,23-1-10-16,0-14 0 15,9 1-4-15</inkml:trace>
  <inkml:trace contextRef="#ctx1" brushRef="#br2" timeOffset="69692.9861">2944 10343 33 0,'0'0'29'0,"4"11"0"16,-4 4 1-16,2 7-22 16,-4 1-2-16,4 14 0 15,-3 1 0-15,1 13-2 16,-1 0-1-16,2 11 0 15,-3 1-1-15,4 9-1 16,-7-1 1-16,9 15 0 16,-10 0 2-16,8 13-1 15,-9 2 1-15,5 12-1 16,-6 0 1-16,2 9-2 15,-4 1 0-15,-2 2-1 16,-3-1 0-16,1 3-1 16,-1 0 1-16,0 1-2 15,-2 1 1-15,2-2 2 0,-2-1-2 16,5 2 1-16,0 0-1 15,2 1 1-15,2 3-1 16,1 3 0-16,-1 4-1 16,2 1-1-16,2 8 2 15,-3 3-1-15,-2 2-1 16,0 0 1-16,-3-3-1 15,-1-5-1-15,0-13 2 16,-1-14-1-16,6-14-5 16,-6-33-30-16,18-13 2 15,-1-30-5-15,13-20 3 16</inkml:trace>
  <inkml:trace contextRef="#ctx1" brushRef="#br2" timeOffset="70767.0477">2689 15036 6 0,'3'32'28'0,"0"-4"0"15,0-7 2-15,-6-9-24 16,6-1-2-16,-3-11-1 15,0 0 1-15,0 0 0 16,0-10 0-16,-2-1 0 0,2 11 0 16,-2-17 0-16,2 17-1 15,-3-20 1-15,3 20-1 16,-6-20 0-16,6 20-1 15,-7-23 0-15,2 8 0 16,-2-4 0-16,0-3-1 16,-1-4 0-16,0-2 0 15,-2-7 0-15,0-3 0 16,1 0 0-16,-4-5-1 15,2-4 2-15,-7 1 1 16,2-4-1-16,-3 0 1 16,-1-8-1-16,-1-1 1 15,-3-5-1-15,-1-5 0 16,-1-2-1-16,1-7-1 0,-1-3 1 15,3-4 0-15,-3-4 0 16,2-1 0-16,1-4 0 16,-4 4 0-16,3-1 0 15,-5 3 1-15,0 0-1 16,-4 3 0-16,0-1 0 15,-1 1-1-15,-2-2 2 16,-1 0-2-16,1-3 1 16,-2-6-1-16,2-3 0 15,1-1 0-15,1-3 0 16,-1-3 0-16,2 0 0 15,0 2 0-15,0 1 0 16,0 3 0-16,-1 0 1 0,2 4-1 16,-2 0 0-16,1 4 1 15,-3 0 0-15,1 1 1 16,1-2-1-16,3 4 0 15,-4-1 1-15,5-2 0 16,0 3 0-16,2-1 0 16,-1 4-1-16,3 1 0 15,-1 4 0-15,-1 5 1 16,4 5-2-16,-3 9-1 15,3 9 1-15,1 6 0 16,2 14 0-16,1 5 0 16,4 10 0-16,2 5-1 15,14 13 1-15,-16-10 0 16,16 10-1-16,0 0 0 0,-7 13-2 15,7-13-3 1,14 25-30-16,-14-25 1 0,15 27-1 16,-9-16-1-16</inkml:trace>
  <inkml:trace contextRef="#ctx1" brushRef="#br2" timeOffset="71766.1048">3175 10439 56 0,'0'0'32'15,"-13"4"-1"-15,13-4-1 16,0 0-21-16,-5-21-4 16,5 21 0-16,-4-16 0 15,4 16-1-15,-9-15 0 16,9 15-1-16,-20-2 0 15,8 3 0-15,-6-1 0 16,-1 3-1-16,-5 1-1 16,0-2 1-16,-2-3-1 15,-1 0 0-15,-4-5 0 16,1 0 0-16,-4-4 0 0,-3 3 1 15,-1 1-1-15,1 0 0 16,-9 3 0-16,-3 4 0 16,-4 3-1-16,-2 1 0 15,-1 0 0-15,-2 0 0 16,-1-2 0-16,2-1 0 15,0-3 1-15,4-2-1 16,2-4 0-16,1-1 1 16,0-2-1-16,3 0 1 15,-3 2-1-15,0 1 1 16,-2-1-1-16,2 2-1 15,-1 2 1-15,4 0 0 16,-1-2 0-16,6 2 0 16,0-3 0-16,5-2 0 15,3-2 0-15,3 1 0 0,2-3 1 16,2-1 0-16,0 1 0 15,3 1 0-15,0 2 0 16,-1 2 0-16,1 1 0 16,-3 4-1-16,3 6 0 15,0-1 0-15,2 0 0 16,1 2 0-16,2-2 0 15,3-1 0-15,3 0 0 16,2-1 0-16,11 0-1 16,-16-3 1-16,16 3 0 15,-13-4-1-15,13 4-2 16,0 0-3-16,0 0-8 15,0 0-23-15,3 12 0 16,-3-12-1-16,22 3-1 0</inkml:trace>
  <inkml:trace contextRef="#ctx1" brushRef="#br2" timeOffset="72269.1336">636 11783 74 0,'-3'14'37'0,"-8"1"1"0,8 24 0 16,-9 6-29-16,9 18-2 15,1 10-2-15,3 17 0 16,-1 8-2-16,5 5-2 15,-2-7 0-15,9-6-2 16,1-14-1-16,-1-23-8 16,14-9-28-16,-10-29-2 15,11-8 0-15,-5-22-1 16</inkml:trace>
  <inkml:trace contextRef="#ctx1" brushRef="#br2" timeOffset="73389.1977">1831 12065 50 0,'0'0'33'16,"-5"-16"0"-16,5 16 0 16,0 0-26-16,0 0-1 15,-15 19-1-15,11 0 1 16,-7 8-3-16,-1 9 0 15,-7 9 0-15,2 9-1 16,-4 0 1-16,1 1-1 0,-1-9 0 16,4-4-1-16,4-13 1 15,7-12-1-15,6-17 0 16,0-20 0-16,10-12 0 15,4-11 0-15,2-10 0 16,2-4 0-16,2-1 0 16,-3 4 0-16,1 7 0 15,-5 9-1-15,0 11 1 16,-1 10 0-16,0 13 0 15,1 12 0-15,5 11 0 16,3 5 0-16,5 5 0 16,2 3-1-16,7 2 1 15,7-2-3-15,2 6-13 16,-6-18-22-16,11 1-2 15,-11-14-1-15,8 0 1 0</inkml:trace>
  <inkml:trace contextRef="#ctx1" brushRef="#br2" timeOffset="74259.2472">2124 10153 23 0,'0'0'25'0,"-20"7"3"15,20-7 2-15,-16 6-17 16,5-10-2-16,11 4-3 16,0 0 1-16,0 0-4 15,-14-10 2-15,14 10-2 16,0 0 2-16,0 0-3 15,0 0 1-15,0 0-1 16,0 0 0-16,0 0 0 16,0 0 0-16,0 0 0 15,0 0-2-15,0 0 1 16,-12-7-1-16,12 7-1 15,0 0 0-15,0 0 1 0,0 0-3 16,3 18 3-16,-3-18-3 16,19 23 2-16,-3-7-3 15,4 5 3-15,6 1-3 16,-1-1 3-16,4 4-1 15,-1-5 0-15,3-2-1 16,-2 1 2-16,-6-3-1 16,0-2 1-16,-6 0 0 15,-3 2-1-15,-13 6 1 16,-7 5 0-16,-14 8-1 15,-9 7 1-15,-10 5 0 16,-10 3 0-16,2-1 0 0,-7-2 0 16,10-8-1-16,6-8 0 15,9-14-2-15,10-21-19 16,19 4-16-16,8-32 0 15,15 0-3-15,2-14 0 16</inkml:trace>
  <inkml:trace contextRef="#ctx1" brushRef="#br2" timeOffset="75012.2904">1800 9622 76 0,'-13'-17'35'16,"-5"-5"-1"-16,1 14 1 15,-12-2-27-15,11 14-2 16,-8 2-1-16,6 12 0 15,-3 6-2-15,6 11 0 16,0 6-1-16,4 4 0 0,7 3-1 16,5-1 0-16,6-2 0 15,9-8 1-15,2-8-1 16,12-12 0-16,1-9 0 15,3-13 0-15,2-14 0 16,-3-10 0-16,-1-11 0 16,-3-10 0-16,-10-8 0 15,-5-2-1-15,-11 2 1 16,-11 1-1-16,-6 7 0 15,-9 9 0-15,-5 14 0 16,-6 12-1-16,2 14 0 16,2 6-1-16,11 16-9 15,0-6-24-15,28 12-3 0,2-13 0 16,25 6-1-16</inkml:trace>
  <inkml:trace contextRef="#ctx1" brushRef="#br2" timeOffset="75211.3019">2247 9670 103 0,'-17'21'37'15,"-5"-12"0"-15,8 1-3 16,1-10-37-16,6-21-11 15,17 6-22-15,2-14 1 16,15 4-1-16,-2-11-1 0</inkml:trace>
  <inkml:trace contextRef="#ctx1" brushRef="#br2" timeOffset="75478.3171">2461 9436 92 0,'-16'18'36'0,"-12"-5"2"15,9 8-1-15,-8-12-32 16,11 9 0-16,3-2-2 15,11 0 0-15,7-2 0 16,12 2-1-16,5-6-1 16,9 8 0-16,4-5 0 15,-1 6 0-15,1-1 0 16,-4 3 0-16,-5 4-1 15,-3 0 1-15,-12 1-1 0,-6 0 0 16,-6-3-2-16,-7-8-2 16,6 5-12-16,-18-21-20 15,8 1-3-15,-8-19 1 16,6 0-1-16</inkml:trace>
  <inkml:trace contextRef="#ctx1" brushRef="#br2" timeOffset="75662.3277">2466 9428 87 0,'18'-10'37'15,"-4"-2"2"-15,13 13 0 16,-7-4-27-16,7 6-5 16,-2-6-2-16,5 1-2 15,0-8-1-15,2-1-4 0,14 3-25 16,-8-13-12-16,12 7 1 15,-4-7-2-15,13 8-2 16</inkml:trace>
  <inkml:trace contextRef="#ctx1" brushRef="#br2" timeOffset="76714.3879">2943 11634 19 0,'0'0'29'16,"6"-17"2"-16,-6 17-2 15,0-19-10-15,0 19-8 16,0 0-3-16,0 0-1 16,-9-12-1-16,9 12 0 15,0 0 0-15,-11 15-1 16,2-1-2-16,-4 10 1 15,-5 5-1-15,-2 11-2 0,-5 6 1 16,-3 8-2-16,-6-1 1 16,4 5-1-16,-1-10 1 15,5-6-2-15,4-13 2 16,8-11 1-16,14-18-2 15,-1-15 1-15,15-11-1 16,3-12 1-16,9-7-1 16,2-7 0-16,2-4 1 15,0 4 1-15,-2 5-1 16,-2 6 1-16,-5 7-1 15,-1 11 2-15,-6 8-2 16,0 13 2-16,-1 7-2 16,-2 11 0-16,3 7 0 15,2 6-2-15,-1 7 2 0,4 8-2 16,-4 2 2-16,-1 5-3 15,1 0 1-15,-2-8-5 16,2 10-10-16,-7-19-21 16,8 4 0-16,-11-18-1 15,9 3 1-15</inkml:trace>
  <inkml:trace contextRef="#ctx1" brushRef="#br2" timeOffset="77248.4184">2628 12320 37 0,'-2'-16'33'0,"10"-4"1"0,6 1 0 16,-3-15-20-16,15 6-5 16,-6-12 0-16,11 7-3 15,-7-7-1-15,7 6-1 16,-3 1-1-16,-3 9-1 15,-5 5 0-15,-2 10 0 16,-3 10-1-16,-1 12 0 16,-6 12 0-16,-5 17 0 15,-2 7 1-15,-1 12-1 16,2 3 0-16,-1-1 0 15,3-3-1-15,0-7 0 16,10-6-10-16,-5-24-25 16,17-5-2-16,-8-21-2 0,15-6 0 15</inkml:trace>
  <inkml:trace contextRef="#ctx1" brushRef="#br2" timeOffset="81705.6733">3287 11994 65 0,'14'-22'37'16,"1"-11"-1"-16,12 0 0 15,-6-5-33-15,9-1 1 16,0 0-1-16,1 9 1 16,-5 6-1-16,-5 11 1 15,-6 12-2-15,-5 16-1 16,-5 12 1-16,-5 18-2 15,-3 15 1-15,1 16-1 16,1 11 1-16,4 3-1 16,7-1 1-16,9-9 0 0,9-14 1 15,15-20-1-15,14-27 1 16,9-29 0-16,10-29 0 15,4-22 0-15,-7-17 0 16,-5-12 0-16,-14-5 1 16,-18 1 1-16,-19 5-3 15,-22 13 2-15,-17 11-3 16,-7 11 1-16,-4 11-1 15,7 9 0-15,12 6-2 16,17-1-5-16,28 19-18 16,6-16-16-16,34 14 1 15,8-9-2-15,22 12 1 16</inkml:trace>
  <inkml:trace contextRef="#ctx1" brushRef="#br2" timeOffset="82410.7135">4362 12359 58 0,'-4'-10'36'0,"-6"-7"0"0,10 17 0 16,-24-21-28-16,11 19-2 16,-3 2-2-16,-1 9 1 15,-4 5-1-15,-2 10-1 16,1 4-1-16,3 2 0 15,8-2 0-15,2 0-1 16,9-4 1-16,11-9-1 16,7-8 0-16,12-11-1 15,9-9 0-15,0-5 1 16,3-7 0-16,3-4 0 15,-9-1 0-15,0-1 0 16,-10 1 0-16,-9 4 0 16,-8 4-1-16,-4 2 1 15,-9 5-1-15,4 15 0 16,-11-12 0-16,11 12 0 0,-13 12-1 15,8 4 0-15,7 10-2 16,5-3-3-16,12 15-16 16,1-15-16-16,17 4 0 15,0-16-1-15,10 3 1 16</inkml:trace>
  <inkml:trace contextRef="#ctx1" brushRef="#br2" timeOffset="82628.7261">4984 12185 74 0,'-14'-8'39'0,"-13"2"-3"16,2 19 1-16,-13 0-31 16,3 12-1-16,-5 1-1 0,11 6-1 15,2 1-1-15,13-2-1 16,13-5 0-16,10-10-2 15,19-8-1-15,10-16-3 16,24 1-30-16,-5-19-2 16,7 2 0-16,-10-10-2 15</inkml:trace>
  <inkml:trace contextRef="#ctx1" brushRef="#br2" timeOffset="83245.7614">5248 12218 78 0,'-16'13'37'0,"7"10"0"15,-7-6-1-15,5 8-31 0,1 0-1 16,3 5-1-16,-2-1 0 16,3 1-1-16,1-2 0 15,1-2-1-15,0-6 0 16,3-5-1-16,1-15 1 15,0 0 0-15,16-23-1 16,-3-2 1-16,1-14-1 16,4 0 1-16,1-6 0 15,-3 1 0-15,-1 5-1 16,-2 6 1-16,-5 9 0 15,0 5-1-15,-2 10 0 16,-6 9-1-16,18-13 1 16,-4 10 0-16,6-2 0 15,6-1 0-15,7-3 0 16,5 1 0-16,4-5 0 0,-3 2 0 15,2 3 0-15,-5 0 0 16,-9 2 0-16,-4 5 0 16,-13 5 1-16,-6 9-1 15,-13 6 0-15,-3 6 1 16,-9 6 0-16,-5 7-1 15,1 4 0-15,1 4 1 16,6-1 0-16,4-5-1 16,11-6 0-16,12-8 0 15,11-10 1-15,8-13-1 16,8-15 1-16,2-13-1 15,-1-9 1-15,-1-7 1 16,-8-9-1-16,-5 1 0 16,-11-1-1-16,-8 4 0 0,-8 11-1 15,-9 5-1-15,-1 14-1 16,-6 3-3-16,10 18-4 15,-12-11-16-15,24 21-13 16,-2-15 1-16,15 16-1 16,5-16 1-16</inkml:trace>
  <inkml:trace contextRef="#ctx1" brushRef="#br2" timeOffset="83568.7799">6180 11970 64 0,'0'0'38'15,"0"0"0"-15,-27 2 1 16,3 15-21-16,-10-3-11 15,2 8-2-15,-3 3-1 0,3 2-1 16,5-2-1-16,12 1 0 16,9-8-1-16,15-5 0 15,10-6 0-15,11-11 0 16,11-2-1-16,-1-3 0 15,1 1 1-15,2 2-1 16,-11 8 0-16,-9 7 0 16,-14 13 0-16,-12 7 0 15,-12 10 0-15,-5 5 0 16,-4-1-1-16,-2-6 0 15,5-2-2-15,6-20-2 16,24-2-13-16,-7-27-19 16,30-4-2-16,2-22-2 0,13-1 1 15</inkml:trace>
  <inkml:trace contextRef="#ctx1" brushRef="#br2" timeOffset="83860.7964">6605 11823 87 0,'-26'7'39'16,"8"14"1"-16,-13 0 0 15,4 7-36-15,1 1-1 16,10 4 0-16,6-5-1 16,8-1 0-16,7-7 0 15,12-2-1-15,2-6 0 16,7 0 0-16,-1 1 0 15,-2 1 0-15,-6 5 0 16,-8 4-1-16,-9 10 1 0,-14 0-1 16,-6 6 0-16,-8 4 0 15,-1 1-1-15,-4-5-2 16,3 6-13-16,-12-17-18 15,15 3-8-15,-2-10 0 16,7-2-2-16</inkml:trace>
  <inkml:trace contextRef="#ctx1" brushRef="#br3" timeOffset="88600.0677">1930 12523 43 0,'-6'17'33'15,"6"-17"3"-15,-6 20-2 16,6-20-21-16,-5 15-4 16,5-15-2-16,0 0-1 15,0 0-2-15,20-5-2 16,-1-11 1-16,8-6-2 15,8-10 1-15,7-2-1 16,5-8 1-16,5-2-1 16,4 3 0-16,-3 1 1 15,1 6-2-15,-3 7 1 0,-3 5 0 16,-3 9 0-16,-2 7 0 15,-1 5-1-15,-4 4 0 16,2 4 1-16,-1 5-1 16,-1 1 1-16,4 4-1 15,-4 0 0-15,-3 4 0 16,2 1 0-16,-3 3 1 15,-5 1-1-15,-3 1 1 16,-3 2-1-16,-6-2 0 16,-4 2 0-16,-3-2-2 15,-6-6-3-15,1 4-20 16,-7-14-13-16,-1 7 0 15,3-18-1-15,-14 17 1 16</inkml:trace>
  <inkml:trace contextRef="#ctx1" brushRef="#br3" timeOffset="92789.3073">2581 12457 61 0,'-19'-21'34'16,"19"21"-4"-16,-35-9-2 16,19 16-20-16,-11-2-2 15,7 12 0-15,-7 3-2 16,1 12-2-16,1 5 1 15,4 12-1-15,-1 4 1 16,1 10 0-16,6-1 0 0,7 3 0 16,5-6-1-1,10-5 0-15,10-14 0 0,7-11-1 16,10-17 0-16,5-17 0 15,6-15-1-15,3-15 1 16,-4-8-1-16,-4-9-1 16,-6-3 0-16,-6-8-2 15,-13 6 2-15,-8-3-2 16,-14 4 1-16,-8 5 0 15,-8 7 1-15,-7 8 0 16,-2 9 1-16,-2 9-1 16,7 11-6-16,-2-1-26 15,19 13-2-15,10-5-2 16,0 0 1-16</inkml:trace>
  <inkml:trace contextRef="#ctx1" brushRef="#br3" timeOffset="93112.3258">2642 12173 58 0,'-17'-10'35'16,"17"10"0"-16,0 0 0 16,0 0-25-16,0 0-4 15,-2 28 1-15,2 10-2 0,2 21 0 16,-7 21-2-16,0 18 0 15,-9 16-1-15,-2 9-1 16,-2 2-1-16,-3-3-1 16,-5-10-1-16,4-18-4 15,13-14-31-15,-2-27 1 16,14-15-4-16,-3-24 2 15</inkml:trace>
  <inkml:trace contextRef="#ctx1" brushRef="#br3" timeOffset="94719.4175">2654 12394 47 0,'-11'0'26'0,"0"1"-1"16,2 10-2-16,-8-7-15 15,5 8-1-15,-4-7-1 16,5 7 0-16,-7-9-1 16,7 4 0-16,-5-4-1 15,5 1 1-15,-3-1-1 16,1 5 0-16,2-1-2 15,-1 6 1-15,-4 4-1 16,2 4 0-16,-1 1-1 0,2 5 0 16,-1-3 0-16,8 3-1 15,-4-3 1-15,2 0-1 16,5-3 1-16,0 0 0 15,2-1-1-15,1-1 1 16,1-2 0-16,3 4 0 16,-2-3 0-16,5 1 0 15,-1-2 0-15,3 0 0 16,2-2-1-16,0 0 1 15,3-2-1-15,2-3 0 16,3-3 1-16,3-1-1 16,2 1 0-16,0-6 1 15,3-1-1-15,-1-3 1 16,6-3-1-16,-3-1 0 15,2-2 1-15,-1-2-1 0,-1-1 0 16,3-2 1-16,-3-2-1 16,0 0 0-16,-6-4 0 15,2-2 0-15,-3-4 0 16,1-3 0-16,-4-1 0 15,-6-1 0-15,-2-5 1 16,-3 0-1-16,-2 3 0 16,-2 3 1-16,-3 1 0 15,-6 7 0-15,-1 1-1 16,-2 4 1-16,-2 4 0 15,-4-2 1-15,-5 3-2 16,-4-2 2-16,-3 3-1 16,-5-3 0-16,-1 5-1 15,-4 4 1-15,-4 5 0 0,-2 9-1 16,-3 8 0-16,2 7-1 15,5 5-1-15,1-9-7 16,23 9-25-16,-3-18-5 16,17-11-1-16,11-11-1 15</inkml:trace>
  <inkml:trace contextRef="#ctx1" brushRef="#br3" timeOffset="96102.4966">3489 13285 62 0,'0'0'29'0,"-5"-28"-2"16,5 28-4-16,-16-28-11 15,16 28-3-15,-23-20-1 16,11 18-3-16,-9 3-1 16,-3 10-1-16,-1 7 0 15,-2 12-1-15,-6 10 0 16,6 15 0-16,-2 9-1 15,4 9 1-15,6 1-1 16,6-1 0-16,14-5-1 16,15-9 1-16,14-18 0 0,13-20 0 15,13-25-1-15,9-22 1 16,8-22 0-16,4-14 0 15,0-18 1-15,-3-13-1 16,-12-4 0-16,-5-3 0 16,-15 3 1-16,-17 3-1 15,-13 11 0-15,-15 13 0 16,-17 17 0-16,-10 24 1 15,-12 27-1-15,-10 29-1 16,-5 30 0-16,-5 29 1 16,1 31-1-16,2 17 1 15,3 12-3-15,8-3 1 16,12-7-3-16,9-26-11 0,27-5-18 15,3-38-7-15,16-22-2 16,9-33 0-16</inkml:trace>
  <inkml:trace contextRef="#ctx1" brushRef="#br3" timeOffset="96434.5157">4059 13373 74 0,'18'-11'38'0,"8"1"-1"16,-5-8-4-16,3 7-32 15,1 3-4-15,-7-1-32 16,5 9 0-16,-11 1-3 16,-12-1 1-16</inkml:trace>
  <inkml:trace contextRef="#ctx1" brushRef="#br3" timeOffset="96559.5229">4036 13659 70 0,'10'9'38'0,"9"-19"-5"16,4-12-31-16,23-9-36 15,2-12-3-15,7-1 0 16</inkml:trace>
  <inkml:trace contextRef="#ctx1" brushRef="#br3" timeOffset="97191.5591">4763 12885 66 0,'0'0'37'0,"14"18"-1"0,-20 2 0 15,7 16-31-15,-13 8-2 16,2 12 0-16,-6 6 1 15,2 8 1-15,-4 1-2 16,4 8 1-16,-1-10-1 16,5 0 0-16,1-16 0 15,1-2-1-15,6-15 0 16,4-10-1-16,-2-26 0 15,19 5 0-15,-2-22 0 16,6-11-1-16,1-4 1 16,4-4-1-16,0 0 1 15,-4 1-1-15,2 9 1 0,-1 9 0 16,-5 12-1-16,-6 13 1 15,0 9 0-15,-4 11-1 16,2 7 1-16,-2 0-1 16,5 3-1-16,0-5-1 15,7-3-2-15,2-16-2 16,10 4-11-16,-11-24-22 15,15 5 0-15,-13-18-3 16,6 2 2-16</inkml:trace>
  <inkml:trace contextRef="#ctx1" brushRef="#br3" timeOffset="97522.578">5207 13447 77 0,'0'0'39'16,"0"0"-1"-16,0 18-1 0,11-10-32 15,9 4-1-15,4-6-1 16,9-3 0-16,3-7-1 15,3-9 0-15,2-3 0 16,0-7 0-16,-6-9-1 16,-4 1-1-16,-8-2 1 15,-10 3-1-15,-8 6 1 16,-10 4-1-16,-12 11 1 15,-10 10-1-15,-9 12 0 16,-5 11 1-16,-1 9-1 16,-2 7 1-16,3 2-1 15,10 6 0-15,11-5 0 16,12-6 0-16,20-8-2 15,13-15-4-15,26 1-11 0,-3-24-21 16,20 2-1-16,-1-17-3 16,18 2 2-16</inkml:trace>
  <inkml:trace contextRef="#ctx1" brushRef="#br3" timeOffset="97866.5977">5972 13319 54 0,'-18'1'40'15,"-17"-3"0"-15,2 14 1 16,-14-7-17-16,7 20-18 15,-6 0-1-15,9 10-1 16,4-1-1-16,10 6 0 16,8-9-1-16,11-1 0 15,15-12-1-15,12-10 1 0,13-13-2 16,6-12 1-16,6-9 0 15,3-6-1-15,-1-5 0 16,-4 3 0-16,-8 1 0 16,-10 9 0-16,-9 8 0 15,-19 16 0-15,0 0 0 16,0 0 0-16,-15 25 0 16,-3 3 0-16,7 2-2 15,-1 2-1-15,11 5-4 16,-3-20-8-16,26 19-11 15,-3-25-15-15,15-1 0 16,-4-18-1-16,13 0 1 16</inkml:trace>
  <inkml:trace contextRef="#ctx1" brushRef="#br3" timeOffset="98254.6199">6342 13360 78 0,'-16'8'41'16,"-16"-4"-1"-16,7 11 1 15,-13 1-36-15,8 2-1 16,-2 3 0-16,11 2-1 15,4-2-1-15,7 4 0 16,11-7 0-16,13-4 0 16,5-11-1-16,14-10-1 15,9-12 1-15,2-13-1 16,5-10 1-16,7-12-1 15,-2-12 1-15,-7-5-1 16,-6-5 1-16,-10-3-1 16,-2 4 1-16,-12 9-1 0,-8 11 1 15,-10 18 0-15,-8 21-1 16,-5 23 0-16,-8 25 0 15,-1 23 1-15,-5 18-2 16,2 10 1-16,3 8-1 16,8-2 0-16,11-4-3 15,4-15-4-15,19 0-7 16,-5-39-12-16,22 0-14 15,-7-28 0-15,10-7-2 16,-10-23 2-16</inkml:trace>
  <inkml:trace contextRef="#ctx1" brushRef="#br3" timeOffset="98423.6296">6745 13287 60 0,'0'0'40'0,"-9"-14"0"0,4 30 0 16,-11 2-22-16,4 17-13 16,3 6-2-16,2 7 0 15,7 1-2-15,2 0 0 16,5-5-1-16,5-11-3 15,11-1-13-15,-11-29-23 16,14-7 0-16,-7-24-3 16,10-5 2-16</inkml:trace>
  <inkml:trace contextRef="#ctx1" brushRef="#br3" timeOffset="99234.6759">6952 13065 80 0,'-4'14'39'16,"10"8"1"-16,-8-9-5 15,13 9-29-15,-2-4-1 16,6 7 0-16,-4 1 0 16,-3 6-2-16,-4 4 1 15,0 3-2-15,-11 7 1 16,1-1-2-16,-7-1 0 15,3 1 0-15,1-9 0 16,3-5-1-16,1-12 0 16,5-19 0-16,14-5 0 15,1-17 0-15,8-11 0 16,1-5 0-16,1-2 0 15,2-4 0-15,-1 4 0 0,-6 3-1 16,-3 14 1-16,-5 3 0 16,-5 10 1-16,-7 10-1 15,14 3 0-15,-10 11-1 16,2 6-1-16,2 4-1 15,5 8 0-15,3-2-1 16,11 6-2-16,1-11-1 16,11 2-1-16,-2-20-3 15,18 8-4-15,-16-30-9 16,18 9-6-16,-21-23 14 15,8 6 10-15,-11-8 6 16,-8-5 4-16,-3 10 4 16,-24-11 7-16,9 23 8 15,-23-17 11-15,16 31-14 16,-36-17-10-16,13 17-3 0,-9 8-3 15,3 10 0-15,3 7-2 16,4 8 0-16,7 2-1 16,7 2 1-16,12-1-1 15,8-7-1-15,9-9 1 16,9-9-1-16,5-12 1 15,3-12-1-15,0-9 0 16,0-7 0-16,-5-3 0 16,-4-2 0-16,-6 5 0 15,-5 5 0-15,-8 11 0 16,-10 13 0-16,6 21 0 15,-10 19 0-15,-5 16 0 0,-6 16 1 16,-5 13-2-16,-6 9 1 16,-3 0 0-16,-5 2-1 15,-3-6 1-15,-2-12-1 16,-4-12 1-16,2-15-1 15,4-18-1-15,4-20-5 16,7-12-3-16,-6-25-5 16,16 0-6-16,-17-40-9 15,16-5-12-15,-11-31-2 16,6-14 1-16</inkml:trace>
  <inkml:trace contextRef="#ctx1" brushRef="#br3" timeOffset="100496.7481">11690 9517 36 0,'0'0'29'0,"1"15"0"15,-1-15-14-15,3 32 8 16,-11-11-14-16,12 15-2 16,-8-1 1-16,7 19-1 0,-3-1 0 15,7 16-1-15,-7 1-2 16,8 12 0-16,-3 2-1 15,2 14 0-15,-5 4-2 16,3 6 2-16,-5 3-2 16,-3 9 0-16,1 3 0 15,-3 8 1-15,0 6-1 16,-3 0 2-16,4 2-1 15,1 8-2-15,0 5 1 16,1 7 1-16,1 8-1 16,1 5-1-16,-4 7 2 15,-1 8-3-15,-2 5 2 16,-3 5-1-16,-2 4 1 15,-1 3-1-15,1-2 1 16,-2 2-2-16,3-4 2 0,2-3-2 16,-2-6 1-16,6-5-1 15,1-7 0-15,2-5 1 16,0-7 0-16,-1-9 0 15,3-9 0-15,-1-11-1 16,-4-11 0-16,-4-15-2 16,1-13-1-16,-5-28-5 15,11-3-15-15,-15-39-16 16,15-14-1-16,-1-33-1 15,12-17 1-15</inkml:trace>
  <inkml:trace contextRef="#ctx1" brushRef="#br3" timeOffset="105888.0564">11640 15849 44 0,'3'-12'36'0,"-3"12"-3"15,-5-14-7-15,5 14-14 16,0 0-5-16,0 0-1 15,2-16-2-15,-2 16 1 16,0 0-2-16,-2-15-1 16,2 15-1-16,-3-13 1 15,3 13-1-15,-5-18 0 16,2 6 0-16,-1 1 0 15,1-3 0-15,0 0 0 16,0-1 0-16,-1-2-1 16,1 0 1-16,-1-4-1 15,0-1 1-15,-1 0-1 0,-1-4 1 16,1-1 0-16,-4-3-2 15,1-1 2-15,-3-1-1 16,-1-2 1-16,-2 0-2 16,0-3 2-16,-1-1-2 15,-3-1 1-15,3-1 0 16,-4-3 0-16,0 0 1 15,-2-1-1-15,0-1 1 16,-2-2-1-16,-2-2 0 16,0 0 0-16,1-1 1 15,-1-3-1-15,0-2 1 16,2-4 0-16,-1-1-1 15,0-2 1-15,2-2 0 16,-1-1 0-16,-4-2-1 0,1 3 0 16,-3 0 0-16,-2-1 0 15,1-2 1-15,-2 3 0 16,1-4-1-16,-3-4 1 15,5 0 0-15,-2-4-1 16,-2-2 1-16,2-2 0 16,-1-1-1-16,2 2 0 15,-3-1 0-15,4 0 1 16,-4 3-1-16,-3-2 1 15,2 3-1-15,0 0 1 16,-3-2-1-16,0 1 0 16,0-3 1-16,-1 2-1 15,1-5 1-15,2-2-1 16,-3-1 0-16,6-2-1 0,-2-1 2 15,-2-1-1-15,1 5 0 16,1-5-1-16,-4 4 0 16,4-1 2-16,-3 5-2 15,1-1 2-15,2-2-1 16,-2 1 0-16,1-2 0 15,4 3 1-15,-1 0-1 16,2 2 1-16,-2-1 0 16,0 4 1-16,-2 3-2 15,-2-1 2-15,3 5-2 16,-3-2 2-16,-1 1-2 15,0-1 0-15,-1 1 2 16,3 3-4-16,1 1 3 16,1 2-1-16,-2 2 2 15,2 4-2-15,3 0 1 0,1 7 0 16,4 2-1-16,-3 6 1 15,4 7 0-15,3 7-2 16,1 6 2-16,4 6-1 16,0 5-1-16,5 7 1 15,11 7-5-15,-17-10-19 16,17 10-14-16,0 0 0 15,9 6-1-15,-9-6 0 16</inkml:trace>
  <inkml:trace contextRef="#ctx1" brushRef="#br3" timeOffset="107014.1209">9197 9578 19 0,'0'0'29'15,"-15"15"0"-15,5-6 4 16,2 7-13-16,-7-14-6 16,15 13-2-16,-14-17 0 15,14 2-3-15,0 0-3 16,-4 11-1-16,4-11-1 0,0 0-1 15,10-7 0-15,6 5 0 16,0-3 0-16,4 1-1 16,2-1 0-16,7 2 0 15,-1-1-1-15,2 1 0 16,1 2 0-16,-2 1-1 15,3 1 1-15,2 3-1 16,3-2 0-16,0 1 0 16,2 0 0-16,3 2 1 15,1-1-1-15,5 1 0 16,1-1 0-16,5 2 0 15,1 0 0-15,5-1 0 16,6-1 1-16,4 0-1 16,3-7 0-16,7-1 0 15,7-7 0-15,7-1 0 0,2-4 0 16,7-3 0-16,-1 2 1 15,3 0-1-15,-2 2 0 16,-1 5 0-16,-6 3 0 16,-5 5 0-16,-4 3 0 15,-7 3 0-15,-3 4 0 16,-7-2 0-16,-3-1 0 15,-7 3 1-15,-3-5-1 16,-5-1 0-16,-6 0 0 16,-3-1 0-16,-6-4 0 15,-4 1 0-15,-4-1 0 16,-6 1 0-16,-7 2-1 0,-4 0-1 15,-12 0-3-15,0 0-10 16,8 17-22-16,-8-17 0 16,-13 20-2-16,3-15 2 15</inkml:trace>
  <inkml:trace contextRef="#ctx1" brushRef="#br3" timeOffset="107656.1576">10379 9417 71 0,'0'0'37'15,"-24"-17"-2"-15,24 17 2 16,-17-13-27-16,17 13-3 16,0 0 0-16,25 2-2 15,-2 0 0-15,11 5-2 16,7 0-1-16,7 2 0 15,6-1-1-15,2 3 0 16,-4 1 0-16,-1 6 0 16,-14 4 0-16,-10 5 0 15,-17 14 0-15,-23 9 0 16,-12 9 0-16,-23 8-1 15,-7 6 1-15,-10-4-2 0,2-6-3 16,-5-23-14-16,22-10-20 16,10-29-3-16,26-22 2 15,15-31-3-15</inkml:trace>
  <inkml:trace contextRef="#ctx1" brushRef="#br3" timeOffset="108178.1875">10819 8792 76 0,'-14'1'36'16,"-9"0"1"-16,-1 10 0 15,-13 2-30-15,5 14-2 16,-3 1 0-16,2 15 0 15,0 6-2-15,9 7 1 16,7-3-2-16,12 1 1 0,13-9-1 16,17-8-1-16,14-18 1 15,12-14-1-15,11-20 1 16,6-12-1-16,-3-14 0 15,0-8-1-15,-12-4 1 16,-14-6 0-16,-17 4 0 16,-17 5-1-16,-16 7-1 15,-20 9 1-15,-10 7 0 16,-13 15-1-16,0 5-2 15,-2 3-4-15,23 20-17 16,0-9-15-16,23 12 0 16,10-19-2-16,33 23 0 15</inkml:trace>
  <inkml:trace contextRef="#ctx1" brushRef="#br3" timeOffset="108360.1979">11300 8985 95 0,'-27'3'39'0,"8"0"0"16,-3-14-2-16,12-2-35 16,14-2-8-16,-3-9-30 15,22 5-2-15,4-6 1 16,11 5-2-16</inkml:trace>
  <inkml:trace contextRef="#ctx1" brushRef="#br3" timeOffset="108674.2159">11590 8807 83 0,'-24'10'39'16,"24"-10"-2"-16,-27 15 1 16,13-1-31-16,1-3-1 15,6 10-1-15,0-1-2 16,7 4 1-16,2 0-2 15,9 0 0-15,4-3-1 16,7-1 0-16,6-4 0 16,-1-2 0-16,6-5-1 15,-3 0 0-15,-5-1 0 16,1 4 0-16,-11 0 0 15,-5 7 0-15,-10-1 0 0,-4 5 0 16,-8 3-2-16,-7-4-3 16,9 9-15-16,-13-21-19 15,13 2 0-15,-5-25-3 16,13-1 2-16</inkml:trace>
  <inkml:trace contextRef="#ctx1" brushRef="#br3" timeOffset="108862.2266">11685 8734 111 0,'9'2'42'0,"10"13"0"16,-3-14-1-16,7 4-38 15,11-4-4-15,6-15-9 0,14 18-10 16,-10-20-9-16,15 16-12 15,-6-4-1-15,1 13-3 16,-8 1 2-16</inkml:trace>
  <inkml:trace contextRef="#ctx1" brushRef="#br3" timeOffset="109592.2684">9958 11482 67 0,'6'-16'36'15,"-6"16"1"-15,0 0-1 16,0 0-30-16,-14 24-1 15,2 6 1-15,-5 6-1 16,2 9-2-16,-1 2 0 16,6 3-1-16,0-5 1 15,5-3-2-15,5-5 1 16,5-9-3-16,0-11 3 15,-5-17-1-15,17 8 0 16,-5-19 0-16,-4-11 1 0,0-6 2 16,-3-8-4-16,0-4 2 15,-2-5-1-15,2-4 0 16,-1 3 0-16,4 4 0 15,3 7 0-15,4 4-2 16,8 7 2-16,6 12 0 16,6 9 0-16,4 9-1 15,3 7 1-15,1 10 2 16,0 7-3-16,-6 6 1 15,2 8-5-15,-10-6-8 16,12 16-8-16,-29-19-16 16,10 6-4-16,-12-11-5 15,-1-2 2-15</inkml:trace>
  <inkml:trace contextRef="#ctx1" brushRef="#br3" timeOffset="109883.285">9283 11322 91 0,'0'0'39'16,"14"35"1"-16,-16-1-1 15,2 22-35-15,0 13-3 0,-1 15-1 16,3 17-1-16,-6 2-9 15,14 13-29-15,-6-12 1 16,14-4-1-16,0-21-4 16</inkml:trace>
  <inkml:trace contextRef="#ctx1" brushRef="#br3" timeOffset="110728.3333">11232 9632 69 0,'3'-14'36'15,"-6"-5"0"-15,6 7 1 0,-8-8-27 16,5 20-2-16,2-21-2 15,-2 21-1-15,0 0-1 16,0 0-1-16,1 21-1 16,-2 5 1-16,-4 7-1 15,0 15 0-15,-4 5-1 16,0 10 0-16,-4 5 0 15,1 3 0-15,0 0-1 16,1-6 1-16,-1-9-2 16,8-6 3-16,4-14-2 15,8-10 1-15,10-12-2 16,9-12 4-16,12-8-2 15,6-4 0-15,9-3 1 0,6 0-2 16,3-2 2-16,1 0-2 16,-6-2 1-16,2 1-3 15,-2 9-10-15,-20-16-11 16,8 14-16-16,-17-9-2 15,-1 10 0-15,-13-4-1 16</inkml:trace>
  <inkml:trace contextRef="#ctx1" brushRef="#br3" timeOffset="110862.341">11913 10182 103 0,'0'0'39'0,"-12"-16"-2"15,17 1-27-15,3-14-48 0,3 5 1 16,2-9-4-16</inkml:trace>
  <inkml:trace contextRef="#ctx1" brushRef="#br3" timeOffset="112753.4492">11661 11334 35 0,'10'-12'31'0,"-10"12"1"15,0 0 0-15,0 0-23 16,-5 13-3-16,-4 2 0 15,5 13 0-15,-9-1 0 16,2 12-1-16,-9 0 1 16,2 9 0-16,-10-3-1 15,5 2-2-15,-3-8 1 16,8-7-2-16,1-11 1 15,17-21-2-15,0 0 1 16,19-21-3-16,11-19 2 16,11-11 1-16,5-12-1 15,8-7 0-15,1 0 0 16,1 3 1-16,-7 9-1 15,-5 15 0-15,-7 15 0 16,-11 21 0-16,-11 19-1 16,-7 21 1-16,-8 17 0 0,-5 11 0 15,0 10-2-15,0-5-10 16,13 7-26-16,6-17-2 15,18-6 0-15,9-20-3 16</inkml:trace>
  <inkml:trace contextRef="#ctx1" brushRef="#br3" timeOffset="113444.4887">12522 11499 58 0,'-12'-3'39'0,"12"3"-1"15,7-19 1-15,7 9-20 16,-1-11-15-16,8 5 0 16,0-4-1-16,-3 10 0 15,-4 3-1-15,-2 13 0 16,-6 10-1-16,-3 12 2 15,-5 11-1-15,-1 14 1 16,-1 8-2-16,-1 9-1 16,4 2 2-16,4-4-2 15,9-5 1-15,11-7-2 16,10-16 1-16,13-16-1 15,11-19 2-15,5-18-1 0,7-16 1 16,-3-10 0-16,-5-14 0 16,-13-7 0-16,-8-3-1 15,-19 0 1-15,-15 2 0 16,-13 6 0-16,-11 2-1 15,-4 9 0-15,-1 8 0 16,1 8-1-16,9 7 0 16,11 8-2-16,15 12-8 15,0-8-17-15,27 17-13 16,2-4 0-16,16 9-1 15,-1-6-1-15</inkml:trace>
  <inkml:trace contextRef="#ctx1" brushRef="#br3" timeOffset="113789.5084">13590 11483 95 0,'-15'6'40'15,"15"-6"1"-15,14-7-2 16,10-7-40-16,9 4-2 15,4-15-18-15,9 19-18 16,-11-5 0-16,2 10-1 16,-13 0 0-16</inkml:trace>
  <inkml:trace contextRef="#ctx1" brushRef="#br3" timeOffset="113940.5171">13526 11747 88 0,'-17'17'37'0,"17"-17"2"0,16-15 2 16,18-9-40-16,13-21-18 15,22 7-21-15,-4-9 0 16,10 0-2-16,-3-6 2 16</inkml:trace>
  <inkml:trace contextRef="#ctx1" brushRef="#br3" timeOffset="114255.5351">14109 11132 94 0,'2'-13'41'0,"23"3"0"16,-2-13-3-16,12 6-36 0,6 1 1 15,2 2-1-15,0 7 1 16,-5 7-1-16,-8 6 1 15,-11 15-2-15,-14 6 1 16,-11 13-1-16,-10 8 0 16,-8 9 0-16,-6 4 0 15,1 1 0-15,6 0-1 16,2-5-2-16,21 5-14 15,-6-25-13-15,29 8-12 16,-3-21-2-16,20 1 0 16,-2-10-2-16</inkml:trace>
  <inkml:trace contextRef="#ctx1" brushRef="#br3" timeOffset="114390.5427">14487 11857 108 0,'-26'25'42'16,"-5"-15"1"-16,3-3-6 15,28-7-51-15,-37-15-9 16,37 15-18-16,-28-27 0 15,9 17-4-15,-10-5 1 16</inkml:trace>
  <inkml:trace contextRef="#ctx1" brushRef="#br3" timeOffset="115066.5815">11817 12702 42 0,'0'0'36'0,"10"16"1"16,-10-16 1-16,5 15-23 15,-5-15-4-15,0 0-1 16,-15-7-3-16,15 7-1 15,-14-17-2-15,3 3-1 16,-5-7-1-16,1-4 0 16,-9-5-1-16,0-2-1 15,-4-6 1-15,-7 1 0 0,-6-1 0 16,-6 4 0-1,-10 6 0-15,-8 7 0 0,-10 9 0 16,-11 14 0-16,-8 13 0 16,-8 16-2-16,-7 16 1 15,-1 14 0-15,4 15 0 16,7 9 0-16,12 10 0 15,20 0 0-15,16-3-1 16,23-8 0-16,31-4-8 16,8-32-19-16,36-7-13 15,13-25 1-15,15-14-4 16,6-23 2-16</inkml:trace>
  <inkml:trace contextRef="#ctx1" brushRef="#br3" timeOffset="115954.6323">11489 12663 30 0,'-16'-20'34'16,"-12"12"3"-16,-9 3 0 15,3 18-23-15,-24-5-1 16,12 21 1-16,-19-1-3 16,13 20-2-16,-1 3-2 15,9 7-2-15,6 0-1 16,11 8-2-16,15-4 0 15,13-2-1-15,14-10 0 16,19-12-1-16,12-9 0 16,19-20-1-16,8-11 0 15,6-19-3-15,8-3-17 16,-18-24-19-16,2-1 0 15,-18-15-1-15,-8 6 0 0</inkml:trace>
  <inkml:trace contextRef="#ctx1" brushRef="#br3" timeOffset="116471.6618">11327 12650 74 0,'-6'-15'39'16,"6"15"0"-16,14-22 0 15,0 15-36-15,9 1 0 0,8 8 0 16,5 3-1-16,1 15-1 16,-3 6 1-16,-7 17-1 15,-7 9 0-15,-12 10 0 16,-14 9-1-16,-10 6 1 15,-14 0-1-15,-8-4 0 16,-4-7 0-16,0-16-2 16,13-5-18-16,-2-30-20 15,16-15 1-15,5-25-3 16,13-14 2-16</inkml:trace>
  <inkml:trace contextRef="#ctx1" brushRef="#br3" timeOffset="116823.682">11386 12349 62 0,'9'-21'38'0,"-9"21"1"15,7 14 1-15,-20 25-29 16,6 34-5-16,-15 20 0 16,-2 34-1-16,-11 20-2 0,1 15 0 15,2 4-1-15,3-10-3 16,12 0-21-16,3-32-18 15,14-20-1-15,7-35-1 16,15-22 0-16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3T22:36:35.56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15179 618 16 0,'0'0'18'0,"0"0"-5"16,0 0-12-16,0 0-6 15,0 0-3-15,0 0 1 16,0 0 1-16,0 0 2 0,0 0 1 16,0 0 3-16,0 0 7 15,0 0 3-15,0 0 2 16,0 0 0-16,0 0-2 15,0 0 0-15,0 0 0 16,13 54-1-16,-13-54 0 16,1 49-2-16,-1-49 0 15,4 64-1-15,-55-11 0 16,66 40-2-16,-6 6 2 15,6 8-2-15,-7 0 0 16,10 4 0-16,-7-6-1 16,6-7 0-16,-2-16-1 15,-5 4 0-15,7 0-1 16,-5 2 1-16,2 7 0 0,-7 2 1 15,3 7 1-15,-7-3-1 16,5 10 1-16,-4-7-1 16,2 3 1-16,1-6-1 15,1 2 0-15,4-2-2 16,0 2 0-16,1-2 0 15,-2 4 0-15,3 3 0 16,-4 8-1-16,-2 8 1 16,-2 1-1-16,-4 6 1 15,3 3-1-15,-5 5 0 16,0 0 0-16,1 4-1 15,2-3 0-15,0-1 2 16,1 3-1-16,5-3 0 16,0 1 0-16,0 0 2 15,3 1-2-15,-5 2 2 0,0 2 0 16,-6 1-2-16,-1 2 0 15,-5 3 0-15,-3 2 3 16,-2 2-4-16,-3 3 3 16,4-7-3-16,-3-1 2 15,4 2-2-15,5-2 2 16,2-4-2-16,4 1 0 15,-1-3 0-15,1 1-1 16,2 6 2-16,-5 4 0 16,-1 4 1-16,0 5-2 15,-3 5 3-15,0 1-3 16,-3 3 2-16,2 2 0 15,-1 1 1-15,4 1 0 0,3-1-4 16,0-3 4-16,-1 0-3 16,5 0 2-16,-2-3-3 15,2-3 0-15,0-5 0 16,-2 1 0-16,2 1 1 15,-1-6 2-15,1-3-2 16,2 0-1-16,-4 0 2 16,4 1 0-16,2 2 0 15,1-3-1-15,-1-4 1 16,0 7-2-16,-2-2 1 15,2 4 2-15,-5-1-2 16,1 1 0-16,-4 4 1 16,0 3 0-16,-4-1-1 15,-1 3 1-15,2-4-1 0,0-2 0 16,-3-4-1-16,5-8 1 15,0-5-1-15,3-7-1 16,2-1 2-16,0-5 0 16,2-2 0-16,1 1-1 15,-1 2 1-15,-3 6 1 16,0-1 0-16,-3 5-1 15,-2 2 1-15,-2 0-2 16,-1 2 2-16,-2-7 0 16,1-8 1-16,0-5-2 15,-1-7 2-15,2-10-1 16,1-5 0-16,2-9 0 15,3-4 0-15,-1-3 1 16,3 0-1-16,-3-3 1 0,-1-87 0 16,4 96-1-16,-6-47 1 15,2 2-2-15,-2 2 2 16,2 3-1-16,-6-2 1 15,1 6-2-15,0 1 2 16,1 9-2-16,-5-1 2 16,1 6-1-16,2 0 0 15,-3 1-1-15,1-4 1 16,-1-2-3-16,9-9-32 15,-6-8-3-15,6-53-3 16,-9 74 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customXml" Target="../ink/ink14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customXml" Target="../ink/ink8.xml"/><Relationship Id="rId7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9.xml"/><Relationship Id="rId10" Type="http://schemas.openxmlformats.org/officeDocument/2006/relationships/image" Target="../media/image12.emf"/><Relationship Id="rId4" Type="http://schemas.openxmlformats.org/officeDocument/2006/relationships/image" Target="../media/image9.emf"/><Relationship Id="rId9" Type="http://schemas.openxmlformats.org/officeDocument/2006/relationships/customXml" Target="../ink/ink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174053"/>
              </p:ext>
            </p:extLst>
          </p:nvPr>
        </p:nvGraphicFramePr>
        <p:xfrm>
          <a:off x="214283" y="762000"/>
          <a:ext cx="8750332" cy="5547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units in practical work, especially, transformed units for transformed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quantitities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transformed units in data tables AND on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linearised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location of the new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youtube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tutorials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tutes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vectors,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addition &amp; subtraction of vectors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another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youtube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tutorial on splitting up a vector into its components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two vectors from one.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find the change of velocity for a bounced ball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two new ideas and two old ones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a due date PLUS have some more HRT &amp;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sure we finish the course before the 18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people see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Xi for Green Pen opportunities for the 2.1 practical exam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Xi is a phenomenally hard worker and that a second chance is given for those who have not quite made it across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borderline.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26560" y="977400"/>
              <a:ext cx="1108800" cy="1372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13960" y="971640"/>
                <a:ext cx="1127520" cy="139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155160" y="2632680"/>
              <a:ext cx="4907880" cy="19753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1840" y="2626560"/>
                <a:ext cx="4934520" cy="199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75800" y="200160"/>
              <a:ext cx="8096400" cy="5491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2840" y="190080"/>
                <a:ext cx="8125200" cy="550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3241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6720" y="241920"/>
              <a:ext cx="6504480" cy="2501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2680" y="231480"/>
                <a:ext cx="6523200" cy="2515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09480" y="2418840"/>
              <a:ext cx="5953680" cy="3282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3360" y="2406240"/>
                <a:ext cx="5964120" cy="3303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5343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09120" y="119880"/>
              <a:ext cx="8361000" cy="5752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3720" y="104400"/>
                <a:ext cx="8371800" cy="577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9339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9280" y="308520"/>
              <a:ext cx="6615720" cy="5806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4880" y="297000"/>
                <a:ext cx="6634800" cy="5821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237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25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8522040"/>
              </p:ext>
            </p:extLst>
          </p:nvPr>
        </p:nvGraphicFramePr>
        <p:xfrm>
          <a:off x="533400" y="533400"/>
          <a:ext cx="8094663" cy="528338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Straightening of curved graphs, getting equation from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 Exam: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skills for the 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12: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Start of the practical exam on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 and Hooke’s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Distance, Displacement, “change of”, acceleration and kinematic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Vectors: definitions, addition, subtraction, components and applications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change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6720" y="201600"/>
              <a:ext cx="8513640" cy="4948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200" y="187560"/>
                <a:ext cx="8540640" cy="497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516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70160" y="778320"/>
              <a:ext cx="8411040" cy="5697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5400" y="767160"/>
                <a:ext cx="8432640" cy="571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147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8440" y="478080"/>
              <a:ext cx="7766280" cy="2078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4040" y="468360"/>
                <a:ext cx="7790760" cy="2104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5350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2800" y="329760"/>
              <a:ext cx="8670240" cy="3803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4880" y="313920"/>
                <a:ext cx="8681040" cy="3827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4482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6680" y="234000"/>
              <a:ext cx="6899400" cy="4832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3000" y="217440"/>
                <a:ext cx="6925320" cy="4863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263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6720" y="268920"/>
              <a:ext cx="5207400" cy="5454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2680" y="252360"/>
                <a:ext cx="5237640" cy="547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452560" y="222480"/>
              <a:ext cx="155880" cy="6428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42840" y="215280"/>
                <a:ext cx="177840" cy="644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48400" y="608040"/>
              <a:ext cx="5281560" cy="25574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44440" y="593280"/>
                <a:ext cx="5297040" cy="258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893160" y="329760"/>
              <a:ext cx="7848720" cy="5369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84520" y="314640"/>
                <a:ext cx="7872120" cy="538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4626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2091</TotalTime>
  <Words>357</Words>
  <Application>Microsoft Office PowerPoint</Application>
  <PresentationFormat>On-screen Show (4:3)</PresentationFormat>
  <Paragraphs>49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102</cp:revision>
  <dcterms:created xsi:type="dcterms:W3CDTF">2006-08-16T00:00:00Z</dcterms:created>
  <dcterms:modified xsi:type="dcterms:W3CDTF">2014-04-15T00:42:24Z</dcterms:modified>
</cp:coreProperties>
</file>