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5" r:id="rId3"/>
    <p:sldId id="271" r:id="rId4"/>
    <p:sldId id="257" r:id="rId5"/>
    <p:sldId id="284" r:id="rId6"/>
    <p:sldId id="286" r:id="rId7"/>
    <p:sldId id="287" r:id="rId8"/>
    <p:sldId id="28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21:53:16.28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10658 4772 60 0,'-13'33'33'0,"2"-4"1"16,4 14-8-16,-4-12-17 15,17 7-3-15,4-17 2 16,22-6 0-16,6-30-2 16,25-20 0-16,14-32-4 15,30-26 2-15,23-33-4 16,17-42-9-16,27-21-27 15,10-35-1-15,21-15 0 16,-1-16 1-16</inkml:trace>
  <inkml:trace contextRef="#ctx0" brushRef="#br0" timeOffset="736.0421">11477 7618 29 0,'0'0'27'0,"9"-14"3"16,-9 14-1-16,0 0-16 15,0 0-3-15,0 0 0 16,4 23-2-16,1 15 1 16,-11 5-1-16,7 19-2 15,-10 0 0-15,6 7-2 16,1-10-1-16,14-16-1 15,15-39 1-15,28-38-1 0,35-60 1 16,41-47-1-16,89-43-34 16,-10-44-3-16,28-22 1 15,1-14-4-15</inkml:trace>
  <inkml:trace contextRef="#ctx0" brushRef="#br0" timeOffset="2522.1442">11415 10270 54 0,'0'0'33'0,"9"9"1"15,-3 13-1-15,-11 9-25 16,9 18 0-16,-13 1-2 16,9 10 1-16,-8-9 0 15,15-7-1-15,12-34-1 16,28-36-3-16,25-53 3 15,45-41-2-15,39-44-1 16,34-42-11-16,38-12-25 16,3-16-5-16,-1 14 1 15,-24 12-3-15</inkml:trace>
  <inkml:trace contextRef="#ctx0" brushRef="#br0" timeOffset="5544.3171">929 11535 10 0,'-20'-17'26'16,"7"5"1"-16,2 2-1 15,11 10-13-15,-7-12-9 16,7 12-1-16,14-1-1 16,4 0 1-16,11 1-1 15,9-4 0-15,12 2 0 16,12-4-1-16,8 3 0 15,8-2-1-15,12 1 0 16,9 4 0-16,7 3 1 16,8 1-1-16,4 3-1 0,11 1 2 15,11 1 0-15,9-1 0 16,9-1 0-16,0-5 0 15,17-1 1-15,6-5 0 16,11 0 0-16,12-5 0 16,9 3 0-16,9-2 1 15,13 5-1-15,9-3-1 16,5 5 1-16,11 0-1 15,11-1 0-15,-1 0 0 16,2-1 0-16,1-5-1 16,4-2 1-16,-1-3 0 15,1-5 0-15,2 1 1 16,1 1-1-16,6 0 0 15,3 3 1-15,-1 3-1 0,1 6 1 16,-3 5 0-16,2 5-1 16,-10 0 0-16,-3 3 0 15,-5 0 0-15,-2-2 0 16,-2-3 1-16,-3-4-1 15,-3-6-1-15,1-2 1 16,-11-5 1-16,0 0-1 16,-11 0 0-16,-17 3 0 15,-14 6 0-15,-18 5-1 16,-27 7-1-16,-23 0-20 15,-22 15-12-15,-31 1-2 16,-30 6 0-16,-36-3-1 16</inkml:trace>
  <inkml:trace contextRef="#ctx0" brushRef="#br0" timeOffset="6197.3544">992 11518 52 0,'0'0'30'15,"14"4"2"-15,-14-4-12 16,0 0-11-16,-2 12-4 15,2-12-2-15,0 24-1 16,5 5 1-16,-5 12-1 16,5 32 0-16,0 27 0 15,-1 33 1-15,-11 33 0 16,-3 31 0-16,-6 25-1 15,-7 15-1-15,-3 2-1 16,-1-12 1-16,3-22-6 16,-2-35-30-16,28-31 0 0,7-46-2 15,20-37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21:24:32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2449 1168 58 0,'0'0'33'0,"0"0"0"0,0 0 1 16,29-37-24-16,-29 37 0 15,13-7-1-15,-13 7-2 16,-3 21-2-16,-9-2-2 16,1 13 1-16,-11 8-4 15,-10 12 1-15,-6 10 0 16,-7 10-1-16,-9 9 1 15,-3 8 0-15,-8 5 0 16,-2 3-1-16,-4 1 1 16,-1 3-2-16,3-6 2 15,-1-4-1-15,7-12 0 16,5-8 1-16,8-12 0 15,7-11 0-15,13-11-1 0,10-16 2 16,11-11-2-16,9-10 1 16,12 0-1-16,11-9-1 15,15-6 1-15,14-1 0 16,12-5 0-16,13 3 0 15,14-4 0-15,6-3 0 16,13 0 0-16,6 2 0 16,6-2-1-16,4-2 1 15,1 2-1-15,1-2 1 16,4 3-1-16,-9-1 1 15,-11 3-1-15,-9 3 1 16,-17 2-1-16,-16 1 1 16,-15-3 0-16,-20 2 0 15,-17-12 1-15,-16-5 0 16,-17-9 0-16,-12-11 0 0,-14-8 0 15,-15-9 1-15,-14 0-1 16,-13 0 1-16,-6 10-1 16,-11 4 1-16,-6 9-1 15,0 9 0-15,5 11-3 16,8-3-22-16,27 5-14 15,14-5-1-15,30 2-2 16,17-1 1-16</inkml:trace>
  <inkml:trace contextRef="#ctx0" brushRef="#br0" timeOffset="511.0292">3928 1622 78 0,'0'0'40'0,"0"0"-1"16,13-3 0-16,2-6-24 15,17-11-12-15,12-1-2 16,7-3 1-16,10 0-1 16,-1-1-4-16,6 7-29 0,-19 4-5 15,-5 17 0 1,-19 6-2-16</inkml:trace>
  <inkml:trace contextRef="#ctx0" brushRef="#br0" timeOffset="676.0387">3879 1930 100 0,'-43'23'40'0,"25"2"-2"16,18-25 0-16,14 8-37 16,31-16 0-16,19-7-1 15,26 0-35-15,6-16-2 16,20 3-1-16,6-8 0 15</inkml:trace>
  <inkml:trace contextRef="#ctx0" brushRef="#br0" timeOffset="2426.1388">5519 1476 82 0,'-9'-20'36'0,"0"10"0"16,-14-3 0-16,2 10-28 15,-18 2 0-15,1 8-2 16,-13 5 0-16,4 11-2 15,-10 11 0-15,9 5-3 16,1 8 1-16,9 6-1 0,10 3 0 16,14 5-2-16,14-5 1 15,14-4-2-15,20-7 0 16,12-11-3-16,29-10-3 15,1-28-29-15,28-9-1 16,-3-29 1-16,16-11-1 16</inkml:trace>
  <inkml:trace contextRef="#ctx0" brushRef="#br0" timeOffset="2809.1607">6238 1124 111 0,'0'0'37'0,"-15"-52"1"16,15 52 0-16,-36-23-34 0,-14 35-1 15,-15 22-1-15,2 26 0 16,-5 26-3-16,10 14 1 16,13 2 1-16,15 5-2 15,18-24 1-15,8-5-1 16,-1-15 1-16,6-6-1 15,11-21 2-15,3-15 0 16,5-19-1-16,9-12 1 16,2-13 0-16,2-15-1 15,11-2 1-15,-7-8 1 16,3 5-2-16,-5 4 1 15,-6 11-1-15,-5 11 0 16,-9 16 0-16,-2 12 0 0,-9 15 0 16,1 6-2-16,2 7 0 15,3 3-1-15,11 5-2 16,4-12-6-16,20 4-26 15,-6-20-1-15,21 2 0 16,-3-18 0-16</inkml:trace>
  <inkml:trace contextRef="#ctx0" brushRef="#br0" timeOffset="3186.1822">6725 1485 114 0,'-42'18'39'0,"-20"6"1"16,10 15-2-16,-14 8-34 0,9 1-2 15,7 1 1-15,11 4-1 16,16-10 0-16,14 1-1 16,18-16 0-16,19-3-1 15,14-20 1-15,16-7-1 16,8-13 1-16,5-13-1 15,1-6 0-15,0-11-1 16,-9-1 2-16,-9-5-1 16,-13 8 0-16,-9 4 1 15,-16 8-1-15,-11 11 1 16,-5 20-1-16,-24 5 0 15,2 17 0-15,-5 9-1 16,0 7 0-16,0 4-1 16,13 1 1-16,9-1-3 0,14-9 0 15,9-15-7-15,29-2-26 16,0-21-1-16,23-2-1 15,-4-17 0-15</inkml:trace>
  <inkml:trace contextRef="#ctx0" brushRef="#br0" timeOffset="3537.2023">7417 1490 106 0,'-29'10'38'16,"2"17"1"-16,-13 5-1 16,7 10-33-16,-1 4-1 15,1 4-1-15,5-2 0 16,5 0-1-16,13-10 0 15,5-3-1-15,11-16 0 16,7-7 0-16,8-13-1 0,7-10 0 16,6-12 1-16,4-11-1 15,1-8 0-15,0-9 1 16,-2-2-1-16,0 3 0 15,-6 2 0-15,-9 7 0 16,-3 10 0-16,-8 9 0 16,-11 22 0-16,0 0-2 15,9 26 2-15,-11 9-1 16,0 6 0-16,3 7-1 15,10 3 0-15,3-2-3 16,18-5-6-16,-1-15-25 16,23-2-2-16,-3-20 1 0,16-4-3 15</inkml:trace>
  <inkml:trace contextRef="#ctx0" brushRef="#br0" timeOffset="4005.2291">8061 1503 114 0,'-27'-11'41'0,"-18"5"0"16,0 25-1-16,-14 4-35 15,8 6-2-15,3 5 0 16,11 3-2-16,12 5 0 16,12-4-1-16,17-4 0 15,14-9 1-15,15-12-1 16,8-8 0-16,9-11 0 15,0-10 0-15,2-8 0 16,-6-11 0-16,-3-5 0 0,-6-4 0 16,-7 4 0-16,-6-1 0 15,-10 13 0-15,-4 3 0 16,-10 25-1-16,0 0 0 15,-15 36 0-15,-4 14 0 16,-1 22 1-16,-7 15-2 16,-2 10 2-16,-2 18-1 15,3-1 1-15,1-2 0 16,3-8 0-16,2-8 2 15,2-23-2-15,0-10 2 16,1-18-1-16,-1-21 1 16,-2-20-2-16,0-17 0 15,2-21 0-15,3-15-2 16,7-18 0-16,3-16-3 0,15-12-1 15,6-10-6-15,28 8-13 16,-4-9-13-16,22 21 0 16,-7 1-2-16,17 23 2 15</inkml:trace>
  <inkml:trace contextRef="#ctx0" brushRef="#br0" timeOffset="4339.2482">8387 1644 108 0,'1'13'38'0,"-1"-13"2"15,19-2-3-15,5-14-34 16,7-3 1-16,7-5-2 16,7-4 1-16,5-2-1 0,1-3-1 15,-2 1 0-15,-9 0 0 16,-10 2-1-16,-10 4 1 15,-15 5 1-15,-15 6-1 16,-17 9 1-16,-13 12 0 16,-12 9 1-16,-6 13-1 15,-3 9 0-15,6 10-2 16,4 5 0-16,18 2 0 15,12-7 0-15,20-4 0 16,25-11 0-16,19-20-15 16,32-4-25-16,6-18-1 15,29-9-1-15,9-14-1 16</inkml:trace>
  <inkml:trace contextRef="#ctx0" brushRef="#br0" timeOffset="4658.2664">9908 1308 110 0,'0'0'40'16,"0"0"1"-16,-16 11-2 0,3 20-38 15,-11-1-1-15,-3 7 1 16,0 8-2-16,3-1 0 16,3 3-1-16,9-11-6 15,18-3-29-15,2-15-3 16,18-9 2-16,1-22-2 15</inkml:trace>
  <inkml:trace contextRef="#ctx0" brushRef="#br0" timeOffset="5085.2909">10009 1121 87 0,'-23'-73'39'16,"23"73"0"-16,-14-57-1 15,14 57-15-15,-7-47-23 0,7 47 0 16,0 0 0-16,0 0-1 15,0 0 2-15,63-11-2 16,-63 11 2-16,49 59-2 16,7-10 1-16,-7 3-1 15,-1 6 2-15,-25 1 0 16,-17 4 1-16,-18-6 1 15,-10-14-1-15,-1-8 1 16,7-8 0-16,3-9-1 16,9-7 1-16,4-11-1 15,23-13 0-15,6-10-1 16,9-5 0-16,4-7 0 0,6 1 0 15,-2-2 0-15,-3 3-1 16,-5 5 0-16,-10 14 0 16,-7 7 2-16,-8 9-4 15,-9 12 2-15,-4 1-1 16,0 6-2-16,-3-1-3 15,16 2-20-15,-13-22-14 16,31 15-1-16,-10-20 1 16,20-8-1-16</inkml:trace>
  <inkml:trace contextRef="#ctx0" brushRef="#br0" timeOffset="5274.3017">11102 821 110 0,'0'0'40'15,"20"-44"0"-15,-20 44-3 16,0 0-37-16,0 0-2 16,0 0-24-16,0 0-14 15,0 0 1-15,0 0-1 16,0 0 0-16</inkml:trace>
  <inkml:trace contextRef="#ctx0" brushRef="#br0" timeOffset="5424.3103">11379 751 123 0,'0'0'42'16,"0"0"-1"-16,0 0-17 0,0 0-61 16,0 0-4-16,0 0 1 15,-57 52-1-15</inkml:trace>
  <inkml:trace contextRef="#ctx0" brushRef="#br0" timeOffset="5949.3403">5067 781 107 0,'-48'-16'39'16,"48"16"2"-16,0 0-1 15,0 0-40-15,-49 21 2 16,49-21-3-16,0 0 1 15,-23 49-3-15,23-49-3 16,0 0-24-16,18 45-8 16,-18-45 0-16,0 0-2 15</inkml:trace>
  <inkml:trace contextRef="#ctx0" brushRef="#br0" timeOffset="6078.3477">5146 893 89 0,'0'0'36'16,"0"0"1"-16,51-21 0 15,-51 21-30-15,0 0-27 16,0 0-14-16,-8 26-1 15,-4 18-1-15,-5 18-2 16</inkml:trace>
  <inkml:trace contextRef="#ctx0" brushRef="#br0" timeOffset="6467.3699">3997 3271 96 0,'0'0'38'0,"30"-15"0"16,12 0 0-16,8-13-37 15,14-8-1-15,11 4-8 16,0-10-28-16,1 12 0 15,-17-3-1-15,-6 22-1 16</inkml:trace>
  <inkml:trace contextRef="#ctx0" brushRef="#br0" timeOffset="6618.3786">4077 3481 106 0,'-54'51'37'0,"7"-22"2"16,30-1-5-16,17-28-32 15,29-6-2-15,27-8-7 16,11-23-30-16,26 6-2 0,3-12 1 15,14 5-2-15</inkml:trace>
  <inkml:trace contextRef="#ctx0" brushRef="#br0" timeOffset="7277.4163">5898 2548 100 0,'-38'-56'37'0,"2"20"0"15,-15 3 0-15,-6 18-35 16,1 16 1-16,-5 19 1 16,3 21-1-16,-3 18-1 15,4 17 0-15,3 19-1 0,4 14 0 16,8 11-1-16,9 6 0 15,7 4-4-15,17 1-6 16,-4-19-26-16,23-2-2 16,-6-31-1-16,16-12 0 15</inkml:trace>
  <inkml:trace contextRef="#ctx0" brushRef="#br0" timeOffset="7609.4352">5100 3289 109 0,'-18'-4'38'16,"13"16"2"-16,5-12-3 0,20 11-35 16,9-7-1-16,15-3 0 15,12-2 0-15,14-4 1 16,3-2-1-16,4-2 0 15,1-1 0-15,-1 2-1 16,-9 0 1-16,-9 3-1 16,-14 5 1-16,-8 5-1 15,-12 5 0-15,-9 8 0 16,-9 4 1-16,-8 7-2 15,-8 6 1-15,0-1-2 16,0 2 1-16,-3-5-3 16,9 6-9-16,-3-28-23 15,13 3-3-15,0-27 1 16,15-5-2-16</inkml:trace>
  <inkml:trace contextRef="#ctx0" brushRef="#br0" timeOffset="8045.4602">5807 2808 109 0,'-28'-7'37'0,"-1"1"0"16,19 14-1-16,20-1-36 16,0-2 0-16,18 3 0 15,9 0 0-15,8 4 0 16,4 6 0-16,3 4 0 15,0 4 1-15,-4 9 0 16,-11 11 0-16,-9 5-1 16,-12 7 1-16,-8 1 0 0,-7 6 0 15,-8-4 1-15,-4-1-2 16,-1-10 2-16,1-8-1 15,1-13 0-15,4-8 0 16,6-21 1-16,14-6-1 16,5-18 0-16,6-11 1 15,6-10 0-15,4-6-1 16,2-8 0-16,2 3 1 15,-2 4-2-15,-6 11 1 16,-7 8-1-16,-4 13 0 16,-5 12 0-16,-1 16 0 15,-4 12-1-15,0 6 0 16,1 7-2-16,0 3 0 15,17 10-6-15,-11-17-27 0,22 12-2 16,-6-20-2-16,18 4 1 16</inkml:trace>
  <inkml:trace contextRef="#ctx0" brushRef="#br0" timeOffset="8429.4821">6940 3075 115 0,'-32'-3'39'0,"-17"-3"1"16,6 27-4-16,-14-1-30 15,6 13-2-15,-2 2 0 16,9 6-2-16,9 1 0 16,11-1-1-16,17-4 0 15,14-6 0-15,17-10 0 0,13-7-2 16,11-11 2-16,8-6 0 15,6-11-1-15,-1-7 2 16,-5-5-2-16,-3-8 0 16,-11 3 0-16,-9-1 0 15,-10 4 0-15,-9 5 0 16,-9 6 0-16,-5 17 0 15,-15-1 0-15,-4 17 0 16,0 9 0-16,0 7 0 16,-1 5 0-16,7 1-3 15,6 0 1-15,8-10-1 16,18-9-2-16,6-28-13 15,30-1-19-15,-5-29-2 16,21-3 1-16,-7-27 0 0</inkml:trace>
  <inkml:trace contextRef="#ctx0" brushRef="#br0" timeOffset="8596.4917">7591 2464 114 0,'-23'0'41'16,"2"41"1"-16,-18 11-3 15,8 22-34-15,-5 20-2 16,3 7 0-16,7 5-3 15,3-4-4-15,21 2-33 16,-9-21-2-16,19-3-1 16,-6-18-2-16</inkml:trace>
  <inkml:trace contextRef="#ctx0" brushRef="#br0" timeOffset="9448.5404">8548 2944 81 0,'11'-20'36'16,"-20"-2"0"-16,9 22-1 15,-34-13-28-15,4 18 0 16,-12 6 0-16,-2 12-1 15,-4 2-1-15,3 10-1 16,1-1 0-16,12 6-1 16,6-3-1-16,15-1 0 15,11-7-1-15,18-7 0 16,8-8-1-16,16-9 1 15,7-9 0-15,4-11 0 16,5-9 0-16,0-6 0 16,-6-6-1-16,-8-1 1 15,-2 2 0-15,-13 2-1 0,-6 4 1 16,-9 12-1-1,-14 17 0-15,0 0 0 0,-14 36 0 16,-14 18 0-16,-15 23 0 16,-2 21-1-16,-11 18 2 15,-4 14-1-15,-3 8 0 16,7-3-1-16,6-14 1 15,9-15 0-15,14-18-1 16,15-23 0-16,11-26 1 16,19-29 0-16,12-24-1 15,13-25 0-15,14-16-1 16,1-22-1-16,10-9-4 15,-11-22-23-15,16 9-8 16,-16-9-1-16,0 19 0 0,-15-6 0 16</inkml:trace>
  <inkml:trace contextRef="#ctx0" brushRef="#br0" timeOffset="9865.5643">9141 2932 98 0,'-2'-19'38'0,"2"19"2"16,-4-20-2-16,4 20-30 16,-12-7-5-16,4 19 1 15,-5 5-1-15,-2 15-1 16,3 5 0-16,0 11 0 15,-2 4-1-15,5 4 0 0,0-5 0 16,9-3-1-16,5-9 0 16,8-11 0-16,8-15 1 15,8-16-1-15,8-10 0 16,4-16 0-16,3-12 1 15,0-4-1-15,1-5 0 16,-5-2 0-16,-1 2 0 16,-9 9-1-16,-7 6 0 15,-7 13-1-15,-6 15 1 16,-10 7-1-16,10 14 0 15,-8 7-1-15,0 10-2 16,2-3-2-16,11 13-5 16,-6-20-23-16,22 9-3 15,-2-20 1-15,22 3 0 0</inkml:trace>
  <inkml:trace contextRef="#ctx0" brushRef="#br0" timeOffset="10569.6046">9952 2863 100 0,'-53'4'39'0,"6"19"0"16,-13 2 0-16,4 19-33 16,3 3-1-16,10 7-1 15,7 1-1-15,17-2-1 16,15-8 0-16,15-8-1 15,18-14 0-15,14-16 0 16,17-14-1-16,8-14 0 0,2-10-1 16,1-11 1-16,-4-3 0 15,-5-5 0-15,-13 1 0 16,-10 4-1-16,-10 5 1 15,-13 7 1-15,-10 14-1 16,-6 19 0-16,-13-6 0 16,-1 20 1-16,-3 11-1 15,-1 9 0-15,3 6-1 16,6 2 1-16,7-1 0 15,7-4 0-15,13-6 0 16,8-12 0-16,8-9 0 16,5-11 0-16,7-13 0 15,0-6 0-15,-1-7 1 16,0-3-1-16,-7-6 0 0,-5 4 0 15,-9 3 0-15,-2 4 0 16,-11 7 1-16,-11 18-1 16,0 0 0-16,-12 3 0 15,-4 15 0-15,-3 11 1 16,2 3-1-16,-4 6 0 15,7-4 0-15,5-1 0 16,5-8 1-16,7-8-1 16,8-14 1-16,9-13-1 15,8-7 1-15,0-10-1 16,1-5 1-16,4-7-1 15,-2 1 1-15,-2 1-1 16,-4 11 0-16,-9 4 0 0,-3 8 0 16,-13 14 0-16,14 3 0 15,-13 12 0-15,2 4 0 16,2 9 0-16,3 1-1 15,7-2 0-15,9 0-1 16,13-14-4-16,19 4-15 16,-7-32-11-16,27 4-8 15,-6-29 1-15,18 2-2 16</inkml:trace>
  <inkml:trace contextRef="#ctx0" brushRef="#br0" timeOffset="10756.6153">11539 2352 105 0,'-43'21'39'15,"1"30"2"-15,-10 5-2 0,9 18-34 16,0 7-2-16,6 1 0 16,12 0-2-16,6 1 0 15,13-6-4-15,2-17-10 16,15 2-24-16,-6-24-1 15,10-1-1-15,-9-26-2 16</inkml:trace>
  <inkml:trace contextRef="#ctx0" brushRef="#br0" timeOffset="11057.6325">11288 2783 110 0,'0'0'39'0,"24"25"1"0,-15-23-1 16,10 5-37-16,8-2 0 15,6-1 1-15,-2-1-2 16,2-1 0-16,-1 0 0 16,-3 1-1-16,-4 1 1 15,-5 4-1-15,-7 6 1 16,-5 7-1-16,-8 3 0 15,-5 4 1-15,-4 6-1 16,-4 4 0-16,1 0-1 16,0-3-1-16,6-2-1 15,-2-20-7-15,21 7-27 16,-13-20-2-16,20-20 0 15,-2-12-1-15</inkml:trace>
  <inkml:trace contextRef="#ctx0" brushRef="#br0" timeOffset="11201.6407">11689 2388 115 0,'-15'4'34'16,"2"5"-19"-16,12 2-24 15,17-8-28-15,6-17-2 16,17 5 1-16</inkml:trace>
  <inkml:trace contextRef="#ctx0" brushRef="#br0" timeOffset="11395.6518">12122 2140 104 0,'-24'28'39'0,"6"15"1"0,-15 4-4 16,8 21-32-16,-3 11 0 16,2 15 0-16,0 3-1 15,3 2 0-15,5-2-2 16,3-10-2-16,8 1-11 15,-4-25-25-15,15-6-2 16,-6-26-1-16,16-8-1 16</inkml:trace>
  <inkml:trace contextRef="#ctx0" brushRef="#br0" timeOffset="11906.681">11964 2758 111 0,'-1'23'39'16,"-6"-9"2"-16,19 9-3 15,-1-13-35-15,15-5-2 16,8-6 0-16,8-5 1 16,1-9-2-16,3-4 1 15,-2-8 0-15,-2 0-1 16,-4-2 0-16,-5 1 0 15,-7 4 0-15,-6 3 0 16,-6 11 0-16,-14 10 1 16,0 0 0-16,-6 23 0 15,-10 4 0-15,-3 13 1 16,-4 1-1-16,1 9 1 15,2-4-1-15,9-1 0 0,7-7 0 16,9-9 0-16,10-17-1 16,10-8 0-16,6-13-1 15,7-9 1-15,1-4 0 16,-1-2 0-16,-2 3 0 15,-2 2-1-15,-9 10 1 16,-6 11 0-16,-11 16 0 16,-14 16 0-16,-10 15-1 15,-11 18 1-15,-10 8 0 16,-9 8 0-16,-6 5 0 15,-5-3-1-15,0-3 1 16,-3-10-2-16,8-11-1 16,-2-24-10-16,25 1-18 15,-9-33-8-15,22-1 0 0,-4-29-2 16,19-7-1-16</inkml:trace>
  <inkml:trace contextRef="#ctx0" brushRef="#br0" timeOffset="12353.7066">13113 2954 118 0,'16'0'42'15,"16"-1"1"-15,0-15-1 16,27 0-40-16,7-4 0 15,14 3-2-15,11 2-3 0,4-16-12 16,13 26-24-16,-19-10-2 16,5 13-1-16,-17-7-1 15</inkml:trace>
  <inkml:trace contextRef="#ctx0" brushRef="#br0" timeOffset="12804.7324">14499 2688 98 0,'12'-18'39'15,"-12"18"0"-15,0 0 0 0,0 0-35 16,-12 15-2-16,0 10 1 16,-9 9-1-16,0 16 1 15,-4 3-2-15,-1 12 0 16,7 2-1-16,2-4-1 15,22 5-31-15,-5-24-7 16,22-7 1-16,-3-28-3 16</inkml:trace>
  <inkml:trace contextRef="#ctx0" brushRef="#br0" timeOffset="13280.7596">14527 2400 103 0,'-19'-6'38'15,"19"6"2"-15,-12 6-4 16,12-6-36-16,31 19-1 16,-1-6 0-16,6 9 1 15,4 1 1-15,0 6 0 16,-2 4 0-16,-4 2 0 15,-5 9 2-15,-8 1-2 16,-7 3 2-16,-6-2-1 16,-7 5 0-16,-6-7-1 15,-3 2 1-15,0-6-1 16,1-10 1-16,0-6-1 15,3-6 0-15,4-18 0 16,2 11 0-16,5-22 0 16,9-9 0-16,4-8-1 0,3-5 1 15,4-10-1-15,4 0 1 16,0-2-1-16,-1 1 1 15,-1 9-1-15,-7 7 0 16,-2 10 0-16,-7 15 0 16,-3 14 0-16,-4 8-1 15,-1 13 0-15,-4 4-1 16,7 7-1-16,5-2-2 15,7 8-5-15,-1-22-21 16,18 7-7-16,-3-17 0 16,15 0-1-16,-7-22 2 15</inkml:trace>
  <inkml:trace contextRef="#ctx0" brushRef="#br0" timeOffset="13489.7716">15644 2651 118 0,'0'0'40'0,"-32"8"1"16,10 21-5-16,-9-1-33 15,5 10 0-15,-2 6-2 16,4 5 1-16,4 3-2 16,8 2 0-16,9-2-2 15,7-13-4-15,19 5-18 16,-7-31-14-16,16-2-2 15,-1-24 0-15,11-4-2 16</inkml:trace>
  <inkml:trace contextRef="#ctx0" brushRef="#br0" timeOffset="13642.7803">15643 2237 97 0,'-14'-31'37'0,"13"18"1"15,3 3-3-15,13 4-39 16,15 10-29-16,-2-11-4 15,15 9 1-15,-1-10-2 16</inkml:trace>
  <inkml:trace contextRef="#ctx0" brushRef="#br0" timeOffset="13859.7927">16263 2032 95 0,'-14'37'38'0,"-7"-4"2"15,7 29-2-15,-6 1-33 16,-2 13 1-16,-2 6-1 15,4 8 0-15,-2 0-2 16,2-2 0-16,2-6-2 16,3-14-3-16,8 1-17 15,-6-27-18-15,17-4-3 16,-7-25 1-16,17-5-2 15</inkml:trace>
  <inkml:trace contextRef="#ctx0" brushRef="#br0" timeOffset="14190.8117">16062 2570 107 0,'0'0'38'16,"-18"-3"2"-16,23 13 1 16,0 4-38-16,18-7 1 15,15-2-3-15,6-1 3 16,9-1-3-16,0-2 1 15,4-1-2-15,-1-1 1 16,-6-3 0-16,-5 3-1 16,-12 1 1-16,-4-1 0 15,-11 2 0-15,-7 6-1 16,-11-7 2-16,-6 28-1 15,-8-3 0-15,-5 6-2 16,-1 6 2-16,-6 6-2 16,3 4 0-16,1 0-3 0,7 0-4 15,-4-21-17-15,25 8-14 16,-6-34 0-16,26 14-2 15,-5-31 0-15</inkml:trace>
  <inkml:trace contextRef="#ctx0" brushRef="#br0" timeOffset="14340.8203">16673 2321 80 0,'-2'-34'42'0,"-11"3"-3"16,13 31 2-16,-12-20-14 15,12 20-30-15,25 25-30 16,-12-12-6-16,21 18 0 15,-6-4-2-15</inkml:trace>
  <inkml:trace contextRef="#ctx0" brushRef="#br0" timeOffset="14738.843">17189 2615 99 0,'-32'-12'39'0,"4"12"2"15,-18-8-2-15,-5 13-35 16,3 3 2-16,0 18 0 15,-2 0-2-15,8 11 1 16,6 1-2-16,11 0 1 16,14 0-2-16,15-5-2 15,11-6 0-15,17-14 0 0,13-10-1 16,5-7 1-16,9-16 0 15,-2-7 0-15,-3-9-2 16,-1-5 0-16,-11-2 1 16,-7 1-1-16,-10 4 1 15,-12 9-1-15,-8 12 1 16,-5 17 1-16,-20 1 1 15,1 20 1-15,-3 10-1 16,0 5 0-16,5 3-1 16,5-1 0-16,12-2-2 15,9-11-5-15,19-3-6 16,1-32-15-16,23-1-11 15,-6-21-2-15,20-1 1 16,-9-23 0-16</inkml:trace>
  <inkml:trace contextRef="#ctx0" brushRef="#br0" timeOffset="14908.8527">17815 2060 106 0,'-29'5'41'0,"3"45"1"16,-18 12-1-16,3 19-35 15,-3 13-2-15,4 9-1 16,4 0-3-16,7-10-7 15,20 10-25-15,-5-33-7 16,21-2 0-16,-1-28-5 16</inkml:trace>
  <inkml:trace contextRef="#ctx0" brushRef="#br0" timeOffset="15709.8986">18649 2629 64 0,'1'-22'38'0,"-1"8"-3"15,-15-4 4-15,0 16-16 16,-19-10-17-16,3 13 2 15,-10 6-3-15,1 8 1 16,-8 8-2-16,4 14 1 16,0 1-3-16,6 4 1 0,10 0-1 15,10-2-3-15,12-7 3 16,12-6-3-16,12-11 2 15,15-13-2-15,6-11 2 16,10-9 0-16,0-12 0 16,-2-7 0-16,-2-5-1 15,-3-1-1-15,-6 0 1 16,-8 1-1-16,-6 10 0 15,-7 8-1-15,-15 23 1 16,0 0 1-16,-6 27 0 16,-16 16 2-16,-8 24-2 15,-11 19 1-15,-9 15 0 16,-1 13 1-16,-9 6 0 0,6-2-2 15,2-9 1-15,9-10 0 16,9-14 0-16,16-22 0 16,11-21 1-16,16-25-2 15,22-21 1-15,13-22 1 16,12-19-4-16,8-15 2 15,9-16 0-15,0-11-2 16,3-1-1-16,-9-5-3 16,4 22-10-16,-28-12-11 15,13 31-8-15,-28-6-5 16,8 27-2-16,-14-4 2 15</inkml:trace>
  <inkml:trace contextRef="#ctx0" brushRef="#br0" timeOffset="16128.9225">19329 2597 103 0,'0'0'38'0,"-24"-12"4"15,10 20 1-15,-4-2-39 16,-5 8 1-16,-1 6-1 15,1 10 0-15,-1 4-2 16,5 4 0-16,5 3 0 16,5-1-2-16,9-1 0 15,10-7 1-15,9-6 0 16,8-10-1-16,6-11 1 15,6-9 0-15,5-9 1 0,2-10-2 16,4-10 0-16,-2-5 0 16,-5-2 0-16,-2-4 0 15,-2 2 0-15,-5 6-2 16,-6 8 1-16,-8 7 1 15,-7 14-1-15,-13 7 0 16,3 15 1-16,-12 11-1 16,0 9-1-16,-2 2 0 15,3 8-2-15,2-2-1 16,12 0-1-16,3-11-8 15,23 14-8-15,-12-34-11 16,28 8-4-16,-8-20 0 16,17 0 0-16</inkml:trace>
  <inkml:trace contextRef="#ctx0" brushRef="#br0" timeOffset="16833.9629">20130 2646 110 0,'-35'-8'40'15,"3"19"1"-15,-20 3-2 16,0 13-34-16,-1 8 0 15,4 5-2-15,5 3 0 16,10 4-1-16,15-4 0 16,13-4-1-16,18-10-1 15,14-10 0-15,17-12 0 16,8-11 0-16,7-9 0 15,3-9-1-15,0-12 1 16,-6-3 0-16,-5-6 0 16,-9 0 0-16,-12 1-1 0,-10 7 2 15,-10 3-2-15,-9 11 2 16,0 21-1-16,-25-10 0 15,3 25 0-15,-1 5-1 16,2 10 1-16,4 5 0 16,6 4-1-16,8-3 1 15,11-3-1-15,8-7 0 16,9-7 0-16,11-8 0 15,5-7-1-15,2-7 1 16,1-7-1-16,0-5 1 16,-2-3 0-16,-7-1 0 15,-1 1 1-15,-10 2-1 16,-6 2 2-16,-8 6 0 15,-10 8-1-15,0 0 1 16,-15 15 0-16,0 4 0 0,-5 3 0 16,2 3 0-16,-2-1-1 15,6 3 1-15,6-5-1 16,5-4 0-16,3-18 1 15,17 9-1-15,-1-14 1 16,4-10-1-16,2-4 1 16,0-7 0-16,3-8 0 15,-1 4-1-15,-6-1 1 16,-2 8-1-16,-4 1 1 15,-5 12-1-15,-7 10 0 16,0 0-1-16,7 15 1 16,-8 0-1-16,1 5 0 15,4-1 0-15,6 4 0 16,-1-13-3-16,13 6-9 0,-7-20-9 15,23 8-6-15,-12-24-8 16,20 7-4-16,-8-20 0 16,15 4 1-16</inkml:trace>
  <inkml:trace contextRef="#ctx0" brushRef="#br0" timeOffset="17066.9762">21394 2178 108 0,'-33'23'39'0,"8"23"1"16,-13 1-4-16,1 19-32 16,0 14-1-16,-6 9 0 0,5 2 0 15,4 2 0-15,2-8-2 16,8-13 0-16,4-6-4 15,2-19-6-15,21-2-24 16,-10-30-6-16,17-2 1 16,-6-29-2-16</inkml:trace>
  <inkml:trace contextRef="#ctx0" brushRef="#br0" timeOffset="17366.9933">21006 2689 103 0,'-14'-18'41'0,"-10"-4"0"15,24 22 0-15,-23-1-25 16,23 1-13-16,14 11 0 0,10-3-2 15,13-2 0-15,6-1-1 16,4-3 0-16,9-2-1 16,0-2 1-16,-2-2-1 15,-6 0 0-15,-7 0 0 16,-11 3 0-16,-5 6 0 15,-11 3 1-15,-10 8 0 16,-8 7 0-16,-11 6 0 16,-3 5 0-16,-3 5-1 15,2 4 1-15,-3-3-3 16,12 7-7-16,-9-25-15 15,28 10-14-15,-9-32 0 16,28 17-1-16,-5-30-1 16</inkml:trace>
  <inkml:trace contextRef="#ctx0" brushRef="#br0" timeOffset="17518.002">21584 2399 113 0,'-17'-34'38'15,"6"20"1"-15,-2 0-4 16,7-6-48-16,20 21-23 15,2-15-4-15,16 9 1 16,1-12-1-16</inkml:trace>
  <inkml:trace contextRef="#ctx0" brushRef="#br0" timeOffset="17749.0152">22100 2086 77 0,'0'0'40'16,"0"0"0"-16,0 13 1 15,-21-2-13-15,1 30-22 16,-10 12-2-16,-2 18 1 15,-11 9-3-15,-1 15 2 16,-3 2-3-16,2 6 0 16,4-5-2-16,0-13 0 15,12-6-4-15,7-23-6 16,22 3-20-16,-8-39-9 15,25-2 1-15,-6-31-2 16,13-2 2-16</inkml:trace>
  <inkml:trace contextRef="#ctx0" brushRef="#br0" timeOffset="18239.0432">21818 2590 114 0,'0'0'42'0,"-18"3"0"16,19 17 1-16,-2-5-38 15,16 0-2-15,10-1-3 16,11-1 0-16,6-3-3 15,7-5-3-15,11 6-8 16,-14-20-17-16,14 12-8 16,-16-13 1-16,8 15 19 15,-19-14 13-15,-2 5 7 16,-10 3 2-16,-21 1 9 15,17 0 17-15,-29-3 10 16,2 22-3-16,-17-11-16 0,7 17-13 16,-4-1-4-16,2 8 0 15,3 1-2-15,11-1 1 16,8-3-1-16,10-6-1 15,12-10 1-15,13-7 0 16,11-12 0-16,10-6-1 16,9-11 2-16,-1-8-2 15,3 0 0-15,-2 0 0 16,-9 4 0-16,-6 9 0 15,-20 15 0-15,-15 11 0 16,-21 22 0-16,-21 18 0 16,-23 20 0-16,-19 15 0 15,-17 14 0-15,-7 3 0 16,-1-1-3-16,-4-6-1 0,16 1-12 15,-10-33-10-15,33-4-14 16,-1-33-1-16,26-4-1 16,-4-24 1-16</inkml:trace>
  <inkml:trace contextRef="#ctx0" brushRef="#br1" timeOffset="24760.4162">1339 4550 69 0,'-30'1'35'16,"-20"26"-1"-16,-22 20 3 15,-8 37-29-15,-22 25 0 16,6 40-1-16,-13 24 0 15,15 34-1-15,6 19 0 16,25 13-2-16,21-2-1 0,23-6 0 16,27-19-3-16,27-28-2 15,38-29-30-15,11-42-6 16,26-30 1-16,0-41-3 15</inkml:trace>
  <inkml:trace contextRef="#ctx0" brushRef="#br1" timeOffset="25313.4479">1542 5228 98 0,'-5'22'38'0,"-4"13"0"16,2 28-1-16,-4 17-35 15,0 21 0-15,-3 22 1 16,2 20 0-16,-4 10 1 15,2 12 0-15,-3-6 0 16,10-10 0-16,0-20-3 16,7-21 1-16,4-32-2 15,6-27 2-15,5-35-2 16,2-35 0-16,3-28 0 15,-2-25-1-15,-5-26 2 16,-4-22-3-16,-4-21 3 0,-2-19-2 16,-5-11 0-16,1-4-1 15,1 0 1-15,6 6-1 16,9 12 0-16,13 20 2 15,8 22-2-15,16 24 1 16,6 28 1-16,6 26 1 16,7 25-1-16,2 22 1 15,-6 17 0-15,-8 17 0 16,-7 15 0-16,-14 15-1 15,-16 12 1-15,-20 9-1 16,-21 12 3-16,-24 1-3 16,-20 2 1-16,-19-3 0 15,-9-5-2-15,-4-15-3 16,9 1-14-16,2-31-20 15,24-7-2-15,11-21 0 16,37-7-2-16</inkml:trace>
  <inkml:trace contextRef="#ctx0" brushRef="#br1" timeOffset="25773.4742">2473 5912 109 0,'-48'6'38'16,"-3"17"2"-16,-17 1-1 16,3 19-33-16,-11 8-1 15,2 14-1-15,-7 9 0 0,10 2 0 16,7-1-1-16,21-4 0 15,15-11-3-15,25-15 0 16,23-21 0-16,24-23 0 16,22-21 0-16,17-21 0 15,13-19 0-15,5-13 0 16,1-11 0-16,-9-4 0 15,-8 2 0-15,-14 5 0 16,-15 13 0-16,-17 13 0 16,-16 20 0-16,-17 22 0 15,-16 25 0-15,-11 24 0 16,-14 26 0-16,-4 18 0 15,2 11 0-15,-2 8 0 16,15 3 0-16,14-9-3 0,20-11 0 16,18-25-1-16,29-14-8 15,7-38-13-15,28-11-13 16,-2-29-3-16,11-9 3 15,-12-24-2-15</inkml:trace>
  <inkml:trace contextRef="#ctx0" brushRef="#br1" timeOffset="26281.5032">3277 6013 113 0,'-22'-59'39'16,"-5"22"2"-16,-19 5-1 15,1 25-32-15,-11 15-3 16,2 23-2-16,-1 14 0 16,4 16 0-16,6 8-3 15,13 5 0-15,12-1 0 16,16-8 0-16,18-12 0 15,14-17 0-15,21-20 0 0,13-17 0 16,9-20 0-16,1-10 0 16,3-14 0-16,-14-12 0 15,0-6 0-15,-13-1 0 16,-14 4 0-16,-10 4 0 15,-14 13 0-15,-7 14 0 16,-3 29 0-16,-22 12 0 16,-5 41 0-16,-5 28 0 15,-14 34 0-15,-2 25 0 16,-3 25 0-16,-2 12 0 15,3 7 0-15,1-7 0 16,8-13 0-16,8-21 0 0,11-28 0 16,3-30 0-1,6-32 0-15,8-33 0 0,4-33 0 16,6-32 0-16,0-26 0 15,7-24 0-15,2-24 0 16,3-20 0-16,3-7 0 16,4 4 0-16,-2 10 0 15,5 8 0-15,1 20 0 16,2 17 0-16,7 27-10 15,-2 8-8-15,17 32-7 16,-10-10-6-16,24 19-11 16,-4-5 1-16,16 2-1 15,-4-5 2-15</inkml:trace>
  <inkml:trace contextRef="#ctx0" brushRef="#br1" timeOffset="26637.5236">3790 6179 119 0,'-16'17'41'15,"2"-17"0"-15,24 3-2 16,15-19-35-16,16-7-2 16,11-10 0-16,9-7 0 15,-1-2 0-15,-4-5-2 16,-8-5 1-16,-10 0 1 15,-16 0-5-15,-13 7 3 16,-21 13 0-16,-15 10 1 16,-19 18 1-16,-6 20-2 15,-10 25 0-15,-4 21 0 0,4 21 0 16,5 6 0-16,11 2 0 15,20-2 0-15,20-10 0 16,27-19 0-16,26-17 0 16,21-28-3-16,34-8-14 15,5-36-6-15,35 7-8 16,-2-31-11-16,25 0-2 15,-4-17-1-15,14-4 2 16</inkml:trace>
  <inkml:trace contextRef="#ctx0" brushRef="#br1" timeOffset="27403.5674">5850 4925 91 0,'-19'15'37'15,"-25"12"0"-15,-2 37-8 16,-25 11-22-16,-5 29 0 16,-14 14 2-16,6 23-2 15,2 7 0-15,11 3-2 16,14-6-1-16,20-9 0 15,22-20-1-15,28-22 0 16,23-25-3-16,18-26 1 16,16-24-1-16,8-18 0 15,-1-21 0-15,-3-13 0 16,-11-12 0-16,-18-8-3 15,-21-5 1-15,-26 0-2 16,-19 2 1-16,-21 2-1 0,-11 10-2 16,-13 0-3-16,13 20-14 15,-13-12-14-15,27 14-1 16,12-10-1-16,28 4 0 15</inkml:trace>
  <inkml:trace contextRef="#ctx0" brushRef="#br1" timeOffset="27916.5967">6176 5338 101 0,'-46'16'41'0,"-3"-15"0"0,23 2-1 15,8-25-38-15,33 5-1 16,20 2-1-16,21-2 1 16,9 3 0-16,4 7 0 15,1 6-1-15,0 10 1 16,-5 10 0-16,-17 6-1 15,-11 5 1-15,-19 7-1 16,-13 6 1-16,-10 4-1 16,-11 5 1-16,-11-1 1 15,-11 4 0-15,-5-1-1 16,-4-1 2-16,2-3-2 15,5-4 1-15,8-6 0 16,9-5 0-16,16-8-2 0,12-8 0 16,14-3-1-16,11-2 1 15,3-3 0-15,0 0 0 16,-2 5 0-16,-4 3 0 15,-12 5 0-15,-13 5 0 16,-14 5 0-16,-18 7 0 16,-11 5 0-16,-12 5 0 15,-5-5 0-15,-2 1-3 16,-1-10-5-16,20 4-13 15,-8-25-9-15,28-1-10 16,8-21 0-16,24-11-2 16,11-17-1-16</inkml:trace>
  <inkml:trace contextRef="#ctx0" brushRef="#br1" timeOffset="28535.6322">7478 5775 102 0,'0'0'36'0,"-19"-6"3"16,19 6-3-16,-7 14-35 16,0 4 1-16,0 8 0 15,-2 13 1-15,-1 4-1 16,2 7 1-16,4 2-2 15,4-1 1-15,9-7 0 0,8-7-1 16,12-13 0 0,11-15 0-16,12-18-1 0,3-12 1 15,7-18-1-15,-2-8 1 16,-6-10 0-16,-10-4 0 15,-15 0-2-15,-18 5 2 16,-26 6-2-16,-18 8 2 16,-18 12-3-16,-6 10 3 15,-5 10-4-15,2 8 2 16,12 9 1-16,12 2-4 15,33 11-3-15,3-20-21 16,57 25-9-16,1-17-2 16,28 5 0-16,7-14 1 15</inkml:trace>
  <inkml:trace contextRef="#ctx0" brushRef="#br1" timeOffset="28786.6465">8875 5038 95 0,'-23'-45'38'0,"-17"0"-1"16,-2 27 1-16,-3 7-36 16,-10 27 2-16,-4 20-2 15,-1 30 0-15,-5 19 2 16,3 19-3-16,4 13 3 15,7 9-3-15,10 0 1 16,15-7-3-16,13-7-5 16,5-30-25-16,24-6-6 0,6-32 0 15,10-11-3-15</inkml:trace>
  <inkml:trace contextRef="#ctx0" brushRef="#br1" timeOffset="28936.6551">8266 5798 115 0,'-22'-17'40'16,"2"-12"-1"-16,22 13 1 15,11-4-38-15,21-1-2 16,31 10-24-16,0-15-13 16,19 14-3-16,2-11-1 15,18 10 0-15</inkml:trace>
  <inkml:trace contextRef="#ctx0" brushRef="#br1" timeOffset="30309.7336">9882 5060 82 0,'-14'46'36'0,"-10"8"0"15,6 21-4-15,-6 8-26 16,9 14 1-16,-3 4-1 16,7 5 0-16,2-3-2 15,4-3-2-15,8-9-1 16,0-20-9-16,14-5-26 15,-5-21-3-15,9-6 0 16,-10-27-2-16</inkml:trace>
  <inkml:trace contextRef="#ctx0" brushRef="#br1" timeOffset="30475.7431">9626 5935 102 0,'-39'-22'37'16,"13"12"2"-16,5-8-3 0,21 18-30 15,11-24-2-15,22 7-2 16,22-5-4-16,11-16-11 15,22 0-24-15,1-11-2 16,18-1-1-16,-8-12 0 16</inkml:trace>
  <inkml:trace contextRef="#ctx0" brushRef="#br1" timeOffset="30858.765">10509 4886 104 0,'-48'47'41'16,"7"27"0"-16,-12-3-3 15,11 21-35-15,0 9 2 16,7 4-1-16,1 1 0 16,4-3 0-16,4-6-1 15,8-11-1-15,4-12 0 16,9-10 0-16,5-16 0 15,7-14-2-15,8-16 0 16,11-18 0-16,7-14 0 16,5-15 0-16,5-7-3 15,0-10 4-15,3 0-2 16,-7 4 2-16,-2 8-3 15,-9 8 2-15,-9 18 0 16,-4 15 0-16,-12 16 4 16,-3 13-7-16,-2 7 4 15,-4 6-5-15,16 7 2 0,-4-8-5 16,23 6-16-16,-9-27-11 15,26 1-7-15,-4-24 1 16,15-3-1-16</inkml:trace>
  <inkml:trace contextRef="#ctx0" brushRef="#br1" timeOffset="31189.784">10922 5722 112 0,'0'0'38'15,"-22"10"5"-15,23 4-5 16,2-2-32-16,18-4-5 15,12-5 1-15,12-4 0 0,10-7 0 16,6-5 0-16,1-4-4 16,-1-5 4-16,-8-7-3 15,-12 0-1-15,-16-3 3 16,-15 6-3-16,-23 4 3 15,-17 6-4-15,-17 10 4 16,-12 12-3-16,-9 15 3 16,-4 11 1-16,-1 9 1 15,12 8-1-15,10 5 1 16,17 1-2-16,23 0-1 15,15-15-7-15,40 9-16 16,5-26-12-16,40 4-7 16,13-23 0-16,29-2-1 15</inkml:trace>
  <inkml:trace contextRef="#ctx0" brushRef="#br1" timeOffset="31782.8179">12585 5536 103 0,'-47'5'38'0,"0"24"2"0,-12 0 1 15,4 16-35-15,-4 3 0 16,8 8-2-16,6-3 0 15,7-3-1-15,7-10 1 16,19-8-4-16,13-14 1 16,18-12 0-16,13-12-1 15,13-18 0-15,9-10-1 16,3-7 2-16,1-11-2 15,-2-5 0-15,-7 0 0 16,-5-1 0-16,-12 5-1 16,-6 8 0-16,-8 12 2 15,-9 11-3-15,-9 22 3 16,-2 15-1-16,-3 25 2 15,-5 24 0-15,-2 21 0 0,1 22 0 16,-8 15 0-16,1 14 0 16,-3 7 1-16,-6 2 2 15,-2-7-4-15,-3-7 4 16,-11-14-4-16,-3-19 0 15,-6-17 0-15,-2-23 0 16,-3-20 0-16,-3-21 0 16,12-27 0-16,-1-23-4 15,23-11-17-15,-1-37-9 16,31-6-8-16,4-25-5 15,28-6 1-15,12-11 0 16</inkml:trace>
  <inkml:trace contextRef="#ctx0" brushRef="#br1" timeOffset="32208.8422">12883 5737 111 0,'34'10'40'0,"-18"-4"2"16,4 8-3-16,-15 0-33 15,0 2-2-15,-1 3-2 16,-3 10 1-16,-6 2 0 15,-3 11-2-15,-3 1 0 16,-7 5 0-16,3-2 1 16,-4-3-2-16,2-4 0 15,0-9 0-15,7-9 0 16,10-21 0-16,0 0 0 15,0-23 0-15,11-15 0 0,9-11 0 16,2-11 0-16,3-9 0 16,2-8 0-16,2 0 0 15,-1 5-2-15,-5 10 0 16,-2 12 0-16,-4 13 1 15,-1 15 1-15,-2 18-2 16,2 14 2-16,2 6 2 16,8 7-2-16,6 0 3 15,8 1-3-15,12-7 2 16,14-7-4-16,10-12 0 15,14 2-12-15,-9-29-12 16,18 14-4-16,-28-18-11 16,6 7 0-16,-24-6-4 15,-9 8 5-15</inkml:trace>
  <inkml:trace contextRef="#ctx0" brushRef="#br1" timeOffset="32563.8626">13568 5623 114 0,'-29'37'41'0,"11"-14"-1"16,27 7 1-16,21-16-39 15,17-3-2-15,21-6 1 16,13-5 0-16,9-6 0 16,3-4 1-16,2-4-2 15,-7-1 1-15,-13-8 0 16,-14-3-2-16,-18 0 0 15,-18-2-1-15,-22 3 2 16,-18 0-3-16,-17 6 3 16,-15 9-2-16,-12 10 2 0,-10 11 0 15,-5 14 1-15,2 10 1 16,5 10 0-16,12 5 0 15,11 4 1-15,21 2-1 16,19-5 0-16,23-8 0 16,22-11-1-16,16-14-5 15,23 1-9-15,-4-31-13 16,23 7-8-16,-11-22-7 15,6-1-1-15,-13-12 1 16</inkml:trace>
  <inkml:trace contextRef="#ctx0" brushRef="#br1" timeOffset="33247.9017">14496 5669 119 0,'-39'18'41'16,"15"16"0"-16,11-19-1 15,13 3-38-15,20-4 1 16,17-2-3-16,11-8 2 15,10-6 0-15,4-7-2 16,2-7 1-16,-2-9-2 16,-8 0 1-16,-11-9-2 15,-8 0 2-15,-13-2 0 16,-18 3-3-16,-12 3 4 15,-15 9-4-15,-16 8 4 16,-10 8-1-16,-12 16 1 16,-3 9 2-16,-2 13-3 0,6 6 2 15,11 9 0-15,13 2 1 16,21 0-3-16,18-2 0 15,23-10 0-15,19-5 0 16,18-11-5-16,7-15-6 16,23 2-14-16,-18-29-4 15,20 10-7-15,-15-21-4 16,0 3-1-16,-14-10 4 15,-7 6 17-15,-11 4 27 16,-24-12 13-16,4 26 5 16,-32-7 8-16,4 21 6 15,-34-2 1-15,3 22-2 16,-14 3-14-16,0 13-21 15,3 8 2-15,4 2-1 0,10-2-1 16,9-2-3 0,19-9 3-16,15-12-3 0,13-17 0 15,12-12 0-15,11-14 0 16,3-12 0-16,7-8 0 15,-3-6 0-15,2-8 0 16,-10 6 0-16,-6 7 0 16,-10 7 0-16,-9 13 0 15,-9 16 0-15,-16 7 0 16,8 29 0-16,-14 10 0 15,-4 9 0-15,4 8 0 16,-4-5-13-16,15 15-7 16,-8-33-6-16,32 12-6 15,-2-29-3-15,32-3-8 16,11-20 0-16,27-9 3 0</inkml:trace>
  <inkml:trace contextRef="#ctx0" brushRef="#br1" timeOffset="33977.9434">16813 5053 96 0,'9'-40'38'0,"-9"-3"1"15,2 20-1-15,-13 7-31 16,-3 14-4-16,0 14-1 16,-6 25-1-16,-3 20 3 15,0 18-2-15,-6 19 2 16,6 12-2-16,-2 8 2 15,3 4-1-15,7-4-1 0,10-11 0 16,6-16-1-16,6-14 1 16,7-21-1-16,4-14-1 15,3-21 1-15,1-11-1 16,0-19 0-16,-2-13 0 15,-3-10 1-15,-3-9 1 16,0-6-2-16,-2-9 0 16,1 1 0-16,5 4 0 15,1 13-2-15,8 6 1 16,4 15 0-16,6 15-2 15,3 12 3-15,4 15-2 16,-4 9 3-16,-1 6 0 16,-10 6 0-16,-10 1 0 15,-12 2 0-15,-13-1 0 16,-19-5 0-16,-17 1-1 0,-12-7 0 15,-12-1 0-15,-5-9-1 16,-4-7-1-16,12-8-4 16,11-20-5-16,35 3-6 15,6-31-5-15,48 12-6 16,6-26-4-16,46 9-9 15,12-15 3-15,21 5 2 16</inkml:trace>
  <inkml:trace contextRef="#ctx0" brushRef="#br1" timeOffset="34622.9803">17690 5512 85 0,'0'0'38'15,"0"0"1"-15,-17 16 1 16,-9 13-21-16,-22 1-14 16,0 7 0-16,-6 7-1 0,2 8 1 15,6 0-1-15,8 3-1 16,15-2 0-16,18-6-1 15,19-10 1-15,23-9-3 16,15-18 0-16,15-11 0 16,11-15 0-16,2-16 0 15,0-10-2-15,-7-9 4 16,-14-8-6-16,-16-3 2 15,-13 1 0-15,-20 5 0 16,-13 8 0-16,-18 10 0 16,-13 12 3-16,-7 7-3 15,-4 16 2-15,3 9 1 16,7 9-1-16,15 6 1 0,16-1-1 15,21 3 0-15,22-8 0 16,25 0 0-16,22-9 0 16,12-3 0-16,11-4 0 15,-3-7 1-15,-7 1-1 16,-14-3 0-16,-17 4 1 15,-23-4 0-15,-26 7-1 16,-19 3 0-16,-33 18 0 16,-10 0 3-16,-18 8 0 15,-4 7-1-15,-3 6 0 16,3 6-2-16,14 4 0 15,16-4 0-15,23-3 0 16,24-6 0-16,23-11 0 16,25-10 0-16,13-12 0 0,9-10 0 15,0-13 0-15,-4-9 0 16,-12-5 0-16,-16-9 0 15,-19-2 0-15,-20-1 0 16,-16 4 0-16,-17 5 0 16,-9 5 0-16,-4 9-4 15,0 4 1-15,6 2-4 16,18 17-5-16,-1-13-8 15,38 19-5-15,-5-23-4 16,39 16 0-16,-8-25-3 16,34 4-6-16,-7-20 0 15</inkml:trace>
  <inkml:trace contextRef="#ctx0" brushRef="#br1" timeOffset="34846.9931">19418 4645 107 0,'-14'-2'40'0,"-17"12"2"16,3 30-2-16,-9 17-35 15,3 18-3-15,0 17 1 16,2 12-1-16,2 10 0 16,2 6-2-16,8-1 0 15,2-11-2-15,10-1-4 16,-2-32-17-16,25 6-5 15,-9-40-5-15,22-5-6 16,1-31-2-16,15-6 1 16</inkml:trace>
  <inkml:trace contextRef="#ctx0" brushRef="#br1" timeOffset="35118.0086">19615 5303 118 0,'-44'8'41'15,"-24"4"0"-15,2 23-8 16,-5-7-28-16,7 12-2 15,9-1 0-15,14 6-1 16,14-5-1-16,23-1 3 16,18-4-3-16,15-2 2 15,12-3-3-15,8-2 0 16,8-3 0-16,5-5 0 15,2-5 0-15,-3-4 0 16,5 1-5-16,-11-19-14 0,17 11-6 16,-25-30-5-16,20 12-7 15,-18-24-3-15,9-1-5 16,-11-16 3-16</inkml:trace>
  <inkml:trace contextRef="#ctx0" brushRef="#br1" timeOffset="35382.0237">20190 4584 101 0,'-5'18'41'0,"-7"4"2"16,19 22-2-16,0-4-36 15,13 21-1-15,5 10 0 16,4 11-1-16,-1 11 0 0,-2 6-1 15,-6 5 1-15,-6 4-2 16,-11-2 1-16,-11-6-2 16,-11-6-1-16,-15-17-6 15,3 3-11-15,-28-35-8 16,17 7-4-16,-24-32-5 15,19 0-7-15,-12-13-2 16,-8-5 2-16</inkml:trace>
  <inkml:trace contextRef="#ctx0" brushRef="#br1" timeOffset="36329.0779">1628 8009 93 0,'0'0'37'16,"4"16"0"-16,-8-4 1 16,10 15-35-16,-10 18 0 15,0 13 0-15,-6 13 0 16,-3 12 2-16,-4 8-2 15,-3 1-1-15,-2-9 0 16,3-9 0-16,0-16-1 0,5-15 0 16,7-18 1-16,7-25-2 15,4-15 0-15,8-21 0 16,9-19 0-16,1-15 1 15,4-13-1-15,2-17 0 16,0-3 0-16,-1 0 1 16,-3 8 0-16,-7 14 0 15,-6 15-1-15,-7 21 1 16,-1 22-1-16,-3 23 0 15,-8 16-1-15,1 17 1 16,3 13 0-16,7 5 0 16,9 2 0-16,13-3 1 15,13-12 0-15,12-12 1 16,16-18-1-16,8-14 1 0,7-19-1 15,1-10 0-15,2-12 1 16,-8-4-1-16,-9 0 0 16,-8 4 2-16,-15 7-3 15,-10 9 0-15,-13 20 0 16,-21 11 0-16,0 27 0 15,-21 17 0-15,-10 22 0 16,-5 13 0-16,-2 13 0 16,-1 7-2-16,7-2 1 15,8-4-2-15,13-9-1 16,20-23-6-16,26-6-10 15,5-36-7-15,27-6-8 16,-4-26-4-16,16-6-1 16,-2-25 2-16</inkml:trace>
  <inkml:trace contextRef="#ctx0" brushRef="#br1" timeOffset="36644.0959">2947 8260 109 0,'-17'-9'38'0,"0"23"1"16,-12 9-1-16,1 16-34 15,-2 12-1-15,5 9 0 16,0 6 0-16,6 4 0 15,5-5 0-15,9-7-1 16,4-10 0-16,1-9 0 16,12-16 0-16,4-14-2 15,8-21 0-15,-1-13 1 16,6-13 0-16,-1-11-1 0,0-11 2 15,-4-4-2-15,0-5 0 16,-5 1 0-16,-6 8 0 16,0 3 0-16,-2 13 0 15,0 9-3-15,5 10-2 16,-2 4-10-16,25 25-10 15,-8-15-6-15,28 15-10 16,2-8 0-16,29 2-1 16,13-11 2-16</inkml:trace>
  <inkml:trace contextRef="#ctx0" brushRef="#br1" timeOffset="36969.1145">4460 7685 77 0,'0'0'40'15,"0"0"-2"-15,11 6 1 16,-9 13-14-16,3 28-22 16,-5 10-1-16,0 18-1 15,-8 15 1-15,-4 12-1 16,-5 6-1-16,0-1 0 15,0-8 1-15,0-14-3 16,16-1-10-16,-7-33-24 0,21-15-2 16,-3-28-1-16,17-15 0 15</inkml:trace>
  <inkml:trace contextRef="#ctx0" brushRef="#br1" timeOffset="37148.1248">4399 8161 98 0,'-29'0'40'16,"15"16"-1"-16,4-6 0 15,20 12-27-15,14-17-10 16,18-9-1-16,24-12-2 16,11-10-3-16,21-5-6 15,-6-24-27-15,15 2 0 16,-7-14 0-16,1 6-1 0</inkml:trace>
  <inkml:trace contextRef="#ctx0" brushRef="#br1" timeOffset="37313.1342">5348 7377 106 0,'-35'32'38'0,"1"36"1"15,-15 20-2-15,1 18-32 16,-1 13-3-16,8 9-1 16,7 2-2-16,14-8-3 15,20-8-14-15,8-25-20 16,25-11 0-16,9-26-1 15,24-12 0-15</inkml:trace>
  <inkml:trace contextRef="#ctx0" brushRef="#br1" timeOffset="37601.1507">5814 7956 92 0,'-41'-10'39'16,"3"20"1"-16,-6-2 0 15,15 17-28-15,7-5-9 16,15-2 0-16,16-1 0 15,16 0-1-15,8 0-1 16,9 1 0-16,0 4 0 16,-4 7 0-16,-7 9 0 15,-11 10-1-15,-16 8 0 16,-14 6 0-16,-9 0 0 15,-9-2-2-15,4-5-5 16,-9-27-18-16,14-3-14 0,3-31 0 16,22-16-1-16,3-27-2 15</inkml:trace>
  <inkml:trace contextRef="#ctx0" brushRef="#br1" timeOffset="37727.1579">5660 7469 90 0,'-48'71'11'0,"1"11"-9"16,14-1-2-16,14 4-26 16</inkml:trace>
  <inkml:trace contextRef="#ctx0" brushRef="#br1" timeOffset="38432.1982">6957 8044 76 0,'-7'-22'41'0,"22"1"-2"16,1-13 1-16,18 8-18 0,-4-9-20 15,5 5-1-15,-2 3 0 16,1 15 1-16,-13 14-1 16,-8 19 0-16,-9 10 0 15,-7 12-1-15,-6 9 0 16,-7 10 1-16,6 4-1 15,0 3-1-15,4-4 2 16,8-8-1-16,9-7 0 16,15-12 2-16,11-16-1 15,11-16 0-15,9-18 1 16,4-14 0-16,0-16 0 15,1-7 0-15,-9-12 0 16,-8-7-1-16,-12-5 1 16,-13 3-1-16,-7 3 0 0,-7 5-1 15,-5 5 0-15,-1 9-3 16,7 11-2-16,-5 8-8 15,26 26-21-15,-14-1-6 16,19 21 1-16,-9-4-2 16</inkml:trace>
  <inkml:trace contextRef="#ctx0" brushRef="#br1" timeOffset="39371.2519">8042 8037 102 0,'-5'12'38'15,"5"-12"1"-15,24-7-5 16,0-7-32-16,9-2 0 0,5-6 1 16,-1-1-1-16,0-1 0 15,-7-3 0-15,-8 5-1 16,-4-1 0-16,-13 0 0 15,-9 5 1-15,-10 4-2 16,-8 4 0-16,-5 5 0 16,-6 5 0-16,-7 8 0 15,-1 14 0-15,-5 7 0 16,9 9-1-16,3 3 2 15,10 7-1-15,9-1 1 16,20-4-1-16,20-8 1 16,18-12 0-16,22-8 0 15,16-9 0-15,11-10 0 0,4-11-1 16,-1-5 1-16,-6-5-1 15,-10-3 0-15,-17 5 1 16,-14 1-1-16,-18 5 0 16,-18 6 0-16,-12 11-1 15,-17 8 1-15,-8 13 0 16,-9 8 0-16,3 7 0 15,-4 4-1-15,6 4 1 16,6-4 0-16,10-2 0 16,12-12 0-16,11-8 1 15,10-12-1-15,9-15 1 16,6-13-1-16,1-11 1 15,0-6-1-15,-2-10 0 16,-5-3 1-16,-7-1 0 0,-4 2 0 16,-8 7-1-16,-4 10 0 15,-2 5 1-15,0 10-1 16,3 4 0-16,5 11 0 15,13-1 0-15,9 4 0 16,13-3 1-16,15-4-1 16,6 0 0-16,10-5 1 15,1 0-1-15,-4-1 0 16,-9 1 0-16,-9 5 0 15,-19 2 0-15,-20 4 0 16,-18 2 1-16,-13 14-1 16,-18-1 0-16,-11 5 1 15,-6 7-2-15,1 0 1 16,4 1 0-16,10 2 0 0,14-5 0 15,14 1-1-15,17-2 1 16,17-2 0-16,11-5-1 16,8 1 2-16,-4-2-1 15,2 1 0-15,-8 1 0 16,-9 1 0-16,-6 6 0 15,-22 0 0-15,-6 4 0 16,-19 3 0-16,-4 1 0 16,-7 1 0-16,-1-3-2 15,3-2-2-15,4-16-7 16,25 7-10-16,-5-32-8 15,38 1-12-15,8-21 1 16,24-3-1-16,5-21 2 16</inkml:trace>
  <inkml:trace contextRef="#ctx0" brushRef="#br1" timeOffset="39537.2614">10113 7763 117 0,'-44'27'39'16,"0"16"2"-16,-16-1-2 15,14 12-37-15,0 1 0 16,6 4-2-16,17-1-1 15,8-7-2-15,20-3-12 16,-2-26-20-16,27 0-5 16,-6-24 1-16,14-7-2 15</inkml:trace>
  <inkml:trace contextRef="#ctx0" brushRef="#br1" timeOffset="40326.3065">10087 7602 103 0,'-8'-25'36'0,"8"25"2"16,0 0-2-16,10 18-34 15,10 9-7-15,2-2-4 16,20 13-3-16,-4-14 0 16,20 8 2-16,-2-11 2 15,7-2 3-15,-6-2 4 16,-5-8 4-16,-3 1 5 15,-21-11 5-15,-3 13-2 16,-25-12 0-16,-16 10-2 16,-17 0-2-16,-2 17-2 15,-18-2 0-15,2 11-1 16,-3 3 0-16,9 8-2 0,9-2 0 15,17 4 1-15,11-5-2 16,15-11-1-16,19-6-2 16,8-15 0-16,13-8-1 15,1-16-1-15,3-10-1 16,-2-13 0-16,1-5 0 15,-12-13 0-15,1 4 1 16,-14-7 2-16,-2 9 1 16,-11 8 1-16,-9 7 1 15,-3 12 2-15,-9 4 0 16,9 16 0-16,-14 4 1 15,12 10-2-15,-1-1 1 16,9 8-2-16,6-7 1 16,8 4-2-16,5-10 1 15,5 5 0-15,1-5 0 0,2-1 1 16,-4-5 0-16,-3 0-1 15,-3-3 1-15,-5 0-1 16,-5-2 1-16,-3 0-1 16,-10 3 1-16,0 0-1 15,0 0 0-15,0 0 0 16,0 0 1-16,-16 19-2 15,8-2 1-15,4 3 0 16,8 2-2-16,5-3 1 16,9 2 1-16,10-9-2 15,9-7 1-15,7-7 0 16,4-5-1-16,3-8 1 0,1-6-1 15,-9-1 2-15,-5 0-1 16,-8 7 1-16,-13 4-1 16,-17 11 1-16,0 0-1 15,0 24 1-15,-16 6-1 16,-6 7-1-16,4 8-3 15,-5-12-9-15,18 21-8 16,-14-29-7-16,29 9-11 16,-6-22-2-16,21-6-2 15,5-21 2-15</inkml:trace>
  <inkml:trace contextRef="#ctx0" brushRef="#br1" timeOffset="41039.3473">12690 7806 95 0,'-9'-4'38'0,"-14"1"0"15,3 15-7-15,-14-1-25 16,3 13-1-16,-4 7-1 0,4 8 0 15,2 4-1-15,9 3-1 16,6 0 0-16,18-2 0 16,11-8-1-16,12-12 0 15,13-12 0-15,16-11 0 16,6-13 0-16,9-12 0 15,-2-14 0-15,-6-5 0 16,-9-6-1-16,-15-2 1 16,-22 1-1-16,-18 7 0 15,-25 10 0-15,-20 11 0 16,-13 15-1-16,-6 12 0 15,1 8-1-15,5 3-1 16,21 7-3-16,13-12-9 16,43 11-12-16,11-18-12 0,41-4 1 15,10-13-3-15,32-2 2 16</inkml:trace>
  <inkml:trace contextRef="#ctx0" brushRef="#br1" timeOffset="41347.3649">14220 7153 111 0,'-30'-46'40'0,"-20"-4"2"0,-1 21-5 15,-15 5-33 1,-10 20 0-16,-8 23-2 0,-2 28-1 16,-6 24 1-16,6 25-1 15,9 13 0-15,8 9-1 16,20 5 0-16,16-2-3 15,22-11 1-15,15-18-2 16,17-10-5-16,-2-31-13 16,23-3-13-16,-9-26-6 15,0-11 1-15,-14-20 1 16</inkml:trace>
  <inkml:trace contextRef="#ctx0" brushRef="#br1" timeOffset="41489.3731">13289 7799 109 0,'-24'-20'42'0,"9"-2"-1"16,27 8-1-16,15-9-34 15,30 1-7-15,31 10-18 16,3-18-19-16,24 9-2 16,12-8-1-16,19 8-1 15</inkml:trace>
  <inkml:trace contextRef="#ctx0" brushRef="#br1" timeOffset="42059.4057">15661 7111 90 0,'30'11'39'15,"-24"5"-3"-15,-12 19 0 16,-27-3-27-16,-11 27-6 15,-16 10-1-15,-10 16 0 16,-9 4 1-16,-2 3 1 16,4-1-1-16,8-3 1 15,18-10-1-15,17-8-2 16,27-21 2-16,29-15-3 0,32-21 2 15,25-11-2-15,23-14 0 16,17-4 2-16,11-7-2 16,2 1 1-16,-2 0-1 15,-11 6 1-15,-16 8-1 16,-13 2 0-16,-20 5 1 15,-17 1-1-15,-17-6 0 16,-15-3 1-16,-18-6-1 16,-19-9 0-16,-13-11 1 15,-15-10-1-15,-10-14 0 16,-11-9-1-16,-6-2 1 15,2-4-1-15,6 8 0 16,8 4-2-16,19 17-10 0,2-6-13 16,35 30-14-1,4 2 1-15,28 19-2 0,7 0 1 16</inkml:trace>
  <inkml:trace contextRef="#ctx0" brushRef="#br1" timeOffset="42196.4135">16766 7718 85 0,'-10'6'32'0,"-13"-12"-29"16,4-10-2-16,3 1-14 15,1-7-28-15</inkml:trace>
  <inkml:trace contextRef="#ctx0" brushRef="#br2" timeOffset="55402.1688">2641 9798 88 0,'0'0'34'0,"0"0"-1"15,-13 26 1-15,-7 5-32 16,-7 15-1-16,-6 12-1 15,-9 15 1-15,-11 15 0 16,-5 15 1-16,-14 9-1 16,-5 10 0-16,-18 5 0 0,-9 8-1 15,-11 1 2 1,1 2-1-16,-1-9 1 0,3-9 0 15,9-15-1-15,20-14 0 16,19-22 1-16,26-15 0 16,29-22-1-16,23-19 0 15,21-11-2-15,21-12 0 16,24-7 1-16,16-4-1 15,12-5 2-15,10-2-3 16,9 0 3-16,7 3-1 16,6-1 0-16,0 0 0 15,-7 3 0-15,0-2-1 16,-4 1 1-16,-2-3 0 15,-14-1 0-15,-11-4 0 16,-13 1-1-16,-14-9 1 0,-20-2 0 16,-15-10 0-16,-22-8 1 15,-23-8 2-15,-21-11-2 16,-18-9 1-16,-15-8-1 15,-16-3 1-15,-10-4 1 16,-9 7-1-16,-12 6 0 16,-3 4-1-16,6 11 1 15,5 13-2-15,10 8-1 16,16-5-7-16,30 20-12 15,8-12-15-15,39 17-3 16,15-3-1-16,28 15-2 16</inkml:trace>
  <inkml:trace contextRef="#ctx0" brushRef="#br2" timeOffset="55769.1898">4220 10543 89 0,'0'0'38'0,"22"-30"0"15,23 13 1-15,13-14-27 16,17 11-11-16,18-2-1 16,4 3-3-16,6 19-22 15,-16-6-12-15,-3 15 0 16,-23 2-2-16,-12 12 1 15</inkml:trace>
  <inkml:trace contextRef="#ctx0" brushRef="#br2" timeOffset="55936.1994">4426 10904 98 0,'-81'37'38'16,"29"-5"1"-16,16-16-3 0,38-5-33 16,27-19-1-16,42-13-2 15,38 4-18-15,9-21-9 16,37 5-10-16,16-6-1 15,24 5-1-15,8-4-1 16</inkml:trace>
  <inkml:trace contextRef="#ctx0" brushRef="#br2" timeOffset="56701.2431">7634 9799 76 0,'7'-28'36'16,"-10"8"-1"-16,3 20 1 16,-17 24-29-16,10 22 0 15,-12 14-3-15,4 21 0 16,-7 15-2-16,-7 19 0 15,-3 13-1-15,-2 8 1 16,-3-2-2-16,-2 0 0 16,1-12 1-16,3-9-1 15,5-21 0-15,5-21-1 16,8-28 2-16,11-28-2 0,11-32 3 15,15-30 1-15,9-31-2 16,9-26 2-16,6-24-1 16,7-22-1-16,3-20 2 15,3-6-1-15,-5-1 0 16,-2 8-2-16,-1 21 2 15,-5 24-3-15,-5 24 2 16,-2 32 1-16,-3 36-1 16,-2 34 0-16,5 34 0 15,1 30 0-15,-1 20 1 16,5 20-1-16,1 17-1 15,0 13 1-15,1 11-3 16,-6-1 2-16,-3-4-4 16,-11-13-1-16,-1-2-13 15,-23-32-7-15,8-5-13 0,-23-32-2 16,0-14-2-16,-17-29 0 15</inkml:trace>
  <inkml:trace contextRef="#ctx0" brushRef="#br2" timeOffset="56859.2522">7577 10667 110 0,'2'-11'41'16,"25"-7"0"-16,36 7-2 16,24-7-38-16,33-18-14 15,44 12-13-15,16-19-12 16,32 3-2-16,4-6-2 15,24 7 0-15</inkml:trace>
  <inkml:trace contextRef="#ctx0" brushRef="#br2" timeOffset="57347.2801">14685 10495 104 0,'21'-12'41'0,"15"-7"-1"16,33 4-1-16,20-11-37 15,19 2-1-15,21 3-8 16,3-11-19-16,24 18-12 15,-8-2-1-15,5 9-3 16,-17 3 1-16</inkml:trace>
  <inkml:trace contextRef="#ctx0" brushRef="#br2" timeOffset="58782.3622">17400 9350 66 0,'9'-31'30'0,"5"1"0"16,2 4 2-16,-3-7-24 15,7 14 1-15,-6-5 0 16,7 14 0-16,-14-3 1 15,5 19-1-15,-14 8-2 16,4 19-2-16,-7 19-1 16,-1 22-1-16,-3 17 0 15,-2 25-1-15,-3 19-2 16,0 12 1-16,0 8-2 15,2 2 3-15,-2-7-3 16,4-7 2-16,1-18-2 0,5-17 0 16,4-23-1-16,3-18 0 15,4-23 3-15,1-19-4 16,1-22 3-16,4-19 1 15,-1-25-1-15,0-21 1 16,-2-22 1-16,-4-22-1 16,-2-25 0-16,0-14 2 15,-4-13-1-15,1-2-2 16,-1-2 2-16,3 7-2 15,7 7 2-15,7 17-1 16,15 15-1-16,14 17-1 16,14 17 2-16,14 15-3 15,15 18 3-15,8 15-2 16,2 16 2-16,-3 18-1 0,-10 13 0 15,-16 20 0-15,-17 16 0 16,-25 16 0-16,-28 14 0 16,-27 12 1-16,-25 14-2 15,-24 7 2-15,-11 1-1 16,-6 1 1-16,-2-12-1 15,9-8 1-15,21-18-1 16,26-17 0-16,35-27 0 16,33-17 0-16,37-16 0 15,33-12-1-15,21-1 1 16,12 5 0-16,2 4 0 15,-11 17 1-15,-16 15-2 16,-31 20 1-16,-40 16-1 16,-37 18 2-16,-42 11-2 15,-33 6 2-15,-37 4-4 0,-21-2 1 16,-21-5 1-16,-9-15-3 15,1-7-5-15,0-26-7 16,28-3-7-16,3-30-11 16,42-7-5-16,13-25-4 15,37-10 2-15</inkml:trace>
  <inkml:trace contextRef="#ctx0" brushRef="#br3" timeOffset="62350.5663">9721 9571 97 0,'-24'-64'38'0,"-5"9"1"16,-22 3-2-16,-3 19-32 15,-12 12-1-15,-3 20-2 0,-6 20 0 16,7 21 0-16,2 22 0 15,11 21 0-15,8 19-1 16,16 16 0-16,8 14-2 16,15 6 2-16,9 6-2 15,7-1 1-15,6-6-3 16,1-13 1-16,6-13-4 15,-5-19-2-15,10-7-29 16,-17-27-2-16,8-13-1 16,-12-24 0-16</inkml:trace>
  <inkml:trace contextRef="#ctx0" brushRef="#br3" timeOffset="62534.5768">8934 10578 101 0,'-34'-22'38'0,"13"15"1"16,5-1-1-16,16 8-35 15,19-5-1-15,20-9-1 16,17-7-1-16,17-15-5 16,26 4-31-16,-2-20-5 15,19-1 5-15,-3-15-4 16</inkml:trace>
  <inkml:trace contextRef="#ctx0" brushRef="#br3" timeOffset="62742.5887">10104 9480 109 0,'-20'27'40'0,"-14"9"1"16,10 27-1-16,-4 8-37 16,1 12 1-16,3 14-3 15,1 12 2-15,2 5-3 16,4 3 0-16,6-1-4 15,-2-13-4-15,16 1-32 16,-8-21-1-16,15-14 0 16,-4-22-1-16</inkml:trace>
  <inkml:trace contextRef="#ctx0" brushRef="#br3" timeOffset="62938.5999">9792 10325 100 0,'-17'-12'41'0,"17"12"0"15,14-8-1-15,22 1-30 16,14-7-7-16,11-1-5 16,16 0 1-16,4-15-20 15,11 16-16-15,-7-6-5 16,0 10 3-16,-16-4-5 15</inkml:trace>
  <inkml:trace contextRef="#ctx0" brushRef="#br3" timeOffset="63509.6326">10304 10424 102 0,'-19'32'39'16,"17"-2"1"-16,5-15-2 16,23-9-35-16,13-10-1 15,16-8-1-15,4-7 1 16,6-4-1-16,-3-10 0 15,-2-2 0-15,-10-5 1 16,-12 2-3-16,-14 0 2 16,-20 3-1-16,-13 1 2 15,-11 11-2-15,-13 9 1 16,-10 10-2-16,-4 13 0 15,0 13 3-15,3 15-3 16,8 11 2-16,12 7-1 16,13 3 1-16,17-5-1 15,22-6 2-15,12-9-1 0,18-12 0 16,11-12 0-16,3-14 0 15,6-13-1-15,-5-7 1 16,-3-6-1-16,-13-6 1 16,-15 3-1-16,-11-1 0 15,-9 4 0-15,-10 8 0 16,-12 18 0-16,0 0 0 15,-26 13 0-15,5 15 0 16,-6 11-1-16,4 8 1 16,-1 4-1-16,3 0 1 15,3-4 0-15,11-9 0 16,10-14 0-16,10-14 0 15,7-19 1-15,6-11-1 16,0-14 0-16,7-10 0 16,-1-8 1-16,-3-6-2 0,-4 1 0 15,-2 0-2-15,-5 12 0 16,-3 0-7-16,13 18-28 15,-9-3-4-15,10 19 1 16,3-7-1-16</inkml:trace>
  <inkml:trace contextRef="#ctx0" brushRef="#br3" timeOffset="63817.6502">11979 10019 89 0,'-29'-19'38'15,"-8"23"2"-15,-17-3 1 16,9 19-22-16,-6-9-13 15,14 6-3-15,8 6 0 0,15 6-1 16,16-5 0-16,17 4-1 16,15-5-1-16,6 0 1 15,6 0 0-15,-2 4 0 16,-4-4-1-16,-7 4 2 15,-14 3-1-15,-8 6 0 16,-16 0 0-16,-11 1 0 16,-15 2-1-16,-8 0 0 15,-4-3-1-15,-3-4-3 16,3 4-7-16,-9-16-29 15,17 1-2-15,-1-12-1 16,18 0-1-16</inkml:trace>
  <inkml:trace contextRef="#ctx0" brushRef="#br3" timeOffset="64700.7007">18928 10437 92 0,'17'7'38'0,"-17"-7"-1"16,11 22 0-16,-11-22-26 15,25 21-5-15,3-19-1 16,20-1-1-16,5-7 0 15,11-6-2-15,3-8 0 16,-2-5 0-16,-4-2-1 16,-10-2-1-16,-17 1 1 15,-19 2-1-15,-21 2 1 16,-16 3-1-16,-17 6 1 15,-15 3-2-15,-9 6 1 0,-7 8 1 16,-2 11-1-16,6 5 0 16,8 12-1-16,15 8 2 15,17 12-2-15,20 2 3 16,26-4-2-16,21 1-1 15,28-4-3-15,14-19-7 16,28 3-26-16,2-24-3 16,18-7 0-16,-6-22-1 15</inkml:trace>
  <inkml:trace contextRef="#ctx0" brushRef="#br3" timeOffset="64969.7161">20756 9398 111 0,'-27'-40'37'0,"-20"9"3"16,-2 21-2-16,-19 10-34 16,0 17-2-16,-8 13 1 15,-5 17-1-15,0 16 0 16,2 17 1-16,6 14-2 15,10 14 1-15,8 10-2 16,12 7 2-16,11-1-4 16,12 0 2-16,14-4-6 15,4-23-30-15,19-4-5 16,-3-23 2-16,13-10-2 15</inkml:trace>
  <inkml:trace contextRef="#ctx0" brushRef="#br3" timeOffset="65173.7277">19757 10264 106 0,'-6'-18'41'0,"6"18"-1"15,22-7 0-15,13 8-31 16,8-1-8-16,18 2-1 15,10 2-2-15,14-5-4 16,9 7-7-16,-2-8-26 16,9 4-1-16,-10-7 0 15,-3 5 2-15</inkml:trace>
  <inkml:trace contextRef="#ctx0" brushRef="#br3" timeOffset="65737.76">20731 10170 108 0,'-31'11'40'0,"-17"-2"-3"15,0 25 2-15,-12-1-33 16,-1 18 1-16,3 7-3 15,8 6 0-15,14 2-2 16,14 0 1-16,21-6-1 16,20-11 1-16,26-12-3 15,14-17 0-15,10-18 0 16,5-16 0-16,0-16-2 15,-4-11 1-15,-12-12 0 16,-12-7-1-16,-15-3 3 16,-16-1-4-16,-10 0 3 0,-10 8 0 15,-4 6 1-15,-5 11-1 16,-1 9 2-16,4 9-2 15,10 12 1-15,11 7 1 16,13 4 0-16,11 6-2 16,6 5 0-16,12 0 0 15,5 4 0-15,0 1 0 16,-7 4 0-16,-9 4 0 15,-12 6 0-15,-14 5 0 16,-15 4 0-16,-10 4 0 16,-13 3 0-16,-6 0 0 15,-5-2 0-15,-2-2 0 0,7-8 0 16,5-11 0-16,10-8 0 15,14-17 0-15,0 0 0 16,28-19 0-16,1-11 0 16,6-11 0-16,4-6 0 15,0-5 0-15,0-3 0 16,-2 4 0-16,-8 5 0 15,-7 7 0-15,-3 9 0 16,-5 8 0-16,5 16-10 16,-10-5-19-16,11 16-14 15,-4-5 5-15,13 11-5 16,-6-8 3-16</inkml:trace>
  <inkml:trace contextRef="#ctx0" brushRef="#br3" timeOffset="66075.7793">21613 10294 120 0,'-13'20'43'16,"0"-9"-2"-16,28 10-3 16,3-15-34-16,19 3 0 15,15-8-2-15,16-3 1 16,7-7-3-16,7-3 0 15,0-6 0-15,-10-4 0 16,-8-6 0-16,-17 0 0 16,-15 1 0-16,-20 1 0 15,-20 9 0-15,-21 7 0 16,-12 9 0-16,-18 12 0 15,-11 17 0-15,-5 11 0 0,1 9 0 16,8 8 0-16,11 3 0 16,20-3 0-16,23-4 0 15,26-14 0-15,30-3-13 16,7-27-24-16,39-5-5 15,4-21 2-15,23-5-1 16</inkml:trace>
  <inkml:trace contextRef="#ctx0" brushRef="#br3" timeOffset="66360.7956">22855 10073 101 0,'-54'1'40'16,"-5"21"1"-16,-10-4-1 15,25 15-7-15,0-12-33 0,15 3 0 16,16-3 0-16,20 1 0 15,19-2 0-15,12-5 0 16,10 0 0-16,1 3 0 16,-2 3 0-16,-4 2 0 15,-10 5 0-15,-14 2 0 16,-18 4 0-16,-12 4 0 15,-16 1 0-15,-16-1 0 16,-9-1 0-16,-14-8 0 16,8 10-24-16,-15-23-16 15,16 4-3-15,-1-16-1 16,13-3-2-16</inkml:trace>
  <inkml:trace contextRef="#ctx0" brushRef="#br4" timeOffset="266384.2363">2944 12980 46 0,'5'-28'35'15,"-10"-5"0"-15,-2 7 0 16,-11-7-25-16,-4 14-1 16,-11-1-2-16,0 10-1 15,-10 7-2-15,-3 17 0 0,-5 8-2 16,1 12 0-16,-1 11 0 15,13 5 0-15,1 3-2 16,12 5 2-16,19-4-2 16,12-8 0-16,22-11 1 15,14-19-1-15,15-16 1 16,12-14-1-16,9-21 2 15,7-13-2-15,1-14 2 16,-3-9-1-16,-5-4 0 16,-8 5 0-16,-15 4-1 15,-8 10 1-15,-14 12-1 16,-11 17 1-16,-22 27-1 15,0 0 0-15,-6 34 0 16,-15 18 1-16,1 13-1 0,-5 10-1 16,8 5-1-16,3 1-4 15,27 3-33-15,0-18 2 16,26-9-2-16,7-23-1 15</inkml:trace>
  <inkml:trace contextRef="#ctx0" brushRef="#br4" timeOffset="266578.2474">3979 12922 69 0,'0'0'40'15,"-16"1"-2"-15,16-1 1 16,22 1-21-16,9-9-17 0,16-4-1 15,11-4-3 1,11 10-31-16,-7-13-2 0,4 15-1 16,-14-4-2-16</inkml:trace>
  <inkml:trace contextRef="#ctx0" brushRef="#br4" timeOffset="266742.2568">3993 13214 86 0,'-47'24'38'16,"27"-2"1"-16,20-22 2 15,23 0-37-15,29-16-3 16,20-14-9-16,32 1-29 16,14-12-2-16,19 1 0 15,5-6-3-15</inkml:trace>
  <inkml:trace contextRef="#ctx0" brushRef="#br4" timeOffset="267629.3075">7219 12136 63 0,'0'0'36'16,"0"0"-1"-16,0 0 1 16,-13 5-32-16,8 16-1 15,-8 3 0-15,-2 16 0 16,-14 7 1-16,-9 15-2 15,-9 9 0-15,-10 14 0 16,-10 5 0-16,2 3-1 16,-2-2 1-16,13-5-1 15,4-13 1-15,22-10 0 0,18-19-2 16,19-17 1-16,24-20 0 15,21-9-1-15,14-14 0 16,13-4 0-16,13-4 0 16,4 0 0-16,3 2 0 15,-1 1 0-15,-3 5-1 16,-5 4 1-16,-10 1-1 15,-5-2 0-15,-12-1 1 16,-11-3-1-16,-15-7 0 16,-11-6 0-16,-18-9 1 15,-16-11 0-15,-14-10 0 16,-17-9 1-16,-11-12-1 15,-10-7 1-15,-2-1 0 16,-2 4 0-16,1 5 0 0,5 12-1 16,9 12 1-16,9 17-3 15,23 23-34-15,3 6-2 16,12 10 0-16,14 11-2 15</inkml:trace>
  <inkml:trace contextRef="#ctx0" brushRef="#br4" timeOffset="268161.338">5771 13461 15 0,'29'-29'28'16,"14"3"3"-16,11 9 1 15,6-5-21-15,21 19 1 16,-1-13 0-16,29 19-1 15,4-9-2-15,28 9-2 16,16-7 0-16,25 2-4 16,19-5 0-16,26-6-1 15,30-6 0-15,21-8 0 16,24-9-1-16,15-2 1 15,10-7 0-15,6-3 0 16,-5 0-2-16,-7 1 0 16,-28 12-6-16,-41 1-28 15,-29 16-2-15,-45 5-3 16,-47 15 2-16</inkml:trace>
  <inkml:trace contextRef="#ctx0" brushRef="#br4" timeOffset="268891.3797">7329 13782 48 0,'5'-25'33'0,"4"2"3"16,-2-1-2-16,4 6-28 15,-8 0-1-15,-3 18 0 16,0 0 0-16,9 20-2 15,-18 11 0-15,-1 20-1 0,-8 10-1 16,-3 14 0-16,-6 12-1 16,-6 8 1-16,0 2-1 15,0 1 0-15,-1-10 0 16,5-6 0-16,7-14 0 15,13-9 1-15,15-20-1 16,17-13 2-16,15-19-1 16,23-13 0-16,17-14 0 15,15-3 0-15,8-7 0 16,5-2 0-16,-7 1 0 15,-1 7-1-15,-13 5 1 16,-15 5-2-16,-18 7 1 16,-18 3 0-16,-17-3 0 15,-17 7 0-15,-9-26 1 0,-19 0-2 16,-13-11 2-1,-12-16-2-15,-8-12 2 0,-8-10 0 16,4-6-1-16,1 0 1 16,6 2-1-16,8 10 1 15,12 14-2-15,4 7-6 16,23 28-31-16,5 6 0 15,18 16-1-15,7 3-1 16</inkml:trace>
  <inkml:trace contextRef="#ctx0" brushRef="#br4" timeOffset="269423.4101">9006 13424 61 0,'15'-27'38'15,"-15"8"0"-15,0 19 0 16,-12 1-33-16,-5 26-1 16,-10 15 1-16,-6 20 0 15,-5 14-2-15,-1 13-1 16,-2 8 0-16,7 5 0 15,9 0-1-15,13-5 0 16,15-13 0-16,11-9-1 16,19-17-2-16,8-29-15 15,19-2-22-15,-3-23-1 0,4-10-1 16,-18-22 1-16</inkml:trace>
  <inkml:trace contextRef="#ctx0" brushRef="#br4" timeOffset="269567.4184">8688 13958 85 0,'-14'2'42'16,"34"6"1"-16,15-19-1 16,23-4-43-16,42-2-36 15,2-9-3-15,21-2 0 16,-3 1-3-16</inkml:trace>
  <inkml:trace contextRef="#ctx0" brushRef="#br3" timeOffset="273614.6499">8140 12312 61 0,'-9'-22'38'16,"10"10"-1"-16,-5-12 2 16,11 13-32-16,-5-20-1 0,16 4-1 15,0-8 0-15,14 3-1 16,-1-4-1-16,12 0 0 15,1 2-1-15,3 3-1 16,0 6 0-16,-4 6 0 16,-5 9 0-16,-9 9-1 15,-5 10 0-15,-10 14 1 16,-7 12-1-16,-7 10 0 15,-5 11 0-15,-1 11 1 16,-3 5-1-16,2 5 0 16,3-1 0-16,8-2-1 15,7-6 1-15,7-8-1 16,12-12 2-16,10-11-2 15,11-16 1-15,5-15 1 0,7-18 0 16,3-13 0-16,0-20 1 16,-2-13 0-16,-7-11-1 15,-9-10 1-15,-11-5 0 16,-14 1 0-16,-13 3 0 15,-9 5 0-15,-9 12 0 16,-6 11-1-16,0 12 1 16,-1 11-1-16,7 10 0 15,12 7 0-15,23 5 0 16,11-2-1-16,17 2-1 15,14-8-5-15,26 8-11 16,-1-22-8-16,27 12-18 16,-16-13 0-16,5 5-2 15,-8-8 0-15</inkml:trace>
  <inkml:trace contextRef="#ctx0" brushRef="#br3" timeOffset="276008.7868">10131 12268 50 0,'0'0'33'0,"0"0"2"15,24-3-2-15,10-2-26 16,4-10-2-16,22 3-1 16,11-6 2-16,15 3-3 15,5-1 0-15,6 5-2 16,1 1 0-16,-5 2-1 15,-3 15-10-15,-17-9-25 16,-9 8 0-16,-19-6-1 16,-13 0 1-16</inkml:trace>
  <inkml:trace contextRef="#ctx0" brushRef="#br3" timeOffset="276429.8109">10499 11974 40 0,'25'-4'35'0,"-10"-6"1"0,-2 9-1 15,-13 1-22-15,-19 6-2 16,-10 2-4-16,-6 16 0 15,-17 3-3-15,-6 13 0 16,-4 3-2-16,-3 8 1 16,5-3-1-16,10 0 2 15,13-4-3-15,21-2 2 16,16-10-2-16,19-4 1 15,19-10-1-15,19-5 1 16,12-3-3-16,8-5-1 16,17 8-17-16,-11-18-20 15,9 5 0-15,-8-14 0 16,2 6-1-16</inkml:trace>
  <inkml:trace contextRef="#ctx0" brushRef="#br3" timeOffset="276820.8333">11770 12136 66 0,'-6'-18'37'0,"4"6"-1"16,-5-1 1-16,7 13-32 15,0 0-2-15,-9 17 1 16,1 5-1-16,2 11 0 15,-7 5-1-15,-1 4-1 16,2 3 0-16,-1 0-3 16,4 4-10-16,-1-19-25 15,10-7 0-15,0-23-1 16,22 0 1-16</inkml:trace>
  <inkml:trace contextRef="#ctx0" brushRef="#br3" timeOffset="277521.8734">11945 11775 63 0,'-20'-1'35'0,"-3"4"-1"16,7 9-1-16,0-1-30 15,8 5-1-15,3 2-1 16,10 1-1-16,6 1 0 15,8-1 0-15,2 1 0 16,7 1 0-16,0-2 0 16,4 1 0-16,-4-3 0 15,-4 1 1-15,-4-3 0 16,-3 3 0-16,-11-2 1 0,1 5 1 15,-10-3-1-15,3 4 1 16,-9 2 0-16,4 4 0 16,-8-4 0-16,2 4-1 15,1-5 0-15,0-1 0 16,-1-6 0-16,6-4-1 15,5-12 0-15,0 0 0 16,13-14 0-16,1-3 0 16,3-10 0-16,4-4-1 15,-2-5 1-15,5 2 0 16,-5-2-1-16,-3 6 0 15,-5 3 1-15,0 10 0 0,-2 5-1 16,-9 12 1-16,0 0 0 16,0 12 0-16,-5 5 0 15,3 4 0-15,4 2-1 16,5 3 1-16,5-6 0 15,8-1-1-15,9-4 1 16,4-7 0-16,5-8-1 16,8-8 1-16,-5-7 0 15,1-3 0-15,-3-3-1 16,-6-3 1-16,-7-1-1 15,-1 3 0-15,-10 4 1 16,-6 3-1-16,-9 15 0 16,0 0 0-16,5 11-1 15,-15 11 1-15,0 8 0 16,1 7 0-16,3 3-1 0,-2 1 0 15,7-1-2-15,3-9-2 16,12 2-4-16,-4-25-13 16,24 5-17-16,-7-16-1 15,11-4 1-15,-3-13 0 16</inkml:trace>
  <inkml:trace contextRef="#ctx0" brushRef="#br3" timeOffset="278059.9041">12953 12041 66 0,'-4'-18'36'0,"4"18"-1"16,-22-5 2-16,11 21-30 15,-11 5-2-15,6 15-1 16,-2 4 0-16,4 7-1 16,-1 3 0-16,7 5 0 0,0-4-1 15,3-4-1-15,3-10 0 16,4-6 0-16,2-10 0 15,-1-10-1-15,-3-11 1 16,15-19-1-16,-4-6 0 16,3-9 1-16,0-12 0 15,1-7-1-15,2-9 0 16,2-2 1-16,-4 4-1 15,-1 6-1-15,-2 8 2 16,-1 7-1-16,0 11 0 16,2 12 0-16,1 13 1 15,-2 7-1-15,4 9 0 16,-2 5 1-16,2 3-1 15,-1 7 0-15,-2 3 0 0,-4-1 1 16,-8 3-1-16,-2-3 0 16,-8 1 0-16,-6-4 0 15,-7-3 0-15,-4-1 1 16,-6-5-1-16,-2-2 0 15,1 2 0-15,-1-2 1 16,3 4-1-16,2 4 1 16,1 7-1-16,4 7 0 15,0 5 0-15,2 8 0 16,3-1 0-16,-2 5-1 15,4 0 1-15,1-3-1 16,4-6-2-16,1-21-13 16,23 8-19-16,-12-33-4 0,27 11 0 15,-7-28-2 1</inkml:trace>
  <inkml:trace contextRef="#ctx0" brushRef="#br3" timeOffset="278796.9463">13462 11950 86 0,'-24'-11'39'15,"13"15"0"-15,-12 0 0 0,1 11-35 16,-2 7 0-16,7 9-1 16,-6 6-1-16,4 4 0 15,1 2-1-15,12 2 0 16,5-6 0-16,3-6-1 15,11-5 1-15,3-14-1 16,7-11 0-16,5-8 0 16,2-13 0-16,-1-8 0 15,-1-9-1-15,-1-4 1 16,-8-5 0-16,-1-2-1 15,-8 6 2-15,-5 4-2 16,-6 8 1-16,-8 9 0 16,0 7 1-16,0 9-1 15,9 3 0-15,-16 15 0 16,13-2 0-16,10 4 0 0,6-2 0 15,9 2 1-15,7-3-1 16,12-2 0-16,-2-1 1 16,5-1-1-16,-2-3 0 15,-3-1 1-15,-9 1-1 16,-2 0 0-16,-12 1 1 15,-8 3-1-15,-8 5 0 16,-5 1 1-16,-5 7-1 16,-4 1 0-16,3 2 0 15,-4-1 1-15,4 0-2 16,3-5 1-16,6-2 0 15,3-6 0-15,-1-13 1 16,16-2-1-16,-3-11 0 16,2-7 0-16,0-9 1 0,-1-7-1 15,0-4 0-15,-2 2 0 16,-4 1 1-16,-3 6-1 15,-2 4 0-15,0 8 0 16,0 7 0-16,-3 12 0 16,16-11-1-16,-2 5-2 15,11 1-3-15,4-15-13 16,26 9-10-16,-6-16-11 15,19-2-1-15,-2-16 0 16</inkml:trace>
  <inkml:trace contextRef="#ctx0" brushRef="#br3" timeOffset="278976.9566">14565 11519 86 0,'-25'36'41'0,"-16"7"-2"16,8 18-1-16,-3 3-32 15,4 12-2-15,4 0-1 16,3 4-2-16,9-3-3 15,-2-17-13-15,20 9-13 16,-9-23-11-16,8-2 0 16,-5-21-1-16</inkml:trace>
  <inkml:trace contextRef="#ctx0" brushRef="#br3" timeOffset="279843.0061">14247 12010 83 0,'-13'-24'39'16,"13"24"-1"-16,4-21 1 0,23 18-33 15,4-3-4-15,10 1-1 16,15 5-5-16,1-9-5 16,18 16-14-16,-9-12-14 15,2 9-1-15,-11-8-1 16,-4 15 26-16,-19-10 8 15,-11 0 5-15,-4 7 8 16,-19-8 13-16,-14 0 17 16,-9 0 0-16,-1 9 1 15,-15-8-25-15,7 14-6 16,-10 0-3-16,4 11 0 15,-2 0-2-15,8 8 0 0,4 0-2 16,12 3 1 0,8-6-1-16,11-2 0 0,11-7-1 15,12-10 1-15,6-9-1 16,6-9 0-16,5-9-1 15,-1-10 1-15,-2-5 0 16,0-2 0-16,-8-5 0 16,-6 0 0-16,-2 3 0 15,-11 4 0-15,-7 7 0 16,-4 8-1-16,-2 15 1 15,-12-3 0-15,6 13 0 16,-2 8 0-16,4 0 0 16,3 4 0-16,5 1 0 15,5-6 0-15,13-2 1 16,6-3-1-16,7-9 0 0,10-4 0 15,3-5 0-15,2-4 0 16,-2-3 0-16,-3 1 0 16,-6-2 1-16,-7 2-1 15,-8 4 0-15,-10 5 0 16,-14 3 1-16,-4 15-1 15,-10 6 0-15,-6 4 0 16,-4 7 0-16,0 4 0 16,2 1 0-16,5-5 0 15,6-2 0-15,8-11 0 16,3-19 0-16,20 5 0 15,3-21 0-15,1-8 0 16,5-11 1-16,3 0-1 16,0-7 1-16,-3 3-1 0,-5 4 0 15,-4 9 1-15,-5 7-1 16,-15 19 1-16,9-8 0 15,-9 8-1-15,0 27 1 16,-2-8-1-16,3 2 0 16,5 1 0-16,7-2 0 15,8-8 0-15,9-2-2 16,3-13-2-16,17 3-8 15,-8-24-8-15,19 14-7 16,-16-28-8-16,16 8-6 16,-9-18-1-16,8 3 2 15</inkml:trace>
  <inkml:trace contextRef="#ctx0" brushRef="#br3" timeOffset="280020.0162">16170 11416 66 0,'-34'31'40'0,"1"26"1"16,-10-3-1-16,13 23-16 15,-3-5-20-15,4 7-2 16,5 1-1-16,-3-9-9 16,15 10-14-16,-13-23-16 15,15-2-1-15,-4-15-1 16,14-11 0-16</inkml:trace>
  <inkml:trace contextRef="#ctx0" brushRef="#br3" timeOffset="280201.0266">15878 11800 104 0,'6'-13'43'0,"-2"4"1"16,21 10-2-16,-1-1-38 16,24-3-6-16,22 8-10 15,0-11-7-15,34 17-9 16,-7-10-14-16,17 13 0 15,-5-4-2-15,9 13 2 16</inkml:trace>
  <inkml:trace contextRef="#ctx0" brushRef="#br3" timeOffset="280359.0356">17010 12060 110 0,'-19'19'44'0,"-13"-21"0"16,16 1-2-16,-2-4-39 0,18-17-3 16,13-1-4-16,-6-10-10 15,16 19-6-15,-21-21-9 16,15 17-14-16,-23-12-1 15,-8 6-1-15,-23-13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21:32:58.1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1500 1655 59 0,'4'-16'35'16,"-4"-7"-2"-16,-4 2 2 15,-7-8-18-15,-3 9-12 16,-8-2-3-16,0 7 3 15,-8 4 0-15,-1 10 0 16,-11 10 0-16,4 13-2 16,-9 11 2-16,3 12-2 15,-4 6 1-15,5 12-3 16,9 0 1-16,7 0-2 15,12-5 1-15,15-7-1 16,16-17 0-16,16-10 0 16,18-20 0-16,14-24 0 0,10-15 1 15,11-22 2-15,4-18-3 16,5-16 3-16,-6-14-3 15,-5-13 3-15,-46 61-4 16,1-7 1-16,-9 5 0 16,4-3 0-16,-11 7 0 15,0 2-2-15,-22 53 2 16,21-76 1-16,-25 43 0 15,-14 36 1-15,-12 29-3 16,-7 34 0-16,-1 27 1 16,5 27-2-16,19 21-35 15,7-1-4-15,29-29 1 16,2-19-3-16</inkml:trace>
  <inkml:trace contextRef="#ctx0" brushRef="#br0" timeOffset="737.0421">1196 2862 101 0,'-19'0'37'16,"19"0"0"-16,-13-23-2 15,22 0-35-15,14-7 1 0,4-5-1 16,8 0 0-16,1 2 0 16,-4 3 0-16,2 8 0 15,-8 6 1-15,-4 12-1 16,-7 14 0-16,-7 12 1 15,-8 8-1-15,-4 14 1 16,-9 8 1-16,-1 13-1 16,1 9-1-16,1 3 1 15,5-2-1-15,8-2-1 16,13-7 1-16,9-14 1 15,19-21-1-15,18-20 0 16,8-24 1-16,11-17 0 16,-1-19 2-16,-4-12 0 15,-6-8-1-15,-12-2 0 16,-16 1-1-16,-19-1 0 0,-17 7 0 15,-14 8 0-15,-8 6-1 16,-1 12 0-16,0 7-1 16,2 8 0-16,10 9-1 15,7 14-1-15,25 9-15 16,3-3-19-16,14 16-3 15,0-4 2-15,17 11-3 16</inkml:trace>
  <inkml:trace contextRef="#ctx0" brushRef="#br0" timeOffset="938.0536">2338 3065 97 0,'-23'32'37'0,"5"10"1"16,-8-4-3-16,10 9-33 15,6-1 0-15,6-3-1 16,12-5-1-16,7-22-17 16,19-3-20-16,9-27 0 15,17-8-2-15,-3-26 2 16</inkml:trace>
  <inkml:trace contextRef="#ctx0" brushRef="#br0" timeOffset="1071.0612">2611 2547 103 0,'-49'-10'38'15,"0"3"1"-15,8 13-5 0,-1 15-70 16,13-9-1-16,22 12-2 16,0-6-2-16</inkml:trace>
  <inkml:trace contextRef="#ctx0" brushRef="#br0" timeOffset="1822.1042">1131 4379 83 0,'14'-22'35'0,"5"-11"0"15,9 9-2-15,1-7-31 16,11-1-2-16,-4 4 1 15,6 5 0-15,-9 6 0 16,-1 10 0-16,-11 9 0 16,-8 15 1-16,-7 13-1 15,-7 14 2-15,-9 10-1 16,-1 11 2-16,-2 6-2 0,5 4 0 15,5-5 0-15,4-8-1 16,13-13 1-16,9-14 0 16,16-22-1-16,10-17 1 15,11-25 0-15,4-14 0 16,4-19 1-16,-4-8-2 15,-5-8 1-15,-10-1 0 16,-14-1-1-16,-12 5 0 16,-12 11-1-16,-9 10-1 15,-4 16-4-15,-12 3-30 16,14 35-4-16,-4-18 0 15,13 31-3-15</inkml:trace>
  <inkml:trace contextRef="#ctx0" brushRef="#br0" timeOffset="2216.1267">2523 4270 88 0,'-22'-7'37'0,"3"18"-1"16,-10 6-2-16,-1 20-30 15,-1 14-2-15,-3 15 1 16,-4 15 1-16,0 11-2 16,-3 4 0-16,3 3-1 15,7-7 0-15,2-7-3 16,10-10-1-16,-4-19-31 15,17-13-4-15,3-25 1 16,3-18-2-16</inkml:trace>
  <inkml:trace contextRef="#ctx0" brushRef="#br0" timeOffset="2390.1367">2116 4700 95 0,'-8'-15'38'16,"8"15"1"-16,0 0-1 15,29 13-35-15,-1-6-1 16,15 0-2-16,18 5-9 15,5-9-27-15,10 6-2 16,1-7-2-16,5 6 0 16</inkml:trace>
  <inkml:trace contextRef="#ctx0" brushRef="#br0" timeOffset="3261.1865">2647 4246 56 0,'0'0'33'16,"0"-13"1"-16,0 13 0 15,-5-12-21-15,5 12-6 16,0 0-2-16,14-9-1 15,-14 9-1-15,0 0 0 0,15 9-1 16,-8 2-1-16,-2 4 1 16,1 3-1-16,-1-1 1 15,3 0-1-15,-4 0 0 16,3-3 0-16,-7-14 1 15,7 14-1-15,-7-14 1 16,7-10-1-16,-7-3 0 16,0 0 1-16,-3-1-1 15,-1 0-1-15,4 14 0 16,-24-10 0-16,4 15-1 15,-5 9 1-15,-5 4-2 16,0-2-3-16,16 7-32 16,-4-10 0-16,18-13-1 0,0 0-1 15</inkml:trace>
  <inkml:trace contextRef="#ctx0" brushRef="#br0" timeOffset="4221.2414">1910 5829 83 0,'-15'-30'37'16,"-7"11"-1"-16,-12-6 2 16,-3 10-28-16,-12 3-5 15,3 8-1-15,-5 5-1 16,7 12 0-16,-2 10-1 15,8 14 0-15,3 8 0 16,9 7 0-16,9 3-1 16,10 4 0-16,7-7 0 15,15-4 0-15,7-14 0 16,19-12 0-16,8-22 0 15,13-18 0-15,5-16 0 16,4-16 0-16,-1-7 1 0,-2-6-2 16,-11 0 0-16,-8 4 0 15,-13 11-1-15,-13 12 2 16,-14 19-1-16,-9 17 0 15,-11 22 0-15,-9 18 1 16,-4 16 0-16,-3 14-2 16,4 9 0-16,2-3-8 15,15 14-28-15,2-11-1 16,15-2-3-16,4-16 1 15</inkml:trace>
  <inkml:trace contextRef="#ctx0" brushRef="#br0" timeOffset="4589.2625">2108 6662 90 0,'-10'-1'35'0,"-9"6"0"16,0 21 2-16,-8 9-32 16,4 14 0-16,-2 11-1 0,7 11-1 15,-4 8 0-15,7 6 0 16,4 3-1-16,7-3-1 15,6-4 0-15,7-10-2 16,8-11-3-16,-5-21-24 16,12-5-9-16,-7-24 1 15,8-11-3-15</inkml:trace>
  <inkml:trace contextRef="#ctx0" brushRef="#br0" timeOffset="4763.2724">1801 7083 112 0,'-38'-8'38'0,"20"16"2"0,18-8-2 15,2 16-34-15,32-15 0 16,18-2-2-16,16-7-2 16,12-8-3-16,17-1-32 15,-7-9-4-15,6 3-1 16,-9-6-1-16</inkml:trace>
  <inkml:trace contextRef="#ctx0" brushRef="#br0" timeOffset="5430.3106">2980 1447 91 0,'0'0'37'0,"0"0"1"15,16-14-1-15,-3 11-35 16,15-3-2-16,8-1-1 15,8 4-4-15,-4-2-32 16,8 4 2-16,-6 0-3 16,-9 8 1-16</inkml:trace>
  <inkml:trace contextRef="#ctx0" brushRef="#br0" timeOffset="5582.3193">3076 1613 93 0,'-19'6'37'15,"19"-6"3"-15,0 0-4 16,15-6-34-16,18-4-3 15,1-10-33-15,23 6-3 16,-2-1 0-16,3 14-1 16</inkml:trace>
  <inkml:trace contextRef="#ctx0" brushRef="#br0" timeOffset="5897.3373">3176 2559 101 0,'19'8'40'15,"-1"-13"-1"-15,11 9-7 16,5-8-33-16,3 0-2 15,7 9-11-15,-8-10-22 16,2 9-1-16,-15-3-1 16,-2 11 0-16</inkml:trace>
  <inkml:trace contextRef="#ctx0" brushRef="#br0" timeOffset="6031.345">3265 2739 99 0,'-15'17'37'0,"2"-15"2"15,13-2-3-15,37 3-40 16,-3-20-32-16,18 8-3 15,1-8 2-15,7 11-4 16</inkml:trace>
  <inkml:trace contextRef="#ctx0" brushRef="#br0" timeOffset="6370.3643">3149 4176 93 0,'29'-7'40'0,"8"5"-1"0,4-9-3 15,2-10-43-15,3 13-31 16,-3-5 1-16,1 10-2 16,-15-5 0-16</inkml:trace>
  <inkml:trace contextRef="#ctx0" brushRef="#br0" timeOffset="6531.3736">3308 4337 102 0,'-17'20'40'0,"5"-18"1"15,12-2-3-15,30-12-41 16,-3-13-32-16,26 4-5 16,-1-5 1-16,7 7-3 15</inkml:trace>
  <inkml:trace contextRef="#ctx0" brushRef="#br0" timeOffset="6851.3919">2990 5482 95 0,'5'15'40'0,"-5"-15"-1"15,29 10-2-15,1-7-37 16,2-8-8-16,14 7-28 16,-7-3-2-16,10 6 1 15,-11-5-2-15</inkml:trace>
  <inkml:trace contextRef="#ctx0" brushRef="#br0" timeOffset="7017.4014">3020 5791 114 0,'-37'25'39'15,"11"-18"1"-15,26-7-2 16,19-3-37-16,22-21-8 16,22 5-29-16,3-11-3 15,6 10 0-15,0-4-1 16</inkml:trace>
  <inkml:trace contextRef="#ctx0" brushRef="#br0" timeOffset="7339.4198">2847 7017 110 0,'22'-14'39'0,"6"-8"0"16,11 4-4-16,11-1-40 15,-9-8-31-15,17 12-2 16,-12-3 1-16,1 15-1 0</inkml:trace>
  <inkml:trace contextRef="#ctx0" brushRef="#br0" timeOffset="7512.4297">2857 7226 124 0,'-20'24'39'16,"8"-24"0"-16,26 0-8 15,17-22-31-15,19-17-24 16,25 3-12-16,1-8-3 15,14 3 0-15,-3-4-1 16</inkml:trace>
  <inkml:trace contextRef="#ctx0" brushRef="#br0" timeOffset="39109.2369">4385 2118 63 0,'-7'-18'35'16,"2"5"-2"-16,-15-5-7 16,20 18-17-16,-34-11 0 15,16 21-3-15,-13 1 0 16,-1 25-2-16,-8 9-1 15,0 14-1-15,-1 11 0 16,4 13 1-16,2 2-2 0,15 5 1 16,11-3-1-16,13-10 0 15,22-14 0-15,18-14 0 16,20-23 0-16,18-19-1 15,13-25 1-15,10-21 0 16,-2-22 0-16,-3-22 0 16,-11-20 1-16,-16-5-2 15,-24-7 2-15,-29 5-1 16,-40 10 0-16,-32 15 0 15,-27 24-2-15,-24 29 1 16,-21 35-4-16,-21 19-27 16,11 43-7-16,3 10-3 15,32 18 0-15</inkml:trace>
  <inkml:trace contextRef="#ctx0" brushRef="#br0" timeOffset="40394.3104">4177 3793 73 0,'3'-14'37'16,"-6"3"-2"-16,3 11 0 16,-9 22-30-16,-1 14-2 15,-2 9-2-15,0 13 1 16,-3 9-1-16,0 5-2 0,3 6-1 15,1-16-16-15,18 2-18 16,2-16 1-16,19-11-2 16,7-22 1-16</inkml:trace>
  <inkml:trace contextRef="#ctx0" brushRef="#br0" timeOffset="41025.3465">4684 3755 87 0,'-31'23'37'0,"-10"9"-1"16,2 21 1-16,-8 14-34 16,3 3-1-16,9 3 0 15,8 1-1-15,11-9 1 0,11-6-1 16,16-15 0-16,15-16-1 15,16-20 1-15,11-17-1 16,11-20 2-16,3-13-1 16,-4-14 1-16,-2-9 0 15,-6-6-1-15,-16 1 0 16,-15 6 0-16,-13 4 1 15,-16 14-2-15,-11 9 1 16,-11 16-1-16,-5 13 0 16,-5 14 0-16,3 8 0 15,5 9 0-15,16 6 0 16,13-7 0-16,20-3 0 0,20-11 0 15,17-10 1-15,18-11-1 16,13-11 1-16,3-8 0 16,-2-3-1-16,-11 3 1 15,-11 3 0-15,-17 9 0 16,-18 13 0-16,-20 19 0 15,-20 18 0-15,-21 21-1 16,-13 13 2-16,-4 10-2 16,0 6 0-16,10 2 0 15,10-3-1-15,22-14 2 16,22-18-1-16,26-22 0 15,20-19-1-15,15-24 3 16,3-15-1-16,-3-12 1 16,-9-12 0-16,-12-10-1 15,-23-2 1-15,-21 1-1 0,-29 4-1 16,-23 9-3-16,-18 10-2 15,-7 23-11-15,-18-2-8 16,11 33-16-16,-10 2-2 16,19 22-1-16,10 7 1 15</inkml:trace>
  <inkml:trace contextRef="#ctx0" brushRef="#br0" timeOffset="42468.429">4049 5249 30 0,'0'0'31'16,"0"0"3"-16,0 0-1 15,0 0-14-15,14 0-7 16,-14 0-3-16,4 24 1 15,-9-4-4-15,6 13-2 0,-5 7-2 16,-1 8 0-16,-2 10 1 16,-3 4-1-16,0 0-2 15,-5-12-16-15,14 4-18 16,0-15 0-16,11-5-1 15,3-16 0-15</inkml:trace>
  <inkml:trace contextRef="#ctx0" brushRef="#br0" timeOffset="42986.4587">4605 5191 60 0,'0'0'35'15,"-4"-17"-1"-15,4 17 0 16,-22-4-26-16,22 4-2 16,-26 16 0-16,12 7 0 15,-6 3-2-15,0 13-1 16,-3 5 0-16,3 9-1 15,4 4 0-15,7 2 1 16,5-3 0-16,10-5-1 0,10-7 1 16,12-9-1-16,11-14 1 15,8-9-2-15,4-17 1 16,1-10-2-16,-2-10-1 15,-1-10 2-15,-10-10-2 16,-5-6 1-16,-12-8 0 16,-11-3 0-16,-9 0 1 15,-9 3-1-15,-16 7 1 16,-9 11-1-16,-11 14 0 15,-6 16 0-15,-2 11-1 16,-1 8-2-16,18 23-15 16,2-10-21-16,24 7 1 15,12-13-3-15,30 4 1 0</inkml:trace>
  <inkml:trace contextRef="#ctx0" brushRef="#br0" timeOffset="44315.5347">5282 5296 53 0,'0'0'35'16,"-5"18"-2"-16,-2 1 1 15,-8-6-16-15,4 14-14 16,-5-1-1-16,5 4 0 15,-3-3-1-15,6 1 1 16,-1-6-2-16,5-6 1 16,4-16-1-16,5 13 0 15,-5-13 0-15,21-19 0 0,-4-2-1 16,3-5 1-16,1-5 0 15,-4-1 0-15,2 0 0 16,-1 3 0-16,-4 3 0 16,-5 8 0-16,-4 8 0 15,-5 10 0-15,0 0 0 16,0 0 0-16,-9 23 0 15,5-11 0-15,3 5 0 16,2-4-1-16,9-2 1 16,3-7 0-16,11-6 0 15,5-5 0-15,4-6 0 16,3-2 0-16,1-4 1 15,-3-2-1-15,-4 5 0 16,-5 0 0-16,-8 7 0 0,-5 2 0 16,-12 7-1-16,10 10 1 15,-14 7 0-15,-5 8-1 16,-2 2 0-16,-2 7-1 15,7 0 0-15,-4 0-1 16,10-2-4-16,2-18-8 16,16 3-25-16,4-23 1 15,13 1 0-15,3-23-2 16</inkml:trace>
  <inkml:trace contextRef="#ctx0" brushRef="#br0" timeOffset="44486.5445">6047 4929 76 0,'0'-18'37'0,"0"18"-3"15,-24 26 2-15,6 20-31 0,-11 10-1 16,1 18-2-16,-6 6-1 16,6 4-1-16,1 2-2 15,4-13-25-15,18 0-6 16,7-18-1-16,16-16-3 15</inkml:trace>
  <inkml:trace contextRef="#ctx0" brushRef="#br0" timeOffset="44803.5626">6319 5121 93 0,'-35'19'37'0,"-9"-2"1"0,13 8 0 16,-2-5-37-16,18-2 0 15,15-4-1-15,16-2 2 16,13-4-2-16,6 3 1 16,6-2 0-16,-1 5-1 15,-6 7 1-15,-8 4 0 16,-12 8-1-16,-15 6 1 15,-15 5-1-15,-9 1 1 16,-11 1-1-16,1-9 2 16,4-5-6-16,0-26-12 15,31-6-20-15,-5-15-2 16,26-11-1-16,7-23-1 15</inkml:trace>
  <inkml:trace contextRef="#ctx0" brushRef="#br0" timeOffset="45193.5849">6677 4679 90 0,'0'0'38'0,"-13"7"0"15,13-7 2-15,0 0-37 16,15 7-1-16,-1-9 0 16,4 2 1-16,2 0-1 15,3 1 0-15,1 0-1 16,0 3 0-16,-2-2 0 15,3 2-1-15,-6-2 1 0,-2 5-1 16,-4 0 1-16,-5 3-1 16,-13 5 0-16,-4 7 1 15,-8 2-1-15,-13 7 0 16,-6 5 2-16,-2 1-2 15,-5 2 1-15,9-1-1 16,6-5 1-16,14-6-2 16,18-5 0-16,17-14-5 15,33 5-12-15,-1-22-14 16,32 6-9-16,-10-11 2 15,24 6-3-15</inkml:trace>
  <inkml:trace contextRef="#ctx0" brushRef="#br0" timeOffset="45354.5941">7530 5089 113 0,'-30'9'43'16,"4"6"0"-16,-7-17-2 16,14-20-41-16,4 16-7 15,-3-14-12-15,18 20-15 16,-11-18-7-16,11 18-2 15,-14-15-1-15</inkml:trace>
  <inkml:trace contextRef="#ctx0" brushRef="#br0" timeOffset="46928.6841">3928 745 69 0,'0'0'41'0,"0"0"-2"16,0 0 3-16,0 0-20 15,-7-59-21-15,7 59 0 16,49-30 1-16,-49 30 0 15,55-23 0-15,-55 23-1 0,57-5 0 16,-57 5 0-16,0 0 2 16,61 40-1-16,-33 0-1 15,-27 29-1-15,-17 20 0 16,-15 11-5-16,-12-6-27 15,14-5-9-15,13-25 1 16,26-22-2-16</inkml:trace>
  <inkml:trace contextRef="#ctx0" brushRef="#br0" timeOffset="47092.6935">4251 1528 117 0,'-36'29'45'0,"-1"-19"-2"16,17-2-4-16,20-8-58 15,-10-29-17-15,35 11-6 16,2-4-1-16,8 9-2 16</inkml:trace>
  <inkml:trace contextRef="#ctx0" brushRef="#br0" timeOffset="48016.7464">4667 6317 82 0,'-23'0'36'15,"-9"24"1"-15,-12 13 0 16,-3 24-29-16,-14 18-5 16,-1 19 1-16,-9 10-1 15,3 10 0-15,-4 0-2 16,4-9-4-16,14-7-32 15,1-28-2-15,19-24 1 16,5-31-2-16</inkml:trace>
  <inkml:trace contextRef="#ctx0" brushRef="#br0" timeOffset="48209.7574">4121 6606 98 0,'14'11'42'16,"-6"13"2"-16,14 36-2 15,-2 1-13-15,15 15-29 16,12-4 0-16,25-4 0 15,21-11 0-15,6-20-11 16,25 5-12-16,-9-25-16 16,10 4-6-16,-13-10 1 15,-3 7-3-15</inkml:trace>
  <inkml:trace contextRef="#ctx0" brushRef="#br1" timeOffset="73054.1784">5326 2116 83 0,'15'17'39'16,"-10"4"-2"-16,6 22 1 16,-15 4-34-16,4 13 2 15,-5-5-2-15,10 2 2 16,4-23-3-16,25-29 0 15,26-46 0-15,32-46-1 16,47-40-5-16,22-39-29 16,-61 73-6-16,3-4-1 0,0-6 0 15</inkml:trace>
  <inkml:trace contextRef="#ctx0" brushRef="#br1" timeOffset="73505.2042">6051 3521 100 0,'-11'32'39'15,"-1"-7"0"-15,5 13-2 16,-2-5-34-16,5-1 0 16,5-7 1-16,23-14-2 15,15-25 1-15,21-24-2 16,21-22-1-16,16-26-2 0,31-6-26 15,-5-34-10-15,9 2-2 16,-14-13-3-16,-4 6 3 16</inkml:trace>
  <inkml:trace contextRef="#ctx0" brushRef="#br1" timeOffset="73948.2296">7645 4871 90 0,'-20'24'40'0,"5"20"1"0,-11 0-1 15,5 0-37-15,5-3 1 16,18-14-2-16,26-35 1 16,33-41 1-16,43-50-4 15,47-53-12-15,51-21-21 16,14-42-5-16,12-11-4 15,-10-7 0-15</inkml:trace>
  <inkml:trace contextRef="#ctx0" brushRef="#br1" timeOffset="77123.4112">4770 653 102 0,'0'0'40'0,"0"0"1"15,0 0-2-15,12-60-38 16,-12 60 0-16,0 0 1 15,56-54 0-15,-56 54 0 16,55-33-1-16,-55 33 1 16,62-21 0-16,-62 21-1 15,65-10 1-15,-65 10-1 16,58 8 0-16,-58-8-1 0,50 23 0 15,-50-23 1-15,0 0-2 16,40 67-2-16,-40-67-5 16,6 67-30-16,-6-67-3 15,-3 76 4-15,3-76-5 16</inkml:trace>
  <inkml:trace contextRef="#ctx0" brushRef="#br1" timeOffset="77281.4202">5225 1170 126 0,'-9'32'45'15,"-4"-5"-3"-15,-15-6 0 16,3-14-47-16,25-7-20 16,13-22-12-16,9 4-6 15,-4 4 0-15,9 0-4 0</inkml:trace>
  <inkml:trace contextRef="#ctx0" brushRef="#br1" timeOffset="79853.5673">5815 6364 67 0,'16'-11'38'16,"-16"11"-1"-16,0 0 1 16,-11 0-11-16,-5 23-23 15,-10 11-1-15,-5 17 1 16,-12 14-2-16,-12 13 1 15,-4 11-3-15,-3 2 1 16,4 0-4-16,4-21-10 16,22-5-23-16,4-30-2 15,27-19 1-15,9-28-2 16</inkml:trace>
  <inkml:trace contextRef="#ctx0" brushRef="#br1" timeOffset="80005.576">5602 6639 106 0,'-7'-18'39'15,"7"18"2"-15,-12 22-2 16,13 17-32-16,16 3-3 15,22 2 1-15,17-4-5 16,19-12-11-16,31 5-14 16,-1-13-15-16,7-3-2 15,-3-9-2-15,-2 7 0 16</inkml:trace>
  <inkml:trace contextRef="#ctx0" brushRef="#br1" timeOffset="91514.2343">1045 6508 26 0,'-3'-26'22'0,"11"14"0"16,-6-6 1-16,6 3-20 15,-8 15 0-15,15-17 1 16,-1 17 2-16,-14 0-1 16,27 2 1-16,-12-2 0 15,12 6-1-15,-3-8-1 16,15 4-1-16,2-5-2 15,8 3 0-15,3 0-1 16,8 0 0-16,6 4 0 16,4-1 0-16,5 2 0 0,6 1 0 15,5-3 0-15,4-3 0 16,9-3 1-16,5-3-1 15,10-3 1-15,4-2-1 16,5-3 1-16,7 3 0 16,6-3-1-16,6 3 0 15,2-1 1-15,3 4-1 16,3-4 0-16,11-3 0 15,0-2 1-15,9-2-2 16,1-8 2-16,10-1-1 16,2-6 1-16,6-2-1 15,2 1 1-15,-2 0-1 16,0 2 1-16,0 2 0 15,-6 6-1-15,3 2 0 16,-5 4 0-16,5 3 1 0,-6 3-1 16,-1 0 0-16,6-3 0 15,1 1 1-15,3-4-1 16,2 2 1-16,-1-4 0 15,2 0 1-15,2-1-1 16,-2 3 1-16,-5-1-3 16,-7 5 3-16,-7 2-3 15,-10 3 3-15,-6 4-4 16,-11 1 2-16,-14 0-2 15,-13 4 3-15,-12 1-1 16,-9-1 0-16,-13 2 0 16,-11-4 0-16,-12-2 0 15,-10 1 0-15,-5-2 1 16,-10 1-1-16,-12-1 1 0,-5 1 0 15,-8-2 1-15,-12 7 0 16,0 0 0-16,0 0 1 16,-12-10-2-16,2 9 1 15,-4-3-1-15,3-2 0 16,-3-4-1-16,0 0-3 15,4-5 4-15,-3-1-3 16,3-4 2-16,1-5-3 16,2-4 6-16,1-4-6 15,2-4 5-15,1-9-1 16,1-9 0-16,0-5 0 15,2-7-2-15,3-5 3 16,-1-9-3-16,2-7 2 16,-1-6-2-16,2-5 1 0,-2-9 0 15,2-2 1-15,-3-6 0 16,-3-5-1-16,0-4 1 15,-2-3 0-15,-5 1 0 16,-1-5-1-16,-3 0 0 16,-1-7 1-16,-1 0 0 15,1-3-1-15,0-2 0 16,3-4 0-16,2-4 0 15,1-5 0-15,1 5 0 16,2 4-1-16,0 5 2 16,-1 5 0-16,-4 2-1 15,-3 11 2-15,-4 8-1 16,0 5 0-16,3 55 0 15,4-3 1-15,-2 4-2 16,-2-6 0-16,0 6 1 0,0-6-1 16,-1 3 1-16,-1-2-1 15,0 7 1-15,-4-6 0 16,1 4-1-16,2-3 1 15,-3 6 0-15,-3-3-2 16,2 7 3-16,-3-2-5 16,23 51 4-16,-45-84-1 15,45 84 1-15,-55-65 0 16,55 65 0-16,-56-48 1 15,56 48-1-15,-59-38 3 16,59 38-4-16,-65-26 1 16,65 26-2-16,-67-13 1 0,67 13 0 15,-77-7-1 1,77 7 0-16,-85 0 1 0,37 0 0 15,-4 0 1-15,0 0-2 16,-7 0 2-16,-3 3-1 16,-2-3 1-16,-7 1 0 15,-4 2-1-15,-3-1 0 16,-4-1 0-16,-9 0 1 15,-2 0 0-15,-7 3-1 16,-3-1-1-16,-5 2 1 16,-3-1 0-16,-3 2 1 15,-5-3-1-15,-1 0 0 16,-7-2-1-16,2 0 1 15,-3-1 1-15,-3 0-1 16,-1 1-1-16,-5-2 1 0,0 0-1 16,-4-1 1-16,1 0-1 15,-3-1 1-15,-2 0-2 16,2 0 1-16,-4 0 1 15,1 0-1-15,-3 0 1 16,1 1-1-16,1 0 1 16,0-1 0-16,1 1 0 15,0 0 0-15,0 1 0 16,1-2 0-16,2 2-1 15,-1 2 0-15,3-1 0 16,-2 4 0-16,3-1-1 16,-1 3 2-16,1-3-1 15,2 3 1-15,3 2 0 16,2-1 1-16,3 0 0 0,3 1 0 15,4-2-1-15,6 1 1 16,4-1-1-16,8 0 1 16,2-3 0-16,11-1 0 15,4 0-1-15,8-2 0 16,7-2 2-16,5 0-2 15,11-2 0-15,2 1 0 16,6-3-2-16,49 6 2 16,-71-8 0-16,71 8-1 15,-57-3-1-15,57 3 1 16,0 0 0-16,-57 21 1 15,57-21-1-15,0 0 0 16,-43 72 0-16,43-72 1 16,-9 71 1-16,0 31-2 0,4 14 2 15,6 18-3-15,3 18 2 16,0 10-1-16,1 0 0 15,4 13 0-15,3-15-2 16,-5 5 3-16,-6 9-1 16,-8 5 1-16,-6 9 0 15,-4 9 0-15,-2 8 0 16,0 8 0-16,-1 2 2 15,4 0-3-15,8 2 1 16,-1 0 0-16,5-5-1 16,-1-4 1-16,2-5 0 15,-4-3 0-15,-5-2-1 16,-3-9 4-16,-3-2-2 15,-3-13 2-15,2-11-1 16,1-17 0-16,4-18 0 0,3-22-1 16,6-21-1-16,8-18-2 15,4-21 1-15,7-12-3 16,-4-18-1-16,9 4-23 15,-19-20-7-15,11 18 0 16,-11-18 0-16</inkml:trace>
  <inkml:trace contextRef="#ctx0" brushRef="#br1" timeOffset="104127.9558">10335 1325 96 0,'9'-17'38'16,"9"4"0"-16,-3-7-1 15,11 3-37-15,-5-3 0 16,2 2 0-16,1 3 1 15,-5 7-1-15,-7 3 1 0,-1 8 0 16,-11-3 0-16,10 25 1 16,-13-3-2-16,-1 8 2 15,-1 7-2-15,-2 5 1 16,4 6-1-16,0 4 0 15,7 1 0-15,5-3-1 16,10-7 2-16,12-8-2 16,9-15 2-16,11-11 0 15,5-21 0-15,4-15 1 16,-3-9-1-16,2-15 2 15,-9-8-1-15,-11-6 0 16,-39 65 1-16,27-71-2 16,-27 71 2-16,11-75-2 15,-11 75 1-15,10-68-2 16,-10 68 0-16,6-62-1 0,-6 62-6 15,4-49-31-15,-4 49-1 16,0 0-1-16,23-49-1 16</inkml:trace>
  <inkml:trace contextRef="#ctx0" brushRef="#br1" timeOffset="104758.9919">11717 1289 85 0,'5'-26'38'0,"-5"26"0"16,0 0 2-16,-11-46-28 16,11 46-6-16,0 0 0 15,0 0-3-15,-50-55 1 16,35 53-3-16,-26 1 1 15,0 18-1-15,-8 20-2 16,2 16 1-16,-4 15-1 16,7 15 1-16,5 11-1 0,13-2 0 15,6-10 1-15,6-5-3 16,12-11 0-16,1-13-3 15,11-9-5-15,-7-20-26 16,11-5-2-16,-14-19 1 16,15-6-2-16</inkml:trace>
  <inkml:trace contextRef="#ctx0" brushRef="#br1" timeOffset="104910.0005">11175 1711 109 0,'-19'-12'38'0,"19"12"1"15,6-13-8-15,17 8-26 16,24-10-4-16,11-7-1 15,19-2-24-15,-5-10-14 0,14 2 0 16,-9-4 0-16,6 1-2 16</inkml:trace>
  <inkml:trace contextRef="#ctx0" brushRef="#br1" timeOffset="105300.0228">12001 776 92 0,'0'0'40'0,"0"0"-1"0,24-56 0 15,-24 56-37-15,0 0 0 16,0 0 0-16,0 0 0 16,0 0-1-16,0 0 0 15,0 0 0-15,0 0 0 16,0 0-1-16,0 0 1 15,0 0-1-15,0 0 1 16,0 0-1-16,33 55 1 16,-33-55-1-16,0 0 0 15,0 0-1-15,0 0 1 16,0 0 0-16,63 39-2 15,-63-39-4-15,51 4-29 16,-51-4-5-16,72 0 2 16,-72 0-2-16</inkml:trace>
  <inkml:trace contextRef="#ctx0" brushRef="#br1" timeOffset="105661.0434">12476 1099 120 0,'-15'15'40'0,"1"-1"1"15,14-14-7-15,0 0-33 16,0 0 0-16,0 0-1 16,0 0-1-16,0 0-2 15,74-1-16-15,-74 1-20 16,66-14-2-16,-66 14 1 15,65-12-1-15</inkml:trace>
  <inkml:trace contextRef="#ctx0" brushRef="#br1" timeOffset="106217.0752">12088 482 98 0,'0'0'39'0,"0"0"2"15,-69-10-4-15,69 10-33 16,0 0-1-16,-50-6 0 16,50 6-1-16,0 0-2 15,0 0 1-15,0 0 0 16,0 0 0-16,0 0 0 15,65 3 0-15,-65-3-1 16,51 13 0-16,-51-13 1 16,0 0-1-16,54 42 1 15,-54-42 0-15,0 0-1 16,23 62 0-16,-23-62 1 0,-7 51 0 15,7-51 0-15,-23 55 0 16,23-55 1-16,-27 54-1 16,27-54 1-16,0 0-3 15,8 62-4-15,-8-62-16 16,0 0-18-16,72 28-2 15,-72-28 0-15,76 3-3 16</inkml:trace>
  <inkml:trace contextRef="#ctx0" brushRef="#br1" timeOffset="106921.1155">13152 1183 100 0,'0'0'37'0,"0"0"3"16,0 0-3-16,15-48-35 16,-15 48-2-16,0 0 1 15,63-43-1-15,-63 43 1 16,60-32 0-16,-60 32 0 15,52-33 0-15,-52 33 0 16,48-26 2-16,-48 26 0 16,0 0 0-16,60-13-1 15,-64 31 0-15,17 18-1 0,-16 21 1 16,-13 9-2-16,-2 5-1 15,0 1 1-15,8 3 0 16,10-11-1-16,19-28 2 16,11-23-1-16,16-21 1 15,13-19 0-15,-59 27 1 16,73-52 0-16,-73 52-1 15,87-74 0-15,-45 27 0 16,-3-4 0-16,1 2-1 16,-4-3 0-16,-4 2-2 15,-2 1 1-15,-30 49-6 16,58-89-17-16,-58 89-15 15,52-73-3-15,-52 73 1 16,56-49-2-16</inkml:trace>
  <inkml:trace contextRef="#ctx0" brushRef="#br1" timeOffset="107374.1414">12538 1368 108 0,'12'-6'40'16,"1"-8"0"-16,12 8-3 16,6-10-36-16,8 0 0 0,13 1-7 15,0-6-30-15,16 7-4 16,-3 2 1-16,12 9-2 15</inkml:trace>
  <inkml:trace contextRef="#ctx0" brushRef="#br1" timeOffset="107914.1723">14085 1479 98 0,'0'0'38'0,"-10"-10"0"16,10 10 0-16,-20 13-34 15,2 4-2-15,-3 10 0 16,-2 7-2-16,-5 7 1 15,4 4-1-15,4 1 0 16,8 0-1-16,16-7 1 16,15-14-2-16,19-7-6 15,7-23-27-15,26-10-4 16,2-16 2-16,8-9-2 15</inkml:trace>
  <inkml:trace contextRef="#ctx0" brushRef="#br1" timeOffset="108056.1804">14345 1192 106 0,'-51'-9'34'0,"6"7"-32"16,16 2-2-16,11 4-37 15,36-2-3-15</inkml:trace>
  <inkml:trace contextRef="#ctx0" brushRef="#br1" timeOffset="108657.2148">14604 409 81 0,'0'0'38'0,"0"0"0"16,0 0 0-16,-49-5-21 15,49 5-17-15,0 0 1 16,0 0-1-16,0 0 1 16,0 0 0-16,0 0 1 15,0 0-1-15,58 13 1 16,-58-13 0-16,0 0-2 15,0 0 2-15,0 0-1 16,22 56 1-16,-22-56-2 0,0 0 1 16,-19 62-1-16,19-62 0 15,-18 46 0-15,18-46 0 16,-14 47 0-16,14-47-4 15,0 0-32-15,9 58-3 16,-9-58 0-16,0 0-1 16</inkml:trace>
  <inkml:trace contextRef="#ctx0" brushRef="#br1" timeOffset="108905.229">15084 823 95 0,'0'0'40'16,"0"0"0"-16,0 0-1 16,0 0-31-16,0 0-6 15,0 0 0-15,0 0 0 16,0 0-1-16,-13 76-1 15,-15-17-1-15,-1 8-1 16,2 7-6-16,-1-3-28 16,20-4-3-16,6-16 0 15,18-17-1-15</inkml:trace>
  <inkml:trace contextRef="#ctx0" brushRef="#br1" timeOffset="109092.2397">15047 1123 108 0,'0'0'40'0,"-52"-45"1"16,52 45-2-16,0 0-36 16,0 0-3-16,-19-51-3 15,19 51-23-15,0 0-12 16,56-35-1-16,-56 35 0 15,81-21-2-15</inkml:trace>
  <inkml:trace contextRef="#ctx0" brushRef="#br1" timeOffset="109509.2636">15892 792 101 0,'-42'-51'41'16,"42"51"-1"-16,0 0-1 15,0 0-36-15,0 0-1 16,0 0 1-16,52-32 0 15,-52 32-1-15,0 0 0 16,66-4 1-16,-66 4-3 16,0 0 1-16,62 21-1 15,-62-21 0-15,0 0 1 0,2 50 0 16,-2-50 0-16,-24 50-1 15,-40 18 1-15,-19 2-1 16,1 5 2-16,0-1-3 16,19-5 2-16,20-11-2 15,45-13 1-15,52-33 0 16,21-8-2-16,15-8-11 15,-90 4-21-15,95-23-5 16,-43 13-1-16,4-5 0 16</inkml:trace>
  <inkml:trace contextRef="#ctx0" brushRef="#br1" timeOffset="110093.297">16630 1085 96 0,'0'0'38'15,"0"0"2"-15,-56-44-2 16,56 44-33-16,0 0-2 16,0 0 2-16,-68-33-1 15,68 33-1-15,-59 0 1 16,14 10-1-16,-31 14-1 15,4 10 0-15,-3 5-1 16,18 7 0-16,11 1-1 16,36-3 0-16,25-16 0 15,34-16 0-15,15-12 0 16,7-14 1-16,-71 14-1 15,86-25 1-15,-86 25 1 16,84-38-1-16,-84 38 0 16,80-40 0-16,-80 40 2 15,60-44-3-15,-60 44 0 0,0 0 0 16,54-39 0-16,-54 39 0 15,0 0-2-15,0 0 1 16,-4 22-5-16,-4 2-7 16,21 7-26-16,1 5 0 15,25-4-2-15,15-10-1 16</inkml:trace>
  <inkml:trace contextRef="#ctx0" brushRef="#br1" timeOffset="110578.3247">17471 1091 98 0,'3'-46'39'16,"-3"46"2"-16,0 0-2 15,0 0-32-15,-67-44-1 16,67 44-1-16,-65 3-2 16,8 12 0-16,-27 18-1 15,3 9 0-15,-10 9-2 16,16 10 1-16,14 0-1 15,34-3 0-15,32-22 0 16,36-22 0-16,22-25 0 16,-63 11 1-16,88-32 1 15,-31 3-1-15,0-2 0 0,2-12-1 16,1-3 1-16,2-9 0 15,-1-7 1-15,-8-5-2 16,-2-1 0-16,-4 5 0 16,-4 1 0-16,-11 8 0 15,-32 54 0-15,42-77 0 16,-42 77 0-16,0 0 0 15,0 0 0-15,0 0 0 16,0 0 0-16,-30 70-2 16,-8 38-3-16,7 18-5 15,15 5-14-15,-2-13-15 16,32-30-4-16,10-33 2 15,1-40-2-15</inkml:trace>
  <inkml:trace contextRef="#ctx0" brushRef="#br1" timeOffset="111646.3858">14391 442 53 0,'0'0'36'0,"0"0"0"16,0 0-1-16,-53 0-16 15,53 0-7-15,0 0-2 16,0 0-2-16,0 0-3 15,0 0 0-15,-49 0-2 16,49 0-1-16,0 0 0 16,0 0-1-16,0 0-1 15,0 0 1-15,51-35-1 16,-51 35 0-16,49-14-1 15,-49 14 2-15,58-14 0 16,-58 14-2-16,58-9 2 0,-58 9-2 16,57-2 2-16,-57 2-1 15,51 8 1-15,-51-8-1 16,0 0 1-16,0 0 0 15,49 50 0-15,-49-50 1 16,0 0 0-16,-17 51-1 16,17-51 1-16,0 0-1 15,-52 62 1-15,52-62-1 16,0 0 1-16,-61 58-1 15,61-58 1-15,0 0-1 16,-50 43-1-16,50-43 1 16,0 0 1-16,0 0-2 15,0 0 2-15,0 0-2 16,0 0 0-16,0 0 0 0,0 0 0 15,55 38 0-15,-55-38 0 16,61-2 0-16,-61 2 0 16,69-5 0-16,-69 5 0 15,72-3 0-15,-72 3 0 16,71-1 0-16,-71 1 0 15,60-3 0-15,-60 3 0 16,50-2 0-16,-50 2 0 16,0 0 0-16,46-1 0 15,-46 1 0-15,0 0 0 16,0 0 0-16,0 0 0 15,0 0 0-15,0 0 0 16,0 0 0-16,0 0-5 0,0 0-14 16,0 0-16-16,0 0-8 15,0 0 1-15,0 0-2 16</inkml:trace>
  <inkml:trace contextRef="#ctx0" brushRef="#br2" timeOffset="655224.4767">10940 2788 21 0,'51'-23'19'16,"16"4"0"-16,-6-14-3 15,9 6-17-15,0 0 3 16,-12-5 5-16,-2 16 5 0,-23-14 1 15,-5 22 2-15,-37-10 0 16,-6 25 2-16,-36-3-2 16,-7 28-3-16,-26 1-5 15,-10 18-2-15,-13 14-1 16,1 9 0-16,0 5-1 15,15 1 1-15,10-3-3 16,24-8 1-16,21-9-1 16,30-10 0-16,34-16-1 15,19-11 0-15,29-12 0 16,12-4 1-16,11-4-1 15,3 4 0-15,-8 5 2 16,-12 11-3-16,-23 14 2 16,-23 13-1-16,-29 14 1 15,-22 12-1-15,-25 6 0 0,-14-2-1 16,-7-2-1-16,3-18-2 15,18-14-31-15,5-38-3 16,35-8 1-16,9-53-2 16</inkml:trace>
  <inkml:trace contextRef="#ctx0" brushRef="#br2" timeOffset="655442.4891">11994 2231 92 0,'0'0'37'0,"-7"34"0"15,-20 20 1-15,-6 27-34 16,-1 16-2-16,-2 20 1 0,-3 17-2 16,-1 9 1-16,-1 1-1 15,-1 1 0-15,4-5-2 16,4-12-7-16,16-5-27 15,-4-26-4-15,13-15 2 16,1-30-2-16</inkml:trace>
  <inkml:trace contextRef="#ctx0" brushRef="#br2" timeOffset="655925.5168">11420 3296 107 0,'-4'-25'38'0,"18"16"1"16,2-12-7-16,16 4-28 15,15-7-1-15,13 0-1 16,11-5 1-16,5 5 0 16,4 3-1-16,1 8 0 15,-6 11-1-15,-9 14 0 16,-8 13-1-16,-16 15 0 15,-17 13 0-15,-14 11 0 16,-17 8 0-16,-12 4 0 16,-7 2 1-16,-4-6-2 15,0-5 1-15,3-10 1 16,5-15-1-16,6-10 0 15,8-16 0-15,7-16 0 16,17-28 1-16,-2-8-1 0,6-16 1 16,1-9-1-16,1-15 1 15,5-3 0-15,-5-2-1 16,-4 11 0-16,-3 6 1 15,-7 13-1-15,-1 13 0 16,-2 12 0-16,-6 26 0 16,13-7 0-16,1 21-1 15,6 1 0-15,11 3-1 16,9-2-2-16,17 12-10 15,-2-21-20-15,22 9-6 16,-6-16 0-16,11 5-2 16</inkml:trace>
  <inkml:trace contextRef="#ctx0" brushRef="#br2" timeOffset="658868.6851">13514 3155 54 0,'-21'-18'34'16,"-1"5"1"-16,-14-1-1 15,7 20-14-15,-28-4-13 16,-1 23 1-16,-19 5-1 15,-3 21-1-15,-11 3 0 0,7 12-1 16,2-1-1-16,13 3-1 16,17-6-1-16,21 0 0 15,26-12-1-15,28-16 0 16,25-9-1-16,19-13 0 15,19-13 0-15,11-16 0 16,4-13 0-16,-3-15 0 16,-5-12 0-16,-12-4 0 15,-16-7 0-15,-18-2 1 16,-16 2-1-16,-13 3 0 15,-14 10-1-15,-13 16 2 16,-7 15-2-16,-7 21 1 16,0 24-1-16,0 21 0 15,3 20 0-15,4 15-2 0,18 18-6 16,-2-11-29-16,28 6 0 15,2-26-1-15,27-9 0 16</inkml:trace>
  <inkml:trace contextRef="#ctx0" brushRef="#br2" timeOffset="659101.6984">14575 2267 103 0,'-48'87'40'0,"-18"15"0"16,5 32-8-16,-5 4-29 0,4 11 0 16,10-1 0-16,9-9-2 15,12-7-3-15,8-18-7 16,14 0-28-16,2-29-3 15,13-11 2-15,-6-27-2 16</inkml:trace>
  <inkml:trace contextRef="#ctx0" brushRef="#br2" timeOffset="659288.7091">13963 3288 100 0,'-16'-11'41'15,"5"1"-1"-15,11 10 0 16,22 14-34-16,10-14-5 15,19-4 0-15,15-5-2 0,16 1-3 16,0-13-32-16,19 13-2 16,-9-13-1-16,7 10-1 15</inkml:trace>
  <inkml:trace contextRef="#ctx0" brushRef="#br2" timeOffset="659634.7289">14809 3283 105 0,'-28'33'38'0,"0"-9"1"16,19 7-1-16,8-15-36 0,16-5-2 16,11-6 1-16,14-6 0 15,4-6 1-15,6-6-1 16,3-9 0-16,-4-7 1 15,-3-4-2-15,-9-3 1 16,-12-3-1-16,-12 3 0 16,-17 5 0-16,-15 6 0 15,-13 10 0-15,-9 14-1 16,-9 14 1-16,-7 14 0 15,4 17 0-15,2 8 0 16,10 7 1-16,16 2-1 16,16 0 0-16,22-12-3 15,21-1-5-15,16-25-28 16,28-1-3-16,8-26 2 15,17-2-3-15</inkml:trace>
  <inkml:trace contextRef="#ctx0" brushRef="#br2" timeOffset="660122.7568">15652 3111 108 0,'-56'1'40'16,"-3"28"1"-16,-14 5-1 16,7 11-35-16,4 5-1 15,10 7-1-15,12 0 1 16,19-2-2-16,18-10 0 15,17-11-1-15,18-14 0 16,17-16 0-16,12-10-1 16,3-14 0-16,7-12-1 15,3-11 1-15,-3-11-1 0,-5-4 0 16,-9-1 0-16,-10 6 0 15,-8 9 0-15,-17 18 0 16,-22 26 0-16,0 0 0 16,-23 53 1-16,-13 13 0 15,-3 27 0-15,-11 20-1 16,-2 21 1-16,-3 9 1 15,4 3-1-15,4-4-1 16,8-7 0-16,1-12 1 16,5-14 0-16,5-24 0 15,8-25 0-15,6-25 0 16,14-35 1-16,-3-20 0 15,15-32 0-15,7-24 0 16,11-28 0-16,3-21-1 0,10-14-2 16,9-6 0-16,1 9-3 15,-3 6 0-15,7 24-6 16,-14 1-18-16,18 42-10 15,-11 9 0-15,9 30 0 16,-9 3 1-16</inkml:trace>
  <inkml:trace contextRef="#ctx0" brushRef="#br2" timeOffset="660617.7852">16429 3164 107 0,'0'-12'40'0,"-14"-14"1"15,14 26-1-15,-27-9-35 16,10 18 0-16,-6 10-1 15,0 15-1-15,-5 17 1 0,4 5-2 16,1 6 0-16,4 1 0 16,7-2-2-16,7-8 0 15,11-12 0-15,6-16 0 16,14-20 0-16,11-18 0 15,7-18 0-15,7-13 0 16,3-15 0-16,0-10 0 16,1-5-2-16,-3 6 2 15,-4 7-1-15,-11 12 1 16,-13 24-1-16,-13 25 1 15,-11 29-1-15,-14 31 1 16,-12 19 1-16,-10 25-1 16,-8 23 0-16,-8 18 0 15,-4 5 0-15,-1 1 0 0,0-2 0 16,4-9-1-16,1-11 0 15,-1-17 1-15,8-22 0 16,8-26-1-16,8-26 2 16,11-22-1-16,3-29 0 15,15-29 1-15,10-27 0 16,13-25-1-16,14-30-1 15,6-18-3-15,23 5-12 16,-12-17-14-16,12 26-12 16,-11 7 1-16,8 29-3 15,-16 17 1-15</inkml:trace>
  <inkml:trace contextRef="#ctx0" brushRef="#br2" timeOffset="661135.8148">10959 4391 91 0,'49'12'39'0,"32"-20"1"16,44-5-2-16,28-12-36 16,48-12-1-16,42-8 0 15,36-7 0-15,34-6 0 16,25 3 1-16,14-1-1 15,15 8 1-15,9 0 0 16,0 6-1-16,8 4 2 16,-9 5-2-16,-10 1 1 0,-14 4-1 15,-29 2-1-15,-31 1-2 16,-38 13-11-16,-52-11-25 15,-51 14-2-15,-66-4 1 16,-51 13-3-16</inkml:trace>
  <inkml:trace contextRef="#ctx0" brushRef="#br2" timeOffset="661609.8419">10350 5113 97 0,'-13'12'39'0,"10"9"-1"16,-8 5-3-16,3 21-34 15,-3 17-1-15,-4 12 2 16,2 9-3-16,-2-1-4 15,17 8-28-15,-3-18-3 16,14-8 0-16,4-27-1 16</inkml:trace>
  <inkml:trace contextRef="#ctx0" brushRef="#br2" timeOffset="661977.8629">10436 4550 93 0,'-82'53'38'0,"-18"32"3"16,8 41-4-16,-5 22-34 16,9 18 1-16,16 15 0 15,20 4 0-15,21-8 0 16,33-15-2-16,33-27 0 15,31-32 1-15,34-45-1 16,27-41-1-16,21-47-2 16,13-35 3-16,0-40-2 15,-7-22 0-15,-22-21-1 0,-26-13 2 16,-40-6-3-16,-45-1 1 15,-47 13 0-15,-46 15-2 16,-35 31 1-16,-35 32 1 16,-22 46-2-16,-19 32-2 15,11 51-9-15,4 15-25 16,40 28 1-16,33 3-2 15,44 2-1-15</inkml:trace>
  <inkml:trace contextRef="#ctx0" brushRef="#br2" timeOffset="668117.2141">11963 4816 70 0,'26'-17'36'15,"-17"-2"0"-15,-9 19-2 16,-12-8-26-16,-9 20-2 15,-15 3-1-15,-7 12-1 16,-8 4 1-16,0 7-2 16,-1 2 1-16,6 7-2 15,11-5 1-15,12 3-2 16,17-7 1-16,14-4-1 15,15-4-1-15,12-6 0 16,12-3 0-16,6-3 0 16,2-4 1-16,3 1-1 15,-9 0 0-15,-5 3 1 16,-13 7-1-16,-15 2 0 15,-17 11 1-15,-14 5-1 16,-14 9 0-16,-13 0 1 0,-9 2 1 16,-1-1-1-16,-1-7 0 15,7-9-2-15,13-6-4 16,3-24-26-16,30-7-8 15,11-22 2-15,18-7-5 16</inkml:trace>
  <inkml:trace contextRef="#ctx0" brushRef="#br2" timeOffset="668365.2283">12435 4570 74 0,'1'-28'39'16,"-1"28"-1"-16,0 0 1 0,-14 27-23 15,-1 14-13-15,0 18-1 16,-6 16 2-16,5 20-1 16,-9 13 0-16,-1 7-1 15,3 6 0-15,2-1 0 16,3-7-3-16,4-15-3 15,14-1-26-15,-1-31-7 16,17-13-1-16,0-25 0 16</inkml:trace>
  <inkml:trace contextRef="#ctx0" brushRef="#br2" timeOffset="668643.2442">12624 5098 105 0,'-44'21'40'15,"-1"16"0"-15,-17-11-3 16,10 16-34-16,0-6-1 16,8 2 1-16,6-4-1 15,10-3 0-15,11-3 0 16,17-3-2-16,12-3 1 15,13-4-1-15,12-5-1 16,9-3 0-16,6 0-1 16,3-9-4-16,10 14-22 15,-17-18-12-15,4 10 0 16,-15-10-1-16,-2 9 0 0</inkml:trace>
  <inkml:trace contextRef="#ctx0" brushRef="#br2" timeOffset="669026.2661">12675 5428 79 0,'-12'17'40'15,"-4"-6"-1"-15,12 7 0 16,-5-1-22-16,14-3-16 15,9-5 1-15,13-4-1 16,7-5 0-16,9-6 0 16,5-4-1-16,4-6 0 15,-4-3 0-15,-4-4-1 0,-9-1 1 16,-12 0-1-16,-16 2 0 15,-10 1 1-15,-18 8 0 16,-8 8 0-16,-8 10 0 16,-7 12 1-16,-2 7 0 15,3 14 1-15,1 3 0 16,10 7 2-16,11-3-3 15,13-3 3-15,20-9-4 16,17-10 2-16,27-11-4 16,7-27-8-16,33-2-27 15,-5-21-5-15,18-7 3 16,-5-18-4-16</inkml:trace>
  <inkml:trace contextRef="#ctx0" brushRef="#br2" timeOffset="669234.278">13753 4626 98 0,'-42'52'40'16,"-15"9"2"-16,8 24-3 16,-13 3-34-16,15 12-3 15,4-1 1-15,12 1-2 16,8 0 0-16,7-10-2 15,13 6-14-15,-6-27-22 16,18-5-2-16,-7-23 0 16,8-6-1-16</inkml:trace>
  <inkml:trace contextRef="#ctx0" brushRef="#br2" timeOffset="669409.288">13267 5352 103 0,'-14'-7'39'0,"0"-5"1"16,14 12-2-16,28-1-36 15,1-1-3-15,17 0 0 16,11-2-2-16,14 10-9 16,-8-10-25-16,13 9-1 15,-11-7-1-15,2 10 0 16</inkml:trace>
  <inkml:trace contextRef="#ctx0" brushRef="#br2" timeOffset="669604.2992">13919 5283 95 0,'0'0'39'0,"-24"-20"1"0,9 28-5 16,-14-7-26-16,2 18-3 15,-9 3-1-15,1 11-1 16,0 5-1-16,4 7-1 16,9-5-1-16,11 3-1 15,13-5-1-15,11-13-1 16,24 1-13-16,-3-30-20 15,28-1-6-15,-2-24 0 16,12-2-1-16</inkml:trace>
  <inkml:trace contextRef="#ctx0" brushRef="#br2" timeOffset="669965.3198">14425 4769 102 0,'-18'8'40'0,"-18"10"1"15,-1 22 0-15,-14 9-36 16,9 6-1-16,3 10 0 15,1 5-2-15,2 2 2 16,8-1-3-16,8-7 1 16,10-6-1-16,10-9-1 15,9-13 1-15,8-13-1 16,10-13 0-16,8-14 0 15,5-10 0-15,2-12 0 16,4-5 0-16,-2-7 1 16,-2 1-1-16,-6 2 0 15,-7 9 0-15,-9 16 0 0,-11 14 1 16,-9 17-1-16,-9 14 0 15,-8 13-1-15,-2 9 0 16,0 9-2-16,3-7-4 16,16 9-13-16,-7-27-15 15,28-1-7-15,2-17 1 16,18-7-2-16</inkml:trace>
  <inkml:trace contextRef="#ctx0" brushRef="#br2" timeOffset="670686.361">14900 5176 111 0,'-10'-18'42'0,"-9"-8"0"16,9 12-3-16,3 1-41 15,-8-4-18-15,15 17-19 16,-4 14-2-16,4 11 0 0,-3 1-1 15</inkml:trace>
  <inkml:trace contextRef="#ctx0" brushRef="#br2" timeOffset="670820.3687">14903 5584 105 0,'-7'16'41'16,"-10"-15"-1"-16,17-1-2 16,-11 2-42-16,3-16-32 15,18 10-3-15,-5-12-1 16,11 9-1-16</inkml:trace>
  <inkml:trace contextRef="#ctx0" brushRef="#br2" timeOffset="672172.446">17321 5230 66 0,'-22'-12'36'0,"-1"10"1"15,-13 3 0-15,8 20-25 16,-13-5-4-16,3 21-1 16,-5 5-2-16,6 17-1 15,5 7 0-15,13 6 0 16,12 2-1-16,16 2 0 15,13-4-1-15,20-9-1 16,19-12 1-16,14-20 0 16,11-15 0-16,7-18-2 15,-2-18-1-15,-6-13 3 16,-8-14-3-16,-15-12 0 15,-22-7 0-15,-20-1-1 16,-19-2-1-16,-17 2-1 0,-13 6 1 16,-15 7-3-16,-6 17 2 15,-8 4-7-15,8 26-28 16,-2 3 2-16,14 17-1 15,9 5-1-15</inkml:trace>
  <inkml:trace contextRef="#ctx0" brushRef="#br2" timeOffset="672908.4881">19671 5253 77 0,'-28'-14'36'15,"3"8"-1"-15,-7 1 1 16,0 12-30-16,-2 7-2 15,3 16-1-15,-8 12 0 0,4 13 0 16,-1 11 0-16,2 6 1 16,10 4 1-16,11 2-1 15,16-8 1-15,24-11-2 16,18-14 1-16,24-16-1 15,16-20 0-15,10-16-1 16,6-15-4-16,-2-16 3 16,-13-14-2-16,-15-3 0 15,-22-6-1-15,-25-3 0 16,-24 1-2-16,-20 1-2 15,-12 6 1-15,-20 1-7 16,6 21-25-16,-21-1-1 16,11 19-1-16,-3 2 0 15</inkml:trace>
  <inkml:trace contextRef="#ctx0" brushRef="#br2" timeOffset="674442.5759">16322 5652 62 0,'0'0'34'0,"0"0"-3"16,0 0 2-16,11-4-25 15,11 3-1-15,6-9-3 16,10 3-2-16,4-5 2 16,12 4-4-16,2-2 2 0,4 3-3 15,-4 2 2-15,-3 5-3 16,-9 8 2-16,-6-1 3 15,-11 4-4-15,-8 0 4 16,-10 1-3-16,-9-12 3 16,4 16-3-16,-4-16 3 15,0 0-2-15,0 0-1 16,-11 1 0-16,11-1 1 15,-4-17-1-15,4 17-2 16,-1-18 2-16,1 18-2 16,-1-15 2-16,1 15-2 15,-3-12 3-15,3 12-4 16,0 0 4-16,-9-17-1 15,7 8 1-15,1-5 0 0,1-3 0 16,1-2-1-16,4-6 1 16,2-1 0-16,1-2 0 15,2-2-1-15,3 0 1 16,6 1-1-16,-1-2 1 15,3 3-1-15,-1-1 1 16,4 2-1-16,-1 0 1 16,0 1-1-16,2 2 1 15,-3 0-1-15,0 3 1 16,1 1-1-16,-1 4 0 15,-1 2 0-15,1 4 0 16,-1 4 0-16,-1 3 0 16,4 3 1-16,-1 0-1 15,5 3 1-15,-4-1-1 0,1 2 0 16,4 0 1-16,0 1-1 15,1 0 1-15,-1 2-1 16,1 2 0-16,-2 2 1 16,0 0-1-16,1 3 0 15,-5 2 0-15,5 0 0 16,-2 1 0-16,-3-2 0 15,4 1 0-15,1-1 0 16,-6-1 0-16,5-4 0 16,-7 2 0-16,-1-2 1 15,-4 1-1-15,-1 1 0 16,-4 0 0-16,1 2 0 15,-5-2 0-15,-1 2 1 16,-3 4-1-16,2-3 0 0,-3 1 0 16,2 0 0-16,-3-1 0 15,3 1 0-15,-4-2 0 16,0 1 0-16,0-1 0 15,-2-2 0-15,-3 1 1 16,-3 1-1-16,-1 0 0 16,0-3 1-16,-2 0-1 15,11-11 1-15,-15 16-1 16,15-16 1-16,0 0-1 15,0 0 1-15,24-8 0 16,-5 0-1-16,2 0 1 16,2-1-1-16,0 5 1 15,1-2-1-15,-6 5 1 16,1 1-1-16,0 3 1 15,5 1-1-15,2-2 1 0,11-2-1 16,6-1 1-16,13-6-1 16,7-2 1-16,5-4-1 15,0-1-1-15,-6-1-4 16,5 15-19-16,-26-10-15 15,-4 10 0-15,-18-1-2 16,-4 7 1-16</inkml:trace>
  <inkml:trace contextRef="#ctx0" brushRef="#br2" timeOffset="674944.6046">18715 5549 67 0,'-17'3'35'0,"17"-3"0"16,0 0-4-16,31-9-23 15,-8 2-3-15,15 3-1 16,4-3-2-16,4-1-3 16,10 7-32-16,-9-5-2 15,1 5 0-15,-12-4-1 0</inkml:trace>
  <inkml:trace contextRef="#ctx0" brushRef="#br2" timeOffset="676230.6782">19146 5566 54 0,'0'0'34'0,"-12"3"-1"16,12-3 0-16,3-14-25 15,-3 14-3-15,13-19 0 16,-3 9-1-16,-2-7 0 16,2-1-2-16,2-4 0 15,1 0 0-15,-2-4-1 16,5 1 0-16,1-2 0 15,3-3 0-15,4 4 0 16,1-2 0-16,3 1 0 16,2 3 0-16,4 1 1 15,3 2-1-15,-3-1 1 0,7 4-1 16,-4-3 1-16,0 7-1 15,-2-1 0-15,-2 3 0 16,-1 1 0-16,-4 6-1 16,-3 1 0-16,1 4 1 15,-6 2-1-15,4 0 0 16,-1 0 0-16,0 4 1 15,1-2-1-15,1 1 1 16,-2-2-1-16,0 1 1 16,1-1 0-16,-1 2-1 15,-2-2 1-15,1 0 0 16,-1 0-1-16,2 1 1 15,-1-2-1-15,3 2 0 16,-1 2 1-16,-1 2-1 0,-3 1 1 16,-3 3-1-16,-4 2 1 15,-4 3 0-15,-3 2-1 16,-4 1 1-16,-2 2 0 15,0 1-1-15,0 2 1 16,1-1-1-16,-1 0 0 16,5 0 1-16,0 0-1 15,-2 2 0-15,-2-1 0 16,-2 2 1-16,-6 2-1 15,-4-3 0-15,-3-1 0 16,0 3 1-16,-1-7-1 16,4-2 1-16,3-5-1 15,8 0 1-15,0-14-1 16,19 2 1-16,0-5 0 0,5-7-1 15,1 3 1-15,2-5 0 16,-1 4-1-16,-1-2 1 16,0 2-1-16,0 2 1 15,2 2-1-15,2 1 0 16,5-2 1-16,8 3-1 15,3 1 1-15,5-1-1 16,1-1 0-16,-3 1 0 16,-1 0 1-16,-8-1-1 15,-9 2 0-15,-9-1 0 16,-10 1 0-16,-11 1-1 15,0 0 0-15,0 0 0 16,-16 0-1-16,7-1-1 16,9 1-1-16,-20 1-1 0,20-1-2 15,-9-4-10-15,9 4-22 16,0 0 1-16,14-4-1 15,-14 4 1-15</inkml:trace>
  <inkml:trace contextRef="#ctx0" brushRef="#br2" timeOffset="679439.8617">20656 5634 44 0,'-12'11'32'16,"12"-11"-1"0,0 0 2-16,0 0-19 0,8 10-8 15,-8-10 0-15,17 6 1 16,-17-6-1-16,26-4-2 15,-11-4 1-15,8 7-2 16,-1-8 2-16,7 3-4 16,-3-5 1-16,5 3-2 15,0-1 1-15,-1 3 0 16,1 0-1-16,-2 1 0 15,-7 1 0-15,-3 4 1 16,-5 0-1-16,-14 0 0 16,10 5 0-16,-10-5 0 15,-14 11 0-15,1-2 1 16,1-4-1-16,0 1 0 15,-1-1 0-15,3 0 0 0,10-5 0 16,0 0 0-16,-9 10 0 16,9-10 0-16,0 0 0 15,15 10 0-15,-15-10 0 16,0 0 0-16,10 4 1 15,-10-4-1-15,0 0 0 16,0 0 0-16,0 0 1 16,0 0-1-16,0 0 0 15,0 0 1-15,0 0-1 16,0 0 0-16,0 0 0 15,0 0 0-15,0 0 0 16,-6-13 1-16,6 13-1 16,-4-11 0-16,4 11 0 0,-5-19 1 15,3 8-1-15,1-3 0 16,1-2 0-16,0-4 0 15,1-1 0-15,1-2 0 16,-1-3 0-16,2 0 0 16,-2 0 1-16,-1-2-1 15,-4 3 0-15,3-2 0 16,-4 1 1-16,-1 0-1 15,-3 1 0-15,0 0 0 16,-1-2 1-16,2 1-1 16,-2 0 0-16,1 2 0 15,2 1 0-15,0 1 0 16,-2 4 1-16,4-2-1 15,-4 5-2-15,-4-1 2 0,2 3-2 16,-7-1 3-16,0 2-2 16,-3-1 2-16,-6-1-3 15,2 1 2-15,-4 1 0 16,2-2 0-16,-1 1 0 15,-1 3-1-15,3 1 1 16,0 2-1-16,0 2 1 16,0 1 0-16,-2 4 0 15,-2 1 0-15,2 2 0 16,-1 1 0-16,-1-3 0 15,1 2 0-15,2-1 1 16,2 1-1-16,3-2 0 16,3 1 0-16,1-1 0 15,2 1 0-15,3-1 0 0,2-1 0 16,11 0 0-16,-17 0 0 15,17 0 1-15,-12-3-1 16,12 3 0-16,-12-9 0 16,12 9 0-16,-14-16 0 15,7 6 1-15,-2-5-1 16,2 1 0-16,-1-3 0 15,-1-4 0-15,4-2 0 16,0-1 1-16,4-4-1 16,-1-3 0-16,1-2 0 15,1-1 1-15,0-4-1 16,0-5 0-16,-5-2 0 15,2 0 1-15,-3 2-1 16,1 1 0-16,-5 1 2 16,-4 5-2-16,-3 6 1 0,-3 4-1 15,-5 5 2-15,-2 6-2 16,-3 0 1-16,-4 4-1 15,-4-2 0-15,0 2 1 16,-3-2-1-16,-1 0 0 16,-1 1 0-16,3 2 1 15,-3 4-1-15,4 0 0 16,-3 5 0-16,4 4 0 15,1 2 0-15,3 2 0 16,0 3 0-16,1 0-1 16,-2 1 1-16,5 3 0 15,-2 1-1-15,3 0 1 16,0 1-1-16,1 1 1 15,1 1-1-15,5 2 1 0,-1 2-1 16,0 1 1-16,0 4-1 16,-1 5 1-16,-3-1-1 15,-1 4 1-15,-2-1 0 16,3-2 0-16,-1 0 0 15,1-5 0-15,2-4 0 16,6-4 0-16,0-5 0 16,5-6 0-16,1 0 1 15,2-2-1-15,-2-2 0 16,3-2 0-16,-1 1 0 15,0-2 0-15,0-1 0 16,11 0 0-16,-16-1 0 16,16 1 0-16,-13-9 0 0,13 9 0 15,-8-22 0-15,6 10 0 16,-2-4 0-16,1-4 0 15,-3 2 1-15,-2-5-1 16,-3 0 0-16,-2 2 0 16,-5-1 1-16,-4 0-1 15,-2 3 0-15,0 2 0 16,-2-1 0-16,1 1 0 15,-3 2 0-15,1 0 0 16,-1-5 0-16,-1 0 0 16,-2-1 1-16,-6-4-1 15,-6 0 1-15,-2-4 0 16,-4-1 0-16,-5-2-1 15,-3 1 2-15,-2 1-2 0,-4 2 0 16,1-1 0-16,1 2 0 16,-3 0 0-16,0 2 0 15,0 3 1-15,-2-1-1 16,0 3 0-16,6 3 0 15,2 1 0-15,-3 3 0 16,5 4 0-16,3 0 0 16,2 7 1-16,5 2-1 15,0 0 0-15,4 8 0 16,0 1 0-16,1 2 0 15,0 3 0-15,-1 3 0 16,-2 2 0-16,-1 0 0 16,-4 4 0-16,0 2 0 15,0 1 0-15,-1-1 0 0,5 0 0 16,2-3 0-16,8-2 0 15,6-6 0-15,6 1-1 16,8-7 1-16,3-1 0 16,12-7 0-16,0 0 0 15,0 0 0-15,0 0 0 16,0 0 0-16,0 0 0 15,13 8-1-15,-13-8 1 16,23-6 0-16,-7 4 0 16,6-2 0-16,6 0 0 15,6 2 0-15,3-1 0 16,6 3 0-16,3 4 0 15,0 2 0-15,-2 2 0 16,-2 4 0-16,-5 3 0 16,-8 6 0-16,-5 2 0 0,-4 3-1 15,-8 5 1-15,-3 3-1 16,-4 7 1-16,-3 0-1 15,-2 4 1-15,0-1-1 16,-4 0 1-16,0 0 0 16,-2-5 0-16,-3 0 0 15,-2-5 0-15,-7-2 0 16,-4-5 0-16,-4 0 0 15,-7 0 0-15,-4-6 0 16,-5 0 0-16,-4 0 0 16,-1-4 0-16,0 1 0 15,4-3 0-15,1-4 0 0,12-1 0 16,1-2 0-16,11-2 0 15,5-3 0-15,13-3 0 16,0 0-1-16,0 0 1 16,20-3 0-16,-3 3 0 15,6 3 0-15,3 0 0 16,4 3 0-16,-1 1 0 15,3 3-1-15,1 4 3 16,-5 3-3-16,0 3 3 16,-3 2-3-16,-6 4 3 15,-5 2-2-15,-5 2 2 16,-4 1-2-16,-10 1 0 15,-5-1 0-15,-10 1 0 16,-6-1 1-16,-7-2-1 16,-1-4 0-16,-4 0 0 0,5-6 0 15,2-2 0-15,6-1 0 16,7-4-1-16,6-4 1 15,12-8 0-15,6 14-1 16,10-11 1-16,7 3 0 16,10-3-1-16,8 3 1 15,2 1 0-15,4 1 0 16,-3 5 0-16,-7 2 1 15,-5 3-1-15,-12 15 0 16,-21 2 0-16,-17 10 1 16,-19 8 0-16,-11 0 1 15,-14 5-1-15,-8-2 0 16,4-5 0-16,-1-20-7 15,32-2-25-15,2-29-7 0,33-11-1 16,20-26-1-16</inkml:trace>
  <inkml:trace contextRef="#ctx0" brushRef="#br2" timeOffset="680204.9055">18839 4510 42 0,'-18'-2'33'16,"3"2"0"-16,-3 0 1 16,5 7-20-16,-5-11-7 15,18 4 0-15,-14 10-2 16,17 3 0-16,-2 3-1 15,12 13 0-15,6 5-1 0,11 11 1 16,6 3-2-16,16 8 1 16,17 1 1-16,12-5-1 15,22-12-1-15,20-9 2 16,16-12-2-16,11-13 1 15,4-11-1-15,6-11 0 16,-12-6-2-16,-9-2 1 16,-19-4-1-16,-22 2-2 15,-24 7-5-15,-34-10-29 16,-6 13-4-16,-29-4 1 15,-5 20-2-15</inkml:trace>
  <inkml:trace contextRef="#ctx0" brushRef="#br2" timeOffset="681435.9759">16619 5699 56 0,'-19'10'30'16,"4"-7"0"-16,-9 0-1 16,-2 4-20-16,-17-5-3 0,2 6-1 15,-13-3 2-15,3 3-4 16,-7-3 2-16,9 3-3 15,3-4 3-15,10 0-4 16,12-3 2-16,10-1-2 16,14 0 0-16,0 0 1 15,27-9-3-15,0 4 4 16,10-1-4-16,9 2 4 15,6 0-4-15,9-2 2 16,5 4-2-16,5-1 1 16,-4-2-1-16,-6-3-20 15,4 6-13-15,-10-6 0 16,-3 2-1-16,-13-10 0 15</inkml:trace>
  <inkml:trace contextRef="#ctx0" brushRef="#br2" timeOffset="681570.9836">16981 5639 91 0,'-12'13'39'0,"-2"-8"-5"16,4-5-14-16,5 14-53 16,5-14 0-16,0 0-4 15,15-16 0-15</inkml:trace>
  <inkml:trace contextRef="#ctx0" brushRef="#br2" timeOffset="682285.0245">15944 4305 86 0,'-17'-16'38'0,"-8"4"-1"16,-15-5 0-16,-5 9-34 15,-21 5-2-15,-12 9-1 16,-14 11-4-16,-12 3-3 16,5 24-9-16,-12-8-20 15,21 10 0-15,9-8-1 16,30-4 1-16</inkml:trace>
  <inkml:trace contextRef="#ctx0" brushRef="#br2" timeOffset="682532.0386">15931 4932 92 0,'-73'2'36'16,"-1"9"1"-16,-13-11-2 16,0 4-36-16,6 7 1 0,5-7-13 15,19 16-22-15,13-5-1 16,23 7-1-16,15-5 1 15</inkml:trace>
  <inkml:trace contextRef="#ctx0" brushRef="#br2" timeOffset="682713.0489">15980 5497 94 0,'-90'38'37'0,"-3"6"3"16,-16-11-5-16,5-3-40 0,10 4-31 15,13-12 1-15,29-6-1 16,20-16-2-16</inkml:trace>
  <inkml:trace contextRef="#ctx0" brushRef="#br2" timeOffset="683745.108">19154 3515 79 0,'-1'-21'35'0,"-3"6"0"15,-14-10 0-15,-5 11-29 16,-14-1-2-16,-4 11 1 0,-11 4 0 16,0 17 0-16,-9 1 1 15,7 11-2-15,5 0 0 16,8 5-2-16,13-1 0 15,17 0-1-15,13-8-1 16,15-3 1-16,12-8-1 16,14-6 0-16,7-4 0 15,5-8 0-15,2-5 0 16,-1-6 0-16,-3-2 1 15,-4-1-1-15,-11-1 0 16,-7 0 0-16,-8 4 0 16,-4 1 1-16,-19 14-2 15,15-13 1-15,-15 13-1 16,0 0 0-16,-5 18 0 0,3-3-2 15,9 17-12-15,-7-12-23 16,15 9-2-16,-6-10 1 16,17 6-2-16</inkml:trace>
  <inkml:trace contextRef="#ctx0" brushRef="#br2" timeOffset="685065.1835">19869 3101 75 0,'-1'-19'35'0,"6"7"-1"0,7-9 1 16,9 4-33-16,1-2 0 15,6 3-1-15,1 0 1 16,-1 1 0-16,-3 2 0 15,-1 4 0-15,-10 1 1 16,-1 6-1-16,-13 2 0 16,0 0 0-16,6 13 0 15,-12 4 0-15,-4 6-1 16,1 10 0-16,-2 4 0 15,1 6-1-15,3 2 0 16,6-2 1-16,5-4-1 16,5-6 1-16,7-8 0 0,7-12 0 15,3-12 0-15,10-10 1 16,2-18 0-16,6-9-1 15,5-13 1-15,-2-7-1 16,-2-4 1-16,-2-5-2 16,-8 2 1-16,-5 1-1 15,-10 16 0-15,-10 8-1 16,-6 14-2-16,-8 13-2 15,4 23-9-15,-10-3-24 16,11 23 0-16,-6-2 0 16,12 11 0-16</inkml:trace>
  <inkml:trace contextRef="#ctx0" brushRef="#br2" timeOffset="685320.1981">20720 3301 82 0,'-17'28'37'0,"-11"-2"-2"16,2 9 1-16,-7-5-31 15,10 3-3-15,2-5 0 16,8-5-2-16,18 0-13 16,-5-23-22-16,43 3-1 15,-3-23 0-15,17 2 0 16</inkml:trace>
  <inkml:trace contextRef="#ctx0" brushRef="#br2" timeOffset="685455.2058">21029 3028 93 0,'-32'-23'37'16,"-16"0"-2"-16,10 14 1 15,-5 2-38-15,3 6-32 16,21 8-1-16,4-3-1 16,19 9-1-16</inkml:trace>
  <inkml:trace contextRef="#ctx0" brushRef="#br2" timeOffset="686166.2464">21094 3575 104 0,'-16'-11'37'0,"16"11"0"16,-3-25-8-16,16 12-28 15,12-1-2-15,7 4 2 16,5 0-1-16,4-1 1 15,-1 2 0-15,-5 9 1 16,-6 5-1-16,-5 4 0 16,-12 7 1-16,-5 5-1 0,-11 7 0 15,-7 5 0-15,-4 5-1 16,-3 2 0-16,-2 7 0 15,1-4 0-15,5 2 0 16,7-1 0-16,6-7 0 16,8-6 0-16,10-9 1 15,8-8 0-15,6-13 0 16,7-8 0-16,-3-9 1 15,1-11 0-15,-4-9 1 16,-4-2-1-16,-5-7 0 16,-6-3 0-16,-4-1-1 15,-3 1 0-15,-2 2-1 16,1 5 0-16,-2 10-2 15,1 5-1-15,4 17-8 16,-8-4-27-16,15 23-2 0,-9-2 1 16,13 14-2-16</inkml:trace>
  <inkml:trace contextRef="#ctx0" brushRef="#br2" timeOffset="686452.2628">22148 3700 95 0,'-22'-32'37'0,"-3"11"1"15,-13-4-2-15,6 16-29 16,-12 1-4-16,3 12 0 0,-1 14-1 15,-1 12 0-15,5 17-1 16,1 11 1-16,7 6-1 16,8 9-1-16,9 1-1 15,8-3-2-15,10 4-6 16,-5-21-13-16,12 5-17 15,-7-21 1-15,9-1-1 16,-15-19 1-16</inkml:trace>
  <inkml:trace contextRef="#ctx0" brushRef="#br2" timeOffset="686617.2722">21660 4150 90 0,'-3'-26'39'0,"-6"-8"0"16,18 15 1-16,-3-9-26 0,17 11-9 15,8-1-3-15,13 5-1 16,12 8-16-16,-3-9-22 15,10 11-3-15,-9-7 0 16,2 14 0-16</inkml:trace>
  <inkml:trace contextRef="#ctx0" brushRef="#br2" timeOffset="687017.2951">21763 4764 62 0,'-10'-13'33'0,"10"13"-2"0,-15-16 0 15,15 16-29-15,-12-5 0 16,12 5-1-16,0 0-4 15,0 0-14-15,-3 13-14 16,3-13-1-16,6 14 0 16,-6-14 2-16</inkml:trace>
  <inkml:trace contextRef="#ctx0" brushRef="#br2" timeOffset="687513.3235">22059 4456 76 0,'0'0'36'0,"-8"-13"-1"15,8 13-1-15,-32 9-28 16,6 9 0-16,-13-2 0 0,-4 18 1 15,-9 7-2-15,2 11 0 16,-2 5-1-16,8 10 0 16,3 3 0-16,12 9-1 15,8-3 0-15,12-2-2 16,9-5 0-16,9-6-1 15,11-8 1-15,2-13-3 16,12-8-1-16,1-20-4 16,13-2-21-16,-8-29-11 15,2-5 0-15,-8-19-1 16,-2-3 1-16</inkml:trace>
  <inkml:trace contextRef="#ctx0" brushRef="#br2" timeOffset="687672.3326">21712 4836 102 0,'-48'-1'39'16,"20"16"2"-16,6-8-1 15,22-7-32-15,26 12-7 16,21-10-1-16,22-3-3 16,7-13-7-16,24 8-27 15,-9-10-3-15,16 7 1 16,-17-9-2-16</inkml:trace>
  <inkml:trace contextRef="#ctx0" brushRef="#br2" timeOffset="689054.4116">23403 5127 97 0,'-8'-16'35'15,"-7"-2"3"-15,2 8-2 16,-7 1-33-16,1 11-1 0,-6 6 0 15,0 15 0 1,-6 7 0-16,-3 11 0 0,-1 2 0 16,9 6 1-16,4-5-1 15,5-2 0-15,17-13 1 16,18-14-1-16,18-18 0 15,22-18 0-15,13-18 0 16,13-13 0-16,6-13-2 16,4-10 1-16,-7-8-2 15,-6-2 2-15,-15-3-2 16,-16 4 2-16,-20 5-2 15,-14 9 2-15,-17 12-1 16,-9 15 1-16,-10 19 0 16,-11 24 0-16,-8 25 0 15,1 20-1-15,3 18 1 0,6 10-1 16,12 8 0-16,12 1-3 15,27 7-20-15,4-25-16 16,24 0-2-16,4-21-1 16,17 0 0-16</inkml:trace>
  <inkml:trace contextRef="#ctx0" brushRef="#br2" timeOffset="689181.4189">24361 5262 110 0,'-13'-8'39'16,"-5"2"-21"-16,-3-11-17 15,-5 3-35-15,-1-14-6 16,2 9-2-16</inkml:trace>
  <inkml:trace contextRef="#ctx0" brushRef="#br2" timeOffset="690900.5172">7974 7185 71 0,'-14'11'34'16,"14"-11"1"-16,-1 12 0 16,15-11-30-16,10 5-1 15,8-3-1-15,9 3 1 16,0-2-1-16,6 2-1 15,-5-4 0-15,1 3-1 16,-13 0 0-16,-9 5 0 16,-11 2 0-16,-14 4 0 15,-16 10 0-15,-12 6 0 16,-11 8 0-16,-9 8 0 0,-1 2 0 15,-1 1 0-15,6 0-1 16,9-4 1-16,15-5-1 16,12-10 0-16,17-9-1 15,16-11 0-15,19-8-2 16,7-18-9-16,21-1-24 15,1-16 0-15,14-7 0 16,-6-14-1-16</inkml:trace>
  <inkml:trace contextRef="#ctx0" brushRef="#br2" timeOffset="691253.5374">8573 6662 80 0,'-85'-54'35'15,"-8"21"-1"-15,-19 14 1 0,-5 29-29 16,-19 21-2-16,4 30 0 15,-3 26-1-15,11 25-1 16,14 27 0-16,23 24 0 16,23 11-1-16,35 5 0 15,39-9-1-15,40-16 0 16,43-33-1-16,28-30 1 15,36-43 0-15,17-45 1 16,15-46 1-16,-2-31 1 16,-16-30-1-16,-23-16 1 15,-26-12-1-15,-35-5 1 16,-40-3-2-16,-37 9-1 15,-37 11-2-15,-28 10 0 0,-20 20-1 16,-15 14 0-16,-4 26-4 16,-4 8-28-16,25 27-3 15,8 9 1-15,31 19-1 16</inkml:trace>
  <inkml:trace contextRef="#ctx0" brushRef="#br2" timeOffset="692350.6002">9433 6864 77 0,'15'-12'35'0,"-15"12"-1"15,20 2-1-15,-22 10-27 16,0 13-2-16,-7 5-1 15,-3 19 0-15,-8 4 1 16,2 15 0-16,-11 12 0 0,-1 9-1 16,-6 1 1-16,9 2-1 15,3-7 0-15,10-8 1 16,12-13-3-16,13-13 0 15,16-20-1-15,16-16 0 16,11-14-2-16,9-11-2 16,13 2-10-16,-5-14-24 15,5 0 0-15,-13-4 0 16,3 6-2-16</inkml:trace>
  <inkml:trace contextRef="#ctx0" brushRef="#br2" timeOffset="692597.6143">10081 7365 93 0,'-10'-13'38'15,"10"13"-1"-15,-18-4 2 16,10 22-35-16,-8 7-1 15,2 13 0-15,-5 12-1 16,-3 10 0-16,1 7-2 16,2 5-1-16,9-3-2 15,5-22-8-15,19-4-28 16,3-25 1-16,23-14 1 15,0-25-2-15</inkml:trace>
  <inkml:trace contextRef="#ctx0" brushRef="#br2" timeOffset="692748.6229">10136 6998 98 0,'-37'-11'35'16,"5"13"-6"-16,6 4-18 15,23 11-44-15,8-1-1 16,23 5-1-16,11-4 0 15</inkml:trace>
  <inkml:trace contextRef="#ctx0" brushRef="#br2" timeOffset="693062.6409">10618 7228 72 0,'-18'11'36'0,"-7"6"0"0,-18-5 2 16,1 11-24-16,-13-8-6 16,12 6-1-16,2-6-2 15,15 6-1-15,12-5-1 16,17 1-1-16,16-4-1 15,17 0-1-15,10-1 0 16,12 4 1-16,2 3-1 16,-4 3 0-16,-10 6 1 15,-11 5-1-15,-20 7 0 16,-14 5 1-16,-18 3 0 15,-15-1-1-15,-8-3 0 16,-4-7 0-16,4-9-1 16,8-11 0-16,18-14-3 15,8-23-12-15,31-3-21 0,8-22-2 16,23-8 0-16,2-17 0 15</inkml:trace>
  <inkml:trace contextRef="#ctx0" brushRef="#br2" timeOffset="693274.653">11232 6722 117 0,'-19'18'39'16,"-6"16"1"-16,0 20-3 15,-1 8-36-15,1 11-1 16,2 9 1-16,1 10-1 15,0 4 0-15,4-2-3 16,6 0-1-16,-2-23-18 0,15 3-18 16,-5-20 2-16,11-10-1 15,-6-22-2-15</inkml:trace>
  <inkml:trace contextRef="#ctx0" brushRef="#br2" timeOffset="693432.6621">10936 7377 114 0,'1'-19'40'15,"21"15"1"-15,4-9-2 16,11 0-37-16,27 2-7 16,6-11-32-16,22 7-3 15,0-9 0-15,13 5-2 0</inkml:trace>
  <inkml:trace contextRef="#ctx0" brushRef="#br2" timeOffset="694671.7329">12132 7281 46 0,'0'0'32'16,"2"-10"1"-1,-2 10 1-15,0 0-16 0,0 0-9 16,-2 15-2-16,-2 0-1 16,10 13 0-16,-6 5-1 15,7 12 0-15,-2 2-2 16,4 4 0-16,0-3 0 15,8-2-1-15,1-8 0 16,2-7 0-16,-1-12 0 16,2-9-1-16,1-17 1 15,1-5-1-15,2-18 1 16,0-7-1-16,1-9-1 15,3-4-1-15,-1-4-3 16,-3-11-12-16,10 16-23 16,-11-4 2-16,5 16-1 15,-9-2-1-15</inkml:trace>
  <inkml:trace contextRef="#ctx0" brushRef="#br2" timeOffset="695686.791">13072 7381 52 0,'-14'-14'34'15,"-4"12"1"-15,-18 1 0 16,1 14-21-16,-15-4-5 16,1 16 0-16,-7-1-2 15,7 10-1-15,-2-1-2 16,13 8 0-16,13-3-1 15,11 0-1-15,14-5-1 16,16-5 0-16,14-6-1 16,14-8 1-16,9-12-1 0,8-8 0 15,5-9 0-15,-4-8 0 16,-2-8 1-16,-7-2-1 15,-9-7 0-15,-14 5 0 16,-9 0 0-16,-11 5 1 16,-9 7-1-16,-6 7 0 15,-5 10 0-15,-6 12 0 16,1 10 0-16,1 8 0 15,0 9 0-15,8 5 0 16,11 1 0-16,9-2-2 16,14-2-2-16,5-13-4 15,23 3-7-15,-9-20-21 16,18-1-1-16,-8-16-1 0,9 1 1 15</inkml:trace>
  <inkml:trace contextRef="#ctx0" brushRef="#br2" timeOffset="696015.8098">13701 7479 58 0,'-4'-17'34'0,"-10"2"0"15,2 14 1-15,-11 0-21 16,10 19-5-16,-11 2-3 16,9 14-1-16,-7 1-1 15,7 8-1-15,-4-5-1 16,9 2 1-16,-1-9-2 15,8-5 1-15,6-11 0 16,-3-15-1-16,26-6 0 16,-6-15 0-16,9-9 0 0,-2-7-1 15,5-8 1-15,-6-2 0 16,1-2-1-16,-4 2 0 15,-7 7 1-15,-3 6-1 16,-4 10 0-16,-3 8-1 16,-6 16 1-16,22-15-1 15,-7 17-1-15,4 1-1 16,9 7-6-16,-8-11-26 15,20 8-2-15,-5-10 0 16,6 5-2-16</inkml:trace>
  <inkml:trace contextRef="#ctx0" brushRef="#br2" timeOffset="696204.8206">14223 7266 78 0,'-9'24'37'0,"-4"0"-1"16,0 17 1-16,-13 4-30 15,8 11-2-15,-3 1-1 16,5 3 0-16,1-7-2 15,10-5-1-15,5-11-2 16,9-17-4-16,21-15-30 16,-4-17-3-16,10-9 1 15,-5-18 0-15</inkml:trace>
  <inkml:trace contextRef="#ctx0" brushRef="#br2" timeOffset="696714.8498">14878 7264 81 0,'-32'-7'39'0,"-10"10"-1"16,-12-3 2-16,2 14-28 15,-10-2-6-15,9 13 0 16,-2 0-2-16,13 10-1 16,7-2 0-16,17 5-1 0,17-5-1 15,16-7-1-15,18-4 1 16,7-8-1-16,14-11 0 15,0-6 0-15,6-7 0 16,-3-12-1-16,-5-3 1 16,-9-5 0-16,-7 1-1 15,-6-3 1-15,-10 4 0 16,-6 2 0-16,-5 9 0 15,-9 17 0-15,0 0 0 16,-12 3 1-16,1 18-1 16,0 10 0-16,1 7-1 15,2 4-1-15,7 0-1 16,5-10-5-16,30 3-22 0,-8-28-10 15,25-4 1-15,3-26-1 16</inkml:trace>
  <inkml:trace contextRef="#ctx0" brushRef="#br2" timeOffset="697155.875">15642 6638 114 0,'-28'43'39'16,"-10"12"2"-16,9 17-2 15,-7 4-34-15,11 10-2 16,6-5-1-16,5 3-1 16,6-5 0-16,4-9-1 0,4-11 1 15,5-8-2-15,-1-14 0 16,1-11 1-16,-1-13 0 15,-4-13 0-15,12-10 0 16,-2-12 0-16,1-4-1 16,4-7 1-16,5-3 0 15,2 2 0-15,3 5 0 16,2 9 0-16,2 9 0 15,-2 7 0-15,2 13 0 16,-4 6 0-16,-2 9-1 16,-3 2 2-16,-6 3-2 15,-7 1 1-15,-11 0 0 16,-10-5 0-16,-11-1 0 15,-11-3 0-15,-11-6-1 0,-4-6 0 16,2-4-3-16,-1-12-2 16,19 5-14-16,0-24-18 15,28 4-2-15,10-17 0 16,26 1 0-16</inkml:trace>
  <inkml:trace contextRef="#ctx0" brushRef="#br2" timeOffset="697375.8876">16246 6653 92 0,'-30'16'41'0,"-6"24"1"16,-12 5-1-16,1 25-12 15,-8 1-27-15,10 9-1 16,2 3 0-16,6 7-1 0,5-1 0 15,9-4-4-15,15 1-3 16,-4-23-18-16,29 1-15 16,-5-22 0-16,20-7-1 15,-3-24-1-15</inkml:trace>
  <inkml:trace contextRef="#ctx0" brushRef="#br2" timeOffset="697742.9086">16210 7303 105 0,'-15'10'40'16,"15"5"-1"-16,0-15 0 16,25 8-37-16,6-7-1 0,12-4 0 15,11-3 0-15,8-6-1 16,3-5 0-16,4-3 0 15,-2-6 0-15,0-4 1 16,-8-3-2-16,-8-1 2 16,-10 2-1-16,-16 3 1 15,-14 5-1-15,-17 11 1 16,-17 10 0-16,-16 12 0 15,-16 13 1-15,-9 8-1 16,-3 6 1-16,7 6-1 16,6 3 1-16,15 0-2 15,18-4 1-15,23-10-3 16,25-5 0-16,20-11-4 15,30 3-17-15,-1-23-15 0,17-2-3 16,-1-14 1-16,5 0-1 16</inkml:trace>
  <inkml:trace contextRef="#ctx0" brushRef="#br2" timeOffset="698013.9241">17304 7008 99 0,'-36'2'40'0,"-15"3"2"15,6 13-2-15,-6 3-19 16,15 2-18-16,11-2-2 15,14 2 1-15,13-4-1 16,17 0 0-16,13-4 0 16,10-3-2-16,7-2 2 15,1-5-2-15,-3 6 2 16,-8-4-1-16,-7 7 1 0,-18 3-1 15,-14 4 1-15,-18 2 1 16,-14 5-4-16,-16 1-3 16,-4 19-17-16,-34-15-17 15,-3 11-4-15,-25-7 0 16,-9 8-1-16</inkml:trace>
  <inkml:trace contextRef="#ctx0" brushRef="#br2" timeOffset="699200.992">5353 8930 92 0,'0'0'38'16,"14"-15"-1"-16,23 5 1 0,5-8-37 15,12 2-1-15,6 1 0 16,3 6 1-16,-8 2 0 15,-6 12 0-15,-18 5 0 16,-11 11 0-16,-19 4 1 16,-14 5-1-16,-15 1 0 15,-10 5 1-15,-1-5-1 16,-2-2-1-16,10-7 1 15,10-7-1-15,21-15 0 16,0 0 0-16,35 1 0 16,10-8 0-16,7 1 0 15,3 5 0-15,-3 7 1 16,-6 10 0-16,-16 12 0 15,-16 11 0-15,-21 7 1 0,-21 11-1 16,-13-2 0-16,-14 0 1 16,-2-6-2-16,3-14-2 15,8-3-9-15,7-35-27 16,34-8-2-16,7-27 1 15,29-12-2-15</inkml:trace>
  <inkml:trace contextRef="#ctx0" brushRef="#br2" timeOffset="699547.0118">5643 8164 85 0,'-102'23'37'15,"-11"26"0"-15,5 27 2 16,4 20-34-16,18 21-1 0,23 19 0 15,23 20 0-15,25 8-1 16,28-2 0-16,32-13-1 16,36-12-1-16,23-29-1 15,21-29 1-15,13-37 0 16,4-39 0-16,-2-33 0 15,-12-31-1-15,-19-22 1 16,-29-19 0-16,-30-8 0 16,-28-10-1-16,-29-6-2 15,-23 2 0-15,-21 6-1 16,-14 4-2-16,-4 23-1 15,-3 12 0-15,12 35-15 16,2 9-17-16,25 28 0 16,10 9-1-16,31 18 2 0</inkml:trace>
  <inkml:trace contextRef="#ctx0" brushRef="#br2" timeOffset="700050.0406">7207 8566 68 0,'0'0'39'0,"-38"2"-1"15,3 17 1-15,-21 8-23 16,0 9-12-16,-7 1 1 16,10 3-3-16,6-5 2 15,11-2-2-15,22-9-1 16,21-2-1-16,23-10 0 15,19-1 0-15,12 0-1 16,11 2 2-16,2 6-1 16,-6 2 1-16,-9 6 0 15,-18 11 0-15,-23 5 0 16,-21 9 0-16,-21 3 0 0,-19 4 0 15,-13-1 1-15,-2-7-2 16,1-8 1-16,11-7-2 16,14-11-4-16,11-25-16 15,21 0-17-15,28-13-2 16,16-2 0-16,1-18-1 15</inkml:trace>
  <inkml:trace contextRef="#ctx0" brushRef="#br2" timeOffset="700426.0621">7579 8982 102 0,'0'0'38'16,"-14"-14"0"-16,14 14-6 0,-18 10-30 15,6 7 1-15,3 6 0 16,-2 16 0-16,-2 6 0 15,1 10 1-15,4-1-2 16,10 5 0-16,5-7 0 16,7-6 0-16,11-15-2 15,13-16 1-15,7-17-1 16,9-12 0-16,2-17 1 15,-1-9-1-15,-3-10 0 16,-5-4 0-16,-9-3 0 16,-10 2 0-16,-10 8 1 15,-6 5-1-15,-5 11-1 16,-5 13 1-16,-2 18 0 0,0 0-1 15,0 18 0-15,1 12-2 16,4 8-2-16,0-6-5 16,16 15-22-16,-8-19-8 15,14-1 1-15,-1-20-2 16</inkml:trace>
  <inkml:trace contextRef="#ctx0" brushRef="#br2" timeOffset="700894.0888">8597 8350 82 0,'-15'-39'39'0,"-3"30"0"16,-14 13 0-16,7 30-29 0,-18 13-2 15,10 22-3-15,-3 9 1 16,8 11-3-16,4 3 1 15,8 3-2-15,7-5 0 16,10-6-1-16,7-9 0 16,3-11 0-16,3-14-1 15,0-13-1-15,1-15 1 16,2-14 0-16,-2-12 0 15,-2-14 0-15,-3-8 0 16,5-10-1-16,-1-9 1 16,5-9 0-16,2 3 0 15,2 1 0-15,2 9-1 16,1 5 1-16,2 11 0 15,-3 11 0-15,-2 14 0 16,-4 13 0-16,-8 10 0 0,-5 7 1 16,-9 8-1-16,-9 6 0 15,-10 3 0-15,-7 2 1 16,-13-1-2-16,-2-1 1 15,2-7-2-15,-1-11-1 16,10-1-5-16,2-29-11 16,31 1-17-16,3-15-5 15,26-7 1-15,7-15-1 16</inkml:trace>
  <inkml:trace contextRef="#ctx0" brushRef="#br2" timeOffset="701244.1088">9144 8833 104 0,'-28'-10'40'16,"4"21"1"-16,-18-4-4 16,-1 10-32-16,-1 4-1 15,6 8-1-15,2-1 0 16,8 1-1-16,13-3 0 15,15-4-1-15,14-5-1 16,15-4 0-16,8-6 0 16,9-4 0-16,0 1 0 15,1-1 0-15,-6 0 1 16,-11 4-1-16,-14 4 0 15,-11 7 0-15,-13 3 1 16,-14 5-1-16,-5 2 0 0,-8-1 0 16,6 4-1-16,2-7-1 15,14-2-2-15,13-22-6 16,15 19-13-16,2-34-17 15,30-3 0-15,0-21-1 16,16-3 1-16</inkml:trace>
  <inkml:trace contextRef="#ctx0" brushRef="#br2" timeOffset="701430.1195">9684 8425 100 0,'1'-12'39'16,"-21"22"1"-16,-2 30 0 15,-14 13-35-15,-2 15-2 16,-2 14 1-16,3 7-3 0,-2 4 1 15,7-1-2-15,10-4-3 16,1-15-9-16,16-3-25 16,-10-23-2-16,15-6 0 15,-5-26-2-15</inkml:trace>
  <inkml:trace contextRef="#ctx0" brushRef="#br2" timeOffset="701748.1377">9362 8820 115 0,'0'0'41'0,"15"3"0"16,5 8-5-16,3-8-33 16,7-1-1-16,6-3 0 0,4 0 0 15,1-1 0-15,-1 0-1 16,-1 1 0-16,-3 1-1 15,-5 1 1-15,-7 5-1 16,-8 2 1-16,-4 7-1 16,-10 6 0-16,-5 6 0 15,-8 9 0-15,-5 6 0 16,-2 3-1-16,-1 1-1 15,3 0-2-15,4-10-3 16,15 4-12-16,-3-40-11 16,17 14-10-16,-2-33-1 15,16-7 0-15,-5-21 2 16</inkml:trace>
  <inkml:trace contextRef="#ctx0" brushRef="#br2" timeOffset="701860.1441">9877 8485 96 0,'-16'-35'36'0,"-7"13"-7"16,0 14-28-16,9 8-35 15,-6 1-3-15,14 10-2 16</inkml:trace>
  <inkml:trace contextRef="#ctx0" brushRef="#br2" timeOffset="702296.169">10415 8363 72 0,'25'-23'38'16,"-13"2"-1"-16,1 13 2 16,-13 8-33-16,-12 24 0 0,-9 11 0 15,-5 18-1-15,-8 13 0 16,-3 11-2-16,2 8 0 15,5 3-2-15,7 0 1 16,7-5-4-16,15-3-4 16,-2-17-29-16,23-6-5 15,-4-21 1-15,7-6-1 16</inkml:trace>
  <inkml:trace contextRef="#ctx0" brushRef="#br2" timeOffset="702798.1977">10087 8847 104 0,'0'0'39'0,"-13"1"2"0,24 5-3 16,8-12-37-16,16 0 0 15,9-3 0-15,13-1-1 16,4-4 1-16,5 2-1 15,5-1 0-15,-1 2 0 16,-8 3 0-16,-10 1 0 16,-8 4 0-16,-11 4 0 15,-14 1 1-15,-7 7-1 16,-15 3 1-16,-8 4 0 15,-6 5 0-15,-4 6 0 16,-1 5 0-16,2 2 1 16,5 0-1-16,6 3 0 0,13-10 0 15,12-3 0-15,10-9 0 16,14-13 0-16,8-15-1 15,10-8 0-15,4-10 1 16,-1-8-1-16,-4-4 0 16,-6-3 0-16,-8 3-1 15,-15 5 1-15,-6 8-1 16,-11 12 1-16,-11 18 0 15,0 0 0-15,-24 6 0 16,9 14-1-16,-4 9 2 16,5 2-3-16,6 4 0 15,2-7-4-15,20 7-13 16,-14-35-12-16,48 17-10 15,-10-27 1-15,17-5-2 16</inkml:trace>
  <inkml:trace contextRef="#ctx0" brushRef="#br2" timeOffset="703001.2093">11704 8206 99 0,'-28'1'40'0,"4"37"1"15,-14 12-2-15,-7 14-35 16,2 8 1-16,8 10-3 15,-2-2 1-15,8 2-2 16,6-7 0-16,3-9-4 16,16 0-6-16,-12-26-22 15,22 3-10-15,-6-25 1 16,12-3-2-16</inkml:trace>
  <inkml:trace contextRef="#ctx0" brushRef="#br2" timeOffset="703190.2202">11359 8624 111 0,'0'0'40'0,"-19"-3"0"16,24 18-9-16,7-10-29 16,13-1-1-16,12 2-1 15,7-6-3-15,13 9-4 16,-5-18-18-16,15 12-14 15,-6-7-1-15,0 5 0 16,-10-6-1-16</inkml:trace>
  <inkml:trace contextRef="#ctx0" brushRef="#br2" timeOffset="703515.2387">11805 8754 96 0,'-21'31'41'16,"3"-8"0"-16,19 3-1 15,3-15-35-15,17-3-2 16,11-12-1-16,10 0 0 15,4-16 0-15,-4-3-1 16,-1-6-2-16,-7-2 2 16,-14-2-2-16,-11 0 1 15,-15 6-1-15,-14 7 2 16,-15 10-2-16,-9 14 3 0,-4 11 1 15,-2 12-2-15,2 12 2 16,9 7-1-16,12 5 0 16,13 3-1-16,18-3-1 15,13-13-4-15,23 6-12 16,-1-31-12-16,26 7-13 15,0-21-1-15,5-3-2 16,1-14 1-16</inkml:trace>
  <inkml:trace contextRef="#ctx0" brushRef="#br2" timeOffset="705268.339">12908 8563 83 0,'4'27'38'16,"-13"4"0"-16,-2 8-3 15,-11 4-33-15,-2 3-1 16,1 2 0-16,-1-2-1 16,7-1-1-16,-3-8-34 15,21-11 0-15,-1-26-1 16,25 9-3-16</inkml:trace>
  <inkml:trace contextRef="#ctx0" brushRef="#br2" timeOffset="705753.3668">12871 8315 86 0,'-33'-13'37'0,"3"1"-1"16,14 10 0-16,16 2-35 15,0 0-1-15,28-8-1 16,4 8-1-16,11 2-1 15,2 3 0-15,7 6 0 16,-4 5 0-16,-5 7 0 16,-7 4 1-16,-6 5-1 15,-11 0 2-15,-6 5 1 16,-7-2 0-16,-6-2 1 15,-2 1 1-15,-6-4 1 16,3 3 1-16,-4-5 1 16,4 3-1-16,-1-7 2 15,3 2-2-15,3-9 1 0,4-2-2 16,-4-15 2-16,18-2-3 15,-3-12-2-15,5-6 1 16,-1-5-1-16,4-2 1 16,-2-3-1-16,-2 5 0 15,-2 2 0-15,-4 7 0 16,-3 9 0-16,-10 7 1 15,13 17-1-15,-5 5 1 16,0 6 0-16,3 4-1 16,5 1 0-16,2 0-2 15,10 1-4-15,-5-14-30 16,20 1-1-16,-2-19-2 15,11 0-1-15</inkml:trace>
  <inkml:trace contextRef="#ctx0" brushRef="#br2" timeOffset="706026.3824">14088 8097 83 0,'0'0'38'0,"-4"-11"0"15,8 21 0-15,-11 5-34 16,5 16-1-16,-3 12 0 16,2 16 0-16,-3 7 0 15,1 12 0-15,2 4 0 16,1 3-2-16,3-4 1 0,3-8-3 15,10-9-1-15,0-25-19 16,17 3-16-16,-2-24-2 16,12-7-1-16,0-21 1 15</inkml:trace>
  <inkml:trace contextRef="#ctx0" brushRef="#br2" timeOffset="706304.3983">14408 8366 92 0,'-38'4'38'15,"-10"2"2"-15,8 20-1 16,-7-1-35-16,14 7 0 16,5 1 0-16,8 1-1 15,16 0 0-15,6-3 0 0,14-3-1 16,8-2 1-16,12-4 0 15,6-1-2-15,10-6 1 16,3-1-1-16,3-7-1 16,1-5-2-16,2 1-2 15,-9-14-13-15,11 11-21 16,-18-16-3-16,-1 9 0 15,-10-14-1-15</inkml:trace>
  <inkml:trace contextRef="#ctx0" brushRef="#br2" timeOffset="706721.4221">14915 8427 95 0,'0'0'40'16,"-17"8"0"-16,12 10-1 15,-4-2-33-15,0 9-2 16,-5 2-1-16,1 8 0 15,-4 2 0-15,2 7-1 16,-4-1 1-16,6-2-2 16,2-7 1-16,6-3-1 15,5-8 0-15,6-13 0 16,14-11-1-16,2-13 0 15,10-8-1-15,-2-8 1 16,6-7-1-16,-2-2 1 16,-4-2 0-16,-3 2 0 15,-9 7-1-15,-6 7 0 0,-4 8 1 16,-8 17 0-16,0 0 0 15,-14 11 0-15,5 11 0 16,4 4-1-16,5 2 1 16,8 4-2-16,12-5 0 15,8-4-2-15,14-1-2 16,1-20-8-16,21 12-15 15,-12-21-9-15,11 0 1 16,-9-13-2-16,-5 0 1 16</inkml:trace>
  <inkml:trace contextRef="#ctx0" brushRef="#br2" timeOffset="707521.4679">15528 8498 90 0,'-9'-17'36'0,"-12"-1"2"16,0 16 0-16,-9-1-29 0,3 19-3 16,-6 3 0-16,8 11-1 15,-5 7 0-15,9 4-2 16,3 2 1-16,12 0-2 15,7-6 1-15,12-6-1 16,9-6 0-16,9-11-1 16,5-7-1-16,6-12 0 15,1-11-1-15,-3-6 1 16,-3-8-1-16,-4-6 1 15,-6-5-2-15,-10-2 1 16,-4 1-1-16,-10 1 1 16,-9 8 1-16,-5 5-1 15,-4 7 0-15,-3 10 1 16,-4 7 0-16,7 7-1 0,5 8 1 15,5 3 0-15,10 1 1 16,10 0-1-16,12-2 0 16,6-4 1-16,12-3 0 15,4-5-1-15,3-3 1 16,-4-4-1-16,-4-2 1 15,-4 0 0-15,-11-4-1 16,-7 3 0-16,-10-2 1 16,-12 11-1-16,0 0 0 15,-26-2 0-15,5 14 0 16,-4 5 0-16,-1 6-1 15,2 7 2-15,3 2 0 16,5 6-1-16,9-4 1 16,10-3 0-16,13-6 0 15,8-9 0-15,8-9-1 0,8-7 1 16,4-10-2-16,2-10 1 15,2-5-1-15,-1-7 1 16,-5-3-1-16,-6-1 1 16,-7 3 0-16,-9 5-1 15,-6 6 1-15,-4 6 0 16,-10 16 0-16,0 0 0 15,-17 15-1-15,6 6 1 16,-1 6 0-16,1 5 0 16,6-1 1-16,3 5 0 15,6-7 0-15,7-4-1 16,6-6 2-16,3-6-2 0,4-9 0 15,3-9 1-15,1-7-2 16,-4-9 1-16,3-2-1 16,-8-10 1-16,1 1-1 15,-6-7 1-15,0 1 0 16,-6 3-2-16,0 3 0 15,-5 4-2-15,6 13-7 16,-14-8-8-16,20 29-7 16,-15-6-13-16,14 4 0 15,-14-4-1-15,31 20 2 16</inkml:trace>
  <inkml:trace contextRef="#ctx0" brushRef="#br2" timeOffset="707904.4898">16776 8425 103 0,'-11'-7'39'15,"11"7"2"-15,-23 5-2 0,12 7-31 16,-10 8-2-16,1 11-2 16,-4 5 1-16,-3 12-3 15,3 2 2-15,4-1-3 16,4-1 2-16,4-6-3 15,10-7 0-15,7-10 0 16,7-13 0-16,8-13 0 16,7-13 0-16,2-9 0 15,0-7 0-15,-1-8 0 16,3-6 0-16,-4 0 0 15,0 1 0-15,-5 7 0 16,-2 8 0-16,-5 9 0 0,-4 15 0 16,-11 4 0-16,13 22 0 15,-11 3 0-15,3 7 0 16,-3 8-3-16,7-1 0 15,6-7-4-15,15 5-9 16,-6-23-7-16,26 5-12 16,-7-22-4-16,16-2 0 15,-2-18-1-15</inkml:trace>
  <inkml:trace contextRef="#ctx0" brushRef="#br2" timeOffset="708220.5079">17561 8333 102 0,'-10'-22'38'16,"-1"22"3"-16,-19 3-2 15,5 20-30-15,-11 1-3 0,4 10-2 16,2 3 0-16,5 0-1 16,7-3-1-16,14-4-1 15,13-9 0-15,13-5-1 16,7-9 0-16,9-3 0 15,-1-4 0-15,2-2 0 16,-5 1 1-16,-7 4-1 16,-10 5 0-16,-12 4 0 15,-13 9 1-15,-7 4 0 16,-8 3 1-16,-2 4-5 15,-1 2 1-15,1-6-5 16,16 5-12-16,-11-20-9 16,25 3-13-16,-5-16 1 15,30-9-2-15,-7-16 2 0</inkml:trace>
  <inkml:trace contextRef="#ctx0" brushRef="#br2" timeOffset="708491.5234">18051 7663 111 0,'-29'4'38'16,"3"11"2"-16,-8 0-3 0,-7 11-37 16,17 4 0-16,3 3-1 15,8 4-2-15,0-12-14 16,20 11-21-16,4-16 0 15,17-5 1-15,5-15-3 16</inkml:trace>
  <inkml:trace contextRef="#ctx0" brushRef="#br2" timeOffset="708641.532">18217 7614 114 0,'-54'18'38'0,"9"17"0"15,-7 3-5-15,-2-1-59 16,22 17-13-16,0-7 1 15,13 2-2-15,-1-5 0 0</inkml:trace>
  <inkml:trace contextRef="#ctx0" brushRef="#br2" timeOffset="709181.5628">13808 7901 83 0,'1'-10'39'16,"-1"10"-2"-16,-16 9-1 15,1 7-33-15,-12 9-1 16,0 2-3-16,1 3 2 16,5 3-2-16,12-5 0 15,9-8-4-15,24 0-31 16,4-19 0-16,17-4 0 15,5-14-1-15</inkml:trace>
  <inkml:trace contextRef="#ctx0" brushRef="#br2" timeOffset="709310.5702">14060 7949 95 0,'-24'19'36'0,"6"10"0"16,-3-1-4-16,-4-1-67 16,17 8 0-16,-6-2-3 15,11 0 0-15</inkml:trace>
  <inkml:trace contextRef="#ctx0" brushRef="#br2" timeOffset="710011.6103">4158 10197 72 0,'13'-23'37'0,"-8"-1"1"15,4 10-1-15,-14 0-29 16,5 14 0-16,-1 16-2 15,-6 12 0-15,-14 4-2 16,3 15-1-16,-9 7-1 16,1 5 1-16,0 1-3 15,9-3 2-15,7-6-1 16,19-8 0-16,14-16-1 15,20-15-1-15,17-11-4 16,5-26-26-16,25-2-7 16,-4-18-1-16,9 0-1 15</inkml:trace>
  <inkml:trace contextRef="#ctx0" brushRef="#br2" timeOffset="710202.6212">4533 10135 94 0,'-57'84'38'15,"-5"6"-2"-15,18 10 2 16,-1-2-36-16,20-8 1 16,15-15-2-16,20-16-1 15,17-18-3-15,15-25-8 16,23-15-25-16,3-30-1 15,17-6 0-15,-5-26-1 16</inkml:trace>
  <inkml:trace contextRef="#ctx0" brushRef="#br2" timeOffset="710541.6406">4277 9609 104 0,'-123'58'39'15,"14"36"0"-15,3 15-2 16,26 23-34-16,17 18-2 15,26 12 2-15,29-2-3 16,32-7 0-16,37-19-1 16,24-21 0-16,30-31 1 15,21-30-1-15,15-41 2 16,5-31 0-16,-11-32 2 15,-12-24 0-15,-22-23-1 16,-25-12 0-16,-33-10 1 0,-29-5-1 16,-38-7-2-16,-28 4-2 15,-22 6 0-15,-21 8-2 16,-7 25 1-16,-11 16-4 15,7 38-10-15,-10 14-20 16,28 41 0-16,12 11 0 16,26 22-2-16</inkml:trace>
  <inkml:trace contextRef="#ctx0" brushRef="#br2" timeOffset="762600.6182">5573 9980 70 0,'0'0'34'0,"0"-18"-2"15,0 18-1-15,0 0-27 16,-1 15-2-16,-1 3 1 15,1 15 0-15,0 6-1 16,0 16 0-16,-3 10-1 16,1 9 1-16,-4 3-2 15,2 5 2-15,1-3-1 16,1-6 0-16,1-12 0 15,4-10 1-15,2-13-2 16,6-12 1-16,0-15-1 0,7-16 1 16,-1-11-1-16,2-16 0 15,-3-9 1-15,-1-9-1 16,-9-14 1-16,0-10-2 15,-5-10 2-15,-1-4 0 16,-6-7 1-16,6 3-2 16,-3 3 2-16,7 7-1 15,4 6 1-15,8 13 0 16,5 8-1-16,7 20 0 15,6 6 0-15,4 16-1 16,-1 7 1-16,-3 13 0 16,-2 11-1-16,-7 14 1 15,-13 13-1-15,-11 12 1 16,-17 10-1-16,-10 6 0 15,-13 3-1-15,-8-2 1 0,-4-1-3 16,1-18-3-16,19-2-30 16,-3-22 0-16,23-8-2 15,12-23 1-15</inkml:trace>
  <inkml:trace contextRef="#ctx0" brushRef="#br2" timeOffset="762998.641">6128 10186 79 0,'-4'14'35'16,"2"13"2"-16,-7-5-1 15,9 12-30-15,-14 4-3 0,6 5 3 16,-5 1-3-16,6 2 0 15,1-4 0-15,10-4-1 16,7-14 0-16,12-9-1 16,10-16 0-16,10-13 0 15,4-15 1-15,6-11-2 16,1-11 1-16,-6-2-2 15,-2-6 3-15,-12 9-2 16,-6 4 1-16,-9 10-1 16,-11 17 2-16,-8 19-2 15,0 0-1-15,-17 37 3 16,4 7-2-16,1 8 0 15,4 4-1-15,4 0 1 16,13-5-2-16,7-15 0 16,21-8-8-16,1-31-25 0,30-10-4 15,1-26 1-15,12-8 0 16</inkml:trace>
  <inkml:trace contextRef="#ctx0" brushRef="#br2" timeOffset="763171.6509">7193 9633 87 0,'-12'-47'37'16,"-1"41"0"-16,-14 22 0 15,1 43-28-15,-13 21-4 16,5 20-1-16,-1 12-3 16,9 7 0-16,9 0-3 15,7-17-5-15,19-1-31 16,-3-29 0-16,14-10-1 15,-2-27 0-15</inkml:trace>
  <inkml:trace contextRef="#ctx0" brushRef="#br2" timeOffset="763336.6603">6927 10132 108 0,'-22'-22'42'0,"22"22"1"16,-13-5-4-16,32 4-35 15,11 7-3-15,10-6-10 16,29 10-26-16,-1-7-7 15,24 8 2-15,1-9-4 16</inkml:trace>
  <inkml:trace contextRef="#ctx0" brushRef="#br2" timeOffset="763895.6923">8524 10210 51 0,'-22'-17'39'0,"-9"13"-3"15,-14 1 2-15,-7 22-11 16,-8-6-19-16,5 19 1 16,-3 3-4-16,10 9 1 15,7-2-3-15,18 6 0 16,14-7-1-16,13-5 1 15,19-12-2-15,18-11 0 16,19-17 0-16,12-9 0 16,4-14-1-16,4-6 1 15,-6-7-1-15,-6-5 1 0,-12 0 0 16,-10 2-2-16,-16 6 3 15,-14 7-2-15,-8 11 1 16,-8 19-1-16,-12-2 0 16,0 20 0-16,-2 14-1 15,0 7 2-15,7 9-3 16,6-9-9-16,22 10-26 15,-2-16-4-15,24-5-1 16,5-18 0-16</inkml:trace>
  <inkml:trace contextRef="#ctx0" brushRef="#br2" timeOffset="764343.7179">9709 9713 81 0,'13'-23'40'0,"18"1"-1"15,8-15 0-15,14 6-19 0,5-8-19 16,11 1 0-16,-6 4 1 16,3 12-1-16,-14 4 1 15,-9 16-1-15,-15 7 1 16,-14 16 0-16,-12 8 0 15,-11 15 0-15,-10 6-1 16,-5 7 0-16,-3 5 0 16,-1 1-1-16,5 2-5 15,-2-13-16-15,18 10-18 16,-2-12-3-16,14 0 0 15,-4-15-2-15</inkml:trace>
  <inkml:trace contextRef="#ctx0" brushRef="#br2" timeOffset="764514.7277">10084 10373 98 0,'-24'18'43'0,"11"5"-1"16,-6-14 0-16,19-9-27 15,0 0-15-15,0 0-7 16,32-14-28-16,-8-4-6 15,10 4 0-15,2-10-3 16</inkml:trace>
  <inkml:trace contextRef="#ctx0" brushRef="#br2" timeOffset="765215.7678">11102 9525 75 0,'-7'-20'36'0,"7"20"-1"16,-20-5 2-16,14 20-30 15,-9 10-2-15,7 18 0 16,-6 7 0-16,6 18-1 16,-2 4-1-16,4 9 1 15,1-2-3-15,5 2 2 16,-2-10-2-16,3-4 1 15,-2-14-2-15,3-9 1 16,1-13-1-16,4-10 0 16,-7-21 1-16,10 5 0 0,-5-19 0 15,4-12-2-15,1-7 3 16,0-7-2-16,5-8 2 15,3-2-2-15,2 0 1 16,4 5-1-16,3 8 0 16,1 12 1-16,-3 12 0 15,3 14-1-15,-8 18 0 16,-6 10 1-16,-9 13-1 15,-8 7 0-15,-10 5-1 16,-10 4 2-16,-11-1-2 16,-4-3 1-16,-4-2-1 15,-2-8 1-15,3-8-5 16,3-19-3-16,16-3-30 15,0-22-2-15,23-8 0 0,4-20-3 16</inkml:trace>
  <inkml:trace contextRef="#ctx0" brushRef="#br2" timeOffset="765582.7888">11350 10149 94 0,'3'19'37'0,"16"1"2"15,6-16-1-15,12-2-34 16,15-16-1-16,13 0 1 16,0-12 0-16,4-2-2 15,-8-7 2-15,-9 1-2 0,-10-3 0 16,-14 3-1-16,-18 1 1 15,-10 4 0-15,-16 8-1 16,-10 10 0-16,-7 9-1 16,-6 10 1-16,-7 14-1 15,3 6 1-15,3 14-2 16,3 3 1-16,10 3-1 15,12 0 1-15,14-5-2 16,14-7 1-16,22-4-6 16,7-25-19-16,28 4-15 15,3-23 0-15,17-2 1 16,-1-18-1-16</inkml:trace>
  <inkml:trace contextRef="#ctx0" brushRef="#br2" timeOffset="765883.806">12318 9843 104 0,'-50'18'39'0,"7"10"1"16,-2-7-3-16,11 6-33 16,8-3-1-16,14-2 0 15,14-11 0-15,16 1-1 16,11-9-1-16,9-2 0 15,3-1 0-15,1 3-1 16,-6-1 1-16,-3 4 0 16,-13 9-1-16,-9 6-1 15,-18 7 1-15,-6 4 0 16,-7 0 0-16,-4 1 0 15,3-3-1-15,0-6 0 0,10-6-1 16,11-18-3-16,14-1-10 16,1-26-24-16,28-3 0 15,-6-17-2-15,19-3 2 16</inkml:trace>
  <inkml:trace contextRef="#ctx0" brushRef="#br2" timeOffset="766048.8155">12625 9806 100 0,'-17'3'39'15,"1"29"1"-15,-16 4 0 16,7 23-32-16,-5-4-5 15,7 4 0-15,2-1-2 16,9-4 0-16,6-11-2 16,11-12-2-16,13-3-13 0,-1-29-23 15,15-4 0-15,-3-23-1 16,9-6 0-16</inkml:trace>
  <inkml:trace contextRef="#ctx0" brushRef="#br2" timeOffset="766176.8228">12640 9458 68 0,'-19'-6'37'0,"5"14"-12"16,4 17-25-16,10 9-12 16,15 2-24-16,10-3 1 15</inkml:trace>
  <inkml:trace contextRef="#ctx0" brushRef="#br2" timeOffset="766558.8446">13108 9832 104 0,'-44'-7'40'15,"1"16"1"-15,-15-8-2 16,4 22-33-16,-4 11 0 16,11 10-2-16,1 5 0 15,12 5-1-15,20-1-2 16,14-9 1-16,23-10-1 15,15-16-2-15,15-21 2 16,17-18-1-16,3-23 1 16,7-12-1-16,-4-18 1 15,-7-8-1-15,-9-9 0 0,-13 0 2 16,-7 5-4-16,-15 10 1 15,-5 20 1-15,-14 15-2 16,-9 26 2-16,-13 28 0 16,-9 25 1-16,-8 23 0 15,-4 19-1-15,-1 9 0 16,7 9-3-16,3-6-4 15,23 4-16-15,-1-27-15 16,27-9-6-16,4-27 0 16,19-10 1-16</inkml:trace>
  <inkml:trace contextRef="#ctx0" brushRef="#br2" timeOffset="766905.8645">13516 9826 95 0,'-26'18'40'16,"14"15"2"-16,-1-11-2 15,22 2-24-15,13-6-13 16,14-5-1-16,9-11 1 16,6-7-2-16,4-15 1 15,-1-3-2-15,-5-9 1 16,-9-9-1-16,-9 0 1 15,-14-1-1-15,-10 2 0 16,-12 9 1-16,-17 10-1 16,-11 14 0-16,-10 19 1 15,-9 20 0-15,-6 13 0 16,1 14 0-16,5 7 0 0,9 6-2 15,20-5 2-15,16-12-2 16,27-5-4-16,12-28-11 16,36 3-12-16,4-28-16 15,23-5 2-15,8-18-1 16,20-3 1-16</inkml:trace>
  <inkml:trace contextRef="#ctx0" brushRef="#br2" timeOffset="767483.8975">14811 9335 81 0,'-14'29'38'16,"-1"7"0"-16,1 18 1 16,-8 5-33-16,12 14-1 15,-2 4-1-15,4 6-1 16,2-2-2-16,6-8-2 0,14 2-28 15,-8-22-10-15,9-8 2 16,-3-20-1-16</inkml:trace>
  <inkml:trace contextRef="#ctx0" brushRef="#br2" timeOffset="767672.9084">14608 9783 107 0,'-10'-4'39'0,"10"4"1"16,0 0-1-16,16 2-35 15,15-3-2-15,12-7-2 16,9-6-2-16,19 4-16 16,-3-22-19-16,13 1-2 0,-4-13 0 15,5 1-1-15</inkml:trace>
  <inkml:trace contextRef="#ctx0" brushRef="#br2" timeOffset="768053.9302">15379 9028 87 0,'-19'17'39'15,"-8"8"0"-15,4 18 2 16,-4 6-20-16,2 11-18 16,2 8 0-16,3 14 1 15,-6 6-1-15,4 7 1 16,-4-2-2-16,4 3 1 0,4-9-2 15,-1-8 2-15,12-11-3 16,3-12 2-16,8-20-2 16,10-15 0-16,10-21 0 15,9-15 0-15,5-12 0 16,4-13 0-16,-3-3 0 15,2-1 0-15,-3 2 0 16,-10 5 0-16,-4 15 0 16,-10 12 0-16,-14 10 0 15,5 30 0-15,-14 1 0 16,0 7 0-16,2 6 0 15,-1-1-5-15,10 2-5 16,-4-23-15-16,24 4-14 16,-3-20-4-16,15-4 3 15,0-17-2-15</inkml:trace>
  <inkml:trace contextRef="#ctx0" brushRef="#br2" timeOffset="768404.9502">15684 9819 111 0,'-18'14'40'0,"21"1"0"15,-3-15-1-15,14 19-35 16,4-8 0-16,10-7-2 16,7-7 1-16,6-6-1 15,3-6-1-15,1-6 0 16,-2-5 0-16,-6-4 0 15,-7-3 0-15,-10 1-1 0,-10 4 0 16,-11 3 1-16,-17 6-1 16,-10 10 0-16,-12 12 1 15,-5 15-1-15,-6 12 1 16,-2 13 1-16,3 10-2 15,7 4 0-15,11 3 0 16,16-4 0-16,15-9 0 16,17-9 0-16,27-6-11 15,-1-25-12-15,31 6-16 16,6-18-5-16,16 3 2 15,-1-16-2-15</inkml:trace>
  <inkml:trace contextRef="#ctx0" brushRef="#br2" timeOffset="769030.986">16969 9646 109 0,'0'0'38'0,"-14"16"0"16,-1-5-2-16,5 12-33 0,-8 5 0 15,8 14 0-15,-5 4-1 16,-2 8 1-16,5 4-1 15,4 2-1-15,4-7-1 16,7-2 0-16,8-17 1 16,11-11 0-16,12-16 0 15,4-16-1-15,10-14 0 16,4-15 2-16,1-8 0 15,-3-10 0-15,-7-1-1 16,-5-2-1-16,-6 8 0 16,-5 5 0-16,-11 12 0 15,-5 12 0-15,-11 22 0 16,0 0 0-16,3 19 0 15,-9 16 0-15,4 6 1 0,1 5-1 16,3 2 1-16,7-3 0 16,6-8 0-16,10-6 0 15,0-15 1-15,9-11-2 16,1-16 0-16,3-10 0 15,-2-12 0-15,-5-9 0 16,0-5 0-16,-5-6 0 16,-4 1 0-16,-4 0-3 15,1 14-5-15,-13-10-12 16,15 26-19-16,-12-1-2 15,7 17 0-15,-16 6 0 16</inkml:trace>
  <inkml:trace contextRef="#ctx0" brushRef="#br2" timeOffset="769444.0097">18036 9671 108 0,'0'0'38'16,"-13"-8"1"-16,-6-1-1 15,-6 9-32-15,-4 2-2 16,-3 13 0-16,-10 4 0 15,3 13 0-15,-6 7 0 16,1 9-1-16,5 1 0 16,7 3-3-16,10-2 0 15,10-8 0-15,17-5 0 16,10-15 0-16,14-11 0 15,13-16 0-15,6-9 0 0,3-10 0 16,1-13 0-16,-4-2 0 16,-6-5 0-16,-9 2 0 15,-6 6 0-15,-16 4 0 16,-2 12 0-16,-13 7 0 15,-6 12 0-15,-4 11 0 16,0 9 0-16,-1 6 0 16,1 3 0-16,7 1 0 15,9 1 0-15,3-7-2 16,15 0-5-16,-2-21-5 15,27 10-13-15,-15-24-14 16,17 0-1-16,-9-13 0 16,8 2 1-16</inkml:trace>
  <inkml:trace contextRef="#ctx0" brushRef="#br2" timeOffset="769790.0295">18364 9724 103 0,'0'0'36'0,"0"0"2"16,-13 12-1-16,-4 8-30 16,3 13-2-16,-6 5-1 15,2 7 1-15,-3 0-2 16,6 0 1-16,0-7-2 15,5-2 1-15,7-13-1 16,4-9 0-16,-1-14 0 16,24-9 0-16,-2-11-2 15,3-8 0-15,0-6 0 16,1-3 0-16,-1 1 0 15,-3 3 0-15,-4 4 0 16,-6 5 0-16,-2 11 0 16,-10 13 0-16,11 1 0 0,-10 11 0 15,2 6 0-15,0 4 0 16,2 3 0-16,4 3 0 15,4-2 0-15,2-4 0 16,10-2-8-16,0-20-9 16,22 9-14-16,-11-25-10 15,15-1 1-15,-5-21-1 16,11-2 1-16</inkml:trace>
  <inkml:trace contextRef="#ctx0" brushRef="#br2" timeOffset="769985.0406">19045 9398 98 0,'9'-62'39'0,"-1"23"-1"16,-15 13 1-16,7 26-27 15,-24 22-6-15,3 25-2 0,-10 17-1 16,-4 14 0-16,0 9-2 16,1 5 0-16,5-2 0 15,3-5-1-15,10-5-4 16,2-21-4-16,21 3-21 15,-10-30-12-15,10-7 2 16,-7-25-2-16,12-6 2 16</inkml:trace>
  <inkml:trace contextRef="#ctx0" brushRef="#br2" timeOffset="770166.051">18751 9704 123 0,'-21'-22'41'16,"21"22"1"-16,-19-11-2 0,19 11-34 15,19 11-3-15,13-5-3 16,8-3 0-16,12 1 0 15,7-1 0-15,1-8-4 16,10 15-13-16,-17-22-18 16,11 10-7-16,-20-11 1 15,1 10-2-15</inkml:trace>
  <inkml:trace contextRef="#ctx0" brushRef="#br2" timeOffset="770496.0698">19181 9758 126 0,'-27'36'41'16,"-3"-10"1"-16,16 9-2 15,12-13-37-15,17-6-2 0,8-6 1 16,15-6-2 0,10-10 0-16,11-6 0 0,-3-7 0 15,1-3 0-15,-8-2 0 16,-6-5 0-16,-13 1 0 15,-11 3 0-15,-14 3 0 16,-18 8 0-16,-5 4 0 16,-19 9 0-16,-6 11 0 15,-9 7 0-15,0 11 0 16,0 4 0-16,9 7 0 15,11 1 0-15,16 0 0 16,16-8 0-16,20-1 0 16,18-15-7-16,27 9-14 15,-7-28-13-15,26 10-8 16,-6-17 1-16,15 5-1 0</inkml:trace>
  <inkml:trace contextRef="#ctx0" brushRef="#br2" timeOffset="770849.09">20003 9814 112 0,'-23'-23'40'0,"-1"16"2"15,-18-3-1-15,5 19-25 16,-10 2-12-16,3 14-4 16,-1 10 0-16,8 7 0 15,7 3 0-15,14-1 0 16,14-6 0-16,10-10 0 15,16-14 0-15,13-17 0 16,15-16 0-16,7-19 0 16,4-12 0-16,4-14 0 0,-1-16 0 15,0-7 0-15,-3-2 0 16,-8 3 0-16,-12 8 0 15,-14 16 0-15,-10 15 0 16,-16 24 0-16,-19 28 0 16,-13 26 0-16,-12 24 0 15,-5 12 0-15,7 15 0 16,-2-3-6-16,24 11-11 15,-5-29-9-15,36 4-16 16,2-23 0-16,25-12-2 16,8-20 0-16</inkml:trace>
  <inkml:trace contextRef="#ctx0" brushRef="#br2" timeOffset="771593.1326">20888 9726 79 0,'13'-6'36'0,"-13"6"1"16,0 0 0-16,-21 7-17 16,8 12-12-16,-6 2-3 0,2 13 0 15,-2 4-1-15,5 7 1 16,0-3-1-16,11 3-1 15,6-4 0-15,7 0 0 16,6-14-1-16,10-7-1 16,6-14 0-16,5-10-1 15,6-15 0-15,1-9 0 16,-1-10 0-16,-1-7 0 15,-5-3 0-15,-3 0 0 16,-8-3 2-16,-5 8-2 16,-6 11 0-16,-8 10 0 15,-7 22 0-15,0 0 0 16,-9 32-2-16,-7 11 4 0,-3 12-4 15,-1 9 2-15,5 1 0 16,1-1-2-16,12-3-5 16,4-22-6-16,27 0-14 15,-5-29-15-15,23-9 3 16,-1-21-2-16,11-4 2 15</inkml:trace>
  <inkml:trace contextRef="#ctx0" brushRef="#br2" timeOffset="771947.1528">21545 9836 105 0,'-8'-12'38'0,"-8"1"0"15,3 22 0-15,-12-6-29 16,6 20-4-16,-2 3-2 16,4 7 1-16,-1 1-2 0,5 2 1 15,0 0-1-15,2-3 0 16,6-10 0-16,4-2-1 15,2-13 0-15,-1-10 1 16,24-9-2-16,-6-8 0 16,2-14 0-16,7-5 0 15,-2-4 0-15,2-5 0 16,-3 0 0-16,-4 3 0 15,-1 9 0-15,0 7 0 16,-6 9 0-16,-3 14 0 16,-10 3 0-16,19 21 0 15,-14 7 0-15,2 8 0 16,-1 8 0-16,-1 2-2 15,5 8-5-15,-7-16-13 16,13 16-13-16,-7-21-10 0,12 0 4 16,-4-21-4-16</inkml:trace>
  <inkml:trace contextRef="#ctx0" brushRef="#br2" timeOffset="772201.1674">22249 9179 122 0,'-24'53'41'16,"4"26"0"-16,-12-2-3 15,9 20-33-15,-2 1-2 16,11 2 0-16,2-5-1 0,2-7-2 15,6-8 0-15,1-13-2 16,9-11-4-16,-6-29-12 16,21 0-16-16,-9-28-6 15,12-6 0-15,-4-21-1 16</inkml:trace>
  <inkml:trace contextRef="#ctx0" brushRef="#br2" timeOffset="772569.1884">22401 9662 116 0,'0'-14'39'16,"-14"4"2"-16,0 17-2 15,-16 2-31-15,8 8-3 16,-2 3-2-16,-1 8 1 0,0 1-4 16,-1 3 0-16,6 2 0 15,1 0 0-15,3-3 0 16,9-1 0-16,2-7 0 15,11-4 0-15,10-8 0 16,5-5 0-16,10-6 0 16,5-4 0-16,5-3 0 15,-1-2 0-15,7 1 0 16,-11 5 0-16,-1 2 0 15,-6 4 0-15,-8 5 0 16,-9 6 0-16,-7 5 0 16,-3 5 0-16,-9 3 0 15,0 2 0-15,0-4 0 16,1-2-4-16,10-1-5 0,-4-22-12 15,23 10-8 1,-12-23-10-16,23 1 0 0,-5-19-3 16,12 7 3-16</inkml:trace>
  <inkml:trace contextRef="#ctx0" brushRef="#br2" timeOffset="773734.255">22840 9772 92 0,'-7'-16'40'0,"7"16"1"15,-14-8-1-15,12 20-13 16,-7 0-23-16,-1 10 0 15,-2 10 0-15,-2 7-1 16,-7 5-3-16,1 7 0 16,0-4 0-16,-2-1 0 0,4-3 0 15,3-11 0-15,9-12 0 16,6-20 0-16,13 3 0 15,6-21 0-15,9-9 0 16,6-11 0-16,3-6 0 16,-1-8 0-16,0-2 0 15,-3 3 0-15,-5 9 0 16,-7 7 0-16,-7 13 0 15,-14 22 0-15,0 0 0 16,0 15 0-16,-12 21 0 16,-2 6 0-16,0 8 0 15,5-1 0-15,6-2 0 16,3-4-4-16,17-8-2 15,2-16-2-15,21 0-8 16,-9-27-11-16,30 5-8 0,-17-22-2 16,11 5 12-16,-8-18 20 15,-9-4 4-15,-5 3 4 16,-16-13 10-16,4 20 11 15,-31-12 9-15,10 18 6 16,-23-4-12-16,6 23-19 16,-11 6-2-16,2 13-1 15,-6 13-1-15,1 10-2 16,4 7-2-16,4 6 0 15,7 0 0-15,8 0 0 16,9-8 0-16,3-3 0 16,14-14 0-16,5-9 0 15,5-13 0-15,4-10 0 16,2-13 0-16,1-11 0 0,0-10 0 15,-4-4 0-15,-5-6 0 16,-5 1 0-16,-5 1 0 16,-8 8 0-16,-6 9 0 15,-8 6 0-15,-2 12 0 16,-4 11 0-16,3 9 0 15,-2 9 0-15,8 3 0 16,4 4 0-16,7 1 0 16,6-1 0-16,7-3 0 15,3-5 0-15,6-3 0 16,0-8 0-16,2-3 0 15,-2-4 0-15,-6-2 0 16,-2 0 0-16,-4-1 0 16,-5 3 0-16,-13 6 0 0,0 0 0 15,0 0 0-15,-8 19 0 16,-3 6 0-16,-8 5 0 15,3 6 0-15,-3 4 0 16,6 2 0-16,1 0 0 16,10-5 0-16,2-8 0 15,10-10 0-15,6-11 0 16,11-10 0-16,3-8 0 15,6-16 0-15,5-4 0 16,-2-8 0-16,3-3 0 16,-5 1 0-16,-5 6 0 15,-8 6 0-15,-6 9 0 16,-18 19 0-16,0 0 0 15,0 0 0-15,-6 30 0 16,-7-4 0-16,1 5 0 0,2 2 0 16,5-2 0-16,2-4 0 15,7-6 0-15,4-8 0 16,6-7 0-16,4-12 0 15,7-7 0-15,-1-8 0 16,1-6 0-16,0-6 0 16,-1-5 0-16,0 4 0 15,-9-8-7-15,9 16-5 16,-19-12-7-16,17 27-6 15,-22-16-7-15,21 23-3 16,-14-9-3-16,12 18-1 16,-5-5 5-16</inkml:trace>
  <inkml:trace contextRef="#ctx0" brushRef="#br2" timeOffset="774071.2743">24251 9794 113 0,'0'0'40'0,"-12"16"1"16,-5-12 0-16,10 7-35 15,-14 12-2-15,-1 6-1 16,-7 3 0-16,6 3 1 15,-1-1-4-15,5-3 0 16,5-5 0-16,10-9 0 16,4-17 0-16,25-5 0 15,2-13 0-15,5-7 0 16,6-8 0-16,3-5 0 15,-3 4 0-15,3 1 0 16,-10 8 0-16,-6 7 0 0,-5 9 0 16,-5 11 0-16,-9 11 0 15,-2 9 0-15,-4 7 0 16,-5 3 0-16,1 11 0 15,-3-4-10-15,9 16-6 16,-14-19-11-16,24 20-7 16,-25-16-5-16,11 12-7 15,-17-7 3-15,-11 0 5 16</inkml:trace>
  <inkml:trace contextRef="#ctx0" brushRef="#br2" timeOffset="775770.3715">1999 11583 71 0,'-3'-13'36'0,"3"13"-2"16,-20-7-10-16,0 18-13 15,-15 3-4-15,2 15-1 16,-11 1-2-16,1 6-2 16,5-1 1-16,6 2-2 15,9-5 1-15,18-3-3 16,13-4 3-16,16-10-3 0,10-3 2 15,6 0 0-15,5 0-1 16,0 3 1-16,-4 4 0 16,-7 6 0-16,-16 5 0 15,-6 6-1-15,-12 1 1 16,-7-3-1-16,-4 0-2 15,-1-11-2-15,9-2-19 16,-6-25-14-16,16-7 0 16,-2-25-2-16,15-3 1 15</inkml:trace>
  <inkml:trace contextRef="#ctx0" brushRef="#br2" timeOffset="775944.3815">1962 11553 91 0,'-17'11'38'16,"5"-11"-2"-16,12 0 1 15,20 0-35-15,13-13-2 16,15-7 0-16,7-5-4 16,21 7-25-16,-9-17-8 15,11 7 0-15,-11-7-2 16</inkml:trace>
  <inkml:trace contextRef="#ctx0" brushRef="#br2" timeOffset="776290.4013">2157 11074 74 0,'-95'41'36'0,"0"30"0"0,-10 17 0 16,2 25-33-16,7 22 0 15,13 20 1-15,12 2 0 16,28 4 0-16,25-15-1 15,32-14-2-15,35-28 1 16,35-28 0-16,28-39-1 16,23-36-1-16,21-37 0 15,6-31 0-15,0-24 2 16,-8-17-2-16,-26-12 1 15,-24-5 1-15,-33 1-1 16,-28 6 0-16,-38 11-1 16,-34 10-1-16,-27 14-2 15,-25 9-1-15,-14 22-2 0,-14 6-4 16,14 32-21-16,-8 1-6 15,24 22-1-15,15 3-1 16</inkml:trace>
  <inkml:trace contextRef="#ctx0" brushRef="#br2" timeOffset="776808.4309">3558 11292 59 0,'8'-14'35'0,"-8"14"0"15,-22 6-8-15,-16 6-17 16,5 21 2-16,-16-6-5 16,4 9 0-16,1-3-3 15,7 3-1-15,9-7 0 16,14-3-1-16,17-8 0 0,17-1-1 15,13-4 0-15,9-2 1 16,11 3-1-16,-4 2 1 16,1 4-1-16,-7 5 1 15,-9 8 0-15,-12 3-3 16,-17 6 2-16,-9 5-2 15,-14 2 1-15,-5-4-2 16,-2-3 1-16,-7-11-5 16,10 3-9-16,-4-24-22 15,26-10-1-15,-13-9-2 16,27-8 1-16</inkml:trace>
  <inkml:trace contextRef="#ctx0" brushRef="#br2" timeOffset="777169.4515">3803 11778 76 0,'10'22'37'0,"-10"-22"0"16,9 28-4-16,3-21-29 16,9 1 0-16,4-5-1 15,12 0 1-15,5-9-1 16,6-1-1-16,-3-7 1 15,0-9-1-15,-8-6-1 16,-1-4 1-16,-11-5-1 16,-7-3 1-16,-12-1-1 15,-10-1 0-15,-6 5-1 16,-8 10 1-16,-6 10 0 15,-10 12-1-15,-3 18 0 16,-4 12 2-16,-1 17-1 0,7 9-1 16,4 8 1-16,9 0-1 15,14-3 0-15,21-9-1 16,19-15 0-16,14-21-7 15,32-10-15-15,1-32-16 16,19-8-1-16,1-24 0 16,9-4 0-16</inkml:trace>
  <inkml:trace contextRef="#ctx0" brushRef="#br2" timeOffset="777340.4613">4824 11060 88 0,'-42'2'39'0,"-1"29"0"15,-16 15 0-15,5 22-35 16,2 13-2-16,9 13 2 0,6 0-3 15,18 2-1-15,12-5-1 16,10-18-6-16,31-4-30 16,-5-24-3-16,16-8 1 15,5-22-3-15</inkml:trace>
  <inkml:trace contextRef="#ctx0" brushRef="#br2" timeOffset="777709.4824">4944 11572 73 0,'1'19'40'0,"0"-5"-3"16,16 8 2-16,-3-10-33 15,20-1 0-15,3-11-2 0,8-3 1 16,3-12-2-16,3-5-2 15,-7-7 1-15,-1-5-1 16,-11 0 0-16,-11-1-2 16,-14 3 2-16,-12 4-1 15,-16 9 1-15,-10 12 0 16,-16 13 0-16,-6 12 1 15,-5 10-1-15,3 15 2 16,0 3-2-16,11 7 0 16,10-2-1-16,20-4 0 15,17-8 0-15,18-14-1 16,23-7-3-16,16-25-8 0,26 3-15 15,-6-26-14-15,15-3 1 16,-2-15-1-16,-2 0 1 16</inkml:trace>
  <inkml:trace contextRef="#ctx0" brushRef="#br2" timeOffset="777891.4928">5705 11425 89 0,'-35'25'39'0,"-21"1"1"16,11 18 2-16,-1-5-36 15,9 7-2-15,8 0 0 16,15-1-1-16,14-7-1 15,21-10-2-15,18-11 0 16,18-17-6-16,18-8-11 16,-5-24-22-16,20-6-1 15,-4-22 0-15,8-6-3 0</inkml:trace>
  <inkml:trace contextRef="#ctx0" brushRef="#br2" timeOffset="778063.5027">6326 10917 95 0,'-42'34'39'0,"7"31"2"15,-13 9-2-15,8 18-36 16,2-1-1-16,9 6-1 16,8-1-3-16,3-14-11 15,21 1-26-15,-5-22 0 16,12-10-1-16,-5-25-1 15</inkml:trace>
  <inkml:trace contextRef="#ctx0" brushRef="#br2" timeOffset="778236.5126">5994 11392 101 0,'-16'-24'42'0,"-2"-2"0"16,18 26-1-16,-12-11-36 16,25 11-2-16,11 1-3 15,19-2-2-15,22 8-10 16,0-20-20-16,36 7-10 15,6-10 1-15,24 2-1 16</inkml:trace>
  <inkml:trace contextRef="#ctx0" brushRef="#br2" timeOffset="778821.546">7382 11320 65 0,'-14'-10'38'0,"-12"-6"-1"16,1 15 1-16,-18-5-26 16,5 19-4-16,-13 4-2 15,4 18 0-15,-9 1-2 16,9 15 1-16,3 0-2 15,7 4 1-15,13-10-3 16,20-2 2-16,18-19-2 16,18-12 0-16,17-20 0 15,16-15-1-15,10-20 1 16,11-12-2-16,-2-8 2 15,0-5-2-15,-13 1 1 0,-7 4 1 16,-14 11-1-16,-12 9 0 16,-18 23 0-16,-20 20 0 15,0 0 0-15,-17 40 0 16,-7 5 0-16,0 10 0 15,2 8-1-15,3-2-3 16,23 11-17-16,-8-28-12 16,29 1-10-16,1-22 4 15,17-6-5-15</inkml:trace>
  <inkml:trace contextRef="#ctx0" brushRef="#br2" timeOffset="779369.5774">7939 11344 72 0,'12'-7'38'0,"-7"-4"-1"0,-5 11 1 16,0 0-32-16,0 0-1 15,-2 27-1-15,-6 2 0 16,-7 2-1-16,0 8 1 15,-1 1-2-15,0-2 1 16,1-1-1-16,5-8 1 16,6-9-2-16,4-20 0 15,16 5 1-15,6-21-3 16,6-10 3-16,5-9-3 15,7-10 3-15,0 1-3 16,2-1 2-16,-7 4 0 16,0 9-1-16,-4 5 1 15,-7 10-1-15,-4 13 1 16,-5 10-1-16,1 8 0 15,-2 9 0-15,-1 6-3 0,4 7-4 16,-8-10-17-16,17 18-16 16,-6-11-1-16,9 3-2 15,-3-13 1-15</inkml:trace>
  <inkml:trace contextRef="#ctx0" brushRef="#br2" timeOffset="779894.6074">9206 11384 66 0,'8'11'36'16,"11"-6"-1"-16,9-2 1 16,5-14-32-16,9 3-1 15,4-9 0-15,5-1-1 16,-6-5 1-16,-1-1 0 15,-8-5 1-15,-6 1-2 16,-9-3 1-16,-9 3 0 0,-13 3-1 16,-9 2 0-16,-13 6-1 15,-6 8 1-15,-10 8-1 16,-1 11 0-16,-10 11 1 15,3 9 0-15,-1 9 0 16,12 6 0-16,8 3-1 16,13 1 1-16,15-4-1 15,18-6-1-15,18-10 0 16,17-13-3-16,22-7-3 15,3-23-12-15,26 2-21 16,-7-15 0-16,8-1-1 16,-12-11 0-16</inkml:trace>
  <inkml:trace contextRef="#ctx0" brushRef="#br2" timeOffset="780346.6333">10165 11129 91 0,'-39'-3'39'0,"5"11"1"15,-14-6-2-15,8 9-34 16,-7 8 0-16,4 5 0 15,-3 8-1-15,4 8 0 16,5 1-1-16,8 2 0 16,10-4 0-16,13-2-1 15,12-11 0-15,17-9 0 16,14-15 0-16,12-14-1 15,10-11 0-15,7-9 1 16,-3-7-1-16,3-5 0 0,-10-1 1 16,-6 4-1-16,-11 4 0 15,-16 11 0-15,-12 12 0 16,-11 14 0-16,-20 22 0 15,-12 16 0-15,-13 19-1 16,-9 13 3-16,-8 14-2 16,-1 10 0-16,2 2 0 15,4-2 0-15,11-7 0 16,16-10 0-16,17-17 1 15,21-16-3-15,22-24 2 16,19-20 0-16,17-18 0 16,11-18-2-16,8-11 0 15,1-18-1-15,4 1-6 16,-19-19-11-16,5 17-12 15,-27-11-8-15,-6 14-2 0,-18-5 1 16</inkml:trace>
  <inkml:trace contextRef="#ctx0" brushRef="#br2" timeOffset="780744.656">10754 11153 89 0,'0'0'40'0,"-11"13"1"16,-5-6-1-16,2 7-33 15,-6-2-2-15,6 8-1 16,0 3-1-16,0 2 0 16,4 3-2-16,5-1 1 15,5-1-1-15,7-2 0 0,10-5-1 16,5-9 0-16,7-6 1 15,4-14-1-15,5-1 0 16,-1-10 0-16,1-4 0 16,-4-6 0-16,-4 2 0 15,-6-1 0-15,-4 4 0 16,-5 6 0-16,-6 5 0 15,-9 15 0-15,0 0-1 16,0 0 0-16,5 17 0 16,-11 4-2-16,10 9-2 15,-1-3-1-15,16 13-8 16,-8-21-11-16,26 12-14 15,-4-17-2-15,16 1 1 0,0-15 0 16</inkml:trace>
  <inkml:trace contextRef="#ctx0" brushRef="#br2" timeOffset="781105.6767">11535 11171 92 0,'-20'-5'40'16,"-17"-1"2"-16,3 18-2 15,-17-4-34-15,5 17-2 16,0 4-1-16,6 10 0 15,7 3-1-15,11-1 0 16,11-3-1-16,14-2 0 16,17-12 0-16,6-6 0 15,11-14-1-15,9-8 0 0,0-10 0 16,1-11 0-16,1-7 1 15,-8-2-2-15,-5-4 2 16,-7 3-2-16,-6 3 2 16,-6 7-1-16,-7 9 0 15,-9 16-1-15,0 0 1 16,-2 15 0-16,-5 11 0 15,3 6-1-15,-1 5 0 16,5-4-1-16,9 2-3 16,3-17-7-16,27 3-12 15,-10-31-13-15,27-1-3 16,-2-26-2-16,16-5 1 15</inkml:trace>
  <inkml:trace contextRef="#ctx0" brushRef="#br2" timeOffset="781293.6874">12244 10787 98 0,'-24'11'42'15,"-17"10"-1"-15,1 21-2 16,-14 7-35-16,10 12-1 16,4 5-1-16,5 5-2 15,4 2 1-15,6-4-4 16,10-2-2-16,0-15-6 15,19 6-18-15,-12-25-12 16,11-3 1-16,-3-30-2 16</inkml:trace>
  <inkml:trace contextRef="#ctx0" brushRef="#br2" timeOffset="781616.7059">11945 11068 75 0,'-3'10'41'0,"-2"6"1"16,13 10-1-16,-2-12-19 15,14 6-18-15,6-6 0 16,13-5-2-16,5-6-1 16,4-7 1-16,3-5-2 15,1-7 0-15,0 0 0 16,-8-6 0-16,-3 7 0 15,-9-2 0-15,-8 6 0 16,-9 9 1-16,-15 2-1 16,4 25 0-16,-15 2 0 15,-1 7 1-15,-4 8-2 0,-4 5-1 16,10 4-3-16,-6-10-8 15,18 11-12-15,-10-24-14 16,22-1-2-16,0-23-2 16,15-6 2-16</inkml:trace>
  <inkml:trace contextRef="#ctx0" brushRef="#br2" timeOffset="781767.7145">12662 10768 93 0,'-22'-10'35'0,"6"15"0"15,1 14-8-15,3-9-63 16,13 17-1-16,3-8-2 0,10 6 1 16</inkml:trace>
  <inkml:trace contextRef="#ctx0" brushRef="#br2" timeOffset="782380.7496">12889 11068 106 0,'-38'25'41'15,"6"9"1"-15,-8-12-12 16,10 9-26-16,10 0-2 16,9-2 0-16,8-4-2 15,16-5 1-15,8-9-2 16,10-7 1-16,8-10-1 15,1-8 0-15,2-9 0 0,-2-8-1 16,-4-4 0-16,-8-4-1 16,-5 0 1-16,-11-3 0 15,-3 7 0-15,-9 3 1 16,-5 8 0-16,-4 9 1 15,-5 7 0-15,5 9 2 16,-4 6 0-16,9 5 0 16,1-1 0-16,10 4 1 15,6-7-2-15,7 3 1 16,9-7-1-16,5 0 1 15,0-2-1-15,3 2 0 16,-7 0 0-16,-3 5 0 0,-12 4 0 16,0 7 0-16,-15 4 0 15,-9 5 0-15,-3 2 0 16,-5 2 0-16,3-1-1 15,0-4 1-15,12-3-1 16,4-12 0-16,14-10 0 16,10-11 0-16,7-12 0 15,7-10 0-15,6-5 1 16,0-7-1-16,2 0 0 15,-10 7-1-15,-10 7 2 16,-10 13-2-16,-18 15 2 16,-3 18-1-16,-12 16-1 15,-9 7-1-15,4 13-4 16,-7-4-8-16,31 17-10 15,-8-21-11-15,35 0-6 0,11-14-3 16,24-6 3-16</inkml:trace>
  <inkml:trace contextRef="#ctx0" brushRef="#br2" timeOffset="782915.7802">14509 10593 79 0,'10'0'39'0,"-10"0"-1"0,8 33 1 15,-16-2-27-15,-1 17-9 16,-6 10-1-16,-7 14-1 15,-5 10 1-15,-2 5-2 16,-3 1 1-16,3 0-1 16,4-11-1-16,8-9-2 15,12-9-2-15,1-27-19 16,19-5-14-16,1-25-1 15,14-5-1-15,-8-21 1 16</inkml:trace>
  <inkml:trace contextRef="#ctx0" brushRef="#br2" timeOffset="783449.8107">14145 11120 91 0,'-32'7'40'0,"7"-6"1"16,25-1-1-16,14-6-35 15,25-9-2-15,23-10-1 16,17-8 0-16,12-2-1 15,8-10 0-15,8-3-3 16,-5-2-1-16,-1 6-5 16,-22-14-13-16,-2 17-16 15,-21-8 0-15,-7 12-1 16,-25-3 26-16,-2 14 8 15,-11 2 3-15,-13 8 6 16,2 16 16-16,-27 1 15 16,9 13 2-16,-12 6 1 0,12 16-26 15,-15-2-6-15,8 17-1 16,-8 3-3-16,-2 12-1 15,-2 4 1-15,-1 9-3 16,0-3 2-16,2-1-2 16,4-8 0-16,6-6 0 15,9-14 1-15,12-11 0 16,14-15-1-16,16-20 0 15,9-15 0-15,12-9 0 16,5-10 0-16,1-8 0 16,4 3 0-16,-6-2 0 15,-9 6 0-15,-8 11 0 16,-8 12-1-16,-13 11 1 15,-8 10-1-15,-5 7 0 0,-4 11-2 16,0-2-2-16,12 7-3 16,-7-16-10-16,29 13-7 15,-8-27-10-15,24 4-5 16,-6-16-1-16,14-2 2 15</inkml:trace>
  <inkml:trace contextRef="#ctx0" brushRef="#br2" timeOffset="783818.8319">15506 11054 81 0,'-28'-8'39'15,"9"18"0"-15,-16 0 1 16,5 14-30-16,-10 0-3 16,7 11-1-16,-3 0-1 15,7 5-1-15,10-4-1 0,11 1-1 16,12-8-1-16,13-7 0 15,11-11-1-15,11-8 0 16,6-10 0-16,3-8 1 16,-1-9-1-16,-4-5-1 15,-2-6 1-15,-8 0 0 16,-7-2 0-16,-9 2 0 15,-6 6-1-15,-7 6 1 16,-4 9 0-16,0 14-1 16,-15 3 1-16,3 15 0 15,2 6-1-15,2 6 0 16,6 2 0-16,5-5-2 15,14-1-2-15,10-18-3 16,24 1-11-16,-7-29-5 16,30 4-11-16,-9-21-4 0,14-1-1 15,-9-17 0-15</inkml:trace>
  <inkml:trace contextRef="#ctx0" brushRef="#br2" timeOffset="783983.8413">16239 10616 100 0,'-23'25'38'0,"-13"20"-1"16,3 28-2-16,-10 6-31 15,6 15-3-15,2 2-1 16,6-5-2-16,13 3-11 16,-7-27-22-16,19-3-2 15,2-24-2-15,10-10 0 0</inkml:trace>
  <inkml:trace contextRef="#ctx0" brushRef="#br2" timeOffset="784125.8494">15928 11068 79 0,'-3'-31'41'0,"15"12"-1"15,0 1 0-15,12 7-26 16,13 14-32-16,-8-12-20 16,16 7-2-16,-2-3-1 15,15 1 0-15</inkml:trace>
  <inkml:trace contextRef="#ctx0" brushRef="#br2" timeOffset="784501.8709">17088 10802 71 0,'28'-22'40'16,"-3"17"1"-16,-25 5-4 15,3 31-21-15,-23-3-11 0,2 16-1 16,-15 5-1-16,7 12-1 16,-4 3 0-16,1 5-1 15,8-3 0-15,7-5-2 16,14-7 0-16,9-15-3 15,19-1-9-15,-2-31-17 16,23-1-9-16,1-20 0 16,16-7-1-16</inkml:trace>
  <inkml:trace contextRef="#ctx0" brushRef="#br2" timeOffset="784688.8816">17502 11061 89 0,'-15'-7'39'0,"1"27"-1"15,-9 3 2-15,0 12-35 0,-3 5-1 16,0 6-1-16,6-2-1 15,3 1 0-15,6-11-2 16,8-6-1-16,15-10-6 16,-1-26-19-16,21 0-13 15,1-22-1-15,10-2-1 16,-2-19 1-16</inkml:trace>
  <inkml:trace contextRef="#ctx0" brushRef="#br2" timeOffset="785101.9052">17662 10835 110 0,'-14'16'40'16,"9"11"-1"-16,-3-10-2 16,22 7-36-16,-8 2 0 0,7 5-1 15,-6 1 1-15,-3 6-1 16,-4 4 1-16,-4 1 1 15,-8 1-1-15,-2-1 1 16,-2-5-1-16,2-5 0 16,2-10-1-16,7-9 0 15,5-14 1-15,16-12-2 16,6-9 1-16,7-13 0 15,8-1 0-15,2-8 0 16,6 0 0-16,-2 2-1 16,-6 6 1-16,-6 9 0 15,-11 8 0-15,-6 13 0 16,-14 5 1-16,0 20-1 15,-10 3 0-15,-6 10 0 0,-2 5 0 16,0 2 0-16,3 2-2 16,2-4-1-16,8-1-3 15,4-19-9-15,24 6-10 16,-6-31-9-16,27-2-7 15,0-22 0-15,17-5 2 16</inkml:trace>
  <inkml:trace contextRef="#ctx0" brushRef="#br2" timeOffset="785311.9173">18461 10578 110 0,'-19'-2'39'16,"0"28"2"-16,-13 12 0 0,-3 23-36 15,-1 11-2-15,3 8-1 16,4 5-1-16,5-1-1 15,6-3-1-15,8-11-1 16,8-7-3-16,4-21-4 16,23-1-14-16,-13-31-11 15,20-7-7-15,-3-20 0 16,15-9-1-16</inkml:trace>
  <inkml:trace contextRef="#ctx0" brushRef="#br2" timeOffset="785544.9306">18476 10961 114 0,'-48'25'40'0,"6"14"1"0,-6-11-2 16,21 4-35-16,12-6-1 16,13-2-2-16,14-6 1 15,13 0-1-15,10-8 0 16,8-2-1-16,7-1-1 15,2-7-2-15,7 1-3 16,-4-14-6-16,15 10-10 16,-19-22-9-16,18 7-11 15,-13-13 1-15,8 2-1 16,-14-11 2-16</inkml:trace>
  <inkml:trace contextRef="#ctx0" brushRef="#br2" timeOffset="785830.9469">19060 10856 111 0,'-31'3'43'0,"-16"-2"-2"0,6 15-2 16,-9 1-35-16,12-1-3 15,8 3 0-15,8 1-2 16,12-2 1-16,20-3-1 16,12-3 1-16,9-2-1 15,6-3 2-15,5 0-1 16,-3-1 1-16,-1 2 0 15,-6-1 0-15,-9 7 0 16,-12 2-1-16,-10 4 1 16,-6 0 0-16,-9 3-1 15,-4-1 0-15,-5 0-3 16,-1-1-2-16,-9-11-4 15,17 9-10-15,-16-24-9 16,19 9-14-16,-11-17 0 16,8 3-1-16,-6-15 3 0</inkml:trace>
  <inkml:trace contextRef="#ctx0" brushRef="#br2" timeOffset="788122.078">19898 10635 55 0,'12'4'33'16,"-5"7"-1"-16,-3 6 0 15,5 15-8-15,-14 4-19 16,5 11-3-16,-4 7 1 15,1 11-1-15,-5 3 0 0,3 3-2 16,-4-4 0-16,3-5-1 16,3-4-6-16,-4-18-26 15,13-5 0-15,-5-17-2 16,11-7 0-16</inkml:trace>
  <inkml:trace contextRef="#ctx0" brushRef="#br2" timeOffset="788302.0883">19740 11142 87 0,'-24'0'36'16,"6"-6"-1"-16,18 6-1 16,14-10-31-16,18-2 0 15,13-4-2-15,14-6-1 16,14 0-7-16,2-13-29 0,12 2 3 15,-7-7-1-15,2 3-1 16</inkml:trace>
  <inkml:trace contextRef="#ctx0" brushRef="#br2" timeOffset="788679.1098">20510 10558 97 0,'-20'4'36'15,"6"13"1"-15,-8 4 0 16,8 12-31-16,-9 5-2 15,3 13 0-15,-2 4-1 0,-1 6-1 16,-2 3 0-16,6 2-1 16,0-6 0-16,5-5-2 15,6-9 2-15,6-10-2 16,6-10 1-16,9-11 1 15,6-9-1-15,9-13 0 16,1-7 0-16,2-5 0 16,1-6 1-16,2 0-1 15,-5 3 0-15,-5 3 0 16,-5 7 0-16,-7 7 0 15,-12 5 0-15,6 21 0 16,-9 1 0-16,-3 6-1 16,1 5-2-16,2-3-3 15,14 11-11-15,-8-18-20 16,22 0-1-16,-4-18-1 15,16 1-1-15</inkml:trace>
  <inkml:trace contextRef="#ctx0" brushRef="#br2" timeOffset="789016.1291">20816 11084 82 0,'-7'-16'37'16,"7"16"-1"-16,3-17 2 16,7 20-31-16,2-4-3 15,10 6 0-15,5-2-1 16,6 0 0-16,0 0-1 15,3-1 0-15,-1-5-1 16,-1-2 0-16,-10-4 0 16,-3-4-1-16,-12-3 1 0,-7 1-1 15,-11-6 1-15,-7 4 2 16,-11 1-2-16,-6 9 2 16,-9 7-2-16,-4 8 0 15,-5 12 0-15,1 9 1 16,4 11-1-16,7 4-2 15,16 2 1-15,15-6-1 16,20-7-1-16,14-15-9 16,36 0-20-16,-2-20-9 15,23-5-1-15,-2-15-1 16</inkml:trace>
  <inkml:trace contextRef="#ctx0" brushRef="#br2" timeOffset="790360.206">21807 10701 70 0,'7'-12'33'16,"-7"12"0"-16,0 0 2 15,0 0-26-15,0 30-3 16,-6-4-1-16,6 16 0 15,-8 3-2-15,5 6-3 16,-1 4 1-16,4 0-2 0,-5 3 1 16,1-3-3-16,6 4-10 15,-2-18-23-15,7 1 2 16,0-13-2-16,10-10 1 15</inkml:trace>
  <inkml:trace contextRef="#ctx0" brushRef="#br2" timeOffset="790668.2236">22177 10904 94 0,'-40'17'34'0,"-12"3"1"16,4 8 0-16,-4-5-30 0,10 6-1 15,1-7 0-15,11 1-2 16,6-6 2-16,14-1-1 16,10-4 0-16,14-2-1 15,10-5 0-15,13-3-1 16,5-2 0-16,10-1 0 15,3 0-1-15,0 1 0 16,-3 2-1-16,-5 2 0 16,-7 7-4-16,-10-2-2 15,8 11-27-15,-19-10-5 16,4 6 1-16,-9-11-2 15</inkml:trace>
  <inkml:trace contextRef="#ctx0" brushRef="#br2" timeOffset="791067.2464">22641 10998 92 0,'0'0'36'0,"-27"4"1"16,10 10-1-16,-9-1-32 15,4 9 1-15,-6 0-2 16,5 6 1-16,0 1-1 15,3 2-1-15,3-3 0 16,8-1 1-16,3-8-2 16,9-3 0-16,-3-16 0 15,25 4 0-15,-3-16 0 16,6-7-1-16,5-8 0 0,1-5 1 15,1-3-1-15,-3-1 0 16,0 2 1-16,-7 5 1 16,-1 4-2-16,-10 10 2 15,-1 9-1-15,-13 6-1 16,5 19 0-16,-9 6 0 15,-5 7-1-15,-1 5-1 16,2 6 1-16,2-4-2 16,10-5-1-16,0-6-2 15,21 1-12-15,-7-23-21 16,25-4 1-16,-1-17-1 15,14-4 0-15</inkml:trace>
  <inkml:trace contextRef="#ctx0" brushRef="#br2" timeOffset="791877.2928">23147 11039 83 0,'15'-25'38'0,"-20"-3"-1"16,1 14 2-16,-19-2-28 15,3 15-2-15,-6 4-5 16,1 11 0-16,-1 8-1 16,2 13-1-16,-1 3 1 15,7 6-2-15,5 1 1 16,8 0-2-16,7-5 1 15,8-7 0-15,7-7 0 16,9-14-1-16,8-9 0 16,1-11 0-16,3-13 0 15,0-7 0-15,-4-5 0 16,-3-9 0-16,-6 0 0 15,-1-6-1-15,-8 2 2 16,-5 3 1-16,-5 7-2 0,-2 2 2 16,-4 9-2-16,-1 5 2 15,-2 10-2-15,3 10 2 16,0 0-2-16,0 12 0 15,5 1-1-15,3 2 1 16,4 2-1-16,4-2 0 16,3-1 0-16,3-2-1 15,5-5 2-15,-3-4-2 16,5 1 2-16,-5-7-1 15,-1 2 1-15,-5 0 1 16,-5-1-1-16,-13 2 1 16,0 0-1-16,0 0 0 15,-7 19 0-15,-7-4 1 16,-3 6-1-16,-2 2 0 0,0 1 0 15,5 4 0-15,2-1 0 16,7-2 0-16,8-8 0 16,6-3 1-16,8-9-1 15,8-9 0-15,3-6 0 16,4-6 0-16,2-6 1 15,-2-2-1-15,0-3 1 16,-6 2-1-16,-3 4 1 16,-4 5-1-16,-5 5 0 15,-14 11 0-15,0 0 0 16,5 15 0-16,-6 5 0 15,-3 5-1-15,-1 3 1 16,5 4 0-16,0-3 0 16,5-1 0-16,4-7 1 15,1-6-1-15,4-10 0 0,7-7 1 16,0-9-1-16,3-8 1 15,-3-6-1-15,0-5 1 16,0-1-1-16,-2-4 0 16,-4 0 0-16,-2 8 1 15,-4 0-2-15,-3 8-2 16,-6 19-6-16,5-25-11 15,9 32-7-15,-14-7-11 16,6 13-3-16,-6-13-1 16,19 17 1-16</inkml:trace>
  <inkml:trace contextRef="#ctx0" brushRef="#br2" timeOffset="792216.3122">24127 11010 102 0,'0'0'38'0,"0"0"1"15,-2 14-7-15,-13-5-26 16,1 10-1-16,-6 2-2 15,0 5 1-15,1 3-1 16,1 2 0-16,2-3-1 16,3-4-1-16,7-7 0 15,6-17 0-15,13 11 0 16,5-18-1-16,4-9 0 15,2-6 1-15,6-3-1 16,0-2 0-16,-1 0 1 16,-3 4-1-16,-6 6 0 15,-6 6 0-15,-14 11 0 0,0 0 0 16,7 17 0-16,-11 1-1 15,-1 9-1-15,-1-2-3 16,12 7-6-16,-8-18-11 16,27 11-12-16,-6-20-6 15,20 3 0-15,-2-15-1 16</inkml:trace>
  <inkml:trace contextRef="#ctx0" brushRef="#br2" timeOffset="792546.331">24805 10928 87 0,'-25'-18'42'0,"2"12"2"16,-16-1-4-16,2 19-17 0,-5 0-20 16,4 9-1-16,4 2-1 15,5 4 0-15,11 0 0 16,11 2-2-16,11-4 1 15,16-8 0-15,6-3 0 16,6-2 0-16,2-4 0 16,-2-3 0-16,-4 2 1 15,-9 1-1-15,-12 4 1 16,-11 0 0-16,-12 6-1 15,-9 2 1-15,-7 3 0 16,-5 3-1-16,-4 1-1 16,-2-6-4-16,12 13-12 15,-18-27-10-15,22 16-14 16,-16-15-2-16,6 3-1 0,-15-9 0 15</inkml:trace>
  <inkml:trace contextRef="#ctx0" brushRef="#br2" timeOffset="793507.386">3517 12897 60 0,'0'0'35'0,"8"-12"0"16,-8 12-6-16,-18-4-20 16,0 4-1-16,-15-10-3 15,-1 1-1-15,-10-13-1 16,-3-7-1-16,-3-12 0 15,3-10-1-15,2-12 1 16,7-10-1-16,6-8 0 16,14-4-1-16,5 0 1 15,8 6-1-15,8 8 1 16,1 10-1-16,4 10 1 15,2 16-1-15,-1 16 0 16,-9 19 0-16,3 16 0 0,-6 19 0 16,-10 18 0-16,-8 12 1 15,-1 11 0-15,-5 10 0 16,-6 4 0-16,4 0 1 15,5-8-1-15,8-10 1 16,12-13-1-16,15-14 0 16,18-20-1-16,21-17 1 15,20-16-2-15,15-19-1 16,14-8-5-16,0-26-15 15,13 10-16-15,-14-12 1 16,1 13-2-16,-27-2 2 16</inkml:trace>
  <inkml:trace contextRef="#ctx0" brushRef="#br2" timeOffset="793786.402">4008 12198 70 0,'-10'-15'38'16,"2"30"0"-16,-12 3-1 15,3 16-26-15,-2 13-8 16,1 12 0-16,2 11-1 15,4 8-1-15,5 0 0 16,6 4-1-16,1-8-2 0,12-10-4 16,13-3-22-1,-6-24-8-15,12-10-1 0,-5-25-2 16</inkml:trace>
  <inkml:trace contextRef="#ctx0" brushRef="#br2" timeOffset="793967.4123">3866 12603 83 0,'-41'-5'39'0,"19"11"-1"16,0-8 0-16,22 2-33 16,0 0-3-16,41-12 0 15,5-4-2-15,12-8-4 16,11 8-18-16,-1-20-17 15,10 2 2-15,-10-7-2 16,1 2 1-16</inkml:trace>
  <inkml:trace contextRef="#ctx0" brushRef="#br2" timeOffset="794334.4333">4477 12011 78 0,'-19'4'39'16,"3"22"-1"-16,-10 6 1 15,10 16-33-15,-10 15-1 16,5 14-1-16,0 9 0 15,4 5-1-15,2 2-1 16,5-4 0-16,5-9 0 16,6-11-1-16,7-15 0 15,7-14 0-15,3-18 0 0,7-18 0 16,4-18-1-16,3-17 0 15,4-7 1-15,-2-10-1 16,-2-2 1-16,-2 1-2 16,-7 8 2-16,1 6-1 15,-11 13 0-15,-13 22 0 16,11-6 0-16,-11 23 0 15,0 8-1-15,-1 6-1 16,2 7-2-16,4-2-1 16,13 9-9-16,-9-22-11 15,25 10-14-15,-10-21 0 16,17 3-1-16,-10-17 1 15</inkml:trace>
  <inkml:trace contextRef="#ctx0" brushRef="#br2" timeOffset="794664.4522">4901 12618 74 0,'0'0'38'0,"0"0"0"16,15 16 0-16,-15-16-30 16,28 16-4-16,-2-10-1 15,8-3 0-15,3-6 0 16,7-5-1-16,-1-6-1 15,1-6 0-15,-8-2 0 16,-3-3 0-16,-9-2-1 16,-14 1 1-16,-10-2-1 15,-14 4 1-15,-10 6-1 16,-13 10 1-16,-3 8-1 15,-5 12 1-15,-1 9 0 0,3 14 0 16,2 10 0-16,14 4 0 16,12 1-1-16,11-2-1 15,19-2-6-15,1-22-16 16,31 5-16-16,0-18-1 15,29-6-2-15,6-18 1 16</inkml:trace>
  <inkml:trace contextRef="#ctx0" brushRef="#br2" timeOffset="795220.484">6102 12358 76 0,'0'0'39'16,"-9"24"-1"-16,-8 1-1 15,0 16-32-15,-1 5-1 0,5 14 1 16,0 1-1-16,6 6 0 16,6-3-1-16,12-9-2 15,8-13 1-15,13-12 0 16,10-23-1-16,9-16-1 15,7-22 1-15,4-11-2 16,-3-11 2-16,0-9-1 16,-6-2 0-16,-11 2 1 15,-9 6-1-15,-8 9 1 16,-11 12-2-16,-7 11 2 15,-7 24-1-15,0 0 1 16,-17 22-1-16,8 12-1 16,0 5 1-16,7 6-1 15,4 3 0-15,4-5-3 0,11-1-2 16,-2-22-11-16,22 9-13 15,-9-27-8-15,11 1-2 16,-3-18-1-16</inkml:trace>
  <inkml:trace contextRef="#ctx0" brushRef="#br2" timeOffset="795603.5059">6918 12378 87 0,'-13'-21'39'16,"3"18"0"-16,-10-4-3 15,2 21-30-15,1 9-3 16,4 11 0-16,-2 9-1 15,4 8-1-15,0 4 1 16,7-1-1-16,1-4 1 0,4-8-2 16,9-13 1-16,6-14 0 15,6-19 0-15,9-16-1 16,6-16 0-16,7-12 1 15,-1-7-1-15,1-7 1 16,-3 2 0-16,-8 9 0 16,-5 8 0-16,-7 13 1 15,-9 17-2-15,-12 13 2 16,0 26-2-16,-9 5 0 15,0 13 0-15,0 4-1 16,4 7 0-16,4-2-1 16,6-3 0-16,8-13-3 15,10-11 0-15,2-22-7 16,24 2-10-16,-13-33-10 15,20-1-8-15,-9-22 1 0,8-1-1 16</inkml:trace>
  <inkml:trace contextRef="#ctx0" brushRef="#br2" timeOffset="795792.5167">7619 12144 72 0,'5'-53'37'0,"-9"4"2"15,5 19 1-15,-20 10-33 16,19 20 0-16,-24 33-1 16,12 15-1-16,-2 18-1 15,5 15-3-15,0 10 0 16,4 8 0-16,10 0-1 15,0-4-1-15,10-6-4 16,-3-25-6-16,25 0-17 16,-13-35-11-16,14-10 0 15,-6-33-3-15</inkml:trace>
  <inkml:trace contextRef="#ctx0" brushRef="#br2" timeOffset="796107.5347">7917 12241 92 0,'-38'8'40'0,"0"25"2"15,-12 2-2-15,5 13-36 16,-1 3 0-16,11 1-2 16,8-1 1-16,11-6-2 15,14-9 1-15,17-11-2 16,11-10 2-16,13-13-1 15,5-9-1-15,4-6 1 0,9-5-1 16,3-6 0-16,-2 1-1 16,-9 1-1-16,-7 7 0 15,-10 5-1-15,-3 12 0 16,-11 2-1-16,-1 10-2 15,-14 2-1-15,9 10-4 16,-12-13-7-16,22 16-11 16,-18-17-9-16,20 3-1 15,-8-14 1-15</inkml:trace>
  <inkml:trace contextRef="#ctx0" brushRef="#br2" timeOffset="796520.5583">8556 12298 94 0,'-19'19'42'16,"-13"-4"0"-16,7 16 0 16,-8-1-39-16,8 3-1 15,3 2 0-15,6 4-1 16,7-5 0-16,4-1-2 15,10-8 2-15,9-8-2 16,4-11 1-16,3-8 0 16,6-12 0-16,-3-6 0 15,4-9 1-15,-4-7 0 16,1-6 0-16,0 1 0 15,-4-2-1-15,-1 6 1 16,-3 3 0-16,-2 10-1 0,-2 11 1 16,-13 13-1-16,11 9 0 15,-7 16 0-15,-5 10 0 16,-2 3-1-16,1 7 0 15,0-3-2-15,10-1-1 16,1-12-3-16,19-3 0 16,-1-27-11-16,26 8-9 15,-11-28-12-15,16 3 0 16,-6-15 1-16,9-1 0 15</inkml:trace>
  <inkml:trace contextRef="#ctx0" brushRef="#br2" timeOffset="797278.6017">9157 12253 97 0,'-5'-10'39'0,"-21"2"4"16,5 19-3-16,-11 6-35 15,4 14-1-15,0 6-2 0,3 9-1 16,2 2 1-16,14 1-2 16,7-4 1-16,9-9-2 15,10-7 2-15,7-16-2 16,6-13 1-16,11-10 0 15,-3-15 0-15,3-6 2 16,-4-9-2-16,0-7 0 16,-8-4 1-16,-3-2-1 15,-6 0 0-15,-6 3 1 16,-9 6-1-16,-5 7 0 15,-1 9 0-15,-8 8 0 16,9 20 0-16,-11-8 0 16,11 8 0-16,-2 18 0 15,6-1 0-15,5 0-1 0,9-1 1 16,3-3 0-16,2-4 0 15,2-3 0-15,1-4 1 16,-1-1-1-16,-3-4 0 16,-2 0 0-16,-6-2 0 15,-3 3 1-15,-11 2-1 16,7 12 0-16,-11 2 0 15,-2 7 1-15,-1 4-1 16,-1 6 1-16,2 4-1 16,-1 3 1-16,5-4-1 15,5-6 0-15,7-6 0 16,4-11-1-16,5-12 1 15,7-11 0-15,3-9 1 16,2-8-2-16,4-3 1 0,-6-3 1 16,0 2-1-16,-4 6 0 15,-6 8 1-15,-8 13-2 16,-11 6 1-16,8 15 1 15,-11 8-2-15,-2 10 2 16,5 4-1-16,-2 4 0 16,3-2-1-16,4-5 1 15,6-6 0-15,2-8-1 16,3-11 2-16,3-13-2 15,3-9 2-15,3-9 0 16,-3-7 0-16,-1-7 0 16,-1-1-1-16,2-3 1 15,-2 3-1-15,-7 5-1 16,4 7-2-16,-6 0-2 15,4 14-4-15,-8-13-5 0,14 24-7 16,-19-25-4-16,23 24-6 16,-14-19-9-16,10 8 0 15,-2-8 2-15</inkml:trace>
  <inkml:trace contextRef="#ctx0" brushRef="#br2" timeOffset="797631.6219">10329 12071 90 0,'0'0'41'16,"0"31"1"-16,-8-16 0 15,8 11-35-15,-10 0-1 16,0 8 0-16,-4 1-3 0,-1 2 0 16,-2-2-2-16,2-2 2 15,2-6-3-15,6-9 2 16,7-18-2-16,0 0 0 15,20-11 0-15,4-15-1 16,5-8 2-16,7-9-2 16,0-1 1-16,1 0-1 15,3 6 1-15,-7 10 1 16,-4 9-1-16,-8 13 0 15,-7 16 1-15,-6 9-1 16,-10 15 0-16,-8 4 1 16,-1 8-3-16,-7-4-2 15,10 9-10-15,-15-21-4 16,19 14-7-16,-20-27-8 15,19 10-8-15,-19-17-3 0,-8 4 2 16</inkml:trace>
  <inkml:trace contextRef="#ctx0" brushRef="#br2" timeOffset="798292.6597">2125 13612 80 0,'0'0'40'0,"-29"22"-2"15,9 13 0-15,-12 17-34 16,-6 17-3-16,-9 21 0 15,-2 25 0-15,0 10 0 16,3 6 0-16,9-6-1 16,18-8-1-16,15-20 1 15,15-20 0-15,21-26 0 16,13-34 0-16,10-25 1 15,7-19 0-15,-4-18 1 16,-7-10 0-16,-13-8 0 16,-16-2 0-16,-18 2-1 15,-14 5 1-15,-19 14-3 0,-13 12 0 16,-9 15-1-1,-3 7-1-15,-2 14-2 0,4-1-4 16,29 17-9-16,-4-24-11 16,38 6-9-16,7-26-1 15,32-4 1-15</inkml:trace>
  <inkml:trace contextRef="#ctx0" brushRef="#br2" timeOffset="798638.6795">2226 13266 79 0,'-75'-28'39'15,"-22"20"-2"-15,-2 36 0 16,-16 34-34-16,5 37 1 16,7 33-1-16,11 37-1 15,14 28-1-15,28 13 0 0,26 1-1 16,30-11-1-16,33-32 1 15,39-34-1-15,28-47 0 16,24-51-1-16,15-51 4 16,10-40-1-16,-2-41 2 15,-13-19 0-15,-22-18-1 16,-27-5 0-16,-32-4 1 15,-29 4 1-15,-30 0-3 16,-34 8-1-16,-19 9-2 16,-19 8-2-16,-9 15-3 15,-15 8-6-15,16 35-11 16,-14 7-16-16,28 32 1 15,10 8-1-15,31 21 1 0</inkml:trace>
  <inkml:trace contextRef="#ctx0" brushRef="#br2" timeOffset="799149.7087">3467 13472 79 0,'-35'-19'39'16,"5"13"0"-16,-12 0 0 16,9 14-33-16,-8 8-5 15,6 12 0-15,2 7 1 16,5 10-1-16,4 2 0 15,6 2 0-15,9 4 0 16,10-4 0-16,4-6-1 16,6-3 1-16,4-7-1 15,7 0-1-15,3-5 1 16,4 1 0-16,-4-3-1 15,5 0 1-15,-5 3 0 16,-2 1-1-16,-7 5 1 16,-8 0 1-16,-9 8-1 0,-11 1 0 15,-8 2 0-15,-4-3 0 16,-1-5-1-16,3-8-1 15,6-12-2-15,16-18-5 16,15-10-14-16,3-27-13 16,31 1-3-16,3-22-2 15,19 5 2-15</inkml:trace>
  <inkml:trace contextRef="#ctx0" brushRef="#br2" timeOffset="799465.7268">3950 13928 78 0,'-9'2'40'0,"-10"15"-1"16,-16-4 1-16,5 4-36 15,-9 9-1-15,5 8-1 0,-3 8 0 16,8 3 0-16,11 2 0 16,7 3 0-16,11-3 0 15,12-4-1-15,10-9 0 16,9-8 0-16,10-16 0 15,10-14-1-15,0-14 1 16,1-13-1-16,-4-12 0 16,-7-10 0-16,-9-6 0 15,-10 2 1-15,-14 2-2 16,-12 2 0-16,-10 11-1 15,-9 7-2-15,3 14-2 16,-8 1-2-16,28 20-11 16,-28-10-12-16,42 12-6 15,-1-13-3-15,22 2 4 0</inkml:trace>
  <inkml:trace contextRef="#ctx0" brushRef="#br2" timeOffset="799667.7384">4523 13253 88 0,'-29'9'41'0,"10"33"0"16,-14 13-1-16,0 22-36 16,4 12-2-16,8 9-1 15,5 5-1-15,5-3-2 16,12 3-5-16,3-28-13 15,26 0-18-15,-5-33-2 16,22-6-1-16,-4-27-1 0</inkml:trace>
  <inkml:trace contextRef="#ctx0" brushRef="#br2" timeOffset="799960.7551">4914 13734 77 0,'0'0'41'15,"-12"7"0"-15,-5 11 0 16,11 23-29-16,-7 3-10 15,5 11 0-15,3 4-1 16,4 4 0-16,6-2 0 16,5-5-2-16,8-11 2 15,4-12-2-15,3-16 2 0,10-16 0 16,3-13 0-16,2-18-1 15,-1-13 0-15,-2-9 2 16,-2-5-2-16,-5-13-1 16,-1 8-4-16,-16-12-10 15,13 29-9-15,-22-11-10 16,10 28-5-16,-14 3-3 15,0 25 1-15</inkml:trace>
  <inkml:trace contextRef="#ctx0" brushRef="#br2" timeOffset="800306.7749">5471 14012 72 0,'0'0'41'0,"28"8"-1"0,-14-24-1 15,10 2-33-15,-1-10-2 16,6-2 1-16,-2-6-2 15,-1-2 0-15,-4-1 0 16,-3-2-1-16,-6 5 0 16,-8 1-1-16,-9 8-1 15,-6 6 1-15,-12 14 0 16,-7 16 0-16,-9 11 0 15,-1 16 0-15,-2 11-1 16,3 8 0-16,8 3 0 16,11 3 0-16,11-11 0 15,18-7-2-15,19-15 2 16,8-14-3-16,18-10-2 15,3-20-9-15,20 9-7 0,-17-26-10 16,23 9-10-16,-20-9 0 16,7 14 1-16</inkml:trace>
  <inkml:trace contextRef="#ctx0" brushRef="#br2" timeOffset="800434.7822">6153 14083 94 0,'5'23'42'16,"-17"-11"1"-16,10 6-1 16,-13-18-37-16,15 0-6 15,0 0-10-15,-16-24-10 16,16 24-13-16,-7-24-8 15,2 9-4-15,-11-7 2 16</inkml:trace>
  <inkml:trace contextRef="#ctx0" brushRef="#br3" timeOffset="827917.3541">18084 8935 30 0,'20'-27'28'16,"-7"3"3"-16,-8-4-5 15,-3 15-8-15,-19-5-2 16,3 18 0-16,-21-6 0 0,7 20-4 16,-15 0-3-16,9 12-3 15,-7 8-2-15,12 14-1 16,0 9-1-16,9 9 0 15,7 4-1-15,6 1-1 16,10 2 0-16,8-8-1 16,11-2-9-16,7-23-24 15,17-12-4-15,4-20 2 16,12-9-2-16</inkml:trace>
  <inkml:trace contextRef="#ctx0" brushRef="#br3" timeOffset="828479.3863">18536 9344 69 0,'14'13'33'0,"-14"-13"-2"16,0 11 0-16,0-11-24 15,0 0-2-15,-15 9-1 16,15-9 0-16,-22 2-2 15,8-7 0-15,-5-9 0 16,-1-4 0-16,-7-15-1 16,2-6 0-16,-9-12 1 15,2-7-1-15,-5-5 0 0,1-1-1 16,1 0 1-16,7 2 0 15,3 6-1-15,10 5 1 16,10 5-2-16,12 8 3 16,12 1-3-16,8 6 3 15,8 2-2-15,5 8 1 16,0 4 0-16,1 10 1 15,-7 7-1-15,-7 9 0 16,-11 8 1-16,-10 16 0 16,-14 5 0-16,-7 11 0 15,-15 8 0-15,-8 6 0 16,-4 5 1-16,-2 3-1 15,2-1-1-15,11-7 0 16,11-8 0-16,17-9 0 0,15-15 0 16,21-13-1-16,19-15-2 15,11-21-5-15,20-1-26 16,-4-15-5-16,11 1 1 15,-9-6-2-15</inkml:trace>
  <inkml:trace contextRef="#ctx0" brushRef="#br3" timeOffset="828862.4082">19320 8778 80 0,'7'-14'35'15,"-6"0"0"-15,-1 14 1 16,-4-10-29-16,4 10-1 16,-18 18 0-16,-1 12 0 15,-12 6-2-15,-4 13-1 16,-12 13 0-16,-8 9-1 15,-6 3-1-15,-5 3 1 16,0-3-1-16,5-3-1 0,7-9 0 16,7-14 0-16,13-9-6 15,2-20-27-15,26-9-5 16,6-10 1-16,12-29-2 15</inkml:trace>
  <inkml:trace contextRef="#ctx0" brushRef="#br3" timeOffset="829108.4223">18962 8700 109 0,'-10'5'40'15,"14"14"0"-15,-3-2-1 16,12 11-35-16,6 2 1 0,15 10-2 15,4-2 2-15,10 9-4 16,4-4 0-16,0 3 1 16,1 0-3-16,-1-3 0 15,-2-3-2-15,-9-9-6 16,3 6-27-16,-21-14-4 15,2 4 0-15,-15-18-2 16</inkml:trace>
  <inkml:trace contextRef="#ctx0" brushRef="#br3" timeOffset="829966.4713">19784 8551 75 0,'2'-10'36'16,"-5"-1"-2"-16,3 11 2 15,0 0-31-15,0 0-1 16,-12 17 0-16,10 4 1 15,-3 3 1-15,2 13-2 0,-3 2 0 16,6 10-2-16,-4 0 2 16,4 5-3-16,1-1 2 15,2-1-1-15,2-3-2 16,-1-9 0-16,1-6 0 15,3-9 0-15,-1-10 0 16,-7-15 0-16,19 7 1 16,-10-15-1-16,5-6 0 15,-4-7 0-15,3-4 0 16,2-2 0-16,-1-2 1 15,0 2-1-15,0 5 0 16,1 2 0-16,-1 9 0 16,4 6 0-16,-4 7 0 15,-5 8 1-15,3 5-1 0,-5 4 1 16,-9 3-1-16,-4 2 0 15,-7 1 1-15,-3 1-1 16,-10-2 0-16,0-3 0 16,-2-4 0-16,0-4-1 15,8-1-4-15,-3-16-11 16,23 4-20-16,-9-8-2 15,22-1 1-15,-3-12-2 16</inkml:trace>
  <inkml:trace contextRef="#ctx0" brushRef="#br3" timeOffset="830311.4911">20093 8973 94 0,'-8'10'36'16,"8"7"-1"-16,-4-7 1 15,12 3-30-15,-8-13-2 16,24 13-1-16,0-15 0 15,9-4-1-15,2-6 0 16,6-1 0-16,-1-7 0 16,-1-2-1-16,-6-2 0 15,-9 1 1-15,-13 0-1 16,-8 2 0-16,-14 4 0 15,-8 5-1-15,-10 4 1 16,-5 9 0-16,-3 8-1 16,-2 9 1-16,5 5-1 15,2 10 1-15,8 2-1 0,7 4 0 16,12 0 0-16,11-2-2 15,15-6-1-15,7-10-5 16,29 0-26-16,-6-19-5 16,16-1 2-16,-6-13-2 15</inkml:trace>
  <inkml:trace contextRef="#ctx0" brushRef="#br3" timeOffset="830634.5096">20715 8863 99 0,'-33'0'36'0,"4"8"1"15,-7-2-1-15,9 3-31 16,2 0-2-16,9 3 0 0,6-3-1 16,10-9 1-16,7 14-1 15,12-11-1-15,6-1 1 16,7-1-1-16,0 0 0 15,-1 0 0-15,2 1 0 16,-9 5-1-16,-7 4 1 16,-11 4-1-16,-10 4 1 15,-7 3-1-15,-10 0 0 16,-3 5 1-16,-1-4-1 15,-2-4-1-15,7-4-1 16,4-11-2-16,16-4-6 16,0 0-26-16,16-21-2 15,7-7 0-15,16 3-1 16</inkml:trace>
  <inkml:trace contextRef="#ctx0" brushRef="#br3" timeOffset="830824.5204">20970 8828 108 0,'0'0'38'0,"-14"17"0"16,-5-7 0-16,-1 10-33 15,3 2-2-15,5 5 0 16,-2 3-1-16,5 2-1 16,4 1-1-16,2-1 0 15,7-3-2-15,5-12-5 16,10 6-27-16,-1-19-4 15,6-4 0-15,-4-16-2 16</inkml:trace>
  <inkml:trace contextRef="#ctx0" brushRef="#br3" timeOffset="830959.5281">20984 8697 87 0,'-19'-15'33'0,"-1"7"0"16,7 7-5-16,13 1-56 15,6 10-4-15,10 3 0 16,6-4-2-16</inkml:trace>
  <inkml:trace contextRef="#ctx0" brushRef="#br3" timeOffset="831326.5491">21187 8888 94 0,'-24'11'37'0,"0"5"0"16,-7-7 2-16,10 10-29 16,-5-4-4-16,7 10-1 15,2 0-1-15,6 5 0 16,9-1-2-16,10-3 0 15,9-10-1-15,9-8 0 16,10-12-1-16,3-11 1 16,6-12 0-16,1-16-1 15,-1-8 1-15,-6-8-1 16,-6-3-1-16,-6-2 1 15,-8 1-2-15,-7 7 2 16,-4 10-2-16,-7 10 2 16,-6 16-2-16,5 20 2 15,-16 8 2-15,2 21-1 0,0 15-1 16,-3 2-3-16,8 14-1 15,-5-4-5-15,19 9-16 16,-8-15-14-16,18-2-1 16,-1-17 0-16,14-3 1 15</inkml:trace>
  <inkml:trace contextRef="#ctx0" brushRef="#br3" timeOffset="831663.5684">21563 8865 110 0,'-10'10'38'16,"10"6"0"-16,0-16-2 0,10 19-32 16,9-11-1-16,9-3 0 15,1-5-1-15,4-7 0 16,0-3-1-16,1-4 1 15,-6-5-2-15,-5-1 1 16,-9-3 0-16,-11 1 0 16,-7 2-1-16,-10 6 2 15,-7 7-2-15,-5 7 1 16,-5 10-1-16,-2 8 0 15,3 9 1-15,4 6-2 16,6 4 1-16,9 0-1 16,16-1-3-16,1-18-17 15,26 4-17-15,2-17-3 16,18-4 0-16,1-16-1 15</inkml:trace>
  <inkml:trace contextRef="#ctx0" brushRef="#br3" timeOffset="832359.6082">22168 8792 87 0,'23'-11'34'15,"-23"11"2"-15,20-3 0 0,-20 3-29 16,0 0 0-16,1 14-2 16,-7 1 0-16,-4 3-1 15,-3 6 0-15,3-1-2 16,-4 3 0-16,5-2 0 15,3-3-1-15,6-4 0 16,10-6 0-16,8-7 0 16,6-9 0-16,5-5 0 15,3-5-1-15,7-6 1 16,-6-2-1-16,4-3 1 15,-8 0-1-15,-6-1 0 16,-3 5 1-16,-7 3-1 16,-7 7 1-16,-6 12-1 15,0 0 0-15,-11-5 0 0,-2 13 0 16,4 9-1-16,-1 2-1 15,5 6-2-15,-2-5-4 16,19 12-15-16,-12-14-16 16,14 4 1-16,-1-12-1 15,15 1 0-15</inkml:trace>
  <inkml:trace contextRef="#ctx0" brushRef="#br3" timeOffset="832730.6294">22707 8757 102 0,'-12'-21'38'0,"12"21"1"16,-22-1-1-16,22 1-32 0,-21 16-2 16,11 0-1-16,-3 1 0 15,5 2 0-15,0 2-1 16,4 0-1-16,2-6 1 15,4 1 0-15,4-6-1 16,-6-10 0-16,21 7 0 16,-5-12-1-16,2-5 1 15,3-4-1-15,-1-8 0 16,2-2 1-16,0-1-2 15,-1-2 1-15,1 0-2 16,-6 7 2-16,0 4-1 16,-3 4 2-16,-13 12-1 15,13 7-1-15,-13 10 3 16,-4 3-3-16,0 9 0 15,-2-3-3-15,5 6 0 0,-4-13-15 16,21 9-17-16,-16-28-4 16,33 19 0-16,-15-22 1 15</inkml:trace>
  <inkml:trace contextRef="#ctx0" brushRef="#br3" timeOffset="833187.6556">23093 8689 95 0,'0'0'37'16,"0"0"2"-16,-14 10-1 15,-5 4-30-15,10 8-4 16,-5 3 2-16,3 9-3 16,-1-3 2-16,1 2-3 15,6-3 0-15,3-4-1 0,4-7 0 16,6-7 0-16,4-10 0 15,5-6 0-15,2-9-1 16,7-8 1-16,-2-2-1 16,2-3 0-16,-1-3 1 15,-3 3-1-15,-6 6 1 16,-2 5-1-16,-14 15 0 15,9-8 0-15,-9 8 0 16,-3 23 0-16,-3-4 0 16,2 4-1-16,0 5 1 15,3-3-1-15,4 0 1 16,3-7 0-16,3-5 1 15,5-9-1-15,5-7 0 16,2-7 0-16,2-9 1 0,0-6-1 16,0-6-1-16,-2-4 1 15,0-2-2-15,-6 0 0 16,-2 7-3-16,-7 1-1 15,7 18-16-15,-20-8-14 16,7 19-4-16,0 0-1 16,12 4 1-16</inkml:trace>
  <inkml:trace contextRef="#ctx0" brushRef="#br3" timeOffset="833970.7004">23666 8787 91 0,'-15'-5'37'0,"-8"-3"1"16,4 9 1-16,-10-3-30 16,7 11-1-16,-3 3-2 15,3 5 0-15,-1 4-2 16,4 4 0-16,3-4-2 15,11 3 0-15,7-3-1 16,10-5 0-16,7-4-1 16,5-9 0-16,5-6-1 15,6-5 1-15,-2-6 0 16,0-6 0-16,-3-3 0 15,-4-1 1-15,-6-3-1 16,-5 6 1-16,-6 1-1 0,-5 7 1 16,-4 13-1-16,-14-7 0 15,1 15 0-15,-2 6 0 16,0 6-1-16,0 3 0 15,2 3 1-15,9-1-1 16,7-5 1-16,4-1-1 16,9-8 1-16,5-6-1 15,4-4 1-15,1-7 0 16,0-3 0-16,-3-7-1 15,1-1 1-15,-3-2 0 16,-2 1 0-16,-3 2 0 16,-1-2 1-16,-6 3-1 15,0 6 0-15,-9 9 0 16,0 0 0-16,0 0 0 15,4 13 1-15,-12 5-1 0,-3 5 0 16,2 2 0-16,0-1 1 16,2 0-1-16,2-6 0 15,5-3 0-15,0-15 1 16,16 2-1-16,-2-14 1 15,6-9-1-15,3-5 1 16,6-7-1-16,-1-1 0 16,1-2 1-16,-4 4-2 15,0 5 1-15,-7 8-1 16,-5 7 2-16,-13 12-1 15,9 14 0-15,-15 6 2 16,-1 10-3-16,1 2 2 16,-1 5-1-16,4-4 1 0,7 0-2 15,6-12-1-15,10-11-1 16,16-7-4-16,-4-21-10 15,26 5-9-15,-18-29-10 16,15 4-4-16,-7-16-2 16,5 1 2-16</inkml:trace>
  <inkml:trace contextRef="#ctx0" brushRef="#br3" timeOffset="834150.7107">24595 8394 105 0,'-9'18'40'16,"-17"9"0"-16,5 19 0 15,-15 6-34-15,14 4-3 16,-1 2 0-16,2 3-2 15,-2 0 1-15,4 1-3 0,-1-2 1 16,1-9-5 0,10 9-12-16,-16-29-18 0,20 4-6 15,-8-20 1-15,13-5-2 16</inkml:trace>
  <inkml:trace contextRef="#ctx0" brushRef="#br3" timeOffset="834353.7223">24267 8742 117 0,'-27'5'42'16,"21"5"0"-16,6-10-1 15,0 0-38-15,27-2-2 0,7-4-1 16,6 5-6-1,-1-15-14-15,15 14-20 0,-12-7-2 16,3 9 0-16,-9-8 0 16</inkml:trace>
  <inkml:trace contextRef="#ctx0" brushRef="#br3" timeOffset="834683.7412">24550 8854 101 0,'0'0'40'0,"-3"17"0"15,3-17-1-15,28 0-33 16,-9-3-2-16,9-1-1 16,-3-6-1-16,6 1 0 0,-5-4 0 15,-1-3 0-15,-3 0-1 16,-8-5 0-16,-9 1-2 15,-5 4 2-15,-5 2 0 16,-4 6 0-16,-11 6-1 16,-3 7 0-16,-1 6 0 15,-4 6 0-15,4 8 1 16,0-2-2-16,8 5-1 15,4-3-2-15,14 4-5 16,-2-29-15-16,32 28-17 16,0-24 1-16,16 3-3 15,0-14 2-15</inkml:trace>
  <inkml:trace contextRef="#ctx0" brushRef="#br3" timeOffset="835044.7618">25109 8838 107 0,'-32'2'40'0,"-2"13"1"16,-17-3 0-16,18 0-35 15,-19 7-3-15,13 5-1 16,6-3 1-16,11-1-1 16,10-5 0-16,13-4-1 15,19-9 0-15,8-9-1 16,9-9 0-16,8-7 1 15,5-7-1-15,2-7 1 16,-5-3-1-16,1-5 0 16,-7-1 0-16,-7 3 1 15,-6 3-2-15,-14 10 2 0,-8 10-3 16,-6 20 2-16,-13-2 2 15,-6 24-2-15,-4 9 1 16,1 10-2-16,-3 3 2 16,9 5-2-16,5-3 0 15,7-8-5-15,14 2-7 16,-7-25-12-16,29 7-10 15,-16-21-8-15,20-2 1 16,-14-16-2-16</inkml:trace>
  <inkml:trace contextRef="#ctx0" brushRef="#br3" timeOffset="835367.7803">25174 8270 103 0,'0'0'40'0,"23"32"2"16,-3-15-2-16,19 16-34 15,-2 1-2-15,5 10-1 16,-5 4 0-16,-3 8-1 15,-14 4 1-15,-10 8-2 16,-15 2 2-16,-16 2-2 16,-12-1 0-16,-9-3 0 15,-10-4-1-15,-4-10-2 16,2-2-3-16,1-19-6 0,20 4-12 15,-8-34-13-15,24 0-8 16,3-21 0-16,18-3-1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21:50:12.31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2383 1334 77 0,'0'0'33'16,"12"22"-1"-16,-11 20-6 16,4 23-27-16,2 29 1 0,1 20-1 15,-1 34 2 1,1 23 2-16,-1 30 0 0,-1 27-1 15,-1 26 1-15,4 23 1 16,-3 19-1-16,9 20 1 16,2 5-1-16,6 18-1 15,12 15 1-15,3 16 0 16,12 55 0-16,4-33-2 15,7 9 1-15,4-1 0 16,-4-7-1-16,-2-11 1 16,-9-23-2-16,-4-21 1 15,-16-71-2-15,-8 9 1 16,-4-35-5-16,-21-40-30 15,8-36-2-15,-10-49 0 0,9-44-2 16</inkml:trace>
  <inkml:trace contextRef="#ctx0" brushRef="#br0" timeOffset="470.0269">1830 8558 80 0,'-2'26'36'16,"16"-12"-3"-16,21 0 1 16,25-7-36-16,22-2 1 15,30 0 1-15,18 0 0 16,24-5 0-16,24-2 0 15,27-6 0-15,26-4 1 16,33-8 0-16,26-6-1 16,26-10 1-16,33-1 0 15,24-1 0-15,23 1 0 16,54 7 0-16,-16 5 0 15,15 6 0-15,50 10 1 16,-36 4 0-16,-2 3-1 16,-5-1 1-16,0-7-1 0,-39-8 1 15,22-9-1-15,32-6 0 16,-105-11-2-16,21-1-4 15,-39-13-29-15,-31 8-2 16,-54-2 0-16,-58 9-1 16</inkml:trace>
  <inkml:trace contextRef="#ctx0" brushRef="#br0" timeOffset="1310.0749">2571 5123 48 0,'0'0'29'15,"-5"-11"1"-15,5 11-1 16,11-13-23-16,11 10-3 16,7-5-1-16,13 2-1 15,13-7 0-15,22 1 0 16,19-10 0-16,28-9 1 15,29-12-3-15,30-10 2 16,34-19-2-16,35-11 3 16,32-18-2-16,36-8 2 15,65-15-1-15,-1-9 2 16,33-9 1-16,61-3 0 0,-11-5 1 15,15-2-1-15,42-6 0 16,-24 0-1-16,-33-3-1 16,73 7-2-16,-72 3 0 15,-68 6-2-15,-3 18-6 16,-57 4-26-16,-78 25 1 15,-37 12-3-15,-71 29 2 16</inkml:trace>
  <inkml:trace contextRef="#ctx0" brushRef="#br0" timeOffset="2197.1257">864 5337 70 0,'25'-43'36'0,"8"2"-1"16,0-3 0-16,3 15-31 16,-3-2-2-16,1 11 0 15,-6 12 1-15,-7 14-2 16,-7 10 1-16,-5 17-1 15,-6 9 0-15,0 16 0 16,-4 6 0-16,2 10 0 0,-1 2 2 16,9-3-2-16,3-5 2 15,6-11-1-15,7-16 1 16,10-18-1-16,5-24 0 15,11-21-1-15,2-20-1 16,5-15 1-16,-3-15 0 16,-2-5 0-16,-4-8-1 15,-13 3 0-15,-9 4 2 16,-7 10-2-16,-8 12 0 15,-12 12-3-15,0 20-5 16,-13 4-27-16,13 20-4 16,-7 13 2-16,12 12-2 15</inkml:trace>
  <inkml:trace contextRef="#ctx0" brushRef="#br0" timeOffset="2400.1373">2043 5456 88 0,'-15'35'36'16,"-12"3"1"-16,8 14-2 16,-4-6-31-16,7 9-2 15,10-9 1-15,8-7-3 16,24-6-27-16,2-22-8 15,19-16-1-15,0-21-1 16</inkml:trace>
  <inkml:trace contextRef="#ctx0" brushRef="#br0" timeOffset="2541.1453">2172 5098 90 0,'-37'-15'38'0,"5"4"-14"15,8-6-22-15,16 2-30 16,11-15-10-16,22-5-4 15</inkml:trace>
  <inkml:trace contextRef="#ctx0" brushRef="#br0" timeOffset="3069.1755">11081 2386 95 0,'-38'10'38'0,"-10"-3"-11"16,-5-9-26-16,-4 0-38 0,-3-18-2 15,0 6-1-15</inkml:trace>
  <inkml:trace contextRef="#ctx0" brushRef="#br0" timeOffset="3223.1843">9573 2283 74 0,'-145'21'40'15,"-7"-7"-5"-15,2-6-11 16,-2 6-40-16,-1-7-22 16,5 13-1-16,-6-10 1 15</inkml:trace>
  <inkml:trace contextRef="#ctx0" brushRef="#br0" timeOffset="3361.1922">6255 2558 106 0,'-191'29'42'0,"-8"-13"-5"15,8 4-4-15,6 6-67 16,-3-16-6-16,15 5-1 16,0-14-2-16</inkml:trace>
  <inkml:trace contextRef="#ctx0" brushRef="#br0" timeOffset="3511.2008">3199 2715 108 0,'-137'34'41'16,"1"-7"-2"-16,8-15-22 15,8-4-57-15,16-15 0 16,30-1-3-16,7-19 2 16</inkml:trace>
  <inkml:trace contextRef="#ctx0" brushRef="#br0" timeOffset="4158.2378">428 2811 75 0,'16'-30'35'15,"11"-4"0"-15,15-4-1 16,1-10-25-16,10 1-9 16,3 2 0-16,-3 7 0 15,-10 9 1-15,-3 21 1 16,-15 14 1-16,-10 25-1 15,-11 14 0-15,-8 17 1 16,-9 11-1-16,-1 12 1 16,5 4-3-16,-1-2 1 15,10-11 0-15,10-12 0 16,13-16-1-16,16-21 2 15,15-21-1-15,8-24 1 16,7-18 0-16,8-16-1 16,-6-11 2-16,1-12-2 0,-14-6 1 15,-10-2-2-15,-17 0 1 16,-7 1-3-16,-14 5 1 15,-9 3-2-15,-2 16-4 16,-13-2-27-16,14 28-5 16,-4 2 0-16,4 30 0 15</inkml:trace>
  <inkml:trace contextRef="#ctx0" brushRef="#br0" timeOffset="4465.2554">2123 2823 90 0,'-32'-40'38'0,"0"10"0"15,-12-3 1-15,5 19-34 16,-11 10 0-16,6 18-1 16,-8 19-1-16,6 25 0 15,-1 21-1-15,3 14-2 16,10 9 0-16,3 1-1 16,11-2 0-16,10-7-4 15,13-2-8-15,-5-27-24 16,16-8-1-16,-3-28 0 15,5-8-1-15</inkml:trace>
  <inkml:trace contextRef="#ctx0" brushRef="#br0" timeOffset="4625.2645">1625 3292 115 0,'-6'-16'40'16,"19"15"2"-16,-4-13-3 16,21 6-37-16,15-6-5 15,5-16-30-15,28 8-7 16,2-11-1-16,16 10-2 15</inkml:trace>
  <inkml:trace contextRef="#ctx0" brushRef="#br0" timeOffset="5622.3216">10986 2379 59 0,'5'24'32'0,"-8"-2"-3"15,6 17 1-15,-8 4-26 16,6 16-2-16,4 9-1 16,1 14 2-16,-2 15-3 15,2 12 0-15,-1 13 0 16,-5 14-1-16,1 13 1 15,0 10 0-15,-3 14 0 16,-2 9 0-16,-4 2 2 16,7 7 0-16,-1 3 1 15,4 10-1-15,0-3 3 16,6 10-2-16,-3-1 2 15,11-1-1-15,-1-1 1 0,4 1-3 16,3-4 1-16,4-2 2 16,-2-2-3-16,-1-9 1 15,0-3-3-15,-5 2 1 16,-1-8-2-16,-3 1 2 15,-10-11-2-15,1-4-1 16,-5-11 1-16,4-12 0 16,7-13-5-16,-9-26-31 15,19-17 2-15,3-27-2 16,11-21-1-16</inkml:trace>
  <inkml:trace contextRef="#ctx0" brushRef="#br0" timeOffset="6147.3516">11409 8258 41 0,'28'-28'35'16,"-8"11"0"-16,-8 19 0 15,-24 11-19-15,1 32-3 16,-24 7-4-16,3 27 1 16,-16 9-4-16,8 18-1 15,-4 1 0-15,9 7-2 16,8-9 1-16,17-10-3 15,10-13 1-15,13-19-3 0,13-10-9 16,0-30-26-16,12-6-3 16,-10-22 0-16,-2-8-1 15</inkml:trace>
  <inkml:trace contextRef="#ctx0" brushRef="#br0" timeOffset="6328.3619">11006 8805 111 0,'0'0'42'0,"5"-25"-1"15,42 14-1-15,23-19-39 16,22-9 0-16,26 1-12 16,3-22-17-16,25 11-15 15,-6-5 1-15,6 11-1 0,-12 6-1 16</inkml:trace>
  <inkml:trace contextRef="#ctx0" brushRef="#br0" timeOffset="7957.4551">2756 5018 29 0,'0'0'28'16,"17"10"1"-16,-17-10-1 0,24 10-16 16,-4 0-6-16,3-3-3 15,7 3-1-15,7-5 0 16,10 2 1-16,6-3-1 15,13 2 1-15,5-6-1 16,11 0 1-16,7-4-1 16,13 3-1-16,7-5 1 15,12 3-2-15,2 0 1 16,9 2-1-16,6-1 0 15,7 4-1-15,8-1 1 16,4 3 0-16,2-2 0 16,6 0 0-16,7 0 0 15,5-5 0-15,4 0 1 0,5-3-1 16,6-1 1-16,4 0-1 15,-2 0 2-15,8 2-1 16,-4 0 0-16,2 5 0 16,-2-1 1-16,-4 4-1 15,-5 0 2-15,-1-1-2 16,-3-1 0-16,-3-2 0 15,-5-4 0-15,1-2 0 16,-6-3 0-16,3-4 0 16,-3 0 1-16,0 0 0 15,-2 1-2-15,-5 5 1 16,-6 1 1-16,-1 4-1 15,-8 4 0-15,-13 2 0 16,-10 3-1-16,-15-1 1 0,-15 3 1 16,-11 0-1-16,-17-2-1 15,-17 0 1-15,-11-4-1 16,-11 1 1-16,-3-5-1 15,-7 2 1-15,1-1-1 16,2 0 0-16,2 0 1 16,1 2-1-16,2 0 0 15,-3 0 0-15,0 4 0 16,-5-1 0-16,-4 0 0 15,-4 0 0-15,-12-4 0 16,15 2 1-16,-15-2 0 16,24-10-1-16,-2 3-1 15,2-5 3-15,11 2-3 16,1-2 3-16,4 3-4 15,-1 1 4-15,-5 4-4 0,-7 4 2 16,-5 5-1-16,-22-5-9 16,14 15-24-16,-14-15-3 15,-15 21 1-15,2-12-1 16</inkml:trace>
  <inkml:trace contextRef="#ctx0" brushRef="#br0" timeOffset="9677.5535">13413 2008 78 0,'-42'11'37'0,"-13"3"-1"15,4 11 1-15,-11-3-30 16,9 17-1-16,-2 3-2 16,11 12-1-16,14 4-1 15,14 6 1-15,17-1-1 16,19-7 0-16,23-11-2 15,14-15 1-15,23-29 0 16,14-27-1-16,13-28 1 16,3-29-1-16,7-20 1 15,-7-17 1-15,-9-13-1 16,-14 1 2-16,-18 0-2 15,-18 8 2-15,-16 7-2 0,-19 22 1 16,-16 95-1-16,-1-71 0 16,-17 26 0-16,-6 40-1 15,-10 21 0-15,1 37-1 16,-10 26 1-16,6 38-1 15,-1 3 1-15,13 13-2 16,12-6-1-16,14-8-3 16,19-4-8-16,9-32-24 15,23-10-1-15,0-29-1 16,21-11 0-16</inkml:trace>
  <inkml:trace contextRef="#ctx0" brushRef="#br0" timeOffset="9865.5643">14407 2002 99 0,'13'-7'39'0,"4"-10"1"16,23 3-2-16,7-10-37 15,18-1 0-15,9-3-1 16,2-4-3-16,5 11-32 15,-19 2-2-15,-12 17-2 16,-25 4 1-16</inkml:trace>
  <inkml:trace contextRef="#ctx0" brushRef="#br0" timeOffset="10008.5724">14381 2342 94 0,'-10'24'37'16,"10"-24"0"-16,49-11 0 15,11-16-38-15,7-12-35 16,28 3 0-16,3-10 0 15,14 10-3-15</inkml:trace>
  <inkml:trace contextRef="#ctx0" brushRef="#br0" timeOffset="10553.6036">15545 2015 83 0,'18'-41'38'16,"19"9"-2"-16,-1-8 0 16,8 4-32-16,7 2-2 15,0 6 1-15,-3 4-1 16,-2 4 0-16,-8 7-1 15,-10 5 1-15,-11 9-1 0,-17-1 1 16,4 28-1 0,-18-3 1-16,-10 12-1 0,0 10 0 15,-3 3 0-15,3 11-1 16,4 1 0-16,9 7 0 15,11-2 0-15,13-1 0 16,17-16 0-16,13-9 1 16,8-18 0-16,13-15 1 15,4-18-1-15,1-18 0 16,-7-12 1-16,-6-11 0 15,-7-10-1-15,-13-5 0 16,-8 4-2-16,-12-1-1 16,-1 5-2-16,-10 1-1 15,12 17-16-15,-16-5-16 0,16 22-2 16,-8 3-1-16,8 18 1 15</inkml:trace>
  <inkml:trace contextRef="#ctx0" brushRef="#br0" timeOffset="10752.615">16786 2115 91 0,'-11'30'38'0,"-16"-5"-1"15,7 14 2-15,-17 8-36 16,13 0 0-16,4-1-1 15,5 5-2-15,13-6-1 16,10-13-4-16,22 5-28 16,-2-34-5-16,22-4 1 0,-6-27-2 15</inkml:trace>
  <inkml:trace contextRef="#ctx0" brushRef="#br0" timeOffset="10888.6228">16959 1854 107 0,'-47'-33'40'16,"-6"-2"-1"-16,11 16-5 15,19-3-69-15,0-11-3 16,27 6-1-16,5-4-3 16</inkml:trace>
  <inkml:trace contextRef="#ctx0" brushRef="#br0" timeOffset="11354.6494">17923 1285 64 0,'0'0'36'16,"0"0"0"-16,5-68 0 15,-21 57-13-15,-11 23-20 16,-15 18 0-16,-2 30 2 15,-18 18-3-15,4 20 1 16,3 8 0-16,15 6-1 16,14-4-1-16,13 0-2 15,13-11-1-15,9-10-4 16,20-4-12-16,-5-32-21 15,15-6 2-15,-8-31-3 16,4-6 3-16</inkml:trace>
  <inkml:trace contextRef="#ctx0" brushRef="#br0" timeOffset="11504.658">17528 1785 74 0,'-40'-28'39'16,"22"17"-2"-16,8-2 1 15,25 17-12-15,21-6-28 16,16-11-16-16,32 10-21 15,3-4 1-15,19 5-2 16,1-2 2-16</inkml:trace>
  <inkml:trace contextRef="#ctx0" brushRef="#br0" timeOffset="11736.6713">18673 1622 70 0,'-6'-12'39'0,"6"12"-1"15,-14 7 1-15,5 23-19 16,-8 2-17-16,-3 11-2 16,-2 9 1-16,2 5-3 15,-4 7 1-15,6-3-2 16,7-4-9-16,-4-15-26 15,20-3 0-15,-3-19-1 16,17-8-1-16</inkml:trace>
  <inkml:trace contextRef="#ctx0" brushRef="#br0" timeOffset="11888.68">18531 1877 96 0,'-13'6'38'0,"0"-5"1"15,13-1-3-15,19 8-39 16,3-23-32-16,37 3-4 15,3-15 1-15,25-2-1 16</inkml:trace>
  <inkml:trace contextRef="#ctx0" brushRef="#br0" timeOffset="12073.6906">19586 1172 115 0,'0'0'39'0,"-10"-58"1"16,-26 66-11-16,-10 24-30 15,-2 20-2-15,-1 12-15 16,11 9-21-16,17-6 0 16,28-9-1-16,28-28 0 15</inkml:trace>
  <inkml:trace contextRef="#ctx0" brushRef="#br0" timeOffset="12256.701">19978 1258 108 0,'-53'39'40'15,"-18"26"0"-15,-15 17-1 16,-8 20-39-16,8-4-2 16,13-5-4-16,26-5-31 15,5-14-4-15,32-5 1 16,12-19-2-16</inkml:trace>
  <inkml:trace contextRef="#ctx0" brushRef="#br0" timeOffset="12614.7215">19850 1761 107 0,'-18'8'40'0,"18"-8"0"16,0 0-4-16,19-2-35 15,9-3 0-15,8 2 1 16,6-6-1-16,5 6 0 16,0-3-1-16,-5 4 2 15,-7 2-1-15,-11 3 0 16,-24-3 1-16,2 23-1 15,-23-3 0-15,-14 3 0 16,-10 5 0-16,-8 6 0 16,-3 4-1-16,4-1-1 15,9 0 0-15,15 1 0 16,17-8 0-16,20-7-3 15,26-4-2-15,13-27-13 0,37 10-20 16,5-23 0-16,25 1-1 16,-5-17 1-16</inkml:trace>
  <inkml:trace contextRef="#ctx0" brushRef="#br0" timeOffset="12960.7413">20822 1666 111 0,'-49'19'40'0,"-18"-1"3"16,8 19-3-16,-2-5-36 15,12 2-1-15,9 2 0 16,13-3-1-16,16-5 1 16,21-8-1-16,18-7-1 0,14-12 0 15,9-5-1-15,6-11 2 16,2-7-2-16,-3-9 0 15,-5-3 0-15,-8-4 0 16,-10 2 0-16,-8 4 0 16,-10 3 0-16,-10 12 0 15,-5 17-2-15,-16 2 2 16,-5 19 2-16,-1 11-4 15,-1 6 2-15,2 11-1 16,9 2-2-16,7-9-3 16,18-6-2-16,3-24-20 15,33-3-13-15,2-22 2 16,21-8-2-16,-1-27 0 15</inkml:trace>
  <inkml:trace contextRef="#ctx0" brushRef="#br0" timeOffset="13140.7516">21536 1310 115 0,'1'-35'40'0,"-27"26"2"16,-6 29-2-16,-24 28-36 16,3 35-2-16,-14 27 0 15,7 6-2-15,21-19-2 16,14-13-4-16,23-2-29 15,-5-25-6-15,25-8 3 16,-2-25-5-16</inkml:trace>
  <inkml:trace contextRef="#ctx0" brushRef="#br0" timeOffset="13291.7602">21334 1747 120 0,'-16'-8'39'0,"16"8"2"15,18-2-12-15,7-4-32 16,23-2-31-16,2-13-5 15,20-3 1-15,3-8-3 16</inkml:trace>
  <inkml:trace contextRef="#ctx0" brushRef="#br0" timeOffset="13650.7808">22314 948 101 0,'-49'-61'40'16,"49"61"2"-16,0 0-2 16,-62-33-38-16,62 33-1 15,0 0 1-15,0 0 0 16,0 0 0-16,0 0-1 15,0 0 0-15,0 0 1 16,49 3 0-16,-49-3-1 16,0 0 1-16,0 0 1 15,0 0-1-15,42 52 1 16,-42-52 0-16,0 0 0 0,-32 50-3 15,-1-3 0-15,-1 0 0 16,-2-3 0-16,36-44-12 16,0 0-27-16,8 64-2 15,59-38-2-15,27-10-2 16</inkml:trace>
  <inkml:trace contextRef="#ctx0" brushRef="#br0" timeOffset="13801.7894">23015 1332 132 0,'-35'-19'41'0,"35"19"-5"16,0 0-33-16,-47-40-42 15,47 40-5-15,-48-29 0 16</inkml:trace>
  <inkml:trace contextRef="#ctx0" brushRef="#br1" timeOffset="16814.9617">4941 5765 43 0,'40'-30'31'16,"-3"7"-1"-16,-8 13 2 15,-15 8-22-15,-5 24-1 16,-21 11-1-16,-6 38 0 15,-38 12-1-15,-14 32-3 16,-24 20 1-16,-20 25-1 16,-24 26-3-16,-14 17 1 15,-16 9-2-15,2-4 1 16,20-15-2-16,28-32-3 15,47-37-30-15,46-50-1 16,63-58 0-16,59-61-3 16</inkml:trace>
  <inkml:trace contextRef="#ctx0" brushRef="#br1" timeOffset="17048.9751">8024 5530 88 0,'-41'105'41'15,"-33"33"-2"-15,-47 15 0 16,-31 26-35-16,-21 26-3 16,-4 8 1-16,3 2-3 15,16-10 2-15,26-18-4 16,31-31 0-16,47-38-7 15,43-59-27-15,75-50 1 16,47-59-1-16,68-48-2 16</inkml:trace>
  <inkml:trace contextRef="#ctx0" brushRef="#br1" timeOffset="17232.9857">10246 5748 92 0,'-66'170'42'16,"-56"32"-2"-16,-31 33-1 15,-25 7-35-15,-11 5 0 16,16-18-9-16,17-37-29 16,56-46-5-16,46-57 0 15,68-64-2-15</inkml:trace>
  <inkml:trace contextRef="#ctx0" brushRef="#br1" timeOffset="18586.063">15453 1154 75 0,'-49'-2'33'0,"49"2"2"15,-81-7-2-15,81 7-29 16,-54-9-1-16,54 9 0 15,0 0 0-15,0 0-1 16,0 0 0-16,0 0 0 16,99-27 0-16,-27 23 0 15,21-1-1-15,19-1 0 16,21-2 0-16,17-1-1 0,17-4-2 15,13 1 2-15,14-4 0 16,2-2 0-16,2 4-2 16,-6-3 1-16,-4 0-1 15,-12-2 2-15,-12 4 2 16,-17 2-2-16,-15-2-1 15,-15-2 1-15,-17 2 2 16,-20 4-2-16,-14 2 0 16,-66 9 0-16,75-14 1 15,-75 14-1-15,0 0 2 16,0 0-2-16,0 0 0 15,0 0-1-15,0 0 3 16,0 0-3-16,0 0 0 16,-50 16 1-16,50-16 0 0,-10 47 0 15,-3 25 2-15,-8 15-2 16,0 24 0-16,-13 16 1 15,-7 25 2-15,-10 7-3 16,-4 7-1-16,6-38 2 16,11-2-2-16,9-12 2 15,6-12-1-15,13-17 0 16,12-11-1-16,9-15 1 15,8-11 2-15,-2-6-2 16,-3-16 2-16,-3-4-2 16,1-7 2-16,-12-15-3 15,8 10 0-15,-8-10 0 16,0 0-1-16,0 0 1 15,-2-11-2-15,2 11 2 16,-2-13-1-16,2 13 2 0,-9-10 0 16,9 10 0-16,-18-5 0 15,2 6 0-15,-9 0 0 16,-14 5 0-16,-13 2 2 15,-20 1 0-15,-17 1 1 16,-18 1-1-16,-12 1 1 16,-18-4 0-16,-10 0 0 15,-8-1 0-15,-5 1-2 16,1-1 0-16,1 6 0 15,-1 3-1-15,1 6 0 16,11 2-1-16,11 2 1 16,10 3 0-16,18 0-1 15,14-5 1-15,21-5-1 16,21-7 1-16,15-4-1 0,13-5 1 15,24-3-1-15,0 0 0 16,-3-18 0-16,13 9-1 16,2-2-1-16,2 4-2 15,-3-11-7-15,7 14-24 16,-11-5 0-16,-7 9 0 15,0 0-2-15</inkml:trace>
  <inkml:trace contextRef="#ctx0" brushRef="#br1" timeOffset="18873.0795">15232 1364 66 0,'-2'-48'35'15,"5"-1"-1"-15,-3 49-1 16,3-82-25-16,-3 82-1 16,4-33-1-16,11 40 0 15,3 45-2-15,1 37-1 16,0 44 0-16,-2 43-2 15,-14 24 0-15,1 18 0 16,-9-17 0-16,0-20-2 16,10-18-32-16,-5-38-3 15,15-27 0-15,6-41-2 16</inkml:trace>
  <inkml:trace contextRef="#ctx0" brushRef="#br2" timeOffset="22343.2779">5823 4420 45 0,'0'0'32'0,"-21"18"1"15,-3-8-2-15,4 15-19 16,-22 0-6-16,-2 19-1 16,-14 9-3-16,-3 8-1 15,5 9-2-15,1-9-16 16,21 1-14-16,18-18-2 15,31-26 0-15,22-26-1 16</inkml:trace>
  <inkml:trace contextRef="#ctx0" brushRef="#br2" timeOffset="22539.2892">6984 4034 79 0,'56'1'36'16,"-21"29"-1"-16,-43 11-4 15,-24 26-30-15,-26 16 0 16,-18 15-1-16,-9 1-1 15,-6-1 0-15,4-5-1 16,13-18 1-16,28-19-2 16,22-30-28-16,46-26-2 15,37-39-2-15,43-24 2 16</inkml:trace>
  <inkml:trace contextRef="#ctx0" brushRef="#br2" timeOffset="22749.3012">8688 3510 77 0,'29'-3'35'0,"-22"22"-2"16,-27 15 1-16,-10 20-31 16,-20 17-2-16,-8 11 1 15,-11 16-2-15,-2 8-1 16,-1 2 1-16,6-6-1 15,19-11-5-15,13-31-28 16,43-27 1-16,29-37-2 16,40-30 1-16</inkml:trace>
  <inkml:trace contextRef="#ctx0" brushRef="#br2" timeOffset="22927.3114">10259 3345 92 0,'-24'87'37'16,"-28"37"0"-16,-38 11-1 15,-12 22-34-15,-6 6-6 16,-3-13-31-16,22-4-1 16,13-30-3-16,39-31 0 15</inkml:trace>
  <inkml:trace contextRef="#ctx0" brushRef="#br2" timeOffset="24332.3917">18413 2687 33 0,'-20'-6'24'0,"8"4"5"16,0-3-5-16,12 5-13 15,-13-4-10-15,13 4 0 16,0 0 1-16,-13 5-2 15,13-5 2-15,-1 11-1 16,1-11 3-16,10 14-1 16,3-6 3-16,8-6 0 15,15 4-1-15,7-10 1 16,22 7-1-16,14-13-1 0,22 3-1 15,14-5-1-15,22 0-2 16,14-4 0-16,12 3 0 16,11-1 0-16,8 3 0 15,9 1 0-15,9 3 2 16,2-4 0-16,8 3 0 15,3-1 2-15,4-3-1 16,2 0 0-16,6-2 0 16,-9-3 0-16,0 3 0 15,-7-2-1-15,-7 4-1 16,-12 5 1-16,-13 3-2 15,-19 2 1-15,-22 6 0 16,-19 4-2-16,-15 1 1 0,-24 6-2 16,-20-3-1-1,-15 7-6-15,-28-15-15 0,3 13-7 16,-18-17-1-16,5 21 8 15,-20-22 10-15,15 1 4 16,-22 8 4-16,22-8 6 16,-11 3 14-16,11-3 9 15,-12-1 2-15,12 1-10 16,0 0-6-16,-14-16-2 15,14 16-1-15,-4-17 0 16,4 17 1-16,-7-32 1 16,11 13 0-16,-12-18 0 15,10 1-3-15,-9-10 0 16,7-2-2-16,-2-13 0 15,4-4 0-15,-3-5-1 0,3-9-1 16,3-4-2-16,1-4 2 16,-3-7-1-16,4-8 1 15,-5 48-1-15,0-5 0 16,-4-3 0-16,2-7-1 15,-2 1 2-15,-1-4-1 16,-3-1 1-16,0-7-1 16,1 8 0-16,1-7 0 15,-4 5 2-15,1-3-2 16,0 6 0-16,1-4-3 15,-3 8-1-15,1-1-2 16,1 9-4-16,-5 4-14 16,12 55-11-16,-16-83 0 15,16 83-2-15,-14-18 3 0</inkml:trace>
  <inkml:trace contextRef="#ctx0" brushRef="#br2" timeOffset="24723.4141">23053 423 44 0,'0'0'27'16,"0"0"0"-16,0 0-1 0,0 0-24 16,-51-18 1-16,51 18-2 15,-66 6 1-15,66-6 0 16,-97 23 1-16,33-10-1 15,-10 8 1-15,-11 5 4 16,-18 1-2-16,-8 11 1 16,-20 1 2-16,-11 12 0 15,-85 45-1-15,-128 34 1 16,-17 11-2-16,-12 13-3 15,-1 7 0-15,19 2-1 16,22-5-2-16,43-12-4 16,58-17-32-16,14-16-3 15,31-8 2-15,26-27-4 16</inkml:trace>
  <inkml:trace contextRef="#ctx0" brushRef="#br3" timeOffset="32595.8644">2716 2566 62 0,'0'0'32'16,"0"0"-4"-16,13-9 2 15,-13 9-29-15,17-11 0 16,-6 5-2-16,3 3 1 15,2 1-1-15,0-2 1 16,4 4 0-16,2 0 1 16,3 0 0-16,3-2 0 15,6 0 0-15,2-4 0 16,4 1 0-16,8-1-1 15,4 3 1-15,4-3-1 0,2 4 1 16,5 2-1-16,3 1 0 16,0 1 1-16,5 2-1 15,0-2 0-15,7-3 1 16,5-5-1-16,8 0 0 15,0-5 0-15,12-5 1 16,-2-5-1-16,7 3 1 16,0-3 0-16,2 0 0 15,-6 6 0-15,1 0 0 16,2 6 1-16,-4 0-1 15,0 4 0-15,-1-1 0 16,4-1 0-16,0 0 0 16,-2-3 0-16,9-3 0 15,-4-2 0-15,4-1 0 16,9-3 0-16,-3 0 0 0,0 1 0 15,-2 0 0-15,0 3-1 16,-3 4 1-16,3-1 0 16,-1 3-1-16,-6 1 0 15,0 2 0-15,-1 0 0 16,0 0 0-16,-2 0 0 15,2-5 0-15,2 3 0 16,-3-5 0-16,-1-1 0 16,1 1 0-16,-8 0 0 15,3 2 0-15,-3-1 0 16,-4 2 0-16,-1 3 0 15,-4 3 0-15,-5 0 0 0,0 2 1 16,-6-1-2-16,0 1 1 16,-2 1 0-16,-4-2 0 15,1 1 0-15,0 0 1 16,3-5-1-16,4 1 1 15,-3-2 0-15,3 0 0 16,0-1 0-16,3 2 0 16,0-2 0-16,-1 2 1 15,2 3-2-15,-2 1 1 16,0 1-1-16,-3 3 0 15,0-2 0-15,-3 2 1 16,-2 0-1-16,-2-1 0 16,-1 0 1-16,0 3-1 15,1 0 0-15,0-2 1 16,-2 3-1-16,0 0 0 0,-2 3 1 15,1 2-1-15,-6 3 1 16,-2-4-2-16,-2 2 1 16,-5-4 0-16,-2 2 0 15,2-2 0-15,-5-2 0 16,-6-4-1-16,-3 0 1 15,-9-1 1-15,-6 1-1 16,-11-2-4-16,9 4-29 16,-25-2-2-16,0 0-2 15,-16-3 0-15</inkml:trace>
  <inkml:trace contextRef="#ctx0" brushRef="#br3" timeOffset="33412.9111">11258 1910 51 0,'0'0'29'0,"8"-19"1"15,-8 19-1-15,-1-11-25 16,1 11 0-16,2 11-1 15,2 8-1-15,-5 3 1 16,3 10-2-16,-2 9 1 16,5 8-1-16,-3 12 0 15,-1 8-1-15,4 4 1 16,-2 5 0-16,1 10-1 15,0 3 1-15,1 3-1 16,0 1 1-16,-1 4-1 16,2-1 1-16,3 4-1 15,-2-2-1-15,1 0 1 16,-1 4 0-16,-3 0 0 0,1 1-1 15,3 1 1-15,-5 1 0 16,3 5 0-16,2 0-1 16,-2 5 1-16,4-1 0 15,2 5-1-15,3-4 1 16,0 2 2-16,0 2-3 15,-1-1 3-15,0 5-2 16,0-5 1-16,0 1-1 16,-3 2 2-16,-3 3-1 15,2 1 1-15,-3 2 0 16,1-3 0-16,-1-3-1 15,-2 0 1-15,0 1 2 0,4-4-2 16,-4-4 0 0,2-2-2-16,0-3 2 0,0-1-2 15,-1 3-1-15,0-2 0 16,0 8 0-16,-1 1 0 15,-2 1 0-15,-3-5 0 16,2-10 0-16,0-8 0 16,-1-14 1-16,2-16-1 15,0-22 0-15,5-11-20 16,0-25-12-16,-8-10 0 15,15-12-2-15,-8-6 2 16</inkml:trace>
  <inkml:trace contextRef="#ctx0" brushRef="#br3" timeOffset="34127.952">11533 7941 33 0,'0'0'27'15,"-21"3"-1"-15,8 4 0 16,-12 4-24-16,-7-4-1 15,-5 5 1-15,-12-4 2 16,-7 7 1-16,-12-8 1 16,-8 7 1-16,-15-8 0 15,-7 10 0-15,-15-8-1 16,-4 8-1-16,-14 1-2 15,-8 7 1-15,-16 3-3 16,-9 5 1-16,-3 2-1 16,-8 1 0-16,-6 0 0 15,-2 2 0-15,-6-7 0 16,-2 1 1-16,1-9 0 15,-2 0-1-15,-3-5 0 0,-1-1 1 16,2-2-2-16,-6 2 1 16,-5 2-1-16,-2-1 0 15,1 1 1-15,-3 0-1 16,0 0 1-16,0 0-1 15,3-5 2-15,3-1-2 16,0-4 2-16,9-1-1 16,4-3 0-16,5-1 1 15,4-3-1-15,6 1 0 16,3-1-1-16,7 2 1 15,12 0 0-15,-2 3 0 16,5 0-1-16,4 5 0 16,14-3 1-16,7 1-1 15,8 0 0-15,12-2 1 16,9-2-2-16,6-2-3 0,21 7-23 15,-3-15-7-15,11 9-1 16,5-9-2-16</inkml:trace>
  <inkml:trace contextRef="#ctx0" brushRef="#br3" timeOffset="34648.9818">3108 8792 57 0,'-5'17'32'0,"5"-17"0"15,0 0-1-15,-22-1-20 16,22 1-6-16,-12-20 0 16,10 1-2-16,-5-7-3 0,4-5 2 15,-1-10-2-15,2-6 1 16,-3-10 0-16,4-10 0 15,-1-9 0-15,-2 0 1 16,0-12 0-16,-2-7-1 16,-1-7 1-16,0-4-1 15,-1-11 0-15,2-6 0 16,0-6 0-16,-1-9 0 15,3-9 1-15,3-4-2 16,-2-7 1-16,0-2-1 16,-1-3 1-16,2 0-1 15,-4-2 1-15,-1-2-1 16,1 2-1-16,-2 0 0 0,3-2 0 15,2 0 0-15,2-2-1 16,5 0 2-16,1-3-2 16,5 2 0-16,2-3 2 15,-1 1 1-15,-4 5-1 16,-3-1 1-16,-4 7 0 15,-3 1 0-15,-9 9-1 16,2 9 2-16,-5 8-2 16,-1 13-2-16,7 24-20 15,-3-2-13-15,12 15-2 16,4 8 1-16,13 12-2 15</inkml:trace>
  <inkml:trace contextRef="#ctx0" brushRef="#br3" timeOffset="35619.0373">13405 4813 81 0,'-30'-30'37'0,"0"6"-1"16,-15-6 1-16,6 6-31 15,-19 9-2-15,4 13-1 16,-11 11 1-16,3 20-1 15,3 14 2-15,7 17-3 16,6 12 2-16,9 2-3 16,16 4 1-16,19-6-1 15,20-14 0-15,16-17 0 16,17-25 0-16,15-22 0 0,9-30-2 15,11-24 3-15,3-23-2 16,3-17 2-16,-7-14-2 16,-5-9 1-16,-9 0-1 15,-14 5 2-15,-15 7-1 16,-10 23-1-16,-16 20 1 15,-10 24 0-15,-15 28-1 16,-8 32 0-16,-11 34 0 16,-2 29-1-16,-2 29 1 15,-5 13-2-15,4 10 2 16,8 4-3-16,15-6-1 16,7-23-14-16,33-8-20 15,3-34-3-15,24-19 2 16,-1-32-3-16</inkml:trace>
  <inkml:trace contextRef="#ctx0" brushRef="#br3" timeOffset="35792.0472">13904 4821 78 0,'-20'8'40'16,"3"-5"-3"-16,17-3 1 16,14 10-21-16,14-19-18 15,17 5-9-15,1-12-26 16,20 6 1-16,-11-6-2 15,-2 13 0-15</inkml:trace>
  <inkml:trace contextRef="#ctx0" brushRef="#br3" timeOffset="35951.0563">13847 5153 108 0,'-50'28'39'16,"26"2"1"-16,14-28-3 16,31-7-35-16,25-6-20 15,14-27-18-15,29 2-2 16,7-17 1-16,24 0-4 15</inkml:trace>
  <inkml:trace contextRef="#ctx0" brushRef="#br3" timeOffset="36552.0906">14817 4517 89 0,'3'-28'37'0,"8"10"-1"15,3-12 1-15,12 7-33 0,0-7-2 16,11-1 0-16,-1 2 1 15,0 7-1-15,-4 3 0 16,-2 9-1-16,-9 13 1 16,-6 9-1-16,-10 17 0 15,-6 11 0-15,-5 17-1 16,-2 13 1-16,-3 11-1 15,1 4 0-15,2 6 1 16,8-7-1-16,4-4 1 16,15-10-1-16,6-16 1 15,12-18 0-15,11-17 1 16,4-20-1-16,9-20-1 15,-3-14 2-15,3-16-2 16,-8-10 2-16,-7-12-2 0,-11-6 2 16,-8-4-2-16,-11 1 1 15,-11 3 0-15,-3 1-1 16,-6 15 1-16,-1 10-1 15,0 15-1-15,-2 11-2 16,7 27-4-16,0 0-22 16,2 27-10-16,6 5-1 15,13 15-1-15,2-5 0 16</inkml:trace>
  <inkml:trace contextRef="#ctx0" brushRef="#br3" timeOffset="37304.1337">16911 3924 95 0,'0'0'37'0,"-29"20"-1"16,3 20 1-16,-22 13-32 15,-1 26-2-15,-8 13 0 16,1 21-1-16,-3 6 0 16,7 9-1-16,8-5 1 15,18-4-1-15,15-14 0 0,18-12-4 16,19-14-4-16,7-34-29 15,23-12-2-15,-6-23 0 16,9-11-2-16</inkml:trace>
  <inkml:trace contextRef="#ctx0" brushRef="#br3" timeOffset="37471.1432">16428 4609 113 0,'-37'0'40'0,"24"20"1"16,13-20-2-16,25 11-37 15,25-11-3-15,18-14-7 16,28 9-27-16,1-17-4 0,17 8 0 16,-1-11-3-16</inkml:trace>
  <inkml:trace contextRef="#ctx0" brushRef="#br3" timeOffset="40796.3334">16058 4858 47 0,'-10'-26'31'0,"1"5"2"16,-5-3 0-16,8 12-19 15,-12-9 2-15,18 21-9 16,-23-16-1-16,23 16-1 16,-21 11-1-16,8 2-1 15,-6 11 0-15,3 10-1 16,-10 12 1-16,-8 17-1 15,-3 15 0-15,-9 11-1 0,-2 6 1 16,-2 9-1-16,4-2 1 16,4-5 0-16,10-11-2 15,10-16 0-15,11-10-5 16,4-24-29-16,20-10-3 15,-2-25 1-15,8-6-2 16</inkml:trace>
  <inkml:trace contextRef="#ctx0" brushRef="#br3" timeOffset="40975.3436">15419 5432 99 0,'-14'-11'39'16,"14"11"1"-16,28-8-2 15,16 7-33-15,14-10-1 0,19 1-1 16,13-2-1-16,7-1-2 15,9 7-9-15,-14-9-28 16,6 16-2-16,-25-6-1 16,-3 16-2-16</inkml:trace>
  <inkml:trace contextRef="#ctx0" brushRef="#br3" timeOffset="41359.3656">16246 5083 97 0,'-18'14'42'0,"-7"-12"1"15,13 10-3-15,-7-2-24 0,9-6-15 16,10-4-5-1,-13-3-16-15,23 11-17 0,-10-8-4 16,13-8-1-16,-1-1 0 16</inkml:trace>
  <inkml:trace contextRef="#ctx0" brushRef="#br3" timeOffset="42313.4202">17422 4674 60 0,'-16'-7'32'15,"0"6"0"-15,-6-11-8 16,22 12-16-16,-29 0 1 16,29 0 1-16,-29 8-1 15,29-8-1-15,-22 13-1 16,22-13-2-16,-11 9 0 15,11-9-1-15,19 14-1 16,12-5 0-16,19 2-1 0,17-2 0 16,21 0 0-16,22-3 0 15,20-5-1-15,8-2 0 16,2-6-1-16,-1-4 1 15,-10 1 0-15,-15 0-1 16,-15 0 1-16,-21 4-1 16,-21 2 1-16,-14 2-1 15,-16 1 1-15,-13 3-1 16,-14-2 0-16,0 0-1 15,-13 7-1-15,-1-8-3 16,4 11-11-16,-12-18-21 16,22 8-4-16,-18-13 1 15,18 13-3-15</inkml:trace>
  <inkml:trace contextRef="#ctx0" brushRef="#br3" timeOffset="42830.4497">19818 3839 80 0,'16'-17'38'16,"-11"-4"-1"-16,-5 21 1 15,0 0-34-15,-20 10 0 0,-2 17 0 16,-1 12-1-16,-7 10-1 16,-3 11-1-16,3 5-2 15,9-4-2-15,20 7-14 16,9-27-20-16,29-9-1 15,15-30 0-15,25-11 1 16</inkml:trace>
  <inkml:trace contextRef="#ctx0" brushRef="#br3" timeOffset="43014.4603">20352 3933 99 0,'-81'74'37'15,"1"25"0"-15,-12-1 0 0,4 12-36 16,12 2 0-16,7-8-4 15,17-1-6-15,7-18-29 16,27-8 2-16,8-21-1 16,24-13-2-16</inkml:trace>
  <inkml:trace contextRef="#ctx0" brushRef="#br3" timeOffset="43334.4786">20339 4474 87 0,'0'0'39'15,"-20"-7"0"-15,20 7 0 16,0 0-27-16,14-2-10 0,12-7-1 16,7 2 0-16,5-1 0 15,2 3 0-15,-7 3 0 16,-2 5 0-16,-12 10 0 15,-11 3-1-15,-12 7 1 16,-14 9-1-16,-8 3 0 16,-10 4 1-16,-5 5-1 15,-2 0 0-15,2-3-1 16,7 1 1-16,11-9 0 15,15-6 0-15,16-10-2 16,17-11-1-16,22-3-6 16,0-16-29-16,30-1-1 15,-2-19 1-15,20 7-2 16</inkml:trace>
  <inkml:trace contextRef="#ctx0" brushRef="#br3" timeOffset="43702.4996">21233 4447 79 0,'-14'-15'39'0,"-8"17"-2"16,-21-1 2-16,4 15-29 15,-19 0-2-15,3 15-2 16,-2 4-1-16,5 8-1 16,7 1-2-16,12-1 1 15,17-2-2-15,14-3 0 16,19-12 0-16,14-10 0 15,17-13-1-15,8-13 1 16,7-10 0-16,2-13-1 16,-4-6 1-16,-6-6 0 15,-11-3 0-15,-11-1-1 0,-8 1 1 16,-11 6-1-16,-10 10 0 15,-4 11 0-15,0 21 0 16,-19 2 0-16,3 21 0 16,-1 16-1-16,1 9 0 15,3 9 0-15,7 2-2 16,9-10-2-16,20 0-6 15,1-32-8-15,35 2-16 16,-1-35-3-16,28-9-1 16,-2-29 0-16</inkml:trace>
  <inkml:trace contextRef="#ctx0" brushRef="#br3" timeOffset="43882.5099">22213 3801 112 0,'-63'52'38'0,"-8"40"1"16,-16 7-2-16,1 20-34 15,9 8-1-15,15-2-1 16,14-5-2-16,11-19-5 16,37-7-30-16,2-29-4 15,21-14 1-15,-4-27-1 16</inkml:trace>
  <inkml:trace contextRef="#ctx0" brushRef="#br3" timeOffset="44049.5195">21709 4479 121 0,'-8'-17'40'0,"23"11"1"0,13-22-11 16,20 8-36-16,28 7-17 16,1-20-15-16,16 5 1 15,1-15-3-15,13 3 0 16</inkml:trace>
  <inkml:trace contextRef="#ctx0" brushRef="#br3" timeOffset="44392.5391">22638 3711 114 0,'-47'10'39'0,"-3"-10"2"16,17 11-3-16,1-9-35 0,32-2-2 15,0 0 1-15,34 5 0 16,6-5-1-16,13 3 1 15,3 0-1-15,0 2 0 16,-5 3 0-16,-7 0 0 16,-14 5 0-16,-18 4 0 15,-21 4-1-15,-17 5 1 16,-16 6-1-16,-9 3 1 15,-4 7-1-15,-3 2 0 16,5-2 0-16,13 2 0 16,17-8 0-16,26-5 0 15,26-6-3-15,21-18-7 16,30 7-7-16,-6-27-8 15,28 9-14-15,-13-19-1 0,12 9-1 16,-21-15 0-16</inkml:trace>
  <inkml:trace contextRef="#ctx0" brushRef="#br4" timeOffset="49118.8094">3711 2819 35 0,'5'-19'31'0,"-5"19"2"16,-5 17-2-16,5 27-13 15,-16 7-4-15,8 29-6 16,-6 15-5-16,5 23-1 15,-3 13 0-15,2 12-1 16,5 1-1-16,-1-1-2 16,9-6-2-16,-7-25-10 15,23-15-14-15,-5-37-4 16,17-30-3-16,2-41 2 0</inkml:trace>
  <inkml:trace contextRef="#ctx0" brushRef="#br4" timeOffset="49338.822">4411 2678 75 0,'-12'37'36'16,"-6"35"-2"-16,-17 25 2 15,6 33-30-15,-8 12-3 16,3 17-1-16,2-1 0 15,9 0-1-15,8-16-2 16,8-27-2-16,21-19-11 16,9-49-22-16,17-36 1 0,8-47-1 15,18-31 0-15</inkml:trace>
  <inkml:trace contextRef="#ctx0" brushRef="#br4" timeOffset="49526.8328">4961 2981 85 0,'-15'71'34'15,"-17"18"1"-15,0 24-2 16,-7 7-29-16,7 7-2 16,1-7 0-16,11-13-1 15,9-17-1-15,15-30-5 16,21-25-30-16,6-41 0 15,23-28-1-15,1-30 0 0</inkml:trace>
  <inkml:trace contextRef="#ctx0" brushRef="#br4" timeOffset="49721.8439">5560 3108 71 0,'8'16'36'0,"-22"5"-1"16,3 19 1-16,-9-1-18 15,4 15-16-15,-3 8 1 16,5 6-2-16,0 4 1 15,5 3-2-15,7-8-1 16,6-20-6-16,18-11-29 16,0-31 0-16,17-17 0 15,2-33 0-15</inkml:trace>
  <inkml:trace contextRef="#ctx0" brushRef="#br4" timeOffset="49910.8547">6157 3052 82 0,'-15'43'35'0,"1"19"-1"16,-12 2-1-16,9 14-26 16,-8-6-3-16,13-8-3 15,6-14-3-15,11-33-26 16,24-17-6-16,10-34 0 15,26-22-2-15</inkml:trace>
  <inkml:trace contextRef="#ctx0" brushRef="#br4" timeOffset="50082.8646">6811 3028 101 0,'-37'62'37'15,"14"3"0"-15,-1-18-3 16,13-14-43-16,16 0-27 15,5-19 0-15,14-6 0 16,4-20-3-16</inkml:trace>
  <inkml:trace contextRef="#ctx0" brushRef="#br4" timeOffset="50311.8777">7627 2803 83 0,'2'22'40'0,"0"17"-2"15,-18-3 1-15,1 14-20 16,-12 4-17-16,2 1-1 16,2-2-2-16,1-7-1 15,16-1-15-15,1-27-19 16,27-11-1-16,7-34-1 15,33-12-1-15</inkml:trace>
  <inkml:trace contextRef="#ctx0" brushRef="#br4" timeOffset="50450.8856">8477 2509 90 0,'16'21'39'0,"-26"11"-2"16,-13 24 1-16,-25 7-34 16,1 5-3-16,-1 13-19 15,-4-20-19-15,10 2 1 16,2-23-3-16,8-6 1 15</inkml:trace>
  <inkml:trace contextRef="#ctx0" brushRef="#br4" timeOffset="50945.9139">5107 3064 87 0,'-2'-13'38'15,"12"-8"-1"-15,5-36 2 16,25-25-32-16,19-33-4 15,22-24-2-15,18-20 2 16,20-17-2-16,14-9 1 16,12 4 0-16,-4 7-1 15,-8 17 1-15,-19 25-1 16,-67 77 1-16,4 1-7 15,-51 54-29-15,74-84-4 16,-29 23 1-16,-17 29-3 16</inkml:trace>
  <inkml:trace contextRef="#ctx0" brushRef="#br4" timeOffset="51530.9474">7067 697 96 0,'0'0'37'0,"0"0"3"15,19-47-4-15,-19 47-30 16,0 0-2-16,0 0-2 15,0 0 0-15,0 0 0 16,0 0-2-16,-19 57 0 16,19-57-7-16,0 0-29 15,-5 62-2-15,5-62 1 16,0 0-3-16</inkml:trace>
  <inkml:trace contextRef="#ctx0" brushRef="#br4" timeOffset="51730.9588">7480 699 107 0,'0'0'42'0,"0"0"-1"16,0 0-1-16,10 76-36 16,-54 3-1-16,-17 11-1 15,-4 14-1-15,-3-13-4 16,22-11-6-16,26-19-29 15,15-23-2-15,24-23 0 16,7-15-1-16</inkml:trace>
  <inkml:trace contextRef="#ctx0" brushRef="#br4" timeOffset="52065.978">7577 1107 112 0,'0'0'38'16,"31"-46"2"-16,-31 46-5 15,0 0-33-15,0 0 0 16,0 0 2-16,0 0-2 16,49-42 1-16,-49 42 0 15,0 0 0-15,0 0-1 16,56 2-1-16,-21 2 1 15,-13 13-1-15,-3 11 0 16,-19 12-1-16,-18 12 1 16,-14 1-2-16,0 0 1 0,3-8-1 15,18-9 1-15,15-14-1 16,14-7 1-16,17-14-1 15,11-11-2-15,14-6-2 16,3-18-6-16,-63 34-24 16,79-37-6-16,-79 37 1 15,79-40-1-15</inkml:trace>
  <inkml:trace contextRef="#ctx0" brushRef="#br4" timeOffset="52456.0003">8258 1136 78 0,'59'-42'38'15,"-59"42"-1"-15,0 0 3 16,0 0-23-16,0 0-8 15,0 0-1-15,0 0-2 16,-3-30-1-16,-50 48-1 0,-1 14 0 16,-9 3-2-16,6 11 0 15,2 6 0-15,16 3-1 16,5 0 1-16,27-11-2 15,16-15 0-15,18-16 0 16,12-16 0-16,16-14 0 16,6-15 0-16,6-10 0 15,-67 42 0-15,71-51 0 16,-71 51 0-16,60-55 0 15,-60 55 0-15,50-48 0 16,-50 48 0-16,19-31 0 16,-10 17 0-16,-9 14 0 15,-16 20 0-15,0 9 0 16,-1 10 0-16,8 6 0 0,9-2-4 15,23-23-3-15,29-17-16 16,-52-3-8-16,58-24-9 16,-58 24 0-16,87-44-2 15,-39 11 1-15</inkml:trace>
  <inkml:trace contextRef="#ctx0" brushRef="#br4" timeOffset="52650.0114">9035 771 113 0,'0'0'42'0,"0"0"2"15,0 0-3-15,-17-17-36 16,-14 73-2-16,-16 25-2 0,4 30 0 16,9 8-2-16,17-10-3 15,28-22-17-15,0-33-18 16,16-24-4-16,-6-20 2 15,6-11-2-15</inkml:trace>
  <inkml:trace contextRef="#ctx0" brushRef="#br4" timeOffset="52833.0219">8914 1188 96 0,'0'0'42'16,"0"0"2"-16,-28-49-2 16,28 49-11-16,0 0-31 15,3-45 0-15,-3 45 0 16,0 0-8-16,61-50-12 0,-61 50-10 15,75-34-13-15,-75 34 0 16,92-40-2-16,-36 12 2 16</inkml:trace>
  <inkml:trace contextRef="#ctx0" brushRef="#br4" timeOffset="53217.0438">9719 556 113 0,'0'0'43'0,"-41"-50"0"16,41 50-2-16,0 0-39 0,0 0 1 15,0 0-1-15,0 0 0 16,0 0 0-16,0 0 0 15,0 0 0-15,0 0-2 16,57-34 0-16,-57 34 0 16,0 0 0-16,0 0 0 15,21 54 0-15,-21-54 0 16,-3 48 0-16,3-48 0 15,-11 57 0-15,11-57 0 16,-13 56 0-16,13-56 0 16,2 48 0-16,-2-48 0 15,0 0 0-15,0 0 0 16,75 45-12-16,-75-45-6 0,71-10-6 15,-71 10-9-15,87-24-11 16,-38 13 1-16,8-2-1 16</inkml:trace>
  <inkml:trace contextRef="#ctx0" brushRef="#br4" timeOffset="53367.0524">10472 690 122 0,'0'0'38'0,"56"28"-8"16,-56-28-13-16,0 0-57 15,0 0-3-15,0 0-2 16,0 0 1-16</inkml:trace>
  <inkml:trace contextRef="#ctx0" brushRef="#br4" timeOffset="54409.112">7587 3932 72 0,'0'-14'37'16,"0"14"-1"-16,0 0 0 15,8 20-21-15,-15-4-13 16,-1 10 0-16,-2 2-1 15,3 8 0-15,-2 0-1 16,4-5-3-16,10-3 0 16,-5-28-30-16,38 12-1 0,1-27-1 15,16-7 0-15</inkml:trace>
  <inkml:trace contextRef="#ctx0" brushRef="#br4" timeOffset="54589.1223">8148 3667 92 0,'-6'10'36'16,"-21"16"0"-16,-1 28 0 15,-19 14-32-15,0 16-2 16,-10 13-1-16,5 8 0 16,0-2-2-16,10-3 0 15,12-8-4-15,2-19-28 16,23-9-2-16,10-22-1 15,15-11-2-15</inkml:trace>
  <inkml:trace contextRef="#ctx0" brushRef="#br4" timeOffset="54905.1404">8012 4337 91 0,'-3'-10'37'15,"13"4"-1"-15,1-14 0 16,6 6-34-16,6-4 0 15,5 2 0-15,1 1 0 16,-3 10 0-16,-7 5 0 16,-6 13 1-16,-7 8-2 15,-10 11 1-15,-8 6-1 0,-4 9 0 16,-7 4 0-16,5 1 0 15,-5-3-1-15,8-5 1 16,10-8-1-16,10-12 0 16,13-13-1-16,15-21-2 15,20 1-14-15,0-29-21 16,22 2 0-16,-4-15 0 15,8 6-1-15</inkml:trace>
  <inkml:trace contextRef="#ctx0" brushRef="#br4" timeOffset="55321.1642">8766 4204 89 0,'-13'-1'37'0,"-11"-9"0"16,5 12 1-16,-9-2-32 15,1 12-1-15,-9 4 0 16,-2 14 0-16,-7 11-2 15,1 8 0-15,-1 3 0 16,7 3 0-16,7-4-2 16,13-6 1-16,13-11-1 15,20-11 0-15,18-24-1 16,12-11 1-16,13-17-1 15,9-14 1-15,3-4-1 16,-3-6 1-16,-6-4-1 16,-11 6 1-16,-14 12-1 15,-13 6 1-15,-14 16-1 16,-9 17 1-16,-18 9-1 0,-3 20 0 15,-6 10 0-15,3 5 0 16,1 4-1-16,11 0-1 16,12-5 0-16,12-13-1 15,19-9-4-15,8-33-8 16,36 2-12-16,-8-32-12 15,23-4-2-15,-4-26 0 16,6 1 3-16</inkml:trace>
  <inkml:trace contextRef="#ctx0" brushRef="#br4" timeOffset="55506.1748">9598 3532 104 0,'-24'20'38'16,"-19"19"2"-16,9 34-2 15,-12 12-35-15,9 19 1 0,-1 5-2 16,9 8-1-16,9-1 0 15,10-6-2-15,13-8-2 16,6-21-6-16,19 0-17 16,-9-34-15-16,11-8 2 15,-7-31-2-15,6-8 1 16</inkml:trace>
  <inkml:trace contextRef="#ctx0" brushRef="#br4" timeOffset="55678.1846">9319 4218 107 0,'-24'-8'40'15,"24"8"1"-15,0 0-2 16,24-3-35-16,14-7-3 0,17-11-2 16,18 0-9-16,-1-23-8 15,26 9-19-15,-13-18-2 16,7 6-1-16,-13-14-2 15</inkml:trace>
  <inkml:trace contextRef="#ctx0" brushRef="#br4" timeOffset="56073.2072">9954 3333 103 0,'-14'-11'38'15,"14"11"2"-15,12-12-2 16,7 2-35-16,13-1-1 16,7 2 1-16,-1 0-1 15,-3 6 0-15,-2 3-1 16,-4 6 0-16,-10 5 0 15,-5 9-1-15,-14 9 1 16,-9 6 0-16,-11 8 1 16,-4 6-2-16,-4 1 2 15,1 0-1-15,5-4 1 16,11-7-1-16,9-10 0 15,21-9 0-15,18-15-2 16,14-13-4-16,25 1-9 16,-1-21-6-16,28 15-7 15,-18-18-13-15,20 14-2 0,-16-7 1 16,-1 15 0-16</inkml:trace>
  <inkml:trace contextRef="#ctx0" brushRef="#br4" timeOffset="56239.2167">10981 3654 123 0,'-14'14'41'16,"-10"-22"1"-16,13 2-5 15,12-6-50-15,-19-22-7 16,25 18-6-16,-14-15-15 16,14 4-3-16,10-1-1 15,7-4 1-15</inkml:trace>
  <inkml:trace contextRef="#ctx0" brushRef="#br4" timeOffset="61784.5339">12643 3771 14 0,'0'0'19'0,"0"0"0"0,0 0-1 16,0 0-15-16,0 0-5 16,0 0 1-16,0 0 1 15,0 0 3-15,15 4 1 16,3-6 0-16,4-4 1 15,6-1 0-15,6-2 0 16,4 2-2-16,7-1 0 16,4 4 0-16,3 1-2 15,2 3 1-15,9 3-1 16,3 1 0-16,9-1 1 15,10 1-1-15,12-3-4 16,13 0 7-16,8-7 0 16,18 0 0-16,4-6 1 15,13 1-1-15,1-4 0 0,9 2 0 16,-3-1 5-16,8 4-7 15,-2 2 0-15,0 4-1 16,2 2 0-16,8 2 0 16,3 1 0-16,3 0-1 15,7-1 1-15,7-2 0 16,5-2-1-16,5-1 0 15,6-2 0-15,-5 0 0 16,5-1 0-16,-1 2 0 16,0 0 1-16,-8 4-1 15,-3-3 0-15,4 2 1 16,-4-3 0-16,3 2 0 15,-1-6 0-15,3 1 0 0,-4-5 0 16,4 0 1-16,-5-1 1 16,-2 0-2-16,-11 2 1 15,-1 3 0-15,-14 1-1 16,-4 5 1-16,-7 0-1 15,0 5 0-15,-7-2 0 16,-5 3 0-16,-6-2 0 16,1 0 0-16,0 0-1 15,-5-3 1-15,-10 1-1 16,-5-2 2-16,-1 0-2 15,-8 0 1-15,-4 1-1 16,-9-1 1-16,-8 2 0 16,-9 1-1-16,-5 1 1 15,-4 2-1-15,-11-1 1 0,-6 3-1 16,-5-2 1-16,-4 3-1 15,-1-3 1-15,2-1-1 16,-3 0 1-16,3-3-2 16,1 0 1-16,-2-4 0 15,0 0 0-15,-8 1 0 16,-10 0 1-16,-4 1-1 15,-10 0 0-15,-4-1-1 16,-14 5 0-16,15-8 0 16,-3 4-1-16,0-4-1 15,7 5-1-15,0-8-2 16,14 8 0-16,-8-7 0 15,6 5 2-15,-3-1 1 16,-4 2 1-16,-5 0 2 0,-5 1 3 16,-3 5 1-16,-11-2 1 15,0 0 1-15,0 0-2 16,0 0-1-16,0 0 0 15,0 0-1-15,6-11-2 16,-6 11 0-16,0 0 0 16,0 0 0-16,1-12-1 15,-1 12 1-15,0 0 0 16,0 0 0-16,-2 18 1 15,-1 0-1-15,1 5 2 16,-1 6-2-16,-2 6 2 16,2 10-2-16,-3 7 2 15,1 6-2-15,0 9 1 16,1 8-1-16,-2 4 0 15,0 8-1-15,-2 5 1 0,-2 5-1 16,-3 2 0-16,-2 3 1 16,0 0-1-16,-3-3 1 15,3 2 0-15,-1 0 1 16,0-2 0-16,0 2 0 15,3-6 1-15,5 3-1 16,2-3 1-16,5-3-1 16,2-3 0-16,4-4 1 15,1-3-1-15,-2-8 0 16,5-6 0-16,-3-8 0 15,-1-5 0-15,1-5 0 16,-4-10 0-16,-2-3-1 16,0-6 0-16,0-3 0 15,0-8-1-15,0-4 1 0,0-5 0 16,0-11 0-16,0 13 0 15,0-13 0-15,0 0 0 16,0 0 0-16,0 0 1 16,1-12-1-16,-1 12 1 15,-7-11-1-15,-4 5 0 16,-4-1 0-16,-5 4 1 15,-8 0-1-15,-11 5 0 16,-9 3 0-16,-10 0 0 16,-8 4 0-16,-8 2 0 15,-10 0 0-15,-7 2 0 16,-8-4 1-16,-6 3-1 15,-5-6 0-15,-2 0 0 0,-6 1 0 16,-6-3 0-16,-11-2 0 16,-2 1 0-16,-7 2-1 15,-8 1 1-15,-10 1-1 16,-9 1 1-16,-8 1-1 15,-7 0 1-15,-9 2 0 16,-7-3-1-16,0-4 1 16,-9 0 0-16,1-2 0 15,-2 0 0-15,-1-3 0 16,0 0-1-16,-1-1 1 15,-1-1-1-15,-5 2 1 16,2 5-1-16,-5-2 0 16,-9 3 1-16,1 2-1 15,-5 1 1-15,-1 1 0 0,-5 0 0 16,3 0 0-16,-3 1 0 15,2 1 1-15,6-1-1 16,0 1 0-16,0 3 0 16,6-2 1-16,2 6-1 15,0 2 0-15,7 3 0 16,2 2 1-16,5 0 0 15,5-2 0-15,13-1-1 16,7 1 2-16,10-7-2 16,15-2 1-16,8-4 0 15,8-1-1-15,13-1 0 16,13-2 0-16,9-1 0 15,11 0 0-15,11-3 1 16,10 0-1-16,16-3 0 0,11-1-1 16,16 0 1-16,8-5 0 15,11-1 0-15,6 1 0 16,11 7-1-16,-2-18 1 15,2 18 0-15,4-18-1 16,1 6 1-16,1 1-1 16,1-4 1-16,-1-2-1 15,2-4 1-15,-2-3-2 16,-2-5 2-16,2-5 0 15,-3-7 0-15,-1-6 0 16,-7-7 1-16,4-4-1 16,-6-10 1-16,0-4 0 15,0-4-2-15,-1-8 3 16,1-8-3-16,3-2 0 15,1-10 0-15,6-4 0 0,0-8-2 16,6-4 1-16,4-10 1 16,1 5-1-16,3-4 1 15,0 4 2-15,-3 7-2 16,0 8 2-16,-7 9 0 15,-3 10 1-15,-4 13-2 16,-5 9 2-16,-5 10-2 16,0 9 2-16,-4 5-1 15,4 12-1-15,0 2 0 16,1 3 1-16,5 6-1 15,-1 0 0-15,5 2 0 16,4-1 0-16,0 1 0 0,2-2 0 16,0 4 0-16,1 2 0 15,-3 0 1-15,2 4-1 16,-6 12 0-16,6-13 1 15,-6 13-1-15,0 0 1 16,0 0 0-16,3 14-1 16,-3-14 0-16,18 20 1 15,8-13-1-15,12-5-1 16,28 5-17-16,-2-22-18 15,19 3-2-15,-2-10 0 16,2 1-2-16</inkml:trace>
  <inkml:trace contextRef="#ctx0" brushRef="#br4" timeOffset="68245.9034">13970 7320 72 0,'23'-41'37'0,"-5"3"-1"0,-16-4 1 15,-2 12-31-15,-22 1-1 16,-4 14 1-16,-15 12-3 16,-10 16-1-16,-12 17 0 15,-9 19-1-15,-3 21 0 16,4 18 0-16,5 15-1 15,10 12 0-15,13 3 2 16,23 2-1-16,19-7 0 16,28-14-1-16,30-24 1 15,23-25-1-15,25-28 1 16,19-29-1-16,16-25 0 15,5-21 2-15,-6-18-1 16,-14-12 0-16,-21-9 0 16,-24 0 0-16,-28 2-1 0,-31 4 1 15,-35 7 0-15,-25 7-1 16,-23 9 1-16,-12 10-1 15,-8 13 1-15,-5 8-1 16,8 9 1-16,12 9-1 16,15 6 1-16,22 5-1 15,30 3 0-15,0 0 1 16,46-9-1-16,15 2 2 15,17-3-2-15,5 1 3 16,7 1-3-16,-1 7 3 16,-9 5-4-16,-7 10 1 15,-16 14-1-15,-19 14 0 16,-15 16 0-16,-13 19-1 0,-10 14 1 15,-8 12 0 1,-5 7 1-16,-6 0 0 0,0-3-1 16,3-4 1-16,3-18 0 15,8-17 0-15,2-21 0 16,8-28-1-16,6-22 1 15,8-24 1-15,4-19-1 16,0-21 1-16,3-16-1 16,-7-17 0-16,3-13 0 15,-5-6 1-15,-3 0 0 16,-4 10 1-16,-2 13-1 15,-1 14 0-15,-1 18 0 16,5 19 1-16,6 22-1 16,9 17 1-16,4 16-2 0,8 6-1 15,8 5 0-15,1 4 0 16,0 3 1-16,-6 3-2 15,-7 6 2-15,-17 3-2 16,-20 10 2-16,-17 9 0 16,-19 2-1-16,-10 6 1 15,-5-1 0-15,-1-3 0 16,4-8-1-16,15-6 2 15,19-10-1-15,22-10 0 16,22-10 1-16,23-1 1 16,14-4 0-16,11 4 1 15,6-1-1-15,4 1 0 16,-3 1 0-16,-7 2-2 15,-7 1-3-15,-22-9-21 16,6 12-13-16,-21-10-5 0,-6 6-1 16,-18-6 0-16</inkml:trace>
  <inkml:trace contextRef="#ctx0" brushRef="#br4" timeOffset="69033.9485">12998 9299 77 0,'7'-18'37'15,"-7"18"-1"-15,7-14 1 16,-5 24-33-16,-16 11 0 16,-5 20 0-16,-7 8 2 15,2 15-1-15,-6 7-1 16,8 1 0-16,3-6 0 15,16-4 0-15,14-17-1 0,20-17-1 16,11-20 0-16,19-23-2 16,8-21 1-16,9-17-1 15,6-10 0-15,-4-12 0 16,-8-1-1-16,-11 4 0 15,-13 9 2-15,-16 10-2 16,-13 17 0-16,-14 19 0 16,-5 17 2-16,-24 26-1 15,1 12 0-15,-1 17 2 16,1 9-2-16,2 4 0 15,9 5-3-15,10-12-2 16,26 2-17-16,3-29-16 16,27-9-1-16,8-26 0 0,18-11-1 15</inkml:trace>
  <inkml:trace contextRef="#ctx0" brushRef="#br4" timeOffset="69334.9657">14276 9104 101 0,'-31'7'38'0,"-18"5"2"15,4 19-2-15,-5 1-35 16,8 6 0-16,12 0 0 16,14-1-1-16,14-4-1 15,15-4 1-15,15-2-1 16,9-6 0-16,10-4 0 15,0 2-1-15,-4 2 1 16,-11 1 1-16,-8 5-2 0,-15 3 1 16,-14 4-1-16,-12 1 1 15,-6 1-2-15,-7-5 0 16,3-1-4-16,-2-14-3 15,20 7-22-15,-10-23-9 16,19 0-1-16,0-20 0 16,14 1 0-16</inkml:trace>
  <inkml:trace contextRef="#ctx0" brushRef="#br4" timeOffset="69664.9846">14444 9417 75 0,'16'4'38'0,"6"9"0"16,-9-8 0-16,10 6-20 0,-4-6-13 15,7 2-1-15,3-10 1 16,6-5-1-16,-2-7-1 16,5-6-1-16,-5-6 0 15,0-7-1-15,-4 1 0 16,-11-3 0-16,-4 3-1 15,-14 3 0-15,-9 7 1 16,-11 10-1-16,-11 11 1 16,-3 11 0-16,-9 14-1 15,5 10 1-15,1 12 1 16,9 8 0-16,11 3-1 15,12 0 0-15,17 1-4 16,10-17-16-16,28 6-19 0,1-17-1 16,20-2-3-16,3-14-1 15</inkml:trace>
  <inkml:trace contextRef="#ctx0" brushRef="#br4" timeOffset="70302.021">12303 10956 82 0,'7'-16'40'15,"14"1"-2"-15,3-10 0 16,8 3-35-16,8 0-2 16,5 4 2-16,-2 7-1 0,-6 13 1 15,-3 10-2-15,-10 15-1 16,-9 10 0-16,-6 16 0 15,-6 12 1-15,-3 11-2 16,-5 5 2-16,3-4-1 16,2-4 1-16,8-8 1 15,7-14-1-15,13-19 1 16,10-20 0-16,14-22-1 15,8-19 0-15,3-12 0 16,-2-14 0-16,-4-6-1 16,-9-6 1-16,-16 0-1 15,-13 1 1-15,-17 4 1 16,-14 5-2-16,-10 6 2 15,-7 9-2-15,-1 10 1 16,4 10-1-16,2 9-1 0,24 13-4 16,0 0-10-16,18 20-24 15,6-2-2-15,25 12 1 16,1-8-2-16</inkml:trace>
  <inkml:trace contextRef="#ctx0" brushRef="#br4" timeOffset="70529.034">13682 10891 77 0,'-39'18'39'0,"-12"4"0"15,9 19 1-15,-14 10-31 16,15 16-5-16,2 3 0 0,8 10-1 15,8 2-1-15,8-5 1 16,6-2-3-16,5-18-6 16,17-2-30-16,-7-23-4 15,10-8 1-15,-16-24-3 16</inkml:trace>
  <inkml:trace contextRef="#ctx0" brushRef="#br4" timeOffset="70694.0435">13247 11415 101 0,'14'-28'40'0,"30"2"2"16,6-15-3-16,14-1-37 16,18-2-4-16,5-7-6 0,14 17-30 15,-17-3-2-15,3 15-1 16,-17 0 0-16</inkml:trace>
  <inkml:trace contextRef="#ctx0" brushRef="#br4" timeOffset="70889.0546">14426 10911 93 0,'-22'4'42'15,"22"-4"-1"-15,0 0-1 16,25-15-36-16,5 5-6 15,2-7-6-15,19 10-28 16,-15-3-1-16,7 10-1 0,-14-5-2 16</inkml:trace>
  <inkml:trace contextRef="#ctx0" brushRef="#br4" timeOffset="71033.0628">14429 11092 94 0,'-43'23'40'0,"20"4"1"15,5-20-1-15,18-7-36 16,36 2-7-16,-3-22-33 15,27 4-4-15,3-9 1 16,16 2-2-16</inkml:trace>
  <inkml:trace contextRef="#ctx0" brushRef="#br4" timeOffset="71566.0933">15075 10946 78 0,'28'-35'40'16,"14"0"-2"-16,3-9 0 0,10-5-35 16,-2 5-2-16,3 6 2 15,-5 7-3-15,-7 10 2 16,-14 11-1-16,-8 11 1 15,-11 9 0-15,-9 11 0 16,-9 8 0-16,-7 11 0 16,-4 4 0-16,-2 6-2 15,0 3 1-15,7 3-1 16,7 0 1-16,7 1-1 15,10-5 0-15,10-4 1 16,13-13 0-16,10-5 1 16,8-17-1-16,5-12 0 15,1-10 0-15,3-15 0 16,-9-11 0-16,-4-9-1 0,-7-6 2 15,-5-5 0-15,-14-2-1 16,-3-1-1-16,-5 4-2 16,-10 2-1-16,6 13-6 15,-15-3-19-15,14 24-12 16,-7 3 1-16,8 18-1 15,-10-3 1-15</inkml:trace>
  <inkml:trace contextRef="#ctx0" brushRef="#br4" timeOffset="71777.1054">16301 11006 91 0,'-22'26'41'15,"3"10"0"-15,-9-4-1 0,11 4-36 16,-3-1-1-16,13-1-1 15,7-6-1-15,11-9-1 16,14-1-4-16,3-29-17 16,21 4-19-16,-2-19 1 15,12-4-3-15,-9-15 2 16</inkml:trace>
  <inkml:trace contextRef="#ctx0" brushRef="#br4" timeOffset="71912.1131">16448 10615 109 0,'-24'-1'36'0,"6"2"-13"0,18-1-21 16,-14 9-40-16,26-1-1 16,1-7-2-16</inkml:trace>
  <inkml:trace contextRef="#ctx0" brushRef="#br4" timeOffset="72253.1326">17064 10571 96 0,'0'0'38'16,"-4"11"-1"-16,4 19 0 15,-6 8-35-15,-1 12 0 16,-9 5-2-16,2 12-1 15,-4 0 0-15,2-1-1 16,6-4-3-16,-8-20-16 16,18 3-17-16,-2-20 0 15,14-8 0-15,-12-17 1 16</inkml:trace>
  <inkml:trace contextRef="#ctx0" brushRef="#br4" timeOffset="72377.1397">16970 10924 75 0,'-23'-26'42'0,"12"13"-1"0,-4-5 1 16,15 18-16-16,19-6-23 15,10-3-7-15,23 6-32 16,-3-10-4-16,20 10 2 16,-3-8-3-16</inkml:trace>
  <inkml:trace contextRef="#ctx0" brushRef="#br4" timeOffset="72843.1664">17831 10833 88 0,'0'-27'39'15,"-6"-6"-3"-15,9 12 4 16,-8-7-33-16,-1 13-2 15,-11 5 0-15,-2 12-1 16,-14 14 0-16,-4 13-1 16,-7 9-2-16,-3 10-1 15,-1 2 1-15,10 2-1 16,8-3 0-16,12-3 0 15,14-14-1-15,18-12 1 16,19-16 1-16,14-13-1 16,16-14 2-16,4-9 0 15,4-9 0-15,-4-1 1 0,-5-3-1 16,-10 5 0-16,-12 8 0 15,-15 6 1-15,-11 13-3 16,-14 13 0-16,0 0 0 16,-26 22-1-16,8 3-1 15,2 5-1-15,6 4 0 16,11-6-2-16,14 0-3 15,7-21-14-15,31 3-9 16,0-28-11-16,28-9 4 16,1-22-1-16</inkml:trace>
  <inkml:trace contextRef="#ctx0" brushRef="#br4" timeOffset="73030.1771">18878 10112 105 0,'-47'30'37'0,"-2"31"4"16,-16 15-4-16,7 16-25 15,-3 6-11-15,9 5 0 16,7 1-4-16,10-14 0 16,21 2-18-16,0-26-19 15,22-9 0-15,-2-23-1 16,8-10-2-16</inkml:trace>
  <inkml:trace contextRef="#ctx0" brushRef="#br4" timeOffset="73190.1862">18389 10760 124 0,'0'0'42'0,"20"-17"-2"16,14 16-2-16,7-9-41 16,7-14-16-16,20 11-19 15,-2-5-3-15,8 5 1 16,-3-5-2-16</inkml:trace>
  <inkml:trace contextRef="#ctx0" brushRef="#br4" timeOffset="75328.3085">10228 12505 72 0,'0'0'38'15,"0"0"-1"-15,6 20 0 16,-7 6-36-16,10 8 0 16,2 15-1-16,-1 17 1 15,1 9 0-15,-2 15 0 0,-3 3-1 16,-5-4-8-16,8 1-29 15,-7-13 0-15,5-17-1 16,-4-21 0-16</inkml:trace>
  <inkml:trace contextRef="#ctx0" brushRef="#br4" timeOffset="75509.3189">10136 13106 77 0,'-41'5'38'15,"10"10"0"-15,8-5 0 16,19 3-37-16,4-13 0 15,37-16 0-15,13-9-4 16,8-25-31-16,27-6-3 0,7-18 0 16,10-7-1-16</inkml:trace>
  <inkml:trace contextRef="#ctx0" brushRef="#br4" timeOffset="75877.3399">10906 12272 81 0,'-29'25'40'0,"5"17"0"15,-6 0-1-15,12 14-35 16,-5 7 0-16,7 14 0 16,-1 10-1-16,1 5 0 15,0 5-1-15,4-1-1 16,0-8 0-16,3-8 0 15,5-14 1-15,3-15-2 0,10-24 1 16,11-15-1-16,5-23 0 16,7-11 1-16,8-17 0 15,0-6 0-15,1-7-1 16,2 0 1-16,-8 9-1 15,-8 7 1-15,-4 15-1 16,-8 18 0-16,-8 17-1 16,-7 14 0-16,-3 15-1 15,-1 4-3-15,7 6-1 16,1-13-13-16,17 6-21 15,1-20 0-15,22-6-1 16,-1-22 0-16</inkml:trace>
  <inkml:trace contextRef="#ctx0" brushRef="#br4" timeOffset="76492.3751">11420 12949 78 0,'-18'9'38'0,"11"7"0"16,3-6 0-16,6 5-35 15,16-8 0-15,12-1 0 16,2-8-1-16,5-3 0 16,-4-10 0-16,0-2-1 15,-8-10 1-15,-5-1-2 16,-9-6 1-16,-8 0-1 15,-10 0 1-15,-5 6-1 0,-9 4 1 16,-3 10 0-16,-4 14 0 16,-8 16 1-16,2 14-1 15,0 12 0-15,0 10 0 16,10 3 0-16,7 2-1 15,12-4 0-15,14-11 1 16,16-14-2-16,14-17 1 16,10-18-1-16,12-12-1 15,2-11 0-15,4-10 0 16,-6-7 0-16,-3 3 0 15,-14 2 1-15,-8 10 0 16,-12 7 1-16,-12 12 0 16,-12 13 1-16,-7 18 0 15,-9 9 1-15,-7 11-1 0,3 5 1 16,-4 3 0-16,6-1 0 15,3-6-1-15,12-13 0 16,7-11 1-16,10-12-1 16,12-19 0-16,6-12 0 15,5-10 0-15,1-9-1 16,3-1 1-16,-7 4 0 15,-5 6 0-15,-7 8 0 16,-5 17 0-16,-17 13-1 16,11 20 1-16,-11 6-1 15,2 9-1-15,-1 1-4 16,17 10-16-16,-8-19-18 15,17 3-1-15,5-22-4 16,15-7 2-16</inkml:trace>
  <inkml:trace contextRef="#ctx0" brushRef="#br4" timeOffset="77506.4331">13457 12740 63 0,'2'-24'38'16,"-11"-7"-1"-16,-5 8 0 16,-15-9-28-16,0 15-4 15,-16 6 0-15,0 16-1 16,-13 10 0-16,-1 22-1 15,-6 11 0-15,2 14 1 16,7 6-2-16,13 4 1 16,14-2-1-16,18-9 0 15,19-15-1-15,24-23 1 16,18-23-2-16,19-28 1 0,14-26 0 15,12-21-1-15,3-12 1 16,-1-13-2-16,-10-3 2 16,-8-4-1-16,-17 11 1 15,-17 9-1-15,-17 20 0 16,-19 18 1-16,-17 22-1 15,-14 25 1-15,-7 25-1 16,-3 23 1-16,-2 22-1 16,4 20 0-16,7 10 0 15,12 2-3-15,19 4-5 16,6-26-18-16,30-2-13 15,5-24-2-15,23-13 0 16,-1-26-1-16</inkml:trace>
  <inkml:trace contextRef="#ctx0" brushRef="#br4" timeOffset="77694.4439">14198 12594 87 0,'-11'1'39'0,"11"-1"0"16,0 0 1-16,29-5-33 15,0-3-8-15,5-4 0 16,12 7-8-16,-5-7-29 16,3 8 0-16,-11-6 0 15,-1 13-1-15</inkml:trace>
  <inkml:trace contextRef="#ctx0" brushRef="#br4" timeOffset="77821.4511">14290 12745 74 0,'-36'19'39'15,"22"-2"-1"-15,14-17 0 16,0 0-27-16,46-16-47 15,-9-8 0-15,15 2-2 16,2-8-1-16</inkml:trace>
  <inkml:trace contextRef="#ctx0" brushRef="#br4" timeOffset="78362.4821">15174 12466 68 0,'19'-29'38'0,"13"3"-2"16,-2-3 1-16,14 9-33 15,-10-4-2-15,4 10 1 0,-7 2-1 16,-3 11-1-16,-14 7 1 16,-4 11 1-16,-9 10-1 15,-7 8 0-15,-4 9 0 16,-2 8 0-16,1 6-1 15,1 1 1-15,9-3-1 16,7-3 0-16,8-9 0 16,9-10 1-16,15-16-1 15,5-12 0-15,9-16 1 16,3-14-1-16,-2-8 0 15,-1-12 0-15,-9-1 1 16,-6-9-2-16,-9 1 1 16,-6 0 0-16,-9 2-2 15,-2-2-1-15,1 8-3 16,-7-6-9-16,15 21-23 15,-9 3-3-15,9 14-1 0,-10 5 1 16</inkml:trace>
  <inkml:trace contextRef="#ctx0" brushRef="#br4" timeOffset="78615.4965">16269 12588 81 0,'-19'24'39'0,"-8"1"0"16,3 16 0-16,0 3-36 15,4 5 0-15,7 1-2 16,8-5-1-16,15-8-4 15,5-24-30-15,21-3-2 16,8-28-2-16,14-7-1 16</inkml:trace>
  <inkml:trace contextRef="#ctx0" brushRef="#br4" timeOffset="78753.5044">16454 12229 91 0,'-41'-17'38'0,"-2"0"-3"16,14 0-5-16,13 8-65 15,8-9-2-15,27-1-2 0,5-10 0 16</inkml:trace>
  <inkml:trace contextRef="#ctx0" brushRef="#br4" timeOffset="79001.5186">17012 11813 90 0,'-10'3'40'16,"-5"2"0"-16,6 13 0 15,-10 5-37-15,0 19 1 16,-3 11-2-16,-6 16 2 16,-4 11-2-16,3 9 1 15,4 0-2-15,4-2-1 0,11-6 0 16,6-14-3-16,13-11-6 15,-2-24-24-15,21-5-8 16,-7-24 0-16,6-4 0 16</inkml:trace>
  <inkml:trace contextRef="#ctx0" brushRef="#br4" timeOffset="79158.5276">16764 12326 102 0,'-15'-15'41'15,"15"15"1"-15,12-17-5 16,12 11-35-16,19-1-6 15,-4-13-23-15,23 10-12 16,-6-7-1-16,13 4 0 16,1-7-1-16</inkml:trace>
  <inkml:trace contextRef="#ctx0" brushRef="#br4" timeOffset="79459.5448">17691 12009 82 0,'10'-9'38'15,"-10"9"-1"-15,4 15 1 0,-14 8-34 16,-2 16-1-16,-4 7-1 16,-4 9 0-16,-2 2-2 15,6 3 1-15,4-1-5 16,0-16-7-16,17 0-27 15,-3-17 1-15,12-5-2 16,-1-17 1-16</inkml:trace>
  <inkml:trace contextRef="#ctx0" brushRef="#br4" timeOffset="79600.5529">17629 12388 92 0,'-22'-15'40'16,"10"12"2"-16,-5-6-2 16,17 9-34-16,11-15-2 15,13 3-5-15,13 1-5 0,-1-13-31 16,21 8-2-16,0-13-2 15,4 8 0-15</inkml:trace>
  <inkml:trace contextRef="#ctx0" brushRef="#br4" timeOffset="79951.573">18399 11635 86 0,'19'14'40'0,"-23"5"-4"16,-4 14 1-16,-13 4-35 15,-6 16-2-15,-8 9 2 16,-3 9-2-16,-4 2 0 15,5-6-3-15,18 1-8 16,5-19-26-16,18-10 2 16,16-26-3-16,17-13 1 15</inkml:trace>
  <inkml:trace contextRef="#ctx0" brushRef="#br4" timeOffset="80134.5834">18685 11789 92 0,'-30'32'39'16,"-19"11"1"-16,2 27-2 15,-16 4-35-15,5 15 1 16,-1 3-4-16,6 2 0 16,9-1-3-16,4-18-17 15,23 1-20-15,1-23 2 16,18-9-2-16,8-23 0 15</inkml:trace>
  <inkml:trace contextRef="#ctx0" brushRef="#br4" timeOffset="80451.6016">18528 12387 97 0,'0'0'41'16,"13"-7"-2"-16,-1-5 0 15,14-3-36-15,4-3-1 16,5 4-2-16,-2 1 2 15,-3 2-1-15,-2 7 0 16,-11 7 1-16,-12 10-2 16,-12 5 2-16,-13 9-1 15,-8 7 0-15,-4 1 0 16,-2 5 0-16,-1-1 0 0,9-1-1 15,5-5 2-15,13-4-2 16,14-11 0-16,17-8-1 16,10-6-3-16,9-20-15 15,28 11-16-15,-17-16-6 16,15 3 0-16,-4-9-2 15</inkml:trace>
  <inkml:trace contextRef="#ctx0" brushRef="#br4" timeOffset="81020.6341">19664 12169 86 0,'-12'-15'37'0,"-11"5"0"16,-4 11 0-16,-14 4-33 15,-2 11-1-15,-7 10 0 0,0 12 1 16,-8 8 0-16,7 7-1 16,0 0 0-16,12-1-1 15,10-5 1-15,17-9-2 16,16-13 0-16,17-12-1 15,20-16 0-15,13-12 0 16,13-8 1-16,3-9 0 16,2-5 0-16,-6-1 1 15,-9 2-2-15,-9 4 1 16,-16 8 1-16,-15 8-1 15,-17 16-2-15,0 0 2 16,-12 16-2-16,-5 11 1 16,1 11-1-16,2 3 0 15,10 4-3-15,5-6-3 0,23 4-15 16,-8-24-17-16,34-5 1 15,-2-25-4-15,22-12 1 16</inkml:trace>
  <inkml:trace contextRef="#ctx0" brushRef="#br4" timeOffset="81237.6465">20590 11657 94 0,'-39'-9'39'15,"-4"32"1"-15,-21 17-2 16,2 25-28-16,-7 16-5 15,3 16-2-15,10 3 0 16,11 6-3-16,13-7 1 16,16-9-1-16,18-8-2 0,12-20-5 15,23-5-19-15,-8-28-14 16,13-9 0-16,-8-22-2 15,5-4 2-15</inkml:trace>
  <inkml:trace contextRef="#ctx0" brushRef="#br4" timeOffset="81397.6557">20128 12267 113 0,'-14'-10'40'0,"26"10"1"16,5-13-2-16,25 3-38 15,17-3-4-15,5-15-19 0,19 11-15 16,-6-9-4-1,15 5 1-15,-5-11-2 0</inkml:trace>
  <inkml:trace contextRef="#ctx0" brushRef="#br4" timeOffset="81854.6818">21165 11405 89 0,'0'0'37'16,"16"-21"0"-16,12 12 0 15,9-5-36-15,6 3 0 16,0-1 1-16,0 7 1 15,-9 6-1-15,-7 10 1 16,-15 6 0-16,-12 9 0 16,-18 6 0-16,-10 8 0 15,-10 4-1-15,-4 0 3 16,-2-2-2-16,10 3 1 15,12-6-2-15,15-5-1 16,19-5 0-16,23-9-1 0,23-5-2 16,13-15-13-16,24 14-18 15,-11-14-10-15,10 11 2 16,-13-4-1-16</inkml:trace>
  <inkml:trace contextRef="#ctx0" brushRef="#br4" timeOffset="82006.6905">21790 12483 90 0,'-29'22'41'16,"16"-4"-2"-16,13-18-12 15,0 0-46-15,7-33-21 0,9-3-1 16,13 3-2-16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215604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Refresh our memory of the items covered in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1. A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readover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Vectors and scalars, delta, definition of acceleration,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set a due date for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(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marking!)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unit 1 is complete, some similar kinematic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1040" y="1285560"/>
              <a:ext cx="4354920" cy="371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960" y="1280520"/>
                <a:ext cx="4368240" cy="372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Nikki’s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1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298921"/>
              </p:ext>
            </p:extLst>
          </p:nvPr>
        </p:nvGraphicFramePr>
        <p:xfrm>
          <a:off x="533400" y="533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Start of the practical exam on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840" y="270360"/>
              <a:ext cx="8050320" cy="500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720" y="255240"/>
                <a:ext cx="8081640" cy="503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680" y="132480"/>
              <a:ext cx="8891640" cy="525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360" y="117360"/>
                <a:ext cx="8921160" cy="528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535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4080" y="128160"/>
              <a:ext cx="8384760" cy="4664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0" y="124560"/>
                <a:ext cx="8403840" cy="467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418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5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2092</TotalTime>
  <Words>268</Words>
  <Application>Microsoft Office PowerPoint</Application>
  <PresentationFormat>On-screen Show (4:3)</PresentationFormat>
  <Paragraphs>48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97</cp:revision>
  <dcterms:created xsi:type="dcterms:W3CDTF">2006-08-16T00:00:00Z</dcterms:created>
  <dcterms:modified xsi:type="dcterms:W3CDTF">2014-04-10T22:41:40Z</dcterms:modified>
</cp:coreProperties>
</file>