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8318989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from last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a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extra questions from last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time (revisit with devices)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set a due date for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(and marking)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43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53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44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5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74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12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95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2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9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78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6449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18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24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17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7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49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84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66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74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54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31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86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89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29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43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6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11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57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67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66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8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48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53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5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99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56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1955</TotalTime>
  <Words>240</Words>
  <Application>Microsoft Office PowerPoint</Application>
  <PresentationFormat>On-screen Show (4:3)</PresentationFormat>
  <Paragraphs>46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91</cp:revision>
  <dcterms:created xsi:type="dcterms:W3CDTF">2006-08-16T00:00:00Z</dcterms:created>
  <dcterms:modified xsi:type="dcterms:W3CDTF">2014-04-04T05:05:12Z</dcterms:modified>
</cp:coreProperties>
</file>