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321" r:id="rId3"/>
    <p:sldId id="271" r:id="rId4"/>
    <p:sldId id="257" r:id="rId5"/>
    <p:sldId id="284" r:id="rId6"/>
    <p:sldId id="285" r:id="rId7"/>
    <p:sldId id="287" r:id="rId8"/>
    <p:sldId id="286" r:id="rId9"/>
    <p:sldId id="288" r:id="rId10"/>
    <p:sldId id="289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3T21:43:49.232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11256 4811 80 0,'-6'71'38'0,"-9"8"1"16,5 8-1-16,-7-12-33 16,16-15-2-16,16-46 2 15,28-51-2-15,35-69-1 16,40-62 1-16,49-62-6 15,26-53-31-15,45-29-4 16,3-20-1-16,0 12-1 16</inkml:trace>
  <inkml:trace contextRef="#ctx0" brushRef="#br0" timeOffset="1276.073">11439 7775 70 0,'0'0'37'0,"-9"13"-3"16,8 16 2-16,-8-1-32 15,6 18-2-15,-3-7 2 16,14-2 0-16,12-31 2 15,26-33-1-15,28-58 1 16,46-56-1-16,55-49-25 16,34-57-15-16,36-35-1 15,3-27-3-15,-12 3-2 16</inkml:trace>
  <inkml:trace contextRef="#ctx0" brushRef="#br0" timeOffset="2347.1343">11740 9643 78 0,'-2'16'38'0,"2"18"0"15,6 26 0-15,-13 14-32 16,2 28 0-16,-5 4-2 16,5-4 2-16,5-35-1 15,28-56-1-15,39-86 0 16,60-90-2-16,83-90-13 15,63-97-20-15,109-56-7 16,6-54-3-16,8-15-1 16</inkml:trace>
  <inkml:trace contextRef="#ctx0" brushRef="#br0" timeOffset="4404.2519">12612 12347 29 0,'3'-11'32'16,"-3"0"5"-16,0 11-2 15,-8-12-20-15,13 24-1 16,-12 6-3-16,5 24-4 16,-8 12 0-16,-1 23-2 15,-8 5-2-15,5 0-1 16,4-23 2-16,20-34-1 15,24-56 0-15,46-62-1 16,48-65 0-16,55-61-1 16,96-45-5-16,-14-39-30 0,28-5-4 15,-10 5-1-15,-24 35 0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3T20:56:23.669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70C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7030A0"/>
    </inkml:brush>
    <inkml:brush xml:id="br5">
      <inkml:brushProperty name="width" value="0.05292" units="cm"/>
      <inkml:brushProperty name="height" value="0.05292" units="cm"/>
      <inkml:brushProperty name="color" value="#FF0000"/>
    </inkml:brush>
    <inkml:brush xml:id="br6">
      <inkml:brushProperty name="width" value="0.05292" units="cm"/>
      <inkml:brushProperty name="height" value="0.05292" units="cm"/>
      <inkml:brushProperty name="color" value="#00B0F0"/>
    </inkml:brush>
    <inkml:brush xml:id="br7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1587 929 94 0,'0'0'40'0,"0"0"1"15,0 0-1-15,-43-5-35 16,-22 37-2-16,-13 12-1 15,1 5 0-15,0 9-1 16,15 0 0-16,25-5-1 16,33-8 1-16,51-27-2 15,25-5 2-15,19-4-1 16,7 0 1-16,1 4 0 15,-11 5 0-15,-23 5-1 16,-25 16 0-16,-31 7 2 16,-27 12-3-16,-26 0 2 15,-16 1-2-15,-4-6-4 16,-12-17-22-16,29-2-13 15,8-19 1-15,21-10-3 0,18-5 1 16</inkml:trace>
  <inkml:trace contextRef="#ctx0" brushRef="#br0" timeOffset="617.0353">1342 2575 90 0,'6'-32'35'0,"-8"1"1"16,4 13 0-16,-15 3-33 15,13 15 1-15,-12-2-1 16,5 18 2-16,-8 9-1 15,1 18 1-15,-7 3 0 16,-1 10 0-16,3 2-2 16,10 0 1-16,4-5-1 0,10-8 0 15,12-13-1-15,20-20-1 16,12-18 0-16,15-15 0 15,9-17-1-15,8-14 0 16,-1-10 1-16,-1-4-3 16,-11-5 2-16,-14 3-1 15,-14 8 1-15,-15 8-1 16,-13 17 1-16,-16 15-2 15,-11 21 2-15,-6 18 0 16,-3 20 0-16,-3 16 0 16,8 15-2-16,0 3-5 15,23 24-12-15,-10-26-8 16,29 18-12-16,-8-17-1 0,20 1-2 15,-4-14 1-15</inkml:trace>
  <inkml:trace contextRef="#ctx0" brushRef="#br0" timeOffset="1102.0631">1145 3773 105 0,'14'-37'38'0,"13"5"1"15,-3-12-3-15,10 11-34 16,-2-1 1-16,4 12-1 16,-5 11 0-16,-7 19-1 15,-11 16 1-15,-8 20 0 16,-8 15-1-16,-4 12 2 15,-5 6-3-15,2 6 1 16,0-5 0-16,12-9-1 16,8-11 0-16,10-20 0 15,14-23 0-15,15-22 1 16,11-18 0-16,5-13 1 15,-1-10-1-15,-5-10 1 0,-7-5 0 16,-14 3-1-16,-10 0 0 16,-13 0-2-16,-6 5 0 15,-4 0-1-15,10 12-2 16,-3-7-13-16,28 29-8 15,-7-6-15-15,17 22-1 16,-2 6 0-16,15 23 0 16</inkml:trace>
  <inkml:trace contextRef="#ctx0" brushRef="#br0" timeOffset="1686.0965">1676 5018 87 0,'-14'-12'38'0,"-2"12"-2"0,-18 1 2 15,4 15-34-15,-15 7-1 16,3 14 1-16,-9 9-1 15,7 14 1-15,-2 5 0 16,12 4-1-16,5-4 0 16,18 0 1-16,15-19-2 15,18-11 0-15,15-25 0 16,16-18 0-16,10-22-1 15,10-16 1-15,1-12-1 16,-6-8 0-16,-8-2 0 16,-12 2-1-16,-15 8 1 15,-11 11-2-15,-15 17 1 16,-15 14-1-16,-10 24 0 0,-4 18-1 15,2 19 1-15,-6 16-2 16,11 25-8-16,-6-4-9 16,26 20-13-16,-10-7-7 15,17 7 2-15,-2-10-3 16</inkml:trace>
  <inkml:trace contextRef="#ctx0" brushRef="#br0" timeOffset="2054.1175">1957 5842 101 0,'-27'7'38'16,"-2"22"0"-16,-15 7-3 15,-3 28-29-15,-11 15-1 16,4 24 1-16,-8 11-2 15,5 17 2-15,3-9-2 16,17-2 0-16,13-14-2 16,18-19 0-16,20-22-2 15,23-22 0-15,15-24-2 16,14-22-2-16,14-6-9 15,-18-29-9-15,13 6-15 16,-28-14-3-16,-13 9 1 0,-29-9-1 16</inkml:trace>
  <inkml:trace contextRef="#ctx0" brushRef="#br0" timeOffset="2215.1267">1254 6737 128 0,'-26'17'44'0,"37"0"-3"15,18-33 1-15,31-6-42 16,28-14 0-16,21-8 0 15,19 9-11-15,-8-17-11 16,22 27-10-16,-24-11-9 16,0 21-2-16,-14 0-1 15,-7 7 0-15</inkml:trace>
  <inkml:trace contextRef="#ctx0" brushRef="#br0" timeOffset="2719.1556">2700 6706 106 0,'-9'21'37'16,"-2"-3"2"-16,7 5-2 16,-5-8-34-16,16 0 1 15,4-6-1-15,11-1-1 0,7-9 0 16,9-5 0-16,5-4-2 15,3-13-11-15,12 11-25 16,-6-10-3-16,3 7 0 16,-11-7-1-16</inkml:trace>
  <inkml:trace contextRef="#ctx0" brushRef="#br0" timeOffset="2959.1693">2879 6428 118 0,'-18'1'41'0,"18"-1"0"16,0 0-2-16,27-17-39 15,6 4-3-15,7-14-18 16,23 15-17-16,-5-8-3 16,12 10 2-16,-9-9-3 15</inkml:trace>
  <inkml:trace contextRef="#ctx0" brushRef="#br0" timeOffset="3327.1903">2791 5439 97 0,'0'0'38'0,"18"2"1"16,-1-17-2-16,13-5-36 15,3 2 0-15,6-3-2 16,16 5-11-16,-4-13-25 15,9 6 1-15,-9-7-1 16,8 3-1-16</inkml:trace>
  <inkml:trace contextRef="#ctx0" brushRef="#br0" timeOffset="3507.2006">3087 5023 99 0,'-34'13'38'15,"1"-5"1"-15,20 7-1 0,5 0-34 16,22-8-1-16,13-7-2 15,13-8-6-15,20 5-28 16,-9-12-5-16,10 3 0 16,-8-13-2-16</inkml:trace>
  <inkml:trace contextRef="#ctx0" brushRef="#br0" timeOffset="3899.223">2746 3817 98 0,'28'11'38'16,"-2"-12"0"-16,9 5-3 0,4-9-33 15,2-3-1-15,12 3-11 16,-7-14-27-16,6 4 0 16,-13-13 0-16,5 3-1 15</inkml:trace>
  <inkml:trace contextRef="#ctx0" brushRef="#br0" timeOffset="4071.2329">2983 3488 96 0,'-25'22'37'0,"8"-14"1"16,17-8-2-16,22 9-34 16,9-21-10-16,19 4-28 15,7-13 0-15,5 5-1 0,0-11-2 16</inkml:trace>
  <inkml:trace contextRef="#ctx0" brushRef="#br0" timeOffset="4493.257">2695 2578 94 0,'0'0'38'16,"16"12"-3"-16,0-18 2 15,8 0-37-15,7 1-5 16,-2-15-32-16,17 3 2 0,-3-10-2 15,6 0 0-15</inkml:trace>
  <inkml:trace contextRef="#ctx0" brushRef="#br0" timeOffset="4660.2666">2800 2250 94 0,'-26'6'38'0,"26"4"0"16,0-10-2-16,34-13-41 15,19 9-31-15,3-11-1 16,14 4-1-16,-4-5-1 16</inkml:trace>
  <inkml:trace contextRef="#ctx0" brushRef="#br0" timeOffset="5091.2912">2571 1218 96 0,'20'-3'39'15,"-6"1"1"-15,7 6-2 16,-5-4-33-16,7-3-2 16,5-4-2-16,-28 7-11 15,0 0-26-15,63-30-4 0,-63 30 3 16,53-26-4-16</inkml:trace>
  <inkml:trace contextRef="#ctx0" brushRef="#br0" timeOffset="5258.3008">2925 966 79 0,'0'0'43'16,"0"0"0"-16,-54 1-1 15,54-1-21-15,0 0-58 16,0 0-3-16,0 0-1 15,0 0-2-15</inkml:trace>
  <inkml:trace contextRef="#ctx0" brushRef="#br0" timeOffset="23779.3601">4158 1004 56 0,'17'-47'34'0,"-17"47"2"15,0 0-3-15,0 0-19 16,0 0-2-16,-7-53-4 16,7 53-2-16,0 0 0 15,0 0 0-15,-48-29-2 16,48 29 0-16,0 0 0 15,-66 9 0-15,66-9-1 16,-66 34 1-16,13 4-2 0,2 7 1 16,8 6-2-16,22-1 1 15,13-10-2-15,28-13 1 16,-20-27-2-16,47-5 2 15,-47 5-1-15,80-40 0 16,-80 40 1-16,96-64 0 16,-48 20 0-16,3-8-1 15,-6-3 1-15,5-9 0 16,-11-4 0-16,2 1 0 15,-10 7 0-15,1 7 0 16,-32 53 0-16,37-72-2 16,-37 72 2-16,0 0-2 15,0 0 2-15,0 0-1 16,-44 50-1-16,20 38 0 0,4 30-3 15,11 22 0-15,17-7-35 16,8-30-1-16,22-40-2 16,3-30 0-16</inkml:trace>
  <inkml:trace contextRef="#ctx0" brushRef="#br0" timeOffset="26995.5441">3579 2117 77 0,'4'-17'38'0,"-1"-8"-1"16,4 8 0-16,-2-3-32 15,12 1-2-15,0-6 0 16,8 3 1-16,0 1-2 15,2 4 0-15,-2 2-1 16,0 9 0-16,-6 5-1 16,-2 6 1-16,-8 10-1 15,-4 6-1-15,-9 7 2 16,-2 10-2-16,-3 8 1 15,-3 7 0-15,0 7-1 0,5 4 2 16,2-1-1-16,7 1 1 16,11-9-1-16,4-9 2 15,14-15-2-15,11-18 1 16,4-20 0-16,8-16 1 15,2-22 0-15,-3-10-2 16,-3-11 2-16,-6-7-1 16,-16-5 1-16,-8 3 0 15,-15 4-1-15,-6 8 1 16,-8 17-2-16,-5 4 1 15,-2 15-2-15,1 5 0 16,15 22-3-16,-3-17-5 0,24 25-29 16,1-4-2-16,17 16 1 15,1-6-2-15</inkml:trace>
  <inkml:trace contextRef="#ctx0" brushRef="#br0" timeOffset="27249.5586">4574 2138 89 0,'-19'10'38'16,"0"19"-1"-16,-9 2 1 15,7 21-34-15,-9-1-1 0,5 4 1 16,5-1-2-16,2-3-1 16,13-9-2-16,8-20-6 15,25-12-29-15,7-27-3 16,23-12 2-16,4-24-4 15</inkml:trace>
  <inkml:trace contextRef="#ctx0" brushRef="#br0" timeOffset="27384.5663">4776 1759 114 0,'-54'0'41'0,"13"8"-3"16,4 0-34-16,15-7-42 15,22-1-2-15,0 0-1 0</inkml:trace>
  <inkml:trace contextRef="#ctx0" brushRef="#br0" timeOffset="29099.6644">3615 3401 71 0,'-6'-17'35'0,"6"0"-1"15,6 2 3-15,3-9-32 0,10 0 0 16,5-7-1-16,9 2 0 16,4-5-1-16,-4 9-1 15,1 3-1-15,-1 11-1 16,-8 8 1-16,-7 11-1 15,-10 18 0-15,-6 13 0 16,-12 14 0-16,-4 10 1 16,-4 7 0-16,1 3-1 15,3 3 2-15,8-2-2 16,5-8 1-16,15-11 0 15,13-14 1-15,14-17 0 16,10-16 0-16,7-16 0 16,1-17 1-16,1-11-1 15,-8-14 1-15,-9-9-1 0,-10-1 0 16,-15-4-1-16,-12-2-2 15,-7 0-1-15,-7 8-3 16,-5-5-3-16,13 20-28 16,-11-4-3-16,17 22 1 15,1 2-2-15</inkml:trace>
  <inkml:trace contextRef="#ctx0" brushRef="#br0" timeOffset="29473.6858">4729 3246 97 0,'-31'22'36'15,"-13"1"2"-15,4 28-7 16,-6 1-26-16,5 13-2 16,0 7 0-16,6 9-1 15,6-1 0-15,7-5-2 0,9-4-1 16,6-14-2-16,10-7-3 15,-4-21-28-15,13-6-4 16,-12-23 1-16,24-4-1 16</inkml:trace>
  <inkml:trace contextRef="#ctx0" brushRef="#br0" timeOffset="29626.6946">4412 3644 98 0,'0'0'40'0,"0"0"0"15,20 11-1-15,-2-4-33 16,14 4-1-16,8-3-5 15,11-8-6-15,12 10-31 16,-5-16-3-16,11 9 0 16,-9-11-2-16</inkml:trace>
  <inkml:trace contextRef="#ctx0" brushRef="#br0" timeOffset="30690.7554">4843 3150 11 0,'3'-11'27'16,"-4"-3"2"-16,-2-1-5 15,3 15-4-15,-9-10-2 0,9 20-3 16,-12-13-2-16,10 19-4 16,2-16-1-16,-10 20-4 15,10-20 0-15,-4 25 0 16,1-10-1-16,6 2 0 15,-2 0 0-15,2-1-1 16,0 1 0-16,0-2 0 16,-2-2-2-16,2-2 1 15,-3-11 0-15,0 0 0 16,0 0 0-16,0 0 0 15,2-15 0-15,-4 2 0 16,-5 2 0-16,7 11 0 16,-22-17-1-16,4 19 0 15,-6 8 0-15,0 4-2 0,5 17-28 16,-3-10-7-16,17 8 1 15,5-13-3-15</inkml:trace>
  <inkml:trace contextRef="#ctx0" brushRef="#br0" timeOffset="32035.8324">4207 4926 70 0,'-8'-30'34'0,"-3"5"1"16,-11-2 0-16,0 11-30 16,-12 4-2-16,-5 15 1 15,-6 7 3-15,-2 17-2 16,-3 5 1-16,0 13-2 15,6 5 1-15,6 4-2 0,11-6 1 16,18-3-2-16,15-9-1 16,22-12 0-16,17-18 0 15,16-15 0-15,11-15 0 16,9-12-1-16,2-8-1 15,-6-3 2-15,-11-2-2 16,-12 6 1-16,-17 8-1 16,-13 14 1-16,-24 21-1 15,0 0 1-15,-7 16 1 16,-11 13-3-16,3 14-2 15,-6-1-32-15,19 17-1 16,-3-3-2-16,15 2-2 16</inkml:trace>
  <inkml:trace contextRef="#ctx0" brushRef="#br0" timeOffset="32576.8633">4307 6041 64 0,'3'-16'36'0,"-5"6"-1"15,-3 20 1-15,-10 7-19 16,1 27-10-16,-15 6 1 15,4 23 0-15,-12 7-2 0,1 15 0 16,-2 3-2-16,7 0 0 16,7-8-2-16,13-8 0 15,13-13-3-15,11-20-3 16,20-8-14-16,1-34-18 15,17-12-2-15,-8-24 1 16,3-10-1-16</inkml:trace>
  <inkml:trace contextRef="#ctx0" brushRef="#br0" timeOffset="32731.8722">4061 6386 114 0,'-25'13'41'16,"7"0"-1"-16,25 11 1 15,14-12-37-15,21-2-3 0,21 6-18 16,10-19-21-16,21 5-1 15,-3-13-2-15,12 2 0 16</inkml:trace>
  <inkml:trace contextRef="#ctx0" brushRef="#br0" timeOffset="33544.9187">5168 6406 92 0,'0'0'35'0,"11"20"3"16,0-20-4-16,10 5-31 15,7-5 0-15,6-1-1 0,5 2-3 16,2-14-21-16,10 12-13 16,-9-4-2-16,3 6 1 15,-10-5 0-15</inkml:trace>
  <inkml:trace contextRef="#ctx0" brushRef="#br0" timeOffset="33719.9287">5155 6740 104 0,'-27'17'38'16,"25"-5"0"-16,12-18-1 16,18-5-36-16,27-7-5 15,8-10-30-15,16 2-4 16,-7-8 1-16,2 5-2 0</inkml:trace>
  <inkml:trace contextRef="#ctx0" brushRef="#br0" timeOffset="34161.954">5314 4879 90 0,'0'0'37'0,"0"0"0"16,5-18 0-16,16 6-39 15,14 2-33-15,-5-8-2 16,9 9 1-16,-3-6-4 15</inkml:trace>
  <inkml:trace contextRef="#ctx0" brushRef="#br0" timeOffset="34319.963">5382 5089 92 0,'-21'22'38'16,"9"-15"0"-16,25-10-1 15,15-9-39-15,5-23-31 16,25-3-5-16,1-14 0 0,2-2-3 15</inkml:trace>
  <inkml:trace contextRef="#ctx0" brushRef="#br0" timeOffset="34627.9806">5107 3313 90 0,'15'-8'36'0,"6"1"-3"15,8-3-32-15,3-5-35 16,3 0 0-16,6-6-2 15</inkml:trace>
  <inkml:trace contextRef="#ctx0" brushRef="#br0" timeOffset="34808.991">5036 3577 92 0,'-11'5'38'15,"27"-8"-1"-15,12-22 0 16,24-12-43-16,21-6-29 15,5-13 0-15,4-2-1 16,-2-10-2-16</inkml:trace>
  <inkml:trace contextRef="#ctx0" brushRef="#br0" timeOffset="35088.0069">5163 1976 88 0,'18'-9'34'16,"7"-5"-1"-16,6-2-29 15,15 4-38-15,0-5 1 16,8 5-2-16</inkml:trace>
  <inkml:trace contextRef="#ctx0" brushRef="#br0" timeOffset="35272.0175">5092 2232 98 0,'16'-6'38'15,"26"-8"0"-15,15-8-17 16,19-27-57-16,10 10 0 15,-4-15-1-15,6 3-3 16</inkml:trace>
  <inkml:trace contextRef="#ctx0" brushRef="#br0" timeOffset="35558.0338">5268 936 94 0,'0'0'37'0,"-49"-17"-19"0,49 17-17 15,0 0-35-15,0 0-4 16,70-35 1-16</inkml:trace>
  <inkml:trace contextRef="#ctx0" brushRef="#br0" timeOffset="35709.0425">5246 1068 117 0,'-52'41'42'0,"52"-41"-1"16,0 0-4-16,0 0-75 15,0 0-1-15,49 18-1 16,-4-31-4-16</inkml:trace>
  <inkml:trace contextRef="#ctx0" brushRef="#br1" timeOffset="40974.3436">6837 633 111 0,'0'0'37'16,"-15"-64"0"-16,15 64-5 15,-17-50-66-15,17 50-3 16,0 0 1-16,0 0-3 16</inkml:trace>
  <inkml:trace contextRef="#ctx0" brushRef="#br1" timeOffset="44222.5294">6110 838 72 0,'16'-48'35'0,"-16"48"1"15,0 0 1-15,0 0-29 16,0 0 1-16,-54-2-2 15,54 2 1-15,0 0 1 16,-75 38-3-16,75-38-1 0,-65 56-2 16,10-6 2-16,8 3-3 15,21 0 1-15,26-53-3 16,0 0 1-16,4 48 0 15,-4-48 0-15,49-10 0 16,-49 10 0-16,81-47 1 16,-34 9-1-16,3-13 1 15,0-7-2-15,-4-8 0 16,3-4 0-16,-4-3 0 15,0 0 0-15,-8 1 0 16,1 4 0-16,-5 8 0 16,-5 14 0-16,-28 46 0 15,30-55 0-15,-30 55 0 16,0 0 0-16,0 0 0 15,0 43 0-15,0-43 0 0,-13 93 0 16,6-34 0-16,4 4 0 16,4 2-14-16,-5-1-17 15,14 0-7-15,-6-6-2 16,10-7-1-16,-14-51 0 15</inkml:trace>
  <inkml:trace contextRef="#ctx0" brushRef="#br1" timeOffset="44673.5552">6847 741 78 0,'0'0'38'15,"0"0"-1"-15,0 0 2 16,0 0-21-16,0 0-8 15,52-48-1-15,-52 48-3 0,0 0-1 16,0 0-1-16,0 0-1 16,0 0-1-16,0 0-1 15,0 0 0-15,2 58 1 16,-2-58 0-16,-16 47-2 15,16-47 0-15,-24 56-3 16,24-56-4-16,-23 56-20 16,23-56-12-16,-12 48-2 15,12-48 0-15,0 0-1 16</inkml:trace>
  <inkml:trace contextRef="#ctx0" brushRef="#br1" timeOffset="45733.6158">7463 671 13 0,'0'0'28'16,"0"0"5"-16,0 0 1 16,0 0-12-16,0 0-3 15,0 0 0-15,0 0-1 0,0 0-5 16,0 0-1-16,0 0-5 15,0 0-1-15,0 0-3 16,0 0 1-16,0 0-2 16,0 0 1-16,0 0-2 15,-54-16 0-15,54 16 0 16,0 0-1-16,0 0 0 15,0 0 0-15,-49 44 0 16,49-44 0-16,0 0-1 16,0 0 1-16,0 0 0 15,0 0 0-15,48 49-1 16,-48-49 1-16,0 0 0 15,58 28 0-15,-58-28 1 16,0 0-2-16,51 35 2 16,-51-35 1-16,0 0 0 0,0 0-2 15,22 60 2-15,-22-60 0 16,0 0-1-16,-28 47 1 15,28-47-1-15,0 0 0 16,-52 41 1-16,52-41 0 16,0 0-2-16,-66 29 0 15,66-29 0-15,0 0-4 16,-53 12-3-16,53-12-22 15,0 0-11-15,0 0-2 16,0 0-1-16,0 0 0 16</inkml:trace>
  <inkml:trace contextRef="#ctx0" brushRef="#br1" timeOffset="47393.7108">7979 713 82 0,'0'0'37'0,"0"0"-1"15,-4-49 1-15,4 49-32 16,0 0 0-16,0 0-2 15,0 0 0-15,0 0-1 16,0 0 1-16,-19 47-1 16,19-47 2-16,0 0-2 15,-18 65 1-15,18-65 0 16,-15 52-1-16,15-52 0 15,-15 53 0-15,15-53 0 16,-13 47-1-16,13-47 0 16,0 0 0-16,0 0-1 0,-7 49-1 15,7-49 2-15,0 0-1 16,0 0 0-16,18-51 0 15,-18 51 0-15,21-60 0 16,-21 60 1-16,27-69 0 16,-27 69-1-16,32-71 0 15,-32 71 0-15,36-62-1 16,-36 62 0-16,37-48 1 15,-37 48 0-15,0 0 0 16,54-30-1-16,-54 30 1 16,0 0-1-16,0 0 1 15,48 46 0-15,-48-46-1 16,0 47 1-16,0-47 0 15,-14 52 1-15,14-52-1 0,-23 49 1 16,23-49 0-16,0 0-1 16,-54 63 1-16,54-63 0 15,0 0 0-15,-65 56-1 16,65-56 1-16,-23 41 0 15,-16 14-1-15,2 3 0 16,11 6 1-16,-1 6-1 16,6 8 0-16,-8 6-1 15,-4 3 0-15,1-18 0 16,-4-5 0-16,3-6 0 15,3-11-2-15,11-10-2 16,-1-22-18-16,20-15-14 16,16-11-2-16,15-19-1 15,4-23 0-15</inkml:trace>
  <inkml:trace contextRef="#ctx0" brushRef="#br1" timeOffset="47802.7342">8673 281 89 0,'46'-9'38'0,"-46"9"1"15,0 0 1-15,24 0-32 16,-24 0 0-16,0 0-3 15,0 0-1-15,0 0 0 16,0 0-1-16,0 0-1 16,0 0 0-16,-12 0-1 15,12 0 0-15,-21 32 0 16,7 18-1-16,-5 1 1 15,3 4 0-15,-5 2-1 16,6 0-2-16,0 1-3 16,-2 0-14-16,11-7-20 15,-3-3 0-15,9-48-1 16,0 74-3-16</inkml:trace>
  <inkml:trace contextRef="#ctx0" brushRef="#br1" timeOffset="48294.7623">8946 735 59 0,'60'-44'38'0,"-60"44"1"15,0 0 0-15,0 0-13 16,0 0-17-16,47-46 0 15,-47 46-3-15,0 0-1 16,0 0-1-16,0 0-1 16,0 0 0-16,-48-5-1 0,48 5-1 15,0 0 1-15,-64 35-1 16,64-35 1-16,0 0 0 15,-63 54 1-15,63-54-1 16,0 0-2-16,-41 64 0 16,41-64 0-16,0 0 0 15,5 52 0-15,-5-52 0 16,0 0 0-16,51 16 0 15,-51-16 0-15,57-12 0 16,-57 12 0-16,61-26 0 16,-61 26 0-16,61-32 0 15,-61 32 0-15,47-30 0 16,-47 30 0-16,0 0 0 15,0 0 0-15,0 0 0 0,0 0 0 16,0 0 0-16,0 0 0 16,0 0 0-16,0 0-3 15,-5 64-6-15,5-64-18 16,0 0-13-16,7 61-2 15,-7-61 0-15,0 0-1 16</inkml:trace>
  <inkml:trace contextRef="#ctx0" brushRef="#br1" timeOffset="48594.7795">9650 736 108 0,'0'0'41'16,"0"0"2"-16,0 0-4 15,10-51-33-15,-10 51-1 16,0 0-1-16,0 0-1 16,-53-5-1-16,53 5 0 15,-47 21-2-15,47-21 2 16,-52 32-2-16,52-32 0 15,-48 40 0-15,48-40 0 16,-36 48 0-16,36-48 0 16,-19 47 0-16,19-47-12 15,0 0-18-15,10 60-12 16,-10-60-2-16,0 0 0 15,58 22 1-15</inkml:trace>
  <inkml:trace contextRef="#ctx0" brushRef="#br1" timeOffset="49015.8036">9809 826 100 0,'0'0'40'0,"0"0"3"15,0 0-3-15,0 0-35 16,0 0-1-16,52-21 0 15,-52 21-2-15,0 0-1 16,0 0 1-16,48 18-1 16,-48-18 0-16,0 0 0 15,63-9 0-15,-63 9 0 16,53-18 0-16,-53 18 1 15,49-30-1-15,-49 30-1 0,0 0 1 16,52-53 0-16,-52 53-1 16,0 0 1-16,0 0 1 15,0 0-2-15,0 0 0 16,-66-40 0-16,66 40 0 15,-56 20 0-15,56-20 0 16,-61 37 0-16,61-37 0 16,-48 52 0-16,48-52 0 15,-29 60 0-15,29-60 0 16,-1 56 0-16,1-56-12 15,0 0-21-15,58 57-11 16,-58-57 1-16,71 14 0 16,-71-14 0-16</inkml:trace>
  <inkml:trace contextRef="#ctx0" brushRef="#br1" timeOffset="49624.8384">10489 775 111 0,'0'0'43'16,"0"0"0"-16,0 0 0 15,0 0-38-15,0 0-1 16,0 0 0-16,0 0-2 16,0 0-2-16,0 0 0 15,0 0 0-15,0 0 0 16,-39 45 0-16,39-45 0 15,0 0 0-15,-28 60 0 0,28-60 0 16,0 0 0-16,-16 51 0 16,16-51 0-16,0 0 0 15,0 0 0-15,0 0 0 16,0 0 0-16,0 0 0 15,0 0 0-15,51-36 0 16,-51 36 0-16,33-51 0 16,-33 51 0-16,29-51 0 15,-29 51 0-15,30-46 0 16,-30 46 0-16,0 0 0 15,0 0 0-15,44-50 0 16,-44 50 0-16,0 0 0 16,0 0 0-16,0 0 0 15,49 14 0-15,-49-14 0 16,0 0 0-16,0 0 0 0,65 13 0 15,-65-13 0-15,0 0 0 16,64-15 0-16,-64 15 0 16,0 0 0-16,66-30 0 15,-66 30 0-15,0 0 0 16,54-22 0-16,-54 22 0 15,0 0 0-15,0 0 0 16,0 0 0-16,0 0 0 16,0 0 0-16,31 63 0 15,-31-63-10-15,0 0-6 16,8 56-14-16,-8-56-12 15,0 0 0-15,0 0-1 16,33 46 1-16</inkml:trace>
  <inkml:trace contextRef="#ctx0" brushRef="#br1" timeOffset="50382.8818">11138 717 102 0,'0'0'41'15,"0"0"1"-15,0 0-1 16,0 0-33-16,0 0-3 15,0 0-1-15,0 0-2 16,0 0 0-16,0 0 0 16,0 0-1-16,59 46-1 15,-59-46 0-15,0 0 0 16,69-5 1-16,-69 5-2 15,52-18 2-15,-52 18-1 0,50-29 0 16,-50 29 1-16,0 0 0 16,52-47-1-16,-52 47 2 15,0 0-2-15,0 0 0 16,0 0 0-16,0 0 0 15,-52-18 0-15,52 18 0 16,-46 30 0-16,46-30 0 16,0 0 0-16,-63 67 0 15,63-67 0-15,-22 52 0 16,22-52 0-16,6 46-7 15,-6-46-5-15,0 0-19 16,65 35-11-16,-65-35 0 16,73 0 0-16,-73 0 2 15,87-18 35-15,-87 18 6 16,83-29 8-16,-83 29 19 0,77-32 12 15,-77 32 0-15,60-30 2 16,-60 30-1-16,0 0-32 16,0 0-5-16,0 0-1 15,47-11-1-15,-47 11 0 16,0 0-2-16,0 0 0 15,-34 64 0-15,34-64 0 16,0 0 0-16,-30 48 0 16,30-48 0-16,0 0 0 15,0 0 0-15,0 0 0 16,0 0 0-16,0 0 0 15,56 4 0-15,-56-4 0 0,0 0 0 16,63-47 0-16,-63 47 0 16,0 0 0-16,64-42 0 15,-64 42 0-15,0 0 0 16,52-18 0-16,-52 18 0 15,0 0 0-15,0 0 0 16,60 25-4-16,-60-25-7 16,0 0-5-16,68 17-12 15,-68-17-14-15,70-6 1 16,-70 6-1-16,86-35 2 15</inkml:trace>
  <inkml:trace contextRef="#ctx0" brushRef="#br1" timeOffset="50559.8919">12541 475 118 0,'0'0'41'0,"39"-53"2"15,-39 53-2-15,0 0-37 16,0 0 0-16,-44 57-2 16,44-57-3-16,-52 76-1 15,52-76-6-15,-57 92-9 16,57-92-21-16,-47 81-5 15,47-81 1-15,-43 64-1 16</inkml:trace>
  <inkml:trace contextRef="#ctx0" brushRef="#br1" timeOffset="50710.9005">12220 826 125 0,'0'0'45'0,"0"0"-2"16,-30-60-1-16,30 60-42 16,0 0 0-16,0 0 0 0,47-49-15 15,-47 49-8-15,64-9-18 16,-64 9-4-16,88 5 1 15,-88-5-1-15</inkml:trace>
  <inkml:trace contextRef="#ctx0" brushRef="#br1" timeOffset="51321.9355">5901 1868 79 0,'4'-14'39'0,"-4"14"-1"16,0 19 0-16,-9 13-18 15,-11 0-14-15,2 11-3 16,-7 7-2-16,2 3-1 0,0-3 0 16,5-6-3-16,7-2-5 15,1-26-26-15,26-6-3 16,2-27 0-16,20-8-1 15</inkml:trace>
  <inkml:trace contextRef="#ctx0" brushRef="#br1" timeOffset="51786.9621">5938 1639 118 0,'-33'-13'39'16,"15"13"-1"-16,-5-1-1 16,23 1-37-16,-6 15 2 15,18-11-2-15,9 2 0 16,7 0 0-16,9 4-1 0,3 6 1 15,1 2 0-15,4 5 0 16,-5 3 0-16,-4 8 0 16,-14 4 0-16,-7 2-1 15,-9-4 1-15,-10 2 0 16,-5-1 1-16,-6-3-1 15,-3-4 1-15,2-5-1 16,3-7 2-16,3-3 0 16,10-15 0-16,-8 15 0 15,8-15 0-15,24-15-1 16,2-7 0-16,9-7 1 15,4-2-1-15,1-3 1 16,2 1-2-16,-2 1 2 16,-5 7-2-16,-11 11 2 0,-9 12-2 15,-10 17 0-15,-6 6 0 16,-7 12 0-16,-1 4 0 15,-3 5-2-15,8 1-1 16,1-4 0-16,13-4-3 16,0-20-5-16,32 1-20 15,-9-28-8-15,24-1 0 16,0-26 1-16,9 1 1 15</inkml:trace>
  <inkml:trace contextRef="#ctx0" brushRef="#br1" timeOffset="51966.9724">6940 1779 117 0,'-10'-12'38'16,"10"12"1"-16,-27 13-1 15,7 13-32-15,-7 7-2 0,5 6-2 16,-1 8-1-16,1 4-1 16,2-1-1-16,6 1-1 15,12-7-2-15,2-20-8 16,26 5-16-16,-7-33-11 15,22-3 0-15,-2-31 0 16,11-4 0-16</inkml:trace>
  <inkml:trace contextRef="#ctx0" brushRef="#br1" timeOffset="52116.9809">6919 1325 123 0,'-11'6'38'0,"11"-6"0"15,7 22-3 1,32-15-40-16,-12-12-29 0,30-1-4 15,2-3 0-15,15 3 0 16</inkml:trace>
  <inkml:trace contextRef="#ctx0" brushRef="#br1" timeOffset="52305.9918">7534 1384 112 0,'0'31'37'0,"-15"1"2"16,4 12-4-16,-2-1-30 16,-2 5-2-16,-2 4-1 15,1 8 0-15,-1 1 0 16,2 4-2-16,0-3 0 15,2-6-1-15,5-1-3 0,-6-23-20 16,16 3-14 0,-3-25-2-16,14-3 2 0,-4-21-2 15</inkml:trace>
  <inkml:trace contextRef="#ctx0" brushRef="#br1" timeOffset="52616.0095">7439 1694 117 0,'0'0'39'16,"-10"8"3"-16,20 12-2 15,-2-5-36-15,12-3 0 16,4 2-1-16,5 0-1 16,2-1-1-16,4-3 2 15,0 3-3-15,0-1 0 16,-4 3 0-16,-5 5 0 0,-5 1 0 15,-7 1 0-15,-7 2 0 16,-9 2 0-16,-3 0 0 16,-5 0 0-16,-2-3-2 15,2-8 0-15,3-1-1 16,7-14-4-16,0 0-6 15,4-15-15-15,16 6-13 16,-6-19 0-16,10 4-1 16,-7-14 3-16</inkml:trace>
  <inkml:trace contextRef="#ctx0" brushRef="#br1" timeOffset="52937.0279">8096 1556 118 0,'0'0'42'0,"-9"-7"0"16,-3 3-2-16,12 4-37 15,-12-1-3-15,12 1-1 16,0 0-12-16,-14 4-11 0,20 9-16 16,-6-13-1-16,8 27 1 15,0-13-2-15</inkml:trace>
  <inkml:trace contextRef="#ctx0" brushRef="#br1" timeOffset="53560.0635">8412 1696 67 0,'0'0'37'16,"-5"-10"2"-16,5 10 0 15,-23-5-12-15,8 13-17 16,-15 2-3-16,1 7-1 16,-7 1-2-16,0 7 0 0,2 0-2 15,1 3 0-15,10-3 0 16,9 1 0-16,9-5-2 15,12-2 1-15,13-11-1 16,9-5 0-16,8-5 0 16,6-4-1-16,0-7 1 15,1-5 0-15,-5 0 0 16,-3-7 0-16,-5 5 0 15,-9 1 0-15,-9 2 1 16,-4 4-1-16,-9 13 1 16,0 0-1-16,0 0 0 15,-12 22 0-15,2 1 0 16,1 8-1-16,4 0 0 0,4-1-2 15,11-5-2-15,1-18-7 16,22-1-9-16,-10-21-18 16,27-4-2-16,-4-26 1 15,13-6 0-15</inkml:trace>
  <inkml:trace contextRef="#ctx0" brushRef="#br1" timeOffset="53733.0734">8966 1260 124 0,'-20'28'41'16,"-18"19"1"-16,8 24-2 15,-6 1-36-15,3 10-2 16,8-2-2-16,3 2-3 16,16-4-9-16,-7-19-9 0,28 1-17 15,-11-22-6-15,14-7 1 16,-7-19-1-16</inkml:trace>
  <inkml:trace contextRef="#ctx0" brushRef="#br1" timeOffset="54403.1117">9430 1762 78 0,'0'0'40'15,"1"-10"0"-15,10 6-1 16,-3-13-14-16,9 4-23 16,8-4-1-16,1-2 1 0,7-4-1 15,3 1 2-15,-4 2-2 16,-2 4 2-16,-5 1-1 15,-7 9 0-15,-6 9 0 16,-11 11-1-16,-9 10 0 16,-6 7-1-16,-5 10 1 15,-3 7-1-15,3 4 1 16,2 1-3-16,6-3 2 15,10-5 0-15,11-10 0 16,12-5-1-16,12-12 2 16,7-16-1-16,9-13 1 15,2-10 1-15,-2-9-1 16,0-8 1-16,-11-6-1 15,-5-10 1-15,-11 2-1 16,-6-2 1-16,-10 5-2 0,0 2 0 16,-6 11 0-16,-1 5 0 15,6 11-2-15,2 5-1 16,10 15-2-16,-2 0-8 15,22 15-22-15,-15-4-6 16,19 11 0-16,-8-5-1 16</inkml:trace>
  <inkml:trace contextRef="#ctx0" brushRef="#br1" timeOffset="54769.1326">10329 1745 101 0,'-22'11'39'0,"24"1"0"16,-2-12 1-16,7 10-36 0,7-5 1 15,12 1-1-15,2-3-1 16,4 0 0-16,5-4 0 16,3-4-2-16,0-8 0 15,-1-7 1-15,-3-5-1 16,-1-11 0-16,-4-4-1 15,-4-2 1-15,-10-3-2 16,-3 1 2-16,-8 8-1 16,-12 10-1-16,-11 15 1 15,-10 15 0-15,-9 18 1 16,-8 20-1-16,-8 7 1 15,6 9 0-15,3 0 0 16,12 0 0-16,19-11-1 16,18-9-1-16,22-14 0 0,19-16-3 15,25-14-7-15,3-25-16 16,23 0-14-16,-9-21 1 15,9-1-2-15,-20-13 1 16</inkml:trace>
  <inkml:trace contextRef="#ctx0" brushRef="#br1" timeOffset="54918.1412">11155 1357 126 0,'-46'30'42'0,"9"19"0"16,-11 4-3-16,5 10-37 16,5 1-1-16,8 0-3 15,8 4-7-15,-1-15-10 16,22 7-21-16,-10-15-2 15,17-2-1-15,-5-16-2 16</inkml:trace>
  <inkml:trace contextRef="#ctx0" brushRef="#br1" timeOffset="55769.1898">6493 2868 100 0,'3'-44'37'16,"-11"-9"1"-16,2 9-2 15,-11 2-31-15,1 8-1 16,-11 8-2-16,-1 13 1 16,-12 21-2-16,1 18 1 15,-7 19-1-15,-2 25 1 16,-2 15-1-16,1 19 0 15,5 4 0-15,3 5-2 16,13-3 1-16,10-10-2 16,11-9-1-16,4-23-6 0,21-7-19 15,-3-37-10-15,8-5 0 16,-9-27 0-16,5-4 0 15</inkml:trace>
  <inkml:trace contextRef="#ctx0" brushRef="#br1" timeOffset="56090.2082">5803 3209 112 0,'0'0'39'0,"0"0"0"16,10 26-1-16,1-20-35 15,18 0 0-15,8-5-1 16,11-2 0-16,5-3-1 15,5-6 0-15,4-5 0 16,4-3-1-16,2-4 0 0,-5-3 0 16,-1 3 0-16,-7 3 0 15,-11 2 0-15,-8 8 0 16,-10 8 0-16,-11 8 0 15,-9 11-1-15,-10 13 1 16,-6 5-1-16,-9 10 0 16,-3 7 1-16,-4-1-2 15,5 4-1-15,-5-13-10 16,22 1-23-16,-10-20-4 15,22-7 1-15,-8-17-1 16</inkml:trace>
  <inkml:trace contextRef="#ctx0" brushRef="#br1" timeOffset="56618.2384">6592 2875 108 0,'-28'-29'37'0,"-8"7"0"16,9 20-2-16,7 3-34 15,3 6-1-15,15 6-2 16,13-3-1-16,14 8-2 15,5-8-3-15,23 16-11 16,-9-14-15-16,12 11 1 16,-6-8-1-16,7 9 2 15,-21-11 19-15,8 7 8 16,-15 2 8-16,-11-14 15 15,6 14 16-15,-22-11 1 16,6 8 1-16,-17-8 1 0,9 17-19 16,-21-13-7-16,5 13-4 15,-9 1-3-15,-1 4-1 16,-3 3 0-16,-1 2-2 15,6-4 1-15,0-4-2 16,8-5 1-16,5-9 0 16,11-16 0-16,19-1 0 15,9-21 0-15,9-9 0 16,11-12 0-16,7-2 0 15,2-8 0-15,-2 2 1 16,1 4-2-16,-12 8 2 16,-8 12-2-16,-12 12 0 15,-8 15 0-15,-10 17 0 16,-9 11 0-16,-5 13 0 0,-4 6 0 15,0 5-4-15,8 4 1 16,1-8-4-16,21 0-6 16,-1-26-12-16,26 3-15 15,0-25 0-15,19-1 2 16,0-22 0-16</inkml:trace>
  <inkml:trace contextRef="#ctx0" brushRef="#br1" timeOffset="56977.2589">7705 3086 112 0,'-9'-19'37'0,"-15"-6"1"15,5 22-1-15,-14 1-32 16,3 15 0-16,-5 8-2 16,1 10 0-16,2 6-1 0,0 4 1 15,7 1-1-15,9-1-1 16,7-5 1-16,9-8-1 15,13-10 0-15,13-13 0 16,9-13 1-16,10-12-2 16,2-10 0-16,4-6 0 15,-3-2 0-15,-7 0 0 16,-7 4 0-16,-11 4 0 15,-9 11 0-15,-14 19 0 16,-11 0 0-16,-6 16 0 16,-2 13 0-16,-5 5 0 15,5 5-2-15,1 0 0 16,16 0-1-16,9-13-2 15,20-3-5-15,4-27-5 16,28 2-17-16,-4-33-9 0,15 3 2 16,-6-29 1-16</inkml:trace>
  <inkml:trace contextRef="#ctx0" brushRef="#br1" timeOffset="57144.2685">8280 2619 115 0,'-37'12'38'15,"16"38"3"-15,-20 4-3 16,10 22-33-16,-6 11-2 15,6 3-2-15,12 8-11 16,-5-23-11-16,23 10-17 16,-4-20-2-16,16-2 1 15,1-23-3-15</inkml:trace>
  <inkml:trace contextRef="#ctx0" brushRef="#br1" timeOffset="57782.305">8456 3110 103 0,'20'-14'39'15,"11"7"0"-15,-12-10-2 16,10-5-34-16,-6 7 0 15,1 2-1-15,-4 3 0 16,-2 1 0-16,-4 5-1 16,-3 7 1-16,-11-3-1 15,16 19 0-15,-14 1 1 16,0 10-1-16,-5 4-1 15,-1 11 1-15,1-1-1 16,-2 1 0-16,3-1 0 0,6-7 0 16,2-8 0-16,8-12 0 15,7-14 1-15,7-12-1 16,6-14 1-16,2-10 0 15,-1-11-1-15,0-4 2 16,-2-6-1-16,-8 1 0 16,-9 0 0-16,-2 5 0 15,-5 5 0-15,-5 8 0 16,-6 7-1-16,4 7 0 15,0 8-1-15,-2 13-2 16,18-2-4-16,-8 2-6 16,21 22-11-16,-11-13-16 15,21 13 0-15,-8-11-1 16,15 10 1-16</inkml:trace>
  <inkml:trace contextRef="#ctx0" brushRef="#br1" timeOffset="58150.326">9298 3027 100 0,'-24'6'37'16,"24"-6"2"-16,0 0-1 16,0 0-32-16,17 7-1 15,10-11-2-15,3 1 0 16,5-3 0-16,-2-2-2 15,6-4 1-15,-7-3-1 16,-3-3-1-16,-7-2 1 0,-9 4-1 16,-11-5 1-16,-7 2-1 15,-6 6 0-15,-11 5 0 16,-6 6 0-16,-7 10 0 15,-4 10 1-15,-5 11-1 16,-2 9 0-16,5 9 1 16,9 2-1-16,11-3 0 15,16-4 0-15,17-9 0 16,21-13-2-16,15-20-4 15,26-6-7-15,-2-30-13 16,20 4-14-16,-6-25 0 16,11 4-1-16,-11-18 1 15</inkml:trace>
  <inkml:trace contextRef="#ctx0" brushRef="#br1" timeOffset="58322.3359">10071 2508 106 0,'-29'20'42'0,"-17"10"-2"15,7 20 1-15,-13 7-38 16,14 3-1-16,4 3 0 15,11 4-2-15,14-3-2 16,5-7-2-16,26 4-10 16,-6-23-23-16,25 2-3 15,1-23 0-15,14-4 0 16</inkml:trace>
  <inkml:trace contextRef="#ctx0" brushRef="#br1" timeOffset="58631.3535">10287 2804 107 0,'-25'11'39'15,"-13"-1"3"-15,6 21-3 16,-5-1-34-16,8 13-1 16,6 1 0-16,8 4-2 15,13-6 1-15,10-2-1 16,11-12-1-16,8-10-1 15,13-14 1-15,3-15-1 16,2-13 0-16,-4-10 0 16,-3-8 0-16,-5-8-1 15,-10-5 1-15,-12-4-2 16,-8 7 1-16,-7 5-1 15,-8 10 0-15,-5 11-2 16,2 18-5-16,-9 0-7 0,22 27-22 16,-7-3-1-16,19 15-1 15,4-8 0-15</inkml:trace>
  <inkml:trace contextRef="#ctx0" brushRef="#br1" timeOffset="59042.3771">10868 2773 92 0,'0'0'39'0,"-36"-23"1"16,13 24 0-16,-19-5-28 16,6 19-4-16,-9 4-2 15,3 11-1-15,2 7-1 0,11 1-2 16,10-1 0-16,15 1-1 15,12-5-1-15,13-6-2 16,20-11-1-16,7-11-1 16,12-3-6-16,-2-19-5 15,13 8-18-15,-19-27-7 16,4 12 2-16,-15-11 32 15,-9 5 3-15,-8 0 3 16,-13 0 8-16,0 21 4 16,-23-8 20-16,12 17 7 15,-24 8-1-15,10 14-31 16,-12 5-2-16,7 9-2 15,-2 5-2-15,3 0 0 16,3 2-2-16,7-6 0 0,11-6-4 16,-3-31-6-16,26 18-7 15,-7-37-22-15,18-4 1 16,-6-24 0-16,10-2-3 15</inkml:trace>
  <inkml:trace contextRef="#ctx0" brushRef="#br1" timeOffset="59186.3853">11185 2296 96 0,'-18'1'39'0,"-7"1"1"16,9 19-3-16,3-4-29 16,13-17-35-16,6 15-12 15,12-11 0-15,15 9 0 16,1-13 0-16</inkml:trace>
  <inkml:trace contextRef="#ctx0" brushRef="#br1" timeOffset="59374.396">11552 2311 83 0,'0'0'40'0,"14"10"0"16,-23 2 0-16,4 18-16 15,-10 4-22-15,-1 13 1 16,-5 8-2-16,-2 9 1 16,-3 13-2-16,-1 0 1 15,5-1-3-15,-1-7-2 16,15 6-10-16,-10-28-24 15,23-3-2-15,-1-27 0 16,16-10-1-16</inkml:trace>
  <inkml:trace contextRef="#ctx0" brushRef="#br1" timeOffset="59833.4223">11393 2650 98 0,'-25'7'41'15,"21"8"2"-15,4-15-3 16,14 8-27-16,14-9-13 15,12-5 1-15,5 0-1 16,6-2-1-16,-2 0 1 16,-3-2-1-16,-5 3 1 15,-9 2-1-15,-8 4 1 16,-9 3 0-16,-15-2 0 15,8 22 2-15,-12-2-1 0,-5 6 0 16,-5 4 1-16,0 4-1 16,2 0 0-16,1 0 1 15,4-5-1-15,3-7 0 16,13-11-1-16,5-10 0 15,11-10 0-15,7-12-1 16,5-5 1-16,-1 2-1 16,0-8 1-16,-4 12 0 15,-7 1 0-15,-9 17 1 16,-16 2 0-16,-3 32 0 15,-15 7 0-15,-12 10 1 16,-7 17-2-16,-12 6 0 16,-4 12-3-16,-7-5-4 15,3 8-6-15,-12-16-7 16,12 12-20-16,-13-17-1 0,8 4-1 15,-4-24 0-15</inkml:trace>
  <inkml:trace contextRef="#ctx0" brushRef="#br1" timeOffset="60749.4747">6459 4818 53 0,'-6'-15'36'0,"5"2"0"16,-11-4 0-16,12 17-11 15,-26-16-19-15,8 13-1 16,-12 3-1-16,-1 14 0 16,-12 5 2-16,-6 16-3 15,-6 10 1-15,4 8-1 16,2 2 0-16,8 1-1 15,13 0 1-15,13-9-1 16,20-13-1-16,26-12 0 16,18-21 0-16,21-14 0 15,9-14 0-15,10-9-1 16,-2-10 0-16,-3-2 2 15,-10-3-3-15,-17 4 2 16,-16 5-2-16,-19 9 2 0,-11 7-2 16,-13 13 2-16,-14 6-1 15,0 12-1-15,-9 9 1 16,-3 12 0-16,8 9 0 15,2 7-2-15,12 4 1 16,12-3-4-16,22 4-4 16,4-26-13-16,32 9-18 15,3-19 1-15,20-1-1 16,-3-17 1-16</inkml:trace>
  <inkml:trace contextRef="#ctx0" brushRef="#br1" timeOffset="61012.4897">7447 4787 90 0,'-22'-21'37'0,"1"11"0"16,-16 2 2-16,0 17-34 15,-10 5 0-15,-4 14-1 16,-10 10 2-16,7 7-2 15,-1 3 1-15,13 4-2 16,14-5 0-16,13-4-2 16,23-7 0-16,16-11-3 15,23-12-2-15,13-15-7 16,25 11-12-16,-7-26-17 15,16 6 0-15,-11-16 0 16,8 6 0-16</inkml:trace>
  <inkml:trace contextRef="#ctx0" brushRef="#br1" timeOffset="61297.506">7830 4769 92 0,'0'0'38'0,"-24"-1"0"15,10 17-3-15,-16-9-27 16,2 16 0-16,-11 3-2 16,-4 10-3-16,-3 7 2 15,2 8-3-15,0 0 1 16,12-2-1-16,12-5 0 15,14-8-2-15,22-10 0 0,20-13-2 16,24-14 0-16,6-17-8 16,21 11-5-16,-8-20-22 15,7 8-5-15,-13-13 2 16,-5 12-2-16</inkml:trace>
  <inkml:trace contextRef="#ctx0" brushRef="#br1" timeOffset="62023.5476">8191 4852 88 0,'-16'4'37'0,"16"-4"2"16,-14 10 0-16,14-10-34 15,16 12-1-15,5-8-1 16,3-4 0-16,6 3-1 16,3-3 0-16,5-3 0 15,-1-1 0-15,-4-5-1 16,0-6 1-16,-9-3-1 15,-5-4 0-15,-2-4-1 0,-10-4 1 16,-6 1 0-16,-7 1-1 16,-9 5 0-16,-4 9 0 15,-8 13 0-15,-7 15 0 16,1 12 1-16,-4 14 1 15,-1 11-1-15,5 5 1 16,9 4-2-16,9-3 2 16,11-11-3-16,18-6-2 15,11-23-9-15,27 1-11 16,-4-33-17-16,30 0-2 15,5-21 0-15,25-4 0 16</inkml:trace>
  <inkml:trace contextRef="#ctx0" brushRef="#br1" timeOffset="62408.5696">9016 4207 85 0,'-19'-13'37'16,"4"26"-1"-16,-14 6 2 15,10 22-33-15,-12 15-1 16,5 19-1-16,-5 10-2 16,8 13 0-16,-1 2 2 15,9 0-2-15,8-3-4 16,0-21-28-16,24-7-6 15,2-29-1-15,17-8 1 16</inkml:trace>
  <inkml:trace contextRef="#ctx0" brushRef="#br1" timeOffset="63409.6268">8914 4758 95 0,'-5'25'40'16,"4"-11"-1"-16,11 8-1 15,16-13-35-15,7-8 0 16,15-9-1-16,9-2 0 16,0-9-1-16,3 0 0 15,-6-6 0-15,-5-3-1 16,-13-2 0-16,-12 2 0 15,-18 4 0-15,-12 3 0 16,-16 6 0-16,-9 7 0 0,-11 8 0 16,-2 11 0-16,-5 9 0 15,3 11 1-15,2 9 0 16,10 2 0-16,15 4 2 15,13 1-2-15,12-9 2 16,21-5-2-16,14-9 1 16,15-13-2-16,14-11 1 15,3-7 1-15,1-7-3 16,-2-6 1-16,-8-2-2 15,-11-1 2-15,-11 3 0 16,-14 1 0-16,-11 6 0 16,-17 13-1-16,-3-12 0 15,-7 13 1-15,-7 7 0 16,-4 6-1-16,0 7 1 15,0 2-1-15,5 3 2 0,3 2-1 16,4-4 1-16,9-4-1 16,2-8 2-16,-2-12-2 15,21-2 0-15,-3-16 1 16,1-8-2-16,0-6 1 15,1-4-2-15,-1-5 2 16,0 3-2-16,2 3 2 16,-4 6-1-16,-1 8-1 15,5 9 2-15,0 2 0 16,4 8 0-16,3 4 0 15,2 0 0-15,5 0 0 16,1 4 0-16,2-6 0 16,-1-1 0-16,-3-5 0 15,-4 0 0-15,-6 1 0 0,-6 0 1 16,-18 5-1-16,0 0 0 15,0 0 0-15,-22 2 0 16,-7 11 1-16,-5 6-1 16,-5 7 1-16,-4 6-1 15,-1-1 1-15,5 4 2 16,6-2-2-16,11-4 2 15,13-7-2-15,15-8 0 16,18-13 1-16,15-13-1 16,10-7-1-16,8-8-1 15,2-3 1-15,-2-1-2 16,-6 1 2-16,-9 4 0 15,-13 8-2-15,-14 8 2 16,-15 10 0-16,0 0 0 0,0 0 1 16,-20 26-1-16,3-4 0 15,3 5 0-15,1 0-1 16,4 3 0-16,7-3 0 15,11-4-1-15,10-10-1 16,13-2-6-16,3-26-3 16,20 6-12-16,-9-27-16 15,16-2 1-15,-6-24-2 16,10-4 1-16</inkml:trace>
  <inkml:trace contextRef="#ctx0" brushRef="#br1" timeOffset="63576.6364">10777 4149 106 0,'-27'29'39'16,"2"26"2"-16,-12 5-3 15,13 11-36-15,-7 13 0 16,4 4-1-16,4 5-1 16,2-7-2-16,12 0-3 15,-7-25-11-15,17 0-22 16,-11-29 0-16,15-7-1 15,-5-25-1-15</inkml:trace>
  <inkml:trace contextRef="#ctx0" brushRef="#br1" timeOffset="63910.6555">10571 4509 104 0,'-24'17'41'0,"24"11"1"16,-1-16-1-16,19 6-35 15,6-7-3-15,11-8 0 16,12-8-1-16,5-3-1 15,5-4 0-15,-1-3 0 16,-2 2-1-16,-8 0 0 16,-5 4 1-16,-10 7-1 15,-10 13 0-15,-9 4 0 16,-10 8 0-16,-7 8 0 15,-10 6 0-15,-1 7-1 16,-4 2 1-16,0-3-2 16,3-2 0-16,3-7 0 15,11-6-2-15,3-28-2 16,12 14-7-16,-1-37-7 15,20 1-20-15,-8-22 1 0,8-6-1 16,-9-20 2-16</inkml:trace>
  <inkml:trace contextRef="#ctx0" brushRef="#br1" timeOffset="64032.6625">11111 4231 99 0,'-5'17'38'0,"-6"-1"1"16,11 5-4-16,7 10-42 15,-7-31-33-15,38 18 1 16,-8-18 0-16,14 10-1 15</inkml:trace>
  <inkml:trace contextRef="#ctx0" brushRef="#br1" timeOffset="64632.6968">11539 4419 74 0,'-25'8'39'0,"2"9"-2"16,-13-6 2-16,10 16-22 16,-10 1-14-16,4 10 1 15,2 4-1-15,5 4-1 16,6 0 1-16,8 1-1 15,4-8-1-15,9-5 0 16,11-15-1-16,5-13-1 16,11-12-1-16,4-13 0 15,5-12 1-15,0-9-1 16,5-7 0-16,-3-4 1 15,-1 1 0-15,-6 1 1 0,-5 5 1 16,-4 6 0-16,-8 7 1 16,1 9-1-16,-7 5 2 15,4 10-1-15,-14 7 1 16,23 1 0-16,-12 8-1 15,2 9 1-15,-1-1-1 16,2 5 1-16,-2 3-1 16,-2 4-1-16,-2 5 0 15,-8 1 0-15,0 1 0 16,-9 3-1-16,-5 2 1 15,-4-2-1-15,-2-3 0 16,1-10 0-16,7-9 0 16,12-17-1-16,0 0 2 15,22-30-2-15,15-6 2 0,6-12-1 16,4 3 0-16,5 0 0 15,-2 6 1-15,-8 10-1 16,-6 14 1-16,-16 19 0 16,-8 16 0-16,-8 13-1 15,-8 5 0-15,-1 0-2 16,1 9-2-16,-1-13-7 15,10 4-2-15,-5-23-2 16,22 9-8-16,-22-24-20 16,19 6 1-16,-19-6-1 15,0 0 4-15</inkml:trace>
  <inkml:trace contextRef="#ctx0" brushRef="#br1" timeOffset="65233.7312">6471 6076 81 0,'41'-52'35'0,"0"8"1"16,-15 0 1-16,-5 14-33 15,-17 14 0-15,-4 16 0 0,-23 19 0 16,-4 19 0-16,-14 9 1 16,1 19-1-16,-6 11-1 15,4 13 2-15,4 6-2 16,7 5 1-16,8-2-1 15,13-5-1-15,9-9-2 16,10-11 0-16,11-12-9 16,-2-26-25-16,16-8-4 15,-8-26-1-15,9-7 0 16</inkml:trace>
  <inkml:trace contextRef="#ctx0" brushRef="#br1" timeOffset="65581.7511">6247 6343 108 0,'-53'17'40'15,"1"1"0"-15,17 17 0 16,12-11-35-16,19-1-1 16,28-8-2-16,25-15 0 15,24-13-2-15,16-4-1 16,17-7 0-16,6-2-2 15,5-1 1-15,-2-1 0 16,-12 4 0-16,-13 8 0 16,-24 4 1-16,-15 10 0 15,-20 5 0-15,-19 9 1 16,-17 6 0-16,-14 9 1 15,-14 5-1-15,-4 8 2 0,-6 8-1 16,1 6 2 0,-2 0-2-16,8 1 1 0,7-4-2 15,11-8 0-15,18-5-10 16,1-24-25-16,32-6-4 15,5-24 0-15,20-11-2 16</inkml:trace>
  <inkml:trace contextRef="#ctx0" brushRef="#br1" timeOffset="66203.7867">7104 6001 107 0,'-37'-8'39'15,"15"15"1"-15,5-8 0 16,17 1-36-16,16 5 0 0,19-2 0 15,9-2-1-15,7 4 0 16,-3 4 0-16,3 8-1 16,-9 11 0-16,-7 5-1 15,-14 12 0-15,-12 10-1 16,-14 7 0-16,-16 3 2 15,-6 0-2-15,-4-3 0 16,1-10 0-16,4-6 0 16,6-16 0-16,10-16 0 15,10-14 0-15,20-22 0 16,13-13 0-16,9-13 0 15,5-6 0-15,1-6 0 16,-1-1 0-16,1 4 0 16,-10 8 0-16,-8 11 0 0,-15 17 0 15,-15 21 0-15,0 0 0 16,-10 18 0-16,-7 15 0 15,-2 6 0-15,-1 6 0 16,3 0 0-16,7-4 0 16,14-5 0-16,9-7 0 15,11-13 0-15,13-10 0 16,10-17 0-16,9-11 0 15,0-7 0-15,-2-6 0 16,-2-4 0-16,-7 1 0 16,-11 7 0-16,-10 5 0 15,-14 11 0-15,-10 15 0 16,0 0 0-16,-14 26 0 15,0 2 0-15,0 6 0 0,6 6 0 16,1 3 0-16,2 1 0 16,12-1-5-16,0-13-5 15,20 3-4-15,-6-21-3 16,20 3-25-16,-7-18 2 15,12-4-1-15,-4-17 0 16</inkml:trace>
  <inkml:trace contextRef="#ctx0" brushRef="#br1" timeOffset="66548.8064">8231 6302 115 0,'-12'11'41'16,"-1"-4"-1"-16,19 8 0 0,-6-15-37 15,36-1 0-15,5-9-1 16,14-1 0-16,0-2-1 15,4-5 0-15,-2-4-1 16,-7-3 0-16,-8-5 0 16,-11-1 0-16,-14 0 0 15,-10 0 0-15,-16 4 1 16,-11 11-1-16,-17 14 1 15,-6 11 0-15,-12 20 0 16,-4 17 2-16,1 13-3 16,8 8 0-16,11 2 0 15,17-6 0-15,23-5 0 16,21-13 0-16,26-12 0 15,15-24-8-15,23-3-6 16,-6-24-4-16,26 5-18 0,-13-19-8 16,4 4 4-16,-16-6-3 15</inkml:trace>
  <inkml:trace contextRef="#ctx0" brushRef="#br1" timeOffset="66685.8142">9108 6422 137 0,'-31'4'42'0,"11"3"-1"15,-2-17-6-15,8-7-40 16,19 4-8-16,-9-16-15 15,14 17-15-15,-8-10 0 16,4 7 0-16,-7-4-2 16</inkml:trace>
  <inkml:trace contextRef="#ctx0" brushRef="#br2" timeOffset="75988.3463">13519 1438 86 0,'0'0'38'0,"-20"-10"-1"16,22-1 1-16,3-11-31 15,13-5-2-15,9-9-2 16,-27 36 0-16,0 0-1 15,65-60 0-15,-65 60 0 16,47-39-1-16,-26 28-1 16,24-3 1-16,-11 14-1 15,-8 18 0-15,-16 19 0 16,-6 24 1-16,-19 9-1 15,-3 15 0-15,-4 0 0 16,9-8 0-16,12-9 0 0,15-10 0 16,13-19 1-16,17-13-1 15,9-23 1-15,9-17 0 16,8-15 0-16,-5-13 2 15,-5-6-2-15,-9-5 2 16,-14-2-2-16,-13 4 2 16,-16 0-2-16,-10 9 1 15,-10 5-2-15,-5 2 0 16,3 7-1-16,7-3-1 15,15 5 0-15,15-2-2 16,24 5-2-16,-47 23-31 16,63-29-1-16,-63 29-1 15,90-22-1-15</inkml:trace>
  <inkml:trace contextRef="#ctx0" brushRef="#br2" timeOffset="76175.357">14654 1460 110 0,'0'0'38'16,"0"0"2"-16,25-10-7 15,0-11-40-15,21 1-29 16,-7-3-1-16,11 9-1 15,-13 3-1-15</inkml:trace>
  <inkml:trace contextRef="#ctx0" brushRef="#br2" timeOffset="76342.3666">14726 1682 98 0,'-24'12'37'0,"24"-12"1"16,-9 3 0-16,24-15-36 15,17-6-6-15,5-8-30 16,20 4-3-16,0-3 1 15,18 2-2-15</inkml:trace>
  <inkml:trace contextRef="#ctx0" brushRef="#br2" timeOffset="76743.3895">15617 1247 102 0,'-11'-10'39'15,"-5"9"1"-15,-3 7 0 16,-3 12-35-16,-1 7-2 15,3 13 1-15,0 4-1 16,4 11-2-16,7 4 1 16,5 1-1-16,10-5 0 15,13-3-1-15,9-12 0 16,6-12-1-16,13-14 1 15,8-16 2-15,3-18-2 16,8-10 1-16,-2-9-1 16,-6-9 1-16,-5-5 0 15,-7-5 0-15,-6 7 0 0,-9 5-1 16,-13 10 1-16,-7 9-1 15,-10 16 1-15,-1 13-1 16,-16 18 0-16,1 13 0 16,2 10-2-16,-2 0-1 15,12 5-5-15,-3-12-22 16,26 0-9-16,0-16-2 15,24-7 1-15,3-17-2 16</inkml:trace>
  <inkml:trace contextRef="#ctx0" brushRef="#br2" timeOffset="76919.3996">16598 1198 111 0,'-15'5'39'16,"-2"17"1"-16,-17 16-3 15,4 12-36-15,-3 7 0 16,10 4-2-16,4 2 0 15,5-3-1-15,11 0-14 16,-4-18-21-16,14-6-3 16,-3-11 1-16,9-9-1 15</inkml:trace>
  <inkml:trace contextRef="#ctx0" brushRef="#br2" timeOffset="77077.4086">16392 1474 113 0,'-16'-13'40'16,"16"13"1"-16,-9-10-2 15,9 10-37-15,17-12-3 0,12 4-2 16,22 0-33-16,-7-6-4 16,20 5 1-16,-5-3-2 15</inkml:trace>
  <inkml:trace contextRef="#ctx0" brushRef="#br2" timeOffset="77460.4305">17072 1343 104 0,'0'0'40'15,"-28"-11"1"-15,10 17-2 16,-10-3-34-16,-2 6 1 0,-12 5-1 16,4 12-2-16,0 0 1 15,2 4-2-15,10 3 0 16,9 2-1-16,11-6 0 15,14-1-1-15,12-13 0 16,8-6 0-16,7-12 0 16,10-3 0-16,-1-7 0 15,-2-11 0-15,-3-4 0 16,-4-4 0-16,-4 2 0 15,-8 1 0-15,-4 8 0 16,-9 0 0-16,-1 11 0 16,-9 10-1-16,0 0 0 15,10 18 0-15,-6 3-1 16,4 0-1-16,5 3-2 15,1-5-3-15,20-3-16 0,-10-14-17 16,18-1 2-16,-3-18-2 16,15-4 0-16</inkml:trace>
  <inkml:trace contextRef="#ctx0" brushRef="#br2" timeOffset="77654.4416">17734 1092 81 0,'36'-61'43'16,"-36"61"0"-16,-5 11 0 15,-12 14-22-15,0 23-16 16,-13 22-3-16,1 18 0 16,2-4-3-16,11-5-1 15,22-18-8-15,-6-24-29 0,15-8-2 16,-8-18 0-16,8-9-1 15</inkml:trace>
  <inkml:trace contextRef="#ctx0" brushRef="#br2" timeOffset="77821.4512">17583 1197 125 0,'0'0'43'0,"0"0"2"16,19 14-3-16,4-7-42 15,15-5-3-15,-38-2-22 16,53 0-16-16,-53 0-2 15,61-7 0-15,6 5-3 16</inkml:trace>
  <inkml:trace contextRef="#ctx0" brushRef="#br2" timeOffset="80765.6196">14240 2555 75 0,'-20'-12'37'15,"-4"9"-1"-15,-22 0 1 16,-1 14-31-16,-11 1 0 15,-2 12 0-15,-7 3-1 16,8 12 0-16,-3 1-2 16,16 3 1-16,9-2-2 15,16 4 0-15,15-7-1 16,17-3 0-16,17-5-1 15,16-10 1-15,10-5-1 16,4-5 0-16,6 0 1 16,-8 0-1-16,-8 1 1 15,-12 11 0-15,-18 8-1 16,-18 13 1-16,-17 2-1 15,-13 5 1-15,-9 5-1 0,-4-2 0 16,-2-6 0-16,5-10-3 16,17-12-2-16,1-21-32 15,34-4-2-15,6-27 1 16,25 2-3-16</inkml:trace>
  <inkml:trace contextRef="#ctx0" brushRef="#br2" timeOffset="80975.6316">14496 2983 97 0,'0'0'37'15,"22"-8"2"-15,2-15-3 16,18 3-34-16,6-4-2 15,4-2-1-15,3 4-2 16,-12 1-31-16,0 19-3 16,-19-1 1-16,-6 17-2 15</inkml:trace>
  <inkml:trace contextRef="#ctx0" brushRef="#br2" timeOffset="81111.6393">14495 3223 98 0,'-9'24'38'0,"9"-24"0"16,25-6-2-16,16-14-35 15,11-16-33-15,17 9-3 0,-3-5-2 16,6 7-2-16</inkml:trace>
  <inkml:trace contextRef="#ctx0" brushRef="#br2" timeOffset="81991.6897">15496 2370 81 0,'-12'25'36'15,"-10"-1"-2"-15,4 12 1 16,2-7-35-16,3-1 0 15,6-1-1-15,4-11-2 16,18 5-23-16,0-20-8 16,16-3 1-16,1-11-2 15</inkml:trace>
  <inkml:trace contextRef="#ctx0" brushRef="#br2" timeOffset="82170.6999">15820 2322 70 0,'-17'34'35'16,"-13"6"-2"-16,2 20 4 15,-14 6-31-15,-2 15-2 0,-1 4 0 16,5 1-1-16,6 1-2 16,6-9-1-16,21-6-33 15,0-18-1-15,16-10 0 16,13-21-2-16</inkml:trace>
  <inkml:trace contextRef="#ctx0" brushRef="#br2" timeOffset="82507.7192">15850 2877 103 0,'0'0'38'0,"-15"-5"0"0,30 2-1 16,14-10-36-16,4 1 0 15,-1-2 1-15,3 3 0 16,-4 6 0-16,-2 8 0 16,-14 6 0-16,-10 13-1 15,-16 11 0-15,-12 8 1 16,-11 5-1-16,-4 6 1 15,1-1-1-15,-1-2 0 16,11-4-1-16,11-8 1 16,22-14-1-16,17-13-1 15,19-12 0-15,10-16-3 16,20 6-14-16,-3-27-20 15,17 2-2-15,-7-17 1 16,6 3-2-16</inkml:trace>
  <inkml:trace contextRef="#ctx0" brushRef="#br2" timeOffset="86040.9213">16583 2983 114 0,'0'0'40'0,"-15"9"-1"0,15-9-3 15,-8 11-41-15,-3-20-31 16,11 9-3-16,15-17 0 16,3 6-2-16</inkml:trace>
  <inkml:trace contextRef="#ctx0" brushRef="#br2" timeOffset="86400.9419">17211 2237 74 0,'13'-25'38'0,"-13"-2"-2"15,0 27 2-15,-16-16-32 16,3 20-1-16,-8 5 0 16,2 15 0-16,-2 11-1 15,-1 12-1-15,-3 11-1 16,4 8 2-16,2 8-1 15,6 6 1-15,5 2-2 16,4-6-1-16,8-8 0 16,5-11-1-16,10-7-4 15,-3-23-25-15,20 0-10 16,-14-26-1-16,11-2 0 15,-9-18 0-15</inkml:trace>
  <inkml:trace contextRef="#ctx0" brushRef="#br2" timeOffset="86573.9518">16985 2562 100 0,'-34'1'40'0,"15"13"1"16,2-8-2-16,17-6-36 15,28 10-2-15,3-8-2 16,12-1-2-16,6-6-5 15,19 10-29-15,-5-9-3 16,15 10 0-16,-13-7-2 16</inkml:trace>
  <inkml:trace contextRef="#ctx0" brushRef="#br2" timeOffset="86716.96">17544 2839 108 0,'-27'6'40'15,"9"5"-2"-15,-3-11-5 16,-5-9-66-16,26 9-7 15,8-25 1-15,7 6-4 16</inkml:trace>
  <inkml:trace contextRef="#ctx0" brushRef="#br2" timeOffset="87355.9965">17841 2512 64 0,'0'0'38'0,"-1"-18"-1"15,1 18 2-15,-12-3-27 16,10 13-4-16,2-10-2 15,-14 29 1-15,6-9-2 16,5 8 0-16,-1 1-1 16,4 5 0-16,5 0-2 15,4-1 1-15,4-5 0 16,8-6-4-16,2-10 2 15,11-9-1-15,5-14-2 16,7-10 0-16,7-9 1 16,-4-5-1-16,2-7 1 0,-6-3 0 15,-5 1 0 1,-11 5-1-16,-6 5 2 0,-14 10 1 15,-5 10-1-15,-4 14 0 16,-18 7 0-16,4 15 3 16,-1 13-2-16,4 4 1 15,4 7-3-15,2 2 1 16,10 4-5-16,2-19-11 15,22 9-22-15,-5-19-3 16,18 2 0-16,-5-18-1 16</inkml:trace>
  <inkml:trace contextRef="#ctx0" brushRef="#br2" timeOffset="87572.0089">18616 2424 75 0,'-9'-13'38'16,"9"13"0"-16,-18 20-1 15,11 9-29-15,-7 4-3 16,1 17 1-16,-6 2-2 16,1 6-2-16,1 1-1 15,-1-9-7-15,15 3-29 16,-9-14-4-16,13-7 1 15,2-18-1-15</inkml:trace>
  <inkml:trace contextRef="#ctx0" brushRef="#br2" timeOffset="87724.0176">18473 2691 106 0,'-18'-17'38'0,"18"17"1"16,-3-18-3-16,11 6-40 15,21 9-20-15,3-16-17 16,16 9 3-16,-2-10-4 15,11 9 4-15</inkml:trace>
  <inkml:trace contextRef="#ctx0" brushRef="#br2" timeOffset="88121.0403">18905 2484 64 0,'-14'-14'37'0,"14"14"1"0,12-22 0 15,10 15-21-15,1-8-12 16,9 11 1-16,-6-7-1 15,4 12 0-15,-6 3-1 16,-5 12 0-16,-12 6-2 16,-5 6 2-16,-10 7-2 15,-5 7 1-15,-2 5-1 16,0 2-1-16,2-1 0 15,4-5 0-15,9-4 0 16,8-5-2-16,7-9 1 16,9-12-1-16,8-8 1 15,1-11 1-15,2-10 0 16,-4-8 0-16,-3-11 0 0,-4-3-1 15,0-9 0-15,-8-3-1 16,-1-3 1-16,-4 2-2 16,2 6 0-16,-2 4-2 15,7 9 0-15,-4 1-5 16,15 24-28-16,-15-4-4 15,10 18 1-15,-10-7-2 16</inkml:trace>
  <inkml:trace contextRef="#ctx0" brushRef="#br2" timeOffset="88390.0556">19601 1991 95 0,'0'0'42'0,"0"0"-1"15,26 20-1-15,-8-12-36 16,12 14-1-16,5 2 0 16,2 7-1-16,-2 11 0 15,-5 9-1-15,-10 4 0 16,-10 10 0-16,-10 3-1 15,-10 2 1-15,-9 1-5 16,-16-13-9-16,5 11-26 16,-13-21-2-16,7-1 0 15,-9-18 0-15</inkml:trace>
  <inkml:trace contextRef="#ctx0" brushRef="#br2" timeOffset="88902.0849">18045 1955 57 0,'3'-21'36'16,"-3"21"-1"-16,-24-23 1 15,1 25-25-15,-17 2-3 16,-4 22 1-16,-20 7-2 15,3 26-1-15,-9 15-1 16,11 21 1-16,7 11-2 16,14 11 0-16,17 4-2 0,17 1-2 15,23-6-3-15,13-25-7 16,32-2-26-16,6-28-5 15,21-11 1-15,3-30-3 16</inkml:trace>
  <inkml:trace contextRef="#ctx0" brushRef="#br2" timeOffset="89946.1447">14145 3938 73 0,'5'-27'35'0,"-5"14"0"15,-24 5 1-15,0 19-28 16,-26 4-1-16,-3 19 0 15,-13 0-2-15,5 11 0 16,-1-1-1-16,15 2-1 16,15-7-1-16,19-4-1 15,19-12 1-15,22-3-2 16,21-8 0-16,8-1 0 15,8 0 0-15,-1 3 0 16,-7 3 0-16,-8 10 1 16,-20 7-1-16,-18 10 1 0,-21 6-1 15,-16 4 0-15,-14-1 0 16,-5-1 0-16,-6-7-1 15,3-13-1-15,11-10-3 16,4-27-30-16,33 5-4 16,0-36 1-16,32 2-2 15</inkml:trace>
  <inkml:trace contextRef="#ctx0" brushRef="#br2" timeOffset="90150.1563">14451 4248 95 0,'22'-18'38'0,"13"5"2"16,-4-7-3-16,0 7-32 15,5 2-4-15,-1-1-3 16,3 15-34-16,-23-1-2 15,-2 17 0-15,-20-4-2 16</inkml:trace>
  <inkml:trace contextRef="#ctx0" brushRef="#br2" timeOffset="90300.1649">14326 4548 110 0,'0'0'40'0,"27"-3"0"15,9-22-6-15,15-7-45 0,26 9-25 16,-4-9-3-16,14 6-1 15,-4-4-1-15</inkml:trace>
  <inkml:trace contextRef="#ctx0" brushRef="#br2" timeOffset="92507.2911">15124 4063 81 0,'0'0'34'16,"0"0"1"-16,0 0-8 16,-15 38-21-16,-6-10 1 15,5 16-1-15,-5-5 1 0,8 9-2 16,-1-6-1-16,12-4-1 15,5-9 0-15,18-10-1 16,13-17 0-16,12-13-1 16,12-14 0-16,6-13 0 15,3-7-1-15,0-4 1 16,-5-4-1-16,-10 8 1 15,-14 5-1-15,-15 14 0 16,-9 11-1-16,-14 15 1 16,-17 16 0-16,-3 11 0 15,-8 13-1-15,0 1 0 16,4 9 0-16,5-8-4 15,18 3-21-15,7-24-13 0,21-4 1 16,7-23-1-16,21-5 1 16</inkml:trace>
  <inkml:trace contextRef="#ctx0" brushRef="#br2" timeOffset="92747.3049">16221 3606 105 0,'-27'30'39'0,"-13"9"1"16,1 26-2-16,-5 5-34 16,-2 16-1-16,1 3 0 15,11 4-1-15,6-4-1 16,12-4-1-16,16-13-1 0,13-16-3 15,16-14-2-15,1-23-31 16,19-7-2-16,-10-22 0 16,12-3-2-16</inkml:trace>
  <inkml:trace contextRef="#ctx0" brushRef="#br2" timeOffset="92906.314">15927 4104 111 0,'-42'-10'39'0,"19"9"2"16,8-6-2-16,26 8-34 15,14-7-3-15,13-3-4 16,16 9-31-16,1-14-6 0,12 8 0 16,-3-7-3-16</inkml:trace>
  <inkml:trace contextRef="#ctx0" brushRef="#br2" timeOffset="93319.3376">16703 3968 88 0,'-6'-12'35'0,"6"12"1"15,-6-12 1-15,6 12-32 16,0 0-1-16,1 17 0 15,-10 4 0-15,1 9-2 16,-6 7-1-16,0 5-3 16,4 6-4-16,-9-8-28 15,15 3-4-15,-5-12 1 0,14-5-1 16</inkml:trace>
  <inkml:trace contextRef="#ctx0" brushRef="#br2" timeOffset="93484.347">16596 4179 111 0,'-23'-12'38'15,"9"16"0"-15,-2-17-8 16,16 13-25-16,0 0-3 16,11-4-3-16,22 1-8 15,0-16-28-15,22 3-1 16,1-14 0-16,15 0-1 0</inkml:trace>
  <inkml:trace contextRef="#ctx0" brushRef="#br2" timeOffset="93672.3578">17252 3554 103 0,'-28'-14'38'0,"9"18"0"16,-8-1-1-16,9 14-35 15,-3 9-2-15,3 6-1 16,6 6-2-16,1-1-3 15,15 9-28-15,1-18-3 16,19 1 0-16,4-20-1 16</inkml:trace>
  <inkml:trace contextRef="#ctx0" brushRef="#br2" timeOffset="93859.3685">17642 3527 95 0,'-38'42'38'0,"-23"5"1"16,3 20-1-16,-14 1-33 15,7 9-3-15,4 2-1 16,8-4-2-16,15 7-26 16,9-19-10-16,21-2-1 15,7-20-1-15,24-7 0 16</inkml:trace>
  <inkml:trace contextRef="#ctx0" brushRef="#br2" timeOffset="94197.3878">17550 4031 105 0,'-22'10'38'0,"22"-10"2"15,0 0-3-15,6-11-35 16,10 2 0-16,8 3 0 15,-1-2-1-15,5 2 1 16,0 3-1-16,-3 4 1 16,-4 5-1-16,-6 4 0 15,-12 8 0-15,-6 3-1 16,-12 5 1-16,-11 6 0 0,0 0 0 15,-9 2-2-15,4-3 2 16,1-3-2-16,9-2 0 16,9-5 0-16,13-7-1 15,10-12-4-15,22 7-28 16,0-16-5-16,14 5-2 15,0-11 1-15</inkml:trace>
  <inkml:trace contextRef="#ctx0" brushRef="#br2" timeOffset="94631.4126">18179 4081 102 0,'-25'-7'39'0,"0"16"2"16,-18-4-3-16,0 16-33 16,-1 4-1-16,1 8-1 15,1 4 0-15,9 3-1 16,9-6-1-16,10 2 0 15,14-10 0-15,15-9-1 16,12-12 0-16,8-9 0 16,10-11 0-16,4-9 0 15,3-10-1-15,1-5 2 16,-7-5-1-16,-8 1 1 15,-6 2-1-15,-7 2 1 16,-9 8-1-16,-7 7 1 0,-8 11-1 16,-1 13 0-16,0 0 0 15,-10 31 0-15,3 0-1 16,-2 5-1-16,6 5 0 15,0-2-2-15,7-1 0 16,6-13-7-16,20 0-27 16,-9-23-3-16,19-7 1 15,2-23 0-15</inkml:trace>
  <inkml:trace contextRef="#ctx0" brushRef="#br2" timeOffset="94835.4243">18867 3492 98 0,'-15'-6'40'0,"-21"11"1"0,2 35-1 15,-18 11-28-15,6 19-8 16,3 11 0-16,5 6-1 16,9 7-2-16,3 0-1 15,12-4-2-15,7-9-1 16,11-9-3-16,-4-30-27 15,19 2-8-15,-9-29-1 16,9-8 0-16</inkml:trace>
  <inkml:trace contextRef="#ctx0" brushRef="#br2" timeOffset="95010.4343">18446 4044 114 0,'-14'13'42'15,"0"-7"0"-15,19 7-1 0,18-14-39 16,6-8-3-16,17-5-1 15,2-18-10-15,19 11-26 16,-5-19-4-16,10 9 1 16,-9-17-3-16</inkml:trace>
  <inkml:trace contextRef="#ctx0" brushRef="#br2" timeOffset="95407.457">19198 3353 107 0,'-14'8'42'15,"-6"-11"-1"-15,20 3 0 16,0 0-39-16,-4 11 0 15,4-11-1-15,23 6 1 16,-10-1-1-16,5 1 1 16,1 1-1-16,-1-3 0 15,-2 3-1-15,-4 2 1 16,-12-9 1-16,8 25-2 15,-18-7 1-15,-9 3-1 16,-9 4 2-16,-1 2-2 16,-5 3 1-16,6 0-1 15,6-2 0-15,8-6 0 0,17-3-1 16,19-4 1-16,14-7-3 15,8-7-2-15,17 7-9 16,-19-17-25-16,19 10-3 16,-17-11 0-16,2 7-2 15</inkml:trace>
  <inkml:trace contextRef="#ctx0" brushRef="#br3" timeOffset="100072.7239">19934 1087 66 0,'-47'13'37'15,"47"-13"0"-15,0 0 0 16,0 0-28-16,0 0-2 16,0 0 0-16,0 0-2 15,0 0-1-15,0 0-3 16,0 0 0-16,-8-51-1 15,8 51 1-15,0 0-1 16,0 0 1-16,50-42-1 16,-50 42 2-16,0 0 1 15,0 0 0-15,47-8-1 16,-45 21 0-16,16 22 0 15,-13 16-2-15,-2 18 2 0,-7 5-3 16,5 1 2-16,10-11-2 16,15-7 2-16,12-27 0 15,12-14 0-15,2-16 1 16,7-14 0-16,-1-14 0 15,-4-10 0-15,-54 38 0 16,48-49 0-16,-48 49 0 16,30-67-1-16,-30 67-1 15,24-75-1-15,-24 75 1 16,7-81-1-16,-7 81 0 15,10-78 0-15,-10 78-1 16,3-68-2-16,-3 68 1 16,5-49-13-16,-5 49-15 0,0 0-10 15,0 0 2-15,0 0-1 16</inkml:trace>
  <inkml:trace contextRef="#ctx0" brushRef="#br3" timeOffset="100801.7656">21025 1202 63 0,'0'0'36'16,"0"0"0"-16,0 0 1 16,0 0-22-16,21-58-7 15,-21 58 0-15,0 0-2 16,0 0-1-16,-4-52 0 15,4 52-2-15,0 0 1 16,0 0 0-16,0 0-1 16,0 0 0-16,-57-38-1 15,21 48 0-15,4 13 0 16,-3 14-1-16,2 18 0 15,-3 4-2-15,13 11 2 16,-1-6-2-16,14 0 2 16,0-10-3-16,-1-1 2 0,0-4 0 15,-1-4 0-15,-1-5 0 16,-1-6 0-16,0-1 1 15,-5-7-2-15,-1-9 2 16,-2-6-1-16,4-8-1 16,-2-9 0-16,6-9-4 15,2-15-1-15,15-1-16 16,-8-17-16-16,19 3-2 15,-6-7 1-15,12 6-2 16</inkml:trace>
  <inkml:trace contextRef="#ctx0" brushRef="#br3" timeOffset="100967.7751">20614 1423 91 0,'-10'13'39'15,"11"3"1"-15,-5-4 0 0,18 0-31 16,-4-6-2-16,17-2-1 16,2-5-2-16,5-2-1 15,7-3-2-15,4-9-6 16,14 5-15-16,-16-5-19 15,13 7-2-15,-12-5-1 16,7 11-1-16</inkml:trace>
  <inkml:trace contextRef="#ctx0" brushRef="#br3" timeOffset="101410.8004">21434 1129 104 0,'0'0'40'0,"0"0"0"16,0 0-2-16,0 0-37 16,0 0-2-16,0 0-5 15,16-49-30-15,-16 49-2 16,0 0-1-16,0 0 1 15</inkml:trace>
  <inkml:trace contextRef="#ctx0" brushRef="#br3" timeOffset="101567.8094">21349 1312 102 0,'-31'12'38'16,"17"-1"2"-16,14-11-2 16,0 0-36-16,35-3-16 15,-2-14-21-15,17 3-4 16,2-1 1-16,13 3-2 15</inkml:trace>
  <inkml:trace contextRef="#ctx0" brushRef="#br3" timeOffset="102244.8481">21828 1169 91 0,'-38'-48'40'15,"38"48"1"-15,0 0-2 16,0 0-34-16,0-60 0 16,0 60-1-16,0 0 0 15,38-47-3-15,-38 47 1 16,0 0-2-16,52-38 2 15,-52 38-1-15,0 0 0 16,63-21 1-16,-63 21 0 16,0 0 1-16,0 0-2 15,72 40 1-15,-73 3-2 16,-6 16 2-16,-9 5-2 15,3 9 0-15,-1 0-2 16,15-5 2-16,9-11 0 16,16-12 0-16,8-15 0 0,4-9 0 15,1-12 1-15,2-10 0 16,-4-12 0-16,-6-10 0 15,-4-11 0-15,-6-12 0 16,-21 46 0-16,17-56 1 16,-17 56-2-16,7-69 0 15,-7 69 0-15,18-74-3 16,-18 74 2-16,9-72-2 15,-9 72-8-15,14-59-9 16,-14 59-8-16,0 0-13 16,18-61 0-16,-18 61 0 15,0 0 1-15</inkml:trace>
  <inkml:trace contextRef="#ctx0" brushRef="#br3" timeOffset="102627.87">22474 1526 97 0,'12'-2'39'0,"-12"2"1"16,0 0-1-16,-24 11-31 0,15 0-3 15,-5 3 0-15,-1 8-2 16,1 2-1-16,0 5 0 16,5 0 1-16,4 3-2 15,5-3 0-15,7-4-1 16,8-6 0-16,3-10-4 15,17-1-10-15,-12-24-9 16,23 7-17-16,-14-18 0 16,11 0-2-16,-14-11 1 15</inkml:trace>
  <inkml:trace contextRef="#ctx0" brushRef="#br3" timeOffset="102785.879">22630 1245 118 0,'-36'-15'41'15,"13"13"1"-15,-6 3-2 16,18-9-37-16,-1 15-4 15,12-7-12-15,0 0-10 16,0 0-17-16,19 13-1 16,-19-13 0-16,31 9-3 15</inkml:trace>
  <inkml:trace contextRef="#ctx0" brushRef="#br3" timeOffset="103311.9091">23032 1170 89 0,'0'0'38'16,"19"-56"0"-16,-19 56 2 15,0 0-34-15,0 0 2 16,7-14-2-16,-7 31 0 15,1 18-2-15,-7 10-1 16,-3 14 0-16,-5 2-2 16,5 7 0-16,-6-6-3 15,10-8 1-15,5-7-3 16,-1-16-4-16,16-7-21 15,-15-24-10-15,17 11 1 0,-17-11-2 16,12-17 2-16</inkml:trace>
  <inkml:trace contextRef="#ctx0" brushRef="#br3" timeOffset="103476.9186">22892 1334 114 0,'-21'-19'39'0,"21"19"2"16,-4-14-3-16,18 9-33 15,10-3-2-15,13 1-1 16,8 0-1-16,5-4-4 15,22 6-17-15,-16-4-18 16,14 11-3-16,-13-1 0 16,4 7-2-16</inkml:trace>
  <inkml:trace contextRef="#ctx0" brushRef="#br3" timeOffset="103956.946">23786 1230 113 0,'0'0'40'0,"-24"-50"1"16,24 50-3-16,-32-6-33 15,-9 14-1-15,-12 4-2 16,3 14 1-16,-8 9-2 16,2 4 2-16,4 6-2 0,19 3 0 15,25-13 0-15,15-6 1 16,13-9-2-16,16-12 0 15,10-3 0-15,8-13 0 16,3-6 0-16,-1-9 0 16,-3-6 0-16,-6-4 0 15,-10-2 0-15,-8 2 0 16,-29 33 0-16,0 0 0 15,23-57 0-15,-18 40 0 16,-5 17 0-16,-12-6 0 16,1 18 0-16,7 13 0 15,-4 2 0-15,15 7 0 16,2-1-2-16,5-3-7 15,16 0-8-15,-10-17-5 0,25 1-9 16,-18-14-11-16,18-3 0 16,-5-17 0-16,9-6 1 15</inkml:trace>
  <inkml:trace contextRef="#ctx0" brushRef="#br3" timeOffset="104196.9598">24420 985 106 0,'29'-56'42'15,"-29"56"1"-15,0 0 0 16,0 0-39-16,0 0 0 16,-9-11 2-16,-23 63-4 0,3 22 0 15,-5 6 1-15,13 7-3 16,5-10-2-16,15-9-1 15,12-17-9-15,-2-29-8 16,24-8-10-16,-18-19-12 16,12-9 1-16,-16-16-1 15,-11 30 1-15</inkml:trace>
  <inkml:trace contextRef="#ctx0" brushRef="#br3" timeOffset="104370.9697">24319 1160 124 0,'0'0'46'0,"0"0"-3"16,-50-43-1-16,50 43-42 15,0 0 0-15,0 0 0 16,0 0 0-16,0 0-3 16,77-50-16-16,-77 50-7 0,67-5-10 15,-67 5-8-15,83-3 0 16,-83 3 0-16</inkml:trace>
  <inkml:trace contextRef="#ctx0" brushRef="#br3" timeOffset="105888.0565">20402 2546 20 0,'4'-14'30'0,"7"4"5"15,-11-6-2-15,0 16-12 16,-6-32-5-16,6 32 1 0,-23-21-3 15,8 21-5-15,-18-3-1 16,3 14-2-16,-11 2-2 16,3 8 0-16,-3 6-1 15,2 4 1-15,7 0-1 16,6 5 0-16,10-5 0 15,12 0-1-15,10-9 0 16,15-5 1-16,14-10-2 16,13-10 0-16,6-12-1 15,12-14-1-15,0-12 2 16,4-14-2-16,-3-8 2 15,-7-13-2-15,-7 3 1 16,-9-2-1-16,-11-2 2 16,-8 7 0-16,-12 11 0 0,-6 10 0 15,-9 18-1-15,-11 20 2 16,-6 18-2-16,-7 19 0 15,-6 25 0-15,0 18-1 16,1 13 1-16,3 7 0 16,6 2 0-16,14-2-1 15,11-7-2-15,10-18-7 16,28 0-7-16,-6-39-6 15,26 8-11-15,-11-27-7 16,11 3-1-16,-9-25 2 16</inkml:trace>
  <inkml:trace contextRef="#ctx0" brushRef="#br3" timeOffset="106235.0763">20980 2465 106 0,'-3'-13'38'0,"3"13"2"15,16-27-4-15,3 11-35 16,5 1-1-16,8-2-4 16,6 20-29-16,-15-9-6 15,6 18 2-15,-15-4-3 16</inkml:trace>
  <inkml:trace contextRef="#ctx0" brushRef="#br3" timeOffset="106392.0853">20980 2637 105 0,'-12'13'40'15,"-2"-13"0"-15,14 0 0 16,0 0-39-16,33-8-2 0,14 7-24 16,-9-17-14-16,14 9 0 15,-1-7-3-15,10 8 3 16</inkml:trace>
  <inkml:trace contextRef="#ctx0" brushRef="#br3" timeOffset="108758.2206">21624 2209 63 0,'0'0'36'0,"-7"-15"-1"16,7 15-1-16,0 0-22 16,-8 13-4-16,8-13-1 15,-13 32-1-15,4-6-2 16,2 10-1-16,0-1 0 15,1 3 0-15,-1 0-1 16,7-2 1-16,2-8 0 16,10-10-1-16,4-10 0 15,8-12 0-15,9-12 0 16,3-7-1-16,4-9 0 0,2-3 0 15,0-5 0-15,1 2-1 16,-10 4 1-16,-5 3 0 16,-7 10-1-16,-6 2 0 15,-15 19 1-15,8-15-1 16,-8 15 0-16,-7 19 0 15,0-1 0-15,2 10 0 16,2 4 0-16,2 8-1 16,7 0 0-16,2-2-3 15,15 7-7-15,-9-24-11 16,21 12-16-16,-8-25 0 15,15 3 1-15,-8-23-3 16</inkml:trace>
  <inkml:trace contextRef="#ctx0" brushRef="#br3" timeOffset="108960.2322">22421 2170 99 0,'-26'21'37'15,"5"17"0"-15,-7-3-2 16,2 11-33-16,4 4 0 15,4 1-1-15,5-1-1 16,4-2 1-16,13 3-23 16,-5-23-13-16,12 0-1 15,-1-15-3-15,7-2 3 16</inkml:trace>
  <inkml:trace contextRef="#ctx0" brushRef="#br3" timeOffset="109131.242">22220 2424 110 0,'-21'-4'37'0,"13"16"1"16,8-12-8-16,0 0-29 16,32-3-2-16,-1-15-15 15,19 15-20-15,1-18-1 16,18 8 0-16,-4-12-2 15</inkml:trace>
  <inkml:trace contextRef="#ctx0" brushRef="#br3" timeOffset="109606.2691">22728 2192 82 0,'0'0'39'0,"4"-15"-1"16,9 13 2-16,-13 2-25 15,19-13-11-15,-9 11 0 16,3 6 1-16,-13-4-2 16,14 18 0-16,-12-2-1 15,-2 9-1-15,-6 5 0 16,0 12 0-16,-5-1-1 15,0 5 1-15,2 3-1 16,1-1 2-16,6-4-2 16,3-8 1-16,8-7-1 15,6-9 2-15,8-10-2 0,6-10 0 16,3-8 1-16,-1-10-2 15,1-7 2-15,-3-7-2 16,-1-6 2-16,-8-5-1 16,-4 0 1-16,-3-2 0 15,-4 5 0-15,-1 0 0 16,-1 5 0-16,2 4 0 15,3 7-1-15,4 3 1 16,5 5-1-16,2 0-2 16,7 7-4-16,-6-7-9 15,19 20-9-15,-22-12-14 16,12 13-3-16,-16-3 0 15,2 11-2-15</inkml:trace>
  <inkml:trace contextRef="#ctx0" brushRef="#br3" timeOffset="110044.2942">21569 2748 80 0,'-11'-12'39'0,"25"12"-1"15,9-10 1-15,33 3-21 16,17 0-13-16,28 3-1 16,20-2 1-16,21 5-1 15,13-2 0-15,10 5-2 16,-3-2 0-16,-4 2-1 15,-15-2 0-15,-13 0-3 16,-11 7-14-16,-36-19-19 0,-8 11-5 16,-33-10-2-16,-12 6 1 15</inkml:trace>
  <inkml:trace contextRef="#ctx0" brushRef="#br3" timeOffset="110597.3258">22318 2985 110 0,'-12'6'40'0,"25"0"1"16,1-18-2-16,18 10-36 15,6-2-1-15,10 0 0 16,2 2 1-16,1 2-2 16,-4 4 0-16,-9 4 0 15,-11 11-1-15,-18 4 1 0,-22 8 0 16,-12 10 0-16,-16 2 0 15,-10 2 0-15,-2 3 0 16,2-5 0-16,7-7 0 16,13-4 0-16,18-11 0 15,19-8 1-15,25-10-2 16,21-8 0-16,18-4-3 15,4-9-5-15,21 7-9 16,-14-24-7-16,19 16-16 16,-18-16-2-16,0 7-1 15,-13-11-1-15</inkml:trace>
  <inkml:trace contextRef="#ctx0" brushRef="#br3" timeOffset="111017.3499">23225 2045 99 0,'-7'-13'38'0,"0"-6"0"16,7 19-3-16,15-9-31 16,8 15 1-16,9 8 0 15,7 5-2-15,3 7 1 16,8 9-1-16,-2 4-1 15,-2 9 0-15,-10 3-1 16,-9 3-1-16,-15-1 0 16,-14 1-1-16,-12 0-1 15,-14-8-6-15,4 11-20 16,-23-26-9-16,7 5-2 15,-6-20 1-15,13 2-3 16</inkml:trace>
  <inkml:trace contextRef="#ctx0" brushRef="#br3" timeOffset="111589.3826">21741 1858 74 0,'-22'-10'36'0,"1"23"-1"15,-17 9 2-15,-1 22-26 16,-21 5-5-16,0 22-1 16,-6 5 0-16,9 13-2 15,7 1 0-15,21 1-1 16,22-12 0-16,28-6-2 15,38 0-26-15,15-30-11 16,28-2-1-16,11-16-1 16,18-4-1-16</inkml:trace>
  <inkml:trace contextRef="#ctx0" brushRef="#br3" timeOffset="112025.4075">24019 2532 109 0,'-19'4'43'16,"-7"-13"-1"-16,14 7-2 15,-1 9-42-15,-2-24-29 16,15 17-9-16,15-3-1 15,-3 8-1-15</inkml:trace>
  <inkml:trace contextRef="#ctx0" brushRef="#br3" timeOffset="112595.4401">24721 1679 81 0,'14'-20'37'15,"-8"4"-1"-15,-6 16 2 16,0 0-33-16,0 23-1 16,-17 3 4-16,-3 14-2 15,-18 5 2-15,-2 16-3 0,-10 3 1 16,-1 6-2-16,2-1 0 15,6 5-2-15,9-5 0 16,13 3-1-16,21-8 0 16,18-6-2-16,21-7 0 15,17-8-1-15,16-5-3 16,2-18-3-16,11 4-12 15,-23-30-12-15,5 5-9 16,-24-19 0-16,-7-1-1 16</inkml:trace>
  <inkml:trace contextRef="#ctx0" brushRef="#br3" timeOffset="112798.4517">24383 2107 114 0,'5'10'43'16,"-5"-10"-1"-16,37 13-1 15,-5-12-38-15,18 0-1 16,9-2-1-16,4 0-3 16,6 7-14-16,-12-17-13 15,8 18-13-15,-15-9-1 16,2 8-1-16,-15-6 0 15</inkml:trace>
  <inkml:trace contextRef="#ctx0" brushRef="#br3" timeOffset="113947.5175">20152 4285 56 0,'0'0'36'16,"-15"-14"0"-16,15 14 0 16,-27-22-19-16,12 17-9 15,-9-5-2-15,6 10 0 16,-6 3-2-16,-1 9-1 15,-1 11 0-15,4 12 0 16,-2 9-1-16,6 7 0 0,2 2 0 16,10-1-1-16,2-4 1 15,12-4 0-15,6-18-1 16,6-13 1-16,9-20-1 15,13-18 0-15,5-21 0 16,15-17 1-16,1-14-1 16,5-13 1-16,-1-9-1 15,0-4 0-15,-6 2 0 16,-12 7 0-16,-14 15-1 15,-13 14 1-15,-15 19-1 16,-14 23 0-16,-15 28 0 16,-7 28 1-16,-10 26-2 15,0 22 1-15,1 12-1 16,4 12 0-16,10 6-1 15,15-5 0-15,18 0-4 0,7-27-10 16,29 6-11-16,-8-33-13 16,20-4 0-16,-10-24-2 15,10-3 2-15</inkml:trace>
  <inkml:trace contextRef="#ctx0" brushRef="#br3" timeOffset="114155.5293">20728 4305 90 0,'0'0'37'0,"0"0"-1"0,19-6 0 15,5-2-36-15,5 3-2 16,-2-7-9-16,11 10-24 15,-9-3 0-15,3 8-2 16,-12-2 2-16</inkml:trace>
  <inkml:trace contextRef="#ctx0" brushRef="#br3" timeOffset="114309.5382">20746 4479 81 0,'-36'18'36'16,"15"5"-1"-16,2-16 1 15,19-7-32-15,14 6-2 16,11-8-2-16,12 3-22 15,2-13-13-15,11 3 0 0,0-6-2 16,6 2 1-16</inkml:trace>
  <inkml:trace contextRef="#ctx0" brushRef="#br3" timeOffset="115698.6176">21177 4287 56 0,'0'0'36'0,"1"-12"0"16,-1 12 0-16,0 0-20 15,0 0-6-15,0 0-2 16,0 0-2-16,-12 15-2 16,5 4-1-16,-7 7 0 15,1 7 0-15,-4 4 0 0,-1 11 0 16,-2-1-1-16,3 3 0 15,1-7 0-15,6-3 0 16,8-11-1-16,9-9 0 16,4-10 0-16,12-12 0 15,5-9-1-15,1-6 1 16,4-4-1-16,1-3 0 15,-2-2 0-15,-2 0 0 16,-5 2 0-16,-5 0-1 16,-4 3 1-16,-4 2-1 15,-2-2 1-15,-1 1-1 16,-2 4 1-16,-2 0 0 15,0 0 0-15,-3 1 0 16,3 1 0-16,-1 4 0 0,1 0 1 16,-5 10-1-16,8-11 0 15,-8 11 0-15,0 0 1 16,0 0-1-16,0 0 0 15,5 14 0-15,-5-14 1 16,-4 11-1-16,4-11 0 16,-3 11 0-16,3-11 0 15,0 0 0-15,0 0 0 16,0 0 0-16,0 0 0 15,0 0 0-15,0 0 0 16,0 0 0-16,14-5 1 16,-14 5-1-16,3-10 1 15,-3 10-1-15,1-13 0 0,-1 13 1 16,-1-11-1-16,1 11 0 15,0 0 0-15,0 0 0 16,-6-11 0-16,6 11 0 16,0 0 0-16,0 0 0 15,0 0 0-15,0 0 0 16,0 0 1-16,0 0-1 15,0 0 0-15,0 0 0 16,0 0 1-16,0 0-2 16,0 0-5-16,0 0-8 15,-3 13-6-15,-7-25-9 16,10 12-7-16,0 0-5 15,10-2-3-15,-10 2 3 16</inkml:trace>
  <inkml:trace contextRef="#ctx0" brushRef="#br3" timeOffset="116176.645">21470 4686 62 0,'0'0'37'0,"5"-10"0"16,-5 10 0-16,0 0-22 15,0 0-6-15,-4 15 0 16,-8-1-2-16,-1 11-2 15,-3 3-2-15,-1 5 0 16,2 1-2-16,1-2 1 16,5 0-1-16,7-9-2 0,8-3 0 15,8-20-9-15,23 9-14 16,-8-26-14-16,13 5 0 15,-5-18-3-15,8-1 2 16</inkml:trace>
  <inkml:trace contextRef="#ctx0" brushRef="#br3" timeOffset="116321.6532">21654 4457 107 0,'-26'-7'39'16,"12"12"1"-16,-3-7-2 15,-7 6-38-15,24 10-9 16,0-14-26-16,0 0-5 15,12-4 1-15,3 3-2 0</inkml:trace>
  <inkml:trace contextRef="#ctx0" brushRef="#br3" timeOffset="116907.6868">22043 3901 76 0,'-2'-17'37'16,"2"17"0"-16,0-20 1 16,0 20-27-16,0 0-3 0,0 0 0 15,-8 26-1-15,-2 6-2 16,-9 9-1-16,-7 12 0 15,-5 10-2-15,-3 8 0 16,-4 5 0-16,7 0-1 16,5-4 0-16,9-4 0 15,13-12-1-15,18-11 0 16,15-16-1-16,12-13-1 15,12-8-4-15,-3-25-7 16,16 10-8-16,-23-29-12 16,9 5-6-16,-20-11 0 15,-7 7-2-15</inkml:trace>
  <inkml:trace contextRef="#ctx0" brushRef="#br3" timeOffset="117081.6967">21877 4163 110 0,'-31'9'39'0,"2"-7"1"16,22 11 0-16,19-8-37 15,7-2-1-15,16-4-1 16,12 1-1-16,12 5-10 16,-6-20-16-16,15 17-14 15,-12-11 0-15,3 8-1 16,-17-6-1-16</inkml:trace>
  <inkml:trace contextRef="#ctx0" brushRef="#br3" timeOffset="117563.7243">22517 4210 101 0,'0'0'38'16,"-5"17"1"-16,-4-4-2 15,4 10-36-15,-5 6-1 16,-2 6 0-16,2 4 0 16,-2 1-1-16,8 6-5 15,-9-13-28-15,17 6-3 16,-4-16 0-16,13 1-1 0</inkml:trace>
  <inkml:trace contextRef="#ctx0" brushRef="#br3" timeOffset="117711.7328">22414 4462 103 0,'-23'-17'38'0,"12"14"1"16,-3-9-1-16,14 12-33 16,14-10-4-16,6-5-5 15,17 8-30-15,-4-14-4 16,17 6 0-16,-1-10-2 15</inkml:trace>
  <inkml:trace contextRef="#ctx0" brushRef="#br3" timeOffset="117951.7465">23054 3720 103 0,'-17'-8'37'16,"3"21"0"-16,-10 1-2 15,-1 15-32-15,1 8-1 16,1 8 0-16,0 4-2 16,9 0-1-16,5 0-2 15,4-17-14-15,19 7-19 16,5-23 0-16,19-3 0 15,-3-22-2-15</inkml:trace>
  <inkml:trace contextRef="#ctx0" brushRef="#br3" timeOffset="118146.7576">23335 3743 97 0,'-14'13'36'16,"-15"9"1"-16,-1 27-2 16,-14 3-29-16,3 22-1 15,-6 3-1-15,-2 11-2 16,0-3 0-16,9 1-2 15,5-7-2-15,6-18-14 16,20 6-22-16,-3-21 0 16,19-7-1-16,7-22 0 15</inkml:trace>
  <inkml:trace contextRef="#ctx0" brushRef="#br3" timeOffset="118515.7787">23178 4302 104 0,'-10'-2'40'16,"10"2"-1"-16,0 0 0 16,26-15-35-16,-4 6-2 15,9 3 1-15,-5-1-1 16,1 5 1-16,-6 3-2 15,-3 6 1-15,-8 6-1 0,-10 3-1 16,-5 9 1-16,-9 3 0 16,-9 5 0-16,-6 3 0 15,-2-1 0-15,0-3-1 16,2-7 1-16,6 2 0 15,5-8-1-15,9-2 1 16,9-17-1-16,18 11 0 16,8-9 0-16,11-6-1 15,9 3-2-15,1-14-10 16,19 17-9-16,-18-18-11 15,12 12-9-15,-9-10 0 16,2 8 0-16</inkml:trace>
  <inkml:trace contextRef="#ctx0" brushRef="#br3" timeOffset="119033.8084">23925 4238 115 0,'-29'11'39'0,"-13"-4"2"16,-1 15-7-16,-5-5-32 16,3 5 1-16,5 0-1 0,4 3-1 15,7 1 1-15,12 3 0 16,10-3-1-16,16-1 1 15,9-7-1-15,12-4 0 16,7-4 0-16,5-6 0 16,2-8-1-16,1-6 0 15,-3-6 1-15,-6-5-2 16,-4-4 1-16,-6-2 0 15,-7-1 0-15,-7 1 0 16,-3 3 0-16,-4 4 1 16,-4 5-1-16,-1 15 0 15,0 0 0-15,-20 6 0 16,9 12 0-16,0 4 0 15,2 6 0-15,3 2-1 0,2-3 0 16,4-4-4-16,19 4-8 16,-6-27-10-16,28 14-9 15,-12-23-8-15,20-3-2 16,-3-18 1-16</inkml:trace>
  <inkml:trace contextRef="#ctx0" brushRef="#br3" timeOffset="119274.8222">24524 3839 106 0,'-1'-29'39'0,"-16"12"1"16,6 25 0-16,-14 9-35 16,4 20 0-16,-3 9-1 15,1 11-2-15,-1 6 1 0,2 6-2 16,3 3 0-16,4-1 0 15,3-4-1-15,6-6 0 16,4-4-2-16,1-15-5 16,15-2-7-16,-12-29-10 15,22 11-10-15,-12-27-5 16,9 1-2-16,-12-19 0 15</inkml:trace>
  <inkml:trace contextRef="#ctx0" brushRef="#br3" timeOffset="119462.8329">24302 4226 118 0,'-16'8'41'16,"-5"-9"0"-16,13 13-1 16,8-12-38-16,14 1-1 0,12-6 0 15,7-4-1-15,10 3-4 16,-3-16-11-16,24 18-14 15,-19-18-12-15,8 9 0 16,-10-9-2-16,0 7 2 16</inkml:trace>
  <inkml:trace contextRef="#ctx0" brushRef="#br3" timeOffset="119988.863">24834 3596 76 0,'0'0'40'15,"-3"-12"0"-15,3 12-1 16,10-10-10-16,-10 10-26 16,18-8-1-16,-7 8 1 0,-11 0-1 15,19 2-1-15,-19-2 1 16,18 6-1-16,-18-6 0 15,13 12 0-15,-13-12-1 16,-5 25 1-16,-8-6 0 16,-6 2 0-16,-5 5 0 15,-1 4 0-15,-2 2 0 16,4 0-1-16,8-2 1 15,10 1-1-15,14-8 1 16,11-2-1-16,11-6 0 16,9-5-1-16,5-2-1 15,-3-11-9-15,17 13-9 16,-27-21-12-16,12 13-8 15,-17-9-1-15,2 12-2 0</inkml:trace>
  <inkml:trace contextRef="#ctx0" brushRef="#br4" timeOffset="139933.0037">13727 2098 38 0,'0'0'28'15,"-3"-13"1"-15,3 13-1 16,10-9-22-16,-10 9-1 15,24-12 1-15,-15 5 1 16,10 5-1-16,-5-5 0 16,5 6-1-16,-6-6 2 0,6 6-3 15,-8-5 0-15,7 4-1 16,-3-1-1-16,-1 1-1 15,4-3 0-15,2 3-1 16,-2 0 0-16,3 1 1 16,1 0-1-16,3 1 1 15,-1 0-1-15,4 2 1 16,3-2 0-16,4 0 0 15,8 0 1-15,5-5-1 16,9-1 0-16,2 2 0 16,7-3 0-16,4 2 0 15,1-3 0-15,5 6 0 16,-6-4-1-16,6 6 1 15,5 7-1-15,-1-5-1 16,3 5 1-16,3-4-1 0,-2 2 1 16,7 1 0-16,1-5 0 15,1-4 0-15,7-3 0 16,-2 1 1-16,5-1-1 15,-3-3 1-15,3 1-1 16,-2 0 1-16,-2 4-1 16,0 0 0-16,-3 2 0 15,-2 0 0-15,3-1-1 16,-4 2 1-16,-2-1 0 15,4 1 0-15,0-3-1 16,0 0 1-16,0 0 0 16,-1 0 0-16,-3-2 0 0,-3 0 0 15,-4 0 0 1,-7 3 1-16,-7-1-1 0,-8 2 0 15,-13 1 1-15,-8 1-1 16,-7 1 0-16,-7-1 1 16,-8 2-1-16,-4 0 0 15,-5 0 0-15,-10-2 1 16,12 0-1-16,-12 0 1 15,0 0 0-15,0 0 0 16,0 0 0-16,0 0 0 16,-7-12 0-16,7 12-1 15,0 0 0-15,-10-12-2 16,10 12-5-16,-11-10-22 15,11 10-9-15,0 0 0 16,0 0-2-16</inkml:trace>
  <inkml:trace contextRef="#ctx0" brushRef="#br4" timeOffset="142209.1339">3185 7914 89 0,'41'-26'36'16,"-4"-9"0"-16,6 12-4 16,-10-7-24-16,6 8-2 0,-8 8-2 15,-7 11-1-15,-10 8 0 16,-8 16-1-16,-11 8-1 15,-6 9 0-15,0 7-1 16,2 8 0-16,4 5 1 16,9 3-2-16,6-1 1 15,13-8-1-15,14-11 2 16,14-8-1-16,12-20 1 15,8-13 0-15,5-18 1 16,2-13 0-16,-8-16 0 16,-2-11 1-16,-15-6-1 15,-9 3 1-15,-20 0 0 16,-13 6-1-16,-14 4-1 15,-11 7 1-15,-3 7-2 16,1 12 1-16,2 4-1 0,8 7 0 16,17 2-1-16,12-1-1 15,20 6-2-15,10-7-2 16,21 14-12-16,0-15-19 15,18 11-3-15,-8-9 0 16,1 11-1-16</inkml:trace>
  <inkml:trace contextRef="#ctx0" brushRef="#br4" timeOffset="142396.1446">4527 7914 92 0,'0'0'37'16,"18"-11"2"-16,9-11 0 15,13-5-30-15,7 4-8 16,5 0-1-16,0 8-4 16,-13 0-31-16,7 14-2 15,-19 3 0-15,-6 13-1 16</inkml:trace>
  <inkml:trace contextRef="#ctx0" brushRef="#br4" timeOffset="142537.1527">4585 8127 105 0,'-17'25'38'0,"17"-25"2"15,0 0-3-15,43-3-36 16,6-20-6-16,22 4-30 0,-2-13-3 16,20 5-1-16,4-10-2 15</inkml:trace>
  <inkml:trace contextRef="#ctx0" brushRef="#br4" timeOffset="143085.184">5994 7607 91 0,'-2'-24'36'15,"4"14"0"-15,-2 10 1 16,0 0-31-16,-15 10-2 15,12 13 0-15,-3 6-1 16,0 9 0-16,-4 7 0 16,4 8 0-16,-1 0-1 15,6-1 0-15,6-6 0 16,12-6-1-16,11-12 0 15,13-11-1-15,13-18 1 16,7-15 0-16,5-10-1 16,4-9 1-16,-5-10 0 0,-6-6 0 15,-10-3-1-15,-9 0 1 16,-14 7 0-16,-5 5-1 15,-8 9 0-15,-4 11 0 16,-9 22 0-16,0 0 1 16,7 22-1-16,-11 12 0 15,4 11-1-15,0 6 0 16,7 3-1-16,0-3-2 15,10-7-1-15,4-19-4 16,22 5-20-16,-3-30-10 16,17-3 0-16,-4-24-1 15,10-3 3-15</inkml:trace>
  <inkml:trace contextRef="#ctx0" brushRef="#br4" timeOffset="143257.1939">7096 7476 93 0,'-16'-1'37'15,"-2"24"0"-15,-8 9 0 16,8 18-31-16,-8 3-2 15,5 15-1-15,1 2-3 16,4 0 0-16,6-4-2 16,4-12-5-16,17-3-29 15,-7-17-3-15,11-8 1 16,-5-21 0-16</inkml:trace>
  <inkml:trace contextRef="#ctx0" brushRef="#br4" timeOffset="143401.2021">6906 7816 104 0,'-21'-16'40'0,"-1"-3"2"0,22 19-3 15,-2-19-33-15,23 7-5 16,17 8-14-16,4-14-24 16,16 11-3-16,1-4 0 15,16 5-2-15</inkml:trace>
  <inkml:trace contextRef="#ctx0" brushRef="#br4" timeOffset="143956.2339">8126 7662 68 0,'2'-22'36'0,"-16"-3"0"16,-4 12 1-16,-19-6-25 15,3 19 0-15,-16-2-4 16,2 16-2-16,-9 3-1 16,5 12 0-16,0 8-2 15,4 6 0-15,11 2 0 16,9 7-1-16,14-7-1 0,17-4 1 15,16-10-1-15,15-9-1 16,13-17 1-16,9-9 0 16,7-13 1-16,4-11-1 15,-1-10 0-15,-8-3 0 16,-7-1 0-16,-11 0 0 15,-11 8-1-15,-9 6 0 16,-8 12 0-16,-12 16 0 16,0 0 0-16,-11 24 0 15,1 10 0-15,-1 7-1 16,4 5 0-16,7 3 0 15,10-4-1-15,8-12-2 16,16-9-2-16,7-26-9 16,28 0-14-16,-6-31-10 15,15-5 1-15,-5-25-2 0,7-6 2 16</inkml:trace>
  <inkml:trace contextRef="#ctx0" brushRef="#br4" timeOffset="144144.2446">8877 7047 111 0,'-18'15'37'0,"-8"11"3"15,6 26-2-15,-9 12-33 16,9 13-1-16,-3 5-1 16,7 5-2-16,5-1-1 15,8-7 1-15,5-6-4 16,3-16-4-16,16-6-26 15,-12-28-6-15,13-8 0 16,-12-25-2-16</inkml:trace>
  <inkml:trace contextRef="#ctx0" brushRef="#br4" timeOffset="144310.2541">8575 7448 125 0,'5'11'41'16,"7"-8"2"-16,29 11-5 15,10-8-35-15,18-8-3 16,17 2-4-16,3-15-18 15,12 12-17-15,-14-13-3 16,4 8 0-16,-23-9-1 16</inkml:trace>
  <inkml:trace contextRef="#ctx0" brushRef="#br5" timeOffset="150029.5812">4677 7305 92 0,'-15'5'35'0,"-3"-9"2"16,18 4-1-16,-8-16-32 15,19 4 0-15,5-6-1 16,8 1-1-16,5-2 0 16,3 4 1-16,2 6-2 15,-3 5 1-15,-5 6-1 16,-8 8 0-16,-12 12 0 15,-12 11 0-15,-14 3-1 0,-8 5 1 16,-5 3-1-16,0-1 1 16,1-3-1-16,4-10 1 15,13-8-1-15,15-10 0 16,22-8 1-16,12-7-2 15,18-1-6-15,-5-18-16 16,25 11-13-16,-2-7-2 16,4 11-1-16,-5-7-2 15</inkml:trace>
  <inkml:trace contextRef="#ctx0" brushRef="#br5" timeOffset="150447.6051">5825 6990 56 0,'-12'-15'34'0,"-4"14"0"16,-15 12 1-16,-1 24-21 15,-25 11 1-15,7 33-4 16,-17 9-3-16,10 18-1 15,-2 1-3-15,19 7 0 16,12-8-2-16,23-11 0 16,25-15-4-16,17-24-16 15,39-6-15-15,9-22-6 16,22-8-1-16,7-17-2 15</inkml:trace>
  <inkml:trace contextRef="#ctx0" brushRef="#br5" timeOffset="151057.64">9106 6827 93 0,'10'-11'36'0,"4"-1"-1"15,20 12 2-15,5 5-33 16,17 10 0-16,5 10 1 16,6 13-1-16,-6 9 0 15,-5 19-3-15,-19 12 2 16,-13 17-2-16,-24 11 0 15,-21 8-1-15,-24 7-1 16,-13-6-2-16,-8-5 0 16,1-27-9-16,16-7-24 15,2-35-3-15,28-23 2 16,12-31-3-16</inkml:trace>
  <inkml:trace contextRef="#ctx0" brushRef="#br5" timeOffset="151560.6688">9713 6530 105 0,'7'-17'37'15,"4"10"1"-15,-1-4-1 16,7 4-33-16,-1 1 0 15,7 6-1-15,2 1 0 16,-3 7-1-16,-5 2 0 16,-3 7-1-16,-3 2 0 15,-10 4 1-15,-8 5-2 16,-11 3 1-16,-6 1 0 15,-4 4 0-15,-2-2 0 16,0 1 0-16,9-6 0 16,8-6 0-16,17-6 1 15,14-6-2-15,19-7-1 0,10-14-9 16,21 14-13-16,-11-18-14 15,14 8-4-15,-5-8 1 16,-2 9-3-16</inkml:trace>
  <inkml:trace contextRef="#ctx0" brushRef="#br5" timeOffset="152709.7345">3388 8985 100 0,'3'-10'36'16,"4"-6"0"-16,10 1-1 16,1-8-32-16,9 1-1 15,3-1 0-15,1 3-1 16,-2 7 1-16,1 11-1 15,-12 11 0-15,-6 16 1 16,-8 12-1-16,-8 16 1 16,-7 10-2-16,-3 7 2 15,-1 2-1-15,3-1 0 0,8-6-1 16,8-9 1-16,9-16 1 15,11-17-1-15,13-18 0 16,9-15 0-16,2-15 1 16,6-12-1-16,-7-12 1 15,-4-3-1-15,-7-2 0 16,-11 0 0-16,-14 1-1 15,-9 3 1-15,-5 7-1 16,-7 3-1-16,6 5 0 16,4-2-4-16,18 15-13 15,-5-17-12-15,22 17-9 16,2-11-1-16,18 7-2 15,0-5 1-15</inkml:trace>
  <inkml:trace contextRef="#ctx0" brushRef="#br5" timeOffset="153076.7555">4487 8491 99 0,'-10'1'38'0,"10"-1"2"16,0 0-3-16,11-6-35 16,3 0 0-16,6 4-1 15,1 0 0-15,1 3 0 16,-1-1 0-16,-4 1 0 0,-2 8 0 15,-5 2 0-15,-13 7-1 16,-5 4 2-16,-10 6 1 16,-6 6-1-16,-5-3 0 15,3 7-1-15,-2-5 1 16,7-6-2-16,11-6 2 15,12-5-3-15,13-12-1 16,8-22-14-16,33 18-11 16,-12-18-13-16,16 2 0 15,-3-4 0-15,4 10-2 16</inkml:trace>
  <inkml:trace contextRef="#ctx0" brushRef="#br5" timeOffset="153339.7706">4859 9015 92 0,'0'0'37'16,"0"0"-1"-16,22-5 1 16,-11-5-33-16,15 2-2 15,2-1-1-15,6-1-5 16,7 8-27-16,-12-4-5 15,5 8 0-15,-16-3-2 0</inkml:trace>
  <inkml:trace contextRef="#ctx0" brushRef="#br5" timeOffset="153498.7797">4852 9244 110 0,'-24'27'40'0,"10"-15"0"16,14-12-1-16,14-6-36 15,17-18-7-15,28 7-15 16,-10-25-14-16,25 9-6 15,-3-11-2-15,13 5-1 16</inkml:trace>
  <inkml:trace contextRef="#ctx0" brushRef="#br5" timeOffset="154325.827">6089 8808 91 0,'5'-18'37'0,"-5"18"-1"15,-8-11-3-15,8 11-27 16,-21 15-1-16,11 2-2 16,-4 9 0-16,2 6 1 15,2 2-2-15,5 8 1 16,6-2-1-16,12-2 1 15,6-8-1-15,14-7 0 16,9-15 0-16,10-10-1 16,5-12 0-16,3-11 0 15,-1-11 0-15,-6-3-1 0,-3-7 1 16,-8 3 0-16,-13-2-1 15,-5 6 1-15,-5 7-1 16,-7 8 1-16,-7 6-1 16,-5 18 1-16,-3 12-1 15,-3 6-1-15,-2 13 1 16,-2 9-2-16,5 3 0 15,9 1 0-15,8 2-2 16,5-21-7-16,27 6-10 16,-7-29-13-16,28 0-4 15,-3-22-1-15,14-5 0 16</inkml:trace>
  <inkml:trace contextRef="#ctx0" brushRef="#br5" timeOffset="154503.8371">7170 8649 73 0,'-14'-8'35'15,"-10"10"0"-15,-5 16 1 16,-6 8-30-16,6 13-1 15,-3 4 1-15,10 13-2 16,0-3-2-16,10 4 0 16,10-1-2-16,5-11-2 15,15 6-17-15,-7-24-17 16,9-2 2-16,-6-21-3 15,5-3 2-15</inkml:trace>
  <inkml:trace contextRef="#ctx0" brushRef="#br5" timeOffset="154648.8454">6967 8931 100 0,'-20'-14'37'15,"20"14"2"-15,-15-7-4 16,27 9-30-16,14-1-6 16,7-13-16-16,29 12-18 15,3-10-2-15,18-1-1 16,2-5 0-16</inkml:trace>
  <inkml:trace contextRef="#ctx0" brushRef="#br5" timeOffset="155041.8679">7893 8805 94 0,'-20'-5'37'0,"-11"-10"3"16,2 15-3-16,-9-8-30 0,0 11-1 15,-9 5 0-15,6 13-1 16,-2 5 0-16,7 9-1 15,6 2-1-15,16-4-1 16,14-2 0-16,18-6 0 16,21-13-1-16,12-8-1 15,6-12 0-15,10-7 0 16,-1-9 0-16,-7-1 0 15,-7-5 0-15,-14 5 0 16,-13 0 0-16,-9 4 0 16,-11 6 0-16,-6 3-1 15,1 12 1-15,-17 5 0 16,4 8-1-16,3 3 0 15,7 5-2-15,1 3-1 0,15 5-3 16,-2-16-8-16,26 12-6 16,-9-30-5-16,25 6-11 15,-3-22-2-15,19-3-2 16,-1-18 3-16</inkml:trace>
  <inkml:trace contextRef="#ctx0" brushRef="#br5" timeOffset="155241.8794">8670 8389 98 0,'-23'4'39'15,"-2"24"2"-15,-15 6-2 16,9 17-34-16,-7 6 0 16,8 10-2-16,1 3 0 15,7 5-1-15,8-5-1 0,10-7-2 16,18-1-10-16,-4-31-9 15,22 9-8-15,-14-35-9 16,10-2-2-16,-13-24-2 16,4-6 1-16</inkml:trace>
  <inkml:trace contextRef="#ctx0" brushRef="#br5" timeOffset="155390.8879">8370 8777 108 0,'-12'-2'40'16,"12"2"1"-16,10-8-1 15,17-1-38-15,22-6-1 16,21 2-14-16,-6-17-6 15,23 14-10-15,-17-16-10 16,15 7-1-16,-13-13-2 0,-2 7 1 16</inkml:trace>
  <inkml:trace contextRef="#ctx0" brushRef="#br5" timeOffset="155693.9052">8873 8152 103 0,'13'0'41'16,"17"10"0"-16,-1-8-4 15,10 19-33-15,2 3 0 16,3 14 0-16,-6 8-2 0,-6 10 1 15,-13 6-2-15,-6 7 0 16,-11 4 1-16,-11-2-2 16,-11 1-1-16,-9-9-4 15,-3 10-9-15,-26-23-9 16,16 10-14-16,-23-21-3 15,6 5-2-15,-10-17 0 16</inkml:trace>
  <inkml:trace contextRef="#ctx0" brushRef="#br5" timeOffset="156149.9313">6270 8192 78 0,'-61'38'38'0,"-1"28"0"15,-15 16 1-15,15 19-30 16,-4 10-1-16,19 16-3 16,16 1-1-16,24-3-1 15,22-12-2-15,24-23-18 16,44-3-19-16,11-21-2 15,29-15-1-15,14-23-2 16</inkml:trace>
  <inkml:trace contextRef="#ctx0" brushRef="#br5" timeOffset="156796.9683">9691 8047 69 0,'-50'50'37'0,"-3"14"-1"16,6 15 1-16,1 8-26 15,19 17-2-15,8-4-3 16,16 3-2-16,15-9-2 15,12-14-3-15,29-8-27 16,-7-24-9-16,20-8 0 16,-1-25-1-16</inkml:trace>
  <inkml:trace contextRef="#ctx0" brushRef="#br5" timeOffset="157297.997">10048 8462 74 0,'0'0'36'16,"11"-22"0"-16,-11 22 1 15,7-13-30-15,-7 13-1 0,-4 11 0 16,-2 7-2-16,-7 6 0 16,4 9 0-16,-5 3-1 15,5 8 0-15,2 0 1 16,8-1-1-16,8-6 0 15,8-5-2-15,8-10 2 16,6-12-2-16,8-11 0 16,4-13-1-16,4-12-1 15,1-8 2-15,-3-8-2 16,0-6 1-16,-8-2-1 15,-5-1 1-15,-8 7 0 16,-6 7 0-16,-8 12 1 16,-9 11-1-16,-1 14 0 15,-19 20 0-15,5 5 0 16,0 9 0-16,5 6 0 0,2 0-1 15,8-4 0-15,11-9-2 16,14-3-7-16,5-27-8 16,28 8-9-16,-11-25-13 15,16 1 1-15,-11-16-2 16,5 3 3-16</inkml:trace>
  <inkml:trace contextRef="#ctx0" brushRef="#br5" timeOffset="157466.0066">10906 8299 83 0,'-13'-10'37'0,"13"10"-1"16,-26 19 0-16,13 13-31 15,-8 4-3-15,3 12 1 16,-6 4-2-16,5 5 0 16,-1 0 1-16,5-5-2 0,6-3-4 15,-3-20-22-15,18-1-10 16,-6-28 0-16,20 10-1 15</inkml:trace>
  <inkml:trace contextRef="#ctx0" brushRef="#br5" timeOffset="157623.0155">10797 8496 95 0,'0'0'40'0,"-15"-24"0"16,15 24-2-16,1-11-34 16,15 4-3-16,15 7-12 15,-2-14-15-15,23 14-12 16,-2-4-1-16,11 10-1 15,-2-2 0-15</inkml:trace>
  <inkml:trace contextRef="#ctx0" brushRef="#br5" timeOffset="158020.0383">11571 8406 73 0,'-23'-9'39'15,"-19"2"-1"-15,6 18 1 16,-16-1-28-16,7 21 0 15,-10 0-4-15,10 10-1 16,4 1-1-16,9 2 0 16,13-5 0-16,15-3-2 0,18-13-2 15,20-12 1-15,15-11-2 16,14-9 1-16,6-9-1 15,2-8 0-15,-4-2-2 16,-5-6 2-16,-12 6 0 16,-17 1 0-16,-9 6 0 15,-18 7 0-15,-6 14 0 16,-10-1 0-16,-9 13-1 15,3 6 1-15,2 4-1 16,1 0-1-16,13 5-2 16,9-11-2-16,20 2-8 15,-3-22-6-15,32 8-9 16,-10-26-8-16,19 0-3 15,-4-17-2-15,9-5 4 0</inkml:trace>
  <inkml:trace contextRef="#ctx0" brushRef="#br5" timeOffset="158223.0499">12323 7984 89 0,'-15'7'38'16,"-13"12"1"-16,2 22 1 16,-9 11-33-16,6 13-2 15,0 4-1-15,4 5-2 16,6 1 0-16,6-2 0 15,9-4 0-15,2-10-6 16,17-1-9-16,-10-30-7 16,19 3-11-16,-24-31-7 15,29 3 0-15,-16-21-4 16</inkml:trace>
  <inkml:trace contextRef="#ctx0" brushRef="#br5" timeOffset="158389.0594">12045 8397 96 0,'-20'-8'41'16,"20"8"0"-16,0 0-1 15,34-18-36-15,5 8-3 16,11-5-5-16,17 7-12 16,-11-20-8-16,17 10-13 15,-12-12-2-15,3 5-3 16,-12-12 1-16</inkml:trace>
  <inkml:trace contextRef="#ctx0" brushRef="#br5" timeOffset="158674.0757">12647 7742 89 0,'-3'15'39'0,"17"11"1"16,3-3 0-16,18 14-32 15,-6-3-2-15,11 12 0 16,-3-2-1-16,0 10-1 16,-13 9-1-16,-6 8-2 15,-13 7 1-15,-10 2-2 16,-11 1 0-16,-12-1 1 15,-8 1 0-15,-3-9-2 16,1-8-3-16,-8-18-9 0,17 2-4 16,-9-28-8-16,21 8-9 15,-4-24-8-15,9-3-4 16,1-12 3-16</inkml:trace>
  <inkml:trace contextRef="#ctx0" brushRef="#br5" timeOffset="178882.2315">3462 10362 73 0,'2'-15'37'0,"-2"0"0"15,10 3-1-15,-6-10-20 16,10-1-14-16,0-4 1 0,9 1-2 16,2 0 1-16,-3 7 0 15,-3 10 0-15,-6 13-1 16,-7 12-1-16,-6 18 2 15,-7 16-2-15,-9 14 1 16,-4 7 0-16,2 6 0 16,0-3-1-16,11-5 2 15,8-12 0-15,12-10 0 16,15-24-1-16,15-17 1 15,7-19-1-15,11-12 0 16,3-14 1-16,-1-7-1 16,-6-6 0-16,-13-1-1 15,-10 1 1-15,-19 5 0 16,-15 5 0-16,-12 9 0 0,-10 4-1 15,-4 5 0 1,1 2 1-16,7 2-2 0,12-3 1 16,17-5-3-16,22 10-12 15,6-14-22-15,19 2-2 16,-2-7 0-16,13 8-1 15</inkml:trace>
  <inkml:trace contextRef="#ctx0" brushRef="#br5" timeOffset="179251.2526">4400 9752 111 0,'-18'7'40'16,"-4"-10"-1"-16,9 6 0 15,2-6-36-15,11 3-1 16,0 0-1-16,23-11 0 16,-7 9-1-16,7 1 1 15,0 1-1-15,3 2 0 16,-3 4 0-16,-2 2 1 15,-5 5-1-15,-7 4 1 16,-4 3-1-16,-7 1 1 16,-6 4 0-16,-5-2-1 15,1-3 0-15,1 0 1 16,4-3-2-16,3-3 1 15,4-14 0-15,18 9-2 16,8-7-1-16,3-8-5 0,22 9-28 16,-10-8-3-16,10 6 0 15,-9-5-2-15</inkml:trace>
  <inkml:trace contextRef="#ctx0" brushRef="#br5" timeOffset="179470.2651">4787 10207 105 0,'-2'13'39'0,"2"-13"1"15,20-8 1-15,1-11-37 16,13 3-2-16,3-4-1 0,3 1-2 15,0 7-5-15,-15-3-28 16,7 22-4-16,-17-3-3 16,-4 16-1-16</inkml:trace>
  <inkml:trace contextRef="#ctx0" brushRef="#br5" timeOffset="179612.2733">4816 10454 104 0,'-29'15'40'0,"21"0"0"15,8-15 0-15,21-13-35 16,17-8-4-16,17-18-23 15,26 10-16-15,5-10-4 16,21 5 3-16,3-9-5 16</inkml:trace>
  <inkml:trace contextRef="#ctx0" brushRef="#br5" timeOffset="197953.3223">6581 9392 2 0,'0'0'17'16,"1"-12"-3"-16,-1 12-5 15,0 0 0-15,0 0 2 16,10 1 1-16,-10-1 1 15,0 0 1-15,0 0-3 16,9 16 4-16,-9-16-7 16,0 0-2-16,9 10-2 15,-9-10-2-15,12 15 0 16,-2-1 0-16,-4-2 0 0,4 3-1 15,3-1 0-15,0 1 1 16,4-4-1-16,5 3 1 16,1-8-1-16,5 3 1 15,1-2-1-15,4 0 1 16,2 1-2-16,1 2 2 15,1 5 0-15,0 1-1 16,0 3-1-16,2-2 1 16,4-1 0-16,-1-2 0 15,8-4 0-15,3-4 0 16,5-5 0-16,5-1-1 15,3-3 1-15,5-2 0 16,4-2-1-16,-4 5 1 16,-1 1-1-16,1 3 0 15,-1 2 0-15,-4 0 0 0,1 1 0 16,-1 0 0-16,-2-1 0 15,3-3 0-15,4-3 0 16,1-3 0-16,2-2 1 16,-1-2-1-16,1-2 0 15,0 0 0-15,-1-3 0 16,1 4 0-16,-4-3 0 15,-2 0 0-15,3-1 0 16,0 1 0-16,-4-2 1 16,0-2-1-16,1-5-1 15,-1-1 1-15,-4-5-1 16,3-4 0-16,-6-4 1 15,5-4 0-15,-3-4 0 16,5-1-1-16,1 0 2 0,4 3-1 16,-4 7 1-16,-5 4-1 15,-5 6 1-15,-7 7-1 16,-12 5 1-16,-10 9 0 15,-13 2 0-15,-16 2-1 16,0 0 1-16,0 0-1 16,0 0-4-16,-3-15-29 15,3 15-1-15,0-24 0 16,6 3-1-16</inkml:trace>
  <inkml:trace contextRef="#ctx0" brushRef="#br5" timeOffset="199319.4004">6525 9330 25 0,'0'0'26'16,"0"0"2"-16,0 0 1 16,10-2-18-16,-10 2-2 15,-3 10-2-15,3-10-3 16,-6 20 0-16,6-20-2 15,4 22 0-15,-4-22 1 16,18 20-2-16,-5-13 2 16,4 1-2-16,3-1 2 15,1 5-1-15,1-4 1 0,0 9-1 16,1-3-1-16,2 8 3 15,0 0-3-15,3 3 1 16,1-4-1-16,6 3 0 16,3-1-1-16,4-4 1 15,4-4 0-15,5-1-1 16,-2-2 0-16,3-1 1 15,5-3-1-15,-2 0 1 16,0 1 0-16,1 3 0 16,1-2 0-16,3 4 0 15,5-5 0-15,5 1 0 16,-1-2-1-16,7-2 1 15,2-2-1-15,8-4 1 16,-3-1-1-16,7-3 1 0,-3 2-1 16,1-2 0-16,0 0 1 15,1 4-1-15,-3-3 1 16,-1 5-1-16,-3-1 0 15,-1 1 1-15,0-1 0 16,-2 1-1-16,-1-2 1 16,0-1-1-16,1-2 1 15,-4-1 0-15,7 0-1 16,-4-2 1-16,-2-2-1 15,-2 0 1-15,-1 1-1 16,3 1 0-16,-4-2 0 16,3 1 1-16,-2 0-1 15,1-1 0-15,-1 0 0 16,-3-1 0-16,3-3 0 15,-1-1 0-15,-3-1 0 0,-2 1 0 16,4-1 0-16,4-2 0 16,-4 0-1-16,0 0 1 15,-1-4-1-15,1-3 1 16,-2-2-2-16,1 0 2 15,-2-6-1-15,1-2 0 16,5-4 1-16,6-6-1 16,1-2 2-16,1-2-1 15,1-2 0-15,2-6 0 16,-6 5 1-16,-3 0 0 15,-10 3-1-15,-8 5 1 16,-9 5 0-16,-10 4-1 0,-7 9 1 16,-8 2-1-16,-9 4 1 15,-1 8-1-15,-14 10 0 16,9-15 0-16,-9 15-2 15,0 0-31-15,0 0-2 16,-14-6 1-16,14 6-4 16</inkml:trace>
  <inkml:trace contextRef="#ctx0" brushRef="#br5" timeOffset="200490.4674">8568 8471 11 0,'-18'10'23'16,"18"-10"2"-16,-16 15-7 16,3-16-3-16,13 1 0 15,-14 6-1-15,14-6-2 16,0 0-1-16,0 0-2 15,0 0-3-15,0 0-1 0,0 0-1 16,16-14 0-16,-1 3-1 16,6-1-1-16,0-8 2 15,8 2-2-15,0-8 2 16,2 2-2-16,6-3 1 15,0 1 0-15,0 1-1 16,0 0-1-16,-1 4 1 16,3 4-2-16,-3 0 1 15,-1 1-1-15,1 4 0 16,0 0 0-16,5-1 0 15,-1 2 0-15,2-2 0 16,1 2 0-16,1 0 0 0,-2 4 0 16,-1-1 1-16,-6 5-1 15,-1 1 0-15,-3 3 0 16,-3 0 0-16,1 3 0 15,-1 1 0-15,-4 2 0 16,5 0 0-16,2 0 0 16,-1 1-1-16,3 0 1 15,-1 1 1-15,2 0-1 16,-2 0 0-16,6-1 0 15,-3 0 0-15,-1 0 0 16,-4 0 0-16,1 1 0 16,-5-1 0-16,-8 2 0 15,-2 0-1-15,-5 2 0 16,-5 3-1-16,-6-15-18 15,5 25-16-15,-5-25 0 0,4 17-1 16,-4-17 0-16</inkml:trace>
  <inkml:trace contextRef="#ctx0" brushRef="#br5" timeOffset="205206.7372">8870 8149 8 0,'-9'16'25'16,"-1"-6"2"-16,10-10 1 15,-12 19-11-15,12-19-4 16,0 0-4-16,0 0-1 16,0 0-2-16,16 5-2 15,2-6-1-15,4-6 0 16,8 0-1-16,1-3-1 15,9-4 1-15,6-5 0 16,4 0 0-16,3-8 0 16,2 3 0-16,1-6 1 15,1 2 1-15,-6-3-1 0,0 7-1 16,-1 1 0-16,-5 1 0 15,2 2-1-15,-5 1 0 16,6 0 0-16,-2 4-1 16,6-6 0-16,2 1 1 15,0-4 0-15,5 2-1 16,0 0 1-16,0 1 0 15,3 4 0-15,-3 2-1 16,0 5 0-16,-1 4 1 16,-1 0-2-16,-1 5 1 15,5-3 0-15,-1 1 0 16,0-2 0-16,1-2-1 15,3-1 1-15,-2-1 0 16,-1 0 0-16,-3 1 0 16,-1 3-1-16,-5 3 1 0,-5 3-1 15,0 2 1-15,-8 5-1 16,1 0 1-16,-5 5 0 15,-1-3-1-15,2-1 1 16,-1-1 0-16,4-3 0 16,0-1 0-16,-1-2-1 15,-2 0 2-15,-1 4-1 16,-7 1 0-16,-6 7 0 15,-3 2 0-15,-6 4 0 16,-3 4 0-16,-3 1 0 16,2 2 0-16,0-1-1 15,5 0 1-15,2-6 0 16,5-1-1-16,-1 1 1 15,4-2-1-15,-1 0 0 0,0 2 0 16,-4 2 0-16,-12 3-1 16,-2 16-13-16,-10-8-16 15,0 4-2-15,-7-2-1 16,1-3 0-16</inkml:trace>
  <inkml:trace contextRef="#ctx0" brushRef="#br6" timeOffset="210600.0457">5567 10375 50 0,'0'0'33'0,"9"-7"1"15,-9 7 1-15,0 0-22 16,0 0 0-16,0 0-4 15,0 0-3-15,0 0 0 16,0 0-2-16,10 13-1 16,-10 3-1-16,0 9 0 15,-2 4 0-15,2 10 1 16,-4 5-1-16,4 3 1 15,0 1-2-15,4-3 1 16,1-9 0-16,9-4-1 16,9-12 0-16,5-12-1 15,8-12 1-15,3-11 0 16,4-12-1-16,2-8 1 15,-2-4-1-15,-2-1 1 16,-9 0-1-16,-6 4 1 0,-4 8-1 16,-9 5 0-16,-6 13 1 15,-7 10-1-15,-2 10 0 16,-3 10 0-16,-4 11 1 15,2 5-1-15,0 2 0 16,3 0 0-16,5 0 0 16,6-6-1-16,9-3-5 15,-1-21-31-15,19 1-1 16,-5-19-1-16,12 1-1 15</inkml:trace>
  <inkml:trace contextRef="#ctx0" brushRef="#br6" timeOffset="212361.1464">6162 9955 85 0,'10'-16'36'16,"11"2"0"-16,-2-9 1 15,7 1-31-15,4 0-2 16,5 2-2-16,-2-2 0 16,4 7 0-16,-6 1-1 15,-5 8 0-15,-7 7 0 16,-6 11 0-16,-8 3 0 15,-6 10 1-15,-12 5-1 16,-5 7 1-16,-8 1-1 16,-1 1 1-16,0-1 0 15,4-7 0-15,5-5-1 16,11-7 0-16,7-19 0 0,12 12-1 15,13-17 0-15,5-9-5 16,19 8-30-16,-8-9-4 16,6 9 2-16,-6-5-3 15</inkml:trace>
  <inkml:trace contextRef="#ctx0" brushRef="#br6" timeOffset="213022.1842">7067 10192 85 0,'0'0'37'16,"5"-18"1"-16,-5 18 2 0,0 0-36 15,0 0 0-15,3 12-2 16,-2 9 1-16,-4 10-2 15,2 9 2-15,-5 8-2 16,-2 4 0-16,3 3-2 16,-1-5 1-16,4-1-1 15,-3-11-5-15,16-3-29 16,-10-16-2-16,8-3 0 15,-9-16-2-15</inkml:trace>
  <inkml:trace contextRef="#ctx0" brushRef="#br6" timeOffset="213180.1932">6949 10441 100 0,'-21'-14'40'0,"21"14"-1"16,0-18 0-16,21 13-34 16,11-7-1-16,16-1-2 15,5 3-4-15,5-10-32 16,12 10-5-16,-9-5 0 15,4 8-3-15</inkml:trace>
  <inkml:trace contextRef="#ctx0" brushRef="#br6" timeOffset="226022.9278">8393 10247 50 0,'0'0'28'0,"-9"-19"-3"15,9 19-3-15,-21-16-10 16,21 16-1-16,-33-12 2 0,17 12-2 15,-16-7-2-15,7 9-1 16,-11-1-2-16,2 7 0 16,-3 0-3-16,4 5 2 15,1 0-3-15,3 4 2 16,6 0-4-16,5 5 2 15,3-1-1-15,8-1 1 16,9 0-1-16,5 0 0 16,9-4-1-16,6-4 1 15,7-4-1-15,5-4 1 16,6-5-1-16,3-6 0 15,0-3 0-15,-1-4 0 0,-4-2 1 16,-1-6-1-16,-9 2 0 16,-4-3 0-16,-4 0 2 15,-6 2-4-15,-5 5 4 16,-1 1-2-16,-8 15 1 15,5-11-1-15,-9 22 0 16,-4 11 0-16,-3 10-1 16,-8 11 3-16,4 7-3 15,-2 2 1-15,7 2-6 16,-4-17-29-16,32-4-4 15,1-20 0-15,24-13-2 16</inkml:trace>
  <inkml:trace contextRef="#ctx0" brushRef="#br6" timeOffset="226937.9801">8911 10310 51 0,'1'-18'30'0,"2"6"1"16,-1-5-8-16,-2 17-14 15,6-18 2-15,-6 18-2 16,0 0 0-16,0 0-2 16,0 0-1-16,-6 20-1 15,-4-2 0-15,2 7-2 16,-4 0 0-16,5 4 0 0,1-2 0 15,6 0-1-15,5-2 0 16,10-5 0-16,3-7 0 16,11-6-1-16,3-6 0 15,7-4 0-15,3-10 0 16,-1-5 0-16,3-7-1 15,-1-2 1-15,-4-7-1 16,-4 1 0-16,-7 2 2 16,-3 1-4-16,-7 4 4 15,-6 9-2-15,-12 17 0 16,0 0 0-16,0 0 0 15,-12 30 1-15,-2 1-2 16,0 6 3-16,2 3-4 16,1 0 1-16,14 0-6 0,-3-15-29 15,22-3-2-15,-3-13 0 16,15-7-2-16</inkml:trace>
  <inkml:trace contextRef="#ctx0" brushRef="#br6" timeOffset="227232.997">9828 9839 91 0,'0'0'36'15,"-15"2"0"-15,8 16 1 16,-7 2-31-16,4 9-1 0,-1 4-1 16,0 13 0-16,-2 5-2 15,6 5 1-15,-2-2-2 16,2-1 1-16,4 0-2 15,6-7 0-15,4-7-2 16,6-15-6-16,6 2-28 16,0-21-3-16,9-2 0 15,-5-16 0-15</inkml:trace>
  <inkml:trace contextRef="#ctx0" brushRef="#br6" timeOffset="227409.0071">9652 10100 104 0,'-25'-4'37'0,"25"4"1"15,0 0-3-15,9-5-32 16,25-1-1-16,14-3-1 16,13 7-24-16,-2-8-14 15,8 5 1-15,-5-3-2 16,-1 9-1-16</inkml:trace>
  <inkml:trace contextRef="#ctx0" brushRef="#br6" timeOffset="238623.6485">10641 9849 83 0,'19'-26'35'0,"-1"-1"0"15,-2 9 0-15,-4 3-32 16,-12 15 0-16,10 2-1 16,-11 21 2-16,-11 10-1 15,0 13 0-15,-5 9 0 0,2 6-1 16,-3 2-1-16,5 2 1 15,0-9-2-15,5-6 1 16,11-6-10-16,-6-17-26 16,15-4-4-16,-12-23 4 15,25 10-3-15</inkml:trace>
  <inkml:trace contextRef="#ctx0" brushRef="#br6" timeOffset="238780.6575">10588 10144 87 0,'-25'-17'39'0,"12"11"1"16,2-3-2-16,11 9-29 15,11-5-3-15,17 2-1 0,8-7-2 16,8-7-7 0,16 4-32-16,-2-13-3 0,11 4 0 15,-4-11-2-15</inkml:trace>
  <inkml:trace contextRef="#ctx0" brushRef="#br6" timeOffset="257902.7512">11520 9906 39 0,'-5'-12'31'0,"5"12"1"15,-18-23 0-15,18 23-9 16,-34-9-15-16,16 14 0 15,-11-1-1-15,3 14-1 16,-5 1 0-16,3 13-1 16,-1-1-1-16,6 4 0 15,3-3-2-15,6-3 1 16,10-6-1-16,8-6-1 15,10-7 0-15,12-10 0 16,10-9 0-16,5-1 0 16,5-9-1-16,0 1 1 15,-1-3-1-15,-2 1 0 16,-8 0 1-16,-7 6-1 15,-8 3 0-15,-7 2 0 0,-13 9 0 16,14 4 0-16,-14 8 0 16,-1 4-1-16,0 8 1 15,-2 5-1-15,3 5-2 16,0-4-5-16,12 8-30 15,-7-10 2-15,10 0-2 16,-1-13 1-16</inkml:trace>
  <inkml:trace contextRef="#ctx0" brushRef="#br6" timeOffset="258320.7751">12042 9824 74 0,'-17'14'35'0,"3"6"0"16,-7 0 1-16,9 6-30 16,-3-4 0-16,8 7 0 15,1-2-1-15,7 1 0 16,1-2-1-16,10-4-1 15,8-5-1-15,4-5-1 16,5-9 0-16,6-6-1 16,2-7 0-16,-1-3 0 15,-2-5 1-15,-1-6-1 16,-5-1 0-16,-5 2 0 15,-6-2 0-15,-6 3 0 0,-3 5 0 16,-4 7 0-16,-4 10 0 16,0 0 0-16,-4 9 0 15,-1 9 0-15,-2 6 0 16,2 0 0-16,5 2-1 15,0-4-1-15,13 7-17 16,0-22-18-16,11 1 1 16,1-16-2-16,13-2 0 15</inkml:trace>
  <inkml:trace contextRef="#ctx0" brushRef="#br6" timeOffset="258537.7875">12798 9439 71 0,'-5'-12'35'0,"5"12"1"15,-23 35 0-15,8 10-29 16,-9 9-1-16,3 14 0 16,-2 4-1-16,5 10 0 15,3-6-4-15,5-4 1 16,10-9-4-16,-5-13-34 15,15-11 0-15,-1-20-1 16,6-9 0-16</inkml:trace>
  <inkml:trace contextRef="#ctx0" brushRef="#br6" timeOffset="258700.7969">12624 9790 109 0,'0'0'40'0,"0"0"0"15,17 1-1-15,7-4-35 16,13-2-3-16,8-2-3 15,-1-11-24-15,15 13-12 16,-9-5-2-16,1 9 0 16,-5-3-2-16</inkml:trace>
  <inkml:trace contextRef="#ctx0" brushRef="#br6" timeOffset="280594.0491">12849 9424 14 0,'9'-20'17'0,"0"13"-4"16,-9 7-10-16,15-22 2 16,-15 22 3-16,13-18 3 15,-13 18 3-15,9-15 1 16,-9 15 0-16,7-13 0 15,-7 13-1-15,0 0-2 16,0 0-3-16,-14-10 0 16,14 10-4-16,-16 4 0 15,16-4-1-15,-17 13-1 16,10-4 0-16,7-9-1 0,-18 23 0 15,9-8 0-15,0 5 0 16,-5-1 0-16,1 6 1 16,-5 1 0-16,-1 2 0 15,2 1 0-15,1 3 0 16,-1-2 0-16,6 2-1 15,4-4 0-15,3 1-1 16,2-6 0-16,6 0 0 16,0-1-1-16,1-4 1 15,-1 2-1-15,0 3 1 16,-4 2-1-16,-4 3 1 15,0 3-1-15,-4 1 1 16,0-2 0-16,-1 0-1 16,0 1 1-16,3-2 0 0,3-6-1 15,4-1 0-15,6-3 1 16,0-3-2-16,6 0 1 15,-3-2 1-15,4-3-1 16,3-1 0-16,-1-5 0 16,3-4-1-16,0-4 0 15,4-12 0-15,10-3-5 16,-7-19-31-16,19 0-1 15,-9-13 0-15,10 4-1 16</inkml:trace>
  <inkml:trace contextRef="#ctx0" brushRef="#br6" timeOffset="281082.077">12662 9712 55 0,'-11'6'35'0,"-3"-6"-1"16,14 0 0-16,-25-5-18 16,25 5-3-16,-11-6-4 15,11 6-1-15,0 0-2 16,0 0-2-16,-12-12 0 15,12 12 0-15,0 0-1 16,5 16-1-16,-1-5 0 16,5 4 0-16,3-2-1 15,6 2 0-15,7-8-1 16,9-3 1-16,4-6-2 15,8-7-2-15,11 3-32 0,-15-9-3 16,2 8 0-16,-12-4-3 16</inkml:trace>
  <inkml:trace contextRef="#ctx0" brushRef="#br6" timeOffset="285126.3083">17994 9675 81 0,'11'-21'36'0,"-4"-8"0"16,2 0-1-16,-8-9-23 0,4 6-7 15,-11-1-1-15,-1 11 0 16,-14 6-1-16,-5 19 0 16,-14 14 1-16,-5 20 1 15,-9 12-2-15,0 19 0 16,-3 6 0-16,10 4 1 15,9-2-1-15,15-8 0 16,13-11 0-16,23-18-2 16,16-20 0-16,17-20 0 15,19-21 1-15,7-12-2 16,6-13 0-16,-1-5 0 15,-5-4 0-15,-10 3 0 16,-13 8 0-16,-14 12 0 16,-14 11 0-16,-21 22 0 15,0 0 0-15,-16 10 0 0,2 10 0 16,2 4 0-16,8 4 0 15,6-7-2-15,14 0-1 16,3-18-16-16,20 6-18 16,0-18-3-16,17 2 0 15,-4-15-2-15</inkml:trace>
  <inkml:trace contextRef="#ctx0" brushRef="#br6" timeOffset="285539.3319">18579 8804 112 0,'-14'-7'41'0,"14"7"0"16,14-8-1-16,14 1-34 16,7-3-5-16,11 1 3 15,5-4-3-15,1 5 1 16,0 2-3-16,-2 5 2 15,-9 3 0-15,-9 9 0 16,-13 10 1-16,-18 3-2 16,-18 10 3-16,-11 6-3 15,-13 8 0-15,-2 2 0 0,-3 3 0 16,5-1 0-16,9-5 0 15,14-7 0-15,15-4 0 16,21-7 0-16,17-9 0 16,14-8-4-16,13 2-3 15,-3-19-27-15,21 14-4 16,-11-10-3-16,10 8 2 15</inkml:trace>
  <inkml:trace contextRef="#ctx0" brushRef="#br6" timeOffset="286020.3595">19788 8965 102 0,'8'-26'38'0,"1"14"0"0,-9-9-2 16,5 9-33-16,-5 12 1 15,0 0 0-15,-18 9 0 16,-3 23 0-16,-13 14 0 16,-8 17 0-16,-11 11-1 15,-4 18 0-15,-1 3-1 16,2 6 1-16,10-5-2 15,17-5 1-15,19-13-2 16,20-13 0-16,22-19 0 16,21-15 0-16,11-13 0 15,9-15-3-15,5-5-10 16,-15-21-25-16,3 2-2 15,-25-16 0-15,-6 6-1 16</inkml:trace>
  <inkml:trace contextRef="#ctx0" brushRef="#br6" timeOffset="286201.3698">19388 9445 122 0,'-52'3'40'0,"24"9"1"16,7-13-5-16,21 1-33 15,29-1-1-15,13-8 0 16,12-1-1-16,11-3-1 15,10 1-5-15,-5-10-32 16,19 6-2-16,-12-8-1 16,4 6-1-16</inkml:trace>
  <inkml:trace contextRef="#ctx0" brushRef="#br6" timeOffset="286676.397">20331 8624 99 0,'0'0'40'0,"23"-9"1"15,-6-2-3-15,9 3-33 16,11-2-1-16,1 5-1 16,-2-1 0-16,-6 5-2 15,-7 3 1-15,-5 5-1 16,-12 6-1-16,-12 4 2 15,-16 6 0-15,-11 6 0 16,-8 4 0-16,-7 2-1 16,1 3 2-16,4-2-2 15,11-2 2-15,16-5-3 16,22-5 0-16,22-9-1 15,23-6 0-15,14-9-5 16,20 4-32-16,-5-14-3 0,12 3 0 16,-12-11-2-16</inkml:trace>
  <inkml:trace contextRef="#ctx0" brushRef="#br6" timeOffset="288404.4958">13970 9623 81 0,'13'-14'38'16,"-11"1"0"-16,-2 13-1 15,0 0-25-15,-17 24-9 16,3 2-1-16,-1 12 0 15,-4 7-1-15,4 6 0 0,2 7-2 16,2-5-2-16,15 5-32 16,-5-14-2-16,11-1 0 15,-1-15-1-15</inkml:trace>
  <inkml:trace contextRef="#ctx0" brushRef="#br6" timeOffset="288554.5044">13867 9947 96 0,'-20'-21'39'16,"20"21"2"-16,-12-23-2 15,30 19-31-15,14-8-3 16,17-1-4-16,29 2-34 0,-1-10-5 16,17 3-1-16,-2-8-3 15</inkml:trace>
  <inkml:trace contextRef="#ctx0" brushRef="#br3" timeOffset="292361.7222">15059 9274 88 0,'10'-17'38'0,"1"-7"-1"15,12 9 2-15,2-9-34 16,11 7-2-16,10-4 0 15,6 4 0-15,8 2-1 0,-1 4-1 16,-2 8 1-16,-10 9-1 16,-12 12-1-16,-14 12 1 15,-21 16-1-15,-21 15 0 16,-20 10 0-16,-15 8 2 15,-13 7-2-15,-4 2 2 16,2-7-1-16,9-6 0 16,19-15 1-16,20-16 0 15,28-19-1-15,23-17 0 16,28-14-2-16,17-18-2 15,19 4-14-15,2-22-20 16,10 6-2-16,-10-6 0 16,-2 13-1-16</inkml:trace>
  <inkml:trace contextRef="#ctx0" brushRef="#br3" timeOffset="292595.7355">16076 9442 81 0,'-14'-3'35'16,"-7"16"-2"-16,-15 8 1 16,-3 14-30-16,-11 9-1 15,0 9 0-15,-2-3-1 16,8 3 0-16,11-4-4 15,4-18-11-15,28-1-20 16,6-21 0-16,17-10-1 16,7-15 0-16</inkml:trace>
  <inkml:trace contextRef="#ctx0" brushRef="#br3" timeOffset="292731.7433">15939 9596 75 0,'-4'-12'34'16,"-11"3"0"-16,2 14 1 16,-3-2-26-16,11 10-3 15,6-1-3-15,18-4-3 16,14-1-32-16,9-9-1 15,17-6-1-15,9-15-1 16</inkml:trace>
  <inkml:trace contextRef="#ctx0" brushRef="#br3" timeOffset="292925.7544">16691 8942 102 0,'-39'17'37'16,"-2"19"0"-16,-3 4-1 15,1 13-35-15,5 7-1 16,9 3-2-16,13 7-27 16,3-12-6-16,17 1-1 15,11-21-1-15</inkml:trace>
  <inkml:trace contextRef="#ctx0" brushRef="#br3" timeOffset="293128.766">16965 9061 103 0,'-34'30'37'16,"-16"11"1"-16,-5 22-3 16,-8 9-31-16,2 10 0 15,-3 2-2-15,6 3 0 16,8 4-7-16,3-13-30 15,23 0-3-15,9-14 1 16,20-9-1-16</inkml:trace>
  <inkml:trace contextRef="#ctx0" brushRef="#br3" timeOffset="293493.7869">16790 9640 108 0,'0'0'39'0,"-13"-3"1"15,13 3-1-15,17-15-34 16,10 2-2-16,10-3 0 16,4 6 0-16,-1 0-1 15,-1 10 0-15,-6 5 0 16,-9 13-1-16,-16 10 0 15,-11 13 0-15,-17 6 0 16,-12 9 0-16,-10 3 0 16,-4 0 0-16,-3-4 1 15,2-4-2-15,13-9 0 16,6-10 0-16,18-11 0 15,10-21 0-15,19 8 0 0,10-16 0 16,17-9 0-16,1-3-4 16,11 6-13-16,-4-17-22 15,10 9-1-15,-13-8-2 16,4 6 0-16</inkml:trace>
  <inkml:trace contextRef="#ctx0" brushRef="#br3" timeOffset="293878.8089">17576 9380 91 0,'0'0'35'15,"-9"22"0"-15,-10-3 0 16,0 17-26-16,-18 1-6 15,-4 10 0-15,-6 4-1 0,-1-2-1 16,5 0-3-16,2-16-8 16,16 1-26-16,7-17 1 15,18-17 0-15,0 0-2 16</inkml:trace>
  <inkml:trace contextRef="#ctx0" brushRef="#br3" timeOffset="294007.8163">17346 9584 107 0,'5'-11'39'15,"-5"11"1"-15,0 0-1 16,0 0-31-16,14 21-2 15,8-6-3-15,8-6-11 16,16 10-29-16,-6-5-2 16,13 3-2-16,-5-9-1 15</inkml:trace>
  <inkml:trace contextRef="#ctx0" brushRef="#br3" timeOffset="314375.9813">3306 11912 50 0,'0'-18'37'15,"14"6"-1"-15,-3-8-1 16,14 9-15-16,-9-16-13 15,9 10 0-15,0-5-3 16,-3 11 2-16,-3 0-3 16,-1 11-1-16,-7 7-1 15,-6 10 1-15,-4 13-1 16,-7 9-3-16,-3 12 3 15,-5 9-2-15,0 8 1 16,3 2 1-16,3-2 0 16,8-5 0-16,9-9-1 15,9-10 1-15,15-20 0 16,6-14-1-16,12-20 1 15,6-14-1-15,0-13 1 0,2-8-1 16,-9-8 1-16,-3-2-1 16,-15 2 1-16,-12-1-1 15,-11 5 1-15,-10 4-1 16,-7 6 0-16,-2 4 0 15,5 1 0-15,10 0 1 16,17 4-6-16,8-10-27 16,23 13-6-16,4-8 0 15,16 7-2-15</inkml:trace>
  <inkml:trace contextRef="#ctx0" brushRef="#br3" timeOffset="314781.0045">4380 11293 95 0,'0'0'40'0,"-24"2"1"15,24-2-2-15,0 0-37 16,0 0-1-16,31-9 1 15,8 1-2-15,5-1 1 16,13 3-1-16,-2-1 1 16,3 5-1-16,-10 6 0 15,-9 10 1-15,-21 11-1 16,-20 8 1-16,-20 8-1 0,-15 4 1 15,-8 2 0-15,-4 1 1 16,4-8-2-16,7-6 2 16,24-11-3-16,16-12 0 15,24-4-2-15,20-15-5 16,24 6-28-16,-1-12-6 15,17 7 3-15,-8-6-3 16</inkml:trace>
  <inkml:trace contextRef="#ctx0" brushRef="#br3" timeOffset="315000.017">4960 11757 97 0,'-21'18'41'15,"18"-1"-2"-15,3-17 1 16,25-6-37-16,5-4-2 16,10-2 0-16,4 3-4 15,2-7-6-15,4 16-29 16,-13-2-2-16,-1 16 1 15,-26 1-2-15</inkml:trace>
  <inkml:trace contextRef="#ctx0" brushRef="#br3" timeOffset="315142.0251">4974 12085 97 0,'-18'0'38'0,"18"0"2"16,19-23-1-16,10-2-38 16,16 7-12-16,-2-12-26 15,15 11-2-15,1-6 0 16,11 12-3-16</inkml:trace>
  <inkml:trace contextRef="#ctx0" brushRef="#br3" timeOffset="316118.0809">5903 11640 68 0,'2'-15'37'16,"-2"15"0"-16,0 0 0 15,0 0-28-15,-9 10-2 16,3 12-2-16,-8 0 0 0,8 12-2 16,-5 0 2-16,7 10-3 15,2-3 1-15,6 3-2 16,5-7 1-16,8-5 0 15,6-7-1-15,10-10 0 16,4-12 0-16,8-10 0 16,1-15-1-16,4-10 1 15,-2-10-1-15,0-1 2 16,-8-3-1-16,-7 3 1 15,-8 5-2-15,-8 10 2 16,-8 12-2-16,-9 16 2 16,-2 14-2-16,-7 12-2 15,-4 9 2-15,4 6-2 16,3 3 0-16,7-4-3 0,13 0-6 15,-1-26-29-15,21-4-1 16,2-24 1-16,17-8-2 16</inkml:trace>
  <inkml:trace contextRef="#ctx0" brushRef="#br3" timeOffset="316468.101">6715 11097 92 0,'-16'3'39'0,"0"-6"2"16,16 3-2-16,0 0-35 16,16-9-1-16,9 0 0 0,15 4-1 15,-1-5 0-15,6 8 0 16,-5 2-1-16,-5 5 0 15,-7 5 0-15,-12 9 0 16,-17 6-1-16,-14 6 1 16,-13 5-1-16,-7 3 1 15,-4 1 0-15,3-4-1 16,5-2 0-16,14-9 0 15,13-11-1-15,24-10 0 16,21-6-3-16,11-13-3 16,23 0-31-16,-10-10-2 15,14 7-1-15,-9-9 0 16</inkml:trace>
  <inkml:trace contextRef="#ctx0" brushRef="#br3" timeOffset="316651.1114">7444 11198 72 0,'0'0'39'15,"-13"34"-1"-15,4-8 1 16,4 13-22-16,-7 10-13 16,2 8 2-16,-7 6-4 15,-2 4-2-15,2 1-2 16,-4-12-11-16,9 2-26 15,-4-18 0-15,13-6 0 16,-1-21-4-16</inkml:trace>
  <inkml:trace contextRef="#ctx0" brushRef="#br3" timeOffset="316818.121">7247 11560 110 0,'0'0'42'16,"-21"-5"0"-16,31 8-2 15,10-11-38-15,12-4-2 16,16 2-6-16,3-17-18 15,25 13-16-15,-2-12-1 16,12 9-3-16,-5-5 1 16</inkml:trace>
  <inkml:trace contextRef="#ctx0" brushRef="#br4" timeOffset="322834.4651">13459 5634 89 0,'0'0'33'16,"-1"-27"3"-16,11 10-1 15,4-6-30-15,11-3-4 16,2-3 3-16,6 1-3 15,-2 6 2-15,2 6 0 16,-8 8-1-16,-5 9 0 16,-9 10-1-16,-11 15 1 15,-9 12-1-15,-6 11 1 16,-2 6 0-16,-2 9 0 15,4 0 0-15,9-2 0 16,12-6 0-16,14-15 0 16,16-12 0-16,8-14-1 15,15-17 0-15,5-12-1 0,0-17 0 16,1-5 2-16,-7-9-3 15,-11-2 3-15,-12-5-2 16,-9 0-1-16,-16 1 0 16,-5 4 0-16,-6 2 2 15,-6 7-4-15,1 5 2 16,3-1-3-16,10 17-7 15,-3-13-10-15,22 19-15 16,-3-9-2-16,17 10-2 16,-4-7-1-16</inkml:trace>
  <inkml:trace contextRef="#ctx0" brushRef="#br4" timeOffset="323266.4898">14466 5090 99 0,'0'0'39'16,"0"0"1"-16,14-12-2 16,5-3-34-16,14 4 0 15,5-6-1-15,5 5-1 16,1 1 0-16,-6 5-1 15,-5 6 0-15,-8 7 0 0,-14 7 0 16,-10 7-1-16,-13 8 1 16,-12 5-1-16,-7 5 0 15,-4-2 0-15,-3 1 0 16,5-5 0-16,6-4 0 15,12-3 0-15,14-11 0 16,12-6 0-16,16-6 0 16,8-9-3-16,15 9-7 15,-7-19-14-15,15 14-14 16,-15-6-2-16,3 12-1 15,-14-6 0-15</inkml:trace>
  <inkml:trace contextRef="#ctx0" brushRef="#br4" timeOffset="323506.5035">14733 5562 96 0,'0'0'39'16,"0"0"0"-16,17-6-2 16,2-6-34-16,8 3-2 15,3-2 0-15,1-4-7 16,12 12-22-16,-18-7-8 15,2 11-1-15,-13-3-2 16</inkml:trace>
  <inkml:trace contextRef="#ctx0" brushRef="#br4" timeOffset="323673.5131">14694 5740 95 0,'-17'11'38'16,"17"-11"-1"-16,0 0-2 15,22 11-27-15,1-16-8 16,7-10-7-16,15 6-27 15,-5-6-1-15,8 2-3 16,2-7 1-16</inkml:trace>
  <inkml:trace contextRef="#ctx0" brushRef="#br4" timeOffset="324085.5367">15386 5461 95 0,'-18'-12'38'0,"18"12"2"16,-19-12-2-16,19 12-34 15,0 0 0-15,-13 12 0 16,6 5 0-16,0 14-1 16,-1 4 0-16,1 5 0 15,2 4 0-15,4-2 0 16,5-3 0-16,4-8-1 15,10-11-1-15,7-10 2 16,8-15-2-16,5-11 2 0,4-13-5 16,-1-4 2-16,-3-5-1 15,-6 0 0-15,-5 2 2 16,-6 2-3-16,-7 8 2 15,-10 9-2-15,-4 17 2 16,0 0 0-16,0 0-1 16,-15 28 1-16,11-2 0 15,1 0 0-15,6 1-3 16,1-8-1-16,18 8-11 15,-10-27-3-15,25 14-8 16,-12-30-8-16,17 2-6 16,-5-14-3-16,9 2 5 15</inkml:trace>
  <inkml:trace contextRef="#ctx0" brushRef="#br4" timeOffset="324472.5588">15901 5060 99 0,'-16'-7'40'0,"16"7"0"16,0 0 0-16,0 0-35 16,24-6-1-16,-3 5-1 15,1 0 0-15,-1 3-1 16,-3 1 0-16,0 2 0 15,-7 3-1-15,-11-8 0 16,17 20 0-16,-16-8 0 16,-1-1 0-16,-5 0 0 15,-1 4-1-15,-5 1 1 0,-1 2-1 16,-2-1 0-16,2 4 0 15,1 2 0-15,5-1 0 16,9 0 1-16,5-2-2 16,7-4 0-16,9-4-1 15,2-5-2-15,7 6-9 16,-10-21-5-16,14 17-7 15,-20-19-10-15,12 10-4 16,-14-12-2-16,4 9 2 16</inkml:trace>
  <inkml:trace contextRef="#ctx0" brushRef="#br4" timeOffset="324686.571">16356 5230 107 0,'14'0'40'15,"-14"0"0"-15,5 13-2 16,-6-1-33-16,1 10-2 15,-4 5-2-15,3 8 1 16,-7 10-2-16,-1 7 0 16,-1 3-1-16,-3-1 0 15,1 5-3-15,-4-15-10 16,12 10-8-16,-14-26-11 15,18-3-5-15,0-25 2 16,-4 12-4-16</inkml:trace>
  <inkml:trace contextRef="#ctx0" brushRef="#br4" timeOffset="324836.5796">16251 5626 116 0,'0'0'40'0,"-10"-12"2"16,10 12-4-16,13-2-33 16,8-10-5-16,16 5-11 15,-3-19-7-15,26 18-9 16,-13-24-9-16,21 11-4 15,-3-13-4-15,10 12 2 16</inkml:trace>
  <inkml:trace contextRef="#ctx0" brushRef="#br4" timeOffset="325407.6123">16922 5163 99 0,'0'0'40'0,"0"-23"2"16,22 9-3-16,0-13-33 15,16 5-3-15,9-5-2 16,8 6 2-16,-2 2-3 15,0 7 1-15,-10 9 0 16,-9 14 0-16,-17 12-1 16,-19 14 0-16,-14 12 2 15,-19 11-2-15,-11 10 2 16,-6-1-1-16,-5 1-1 15,7-1 0-15,5-6 1 16,16-13 1-16,13-9-1 16,18-11 2-16,19-15-4 15,16-9 0-15,15-6-3 0,7-12-3 16,19 10-10-16,-15-24-6 15,21 18-9-15,-21-10-11 16,10 11 3-16,-18-8-1 16,-2 10 4-16</inkml:trace>
  <inkml:trace contextRef="#ctx0" brushRef="#br4" timeOffset="325790.6342">17713 5462 69 0,'-9'-16'38'0,"9"16"0"16,-27-19 1-16,8 20-24 15,-12 0-6-15,1 12-1 16,-8 2-1-16,5 5-2 16,-5 5-1-16,9 3-1 0,5-3-1 15,15 2 0-15,13-8 0 16,12-3-1-16,17-9 0 15,10-7-1-15,9-6 1 16,0-9 0-16,4-1-1 16,-5-8 1-16,-9 1-1 15,-7-4 1-15,-11 4-1 16,-6 2 0-16,-10 5 0 15,-8 6 0-15,0 10 0 16,-21 2-1-16,4 13 0 16,1 4 0-16,-1 9-3 15,5 4-1-15,9 7-8 16,2-13-1-16,25 9-9 15,-5-28-4-15,32 5-12 0,-5-18 1 16,23-7-2-16,-3-16 2 16</inkml:trace>
  <inkml:trace contextRef="#ctx0" brushRef="#br4" timeOffset="326120.6531">18467 4982 97 0,'-19'4'39'16,"-11"3"2"-16,3 18-2 15,-2 0-33-15,-4 13-3 16,6 0 1-16,9 4-1 16,5-1 0-16,10 0-1 15,12-8-1-15,11-5 0 0,14-7-1 16,9-8 1-16,6-4 0 15,-2 0-1-15,-3 1 0 16,-5-1 1-16,-9 6-1 16,-15 1 1-16,-19 10-1 15,-12 3 0-15,-17 6 0 16,-13 1-1-16,4 3-4 15,-11-10-6-15,18 9-6 16,-8-20-6-16,32 10-7 16,-3-20-9-16,28 0-4 15,6-11 3-15</inkml:trace>
  <inkml:trace contextRef="#ctx0" brushRef="#br4" timeOffset="328170.7703">19559 5743 76 0,'7'-12'39'16,"3"-2"-2"-16,8 2-1 15,2-14-26-15,11 7-6 16,-1-8 2-16,6 3-4 16,-2-3 1-16,-4 5-4 15,-2 6 3-15,-9 6-2 16,-7 9 0-16,-12 1 1 15,-8 31-1-15,-7 2 1 16,-8 11 2-16,-3 6-2 16,1 9 1-16,5 1 0 0,7-2 0 15,12-6 0-15,11-10 1 16,14-12-2-16,9-13 0 15,10-12 0-15,7-13 1 16,2-10-1-16,-6-9 1 16,-4-6-1-16,-8-4-3 15,-11-1 3-15,-12 1-3 16,-11-2 3-16,-9 1-4 15,-2 1 1-15,-6 7-1 16,3 5 0-16,7 4 1 16,4 5-5-16,17 21-12 15,-14-5-14-15,36 17-4 16,-12 1-1-16,16 11 0 15</inkml:trace>
  <inkml:trace contextRef="#ctx0" brushRef="#br4" timeOffset="328500.7892">20470 5880 78 0,'-1'-19'35'16,"-10"-4"-1"-16,11 23-4 15,-29-27-16-15,17 27-2 16,-17-1-3-16,7 14-3 16,-9 7-1-16,4 12-1 15,-5 11 2-15,3 9-4 0,2 7 0 16,1 5-1-16,2 1 0 15,2 2 0-15,7-8-1 16,1-4 0-16,6-9-2 16,3-13 0-16,7-6-2 15,-2-27-3-15,14 22-14 16,-12-35-16-16,14 2 0 15,-10-15-2-15,4 0 1 16</inkml:trace>
  <inkml:trace contextRef="#ctx0" brushRef="#br4" timeOffset="328637.797">20127 6194 97 0,'-7'-17'38'0,"-6"1"1"15,13 16-1-15,5-11-29 16,16 12-4-16,8-3-2 16,11-3-6-16,19 10-18 0,-8-16-16 15,11 7-1-15,-6-10-1 16,1 3-2-16</inkml:trace>
  <inkml:trace contextRef="#ctx0" brushRef="#br4" timeOffset="329058.8211">20575 5451 93 0,'0'0'40'0,"13"-28"0"16,10 17 0-16,8-5-36 15,0 3-1-15,0 3 0 16,-1 6 1-16,-7 5-2 16,-5 7 0-16,-14 10 0 15,-12 2-2-15,-7 8 0 16,-7 2 0-16,-8 1 0 15,1 1 0-15,2-3 0 16,8-1 0-16,13-10 0 16,15-5 0-16,15-6 0 15,17-9-4-15,18 1-10 16,-2-14-5-16,25 13-10 0,-16-17-5 15,8 15-4-15,-15-5-3 16,-1 13 1-16</inkml:trace>
  <inkml:trace contextRef="#ctx0" brushRef="#br4" timeOffset="329254.8323">21076 5736 98 0,'0'0'39'15,"-14"-1"0"-15,30-1-1 16,1-17-32-16,17 10-6 15,3-6 3-15,5 7-4 16,-5-2 1-16,-4 6-5 0,2 15-11 16,-24-7-21-16,0 13 0 15,-17-7 0-15,-2 15-1 16</inkml:trace>
  <inkml:trace contextRef="#ctx0" brushRef="#br4" timeOffset="329404.8409">21011 5948 105 0,'-6'11'38'0,"6"-11"1"15,20 0-2-15,3-16-34 16,11-2-8-16,20 11-22 16,-9-14-10-16,8 5 0 15,-4-1-2-15,2 5 0 16</inkml:trace>
  <inkml:trace contextRef="#ctx0" brushRef="#br4" timeOffset="330269.8904">21482 5761 103 0,'-17'-4'38'0,"17"4"3"15,-10-13-2-15,10 13-33 16,18-24-3-16,6 6-2 15,4 0 3-15,6-1-4 16,-2 6 2-16,-3 6-3 16,-6 6 2-16,-4 9 0 0,-11 13-1 15,-10 9 2-15,-12 10 1 16,-5 7-1-16,-3 5 0 15,-3 1 0-15,5 0 0 16,6-5-2-16,10-4 2 16,13-8-2-16,10-12 0 15,14-12 2-15,10-12-2 16,8-11 0-16,0-14 0 15,0-9 0-15,-7-5 0 16,-7-7 0-16,-11-3 0 16,-8-2 0-16,-14-3 0 15,-4 2 0-15,-4 6 0 16,-2 3-2-16,0 7-1 15,4 12-1-15,5 11-2 0,-5 4-10 16,18 31-4-16,-17-8-6 16,17 19-14-16,-8-3 1 15,4 14-2-15,-5-5 3 16</inkml:trace>
  <inkml:trace contextRef="#ctx0" brushRef="#br4" timeOffset="330537.9057">22064 6098 116 0,'-11'11'41'16,"-11"-7"0"-16,9 13-1 15,-6-2-34-15,4 6-2 0,1 2-1 16,7 2-1-16,5 2 0 16,8-3-2-16,7-1-3 15,5-9-1-15,11 2-9 16,-6-23-10-16,16 7-10 15,-11-19-8-15,9-1 0 16,-9-15 0-16</inkml:trace>
  <inkml:trace contextRef="#ctx0" brushRef="#br4" timeOffset="330681.914">22308 5850 121 0,'-22'-5'39'16,"5"12"1"-16,-6-1-2 0,2-1-43 15,17 13-18-15,4-18-11 16,0 0-6-16,0 0 1 15,25 2-2-15</inkml:trace>
  <inkml:trace contextRef="#ctx0" brushRef="#br4" timeOffset="331100.9379">22220 5298 103 0,'-19'-6'40'16,"19"6"1"-16,0 0-1 15,20-13-36-15,7 6-2 16,7 4 0-16,3-5 0 16,0 7 0-16,-5-2 0 15,-3 9-1-15,-7 2 0 16,-13 9 0-16,-12 4-1 15,-13 4 2-15,-10 4-1 16,-5 2 0-16,-3 3 0 16,5-3 0-16,5-2 0 15,11-3 0-15,16-5-1 16,13-6-3-16,28 4-10 0,-4-21-6 15,31 16-6-15,-19-20-12 16,17 11-3-16,-8-12-3 16,4 7 1-16</inkml:trace>
  <inkml:trace contextRef="#ctx0" brushRef="#br4" timeOffset="331500.9608">22853 5678 100 0,'12'-14'36'0,"-7"-3"3"15,-5 17-2-15,-2-17-32 16,2 17-4-16,-11 16 2 16,2 3 0-16,-5 9 1 15,4 7-1-15,-3 5-1 16,6 6 1-16,-1 1-1 0,8-3-2 15,8 0-2-15,-6-16-14 16,22 6-17-16,-15-17-5 16,8-1-2-16,-17-16 0 15</inkml:trace>
  <inkml:trace contextRef="#ctx0" brushRef="#br4" timeOffset="331664.9702">22762 5897 119 0,'-18'-12'40'0,"18"12"1"16,-1-15 0-16,22 6-37 15,6 0-5-15,12-12-10 16,16 15-9-16,-5-20-9 16,22 11-10-16,-10-8 0 0,12 7-4 15,-7-8 1-15</inkml:trace>
  <inkml:trace contextRef="#ctx0" brushRef="#br4" timeOffset="332093.9947">23353 5355 109 0,'28'-2'40'0,"0"-8"2"15,7 10-2-15,-9-3-36 0,9 4-1 16,2-1-1-16,-3 5 0 16,-5 3 0-16,-4 0 0 15,-3 5-1-15,-3 0-1 16,-8 6 1-16,-6 1 0 15,-10 4 0-15,-9 5-1 16,-11 3 0-16,-8 6 1 16,-7 4-1-16,-7 0 2 15,0 4 0-15,-2-2-2 16,9-1 0-16,4 2 0 15,12-5 0-15,11-6 0 16,15-7 0-16,13-7 0 16,16-3 0-16,8-16-6 15,17 9-10-15,-7-27-8 16,24 16-5-16,-19-18-12 0,16 5-1 15,-18-7 0-15,7 5 2 16</inkml:trace>
  <inkml:trace contextRef="#ctx0" brushRef="#br4" timeOffset="332544.0205">24149 5684 100 0,'-16'-4'39'0,"-14"-4"2"0,4 14-3 16,-16-4-27-16,7 13-4 15,-8 3 0-15,2 5-1 16,3 3 0-16,4 4-6 15,9 1 0-15,7-3 0 16,14-3 0-16,10-5 0 16,17-8 0-16,6-6 0 15,8-8 0-15,7-6 0 16,0-8 0-16,2-5 0 15,-4-4 0-15,-6-3 0 16,-5-4 0-16,-7 8 0 16,-5-1 0-16,-5 9 0 15,-14 16 0-15,0 0 0 16,0 0 0-16,1 13 0 0,-6 12 0 15,-4 0 0-15,4 11-5 16,-5-14-8-16,16 21-5 16,-13-26-6-16,25 19-5 15,-11-23-8-15,22 3-5 16,4-9 0-16,11-8 5 15</inkml:trace>
  <inkml:trace contextRef="#ctx0" brushRef="#br4" timeOffset="333167.0561">24820 5816 88 0,'-4'-15'38'16,"-9"-11"0"-16,1 10 1 15,-10-8-28-15,1 9-6 16,-5-3-1-16,-1 13 1 16,-10 6 0-16,-1 11-1 15,-3 13 1-15,-2 5 0 16,-1 10-1-16,6 3 0 15,3 2-4-15,9 0 0 16,11-6 0-16,15-6 0 0,10-9 0 16,16-9 0-16,14-15 0 15,7-13 0-15,8-13 0 16,5-12 0-16,1-13 0 15,1-7 0-15,-2-16 0 16,-5-8 0-16,-1-9 0 16,-3-6 0-16,-12 5 0 15,-3 10 0-15,-12 11 0 16,-4 18 0-16,-11 23 0 15,-9 30 0-15,-14 19 0 16,-6 32 0-16,-6 14 0 16,-8 13 0-16,2 6 0 15,-3 7 0-15,12-2 0 16,1-6 0-16,13-6 0 0,7-9 0 15,10-6 0-15,4-22-7 16,17 2-9-16,-12-29-5 16,24 9-4-16,-21-31-6 15,24 10-4-15,-21-22-3 16,7 9-1-16,-7-3 7 15</inkml:trace>
  <inkml:trace contextRef="#ctx0" brushRef="#br4" timeOffset="333348.0664">25175 6117 128 0,'0'0'44'0,"0"0"-2"0,-2-20-1 15,4 2-46-15,-2 18-10 16,-4-27-9-16,4 27-11 15,-5-13-8-15,5 13 0 16,-28-6-3-16</inkml:trace>
  <inkml:trace contextRef="#ctx0" brushRef="#br4" timeOffset="342663.5993">8163 11079 61 0,'-13'4'39'16,"13"-4"-1"-16,16-15 1 16,15 7-19-16,-2-18-14 15,20 5 0-15,8-11-2 16,6 6 0-16,3 3-2 0,-3 6 1 15,-6 10-2-15,-14 12 1 16,-16 14-2-16,-18 15-1 16,-23 14 1-16,-20 13-1 15,-14 9 1-15,-14 10-1 16,-7-1 1-16,1-4 1 15,1-3 0-15,13-10 2 16,11-15-1-16,23-10 1 16,18-18-1-16,22-14-1 15,18-10 1-15,19-8-3 16,8-5 2-16,4-3-3 15,4 1 0-15,-6-3-5 16,4 18-9-16,-23-14-12 0,0 19-12 16,-17-4-2-16,-2 10 0 15,-10-5 0-15</inkml:trace>
  <inkml:trace contextRef="#ctx0" brushRef="#br4" timeOffset="343369.6396">9378 11247 53 0,'-5'-22'35'0,"5"22"0"15,-22-20-1-15,12 19-23 0,-19-11 0 16,6 18-2-16,-13-5-1 15,0 16-1-15,-10-1-1 16,5 11-1-16,-4 7-1 16,3 4 0-16,2 3 0 15,12 2-2-15,5-4 0 16,12-2 0-16,11-7 0 15,17-11-1-15,10-8 0 16,16-11 0-16,9-14-1 16,5-9 1-16,3-8-1 15,2-6 1-15,-8-2-1 16,-7 0 0-16,-11 1 1 15,-11 8-1-15,-12 8 0 16,-9 8 0-16,-4 14 0 0,-14 15 0 16,1 8 0-16,-2 10 0 15,2 8 0-15,3 0-1 16,6 4 0-16,6-3-1 15,12-5-5-15,0-17-6 16,24 5-14-16,-9-22-14 16,18-1 0-16,-8-18-1 15,11 1 1-15</inkml:trace>
  <inkml:trace contextRef="#ctx0" brushRef="#br4" timeOffset="343782.6633">9794 11182 99 0,'0'0'39'0,"0"0"1"16,-12 8-9-16,2 5-26 15,1 10 0-15,-4 1-1 16,4 12-1-16,-2 0 0 15,7 4-1-15,0-5 0 16,9-4 0-16,8-8-1 16,10-7 1-16,2-10-1 15,11-11-1-15,6-9 1 16,1-8-1-16,0-5 0 15,-2-7 0-15,-1-3 0 16,-7-2 0-16,-5 3 0 0,-8 4 0 16,-4 7 0-1,-6 4 0-15,-8 8 0 0,-2 13 0 16,0 0 0-16,-6 20 0 15,-2 6 0-15,-2 8-1 16,6 7 0-16,-1 5-1 16,6 3-2-16,6-6 0 15,12 0-8-15,-5-17-26 16,24-2-2-16,4-26 0 15,15-12-1-15</inkml:trace>
  <inkml:trace contextRef="#ctx0" brushRef="#br4" timeOffset="343999.6757">10827 10742 96 0,'-21'19'40'0,"-14"12"0"15,0 21-2-15,-13 7-30 16,8 10-6-16,-1 5 1 15,9 10-1-15,4 0-1 16,9-1-2-16,10-8-1 16,10-12-4-16,22-5-27 15,-6-24-8-15,9-8 1 16,-2-24-2-16</inkml:trace>
  <inkml:trace contextRef="#ctx0" brushRef="#br4" timeOffset="344187.6864">10490 11084 103 0,'0'0'41'16,"0"0"2"-16,14 20-1 16,23-21-38-16,16-3-2 15,15-2-3-15,2-8-10 16,18 10-13-16,-18-13-15 15,7 4-3-15,-13-6-2 16,-2 7 1-16</inkml:trace>
  <inkml:trace contextRef="#ctx0" brushRef="#br4" timeOffset="346757.8334">11924 10933 88 0,'10'-10'40'0,"1"10"0"16,-11 0 0-16,12 13-37 15,-10 11 0-15,0 12-1 16,-5 9 0-16,1 13-2 0,-4 2 0 15,0 0-3-15,4 3-4 16,-5-13-30-16,15-2-1 16,-2-21-1-16,11-5-1 15</inkml:trace>
  <inkml:trace contextRef="#ctx0" brushRef="#br4" timeOffset="346916.8425">11828 11287 92 0,'-35'-8'39'16,"18"8"2"-16,11-10-2 15,25 6-35-15,17-12-1 16,20-11-12-16,28 7-26 16,-5-8-4-16,11 4-1 0,-5-6-2 15</inkml:trace>
  <inkml:trace contextRef="#ctx0" brushRef="#br4" timeOffset="347943.9013">13092 10828 102 0,'-13'1'37'16,"13"-1"2"-16,13-11-10 15,15 4-25-15,13-12-1 0,21 0 0 16,6-7 1-16,17 3-1 16,1-3-1-16,0 10 0 15,-10 6 0-15,-15 15-1 16,-24 16-1-16,-26 17 1 15,-28 16-2-15,-28 14 0 16,-21 14 1-16,-14 4-1 16,-3 1 0-16,2-3 0 15,12-12 1-15,22-14-1 16,28-16 2-16,26-20 0 15,33-21-1-15,28-11 1 16,24-17-2-16,9-6-4 16,21 6-13-16,-15-14-13 15,6 20-9-15,-20 0-1 16,-6 16-2-16</inkml:trace>
  <inkml:trace contextRef="#ctx0" brushRef="#br4" timeOffset="349384.9837">14568 10968 50 0,'1'-14'32'15,"-2"-4"3"-15,-2 7 1 16,-15-6-26-16,9 10-1 16,-17-3-1-16,0 13 0 15,-17 0-1-15,0 13 0 16,-13 4-3-16,-1 8 0 15,-3 2-1-15,7 4 0 16,4 2 0-16,13-1-1 0,13-4 1 16,16-2-1-16,18-11-1 15,20-10 0-15,19-10 0 16,15-10 0-16,11-7 0 15,7-8-1-15,1-5 1 16,-3-2-1-16,-8 2 0 16,-14 6 0-16,-15 7 0 15,-15 6 0-15,-15 11 0 16,-14 2 0-16,-6 23 0 15,-9 0 1-15,-2 7-1 16,0 4 0-16,4 0 1 16,4 2-1-16,9-8-2 15,6-9-7-15,22 6-9 16,-9-27-6-16,22 4-17 0,-5-17 0 15,14 2-2 1,-4-10 2-16</inkml:trace>
  <inkml:trace contextRef="#ctx0" brushRef="#br4" timeOffset="349772.0058">15210 11180 102 0,'-14'-4'43'16,"14"4"0"-16,-24-5-1 16,24 5-38-16,-23-11-4 15,15 1-3-15,8 10-12 16,1-16-8-16,16 14-15 15,-17 2-3-15,30-15-2 16,-11 5 0-16</inkml:trace>
  <inkml:trace contextRef="#ctx0" brushRef="#br4" timeOffset="350399.0417">15836 10501 86 0,'-2'-20'37'0,"2"20"0"15,-4-15 2-15,4 15-33 16,-1 20-3-16,1 4 0 16,-2 6-1-16,1 4-1 15,3 3 0-15,5-2-1 16,7-3-3-16,0-18-11 15,15 3-22-15,4-22-1 0,14-2 1 16,-3-18-2-16</inkml:trace>
  <inkml:trace contextRef="#ctx0" brushRef="#br4" timeOffset="350574.0517">16289 10428 99 0,'-24'24'38'16,"-4"19"0"-16,-10 2-6 15,1 18-28-15,-4 3-3 16,5 5-1-16,4 1 0 15,3-2-2-15,10 1-6 16,-4-13-30-16,19-1 0 16,4-13-1-16,10-5 0 0</inkml:trace>
  <inkml:trace contextRef="#ctx0" brushRef="#br4" timeOffset="350911.071">16334 10938 72 0,'-4'-15'38'0,"4"15"-2"16,0 0 3-16,0 0-35 16,14-11 1-16,10 11 2 15,5-8-1-15,6 7 2 16,-1-4-3-16,2 5 0 15,-7 3-5-15,-4 4 2 16,-10 3-2-16,-12 3-2 0,-11 6 1 16,-9 3-2-16,-5 6 2 15,-8-2 0-15,-1 0 1 16,1 3 0-16,6-5 0 15,4-2 1-15,11-3-1 16,9-7 0-16,14-3-1 16,7-17-9-16,23 10-18 15,-1-16-11-15,15-1 0 16,-1-10-1-16</inkml:trace>
  <inkml:trace contextRef="#ctx0" brushRef="#br4" timeOffset="351572.1088">17288 10887 53 0,'-12'-9'36'15,"3"-2"1"-15,-5-3 0 16,14 14-23-16,-29-19-6 15,15 19 3-15,-14 0-3 16,6 15-2-16,-12 0-1 16,2 12-1-16,-4 2-2 15,4 6 0-15,5-2-1 16,8 2-1-16,6-10 0 0,15-3 1 15,16-10 0-15,12-10 0 16,7-10 0-16,14-7-1 16,1-7 3-16,3-3-4 15,-6-3 3-15,-7 3 1 16,-9 3-1-16,-9 4-1 15,-15 10 1-15,-9 8-2 16,0 0-2-16,-16 20 2 16,4 2-2-16,0 3-1 15,5 4 1-15,3-6-9 16,22 12-10-16,-8-21-7 15,19 6-13-15,3-12 1 16,12-1-3-16,1-12 2 16</inkml:trace>
  <inkml:trace contextRef="#ctx0" brushRef="#br4" timeOffset="352159.1424">17777 11151 90 0,'-13'11'40'15,"13"-11"0"-15,0 0-2 16,-1-11-39-16,12 10-24 16,1-13-13-16,9 5 0 15,-6-6-1-15,8 1 0 16</inkml:trace>
  <inkml:trace contextRef="#ctx0" brushRef="#br4" timeOffset="352480.1607">18553 10424 77 0,'9'-23'36'0,"-9"23"-1"16,-7-11 1-16,-7 26-26 16,-15 17-5-16,1 19 0 15,-6 8 1-15,0 11 0 16,2 4-2-16,5 2-1 15,10-1 0-15,6-2-2 16,11-10-1-16,8-8-1 0,6-9-1 16,6-10-5-16,17 1-16 15,-13-23-14-15,10-3-2 16,-10-15-1-16,5-8 0 15</inkml:trace>
  <inkml:trace contextRef="#ctx0" brushRef="#br4" timeOffset="352647.1703">18296 10853 112 0,'-41'-1'40'16,"22"8"1"-16,9-9-2 16,25 1-35-16,16-12-3 15,22-9-4-15,28 7-17 0,3-22-17 16,19 10-2-16,-5-16-1 15,6 9-2-15</inkml:trace>
  <inkml:trace contextRef="#ctx0" brushRef="#br4" timeOffset="353060.1939">19055 10247 80 0,'0'0'39'0,"-5"-16"2"16,16 9-1-16,1-12-12 15,13 10-26-15,7-1 1 16,-2 7 0-16,-1 5-1 16,-5 9 1-16,-9 5-3 15,-8 10 2-15,-9 2-3 16,-10 5 2-16,-9 0-2 15,-1 2 2-15,-3-1-2 16,-1-4 2-16,7-2-1 16,8-6 1-16,11-7-1 15,13-4 1-15,11-4-1 16,10-5-1-16,10 2-9 0,-2-15-8 15,14 15-12-15,-6-13-11 16,5 8 0-16,-8-8-2 16</inkml:trace>
  <inkml:trace contextRef="#ctx0" brushRef="#br4" timeOffset="361268.6634">13358 11512 71 0,'0'0'38'0,"0"0"-1"16,18 8 2-16,7 2-31 15,11-7-2-15,23 2-1 16,19-9 0-16,27-9-2 16,22-10 0-16,19-8-1 15,15-4-1-15,10 0 0 16,-7-2-1-16,-9 2-1 15,-20 11 0-15,-24 7-3 16,-23 19-5-16,-39 0-30 16,-7 12 1-16,-31-1-1 15,-5 4 0-15</inkml:trace>
  <inkml:trace contextRef="#ctx0" brushRef="#br4" timeOffset="361959.7029">8254 11839 72 0,'0'0'39'0,"28"-20"-1"15,26 5 1-15,13-15-33 16,25 3 1-16,14-1-4 15,9 3 0-15,7 7-22 16,-8-3-18-16,-8 9-1 16,-21 7 1-16,-16 7-2 0</inkml:trace>
  <inkml:trace contextRef="#ctx0" brushRef="#br4" timeOffset="362952.7597">3379 13323 65 0,'-11'-9'38'16,"11"9"-2"-16,11-17 1 15,3 8-31-15,5-9-1 16,5 7-1-16,-1-2-1 15,0 5 0-15,-3 2-1 16,-2 11-1-16,-4 5 0 16,-4 12 0-16,-5 6 0 15,-5 10 0-15,-2 5-1 0,-1 4 1 16,3 0-1-16,3 2 1 15,4-7 0-15,8-6-1 16,6-9 1-16,10-14 0 16,6-13 0-16,7-10 0 15,-1-13 0-15,2-8 0 16,-8-7-1-16,-1-5 1 15,-11-3 0-15,-7-2-1 16,-7 3 0-16,-7-2 0 16,-4 6 1-16,-1 3-1 15,4 4-2-15,2 2-2 16,20 9-31-16,-7-3-4 15,13 11 1-15,-1-5-3 16</inkml:trace>
  <inkml:trace contextRef="#ctx0" brushRef="#br4" timeOffset="363311.7803">4361 12682 88 0,'-10'5'40'0,"10"-5"0"16,0 0 0-16,5-16-36 15,17 8-2-15,9-4 1 0,6 4-2 16,3 2 1-16,-3 5-1 15,-1 5-1-15,-7 1 1 16,-10 12-1-16,-10 3 0 16,-14 9 0-16,-13 8 0 15,-14 7 1-15,-3 4-1 16,-12 3 0-16,4-3 0 15,10-5 0-15,10-5 0 16,17-10 0-16,22-17-2 16,27-5-5-16,12-17-31 15,30 0-1-15,1-12-1 16,13 8 0-16</inkml:trace>
  <inkml:trace contextRef="#ctx0" brushRef="#br4" timeOffset="363560.7945">5012 13156 90 0,'-17'9'41'15,"17"-9"-1"-15,17-4 0 16,3-2-38-16,8-3-1 16,6-5-1-16,7 6-3 15,1-10-12-15,4 12-23 16,-7-3-1-16,0 9-2 15,-16-3 1-15</inkml:trace>
  <inkml:trace contextRef="#ctx0" brushRef="#br4" timeOffset="363695.8022">5021 13362 89 0,'-38'21'39'0,"24"-1"0"16,14-20-2-16,28-2-37 16,33-11-34-16,2-12-4 15,23-1-1-15,3-8-1 16</inkml:trace>
  <inkml:trace contextRef="#ctx0" brushRef="#br4" timeOffset="364431.8443">5866 12880 44 0,'17'-14'35'15,"-10"-7"3"-15,6 13-2 16,-14-9-19-16,1 17-4 15,0 0-3-15,3 17-3 0,-11 2-1 16,0 10-2-16,-1 8-1 16,-1 7 0-16,6 1-1 15,4 3 0-15,4-4 0 16,13-6-1-16,6-12 0 15,12-13 0-15,10-11 0 16,7-10 0-16,5-13-1 16,-1-11 0-16,-3-3 1 15,-2-3-1-15,-12 6 1 16,-7 4-1-16,-11 8 0 15,-9 10 0-15,-12 10 0 16,0 14 0-16,-8 8 0 16,-2 6 1-16,1 2-2 0,3 6-1 15,10-3-2 1,-3-18-24-16,19 3-12 0,1-23-1 15,14 0 1-15,3-23-2 16</inkml:trace>
  <inkml:trace contextRef="#ctx0" brushRef="#br4" timeOffset="364777.8641">6683 12451 83 0,'0'0'40'0,"13"-12"0"16,21 3 1-16,4-6-36 16,5 0 0-16,2 1-2 15,0 6 1-15,-10 7-2 16,-7 11-1-16,-15 6 0 15,-12 10-1-15,-14 4 0 16,-9 4 0-16,-4 3 0 16,-7 2 0-16,3 1 0 15,4-7-1-15,9-5 1 16,12-5 0-16,11-8-1 15,17-12 0-15,14-3-2 16,10-13-5-16,20 5-29 16,-10-15-3-16,17 6 1 15,-14-11-1-15</inkml:trace>
  <inkml:trace contextRef="#ctx0" brushRef="#br4" timeOffset="364973.8753">7440 12550 71 0,'-13'20'39'0,"6"16"0"15,-6 1 0-15,3 17-32 16,-4 5-1-16,4 9-1 16,-3 0-2-16,5 3-1 15,3-7-3-15,1-15-8 16,6 0-30-16,-2-20 0 15,9-11-1-15,-9-18-2 16</inkml:trace>
  <inkml:trace contextRef="#ctx0" brushRef="#br4" timeOffset="365115.8835">7290 12890 93 0,'-18'-17'40'16,"18"17"2"-16,-6-13-2 16,19 11-36-16,14-3-5 15,7-15-30-15,23 15-8 16,7-12-2-16,21 6-1 15</inkml:trace>
  <inkml:trace contextRef="#ctx0" brushRef="#br4" timeOffset="365655.9143">8337 12560 64 0,'-20'-8'39'15,"20"8"-1"-15,-7-31 3 16,24 3-29-16,9-2-7 15,16 3 0-15,4-7-1 16,5 9 1-16,1 2-1 16,-3 8 1-16,-5 8-3 15,-7 10 0-15,-12 9 0 16,-13 15-1-16,-13 8 0 15,-14 10-1-15,-19 13 0 16,-9 6-1-16,-8 8 2 16,-7 3-2-16,4 1 2 15,6-7-1-15,11-4 0 16,16-10 1-16,23-14 0 15,20-13-1-15,22-13-1 0,17-15 0 16,17-8-2-16,4-10 0 16,16 4-7-16,-13-10-30 15,12 5-1-15,-21-6 1 16,0 12-1-16</inkml:trace>
  <inkml:trace contextRef="#ctx0" brushRef="#br4" timeOffset="366181.9444">9552 12523 75 0,'-9'-11'41'0,"-16"-4"-2"16,0 16 3-16,-18-1-34 15,0 12-2-15,-11 3 0 16,3 17-2-16,-8 5 0 16,4 6-2-16,3 5 1 15,8 1-2-15,15-2 1 16,15 0 0-16,20-5-1 15,15-11 0-15,19-9-1 16,17-10 1-16,9-13 0 16,5-11-1-16,-1-10 1 0,-4-9-1 15,-8-9 1-15,-10-6-1 16,-11-6 0-16,-13 1 1 15,-9 3-1-15,-10 6 1 16,-5 4 0-16,-5 14 0 16,-4 13-1-16,1 17 0 15,-5 13 0-15,4 16 0 16,1 13-1-16,3 2-1 15,4 14-2-15,5-13-3 16,15 11-13-16,-6-22-21 16,16-1-1-16,-5-20 0 15,13-1-1-15</inkml:trace>
  <inkml:trace contextRef="#ctx0" brushRef="#br4" timeOffset="370720.204">10533 11897 56 0,'10'-14'34'16,"3"4"0"-16,-10-9-9 15,-3 19-13-15,-12-13-5 16,0 13 0-16,-10 1-3 15,-1 11 0-15,-9 11 0 16,-4 22 0-16,-12 19-1 16,-1 26 3-16,-16 20-2 15,2 29 2-15,-8 11-2 16,10 13 0-16,8-2 0 15,26-9-1-15,20-19-1 16,32-19-3-16,30-25 1 16,24-25-3-16,34-18-34 0,4-27-4 15,15-3 1-15,-13-17 0 16</inkml:trace>
  <inkml:trace contextRef="#ctx0" brushRef="#br7" timeOffset="375119.4556">10532 12408 71 0,'0'0'37'0,"0"0"0"16,0 0 0-16,-2 16-32 15,-9-1 0-15,2 14-2 16,-8 5 2-16,4 14 0 15,-7 5-1-15,6 11 0 16,-2-4 0-16,9 1-1 16,6-11 0-16,10-6-1 15,10-19 0-15,12-14-1 0,9-21-1 16,14-16 0-16,7-11 0 15,1-9 0-15,4-6 0 16,-3-1 0-16,-11 8 0 16,-4 3 0-16,-16 12 0 15,-10 11 0-15,-22 19 0 16,0 0-1-16,-4 10 1 15,-17 13 0-15,-1-1 0 16,-5 6 0-16,6-3 0 16,5-1 0-16,9 1-1 15,5-7 1-15,11-2-3 16,7-9-3-16,23 6-31 15,-8-17-3-15,14 7 0 16,-2-15-2-16</inkml:trace>
  <inkml:trace contextRef="#ctx0" brushRef="#br7" timeOffset="375421.4729">11607 11943 81 0,'-9'-16'40'0,"9"16"-2"16,-11-17 1-16,11 17-34 15,-7 19-2-15,7 9 1 16,-6 10-1-16,1 17 0 0,-5 11-1 15,0 10 1-15,-6 10-2 16,3 0 1-16,-1-3-2 16,5-6 0-16,3-10-2 15,6-16-5-15,14-10-31 16,-5-22-3-16,13-9 1 15,-6-20 0-15</inkml:trace>
  <inkml:trace contextRef="#ctx0" brushRef="#br7" timeOffset="375571.4815">11482 12421 85 0,'-28'-13'40'0,"-2"-4"1"16,16 13 1-16,14 4-34 0,0 0-2 16,34-15-2-16,7 1-4 15,25 7-28-15,-4-15-12 16,11 5 0-16,0-7-2 15</inkml:trace>
  <inkml:trace contextRef="#ctx0" brushRef="#br7" timeOffset="376740.5484">11011 12424 35 0,'9'-13'34'0,"0"-4"1"16,0 5 0-16,-2-9-16 16,5 13-9-16,-12-9-2 15,0 17-2-15,3-11-2 16,-3 11 0-16,-15 2 0 15,15-2-1-15,-21 21 0 16,11-4 0-16,-1 5-1 16,4 7-1-16,4 6-1 15,6 0-1-15,10 15-26 16,-7-10-12-16,8 8 2 15,-4-8-3-15</inkml:trace>
  <inkml:trace contextRef="#ctx0" brushRef="#br7" timeOffset="377373.5846">12537 12122 64 0,'15'-8'38'15,"-15"8"-2"-15,15 6 1 16,-19 4-29-16,7 19-2 16,-12 5-2-16,0 17 1 15,-9 7-3-15,3 4-1 16,-5 3 0-16,5-3-1 15,4-7-1-15,4-13-9 16,18-6-27-16,3-19 0 16,11-7-1-16,-5-18 1 0</inkml:trace>
  <inkml:trace contextRef="#ctx0" brushRef="#br7" timeOffset="377524.5932">12512 12438 86 0,'-25'-7'40'15,"25"7"0"-15,-9 0 0 16,25 1-33-16,16-9-4 15,17-10-13-15,21 1-26 16,5-9-4-16,11 3 1 16,-6-9-4-16</inkml:trace>
  <inkml:trace contextRef="#ctx0" brushRef="#br7" timeOffset="377995.6201">13706 11892 75 0,'13'-1'39'0,"-13"1"-1"16,0 0 1-16,-13 9-33 16,4 5-3-16,-10 5-1 15,3 4 0-15,-3 6-2 16,1 1 0-16,4 4 0 15,5-4-2-15,14 8-10 0,4-18-26 16,18-5 2-16,2-15-2 16,18-6 1-16</inkml:trace>
  <inkml:trace contextRef="#ctx0" brushRef="#br7" timeOffset="378192.6314">14158 11828 59 0,'-7'19'36'0,"-13"16"-1"16,-14 11 1-16,-3 22-26 15,-15 4-5-15,0 13 1 16,-10 2-2-16,1 4 0 16,1-8-1-16,11-7-2 15,12-7-7-15,11-22-30 0,26-12 0 16,10-21-2-16,25-17 0 15</inkml:trace>
  <inkml:trace contextRef="#ctx0" brushRef="#br7" timeOffset="378529.6507">14138 12280 89 0,'-14'13'39'0,"0"-12"0"15,14-1 1-15,16-1-36 16,9-9-1-16,5-2 0 15,7 1 0-15,-5 5-1 16,2 5 0-16,-7 5 0 16,-9 6-1-16,-10 9 0 0,-11 5 0 15,-11 4 0-15,-3 5 0 16,-8 2-1-16,1-1 1 15,0-2-1-15,2-2 0 16,5-2 0-16,6-5 0 16,8-2 0-16,8-8-1 15,10-4 1-15,8-6-2 16,14-2-2-16,3-13-11 15,21 7-23-15,-6-13-2 16,12 7-1-16,-5-9-1 16</inkml:trace>
  <inkml:trace contextRef="#ctx0" brushRef="#br7" timeOffset="378960.6753">15068 12229 73 0,'-13'-17'38'16,"1"11"0"-16,-11-3 2 15,-2 15-31-15,-10 1-1 16,1 14-1-16,-9 7-2 15,3 11 1-15,-1 3-2 16,6 0 0-16,10-1-2 16,12-5 0-16,13-12 0 0,16-8-1 15,12-13-1-15,12-12 0 16,13-10 1-16,1-8-1 15,-1-5-1-15,-3-2 1 16,-8 0 1-16,-5 4-1 16,-13 6 0-16,-10 9-1 15,-14 15 1-15,0 0 1 16,-10 18-1-16,-3 10 2 15,-1 3-3-15,0 3 0 16,9 7-4-16,-2-14-10 16,24 10-24-16,-3-17-3 15,19 1 0-15,0-17-1 16</inkml:trace>
  <inkml:trace contextRef="#ctx0" brushRef="#br7" timeOffset="380633.771">15905 11717 56 0,'19'-11'37'16,"-11"-1"-2"-16,-8 12 0 16,0 0-26-16,-4 20-2 15,-17-2 0-15,-2 18-4 16,-11 3 2-16,2 15-4 15,-7 4 3-15,4 11-3 16,4-3 2-16,9 2 0 16,7-4-2-16,11-4 2 15,12-9-2-15,10-8 0 16,13-11-2-16,2-13-5 15,17-1-31-15,-8-17-1 0,4 0 0 16,-9-12-2-16</inkml:trace>
  <inkml:trace contextRef="#ctx0" brushRef="#br7" timeOffset="380800.7806">15667 12116 82 0,'-42'-9'39'15,"20"10"-1"-15,6-3-1 16,28 4-33-16,12-5-2 15,19-5-2-15,20 5-31 16,-2-12-5-16,11 9-1 16,-5-2-2-16</inkml:trace>
  <inkml:trace contextRef="#ctx0" brushRef="#br7" timeOffset="381729.8337">16324 11594 54 0,'0'0'35'16,"0"0"0"-16,7-13 0 16,4 17-23-16,-11-4-5 15,22-9 0-15,-8 4-2 16,6 2-1-16,-5 1-2 15,3 1 1-15,-5 0-2 16,-1 3 1-16,-12-2-1 16,13 9 0-16,-13-9-1 15,-5 21 2-15,-4-8-1 16,-2 2 1-16,-4 2-1 15,-2 3 1-15,-2 3-1 0,3 0-2 16,2-2 2-16,2 3-3 16,6-4 3-16,6 0-3 15,7-1 2-15,9-8-3 16,14-2 0-16,-2-13-11 15,23 8-23-15,-7-11 0 16,8 6-2-16,-6-7 0 16</inkml:trace>
  <inkml:trace contextRef="#ctx0" brushRef="#br7" timeOffset="382458.8754">16860 11497 46 0,'-14'-12'33'0,"14"12"3"16,-14-10-2-16,14 10-23 16,0 0-1-16,0 0-1 15,0 0-2-15,0 0-1 16,0 0-2-16,0 0-1 0,10-6-1 15,-10 6 1-15,18 8 0 16,-5 0-1-16,2 8 1 16,9 6 1-16,2 6-2 15,2 12 1-15,1 5-1 16,-2 8-2-16,-1 4 1 15,-2 5-2-15,-4 5 2 16,-11 3-3-16,-6 4 3 16,-10 2-3-16,-12 4 2 15,-10 4 2-15,-9-2-2 16,-10 2 0-16,-8-5-1 15,-6-7 1-15,2-8-1 16,1-11-1-16,14-4-7 16,4-30-29-16,24-4-1 0,9-28 0 15,23-5-3-15</inkml:trace>
  <inkml:trace contextRef="#ctx0" brushRef="#br7" timeOffset="391806.4101">12449 12281 25 0,'0'0'33'0,"0"0"1"16,-10 3 1-16,10-3-15 15,-2 13-4-15,2-13-5 16,-4 15-4-16,4-15-2 16,-2 17-1-16,2-17 0 15,3 15-1-15,-3-15 0 16,0 0 0-16,20 7-1 15,-2-7 0-15,2-2 0 0,8 1 0 16,0 0 0-16,2 2-1 16,0 1 0-16,1 1 0 15,-8 2 0-15,2 2 0 16,-10 0-1-16,-3 0 0 15,1-1-1-15,-13-6-6 16,22 0-30-16,-22 0-3 16,17-13 2-16,-12 3-3 15</inkml:trace>
  <inkml:trace contextRef="#ctx0" brushRef="#br5" timeOffset="432690.7485">10254 12645 3 0,'0'0'28'16,"0"0"2"-16,0 0 2 15,21-8-18-15,-21-2-1 16,11 12 0-16,-12-12-1 15,13 12-3-15,-12-2-1 16,16-11-2-16,-3 0-1 16,10 4-2-16,4-5 0 15,10 1-1-15,7-3-1 16,9 2 0-16,7-1 1 15,6 4-1-15,6 0 0 16,7 4 0-16,3 0 0 16,8 2 0-16,8-2 0 0,12-3 0 15,13-4 0-15,12-6 0 16,19-6-1-16,13-6 1 15,17-3-1-15,10-2 0 16,8-3 0-16,4 5 0 16,0 4 0-16,2 3 0 15,-6 8 0-15,-5 5-1 16,-6 5 1-16,-4 4 0 15,-7 0 0-15,-2 3 0 16,-3-3 0-16,-3 1-1 16,-2-4 1-16,-4-2 0 15,4-3 0-15,-7 2 0 16,-1 0 0-16,2 2 0 15,-7 4 0-15,0 3 0 0,-11 6 1 16,-3 0-1-16,-5 1 0 16,1 3 1-16,-7-4-1 15,-8-2 0-15,-1-6 1 16,-5-5-1-16,-2-4 1 15,1-2 0-15,-6-1 0 16,-3-2-1-16,-6 1 1 16,-5 1 0-16,-11 3 0 15,-11 3-1-15,-15 4 1 16,-17 3-1-16,-16 5 0 15,-27-3 0-15,7 11 0 16,-16-5 0-16,-7-1 0 16,-2-1-1-16,4 5 0 15,5-6 0-15,9 13-18 0,0-16-18 16,11 4 0-16,-11-4-2 15,0 0-1-15</inkml:trace>
  <inkml:trace contextRef="#ctx0" brushRef="#br5" timeOffset="433546.7975">18764 11598 54 0,'11'-23'37'0,"-12"0"-1"16,-3 9 0-16,-21-3-21 15,4 18-6-15,-18 2-2 16,-4 12-2-16,-13 8 0 16,1 11 0-16,-3 5-1 15,6 5-2-15,8 0 1 16,14 0-1-16,20-6 0 15,20-6-2-15,23-10 1 16,20-9-3-16,16-5 2 16,10-2 1-16,0-1-1 15,-4 2 0-15,-14 7 1 16,-19 8-1-16,-26 9 1 15,-24 10-1-15,-22 8 1 0,-24 4-1 16,-12 4 0-16,-4-4 1 16,1-7-1-16,11-9-1 15,17-6-11-15,2-25-24 16,39-6-2-16,-4-16-2 15,27-6-2-15</inkml:trace>
  <inkml:trace contextRef="#ctx0" brushRef="#br5" timeOffset="434786.8684">3369 14650 59 0,'13'-14'38'16,"1"-16"1"-16,9 6 0 15,-2-9-35-15,9 1 0 0,-3 2-2 16,-3 6 1-16,-2 4-1 16,-2 13 0-16,-10 10-1 15,-2 8 0-15,-6 10 1 16,-4 11-1-16,-6 11-2 15,-1 6 0-15,-1 9 0 16,0 3 0-16,1 1 0 16,6-2-1-16,1-4 1 15,14-12 0-15,5-10 0 16,9-13 2-16,5-16-1 15,9-15 0-15,0-12 1 16,3-5 0-16,-5-9-1 16,-5-1 2-16,-6-4-1 15,-8 7 2-15,-9 2-2 0,-7 5 2 16,-4 8 0-16,-5 3-1 15,0-2 0-15,6 0 0 16,9-3 0-16,14-8-4 16,17 0-5-16,2-24-19 15,24 11-13-15,-2-16-1 16,16 6-1-16,-8-8-1 15</inkml:trace>
  <inkml:trace contextRef="#ctx0" brushRef="#br5" timeOffset="435183.8911">4449 14010 74 0,'4'-11'41'15,"-4"11"0"-15,13-10-1 16,-1 8-36-16,4-4-2 16,5 5 1-16,2-3-1 15,-2 4 0-15,3 5-2 16,0-3-1-16,-6 4 2 15,1 1-2-15,-7 4 1 16,-6 2 0-16,-9 3 1 16,-5 4-2-16,-12 0 1 15,-2 5 1-15,-5-1 0 16,0 4-1-16,-1-4 0 15,3 0 0-15,7-2 0 0,9-7 0 16,11-4-1-16,11-1 1 16,13-9-1-16,9-5-1 15,11 0-3-15,-3-14-26 16,19 13-7-16,-11-9-1 15,5 10-1-15</inkml:trace>
  <inkml:trace contextRef="#ctx0" brushRef="#br5" timeOffset="435403.9037">4767 14486 71 0,'-11'2'39'0,"11"-2"-1"0,11-10 1 15,13 1-35-15,4-9-2 16,5 4-1-16,2-2-2 16,1-7-14-16,8 20-21 15,-9-5-2-15,2 12-1 16,-12 2 1-16</inkml:trace>
  <inkml:trace contextRef="#ctx0" brushRef="#br5" timeOffset="435552.9122">4874 14741 67 0,'-25'29'38'0,"5"-14"0"0,22-4-5 16,10-18-32-16,23-14-5 16,21 2-30-16,8-16-1 15,24 3-2-15,4-11-1 16</inkml:trace>
  <inkml:trace contextRef="#ctx0" brushRef="#br5" timeOffset="436071.9419">6226 14334 54 0,'-9'-22'38'16,"9"22"-2"-16,-26-16 1 15,10 26-30-15,-7 5-1 16,6 11 0-16,-5 3-1 16,3 9-1-16,4-1 1 15,6 6-2-15,3-10 0 16,11 1 1-16,6-12-2 15,17-8 0-15,10-10 0 16,4-10 0-16,8-9-1 16,3-8 0-16,0-10-1 0,-5-1 1 15,-5-4-1-15,-5 7 0 16,-12 0 0-16,-1 8 0 15,-11 9 0-15,-5 11 0 16,-9 3 0-16,5 27-1 16,-10 6 1-16,-4 5 0 15,4 4-1-15,-4 2 0 16,8-1-4-16,-4-22-14 15,21 4-20-15,-1-25-1 16,18-10-1-16,3-26-1 16</inkml:trace>
  <inkml:trace contextRef="#ctx0" brushRef="#br5" timeOffset="436422.962">7024 13856 77 0,'0'0'40'16,"5"-15"0"-16,4-4-4 16,14 8-31-16,0-3 0 15,6 6-1-15,-4 0 1 16,3 6-2-16,-6 0 0 15,-4 4-1-15,-4 3-1 16,-14-5 0-16,14 16 0 16,-12-5-1-16,-4 4 1 15,-5 8-1-15,-2 2 0 16,-5 3-1-16,-4 7 1 0,2 0-1 15,2 0 1-15,3-1-1 16,4-7 0-16,7-5 0 16,7-8-1-16,8-13-6 15,18 6-22-15,-6-16-10 16,10 3 0-16,-6-10-3 15</inkml:trace>
  <inkml:trace contextRef="#ctx0" brushRef="#br5" timeOffset="436739.9801">7660 13969 64 0,'16'0'38'0,"-18"12"0"16,1 18 1-16,-5 1-36 15,0 13 1-15,-6 9-1 16,-1 7 0-16,-2 2-2 16,0 3-1-16,4 0-6 15,-7-12-31-15,14-1 0 16,-5-15-2-16,13-6 1 0</inkml:trace>
  <inkml:trace contextRef="#ctx0" brushRef="#br5" timeOffset="436882.9883">7526 14495 72 0,'-15'-32'40'0,"11"9"1"15,-1-8-1-15,9 9-32 16,1 0-3-16,10 2-3 16,10 17-18-16,-3-16-22 15,15 15-2-15,-1-11-1 16,13 10 0-16</inkml:trace>
  <inkml:trace contextRef="#ctx0" brushRef="#br5" timeOffset="437359.0155">8208 13957 77 0,'15'-22'43'16,"18"5"-3"-16,-1-8 2 15,3 8-39-15,8 1-1 0,8 6 0 16,-4 9-1-16,-4 11 0 16,-8 2 0-16,-4 9-1 15,-10 2 1-15,-8 5-1 16,-6 5 0-16,-11 2 0 15,-12 3 0-15,-10 3 1 16,-7 4 0-16,-8 6 0 16,-4 0 0-16,1 1 1 15,5-5-1-15,6-4 1 16,14-5-1-16,19-15 1 15,18-9-2-15,20-16 0 16,20-8-3-16,11-17-10 16,26 10-13-16,-6-22-15 0,13 4 0 15,-7-5-3-15,7 8 2 16</inkml:trace>
  <inkml:trace contextRef="#ctx0" brushRef="#br5" timeOffset="437843.0432">9338 14085 66 0,'-47'12'40'0,"4"16"-1"15,-2-2 2-15,15 16-33 16,-8-4-3-16,11 7 0 16,11-7-1-16,8 1-1 15,13-11 0-15,13-7-1 16,11-17 0-16,13-8 0 15,6-18-1-15,8-7 0 16,0-9 0-16,-4-2 0 16,0-4 0-16,-10 4-1 15,-12 6 0-15,-7 9 1 16,-12 11-1-16,-11 14 0 0,-2 10 0 15,-9 17 0-15,-3 9 0 16,-4 8-1-16,7 7 0 16,-1-4-1-16,17 2-4 15,-3-24-19-15,28 2-15 16,1-25-1-16,22-8-3 15,0-25 2-15</inkml:trace>
  <inkml:trace contextRef="#ctx0" brushRef="#br5" timeOffset="438167.0617">10259 13665 81 0,'-39'14'41'0,"-7"26"-1"15,-12 2 2-15,-2 8-37 16,12 0-1-16,7 1-1 15,10-6 0-15,19-5-1 16,16-12-1-16,23-13 0 16,16-10-1-16,15-5 1 15,2-5-1-15,1-2 1 16,-6 1-1-16,-9 6 1 15,-11 8-1-15,-19 13 0 16,-16 10 1-16,-18 8-1 16,-12 9 0-16,-6 8 1 15,-5-2-1-15,2-4-1 16,4-2-3-16,-1-21-14 15,26 6-14-15,-4-19-10 0,14-14 0 16,0 0-3-16</inkml:trace>
  <inkml:trace contextRef="#ctx0" brushRef="#br5" timeOffset="439775.1537">11958 13688 59 0,'6'-46'37'0,"-1"5"0"16,-7 2 0-16,-1 9-27 0,-12 5-4 15,0 18-2-15,-13 12 0 16,-6 20-1-16,-9 18 0 15,-6 20 0-15,-8 14 0 16,5 10 0-16,-1 7-1 16,16 3 0-16,13-8 0 15,19-5-1-15,19-14 0 16,23-13 0-16,25-24 0 15,18-18-1-15,18-22 0 16,11-18 0-16,6-16 0 16,-4-17 0-16,-9-10 1 15,-12-14 0-15,-17-6-1 16,-18-2 1-16,-31 4 0 15,-20 3-1-15,-22 5 1 16,-19 7 0-16,-14 14-1 0,-9 12 0 16,-11 18 0-16,4 11 0 15,2 12 1-15,13 10-1 16,14 8 0-16,15 2 0 15,27 1 0-15,21 0 1 16,23-8-1-16,14-2 0 16,16-5 0-16,7-2 0 15,0 1 1-15,0 5-1 16,-11 6 1-16,-13 11-1 15,-16 17 1-15,-17 10 0 16,-18 19-2-16,-15 10 1 16,-10 14-1-16,-11 6 1 15,-6 4-1-15,1-8 0 16,4-8 0-16,7-14 1 0,6-16 0 16,8-16 0-16,8-20 0 15,-2-21 0-15,26-8-1 16,-9-19 1-16,-1-13 0 15,-3-11 0-15,-1-12 0 16,-4-17 0-16,1-13 1 16,1-11 0-16,3-6 0 15,3 1-1-15,9 8 1 16,5 10 0-16,7 11 0 15,7 20 0-15,-2 22-1 16,4 21 0-16,-2 18 0 16,-7 12 0-16,-4 11 0 15,-10 8 0-15,-7 5 1 0,-10 7-1 16,-7 5 0-16,-12 1 0 15,-7 3 1-15,-5-2-1 16,-3-3-1-16,5-3 1 16,1-2-1-16,10-10 1 15,10-2 0-15,13-5 0 16,10-1 1-16,13 0-1 15,1 3 2-15,0 4-1 16,3 4 0-16,-5 7 1 16,-9-2-1-16,-3 3-1 15,-4 0-3-15,-8-14-7 16,10 11-11-16,-16-29-9 15,20 6-12-15,-10-20-1 16,8 2-3-16,-5-10 2 0</inkml:trace>
  <inkml:trace contextRef="#ctx0" brushRef="#br3" timeOffset="447690.6065">13879 13983 58 0,'-19'1'37'15,"7"0"-2"-15,2-17 2 16,15-3-30-16,5-16-2 15,19-6 0-15,6-13-2 16,11 3 0-16,6-5-1 16,0 11 0-16,-2 11-1 15,-3 14-1-15,-13 19 0 0,-12 17 1 16,-12 22-1-16,-15 17 1 15,-12 15-1-15,-3 10 0 16,-4 8 0-16,1 3 0 16,8-4 0-16,15-7 1 15,12-12 0-15,18-16-1 16,16-23 1-16,19-17 1 15,12-23-1-15,10-21 0 16,-3-19 1-16,1-12-1 16,-10-11 0-16,-9-4 0 15,-17 0 1-15,-21 0-2 16,-15 4 1-16,-13 8-1 15,-10 8 1-15,-7 9-2 16,-2 10 1-16,9 5-3 16,10 18-6-16,0-3-30 0,19 16 2 15,7 1-2-15,14 12-1 16</inkml:trace>
  <inkml:trace contextRef="#ctx0" brushRef="#br3" timeOffset="448065.6279">15439 13981 55 0,'-2'-27'36'15,"-4"-7"0"-15,2 1 0 16,-6-4-27-16,4 11-1 15,-7 4-2-15,3 17 1 16,-7 11-3-16,-2 21 0 16,-8 15-1-16,0 16-1 15,-5 14 0-15,0 7-1 16,2 8 0-16,2 1-1 15,5-3 0-15,9-11-3 16,10-3-12-16,-3-25-23 16,16-6 1-16,-7-25-3 15,9-7 2-15</inkml:trace>
  <inkml:trace contextRef="#ctx0" brushRef="#br3" timeOffset="448222.6369">15073 14218 80 0,'2'-23'39'16,"14"19"0"-16,-2-3-1 15,8 9-33-15,12-2-4 16,1-14-15-16,16 12-23 16,-10-12 0-16,13-2-3 15,-7-15 0-15</inkml:trace>
  <inkml:trace contextRef="#ctx0" brushRef="#br3" timeOffset="448674.6627">15722 13206 83 0,'-19'3'40'0,"19"-3"-2"15,-20 8 1-15,20-8-37 16,13-5 0-16,7-2-1 15,5-4 1-15,12 1-1 0,4 0 1 16,3 0-1-16,2 2-1 16,-3 5 1-16,-5 3-1 15,-10 4 1-15,-9 7-1 16,-12 8 1-16,-14 7-1 15,-12 3 0-15,-10 3 0 16,-3 5 0-16,-2-1 1 16,3-1-1-16,5-1 1 15,15-8-1-15,13-7 0 16,19-7 1-16,16-6-1 15,6-12-8-15,16 8-30 16,-3-12-1-16,6 10-1 16,-11-4-2-16</inkml:trace>
  <inkml:trace contextRef="#ctx0" brushRef="#br3" timeOffset="448971.6797">16219 13807 81 0,'9'-7'40'0,"8"-13"-2"16,14 6 0-16,5-5-38 15,11-2-1-15,2 11-4 16,-8-4-31-16,10 14 0 15,-15-1-2-15,0 11 1 16</inkml:trace>
  <inkml:trace contextRef="#ctx0" brushRef="#br3" timeOffset="449125.6885">16407 14007 77 0,'-41'27'39'16,"14"2"-2"-16,5-20 3 15,22-9-35-15,13-2-4 0,15-18-5 16,20 1-33-16,-1-7 0 15,16 4 1-15,2-11-4 16</inkml:trace>
  <inkml:trace contextRef="#ctx0" brushRef="#br3" timeOffset="449837.7293">16989 13466 77 0,'10'-10'38'16,"-3"-10"0"-16,12 7 0 16,2-5-36-16,3 5-2 15,3-1 2-15,0 4-2 16,-5 5 1-16,-3 8 0 15,-4 3 0-15,-2 9 0 16,-6 6 0-16,-2 13 0 16,-5 7 0-16,0 14 0 15,-2 6-1-15,-2 12 2 16,1-2-1-16,7 1 0 15,3-5 0-15,11-10 0 16,11-14 0-16,12-14 0 16,10-20 1-16,7-12 0 0,5-16-1 15,4-10 1-15,-9-9 0 16,-1-8 0-16,-11-7-1 15,-11-5 0-15,-7-2 0 16,-9-3-2-16,-7 1 2 16,-7-3-2-16,-3 3 1 15,2 4 0-15,2 9-1 16,-3 8 0-16,2 22-7 15,-10 2-29-15,5 17-3 16,6 21 1-16,2 14-3 16</inkml:trace>
  <inkml:trace contextRef="#ctx0" brushRef="#br3" timeOffset="450079.7431">18094 13875 69 0,'-12'8'37'0,"2"14"1"16,-12-6-1-16,6 11-30 16,-5 5-4-16,4 8 0 15,-1 3 0-15,5 5-1 16,4-3-1-16,9-6-1 15,11-2-8-15,0-20-29 16,19-3 0-16,2-25-1 16,13-7-1-16</inkml:trace>
  <inkml:trace contextRef="#ctx0" brushRef="#br3" timeOffset="450237.7522">18293 13541 89 0,'-15'-21'40'0,"-7"3"-1"16,9 16 1-16,-5 0-38 15,2-5-12-15,16 7-28 16,0 0 0-16,0 0-3 16,0 0 1-16</inkml:trace>
  <inkml:trace contextRef="#ctx0" brushRef="#br3" timeOffset="450709.7792">18349 12843 80 0,'28'-4'40'0,"5"-11"-3"16,17 6 1-16,-1-6-36 16,4 3-1-16,0 4 0 15,-8 5 1-15,-11 7-1 16,-14 11 1-16,-18 10-1 15,-12 8 0-15,-14 4 0 16,-8 7 1-16,-6 1-1 16,4 3 0-16,1-3 0 15,9-1 0-15,15-8 0 16,13-6 0-16,16-9 0 15,23-8-1-15,18 1-8 16,5-13-28-16,19 6-3 16,-7-11 0-16,17 8-2 15</inkml:trace>
  <inkml:trace contextRef="#ctx0" brushRef="#br3" timeOffset="451032.7976">19409 13287 66 0,'-18'-3'37'0,"4"14"-3"0,-4 4 2 15,12 16-32-15,-3 10-1 16,3 13 0-16,1 8-1 15,1 8 1-15,0 1-2 16,3 0-2-16,6 5-24 16,-6-21-10-16,8-1-1 15,-7-22-2-15</inkml:trace>
  <inkml:trace contextRef="#ctx0" brushRef="#br3" timeOffset="451198.8071">19259 13660 90 0,'-14'-24'39'0,"14"24"2"15,3-27-3-15,19 19-33 16,6-2-4-16,11-3-1 16,25 5-35-16,-5-10-4 15,13 10 0-15,-5-10-1 16</inkml:trace>
  <inkml:trace contextRef="#ctx0" brushRef="#br3" timeOffset="451669.8341">20169 13044 79 0,'17'-18'38'0,"12"-4"-2"15,20 5 0-15,7-2-32 16,9 9-1-16,2 2 0 16,1 10 0-16,-10 7 0 15,-11 11-1-15,-17 10 0 16,-18 7-1-16,-21 10 0 15,-15 5 0-15,-16 3 0 0,-15 8 0 16,-9 1 0-16,0 3 1 16,0-1 0-16,10 0 0 15,11-9 1-15,15-3-1 16,21-12 0-16,26-7 0 15,21-17-1-15,18-11 0 16,16-11-3-16,7-11-1 16,14 7-14-16,-8-20-21 15,8 9-2-15,-21-9 0 16,0 12-2-16</inkml:trace>
  <inkml:trace contextRef="#ctx0" brushRef="#br3" timeOffset="452257.8677">21588 13401 66 0,'-23'-12'37'0,"-1"6"-2"16,-10-4 2-16,-3 8-30 15,-9-2-1-15,1 11-2 16,-3 1 0-16,1 11 0 16,-4 5-1-16,8 8 1 15,5 3 0-15,10 4-1 16,6 0-1-16,14-1 1 15,12-8-1-15,12-6 0 16,16-13-1-16,11-15 0 16,8-9 0-16,7-13 0 15,5-10-1-15,-3-4 1 16,-6 0-1-16,-5-2 1 0,-10 11-1 15,-10 7 1-15,-11 12-1 16,-18 12 0-16,2 21 1 16,-12 9-1-16,-7 9 0 15,2 6 0-15,4 7-2 16,4-6-2-16,17 7-13 15,1-19-21-15,22-2-2 16,2-20 0-16,22-5-2 16</inkml:trace>
  <inkml:trace contextRef="#ctx0" brushRef="#br3" timeOffset="452949.9073">22502 13412 64 0,'0'0'34'15,"-12"-15"0"-15,-8 5-2 16,-3 5-28-16,-13 0 2 15,-4 6-1-15,-17 0 1 16,1 10 0-16,-13 0 0 16,5 11-1-16,-2 3 0 15,9 3 0-15,10 3-2 16,17 5 0-16,14-2-1 15,19-3 0-15,18-4-1 16,15-8 1-16,16-11-1 16,15-10 0-16,8-15 0 15,10-18 0-15,2-9 0 16,1-15 0-16,-5-14 0 0,-5-10 0 15,-15-8 0-15,-10-5 0 16,-15-4 0-16,-15 2-1 16,-11 7 1-16,-11 12 0 15,-7 16-1-15,-8 21 1 16,-5 33-1-16,-8 36 0 15,-6 31 1-15,-1 31 0 16,0 20-1-16,5 9 0 16,6 9-1-16,14-2 1 15,15-9-1-15,11-22-5 16,23-7-15-16,-2-36-19 15,21 0 0-15,-3-26-1 16,7-4-1-16</inkml:trace>
  <inkml:trace contextRef="#ctx0" brushRef="#br3" timeOffset="453084.915">23141 13742 97 0,'0'0'40'0,"-23"9"-5"15,14-16-32-15,4-9-40 16,7-11-2-16,10 0-2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3T21:29:11.11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context xml:id="ctx1">
      <inkml:inkSource xml:id="inkSrc41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4-03T21:30:08.189"/>
    </inkml:context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0070C0"/>
    </inkml:brush>
    <inkml:brush xml:id="br4">
      <inkml:brushProperty name="width" value="0.05292" units="cm"/>
      <inkml:brushProperty name="height" value="0.05292" units="cm"/>
    </inkml:brush>
    <inkml:brush xml:id="br5">
      <inkml:brushProperty name="width" value="0.05292" units="cm"/>
      <inkml:brushProperty name="height" value="0.05292" units="cm"/>
      <inkml:brushProperty name="color" value="#00B0F0"/>
    </inkml:brush>
    <inkml:brush xml:id="br6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1605 935 98 0,'-9'8'41'0,"-12"16"2"16,7 3-4-16,12 2-36 15,2-29 0-15,0 0 0 16,0 0-1-16,77 40-1 16,-77-40 0-16,80-8-2 15,-29-6 2-15,2 0-1 16,0-10 1-16,-3-1-1 15,-50 25 0-15,82-60 0 0,-82 60 1 16,58-55 1-16,-58 55-1 16,0 0 0-16,13-53 1 15,-13 53 0-15,-48 1 1 16,20 7-1-16,-52 25 0 15,5 17 0-15,12 9 0 16,36 13-2-16,36-8 0 16,49-10-4-16,53-26-7 15,-45-32-28-15,17-1-1 16,2-4-2-16,11-6 0 15</inkml:trace>
  <inkml:trace contextRef="#ctx0" brushRef="#br0" timeOffset="195.0112">2981 888 102 0,'53'-44'40'0,"-53"44"2"16,0 0-2-16,0 0-36 16,-41 2-2-16,-38 42 0 15,-22 17-1-15,2 17 2 16,0 6-3-16,12 2-2 15,14-5-5-15,10-23-30 16,58-40-3-16,14-28 1 16,-9 10-1-16</inkml:trace>
  <inkml:trace contextRef="#ctx0" brushRef="#br0" timeOffset="362.0207">2614 1063 107 0,'0'0'40'0,"34"-61"2"16,-34 61 0-16,0 0-34 15,37-60-3-15,-37 60-3 16,0 0-1-16,61-21-3 15,-61 21-2-15,77 7-21 16,-31 1-13-16,12 4-4 16,5-1 1-16,9-1-1 15</inkml:trace>
  <inkml:trace contextRef="#ctx0" brushRef="#br0" timeOffset="1819.1041">3649 950 107 0,'66'-27'40'15,"-66"27"1"-15,0 0-1 16,0 0-37-16,0 0 2 15,-81-35-1-15,31 42 0 0,-2 4 0 16,-33 10-1-16,1 17 1 16,24 3-4-16,34 6 0 15,26-1 0-15,36-6 0 16,-36-40 0-16,66 18 0 15,-66-18 0-15,91-11 0 16,-91 11 0-16,95-33 0 16,-95 33 0-16,79-45 0 15,-79 45 0-15,70-49 0 16,-70 49 0-16,0 0 0 15,52-55 0-15,-52 55 0 16,0 0 0-16,0 0 0 0,-5-17 0 16,-3 37 0-16,-4 13-2 15,10 7-3-15,18 0-13 16,-16-40-6-16,0 0-7 15,63 29-10-15,-63-29 0 16,59-3 0-16,-59 3 10 16,64-23 34-16,-64 23 11 15,47-31 6-15,-47 31 9 16,0 0 10-16,53-52 1 15,-53 52 0-15,0 0-7 16,0 0-29-16,20-45-1 16,-20 45 0-16,-6 11-1 15,-10 12 0-15,-12 10 0 16,5 6-2-16,-1 4 0 15,13 6 0-15,-1-7 0 0,13-15 0 16,-1-27 0-16,0 0 0 16,0 0 0-16,51-37 0 15,-51 37 0-15,38-47 0 16,-38 47 0-16,32-62 0 15,-32 62 0-15,37-60 0 16,-37 60 0-16,27-59 0 16,-27 59 0-16,0 0 0 15,38-60 0-15,-38 60 0 16,0 0 0-16,0 0 0 16,0 0 0-16,50-13 0 15,-50 13 0-15,0 0 0 16,0 0 0-16,58 42 0 15,-58-42 0-15,0 0 0 0,72 9 0 16,-72-9 0-16,55-11 0 16,-55 11 0-16,57-23 0 15,-57 23 0-15,52-27 0 16,-52 27 0-16,0 0 0 15,52-23 0-15,-52 23 0 16,0 0 0-16,0 0 0 16,9 25 0-16,-5 12 0 15,0 14-4-15,0 4-8 16,-4-55-7-16,14 45-9 15,-14-45-12-15,0 0 1 16,0 0-1-16,67 36 31 16,-67-36 9-16,53-16 7 0,-53 16 8 15,46-39 9-15,-46 39 11 16,50-46 4-16,-50 46 0 15,0 0-27-15,54-61-8 16,-54 61-1-16,0 0 2 16,0 0-2-16,0 0 2 15,38-10-5-15,-43 40 0 16,-19 12 0-16,6 13 0 15,-11 3 0-15,12 2 0 16,-1-14 0-16,11-14 0 16,7-32 0-16,16-9 0 15,-16 9 0-15,0 0 0 16,31-48 0-16,-31 48 0 15,25-56 0-15,-25 56 0 0,39-67 0 16,-39 67 0-16,43-67 0 16,-43 67 0-16,47-63 0 15,-47 63 0-15,54-50 0 16,-54 50 0-16,54-35 0 15,-54 35 0-15,53-20 0 16,-53 20 0-16,0 0 0 16,56 12 0-16,-56-12 0 15,0 0 0-15,8 56 0 16,-8-56 0-16,0 0 0 15,-35 63 0-15,35-63 0 16,0 0 0-16,-65 51 0 16,65-51 0-16,-58 26 0 15,58-26 0-15,-98 28 0 0,48-1 0 16,0-1 0-16,17 11 0 15,1 8 0-15,8 14 0 16,-7 9 0-16,8 8 0 16,-9-1 0-16,5-1 0 15,3-8 0-15,1-11 0 16,10-9 0-16,-1-12-11 15,17-7-4-15,-3-27-5 16,17 6-6-16,-12-32-8 16,26-6-7-16,-1-16-2 15,13-12 4-15</inkml:trace>
  <inkml:trace contextRef="#ctx0" brushRef="#br0" timeOffset="2119.1212">5699 544 121 0,'0'0'42'0,"0"0"0"15,0 0-1-15,0 0-38 16,0 0 3-16,-25 45-6 16,25-45 0-16,-33 81 0 15,11-6 0-15,-24 26 0 16,2 0 0-16,9-9-4 15,5-24-13-15,24-16-8 0,-1-27-13 16,7-25-5-16,0 0 3 16,0 0-1-16</inkml:trace>
  <inkml:trace contextRef="#ctx0" brushRef="#br0" timeOffset="2668.1526">5604 1038 124 0,'0'0'41'0,"0"0"3"15,65-54-2-15,-65 54-38 16,0 0-4-16,69-27 0 15,-69 27 0-15,62-9 0 16,-62 9 0-16,76-10 0 16,-76 10 0-16,87-14 0 15,-87 14 0-15,84-26 0 0,-84 26 0 16,77-32 0-16,-77 32 0 15,64-38 0-15,-64 38 0 16,0 0 0-16,0 0 0 16,0 0 0-16,0 0 0 15,0 0 0-15,0 0 0 16,0 0 0-16,-99 25 0 15,50 30 0-15,3 8 0 16,33 4 0-16,22-10 0 16,38-16 0-16,-47-41-4 15,74 18-14-15,-20-18-7 16,-4-2-6-16,11-10-12 15,-2 3 1-15,-1-3 2 16,-6 0 4-16,6-5 45 16,-11 10 8-16,-47 7 8 15,78-21 9-15,-78 21 10 16,65-17 1-16,-65 17 0 15,0 0-25-15,60-27-20 16,-60 27 0-16,0 0 0 16,0 0 0-16,0 0-18 15,0 0-8-15,0 0-5 16,-64-26-8-16</inkml:trace>
  <inkml:trace contextRef="#ctx0" brushRef="#br1" timeOffset="8675.4962">1289 2078 65 0,'7'-20'31'15,"-7"20"0"-15,0 0-1 16,-9 6-27-16,-4 17 0 16,2 19 2-16,-2 7 1 15,-1 18 0-15,-6 6 0 16,5 14 0-16,-7 1-2 15,6 4 0-15,-2-9-1 16,9-9 0-16,4-16-1 16,7-14 0-16,6-20 0 0,6-22-1 15,4-27 1-15,8-14 0 16,0-23 0-16,0-12-1 15,-3-18 0-15,-5-7-2 16,-5-1 2-16,-6 4-2 16,-3 16 1-16,-4 9-2 15,0 17 3-15,-5 19-1 16,3 25 0-16,6 20 0 15,3 19 1-15,7 23-1 16,6 9 0-16,8 13 3 16,1 6-2-16,8 7 1 15,4-3-1-15,5-4 1 16,-5-13-1-16,3-11 2 15,-2-18 0-15,-1-11-2 16,-4-22 1-16,-3-19 0 0,-1-21-1 16,-3-14-1-16,-2-20 0 15,-6-14-2-15,-3-4 1 16,-7-8-3-16,3 15-1 15,-14 0-2-15,10 27-9 16,-14 2-24-16,4 29 2 16,-7 11 0-16,6 11-1 15</inkml:trace>
  <inkml:trace contextRef="#ctx0" brushRef="#br1" timeOffset="8886.5083">2143 2200 66 0,'34'-6'35'15,"2"8"0"-15,-12-8 2 16,3 23-25-16,-16-5-2 0,4 26-3 15,-13 7-2-15,-1 13 0 16,-6 11-3-16,-4 3 1 16,-1 0-2-16,0-8 0 15,1-6-1-15,9-19 0 16,12-9-11-16,8-35-23 15,17-12-4-15,-2-27 1 16,14-8 0-16</inkml:trace>
  <inkml:trace contextRef="#ctx0" brushRef="#br1" timeOffset="9027.5164">2365 1776 97 0,'-39'-1'36'0,"5"1"-1"15,14 5-5-15,11 7-64 16,9-12 0-16,13 15-1 15,3-10-1-15</inkml:trace>
  <inkml:trace contextRef="#ctx0" brushRef="#br1" timeOffset="9253.5293">2698 1739 66 0,'12'11'35'0,"-9"6"0"15,1 16 1-15,-6 6-16 16,7 19-16-16,-7 12 0 0,7 18 0 15,-6 5-2-15,1 9 2 16,0-2-2-16,2-2 0 16,2-8-3-16,0-21-21 15,15-6-14-15,-1-29 0 16,15-12-2-16,0-29 1 15</inkml:trace>
  <inkml:trace contextRef="#ctx0" brushRef="#br1" timeOffset="9538.5456">3053 1942 95 0,'-45'20'38'0,"7"20"2"0,-10 0 0 15,14 14-35-15,-1-10 0 16,13 2 0-16,3-9-1 15,17 1-1-15,7-11 0 16,8-1-1-16,12-8-1 16,6-4 0-16,8-3-1 15,6-2-1-15,4 2 1 16,-5-2-1-16,-1 4 0 15,-2-2-2-15,-1 3-1 16,-7-6-4-16,7 8-29 16,-15-18-3-16,6 6 1 15,-4-23-1-15</inkml:trace>
  <inkml:trace contextRef="#ctx0" brushRef="#br1" timeOffset="9757.5581">3520 1782 107 0,'-10'38'39'16,"-9"9"2"-16,9 27-6 16,-8 10-32-16,7 10 2 15,-1 5-4-15,8 2 1 16,0-3-3-16,8-14-1 15,13-3-8-15,-4-34-26 16,18-6-3-16,0-36 0 16,16-10 0-16</inkml:trace>
  <inkml:trace contextRef="#ctx0" brushRef="#br1" timeOffset="10071.5761">3745 1878 113 0,'-38'37'40'0,"-12"3"2"15,13 14-9-15,-2-8-28 16,12 3-1-16,2-7-1 16,16-2-1-16,8-10-1 15,11-4 1-15,15-10-2 16,7-5 0-16,6-7-1 15,6-2 1-15,0-1-1 16,-2-2 1-16,-5 0-1 0,-6 1 1 16,-5 1-1-16,-4-1 0 15,-2 4-1-15,-3-3-1 16,5 0-2-16,-1-6-2 15,12 15-30-15,-11-22-3 16,17 14 2-16,-12-18-1 16</inkml:trace>
  <inkml:trace contextRef="#ctx0" brushRef="#br1" timeOffset="10245.586">4209 2083 92 0,'0'0'36'16,"-10"-19"1"-16,10 19 0 15,-21 19-29-15,15 12-2 16,-8 3-2-16,7 12-2 0,-1 6 0 15,7 3-1-15,0 0-2 16,9-8-4-16,15-4-31 16,-8-24-3-16,13-5 2 15,0-28-2-15</inkml:trace>
  <inkml:trace contextRef="#ctx0" brushRef="#br1" timeOffset="10374.5934">4205 1752 105 0,'-39'-33'33'15,"5"13"-31"-15,9 8-2 16,14 3-35-16,11 9-3 16</inkml:trace>
  <inkml:trace contextRef="#ctx0" brushRef="#br1" timeOffset="10789.6172">5050 2042 66 0,'29'-26'36'0,"-6"3"-1"16,1 12 2-16,-24 11-23 16,15 7-8-16,-19 12-2 15,0 13 1-15,-9 7-3 16,1 8 1-16,2 2-2 15,3-1-1-15,6-3-3 16,1-14-30-16,17-2-2 16,2-26 0-16,17-6 0 15</inkml:trace>
  <inkml:trace contextRef="#ctx0" brushRef="#br1" timeOffset="10939.6257">5272 1718 103 0,'-19'-17'35'0,"19"17"-1"15,-21 2-7-15,21-2-59 16,16 14-2-16,-2-11 1 16,20 4-4-16</inkml:trace>
  <inkml:trace contextRef="#ctx0" brushRef="#br1" timeOffset="11229.6423">5809 1812 106 0,'-31'13'34'0,"-16"-6"4"15,13 8-3-15,-3-10-31 16,4 6 0-16,9-2-2 16,12 7 0-16,12-2 0 15,14 4-1-15,12 0 0 16,13 2-1-16,7 2 0 15,1 3 0-15,-4 1 1 16,-7-1-1-16,-11 3 1 16,-13 3 1-16,-22 1-2 15,-11 0 2-15,-12-3-2 16,-4-3 0-16,-1-7-4 15,-5-15-31-15,18 5-3 16,-1-18 0-16,26 9-1 0</inkml:trace>
  <inkml:trace contextRef="#ctx0" brushRef="#br1" timeOffset="12033.6883">7463 1371 97 0,'-4'-43'37'15,"4"43"1"-15,-10-48-1 16,10 48-32-16,-27-55 1 16,27 55-2-16,-44-49 0 15,44 49-2-15,-55-22 1 16,-16 23-1-16,-5 24-1 15,-3 27 1-15,0 25 0 16,2 23-2-16,12 26 1 16,20 18-2-16,32-21 0 15,8-5-1-15,14-14 1 16,9-15-3-16,10-14 0 15,1-17-1-15,8-14-2 16,-13-25-6-16,12 0-18 0,-23-29-5 16,3-4 2-1,-25-21-2-15</inkml:trace>
  <inkml:trace contextRef="#ctx0" brushRef="#br1" timeOffset="12183.6969">6831 2004 103 0,'-38'-37'35'0,"14"18"2"16,1-6-2-16,19 14-24 15,13 1-5-15,15 3-2 16,18-1-3-16,10-6 0 15,14 0-2-15,14-10-3 16,18-1-32-16,-10-10-1 16,13-3 0-16,-10-12-2 15</inkml:trace>
  <inkml:trace contextRef="#ctx0" brushRef="#br1" timeOffset="12393.7089">7888 1119 113 0,'-13'-11'39'0,"-21"23"2"15,-1 30-3-15,-19 21-31 16,-4 31-6-16,-6 10 1 16,17 16-2-16,10-4 1 15,5-5-3-15,20-3-1 16,5-13-5-16,33 0-28 15,3-31-4-15,23-5 3 16,3-32-3-16</inkml:trace>
  <inkml:trace contextRef="#ctx0" brushRef="#br1" timeOffset="12904.7381">7996 1725 108 0,'-15'-6'38'15,"-7"7"1"-15,12 19-2 16,-3-1-33-16,8 6 1 15,4 1-2-15,7 7 0 16,5-9 0-16,10 2-1 16,8-11 1-16,7-8-2 15,4-7 0-15,1-8 0 16,1-9-1-16,-3-11 0 15,0-4 0-15,-9-6 0 16,-5 0 0-16,-5 4 0 0,-8 5-1 16,-4 9 0-16,-8 20 1 15,0 0-1-15,-17 36 1 16,-1 16-1-16,-6 21 0 15,-4 28 0-15,-5 16 0 16,1 16 2-16,-5 4-1 16,3 3 1-16,2-9-1 15,4-9 1-15,2-18-1 16,7-20 2-16,0-27-1 15,3-21 0-15,3-24-1 16,13-12 1-16,-17-40 0 16,15-11-1-16,2-20 0 15,7-24-1-15,6-14 1 16,9-11-1-16,5 2 0 0,6 0-1 15,0 8 0-15,4 14-1 16,1 18-2-16,-1 11-4 16,12 33-29-16,-20 1 0 15,15 17-1-15,-10-3 0 16</inkml:trace>
  <inkml:trace contextRef="#ctx0" brushRef="#br1" timeOffset="13111.75">8706 1752 108 0,'15'-5'37'15,"-15"5"2"-15,0 0-2 16,0 0-32-16,0 0-1 16,-11 28-1-16,5 2-2 15,-8 5-1-15,1 8 0 0,1 1 0 16,0 1-2-16,6-4-2 15,-7-14-33-15,22 2-1 16,-9-29 0-16,25 3-2 16</inkml:trace>
  <inkml:trace contextRef="#ctx0" brushRef="#br1" timeOffset="13980.7997">8905 1479 116 0,'-12'12'39'15,"16"5"2"-15,-6-5-4 16,11 10-33-16,-1 3 1 0,8 10-2 16,-7 4 0-16,-5 5-2 15,1 1 1-15,-6 4-2 16,-7-1 2-16,2-5-3 15,-4-2 1-15,1-9-1 16,1-7 1-16,8-10-1 16,0-15 2-16,24-15-2 15,3-11 1-15,12-9 1 16,0-7-1-16,6-9 1 15,-1-1-1-15,1 4 1 16,-9 8-1-16,-8 7 2 16,-8 12-4-16,-9 12 2 15,-11 9 2-15,1 22-4 16,-5 4 2-16,0 7-2 0,2 4 1 15,7 2-2-15,6 1 0 16,9-2-2-16,10-1-3 16,0-17-7-16,23 7-14 15,-13-21-11-15,14 6 7 16,-19-27 13-16,9 4 8 15,-15-14 7-15,-2-6 6 16,-6 5 8-16,-18-16 15 16,6 12 11-16,-17-12-3 15,10 22-12-15,-19-8-9 16,8 15-2-16,-11 4-4 15,2 14 0-15,-4 7 0 16,3 11-2-16,-3 7 1 0,6 4-2 16,2 1 0-16,9 5 0 15,3-10 0-15,11 0-1 16,5-17 0-16,6-8 0 15,4-10 0-15,3-7 0 16,-3-9-1-16,0-8 2 16,1 4-2-16,-8-4-2 15,-2 9 1-15,-6 7 0 16,-9 13-1-16,0 16 1 15,-6 18-1-15,-11 16 0 16,-2 17 0-16,-6 22 0 16,0 11 1-16,-5 6 1 15,-2 1 0-15,1 3 1 16,1-17-1-16,2-6 2 0,-1-19 0 15,5-21 0-15,0-21-1 16,5-16 0-16,6-22 0 16,5-20-2-16,8-22 0 15,11-24-2-15,7-14 1 16,10-8-2-16,6 0-1 15,-1-5-7-15,15 17-18 16,-21-1-9-16,6 22-1 16,-15 10 1-16,-3 17-1 15</inkml:trace>
  <inkml:trace contextRef="#ctx0" brushRef="#br1" timeOffset="14451.8266">10693 1226 99 0,'8'-19'36'15,"-8"19"1"-15,0 0-6 16,1 33-30-16,-10 4 1 16,3 11 0-16,-8 11 0 15,1 11 0-15,-4 7 0 16,3 3 0-16,-2 4 0 15,2-2-2-15,0-8 0 16,5-8-5-16,14-2-29 16,-10-21-3-16,13-4 1 15,-8-21-2-15</inkml:trace>
  <inkml:trace contextRef="#ctx0" brushRef="#br1" timeOffset="14617.8361">10440 1843 107 0,'-32'-24'39'0,"20"15"1"16,-2 0-1-16,14 9-34 15,29-12-1-15,17 1-3 16,21-4-4-16,6-23-17 16,25 9-18-16,1-15-2 15,15 5 0-15,-8-15-1 16</inkml:trace>
  <inkml:trace contextRef="#ctx0" brushRef="#br1" timeOffset="14985.8572">11429 1172 119 0,'-10'-10'41'15,"-12"21"1"-15,-10 23-4 16,-6 24-35-16,-9 25 0 16,8 17-1-16,2 1-1 15,8-1 0-15,1-14 1 16,3-1-3-16,6-17 2 15,10-9-2-15,9-20 1 16,12-15 0-16,13-19 0 16,10-17 0-16,4-9 1 15,5-8 0-15,0-6-1 16,-1-6 2-16,-7 3-2 0,-5 5 0 15,-9 10 0-15,-6 10 0 16,-16 13 0-16,14 7 0 16,-13 14 0-16,-1 11-2 15,4 5 0-15,5 3-1 16,6 2-1-16,1-8-4 15,20 4-19-15,-10-20-12 16,19-2-2-16,-6-22 0 16,10 0 0-16</inkml:trace>
  <inkml:trace contextRef="#ctx0" brushRef="#br1" timeOffset="15308.8756">11895 1740 112 0,'0'0'38'15,"0"0"3"-15,12-5-3 0,-2 10-34 16,17 1-1-16,7 0 0 15,13 1-1-15,6-3 0 16,5 1 0-16,0-5 0 16,-2-4-1-16,-8-3-1 15,-7-8 1-15,-10-4-1 16,-14-4 1-16,-14-1-1 15,-13-3 0-15,-15 6-1 16,-18 10 2-16,-9 13-2 16,-7 8 0-16,-8 16 2 15,0 12-1-15,7 7 0 16,4 10 0-16,19 0 1 15,17-3-3-15,26-9 0 16,15-14-14-16,45 0-23 0,5-17-2 16,34 5-1-16,13-24-1 15</inkml:trace>
  <inkml:trace contextRef="#ctx0" brushRef="#br1" timeOffset="16157.9242">13548 1303 86 0,'28'-62'36'16,"-28"62"1"-16,0 0 1 16,19-50-34-16,-19 50 0 15,4-12 1-15,-13 23 0 16,-6 24 0-16,-8 20 0 15,-1 14-2-15,4 19-1 16,0 5 1-16,13-2-2 16,1-2 1-16,5-5-2 15,1-10 1-15,3-7-2 16,-1-15 2-16,-1-8-1 15,1-14 1-15,0-10-1 0,-2-20 1 16,0 0-1-16,-6-17 1 16,2-11 0-16,2-8-1 15,2-9 1-15,3-7-2 16,8-7 3-16,7 6-3 15,10 2 2-15,9 11-1 16,7 11 1-16,8 10-2 16,3 15 1-16,-2 15 0 15,-2 9-1-15,-9 9 2 16,-11 10-2-16,-15-1 1 15,-9 9 0-15,-15-1 0 16,-14-3 0-16,-16-5 0 16,-10-4-1-16,-8-7 1 15,-5-7 0-15,0-6-1 0,3-12-1 16,11-3-3-16,1-15-3 15,34 12-22-15,-5-18-9 16,28 14 0-16,7-15-1 16,26 11 1-16</inkml:trace>
  <inkml:trace contextRef="#ctx0" brushRef="#br1" timeOffset="16563.9474">14499 1700 100 0,'-8'-14'37'0,"-2"8"2"16,-25-3-9-16,0 12-25 0,-11 3 2 16,-1 9-3-16,-7 5 1 15,3 7-1-15,0 3 1 16,6 8-2-16,12-4 0 15,8 3 0-15,15-5-1 16,13-3-1-16,15-8 0 16,15-8-2-16,9-10 1 15,9-9 0-15,5-7 1 16,-2-7-1-16,-3-5 0 15,-6-2 1-15,-9-4-1 16,-8 1 0-16,-12 5 0 16,-8 6-1-16,-7 10 1 15,-1 9-1-15,-11 1 0 16,3 11 0-16,4 8 0 0,4 2-1 15,9 2-2-15,8-4-3 16,17 4-14-16,2-24-18 16,21-2-2-16,-4-19 1 15,16-6-1-15</inkml:trace>
  <inkml:trace contextRef="#ctx0" brushRef="#br1" timeOffset="16757.9585">15190 1187 115 0,'-11'-22'40'0,"-2"32"0"16,-20 27 0-16,0 33-39 16,-8 33 0-16,2 10-1 0,5-2-2 15,14-8-3-15,20-6-21 16,-8-24-15-16,20-4 3 15,-3-25-1-15,12-8-1 16</inkml:trace>
  <inkml:trace contextRef="#ctx0" brushRef="#br1" timeOffset="16931.9685">14925 1556 118 0,'-20'-22'40'15,"20"22"2"-15,0 0-3 16,15-19-37-16,19 22-5 15,11-8-24-15,21 11-12 0,2-1-2 16,19 7 1-16,-1-3-2 16</inkml:trace>
  <inkml:trace contextRef="#ctx0" brushRef="#br1" timeOffset="17121.9794">15607 1742 109 0,'-8'12'41'15,"8"-12"0"-15,19 2-2 16,15-5-37-16,21-4-1 16,14 0-4-16,3-10-33 15,21 10-4-15,-5-8 0 0,7 6-1 16</inkml:trace>
  <inkml:trace contextRef="#ctx0" brushRef="#br1" timeOffset="18036.0316">16528 1488 85 0,'0'0'35'0,"0"0"0"0,-20 25 0 16,4 6-29-16,-5 6 0 16,5 10-2-16,-4 4 1 15,4 3-1-15,0 0 0 16,3 6-1-16,3-12 0 15,4-7-1-15,3-7 0 16,7-9-2-16,-1-11 1 16,-3-14-1-16,17-5 1 15,-8-17-1-15,1-9 0 16,0-9 2-16,-1-13-2 15,-1-11 2-15,2-3-2 16,3 3 2-16,-1 5-3 0,2 5 2 16,4 9-1-1,8 10 1-15,6 16-1 0,9 11-1 16,1 10 1-16,6 8 0 15,-1 5-1-15,3 6 1 16,-2 2-1-16,-8 5 1 16,-10 4-1-16,-11 3 0 15,-14 2 1-15,-17 2-1 16,-15-1 1-16,-14-1 0 15,-16-5 0-15,-5-2 0 16,-4-10 0-16,0-7 0 16,6-3 1-16,7-5-1 15,11-5 0-15,11-2 1 16,11-1-1-16,6 5 0 15,14-2 1-15,-11 24 0 0,3 4-1 16,-3 11 0-16,-7 12 1 16,-11 19-1-16,-8 10 0 15,-6 7 0-15,-4-2 0 16,5-5 1-16,8-7-3 15,11-15 0-15,27-9-12 16,7-38-24-16,40-11-2 16,9-35 1-16,25-7-2 15</inkml:trace>
  <inkml:trace contextRef="#ctx0" brushRef="#br1" timeOffset="18291.0462">17050 1022 104 0,'51'-73'43'16,"-51"73"-1"-16,32-21-2 15,-4 40-37-15,-8 35 0 16,-24 39-2-16,-15 27 0 15,-15 8-1-15,5 7-1 16,-3-7-1-16,13-23-1 16,19-6-21-16,-2-25-18 15,26-4 3-15,4-23-4 16,24-13 3-16</inkml:trace>
  <inkml:trace contextRef="#ctx0" brushRef="#br1" timeOffset="18704.0698">17757 1504 102 0,'-33'-23'39'16,"7"16"2"-16,-18-3-3 15,-1 13-34-15,-5 7-1 16,1 11 0-16,-3 8 0 15,-2 11-1-15,4 4 1 16,8 6-1-16,6-1 0 16,13 0-1-16,11-6 0 15,17-5 0-15,14-12 0 16,15-9-1-16,14-10 0 15,5-12 0-15,6-11 0 0,3-7 0 16,-7-9-1-16,-5-8 2 16,-13-3-2-16,-5 4 2 15,-16 1-1-15,-12 8 0 16,-8 9 0-16,-10 13 0 15,-1 11 0-15,-7 12-1 16,2 11 0-16,1 6-2 16,12 5 1-16,5 1-3 15,11 5-4-15,-1-18-14 16,24 16-17-16,-4-19-1 15,17 4 1-15,-7-19 1 16</inkml:trace>
  <inkml:trace contextRef="#ctx0" brushRef="#br1" timeOffset="19110.0931">18190 1559 96 0,'-14'4'39'0,"-16"6"0"15,8 16 1-15,-8 6-35 16,4 4-1-16,-4 6 1 15,10 2-2-15,-4-3 0 16,9-3-1-16,4-9 0 16,5-3-1-16,6-10 0 15,0-16-1-15,17 4 0 16,1-15 0-16,4-8 0 15,3-10 0-15,3-9 0 0,2-5 1 16,3-6-1-16,-1-3 1 16,0 4-1-16,-1 4 1 15,1 8-1-15,-8 9 1 16,5 15-1-16,-2 12 1 15,-6 15-1-15,-3 13-1 16,-4 13 1-16,-2 9-1 16,-4 1 1-16,-4 2-2 15,1 2 0-15,-1-7-2 16,0-4-2-16,-4-16-12 15,19 1-22-15,-9-21-1 16,17 0 1-16,-2-22-1 16</inkml:trace>
  <inkml:trace contextRef="#ctx0" brushRef="#br1" timeOffset="19479.1142">18739 1591 106 0,'-9'20'42'0,"-1"-7"-1"16,19 12 0-16,8-9-38 15,14 0 0-15,12-3-1 16,11-4-1-16,5-4 0 16,3-7 0-16,-2-8 0 15,-5-5 0-15,-10-7 0 16,-9-3 0-16,-16-6-1 15,-10-4 1-15,-15 1 0 16,-17 4-1-16,-8 5 0 16,-13 12 0-16,-10 9 0 0,-7 16 0 15,-6 13 1-15,-1 14-1 16,7 12 0-16,9 7 0 15,17 2 1-15,18-2-1 16,20-4 0-16,24-8-1 16,19-8-2-16,10-19-8 15,23 4-12-15,-11-24-20 16,11-6 1-16,-11-13-2 15,11-8 1-15</inkml:trace>
  <inkml:trace contextRef="#ctx0" brushRef="#br1" timeOffset="20141.152">19477 1872 108 0,'13'-9'44'15,"3"4"-2"-15,-9-7-5 16,-9 2-73-16,2 10-6 16,0-19 1-16,0 19-3 15</inkml:trace>
  <inkml:trace contextRef="#ctx0" brushRef="#br1" timeOffset="56720.2442">20535 1202 62 0,'0'0'37'16,"0"0"0"-16,30-62 1 15,-30 62-24-15,0 0-7 16,-9-19-1-16,-18 32-1 15,-17 7-3-15,-7 18 1 16,-8 4-2-16,3 9 1 16,3-1-2-16,17 0 1 0,16-13 0 15,17-8 0-15,17-10 0 16,21-5-1-16,11-2 1 15,10-2 0-15,4 0-1 16,0 5 0-16,-4 7 1 16,-14 9-1-16,-9 10 1 15,-23 6-1-15,-14 6 1 16,-19 7-1-16,-12 0 1 15,-8-2-2-15,-3-11 1 16,4-11-3-16,13-13-1 16,6-19-1-16,23-4-20 15,18-35-12-15,22-3-2 0,6-20 1 16,15-4 0-1</inkml:trace>
  <inkml:trace contextRef="#ctx0" brushRef="#br1">20919 1268 102 0,'0'0'38'15,"21"-60"3"-15,-21 60-3 16,18-47-33-16,-18 47-1 16,0 0-1-16,0 0 0 15,23-38-1-15,-21 60 1 16,-2 21-1-16,-5 13 0 15,-7 12-1-15,1 18 0 16,-10 4 0-16,3 1 0 16,-4-18 0-16,2-7 0 15,4-14 0-15,9-8-1 0,9-20 1 16,12-11-1-16,11-18 0 15,9-7 0-15,8-14-1 16,3-6 2-16,4-5-2 16,-5-2 2-16,-4 4-2 15,-5 5 2-15,-11 13-1 16,-7 11 0-16,-10 18 0 15,-10 12 0-15,-6 9 0 16,0 10-1-16,-2 2 1 16,4 0-3-16,5-1 0 15,4-9-1-15,15-5-5 16,-3-20-15-16,26 8-12 15,-10-20-5-15,15 0 1 0,-6-17 1 16</inkml:trace>
  <inkml:trace contextRef="#ctx1" brushRef="#br1">24723 6810 0</inkml:trace>
  <inkml:trace contextRef="#ctx0" brushRef="#br1" timeOffset="57464.2868">21445 1693 100 0,'-14'8'38'0,"16"7"3"15,-2-15-3-15,18 16-35 16,12-11 1-16,13-2-1 15,6-8 0-15,11-1 0 16,-2-9 0-16,1-7-2 16,-8-3 1-16,-5-3-1 15,-15-5 0-15,-11 0 0 0,-17 3 0 16,-17 3 0-16,-12 11 0 15,-12 13-1-15,-10 7 1 16,-5 21 0-16,1 10 1 16,2 13-1-16,11 5 0 15,12 2 0-15,18-4 0 16,23-10-3-16,24-6-2 15,15-26-15-15,38-2-13 16,-10-20-10-16,17-2 0 16,-4-16-3-16</inkml:trace>
  <inkml:trace contextRef="#ctx0" brushRef="#br1" timeOffset="58885.3681">1580 3499 93 0,'-16'-2'37'16,"-11"0"-1"-16,-1 15 0 15,-9-3-31-15,0 11-2 16,0 2-1-16,-1 7-1 15,5-1 0-15,3-1 0 16,8-3 0-16,9-2 0 16,10-9-1-16,11-3 0 15,10-6 0-15,9-5 0 16,6-5 0-16,5 3 1 15,1 0-1-15,-2 2 1 16,-3 7-1-16,-8 9 1 16,-13 10 0-16,-13 11 0 15,-13 14 0-15,-11 7 0 16,-9 2-1-16,-3-3-1 0,1-4 0 15,6-12-2-15,12-14-1 16,17-27-16-16,11-9-18 16,17-25 0-16,28-11-1 15,3-17 1-15</inkml:trace>
  <inkml:trace contextRef="#ctx0" brushRef="#br1" timeOffset="59126.3819">2160 3056 98 0,'-1'-29'36'0,"3"12"3"16,-4 2-2-16,2 15-35 16,-4 27 1-16,7 11-1 15,-4 18 0-15,-3 19 0 16,-7 16 1-16,-6 20-2 15,-4 8 0-15,2 3-1 16,-4-3-4-16,1-20-21 16,18-1-13-16,-4-28 1 15,21-11-4-15,1-33 1 16</inkml:trace>
  <inkml:trace contextRef="#ctx0" brushRef="#br1" timeOffset="60149.4404">1986 3638 106 0,'-26'-11'40'16,"15"14"-1"-16,11-3-1 16,0 0-35-16,28-8-1 15,10 3-2-15,10-1 0 16,12-3-1-16,11 5 0 15,4-2-1-15,5 1 0 16,0 1 0-16,-1 2-1 16,-6-3 0-16,-4 6-2 15,-11-7 1-15,-5 3-1 16,-16-3 1-16,-10 0 1 15,-14-1 2-15,-13 7 1 16,0 0 2-16,-30-2 2 16,1 15 1-16,-15-2 1 0,-3 14 0 15,-9 3-1-15,-1 10 0 16,-1 3-1-16,7 1 0 15,8 0-2-15,13-1 1 16,16-7-1-16,16-5 0 16,20-11 0-16,18-12-1 15,7-11-1-15,11-7 1 16,5-13-1-16,-3-2 0 15,-4-8-1-15,-4-1 1 16,-14-3-1-16,-10 1 0 16,-9 5 1-16,-8 4 0 15,-8 7 0-15,-7 6 0 16,-8 10 1-16,-1 12-1 15,-3 8 1-15,2 8 0 0,3 3 0 16,6 5-1-16,6 0 0 16,7-5 1-16,12-3-1 15,9-10 0-15,7-8 0 16,8-7 0-16,3-2 0 15,0-5 0-15,-8-2 1 16,0 1 0-16,-7 0-1 16,-6 6 0-16,-8 5 0 15,-8 7 0-15,-7 5 0 16,-6 8 0-16,-1 2 0 15,-3 2 0-15,2 3 0 16,-4-3 0-16,4-4-1 16,2-6 1-16,3-14 0 15,0 0 1-15,15-16-1 0,-1-3 1 16,-1-2-1-16,4-6 1 15,-1 4 0-15,-1 1-1 16,-3 7 2-16,-1 2-2 16,-11 13 0-16,20-10 0 15,-7 6 0-15,2-3 0 16,7-7 0-16,7-8-2 15,10-10 0-15,3-10-1 16,13-11-1-16,-1-13-1 16,7-7-2-16,-4-18-4 15,6 11-7-15,-17-11-4 16,6 22 5-16,-24 1 9 15,-1 18 4-15,-16 19 2 0,-10 21 4 16,-2 28 5-16,-24 11 9 16,16 32 5-16,-23 0-6 15,12 23-6-15,-3 3-3 16,10 8-2-16,0 0-1 15,4-3-3-15,7-3-1 16,1-15-5-16,16 5-16 16,-16-28-5-16,17 2-4 15,-12-27-8-15,9-7 0 16,-13-19 0-16</inkml:trace>
  <inkml:trace contextRef="#ctx0" brushRef="#br1" timeOffset="60568.4643">3681 3471 107 0,'0'0'40'0,"0"0"0"16,16-7-3-16,16 1-33 16,9-4-1-16,11-3-1 15,6-4-1-15,4-3 1 16,-4 1-2-16,-6 3 1 15,-7 1-1-15,-11 7 0 16,-15 4 1-16,-19 4-1 16,6 15 1-16,-21 5 0 15,-5 0 0-15,-3 3-1 16,0 2 1-16,3 0 0 15,5-2-1-15,12-7 0 16,7-4 0-16,15-8 0 16,6-2 0-16,7-4 1 0,2 0-1 15,-2 1 0-15,-1 3 1 16,-7 6 0-16,-10 5 0 15,-5 12 0-15,-13 5-1 16,-5 7 1-16,-5 5-2 16,-8-2-1-16,1 5-3 15,-2-15-9-15,15 12-9 16,-13-33-5-16,25 9-6 15,-4-18-7-15,10-18-1 16,3-13 1-16</inkml:trace>
  <inkml:trace contextRef="#ctx0" brushRef="#br1" timeOffset="61477.5163">5197 3382 81 0,'24'-31'39'0,"-13"-4"-2"16,5 14 1-16,-14-4-32 16,-2 25 0-16,0 0-1 15,0 0-3-15,-22 33 2 16,10 5-2-16,-5 3 0 15,0 9 0-15,2 2 0 16,4-2-1-16,1-3 1 16,5-7-2-16,2-9 1 15,3-7 1-15,2-12-2 16,-2-12 1-16,10-16 0 15,-4-10-1-15,3-7 1 0,0-14-1 16,3-5 0 0,1-5 2-16,2 2-2 0,-1 6 1 15,-2 6-1-15,1 10 1 16,0 9-1-16,3 10 1 15,-1 8 0-15,5 5-1 16,6 1 0-16,5 0-1 16,9-1 0-16,4-2 0 15,11-3 0-15,-2-3-1 16,6-1 1-16,-4 0-1 15,-1 3 1-15,-10-2 0 16,-12 5 0-16,-6 6 1 16,-16 5 1-16,-8 9 0 15,-12 6 0-15,-8 6-1 16,-6 9 2-16,-2 4-1 0,-4 2 1 15,6 6-1-15,7-5 1 16,7-2-1-16,12-6 0 16,12-4 1-16,9-15-2 15,11-8 1-15,4-11 0 16,2-12-1-16,0-8 0 15,-1-9 0-15,-10-9-1 16,-9-5 1-16,-11-1-1 16,-11-1 0-16,-9 3-1 15,-7 5 1-15,-4 4-1 16,-4 11 1-16,3 9-2 15,5 7 0-15,18 8-1 16,-13-1-7-16,31 16-8 16,-4-23-4-16,34 19-5 0,-11-26-9 15,24 7 0-15,-3-20 1 16,12 0 1-16</inkml:trace>
  <inkml:trace contextRef="#ctx0" brushRef="#br1" timeOffset="61686.5283">6474 2802 105 0,'-23'9'40'0,"11"20"0"16,-12 3-1-16,5 26-31 16,-7 7-4-16,3 13 0 15,-1 3-2-15,8 4-1 16,2-2-1-16,13-7-3 15,12-10-1-15,5-26-7 0,28-4-13 16,-11-37-12-16,25-5-3 16,-4-32-1-16,13-11 0 15</inkml:trace>
  <inkml:trace contextRef="#ctx0" brushRef="#br1" timeOffset="61875.5391">6921 2697 128 0,'-16'26'43'16,"3"28"-2"-16,-15-2 0 15,8 17-39-15,2 7-2 16,2-1 0-16,3 7-2 16,-1-8-10-16,19 10-8 15,-14-23-8-15,24 10-7 16,-8-26-6-16,10 1-3 0,-4-19 1 15</inkml:trace>
  <inkml:trace contextRef="#ctx0" brushRef="#br1" timeOffset="62228.5593">7410 3218 95 0,'0'0'37'16,"8"19"1"-16,-15 0-2 16,3 13-28-16,-10 6-6 15,0 4-2-15,-6 6 1 16,6-3-2-16,0 2 0 15,7-11-4-15,14 3-13 16,-2-28-19-16,18-7 0 16,1-21-1-16,15-9 1 15</inkml:trace>
  <inkml:trace contextRef="#ctx0" brushRef="#br1" timeOffset="62678.585">7469 2872 115 0,'-13'-1'39'16,"-4"-2"2"-16,12 13-2 15,5-10-37-15,12 15 0 16,5-6-1-16,11 6 0 16,6 3 0-16,2 3 0 15,3 5 1-15,-4 6-1 16,-4 6 0-16,-7 9 1 15,-11 1-1-15,-12 5 0 16,-5 0 0-16,-10 1-1 16,-6-4 1-16,0-9-1 0,3-5 0 15,2-13 0-15,15-23 0 16,0 0 1-16,28-21-1 15,3-12 2-15,11-11-2 16,4-10 0-16,4-5 0 16,4-1 0-16,-4 7 0 15,-11 6 0-15,-7 16 0 16,-9 13 0-16,-9 17 0 15,-4 15-3-15,-5 15 1 16,-4 7 0-16,7 7-2 16,-3 1 0-16,13 4-1 15,2-12-5-15,19 11-10 16,-14-28-5-16,27 11-4 15,-19-26-2-15,17 5-6 16,-15-20 0-16,8 0 3 0</inkml:trace>
  <inkml:trace contextRef="#ctx0" brushRef="#br1" timeOffset="63130.6109">8465 3120 87 0,'1'-36'37'15,"-16"-7"1"-15,2 26 0 16,-18 4-26-16,8 28-1 16,-15 14-3-16,6 18-2 15,-4 9 0-15,3 8-3 16,10-1 0-16,7-3-1 15,12-7 0-15,14-15-2 16,8-16 2-16,9-16-2 16,5-15 0-16,6-15 0 15,1-13 0-15,-2-13 0 16,-2-8 0-16,-4-3-2 0,-7 5 1 15,-4 6 1-15,-7 11-1 16,-9 21 0-16,-4 18 0 16,-14 35-1-16,-4 30 1 15,-9 25-1-15,-6 27 1 16,-5 17-1-16,1 16 1 15,-3 0-1-15,2 1 1 16,4-12 1-16,4-17-1 16,3-22 1-16,6-27 0 15,4-23 1-15,2-31 0 16,15-19-1-16,-10-40 1 15,13-24 0-15,7-29-1 16,5-27-2-16,13-17-3 0,4-13-7 16,13 17-6-16,-15-10-4 15,19 31-5-15,-17-3-2 16,20 43-3-16,-6 8-8 15,13 17 2-15</inkml:trace>
  <inkml:trace contextRef="#ctx0" brushRef="#br1" timeOffset="63776.6478">10018 3013 69 0,'12'-18'36'0,"-12"-9"0"15,1 11 1-15,-18-8-26 16,2 16-3-16,-14-3 0 0,-1 18-1 15,-11 6-1-15,3 15-1 16,-7 9-1-16,6 9 0 16,2 6-1-16,10-1-1 15,6-3-1-15,12-2 0 16,11-10 1-16,11-11-1 15,10-13 0-15,14-14 0 16,6-15 0-16,4-8 0 16,7-13 0-16,-1-7 0 15,-4-1 0-15,-6-3-1 16,-11 9 0-16,-8 7 0 15,-10 15 0-15,-14 18-1 16,0 0 1-16,-18 31 0 16,1 4 0-16,2 4-1 15,8 5 1-15,7-6-2 0,15-7 0 16,14-14-1-16,21-11-4 15,6-30-5-15,28-2-5 16,-8-31-5-16,23 7-5 16,-20-31-2-16,9 9-6 15,-22-19-5-15,-7 7 6 16</inkml:trace>
  <inkml:trace contextRef="#ctx0" brushRef="#br1" timeOffset="63931.6567">10787 2453 101 0,'-35'27'37'15,"6"36"4"-15,-8 0-4 16,9 17-32-16,2 2-2 15,5 2-1-15,11-2-2 16,3-11-3-16,12 5-11 0,-6-37-13 16,13 4-11-16,-9-30-1 15,12-4 0-15,-11-26 0 16</inkml:trace>
  <inkml:trace contextRef="#ctx0" brushRef="#br1" timeOffset="64077.6651">10533 2852 113 0,'5'-12'42'16,"0"-4"-1"-16,24 13-1 15,3-7-38-15,13-10-11 16,26 15-16-16,-10-22-15 16,17 11-1-16,-9-7-2 15,12 9 0-15</inkml:trace>
  <inkml:trace contextRef="#ctx0" brushRef="#br1" timeOffset="64492.6888">11914 2764 99 0,'11'-5'37'16,"-11"5"1"-16,-9 15-5 16,-5 5-30-16,-1 14 0 15,-11 10 0-15,1 16-1 16,-4 12-1-16,5 1 0 15,4-1-1-15,11-3-2 16,11-7-2-16,10-26-8 16,27 1-11-16,4-37-14 15,23-10 0-15,5-29-1 16,15-9 2-16</inkml:trace>
  <inkml:trace contextRef="#ctx0" brushRef="#br1" timeOffset="64767.7045">12482 2696 99 0,'-9'-20'37'0,"-21"16"2"16,-1 32-1-16,-21 7-31 15,4 24-1-15,-3 8-2 16,10 9 1-16,4 2-2 16,17 1 0-16,19-15 0 15,16-9 0-15,22-21-1 16,17-16-1-16,15-27 0 15,6-16 0-15,3-16 0 16,-8-11-1-16,-9-7 0 16,-15-6-1-16,-17-2 0 15,-23 2-2-15,-15 11-1 0,-19 5-4 16,-3 25-10-16,-22-13-6 15,17 35-7-15,-14-17-4 16,21 25-6-16,5 1 0 16,19 8 2-16</inkml:trace>
  <inkml:trace contextRef="#ctx0" brushRef="#br1" timeOffset="65527.748">13338 2913 68 0,'12'-19'39'16,"-1"19"-1"-16,-11 0 0 15,-10 19-9-15,-14-3-25 16,0 14 0-16,-7 2-2 16,-1 12 1-16,-2 0-2 15,2 3 1-15,6-1 0 16,5-5-1-16,9-6 1 0,9-6-1 15,5-13 0-15,-2-16 0 16,24-2 0-16,2-13 1 16,0-11-1-16,0-8-1 15,2-6 2-15,-2-4-2 16,-2-3 1-16,-4 3-1 15,-1 7 1-15,-7 4-1 16,-3 9 1-16,-2 8-1 16,-7 16 0-16,14-4 1 15,-14 4-1-15,14 23 1 16,-4-5-1-16,3 1 1 15,1-1-1-15,2 2 1 16,6-9 0-16,2 0-1 0,5-7 1 16,8-5-1-16,-2-7 1 15,3-5 0-15,3-6-1 16,-8-4 2-16,-3 1-2 15,-2-2 0-15,-9 2 0 16,-6 4 0-16,-8 4 0 16,-5 14 0-16,0 0 0 15,-2 15 0-15,-10 12 0 16,0 12 0-16,-6 10 0 15,1 5 0-15,3 1-3 16,4-1 1-16,11-6-4 16,7-25-8-16,25 2-8 15,-4-46-3-15,35 6-3 16,-7-45-2-16,34 4-2 0,-8-32-5 15,12-5 1-15</inkml:trace>
  <inkml:trace contextRef="#ctx0" brushRef="#br1" timeOffset="65694.7576">14570 2359 116 0,'-61'75'42'0,"-1"23"1"16,-12-5-8-16,6 23-33 15,5 6-3-15,7 0 0 16,14 4-10-16,2-23-13 15,33 3-9-15,2-29-7 16,19-9-1-16,6-29-1 16</inkml:trace>
  <inkml:trace contextRef="#ctx0" brushRef="#br1" timeOffset="66044.7776">14677 2815 104 0,'-37'6'41'16,"3"14"0"-16,-11-5-1 16,15 12-36-16,3-3 0 15,13 6-1-15,7-2 0 16,16-5 0-16,12-2-1 15,11-8-1-15,7 0 0 16,5-3-1-16,-6 1 1 0,-2 6-1 16,-12 3 0-16,-10 10 1 15,-16 4-1-15,-11 9 0 16,-11 1-1-16,-10 1 0 15,0-3-1-15,-5-5-3 16,15 3-11-16,-13-30-9 16,30 7-6-16,-9-29-7 15,21-3-3-15,-1-18-2 16,10-9 1-16</inkml:trace>
  <inkml:trace contextRef="#ctx0" brushRef="#br1" timeOffset="66585.8085">15740 2331 76 0,'6'-25'37'16,"-18"17"-2"-16,-3 36 2 16,-18 17-30-16,-4 26 1 15,-12 14-2-15,3 18 1 16,-4 8-1-16,9 9-1 15,11-8-1-15,13-4-1 16,18-12-3-16,16-20-4 0,27-1-15 16,3-31-14-16,28-10-6 15,1-26-1-15,12-6 0 16</inkml:trace>
  <inkml:trace contextRef="#ctx0" brushRef="#br1" timeOffset="67073.8364">16020 2664 107 0,'-12'-1'38'0,"23"1"-1"15,5-17 0-15,11 6-36 16,16-4-2-16,4 2 1 16,6 2 0-16,-4 3-2 15,-2 3 3-15,-7 6 1 16,-8 5-1-16,-9 4 1 15,-14 8 0-15,-11 7 1 16,-10 0-1-16,-8 5 1 16,-5-2-1-16,-1 0-1 15,0-1 0-15,5-5-1 16,6-2 1-16,11-5-2 15,10-5 1-15,6 1 0 16,9-1 0-16,2 2 0 0,-1 3 0 16,-2 3 0-16,-7 5 0 15,-8 4 1-15,-8 4 0 16,-11 3 0-16,-8 2-1 15,-5 2 1-15,-1-6-2 16,4-5-1-16,7-5-2 16,17-22-4-16,3 16-8 15,9-40-9-15,34 10-9 16,-3-32-5-16,22 3-1 15,-3-23 2-15</inkml:trace>
  <inkml:trace contextRef="#ctx0" brushRef="#br1" timeOffset="67382.8541">16947 2444 95 0,'0'0'39'0,"-9"-10"1"0,-7 33-1 16,-26 3-31-16,5 16-2 16,-5 10-2-16,2 12 1 15,-3 7-1-15,8 1-1 16,10 0 0-16,12 0 0 15,12-8-2-15,12-7-2 16,10-12 1-16,8-8 1 16,7-16-1-16,-1-11 0 15,-2-15 0-15,-6-13 0 16,-6-10-1-16,-13-12 0 15,-3-3 0-15,-14-4-3 16,-6 4 1-16,-9 3-3 16,-3 16-6-16,-14-9-10 15,19 31-3-15,-19-12-4 0,28 20-7 16,-3-8-3-16,16 2 0 15</inkml:trace>
  <inkml:trace contextRef="#ctx0" brushRef="#br1" timeOffset="67839.8803">17372 2416 89 0,'17'-13'38'16,"-12"-6"-1"-16,-5 19-8 16,10 12-25-16,-13 15 2 15,-8 12-1-15,-10 22 0 0,-8 12-1 16,-7 13-1-16,2 9-1 15,-3 4 0-15,14-6-2 16,5-8-3-16,20-5-11 16,3-34-14-16,28-3-9 15,5-29-1-15,17-8-1 16,0-31 0-16</inkml:trace>
  <inkml:trace contextRef="#ctx0" brushRef="#br1" timeOffset="68117.8962">17641 2619 83 0,'-23'7'40'0,"-15"2"0"0,4 21 3 16,-15-2-29-16,8 3-9 15,2 1 0-15,11 0-2 16,0-1 0-16,14-2-2 15,13-3 1-15,15-9-2 16,13-3 0-16,8-5-1 16,11-2-1-16,7-4 0 15,4 2-2-15,-3-8-2 16,11 7-7-16,-20-20-11 15,17 15-15-15,-22-12 0 16,7 7-1-16,-20-11 1 16</inkml:trace>
  <inkml:trace contextRef="#ctx0" brushRef="#br1" timeOffset="68636.9258">18009 2735 107 0,'-20'13'39'15,"9"4"0"-15,-16-8-8 16,4 19-27-16,-1 4-1 15,-4 6 0-15,0 3 0 16,4-3-1-16,3-2-1 16,5-5 1-16,7-9-2 15,9-6 0-15,0-16 0 16,23 1-1-16,0-16 1 15,1-3-1-15,4-6 0 16,0-3 1-16,-6-1-1 16,-2 2 1-16,-5 1 0 15,-6 7 1-15,-4 5-1 0,-5 13 1 16,0 0 0-16,-10 3 0 15,10-3-1-15,-9 18 1 16,9-18-1-16,9 17 0 16,5-12 1-16,9-4-1 15,10-3 0-15,2-6 0 16,6 1 0-16,-1-5 0 15,-1 2 0-15,-4 2 1 16,-8 1 0-16,-7 0-1 16,-7 4 1-16,-13 3 0 15,11 4-1-15,-11-4 1 16,-4 24-1-16,-2-2 0 15,-2 8-1-15,0 6 0 16,1 5-2-16,-6 1 0 0,11 2-3 16,-5-14-9-16,21 8-8 15,-14-38-4-15,36 11-4 16,-12-34-8-16,24-7-1 15,-1-19 2-15</inkml:trace>
  <inkml:trace contextRef="#ctx0" brushRef="#br1" timeOffset="68855.9384">19032 2211 94 0,'-22'45'41'0,"-17"2"0"15,0 23 2-15,-23 11-39 16,8 7 1-16,-4 8-2 15,0 7 0-15,1 3-2 0,3-4-1 16,13-4-3-16,9-19-9 16,26 4-13-16,-3-31-13 15,26-6-2-15,4-25-3 16,24-12 3-16</inkml:trace>
  <inkml:trace contextRef="#ctx0" brushRef="#br1" timeOffset="69597.9808">19302 2316 88 0,'-8'23'41'0,"-14"0"0"15,5 26 1-15,-13 7-34 16,2 14 0-16,-10 7-3 16,-2 6 0-16,-7 3-2 15,3 2 1-15,7-7-1 16,5-5-2-16,11-11-1 15,6-16 0-15,19-14 0 16,10-19 0-16,14-17-1 16,6-14 1-16,5-10 0 15,1-9 0-15,1-4 0 16,-5-3 1-16,-4 2-1 15,-7 8 1-15,-6 7-1 0,-9 10 0 16,-10 14 0-16,0 0 0 16,-2 12 0-16,-6 6-1 15,1 5 0-15,2 3-2 16,5 1-1-16,3-2-1 15,11 2-3-15,-14-27-10 16,43 26-5-16,-23-34-3 16,26 13 0-16,-19-27-2 15,15 11-7-15,-14-16-1 16,12 2 35-16,-12 8 11 15,-19-13 6-15,13 22 4 16,-27-13 3-16,5 21 4 16,0 0 6-16,-10 18 5 15,-13-4-31-15,12 13-2 0,-3 2 0 16,0 6-1-16,-1 2-1 15,6 0 1-15,-1-6-1 16,6-2 0-16,1-7 0 16,3-11-1-16,0-11 0 15,19-13-1-15,-3-9 0 16,0-9 0-16,4-9 0 15,5-9-1-15,1-1 0 16,1-1 0-16,-4 7 0 16,-4 4 0-16,5 6-1 15,-6 6-2-15,4 12-2 16,-10 0-10-16,13 23-8 15,-17-23-2-15,25 27-6 16,-18-25-2-16,22 14-10 0,-5-12 3 16</inkml:trace>
  <inkml:trace contextRef="#ctx0" brushRef="#br1" timeOffset="69928.9997">20125 2182 95 0,'-18'9'41'0,"15"18"1"16,-2-6-2-16,24 14-35 15,-5 5-1-15,9 12 0 16,-2 4 0-16,2 10 0 0,-5 5-1 15,-3 1 0-15,-10 2-1 16,-6 2 0-16,-18-3-1 16,-6 1 1-16,-16-4-2 15,-6-6 0-15,-3-8-1 16,-3-5-1-16,10-5-4 15,-6-20-9-15,27 13-9 16,-10-36-2-16,31 13-7 16,-13-30-3-16,14 14-7 15,3-37 0-15</inkml:trace>
  <inkml:trace contextRef="#ctx0" brushRef="#br1" timeOffset="79814.5652">21238 2930 74 0,'1'-22'38'0,"-11"-2"0"15,0 11 0-15,-23-2-26 16,5 13-6-16,-15 3 0 15,5 13 1-15,-11 3-1 16,3 11-2-16,0 0-1 16,7 4 0-16,8-1-1 15,13 3-1-15,12-7 0 16,18-8 0-16,16-7-1 0,14-8 0 15,12-11 1-15,5-8-1 16,5-6 0-16,-1-9 0 16,-6-1 0-16,-11-1 0 15,-10 1 0-15,-12 4 0 16,-10 6 0-16,-8 7 0 15,-6 14 0-15,-11-1 0 16,-3 15 0-16,-3 7 0 16,2 10-1-16,0 0 0 15,5 8-2-15,1 1 0 16,9-1-2-16,6-20-11 15,20 14-21-15,-4-28-2 16,17 6 2-16,-3-20-1 16</inkml:trace>
  <inkml:trace contextRef="#ctx0" brushRef="#br1" timeOffset="80133.5834">21622 2971 97 0,'0'-22'36'16,"0"22"1"-16,-6-17-2 16,6 17-29-16,-13 6-2 15,7 9 1-15,-6 6-1 16,2 5-1-16,-4 1 0 15,7 5-1-15,-1-4 0 16,3 2 0-16,4-9 0 16,8-11-1-16,9-11 0 15,11-11 0-15,3-10 0 16,8-6-1-16,4-5 1 0,2-5-1 15,-3 5 0 1,-5 4 0-16,-10 9 0 0,-8 11 0 16,-18 9-1-16,0 19 0 15,-9 4 0-15,-4 3-2 16,4 4-1-16,5-4-3 15,21 12-16-15,1-24-16 16,23 10 1-16,0-24 1 16,23 7-2-16</inkml:trace>
  <inkml:trace contextRef="#ctx0" brushRef="#br1" timeOffset="80470.6027">22450 2941 102 0,'3'-27'38'0,"-15"-3"1"15,2 17 0-15,-22-2-31 16,4 16-2-16,-7 12-2 15,1 13 1-15,1 4-2 16,5 6 0-16,6 0-2 16,15-5 1-16,13-11-1 15,17-13 0-15,14-18 2 16,16-15-3-16,10-18 0 15,6-17 0-15,8-16 0 16,-4-13 0-16,-4-5 0 16,-4 4 0-16,-11 10-2 15,-16 11 1-15,-13 19 0 16,-11 29 1-16,-14 35 0 15,-11 31 2-15,-17 27 0 16,-8 16-4-16,6 19-7 0,-8-13-15 16,21 20-10-16,-5-25-8 15,20-4 0-15,-3-18-3 16</inkml:trace>
  <inkml:trace contextRef="#ctx0" brushRef="#br1" timeOffset="81430.6576">1509 5036 77 0,'-5'-23'37'16,"-10"-7"-2"-16,3 9 3 16,-22-2-30-16,11 8 0 15,-13 1-3-15,0 12 0 16,-7 3-2-16,0 14 1 15,-4 7 0-15,3 10-2 16,4 7 1-16,5 5-2 16,4 0 1-16,13 3-1 15,10-4 1-15,12-7-1 16,10-11 0-16,14-11 0 0,10-16 1 15,9-13-1-15,8-14-1 16,2-17 0-16,4-7 0 16,-3-4 0-16,-6 2-1 15,-3 3 2-15,-13 9-2 16,-8 15 1-16,-18 18 0 15,-10 10 0-15,-6 36 1 16,-9 5-1-16,-3 11 0 16,0 0-2-16,12 6 0 15,6-6-3-15,22 2-10 16,7-29-20-16,32-2-4 15,7-22 0-15,23-1-1 16</inkml:trace>
  <inkml:trace contextRef="#ctx0" brushRef="#br1" timeOffset="81685.6722">2574 4842 91 0,'-6'-29'37'16,"-21"-2"0"-16,-2 18 1 15,-24 2-32-15,1 15-2 16,-8 10 2-16,-4 17-2 15,-8 9 1-15,11 10-1 16,0 2 0-16,13 4-1 16,14-7 0-16,18 0-2 15,21-16-2-15,19-12-1 16,27-10-2-16,13-19-8 0,29 8-26 15,-3-17-2-15,14 3 1 16,-6-9-1-16</inkml:trace>
  <inkml:trace contextRef="#ctx0" brushRef="#br1" timeOffset="81994.6899">3176 4746 83 0,'0'0'39'0,"-34"-20"-2"0,14 23 3 15,-17 3-34-15,5 12-1 16,-6 5 2-16,1 14-3 15,-6 4 2-15,8 8-2 16,-1-3 0-16,16 4-1 16,2-5 0-16,18-4-2 15,12-12-2-15,13-10-1 16,19-8-3-16,3-18-24 15,27 5-12-15,-7-15 2 16,12 1-1-16,-13-14-1 16</inkml:trace>
  <inkml:trace contextRef="#ctx0" brushRef="#br1" timeOffset="82333.7093">3444 4974 104 0,'-19'4'38'15,"11"7"0"-15,8-11 0 16,0 0-35-16,23-5-1 15,7 0-1-15,6-2-1 16,7-3 1-16,3-5-1 16,3-3 0-16,-3-1-1 15,-6-4 1-15,-8-2-1 16,-10-2 1-16,-10-4 0 15,-11 2 1-15,-12 5-1 16,-7 3 0-16,-10 11 1 16,-10 12 0-16,-4 10 0 15,-2 16 1-15,-1 12 1 0,3 9-1 16,8 7 1-16,10-2-1 15,14-3 0-15,17-9-4 16,22 2-12-16,9-31-24 16,33-1-3-16,4-20 0 15,29-4-2-15</inkml:trace>
  <inkml:trace contextRef="#ctx0" brushRef="#br1" timeOffset="84393.8271">4261 4194 69 0,'7'-32'40'16,"-8"10"-2"-16,1 22 0 15,-19 19-21-15,2 26-16 16,-1 19 0-16,-2 15-2 16,-1 14 1-16,-1 12 0 15,1-1 1-15,5-1-3 0,13 1-30 16,2-23-5-16,14-11 2 15,2-20-3-15</inkml:trace>
  <inkml:trace contextRef="#ctx0" brushRef="#br1" timeOffset="85519.8915">4352 4809 82 0,'-13'9'37'0,"0"-1"-1"16,17 10 2-16,2-6-34 15,18-2-1-15,14-11 0 16,15-7-1-16,10-9 1 0,8-10 0 16,-2-10-1-16,-3-3 0 15,-9-5-1-15,-10 0 0 16,-15 2 0-16,-17 6-1 15,-16 6 0-15,-16 11 0 16,-12 14 0-16,-6 10 0 16,-6 15 0-16,3 11 0 15,1 6 1-15,10 5 0 16,10 5 0-16,13-4 0 15,18-8 1-15,16-7-1 16,13-10 1-16,10-9-1 16,8-5 0-16,2-5-1 15,-2-3 1-15,-7-1 0 0,-8-1-1 16,-12 5 0-16,-11 3-1 15,-14 7 1-15,-4 7-1 16,-12 3 0-16,-7 7 2 16,-2 3-1-16,-4 1 1 15,4 1-2-15,0-2 2 16,4-7-1-16,4-8 1 15,8-13-1-15,14-9-1 16,5-12 1-16,0-11-1 16,8-6 1-16,-2-6-1 15,4-1 1-15,-2 4-1 16,-7 4 1-16,-1 6 0 15,0 11-1-15,-1 6 1 16,1 6 0-16,4 8 0 0,1 1 0 16,10 1 0-16,3 1 1 15,11-1-1-15,-4-2 0 16,2-3 1-16,-4 1-1 15,-5-2 0-15,-8 1 0 16,-10-1 1-16,-19 4-1 16,0 0 0-16,0 0 0 15,-30 15 1-15,0-1-1 16,-7 6 0-16,0 2 0 15,1 3 1-15,1 4 0 16,12 1-1-16,6-3 0 16,17-4 1-16,10-2 0 15,17-12-1-15,6-3 1 16,11-13 0-16,4-9-1 0,-1-7 1 15,1-8 0-15,-2-6-1 16,-11-2 1-16,-7-3 0 16,-3 4-1-16,-13 5 1 15,-2 7-1-15,-8 14 0 16,-2 12 0-16,-16 12 0 15,6 14 0-15,1 6 0 16,-1 7-1-16,10 4 1 16,5-3-1-16,11-7 0 15,8-16-1-15,14-15-1 16,8-17-1-16,12-15 0 15,5-19-1-15,5-15 0 16,-7-19 0-16,-2-7 1 16,-8-8 1-16,-7 4 1 15,-12 8 2-15,-17 16 1 0,-10 20 3 16,-13 24-2-16,-6 29 2 15,-10 30-1-15,-2 29 1 16,-9 19-1-16,8 14 0 16,-3 13-2-16,8 1 0 15,5-3 0-15,10-7-2 16,7-9 0-16,3-19-4 15,15-8-9-15,-15-35-13 16,18-4-10-16,-21-24-1 16,23-18-2-16,-23-22 4 15</inkml:trace>
  <inkml:trace contextRef="#ctx0" brushRef="#br1" timeOffset="85695.9016">6059 4546 101 0,'0'0'38'0,"0"0"3"15,17 10-2-15,11-6-34 16,18-2-1-16,10-7-2 15,10-3-2-15,9 5-4 16,-7-15-24-16,12 16-11 16,-20-9 1-16,0 12-3 15,-19-7 1-15</inkml:trace>
  <inkml:trace contextRef="#ctx0" brushRef="#br1" timeOffset="86008.9195">6542 4726 73 0,'-23'20'41'0,"19"5"-1"16,4-25 0-16,18 10-11 15,13-17-25-15,12-5-1 16,9-8-1-16,10-4 0 16,0-6 0-16,-1-4-1 15,-12-3 0-15,-8 0-1 16,-17-1 0-16,-15 1 0 15,-11 5 0-15,-19 10 0 16,-10 11-1-16,-10 9 1 16,-5 17-1-16,-2 11 1 15,-3 16-1-15,10 13 1 16,6 5-1-16,13 1 1 15,18-5 0-15,19-7-2 16,17-11-1-16,20-23-7 0,35 0-17 16,-7-30-13-16,25-4 2 15,-10-25-2-15,10 3 1 16</inkml:trace>
  <inkml:trace contextRef="#ctx0" brushRef="#br1" timeOffset="86255.9336">7453 4475 110 0,'-21'14'39'0,"-18"-6"1"16,19 16 0-16,1-2-37 15,11 4 1-15,11-4-3 16,7 3 1-16,7-4-1 16,9 1 0-16,11-5 0 15,-8 4 0-15,0 1-1 16,-6 8 1-16,-14 1-1 15,-16 7 0-15,-12 7 1 0,-13 3-2 16,-6 1 2-16,-5-5-4 16,7-1-2-16,-6-20-15 15,30 4-19-15,-4-26-2 16,16-1-1-16,10-31 0 15</inkml:trace>
  <inkml:trace contextRef="#ctx0" brushRef="#br1" timeOffset="86879.9693">9244 4590 73 0,'-22'-18'36'0,"-15"-3"0"0,2 15 0 16,-10-3-30-16,2 16 0 15,-5 6 1-15,6 15 0 16,-5 6 0-16,9 8-1 15,6 3-2-15,10-1 0 16,11-3-1-16,12-9 0 16,17-8-1-16,9-14 0 15,15-16-1-15,16-12-1 16,2-15 1-16,4-8 0 15,-1-10 0-15,-3-4-2 16,-8-3 2-16,-9 4-1 16,-8 9 0-16,-11 7 0 15,-11 16 0-15,-13 22 0 16,0 0 0-16,-2 32 0 15,-7 12 0-15,1 9-1 0,7 3 1 16,1 1-2-16,20-3-1 16,7-14-2-16,29-7-13 15,-5-35-13-15,25-6-9 16,-1-29 0-16,15-7-1 15</inkml:trace>
  <inkml:trace contextRef="#ctx0" brushRef="#br1" timeOffset="87059.9796">10126 3945 106 0,'-32'23'38'16,"3"36"1"-16,-15 10-1 0,-2 20-35 16,11 10-1-16,9 1-1 15,7 2-3-15,5-9-2 16,19 2-15-16,-9-28-18 15,23-9-1-15,-12-29 1 16,9-11-2-16</inkml:trace>
  <inkml:trace contextRef="#ctx0" brushRef="#br1" timeOffset="87203.9878">9794 4373 110 0,'-7'-24'41'16,"1"-4"0"-16,21 23-1 15,13-2-38-15,14-2-3 16,25 11-31-16,-3-12-6 15,18 10-2-15,-6-8-2 0</inkml:trace>
  <inkml:trace contextRef="#ctx0" brushRef="#br1" timeOffset="87634.0124">11442 4013 97 0,'6'-25'38'0,"5"17"2"15,-11 8-1-15,0 0-34 16,-11 36-1-16,-3 13-2 16,-10 12-1-16,-3 15 0 15,0 11-1-15,-1 5-1 16,6 2 0-16,11-8-1 15,14-9-2-15,13-19-5 16,24-4-28-16,0-24-1 0,20-9 0 16,-8-24-1-16</inkml:trace>
  <inkml:trace contextRef="#ctx0" brushRef="#br1" timeOffset="88172.0432">11912 4387 91 0,'-5'-19'37'16,"5"19"0"-16,-13-3 2 15,3 15-35-15,-8 4-1 16,6 10 1-16,-10 2-2 16,3 7 1-16,-1 0 0 15,3-2-1-15,2-4 0 0,9-5 0 16,5-10-1-16,1-14 0 15,21-1 0-15,1-14 0 16,3-8 0-16,3-6-1 16,3-7 0-16,-3 0 0 15,-3-3 1-15,-6 4-1 16,-4 7 0-16,-5 5-1 15,-3 5 2-15,-5 4-1 16,-2 14 0-16,0 0 0 16,0 0 0-16,11 23 0 15,-2-7 1-15,3 4-1 16,6-2 1-16,6-2-1 15,4-4 1-15,5-8 0 16,7-5 0-16,1-6 1 0,2-9-1 16,-1-6 0-16,0-4-1 15,-6-6 1-15,-9 4 0 16,-5 1 0-16,-5 3 0 15,-6 9 0-15,-11 15-1 16,0 0 0-16,-7 14 0 16,-2 15-1-16,-3 13 0 15,0 4-1-15,2 6 0 16,6 1-1-16,8-3-2 15,6-18-7-15,24 4-11 16,-2-36-11-16,27-5-6 16,-4-27 1-16,24-8-1 15</inkml:trace>
  <inkml:trace contextRef="#ctx0" brushRef="#br1" timeOffset="88345.0531">13187 3763 106 0,'-10'8'39'15,"-29"22"1"-15,-2 34-1 16,-23 17-30-16,5 11-7 15,0 9 0-15,5 2-2 16,15 5-3-16,7-15-7 16,27 3-27-16,0-24-3 15,24-1 1-15,4-26-2 16</inkml:trace>
  <inkml:trace contextRef="#ctx0" brushRef="#br1" timeOffset="88667.0715">13431 4180 102 0,'-45'8'40'16,"7"18"0"-16,-11-1-2 15,13 10-34-15,6-2 1 16,12 6-1-16,9-6-2 15,18-5 0-15,10-6-1 16,14-4 0-16,6-6 0 16,2-1-1-16,-2-3 1 15,-4-1-1-15,-12 4 1 16,-15 8-1-16,-16 7 0 15,-12 4 0-15,-9 7-1 16,-10-2 0-16,0 4-1 0,2-6-2 16,18 4-13-16,-8-25-22 15,33 0-1-15,2-23-1 16,25 0 0-16</inkml:trace>
  <inkml:trace contextRef="#ctx0" brushRef="#br1" timeOffset="89080.0951">13860 3805 110 0,'-19'-1'41'15,"19"1"0"-15,21-18-1 16,1 4-37-16,18-1-1 15,6-2 1-15,4 2-1 16,2 4-1-16,-1 6 0 16,-8 6 0-16,-12 13-1 15,-22 13 1-15,-20 11-1 16,-23 11 1-16,-14 7 0 15,-14 6 0-15,-7 1-1 16,5-3 0-16,8-6 1 0,18-10-1 16,21-13-1-1,25-12-1-15,20-5-3 0,10-23-14 16,28 8-21-16,-11-18-1 15,13 7 0-15,-7-14-1 16</inkml:trace>
  <inkml:trace contextRef="#ctx0" brushRef="#br1" timeOffset="90261.1627">15528 3886 76 0,'0'-32'37'0,"-5"-14"-1"15,1 0 2-15,-8-14-29 16,5 8-1-16,-11-6-2 16,2 14 0-16,-11 7-1 15,-7 19-1-15,-7 17-1 16,-9 26 1-16,-7 24-2 15,-2 25 0-15,-5 21 0 16,1 17 0-16,3 9-2 16,8 5 0-16,13 3-2 15,7-6 0-15,16-9-2 16,7-20-3-16,23-3-20 15,-7-33-12-15,21-3 1 0,-11-30-1 16,16-5 1-16</inkml:trace>
  <inkml:trace contextRef="#ctx0" brushRef="#br1" timeOffset="90943.2017">14787 4347 101 0,'-7'-25'38'15,"4"-3"2"-15,20 16-3 16,9-8-32-16,21 6 0 15,11-3-1-15,9 4-1 16,6 2-1-16,1 1 0 16,-1 4 0-16,-5 3-1 15,-9 1 0-15,-8 3-1 0,-11 0 0 16,-13 2 0-16,-8 1 1 15,-19-4-1-15,5 23 0 16,-16-3 0-16,-10 9 0 16,-8 10 0-16,-5 6 0 15,-5 4 0-15,3 7 0 16,8-2 0-16,8-3 0 15,12-7 1-15,17-14 0 16,18-13-1-16,15-16 0 16,12-15 1-16,5-10-1 15,2-11 0-15,-1-7 0 16,-3-4-1-16,-13-4 1 15,-11 3 0-15,-15 3 0 16,-10 7 0-16,-12 5 0 16,-7 9 0-16,-3 3 0 0,-3 10 0 15,5 3-1-15,12 7 1 16,0 0 0-16,9 11 0 15,11 2 0-15,14 0 0 16,1 6 0-16,6 5 1 16,-3 4-1-16,-5 7 1 15,-10 5-1-15,-9 7 0 16,-14 2 0-16,-9 0 0 15,-7-3-1-15,-6-5 1 16,2-7 0-16,1-14 0 16,7-14 1-16,11-18-1 15,14-13 1-15,12-14 0 16,11-11 1-16,4-6-1 15,7-4 1-15,1 1-1 0,-1 2 1 16,-7 11-2-16,-3 7 0 16,-4 4-4-16,5 18-11 15,-13-9-10-15,22 21-12 16,-3-9-5-16,29 15 1 15,8-11-3-15</inkml:trace>
  <inkml:trace contextRef="#ctx0" brushRef="#br1" timeOffset="91642.2417">17496 3867 102 0,'0'0'39'0,"1"-20"1"15,31 11-2-15,13-10-36 16,14 4 0-16,6 0 0 16,7 7 0-16,-4 4-1 15,-8 7 0-15,-7 6-1 16,-14 11 0-16,-16 9 0 15,-16 6 1-15,-18 8-1 16,-12 6 0-16,-9-2 0 16,-6 5 0-16,-2-4 0 15,2-8 0-15,7-3 0 0,14-10-1 16,14-10 2-16,18-5-1 15,21-11 0-15,14-3 1 16,12-5-1-16,2 3 1 16,1 4 0-16,-8 8 0 15,-16 11 0-15,-16 6-1 16,-30 15 1-16,-20 7-1 15,-26 11 0-15,-8 4 1 16,-10-1-1-16,2-4-1 16,8-7-1-16,11-13-4 15,33-1-20-15,15-36-14 16,25 5 0-16,13-34-2 15,34 4 1-15</inkml:trace>
  <inkml:trace contextRef="#ctx0" brushRef="#br1" timeOffset="91811.2513">18656 4330 110 0,'-16'7'40'0,"-10"-13"2"15,13 6-5-15,-5 1-52 16,13-17-22-16,19 8-4 15,0-10 1-15,17 6-2 16</inkml:trace>
  <inkml:trace contextRef="#ctx0" brushRef="#br1" timeOffset="92040.2644">19162 3854 102 0,'5'-13'39'16,"-15"7"1"-16,3 25-3 15,-16 10-32-15,-3 17-2 16,-9 15 0-16,-6 13-2 16,-3 9 0-16,4 0-1 15,11 4-3-15,9-20-13 16,25 8-22-16,4-25-2 15,32-8 1-15,4-23-2 16</inkml:trace>
  <inkml:trace contextRef="#ctx0" brushRef="#br1" timeOffset="92364.283">19616 3974 102 0,'-22'-23'40'15,"4"24"1"-15,-15 1-1 16,13 18-35-16,-3 4-2 15,9 5 1-15,10 3-1 16,13 3 0-16,13-4-1 16,10 1-1-16,11-3 0 15,7-4-1-15,5 0 0 16,-4-1-1-16,-6 0 1 15,-7 2 0-15,-14 4 0 0,-11 2-1 16,-15 2 1-16,-10 0-1 16,-8 0-1-16,-6-4 0 15,-2 0-2-15,-1-10-1 16,10 5-11-16,-13-27-16 15,32 2-9-15,-12-19 2 16,23 0-2-16</inkml:trace>
  <inkml:trace contextRef="#ctx0" brushRef="#br1" timeOffset="92537.2929">19806 3966 117 0,'-1'-22'40'0,"15"19"4"15,-5-9-3-15,21 3-38 0,5 0-2 16,9 0-2-16,9 7-5 15,-9-15-19-15,17 19-15 16,-14-8-2-16,12 12 0 16,-17-11-1-16</inkml:trace>
  <inkml:trace contextRef="#ctx0" brushRef="#br1" timeOffset="93568.3518">20916 3736 94 0,'-2'-26'39'0,"8"12"0"16,-9 0 0-16,3 14-35 16,13 22-1-16,-12 14 0 15,-2 16-1-15,-4 18 0 16,-4 12-1-16,-4 13 0 15,-3 8-2-15,-1-1 0 16,3-4-1-16,1-15-5 16,21-4-29-16,-2-26-5 15,17-5 2-15,2-31-1 0</inkml:trace>
  <inkml:trace contextRef="#ctx0" brushRef="#br1" timeOffset="93850.368">21327 3954 96 0,'-17'-16'39'16,"1"23"1"-16,-19 4-2 16,5 21-31-16,-13 4-4 15,2 9-1-15,0 2 1 16,6 0-2-16,6-3 1 15,9-3-2-15,12-4 1 16,13-3 0-16,13-6-1 16,11-7 0-16,16-5-1 0,9-4-1 15,10-5-1-15,4-10-3 16,14 11-20-16,-14-18-13 15,12 8 1-15,-21-11 0 16,-2 10-1-16</inkml:trace>
  <inkml:trace contextRef="#ctx0" brushRef="#br1" timeOffset="94387.3987">21787 4148 95 0,'0'0'39'16,"0"0"0"-16,0 16 0 0,-21-7-29 15,5 18-6-15,-8 0 0 16,-2 9-1-16,-5 2-1 16,1 1 0-16,4-4-1 15,3-3 0-15,8-9 0 16,9-4 0-16,6-19-1 15,21 1 1-15,3-17-1 16,10-6 0-16,2-8 1 16,3-3-1-16,-1-4 1 15,-3 1 0-15,-7 4-1 16,-5 4 1-16,-9 8-1 15,-5 6 1-15,-9 14-1 16,0 0 0-16,0 0 0 16,0 0 0-16,17 19 1 0,-7-5-1 15,7-2 0-15,5 3 1 16,10-6 0-16,2-3-1 15,7-7 2-15,4-7-1 16,-1-2 1-16,0-5-2 16,-4 0 0-16,-3-1 0 15,-10 2 0-15,-2-1 0 16,-9 10 0-16,-16 5 0 15,8 12 0-15,-14 9 0 16,-3 4 0-16,-3 7 0 16,1 6 0-16,-3 1 0 15,9 4-6-15,-4-9-10 16,23 13-8-16,-9-23-18 15,24 8 1-15,-2-14-2 0,15 4 2 16</inkml:trace>
  <inkml:trace contextRef="#ctx0" brushRef="#br1" timeOffset="100048.7225">1094 5879 89 0,'0'0'36'0,"15"-3"-1"16,-15 3-3-16,-3 44-26 0,-9 1-1 15,4 16 1-15,-3 11-2 16,3 11 2-16,2 2-3 16,5 3 1-16,-3-4-1 15,8-8 0-15,-1-9-2 16,3-9 1-16,-1-13-1 15,0-11 0-15,0-11-1 16,0-8 0-16,-5-15 1 16,13-7-1-16,-2-13 0 15,2-10 0-15,1-11 0 16,5-5 1-16,4-9-1 15,2-1 0-15,7 3 0 16,2 6-1-16,-2 9 2 16,2 12-2-16,4 9 1 15,-6 13 0-15,-1 10 0 0,-4 10-1 16,-7 8 1-16,-11 6 2 15,-9 7-2-15,-15 5 1 16,-14 2 0-16,-10 2 0 16,-13-1-1-16,-4-3 0 15,-4-3-4-15,1-16-6 16,17 1-27-16,5-17-3 15,27-2 0-15,7-19-1 16</inkml:trace>
  <inkml:trace contextRef="#ctx0" brushRef="#br1" timeOffset="100433.7445">1787 6443 106 0,'-13'16'38'0,"13"-16"0"16,-8 18 0-16,22-13-34 15,4-2 0-15,7-5-1 16,10-3 0-16,3-6 0 16,7-3-1-16,-2-6 0 15,0-4-1-15,-10-2 1 16,-5-2-2-16,-8-3 2 15,-10 1-3-15,-10 3 2 16,-10 0 0-16,-9 2 0 16,-11 8 0-16,-4 6-1 15,-9 9 0-15,-7 13 1 16,-1 8-1-16,2 13 0 0,4 10 1 15,10 6-1-15,16 2 1 16,17 1-2-16,19-4 1 16,23-2-5-16,16-14-1 15,25 1-9-15,8-29-23 16,27-1-2-16,-5-20 0 15,12-5 0-15</inkml:trace>
  <inkml:trace contextRef="#ctx0" brushRef="#br1" timeOffset="100637.7562">3014 5649 88 0,'-28'-77'36'0,"-3"27"1"0,-17 18 0 16,-2 33-31-16,-13 25 3 15,1 32-2-15,-5 23-1 16,7 17-2-16,1 11 0 15,11 6-2-15,12-1 0 16,13-7-1-16,16-4-7 16,5-23-28-16,27-3-4 15,-2-26 1-15,12-10-1 16</inkml:trace>
  <inkml:trace contextRef="#ctx0" brushRef="#br1" timeOffset="101329.7958">2504 6269 114 0,'-14'-15'39'0,"14"15"1"16,20-13-1-16,11 6-37 16,13-7 1-16,15 0-3 15,7 4 2-15,5 1-1 16,-1 3-1-16,-3 4 0 15,-8 2 0-15,-9 3 0 16,-12 6 0-16,-10 0 0 16,-13 2 0-16,-12 2 1 15,-9 3-1-15,-12 2 0 16,-7 4 0-16,-3 6-1 15,-8 10 2-15,3 0 0 16,5 3 0-16,10 1 0 16,5-4 0-16,18-7 0 15,10-8 0-15,14-15 1 0,14-11-3 16,6-12 1-16,4-12-1 15,-5-6 0-15,-3-6 0 16,-6-6-1-16,-14-5 2 16,-8 2-2-16,-11 4 2 15,-8 2-1-15,-6 8 1 16,-6 7 0-16,2 5 0 15,2 10 0-15,10 12 1 16,-10-2-1-16,10 2 1 16,11 18 0-16,3-4 0 15,2 0 0-15,9 3 0 16,1 2 0-16,0 1 0 15,0 4 0-15,-5 3 0 16,1 4-1-16,-11 4 1 0,-2 5 0 16,-9 3 0-16,-5 2 1 15,-4-2-2-15,-1-4 0 16,-3-6 0-16,2-10 0 15,11-23 0-15,0 0 0 16,0-27 0-16,15-11 0 16,7-9 0-16,6-7 0 15,-3-3 0-15,1 6 0 16,-1 4 0-16,-2 11 0 15,-5 17-5-15,-7-1-7 16,13 24-18-16,-11-12-10 16,17 8-1-16,-3-7 0 15,17 2-3-15</inkml:trace>
  <inkml:trace contextRef="#ctx0" brushRef="#br1" timeOffset="101809.8232">3995 6330 88 0,'16'5'37'16,"6"-15"-1"-16,12-2 1 16,4-6-34-16,3-3 0 15,4-5 0-15,-1-3 0 16,-6 0 0-16,-6 5-1 15,-12 2 0-15,-9 6 0 16,-13 5 0-16,-11 11 0 16,-19 9 0-16,-7 8 1 15,-14 10 0-15,-2 9 0 16,0 5 0-16,5 7 1 15,7 2-1-15,14 0 2 0,16-4-3 16,20-5 0-16,23-5-8 16,8-26-30-16,33 4-3 15,2-25-4-15,16 3 0 16</inkml:trace>
  <inkml:trace contextRef="#ctx0" brushRef="#br1" timeOffset="102187.8448">5216 5545 83 0,'15'-27'37'0,"-6"27"0"15,-14 17 3-15,-1 23-33 16,-13 11 0-16,-1 23-1 16,-6 14-2-16,3 13 0 15,-2 4 0-15,4 7-2 16,3-11 0-16,10-5 0 15,7-9-5-15,4-21-2 16,19-7-31-16,-8-26-1 0,16-12-1 16,-8-22 1-16</inkml:trace>
  <inkml:trace contextRef="#ctx0" brushRef="#br1" timeOffset="102373.8555">4968 6096 111 0,'-23'-20'40'16,"23"20"2"-16,-1-9-2 15,27-4-36-15,6-1-1 16,14-3-1-16,14 1-2 16,9 0-1-16,11 4-4 15,-1-3-7-15,8 20-26 16,-13-5-3-16,3 19 2 15,-16-1-2-15</inkml:trace>
  <inkml:trace contextRef="#ctx0" brushRef="#br1" timeOffset="102749.877">5765 6127 90 0,'-18'-12'35'15,"-11"-4"1"-15,4 11 1 16,-8-5-30-16,-3 11 0 16,-13 5-1-16,2 16 1 15,-8 6 0-15,3 14-1 16,2-1-2-16,6 5 0 15,9-1-1-15,13-5 0 16,15-7 0-16,17-8-3 16,16-15 0-16,18-11 0 15,12-9 0-15,7-15 0 0,3-7 0 16,1-5 0-16,-6-6 0 15,-5 0-2-15,-11 2 2 16,-11 2 0-16,-15 11 0 16,-7 8 0-16,-12 20 0 15,0 0 0-15,-14 12-1 16,-1 16 0-16,0 11 0 15,3 6 0-15,5 2-2 16,6-4 0-16,14-1-5 16,1-26-10-16,23-4-20 15,-1-23-3-15,20-9 2 16,-6-26-2-16</inkml:trace>
  <inkml:trace contextRef="#ctx0" brushRef="#br1" timeOffset="102956.8888">6265 5599 102 0,'-23'-30'37'0,"7"30"2"15,-13 12-1-15,3 30-34 16,-2 18 2-16,5 19-2 16,-1 14-1-16,7 9 0 15,4 3-1-15,12-7 1 16,10-3-7-16,3-22-6 15,24-6-28-15,-3-31-1 16,15-12 0-16,-4-31-1 16</inkml:trace>
  <inkml:trace contextRef="#ctx0" brushRef="#br1" timeOffset="103190.9022">6406 5896 108 0,'-30'-3'39'0,"-12"7"2"15,8 27-2-15,-3 0-33 16,4 11-1-16,6-3-2 15,12 3 0-15,10-8 0 16,15-4-1-16,13-9 0 16,6-9-1-16,11-7-1 15,3-6-1-15,5-1 0 16,0-10 0-16,3-1-3 15,-9-11-4-15,9 9-8 16,-19-15-23-16,16 6-1 0,-13-14 1 16,6 11 0-16</inkml:trace>
  <inkml:trace contextRef="#ctx0" brushRef="#br1" timeOffset="103356.9117">6832 5906 112 0,'-8'29'37'16,"-10"-7"2"-16,12 16 0 16,-19 3-33-16,14-1-2 15,2 3-1-15,1-6-2 16,6-2 0-16,3-5-1 15,8-2-6-15,-9-28-16 16,24 13-16-16,-9-23-3 16,8-1 1-16,-6-20-2 15</inkml:trace>
  <inkml:trace contextRef="#ctx0" brushRef="#br1" timeOffset="103740.9337">6890 5721 88 0,'-6'-14'36'15,"6"14"1"-15,-3 13 4 16,12 0-30-16,2 4-4 15,7 5-3-15,0-1 3 16,1 13-3-16,-8-1 3 16,1 9-3-16,-5 0 0 15,-9 7-2-15,-6-2 1 16,-5-1-3-16,0-3 0 15,3-8 0-15,0-5 0 16,9-15 0-16,1-15 0 0,25-7 0 16,1-19 0-16,9-9 0 15,1-8 0-15,1-2 0 16,-1-4 0-16,-1 6 0 15,-9 7 0-15,-3 12 0 16,-9 12 0-16,-14 12 0 16,10 21 0-16,-9 3 0 15,2 10-2-15,2 1 0 16,8 4-3-16,3-4-1 15,12 4-4-15,-1-20-7 16,28 3-22-16,-10-20 0 16,16 1 0-16,-8-22 1 15</inkml:trace>
  <inkml:trace contextRef="#ctx0" brushRef="#br1" timeOffset="104146.9569">7766 5866 127 0,'-29'-24'41'16,"4"19"0"-16,-16-2-8 15,-2 28-28-15,0 10-1 16,4 11-2-16,3 6 0 15,8 5-2-15,10-1 0 16,15-5 0-16,10-10 0 16,10-9 0-16,15-20 0 15,10-13 0-15,6-18 0 16,3-10 0-16,0-12 0 15,-4-1 0-15,-4-3 0 16,-6 6 0-16,-7 8 0 16,-10 12 0-16,-11 22 0 15,-6 20 0-15,-16 23 0 0,-10 18-3 16,-7 24 2-16,-13 16 1 15,-2 14-1-15,-4 2 1 16,-3-1-1-16,4-10 3 16,5-12-2-16,6-14 1 15,8-26-1-15,11-23 0 16,7-27 0-16,8-14 0 15,6-26-1-15,3-18-5 16,13-11-7-16,-9-30-7 16,18 6-19-16,-7-12-3 15,7 15 2-15,-6-2-3 16</inkml:trace>
  <inkml:trace contextRef="#ctx0" brushRef="#br1" timeOffset="104754.9917">8951 5796 82 0,'-19'-12'39'0,"-4"17"-1"15,-16 3 2-15,0 23-18 16,-12 2-16-16,6 17 1 15,0 2-3-15,9 7-1 16,11-5 0-16,18-1 0 16,15-10-1-16,20-12 0 15,16-16-1-15,16-13 2 0,6-12-3 16,2-10 0-16,-4-10 0 15,-7-3 0-15,-16-7 0 16,-12-1 0-16,-19 1 0 16,-16 3 0-16,-13 7 0 15,-6 8-2-15,-4 8 1 16,-4 6-2-16,10 10-2 15,7-5-5-15,23 17-11 16,6-17-18-16,30 7-1 16,8-15 0-16,24 0-2 15</inkml:trace>
  <inkml:trace contextRef="#ctx0" brushRef="#br1" timeOffset="105028.0073">10011 5444 92 0,'-24'-71'37'0,"-1"7"-2"15,-14-3 4-15,2 19-35 16,-11 9 0-16,2 25 0 16,-10 25 0-16,3 30 0 15,-4 31 0-15,6 22 0 16,7 12 0-16,8 9-1 15,11 2-1-15,10-9 0 16,10-8-2-16,7-16-2 16,16-13-5-16,-8-27-15 15,18-5-16-15,-14-28-3 0,7-5 2 16,-10-23-2-16</inkml:trace>
  <inkml:trace contextRef="#ctx0" brushRef="#br1" timeOffset="105154.0145">9511 5803 110 0,'-19'-33'37'16,"19"16"3"-16,2-3-4 15,22 11-31-15,18 2-3 16,15-5-11-16,23 7-26 16,2-7-4-16,16 10 1 15,-3-8-3-15</inkml:trace>
  <inkml:trace contextRef="#ctx0" brushRef="#br1" timeOffset="105396.0283">10629 5136 88 0,'-25'-48'38'15,"-18"6"1"-15,0 27 1 16,-20 17-34-16,1 30-1 16,-9 22 0-16,2 18 0 15,2 16-2-15,7 9 2 16,15 7-1-16,12-3 0 15,16-2-2-15,16-7-1 16,15-6-4-16,6-24-12 16,15 2-22-16,-10-22-3 15,6-1-1-15,-12-22-1 16</inkml:trace>
  <inkml:trace contextRef="#ctx0" brushRef="#br1" timeOffset="105566.0381">9961 5799 87 0,'-4'-21'42'0,"11"-3"-3"15,25 16 4-15,3-5-12 16,23 11-27-16,8 0-3 16,11-2-4-16,17 15-15 15,-14-8-21-15,1 15-2 16,-20 0-2-16,1 14 2 15</inkml:trace>
  <inkml:trace contextRef="#ctx0" brushRef="#br1" timeOffset="105680.0446">10740 6066 124 0,'-10'-11'40'0,"1"-10"-10"15,-2-4-28-15,-6-13-40 16,1 7-3-16,-5-7-3 16</inkml:trace>
  <inkml:trace contextRef="#ctx0" brushRef="#br2" timeOffset="121118.9276">11432 5325 80 0,'6'-24'38'16,"-6"-6"-2"-16,6 14 1 15,-11 3-33-15,5 13-1 16,-5 22-1-16,-4 15 1 0,-11 18-2 16,-6 16 3-16,-8 9-1 15,-3 8 0-15,3 0 0 16,3-5-1-16,7-15 1 15,13-14 0-15,16-25 0 16,21-19-1-16,14-20-4 16,13-14 4-16,9-10-3 15,7-12 3-15,1-7-4 16,-2-4 2-16,-6 6-2 15,-13 4 1-15,-10 11 2 16,-10 7-3-16,-11 11 2 16,-18 18-2-16,8 14 1 15,-16 15 3-15,-5 11 0 16,1 9-1-16,-5 7 1 0,8 6-1 15,4-6 1-15,9-6 0 16,11-10 0-16,8-12-2 16,12-13 1-16,10-17 0 15,3-13 0-15,4-11 0 16,-5-9-1-16,-5-4 1 15,-9-5-2-15,-9-8 3 16,-15 3-4-16,-9 0-1 16,-5 1 0-16,-9 1-1 15,5 9 0-15,0-3-4 16,15 18-4-16,-8-3-27 15,26 15 2-15,-5-4-1 16,17 13 0-16</inkml:trace>
  <inkml:trace contextRef="#ctx0" brushRef="#br2" timeOffset="121884.9715">12487 5273 80 0,'10'-13'38'0,"-10"-8"-2"16,0 21 2-16,-13-11-30 15,13 11-2-15,-20 22-2 16,9 7 0-16,-7 9-1 15,0 16 0-15,-2 9-1 16,-3 9 2-16,-3 6 0 16,0 2 0-16,-4-1 0 15,2-4-1-15,5-11 1 16,4-7-2-16,9-13 1 0,5-14-2 15,11-14-1-15,8-15 1 16,9-13-1-16,6-8 0 16,8-13 1-16,-2-1-1 15,-1-3-2-15,3 0 3 16,-4 6-3-16,-8 5 3 15,-6 14-1-15,-3 9 0 16,-10 14-1-16,-1 7 0 16,-1 11 2-16,-2 3-5 15,8 5 3-15,-1-3-4 16,14 3-1-16,0-16-1 15,24 3-3-15,-10-23-9 16,26 4-9-16,-13-16-8 16,12-2-1-16,-10-14 1 15,0 6 10-15,-10-9 22 0,-15-5 6 16,-2 12 11-16,-26-10 9 15,-1 13 12-15,-18-2-1 16,-2 14 4-16,-18-6-8 16,8 19-20-16,-12 3-2 15,3 12-2-15,-2 5 1 16,6 10-2-16,7 1 1 15,3 7-2-15,12-1-1 16,10-3 0-16,9-8-1 16,11-6 1-16,9-13-1 15,9-8 0-15,10-13 0 16,2-10-1-16,4-14 0 15,-2-2 1-15,0-6-1 16,-7 0 0-16,-4 3 0 0,-9 5 0 16,-11 14 0-16,-16 19 0 15,0 0 0-15,1 25 0 16,-12 7-1-16,-2 8 2 15,4 2-2-15,3 0 0 16,10-5-1-16,8-17 0 16,18-8-5-16,4-30-8 15,26-1-5-15,-8-29-4 16,28 2-11-16,-16-26-1 15,11 2-4-15,-16-16 2 16</inkml:trace>
  <inkml:trace contextRef="#ctx0" brushRef="#br2" timeOffset="122034.98">13704 5315 100 0,'-10'13'37'15,"-12"17"1"-15,6 28-2 0,-8 7-31 16,9 9-1-16,-3 4 0 16,7-1-2-16,6 2-4 15,-3-17-10-15,16 7-17 16,-11-21-7-16,6-3-3 15,-11-18 0-15</inkml:trace>
  <inkml:trace contextRef="#ctx0" brushRef="#br2" timeOffset="122184.9886">13484 5825 109 0,'3'-44'37'16,"17"8"2"-16,1-6-3 16,13 9-36-16,13 18-16 15,-9-14-10-15,14 21-10 0,-10 0-3 16,8 14 0-16,-10 1-1 15</inkml:trace>
  <inkml:trace contextRef="#ctx0" brushRef="#br2" timeOffset="122573.0108">14657 5821 93 0,'7'-35'36'16,"5"11"2"-16,-11-2 0 16,8 12-33-16,-9 14-3 15,0 0 1-15,-14 17 2 16,1 13-4-16,-6 7 3 15,0 5-4-15,1 3 2 16,4-3-5-16,9 6-8 16,-4-24-15-16,20 3-11 15,1-21-1-15,12-4-1 0,1-15 0 16</inkml:trace>
  <inkml:trace contextRef="#ctx0" brushRef="#br2" timeOffset="122681.017">14751 5481 87 0,'-14'-28'31'15,"9"13"-25"-15,5 15-5 16,-3-9-33-16,13 8-4 16</inkml:trace>
  <inkml:trace contextRef="#ctx0" brushRef="#br2" timeOffset="123025.0367">15278 5600 74 0,'-16'17'38'0,"-14"-2"-4"15,3 5 5-15,-12-8-30 16,14 12-2-16,-4-9-1 16,11 5-2-16,12-6-1 15,12-3-1-15,16-2 0 16,12-6-2-16,7-2 1 15,4-1-2-15,3 0 2 16,-5 1 0-16,-6 4 1 16,-12 9-2-16,-13 3 2 15,-15 10-1-15,-15 6 1 16,-13 5-1-16,-11 5 1 15,-7 1-1-15,1-4-1 0,1-4 0 16,11-2-11-16,-2-21-9 16,33 2-13-16,5-15-4 15,16-21-3-15,7-7-1 16</inkml:trace>
  <inkml:trace contextRef="#ctx0" brushRef="#br2" timeOffset="123826.0825">16166 5512 66 0,'12'-14'33'0,"-7"-1"2"15,-5 15 2-15,7-18-29 16,-7 18-1-16,0 0 0 0,-12 12 0 16,-4 6-2-16,0 15 0 15,-8 8-1-15,-1 8-1 16,-5 5 0-16,2 7-1 15,-2-1 0-15,4-1 0 16,7-13-1-16,4-6 1 16,7-16-2-16,8-12 0 15,0-12 1-15,27-21-1 16,-5-9-1-16,4-12 3 15,2-13-2-15,-1-10 0 16,-1-6 0-16,2-5 0 16,-5 1-1-16,0 5 1 15,-7 10 1-15,-2 12-3 0,-2 16 3 16,-4 19 0-16,-8 13-1 15,13 29 1-15,-10 9-1 16,5 14 0-16,3 7 0 16,2 1 2-16,10 4-1 15,2-7 0-15,4-4 1 16,6-7 0-16,-2-14 0 15,1-11 0-15,-4-10 1 16,0-11-2-16,-4-13-1 16,-4-14 3-16,-5-14-3 15,-3-11 0-15,-3-7 0 16,1-8-1-16,-7 2-1 15,4 2-1-15,-4 10-1 16,-5 6-6-16,13 28-6 0,-18-4-5 16,21 33-9-16,-16-10-8 15,23 35-1-15,-14-13-1 16,18 9 3-16</inkml:trace>
  <inkml:trace contextRef="#ctx0" brushRef="#br2" timeOffset="124011.0931">16888 5567 94 0,'11'8'38'0,"5"14"1"16,-14-7-2-16,5 11-29 15,-9-1-1-15,2 6-1 16,-7 4-2-16,0-2-1 16,-1 5 0-16,0-4-2 15,2-2 0-15,1-8-2 16,12 0-8-16,-7-24-8 15,27 5-6-15,-11-27-13 0,16 3-3 16,-3-23 0-16,5-2-1 16</inkml:trace>
  <inkml:trace contextRef="#ctx0" brushRef="#br2" timeOffset="124146.1008">17034 5260 101 0,'-24'-26'37'16,"7"17"0"-16,0-5-1 15,15 1-38-15,11 8-6 16,0-15-26-16,21 4-3 15,-4-12 1-15,12 9-2 16</inkml:trace>
  <inkml:trace contextRef="#ctx0" brushRef="#br2" timeOffset="124341.1119">17262 5098 95 0,'-15'44'38'0,"9"12"0"16,-9 0-1-16,13 11-33 15,0 5-1-15,5 4 1 16,1 2-1-16,5-1-1 15,1-3-1-15,3-10-6 16,15 9-16-16,-13-20-16 16,14-7 0-16,-11-19-1 15,15-5-3-15</inkml:trace>
  <inkml:trace contextRef="#ctx0" brushRef="#br2" timeOffset="124618.1278">17554 5393 107 0,'-28'6'39'0,"-14"6"1"16,8 20-7-16,-7-4-29 16,12 7 0-16,5 0-1 15,9 3 2-15,9-2-2 16,13-4 1-16,11-7-2 15,7-5 2-15,11-5-4 16,3-6 3-16,3-4-4 16,1-3 0-16,-1 3-3 15,-11-9-8-15,9 17-6 16,-22-20-12-16,13 15-10 15,-14-14 0-15,9 6-2 0,-6-9 1 16</inkml:trace>
  <inkml:trace contextRef="#ctx0" brushRef="#br2" timeOffset="124879.1427">17929 5250 98 0,'-17'-19'40'15,"-7"4"2"-15,9 23-3 16,-7 8-32-16,9 22-4 15,0 12 0-15,5 16-1 16,0 13 1-16,2 6-1 0,5 4 0 16,2-1-2-16,10-5 0 15,-3-13-5-15,15 1-9 16,-9-32-6-16,18 2-11 15,-10-29-9-15,12-10 0 16,-10-22-1-16,13-4 1 16</inkml:trace>
  <inkml:trace contextRef="#ctx0" brushRef="#br2" timeOffset="125130.1571">18093 5482 99 0,'-25'0'37'0,"-13"7"4"15,4 18-1-15,-9-3-33 16,11 9-4-16,6-1 0 15,8 0 3-15,6 1-4 0,7-3 2 16,10-5-2-16,9-3 0 16,4-2-1-16,10-6 0 15,4-4 1-15,8-1-4 16,4-3 3-16,3-1-3 15,2 0-1-15,-3-9-9 16,11 11-7-16,-19-16-9 16,13 5-13-16,-14-10 2 15,10 4-4-15,-13-14 3 16</inkml:trace>
  <inkml:trace contextRef="#ctx0" brushRef="#br2" timeOffset="125317.1678">18499 5605 105 0,'-24'26'43'0,"-6"-4"0"16,8 18-4-16,-1-1-34 15,9 4-1-15,2 1 1 16,9 0-2-16,6-3-1 16,9-7-7-16,16 0-7 15,-9-26-7-15,24 7-7 16,-16-27-13-16,13-3-1 15,-11-20-1-15,2-2 0 16</inkml:trace>
  <inkml:trace contextRef="#ctx0" brushRef="#br2" timeOffset="125430.1742">18532 5465 93 0,'-37'-53'37'15,"9"18"-2"-15,1 6 1 16,11 6-42-16,16 23-28 16,14-8-2-16,14 16-2 0,10-2-1 15</inkml:trace>
  <inkml:trace contextRef="#ctx0" brushRef="#br2" timeOffset="125738.1918">19150 5498 97 0,'-11'7'39'0,"-4"5"1"15,-15-7-1-15,10 0-34 16,-3 5-4-16,1 2 0 16,7 1 0-16,5 6-1 15,9-4 1-15,7 5 0 16,8-1-1-16,2 2 2 0,6 0-1 15,-1-1 1-15,-4 1 0 16,-1 0 0-16,-8 3 1 16,-8-1-1-16,-5 1 1 15,-3 1-4-15,-4 0 3 16,-2-4-4-16,2 2-5 15,-9-18-9-15,20 13-6 16,-14-26-12-16,15 8-6 16,0-26-1-16,12-1-1 15</inkml:trace>
  <inkml:trace contextRef="#ctx0" brushRef="#br2" timeOffset="125896.2009">18999 5158 105 0,'-51'39'39'16,"0"9"-11"-16,0-13-13 15,23 10-52-15,1-9-3 16,27 3-1-16,8-9 0 15</inkml:trace>
  <inkml:trace contextRef="#ctx0" brushRef="#br2" timeOffset="126481.2343">20016 5261 82 0,'6'-34'38'0,"1"16"-1"16,-3 6 1-16,-4 12-35 15,8 36 1-15,-1 7 0 16,-7 14-1-16,-2 18 1 16,-11 6 1-16,-1 9-1 15,-4-2-1-15,-3-1-1 16,1-6 0-16,2-12-3 0,10 0-11 15,-6-32-11-15,23 0-15 16,-1-24-1-16,13-7-1 16,0-21 1-16</inkml:trace>
  <inkml:trace contextRef="#ctx0" brushRef="#br2" timeOffset="127034.266">19861 5703 106 0,'-26'6'39'0,"2"-2"1"16,19 8-2-16,5-12-35 15,29 2-2-15,13-11-1 0,15 3-2 16,14-7 2 0,15-1-3-16,8 4-1 0,2-4-3 15,5 10 0-15,-13-4 0 16,-2 14-1-16,-19-6 4 15,-12 10-3-15,-21-4 4 16,-13-1 1-16,-21-5 6 16,0 0 0-16,-24 3-1 15,-4-9 3-15,-1 8-1 16,-8-5 1-16,-2 11 0 15,-6 0 0-15,5 14-2 16,-10 5 2-16,8 9-1 16,-1 1 1-16,12-1-2 15,8 0 0-15,11-4-3 16,16-7 4-16,15-6-4 0,15-13 0 15,12-9 1-15,10-11-1 16,5-8-1-16,1-8-1 16,-3-5 2-16,-5-5-3 15,-11 2 1-15,-9 1-1 16,-12 10 0-16,-7 9 0 15,-15 18 2-15,-12-1 0 16,-5 19-1-16,-2 13 3 16,1 6-1-16,3 6 1 15,10-1-2-15,14-6-3 16,9-14-11-16,28 1-4 15,-3-32-10-15,24-1-13 16,0-25 2-16,13-9-5 16,-14-17 3-16</inkml:trace>
  <inkml:trace contextRef="#ctx0" brushRef="#br2" timeOffset="127210.276">21320 5095 101 0,'-26'2'39'0,"7"35"1"15,-9 20-2-15,4 21-33 16,5 14-2-16,4 8 1 15,9 3-1-15,10-4 0 16,11-5-3-16,2-22-10 16,17 1-11-16,-6-28-16 15,11-12-1-15,-3-24-1 16,3-9-3-16</inkml:trace>
  <inkml:trace contextRef="#ctx0" brushRef="#br2" timeOffset="127452.2899">21474 5488 99 0,'-33'-9'40'15,"0"25"0"-15,-9 3 0 16,9 15-32-16,-1 5-6 16,16 1 3-16,8-3-2 15,15-4 0-15,11-5-1 16,16-3 1-16,8-6 0 15,5-4-2-15,7-3 0 16,-1-8-8-16,11 11-8 16,-18-20-16-16,10 8-7 15,-12-15-2-15,5 6-4 16,-13-12 3-16</inkml:trace>
  <inkml:trace contextRef="#ctx0" brushRef="#br2" timeOffset="127796.3096">21663 5728 108 0,'-28'23'41'0,"18"6"1"16,3-16-1-16,20 4-38 16,10-8 2-16,14-5-3 15,6-6 0-15,10-5 0 16,6-7-2-16,-1-4 2 15,-2-7-3-15,-9-4 0 16,-10-2-1-16,-10-2 1 16,-16 1 2-16,-12 1-3 0,-16 3 2 15,-11 11-2-15,-15 10 2 16,-5 14 0-16,-8 12 0 15,-1 10 1-15,6 12 1 16,4 6 0-16,14 5-1 16,18 3 1-16,18-6-1 15,17-10-2-15,26-1-7 16,3-23-9-16,29 9-10 15,-10-29-12-15,15 3 0 16,-10-19-2-16,4 2 1 16</inkml:trace>
  <inkml:trace contextRef="#ctx0" brushRef="#br2" timeOffset="128066.325">22402 5665 117 0,'-9'-11'38'16,"-14"-2"2"-16,2 21-4 16,-10 3-32-16,0 14-2 15,-2 6 3-15,6 11-1 16,6 3 0-16,11 1 1 15,6-1-5-15,14-5 0 16,13-10 0-16,9-13 0 16,9-9 0-16,4-12 0 15,0-12 0-15,-1-11 0 16,-2-9 0-16,-4-5 0 15,-5-5 0-15,-11-10-10 16,3 15-5-16,-18-12-8 16,16 25-9-16,-19-5-9 0,10 18 2 15,-12 2-4-15,11 20 5 16</inkml:trace>
  <inkml:trace contextRef="#ctx0" brushRef="#br2" timeOffset="128382.3431">23328 5368 104 0,'-5'-46'39'0,"-15"-4"1"15,3 20-2-15,-15 3-31 0,-6 20-3 16,-8 16 0-16,-7 24-1 16,-9 19 0-16,-7 21-1 15,-3 10 1-15,1 7-1 16,9 3-1-16,11-1 0 15,17-4-1-15,12-13-2 16,25-3-7-16,2-33-7 16,29 5-8-16,-11-32-15 15,15-7-1-15,-10-26-1 16,1-3 1-16</inkml:trace>
  <inkml:trace contextRef="#ctx0" brushRef="#br2" timeOffset="128541.3522">22716 5702 118 0,'0'0'40'0,"-2"15"0"15,23-4-2-15,12-4-36 16,13-4-1-16,11 2-6 16,3-16-13-16,23 12-17 15,-10-10-5-15,10 3 1 16,-4-10-2-16</inkml:trace>
  <inkml:trace contextRef="#ctx0" brushRef="#br2" timeOffset="128780.3658">23856 5311 103 0,'-7'-45'40'0,"-20"2"1"16,-3 16-1-16,-18 16-31 16,-7 11-8-16,-9 21 1 0,-6 22-1 15,-10 17 1-15,4 19 0 16,6 7 0-16,12 7 0 15,10 4 0-15,14 1-1 16,17-7-3-16,8-12-8 16,27 2-8-16,-16-32-5 15,21-2-17-15,-16-22 0 16,5-9-2-16,-12-16 1 15</inkml:trace>
  <inkml:trace contextRef="#ctx0" brushRef="#br2" timeOffset="128931.3745">23023 5841 130 0,'-5'-16'43'0,"7"-4"-2"15,21 14 0-15,2-4-41 16,19-3-6-16,25 12-9 16,-9-17-7-16,20 15-13 15,-14-12-7-15,2 9 1 16,-16-11-4-16</inkml:trace>
  <inkml:trace contextRef="#ctx0" brushRef="#br2" timeOffset="129874.4284">1573 7534 92 0,'9'-36'39'0,"11"9"0"15,-9 0-1-15,6 6-28 16,-8 5-7-16,5 5-1 16,-3 8 0-16,0 10-1 15,-2 8 1-15,-3 11-1 16,-3 8 0-16,2 10 0 15,-4 6 0-15,-1 7 0 16,-1 5-1-16,-1-1 0 16,-1-3-1-16,6-6 1 0,2-12 0 15,7-9-1-15,10-14 2 16,9-17-2-16,4-14 2 15,10-14 1-15,3-11-1 16,-1-8 1-16,-3-8-1 16,-2 0 0-16,-9-4 0 15,-8 8 0-15,-7 4 0 16,-7 8-1-16,-7 6 0 15,1 9 0-15,-6 8 0 16,2 3-1-16,11 9 0 16,3 2 0-16,17 5-7 15,-2-12-25-15,32 8-5 16,-3-9-1-16,18 7-1 15</inkml:trace>
  <inkml:trace contextRef="#ctx0" brushRef="#br2" timeOffset="130275.4514">2648 7587 105 0,'-8'15'38'0,"17"3"0"15,5-16-2-15,14 1-34 16,10-11 0-16,9-2-1 16,4-7 0-16,5-3 0 15,-7-3 0-15,-4 0-1 16,-9-2 1-16,-6 1-1 0,-19 1 1 15,-7 1 0-15,-15 3-1 16,-11 4 1-16,-7 7-1 16,-6 9 0-16,-7 12 1 15,2 9 0-15,1 11 0 16,3 9 0-16,13 5 0 15,9 5 0-15,12-5 0 16,16-4 0-16,13-11 0 16,16-12-2-16,22-15-2 15,8-27-18-15,22-7-16 16,-1-23-2-16,9-6 0 15,-13-19-1-15</inkml:trace>
  <inkml:trace contextRef="#ctx0" brushRef="#br2" timeOffset="130440.4608">3700 6951 105 0,'-22'28'36'15,"-13"12"3"-15,4 32-2 16,-15 8-32-16,14 10-1 16,2 3-1-16,9-2-1 15,13-7-2-15,14-15 0 16,17-3-15-16,3-32-15 15,25-2-9-15,4-24 1 16,13-10-2-16</inkml:trace>
  <inkml:trace contextRef="#ctx0" brushRef="#br2" timeOffset="130726.4772">4043 7392 109 0,'-23'0'38'0,"-9"1"2"16,2 17-1-16,-2 8-35 15,4 9 0-15,5 5-1 16,9 2 0-16,7 4 0 15,9-5 0-15,8-4 0 16,14-10-2-16,9-13 1 16,8-13-1-16,2-15 1 15,-1-9-2-15,2-16 0 16,-3-8 0-16,-10-5-2 15,-9-4 0-15,-9 1-2 16,-13 5-2-16,-3 12-3 16,-16-1-7-16,19 39-11 0,-32-16-12 15,20 26 1-15,-2-1-2 16,15 12 3-16</inkml:trace>
  <inkml:trace contextRef="#ctx0" brushRef="#br2" timeOffset="130988.4921">4696 7384 111 0,'-28'-13'39'0,"1"8"2"15,-13-7-3-15,3 7-36 16,0 7 1-16,3 11-1 0,4 9 0 15,3 9 0-15,9 8 0 16,9 4-1-16,10 1 0 16,16-4 0-16,11-3-1 15,12-12-1-15,14-4-4 16,-1-21-7-16,17 0-26 15,-16-19-1-15,10 0 0 16,-15-19-1-16</inkml:trace>
  <inkml:trace contextRef="#ctx0" brushRef="#br2" timeOffset="131139.5008">4991 7386 100 0,'-1'-15'35'15,"1"15"2"-15,-10 20-2 16,5 12-29-16,-7 8-3 16,2 7-1-16,5 4-1 0,4 1 0 15,6-6-2-15,4-14-3 16,15-4-30-16,1-23-4 15,7-11 1-15,-4-19-1 16</inkml:trace>
  <inkml:trace contextRef="#ctx0" brushRef="#br2" timeOffset="131298.5099">5093 7098 121 0,'-20'-18'40'16,"-2"1"1"-16,22 17-1 15,-13-14-44-15,16-5-11 16,28 11-8-16,-5-17-16 15,17 8 0-15,0-12-2 16,14 8 1-16</inkml:trace>
  <inkml:trace contextRef="#ctx0" brushRef="#br2" timeOffset="131492.521">5531 6816 114 0,'10'15'40'0,"-19"-2"1"16,8 19-1-16,-12 4-36 16,11 16-2-16,-5 10 1 15,0 11-2-15,1 10 0 16,4 3-1-16,-1 1 0 15,1-4-4-15,8 0-11 16,-10-30-4-16,21 3-9 16,-14-26-12-16,14-12-1 15,-17-18 0-15,23-22 0 16</inkml:trace>
  <inkml:trace contextRef="#ctx0" brushRef="#br2" timeOffset="131982.549">5523 7294 89 0,'0'0'41'16,"-15"5"0"-16,20 8-2 15,-5-13-12-15,24-3-27 16,8 0-2-16,3-7-3 16,15 2-2-16,-5-7 0 15,9 6 1-15,-6-6 1 16,-5 3 2-16,-6 3 1 15,-10 3 4-15,-7 7 2 16,-20-1 2-16,11 21 1 16,-20-2 0-16,-2 11-1 0,-7 5-1 15,5 8-1-15,-1 0-2 16,6 3 1-16,4-6-2 15,9-2 1-15,8-14-2 16,12-14 1-16,11-19-1 16,5-11 0-16,5-13 0 15,5-8 0-15,-1-4 1 16,-3 0-1-16,-5 7 0 15,-8 10 1-15,-11 14-1 16,-9 20 0-16,-14 21 1 16,-13 22-1-16,-7 18 0 15,-10 19 2-15,-5 8-4 16,-6 8 2-16,-3-1-1 15,-2-2 1-15,4-9-1 16,0-16-2-16,8-13-6 0,-3-29-5 16,19-3-5-16,-16-33-4 15,34 4-8-15,-27-43-5 16,21-7-6-16,-3-25 1 15</inkml:trace>
  <inkml:trace contextRef="#ctx0" brushRef="#br2" timeOffset="132551.5815">6901 6797 107 0,'17'-22'40'16,"4"-13"1"-16,12 6-2 16,3-4-35-16,8 1-1 15,0 3 0-15,-1 8-2 16,-4 8 1-16,-11 13-1 15,-11 16 0-15,-10 14 0 16,-15 13-1-16,-9 11 1 16,-7 9-2-16,-5 1 1 15,0 4-5-15,0-10-8 16,18 10-7-16,-5-24-9 0,29 2-12 15,2-16 1-15,25-5 0 16,3-12 0-16</inkml:trace>
  <inkml:trace contextRef="#ctx0" brushRef="#br2" timeOffset="132695.5898">7415 7299 122 0,'-24'19'42'16,"6"5"0"-16,-11-11-2 16,-3-5-42-16,22 7-11 15,-2-22-8-15,25 10-8 16,-7-16-12-16,17 6-2 15,4-11 0-15,11 2 0 16</inkml:trace>
  <inkml:trace contextRef="#ctx0" brushRef="#br3" timeOffset="137888.8868">947 8943 11 0,'0'0'21'0,"-12"7"0"16,12-7-1-16,-10 12-11 16,10-12-1-16,0 0-3 15,0 0 1-15,0 0 0 16,11 1 1-16,7-3 0 15,0-7 1-15,8 5 0 16,-5-6 0-16,10 9 0 16,-10-3-3-16,7 10-1 15,-4 1-1-15,4 6-1 16,0-3 1-16,1 5-2 15,9-4 0-15,7-5-1 16,6-4 0-16,12-6 1 0,7-4-1 16,16-5 0-16,5-2 0 15,5 0 0-15,0 4 1 16,2 1-1-16,1 5 0 15,-3 6 0-15,-1 5 0 16,-2 1 0-16,-1 1 0 16,2 0 0-16,2-4 0 15,4 0 0-15,4-4 1 16,7-5-1-16,-1-3 1 15,2 3-1-15,0-2 1 16,-1 2-1-16,0 3 1 16,-1 1-1-16,0 1 1 15,-4 2 0-15,0 0-1 16,0-1 0-16,0-2 0 15,4 1 0-15,5-6 1 0,3-1-1 16,-2-3 0-16,1-1 0 16,-1-6 0-16,3 6 0 15,-4-4 1-15,-4 4-1 16,-9 1 0-16,-13 8-1 15,-12-1 0-15,-15 8 0 16,-8 5 0-16,-16 1-1 16,-7 10-30-16,-16-6 0 15,-2 2-2-15,-13-6 2 16</inkml:trace>
  <inkml:trace contextRef="#ctx0" brushRef="#br3" timeOffset="139064.9541">3157 8081 23 0,'-8'-20'14'0,"6"1"0"15,-1-5-4-15,5 5-2 16,0-4-2-16,2 8 2 16,1 0 2-16,-5 15 0 15,13-7 0-15,-13 7-1 16,6 22 1-16,-13-7-1 15,7 19-1-15,-7-5-2 16,7 18-2-16,-7 0-2 0,6 10 1 16,-1 6-1-16,6 5 2 15,-1 7-1-15,1 7 0 16,-3 6-1-16,4 5 0 15,-5 5 0-15,-1 6-1 16,-1 5 1-16,-2 1-1 16,1 3 0-16,3 3-1 15,-2-1 1-15,5 3 1 16,-3-1-1-16,7-1 1 15,-1-3-2-15,0 1 1 16,-2 5-2-16,-2 0 2 16,-2-1-2-16,0-2 1 15,-2 3-2-15,-3 0 0 16,0-4 2-16,-1 4-1 15,1-4 1-15,6-1-1 0,-3-2 1 16,5 0 0-16,0-3 1 16,-1 2-1-16,2 2 0 15,-1 0 0-15,2 0 1 16,-5 5-1-16,1 2 0 15,-2 1-2-15,-4 1 3 16,5 1-1-16,0-2 1 16,0-2-1-16,2-8 0 15,8 0 0-15,-1-5 0 16,4-1 0-16,5-3 0 15,0 1 0-15,-3 0-1 16,3 6 2-16,-7 6-2 0,-7 11 1 16,-4 9-1-16,-9 7 1 15,-3 5-2-15,-5 7 0 16,-3-3 0-16,1-2 1 15,2-9-1-15,5-13 1 16,5-13-2-16,7-17-9 16,10-3-24-16,1-24-1 15,11-2-1-15,-3-20-1 16</inkml:trace>
  <inkml:trace contextRef="#ctx0" brushRef="#br3" timeOffset="142014.1228">2349 9279 81 0,'-9'-11'35'0,"-17"2"-1"16,0 11 1-16,-21 4-31 15,4 10 1-15,-4 2-1 0,4 15-1 16,-3-5 0-16,7 8 0 16,12-2 0-16,7-2-1 15,11-3 1-15,18 0-1 16,8-5-1-16,13-1 1 15,9-1-2-15,5 0 1 16,0-2 0-16,1 6 0 16,-9 3-1-16,-7 5 1 15,-14 9-1-15,-14 3 1 16,-16 6 0-16,-9 0 0 15,-9-1 0-15,-5-4-1 16,1-8-3-16,-4-18-32 16,23-5-2-16,5-22-1 15,22-5-2-15</inkml:trace>
  <inkml:trace contextRef="#ctx0" brushRef="#br3" timeOffset="142673.1605">1986 10480 88 0,'0'0'36'15,"-4"-12"0"-15,4 12-1 16,-5 11-30-16,3 8-1 15,-9 7 0-15,3 7 0 0,-6 11-1 16,6 9 1-16,-5 1-3 16,10 4 1-16,2-4 0 15,8-7-2-15,10-10 1 16,7-9-2-16,9-17 1 15,6-11 1-15,4-10 0 16,1-17 0-16,-1-5 0 16,0-7 1-16,-7-5-1 15,-6-1 1-15,-7 3-1 16,-6 2 0-16,-10 8-1 15,-2 7 0-15,-6 9 1 16,1 16-1-16,0 0 0 16,-15 25-1-16,10 8 0 0,1 5-2 15,8 23-15-15,-5-9-20 16,15 13-2-16,-7-9-1 15,14 9-1-15</inkml:trace>
  <inkml:trace contextRef="#ctx0" brushRef="#br3" timeOffset="143329.198">1955 11887 66 0,'-6'-13'37'15,"6"13"0"-15,12-25 1 0,4 6-29 16,-2 0-5-16,6 0 0 15,-4-3-1-15,6 7 2 16,-7-2-2-16,-1 12 1 16,-4 5-2-16,-10 0 0 15,10 29-1-15,-10 2 0 16,-4 15 0-16,-3 9-2 15,5 8 1-15,-2 5-1 16,3-1 1-16,7-3 1 16,6-4-1-16,3-13 0 15,5-13 0-15,12-15 1 16,2-18-1-16,5-14 1 15,-3-13 0-15,1-16-1 16,-4-8 1-16,-7-4 0 16,-4-7 0-16,-4-1-1 0,-3 1 1 15,-3 3-2-15,1 7 1 16,4 9 1-16,5 9-4 15,4 3-3-15,14 26-31 16,-9 0-1-16,13 18-2 16,-8 5-1-16</inkml:trace>
  <inkml:trace contextRef="#ctx0" brushRef="#br3" timeOffset="147238.4216">2519 12975 47 0,'0'-19'35'16,"-9"-8"1"-16,2 13-1 15,-24-9-11-15,2 17-20 0,-8 6 1 16,-2 12-1-16,-8 10-1 16,1 14 1-16,-3 5-2 15,7 10 1-15,5 1-2 16,9 1 1-16,10-5-1 15,14-2 0-15,10-10 0 16,14-11 0-16,12-10 0 16,11-15 0-16,8-15 0 15,8-6 0-15,1-15 1 16,-2-3-1-16,-3-6 1 15,-8 0-1-15,-12 3 0 16,-11 9 0-16,-9 10 0 16,-15 23-1-16,0 0 1 15,-20 19-1-15,0 18-1 16,1 9 0-16,1 12-1 0,0 3-1 15,17 12-14-15,-7-19-10 16,21 7-12-16,1-24-1 16,16 2-1-16,-1-19 0 15</inkml:trace>
  <inkml:trace contextRef="#ctx0" brushRef="#br3" timeOffset="147687.4473">2509 13825 58 0,'6'-35'39'16,"-3"21"0"-16,-15 3-3 15,-3 26-27-15,-14 7-1 16,-3 25-3-16,-7 11-1 0,-1 18-2 15,1 12 0-15,3 9 0 16,5-1-1-16,12 1 0 16,9-11-2-16,13-8 2 15,9-13-2-15,9-19-2 16,8-14-2-16,1-26-17 15,14 0-17-15,-16-23 1 16,5 2 1-16,-14-21-2 16</inkml:trace>
  <inkml:trace contextRef="#ctx0" brushRef="#br3" timeOffset="147846.4564">2235 14301 97 0,'-12'-8'40'0,"12"8"1"15,25-11-10-15,13-3-28 0,14-7-2 16,8-10-14-16,21 9-12 15,-10-16-15-15,11 10-1 16,-7-10-2-16,4 13 0 16</inkml:trace>
  <inkml:trace contextRef="#ctx0" brushRef="#br3" timeOffset="149422.5465">3917 9726 74 0,'0'-13'35'15,"0"13"0"-15,-9-15 1 16,-5 15-28-16,-11-6-1 0,2 13-1 15,-10 0-2-15,0 11 0 16,-8 8 0-16,9 8-1 16,-3 5-1-16,10 4 2 15,7 2-2-15,10 0 1 16,7-8 0-16,15-6 0 15,10-19-1-15,14-16 0 16,13-21 0-16,11-19 0 16,4-22-1-16,1-13 0 15,-1-17 0-15,-4-5 0 16,-12-7-1-16,-7 2 0 15,-16 10 0-15,-13 12 1 16,-10 21-1-16,-10 19-1 16,-5 29 1-16,-9 27 0 0,-2 29 1 15,0 30-1-15,1 15 0 16,4 19-1-16,8 10-5 15,2-11-12-15,24 11-9 16,-5-26-13-16,19-8-1 16,6-22-2-16,13-10 1 15</inkml:trace>
  <inkml:trace contextRef="#ctx0" brushRef="#br3" timeOffset="150765.6233">3483 10728 83 0,'0'-26'36'0,"13"3"-1"15,4-9 0-15,10-6-33 16,6-5 0-16,7 2 1 16,0-1-1-16,1 12 1 15,-11 4 0-15,-3 17-1 16,-12 13 1-16,-8 18-1 15,-14 13 0-15,-10 14 0 16,-1 9 0-16,-1 4 0 0,0 2-2 16,7-3 1-16,9-7-1 15,11-10-1-15,15-17 1 16,19-10 1-16,9-15 0 15,12-10 0-15,2-13 1 16,1-10-1-16,-2-9 1 16,-9-5 2-16,-7-3-2 15,-16-4 0-15,-13 0-1 16,-13 3 0-16,-7 3-1 15,-9 4 0-15,-2 10-1 16,-3 7-1-16,4 12-3 16,-3 1-12-16,20 26-17 15,-6 1-6-15,15 13 0 0,-1-5 0 16</inkml:trace>
  <inkml:trace contextRef="#ctx0" brushRef="#br3" timeOffset="150995.6365">4516 10766 93 0,'-10'9'36'0,"-1"13"0"15,-11 0-1-15,-1 12-34 16,-1 0 0-16,5 3-1 15,4-4 0-15,8-5-2 16,21-6-21-16,3-23-15 0,16-10 2 16,11-19 0-16,19-7 0 15</inkml:trace>
  <inkml:trace contextRef="#ctx0" brushRef="#br3" timeOffset="151112.6432">4706 10348 102 0,'-44'-16'38'16,"12"8"-3"-16,6 6-33 15,4 0-38-15,22 2-2 16,-10 11-2-16</inkml:trace>
  <inkml:trace contextRef="#ctx0" brushRef="#br3" timeOffset="151877.6869">3497 11867 79 0,'0'0'38'0,"-14"-25"0"16,23 4 2-16,7-11-36 15,11-2-1-15,2-4 0 16,4 4 0-16,0 0-1 0,-3 9 2 16,-4 6-3-16,-7 11 1 15,-4 9 0-15,-15-1 0 16,9 27 0-16,-12 1 0 15,2 5-1-15,-4 10-1 16,4 5 0-16,2 6-1 16,1 3 1-16,5 5-2 15,2-1 2-15,5-10-1 16,8-6 1-16,3-13 1 15,8-16 0-15,5-17 0 16,4-18 0-16,3-15 1 16,1-14-1-16,0-8 0 0,-8-6 0 15,-5 0 1 1,-11 2-2-16,-11 8 2 0,-11 8-2 15,-5 13 1-15,-9 8-2 16,1 7 2-16,3 10-4 16,10 6-6-16,0 0-8 15,0 0-9-15,32 15-12 16,-9-12-3-16,16 11-1 15,-1-4 0-15</inkml:trace>
  <inkml:trace contextRef="#ctx0" brushRef="#br3" timeOffset="152201.7055">4784 11723 85 0,'-19'-13'40'16,"-12"1"-1"-16,0 15 2 15,-10 3-35-15,7 10-1 16,-5 6-2-16,8 15-2 15,9 7 1-15,2 10-2 16,9 8 1-16,3 0-2 16,3 3 1-16,6-2 0 15,1-2-2-15,1-13-7 16,11 5-15-16,-11-28-14 0,9-3-2 15,-12-22-1 1,16-5 2-16</inkml:trace>
  <inkml:trace contextRef="#ctx0" brushRef="#br3" timeOffset="152366.7149">4506 12057 101 0,'-11'-17'41'16,"11"17"0"-16,9-15 0 16,-9 15-37-16,33-9-2 15,1 4-2-15,7 2-4 16,-1-11-12-16,21 21-10 15,-21-13-14-15,12 12-2 16,-13-5-1-16,3 13 1 16</inkml:trace>
  <inkml:trace contextRef="#ctx0" brushRef="#br3" timeOffset="153477.7785">4148 12941 35 0,'6'-12'33'0,"-6"-1"1"16,0 13-9-16,-10-13-6 15,10 13-3-15,-23-5-4 16,9 8-3-16,-18-10-2 0,2 9-1 15,-10-4-2-15,-1 7 0 16,-4 0-1-16,1 10-1 16,2 7 1-16,4 8-2 15,4 12 0-15,7 7 0 16,7 3 0-16,10 4 0 15,10-2 0-15,13-6 0 16,11-13 0-16,13-10 1 16,11-21-1-16,12-11 0 15,4-15 1-15,5-10-1 16,-3-11 1-16,-3-5-2 15,-11-3 2-15,-7 4-1 16,-13 5-1-16,-12 11 1 16,-13 13-1-16,-7 18 0 15,-10 13-1-15,-7 13 0 0,0 13-1 16,-1 6-2-16,10 14-8 15,-6-14-8-15,25 15-9 16,-7-21-10-16,19 2-4 16,0-15 2-16,11 1 0 15</inkml:trace>
  <inkml:trace contextRef="#ctx0" brushRef="#br3" timeOffset="153969.8066">4243 13765 70 0,'8'-28'41'16,"-16"8"-5"-16,8 20 3 0,-36 14-37 15,8 17 0-15,-9 19 0 16,-1 25 0-16,-7 19 0 16,4 15 1-16,1 9-2 15,6 1 1-15,12-9-2 16,14-8-1-16,14-14 0 15,19-23 0-15,13-22-2 16,9-29-8-16,21-7-16 16,-13-29-11-16,12-4 0 15,-21-17 0-15,-3 1 0 16</inkml:trace>
  <inkml:trace contextRef="#ctx0" brushRef="#br3" timeOffset="154115.815">3861 14436 88 0,'-20'11'42'16,"20"-11"0"-16,36-17-3 15,23-8-35-15,19-11-4 16,14 1-4-16,3-15-13 16,25 19-11-16,-21-7-12 15,7 12-1-15,-23 6-3 16</inkml:trace>
  <inkml:trace contextRef="#ctx0" brushRef="#br0" timeOffset="169454.6923">5207 9697 102 0,'10'-26'39'16,"10"5"0"-16,-4-8-1 15,8 9-37-15,2 2-1 16,11 0 0-16,8 7-2 16,1-2-4-16,12 11-29 15,-8-4-2-15,5 7-1 16,-11-3 0-16</inkml:trace>
  <inkml:trace contextRef="#ctx0" brushRef="#br0" timeOffset="169629.7023">5391 9844 98 0,'-34'27'37'16,"10"-17"1"-16,24-10-2 16,22 0-33-16,23-12-1 15,14-1-5-15,1-4-32 16,15 10-2-16,-9 1 0 15,-1 14-2-15</inkml:trace>
  <inkml:trace contextRef="#ctx0" brushRef="#br0" timeOffset="170085.7284">5246 10482 100 0,'20'-11'39'15,"-3"-4"-1"-15,18 3-4 16,2-9-32-16,14 1 0 16,6 2-3-16,-1-5-8 15,1 17-28-15,-12 3 1 16,-4 13-2-16,-20 4 0 0</inkml:trace>
  <inkml:trace contextRef="#ctx0" brushRef="#br0" timeOffset="170246.7376">5380 10715 96 0,'-24'14'38'0,"6"-16"0"16,18 2-1-16,29-13-34 16,13-6-1-16,20 11-21 15,4-16-18-15,10 9 0 16,-3-1-2-16,-1 8 0 15</inkml:trace>
  <inkml:trace contextRef="#ctx0" brushRef="#br0" timeOffset="170644.7604">5319 11585 71 0,'19'-18'37'15,"5"12"0"-15,-4-5 0 16,9 1-31-16,-2-2-1 16,10 3-2-16,6-6-1 15,4 0-4-15,11 6-31 16,-9-6-3-16,1 12 0 15,-13 1-3-15</inkml:trace>
  <inkml:trace contextRef="#ctx0" brushRef="#br0" timeOffset="170808.7697">5456 11874 79 0,'0'0'37'15,"32"-28"-1"-15,11 8 0 16,13-2-70-16,0-10 0 15,6 12-3-15,-5-1 0 16</inkml:trace>
  <inkml:trace contextRef="#ctx0" brushRef="#br0" timeOffset="171129.7881">5232 12754 75 0,'40'-13'37'0,"2"-11"-1"16,11 5-3-16,8 2-65 15,-9-5-3-15,5 8-1 16,-14 5 0-16</inkml:trace>
  <inkml:trace contextRef="#ctx0" brushRef="#br0" timeOffset="171296.7976">5400 12911 87 0,'-20'17'39'16,"7"-12"-2"-16,13-5-1 15,27 0-70-15,-2-19-3 16,16 4 0-16,2-8-2 16</inkml:trace>
  <inkml:trace contextRef="#ctx0" brushRef="#br0" timeOffset="171710.8213">5164 14055 62 0,'10'-15'38'0,"18"-3"0"16,10-9 0-16,13-11-38 16,13 10-30-16,-3-8-4 15,7 10-2-15,-11-1 2 16</inkml:trace>
  <inkml:trace contextRef="#ctx0" brushRef="#br0" timeOffset="171867.8303">5253 14299 71 0,'-27'32'40'0,"16"-24"-1"16,27-9 0-16,16-29-37 16,19-15-26-16,26-1-13 15,3-14-1-15,8 1-2 16</inkml:trace>
  <inkml:trace contextRef="#ctx0" brushRef="#br0" timeOffset="172582.8712">6410 11237 80 0,'-18'6'40'0,"6"3"-2"15,-1-13 2-15,13 4-33 16,15-20-2-16,11 4 0 15,10-7-2-15,6 0 0 16,5 1-1-16,5 4-1 16,-1 4 0-16,-3 9 0 15,-11 12 0-15,-11 9-1 16,-9 7 0-16,-12 11 0 15,-8 5 1-15,-5 2-1 16,-1 2-1-16,-5-1-1 0,7 7-13 16,-5-14-24-16,13 4-2 15,-3-10 0-15,11 2-2 16</inkml:trace>
  <inkml:trace contextRef="#ctx0" brushRef="#br0" timeOffset="172715.8788">6859 11804 76 0,'0'0'43'0,"-22"7"-1"16,22-7-3-16,-20 2-52 16,11-17-26-16,17 3-2 15,-4-3-1-15</inkml:trace>
  <inkml:trace contextRef="#ctx0" brushRef="#br0" timeOffset="175767.0533">6385 10298 94 0,'0'0'37'0,"0"0"2"16,10 4-4-16,-19 14-31 15,0 8-2-15,-6 12 0 16,-4 8-1-16,-4 8-1 15,-3 5 0-15,6 1-1 16,2-4-1-16,11-3-7 16,3-21-27-16,21-4-1 15,2-20 0-15,18-6-1 16</inkml:trace>
  <inkml:trace contextRef="#ctx0" brushRef="#br0" timeOffset="176059.07">6782 10310 90 0,'-13'-4'38'0,"-3"30"-1"16,-13 6 2-16,-1 17-33 16,1 2 0-16,9 5-1 15,7-5-1-15,10-5 0 16,12-11-1-16,18-12 0 15,13-19-2-15,13-14 0 16,8-13 0-16,3-11-1 16,-4-7 1-16,-9-3-2 15,-15-2 0-15,-20 2-2 16,-18 10 0-16,-27 6-1 15,-9 12-2-15,-21 0-26 16,9 16-7-16,-5-5 0 0,16 7-1 16</inkml:trace>
  <inkml:trace contextRef="#ctx0" brushRef="#br0" timeOffset="177887.1746">6179 9324 71 0,'-11'-16'35'0,"11"16"2"15,11-21-1-15,8 15-27 16,3-15-2-16,15 3-2 15,6-6 0-15,11 7-2 16,-1-3-1-16,2 8 0 16,-8 2-1-16,-4 10-1 15,-13 9 1-15,-12 7-1 16,-14 7 0-16,-12 8 0 15,-12 3 0-15,-12 5 0 16,-1 1 1-16,-5-3 0 16,4-4 0-16,6-5 0 0,11-6 0 15,11-10 0-15,6-12 0 16,29 9-1-16,3-14 0 15,5 0 0-15,5 0 0 16,-2 3 0-16,-3 6 1 16,-8 9-1-16,-11 7 1 15,-14 8 0-15,-16 9 0 16,-10 1 0-16,-9 7-1 15,-8-2 2-15,2-4-3 16,2-8 1-16,8-10-3 16,13-17-3-16,24 2-15 15,3-29-15-15,26-2-1 0,2-19-1 16,21 0-1-16</inkml:trace>
  <inkml:trace contextRef="#ctx0" brushRef="#br0" timeOffset="178074.1853">7012 9226 92 0,'0'0'38'15,"-10"-16"-2"-15,10 16 3 16,-16 20-35-16,9 5 0 16,-5 6-1-16,2 13-2 15,-3 7 0-15,-1 8 0 16,4 3-1-16,0-3-5 15,18 1-29-15,-6-18-3 16,15-2 0-16,8-22-2 16</inkml:trace>
  <inkml:trace contextRef="#ctx0" brushRef="#br0" timeOffset="178398.2038">7466 9216 96 0,'-12'-2'39'0,"-10"0"0"15,6 17-2-15,-11 4-33 16,14 1-1-16,4-2-1 16,11 2 0-16,4-3 0 15,12-1 0-15,5-6-1 16,8 1-1-16,8-3 1 15,2 0-1-15,-6 2 0 0,-3 8 1 16,-13 1 0-16,-5 8 0 16,-16 5 0-16,-10 5 0 15,-11 3 0-15,-8-1-1 16,0-3 0-16,0-8-2 15,9 1-9-15,-4-22-25 16,26-7-3-16,-3-14 0 16,23-8-1-16</inkml:trace>
  <inkml:trace contextRef="#ctx0" brushRef="#br0" timeOffset="178825.2282">7534 9174 94 0,'-19'-4'37'16,"19"4"0"-16,0 0 0 15,18-8-33-15,20-4-1 16,21 0 0-16,9-2-1 16,15-1 1-16,5-1-1 15,4 2 0-15,-6 5 0 16,-8 0-1-16,-20 8 1 15,-13 5 0-15,-21 6-1 16,-18 7 1-16,-16 8-2 16,-17 7 2-16,-9 8-1 15,-8 8 0-15,-1 3 0 16,4 5 1-16,9-1-1 15,11-3 1-15,16-7-1 16,15-6 1-16,16-15-1 16,15-11 0-16,11-14 0 0,3-9-1 15,-1-16 0-15,-4-10 0 16,-12-5 0-16,-10-9-1 15,-13-3 1-15,-15-2-2 16,-11 1 0-16,-11 2-2 16,-1 13-2-16,-12-3-13 15,12 25-19-15,-9 0-3 16,14 22 2-16,1-1-3 15</inkml:trace>
  <inkml:trace contextRef="#ctx0" brushRef="#br0" timeOffset="179601.2726">8751 9406 70 0,'4'-18'36'0,"-4"18"0"16,-2-18 1-16,2 29-29 15,-15-2 0-15,9 14 0 16,-10 1-1-16,0 14-1 16,-3-1-1-16,1 6 0 15,2-7-1-15,7 2 0 16,4-12-2-16,9-5 0 15,6-14-1-15,11-12 0 0,6-12 0 16,2-9-1-16,4-9 0 16,-1-8 0-16,-2-5-1 15,-7 2 1-15,-6 1 0 16,-8 6-1-16,-2 9 1 15,-11 9-1-15,-7 12 1 16,0 9 0-16,-1 8 1 16,4 5-1-16,7 5 1 15,8-2-1-15,10-5 2 16,19-5-1-16,12-9 0 15,12-9 0-15,9-5 1 16,4-4-1-16,-3-2 0 16,-6 4 0-16,-10 1 0 15,-11 9 0-15,-15 8 0 0,-12 11-1 16,-14 8 2-16,-4 8-2 15,-6 1 0-15,-3 7 0 16,7 3-2-16,-1-8-3 16,14 11-14-16,-13-21-14 15,18 4-9-15,0-16 1 16,10 3-2-16</inkml:trace>
  <inkml:trace contextRef="#ctx0" brushRef="#br0" timeOffset="187562.728">6392 12258 47 0,'14'-25'38'16,"0"7"-1"-16,-10 4 0 15,-4 14-19-15,0 0-9 16,0 29-3-16,-9 0 0 0,2 22-2 15,-9 9-1-15,0 14-1 16,-6 10-1-16,0 5-1 16,4 1-2-16,-3-17-22 15,21 7-14-15,-3-21-1 16,17-9-1-16,4-17 0 15</inkml:trace>
  <inkml:trace contextRef="#ctx0" brushRef="#br0" timeOffset="188105.7591">6781 13654 61 0,'0'0'39'16,"0"0"-2"-16,-10 14 1 16,-11 2-31-16,-6 20-2 15,-11 13-2-15,-7 14 0 16,-14 14-2-16,-7 14 1 15,-16 7-1-15,3 5-1 16,0-5-1-16,5-9-1 16,13-6-16-16,8-31-20 15,22-13 1-15,11-33-3 16,26-17 2-16</inkml:trace>
  <inkml:trace contextRef="#ctx0" brushRef="#br0" timeOffset="188308.7707">6257 13872 65 0,'7'-58'42'16,"8"26"-1"-16,-10 12 2 15,11 30-30-15,-5 17-5 16,12 21-2-16,3 11-1 16,13 13-2-16,6 5 0 15,7 0-2-15,8 0-1 16,10-5-1-16,3-8-4 16,-3-18-10-16,15 7-9 15,-21-24-19-15,5 2 1 16,-13-24-3-16,1-2 1 15</inkml:trace>
  <inkml:trace contextRef="#ctx0" brushRef="#br4" timeOffset="304083.3926">14600 8199 92 0,'0'0'39'15,"-1"-19"2"-15,1 19-2 16,0 0-35-16,14 7-1 15,-14-7-1-15,17 13 1 16,-10-1-1-16,-1 1-1 16,-2 5 0-16,-2 2 0 15,-3 5-1-15,-3 4 1 16,-5 3-1-16,-4 0 0 15,0 4 0-15,2-3 1 16,-1-2-1-16,8-3 0 16,6-7 0-16,8-7 0 0,17-10 0 15,10-5-2-15,12 1-3 16,1-16-13-16,14 15-20 15,-6-10 0-15,8 10-1 16,-11-3-2-16</inkml:trace>
  <inkml:trace contextRef="#ctx0" brushRef="#br4" timeOffset="307909.6115">13061 8682 80 0,'36'-39'38'15,"5"-14"-2"-15,13 1 0 16,-8 1-34-16,11 6-1 15,-6 7 2-15,-7 15-1 16,-15 15 0-16,-12 22-1 16,-15 14 1-16,-9 13-1 15,-9 14 2-15,-6 11-2 16,-4 4 1-16,-2 8 0 15,3-2 0-15,10 3-1 16,11-1 1-16,6-6-1 16,15-7-1-16,10-12 0 15,12-13 0-15,10-18 1 16,4-15 0-16,4-21 1 0,-4-15 0 15,0-13 0-15,-11-14 0 16,-7-6-1-16,-9-8-1 16,-7-4 0-16,-4-2-1 15,-2 2 1-15,-1 3-2 16,-3 7 0-16,4 13-2 15,-6 4-4-15,14 25-29 16,-11 3-3-16,7 20 1 16,-6 2-2-16</inkml:trace>
  <inkml:trace contextRef="#ctx0" brushRef="#br4" timeOffset="308293.6334">14435 8884 77 0,'-12'-28'37'0,"0"20"0"16,-14-1 1-16,8 19-30 15,-15 6-2-15,5 19 0 16,-7 7-1-16,3 17-2 0,2 8 0 16,3 7-1-16,3-1 0 15,5 1-1-15,8-5-1 16,0-9-1-16,13 0-34 15,-6-28-2-15,10-2-1 16,-6-30-1-16</inkml:trace>
  <inkml:trace contextRef="#ctx0" brushRef="#br4" timeOffset="308434.6415">14004 9234 109 0,'9'-17'41'15,"20"17"0"-15,7-13-3 16,21-2-36-16,18 9-35 0,-1-20-5 15,14 8-2-15,-10-5-2 16</inkml:trace>
  <inkml:trace contextRef="#ctx0" brushRef="#br4" timeOffset="308922.6694">15430 8566 89 0,'0'0'38'0,"0"0"1"15,12-21-1-15,19 4-29 16,8-2-8-16,7-1-2 15,10 4-3-15,-9 2-32 16,4 12 0-16,-17 0-1 16,-7 16-1-16</inkml:trace>
  <inkml:trace contextRef="#ctx0" brushRef="#br4" timeOffset="309062.6774">15476 8764 101 0,'-34'23'38'0,"22"-1"1"0,12-22-1 15,31 8-34-15,23-15-7 16,21-15-32-16,19 0-3 15,5-9 0-15,9 3-2 16</inkml:trace>
  <inkml:trace contextRef="#ctx0" brushRef="#br4" timeOffset="311050.7911">16647 8355 73 0,'0'0'35'15,"-5"-18"-1"-15,-4 30 0 16,-19-2-24-16,1 19-2 16,-12 6-1-16,2 12-2 15,-6 7 0-15,5 7-3 16,5-2 1-16,8 2-3 15,10-7 2-15,15-9-4 16,16-3-1-16,13-16-33 16,22-7-1-16,6-16 1 15,14-5-1-15</inkml:trace>
  <inkml:trace contextRef="#ctx0" brushRef="#br4" timeOffset="311356.8086">17042 8439 88 0,'-17'-9'37'0,"-9"6"-1"15,5 19 1-15,-12 7-29 16,5 20-2-16,-2 6 2 16,10 12-3-16,-1-1 1 15,11 0-2-15,8-6 1 16,13-8-2-16,10-15 1 15,13-15-3-15,10-15 1 16,5-12-1-16,5-17-1 0,-3-10 0 16,-7-6-1-16,-7-5 1 15,-15-2-3-15,-15 5 2 16,-13 3-2-16,-15 6 1 15,-8 13-1-15,-7 2-1 16,11 13-26-16,-5-11-9 16,17 10 1-16,11-6-2 15,18 4 0-15</inkml:trace>
  <inkml:trace contextRef="#ctx0" brushRef="#br4" timeOffset="319437.2708">12822 7147 62 0,'-14'-10'36'16,"14"10"2"-16,-6-27 0 16,6 27-11-16,21-38-21 15,7 12 0-15,3-5-1 16,9 2-1-16,3-4-1 0,1 8-1 15,-5 3 1-15,-4 8-2 16,-7 9 0-16,-10 8 0 16,-9 11-1-16,-9 7 1 15,-8 10-1-15,-5 11-2 16,-4 8 1-16,0 8-1 15,-2 5 1-15,3 4-1 16,8 0 0-16,8-4 0 16,11-6 1-16,13-13 2 15,10-16-1-15,13-16 1 16,5-18 1-16,7-16-1 15,1-13 1-15,0-15 0 16,-6-11 1-16,-8-6 1 16,-14-1-2-16,-6-2 1 0,-11 0-1 15,-8 6 0-15,-6 6-1 16,-3 7 0-16,1 15-2 15,2 6 0-15,6 12-2 16,2 6-9-16,14 22-25 16,-8 1-2-16,13 15-1 15,-5 0-1-15</inkml:trace>
  <inkml:trace contextRef="#ctx0" brushRef="#br4" timeOffset="320307.3206">14145 7209 43 0,'8'-25'34'16,"-7"-1"2"-16,-1 8 0 0,-11-2-21 15,11 20 1-15,-27-10-5 16,8 23-2-16,-13-1-3 16,8 9-2-16,-8 4-1 15,5 6-1-15,1 2 0 16,8 9-1-16,4 3 0 15,3 1-2-15,9 5 2 16,4-1-1-16,6 2-2 16,-4-10-9-16,10 6-27 15,-10-13 1-15,8 0-1 16,-10-17-2-16</inkml:trace>
  <inkml:trace contextRef="#ctx0" brushRef="#br4" timeOffset="320467.3297">13831 7560 89 0,'-14'-8'38'15,"1"-4"-1"-15,13 12 2 16,6-13-34-16,17 3-2 16,16 2-6-16,7-15-32 15,13 4-2-15,0-15-1 16,8 7-2-16</inkml:trace>
  <inkml:trace contextRef="#ctx0" brushRef="#br4" timeOffset="320894.3541">14285 6632 88 0,'-8'-21'37'15,"8"21"0"-15,15-22 1 16,5 15-29-16,-2-1-3 16,5 5 0-16,1-3-2 15,-2 8 0-15,-6 2-2 16,2 5 0-16,-7 1-1 0,-3 6-1 15,-8 4 1-15,-5 5 0 16,-7 3-1-16,-1-1 1 16,-2-1-1-16,3-2 1 15,5-1 0-15,7-5 0 16,12-8-1-16,11-9-2 15,20 0-34-15,-5-12-3 16,19 3 0-16,-5-12-2 16</inkml:trace>
  <inkml:trace contextRef="#ctx0" brushRef="#br4" timeOffset="321394.3827">15442 7150 99 0,'5'-15'37'0,"5"10"3"16,6-10-4-16,2 8-31 15,12 0-3-15,6-4-1 16,5 5-1-16,0-5-6 16,8 11-29-16,-14-3-3 0,-2 10 2 15,-13-1-3-15</inkml:trace>
  <inkml:trace contextRef="#ctx0" brushRef="#br4" timeOffset="321526.3903">15485 7355 87 0,'-17'16'36'16,"22"-5"-2"-16,15-11 2 15,30-16-49-15,21 2-21 16,12-5 1-16,11-3-3 16,0-3-1-16</inkml:trace>
  <inkml:trace contextRef="#ctx0" brushRef="#br4" timeOffset="322269.4328">16469 7135 86 0,'9'-15'36'0,"7"-12"-1"15,18 0 3-15,-4-6-33 0,13 2 0 16,0-3 0-16,1 8-1 16,-10 3 0-16,-3 10-1 15,-15 10-1-15,-16 3 0 16,-1 26-1-16,-13 1 1 15,-9 6-1-15,1 2-1 16,-2 9 1-16,8-4-1 16,9 2 1-16,12-6 0 15,13-4 0-15,14-7 0 16,9-5 1-16,13-7-1 15,2-10 0-15,2-7-1 16,-1-10 0-16,-4-8 2 16,-5-5-2-16,-8-10 2 15,-8-7-2-15,-6-4 1 16,-6-9 0-16,-3 2 1 0,-7-4-1 15,-1 4-1-15,-1 5 0 16,-2 9-1-16,1 9 0 16,0 12-4-16,8 24-24 15,-15-4-9-15,25 23-2 16,-11 0 0-16,13 14 0 15</inkml:trace>
  <inkml:trace contextRef="#ctx0" brushRef="#br4" timeOffset="322549.4488">17574 7139 102 0,'-15'20'38'0,"0"10"0"16,-13 0-1-16,0 7-34 15,0 0 2-15,6 4-2 16,1-3 0-16,16-4-2 15,8-9-1-15,13-14-6 16,23-3-31-16,3-16-1 16,20-3 0-16,-1-16-1 15</inkml:trace>
  <inkml:trace contextRef="#ctx0" brushRef="#br4" timeOffset="322706.4578">17814 6815 115 0,'-33'-2'38'0,"0"-1"0"15,9 12-4-15,11 1-38 16,13-10-31-16,0 0-3 16,23 1 0-16,8-6-1 15</inkml:trace>
  <inkml:trace contextRef="#ctx0" brushRef="#br4" timeOffset="323072.4787">18168 6492 100 0,'19'-10'37'15,"-2"-5"2"-15,11 8 0 16,-12-2-35-16,13 3-1 16,-2 2 1-16,-6 9-2 15,-9 4 0-15,-8 6 2 16,-7 4-2-16,-8 6 1 15,-8 2-2-15,-3 4 2 16,0 0-1-16,4-1 0 16,5-2 0-16,12-5-1 0,12-10-1 15,16-3 1-15,15-8-1 16,8-10-5-16,21 4-32 15,-10-11-1-15,4 5-4 16,-8-6 1-16</inkml:trace>
  <inkml:trace contextRef="#ctx0" brushRef="#br4" timeOffset="323480.5021">18911 6937 96 0,'10'-3'37'16,"-10"3"1"-16,2 11-2 16,-13 7-33-16,-1 14-1 0,-4 11 0 15,-4 6-1-15,-4 7 0 16,4 1-1-16,5 1 0 15,3-13-16-15,17 1-20 16,2-13 0-16,14-9 0 16,-2-16-1-16</inkml:trace>
  <inkml:trace contextRef="#ctx0" brushRef="#br4" timeOffset="323629.5106">18789 7191 106 0,'-30'-21'39'15,"15"11"3"-15,7-6-3 16,26 11-32-16,22-6-3 15,15-4-9-15,26 3-30 16,6-8-5-16,19 3 1 0,6-7-3 16</inkml:trace>
  <inkml:trace contextRef="#ctx0" brushRef="#br4" timeOffset="324215.5441">19877 6829 98 0,'4'-27'39'15,"18"6"0"-15,4-8 0 16,17 13-33-16,3-6-1 0,10 5-2 16,-4 0 0-16,0 8 0 15,-13 5-2-15,-10 9 1 16,-15 9-1-16,-18 8 0 15,-17 6-1-15,-11 8 1 16,-14 6 0-16,-3 6 0 16,1 1 0-16,1 0-1 15,14-2 1-15,9-1 0 16,15-6 0-16,16-3-1 15,15-6 1-15,19-8-2 16,10-4 0-16,14-8-2 16,9-1-1-16,0-14-4 15,16 10-28-15,-14-21-6 16,9 7 4-16,-14-12-2 0</inkml:trace>
  <inkml:trace contextRef="#ctx0" brushRef="#br4" timeOffset="324583.5651">20938 6988 92 0,'-26'-13'37'16,"4"4"1"-16,-12-4 0 16,1 4-26-16,-9 6-8 15,4 9 0-15,-7 3 1 16,2 12 0-16,0 3-1 15,9 13 0-15,1-7 0 16,15 8-2-16,12-9 0 16,14 2 0-16,14-14 0 0,16-4-2 15,7-12 0-15,10-9 0 16,3-7 0-16,-2-7 0 15,-2 0 0-15,-9-5 0 16,-4 2 0-16,-15-2 0 16,-8 11 0-16,-13 6 0 15,-5 10 0-15,-16 1 0 16,-1 11 0-16,-2 6-2 15,5 6-1-15,3 3-1 16,13 5-7-16,-2-11-28 16,27 4 0-16,2-17-3 15,19 2 2-15</inkml:trace>
  <inkml:trace contextRef="#ctx0" brushRef="#br4" timeOffset="324938.5855">21501 6914 82 0,'-5'-12'39'0,"-12"-1"-2"15,2 14 2-15,-12-2-12 16,3 21-21-16,-9 3-1 16,8 7 0-16,2-2-1 15,7 7 0-15,6-7 0 16,14-5-1-16,11-7-3 15,15-13 0-15,14-13 0 16,10-14 0-16,10-13 0 16,3-14 0-16,0-12 0 15,1-9 0-15,-10-6 0 16,-7-2 0-16,-13 5 0 0,-9 9 0 15,-13 16 0-15,-14 16 0 16,-11 23 0-16,-11 22 0 16,-9 26 0-16,-8 21 0 15,3 17 0-15,-2 2-5 16,18 19-33-16,-8-12-2 15,21 9-3-15,1-15 0 16</inkml:trace>
  <inkml:trace contextRef="#ctx0" brushRef="#br4" timeOffset="325770.633">17348 7928 105 0,'16'-22'37'16,"4"15"2"-16,-2-6-3 16,9 10-34-16,3 1-1 15,4 5 1-15,-6 4-1 16,-5 5 0-16,-4 5 0 15,-9 5 0-15,-9 2 1 16,-7 1-1-16,-7 1 1 0,-4 3 0 16,-4-3 0-16,-1-3 0 15,1-2 0-15,4-3 0 16,5-2-1-16,6 1 0 15,11-8 0-15,11-1 0 16,12-2-2-16,8-5 0 16,14 2-7-16,-3-7-28 15,23 3-3-15,-3-10 0 16,14 9-2-16</inkml:trace>
  <inkml:trace contextRef="#ctx0" brushRef="#br4" timeOffset="326003.6464">18512 8093 97 0,'0'0'37'0,"-16"-3"1"15,16 3-1-15,-14 19-33 16,8 6 0-16,-9 9 0 15,4 16-2-15,-6 9 0 16,-1 7-1-16,-1 4-1 16,-2-7-6-16,11 7-29 15,-3-20-2-15,9-7 1 16,1-20-4-16</inkml:trace>
  <inkml:trace contextRef="#ctx0" brushRef="#br4" timeOffset="326161.6554">18337 8409 114 0,'-12'-16'40'15,"-2"-4"0"-15,14 20-1 16,8-20-35-16,15 11-3 16,15 10-14-16,10-12-24 15,18 3-3-15,8-5 0 16,18 2-2-16</inkml:trace>
  <inkml:trace contextRef="#ctx0" brushRef="#br4" timeOffset="326690.6857">19405 8082 86 0,'0'0'36'16,"11"-15"1"-16,13 7 1 15,3-5-33-15,16 1 1 16,4-8-2-16,6 8 2 16,-3-4-3-16,-5 12 1 15,-10 2-2-15,-9 9-1 16,-19 9 1-16,-13 10 0 15,-21 14-1-15,-8 8 0 16,-10 9 1-16,2 1-2 16,2 0 2-16,9 0-1 15,11-9 1-15,20-7-2 16,21-11 1-16,15-14-2 15,17-9-1-15,13-17-5 16,19-3-30-16,-6-16-2 0,16 2 0 16,-11-14-2-16</inkml:trace>
  <inkml:trace contextRef="#ctx0" brushRef="#br4" timeOffset="326860.6954">20495 8142 81 0,'-17'8'38'15,"-7"16"-2"-15,-11 3 2 16,-4 10-25-16,-10 9-11 15,-2 7 1-15,-4 0-2 16,3 5 0-16,3-5 0 16,4-9-4-16,19-5-29 15,0-17-5-15,17-9 1 16,9-13-2-16</inkml:trace>
  <inkml:trace contextRef="#ctx0" brushRef="#br4" timeOffset="327026.7049">20096 8331 99 0,'1'-12'39'16,"-3"-2"1"-16,2 14-1 15,0 0-33-15,24 20-1 16,-6-5-2-16,16 2-1 16,8-2-3-16,5-6-4 15,17 6-31-15,-7-15-3 16,11 4 0-16,-8-17-2 15</inkml:trace>
  <inkml:trace contextRef="#ctx0" brushRef="#br4" timeOffset="327272.719">20939 7957 95 0,'-2'-18'40'15,"2"18"1"-15,0 0-1 16,-5 13-34-16,-5 16-1 15,-1 17-2-15,-4 9 0 16,-3 11-1-16,-2 3-1 16,3 1-2-16,8-5 1 15,4-6-2-15,14 1-11 16,1-23-25-16,23-7-2 0,-3-21 0 15,19-5-1 1</inkml:trace>
  <inkml:trace contextRef="#ctx0" brushRef="#br4" timeOffset="327509.7325">21523 8066 91 0,'0'0'39'0,"4"19"1"16,-20-4-1-16,8 18-33 15,-18 5-1-15,-6 15-1 16,-7 4-1-16,-2 3-1 16,-2 2-2-16,2-8-2 15,8 6-10-15,1-23-26 0,20-5-1 16,1-19-1-16,11-13 0 15</inkml:trace>
  <inkml:trace contextRef="#ctx0" brushRef="#br4" timeOffset="327656.7409">21281 8299 106 0,'0'0'42'0,"0"0"0"16,10 11-1-16,8 4-35 16,6 2-3-16,8 4-3 15,7-14-13-15,13 12-25 16,-4-8-4-16,11 2 0 15,-1-8-2-15</inkml:trace>
  <inkml:trace contextRef="#ctx0" brushRef="#br4" timeOffset="328345.7803">21899 8004 95 0,'-24'2'40'15,"24"-2"-1"-15,0 0-1 16,27-14-34-16,25 2-2 15,15-1 2-15,7 0-2 16,3 4 1-16,-6 2-1 16,-6 10 1-16,-18 8-1 15,-13 3-2-15,-21 11 1 0,-15 4-1 16,-19 3 1-16,-10 3-1 15,-11 0 0-15,-3-4-1 16,0-4 1-16,6-1 0 16,12-8 0-16,10-5 0 15,17-13 0-15,24 11 0 16,14-12 1-16,14-1-1 15,3-1 0-15,7 3 0 16,-3 3 1-16,-7 5-1 16,-16 5 1-16,-16 8-1 15,-19 6 1-15,-16 5-1 16,-16 5 1-16,-14 1-1 15,-9-1 0-15,1 0 0 16,2-3 0-16,9-9-2 0,17-1-2 16,7-20-13-16,18-4-21 15,27 0-2-15,15-10 0 16,3-14-2-16</inkml:trace>
  <inkml:trace contextRef="#ctx0" brushRef="#br4" timeOffset="328910.8127">22962 8081 67 0,'0'0'38'16,"0"0"-1"-16,0 0 1 15,-17 13-19-15,1 9-16 16,3 12 0-16,-4 2-1 16,2 10 0-16,1 2-1 15,5-1-1-15,8-1 0 16,3-13-30-16,17 4-7 0,5-18 0 15,14-3-1-15</inkml:trace>
  <inkml:trace contextRef="#ctx0" brushRef="#br4" timeOffset="329225.8307">23361 8117 90 0,'-23'-14'38'0,"3"15"1"15,-11 2 0-15,8 6-32 16,-6 6-3-16,9 8 0 15,6-5 0-15,12 7 0 16,10-4-2-16,19-1 0 16,9 0 0-16,10-2-1 15,7 1 0-15,-1 1 0 0,-2 3-1 16,-7 3 1-16,-14 1-1 15,-15 1 0-15,-14 2 0 16,-13 0 0-16,-6-2 0 16,-9-6 0-16,-1-4-2 15,-1-9-2-15,13 5-24 16,-2-23-11-16,18-1-1 15,-2-15-1-15,20-3-1 16</inkml:trace>
  <inkml:trace contextRef="#ctx0" brushRef="#br4" timeOffset="329684.8569">23455 8007 103 0,'-15'0'39'16,"-1"-2"3"-16,16 2-3 15,0 0-35-15,23 6-2 16,9-4 0-16,15 2-1 15,5-1 0-15,12 4 0 16,-2 0 0-16,9 3-1 16,-2 1 0-16,-3 0 1 15,-8 0-1-15,-7-2 0 16,-10-1 0-16,-11-3 1 15,-12-1-1-15,-7 0 0 16,-11-4 1-16,-14 12-1 16,-6 1 1-16,-3 9 0 15,-7 6-1-15,-2 11 1 0,3 3 0 16,5 3 0-16,13 5-1 15,12-7 1-15,15-3 0 16,21-12 0-16,15-13-1 16,14-13 1-16,10-17 0 15,-3-10-1-15,-1-13 1 16,-11-6-1-16,-14-10 1 15,-19-2 0-15,-21 1-1 16,-20 5-1-16,-20 10 0 16,-15 10-1-16,-12 14-2 15,-13 0-12-15,20 27-24 16,-6 0-1-16,16 14-2 15,6 0-1-15</inkml:trace>
  <inkml:trace contextRef="#ctx0" brushRef="#br4" timeOffset="330721.9162">12997 10505 92 0,'7'-14'39'0,"2"-9"1"16,12 0-1-16,-2-15-35 16,12 10-1-16,4 0 0 15,3 7-1-15,-5 5 1 16,-1 10-2-16,-9 11 0 15,-3 13 0-15,-11 12 0 16,-7 10 0-16,-6 7-1 16,-5 6 1-16,0 3-1 15,0 2 1-15,3-4-1 16,5-4 1-16,10-7-1 15,4-6 1-15,7-10-1 0,7-11 1 16,4-13 0-16,4-7 0 16,0-16 0-16,3-11 0 15,-5-13 0-15,-2-8-1 16,-5-8 1-16,-2 0 0 15,-9-2-1-15,-7 4 0 16,-8 5 1-16,-4 6-1 16,-6 11 0-16,0 8 0 15,-1 8 0-15,3 10 0 16,8 10-2-16,0 0-4 15,37 11-28-15,-11-4-6 16,20 15 0-16,-3-6-2 16</inkml:trace>
  <inkml:trace contextRef="#ctx0" brushRef="#br4" timeOffset="330991.9317">14240 10456 85 0,'-19'-4'37'0,"-11"2"0"16,4 17 0-16,-13 4-29 15,9 21-2-15,-9 5 0 16,8 12-2-16,1 9-1 15,8 3-2-15,4-1 0 0,11-3-1 16,14-6-2-16,7-14-3 16,15-2-31-16,-10-18-4 15,13-3 2-15,-12-20-2 16</inkml:trace>
  <inkml:trace contextRef="#ctx0" brushRef="#br4" timeOffset="331134.9399">13965 10939 91 0,'-23'-14'39'16,"5"-5"2"-16,19 7-1 15,10-8-35-15,17 1 0 16,14 4-24-16,5-14-18 16,18 7-1-16,-7-9-1 15,8 3-2-15</inkml:trace>
  <inkml:trace contextRef="#ctx0" brushRef="#br4" timeOffset="331531.9626">14658 9994 99 0,'9'-17'39'0,"12"8"1"16,-3-5-1-16,7 11-35 15,-5-1 1-15,1 12-1 16,-6 1-1-16,-3 6-1 15,-6 3 0-15,-8 6 0 16,-8 4-2-16,-6 3 0 16,-6 2 0-16,-2 1 1 15,-3-1-1-15,4-1 1 16,5-2-1-16,7-7 1 15,19-7-1-15,13-10 1 16,21-6-3-16,8-10-8 16,23 3-28-16,-7-10-4 15,13 4 1-15,-11-4-3 0</inkml:trace>
  <inkml:trace contextRef="#ctx0" brushRef="#br4" timeOffset="331753.9753">15166 10435 106 0,'0'0'41'0,"3"-12"1"15,17 8-2-15,-6-12-37 16,10 6-2-16,5 5 0 15,0 1-1-15,-1 14-7 16,-16-5-30-16,8 11-3 0,-11-3 0 16,2 11-1-16</inkml:trace>
  <inkml:trace contextRef="#ctx0" brushRef="#br4" timeOffset="331893.9833">15223 10633 98 0,'-13'20'38'15,"-1"-11"2"-15,14-9-1 16,0 0-34-16,30-8-13 15,6 1-28-15,-2-11-3 16,16 5 0-16,-3-6-1 16</inkml:trace>
  <inkml:trace contextRef="#ctx0" brushRef="#br4" timeOffset="332703.0296">16215 10077 88 0,'5'11'35'15,"-10"8"-3"-15,-2 14 2 16,-7 6-32-16,0 10-1 15,-4 4-1-15,7 4 1 16,2-3-3-16,4-5-2 16,17-6-30-16,7-11 1 15,13-12-1-15,12-15-2 16</inkml:trace>
  <inkml:trace contextRef="#ctx0" brushRef="#br4" timeOffset="333283.0627">16868 10060 94 0,'-17'-18'35'15,"-7"20"4"-15,-15 9-2 16,2 19-33-16,-10 11 0 16,5 15 1-16,2 1-2 15,10 10 1-15,8-5-1 16,15-7 0-16,16-6-2 15,17-18 3-15,13-14-2 16,8-11-1-16,11-19 0 16,6-13-1-16,-3-10 0 15,-3-10-1-15,-8-6 2 16,-12 0-1-16,-13-1 2 15,-14 2-2-15,-12 12 1 16,-13 7 0-16,-7 8 1 0,-7 10 0 16,3 7-2-16,2 9 0 15,12 4 1-15,11-6-1 16,19 10 0-16,11-9 0 15,16-1 1-15,10-3-1 16,8-2 0-16,3 0 1 16,-5-1-1-16,-11 5 0 15,-11 4 0-15,-15 10 0 16,-17 8-2-16,-18 7 2 15,-12 12-2-15,-15 8 2 16,-1 9-1-16,1 4 1 16,3 0-1-16,12-1 2 15,16-10 0-15,15-8 0 0,24-13 0 16,14-18 0-16,14-13-1 15,3-14 1-15,-1-12-1 16,-3-8 1-16,-12-7-1 16,-15-7 0-16,-14 0 1 15,-20 0-4-15,-10 5-5 16,-19-7-26-16,8 17-3 15,-11 1-3-15,9 14 1 16</inkml:trace>
  <inkml:trace contextRef="#ctx0" brushRef="#br4" timeOffset="333732.0884">18616 10130 101 0,'0'0'36'16,"-10"8"1"-16,-3 7-3 15,2 14-32-15,-1 5-2 16,1 8 0-16,-7 7 0 16,9 2 0-16,0-1-2 15,0-12-30-15,18-1-3 16,0-15 0-16,9-8-2 15</inkml:trace>
  <inkml:trace contextRef="#ctx0" brushRef="#br4" timeOffset="333884.0971">18546 10323 87 0,'-16'-6'38'15,"-1"-6"0"-15,17 12 1 16,12-21-18-16,22 10-20 16,26 6-25-16,9-16-15 15,16 0 3-15,-1-5-3 16,11 1 0-16</inkml:trace>
  <inkml:trace contextRef="#ctx0" brushRef="#br4" timeOffset="335197.1722">19856 9644 63 0,'0'0'35'16,"-15"15"0"-16,-13 6 0 15,-2 25-10-15,-18 2-18 16,-1 18 0-16,-9 3-1 16,11 9 0-16,1-1-2 0,11 2 0 15,11-9-3-15,18-4 2 16,13-13-2-16,17-10 0 15,11-17-2-15,7-5 2 16,3-12-1-16,-1-10 0 16,-3-8 0-16,-7-7-1 15,-5-8 0-15,-14-5-2 16,-6-1 3-16,-13-5-2 15,-8 4 1-15,-3-1-1 16,-3 5 0-16,-8 2-4 16,14 12-27-16,-12-4-3 15,24 17 0-15,-17-13-3 0</inkml:trace>
  <inkml:trace contextRef="#ctx0" brushRef="#br4" timeOffset="335680.1998">20133 9880 102 0,'0'0'37'0,"23"-31"2"16,15 18-2-16,2-5-32 16,14 8-2-16,-2-1 1 0,0 11-1 15,-9 4 0-15,-10 11-2 16,-9 2 0-16,-15 4 0 15,-9 2-1-15,-6-1 1 16,-11-3-1-16,2 1 0 16,-4-6 0-16,5-4 0 15,4-2-1-15,10-8 1 16,0 0 0-16,1 12 0 15,13-10 0-15,5 4 0 16,-1 1 1-16,2 2-1 16,-6 2 1-16,0 4-1 15,-9 6 1-15,-2 1 0 16,-15 8 0-16,-3-2-1 15,-11 3-1-15,-5-1 1 0,-2 0-1 16,0-3 1-16,4-1-3 16,7-10-2-16,22 0-32 15,0-16-1-15,19-3-2 16,9-17-2-16</inkml:trace>
  <inkml:trace contextRef="#ctx0" brushRef="#br4" timeOffset="336295.235">20982 9900 110 0,'-6'-15'39'16,"6"15"1"-16,-29-6-2 16,11 12-34-16,-9 2-1 15,3 11-1-15,-5 7 1 0,1 10-1 16,1 6 1-16,3 8 0 15,8 1-3-15,6-3 2 16,12-5-2-16,8-4 1 16,10-13-2-16,10-11 2 15,3-11 0-15,4-15-4 16,5-8 5-16,-2-11-3 15,-6-8 2-15,-5-6-1 16,-7-4 1-16,-9-3-2 16,-7-1 1-16,-10 6 1 15,-3 8-1-15,-3 5 0 16,-2 9 0-16,2 14 0 15,10 10 0-15,0 0 0 16,2 10 0-16,18 3 1 0,10-2-1 16,8 3 0-16,10-6 1 15,9-2-1-15,4-4 2 16,-1-2-2-16,-4 0 0 15,-10-2 0-15,-8 0 0 16,-6 0 0-16,-16 3 0 16,-16-1 0-16,-2 11 0 15,-16 3 0-15,-6 10 0 16,-5 3 0-16,-2 11 0 15,5 5 0-15,4 6 0 16,13-2 0-16,13 0 0 16,15-9 0-16,16-10 0 15,10-10 0-15,11-14 0 16,-3-12 0-16,0-10 0 0,-8-10 0 15,-12-9 0-15,-14-2 0 16,-14 0-3-16,-25-15-16 16,-4 13-20-16,-26-8-2 15,-5 18 0-15,-14-3-3 16</inkml:trace>
  <inkml:trace contextRef="#ctx0" brushRef="#br4" timeOffset="337129.2827">13141 11956 74 0,'29'-13'40'0,"4"-9"-2"15,7 4 2-15,-6-1-33 16,8 4-3-16,-8 6-2 16,-5 10 1-16,-11 11-2 15,-10 11 1-15,-11 14-2 16,-11 14 2-16,-9 7-1 15,-4 10 1-15,-4 4-1 16,6 0 2-16,6-2-1 16,11-9 0-16,11-13 0 15,17-17 0-15,18-18 0 16,19-13 0-16,10-20 0 15,8-11-2-15,-1-9 2 0,-3-6-1 16,-13-7-1 0,-7-3 1-16,-14 2-1 0,-17-1-1 15,-10 3 1-15,-6-2-1 16,-3 5-1-16,0 3-3 15,11 14-5-15,-8-3-28 16,25 16-3-16,-5-1-1 16,18 16-1-16</inkml:trace>
  <inkml:trace contextRef="#ctx0" brushRef="#br4" timeOffset="337535.3059">14472 12075 71 0,'-11'-25'38'15,"-3"15"-1"-15,-11 3 1 16,5 20-32-16,-17 5 0 16,1 18-1-16,-8 8-2 0,1 10 1 15,4 8-1-15,6 5-1 16,3-1 0-16,8-3-1 15,11-7-1-15,6-13-5 16,17-1-31-16,-3-19-3 16,8-5 0-16,-7-15 0 15</inkml:trace>
  <inkml:trace contextRef="#ctx0" brushRef="#br4" timeOffset="337677.3141">14022 12497 91 0,'-18'-16'40'0,"18"16"1"16,7-26-1-16,22 7-34 15,8-2-5-15,9-12-20 0,23 12-19 16,-3-14-2-16,13 5-1 16,-9-9-1-16</inkml:trace>
  <inkml:trace contextRef="#ctx0" brushRef="#br4" timeOffset="338060.336">14782 11596 88 0,'8'-9'41'16,"-8"9"0"-16,26-14-1 15,-12 7-35-15,5-2-6 16,4 0 1-16,3 6 1 16,-6 2-1-16,-3 5 1 15,-3 3-1-15,-1 5 2 16,-9 3-1-16,-4 5 1 15,-4 7-1-15,-10 2-2 16,-5 2 2-16,-3 1-1 16,3-2 1-16,5-2-3 15,7-2 2-15,9-5-2 16,15-11 2-16,13-5-1 15,25 4-26-15,-3-17-12 16,14 5 0-16,-1-10-2 16,8 3 0-16</inkml:trace>
  <inkml:trace contextRef="#ctx0" brushRef="#br4" timeOffset="338353.3527">15543 11905 86 0,'0'0'40'16,"0"0"0"-16,42 5 0 16,-6-13-38-16,10 2-1 15,5 0 0-15,0-1-3 16,8 9-33-16,-21-5-3 15,1 12 0-15,-22-3-2 16</inkml:trace>
  <inkml:trace contextRef="#ctx0" brushRef="#br4" timeOffset="338490.3606">15497 12297 85 0,'-23'24'37'0,"22"-4"1"16,16-21 0-16,29-22-49 0,22 1-25 15,12-12-1-15,20-1-1 16,2-13-1-16</inkml:trace>
  <inkml:trace contextRef="#ctx0" brushRef="#br4" timeOffset="339029.3914">17429 11393 75 0,'-38'8'36'0,"-7"14"0"15,-17-5-4-15,0 25-25 16,-8 6-1-16,5 15-1 16,2 0 2-16,12 12-2 15,9-2 1-15,21 2-3 16,10-11 1-16,23-6-4 0,16-19 1 15,14-9 0-15,5-17-1 16,5-13 1-16,1-11-1 16,-9-8 0-16,-10-6-1 15,-15-3 1-15,-16 1-1 16,-19 2 0-16,-16 6 0 15,-9 4-1-15,-5 5 0 16,-1 0-1-16,10 5 0 16,7-4-4-16,30 9-30 15,6-20 0-15,31 9-2 16,7-14 0-16</inkml:trace>
  <inkml:trace contextRef="#ctx0" brushRef="#br4" timeOffset="339262.4047">17702 11655 98 0,'-13'6'42'16,"-8"-8"-1"-16,7 12 0 16,0-7-37-16,10 9-1 15,4 0 0-15,9 6-2 16,4 1 1-16,4 2-3 15,9-1 2-15,6-5-3 16,7-3 2-16,8-13-4 16,14-5-2-16,-3-19-25 15,18 5-8-15,-8-15 2 16,7 0-4-16</inkml:trace>
  <inkml:trace contextRef="#ctx0" brushRef="#br4" timeOffset="339435.4146">18154 11542 98 0,'-61'46'39'15,"9"12"1"-15,-4-10-1 16,26 1-37-16,2-2 0 16,20-2-2-16,15-6 0 15,8-13-7-15,27 3-29 16,-1-18-2-16,19 1-1 15,0-15-1-15</inkml:trace>
  <inkml:trace contextRef="#ctx0" brushRef="#br4" timeOffset="340035.4489">18628 11598 92 0,'-22'7'42'16,"-15"4"-2"-16,4 17 1 15,-8 1-35-15,7 11-2 16,2 1 1-16,6 4-3 15,8-2 2-15,13-3-4 16,11-7 2-16,16-11-3 16,10-11 2-16,12-14-1 15,10-10 1-15,4-10-1 16,1-13-1-16,-5-7 4 15,-6-3-4-15,-10-4 2 0,-13 4-2 16,-8 4 1-16,-13 4 0 16,-6 9 0-16,-6 8 0 15,-5 6-2-15,4 10 1 16,9 5 1-16,-14 12 0 15,18 1 0-15,14-1 0 16,6 4 0-16,12-3 1 16,8-2-1-16,8-3 0 15,5-4 0-15,1-4 1 16,-6-4-1-16,-8-1 1 15,-6 2-1-15,-10-4 0 16,-6 4 0-16,-22 3 1 16,0 0-1-16,1 12 1 15,-15 7 1-15,-1 8-2 16,-3 6 0-16,-1 8 1 0,5 4-1 15,10 2 1-15,8-2-1 16,8-4 0-16,10-12-2 16,14-10 3-16,3-15-1 15,1-11 0-15,0-10 0 16,-7-11 0-16,-6-5-1 15,-12-7 1-15,-13-4-2 16,-8 2-4-16,-20-4-7 16,5 20-17-16,-26-4-10 15,4 16-1-15,-18 0 1 16</inkml:trace>
  <inkml:trace contextRef="#ctx0" brushRef="#br4" timeOffset="340869.4967">13290 13748 81 0,'5'-20'41'16,"18"4"-1"-16,1-14 0 15,19 0-35-15,-1 2-2 16,2 9 0-16,-5 3 0 16,-9 16-1-16,-5 11-1 15,-15 17 0-15,-10 9-1 16,-9 17 1-16,-9 8-1 15,0 9-1-15,-3 6 1 0,4 1 0 16,7-4-1-16,10-9 1 16,14-13 0-16,19-17 1 15,14-19 0-15,13-19 1 16,10-17-1-16,5-17 0 15,1-11 0-15,-9-7 1 16,-9-4-1-16,-16 0 0 16,-21 1 0-16,-6 3 0 15,-13 1 0-15,-8-4-1 16,-5 6-1-16,6 2-1 15,8 8-7-15,-5-5-29 16,26 18-2-16,-4-2-2 16,18 17-1-16</inkml:trace>
  <inkml:trace contextRef="#ctx0" brushRef="#br4" timeOffset="341297.5211">14667 13861 61 0,'-2'-12'38'15,"-5"-6"-3"-15,0 4 2 16,-10-4-28-16,5 8-3 16,-6 3-1-16,-1 12-1 15,-5 8 0-15,-5 18 0 16,-6 13-1-16,0 13 0 15,-1 13-1-15,1 10 0 16,2 2-1-16,6 2-1 16,9-4-1-16,6-14-4 15,20-3-23-15,-8-24-10 16,16-6-1-16,-7-23-1 15</inkml:trace>
  <inkml:trace contextRef="#ctx0" brushRef="#br4" timeOffset="341463.5306">14240 14302 89 0,'-13'-5'41'0,"2"-13"1"16,23 9-1-16,0-10-35 16,27-1-2-16,19-4-3 15,8-6-4-15,21 6-28 16,-7-11-9-16,14 10-1 15,-13-3-3-15</inkml:trace>
  <inkml:trace contextRef="#ctx0" brushRef="#br4" timeOffset="341957.5589">15723 13530 81 0,'0'0'40'0,"6"-14"-1"16,13 7 0-16,6 7-39 0,12-17-4 15,19 8-33-15,-9-5 0 16,8 13-1-16,-8-4 0 16</inkml:trace>
  <inkml:trace contextRef="#ctx0" brushRef="#br4" timeOffset="342109.5676">15855 13772 82 0,'-48'20'39'0,"19"-1"0"16,11-20-1-16,29-7-36 15,26-4-34-15,13-16-4 16,19-1-2-16,1-5-2 16</inkml:trace>
  <inkml:trace contextRef="#ctx0" brushRef="#br4" timeOffset="343294.6354">17576 13133 49 0,'-9'-11'34'16,"-6"3"-1"-16,-18 2 1 16,0 10-26-16,-17-2-1 15,4 14 0-15,-10-2-2 16,6 11 0-16,3 1-1 15,11 7-1-15,10-2 0 16,19 5-2-16,16-4 1 16,21-1-1-16,17-1 0 15,11-3-1-15,14-2 1 16,5 0 1-16,1 0-1 15,-6 2 0-15,-14 3 0 16,-13 4 0-16,-24 1-1 16,-18 6 1-16,-21 1-1 0,-19 1 1 15,-15-1-1-15,-6-8 1 16,-7-4-1-16,5-8 0 15,3-8 0-15,12-14 0 16,10-14 0-16,15-15 0 16,19-15 0-16,17-12-2 15,12-11 3-15,14-4-2 16,6-7 0-16,9 2 1 15,2 6-3-15,-4 4-1 16,4 25-30-16,-20-1-1 16,6 18-3-16,-12 1 1 15</inkml:trace>
  <inkml:trace contextRef="#ctx0" brushRef="#br4" timeOffset="343666.6566">18311 13144 83 0,'0'0'38'0,"-21"-13"-1"16,3 18 0-16,-9 5-33 15,-7 14 0-15,-8 12 0 16,-1 17 0-16,1 9 0 15,0 13 0-15,8 0-1 16,15 1 0-16,14-9-1 16,27-14 0-16,21-14-1 15,16-21 0-15,20-21 0 16,9-20-1-16,-1-14 1 0,-9-12-2 15,-7-8 1-15,-21-3 0 16,-19-2-1-16,-25 0 0 16,-25 6-1-16,-14 8-1 15,-14 12-1-15,-8 5-4 16,8 20-25-16,-10-4-6 15,18 19 0-15,6-2-2 16</inkml:trace>
  <inkml:trace contextRef="#ctx0" brushRef="#br4" timeOffset="344618.7111">19047 13277 47 0,'7'-16'35'15,"-7"16"1"-15,0 0-1 16,0 0-25-16,-5 20 0 16,-5 12-1-16,-11 0-2 15,4 10-1-15,-5 1-3 16,1 2 0-16,6-9 0 16,2 0-1-16,9-8-1 15,6-9 1-15,-2-19-2 16,26 7 1-16,-2-18 0 15,2-13-1-15,3-6 1 16,0-7-1-16,-4-2 1 16,-2-3-1-16,-5 6 1 15,-6 3-1-15,-5 7 1 0,-6 9-1 16,-1 17 0-16,0 0 1 15,-15 5 0-15,10 12-1 16,3 6 1-16,4 1 0 16,8-1 0-16,9-1 1 15,12-9-1-15,7-6 0 16,14-9 1-16,6-11-1 15,7-7 0-15,1-3 0 16,-4-3 0-16,-6 2 0 16,-9 0-1-16,-10 7 1 15,-13 7 0-15,-14 10-1 16,-10 0 0-16,-8 30 0 15,-7 1 0-15,-4 7 0 16,3 6 0-16,0 1-2 0,10 3-2 16,1-11-6-16,27 9-24 15,-8-23-5-15,20 4 0 16,-4-21-2-16</inkml:trace>
  <inkml:trace contextRef="#ctx0" brushRef="#br4" timeOffset="345429.7575">19030 14131 75 0,'0'0'40'15,"12"-8"-2"-15,30-11 1 16,20-18-34-16,32-9-2 16,19-15 0-16,17-1 0 15,8-10-1-15,0 4-2 0,-7 6-1 16,-14 4-6-16,-9 25-29 15,-37 3-2-15,-15 26 0 16,-35 9-1-16</inkml:trace>
  <inkml:trace contextRef="#ctx0" brushRef="#br4" timeOffset="345842.7811">19971 14091 80 0,'-34'7'39'16,"-8"-4"-1"-16,5 13-1 15,-4-6-34-15,8 4 0 16,6-1-1-16,14 3 0 16,8-5 0-16,13 3 0 15,12-2 0-15,11-2-1 16,6 2 0-16,5 2 1 15,-4 3-1-15,-4 6 0 16,-14 6 0-16,-7 8 0 16,-19 3-1-16,-13 5 1 15,-13 0 0-15,-8-1 0 16,-9-4-1-16,8-9 1 0,0-8-2 15,6-12-1-15,17-6-9 16,1-21-27-16,28-1-2 16,2-16-1-16,17-2-2 15</inkml:trace>
  <inkml:trace contextRef="#ctx0" brushRef="#br0" timeOffset="352634.1696">22249 6891 83 0,'4'-24'36'0,"4"4"0"15,-6-6 1-15,7 11-28 16,-6 1-1-16,-3 14-1 15,10 9 0-15,-5 19-1 0,-9 7-1 16,3 10 0-16,-2 2-1 16,6 0 0-16,5-8 0 15,17-9 0-15,16-25-4 16,28-22 0-16,20-27 0 15,21-21 0-15,20-11-4 16,6-31-20-16,19-5-16 16,-10-21-3-16,5-6-1 15,-11-6-3-15</inkml:trace>
  <inkml:trace contextRef="#ctx0" brushRef="#br0" timeOffset="355619.3403">23249 7706 85 0,'-14'-8'37'0,"0"11"0"16,0 16 2-16,-11-1-31 16,3 19-2-16,-1-5 0 15,7 9 0-15,7-14 0 16,18-6-1-16,27-23 0 15,28-18-2-15,30-30 1 16,33-20-2-16,27-13 0 16,14-21-5-16,12 8-16 15,-20-13-19-15,-8 14-4 16,-23 5 1-16,-18 26-3 15</inkml:trace>
  <inkml:trace contextRef="#ctx0" brushRef="#br0" timeOffset="357085.4241">18182 12761 54 0,'-42'-34'33'16,"1"10"-2"-16,-10 0 0 15,0 15-28-15,-11 9 0 16,2 13 0-16,-12 16 0 16,-8 21 1-16,-9 10-1 15,-1 18 2-15,-5 13-2 16,3 17 0-16,3 9 0 15,17 14-1-15,13 3 1 0,26 5-1 16,23 2 0 0,33-3-1-16,32-10 1 0,25-13-1 15,32-26 0-15,21-26 0 16,23-31 0-16,19-35 0 15,3-29 1-15,-4-33-2 16,-14-27 2-16,-14-22 0 16,-27-15 0-16,-28-8-1 15,-41-5 0-15,-36-1 0 16,-30-1-1-16,-33 4-1 15,-23 16-2-15,-23 14-3 16,-10 28 1-16,-17 16-5 16,18 47-27-16,-5 21 0 15,15 43-3-15,9 21 3 16</inkml:trace>
  <inkml:trace contextRef="#ctx0" brushRef="#br0" timeOffset="357552.4509">17773 14838 65 0,'17'-10'41'16,"-17"10"-2"-16,-5 25 0 15,-17 10-34-15,0 18-1 16,-5 3 0-16,6 4 0 16,3-8-1-16,15-10 0 15,15-23 0-15,23-32-1 16,21-29 1-16,28-29-2 15,21-21 0-15,10-22-3 0,18-6-14 16,-16-26-19-16,14 10-5 16,-16-4-3-16,-2 14 2 15</inkml:trace>
  <inkml:trace contextRef="#ctx0" brushRef="#br0" timeOffset="358905.5283">20022 12846 13 0,'-21'-21'25'16,"-6"-2"1"-16,-3-3-1 0,0 10-14 16,-15-7 0-16,4 14 0 15,-18-2-1-15,2 19 0 16,-13 2-2-16,0 19-1 15,-8 10-1-15,3 16-1 16,-7 8-1-16,2 14-1 16,-9 9-1-16,1 9 0 15,-1 11-1-15,3 9 1 16,1 7 1-16,16 8-1 15,11 5 1-15,25 9 0 16,35 0 0-16,36 5-1 16,29-6-1-16,28-8 0 15,27-10-1-15,22-16-1 16,17-12 0-16,9-28 0 0,3-27 1 15,-1-26-1-15,-4-30 1 16,-8-32 1-16,-9-30 0 16,-9-28 1-16,-17-24 0 15,-19-19-1-15,-22-14 1 16,-30-14 0-16,-27-6 0 15,-28-3-1-15,-27 3 0 16,-25 7-1-16,-30 14 0 16,-15 18-4-16,-8 38-2 15,-12 21-10-15,13 51-20 16,3 22-1-16,15 37-4 15,9 19 3-15</inkml:trace>
  <inkml:trace contextRef="#ctx0" brushRef="#br0" timeOffset="359429.5582">21526 13229 82 0,'-10'36'39'0,"-19"9"-1"16,1 23 0-16,-15 3-33 16,10 8-1-16,5-10 1 0,19-7-1 15,16-24 0-15,27-28 0 16,34-33-1-16,33-31-1 15,35-36 0-15,32-22-1 16,22-17-12-16,-6-33-13 16,10 8-16-16,-26-8-1 15,-16 14-2-15,-32 0 0 16</inkml:trace>
  <inkml:trace contextRef="#ctx0" brushRef="#br0" timeOffset="360097.5964">15858 6960 102 0,'4'18'37'0,"-3"5"-14"15,-6-2-22-15,-10 6-36 16,-1 0-2-16,3 10-3 16</inkml:trace>
  <inkml:trace contextRef="#ctx0" brushRef="#br0" timeOffset="360276.6067">15737 8165 81 0,'-4'73'36'15,"-2"-7"-1"-15,2 0-2 16,3 0-57-16,-3-8-9 16,8-1 0-16,1-4-1 15</inkml:trace>
  <inkml:trace contextRef="#ctx0" brushRef="#br0" timeOffset="360436.6158">15918 9495 66 0,'5'68'32'15,"0"-1"1"-15,2-2-3 16,1-2-19-16,3-2-39 16,2-4-2-16,1-2-1 15,-2-2-1-15</inkml:trace>
  <inkml:trace contextRef="#ctx0" brushRef="#br0" timeOffset="360585.6243">15968 10715 69 0,'-12'75'33'0,"-6"-5"0"15,5 2-1-15,0-10-27 16,2-5-16-16,6 5-21 0,1-6-2 16,6 2 0-16,-2-6 0 15</inkml:trace>
  <inkml:trace contextRef="#ctx0" brushRef="#br0" timeOffset="360730.6326">15923 12023 74 0,'-2'61'38'0,"8"2"-2"15,-6-11-1-15,5-5-64 16,8 0-6-16,-4-13 2 16,4 4-5-16</inkml:trace>
  <inkml:trace contextRef="#ctx0" brushRef="#br0" timeOffset="360880.6412">15878 13129 94 0,'1'51'38'16,"12"-3"0"-16,-5-19-13 15,4-8-61-15,15 1-1 16,-7-15-2-16,3 3 1 16</inkml:trace>
  <inkml:trace contextRef="#ctx0" brushRef="#br0" timeOffset="361037.6502">15996 13771 83 0,'0'31'40'0,"6"5"-2"16,-7-21 0-16,1-15-43 15,4 12-31-15,-4-12-1 16,0 0-1-16,-9-12-1 16</inkml:trace>
  <inkml:trace contextRef="#ctx0" brushRef="#br0" timeOffset="361464.6746">15817 14397 53 0,'3'-14'38'16,"-3"14"0"-16,4 13 0 16,-3 15-24-16,-12-12-4 0,11 9-2 15,-2-6-1-15,14-8-2 16,7-14-1-16,16-16-1 15,10-20-1-15,15-15-1 16,12-15-2-16,13-17-3 16,11-4-7-16,-6-27-27 15,19-1-1-15,-7-24-1 16,9-3-2-16</inkml:trace>
  <inkml:trace contextRef="#ctx0" brushRef="#br5" timeOffset="436970.9933">22106 13619 19 0,'10'-19'28'0,"-1"5"0"16,-3 4 2-16,-6 10-17 15,0 0-2-15,13-3-1 16,-13 3-2-16,1 31 0 16,-3-4-3-16,2 13 0 15,-5 5-2-15,3 10 1 16,-5-1-2-16,0 4-1 15,-3-5 0-15,5-7 0 16,-5-8-1-16,9-10 1 0,-2-12 0 16,3-16-1-16,8-14 1 15,2-14 1-15,3-9 0 16,3-12 1-16,3-10-1 15,1-6 0-15,2 2 0 16,-3 3 1-16,-1 9-1 16,-3 13 0-16,-5 11 0 15,-10 27 0-15,0 0 0 16,7 20 0-16,-10 10 0 15,-2 6-1-15,5-1 1 16,0-4-1-16,12-5 1 16,10-12-1-16,5-12 0 15,16-11 0-15,5-12 0 0,8-4 0 16,0-8 1-16,-2 2-1 15,-4 1 0-15,-7 2-1 16,-8 8 1-16,-11 6-1 16,-8 16 0-16,-5 11 1 15,-10 14-2-15,-6 11 1 16,-3 7-2-16,-2 13 1 15,-1 3-5-15,-5-8-14 16,19 9-19-16,-6-20 1 16,22-1-3-16,-1-22 1 15</inkml:trace>
  <inkml:trace contextRef="#ctx0" brushRef="#br5" timeOffset="437438.0201">23424 13555 70 0,'0'0'36'15,"-12"-2"0"-15,-12 9 0 16,1 12-27-16,-15 1-3 15,-4 11-1-15,-7 0-1 0,0 7 0 16,3-4-1-16,9 3 0 16,13-6-1-16,9-5-1 15,18-7 1-15,20-5-1 16,12-9-1-16,17-2 1 15,5-3-1-15,2 1 0 16,-2 1 0-16,-9 6 1 16,-14 5-2-16,-11 9 1 15,-18 4 0-15,-18 7-1 16,-16 6 0-16,-9 1 0 15,-4-2 0-15,-1-3-1 16,6-4-3-16,-2-26-22 16,26 6-11-16,6-24 1 0,23 2-2 15,8-25 1-15</inkml:trace>
  <inkml:trace contextRef="#ctx0" brushRef="#br5" timeOffset="437711.0357">23793 13390 92 0,'0'0'39'0,"-5"20"0"16,5-20-2-16,-4 11-33 15,4-11-2-15,22 2-3 16,2 3-25-16,-6-16-12 15,12 7 1-15,-3-14-2 16</inkml:trace>
  <inkml:trace contextRef="#ctx0" brushRef="#br5" timeOffset="437923.0478">24313 12877 76 0,'0'0'39'16,"11"24"-1"-16,-13 4 1 15,3 19-26-15,-7 4-7 16,1 9-3-16,-5 2-1 16,-4-2-5-16,12 9-27 15,-16-15-8-15,12-1-1 16,-3-15-3-16</inkml:trace>
  <inkml:trace contextRef="#ctx0" brushRef="#br5" timeOffset="594670.0132">6936 12525 47 0,'0'0'34'0,"0"-17"1"16,0 17 0-16,0 0-28 16,-14-3-3-16,9 15 0 15,-8 5-2-15,1 9 2 16,-5 6-2-16,5 3 0 15,-4 2 0-15,7-5 0 16,1-1-1-16,5-10 1 16,3-6 0-16,0-15 0 15,19-2-1-15,-3-13 0 0,0-9 0 16,4-1-1-16,1-6 1 15,-1 0-1-15,-5 0 0 16,0 3 0-16,-3 5 0 16,-2 6 1-16,-5 6-1 15,-5 11 0-15,0 0 0 16,0 0 1-16,4 19-1 15,-3-4 1-15,3 2-1 16,1-1 1-16,5 1-1 16,2-2 1-16,3-3 0 15,5-1 0-15,2-7 0 16,2-5 0-16,4-6 0 15,-2-4-1-15,2-7 1 16,2-4-1-16,-1-4 1 16,-6 3 1-16,-2 1-2 0,-6 6 2 15,-3 8-2-15,-12 8 0 16,6 15 0-16,-14 8 0 15,-1 9 0-15,1 5-1 16,0 3 1-16,8-1-2 16,1 2-6-16,8-18-29 15,14-4-1-15,-2-17-1 16,17-6 0-16</inkml:trace>
  <inkml:trace contextRef="#ctx0" brushRef="#br5" timeOffset="595122.0391">7920 12393 25 0,'0'0'30'0,"-14"3"3"16,3 4-1-16,-3-4-18 15,9 9-5-15,-14-3 0 16,11 10-2-16,-11-5 0 16,7 10-1-16,-8-3-2 15,8 6 0-15,-4-1-1 0,7 0-1 16,3-6 1-16,9-2-1 15,5-6-1-15,8-4 0 16,4-3 0-16,4-2-1 16,0 2 0-16,2 0 1 15,-5 3-1-15,-9 6 0 16,-6 6 0-16,-9 4 0 15,-7 2 0-15,-4-6-3 16,5 13-13-16,-11-27-21 16,20-6 0-16,-13-12-1 15,17-12 1-15</inkml:trace>
  <inkml:trace contextRef="#ctx0" brushRef="#br5" timeOffset="595740.0744">8186 11884 25 0,'-3'13'31'0,"-2"1"2"15,5-14 0-15,-8 26-17 16,8-26-5-16,-4 12-1 16,4-12-3-16,14 3 0 15,-3-5-2-15,6 4-1 16,-2-3 0-16,4 2-1 15,-4-1 0-15,-1 2-1 16,-2-2 0-16,-1 1 0 16,-11-1-1-16,0 0 0 0,9 4 0 15,-9-4 0-15,0 0-1 16,-14 16 1-16,4-6-1 15,-4 5 1-15,-3 1-1 16,-3 5 0-16,4-3 1 16,-2 2-1-16,4-3 1 15,5 0-1-15,3-5 0 16,6-12 0-16,0 0 1 15,11 7-2-15,-11-7-1 16,10-8-35-16,2 5 1 16,-11-9-3-16,-1 12 0 15</inkml:trace>
  <inkml:trace contextRef="#ctx0" brushRef="#br5" timeOffset="596411.1128">8205 11831 57 0,'-4'-11'36'16,"4"11"-1"-16,-4-12 1 15,4 12-28-15,0 0-3 16,0 0 0-16,16-9-2 16,-1 8-1-16,2-3 0 0,6 2 0 15,2 0 0-15,0-2-1 16,-2 4 0-16,-4 5 0 15,-4 3-1-15,-12 7 1 16,-12 9-1-16,-9 5 1 16,-10 9-1-16,-10 5 1 15,-1 3-1-15,-2 0 1 16,1-4-1-16,9-4 1 15,9-10 0-15,15-6 0 16,7-22 0-16,29 8-1 16,7-17 1-16,13-8-1 15,5-3 1-15,4-2-2 16,0 11-7-16,-12-11-30 0,3 13 1 15,-21-2-2-15,-6 14 1 16</inkml:trace>
  <inkml:trace contextRef="#ctx0" brushRef="#br5" timeOffset="596709.1298">7686 11985 74 0,'0'0'38'0,"23"0"-1"16,6-15 0-16,8 2-35 16,12 5-8-16,-3-8-29 15,13 4 0-15,-9-3-2 16,3 8-1-16</inkml:trace>
  <inkml:trace contextRef="#ctx0" brushRef="#br5" timeOffset="597968.2019">8812 12407 44 0,'0'0'33'0,"-12"-14"2"16,-5 14-1-16,-5 14-21 15,-12 1-11-15,-1 11 0 16,-4 0 1-16,3 12-1 16,-2-4 3-16,14 7-3 15,3-7 1-15,14-3-1 16,9-5 0-16,14-7 0 15,10-8-1-15,10-8 1 16,5-7-2-16,6-7 1 16,-3-6 0-16,-3-3-1 0,-5-3 1 15,-10-1-1-15,-7 0 1 16,-9 2-1-16,-10 1 0 15,-6 1 0-15,-6 1 0 16,1 3 2-16,0 2-2 16,2 2 1-16,9 12-1 15,-8-11 2-15,8 11-2 16,13 1 0-16,-1 4 1 15,5 2-2-15,0 1 2 16,2 1-1-16,0 0 0 16,-2-2 0-16,-4 0 0 15,1-1 1-15,-14-6-1 16,19 11 1-16,-19-11-1 15,10 6 1-15,-10-6-1 0,0 0 1 16,0 0-1-16,0 0 1 16,3-19-1-16,-3 8 2 15,1-6-1-15,0-2 1 16,6 0-2-16,0-1 2 15,4 0-1-15,3 2 1 16,1 4-2-16,-1 4 1 16,1 2-1-16,-4 4 1 15,0 3-2-15,1 0 0 16,8 3-35-16,-20-2-4 15,26-7 2-15,-14-5-2 16</inkml:trace>
  <inkml:trace contextRef="#ctx0" brushRef="#br5" timeOffset="598509.2328">9087 12399 26 0,'0'0'31'16,"-9"-14"-1"-16,9 14-9 15,0 0-9-15,-1-12-28 16,1 12-7-16,0 0-5 15,0 0-1-15</inkml:trace>
  <inkml:trace contextRef="#ctx0" brushRef="#br5" timeOffset="599012.2616">9496 11918 55 0,'0'0'36'16,"17"6"1"-16,-17 6-1 16,0 19-20-16,-10 7-11 15,6 15 0-15,-9 6-1 16,4 10 0-16,-4 4-2 15,2 0-2-15,2-5 0 16,-2-11-37-16,16-4-1 16,1-18 0-16,16-7-2 15</inkml:trace>
  <inkml:trace contextRef="#ctx0" brushRef="#br5" timeOffset="599763.3045">9899 12265 63 0,'0'0'37'0,"12"-17"-1"15,-12 17 1-15,0 0-32 16,-14 23-2-16,0-5 0 15,3 7 0-15,-3 2-1 16,0 2 0-16,1-4-1 16,6-3 0-16,2-8 0 15,5-14 0-15,0 0 1 16,21-1-1-16,-3-15 0 15,3-4 0-15,-1-8 0 0,0 1 0 16,-1-2 0-16,-1 2-2 16,-3 2 2-16,-5 7-1 15,-4 1 0-15,-6 17 1 16,5-12-1-16,-5 12 1 15,0 12-1-15,0 3 1 16,-2 0 0-16,4 4 0 16,3-2 0-16,2-1 1 15,7-4-1-15,2-8 0 16,7-6 1-16,4-7-1 15,3-7 0-15,6-4-1 16,-3-3 2-16,0-1-3 16,-6 0 2-16,-3 5-1 0,-8 4 1 15,-3 7-1 1,-13 8 0-16,5 12 1 0,-9 8-2 15,-4 10 2-15,-2 5-1 16,-1 8 1-16,-2-2-1 16,3 1-1-16,5-9 0 15,10-12-1-15,13-7-8 16,2-30-30-16,22-8 2 15,5-26-2-15,19-7 0 16</inkml:trace>
  <inkml:trace contextRef="#ctx0" brushRef="#br5" timeOffset="599936.3144">10958 11747 83 0,'-26'40'39'0,"-12"26"-2"16,-21 8 1-16,6 14-35 15,-12-2-2-15,4 4 2 16,9-5-3-16,8-13-5 15,23-4-33-15,8-22 1 16,22-8-1-16,11-21-2 16</inkml:trace>
  <inkml:trace contextRef="#ctx0" brushRef="#br5" timeOffset="600289.3346">11095 12110 77 0,'-20'12'39'0,"-8"-2"-2"16,9 13 2-16,-14-1-35 16,14 5 0-16,0 0-1 15,10 0 0-15,6-4-1 16,9-2 1-16,9-5-2 15,4-5 1-15,3 0-2 16,2-3 2-16,-1 1-2 16,-1-2 2-16,-3 3-2 15,-5 8 0-15,-8 1 1 16,-6 4-2-16,-6 4 1 15,-8 3-1-15,-5 1 1 16,0-2-1-16,-3-5 0 16,3-5-1-16,12-1-24 0,-6-20-13 15,13 2 0-15,11-35-1 16,11 4 2-16</inkml:trace>
  <inkml:trace contextRef="#ctx0" brushRef="#br5" timeOffset="600656.3556">11390 11762 82 0,'14'1'39'15,"-14"-1"0"-15,21-7 0 0,-21 7-35 16,21-8 0-16,-4 5-1 16,-2 4 0-16,-2 1 0 15,-1 9-1-15,-8 0 0 16,-3 6-1-16,-4 1 0 15,-6 6 0-15,-2 1 0 16,-1 1-1-16,-4-1 1 16,5 0 0-16,0-3 0 15,5-3 0-15,4-3-1 16,6-3 1-16,-4-13 0 15,22 12-1-15,0-8-2 16,0-8-2-16,16 8-34 16,-9-12-2-16,14 7 1 15,-5-12-3-15</inkml:trace>
  <inkml:trace contextRef="#ctx0" brushRef="#br6" timeOffset="797751.6288">12719 12816 60 0,'-5'13'36'16,"5"-13"0"-16,-14 9-1 15,14-9-29-15,-2-15-3 16,2 0 0-16,-2-13 0 16,6-3-2-16,1-5 1 15,1-4-1-15,-2-1 0 16,5-1-1-16,0 2 1 15,-3 2 0-15,2 9 0 16,-2 5 1-16,-2 7-2 16,-4 17 1-16,0 0 0 15,0 0 0-15,5 33-1 16,-10-6 0-16,2 8 0 0,0 3 1 15,0-3-1-15,4-3 0 16,3-7 1-16,1-7 0 16,9-15 0-16,4-10 0 15,1-16 0-15,6-15-1 16,-3-15 1-16,3-12-1 15,-6-13 1-15,-10-14-2 16,-7-6 2-16,-5-3-1 16,-9 5 0-16,-9 2 0 15,-4 8 0-15,-2 8 1 16,3 13-1-16,4 8 1 15,7 10-1-15,12 7 1 16,9-1-2-16,13 8 2 16,17-1 0-16,15 5-1 0,11 3 0 15,13 3 0-15,12 6 1 16,12 4-1-16,14 6 1 15,4 4-1-15,8 3 0 16,7 4 1-16,7 1-1 16,6 3-1-16,-1 1 1 15,-4 1 0-15,-11 2 0 16,-6-3 0-16,-12-1-1 15,-7-3 1-15,-14-5 0 16,-8-5 0-16,-11-6 0 16,-9-1 0-16,-9-2 0 15,-10 1 0-15,-9 0 0 16,-10 1 1-16,-8 2-1 15,-8 4 0-15,-10 6 0 16,0 0 0-16,0 0 1 0,0 0-1 16,0 0 0-16,0 0 0 15,8 13 1-15,-10 1-1 16,1 2 0-16,0 5 1 15,-4 2-1-15,-1 5 0 16,-4 4 0-16,-2-5 1 16,5 16-17-16,-4-22-22 15,11-1 0-15,0-20-3 16,18-2 1-16</inkml:trace>
  <inkml:trace contextRef="#ctx0" brushRef="#br6" timeOffset="799261.7152">16630 12482 55 0,'-14'9'34'0,"-2"-7"0"15,16-2-5-15,-22-2-23 16,22 2 0-16,2-27 0 16,10 4-2-16,0-8 0 0,8-5-1 15,1-5-1-15,2-1 1 16,0 2-1-16,-2 4-1 15,-4 5 1-15,-5 10-1 16,-7 12 0-16,-5 9 0 16,-13 17 0-16,-3 8 0 15,-4 7-1-15,-2 7 0 16,1 7 0-16,6 0 0 15,3-1 0-15,9 0 0 16,9-8 0-16,8-3 0 16,5-11 1-16,7-5-1 15,4-14 1-15,0-9-1 16,-2-16 2-16,-1-11-1 15,-4-14 0-15,-4-14-1 16,-7-14 1-16,-9-12-1 0,-6-12 1 16,-9-5-1-16,-8 0 0 15,-8-2 0-15,-6 6 0 16,-2 4 1-16,-1 10-1 15,4 9 1-15,8 7-1 16,6 9 0-16,10 8 0 16,14 10 0-16,9 5 0 15,8 8 0-15,7 7 0 16,2 12 0-16,5 5 1 15,-2 8 0-15,-2 8-1 16,-2 3 1-16,-2 4 0 16,0 1 0-16,0-2-1 15,1-1 1-15,8-8-1 16,9-3 0-16,7-7 0 0,19-3 1 15,12-7-1-15,14 0 0 16,6-2 0-16,11 2 0 16,10-2 1-16,6 4-1 15,9-3 0-15,5 1 0 16,7-2 0-16,13-6 0 15,10 2 1-15,8-5-1 16,6 0 1-16,1-2-1 16,5 3 1-16,-10 4 1 15,-4 2-1-15,-12 9 1 16,-16 2-1-16,-13 5-1 15,-15 4-1-15,-13 3 1 16,-15-2 0-16,-13 0-2 16,-11 1 1-16,-14-7-1 15,-12-2 2-15,-5 1 2 0,-13-5-1 16,-7 1 1-16,-9 1-1 15,-13 5 1-15,7-12-1 16,-7 12 1-16,0 0-2 16,-17-6 1-16,17 6-1 15,-15 3 0-15,15-3-1 16,-14 22-1-16,8 3 2 15,-6 9-2-15,0 14 2 16,-6 12-1-16,-6 10 1 16,-4 4-1-16,-3-1 1 15,5-3 1-15,5-10-2 16,5-19-11-16,21-4-23 0,0-24-3 15,18-10-1-15,3-14-3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3T23:39:00.535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context xml:id="ctx1">
      <inkml:inkSource xml:id="inkSrc179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4-03T23:41:28.519"/>
    </inkml:context>
    <inkml:brush xml:id="br2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1262 884 61 0,'0'0'37'16,"0"0"-2"-16,0 0 0 0,49-42-28 15,-49 42-1-15,0 0-2 16,0 0-1-16,23 63-1 16,-27-2 0-16,-13 17-1 15,-2 10 1-15,-2 13-1 16,2 6 0-16,0-1-1 15,1-3-1-15,2-30 1 16,-1-15-4-16,15-16-29 16,-3-18-1-16,5-24-2 15,9-13 1-15</inkml:trace>
  <inkml:trace contextRef="#ctx0" brushRef="#br0" timeOffset="266.0153">1376 1047 73 0,'-1'-54'37'0,"1"54"0"16,5-45 0-16,-5 45-34 15,0 0 1-15,32-55-1 16,-32 55 0-16,0 0-1 15,72-36 0-15,-72 36 1 16,71-19-3-16,-71 19-1 16,85-18 0-16,-85 18-4 15,86-17-32-15,-86 17-1 16,80-12-1-16,-80 12 1 0</inkml:trace>
  <inkml:trace contextRef="#ctx0" brushRef="#br0" timeOffset="489.028">1387 1260 75 0,'-25'33'36'16,"13"-9"-1"-16,11-9-1 15,14-6-29-15,10-8-1 16,18-7 1-16,3-6-1 15,14-3-1-15,0-4-1 16,2 2-1-16,-3 1 0 16,-10 1-4-16,-1 7-8 0,-17 2-26 15,-7 12 1-15,-21 4-1 16,-10 8 0-16</inkml:trace>
  <inkml:trace contextRef="#ctx0" brushRef="#br0" timeOffset="683.0391">1386 1662 66 0,'-24'34'38'0,"15"-5"-1"16,4-13 1-16,14 3-20 16,11-15-13-16,12-1-2 15,8-9-1-15,12-6-2 16,12-8-2-16,2-16-6 15,21-7-28-15,-5-10 0 16,8-6-2-16,-3-15 1 0</inkml:trace>
  <inkml:trace contextRef="#ctx0" brushRef="#br0" timeOffset="917.0525">2487 942 59 0,'0'0'35'0,"55"-78"1"15,-55 78-9-15,41-56-10 16,-41 56-4-16,0 0-5 15,0 0-2-15,21 7-2 16,-54 56 1-16,-12 21-4 16,1 20 2-16,1 10-2 15,9 7-1-15,7-9-1 0,13-11-3 16,14-20-21-16,0-22-12 15,19-12 0-15,1-23-2 16,14-14 0-16</inkml:trace>
  <inkml:trace contextRef="#ctx0" brushRef="#br0" timeOffset="1318.0754">2703 1339 85 0,'-1'11'37'0,"7"7"0"15,-1-6 1-15,16-4-35 16,1 0-1-16,9-4 2 0,6-6-2 16,7-5 0-16,7-7 0 15,1-6-1-15,5-6 0 16,-4-5 0-16,-3-2 0 15,-50 33-1-15,0 0 1 16,58-55-1-16,-58 55 1 16,0 0-1-16,18-52 1 15,-18 52-1-15,-11-18 2 16,-25 10-1-16,-16 12 0 15,-9 12 1-15,-9 10 0 16,-1 11 0-16,4 4-1 16,16 10 0-16,29-11-1 15,15-4 1-15,16-6-2 16,14-6 0-16,16-2-3 0,8-15-12 15,23 3-21-15,-2-10-4 16,14 0 2-16,-8-8-2 16</inkml:trace>
  <inkml:trace contextRef="#ctx0" brushRef="#br0" timeOffset="1690.0967">3625 1247 80 0,'5'-53'38'0,"-22"25"-1"16,-10 12 1-16,-10 11-29 15,-7 17-2-15,-7 8 0 16,-1 16-5-16,-3 8 1 16,3-1-1-16,19 6 1 0,5-6-2 15,13-5 0-15,15-7 0 16,14-13 0-16,18-11 0 15,8-10-1-15,11-11 0 16,4-11 1-16,-2-10-1 16,2-4 1-16,-4-5-1 15,-11 5 0-15,-7 0 1 16,-10 8-1-16,-13 8 0 15,-6 12 0-15,-4 11 0 16,-17 24 0-16,-3 4 0 16,0 9-1-16,2 2 0 15,3-1 0-15,6-1 0 16,9-8-2-16,14-7-6 15,4-18-28-15,25-5-2 16,-4-16 1-16,18-4-2 0</inkml:trace>
  <inkml:trace contextRef="#ctx0" brushRef="#br0" timeOffset="2036.1165">4049 1155 77 0,'0'0'39'0,"-19"13"-1"16,-3 11 1-16,-5 9-21 15,-3 1-14-15,9 8 1 16,-1-3-3-16,6-2 1 15,3-7-2-15,9-2 1 16,9-11-1-16,8-6 0 16,3-10-1-16,10-11 1 0,0-7-1 15,6-7 1 1,-1-5 0-16,3-7-1 0,-5-1 1 15,-4 1-1-15,-2 5 1 16,-7 7-1-16,-2 4 1 16,-3 14-1-16,-11 6 1 15,14 18-1-15,-10 2 0 16,3 6 0-16,5 3-1 15,-2-1 0-15,10 0-3 16,1-7 1-16,11-4-16 16,-4-15-19-16,15-4-1 15,-4-7 0-15,9-7-1 16</inkml:trace>
  <inkml:trace contextRef="#ctx0" brushRef="#br0" timeOffset="2687.1537">4630 1155 96 0,'0'0'38'16,"-21"9"2"-16,13 6-2 15,-11 0-32-15,5 5-1 16,1 1-2-16,3 3-1 16,1 0 0-16,4 2-1 15,9-1 0-15,5-1-1 16,2-5 0-16,7-2 0 15,1-5 0-15,0-3 0 16,0-8 0-16,1-7 0 16,-3-8 0-16,-2-7 0 15,-1-8 0-15,0-10 0 16,-14 39 0-16,0 0 0 0,24-69 1 15,-24 69-1-15,16-48 1 16,-16 48 0-16,0 0 0 16,17-59 0-16,-17 59-1 15,0-22 0-15,-10 10 0 16,10 12 0-16,0 0-1 15,-8 18 1-15,2 2-1 16,11-1 2-16,4-7-1 16,13-11 0-16,-22-1 1 15,0 0-2-15,49-7 2 16,-32 5-1-16,19-4 1 15,-3 6-1-15,-7 2 0 16,-3 8 1-16,-9 7-1 16,-7 7 1-16,-4 6-1 0,-10 8 0 15,-1-1 0-15,-2-1 0 16,2-3-1-16,2-3 1 15,3-6-1-15,1-5 2 16,4-7-1-16,-2-12 0 16,0 0 1-16,13-14 0 15,-9-4 0-15,2-11 0 16,0-1 0-16,7-7 0 15,-4-2 1-15,5 2-2 16,1 3 1-16,3 6-1 16,2 5 0-16,7 7-3 15,16 6-21-15,-13 3-14 16,23 9-3-16,-4 4 1 15,20 4-3-15</inkml:trace>
  <inkml:trace contextRef="#ctx0" brushRef="#br0" timeOffset="4875.2789">6537 1098 61 0,'0'0'33'16,"0"0"0"-16,2-46 0 16,-2 46-23-16,0 0-1 15,0 0 0-15,0 0-2 16,-57-26 0-16,13 33 0 15,-2 17-2-15,3 11 0 16,-3 7-2-16,7 5 0 16,3 4-2-16,16-4 0 15,14-8-1-15,16-12 1 16,15-15-1-16,12-11 0 15,8-12 1-15,7-12-1 16,-52 23 1-16,59-34 0 0,-59 34-1 16,54-41 1-16,-54 41 0 15,53-38-1-15,-53 38 2 16,0 0-2-16,55-52 1 15,-55 52-1-15,26-23 0 16,-14 23 0-16,-12 11 0 16,3 11-1-16,-6 8-2 15,6 6 0-15,8 4-9 16,6-10-24-16,11-1-3 15,1-7 1-15,13-1-2 16</inkml:trace>
  <inkml:trace contextRef="#ctx0" brushRef="#br0" timeOffset="5167.2956">7280 1089 91 0,'20'-44'37'15,"-20"44"1"-15,0 0-2 16,5-49-29-16,-5 49 0 16,0 0 0-16,-48-9-2 15,-3 28-2-15,4 16 0 16,-10 6 0-16,7 5-1 15,7 1-2-15,18-2 1 16,15-10-2-16,31-13 0 16,16-10-2-16,10-15-7 15,21-2-28-15,-5-8 0 0,12-2-1 16,-7-2-2-16</inkml:trace>
  <inkml:trace contextRef="#ctx0" brushRef="#br0" timeOffset="5492.3142">7711 1067 56 0,'0'0'34'15,"0"0"0"-15,0 0 2 0,0 0-20 16,0 0-1-16,0 0-5 16,0 0-2-16,-64-29-1 15,31 45-2-15,-4 10 0 16,0 6-2-16,3 1 0 15,-4-1-2-15,18 3 0 16,11-6-2-16,17-8 1 16,8-5-3-16,11-9-3 15,20-9-30-15,-5-7-2 16,15 0-1-16,-4-7-1 15</inkml:trace>
  <inkml:trace contextRef="#ctx0" brushRef="#br0" timeOffset="5881.3364">7957 1157 72 0,'0'0'37'15,"-4"15"-2"-15,4-15 2 16,28 8-23-16,-9-8-10 15,11-1 1-15,-30 1-2 16,0 0-1-16,54-13 0 16,-54 13-1-16,0 0 0 15,69-29 0-15,-69 29-1 16,0 0 1-16,56-42 0 15,-56 42-1-15,0 0 0 16,32-46 1-16,-32 46 0 0,0 0 0 16,0 0 1-16,0 0 0 15,-48-23 0-15,12 42 1 16,-8 8-1-16,2 15 1 15,5 1-2-15,20 6 1 16,14-7-2-16,23-13 0 16,19-19-3-16,13-15-2 15,15-10-14-15,-67 15-18 16,75-35-3-16,-75 35 1 15,94-51-2-15</inkml:trace>
  <inkml:trace contextRef="#ctx0" brushRef="#br0" timeOffset="6078.3477">8700 797 102 0,'29'-68'40'0,"-29"68"1"16,0 0 0-16,10-49-37 16,-10 49 0-16,0 0-1 15,0 0 0-15,-52 60-2 16,13 18 0-16,2 21-2 15,7 3-1-15,8 1-7 16,6-19-30-16,17-16-2 16,7-24 0-16,17-30 0 15</inkml:trace>
  <inkml:trace contextRef="#ctx0" brushRef="#br0" timeOffset="6481.3708">8741 1139 95 0,'0'0'38'0,"17"-47"1"16,-17 47-1-16,0 0-36 16,0 0 0-16,0 0 1 15,63-9-1-15,-63 9-1 16,0 0 0-16,72-7 0 15,-72 7 0-15,54-13-1 16,-54 13 1-16,60-22-2 16,-60 22 1-16,53-30-1 15,-53 30 0-15,0 0 0 16,45-44 1-16,-45 44 1 0,0 0 1 15,0 0 1-15,0 0-1 16,0 0 2-16,-57-15-1 16,57 15 1-16,-65 32-2 15,27 2-1-15,8 4-1 16,22 4-1-16,19-9-1 15,22-6-1-15,12-15-1 16,-45-12-1-16,61-1-19 16,-61 1-17-16,64-15 2 15,-64 15-2-15,59-23 2 16</inkml:trace>
  <inkml:trace contextRef="#ctx0" brushRef="#br0" timeOffset="6849.3918">9386 1031 89 0,'0'0'36'0,"47"-30"0"16,-47 30 1-16,0 0-33 16,0 0 1-16,0 0-1 15,0 0 1-15,0 0 0 16,4 29-1-16,-4 1 0 15,-9 3-3-15,4 6 1 16,-4 5-2-16,2 3 1 16,-4-2-2-16,5-4 2 15,-1-19-2-15,7-8 2 16,0-14-1-16,10-6 1 15,1-11 0-15,1-11 0 16,-12 28 1-16,0 0 0 0,30-64 0 16,-30 64 0-16,28-51 1 15,-28 51-2-15,29-54 0 16,-29 54-4-16,36-53-2 15,-36 53-22-15,37-50-15 16,-37 50-1-16,0 0 0 16,69-61-2-16</inkml:trace>
  <inkml:trace contextRef="#ctx0" brushRef="#br0" timeOffset="7529.4307">10322 1019 78 0,'-59'-33'37'0,"59"33"0"16,0 0 0-16,-59-25-29 16,59 25-1-16,0 0-1 15,-69-7-1-15,69 7-1 16,-55 8 0-16,55-8-1 15,-58 22 2-15,7-3-3 16,6 12 0-16,6 2-1 16,22 0 0-16,14-6-1 15,3-27 0-15,0 0 1 16,51 16 0-16,-51-16-1 15,58-9 0-15,-58 9 1 16,66-19-1-16,-66 19 1 0,64-28-1 16,-64 28 0-16,61-31 1 15,-61 31-1-15,51-29 0 16,-51 29 0-16,0 0 0 15,57-23 0-15,-57 23-1 16,0 0 1-16,50 12-1 16,-50 11-1-16,0 9-1 15,9 6-4-15,-9-38-17 16,0 0-16-16,0 0 1 15,58 41-1-15,-58-41-1 16</inkml:trace>
  <inkml:trace contextRef="#ctx0" brushRef="#br0" timeOffset="7730.4422">10833 786 95 0,'44'-65'39'16,"-44"65"0"-16,0 0-2 15,16-52-31-15,-16 52-2 16,0 0-1-16,0 0-1 15,-52 44-2-15,52-44-1 16,-32 84-1-16,5 3-5 16,-5-4-28-16,32-83-5 15,-12 71 2-15,12-71-2 16</inkml:trace>
  <inkml:trace contextRef="#ctx0" brushRef="#br0" timeOffset="7934.4539">10700 966 100 0,'0'0'40'15,"0"0"2"-15,-30-46-1 16,30 46-37-16,0 0-2 16,0 0 0-16,0 0-2 15,0 0-2-15,44-46 0 16,-44 46-4-16,63 2-20 15,-63-2-15-15,80 0 2 16,-32 3-2-16,-48-3 2 16</inkml:trace>
  <inkml:trace contextRef="#ctx0" brushRef="#br0" timeOffset="8280.4737">11169 946 95 0,'0'0'39'15,"0"0"-1"-15,-28 49 0 16,28-49-36-16,0 0 1 15,0 0-1-15,0 0 0 16,45 45-1-16,-45-45 1 16,54 7-1-16,-54-7 1 15,56 0-1-15,-56 0 0 16,63-11 0-16,-63 11-1 15,57-19 0-15,-57 19 0 16,0 0 0-16,0 0 0 16,0 0 1-16,0 0-1 15,0 0 2-15,0 0-1 0,-28-26 1 16,-29 45-1-16,5 12 1 15,3 8-2-15,17 9 0 16,23-3-2-16,31-7-4 16,37-15-27-16,7-19-7 15,14-9 1-15,-80 5-1 16</inkml:trace>
  <inkml:trace contextRef="#ctx0" brushRef="#br0" timeOffset="8614.4928">11900 985 102 0,'0'0'40'0,"0"0"3"0,0 0-2 16,17-50-38-16,-17 50 0 16,0 0 0-16,0 0-1 15,0 0 0-15,-51 23 0 16,51-23-2-16,0 0 1 15,-10 46-1-15,10-46 0 16,0 0 0-16,35 43 0 16,-6-7 0-16,5-6-1 15,5 0 1-15,-13-1 0 16,-11 4 1-16,-24 2-2 15,-15 5 2-15,-21-3-2 16,-4 0 2-16,-1-3-2 16,1-5 0-16,11-7-6 15,-5-17-22-15,27-2-11 16,-2-11 0-16,21-3-2 0,-2-12 0 15</inkml:trace>
  <inkml:trace contextRef="#ctx0" brushRef="#br0" timeOffset="9254.5294">13728 777 66 0,'0'0'37'16,"45"-48"1"-16,-45 48 1 15,27-57-29-15,-27 57-1 16,4-61-1-16,-4 61-2 16,-18-52-1-16,18 52-1 15,0 0-1-15,-74-42 0 16,74 42 0-16,-76 7-2 15,76-7 0-15,-86 36 0 16,39-6 1-16,47-30-1 16,-54 73-2-16,-26 42 1 15,10 10-1-15,26 1-2 0,19-6-3 16,14-25-20-16,26-15-13 15,4-25 1-15,9-29 0 16,-12-18-2-16</inkml:trace>
  <inkml:trace contextRef="#ctx0" brushRef="#br0" timeOffset="9485.5426">13187 1219 83 0,'-66'-62'42'15,"66"62"-3"-15,0 0 3 16,-42-52-19-16,42 52-19 15,0 0-1-15,13-45-1 16,-13 45-1-16,47-28-1 0,-47 28-2 16,79-15 0-16,-27 12-1 15,2-2-2-15,2 0 0 16,9 0-11-16,-4 0-23 15,2-1-1-15,0 2 3 16,-2 1-3-16</inkml:trace>
  <inkml:trace contextRef="#ctx0" brushRef="#br0" timeOffset="10689.6115">13985 1016 81 0,'0'0'38'0,"0"0"0"15,0 0-1-15,0 0-28 16,0 0-2-16,0 0-1 15,0 0-1-15,-17 56-2 0,11-29-1 16,2 9 0-16,-2 2-1 16,-7 6 0-16,-2 5-1 15,4 0 0-15,-3-8 0 16,10-5-1-16,4-12 1 15,4-10 0-15,-4-14 0 16,24-5 0-16,-9-12 0 16,0-11 0-16,3-10 1 15,-18 38-1-15,14-46 1 16,-14 46 0-16,23-55 0 15,-23 55-1-15,19-58 1 16,-19 58 0-16,24-51-1 16,-24 51 0-16,30-49 0 15,-30 49 0-15,0 0 1 0,69-58-2 16,-69 58 2-16,61-28-1 15,-61 28 1-15,63-21-1 16,-63 21 0-16,63-11 1 16,-63 11-1-16,58 2 1 15,-58-2 0-15,0 0-1 16,60 15 0-16,-60-15 0 15,17 22 0-15,-21 14 0 16,-21 7-1-16,-9 8 1 16,-6 0-1-16,5 8 1 15,2-1 0-15,18-3 0 16,27-16 0-16,12-9 0 15,13-12 0-15,10-10 0 0,6-12 0 16,4-11-1-16,1-10 1 16,-2-10 0-16,-56 35 0 15,55-46 0-15,-55 46 1 16,40-59-1-16,-40 59 0 15,29-61 0-15,-29 61 0 16,10-58 0-16,-10 58 0 16,-2-48 0-16,2 48 0 15,0 0 1-15,-24-47-1 16,24 47 1-16,0 0 1 15,0 0-1-15,0 0 0 16,0 0-1-16,0 0 1 16,0 0 0-16,0 0 0 15,0 0-1-15,0 0 1 0,48 18-1 16,-48-18 1-16,47 14 0 15,-47-14-1-15,17 14 1 16,25 5-2-16,-6 4 2 16,-21 0-2-16,-13 8 1 15,-17 0-1-15,1 7 2 16,-2-2-2-16,5-6 0 15,4-8 1-15,8-10 1 16,-1-12-1-16,23-4 0 16,-1-11 0-16,-2-7 1 15,-20 22-1-15,0 0 1 16,38-52 0-16,-38 52-1 15,0 0 3-15,42-60-3 16,-42 60 0-16,0 0 0 0,29-58 0 16,-29 58 0-16,0 0 0 15,0 0 0-15,38-50 0 16,-38 50 0-16,0 0 0 15,0 0 0-15,59-18 0 16,-59 18 0-16,0 0 0 16,57 8 0-16,-57-8 0 15,46 3 0-15,-46-3 0 16,54-4 0-16,-54 4 0 15,56-4 0-15,-56 4 0 16,52-10 0-16,-52 10 0 16,0 0 0-16,60-8 0 15,-60 8 0-15,0 0 0 16,19 21 0-16,-17 2 0 0,-2 9 0 15,0 6-17-15,-15-4-7 16,21 4-7-16,-9-9-7 16,15-5-4-16,-7-7-1 15,9-5 2-15</inkml:trace>
  <inkml:trace contextRef="#ctx0" brushRef="#br0" timeOffset="11296.6462">16680 911 81 0,'48'-54'38'16,"-48"54"0"-16,0 0 1 15,0 0-34-15,52-41-1 16,-52 41 1-16,0 0 2 16,0 0-3-16,0 0 1 15,-26 80-3-15,-7-21 1 0,1 7-2 16,3 11 1-16,1-1-5 15,10-7-8-15,24-9-27 16,12-23-1-16,18-19 0 16,3-15-3-16</inkml:trace>
  <inkml:trace contextRef="#ctx0" brushRef="#br0" timeOffset="11603.6637">17163 897 68 0,'0'0'41'0,"18"-47"-1"16,-18 47 1-16,0 0-15 0,0 0-26 15,0 0 2-15,0 0 1 16,0 0 0-16,0 0 0 15,0 0 0-15,0 0 0 16,-52 73 1-16,52-73 0 16,0 0-3-16,29 55 0 15,-29-55-2-15,57 29-3 16,-57-29-1-16,75 14-3 15,-26-14-10-15,-49 0-23 16,100-14 0-16,-49 2-1 16,6-6 3-16</inkml:trace>
  <inkml:trace contextRef="#ctx0" brushRef="#br0" timeOffset="11761.6728">17765 836 89 0,'0'0'41'0,"0"0"0"16,-67 8-1-16,39 7-32 15,-29 37-3-15,-8 9-3 16,16 15-1-16,10 3-3 15,24-8-4-15,26-12-24 16,11-18-9-16,30-27-1 16,1-13-1-16</inkml:trace>
  <inkml:trace contextRef="#ctx0" brushRef="#br0" timeOffset="12363.7072">18088 1031 98 0,'0'0'39'0,"0"0"3"16,0 0-2-16,0 0-38 15,0 0-1-15,-24-15 2 16,-13 48-3-16,3 8 2 15,-3 3-1-15,14-6 1 16,-5 2-2-16,8-4 1 16,2-9-2-16,18-27 1 15,0 0 1-15,9-4-1 16,-9 4 0-16,0 0 0 15,0 0 1-15,48-56-1 0,-48 56 2 16,0 0-2-16,47-61 2 16,-47 61-2-16,0 0 1 15,53-61-1-15,-53 61 1 16,0 0-1-16,40-48 0 15,-40 48 0-15,0 0 1 16,0 0-1-16,47-36 0 16,-47 36 0-16,0 0 0 15,0 0 1-15,0 0-1 16,59-2 1-16,-59 2 0 15,0 0 0-15,51-1 0 16,-51 1 0-16,0 0 0 16,65-6 0-16,-65 6-1 15,0 0 1-15,62-9-1 0,-62 9 0 16,0 0 0-16,14 15-1 15,-5 6-1-15,-7 16 2 16,-15 6-2-16,0 10 1 16,-5-1-2-16,8 0-1 15,9-8-9-15,1-44-14 16,38 5-13-16,-5-21 0 15,-33 16-2-15,54-24 2 16</inkml:trace>
  <inkml:trace contextRef="#ctx0" brushRef="#br0" timeOffset="12605.7211">19043 672 100 0,'0'0'41'0,"44"-53"2"16,-44 53-3-16,0 0-39 15,0 0 1-15,0 0 0 16,-34 81-2-16,-38 18 0 16,-5 21 1-16,4 1-2 15,10 0-1-15,11-12-12 16,14-30-24-16,30-22-4 15,16-30 2-15,21-13-1 16</inkml:trace>
  <inkml:trace contextRef="#ctx0" brushRef="#br0" timeOffset="12950.7408">19181 1074 67 0,'48'-60'42'15,"-48"60"-1"-15,28-51 0 16,-28 51-15-16,0 0-23 15,0 0-1-15,19-50 0 16,-19 50 0-16,0 0 0 16,0 0 0-16,0 0 1 15,0 0-1-15,-35 53-1 16,35-53-1-16,0 0 0 15,0 0 1-15,31 63 0 16,-34-31 1-16,33 11-1 16,-8 0-1-16,-6 4 1 15,-20-4 0-15,-13 6-1 0,-22-7 0 16,-4 1-1-16,-7-9-1 15,4-8 0-15,7-4-5 16,1-22-17-16,27 1-17 16,-7-11 0-16,18-3-2 15,-1-10 1-15</inkml:trace>
  <inkml:trace contextRef="#ctx0" brushRef="#br0" timeOffset="13724.7851">19459 822 57 0,'0'0'37'16,"0"0"1"-16,0 0 1 15,0 0-29-15,0 0-1 16,0 0-2-16,0 0-1 16,0 0-2-16,-69 38-2 0,69-38-3 15,-52 31-31-15,52-31-5 16,0 0 1-16,-51 42-3 15</inkml:trace>
  <inkml:trace contextRef="#ctx0" brushRef="#br0" timeOffset="14865.8503">20457 420 69 0,'12'-60'37'16,"-12"60"-1"-16,0 0 2 15,0 0-31-15,-71 4 0 16,71-4-2-16,-72 55 0 16,72-55 0-16,-87 88 0 15,51-47-1-15,-49 96-1 16,5 13-2-16,14 1 1 15,23-1-4-15,24-15-1 16,34-20-20-16,21-31-16 16,36-46 0-16,5-22-2 15,12-7 2-15</inkml:trace>
  <inkml:trace contextRef="#ctx0" brushRef="#br0" timeOffset="15511.8873">20761 1014 70 0,'0'0'38'15,"0"0"-1"-15,-57-7 1 16,57 7-29-16,0 0-1 16,-71 20-2-16,26-3-1 15,-7 11-2-15,4 8 0 16,9 7-1-16,10 2 1 15,8-3-3-15,18-2 2 16,11-11-1-16,20-11 0 0,8-12 0 16,11-12 0-16,-47 6 0 15,57-21-1-15,-57 21 2 16,60-37-1-16,-60 37 0 15,63-45 0-15,-63 45 0 16,53-53-2-16,-53 53 1 16,47-47 0-16,-47 47 0 15,0 0 0-15,41-53 0 16,-41 53 0-16,0 0-1 15,5-12 2-15,-5 12-1 16,-5 33 0-16,0-2-4 16,1 6-1-16,19 0-14 15,-15-37-20-15,0 0 1 16,0 0-1-16,70 25-1 0</inkml:trace>
  <inkml:trace contextRef="#ctx0" brushRef="#br0" timeOffset="15999.9152">21342 743 87 0,'14'-65'38'0,"-14"65"1"15,0 0 1-15,-13-47-36 16,13 47-2-16,0 0 2 15,0 0 0-15,-54 46 1 16,54-46-1-16,-35 70-1 16,28-42 0-16,-18 61-1 0,-2-1-1 15,12 0 1-15,0-12-3 16,10-15 0-16,2-18 0 15,9-23 0-15,-6-20 0 16,0 0 0-16,0 0 2 16,0 0-2-16,51-44 1 15,-51 44-2-15,0 0 1 16,52-60-2-16,-52 60 3 15,0 0-1-15,67-54 1 16,-67 54 0-16,0 0 0 16,69-35 2-16,-69 35-1 15,0 0 1-15,62-8-1 16,-62 8 1-16,24 18-3 15,-4 12 2-15,-20 4-2 16,-8 3 1-16,-13-14 0 0,-3-2 0 16,-9-13 0-16,33-8-2 15,0 0-3-15,0 0-8 16,-53-15-19-16,53 15-9 15,0 0 4-15,0 0-5 16</inkml:trace>
  <inkml:trace contextRef="#ctx0" brushRef="#br0" timeOffset="16743.9577">21569 1072 74 0,'0'0'38'0,"57"-11"-2"0,-57 11 3 15,52-14-29-15,-52 14-2 16,0 0-2-16,48-13 0 15,-48 13-2-15,0 0-1 16,3 17 1-16,-16 6-2 16,-3 11 0-16,-11 8 0 15,9 4 0-15,-6 1-2 16,14 2 2-16,10-15-3 15,17-12 2-15,8-10-1 16,4-10 0-16,3-14 0 16,3-7 0-16,-35 19 1 15,0 0-1-15,45-46 1 16,-45 46-1-16,0 0 1 15,34-65-1-15,-34 65 1 16,0 0-1-16,9-66 1 16,-9 66-1-16,0 0 0 0,0-53-1 15,0 53 1-15,0 0 0 16,0 0-1-16,0 0 1 15,26-50 0-15,-26 50 0 16,0 0 0-16,48-6 0 16,-48 6 1-16,0 0-1 15,66 7 0-15,-66-7 1 16,47 5-1-16,-47-5 1 15,0 0-1-15,63 13 0 16,-63-13 1-16,5 12-1 16,4 8 0-16,-9 8 0 15,-14 0-1-15,4 3 1 16,-9 1 0-16,10 0 0 0,5-4 0 15,16-14 0-15,8-11 0 16,7-8 1-16,7-7-1 16,-34 12 1-16,0 0 0 15,58-31-1-15,-58 31 2 16,0 0-2-16,61-40 2 15,-61 40-2-15,0 0 1 16,47-31-1-16,-34 25 1 16,5 6-2-16,-18 0 0 15,4 18 1-15,-15 1-2 16,0 9 1-16,-4 2-2 15,5 4 0-15,19-14-3 16,-9-20-11-16,42-3-12 16,-15-9-9-16,-27 12-2 0,50-20 0 15,-50 20 3-15</inkml:trace>
  <inkml:trace contextRef="#ctx0" brushRef="#br0" timeOffset="16939.969">22799 941 70 0,'0'0'39'0,"0"0"1"15,44-57-1-15,-44 57-12 16,0 0-23-16,0 0 0 16,0 0-2-16,-9 22 0 15,-20 31-2-15,-3 19 0 16,5 5-16-16,-3-5-21 15,14-7-3-15,2-13 1 16,12-16-1-16</inkml:trace>
  <inkml:trace contextRef="#ctx0" brushRef="#br0" timeOffset="17104.9784">22709 1204 94 0,'2'-62'43'0,"-2"62"1"15,0 0-3-15,19-57-16 16,-19 57-26-16,0 0-23 15,52-53-16-15,-52 53-3 16,52-28-1-16,-52 28-2 16</inkml:trace>
  <inkml:trace contextRef="#ctx0" brushRef="#br0" timeOffset="18103.0355">22739 1002 67 0,'-52'9'36'16,"52"-9"0"-16,0 0 1 0,0 0-28 16,-57 12 0-16,57-12-1 15,0 0 0-15,0 0-3 16,0 0-1-16,0 0 0 15,-46 13-1-15,46-13-2 16,0 0 0-16,0 0 0 16,51 1-2-16,-51-1 0 15,60-5-4-15,-60 5-8 16,82-11-26-16,-82 11-1 15,85-15 0-15,-85 15-1 16</inkml:trace>
  <inkml:trace contextRef="#ctx0" brushRef="#br0" timeOffset="25460.4563">1435 2054 77 0,'8'-28'34'15,"-2"10"0"-15,-12-4-8 16,6 22-21-16,-21-6 1 16,3 20-1-16,-14 7-1 15,2 14 0-15,-10 7 0 16,4 10-1-16,0 0 0 15,8 2-1-15,8-5 0 16,13-4 0-16,16-10 0 16,10-13-1-16,18-9-1 15,10-12 1-15,1-4-1 16,8-4 0-16,-4 2 0 15,-1 0-1-15,-10 7 1 0,-9 8 0 16,-15 10 0-16,-9 8 2 16,-13 7-2-16,-13 8 2 15,-3 5-2-15,-5-2 2 16,-4-5-2-16,3-6 0 15,4-4-5-15,-6-22-27 16,29-9-6-16,-14-10 1 16,21-17-2-16</inkml:trace>
  <inkml:trace contextRef="#ctx0" brushRef="#br0" timeOffset="25947.4842">1514 1972 76 0,'-15'0'38'15,"15"0"-2"-15,-14 6 2 16,14-6-27-16,21-6-9 16,6-1 2-16,15-5-2 15,11-1 1-15,8-4-1 16,10 0 0-16,6-2-1 15,1 2 1-15,1 2-1 16,-7 7-1-16,-7 3 0 16,-13 5 1-16,-10 6-1 15,-13 8 1-15,-17 12-1 16,-9 6 0-16,-15 8 0 15,-7 17 0-15,-9 10 0 16,-5 9 0-16,2 5 1 0,2-2 0 16,8-4-1-16,10-3 2 15,8-12-1-15,16-18 1 16,14-15-1-16,11-20 0 15,11-14-1-15,6-17-1 16,2-15 1-16,0-10-1 16,-5-11 2-16,-10-6-2 15,-13 2 1-15,-12-3-2 16,-15 7 2-16,-14 1-1 15,-9 16 0-15,-15 4-2 16,-1 21-3-16,-11-3-12 16,12 27-19-16,-4-1-1 15,14 17-2-15,2 1 2 16</inkml:trace>
  <inkml:trace contextRef="#ctx0" brushRef="#br0" timeOffset="26398.51">3129 1794 73 0,'9'-11'38'16,"-9"11"-1"-16,0 0 0 15,0 0-29-15,-5 26-1 16,1 1-2-16,2 10-3 16,-2 8 0-16,1 11-2 15,1 6 1-15,1 9-1 16,1-1 0-16,1-4-1 15,5 0-3-15,-5-20-18 0,14 3-15 16,-1-19 0-16,10-8-1 16,0-22 0-16</inkml:trace>
  <inkml:trace contextRef="#ctx0" brushRef="#br0" timeOffset="26669.5255">3449 1921 85 0,'-26'5'37'15,"-1"18"-1"-15,-9 0 2 16,0 8-35-16,-1 2 1 16,8 2-1-16,3-7 0 15,9-1 0-15,8-5 0 0,14 0 0 16,10-10-1-16,11-3-1 15,8-3 0-15,9-6 0 16,2-3-2-16,3-3-1 16,-2-1-1-16,-2-5-4 15,8 12-25-15,-19-15-8 16,7 10 2-16,-14-8-2 15</inkml:trace>
  <inkml:trace contextRef="#ctx0" brushRef="#br0" timeOffset="27199.5558">3718 2104 72 0,'0'0'37'0,"-23"6"-1"16,14 8 1-16,-10-9-29 16,4 20-2-16,-3-2-1 15,4 7-2-15,0-1 0 16,0 2-1-16,5-7 1 15,3 2-1-15,1-10-1 16,5-16 1-16,0 0-2 16,19-9 1-16,-3-13 0 15,1-7-1-15,2-1 1 16,2-6-1-16,-4 3 1 15,2-1 0-15,-2 9-1 16,-5 3 1-16,-4 10-1 16,-8 12 1-16,0 0-1 15,0 0 0-15,1 11 1 0,-2 1-1 16,1 1 0-16,2-1 0 15,6-2 1-15,4-4-1 16,9-5 0-16,5-4 1 16,5-7-1-16,10-4 1 15,-2 1 0-15,3-6 0 16,-5 5 0-16,-6-1-1 15,-5 2 1-15,-4 2 0 16,-8 5-1-16,-14 6 1 16,10-1-1-16,-10 1 0 15,-1 19 0-15,-2 3 0 16,-5 4 0-16,1 9 0 15,-6 4-1-15,4 2-1 16,-1 3-3-16,-2-17-14 16,15 11-18-16,-4-23-3 0,12 2 0 15,1-25-2-15</inkml:trace>
  <inkml:trace contextRef="#ctx0" brushRef="#br0" timeOffset="28351.6217">4640 1624 52 0,'0'-21'37'16,"5"9"-1"-16,-5 12 0 15,0 0-13-15,-7 15-16 16,6 10-2-16,-10 2 0 15,4 9-3-15,-3 3 0 16,2 11-1-16,-5-1 0 16,3 7 0-16,0-6 0 0,1 5-1 15,2-8 1-15,6 0-1 16,1-8 1-16,4-10-1 15,6-9 0-15,3-11 1 16,2-10 0-16,10-12 0 16,1-6 0-16,3-8 0 15,-2-1 0-15,-1-2 0 16,-3 4 0-16,-1 3-1 15,-8 7 1-15,-4 4 0 16,-10 12 0-16,0 0-1 16,0 0 0-16,4 20 0 15,-8-3 0-15,4 4 0 16,4 2-2-16,2-5 0 15,6 3-2-15,4-8-1 0,11 1-4 16,-7-20-7-16,23 10-20 16,-11-15 0-16,10 4 1 15,-12-15 10-15,10 14 11 16,-14-8 9-16,-5 2 8 15,2 8 9-15,-19-4 20 16,-4 10 1-16,0 0 0 16,-1 21-8-16,-17-13-9 15,11 14-8-15,-10-2-5 16,3 7-1-16,-2-2 0 15,6 3 0-15,2-3-1 16,6 1 1-16,-1-7-1 16,6 1 1-16,3-6-1 0,-6-14 0 15,18 9 0-15,-18-9 0 16,19-14 0-16,-13-2 0 15,2-2 0-15,-5-4-1 16,1-5 1-16,-2 2-1 16,0-1 1-16,2 3-1 15,-3 3 0-15,1 5 0 16,3-2 0-16,2 4-1 15,8 3-2-15,-6-9-22 16,17 13-12-16,-4-8 0 16,10 6-2-16,-1-7 0 15</inkml:trace>
  <inkml:trace contextRef="#ctx0" brushRef="#br0" timeOffset="28571.6342">5532 1951 92 0,'-8'9'36'0,"-6"-14"0"16,14 5 2-16,6-13-37 15,10 1 0-15,9-1-1 16,4-6-1-16,13 8-16 15,-8-11-17-15,12 7-1 16,-5-6-1-16,2 5 1 16</inkml:trace>
  <inkml:trace contextRef="#ctx0" brushRef="#br0" timeOffset="28752.6446">5947 1681 101 0,'-6'13'36'15,"-8"1"2"-15,6 9-5 16,-5-1-30-16,8 4 0 15,-5 1-2-15,3 6 0 16,5 3-5-16,-7-8-30 16,13 4-3-16,0-10-1 15,6 1 0-15</inkml:trace>
  <inkml:trace contextRef="#ctx0" brushRef="#br0" timeOffset="31378.7948">6180 1446 75 0,'0'0'33'15,"0"0"0"-15,13-9 0 16,3 9-27-16,2 2-5 16,15 7 1-16,0 7 0 0,9 13 0 15,-1 5 0-15,4 11-1 16,-8 5 1-16,-2 15-1 15,-16 7 1-15,-10 6-2 16,-14 2 1-16,-14 8-1 16,-18 2 0-16,-9-2 1 15,-11-5-1-15,0-12 0 16,5-8-2-16,2-22-7 15,21-7-25-15,6-24-1 16,23-10 0-16,19-29-1 16</inkml:trace>
  <inkml:trace contextRef="#ctx0" brushRef="#br0" timeOffset="31889.824">7464 1564 88 0,'0'0'34'0,"0"0"1"16,0 0-3-16,0 10-29 15,-4 13 0-15,0 9-2 16,-1 9 0-16,-1 13-1 15,0 8 1-15,-3 11-2 0,1 6 2 16,-1 6-2-16,5 3-6 16,-8-14-17-16,12 1-10 15,-4-17 0-15,4-6-1 16,2-22-1-16</inkml:trace>
  <inkml:trace contextRef="#ctx0" brushRef="#br0" timeOffset="32378.852">7276 1951 91 0,'-14'-6'37'0,"2"-2"-2"15,12 8 1-15,5 15-34 16,18-12-1-16,6-3 1 0,10 1-1 15,9-1 1-15,7 1 0 16,2-1-1-16,5-1 0 16,-9-3 0-16,1 7 1 15,-7 6-1-15,-8-2-1 16,-11 8 1-16,-5 3-1 15,-9 8 0-15,-8 4 0 16,-11 10 1-16,0 6-1 16,1 1 0-16,-3 7 0 15,2-2 0-15,2-3 0 16,7-7 0-16,10-6 0 15,7-13 0-15,7-15 1 16,10-17-1-16,1-14 1 16,4-15-1-16,1-7 1 0,-5-8 0 15,-8-4-1-15,-9-2 1 16,-9-1-1-16,-20 8 1 15,-10 10 0-15,-13 11 0 16,-7 15 0-16,-10 10-1 16,-1 8 0-16,2 12 0 15,3 5-3-15,20 16-24 16,4-15-11-16,23 5 0 15,6-13-3-15,24-1 1 16</inkml:trace>
  <inkml:trace contextRef="#ctx0" brushRef="#br0" timeOffset="33394.9101">9026 1906 90 0,'5'-13'37'0,"-1"-10"0"16,21 13-5-16,0-14-29 15,16 3-1-15,3-3 1 16,5 2-1-16,5 1 0 15,-4 6-1-15,-4 6 1 0,-8 8 0 16,-14 7 0 0,-5 10-1-16,-18 6 0 0,-7 13 1 15,-16 7-1-15,-7 6 0 16,-8 4-1-16,-1 6 0 15,-5-3 1-15,11 2-2 16,4-4 2-16,18-8-2 16,13-11 1-16,14-7-1 15,23-16 0-15,12-13-2 16,20-5-7-16,-5-26-21 15,27 3-6-15,-10-24 15 16,18 10 10-16,-15-14 0 16,5 8 5-16,-21-1 3 15,-8-1 10-15,-9 17 23 16,-27-6 5-16,-4 20-12 0,-32-7-10 15,-5 21-1-15,-23 0-3 16,-4 13-2-16,-8 4-2 16,-2 8-1-16,-1 3-2 15,8 5 1-15,4 2 0 16,15 2-1-16,18-4 0 15,18 0-1-15,22-5 1 16,14-1-2-16,12 1 1 16,9-5 0-16,3 1 0 15,-3 3 0-15,-9 0 0 16,-13 8 1-16,-19 2-1 15,-18 7 0-15,-20 1 0 16,-15 4 0-16,-14-3 0 16,-11-4 1-16,-7-5-1 0,1-11 0 15,2-10 1-15,5-17-1 16,13-14 1-16,14-19-1 15,16-10 1-15,14-10-1 16,15-7 0-16,8-5 1 16,8 6-1-16,-2 8 1 15,3 9-3-15,-7 5-5 16,9 17-28-16,-23 2-2 15,4 15-3-15,-10 1 0 16</inkml:trace>
  <inkml:trace contextRef="#ctx0" brushRef="#br0" timeOffset="38755.2167">11033 1865 69 0,'-5'15'35'15,"-2"7"-4"-15,-5-4-3 16,-2 18-19-16,-1-9-5 15,2 9 0-15,-2-5 0 16,8 2-2-16,1-9 1 16,3-5 0-16,3-9-1 15,0-10 0-15,15-4-1 16,0-7 0-16,0-10 0 15,4-2 0-15,-1-8 1 16,0 0-1-16,-4 1 0 16,-3 3 0-16,-4 2 0 15,-2 5 0-15,-3 6-1 16,-2 4 1-16,0 10-1 0,0 0 0 15,0 0 0-15,-4 17 1 16,6-5-1-16,5 0 0 16,2-4 1-16,7 1 0 15,9-8 0-15,4-5 0 16,4-2 1-16,10-10-1 15,-1-2 0-15,4-4 1 16,-2 1-1-16,-2 0-1 16,-7 4 1-16,-5 4-1 15,-9 7 1-15,-10 8 0 16,-9 11 0-16,-12 11-1 15,-5 8 1-15,-4 6-1 16,-3 4 0-16,4-1-1 16,-1-2 0-16,8-8-4 15,19 1-29-15,-8-32-5 0,28 11 1 16,-9-18-2-16</inkml:trace>
  <inkml:trace contextRef="#ctx0" brushRef="#br0" timeOffset="39483.2584">12071 1771 67 0,'12'-16'36'16,"-12"16"-2"-16,0 0 3 15,0 0-29-15,-19 8-1 16,3 8 0-16,-10 0-2 15,0 8-1-15,-2-5-2 16,2 8 0-16,5-5 0 16,7 1 0-16,10-4-1 0,13-1-1 15,9-6 1-15,9 1-1 16,5-4 0-16,2 0 0 15,1 1 0-15,-3 1 0 16,-8 1 1-16,-3 0-1 16,-13 3 1-16,-7 0-1 15,-5 0 0-15,-9-1-2 16,5 2-6-16,-11-16-27 15,19 0-3-15,-15-9 1 16,25-4-2-16</inkml:trace>
  <inkml:trace contextRef="#ctx0" brushRef="#br0" timeOffset="39703.2709">12417 1637 85 0,'0'0'38'0,"10"0"-1"15,2 5 1-15,-1-3-29 16,8-9-9-16,6-4 1 16,7-2-1-16,0 1-3 15,-1-11-22-15,14 5-11 16,-10 0-1-16,7 0 0 15,-7-1-1-15</inkml:trace>
  <inkml:trace contextRef="#ctx0" brushRef="#br0" timeOffset="39853.2795">12959 1377 99 0,'-14'23'39'16,"-12"0"1"-16,9 16-1 16,-10-3-38-16,7 10-2 15,11 4-34-15,-7-7-3 16,9 4 0-16,3-8-3 15</inkml:trace>
  <inkml:trace contextRef="#ctx0" brushRef="#br0" timeOffset="41965.4003">13531 1409 76 0,'0'0'34'0,"-34"-3"-7"15,17 17-2-15,-23 6-14 0,4 24-3 16,-15 8 0-16,4 17-2 15,-9 12-2-15,8 8-1 16,4 1 1-16,12 2-3 16,15-9 2-16,19-13-5 15,31-1-24-15,10-26-11 16,28-7 0-16,5-18-2 15,18 0 1-15</inkml:trace>
  <inkml:trace contextRef="#ctx0" brushRef="#br0" timeOffset="42545.4335">13938 1948 74 0,'0'0'37'0,"-12"-15"0"16,12 15 0-16,-31 9-30 0,13 6 0 15,-12 0-3-15,1 8-1 16,-9 2-1-16,1 8 0 16,0-2 1-16,7 1-2 15,4-2 0-15,10 3 1 16,8-7-2-16,13-2 1 15,12-8-1-15,7-8 0 16,12-9 1-16,4-8-1 16,7-8 0-16,2-9 1 15,2-5 0-15,-6-2-1 16,-5 0 1-16,-5 2 0 15,-8 7 0-15,-9 4 0 16,-5 9 0-16,-13 11-1 16,0 0 1-16,-7 16-1 0,-2 2 1 15,0 6-1-15,3 2-1 16,2 1 0-16,8-4-2 15,5-12-7-15,25 3-24 16,-4-22-4-16,17-1-2 16,3-19 0-16</inkml:trace>
  <inkml:trace contextRef="#ctx0" brushRef="#br0" timeOffset="43062.4631">14579 1582 99 0,'-18'7'37'0,"-9"8"2"15,3 18-3-15,-5 2-32 0,0 11-2 16,-2 10 1-16,5 8-2 16,-3 2 1-16,7 3 0 15,3-4 0-15,5 0-1 16,4-6 0-16,6-8-1 15,4-12 0-15,7-9 1 16,3-14-1-16,6-11 0 16,6-13 0-16,3-12 0 15,2-4 0-15,0-12 0 16,3 0 0-16,-1-5 0 15,0 4 0-15,-6 2 0 16,2 10 0-16,-3 7 0 16,-7 5 0-16,3 9 0 15,-3 7 1-15,-2 8-1 0,-4 3 0 16,2 7 0-16,-5-1 0 15,-3 5 0-15,-3 1 0 16,-2 1 0-16,-5-4 0 16,-7 2 0-16,-1-5 0 15,-7 1 0-15,-4-9 0 16,-3-4-1-16,-3-3-1 15,2-11-1-15,3 1-1 16,4-13-2-16,11 7-1 16,1-12-2-16,18 12-1 15,0-13-2-15,20 16-5 16,-7-13-13-16,17 10-3 15,-2-4-2-15,11 3 2 16</inkml:trace>
  <inkml:trace contextRef="#ctx0" brushRef="#br0" timeOffset="43768.5035">14855 2021 58 0,'30'-8'36'16,"-15"-1"0"-16,4 7-1 15,-19-10-19-15,0 12-4 16,0 0-5-16,-7 13-1 16,-9-5-2-16,-2 8 0 15,-5 4-1-15,-1 6-1 16,-2 4 1-16,3 5-1 15,5 0 0-15,6 0-1 16,6-1 1-16,10-5-1 16,7-8-1-16,9-7 1 15,7-11-1-15,5-11 0 16,4-9 0-16,-1-6 0 15,-2-6 0-15,-3-4 0 0,-6 1 0 16,-9-4 0-16,-7 7 0 16,-7 2 0-16,-7 7 0 15,-2 3 0-15,-2 5 0 16,-3 3 0-16,13 9 0 15,-11-5-1-15,11 5 1 16,13 0 0-16,3 1 0 16,9-1 1-16,4-1-1 15,5 1 0-15,2-1 1 16,0 1-1-16,-2 0 0 15,-6 2 1-15,-8 3-1 16,-6 4 1-16,-9 3 0 16,-5 5-1-16,-9 3 0 15,-5 6 1-15,-4 1-1 0,2 4 1 16,-2-3-1-16,6-1 0 15,5-3 0-15,6-4 1 16,11-8-1-16,5-8 0 16,11-6 0-16,3-9 1 15,6-2-1-15,1-8 0 16,-2-2 1-16,1-4-1 15,-4 1 0-15,-2-1 0 16,-5 4 0-16,-5 4 0 16,-5 5 1-16,-1 2-2 15,-13 12 2-15,13-4-2 16,-13 4 2-16,0 24-1 15,-4-3 0-15,1 3 0 16,3-2 0-16,2 2-1 0,5-4-1 16,-7-20-2-16,32 16-5 15,-10-31-9-15,30 7-9 16,-17-32-8-16,27 13-4 15,-13-24-1-15,15 3 2 16</inkml:trace>
  <inkml:trace contextRef="#ctx0" brushRef="#br0" timeOffset="43940.5133">16110 1657 92 0,'0'-15'37'15,"0"15"0"-15,-15 30 2 16,2 10-31-16,-16 13-2 16,0 10-6-16,-1 4 2 15,2 3-2-15,5-2 1 0,1 0-2 16,7-5-2-16,0-16-9 15,19 7-17-15,-13-27-9 16,14 2 1-16,-5-29-2 16</inkml:trace>
  <inkml:trace contextRef="#ctx0" brushRef="#br0" timeOffset="44115.5233">15847 2017 106 0,'4'-11'42'15,"-1"-5"-1"-15,12 19 0 16,7-10-37-16,5 7 0 15,7-6-3-15,9-4-3 16,6 12-14-16,-11-21-14 0,17 17-12 16,-7-14 2-16,6 10-4 15</inkml:trace>
  <inkml:trace contextRef="#ctx0" brushRef="#br0" timeOffset="44571.5494">17057 1794 74 0,'18'-8'39'16,"-18"8"-2"-16,16-1 1 15,-21 14-29-15,-1 17-5 16,-8 3 1-16,-3 12-3 0,-3 4 0 15,1 2-1-15,0 4-1 16,6-3-1-16,12-5-4 16,2-23-14-16,27 3-17 15,6-19-1-15,20-6-1 16,5-16 0-16</inkml:trace>
  <inkml:trace contextRef="#ctx0" brushRef="#br0" timeOffset="45234.5873">17617 1800 93 0,'-29'30'38'0,"-19"2"2"16,9 17-2-16,-9-3-34 0,9 8-1 15,1-3 1-15,13 1-2 16,8-10 0-16,17-6-1 15,16-12 0-15,16-9 0 16,8-12-1-16,8-10 0 16,4-9 1-16,3-11-1 15,-5-6 0-15,-9-7 2 16,-8-2-2-16,-10-3 2 15,-10-1-2-15,-8 2 1 16,-9 7-1-16,-5 0 1 16,-5 11-1-16,4 4-1 15,-4 5 0-15,5 8 1 16,9 9-1-16,0 0 1 15,0 0-1-15,24 9 1 0,-1-3 0 16,11 1 0-16,7-1 0 16,5 0 0-16,3-3 1 15,0 1-1-15,-4-1 1 16,-8 2-1-16,-7-2 1 15,-5 5-1-15,-14 1 1 16,-10 5-1-16,-7 6 1 16,-12 9-1-16,-5 4 1 15,-4 7-2-15,1 2 1 16,-2 1-2-16,8-1 3 15,7 0-2-15,11-9 1 16,13-8-2-16,16-13 3 16,15-10-1-16,11-10 1 15,5-8-1-15,4-8 1 0,-4-9-1 16,-6-8 1-16,-9-6 1 15,-12 2-2-15,-16-1 2 16,-16 6-2-16,-17 7 1 16,-8 8-1-16,-14 6 0 15,-3 16-3-15,-5 2-6 16,12 20-13-16,-14-12-8 15,32 20-7-15,-8-13-5 16,26 6-1-16,6-1-1 16</inkml:trace>
  <inkml:trace contextRef="#ctx0" brushRef="#br0" timeOffset="45785.6188">18892 1755 62 0,'0'0'38'0,"12"-6"-2"16,-12 6 3-16,5 26-22 15,-5-6-13-15,4 13 0 16,-4 2-1-16,1 12-2 16,-4 6 1-16,4 5-1 15,-2 1 0-15,1 6-2 0,4-5 0 16,1-13-8-16,18 10-23 15,-9-25-5-15,15 0 0 16,-6-23-2-16</inkml:trace>
  <inkml:trace contextRef="#ctx0" brushRef="#br0" timeOffset="46074.6354">19302 1895 89 0,'-26'-13'38'16,"5"19"0"-16,-13 1 1 15,3 4-35-15,-2 3-2 16,4 3 1-16,2-4-2 16,5 3 1-16,5-2 0 0,8 1-2 15,7 0 1-15,8 1-1 16,9-2 1-16,7 1 0 15,9 2-1-15,1-4 0 16,4 3 0-16,1-1 0 16,-2-1 0-16,-1 0-2 15,2 0-4-15,-13-14-10 16,14 13-20-16,-16-15-2 15,11 7 0-15,-10-15-2 16</inkml:trace>
  <inkml:trace contextRef="#ctx0" brushRef="#br0" timeOffset="46615.6663">19628 2039 90 0,'-25'-4'38'16,"16"10"0"-16,-14-5 0 15,4 12-34-15,-1 2 0 16,1 7-1-16,0 1-1 15,1 6 0-15,-1-2-1 16,6 3 1-16,-1-5-1 16,6-4-1-16,4-6 1 15,4-15-1-15,0 0 0 16,21-2 0-16,-4-14 0 15,3-6 1-15,3 0-1 16,1-7 0-16,0 3 1 16,-2-1-1-16,-6 5 0 0,-2 4 0 15,-2 5 1-15,-12 13-1 16,12-9 0-16,-12 9 0 15,8 13 0-15,-7-3 0 16,7 1 0-16,-2 0 1 16,8-3-1-16,6-2 1 15,6-4-1-15,5-5 1 16,2-7-1-16,7-2 1 15,0-5 0-15,0 2 1 16,-5-5-1-16,-3 5 1 16,-4 1-1-16,-10 6 1 15,-6 6-1-15,-12 2-1 16,3 20 1-16,-6 1-1 15,-8 6 0-15,4 2-1 0,-4 5 1 16,5 0-2-16,2-2 0 16,1-7-4-16,17 11-13 15,-14-36-8-15,32 27-11 16,-16-29-2-16,20 6-2 15,-7-17 1-15</inkml:trace>
  <inkml:trace contextRef="#ctx0" brushRef="#br0" timeOffset="47675.7269">20658 1686 72 0,'0'-16'38'16,"0"16"-2"-16,2-21 2 16,-2 21-32-16,0 0 2 15,-7 28-3-15,1 1 1 16,1 6-3-16,-4 9 1 15,0 11-2-15,-5 5 1 16,-1 7-2-16,0-2 1 16,0 2-1-16,-1-8 1 15,3-3-2-15,4-10 1 16,6-10-1-16,3-12 0 0,5-13 1 15,10-13 0-15,5-10-1 16,4-7 1-16,2-11 0 16,1-1 0-16,1-6-1 15,-2 5 1-15,-4 1-1 16,-5 8 1-16,-3 2-1 15,-4 11 0-15,-10 10 0 16,12 0 0-16,-10 11 0 16,1 8 0-16,0 0 0 15,2 3 0-15,3 2-1 16,2-3-1-16,2-5-2 15,9-2-2-15,-3-14-4 16,15 8-5-16,-10-24-7 16,21 15-4-16,-15-21 1 0,15 12 5 15,-15-15 6-15,7 10 6 16,-9 4 11-16,-10-10 6 15,3 20 7-15,-22-12 6 16,2 13-1-16,0 0-1 16,-11 26-5-16,-10-15-5 15,5 16-4-15,-3-3-2 16,3 7-1-16,1-1-1 15,2 3 1-15,8-5-2 16,3-1 1-16,3-7-1 16,5-4 1-16,-6-16-1 15,22 4 0-15,-8-13 0 16,2-9 0-16,-2-3 0 15,2-7 0-15,-2-4 0 0,-3-2-1 16,-1 1 1-16,-3-1-1 16,-4 8 1-16,1 1-1 15,2 6 0-15,2 2 0 16,0 5 0-16,2 3 0 15,9 4-2-15,-4-2-6 16,17 11-13-16,-15-17-8 16,20 14-8-16,-8-12-1 15,10 11-2-15</inkml:trace>
  <inkml:trace contextRef="#ctx0" brushRef="#br0" timeOffset="47972.7439">21590 1822 103 0,'0'0'39'15,"12"2"0"-15,-12-2-1 16,14-8-38-16,4 6-1 15,-2-4-6-15,18 5-23 0,-10-7-7 16,10 3 0 0,-8-4-1-16</inkml:trace>
  <inkml:trace contextRef="#ctx0" brushRef="#br0" timeOffset="48140.7535">22075 1659 99 0,'-9'22'37'16,"-13"3"2"-16,5 17-8 15,-4-10-27-15,2 3-2 16,3 2-4-16,-2-14-24 16,18 13-12-16,-2-14 1 15,15 3-2-15</inkml:trace>
  <inkml:trace contextRef="#ctx0" brushRef="#br0" timeOffset="48607.7803">22326 1520 85 0,'0'0'35'0,"0"0"1"15,0 0 0-15,10 3-33 16,-10-3 1-16,19 8 1 16,-19-8-1-16,23 19 0 15,-14-2 0-15,5 8-1 16,-1 5 1-16,1 10-1 15,-4 4 0-15,2 6-1 16,-5 10 1-16,-5 2-3 16,-6 0 2-16,-8 2-2 15,-8 2 0-15,-10 3 0 16,-8-2 0-16,-5-2-2 15,-2-7-2-15,-3-14-8 0,16 6-17 16,-8-26-11-16,18-6 0 16,4-21-2-16,18 3 1 15</inkml:trace>
  <inkml:trace contextRef="#ctx0" brushRef="#br0" timeOffset="65914.7702">1048 3322 73 0,'0'0'35'16,"0"0"-1"-16,0 0-1 15,-9 13-29-15,-3 9-2 16,-5 0 2-16,3 11-2 15,-3-1 0-15,5 10 0 16,-3 1 1-16,6 0 1 16,3-3-2-16,7 1 0 15,8-9-1-15,14-10 0 16,1-7 0-16,9-12 0 15,5-18 0-15,8-5 0 0,1-12 0 16,2-6 0-16,-6-3-1 16,-3 2 0-16,-6 2 0 15,-10 8 0-15,-5 9 1 16,-4 9-2-16,-15 11 2 15,9 16-1-15,-14 8 0 16,3 4 1-16,-4 5-1 16,5-1 0-16,6 0 0 15,-1-4 1-15,7-10-1 16,6-8 0-16,4-14 1 15,4-7 0-15,7-11 0 16,-1-9 1-16,1-9-1 16,-1-1 0-16,-6-5 0 15,0 2 0-15,-9 0 0 0,-4 5-2 16,-4 7-2-16,-4 2-2 15,4 19-12-15,-10-10-19 16,2 21-1-16,11-19-1 16,7 17 0-16</inkml:trace>
  <inkml:trace contextRef="#ctx0" brushRef="#br0" timeOffset="66348.795">2177 2869 72 0,'20'-14'36'15,"-14"0"-2"-15,-6 14 2 0,-9 11-29 16,4 13 0 0,-10 4-1-16,6 17-3 0,-3 8 0 15,1 12-1-15,-4 6 1 16,2 7 0-16,-2-4 0 15,5 4-1-15,-1-8 0 16,4-9-1-16,-1-9 0 16,7-12 1-16,4-15-2 15,4-10 0-15,7-17 0 16,4-13 0-16,6-12 0 15,3-7 0-15,4-9 0 16,0-3 1-16,4 1-1 16,-4 4 1-16,-2 8-1 15,-5 9 1-15,-5 17 0 0,-8 13-1 16,-6 15 1-16,-7 6-2 15,-1 15 2-15,-4 1-2 16,2 5 1-16,0-5-2 16,8-4-2-16,2-13-2 15,16 1-7-15,-6-26-21 16,23-2-4-16,-3-19 1 15,12 0-2-15</inkml:trace>
  <inkml:trace contextRef="#ctx0" brushRef="#br0" timeOffset="66534.8056">2817 3252 74 0,'16'-21'36'15,"-14"5"0"-15,-2 16 1 16,0 0-27-16,-16 35-2 16,-1-4-4-16,3 8-2 0,-5 6 0 15,6 2-2-15,-1-3 1 16,2-5-3-16,12-4-4 15,-8-23-26-15,21-3-5 16,1-22 0-16,10-10-1 16</inkml:trace>
  <inkml:trace contextRef="#ctx0" brushRef="#br0" timeOffset="66678.8139">2818 2762 90 0,'-23'-11'37'16,"8"9"-3"-16,4 3-5 15,2-12-61-15,9 11-3 0,23-18 0 16,3 6-3-16</inkml:trace>
  <inkml:trace contextRef="#ctx0" brushRef="#br0" timeOffset="66889.8259">3171 2585 71 0,'14'23'35'16,"-14"0"1"-16,4 14 0 15,-12-3-27-15,3 21-2 16,-7 2-1-16,4 19-2 15,-6 5 0-15,5 3-2 16,-8 2 1-16,6 0-1 16,-1-7 0-16,2-3-3 15,10-10-4-15,-7-26-25 16,21-5-8-16,-1-21 1 0,13-7-3 15</inkml:trace>
  <inkml:trace contextRef="#ctx0" brushRef="#br0" timeOffset="67227.8453">3291 3250 86 0,'-15'17'36'16,"16"-1"1"-16,-1-16 0 15,14 16-34-15,4-15 0 16,10-4-1-16,4-8 0 15,9-4 0-15,0-11 0 16,0-1 0-16,-4-3-1 0,-3-1 0 16,-6 0 1-16,-12 1-2 15,-8 5 1-15,-13 5 0 16,-10 11 0-16,-7 9 1 15,-9 10 0-15,-3 15-1 16,-4 6 1-16,4 9-1 16,1 7 2-16,13 2-2 15,8-2 1-15,10-8-2 16,15-5 0-16,8-19-9 15,24 7-21-15,-5-24-11 16,12 1 0-16,-2-14-2 16</inkml:trace>
  <inkml:trace contextRef="#ctx0" brushRef="#br0" timeOffset="68121.8964">4453 3036 73 0,'0'0'37'16,"-3"-12"-1"-16,3 12-3 15,0 0-25-15,-4 15-1 16,-1 1-3-16,3 11-1 15,-4 9 0-15,0 11-2 0,0 4 1 16,-1 8 0-16,2 0-1 16,0-5 0-16,0-4 1 15,0-10-2-15,5-11 1 16,2-10-1-16,-2-19 1 15,0 0-1-15,17-23 1 16,-8-6 0-16,5-9 0 16,-4-10 0-16,4-10 0 15,-3-7 0-15,2-6 0 16,5 7 0-16,-4-1-1 15,4 6 0-15,3 9 0 16,2 7 0-16,1 15 0 16,6 12-1-16,1 11 1 15,-2 10 0-15,0 7-1 16,-2 5 1-16,-4 8 0 0,-8 6-1 15,-6 9 1-15,-6 0 0 16,-12 4 0-16,-8 2 0 16,-7 0-1-16,-5 0 1 15,-8-7 0-15,-1-3 0 16,1-8 0-16,1-5 0 15,3-7 0-15,7-5 0 16,2 1 0-16,6 0 0 16,6 6 0-16,2 7 0 15,-2 12-1-15,3 12 1 16,0 8-1-16,-5 10 1 15,-5 8 0-15,4-1 0 16,-1-1 0-16,0-13-4 16,10 1-12-16,-3-32-19 0,18-6-2 15,3-27-2-15,14-11 0 16</inkml:trace>
  <inkml:trace contextRef="#ctx0" brushRef="#br0" timeOffset="68647.9265">5244 3034 80 0,'-1'-22'38'0,"-1"10"-1"16,-7-5 0-16,-4 14-30 15,-3-1 0-15,-2 15-2 16,-9 4-2-16,2 12 0 15,-6 6 0-15,2 5-1 16,4 3-1-16,2 5 1 16,4-4-1-16,9-2 0 15,5-9 0-15,10-3 0 16,5-8 0-16,10-10 0 15,4-8 0-15,6-6-1 16,4-10 1-16,2-8 0 16,1-7 0-16,-1-6 0 0,-1-5-1 15,-6-4 1-15,-5 5-1 16,-6 0 0-16,-2 5 1 15,-8 7-1-15,-4 12 0 16,-4 15 0-16,-9 7-1 16,-3 15 1-16,-4 11 0 15,2 10-1-15,-1 4 0 16,1 5-1-16,10 2-1 15,0-10-3-15,22 3-10 16,-8-25-16-16,27 3-7 16,-1-25-1-16,14 2 1 15</inkml:trace>
  <inkml:trace contextRef="#ctx0" brushRef="#br0" timeOffset="68992.9462">5794 3028 95 0,'-12'-26'37'0,"12"26"2"16,-26-20-2-16,13 29-31 15,-15-2-2-15,9 5-1 16,-5 4-1-16,4 3 0 16,3 3-1-16,7 0 0 15,5-3 0-15,8 0 0 16,6-3 0-16,5-4-1 15,4 1 0-15,5-4 0 16,1 4 0-16,-1-3 1 16,-4 4-1-16,-5 1 0 15,-6 3 0-15,-5 4 0 16,-8 4 0-16,-4 0 0 0,-6 1 0 15,-6-2-1-15,0-1 1 16,-1-4-2-16,6-8 0 16,2-7-5-16,14-5-11 15,-5-11-18-15,20-4-2 16,0-18 0-16,19 6-2 15</inkml:trace>
  <inkml:trace contextRef="#ctx0" brushRef="#br0" timeOffset="69345.9664">6168 2988 81 0,'0'0'36'0,"0"0"0"16,-14 16 2-16,-14-7-27 0,5 12-5 15,-6-4-1-15,5 6 0 16,-3-4-2-16,8 4 1 15,5-4-1-15,3-2-1 16,8-5 0-16,9 0-1 16,6-5 0-16,7-2-1 15,5 1 0-15,5 1 1 16,3 0-1-16,1 1 0 15,-3 1 0-15,-3 4 1 16,-7 4-1-16,-4 2 0 16,-7 0 0-16,-9 3-1 15,-6-1 1-15,-2 0-1 16,-3-3 1-16,-1-5-4 15,6 0-1-15,6-13-14 0,0 0-14 16,15-34-6-16,13 15 0 16,-5-18 0-16</inkml:trace>
  <inkml:trace contextRef="#ctx0" brushRef="#br0" timeOffset="69534.9772">6519 3084 95 0,'19'3'37'0,"-19"-3"2"15,0 36-2-15,-14-17-29 16,6 9-4-16,-4 4-1 15,3-1-2-15,1-3 0 16,2 0-1-16,1-5-1 16,4-9-2-16,7 4-13 15,-6-18-22-15,17-10 2 16,-4-13-2-16,10 1 0 0</inkml:trace>
  <inkml:trace contextRef="#ctx0" brushRef="#br0" timeOffset="70007.0042">6644 2813 105 0,'0'0'37'15,"-12"-15"2"-15,12 15-2 16,-21 19-35-16,18-6 0 16,5 1-2-16,2-1-3 15,10 4-1-15,2-2 0 16,10 3 0-16,-1-1 0 15,5 1 0-15,-1-1 2 0,-3 3 0 16,-4 5 4-16,-7-2 0 16,-2 8 3-16,-12-3-1 15,-1 6 1-15,-9 1 0 16,-2 2 0-16,1-2-1 15,-1-2-1-15,4-3-1 16,3-5-1-16,4-6 1 16,9-9-1-16,5-11 1 15,9-9-2-15,4-12 1 16,5-8 1-16,6-11-2 15,1-4 2-15,-1 0-2 16,-2 0 1-16,-4 6-1 16,-6 9 0-16,-6 8 0 15,-4 14 0-15,-16 8 0 16,8 23 0-16,-10 8 0 0,1 3-1 15,1 7-1-15,-1 0 0 16,7 4-3-16,1-12-3 16,17 8-9-16,-10-30-14 15,24 8-7-15,-6-22 0 16,15 2-1-16,-8-17 2 15</inkml:trace>
  <inkml:trace contextRef="#ctx0" brushRef="#br0" timeOffset="70421.0279">7615 3037 102 0,'0'0'39'15,"-28"-11"0"-15,7 26 0 16,-16 1-31-16,3 9-2 16,-5-2-3-16,7 9 0 0,3-2-2 15,6-2 1-15,14 0-1 16,5-7 0-16,14-7 0 15,9-7-1-15,4-7 1 16,7-7-1-16,3-12 0 16,4-2-1-16,-5-10 0 15,6 0 0-15,-5-2 0 16,-4 2 0-16,-4 8 0 15,-6 4 0-15,-5 18 0 16,-6 14 1-16,-8 19-1 16,-9 16 0-16,-6 17 1 15,-5 16-1-15,-4 10 0 16,-5 10 1-16,-3 1-1 15,0-3 0-15,1-7 1 16,-3-10 0-16,2-13-1 0,-1-12 1 16,1-19 0-16,-2-16-1 15,5-12-2-15,-6-19-4 16,12-2-14-16,-14-29-11 15,14-5-7-15,-7-23 0 16,11 2-2-16</inkml:trace>
  <inkml:trace contextRef="#ctx0" brushRef="#br0" timeOffset="71224.0738">8972 3009 79 0,'0'0'37'16,"-7"-18"-1"-16,7 18-5 0,-28-8-23 15,9 9-1-15,-10 0-1 16,1 13-1-16,-6 5 0 16,2 10-1-16,-3 3 0 15,4 6-1-15,7 0-1 16,4-1 1-16,11-2-2 15,10-8 0-15,11-10-1 16,10-10 1-16,13-12-1 16,8-12 0-16,4-8 0 15,9-8 0-15,-2-4 0 16,3-2 0-16,-4-2 0 15,-7 7 0-15,-10 7 0 16,-7 6 1-16,-7 17-1 16,-22 4 0-16,8 24 1 0,-15 5-1 15,-2 9 1-15,-4 2-1 16,5 4-1-16,4-6-2 15,20 4-13-15,-6-30-14 16,29 7-9-16,-1-24-2 16,19 0 0-16,-1-18-1 15</inkml:trace>
  <inkml:trace contextRef="#ctx0" brushRef="#br0" timeOffset="71728.1027">10350 2565 70 0,'0'0'37'0,"10"-5"0"16,-10 5-1-16,5 39-31 15,-6-4 0-15,3 17 0 16,-3 6-1-16,1 15 0 15,-3 3-2-15,3 5 0 16,-6-1-1-16,6-7-1 16,-2-6 0-16,2-11-3 15,4-5-6-15,-8-22-25 16,13-4-2-16,-9-25-1 15,18-3 0-15</inkml:trace>
  <inkml:trace contextRef="#ctx0" brushRef="#br0" timeOffset="72561.1503">10195 2950 90 0,'-23'2'38'0,"1"-4"0"16,22 2 1-16,0 0-35 15,12 8-1-15,14-13 0 16,13 1-1-16,4-2 0 15,10-3-1-15,4 2 0 16,-2 2 0-16,-3 2 0 16,-1 7 0-16,-8 3 0 15,-4 8 0-15,-9 6 0 16,-9 9 1-16,-7 4-2 0,-6 7 1 15,-7 1 0-15,-4 6-1 16,-6-3 0-16,1-1 0 16,-3-8 0-16,4-6-1 15,-2-6 1-15,6-11 0 16,3-13 0-16,0 0 0 15,16-31 1-15,-2 5-1 16,4-16 1-16,-2-4 0 16,5-7-1-16,-1 0 0 15,-1 3 1-15,-1 4-1 16,-2 8 0-16,-2 7 0 15,-4 11 0-15,4 10 0 16,0 3 0-16,1 7 0 16,4 5 0-16,4-1 0 0,6 2 0 15,3 0 0-15,5 1 0 16,0-1 0-16,0-2 0 15,0 0 0-15,-5-2 0 16,-6 0 1-16,-6 1-1 16,-5-3 0-16,-15 0 0 15,0 0 0-15,0 0 0 16,0 0 0-16,-29-7 0 15,9 15 1-15,-9 4-2 16,-3 9 2-16,-3 7-2 16,2 6 2-16,1 7-1 15,5-1 1-15,7 2-1 16,7-8 0-16,13-3 1 15,13-11 0-15,11-13-1 16,9-8 1-16,7-14-1 0,5-5 0 16,6-12 1-16,-2-4-1 15,-5-2 1-15,-7 1-1 16,-9 5 1-16,-8 2-1 15,-8 11 0-15,-11 6 0 16,-1 13 0-16,-22 10 0 16,3 7-1-16,-4 9 1 15,2 7 0-15,1 2-1 16,11 3 0-16,5-5 0 15,16 0-4-15,8-15-4 16,25 11-13-16,-7-28-7 16,19 9-9-16,-5-18-1 15,13 6-1-15,-13-17 1 16</inkml:trace>
  <inkml:trace contextRef="#ctx0" brushRef="#br0" timeOffset="72787.1632">11799 3043 102 0,'-19'-22'38'16,"8"23"1"-16,-12-2-1 15,6 15-34-15,-9 3 0 16,3 10-1-16,-4 5 0 16,4 5-1-16,3 1 0 15,10 3-1-15,9-7 0 16,7-6-1-16,12-10-2 15,10-14-3-15,16 1-10 16,-6-31-13-16,26 5-10 16,-6-21-1-16,15-1-1 0,-10-17 1 15</inkml:trace>
  <inkml:trace contextRef="#ctx0" brushRef="#br0" timeOffset="72967.1735">12305 2682 104 0,'-7'13'38'15,"-15"7"1"-15,7 19-1 16,-9 3-36-16,2 10 0 15,2 8-1-15,3 7 0 16,1-1-1-16,5 2 0 16,8-1-3-16,-4-14-8 15,20 7-23-15,-13-22-4 16,10-1 0-16,-6-23-2 0</inkml:trace>
  <inkml:trace contextRef="#ctx0" brushRef="#br0" timeOffset="73718.2165">12076 2972 103 0,'0'0'38'0,"-7"-20"2"16,7 20-2-16,21 5-34 15,-1 0-1-15,5-2-1 16,6 0-1-16,6-2 1 15,5 3-1-15,2-5 1 16,3 1-1-16,-6 0 0 16,1 0-1-16,-5 0 1 0,-5 2 0 15,-6 1-1-15,-4 2 1 16,-8 5-1-16,-10 2 1 15,-5 3-1-15,-6 7 1 16,-7 4 0-16,3 3 0 16,-6 1-1-16,4 4 1 15,1-6-1-15,4 2 0 16,8-3 0-16,9-11 1 15,5-4-1-15,8-9 0 16,1-9 0-16,6-8 0 16,0-7 0-16,4-8-1 15,-1-8 2-15,-7-5-2 16,-3-1 1-16,-6-5 0 15,-3 6 0-15,-8 1 0 16,-6 9 0-16,-3 7 0 0,-6 8-1 16,-3 9 1-16,2 11 1 15,-2 6-1-15,3 4 0 16,3 4 0-16,9 4 0 15,4-2 0-15,8-3 0 16,7-2 0-16,5 1 0 16,7-3 0-16,0-1 0 15,3 2 0-15,-1 0 0 16,-7 6 0-16,-5 2 0 15,-3 3 0-15,-11 3 1 16,-7 2-1-16,-4-2 0 16,-6 0 1-16,1-4-1 0,0-8 0 15,7-15 0 1,0 0-1-16,24-9 0 0,1-13 0 15,5-6 1-15,6-5-1 16,1-1 0-16,4 0 1 16,-8 7 0-16,-3 6 0 15,-12 9 0-15,-4 2-2 16,-14 10-4-16,0 0-10 15,14 3-8-15,-26-11-7 16,12 8-8-16,0 0-2 16,15-9 0-16,-11-2 1 15</inkml:trace>
  <inkml:trace contextRef="#ctx0" brushRef="#br0" timeOffset="74658.2703">13094 3122 39 0,'-1'-18'31'0,"0"8"0"16,1 10 1-16,-5-24-12 15,5 24-12-15,0-21 1 16,0 21-2-16,3-14-1 15,-3 14 0-15,0 0-1 16,0 0 0-16,2 10-1 0,-2 12-1 16,-9 5 0-16,2 10-1 15,-4 1-1-15,-4 5 0 16,1-1 0-16,0 0-1 15,1-9 1-15,4-5-1 16,5-12 1-16,4-16 1 16,0 0 0-16,20-15 0 15,-2-12 0-15,4-4 0 16,1-11-1-16,4-1 2 15,-3-4-2-15,-1 4 0 16,-3 7 0-16,-4 4 0 16,-6 11 0-16,1 4 0 15,-2 7-1-15,6 6 1 16,5-2-1-16,8-1-1 0,17 3-2 15,8-9-5-15,27 17-16 16,-9-18-14-16,24 11-2 16,-10-10-2-16,7 9 1 15</inkml:trace>
  <inkml:trace contextRef="#ctx0" brushRef="#br0" timeOffset="78088.4664">13958 3276 96 0,'0'0'41'0,"0"0"-1"15,0 0-1-15,-22 2-36 16,22-2-2-16,0 0 0 16,0 0-2-16,0 0-4 15,0 0-31-15,11-10-2 16,3 0-1-16,4 6 0 15</inkml:trace>
  <inkml:trace contextRef="#ctx0" brushRef="#br0" timeOffset="79326.5373">14877 2665 51 0,'0'0'35'0,"-7"-9"0"15,-3-2-1-15,10 11-17 16,-27-1-5-16,13 10-3 16,-12-2-3-16,2 15-2 15,-2 4-1-15,0 7-1 16,0 2 0-16,2 5-1 15,7-1-1-15,4 3 0 16,5-4 0-16,2-8 0 16,6-6 0-16,5-4 1 15,5-10-1-15,9-7 0 0,4-6 0 16,1-4 0-1,7-2 0-15,-1-2 1 0,-2 6-1 16,-4 5 0-16,-6 12 0 16,-6 11 1-16,-12 12-1 15,-8 9 0-15,-10 5 0 16,-2 2 1-16,-4 0-1 15,1-2-1-15,2-10 2 16,4-11-2-16,10-9 0 16,7-19-7-16,22-1-25 15,-3-21-4-15,14-2 0 16,3-17-1-16</inkml:trace>
  <inkml:trace contextRef="#ctx0" brushRef="#br0" timeOffset="82918.7427">15232 2682 35 0,'18'-33'30'0,"1"4"2"15,-4 5 1-15,-1 17-16 16,-17-4-8-16,3 11 1 15,-2 13-1-15,-2 10 0 16,-7-4-2-16,2 16-1 16,-5 1-2-16,4 11 1 15,-2 3-2-15,0 9-1 16,-2 0 0-16,1 7 0 0,-2-1-1 15,4-4 0-15,0-8 0 16,6-8 0-16,5-13-1 16,9-14 1-16,5-21-1 15,7-10 1-15,5-16 0 16,6-7 0-16,-2-5 0 15,2-4 0-15,-3 1 0 16,-6 5 0-16,-4 7 0 16,-3 12 0-16,-7 9 0 15,-9 11 0-15,12 15-1 16,-12 7 1-16,0 8-1 15,0 6 0-15,2 2-2 16,0-1 0-16,8 1-2 16,2-12-3-16,12 9-15 0,-9-25-15 15,15 5-1-15,-6-20-1 16,9 0 2-16</inkml:trace>
  <inkml:trace contextRef="#ctx0" brushRef="#br0" timeOffset="83241.7612">15732 2974 92 0,'-20'-1'37'0,"12"12"-1"16,-2-5 1-16,3 9-32 16,7-15-1-16,14 16-2 15,4-15 0-15,9-2-1 16,6-6 1-16,3-2-1 15,0-8 0-15,0 1 0 0,-6-4 1 16,-3 2-2-16,-13-2 2 16,-6 7-1-16,-16 1 0 15,-6 8-1-15,-14 6 1 16,-4 12 0-16,-6 5 0 15,-2 10 0-15,3 2-1 16,6 6 1-16,15-2-2 16,11-5 0-16,21 4-9 15,10-30-9-15,28 15-14 16,1-27-6-16,16 3-1 15,0-13-2-15</inkml:trace>
  <inkml:trace contextRef="#ctx0" brushRef="#br0" timeOffset="84157.8136">16832 2492 81 0,'0'-14'37'16,"0"14"1"-16,3 21-2 16,-3 9-28-16,-4 9-3 15,2 15-1-15,-3 10-1 16,0 6-1-16,-5 7 0 15,-4 1 0-15,1-4-1 16,-4-3-2-16,2-10 0 16,-1-13-2-16,7-6-2 15,-2-21-3-15,16-2-16 16,-9-29-13-16,14-4 1 15,-6-19-1-15,9 6 18 16,-13-21 8-16,6 3 6 16,-7-1 6-16,-13-7 19 15,6 19 14-15,-15-1 1 16,6 16 1-16,-10-8-15 0,17 25-7 15,-11-4-5-15,21 6-3 16,0 0-2-16,24 16-3 16,7-11-1-16,11-3 0 15,11 1-2-15,6-3 0 16,5 3 0-16,-2-2-1 15,0 3 1-15,-8-1 0 16,-5 4 0-16,-8-1 1 16,-7-2 0-16,-9-1 1 15,-6-2 0-15,-9-2 0 16,-10 1 1-16,0 0 0 15,-13-8 1-15,-4 8 0 16,-9 3 1-16,-4 8 1 16,-9 5 0-16,0 8 0 0,-2-1 0 15,3 9 0-15,3-2-1 16,11 4 0-16,6-9-2 15,16-4 1-15,13-11-2 16,11-6 0-16,11-6 0 16,6-10 0-16,4-2 0 15,-1-4-1-15,1-2 1 16,-6-2 0-16,-8 5 0 15,-6 1 0-15,-6 2 0 16,-17 14 0-16,14-13 0 16,-14 13 0-16,0 0 0 15,-11 16-1-15,7-1 1 16,-3 5-1-16,4 3-1 15,6 0-1-15,7 3-4 0,-10-26-5 16,39 32-9-16,-14-37-14 16,16 0-3-16,-1-17-1 15,10 1 1-15</inkml:trace>
  <inkml:trace contextRef="#ctx0" brushRef="#br0" timeOffset="84367.8256">17794 2516 93 0,'-2'13'41'15,"-12"6"-2"-15,2 36-7 16,-6-5-26-16,0 14-1 16,3 4-1-16,0 4-1 15,2 5-1-15,5-5-3 16,6-3-2-16,1-11-2 0,17 3-11 15,-10-28-11-15,17 0-11 16,-2-25 0-16,10-6-2 16,-4-24 2-16</inkml:trace>
  <inkml:trace contextRef="#ctx0" brushRef="#br0" timeOffset="84609.8395">18004 2803 101 0,'-29'5'41'16,"7"20"-1"-16,-7-11 0 15,1 8-37-15,14-4 0 16,7 4 0-16,7-4-2 16,7-1 0-16,2 0 0 0,7-1 0 15,0-1-2-15,6-2 1 16,-2 0-3-16,4-4-1 15,9 6-10-15,-12-18-7 16,18 13-16-16,-13-17-3 16,11 7-1-16,-9-13 1 15</inkml:trace>
  <inkml:trace contextRef="#ctx0" brushRef="#br0" timeOffset="84976.8604">18217 2950 86 0,'-13'7'38'0,"12"4"0"0,1-11 0 15,14 9-34-15,4-6-1 16,10-1-1-16,6-3 0 16,4-3 0-16,2-2 0 15,-2-4 0-15,-1-5-1 16,-5-1 1-16,-8-1-1 15,-2-5 0-15,-5-1 0 16,-14 2-1-16,-4-2 1 16,-8 8 0-16,-11 7 0 15,-7 9 0-15,-11 7 0 16,-4 15 0-16,-3 8 0 15,-1 7 1-15,8 6-2 16,8 5 1-16,12-3-1 16,16-2 0-16,17-9-2 0,12-8-1 15,22 1-9-15,-3-24-4 16,22 15-12-16,-14-31-11 15,12 5-1-15,-7-15-1 16,3 3 2-16</inkml:trace>
  <inkml:trace contextRef="#ctx0" brushRef="#br0" timeOffset="85326.8805">18935 2826 87 0,'0'0'38'16,"-29"5"1"-16,14 8 0 15,-12-2-34-15,2 9 0 0,-3-3-1 16,4 5-1-16,2-4-1 16,8 2-1-16,8-4 0 15,5-2 0-15,1-14 0 16,24 17 0-16,-4-12-1 15,7 3 1-15,-3-3-1 16,0 4 1-16,-1 0 0 16,-4 8 0-16,-10 2-1 15,-9 4 1-15,-5 1-1 16,-4 4-1-16,-5 1-2 15,-8-11-7-15,11 14-7 16,-18-25-9-16,18 12-13 16,-6-18-2-16,17-1-1 15,-9-12 1-15</inkml:trace>
  <inkml:trace contextRef="#ctx0" brushRef="#br0" timeOffset="85977.9177">20007 2772 91 0,'17'-24'39'0,"18"8"1"15,-1-8-2-15,6 7-33 16,6 0-2-16,2 9 0 15,-3 0-2-15,-5 8 1 16,-13 7-1-16,-10 9 1 16,-17 8 0-16,-11 11-1 15,-17 4 1-15,-6 10-1 16,-7 2 0-16,-5 7-1 15,6-3 1-15,2-3-1 16,13-6 0-16,13-4-1 16,16-10-2-16,15-14-3 0,24 2-9 15,0-30-12-15,26 4-11 16,-2-22 0-16,18 3-2 15,-6-19 2-15</inkml:trace>
  <inkml:trace contextRef="#ctx0" brushRef="#br0" timeOffset="86268.9343">20809 2826 90 0,'0'0'37'0,"-37"-11"1"15,9 26 0-15,-17 2-29 16,6 19-2-16,-5 3-3 16,9 7 0-16,3 3-2 15,13 1 0-15,13-7 0 16,17-7-1-16,14-12 0 15,17-14 0-15,8-11 0 16,9-13-1-16,1-12 1 0,0-10 0 16,-9-5-1-16,-8-4 0 15,-19 0 1-15,-14-1-1 16,-15 1 0-16,-12 2 0 15,-13 11-2-15,-6 3 0 16,-1 18-9-16,-10-9-5 16,25 24-11-16,-8-8-12 15,30 4-3-15,-1 12 0 16,25 0 0-16</inkml:trace>
  <inkml:trace contextRef="#ctx0" brushRef="#br0" timeOffset="86878.9692">21668 2813 86 0,'-24'-4'37'0,"5"9"0"16,-7-4 1-16,9 10-30 15,-13-4-3-15,7 13 0 16,-5-4-1-16,6 2-2 16,2 1-1-16,9 2 1 15,6-4-2-15,11-2 0 16,8-3 1-16,9-2-1 15,0-1 0-15,1-1 1 16,-1 0-1-16,-1 1 1 0,-8 3-1 16,-9 3 1-16,-10 2-1 15,-5 5 1-15,-6 0-1 16,-5 2 0-16,-1 2-1 15,1-6 0-15,5 4-4 16,-3-20-14-16,24 12-14 16,-5-16-7-16,14-7 2 15,3-12-3-15</inkml:trace>
  <inkml:trace contextRef="#ctx0" brushRef="#br0" timeOffset="87231.9894">21763 3014 95 0,'-15'4'37'0,"15"6"2"15,0-10-2-15,13 4-33 16,6-8-1-16,9 3-1 16,7-7 1-16,5-1-1 15,2-4 1-15,1-4-1 16,-3-1-1-16,-5 1 1 15,-10-1-1-15,-5 2 0 16,-13 2 1-16,-9 2-1 16,-10 2 0-16,-12 7-1 15,-10 5 1-15,-5 3-1 16,-9 8 1-16,4 6-1 15,0 4 0-15,10 2 1 16,6 3-1-16,13 0 0 0,17 1-1 16,19-2-1-16,14-2-4 15,6-17-10-15,28 16-10 16,-10-25-12-16,15 5 0 15,-5-18-2-15,8 5 2 16</inkml:trace>
  <inkml:trace contextRef="#ctx0" brushRef="#br0" timeOffset="87434.001">22564 2871 109 0,'-37'-1'40'16,"2"14"0"-16,-16-2-2 15,6 11-33-15,0 1-3 16,9 3 0-16,5 1-1 0,11-2-1 15,13-2-2-15,14-7-1 16,19 2-6-16,4-21-16 16,29 10-12-16,-8-16-1 15,21 3 0-15,-9-16-2 16</inkml:trace>
  <inkml:trace contextRef="#ctx0" brushRef="#br0" timeOffset="88042.0358">22845 2882 107 0,'-24'4'38'16,"-14"-3"1"-16,8 16-4 15,-12-1-30-15,8 7-1 16,-2 3-1-16,9 7 0 16,6-3-1-16,12 4-1 0,9-4 0 15,14-3 0-15,7-5-1 16,10-7-1-16,6-11 0 15,-2-6 0-15,7-5-1 16,-9-10 1-16,2-8 0 16,-7-3 0-16,-7-5 0 15,-3-2 0-15,-8 1 1 16,0 2 0-16,-6 3 0 15,0 3 0-15,-3 6 0 16,-2 7 0-16,1 13 1 16,-2-10-1-16,2 10 2 15,0 0-1-15,18 16 1 16,-8-6-1-16,2 3 1 15,2 3 0-15,0 2 0 0,0 0-1 16,-4 4 1-16,-4 2-1 16,-6-1 0-16,-2 4 0 15,-8-1-1-15,-1 0 1 16,-2-3-1-16,-1-4 0 15,0-5-1-15,6-4 1 16,8-10-1-16,0 0 1 16,11-11 0-16,7-4-1 15,6-8 2-15,3-2-1 16,2-3 1-16,4-1-1 15,-7 7 0-15,-2 0 1 16,-5 5-1-16,-5 4 0 16,-14 13 0-16,11-2 0 0,-11 2-1 15,0 23-1-15,4-1-1 16,-3-1-2-16,8 12-5 15,-7-16-9-15,23 19-12 16,-9-19-8-16,18 8 1 16,-6-18-2-16,13-1 3 15</inkml:trace>
  <inkml:trace contextRef="#ctx0" brushRef="#br0" timeOffset="88403.0564">23523 2957 103 0,'-16'-7'37'0,"-13"0"3"16,6 22-3-16,-12-1-30 15,2 12-1-15,-2 3-2 16,5 7 0-16,4-3-2 0,11 4 1 16,8-10-2-16,15-7 1 15,14-14-2-15,13-13 1 16,9-7-1-16,6-13 1 15,1-7-1-15,5-13 1 16,-1-7-1-16,-7-5 1 16,-4 2 0-16,-8 6-1 15,-11 7 1-15,-11 7-1 16,-9 17 0-16,-5 20 1 15,-23 7-2-15,-2 22 1 16,-3 10-1-16,-1 7 0 16,5 9-1-16,7-4-2 15,12 4-2-15,4-15-7 16,23 13-10-16,-9-28-11 0,21 9-5 15,-7-21 0-15,11-2 0 16</inkml:trace>
  <inkml:trace contextRef="#ctx0" brushRef="#br0" timeOffset="88695.0731">23984 2965 88 0,'-24'-19'39'16,"6"25"0"-16,-12-5 1 15,10 17-16-15,-5-9-20 16,7 5-1-16,4-2-2 15,8 1 0-15,7 1 0 16,6 1 0-16,4-1-1 16,3-2 1-16,-4 2 0 0,4 1 0 15,-5 1-1-15,-3 3 1 16,-6-2-1-16,-1 3 0 15,-5-2 0-15,-3 1 0 16,0-1-2-16,-4-11-6 16,8 14-7-16,-10-26-10 15,15 5-13-15,0 0-3 16,15-14-1-16,-2-8 0 15</inkml:trace>
  <inkml:trace contextRef="#ctx0" brushRef="#br0" timeOffset="89184.1011">24613 2643 91 0,'4'-15'36'16,"-12"0"1"-16,8 15 0 15,-9 0-33-15,-3 15 0 16,-5 13 0-16,2 12 0 15,-7 8 0-15,1 15-1 16,-1 2-1-16,1 8 1 16,2 2-3-16,5-5 0 15,5-3-2-15,-1-11-4 16,10 0-12-16,-8-22-20 15,12-4 1-15,-4-30-1 16,10 16 0-16</inkml:trace>
  <inkml:trace contextRef="#ctx0" brushRef="#br0" timeOffset="89651.1278">24349 2916 101 0,'-17'-8'37'0,"0"2"1"15,17 6-1-15,-18 14-32 16,18-14-2-16,27 19 0 15,3-9 0-15,5-2-1 16,9 4 1-16,3-8-1 16,5 2-1-16,-1-1 0 15,-2-3 0-15,-8-1 0 16,-4 1-1-16,-11 0 1 0,-6 1-1 15,-10 3 1-15,-5 5 0 16,-10 3-1-16,-2 2 1 16,-5 5 0-16,1 7-1 15,2-2 1-15,1 7-1 16,7-2 0-16,8-1 1 15,10-5-1-15,11-3 0 16,1-6 0-16,8-8 0 16,1-8 0-16,-4-8 0 15,-2-10 0-15,-8-3 0 16,-12-6 0-16,-11-5 0 15,-11-1 0-15,-12-2-1 16,-7 6 1-16,-8 4-2 16,0 8-1-16,-3-1-6 0,15 21-7 15,-13-10-11-15,31 18-14 16,-5-3 0-16,24 10-1 15,6-7 0-15</inkml:trace>
  <inkml:trace contextRef="#ctx0" brushRef="#br0" timeOffset="90860.197">1159 4412 46 0,'1'-13'33'0,"4"-1"1"16,-11-5-1-16,6 19-21 15,-23-24 0-15,9 26-3 16,-18-2-3-16,-1 16 0 15,-6 5-2-15,-3 11 0 16,1 10-1-16,1 6 0 16,8-1-1-16,9 3 1 15,11-7-2-15,13-8 1 16,18-12 0-16,10-12 0 15,16-18-1-15,8-17 0 16,7-16 1-16,6-11-1 0,-3-14 1 16,3-8-2-16,-11-5 1 15,-9 1 0-15,-10 2-1 16,-11 10 1-16,-8 13-1 15,-7 10 1-15,-13 18-1 16,3 24 2-16,-27 10-2 16,9 23-1-16,-3 19 1 15,-4 13 0-15,4 12-1 16,4 7 1-16,7 4-2 15,3-8 0-15,18-6-2 16,4-15-5-16,25-4-11 16,-6-27-13-16,26-7-4 15,-1-25-3-15,16-7 2 16</inkml:trace>
  <inkml:trace contextRef="#ctx0" brushRef="#br0" timeOffset="91153.2137">1974 4330 90 0,'-20'-3'37'16,"-17"4"-1"-16,1 23 1 15,-14 4-32-15,7 11 1 16,-2 2-2-16,9 7-1 16,6-5-1-16,12 1 0 15,11-11 0-15,17-6 0 16,9-13-1-16,13-10 0 15,4-14 0-15,2-7 0 16,1-11 0-16,-3-6 0 16,-4-3-1-16,-9-8 0 15,-7 2 0-15,-9-2-1 0,-4 10-2 16,-7 0-2-16,2 16-8 15,-14-8-9-15,16 27-13 16,-3-16-3-16,3 16-2 16,19-4 1-16</inkml:trace>
  <inkml:trace contextRef="#ctx0" brushRef="#br0" timeOffset="91393.2274">2656 4308 67 0,'14'11'37'15,"-14"-11"0"-15,9 28 0 16,-14-9-20-16,2 13-11 16,-6-1-1-16,2 12-1 15,-4-2-2-15,6 4 0 16,-2-5-1-16,4-7-1 15,7-8-3-15,-4-25-11 16,30 11-16-16,-12-33-7 16,12-2-1-16,-1-24-2 15</inkml:trace>
  <inkml:trace contextRef="#ctx0" brushRef="#br0" timeOffset="91555.2367">2751 3870 101 0,'-23'-15'38'0,"-2"5"0"16,15 14-3-16,10-4-37 15,-2-9-16-15,24 8-18 16,5-14-2-16,15 6 0 16,2-13 0-16</inkml:trace>
  <inkml:trace contextRef="#ctx0" brushRef="#br0" timeOffset="91740.2473">3199 3770 90 0,'0'40'37'0,"-14"3"0"15,5 19 1-15,-10 5-35 16,3 11 1-16,1 3-1 15,1 5 0-15,2-3-2 16,3-2 0-16,5-7-1 0,3-15-2 16,6-7-3-16,-1-27-12 15,17-1-16-15,-8-29-4 16,6-6-1-16,-6-21-2 15</inkml:trace>
  <inkml:trace contextRef="#ctx0" brushRef="#br0" timeOffset="91920.2576">3037 4149 106 0,'-22'-14'40'0,"22"14"1"16,-12-7-8-16,27 12-28 16,10-5-2-16,13-5-2 15,12 2-1-15,8-8-5 16,15 15-11-16,-10-21-10 0,14 20-14 15,-11-6 0-15,6 11-2 16,-15 0 0-16</inkml:trace>
  <inkml:trace contextRef="#ctx0" brushRef="#br0" timeOffset="92091.2674">3730 4470 104 0,'-13'27'42'0,"-6"-16"0"15,14-2-1-15,-6-15-40 16,7-7-2-16,1 0-2 15,0-16-9-15,9 16-8 16,-16-19-10-16,14 16-10 0,-8-7-2 16,8 9 0-16</inkml:trace>
  <inkml:trace contextRef="#ctx0" brushRef="#br0" timeOffset="94811.4229">4866 3860 9 0,'5'-20'26'0,"4"5"2"0,-3-1 2 16,-3-4-12-16,-3 20-5 15,1-23 0-15,-1 23-1 16,-10-9-2-16,10 9 1 15,-37 7-2-15,13 9-2 16,-13-1-1-16,-3 12-2 16,-4 4 0-16,0 6-1 15,-1 1 0-15,7 1-1 16,9-3-1-16,9-1 0 15,14-6-1-15,12-8 1 16,15-8-1-16,10-5 0 16,10-3 0-16,6 0 0 15,3-3 0-15,-4 3 1 16,-5 3-1-16,-7 6 0 15,-16 7 0-15,-13 7 0 0,-15 5 0 16,-10 1-1-16,-11 6 1 16,-3-4-1-16,-2-2 1 15,1-6-3-15,8-7-1 16,3-16-9-16,28 7-17 15,-3-25-6-15,22-2-1 16,1-15-2-16</inkml:trace>
  <inkml:trace contextRef="#ctx0" brushRef="#br0" timeOffset="95201.4453">5282 3614 73 0,'2'-20'36'0,"-2"20"-2"16,0 0 1-16,-17 27-30 15,-4 5 0-15,3 19 0 16,-8 5-1-16,2 11 0 16,-4 7-1-16,4 3-1 15,-4-1 1-15,7-4-1 16,1-11-1-16,10-9 0 15,5-9-1-15,8-11-1 16,7-18 1-16,6-8 1 16,7-13-1-16,3-7 0 15,2-6 0-15,1-3 1 16,-3 1-1-16,-4 0 0 15,-1 6 1-15,-6 6-1 0,-2 9 1 16,-13 1-1-16,10 18 0 16,-5 1 0-16,0 5-1 15,-1 1-1-15,10 5-3 16,-5-10-2-16,23 11-13 15,-15-21-15-15,19 5-2 16,-4-16-2-16,10-1 2 16</inkml:trace>
  <inkml:trace contextRef="#ctx0" brushRef="#br0" timeOffset="95546.465">5663 4173 79 0,'-13'9'37'0,"13"10"-2"16,0-19 0-1,5 14-33-15,8-13-1 0,11-2 1 16,0-10 0-16,9-1 0 16,-1-8 0-16,0-2 1 15,-6-2-2-15,-3 2 2 16,-8-2-1-16,-5 4 0 15,-15 3 0-15,-5 9 0 16,-9 2 0-16,-4 12-1 16,-10 5 1-16,1 10 0 15,-3 7-1-15,3 6 0 16,3-1 0-16,10 2-1 15,10-1 0-15,9-9-2 16,23-1-7-16,3-25-9 0,28 11-11 16,-2-21-8-16,16 2-3 15,1-12-1-15,11 4 1 16</inkml:trace>
  <inkml:trace contextRef="#ctx0" brushRef="#br0" timeOffset="95896.485">6876 4071 65 0,'10'-5'39'16,"-10"5"-2"-16,6 20 1 15,-13 0-16-15,3 15-19 16,-10 4 0-16,3 5-1 16,0 4-2-16,-3-4-2 15,2-3-2-15,-1-22-11 16,18 3-21-16,-5-22 0 15,19-5-2-15,-4-20 1 16</inkml:trace>
  <inkml:trace contextRef="#ctx0" brushRef="#br0" timeOffset="96020.4921">6919 3907 81 0,'-28'-40'36'0,"-9"4"-2"16,10 14 1-16,0 5-32 16,13 3-14-16,14 14-22 15,0 0 0-15,36 16-3 16,-3-13 1-16</inkml:trace>
  <inkml:trace contextRef="#ctx0" brushRef="#br0" timeOffset="96372.5122">7476 3916 75 0,'0'0'35'16,"0"0"0"-16,0 0 0 0,-21 8-27 16,-5 0 0-16,-1 10-2 15,-6 0-1-15,2 7 0 16,0-4-1-16,5 4 0 15,7-5-2-15,13-5 0 16,6-15 0-16,23 12-2 16,7-15 1-16,6 0-1 15,2-4 0-15,4 3 1 16,-6 4-1-16,-7 5 0 15,-11 8 0-15,-13 10 0 16,-14 6-1-16,-11 5 0 16,-10 5 1-16,-5 1-1 15,-3-7 1-15,0-2-3 16,8-5-1-16,2-19-8 15,27 8-11-15,-11-25-11 0,28 2-5 16,1-16-1-16,12 0 0 16</inkml:trace>
  <inkml:trace contextRef="#ctx0" brushRef="#br0" timeOffset="97026.5496">8645 3960 73 0,'2'-23'35'0,"-2"23"0"15,-26-9 1-15,7 13-29 0,-16 2-1 16,2 12 0-16,-9 3-2 16,4 10 0-16,-2 0-1 15,9 6 1-15,3-2-2 16,14 0-1-16,11-8 1 15,14-3-2-15,15-11 1 16,10-7-1-16,13-12 0 16,3-9 1-16,4-10-1 15,6-4 1-15,-4-11 0 16,-7 0 0-16,-10-1-1 15,-10 1 1-15,-14 1-1 16,-8 11 0-16,-11 9 0 16,-10 11 0-16,-10 16 0 15,-4 12 1-15,-1 10-1 0,0 9 0 16,6 4 0-16,8-1-2 15,9-2 0-15,13-14-3 16,20-2-9-16,-1-25-12 16,24-1-11-16,-2-21-2 15,13-4-1-15,-2-15 2 16</inkml:trace>
  <inkml:trace contextRef="#ctx0" brushRef="#br0" timeOffset="97516.5777">8944 3650 76 0,'2'-37'36'0,"5"7"-1"15,-4-9 2-15,8 11-31 16,-10-1 0-16,-1 14-1 16,0 15-2-16,-21 5 0 15,2 20-1-15,-6 17 1 16,-5 14-1-16,2 14 1 15,-3 13-2-15,0 4 1 16,3 2-1-16,4-3-2 16,7-7 1-16,5-10-4 15,14-2-10-15,-6-28-18 16,20-7-8-16,4-24 1 15,14-8-2-15</inkml:trace>
  <inkml:trace contextRef="#ctx0" brushRef="#br0" timeOffset="98033.6072">9158 3952 74 0,'0'0'35'0,"6"-15"-1"15,-6 15 2-15,4-11-32 0,-4 11 1 16,0 0 0-16,10 18-1 16,-17 3 0-16,-1 12 0 15,-6 4 0-15,4 9-2 16,-5 1 0-16,2 2-1 15,1-7 0-15,5-1-1 16,2-12 1-16,10-10-2 16,-5-19 2-16,21 1-1 15,-3-15 1-15,4-10 0 16,2-11-1-16,-1-4 2 15,-4-4-1-15,-1-3 1 16,-7-3-1-16,-5 6 1 16,-2 4-1-16,-4 8 0 15,0 7 0-15,0 7-1 0,0 17 0 16,11-11 0-16,3 15-1 15,2 1-2-15,9 8-3 16,-3-13-10-16,21 20-12 16,-12-20-10-16,11 10 0 15,-4-12-1-15</inkml:trace>
  <inkml:trace contextRef="#ctx0" brushRef="#br0" timeOffset="98214.6176">9711 3916 73 0,'12'0'36'0,"-12"0"-1"15,0 0 2-15,0 0-27 16,-14 22-2-16,1-4-2 15,-3 12-3-15,0 2 0 16,0 6-1-16,0-3 0 16,5 0-2-16,3-5-2 0,5-17-10 15,19 4-15-15,-7-23-11 16,17-4 1-16,3-19-3 15</inkml:trace>
  <inkml:trace contextRef="#ctx0" brushRef="#br0" timeOffset="98581.6386">9972 3696 105 0,'-2'13'40'16,"-11"-10"0"-16,14 14-6 15,-1-17-31-15,3 22-1 16,-1-3 1-16,3 7-1 15,-5 5-1-15,4 5 1 0,-4 6-1 16,0 7 0-16,4 2 0 16,-4-4 0-16,8-3-1 15,2-5 0-15,4-11 0 16,5-7-1-16,4-16 1 15,1-12 0-15,9-11 0 16,-1-9 0-16,-2-11 0 16,3-3 1-16,-4-5-1 15,-6-5 0-15,1 6 0 16,-6 2-1-16,-8 11-1 15,-1 1-2-15,1 18-6 16,-14-7-7-16,18 28-11 16,-14-8-11-16,16 10 1 15,-5-4-2-15,11 9 2 0</inkml:trace>
  <inkml:trace contextRef="#ctx0" brushRef="#br0" timeOffset="98771.6495">10582 3940 94 0,'0'0'38'0,"1"29"2"16,-10-17-1-16,9 7-34 15,-14 2 0-15,6 4 0 16,-5 3-3-16,4-4-2 16,2 4-1-16,1-8-4 15,10 3-10-15,-4-23-12 16,24 7-12-16,-10-24-1 15,19 2 0-15,-5-17 1 0</inkml:trace>
  <inkml:trace contextRef="#ctx0" brushRef="#br0" timeOffset="98972.661">10818 3601 101 0,'-14'5'40'15,"8"11"0"-15,-6-14-1 16,12-2-36-16,-4 11 0 15,4-11-2-15,0 0-4 16,0 0-10-16,22 15-11 16,-22-15-14-16,0 0 0 15,12 12-2-15,0 5 0 0</inkml:trace>
  <inkml:trace contextRef="#ctx0" brushRef="#br0" timeOffset="99402.6856">10919 3917 92 0,'0'30'39'16,"-8"-11"1"-16,7 10-2 16,-12-2-33-16,9-4-1 15,2-7-1-15,0 2 0 16,1-7-2-16,2 0 0 15,-1-11 0-15,0 0 0 16,16 1-1-16,-2-10 0 16,-3-4 0-16,7-8 1 0,-1-4-1 15,1-2 0-15,1-3 1 16,-1 1-1-16,-3-1 0 15,-1 5 0-15,-2 3 0 16,-2 8 1-16,-10 14-1 16,19-9 0-16,-19 9 0 15,10 23 0-15,-6-3 0 16,1 6 1-16,-5 5-1 15,1 3 0-15,2-1 0 16,3 3-1-16,2-3 0 16,2-6-3-16,5-1-3 15,-1-20-10-15,24 12-11 16,-12-25-11-16,14 3 1 15,-5-14-3-15,6 3 3 0</inkml:trace>
  <inkml:trace contextRef="#ctx0" brushRef="#br0" timeOffset="99806.7087">11503 3978 83 0,'1'-18'37'0,"-1"18"1"16,-5-20-1-16,5 20-29 16,-8-17-3-16,8 17 1 15,-21-7-2-15,5 12 0 16,-6 4 0-16,0 9-1 15,-6 5 0-15,4 4-1 16,0 2-1-16,5 3 1 16,6-4-2-16,9-3 1 0,8-10 0 15,6-7-1-15,12-9 0 16,2-7 0-16,7-7 0 15,-1-6 0-15,3-1 0 16,-4-2 0-16,-2 6 0 16,-7 1-1-16,-5 8 1 15,-3 13 0-15,-10 8 0 16,-2 15-1-16,-9 9 1 15,-6 10-2-15,-5 14 2 16,-8 6-2-16,-1 3 2 16,-4 3-2-16,-4-1 2 15,-3-10-3-15,6-5 0 16,-4-22-7-16,13-1-8 15,-9-35-5-15,24 1-14 0,-10-27-3 16,13-4-2-16,-8-20 1 16</inkml:trace>
  <inkml:trace contextRef="#ctx0" brushRef="#br0" timeOffset="100154.7286">9811 3612 76 0,'-20'-3'42'16,"20"3"-3"-16,-17 6-5 16,6-13-30-16,11 7-41 15,0 0-1-15,0 0-4 16,-11-16 1-16</inkml:trace>
  <inkml:trace contextRef="#ctx0" brushRef="#br0" timeOffset="100752.7628">12421 3473 63 0,'10'-18'37'0,"5"6"-2"16,-7 1 1-16,2 15-16 15,-4 7-17-15,0 15 0 16,-9 12 0-16,0 13 0 16,-5 10 0-16,-5 11 0 15,-5 3-1-15,-1-2 0 16,0 0-1-16,4-8 0 15,0-10-4-15,3-23-12 16,12 5-22-16,-5-26 0 16,5-11 0-16,14-2-1 15</inkml:trace>
  <inkml:trace contextRef="#ctx0" brushRef="#br0" timeOffset="100947.7739">12374 3825 91 0,'-23'-17'38'15,"9"18"-1"-15,-6-5 1 16,20 4-32-16,-13 12-1 15,13-12-2-15,22 5-2 16,4-12-1-16,12-1-1 16,7-13-3-16,17 3-2 15,-3-18-10-15,18 7-21 16,-11-12 1-16,11 9-2 15,-16-8 1-15</inkml:trace>
  <inkml:trace contextRef="#ctx0" brushRef="#br0" timeOffset="101309.7946">13027 3368 81 0,'-24'7'38'0,"16"12"-2"16,-11-3 1-16,5 12-29 16,-7 0 0-16,5 15-2 15,-8 5-1-15,3 7-1 16,-6 3-1-16,2 4 0 15,-1-5-1-15,7-1 0 16,2-6-2-16,5-9 1 16,7-11-1-16,6-11 0 15,-1-19 0-15,27 6 0 16,-7-14 0-16,4-7 0 15,3-3 0-15,-2-1 0 16,-2 2 0-16,0 5 0 16,-4 5 0-16,-5 7 0 0,-14 0 0 15,17 19 0-15,-10-2 0 16,-2 2-2-16,6 5-1 15,0-7-1-15,7 6-6 16,-6-19-9-16,21 13-16 16,-10-19-3-16,16 5 0 15,-6-17-1-15</inkml:trace>
  <inkml:trace contextRef="#ctx0" brushRef="#br0" timeOffset="101646.8139">13329 3823 86 0,'-10'14'36'0,"-9"-2"0"15,15 10 2-15,-2-6-33 0,11 5-1 16,3-11 1-16,13 2-2 16,5-12-1-16,11-6 0 15,3-9 0-15,3-7-1 16,-4-1 0-16,0-7-1 15,-10-1 1-15,-9 2-1 16,-10 4 1-16,-10 3-1 16,-11 9 1-16,-11 11-1 15,-7 9 1-15,-8 11 0 16,-6 11-1-16,2 8 2 15,7 7-1-15,5 0 0 16,10-3 0-16,19-7 0 16,19-5-4-16,10-21-8 15,31 1-10-15,-7-26-13 0,20 3-6 16,-1-16-2-16,8 1 1 15</inkml:trace>
  <inkml:trace contextRef="#ctx0" brushRef="#br0" timeOffset="102397.8569">14637 3390 89 0,'0'0'35'16,"-11"-1"1"-16,4 22-8 0,-4-7-22 15,6 16-1-15,-5 4 0 16,4 16-1-16,-2 5 0 16,4 11 0-16,-2 3-1 15,1 1 0-15,0-4-2 16,0-2 1-16,1-12-1 15,3-10 0-15,-1-11 0 16,4-11 0-16,-2-20-1 16,0 0 0-16,16-16 0 15,-6-10 1-15,-2-4-1 16,1-9 0-16,0-1 0 15,1-4 0-15,-1 6 0 16,1 3 0-16,3 8 0 16,0 8 0-16,2 11 0 0,5 12 0 15,0 6 0-15,-1 8 0 16,2 9-1-16,-3 3 1 15,-1 2 0-15,-5 1 0 16,-5-1 0-16,-10 0 0 16,-9-2 0-16,-9-3 0 15,-4-7 0-15,-8-1 0 16,0-9 0-16,0-5-2 15,9-1-5-15,-1-20-9 16,25 16-11-16,-4-25-11 16,24 11-1-16,3-12-1 15,13 7 1-15</inkml:trace>
  <inkml:trace contextRef="#ctx0" brushRef="#br0" timeOffset="102818.8809">15222 3779 74 0,'0'0'36'0,"1"-23"0"16,-1 23 2-16,-41-7-29 16,14 16 0-16,-15-1-1 15,2 14-2-15,-9 6-1 16,6 6-1-16,0 1 0 15,6 5-1-15,8-4-1 16,13-1-1-16,12-5 1 16,12-10-2-16,14-6 1 15,11-7-1-15,7-9 0 16,7-9 0-16,5-5 1 0,-1-8-1 15,-4-5 0-15,-2-3 0 16,-9 1 0-16,-6-1 0 16,-10 3 0-16,-9 1-1 15,-2 12 1-15,-9 16 0 16,0 0 0-16,0 0 0 15,-11 26-1-15,6 0 0 16,6 5 0-16,-1-2-3 16,14 3-5-16,-3-24-9 15,26 6-9-15,-9-24-12 16,17-8 0-16,-1-20 0 15,8 0 0-15</inkml:trace>
  <inkml:trace contextRef="#ctx0" brushRef="#br0" timeOffset="103019.8924">15840 3273 101 0,'-14'23'39'0,"-14"7"1"16,4 23-2-16,-11 7-34 15,8 5-2-15,4 5 0 16,5 0-2-16,3-1 0 15,5-5-2-15,10-4-6 16,-3-19-13-16,16 1-17 16,-9-21 0-16,8 0-1 15,-12-21 0-15</inkml:trace>
  <inkml:trace contextRef="#ctx0" brushRef="#br0" timeOffset="103689.9308">15528 3710 105 0,'-14'-8'39'0,"14"8"1"15,0 0-2-15,29 0-35 16,4-4-2-16,9 2-2 16,13-2-1-16,1 1-1 15,5 1 0-15,-1-1 1 16,-3 6-1-16,-8 0 0 15,-5 6 2-15,-10 2 0 16,-10 3 2-16,-6-1 1 16,-11 2 0-16,-4 4 0 0,-8-1 0 15,-5 6 1-15,-6 0-1 16,1 2 1-16,-3-1-1 15,1 2 0-15,1-4-1 16,2-3 1-16,4-5-1 16,10-15 0-16,0 0-1 15,0 0 0-15,15-20 1 16,3-4-1-16,1-4 1 15,3-6-1-15,-1-3 1 16,2 0-1-16,-4 4 0 16,-4 6 1-16,-6 5-1 15,0 10 1-15,-9 12-1 16,0 0 0-16,0 0 0 15,-5 21 1-15,4-5-1 0,2 4 0 16,4-4 0-16,2 2 0 16,10-7-1-16,7-3 1 15,7-6 0-15,1-4 0 16,5-4 0-16,3-5 0 15,-2-7 0-15,-1 0 0 16,-3-1 0-16,-8 0 0 16,-6 1 0-16,0 5 0 15,-20 13 0-15,12-12 0 16,-12 12 0-16,-13 19 1 15,-3 0-1-15,-1 10 0 16,-3 4 0-16,7 4-1 16,0 1 0-16,2-2-2 15,15 2-5-15,-3-21-7 16,27 12-8-16,-9-28-11 0,19 8-4 15,-3-21-2-15,13 2 3 16</inkml:trace>
  <inkml:trace contextRef="#ctx0" brushRef="#br0" timeOffset="103982.9475">16804 3786 82 0,'0'0'39'0,"-16"-5"-1"16,5 16 1-16,-13-5-14 16,5 14-22-16,-1 4 0 15,5 5 0-15,3 5-1 16,3-2-1-16,7-1 1 15,6-1-1-15,5-6 0 16,5-8 0-16,4-6 0 16,2-9-1-16,1-7 0 0,0-9 0 15,-5-8 0-15,0-7-1 16,-5-7 0-16,-1-6 0 15,-2 0-1-15,-6 0-1 16,1 4-1-16,-7 4-3 16,5 24-9-16,-17-10-10 15,16 21-12-15,-16 8 0 16,10 8-1-16,-4 0 0 15</inkml:trace>
  <inkml:trace contextRef="#ctx0" brushRef="#br0" timeOffset="104808.9948">17085 3381 68 0,'0'0'37'15,"0"0"-1"-15,15 1 1 16,-15-1-20-16,1 30-13 15,-5-3 2-15,-1 13-2 0,-7 8 1 16,1 12-1-16,-5 5 0 16,2 3-1-16,-1-1-1 15,5-5 0-15,2-8-1 16,4-10 0-16,4-10-1 15,4-11 0-15,7-15 0 16,-2-11 0-16,6-9 0 16,-5-10 0-16,3-5 1 15,-2-6-1-15,-2-2 0 16,-1-3 1-16,-1 4-1 15,2 1 0-15,0 8 0 16,5 7 0-16,4 4 0 16,3 10 0-16,5 10 0 15,2 3-1-15,-2 10 1 16,0 4 0-16,-6 6 0 0,-3 2 0 15,-11 0 0-15,-8 1 0 16,-12-1 0-16,-8-3 0 16,-7-4 0-16,-4-4 0 15,-4-8 0-15,8-7-2 16,3-4-2-16,5-15-6 15,21 14-9-15,-4-34-10 16,26 13-8-16,3-11-2 16,13 6-1-16,6-9 2 15</inkml:trace>
  <inkml:trace contextRef="#ctx0" brushRef="#br0" timeOffset="105012.0064">17592 3768 96 0,'0'0'38'15,"-4"25"1"-15,-10-11-1 16,8 4-34-16,-8 9-1 15,5 2 0-15,-2 3-2 16,3 1 0-16,3-3 0 16,5-5-2-16,5-4-2 15,-5-21-10-15,36 16-12 16,-20-28-13-16,17 0 0 15,-3-19-1-15,9 0 1 16</inkml:trace>
  <inkml:trace contextRef="#ctx0" brushRef="#br0" timeOffset="105156.0146">17731 3477 80 0,'-22'-12'38'16,"-7"0"-1"-16,12 15-1 16,2 0-22-16,15-3-20 15,12-4-28-15,5-9-2 16,17 9-1-16,-4-14-1 15</inkml:trace>
  <inkml:trace contextRef="#ctx0" brushRef="#br0" timeOffset="105366.0266">18052 3311 82 0,'4'16'36'0,"-9"10"1"16,-13-1 1-16,1 17-32 16,-6 3 0-16,2 15-1 0,-6 5 0 15,1 7-1-15,1 5-1 16,0-4 0-16,7-4-3 15,4-4 0-15,7-5-5 16,0-23-10-16,23 6-14 16,-4-25-10-16,14-3 1 15,0-17-3-15</inkml:trace>
  <inkml:trace contextRef="#ctx0" brushRef="#br0" timeOffset="105748.0485">18005 3827 95 0,'-19'-11'37'15,"19"11"2"-15,-10 0-2 0,20 1-34 16,9-2-1-16,14-2 1 16,8-3-2-16,6 0 1 15,6-5-1-15,0-1 0 16,-2-3 0-16,-4-3 0 15,-7-1 0-15,-9 3 0 16,-13-4-1-16,-6 3 1 16,-14 1 0-16,-5 2-1 15,-11 2 1-15,-6 8-1 16,-7 6 1-16,-5 8 0 15,-7 8 0-15,4 10 0 16,-2 8 0-16,8 8 0 16,7 1 0-16,11 3 0 15,15-3 0-15,13-4-1 16,15-5-1-16,10-11-2 0,14-2-8 15,-5-23-6-15,21 13-9 16,-22-24-13-16,10 4-1 16,-11-15-1-16,1 5 0 15</inkml:trace>
  <inkml:trace contextRef="#ctx0" brushRef="#br0" timeOffset="106634.0992">18914 3376 68 0,'-10'14'37'16,"2"14"-2"-16,-9-5 2 15,10 14-30-15,-10-4-1 16,5 11-2-16,-1-3-2 16,0 3-2-16,8 11-22 15,-4-16-14-15,9 2 1 16,0-11-3-16,13 3 1 15</inkml:trace>
  <inkml:trace contextRef="#ctx0" brushRef="#br0" timeOffset="106808.1091">18900 4081 80 0,'-26'15'41'0,"8"5"-1"16,0-17-1-16,18-3-20 15,0 0-32-15,-8-10-14 16,24-1-12-16,-8-8-1 16,8 3-1-16,-3-8 0 15</inkml:trace>
  <inkml:trace contextRef="#ctx0" brushRef="#br1" timeOffset="112894.4572">995 6474 32 0,'0'0'27'16,"0"0"0"-16,0 0-2 15,14 3-18-15,-14-3-1 16,0 0-4-16,0 0-4 15,0 0-2-15,0 0 0 0,0 0-1 16,0 0 1-16,0 0 0 16,15-7 0-16,-15 7 1 15,25-1 3-15,-5 1 0 16,2 1 2-16,8 2 0 15,1-2 0-15,5 3 0 16,6 0-1-16,10 0 1 16,0 0-2-16,13-1 1 15,6 1-1-15,7-4 0 16,13-1-1-16,6-4 1 15,6 0 0-15,10-1 0 16,9 0 1-16,7 1-1 16,3-3 0-16,5 2 1 0,4 1-1 15,10 0 0-15,4 1 1 16,2 0-1-16,6 0 0 15,6-1 0-15,4-1-1 16,5-2 2-16,5 1-2 16,7-2 1-16,1-2-1 15,7 2 1-15,1 0 1 16,5-2-2-16,1 3 1 15,5 1 0-15,6-2 0 16,1 2-1-16,4-2 2 16,9 0-1-16,7 0 0 15,5-3 1-15,10 2 0 16,4-2 0-16,2-2 0 15,11 2 1-15,-4 1-1 0,0 1 0 16,2 1 0-16,-1 4 1 16,6-4-1-16,3 3 0 15,1 0 1-15,9-1-1 16,3 0 2-16,6-1-2 15,4 0 2-15,10-1-1 16,-7 0 1-16,6 2 0 16,0-2-1-16,1 4 1 15,3 1-1-15,-3 2 0 16,0 1 0-16,3 2-1 15,-3-1 1-15,10 0-1 16,-9-2 1-16,10-1 0 16,-3-3 0-16,9 0 0 15,0-2 1-15,3 0 0 0,2-2 0 16,0 3 0-16,2-1-1 15,-1 2-1-15,-2 1 1 16,2 3-1-16,2 1 0 16,-1 4 0-16,1 2 0 15,0 3 0-15,-1 3 0 16,2 0 0-16,-2-2 1 15,-1-1-1-15,0 0 0 16,-1-4 0-16,4-6 0 16,1-2 0-16,-3-5-1 15,3-3 1-15,1-1-1 16,-2 0 0-16,0-5-1 15,0 3 1-15,-7 3-1 16,-8-1-4-16,-9 4-30 0,-12-2-1 16,-23 2-2-16,-21 0 0 15</inkml:trace>
  <inkml:trace contextRef="#ctx0" brushRef="#br1" timeOffset="116206.6467">1457 6873 69 0,'-6'-21'34'0,"-1"4"0"16,-2-2 1-16,9 19-26 15,-26-23-2-15,10 24-1 16,-5 4-3-16,2 10 0 16,-4 3-1-16,1 8 0 15,1 1-1-15,3 1 0 16,8-1 0-16,3-2 0 15,7-7 0-15,8 1 0 16,5-8-1-16,6 2 0 16,1-2 0-16,3 1 0 15,-2 3 0-15,-2 1-1 0,-5 6 1 16,-5 0 0-16,-8 4 0 15,-6-1 0-15,-5-1 1 16,1-5-1-16,-4-3 0 16,3-6 0-16,10-10-1 15,0 0-13-15,10-16-21 16,5-7-1-16,16-3 0 15,2-8-1-15</inkml:trace>
  <inkml:trace contextRef="#ctx0" brushRef="#br1" timeOffset="116432.6596">1811 6771 75 0,'0'0'34'16,"-10"-5"-1"-16,-6 15 1 0,7 12-26 15,-14 4-2-15,10 12-1 16,-6 10-2-16,5 10-1 15,0 1 0-15,-1 4-1 16,6-5 0-16,2-1-1 16,1-5-1-16,4-7-1 15,12-8-26-15,-9-18-7 16,9-4-1-16,-10-15 0 15</inkml:trace>
  <inkml:trace contextRef="#ctx0" brushRef="#br1" timeOffset="116621.6704">1606 7108 88 0,'-16'2'33'0,"3"-3"0"16,13 1-4-16,0 0-27 15,0 0 0-15,28-7-1 16,1-1-1-16,11 1-3 15,-1-7-29-15,12 6 1 16,-2-2-1-16,3 3-2 16</inkml:trace>
  <inkml:trace contextRef="#ctx0" brushRef="#br1" timeOffset="117436.717">2095 7047 77 0,'-18'6'35'15,"-1"7"0"-15,-7-1 1 0,4 11-25 16,-13-6-3-16,8 9-3 15,-5-1-1-15,7 4-2 16,2-4 0-16,9 4 0 16,8-8-1-16,11-1 0 15,10-9 0-15,10-8 0 16,8-4-1-16,5-9 1 15,5-7-1-15,0-2 0 16,-5-5 0-16,-6 0-1 16,-5 1 1-16,-5 2 0 15,-11 1 0-15,-4 8 1 16,-7 12-1-16,-10-12 0 15,1 14 1-15,-1 4-1 0,-2 2 0 16,4 4 0 0,3 4 0-16,4-2-1 0,7-2 1 15,3-1 0-15,11-4 0 16,-1 1 0-16,7-2 0 15,-1-1 0-15,2-1 1 16,-3-1-1-16,-7 1 0 16,-2 0 0-16,-5 2 0 15,-10-6 0-15,5 16 0 16,-5-16 0-16,-14 20 0 15,5-9 1-15,-2 0-1 16,1-1 0-16,10-10 0 16,-15 14 0-16,15-14 0 15,0 0-1-15,0 0 1 0,16-17 0 16,-3 2 0-16,2-5 0 15,0 1 0-15,4-3 0 16,-4 0 1-16,-1 2-1 16,-3 5 1-16,-4 4-1 15,-7 11 0-15,14-15 1 16,-14 15-1-16,10-3 0 15,-10 3 0-15,20 0 0 16,-1-2 0-16,4-3 0 16,5-10 0-16,5-3 1 15,8-9-1-15,-2-3 1 16,3-8-1-16,1-2 0 15,-3-6 0-15,-4 2 0 16,-3 6 0-16,-10 5 0 16,-5 7 0-16,-10 16-1 0,-8 10 1 15,-8 25 0-15,-9 11 0 16,-3 11 0-16,0 7 0 15,-3 8-1-15,6 0 0 16,2-5 0-16,11-1-6 16,-1-24-14-16,19 0-15 15,-9-20-1-15,14-6-1 16,-8-16-1-16</inkml:trace>
  <inkml:trace contextRef="#ctx0" brushRef="#br1" timeOffset="117597.7262">2743 7004 115 0,'-12'-14'38'15,"12"14"2"-15,-4-12-3 0,16 2-34 16,9-1-2-16,7-10-6 16,15 11-17-16,-10-14-12 15,18 2-5-15,-7-7-1 16,10 6 0-16</inkml:trace>
  <inkml:trace contextRef="#ctx0" brushRef="#br1" timeOffset="119015.8074">1497 5799 73 0,'0'0'33'0,"-15"-11"0"0,2 18-6 15,-8-5-20-15,0 11-2 16,-10 2 0-16,4 13-1 16,-3 5 0-16,3 13 1 15,-1 3-1-15,12 11 1 16,7 1-2-16,12 5 0 15,11-6-1-15,14-7 0 16,10-15-1-16,14-12 0 16,7-21-1-16,6-16 1 15,6-16-1-15,-4-20 1 16,-8-13 0-16,-7-8-2 15,-13-1 2-15,-15-3-1 16,-19 5 0-16,-19 6-1 16,-11 11 1-16,-13 9-2 0,-5 18 0 15,-8 6-4-15,12 25-26 16,-6-1-5-16,13 10-1 15,9 3 0-15</inkml:trace>
  <inkml:trace contextRef="#ctx0" brushRef="#br1" timeOffset="120465.8903">5275 5843 32 0,'5'-14'31'0,"-10"-3"-3"15,5 17-1-15,-3-30-5 16,3 30-3-16,-6-28 1 16,6 28-7-16,-13-19-4 15,13 19-4-15,-28 0-1 16,7 12-2-16,-8 8 0 15,-1 10-1-15,-1 8 0 16,1 9 1-16,3 3-1 16,5 6 1-16,10-4 0 15,9-3 0-15,16-8-1 16,10-10 0-16,11-8 0 15,10-12-1-15,8-14 1 16,3-9-1-16,1-10 1 16,-5-9-1-16,-8-7 0 0,-10-6 1 15,-13-3-1-15,-13-1 0 16,-20 2 0-16,-11 1-1 15,-10 7-1-15,-8-1-3 16,5 24-14-16,-16-6-19 16,16 15 0-16,-3 1-1 15,14 14-2-15</inkml:trace>
  <inkml:trace contextRef="#ctx0" brushRef="#br1" timeOffset="121772.9651">522 6112 50 0,'0'0'28'15,"0"-15"1"-15,0 15-5 16,0 0-18-16,12-15 1 0,-12 15-2 16,10 1-1-16,-10-1-1 15,11 8 0-15,-11-8 0 16,24 7-1-16,-6-6 0 15,2-7 0-15,10-1 0 16,4-4 0-16,6-3-1 16,3-1 1-16,5 3-2 15,-4 0 1-15,-1 5-1 16,-3 7-2-16,-11 3-1 15,0 10-4-15,-10-2-26 16,-3 2 0-16,-2 0-2 16,0-4 1-16</inkml:trace>
  <inkml:trace contextRef="#ctx0" brushRef="#br1" timeOffset="123335.0544">1113 6011 16 0,'0'0'21'16,"-5"13"1"-16,5-13-6 15,0 0-3-15,-6 10-1 16,6-10 1-16,0 0-1 15,-11 3 0-15,11-3-1 16,0 0-1-16,0 0-2 0,-11 1 0 16,11-1-3-16,-1-13-2 15,1 13 0-15,1-19-2 16,3 4 0-16,1-2 0 15,4 0 0-15,-1-1-1 16,4-2 1-16,-1-1 0 16,2 2 0-16,1 0 0 15,0 1-1-15,-3 3 1 16,2 1 0-16,-4-1 0 15,2 3-1-15,-6 1 1 16,5-1-1-16,-1 2 1 16,3 1-1-16,-12 9 1 0,22-20-1 15,-10 10 1-15,3 3-1 16,4-5-1-16,1 3 2 15,-1-4-3-15,2 2 2 16,0-1-1-16,1 2 0 16,-2-1 0-16,-1 1 1 15,0 0 0-15,1 1-1 16,-1 3 2-16,3-2 0 15,2 0 0-15,-1 1 0 16,-4 0 0-16,3-1 0 16,-2 2-1-16,2 1 1 15,-3 3 0-15,-3 0 0 16,-5 1-1-16,1 0 1 15,-3 2-1-15,2 0 1 16,-11-1-1-16,21 2 1 0,-12-1-1 16,5 2 1-16,-4-2-1 15,4 2 1-15,1 0-1 16,-2-1 1-16,2 1-1 15,-1 1 0-15,-4 0 1 16,2 0-1-16,-2-1 0 16,-10-3 1-16,18 7-1 15,-18-7 0-15,16 6 0 16,-16-6 1-16,18 7-1 15,-18-7 0-15,18 6 0 16,-18-6 0-16,16 11 0 16,-16-11 1-16,14 16-1 15,-14-16 1-15,8 21-1 16,-7-11 1-16,1 2 1 0,-2-12-1 15,6 22 1-15,-6-22-1 16,5 20 1-16,-2-9-2 16,2-2 2-16,-5-9-2 15,12 21 0-15,-7-11 0 16,0 2 0-16,3 1 0 15,-3-2 0-15,-2 2 0 16,-2 1 0-16,2 0 0 16,-1 2 0-16,-1 0 0 15,0-2 0-15,5 2 0 16,-4-4 0-16,5 2-1 15,0 0 1-15,-1-2-1 16,2-2 1-16,0 2 0 16,-8-12-1-16,14 17 1 0,-14-17 0 15,8 17 0-15,-8-17 0 16,6 13 0-16,-6-13 0 15,4 11 1-15,-4-11-1 16,0 0 0-16,3 12 0 16,-3-12 0-16,0 0 0 15,0 0 0-15,13 6 1 16,-13-6-1-16,0 0 0 15,9 1 1-15,-9-1-1 16,0 0 1-16,16 3-1 16,-16-3 1-16,19 4-1 15,-5-3 1-15,3-1 0 16,4-1-1-16,2-2 1 0,6-2 0 15,4-5-1 1,-3 4 0-16,4-4 1 0,-2 3-1 16,-4 1 0-16,-1 3 0 15,-4 4 0-15,-4 5 0 16,-4 3 0-16,-2-2-5 15,6 16-13-15,-19-23-18 16,27 21-4-16,-11-22 1 16,18 1-3-16</inkml:trace>
  <inkml:trace contextRef="#ctx0" brushRef="#br1" timeOffset="124701.1325">2592 6022 19 0,'-20'-3'27'16,"20"3"0"-16,-10-9 3 16,5 0-13-16,5 9-4 15,-8-12-1-15,8 12-4 16,0 0-2-16,0 0 0 15,0 0 0-15,0 0-2 16,0 0-1-16,0 0 0 16,19 6 0-16,-2-3-1 15,3-3 0-15,12-2-1 16,4 0 1-16,8 1-2 15,4-3 1-15,6 2-1 16,1 1 1-16,1 1-1 0,-3 5 0 16,0-1 0-16,-4 3 0 15,0 0 1-15,1-2-1 16,-1-2 0-16,1-2 1 15,1 0-1-15,5-3 0 16,0-1 0-16,-4 0 0 16,0 1 0-16,-4 1 0 15,-2 3 0-15,-5 3 0 16,-2 1 0-16,-7 2 0 15,2 1 1-15,-3-1-1 16,-1 0 0-16,3-3 0 16,0-2 1-16,1-3-1 15,3-2 0-15,-5-3 1 16,4-1-1-16,0-1 0 0,-7 2 0 15,0-1 1-15,-1 4-1 16,-4 2 0-16,-2 0 1 16,-1 0-1-16,1 3 0 15,-2 1 0-15,1-2-1 16,-3-1 1-16,5-1 0 15,-2-1 0-15,1-1 0 16,2-2 0-16,-1 1 0 16,1-2 0-16,-1 3 1 15,3-2-1-15,3 2 0 16,-5-1 1-16,5 3-1 15,2 0 0-15,-1 0 1 16,2 2-1-16,-3-3 0 0,-6 1 1 16,-2-3-2-16,-4 2 0 15,-17 1-29-15,8-12-7 16,-8 12 1-16,2-20-2 15</inkml:trace>
  <inkml:trace contextRef="#ctx0" brushRef="#br1" timeOffset="126310.2246">4857 6036 50 0,'0'0'30'0,"0"0"2"16,0 0-1-16,0 0-23 15,-9-14 0-15,9 14-1 16,0 0-1-16,2-12-1 16,-2 12-1-16,0 0 0 15,-7-15-2-15,7 15 0 0,1-8-1 16,-1 8 0-16,9-21 0 15,0 10-1-15,1-5 1 16,4 1 0-16,0-1 0 16,1-1 0-16,-1-1 0 15,3 4 0-15,-3-1 1 16,-1 0-1-16,-1 2 0 15,1 3 0-15,-2-3 0 16,3 1-1-16,-2 3 1 16,0-3 0-16,2 3 0 15,0 0-1-15,0-1-1 16,-4 3 1-16,4-2-1 15,-3 3 2-15,1-1-2 16,0 2 2-16,-2-2-3 0,0 2 4 16,0 2-2-1,4-2 2-15,-4-3-2 0,2 5-2 16,-1-3 2-16,0 3-2 15,-11 3 2-15,19-8-1 16,-19 8 1-16,19-6-2 16,-19 6 2-16,20-7 0 15,-10 4 1-15,2-2-1 16,-1 1 0-16,1-3 0 15,2 4 0-15,0-4 0 16,1 4 0-16,2 1 1 16,-3 0-1-16,0 0 0 15,-3 0 0-15,2 2 0 16,0 0 1-16,-13 0-1 0,16 4 0 15,-16-4 0-15,16 6 1 16,-16-6-1-16,17 9 0 16,-17-9 0-16,17 9 0 15,-17-9 0-15,18 10 0 16,-18-10 1-16,17 10-1 15,-17-10 0-15,18 9 0 16,-18-9 0-16,13 9 1 16,-13-9 1-16,14 7-2 15,-14-7 2-15,11 7-2 16,-11-7 1-16,13 8-1 15,-13-8 1-15,11 6 0 16,-11-6-2-16,8 11 3 16,-8-11-3-16,5 13 4 15,-5-13-3-15,3 20 3 0,-2-9-3 16,0 1 2-16,-1 0-1 15,1 0-1-15,2 3 0 16,-2-1 0-16,0 0 0 16,0 2 0-16,3-2 0 15,0-1 0-15,-2 2 0 16,3-2 0-16,2 0 0 15,-1 1 0-15,0-3 0 16,-1 3-1-16,2-1 1 16,-1 2 0-16,0-2 1 15,-3-1-1-15,4 2 0 16,-1-1 0-16,-6-13 0 15,14 9-1-15,-14-9-10 16,26-6-12-16,-17-12-13 0,11 3-3 16,-8-13 0-16,7 1-2 15</inkml:trace>
  <inkml:trace contextRef="#ctx0" brushRef="#br1" timeOffset="131296.5098">5778 6079 39 0,'-14'4'31'0,"14"-4"1"16,0 0-2-16,-6-14-10 16,6 14-17-16,0-10 0 15,0 10-1-15,0 0 0 16,1-13-1-16,-1 13 1 15,0 0 1-15,0 0 0 16,-10 8 0-16,10-8-1 16,0 0 1-16,0 0-1 15,0 0 0-15,15 7 0 16,0-8 0-16,3-6-1 0,9 3 1 15,1-1 0-15,4 1 0 16,5-2-1-16,2 3 1 16,-5 2-1-16,5 0 0 15,-6-2 0-15,4 1 0 16,-1 0-1-16,-1-2 1 15,-1 1-1-15,-2-2 1 16,-3 1-1-16,-1-1 1 16,-5 4-1-16,-3 0 0 15,-6 1 1-15,-5 2-1 16,-9-2 0-16,15 5 0 15,-15-5 0-15,0 0 1 16,0 0-1-16,0 0 0 16,0 0 0-16,0 0 1 15,0 0-1-15,0 0 0 0,0 0 1 16,0 0-1-16,0 0 0 15,0 0 0-15,0 0 1 16,0 0-1-16,0 0 0 16,0 0 0-16,0 0 0 15,0 0 0-15,0 0 0 16,0 0 0-16,0 0 0 15,0 0 0-15,0 0 0 16,4-10 0-16,-4 10 0 16,0 0 0-16,0 0 0 15,0 0 1-15,0 0-1 16,0 0 0-16,0 0 0 15,-5-10 0-15,5 10 0 16,0 0 0-16,-3-17 0 0,3 17 0 16,-2-15 0-16,2 15 0 15,-2-20 0-15,2 20-1 16,-5-17 1-16,3 5 0 15,2 12 1-15,-5-19-1 16,1 8 0-16,-1 0 0 16,0-2 0-16,1-2-1 15,-1 0 2-15,0 0-2 16,3-2 2-16,-1 1-1 15,-1 0-3-15,3 1 4 16,0 0-3-16,-2 2 3 16,2 0-3-16,-2 3 3 15,2-3-3-15,-4 0 1 16,-1 2 1-16,-2-2-2 0,0 2 2 15,-1-3-2-15,-1-1 3 16,1 1-3-16,0 0 2 16,3 1 0-16,0 1 0 15,1-1 0-15,1 3 0 16,-1-2 0-16,0 2 0 15,5 10 1-15,-15-17-1 16,15 17 0-16,-19-20 0 16,9 11 0-16,-1-2 0 15,-2-1 0-15,4-1 0 16,-1 0 0-16,1 3 0 15,-1-3 0-15,1 4 0 16,9 9 0-16,-16-17 0 0,16 17 0 16,-16-13 0-16,16 13 0 15,-18-13 0-15,18 13 0 16,-16-14 0-16,4 8 0 15,1-1 1-15,-2-1-1 16,1-1 0-16,0 4 0 16,-1-1 0-16,-1 1 0 15,-1 2 0-15,2 1 0 16,-2-1 0-16,5 3 0 15,-4 0 0-15,5-1 0 16,-5 0 0-16,4-1 0 16,-3-2 0-16,3 3 0 15,-4-1 0-15,4-3 0 16,0 4 0-16,-3-1 0 0,13 2 0 15,-14-3 0-15,14 3 0 16,-15 0 0-16,15 0 0 16,-11 0 0-16,11 0 0 15,-12-1 1-15,12 1-1 16,0 0 0-16,-14-1 0 15,14 1 0-15,-11-2 0 16,11 2 0-16,-14-1 0 16,14 1 0-16,-16 1 0 15,16-1 0-15,-16 1 0 16,16-1 0-16,-17 2 0 15,17-2 0-15,-12 0 0 16,12 0 1-16,-13 0-1 16,13 0 0-16,-11 0 0 15,11 0 0-15,-16 3 0 0,16-3 0 16,-17 0 0-16,17 0 0 15,-18 2 0-15,18-2 0 16,-19 4 0-16,19-4 0 16,-15 3 0-16,15-3 0 15,-16 3 0-15,16-3 0 16,-12-1 0-16,12 1 0 15,-14-2 0-15,14 2 0 16,-17-4 0-16,17 4 0 16,-17-2 1-16,6 2-1 15,11 0 0-15,-21 0 0 16,10 1 0-16,0-1 0 15,-2 0 0-15,1 0 0 16,0 0 0-16,1 0 0 0,-2 0 0 16,-1-3 0-16,3 2 0 15,-2-3 0-15,0 2 0 16,1-1 0-16,2 0 0 15,1-2 0-15,9 5 1 16,-19-8-1-16,19 8 0 16,-15-10 0-16,15 10 0 15,-13-12-1-15,13 12 2 16,-9-13-1-16,9 13 0 15,-7-17 0-15,7 17 0 16,-8-18 0-16,5 6 0 16,-2 2 0-16,2 0 0 15,-2-1 0-15,1-1 0 16,0-2 0-16,-2 0 0 0,-2 0 0 15,4 0 0-15,0-1 0 16,1 0 0-16,-1 0 0 16,0 3 1-16,0 1-1 15,-2 0-2-15,1-2 3 16,1 0-2-16,-6-1 1 15,1 1-1-15,0-1 1 16,0-1-2-16,-3-2 3 16,0 3-1-16,3-2-1 15,-4 1 1-15,3 2 0 16,0-1 1-16,-4 1-1 15,-1 2 0-15,-5-2 0 16,-1 2 0-16,-2-2 0 16,-5-1 0-16,3 0 0 15,-7 2 1-15,3-1-1 0,-1-1 0 16,0 1 0-16,5 2 0 15,0 0 0-15,4 0 0 16,1 2 0-16,2 1 0 16,2 0 0-16,0-2 0 15,0 5 0-15,1 1 0 16,-3 1 0-16,2-1 0 15,1 3 0-15,0 1 0 16,-1 1 0-16,-1 3 0 16,0-2 0-16,3 5 0 15,-4-1 0-15,-2 4 0 16,1-2 0-16,0 2 0 15,-2 2 0-15,0-3 0 16,2 0 0-16,0 1 0 0,0 1 0 16,3-2-1-16,0 2 1 15,1 0 0-15,1 2 0 16,0-1-1-16,0 0 1 15,0 2 0-15,2 0 0 16,0 1 0-16,-2-4 0 16,0 2 0-16,-1 1 0 15,1 0 0-15,-1-2 1 16,-2 1-1-16,-1 3 0 15,-3-2 0-15,5 0 0 16,-1-3 2-16,-2 2-2 16,4-2 1-16,-2-3-1 15,6 1 2-15,-3-5-2 0,5 1 2 16,-4 1-2-16,3-2 0 15,-3 1 0-15,1 1 0 16,-1-2 0-16,-1 1 0 16,0-1 0-16,-1-1 0 15,1 2 0-15,0-3 1 16,5 3-1-16,-5-3 0 15,4-1 0-15,-1 0 0 16,0 0 0-16,11-1 1 16,-17 3-1-16,17-3 0 15,-14 2 0-15,14-2 0 16,-12 1 0-16,12-1 0 15,0 0 1-15,-12 5-1 16,12-5 0-16,0 0 0 0,0 0 0 16,0 0 1-16,-12 2-1 15,12-2 0-15,0 0 0 16,0 0 0-16,-10 1 1 15,10-1-1-15,-18 2 1 16,6-2-1-16,-1-1 1 16,-2 1-1-16,-1 0 0 15,0-2 1-15,1 0-1 16,-2-1 1-16,5 0-2 15,-3-1 2-15,1 1-1 16,0-3 0-16,0-1 0 16,-1 0 0-16,-1-1 0 15,-1-1-1-15,-1-4 1 16,-2 0-1-16,-2-2 1 15,-3 1-2-15,-3-4 3 0,-1 3-3 16,-6-1 2-16,-3 1 0 16,1 1 0-16,-6 1 0 15,2 0 0-15,2 0 0 16,1 1 0-16,0-2 0 15,1 1 1-15,2-3-1 16,5 0 1-16,1-2-1 16,2 2 0-16,-1-1 1 15,4 0-1-15,1-2 0 16,-3 3 0-16,3-2 1 15,0 3-1-15,0-3 0 16,0 2 0-16,-1 2 0 16,2-2 0-16,0 1 0 0,3 4 0 15,-1-3 0-15,5 5 0 16,0-3 0-16,3 4 0 15,2-2 0-15,-2 3 0 16,12 7 0-16,-16-14 0 16,16 14 0-16,-10-9 0 15,10 9 0-15,0 0 0 16,-13-11 0-16,13 11 0 15,0 0-1-15,-10 0 1 16,10 0 0-16,-14 6 0 16,14-6 0-16,-19 8 0 15,9-2 0-15,-8 0 0 16,3-1 0-16,-3 2 0 15,-5 0 0-15,-2-4 0 16,-3 2 0-16,-4-3 0 0,-2 1 1 16,-4 0-1-16,-4 0 0 15,-4-3 1-15,-5 1-1 16,-2 1 0-16,0-2 0 15,-6-1 0-15,3 0 0 16,-3 0 0-16,1 0-1 16,-2-1 2-16,2 2-1 15,1-1 0-15,-4 2 0 16,2 4 0-16,-8 1 0 15,3 1 1-15,-2 2-1 16,1 4-1-16,3-3 1 16,2 4 0-16,9-1-1 15,7-3 1-15,6 1 0 0,7-4 0 16,6 0 0-16,8-1 0 15,5-2 0-15,12-4-1 16,-14 3 1-16,14-3 0 16,0 0 0-16,0 0-1 15,0 0 1-15,0 0 0 16,0 0 0-16,0 0 0 15,0 0 0-15,0 0 0 16,0 0 0-16,0 0 0 16,0 0 0-16,12-2 0 15,-12 2 0-15,12-7 0 16,-12 7 0-16,20-12 0 15,-2 6 1-15,1-2-1 16,5 1 0-16,0 1 0 0,4 1 0 16,1 0 0-16,-1 5 0 15,2 3 0-15,0 2 0 16,-6 3 1-16,3 4-2 15,-3 1 2-15,-1 4-1 16,-4-1 0-16,0 1 0 16,-2 2 0-16,-1-1 0 15,-2 0 0-15,-1-1 0 16,0-2 0-16,1 3 0 15,-2-3 0-15,-4 0 0 16,-2 0 0-16,-3-1 0 16,-4 3 0-16,-2 0 0 15,-5-1 0-15,-5 2 1 16,-7 0-2-16,-2 0 2 15,-5 2-1-15,-7-1 1 0,-2-2-2 16,-2 2 2-16,-3-2-1 16,5-1 0-16,-1 0 0 15,7-3-1-15,3-2 2 16,6-3-1-16,6-3 0 15,5 0 0-15,10-5 0 16,-10 2 0-16,10-2-1 16,0 0 1-16,0 0 0 15,0 0 0-15,10-9 0 16,-10 9-1-16,15-3 1 15,-5 0 0-15,1 2 0 16,3 5 0-16,0-3 0 16,1 3 0-16,1 3 0 15,-1 0 0-15,4 2 1 0,-2 1-1 16,1 1 0-16,0 0 0 15,-3 0 0-15,0-2 0 16,-2 2 0-16,-1-1 0 16,-12-10 0-16,19 17 0 15,-19-17 0-15,10 15 0 16,-10-15 0-16,10 14 0 15,-10-14 0-15,-3 18 1 16,1-7-1-16,-4 1 0 16,-3 4 0-16,-5 0 0 15,-7 2 0-15,-1 1 0 16,-3 0 0-16,-1-1 0 15,-3-1 0-15,4-2 0 16,-1-2-1-16,7-2 1 0,1-3 0 16,4-1 0-16,3-3 0 15,11-4 0-15,-13 7 0 16,13-7-1-16,0 0 1 15,0 0 0-15,0 0 0 16,0 0 0-16,0 0-1 16,0 0 1-16,0 0 0 15,13 6 0-15,-13-6 0 16,22 12 0-16,-6-4 1 15,-1 4-1-15,2-1 0 16,-2 4 0-16,-1 4 0 16,-1 1 0-16,-7 8 0 15,-6 7 1-15,-8 3 0 0,-8 7 0 16,-12 7 0-1,-1 3 0-15,-18 4 1 0,0 2 0 16,-6-7-1-16,-4-2 0 16,0-6 0-16,2-14-1 15,8-11 0-15,8-16 0 16,17-17-2-16,21-6-11 15,4-31-4-15,38 5-19 16,6-18-4-16,25-6-2 16,13-9 0-16</inkml:trace>
  <inkml:trace contextRef="#ctx0" brushRef="#br1" timeOffset="132635.5864">4030 4911 47 0,'-15'-10'31'0,"2"-1"2"16,-1 1-2-16,4 4-17 15,-3-6-12-15,13 12 1 16,-15-14 0-16,15 14-1 0,-12-14 0 16,12 14 2-16,0 0-1 15,-7-10 0-15,7 10 0 16,0 0 0-16,-4 13 0 15,6 2-1-15,0 6 1 16,3 3-1-16,4 6 1 16,10 4-2-16,7-1 1 15,11 2-1-15,14-3 1 16,10-3-2-16,14-4 0 15,10-2 0-15,8-4 0 16,8-3 1-16,-1-3-1 16,-2-4 0-16,-3-1 0 15,-10-5 0-15,-6-3 0 16,-12-2 0-16,-12-7 0 15,-12 0 0-15,-8-5 0 0,-7-2-1 16,-6 3-9-16,-16-10-21 16,-1 9-5-16,-10-3-1 15,5 17-1-15</inkml:trace>
  <inkml:trace contextRef="#ctx0" brushRef="#br1" timeOffset="132786.595">5244 5060 75 0,'11'14'36'15,"-11"-14"-1"-15,3 11-1 16,-3-11-35-16,0 0-32 16,0 0-1-16,0 0-1 15,0 0-1-15</inkml:trace>
  <inkml:trace contextRef="#ctx0" brushRef="#br1" timeOffset="135993.7784">6241 6985 12 0,'0'0'24'0,"13"-8"1"16,-13 8 2-16,10-14-14 15,-10 14-5-15,0 0-2 16,12-10 1-16,-12 10-3 15,0 0 0-15,0 0-1 16,0 0-1-16,3-13-1 16,-3 13 0-16,22-8 0 15,-2 4 0-15,3-4 0 16,5 3 1-16,9 0 0 15,5-2 0-15,2 1 0 16,8 0 0-16,6-1-1 16,10-1 1-16,10-3-1 0,8 0 0 15,10 1 0-15,8-4 0 16,7 0-1-16,11 3 0 15,6-1 1-15,4 3-1 16,6 0 1-16,4 2-1 16,4 0 0-16,5 2 1 15,5 1-1-15,3 0 1 16,2 1-1-16,13-3 1 15,8 1 0-15,3 2-1 16,10 1 1-16,5-3-1 16,10 3 1-16,8-2-1 15,5 1 0-15,5 3 1 0,6-4-1 16,6 3 1-1,0 0-1-15,7 1 0 0,1-1 1 16,-4 3 1-16,5 0-2 16,6 2 1-16,-6 2 0 15,8-2 0-15,2 1 0 16,-3 1 0-16,6-4-1 15,2 1 1-15,-6-5 0 16,10 1 0-16,-3-5-1 16,0 0 1-16,2 0 0 15,0-1 0-15,0 0 0 16,-1 2 0-16,-2 3 0 15,-8-1-1-15,-4 3 1 16,-10 4-1-16,-12-1 0 16,-2 3 0-16,-14 0 1 0,-7-1-1 15,-4-2 1-15,-5 0-1 16,-8 0 1-16,-3-3 0 15,-6-3 0-15,-6 2-1 16,-6 0 1-16,-4-1 0 16,-11 0 0-16,-12 0-1 15,-11 0 1-15,-9 1-1 16,-17 2 0-16,-15 0 0 15,-17 0 0-15,-16 1 0 16,-15-2 0-16,-13-3 0 16,-16 0 1-16,-13 3-1 15,-9-18 0-15,-10 6 1 16,-10-3-1-16,-8-4 0 15,-12 1 1-15,-11-1-1 0,-11 2 0 16,-11 0 1 0,-14 1-1-16,-7 3-1 0,-6 1 2 15,-5 1-2-15,3 3 1 16,9-1-1-16,16 1 1 15,20-3-2-15,25-1 2 16,26 0 0-16,25-3 0 16,24 1-1-16,24 0 1 15,16 1 0-15,11 3 0 16,9 3-1-16,5 6 1 15,-4 6 0-15,-3 9 1 16,-4 4 0-16,-10 10-1 16,-10 9 2-16,-13 9-2 15,-16 7 1-15,-16 9-1 0,-16 6 2 16,-25 2-2-16,-20 3 0 15,-26 0 0-15,-21-3 1 16,-19-6 0-16,-13-3-1 16,-10-12 1-16,3-6-1 15,7-11 0-15,10-12-3 16,25-11-2-16,14-22-2 15,34-4-2-15,8-24-1 16,39 1-4-16,1-25-4 16,30 1-13-16,6-8-3 15,11-10 0-15,16 8 4 16</inkml:trace>
  <inkml:trace contextRef="#ctx0" brushRef="#br1" timeOffset="137382.8579">21955 6619 68 0,'6'-10'33'15,"-6"10"-1"-15,0 0 1 16,0 0-24-16,-10 27-3 15,0-5-1-15,2 16-1 0,-5 3-1 16,-1 7-1-16,-2 3-1 16,1 0 1-16,2-4-3 15,6-7 1-15,8-3-3 16,3-15-1-16,11-5-2 15,-5-18-1-15,17 0-7 16,-8-17-20-16,6-9 0 16,-2-6 0-16,-3-7 2 15</inkml:trace>
  <inkml:trace contextRef="#ctx0" brushRef="#br1" timeOffset="137571.8687">21958 6566 89 0,'0'0'35'0,"-5"-18"0"16,17 14 1-16,7-3-28 0,11 6-5 15,8-5-1-15,7 5-1 16,4 1-3-16,-3-1-2 16,2 9-3-16,-14-9-5 15,3 8-22-15,-20-1-1 16,-11 4-2-16,-11 0 3 15</inkml:trace>
  <inkml:trace contextRef="#ctx0" brushRef="#br1" timeOffset="137742.8785">21901 6795 96 0,'-38'14'36'0,"20"5"-1"0,18-19 1 16,0 0-32-16,22 8-1 16,17-12-3-16,9 0-1 15,2-9-22-15,8 5-13 16,-5-1 1-16,-1 4-1 15,-14 1 0-15</inkml:trace>
  <inkml:trace contextRef="#ctx0" brushRef="#br1" timeOffset="137916.8884">21970 6980 93 0,'-42'17'35'0,"9"-5"0"16,18-4 1-16,15-8-32 15,0 0-2-15,38-7-1 16,6-2-1-16,13-2-2 0,2-8-6 15,8 5-27-15,-1-6 1 16,0 5-1-16,-8-5 0 16</inkml:trace>
  <inkml:trace contextRef="#ctx0" brushRef="#br1" timeOffset="138262.9082">22525 6827 59 0,'5'-10'32'0,"-5"10"1"15,1-12 0-15,-1 12-17 16,-13-7-5-16,13 7-2 15,-21 11-1-15,11 4-2 16,-7 0-1-16,6 6-1 16,-7-1-1-16,8 5 0 15,-4 0-1-15,6-3 0 16,2-3-1-16,6-3 0 0,0-16 0 15,18 10 0-15,-2-14 0 16,8-7-1-16,4-7 0 16,4-4 1-16,4-5-1 15,-1 1 0-15,-2 2 0 16,-3 1 0-16,-12 6 0 15,1 11 0-15,-19 6 1 16,0 0-1-16,0 26-1 16,-6-5 1-16,-1 3-1 15,5-1 0-15,3 5-2 16,2-13-8-16,22 6-24 15,-8-15-4-15,17 3 2 16,0-16-2-16</inkml:trace>
  <inkml:trace contextRef="#ctx0" brushRef="#br1" timeOffset="138629.9292">23068 6761 95 0,'-15'-7'35'16,"-10"2"1"-16,-1 10 1 15,-12 0-31-15,14 10-1 16,-3 0-1-16,10 6-1 15,2-1 1-15,11-1-1 16,9-8 0-16,13-2 0 16,11-12-1-16,8-6 0 15,11-11 1-15,2-8-2 16,6-10 0-16,1-7 0 15,-1-4 0-15,-2-7-1 16,-6 1 0-16,-7 4 0 0,-8 7 1 16,-12 9-1-16,-13 14 1 15,-8 21 0-15,-19 6 0 16,-9 24 0-16,-5 14 0 15,-4 9 0-15,3 9-1 16,3 2 0-16,15 4-2 16,2-16-9-16,28 13-11 15,-4-24-17-15,27 1-2 16,-1-16 0-16,17-1 0 15</inkml:trace>
  <inkml:trace contextRef="#ctx0" brushRef="#br1" timeOffset="138756.9365">23647 7004 113 0,'-8'-14'37'0,"5"3"2"15,-10-4-4-15,-2-14-51 16,10 12-19-16,-12-9-3 16,2 4-1-16,-13-1-1 15</inkml:trace>
  <inkml:trace contextRef="#ctx0" brushRef="#br1" timeOffset="139682.9895">11500 7241 49 0,'1'-20'36'0,"-5"2"-1"16,-2 4 1-16,-11-2-14 15,3 13-14-15,-12 0-2 16,5 10-3-16,-10 4 0 15,5 8-1-15,-3 6 1 16,4 6-2-16,2 3 1 16,9-1 1-16,6-3-1 15,13-2 0-15,9-7 0 16,13-9-1-16,9-12 0 15,11-8 0-15,6-16 0 16,5-10 1-16,6-13 0 0,-3-7 0 16,-3-5 0-16,-7-3 0 15,-7 0 0-15,-11 1 0 16,-7 9-1-16,-11 9 0 15,-9 14 0-15,-10 19-1 16,-10 16 0-16,-5 15 1 16,-4 16-1-16,-2 14-2 15,2 8 1-15,7 2-1 16,7-1 0-16,5-7-3 15,26 4-15-15,-2-19-20 16,17-7 1-16,0-16 1 16,12-3-2-16</inkml:trace>
  <inkml:trace contextRef="#ctx0" brushRef="#br1" timeOffset="139862.9998">12083 7273 95 0,'-12'-4'38'16,"12"4"-1"-16,3-9-2 15,14 2-34-15,12-4 1 16,7 0-2-16,9 6-15 16,-2-12-21-16,1 13 0 15,-8-3-2-15,-7 10 1 16</inkml:trace>
  <inkml:trace contextRef="#ctx0" brushRef="#br1" timeOffset="140021.0088">12097 7450 85 0,'-16'4'36'0,"16"-4"-1"15,23-17 1-15,13-3-33 16,10-4-5-16,5-12-20 16,10 8-14-16,-4-4 0 15,2 4-2-15,-9 2 1 16</inkml:trace>
  <inkml:trace contextRef="#ctx0" brushRef="#br1" timeOffset="140481.0351">12885 7020 101 0,'-25'-8'37'16,"25"8"1"-16,-9-20-3 0,22 6-33 15,16 1-1-15,10 1-1 16,3 7 1-16,2 4-1 15,-2 4 1-15,-5 7-1 16,-8 7 1-16,-9 3 0 16,-6 3-1-16,-6 7 1 15,-4 3-2-15,-4-2 0 16,-7 1-1-16,-2 1-1 15,2 0 0-15,-3-4-2 16,6 5-5-16,-8-12-28 16,12 2 1-16,-2-9 0 15,8 0 0-15</inkml:trace>
  <inkml:trace contextRef="#ctx0" brushRef="#br1" timeOffset="140629.0436">13139 7463 78 0,'-12'28'38'0,"-7"-9"-1"16,9 5 0-16,-5-11-29 15,14 1-4-15,1-14-4 16,11-1-29-16,13-2-7 16,-2-12-1-16,9 3-2 15</inkml:trace>
  <inkml:trace contextRef="#ctx0" brushRef="#br1" timeOffset="147404.4311">10378 4716 45 0,'7'-10'30'0,"-7"10"1"0,-18 9-1 15,-9 5-25-15,2 17 0 16,-8-1 3-16,1 17-2 15,-10 4 2-15,6 16 0 16,-4 2 0-16,11 11-3 16,0-3 1-16,12 3-3 15,7-4-2-15,7-6 0 16,10-6-2-16,5-15 0 15,10-6-8-15,-6-26-25 16,12-7-1-16,-9-15-3 16,5-9 2-16</inkml:trace>
  <inkml:trace contextRef="#ctx0" brushRef="#br1" timeOffset="147578.441">9942 5153 82 0,'-22'-4'38'0,"7"-5"0"16,15 9-1-16,30-14-32 15,11 5-1-15,17-5-3 16,4-8-12-16,21 8-25 16,-3-5 0-16,9 7-1 15,-8-2-2-15</inkml:trace>
  <inkml:trace contextRef="#ctx0" brushRef="#br1" timeOffset="147743.4505">10793 5057 85 0,'0'0'36'15,"-13"5"1"-15,13-5-1 16,19-9-35-16,1-8-6 16,17 5-30-16,-8-5 2 15,8 7-3-15,-5-4 0 16</inkml:trace>
  <inkml:trace contextRef="#ctx0" brushRef="#br1" timeOffset="147908.4599">10744 5289 81 0,'-34'27'38'0,"20"0"-1"16,14-27 1-16,24 1-32 0,18-19-4 16,18-13-9-16,18 0-28 15,0-7-1-15,6 0-1 16,-6-4-2-16</inkml:trace>
  <inkml:trace contextRef="#ctx1" brushRef="#br1">12057 11538 0,'174'-47'0</inkml:trace>
  <inkml:trace contextRef="#ctx0" brushRef="#br1" timeOffset="152865.7435">12038 4884 52 0,'26'-11'35'15,"8"-3"-2"-15,7 3 0 16,-7-5-20-16,7 9-11 16,-5-1 1-16,0 7-1 15,-8 4 0-15,-9 11-1 0,-11 5 3 16,-8 10-2-16,-14 9 2 15,-10 10-2-15,-11 6 1 16,-5 5 0-16,-7-2 0 16,0 1-1-16,5-5-1 15,8-6 0-15,13-9 0 16,14-11-1-16,21-12-1 15,13-16-7-15,26-2-28 16,2-15 1-16,17-4-1 16,-1-13-1-16</inkml:trace>
  <inkml:trace contextRef="#ctx0" brushRef="#br1" timeOffset="153166.7607">12718 4924 68 0,'-23'-9'34'0,"2"11"0"15,-17 6 2-15,5 14-31 16,-9 5 2-16,10 15-3 15,0-1 1-15,8 5-2 16,8-3 1-16,13-1-2 16,13-6 0-16,12-10 0 15,14-12-1-15,13-12 0 16,9-11 0-16,3-10 0 15,4-11-1-15,-6-8 0 16,-7-4-1-16,-10-3 2 16,-13 0-2-16,-19 0 1 15,-13 12-2-15,-11 3 2 16,-9 12-4-16,-7 0-4 15,13 18-27-15,-11-1-2 0,18 12 1 16,10-11-2-16</inkml:trace>
  <inkml:trace contextRef="#ctx0" brushRef="#br1" timeOffset="153555.7829">13572 4866 60 0,'12'-15'36'0,"-8"-3"-1"16,0 6 0-16,-13-6-15 16,9 18-18-16,-23-7 2 15,7 16-1-15,-6 4 0 16,-3 10 0-16,1-2-1 0,2 5 0 15,4 0 2-15,8 0-3 16,6-5 1-16,8-3-1 16,10-3 0-16,6-4 0 15,3-1 0-15,4-4-1 16,-5 1 0-16,-3 3 0 15,-7-1 0-15,-7 6 0 16,-10 5 0-16,-10 2 0 16,-6 1 0-16,-6 2 0 15,0-3 0-15,-2-1-1 16,8 1-2-16,-1-20-9 15,22-2-26-15,0 0 1 0,15-9-2 16,5-13 0-16</inkml:trace>
  <inkml:trace contextRef="#ctx0" brushRef="#br1" timeOffset="153905.803">13697 4994 81 0,'-25'8'38'15,"16"3"-3"-15,-5-6 3 16,14 6-34-16,0-11-2 15,21-1 1-15,6-6-3 16,5-4 3-16,5-4-3 16,1-3 3-16,5-5-3 15,-3 1 1-15,-8-2-1 16,-4 2 1-16,-14 0 0 0,-6 4-1 15,-12 1 1-15,-6 6-2 16,-10 7 2-16,-6 4 0 16,-7 8-1-16,-2 5 1 15,4 8 0-15,2 4-1 16,6 2 2-16,8 2-1 15,12-2 0-15,6-1-2 16,12-2-1-16,5-18-17 16,17 7-17-16,-2-14-1 15,11 1-1-15,-4-12-1 16</inkml:trace>
  <inkml:trace contextRef="#ctx0" brushRef="#br1" timeOffset="154104.8143">14271 4758 86 0,'0'0'38'0,"-24"-2"-1"15,5 15 1-15,-14 2-34 16,5 6-1-16,1 3 0 16,2 3-1-16,4 1 1 15,7-2-2-15,6-4 2 16,10-1-4-16,15-5-1 15,-2-15-31-15,22 6-4 16,-3-15-1-16,12 6-2 16</inkml:trace>
  <inkml:trace contextRef="#ctx0" brushRef="#br1" timeOffset="154736.8505">14594 4775 95 0,'-27'1'38'0,"2"14"2"16,-11-4-2-16,6 7-36 15,-1 3 0-15,6 7 0 16,0 0 0-16,11 4-1 16,6-2 1-16,8-3-1 15,9-1 1-15,10-9-2 16,4-4 1-16,10-10-1 15,0-6-1-15,0-9 0 16,0-5-1-16,-5-6 2 16,-4-4-2-16,-5-4 1 15,-5 2 0-15,-5 0 1 16,-3 3-1-16,-7 3 1 0,-3 5 0 15,0 3 0-15,-1 5 1 16,5 10-1-16,0 0 1 16,0 0-1-16,18-2 1 15,1 8 0-15,0 3-1 16,3 1 2-16,-2-1-1 15,-1 3 0-15,-5 2 0 16,-5 3-1-16,-5 2 1 16,-6-1 0-16,-6 4 1 15,-4 3-2-15,-2-2 2 16,-1 2-2-16,1-5 1 15,2-4-1-15,6-4 1 16,6-12-1-16,11-1-1 16,6-11 1-16,4-6-2 0,0-4 3 15,5-1-2-15,0-1 1 16,-3-2 0-16,-4 8 1 15,-7 5-1-15,-1 4 1 16,-11 9-1-16,0 0 0 16,0 0-1-16,1 18 0 15,-1 0 1-15,-1-2-3 16,4 9-1-16,1-9-4 15,18 17-21-15,-8-20-10 16,13 7 1-16,-3-14-1 16,13 2 0-16</inkml:trace>
  <inkml:trace contextRef="#ctx0" brushRef="#br1" timeOffset="155111.8719">15227 4920 81 0,'7'-31'36'16,"2"9"1"-16,-12-9 0 16,-1 20-28-16,-10-9-2 15,0 14-4-15,-5 6 1 16,-2 12-2-16,-7 6 1 15,0 14-1-15,-2 1 2 16,8 7-2-16,2-2 0 16,11 0-1-16,8-8 1 15,9-9-1-15,9-12 1 16,12-13-2-16,10-14-1 15,4-8 3-15,2-12-2 16,-1-9 1-16,-1-10-2 16,-2-5 2-16,-6 0-2 0,-7 4 2 15,-8 11 0-15,-9 6-2 16,-9 16 1-16,-2 25 0 15,-16-2 0-15,0 25 0 16,-4 12 0-16,2 9-1 16,4 7 0-16,1-1-2 15,7 4 0-15,4-15-7 16,18 11-13-16,-8-24-16 15,12 2 1-15,-5-18-3 16,14-2 3-16</inkml:trace>
  <inkml:trace contextRef="#ctx0" brushRef="#br1" timeOffset="155449.8913">15701 4683 96 0,'-5'-16'38'16,"5"16"2"-16,-24-3-2 15,9 9-32-15,-12 6-3 16,7 6 0-16,0 3-1 15,1 2-1-15,3 1 0 16,6-2 0-16,8 0 0 16,4-5-1-16,4-2 1 15,6-2-1-15,1-1 0 16,2-3 1-16,0-3-1 15,-1 2 1-15,-3 0 0 16,-5 3-1-16,-4 3 2 16,-4 5-1-16,-6 0 1 15,-3 4-1-15,-6 4 1 16,0-3-2-16,-3 0 0 0,5-2-2 15,6-1-4-15,-2-19-13 16,22 9-20-16,-11-11-2 16,24-6-1-16,-5-9 1 15</inkml:trace>
  <inkml:trace contextRef="#ctx0" brushRef="#br1" timeOffset="155600.8999">15798 5025 110 0,'0'0'41'0,"-14"13"0"16,4-20-2-16,10 7-36 15,0-14-4-15,-3 2-5 16,15 11-29-16,-14-11-5 0,2 12-1 16,0 0 0-16</inkml:trace>
  <inkml:trace contextRef="#ctx0" brushRef="#br1" timeOffset="171202.7923">3284 7572 60 0,'0'0'34'16,"-12"-6"-1"-16,12-7 0 16,11 0-17-16,0-13-12 15,15-3 0-15,0-8-1 16,11 5 0-16,-1-3 0 15,3 5-1-15,-6 5 0 16,-3 8-1-16,-3 5 0 16,-7 11 0-16,-9 11-1 15,-5 6 1-15,-5 10 0 16,-6 8 0-16,1 7-1 15,-2 7 1-15,-1 2-1 0,8-1 0 16,3-1 0-16,7-7 1 16,6-9-1-16,8-7 0 15,4-13 1-15,8-8 0 16,4-17 0-16,-2-6 0 15,6-11 0-15,-2-10 0 16,-2-7 0-16,-4-2 0 16,-1-3-6-16,-13-8-13 15,3 16-18-15,-11-2 1 16,0 13-3-16,-11 8 2 15</inkml:trace>
  <inkml:trace contextRef="#ctx0" brushRef="#br1" timeOffset="171472.8077">4206 7498 63 0,'14'-1'35'0,"-14"1"-2"15,0 17 1-15,-6-3-17 16,0 13-13-16,-5 2-1 16,2 7 0-16,-2 1-2 15,5 1 0-15,1-5 0 16,5-7-2-16,13-5-20 15,-2-19-14-15,11-9 1 0,0-16-2 16,8-8 1 0</inkml:trace>
  <inkml:trace contextRef="#ctx0" brushRef="#br1" timeOffset="171609.8156">4333 7194 90 0,'-29'-10'35'0,"4"8"0"15,3 3 0-15,3 6-50 16,19-7-19-16,-7 11 0 15,19-4-2-15,6-6 1 16</inkml:trace>
  <inkml:trace contextRef="#ctx0" brushRef="#br1" timeOffset="171819.8276">4716 7269 92 0,'-11'14'36'0,"-3"-8"1"16,14-6 0-16,0 0-34 15,0 0 0-15,29-11-1 16,-2-2-2-16,3 5-1 16,-2-8-12-16,4 12-23 15,-9 1 1-15,-3 10-2 16,-20-7 0-16</inkml:trace>
  <inkml:trace contextRef="#ctx0" brushRef="#br1" timeOffset="171977.8366">4736 7477 71 0,'-27'22'37'0,"9"0"-1"16,4-13 2-16,14-9-19 15,21-1-14-15,9-12-1 16,9-10-1-16,8-5-3 16,14 5-25-16,-7-11-10 15,4 8-1-15,-9-1-2 16,-1 11-1-16</inkml:trace>
  <inkml:trace contextRef="#ctx0" brushRef="#br1" timeOffset="172856.8869">5469 7234 71 0,'4'-11'35'0,"-4"11"-2"16,5-11 0-16,-5 11-28 15,-5 17 0-15,1 6-1 16,-10 8-2-16,1 10 0 16,-6 6 0-16,2 4-1 15,3 2-1-15,-1-8-5 16,22-4-29-16,-6-12 1 15,19-14-1-15,6-16-2 16</inkml:trace>
  <inkml:trace contextRef="#ctx0" brushRef="#br1" timeOffset="173103.901">5917 7185 88 0,'0'0'37'15,"-19"20"-1"-15,-3-4 1 16,4 9-34-16,-5 4-1 15,-1 8 1-15,5-5 0 16,8 4-1-16,8-5 0 16,12-10 0-16,12-11 0 15,18-10-1-15,12-11 0 16,12-10-2-16,7-1-8 15,-5-19-23-15,8 7-5 16,-14-10-1-16,-5 9-1 0</inkml:trace>
  <inkml:trace contextRef="#ctx0" brushRef="#br1" timeOffset="173262.9101">6121 7229 100 0,'-43'49'38'0,"14"8"1"15,1-6-3-15,16 1-33 16,10-3-2-16,4-15-17 15,24 2-20-15,-3-17-1 16,15-5-1-16,1-17-3 16</inkml:trace>
  <inkml:trace contextRef="#ctx0" brushRef="#br1" timeOffset="174815.9989">21998 7444 62 0,'-14'3'36'16,"14"-3"0"-16,-7-12 1 16,9-11-14-16,17 10-20 0,1-8 0 15,6 5-1-15,0-4 1 16,1 7-1-16,-2 2-1 15,-4 6 1-15,-7 6 0 16,-5 9-1-16,-8 7 0 16,-5 8 0-16,-4 8 0 15,-3 6 1-15,2 7-2 16,-5 1 1-16,7 3 0 15,3-8 0-15,6 1 0 16,9-9 0-16,4-13 0 16,9-7 0-16,4-13 0 15,6-7 1-15,4-15-1 16,-1-6 0-16,1-10 0 15,-2-3 0-15,-5-5 0 16,-2 0-1-16,-3-1 1 0,-6 4-1 16,-5 7 0-16,-6 6-1 15,-4 10-1-15,-5 2-2 16,0 17-7-16,0 0-22 15,0 0-6-15,10 12 1 16,7 1-2-16</inkml:trace>
  <inkml:trace contextRef="#ctx0" brushRef="#br1" timeOffset="175132.017">22976 7381 86 0,'4'-23'35'0,"2"1"1"0,-6-4 1 15,3 2-31-15,-6-1-1 16,-1 13 0-16,-6 1-1 16,1 14 0-16,-10 5 0 15,1 14 0-15,-7 10-1 16,1 14-1-16,-4 12 0 15,2 6-1-15,-1 5 0 16,4 2 1-16,1-2-2 16,6-8 1-16,3-3-2 15,4-11-1-15,7-9-3 16,-1-18-4-16,12 6-20 15,-9-26-11-15,0 0 2 16,0 0-2-16,9-21 2 0</inkml:trace>
  <inkml:trace contextRef="#ctx0" brushRef="#br1" timeOffset="175299.0266">22669 7717 95 0,'-18'-22'37'0,"18"22"3"16,-9-21-1-16,23 22-28 16,-14-1-4-16,26-5-3 15,-1 3-1-15,7-3-2 16,8 1-3-16,1-15-12 15,16 17-12-15,-9-17-13 16,8 7 0-16,-6-8-2 16,3 2 1-16</inkml:trace>
  <inkml:trace contextRef="#ctx0" brushRef="#br1" timeOffset="175471.0364">23291 7477 104 0,'0'0'38'0,"-22"-1"0"16,22 1-2-16,0 0-34 15,23-5-1-15,-6 2-1 16,1-4-6-16,13 13-26 16,-8-10-6-16,7 9 1 15,-13-4-1-15</inkml:trace>
  <inkml:trace contextRef="#ctx0" brushRef="#br1" timeOffset="175643.0463">23257 7655 99 0,'-36'16'38'0,"12"7"1"16,1-12-2-16,18 2-32 15,5-13-1-15,22 7-2 16,3-9-1-16,13-8-3 16,6 7-13-16,-7-14-20 15,15 5-3-15,-6-10-1 16,5 5 0-16</inkml:trace>
  <inkml:trace contextRef="#ctx0" brushRef="#br1" timeOffset="176011.0673">23660 7394 103 0,'-15'0'38'0,"2"-8"2"16,13 8-2-16,18-13-36 15,4 4 0-15,8 3 0 16,5 2-1-16,-2 0 1 16,2 4-1-16,-5 2 1 15,-8 7-1-15,-8 3 0 16,-6 3 1-16,-9 6-1 15,-12 5 0-15,-4 2 0 16,-5 4 0-16,-5 2 0 16,4-2 0-16,-1 0-1 15,6-2 1-15,9-2-1 16,9-5-1-16,9-7 0 0,12-8-3 15,17 0-4-15,-4-20-13 16,31 6-16-16,-7-14-3 16,11 1 0-16,-7-11 0 15</inkml:trace>
  <inkml:trace contextRef="#ctx0" brushRef="#br1" timeOffset="176409.0901">24319 7454 86 0,'-2'-24'36'0,"2"13"0"16,-19-2 1-16,6 13-28 15,-14-3-2-15,4 12-2 16,-7 3 0-16,4 6-2 15,-2-1 0-15,6 7 0 16,7-2-1-16,8 1 0 16,10-2-1-16,9-1 0 0,8-2 0 15,7-5-1-15,3 2 0 16,2-2 0-16,-3 0 0 15,-1 2 0-15,-9 1 0 16,-4 1 0-16,-12 3 0 16,-9 2 0-16,-6 1 0 15,-12-1 1-15,-1-2-1 16,-6-2 0-16,-2-3 0 15,5-7 0-15,4-6 0 16,10-7 0-16,7-6 0 16,9-11 0-16,15-11-1 15,8-7 0-15,9-8 1 16,6-4-1-16,3 2 1 15,-3 1-2-15,1 11-3 16,-16-5-10-16,8 25-14 0,-21-4-9 16,-1 15-1-16,-11 7-2 15,-11-7 1-15</inkml:trace>
  <inkml:trace contextRef="#ctx0" brushRef="#br1" timeOffset="177883.1744">24507 7559 47 0,'0'0'30'0,"8"-14"1"16,-8 14-1-16,14-5-19 16,-14 5 0-16,0 0 1 15,-5 13-4-15,4 7 0 16,-13-2-3-16,6 6 0 15,-6-1-1-15,6 2-1 16,-1-3-2-16,5-3 1 16,3-4-1-16,5-4-1 15,-4-11 0-15,22 10 0 16,-5-11 0-16,4-4 0 15,0-3 0-15,-2-2 0 16,1-3 0-16,-1-1 0 0,-2-2 1 16,-4 3-1-16,-4-2 0 15,-2 5 0-15,-7 10 1 16,5-15-1-16,-5 15 1 15,0 0 0-15,-12 9 0 16,5 3 0-16,0 2 0 16,5-1 0-16,-2 0 0 15,9-1 0-15,-5-12 0 16,20 15-1-16,-2-14 1 15,4-4-1-15,7 0 0 16,-3-5 1-16,-1-2-1 16,-2 2 0-16,-4 1 0 15,-3-1 0-15,-16 8 0 16,11 0 0-16,-11 0 0 0,-11 15 0 15,3-2-1-15,-4-7-9 16,17 14-25-16,-5-20-3 16,2 22 1-16,-2-22-2 15</inkml:trace>
  <inkml:trace contextRef="#ctx0" brushRef="#br1" timeOffset="178087.186">25194 7430 100 0,'-23'12'36'0,"2"18"2"16,-9 0-7-16,-3 20-27 16,-4 3-1-16,5 7 0 0,-4-1-2 15,9 1 0-15,8-4-6 16,-6-10-31-16,21-2-3 15,0-15 1-15,15-4-2 16</inkml:trace>
  <inkml:trace contextRef="#ctx0" brushRef="#br1" timeOffset="178379.2028">25258 7811 100 0,'-15'-9'38'0,"-10"10"-1"16,5 11 0-16,-6-4-34 0,6 3-1 15,3 2 0-15,13 2-1 16,7-2 0-16,6 2 0 16,6 1 0-16,8 0-1 15,0 1-1-15,-3 1 1 16,-4 0 0-16,-9 3-1 15,-9 1 0-15,-7-5 0 16,-9 2 0-16,-4-2 0 16,-2-4 0-16,1-8-6 15,17 6-24-15,-13-15-7 16,19 4-1-16,-4-21 0 15</inkml:trace>
  <inkml:trace contextRef="#ctx0" brushRef="#br1" timeOffset="179560.2703">6391 7260 63 0,'17'-4'33'16,"-17"4"1"-16,15 3-2 15,-15-3-26-15,0 21 1 16,-10-7-2-16,4 11 0 15,-5-2-2-15,4 6 0 16,-5-4-1-16,6-2 0 16,2-4 0-16,7-2-1 15,-3-17 0-15,22 6 0 16,-6-14 0-16,7-8-1 15,1-5 0-15,3-3 1 16,1-2-1-16,-4 2 0 16,-2 1 1-16,-2 3-1 15,-10 7 1-15,-10 13 0 16,8-15-1-16,-8 15 1 0,0 0-1 15,0 0 1-15,-13 13-1 16,13-13 0-16,0 15 0 16,0-15 1-16,9 20-1 15,-9-20 1-15,20 16-1 16,-8-9 1-16,8-6 0 15,1-2 0-15,2-7 0 16,7-5 0-16,1-5 0 16,2-4 0-16,-2 0 0 15,-1 1 0-15,-8 2-1 16,-2 7 1-16,-6 6 0 15,-14 6 0-15,0 20-1 16,-9 5 1-16,-5 7 0 16,-1 2-1-16,-4 3-1 15,7-1 0-15,15 0-21 0,-4-19-16 16,19-8 0-16,3-18 0 15,22-8-2-15</inkml:trace>
  <inkml:trace contextRef="#ctx0" brushRef="#br1" timeOffset="179748.2811">7502 6944 96 0,'-25'33'37'15,"-13"9"-2"-15,-1 16 1 16,-7 6-35-16,0 9-1 0,-1 3 0 15,3-1-3 1,16 4-29-16,-1-16-5 0,20-4 2 16,4-17-3-16</inkml:trace>
  <inkml:trace contextRef="#ctx0" brushRef="#br1" timeOffset="180106.3015">7651 7261 89 0,'-13'2'35'0,"-12"-1"1"16,6 8 0-16,-3-2-32 15,8 7-1-15,0-2 1 0,9 1-2 16,5 0 1-16,9-2-1 15,6-3 0-15,8 0 0 16,6-1 0-16,2 0-1 16,1 2 0-16,0 2-1 15,-5 2 1-15,-8 6 0 16,-11 6-1-16,-10 8 1 15,-13 0-1-15,-9 5 1 16,-9-1 0-16,-1-3-1 16,-1-1-7-16,-6-23-14 15,25 0-16-15,0-18-2 16,18-10-1-16,11-17 0 15</inkml:trace>
  <inkml:trace contextRef="#ctx0" brushRef="#br1" timeOffset="180229.3086">7902 7343 109 0,'-29'19'36'16,"-5"-9"-15"-16,12 2-12 16,-4-16-47-16,12-3-3 15,7-8-1-15</inkml:trace>
  <inkml:trace contextRef="#ctx0" brushRef="#br2" timeOffset="185103.5874">841 8839 40 0,'0'0'30'16,"0"0"0"-16,0 0-7 15,-13-21-3-15,13 21-6 16,-33-7-3-16,15 8-2 16,-16-2-2-16,2 9-1 0,-7 1-1 15,-1 12 0-15,-2 5-1 16,7 6 0-16,-5 8 0 15,10 5-1-15,8-1-1 16,10 2 0-16,12-10 0 16,16-11 0-16,15-20-1 15,13-14 0-15,14-27 0 16,10-16-1-16,13-21 0 15,4-14 1-15,-1-14-2 16,-4-9 1-16,-14 1 0 16,-9 0 1-16,-14 7-2 15,-16 8 1-15,-16 17 1 0,-14 13-2 16,-14 23 1-16,-6 23 0 15,-9 29 0-15,-3 31 0 16,-3 28 0-16,1 23 1 16,3 14 0-16,4 11-1 15,14 5-1-15,1-11-10 16,33 4-18-16,0-29-8 15,19-11 0-15,6-29-3 16</inkml:trace>
  <inkml:trace contextRef="#ctx0" brushRef="#br2" timeOffset="185816.6281">413 9817 95 0,'0'0'35'16,"0"0"0"-16,21-21 1 15,1-7-33-15,14-2-2 16,1-8 1-16,8 4-1 15,-2-3 0-15,-4 8-1 16,-4 5 1-16,-7 9-1 16,-8 11 1-16,-20 4 0 0,7 26 0 15,-14 0-1-15,-7 9 2 16,-4 10 0-16,2 7-1 15,0 0 0-15,10 1-1 16,6-3 1-16,8-6-1 16,10-8 1-16,10-11-1 15,9-14 1-15,9-15 0 16,5-11 0-16,-4-14 1 15,0-6 0-15,-8-12 0 16,-2-2-1-16,-10-5 0 16,-6-1-1-16,-7 4 0 15,-9 0-1-15,-1 9-3 16,-1-1-5-16,8 21-26 15,-9-4-3-15,11 19 0 16,-13 7 0-16</inkml:trace>
  <inkml:trace contextRef="#ctx0" brushRef="#br2" timeOffset="186050.6415">1391 9876 97 0,'-15'15'37'15,"2"-10"0"-15,6 13-1 16,-8 7-32-16,6-1-1 16,1 5-2-16,1 4 0 15,6 0-1-15,3-2 0 0,11 1-13 16,-1-21-24-16,16-2 2 15,-5-22-1-15,14-4-2 16</inkml:trace>
  <inkml:trace contextRef="#ctx0" brushRef="#br2" timeOffset="186187.6494">1506 9538 98 0,'-34'-34'37'16,"5"18"0"-16,0 2-3 15,8-1-50-15,10 19-19 16,11-4 1-16,-7 12-2 15,7-12-2-15</inkml:trace>
  <inkml:trace contextRef="#ctx0" brushRef="#br2" timeOffset="186824.6858">451 10595 81 0,'-4'-19'35'16,"17"5"-1"-16,-3-9 2 15,12-2-30-15,2 0-2 16,9 2-1-16,-4 3-1 15,0 8 1-15,-2 1-2 16,-3 12 1-16,-9 11-2 16,-5 8 1-16,-10 8 0 15,-6 12 2-15,-1 6-1 0,-3 7 0 16,0 3 0-16,0 3-1 15,4-1 0-15,8-5-2 16,8-5 0-16,5-10-1 16,12-10 0-16,3-11 1 15,6-13 0-15,2-15 2 16,3-9 0-16,-1-9 2 15,-4-12 0-15,-2-5 0 16,-11-6-1-16,-6-1 1 16,-8-2-2-16,-9 2-1 15,-1 5 1-15,-6 1-3 16,4 14-3-16,-8-2-29 15,20 23-4-15,-9-2 1 16,22 18-3-16</inkml:trace>
  <inkml:trace contextRef="#ctx0" brushRef="#br2" timeOffset="187168.7055">1494 10536 62 0,'-23'-17'37'16,"7"10"-2"-16,-9-1 3 0,7 25-13 15,-3-5-20-15,7 14-1 16,-1 9 0-16,6 8-1 16,-2 6 1-16,3 9-2 15,4 5-1-15,0 1-1 16,-1-1 1-16,5-2-2 15,-2-3 1-15,0-6-3 16,2-1-4-16,-8-24-27 16,8 6-3-16,-7-23 0 15,7-10-1-15</inkml:trace>
  <inkml:trace contextRef="#ctx0" brushRef="#br2" timeOffset="187327.7146">1211 10960 89 0,'0'0'36'0,"5"-15"2"16,14 17-1-16,-1 2-31 15,11-4-3-15,8-4-1 16,8-7-6-16,14 6-30 16,-7-13-2-16,9 2-2 15,-10-7 0-15</inkml:trace>
  <inkml:trace contextRef="#ctx0" brushRef="#br2" timeOffset="188104.759">1146 11627 50 0,'-4'-18'35'15,"4"18"-1"-15,-20-23 1 16,6 23-23-16,-17-7-3 15,7 11-2-15,-10 0-2 0,0 6 0 16,-4 4-1 0,2 9 0-16,-1 2-2 0,7 5 0 15,4 2 0-15,5 2-1 16,6-3 1-16,10-4-2 15,6-4 1-15,13-12-1 16,8-9 1-16,12-9 0 16,4-15 0-16,8-6 1 15,2-7-1-15,-1 1 2 16,-4-2-2-16,-6 5 1 15,-7 7-1-15,-8 8 2 16,-10 12-3-16,-12 4 1 16,2 28-1-16,-9-2-2 15,-4 12 2-15,0 3-2 0,-2 4 0 16,8-3-3-1,6 6-9-15,-7-25-15 0,25 4-9 16,-8-16 0-16,19-5-3 16,-4-18 2-16</inkml:trace>
  <inkml:trace contextRef="#ctx0" brushRef="#br2" timeOffset="188657.7907">1035 12293 48 0,'0'0'34'16,"4"-11"1"-16,-4 11 0 15,-13 5-24-15,-7-3-1 16,11 14-1-16,-8 6-4 15,0 10-1-15,-6 6 0 16,8 12-1-16,-2 3 0 16,2 5-1-16,6 1 1 15,4 2-2-15,7-9 0 16,9-7 0-16,8-11 0 15,11-8-1-15,4-13-1 16,0-10-3-16,9-2-11 16,-12-23-21-16,4 5-1 15,-17-13-1-15,2 7 1 16</inkml:trace>
  <inkml:trace contextRef="#ctx0" brushRef="#br2" timeOffset="188815.7997">851 12610 78 0,'-43'1'38'0,"24"8"-3"16,2-9 1-16,17 0-30 15,27 0-2-15,12-7-1 16,13-6-2-16,9-10-14 16,12 8-23-16,-4-10 0 15,10 7-3-15,-15-10 0 16</inkml:trace>
  <inkml:trace contextRef="#ctx0" brushRef="#br2" timeOffset="189626.8461">1555 8717 90 0,'0'0'36'0,"0"0"0"16,14-17-1-16,-14 17-32 16,20-9-2-16,-1 4 0 15,0 2-1-15,3-1-4 16,13 11-28-16,-12-11-3 15,10 5 1-15,-14-4-2 16</inkml:trace>
  <inkml:trace contextRef="#ctx0" brushRef="#br2" timeOffset="189777.8547">1703 8764 83 0,'-31'15'35'16,"9"3"-2"-16,4-8 1 16,18-10-29-16,0 0-2 15,23 2-4-15,15-9-32 16,0-8 0-16,10 6-1 15,1-6-1-15</inkml:trace>
  <inkml:trace contextRef="#ctx0" brushRef="#br2" timeOffset="190224.8803">1893 9620 93 0,'-6'12'34'0,"6"-12"1"16,14-6 0-16,0-5-34 15,10-2 0-15,4-3-1 16,2-2-3-16,10 11-14 16,-8-9-17-16,-2 10 0 15,-8 0-1-15,-7 10 0 16</inkml:trace>
  <inkml:trace contextRef="#ctx0" brushRef="#br2" timeOffset="190362.8882">1985 9720 59 0,'-24'26'33'15,"1"-11"-1"-15,12 0 1 16,11-15-11-16,0 0-17 15,15-9-2-15,10-8-10 16,13 5-25-16,-1-4 0 16,6 1-3-16,-3 3 1 15</inkml:trace>
  <inkml:trace contextRef="#ctx0" brushRef="#br2" timeOffset="190692.9071">1870 10385 73 0,'0'0'38'15,"14"6"-2"-15,0-13 0 16,12 1-19-16,0-4-16 16,6-6-4-16,9 4-32 15,-7-4 1-15,2 9-2 16,-12-4 0-16</inkml:trace>
  <inkml:trace contextRef="#ctx0" brushRef="#br2" timeOffset="190851.9161">1979 10504 95 0,'-22'9'36'0,"22"-9"0"16,-9-1 1-16,21-12-36 16,9-4-2-16,2-9-32 15,15 5-3-15,4-7 0 16,4 6-2-16</inkml:trace>
  <inkml:trace contextRef="#ctx0" brushRef="#br2" timeOffset="191243.9386">1901 11418 72 0,'16'-9'37'15,"1"-6"-3"-15,11 5 1 16,-5-4-34-16,11-3-1 16,2 6-11-16,-5-6-22 15,1 9 0-15,-10 2-2 16,-4 6 1-16</inkml:trace>
  <inkml:trace contextRef="#ctx0" brushRef="#br2" timeOffset="191392.9471">1910 11563 75 0,'0'0'35'16,"28"-11"-2"-16,5-7-24 16,8-11-41-16,9 4 0 15,-4-7-3-15,4 8 1 16</inkml:trace>
  <inkml:trace contextRef="#ctx0" brushRef="#br2" timeOffset="191737.9668">1794 12148 48 0,'5'15'37'16,"-5"-15"-2"-16,30 2-1 15,-8-15-12-15,10-2-23 16,9 7-17-16,-8-11-14 0,7 6-2 15,-12-2-1-15,-1 10 1 16</inkml:trace>
  <inkml:trace contextRef="#ctx0" brushRef="#br2" timeOffset="191880.975">1881 12306 81 0,'-24'12'36'16,"24"-12"1"-16,-13-1-3 15,26-20-33-15,21-9-34 16,0-11-1-16,15-4-2 15,-4-13-2-15</inkml:trace>
  <inkml:trace contextRef="#ctx0" brushRef="#br2" timeOffset="192579.0149">2510 8160 83 0,'-14'1'39'0,"14"-1"-2"16,13-16 1-16,16-7-28 16,4 2-8-16,14 0 0 15,-2-1-1-15,7 5 0 16,-7 4 0-16,-4 10 1 15,-11 7-1-15,-8 9 0 16,-15 11 0-16,-6 6 0 0,-8 6-1 16,-7 3 0-16,1 6-5 15,-8-9-30-15,16 4-2 16,-3-9-1-16,13 3-2 15</inkml:trace>
  <inkml:trace contextRef="#ctx0" brushRef="#br2" timeOffset="192743.0243">2900 8800 113 0,'-12'9'40'15,"9"2"0"-15,3-11-7 16,-4-28-67-16,19 11-4 0,-4-7-1 15,8 0-2-15</inkml:trace>
  <inkml:trace contextRef="#ctx0" brushRef="#br2" timeOffset="193398.0618">2778 9297 81 0,'4'-18'37'16,"-5"2"-3"-16,1 16 1 16,-7 13-30-16,1 8-2 15,-3 10 0-15,-1 10-1 16,-4 7-1-16,0 5 0 0,3 2 0 15,0-5-4-15,15 0-29 16,-5-15-1-16,12-9-1 16,1-16-1-16</inkml:trace>
  <inkml:trace contextRef="#ctx0" brushRef="#br2" timeOffset="193646.076">3144 9255 88 0,'0'0'34'0,"-28"22"1"16,16 9-1-16,-6-8-29 0,8 11 0 16,-2-7 0-16,15 1-2 15,5-7 1-15,12-5-1 16,9-13-1-16,14-6 0 15,2-12-2-15,6-9-2 16,3 1-9-16,-6-18-24 16,3 6-2-16,-16-10 0 15,-1 10 0-15</inkml:trace>
  <inkml:trace contextRef="#ctx0" brushRef="#br2" timeOffset="193782.0837">3436 9148 74 0,'-38'25'37'0,"8"18"-1"15,-6-3 1-15,13 18-17 16,-3-6-14-16,12 4-2 0,3 0-5 15,0-8-31-15,21-1-4 16,2-11 0-16,11-1-3 16</inkml:trace>
  <inkml:trace contextRef="#ctx0" brushRef="#br2" timeOffset="194359.1167">2519 10261 89 0,'0'0'36'0,"0"0"-1"0,19-19-2 16,9 1-32-16,6-5 3 15,10-1-1-15,-3-1 0 16,2 2-1-16,-6 5 1 15,-5 4-1-15,-10 9 0 16,-11 16 1-16,-13 5-4 16,-9 13 2-16,-12 8-2 15,-6 10 2-15,-7 5-2 16,-4 4 1-16,3 0-1 15,6-3 1-15,14-8 0 16,7-7 0-16,21-12-1 16,11-15-2-16,27-2-30 15,-1-24-4-15,18-1 1 16,3-15-2-16</inkml:trace>
  <inkml:trace contextRef="#ctx0" brushRef="#br2" timeOffset="194818.143">3288 10099 94 0,'-37'-8'36'0,"8"12"2"16,-8-5-2-16,7 6-33 16,1 1 0-16,11 7 0 15,4 1-1-15,6 3-1 16,7 1 0-16,4 2 0 15,5 2-1-15,5 2 1 16,2-1-1-16,8 0 0 0,0-2 0 16,5-4 1-16,2-5-1 15,3-2 1-15,5-3-1 16,-5-4 0-16,4 1 1 15,-4 1-1-15,-4 3 0 16,-8 2 0-16,-6 7 1 16,-9 5-1-16,-11 4 0 15,-5 2 0-15,-10 2 0 16,-7-2 1-16,-4-4-1 15,-4-4 0-15,-1-9 0 16,1-9 0-16,8-13 0 16,2-13 0-16,13-9 0 15,7-14-1-15,8-7 3 16,10-6-4-16,3 0 3 0,5 4-1 15,0 5 1-15,-1 5-2 16,0 18-5-16,-16-1-29 16,11 16-3-16,-10 1 2 15,-5 12-3-15</inkml:trace>
  <inkml:trace contextRef="#ctx0" brushRef="#br2" timeOffset="195764.1971">3102 10972 58 0,'13'-12'34'15,"-9"0"2"-15,-4 12-1 16,0 0-27-16,0 0-2 15,-15 3 0-15,4 17-1 16,-13 3 0-16,-1 13-1 16,-6 8-2-16,-8 10 0 15,-5 6 0-15,2 7 1 16,-7 3-2-16,4-1 2 15,2-4-2-15,6-8 1 16,8-10-2-16,6-14-1 16,10-8-7-16,-2-22-28 15,15-3 0-15,3-24-3 16,8 4 1-16</inkml:trace>
  <inkml:trace contextRef="#ctx0" brushRef="#br2" timeOffset="196041.213">2692 11074 81 0,'0'-15'38'16,"11"14"0"-16,-11 1 1 16,28 1-32-16,-9 10-2 15,5 10 0-15,5 1-1 16,8 8 0-16,1 3-1 15,3 8-1-15,3-4 0 16,2 3-1-16,-1-3 0 16,1-4-1-16,-2-6 0 0,1-4-1 15,-6-7-1-15,-6-10-2 16,5 2-10-16,-21-22-12 15,10 8-13-15,-18-13-1 16,4 1-1-16,-15-9 1 16</inkml:trace>
  <inkml:trace contextRef="#ctx0" brushRef="#br2" timeOffset="197596.3019">2599 12094 46 0,'11'-21'32'15,"-11"21"3"-15,5-17-3 16,-5 17-23-16,0 0-2 15,-7 27-1-15,-5-1 0 16,-1 8-3-16,-6 6-1 16,3 10-1-16,-1 1-1 15,2 1 0-15,5-2 0 16,7-7-1-16,13-4-6 15,0-15-25-15,21-3-2 16,-2-20 0-16,10-3 0 16</inkml:trace>
  <inkml:trace contextRef="#ctx0" brushRef="#br2" timeOffset="197935.3213">2987 12114 61 0,'-2'-20'35'0,"2"20"0"15,-13-4-1-15,7 28-25 16,-10-1-4-16,6 16 0 15,-4 5-1-15,3 7-1 16,7 4-1-16,3-2 1 16,6-5-1-16,10-5 0 15,9-13 0-15,14-11-1 16,4-21 1-16,9-13-1 0,2-17-1 15,2-12 1 1,-5-11-1-16,-3-4 1 0,-16-4-1 16,-14 2 0-16,-12 4 0 15,-21 10-1-15,-11 9 1 16,-12 11-1-16,-9 13 0 15,-3 10-1-15,4 12-2 16,0-6-13-16,21 19-19 16,2-8-1-16,26 4-2 15,13-11 1-15</inkml:trace>
  <inkml:trace contextRef="#ctx0" brushRef="#br2" timeOffset="201447.5222">5632 8365 31 0,'2'-10'30'0,"-5"-5"2"15,-7 0-1-15,-2 8-20 16,-11-13-2-16,3 12-1 15,-14-10 1-15,3 18-2 16,-11 0 0-16,4 18-1 16,-6 4-1-16,2 15 0 15,1 7-1-15,6 12 1 0,4 3 0 16,10 4-2-16,8-3 0 15,12-7-1-15,15-12 0 16,14-15-1-16,14-18 1 16,17-16-2-16,9-19-1 15,2-20 1-15,6-19-1 16,-1-12 2-16,-3-8-2 15,-7-5 1-15,-12 0-1 16,-10-2 2-16,-10 6 0 16,-11 9 0-16,-9 16-1 15,-8 15 1-15,-10 18 0 16,-5 23-1-16,-9 21 1 15,-6 22-1-15,-1 21 0 16,1 18 0-16,3 14 0 0,4 2 0 16,9 2-1-16,10-10-2 15,18 6-12-15,3-26-22 16,14-3 1-16,1-21-2 15,13-9-1-15</inkml:trace>
  <inkml:trace contextRef="#ctx0" brushRef="#br2" timeOffset="201680.5355">6219 8432 78 0,'0'0'38'0,"14"-26"-3"16,6 17 1-16,-2-5-32 16,12-1-3-16,6 4-1 15,3-4-4-15,8 9-30 16,-15 3 0-16,3 6-1 15,-9 3-1-15</inkml:trace>
  <inkml:trace contextRef="#ctx0" brushRef="#br2" timeOffset="201838.5445">6356 8591 93 0,'-24'29'38'0,"6"-12"1"16,15-2-2-16,3-15-33 0,34-6-2 15,9-3-9-15,2-12-29 16,17 1-2-16,-5-6 0 15,4 3-2-15</inkml:trace>
  <inkml:trace contextRef="#ctx0" brushRef="#br2" timeOffset="202551.5853">7250 8385 59 0,'16'-30'35'0,"9"-5"-2"15,1-5 0-15,10 5-28 16,-3-2 0-16,6 11-1 15,-7 1 0-15,1 16-2 16,-15 8 1-16,-6 16-1 16,-8 12 0-16,-9 13 0 15,-6 11 0-15,-1 9 1 16,-6 4 1-16,3 5-1 15,6-4 1-15,9-6-2 0,8-11 2 16,12-7-2 0,15-25 1-16,16-9-1 0,5-21-2 15,11-13 1-15,3-13-1 16,-4-10 1-16,-3-9-2 15,-8-3 2-15,-12-1-1 16,-13 0 1-16,-12 5-1 16,-10 3 1-16,-11 8-1 15,-1 8 0-15,0 9-2 16,-5-2-9-16,12 20-26 15,-3 0-1-15,14 10-1 16,-1 1-1-16</inkml:trace>
  <inkml:trace contextRef="#ctx0" brushRef="#br2" timeOffset="204412.6918">8237 8501 73 0,'13'-20'34'15,"-13"20"0"-15,7-11 0 16,-7 11-31-16,0 15 0 15,-3 3-1-15,-3 5 1 16,-1 9-1-16,-2 2 1 16,5 4-1-16,-1-2 1 15,8-5-2-15,3-6 0 16,4-10-31-16,14-3-3 15,0-14-1-15,15-10-4 0</inkml:trace>
  <inkml:trace contextRef="#ctx0" brushRef="#br2" timeOffset="204571.7009">8601 8278 68 0,'-37'-1'34'0,"3"6"-1"15,1 3-1-15,5 4-31 16,14-3-30-16,5 0-1 15,9-9-3-15,14 2 0 16</inkml:trace>
  <inkml:trace contextRef="#ctx0" brushRef="#br2" timeOffset="204849.7168">9013 8156 68 0,'0'0'35'16,"-17"6"-1"-16,3 7 1 15,5 12-30-15,-8 6-2 16,4 11 0-16,-2 3 0 15,-1 7-1-15,4-3-1 0,1 3 0 16,4-6-3-16,-3-15-24 16,12 0-8-16,-1-12 0 15,6-8-1-15</inkml:trace>
  <inkml:trace contextRef="#ctx0" brushRef="#br2" timeOffset="205014.7262">8871 8430 73 0,'-13'-9'37'15,"-1"-1"-3"-15,14 10 2 16,-7-14-31-16,18 6-1 16,7 2-8-16,2-10-30 15,19 1 0-15,-1-6-2 16,11 4 1-16</inkml:trace>
  <inkml:trace contextRef="#ctx0" brushRef="#br2" timeOffset="205456.7515">9392 8101 62 0,'5'-15'35'15,"7"-1"-1"-15,2-10 0 16,14 8-25-16,-4-9-1 15,9 8 0-15,-9-2-2 16,5 14 0-16,-10 2-2 16,-1 10-1-16,-12 8-1 0,-4 6 0 15,-11 14-1-15,-5 7 0 16,0 7 0-16,-4 3-1 15,-2 5 0-15,2 4 1 16,8-4-1-16,3 0 1 16,10-9-1-16,11-8 0 15,4-14 1-15,11-12-1 16,6-16 1-16,4-11-1 15,3-14 1-15,1-10 0 16,-4-7 0-16,-6-6-1 16,-7-1 1-16,-6 1 0 15,-11-1 0-15,-8 6-1 16,-5 2 0-16,-3 14 0 0,-4 8-2 15,0 3-6-15,11 20-29 16,0 0-1-16,0 0-1 16,9 12-1-16</inkml:trace>
  <inkml:trace contextRef="#ctx0" brushRef="#br2" timeOffset="205728.7671">10297 8157 79 0,'-13'-10'35'0,"-9"-2"1"16,-1 12-1-16,-8-2-31 0,0 15 0 15,-7 4 1-15,7 17-1 16,-7 4 0-16,8 9 0 15,3 2-1-15,11 3 0 16,5-1-2-16,14-4 0 16,6-4-2-16,2-12-5 15,17 0-29-15,-9-12-4 16,4-1 2-16,-11-11-3 15</inkml:trace>
  <inkml:trace contextRef="#ctx0" brushRef="#br2" timeOffset="205893.7765">9967 8540 82 0,'-20'-19'38'0,"12"5"-1"0,1-4 1 16,25 3-32-16,1-3-1 16,15 3-2-16,3 1-2 15,2-11-18-15,11 11-20 16,-3-4 0-16,3 5-2 15,-11-3 0-15</inkml:trace>
  <inkml:trace contextRef="#ctx0" brushRef="#br2" timeOffset="206343.8022">10406 7565 78 0,'0'0'37'15,"16"12"-1"-15,6 14 1 16,0 0-31-16,13 12 0 16,-1 0-1-16,7 8-1 0,-3 4-2 15,-4 2 0-15,-12 1-1 16,-7 6 0-16,-15 1 0 15,-11 5-1-15,-13 4 0 16,-12-3 0-16,-3 2-5 16,-9-15-21-16,10 7-12 15,-7-16 0-15,15-3-1 16,1-21-1-16</inkml:trace>
  <inkml:trace contextRef="#ctx0" brushRef="#br2" timeOffset="206936.8362">7526 7716 65 0,'-43'-16'35'15,"1"12"-1"-15,-10 6 2 0,10 20-26 16,-7 13-2-16,8 24-2 16,2 13-1-16,7 24-2 15,7 9 0-15,9 7-1 16,12-1 1-16,11-6-3 15,20-4-22-15,4-24-14 16,18-9 0-16,2-24-2 16,14-13 0-16</inkml:trace>
  <inkml:trace contextRef="#ctx0" brushRef="#br2" timeOffset="207552.8714">7503 8827 60 0,'65'7'35'15,"11"-7"0"-15,13 1 0 16,10-8-24-16,22 3-6 16,8-11 1-16,19-1-3 15,3-6-2-15,13-1 1 16,5-1-2-16,6 0 0 15,4 1-1-15,-4 3 2 0,-3 1-3 16,-4 5 2-16,-3-1 1 16,-7 3-1-16,-11 0 0 15,-3-1 1-15,-8 1-1 16,-12-1 1-16,-11 0-2 15,-18 0-34-15,-10 1 0 16,-22 1-1-16,-13 1-1 16</inkml:trace>
  <inkml:trace contextRef="#ctx0" brushRef="#br2" timeOffset="208026.8985">8914 9037 54 0,'3'-9'32'0,"8"-5"0"15,5 0 0-15,9-2-20 16,8-1-8-16,7 1 1 15,2-2-1-15,4 8 0 0,-5 0-1 16,-3 7 0-16,-13 3 0 16,-6 8 0-16,-18 5-1 15,-11 8 1-15,-17 5 0 16,-8 11 0-16,-11 5 0 15,-3 6 1-15,-4 2-1 16,4 4 1-16,10-7-1 16,10 1 0-16,14-12 0 15,18-9-1-15,20-13-1 16,19-13 0-16,21-8-3 15,8-21-14-15,19 5-21 16,-3-14-3-16,10 5 1 16,-3-11-3-16</inkml:trace>
  <inkml:trace contextRef="#ctx0" brushRef="#br2" timeOffset="208364.9178">11252 8559 87 0,'0'0'40'0,"-2"-16"-1"15,2 16 1-15,0 0-36 16,-14-10-3-16,14 10-13 16,-6-11-25-16,6 11 0 15,-1-15-2-15,1 15 0 16</inkml:trace>
  <inkml:trace contextRef="#ctx0" brushRef="#br2" timeOffset="208799.9427">12110 7537 77 0,'-24'15'37'0,"5"16"-1"16,-14 5 1-16,9 16-33 0,-17 8 0 15,2 11 0-15,-7 6-1 16,1 8 0-16,1-3-1 16,6-3 0-16,8-6-1 15,12-8-1-15,17-17 1 16,12-14-2-16,19-5-12 15,5-28-25-15,17-4 1 16,-4-18-2-16,3-3 1 16</inkml:trace>
  <inkml:trace contextRef="#ctx0" brushRef="#br2" timeOffset="208965.9522">11773 8055 87 0,'-32'8'38'15,"9"-7"0"-15,23-1 0 16,26 6-35-16,15-13-1 15,22 3-9-15,10-15-29 16,10 0-1-16,-2-4 1 16,2 5-4-16</inkml:trace>
  <inkml:trace contextRef="#ctx0" brushRef="#br2" timeOffset="209828.0015">5752 9941 70 0,'-22'-18'36'16,"6"16"0"-16,-9-3 0 15,-1 12-26-15,-10 1-4 16,1 14 0-16,-5 1-1 15,3 10-1-15,-1 3-1 16,9 3 0-16,3-4-2 16,12 2 2-16,12-10-3 15,12-5 2-15,15-11-1 16,12-11-1-16,6-16 0 15,8-10 1-15,1-14 1 16,4-12-2-16,-1-11 2 16,-6-9-1-16,-7-6 0 15,-6-1 0-15,-8 3 0 16,-7 8-1-16,-9 10 2 0,-9 16-2 15,-5 15 0-15,2 27 1 16,-27 8-1-16,7 26 1 16,0 19-1-16,-2 13 1 15,1 12-1-15,7-2 0 16,5 2-1-16,13-7-2 15,18-2-11-15,0-24-24 16,20-8 0-16,1-23-2 16,10-6 0-16</inkml:trace>
  <inkml:trace contextRef="#ctx0" brushRef="#br2" timeOffset="210010.0119">6202 9900 99 0,'-19'-5'37'16,"19"5"0"-16,0 0-1 15,7-16-34-15,16 2-1 16,9 0-1-16,2-1-1 16,8-3-6-16,7 8-27 15,-11-4-2-15,-2 9 0 16,-13-1-1-16</inkml:trace>
  <inkml:trace contextRef="#ctx0" brushRef="#br2" timeOffset="210167.0209">6234 10055 98 0,'-22'11'36'0,"15"-1"2"16,7-10-2-16,14-14-34 16,15 2-3-16,1-14-32 15,13 7-2-15,-1-9-2 16,4 8-1-16</inkml:trace>
  <inkml:trace contextRef="#ctx0" brushRef="#br2" timeOffset="210733.0533">7170 9713 86 0,'6'-14'35'0,"-6"14"0"15,-9 23 1-15,-2 4-34 16,-6 7 0-16,0 10-1 16,-3 3 0-16,2 4-1 15,7 2-1-15,-2-16-19 16,17 5-15-16,0-19 0 0,15-7-1 15,3-17 0-15</inkml:trace>
  <inkml:trace contextRef="#ctx0" brushRef="#br2" timeOffset="210971.0669">7477 9701 89 0,'-1'-11'36'0,"-9"1"0"15,10 10 1-15,-19 6-34 16,12 11 2-16,-1 1-2 15,5 7-1-15,-2 3 0 16,4 7 0-16,3-6-1 16,7-2 1-16,6-7-1 0,11-8 0 15,7-12-1-15,11-16-4 16,19-1-30-16,-10-19-3 15,10 1 0-15,-10-12-1 16</inkml:trace>
  <inkml:trace contextRef="#ctx0" brushRef="#br2" timeOffset="211135.0763">7733 9652 113 0,'-47'49'39'0,"11"13"-1"15,-2-14-8-15,12 8-28 16,11-6-1-16,12-8-5 15,20-1-30-15,-7-14-5 16,22-3 2-16,-2-16-3 0</inkml:trace>
  <inkml:trace contextRef="#ctx0" brushRef="#br2" timeOffset="211893.1196">8173 9646 69 0,'8'-11'33'16,"-8"11"0"-16,10-10 0 15,-10 10-27-15,2 14-2 16,-9 3 1-16,2 18 0 15,-7 1-1-15,0 10 0 16,-2 1-1-16,3 0-1 16,-1 0-1-16,3-7-2 15,10-2-24-15,-4-14-10 16,7-8 0-16,-4-16-1 15,14 6 0-15</inkml:trace>
  <inkml:trace contextRef="#ctx0" brushRef="#br2" timeOffset="212053.1288">8118 9892 96 0,'-20'-5'38'16,"20"5"0"-16,0 0 0 16,20-11-34-16,2-2-1 15,13 1-1-15,12 5-34 16,-6-9-4-16,13 5-1 15,-6-7-2-15</inkml:trace>
  <inkml:trace contextRef="#ctx0" brushRef="#br2" timeOffset="212699.1657">8744 9670 85 0,'0'0'36'0,"11"-24"-1"15,4 13 1-15,-2-7-33 16,10 3 0-16,2-1-1 15,2 7 1-15,-3 2-2 16,-1 6 1-16,-5 5 0 0,-9 9 0 16,-7 2-1-16,-3 6 0 15,-8 3 1-15,-3 4-1 16,-4-1 0-16,-2 6 1 15,-2-1-2-15,1 3 1 16,4-3 0-16,4 0 0 16,3-2-1-16,8-3 1 15,6-3-1-15,7-9-2 16,13-2-4-16,-1-17-5 15,23 3-25-15,-6-17-1 16,15-1 1-16,-2-12-2 16</inkml:trace>
  <inkml:trace contextRef="#ctx0" brushRef="#br2" timeOffset="213037.1851">9389 9670 61 0,'4'-22'31'0,"-14"7"1"16,-11 7 0-16,-12 1-22 16,0 13-1-16,-9-4-1 15,6 13-2-15,-3-1-2 16,9 6 1-16,8-4-1 15,15 5-1-15,13-9 0 16,18 2 0-16,12-7-2 16,9 0 0-16,5-2 0 15,2-3 0-15,0 4 0 16,-9 4 0-16,-15 8-1 15,-11 7 1-15,-15 1-1 16,-11 6 1-16,-14 0-1 16,-6 2 2-16,-8-4-2 15,-1-4 1-15,2-14 0 0,5-3 0 16,7-20 0-16,15-7 0 15,9-11-1-15,13-13 0 16,14 0-7-16,-3-16-29 16,15 7-2-16,-6-6 1 15,4 14-3-15</inkml:trace>
  <inkml:trace contextRef="#ctx0" brushRef="#br2" timeOffset="213667.2211">7188 10324 66 0,'68'5'34'15,"11"-6"1"-15,11-1-2 16,5-6-28-16,15 3-1 15,6-8-1-15,10 1 0 16,5-3-1-16,6 3 0 0,-4-2 1 16,0 2-3-16,-4-4 3 15,-2 2-3-15,1-3 3 16,-6 1-2-16,-8-4 1 15,-7 1 0-15,-6 0-1 16,-6 2 1-16,-10 3-4 16,-18-5-29-16,-9 12-4 15,-20 2-1-15,-12 5-1 16</inkml:trace>
  <inkml:trace contextRef="#ctx0" brushRef="#br2" timeOffset="214051.2431">8542 10398 71 0,'31'-10'36'0,"12"-2"-2"15,-4-2 1-15,10 5-32 16,-12-3-1-16,-2 10 1 15,-10 2-1-15,-9 7-1 16,-16 11 1-16,-10 9-1 16,-14 3 2-16,-6 10 0 15,-10 2 0-15,1 5 0 0,-1-2 0 16,10-2 0-16,12-9 0 15,15-9-1-15,19-8-1 16,17-18-4-16,27-5-31 16,5-19-4-16,14-1 1 15,3-15-2-15</inkml:trace>
  <inkml:trace contextRef="#ctx0" brushRef="#br2" timeOffset="214504.269">9624 9364 73 0,'14'17'36'16,"5"0"-1"-16,11 9 0 15,5-5-30-15,9 13 0 16,1-2 0-16,6 12 0 0,-5 1-1 15,0 10 0-15,-15 6-2 16,-5 6 1-16,-15 7-1 16,-15 6 0-16,-17 2-2 15,-9 1 2-15,-13-6-3 16,-1-5 2-16,-4-8-4 15,2-24-20-15,11 3-16 16,5-26 3-16,16-9-3 16,3-19 0-16</inkml:trace>
  <inkml:trace contextRef="#ctx0" brushRef="#br2" timeOffset="215012.298">7034 9347 58 0,'13'-1'34'0,"-13"1"-1"16,-17 18 1-16,-7-3-27 16,-1 20 2-16,-7 8-2 15,-2 25 0-15,-4 15-1 16,3 22 0-16,-1 13-3 15,9 19 2-15,7 3-4 16,10-1 2-16,11-7-2 16,14-9 0-16,9-20-4 15,11-24-22-15,20-9-13 0,7-26-1 16,17-16 0-16,7-21 1 15</inkml:trace>
  <inkml:trace contextRef="#ctx0" brushRef="#br2" timeOffset="215489.3253">10622 9540 81 0,'-9'3'35'0,"-10"16"-1"0,-5 14 1 15,-15 13-33-15,-2 6-1 16,-6 7-1-16,-1 3 1 16,2-3-2-16,3-9-6 15,20-4-26-15,0-18 0 16,17-11-1-16,6-17 1 15</inkml:trace>
  <inkml:trace contextRef="#ctx0" brushRef="#br2" timeOffset="215621.3329">10457 9752 86 0,'4'-22'37'0,"-4"22"-1"15,-15-9 2-15,15 9-30 16,-22 16-4-16,22-16-1 0,-4 21-6 16,4-21-30-16,27-6-4 15,10-11 1-15,17-3-2 16</inkml:trace>
  <inkml:trace contextRef="#ctx0" brushRef="#br2" timeOffset="215973.353">10962 9387 73 0,'0'0'36'0,"14"-7"-1"15,5 0 0-15,13 1-30 16,0-3-2-16,4 9 1 16,-4-4-1-16,1 8 0 15,-10 0 0-15,-9 8-1 16,-10 2 0-16,-8 10 0 15,-14 3 0-15,-7 7 0 16,-7 4 1-16,-8 6-1 16,1 2 0-16,3-1 0 15,6-3 0-15,8-10-1 16,17-2-1-16,5-30-10 15,41 15-26-15,-3-29 0 16,22-6-2-16,3-12 0 16</inkml:trace>
  <inkml:trace contextRef="#ctx0" brushRef="#br2" timeOffset="216830.402">10484 9587 79 0,'-7'-9'37'16,"7"9"-2"-16,0 0 2 15,0 0-30-15,-5-11-1 16,5 11-1-16,0 0-2 16,0 0 0-16,-11 1 0 15,11-1-1-15,0 0 0 16,-10 0 0-16,10 0 0 15,0 0 0-15,0 0-1 16,0 0 1-16,0 0-1 16,-12-13 0-16,12 13-1 15,0 0 1-15,-7-13-1 0,7 13 0 16,0 0 0-16,0 0 0 15,0 0-1-15,-9-10 1 16,9 10 0-16,0 0 0 16,0 0 0-16,15 3 0 15,-6 4 0-15,6 5 0 16,3 3 0-16,3 7 1 15,2 5 0-15,1 5 0 16,3 3-1-16,2 0 1 16,2-2 0-16,3-2 0 15,0-5-1-15,0-7-1 16,2 0-4-16,-7-18-14 15,4 13-18-15,-12-19-2 0,2 11 1 16,-23-6-1-16</inkml:trace>
  <inkml:trace contextRef="#ctx0" brushRef="#br2" timeOffset="217904.4635">5918 11410 60 0,'-14'-15'36'0,"14"15"-1"15,-23-12-1-15,10 9-26 16,-10 0-3-16,6 9 0 0,-11 4-1 16,0 11-1-16,-3 5 0 15,2 8 1-15,1 3-1 16,8 2 0-16,6-2-1 15,12-3 2-15,9-11-2 16,12-8 1-16,6-12-2 16,11-12 0-16,9-13 0 15,5-14-2-15,0-10 2 16,7-11-1-16,-9-5 0 15,0-4-1-15,-5-2 2 16,-5 1-1-16,-7 5 0 16,-8 4 0-16,-9 15 1 15,-8 6-1-15,-5 16 0 16,-1 21 1-16,-20 5-1 15,3 23 0-15,-4 19 1 0,-2 11-1 16,0 14 0-16,0 5 0 16,5 4-1-16,7-5-1 15,15 0-7-15,-1-24-28 16,23-4-2-16,2-25 2 15,16-8-3-15</inkml:trace>
  <inkml:trace contextRef="#ctx0" brushRef="#br2" timeOffset="218100.4747">6428 11376 89 0,'0'0'37'15,"0"0"1"-15,0 0-1 0,15-19-36 16,6 2-1-16,6-4 0 15,5 2-1-15,4 6-7 16,-10-7-27-16,5 11-1 16,-11 2-1-16,-4 11-1 15</inkml:trace>
  <inkml:trace contextRef="#ctx0" brushRef="#br2" timeOffset="218250.4833">6393 11570 83 0,'-1'15'38'0,"1"-15"-2"15,25-5 2-15,9-11-37 16,-1-14-34-16,17 8-1 0,-7-8-2 16,6 3-2-16</inkml:trace>
  <inkml:trace contextRef="#ctx0" brushRef="#br2" timeOffset="223531.7853">11578 9370 63 0,'8'-11'28'0,"-11"-1"-3"16,3 12 2-16,0 0-14 16,0 0-2-16,-24-11-3 15,24 11-2-15,-27 8-2 16,10 6-1-16,-7-2-1 15,3 12 0-15,-2 2 1 16,1 8 0-16,0 4 0 16,1 7 0-16,4 0 0 15,6 1 0-15,3-4 0 0,9-4-1 16,11-3 0-16,11-12 0 15,12-15-1-15,11-10 0 16,9-13 0-16,8-12-1 16,5-7 1-16,-4-10-2 15,-6-5 0-15,-8 0 0 16,-15 0 0-16,-13 4-1 15,-14 4 1-15,-15 10-1 16,-13 5 1-16,-13 14 0 16,-11 7 1-16,-8 11 0 15,0 7-1-15,-3 5-1 16,10 10-10-16,4-12-24 15,22 2 0-15,8-14-1 0,22-3-1 16</inkml:trace>
  <inkml:trace contextRef="#ctx0" brushRef="#br2" timeOffset="226521.9564">7152 11126 32 0,'7'-14'32'0,"-7"14"1"16,11-16 0-16,-11 16-21 15,9-14-3-15,-9 14-2 16,11-14-1-16,-11 14 0 15,0 0-3-15,0 0 1 16,0 0-2-16,0 20 1 16,-11-3 0-16,-2 7-1 15,-4 5 1-15,1 5-1 16,-4 2 0-16,4 1 1 0,5-1-2 15,3-4 1-15,6-6 0 16,10-5-1-16,9-6 0 16,11-7 0-16,5-6 0 15,9-8 0-15,5-8-1 16,1-1 1-16,6-6-2 15,-4-4 0-15,2 2-3 16,-18-8-28-16,6 8-5 16,-11-4-1-16,-1 8 0 15</inkml:trace>
  <inkml:trace contextRef="#ctx0" brushRef="#br2" timeOffset="226731.9684">7554 11033 64 0,'-19'10'36'16,"-5"0"-2"-16,5 15 2 15,-9 3-30-15,10 7-2 16,-2 0-1-16,10 7 0 16,-3-3-1-16,12-1-1 15,4-6-1-15,9-7-1 16,11-6-3-16,0-13-31 15,14-5-1-15,2-12-1 16,8-3 1-16</inkml:trace>
  <inkml:trace contextRef="#ctx0" brushRef="#br2" timeOffset="227204.9954">7841 11062 52 0,'0'0'36'0,"0"0"0"15,0 0-1-15,14-24-15 16,6 20-16-16,-2-5 0 16,9 6-1-16,-4-4 0 15,2 6-1-15,-4 1 0 16,-3 3 0-16,-5 4 0 0,-4 6-1 15,-8 2 0-15,-6 8 0 16,-8 3 0-16,-6 4 0 16,-4 3-1-16,-3 4 1 15,-6-1-1-15,4 0 1 16,-1-2-1-16,8-7 1 15,5-1-1-15,10-6 1 16,12-8-1-16,8-6 1 16,8-9-1-16,9-2 0 15,6-6 0-15,5-4-1 16,3 0 0-16,-5-8-8 15,4 12-29-15,-11-3 0 0,-1 7 0 16,-9-1-1 0</inkml:trace>
  <inkml:trace contextRef="#ctx0" brushRef="#br2" timeOffset="227753.0268">7195 11579 39 0,'0'0'33'16,"0"0"3"-16,0 0-3 15,37-12-13-15,4-7-14 16,22 4 0-16,12-11-1 16,16 4-1-16,6-3-1 15,4 4-1-15,-3 3-2 16,-8-1-2-16,-2 12-5 15,-18-3-29-15,-13 8 0 16,-17-4-1-16,-10 6 1 16</inkml:trace>
  <inkml:trace contextRef="#ctx0" brushRef="#br2" timeOffset="228180.0512">7571 11656 54 0,'0'0'36'0,"0"0"-2"16,0 0 0-16,21-15-28 16,2 2-3-16,8 5 2 15,-3-3-2-15,5 7 2 0,-9 3-2 16,-3 7-1-16,-11 8 1 15,-6 5-2-15,-14 4 1 16,-4 7 0-16,-8 3 0 16,-1 4-2-16,-3-2 3 15,6 2-3-15,1-7 2 16,6-4 0-16,9-7 0 15,14-6-1-15,12-11 0 16,11-9 0-16,11-5-1 16,7-10-3-16,17-3-35 15,-3-7 1-15,6 1-2 16,-8-4-1-16</inkml:trace>
  <inkml:trace contextRef="#ctx0" brushRef="#br2" timeOffset="228625.0767">9166 11038 45 0,'12'-9'33'16,"-12"9"0"-16,0 0 0 16,0 0-26-16,-18 16-3 15,2 8 0-15,-16 6-1 16,3 5-1-16,-8 3-1 15,1 2 0-15,2-1-3 16,-1-12-29-16,13-2-1 16,2-12-1-16,20-13-1 0</inkml:trace>
  <inkml:trace contextRef="#ctx0" brushRef="#br2" timeOffset="228798.0865">8970 11129 70 0,'0'0'37'15,"0"0"0"-15,0 0 1 16,0 0-31-16,10 14-3 15,4-10-1-15,12-1-1 16,9-3-2-16,9-6-3 16,17-1-33-16,-4-8 0 15,10 1-1-15,-1-9-1 16</inkml:trace>
  <inkml:trace contextRef="#ctx0" brushRef="#br2" timeOffset="229180.1084">9658 10905 67 0,'0'0'38'16,"-4"-9"1"-16,8-4-1 15,18 4-30-15,2-5-4 16,6 5 2-16,2-4-2 16,6 4-2-16,-5 3 1 0,0 3-1 15,-5 4 0 1,-7 4-1-16,-10 5 0 0,-9 7 0 15,-10 4 0-15,-11 3-2 16,-5 5 1-16,-5 2-1 16,-5 3 1-16,1-1-2 15,5-4 2-15,5 0-1 16,10-7 1-16,13-6 0 15,13-7-1-15,16-10-1 16,15-5-2-16,2-10-33 16,18-5-1-16,0-9 1 15,7 2-3-15</inkml:trace>
  <inkml:trace contextRef="#ctx0" brushRef="#br2" timeOffset="229459.1244">10354 10835 62 0,'0'0'38'0,"0"0"1"0,-29 14-2 15,7 15-20-15,-7-7-10 16,8 11-2-16,-5 0-1 15,11 5-2-15,6-4 1 16,9-2-2-16,11-6 1 16,7-7 0-16,5-8-1 15,11-9 0-15,0-9 0 16,1-7-1-16,1-8 1 15,-8-4-1-15,-7-5 0 16,-6-4 2-16,-11 0-2 16,-9 3 1-16,-9 1-2 15,-8 6 1-15,-7 10-2 16,-4-2-3-16,5 19-29 0,-14-2-6 15,5 16 0-15,-3-5-1 16</inkml:trace>
  <inkml:trace contextRef="#ctx0" brushRef="#br2" timeOffset="230443.1806">5942 12624 46 0,'-14'1'32'0,"-4"0"2"15,2 6-2-15,-11 0-26 16,4 11-1-16,-11-2 1 16,11 15 0-16,-8 1 0 15,5 7-1-15,3-1-1 16,8 0 0-16,6-6-1 15,11-3 0-15,10-15 0 16,10-11-1-16,8-14-1 16,6-15 1-16,5-13-1 0,6-14 0 15,1-8 0-15,2-11-1 16,-5-2 1-16,-3-3 0 15,-6 4 0-15,-5 1 0 16,-9 11 0-16,-8 10 1 16,-9 14-1-16,-5 19 0 15,0 18 0-15,-26 13-1 16,8 20 1-16,-2 15-2 15,3 15 1-15,-1 8 0 16,9 4-1-16,6-2-1 16,12 1-3-16,-3-20-33 15,27-1 0-15,-3-21-1 16,14-6-1-16</inkml:trace>
  <inkml:trace contextRef="#ctx0" brushRef="#br2" timeOffset="230646.1923">6373 12589 76 0,'0'0'38'0,"0"0"0"15,19 5-3-15,-1-16-33 16,10-4-1-16,7-2-2 15,3-6-2-15,5 5-34 16,-8-1 1-16,-2 10-2 16,-10-3 1-16</inkml:trace>
  <inkml:trace contextRef="#ctx0" brushRef="#br2" timeOffset="230804.2013">6421 12777 62 0,'0'0'37'16,"0"0"-3"-16,32-12 1 15,1-14-32-15,7-8-36 16,12-4-1-16,-1-1-1 16,6 2-1-16</inkml:trace>
  <inkml:trace contextRef="#ctx0" brushRef="#br2" timeOffset="231436.2374">7207 12392 58 0,'0'0'35'15,"-2"-11"1"-15,14 7-2 16,3-7-30-16,10 1 0 15,2-2-1-15,6 1-1 16,0 1 0-16,0 4-1 0,-5 1 1 16,0 10-1-16,-14 3 0 15,-7 11 0-15,-10 7 0 16,-9 4-1-16,-3 8 1 15,-8 5-1-15,-5 1 1 16,3 5-1-16,1-3 1 16,8-4-1-16,4-8 1 15,12-5 0-15,10-12-1 16,9-11-1-16,15-12-1 15,8-14-3-15,12-7-32 16,0-13 0-16,12-6-1 16,-3-12 3-16</inkml:trace>
  <inkml:trace contextRef="#ctx0" brushRef="#br2" timeOffset="231608.2473">7989 12158 51 0,'-13'3'36'0,"1"18"0"15,-6 9-1-15,10 19-23 16,-11 0-5-16,8 10-3 15,-3 1 0-15,6-2-2 16,3-3-1-16,5-10-4 16,11-7-33-16,2-20-2 15,6-10 0-15,6-16 1 16</inkml:trace>
  <inkml:trace contextRef="#ctx0" brushRef="#br2" timeOffset="232037.2718">8724 12197 54 0,'0'0'35'0,"-14"19"-1"16,-9-1-4-16,1 13-23 16,-11 0-4-16,2 8-2 15,-5 3 0-15,1-1-2 16,7-4 0-16,2-5-2 15,14-5-3-15,1-16-4 16,11-11-24-16,11-4 0 16,5-13 0-16,3-6 2 15</inkml:trace>
  <inkml:trace contextRef="#ctx0" brushRef="#br2" timeOffset="232156.2786">8566 12370 64 0,'-14'-6'37'0,"3"8"0"16,11-2-1-16,-5 13-29 15,19-12-3-15,6-5-4 16,12-10-35-16,14-6 0 15,2-8-3-15,12-4 1 16</inkml:trace>
  <inkml:trace contextRef="#ctx0" brushRef="#br2" timeOffset="232508.2988">9135 12084 49 0,'0'0'37'0,"10"-17"-1"0,12 4 0 16,1-8-21-16,8 6-12 16,1-4 1-16,6 7-1 15,-5 3-1-15,-4 3 0 16,-7 4 1-16,-6 9-1 15,-16-7 0-15,8 24-1 16,-13-3 1-16,-9 5 0 16,-1 4-1-16,-8 5 0 15,0 0-1-15,3 1 1 16,-2 1 0-16,11-6 0 15,5-4-1-15,8-9 0 16,12-6-1-16,9-12-2 16,16-5-34-16,-5-17-1 15,14-2 1-15,-3-16-3 0</inkml:trace>
  <inkml:trace contextRef="#ctx0" brushRef="#br2" timeOffset="232757.313">9749 11949 66 0,'0'0'38'0,"-11"11"0"16,0 16 1-16,-10 1-29 15,7 12-5-15,-3 3 0 16,7 5 0-16,3-1-3 16,10-3 2-16,4-5-2 15,11-11 1-15,10-13-2 16,5-15 1-16,1-15-2 15,6-11 0-15,-6-8 1 16,-3-10-2-16,-9-1 1 0,-18-3-3 16,-3 16-16-16,-22-16-21 15,-6 15 1-15,-17-2-3 16,1 17 2-16</inkml:trace>
  <inkml:trace contextRef="#ctx0" brushRef="#br2" timeOffset="233568.3594">6131 13583 41 0,'-27'-2'34'0,"2"5"2"16,-12-5-4-16,8 12-22 15,-9-6-2-15,8 13 1 0,-2-4-2 16,8 10-2-16,2-1-1 16,13 6 0-16,-1-1-1 15,13 1-1-15,4-6 0 16,11-6 0-16,5-9 0 15,8-9-1-15,7-15 1 16,3-9-1-16,6-16 0 16,0-10-1-16,1-5 1 15,-3-5-1-15,-6 1 1 16,-5 4-1-16,-7 6 1 15,-12 9-1-15,-4 15 0 16,-7 9 1-16,-4 18-1 0,-16 14 1 16,0 14-1-16,5 15 0 15,-3 8-1-15,9 7 1 16,4 4-4-16,0-12-23 15,22 5-12-15,0-18 0 16,13-4-1-16</inkml:trace>
  <inkml:trace contextRef="#ctx0" brushRef="#br2" timeOffset="233771.371">6664 13485 69 0,'0'0'38'0,"0"0"-2"15,-5-10 1-15,19 4-35 0,2-5-2 16,5 0-1-16,6 2-1 16,1-9-4-16,3 8-30 15,-5-2 0-15,1 9-1 16,-10-2 1-16</inkml:trace>
  <inkml:trace contextRef="#ctx0" brushRef="#br2" timeOffset="233914.3792">6694 13641 66 0,'-29'39'38'0,"6"-15"-3"15,16-4 2-15,7-20-34 16,23-13-5-16,18-4-9 16,0-21-24-16,16-3-2 15,-2-6-1-15,4-1 0 0</inkml:trace>
  <inkml:trace contextRef="#ctx0" brushRef="#br2" timeOffset="234468.4109">7504 13187 45 0,'11'3'35'0,"-11"-3"2"15,-9 25-2-15,-6-12-28 16,2 13-1-16,-3-3 1 15,2 10-2-15,0 0 0 0,5 7 0 16,1-5-1-16,11 0 0 16,2-8-1-16,15-1 0 15,3-12 0-15,13-8-1 16,7-7-1-16,8-9 0 15,3-9-1-15,7-6 0 16,1-3-2-16,4-5 0 16,5 10-18-16,-10-17-19 15,-2 10-1-15,-14-6 0 16,0 7 0-16</inkml:trace>
  <inkml:trace contextRef="#ctx0" brushRef="#br2" timeOffset="234664.4221">7954 13100 70 0,'-24'24'38'16,"11"16"0"-16,-4 4 1 16,15 16-36-16,-8 2 0 15,6 6-1-15,-1-1-1 16,5-4-1-16,4-9-2 15,3-23-26-15,13-1-9 16,2-28-1-16,14-8-1 16</inkml:trace>
  <inkml:trace contextRef="#ctx0" brushRef="#br2" timeOffset="235032.4431">8259 13205 70 0,'4'10'38'16,"6"-20"1"-16,20-4 0 16,-1-8-36-16,19-6 0 15,0-3-1-15,7 3 1 16,-7 4-2-16,-2 9 1 15,-12 12 0-15,-12 12 0 16,-14 8-1-16,-11 13 1 16,-11 6-1-16,-8 10 0 15,-9 5 0-15,-5 2-1 0,-2 0 1 16,3-3-1-1,6-5 0-15,8-6 0 0,13-8 1 16,13-13-1-16,15-8 0 16,15-14-1-16,10-5-1 15,5-21-9-15,16 6-29 16,-7-13 1-16,8 0-2 15,-9-6 2-15</inkml:trace>
  <inkml:trace contextRef="#ctx0" brushRef="#br2" timeOffset="235318.4595">9031 13161 63 0,'-19'6'40'15,"5"14"-2"-15,-12 0 2 16,10 17-30-16,-8-4-4 0,8 12 0 16,1-2-2-16,9 1-2 15,6-4 0-15,10-4 0 16,8-11-1-16,5-9 0 15,8-10-1-15,4-10 1 16,-1-11-1-16,2-10 0 16,-6-6 0-16,-4-8 0 15,-6-2 0-15,-8-6 0 16,-8 0 0-16,-10-4 0 15,-5 5-2-15,-10 7 0 16,-2 9-3-16,-14-1-15 16,12 27-20-16,-8 1 0 15,11 12-1-15,0 0 0 16</inkml:trace>
  <inkml:trace contextRef="#ctx0" brushRef="#br2" timeOffset="236128.5058">9506 13227 42 0,'0'0'36'16,"0"0"1"-16,12 5-1 15,-12-5-20-15,-8 29-10 0,-3-5-2 16,4 11 0-16,-6 2-2 16,0 2 1-16,3 0 0 15,2-4-1-15,2-7 0 16,6-8 0-16,0-20-1 15,9 7 1-15,4-21-1 16,3-11 0-16,3-7 0 16,3-3-1-16,-3-4 1 15,-1 2-1-15,-2 2 1 16,-3 5-1-16,-4 9 1 15,-3 7-1-15,-6 14 1 16,0 0 0-16,10 0-1 16,-10 0 1-16,15 18 0 15,1-7 0-15,4-2 0 0,9-5 0 16,5-5 0-16,7-3 0 15,5-7 0-15,3-1 0 16,0-1 0-16,-2-1 0 16,-6 3 0-16,-7 1-1 15,-8 7 1-15,-7 5 0 16,-10 10 0-16,-4 5 0 15,-6 8 0-15,-3 8 0 16,-3 5-1-16,2 1 1 16,1-2-2-16,-1-6-8 15,17 8-15-15,-15-23-16 16,22-3-1-16,-4-21-2 15,16-9 1-15</inkml:trace>
  <inkml:trace contextRef="#ctx0" brushRef="#br2" timeOffset="242636.8781">13874 11243 56 0,'9'-22'35'15,"-9"22"0"-15,0 0 0 0,5 12-29 16,-12 20-1-16,2 18 0 16,-4 4 0-16,5 15 1 15,-2 4-2-15,2 3-2 16,3 0 2-16,2-6-3 15,3-5 0-15,1-14-5 16,13-2-31-16,-8-20-3 16,9-6 1-16,-5-18 0 15</inkml:trace>
  <inkml:trace contextRef="#ctx0" brushRef="#br2" timeOffset="242847.8901">13990 11286 76 0,'-1'-11'39'0,"1"11"-1"16,10-2 1-16,4 8-31 16,11-7-6-16,11-6-1 15,8-2-1-15,10 3-4 16,0-7-9-16,12 11-24 15,-7-5 0-15,0 12-1 16,-15-1 1-16</inkml:trace>
  <inkml:trace contextRef="#ctx0" brushRef="#br2" timeOffset="243044.9014">13961 11692 82 0,'0'0'38'0,"38"-11"-3"15,3-11 2-15,14 3-36 16,2-1-2-16,1-3-3 16,10 15-28-16,-20 0-4 15,-5 10 1-15,-19 2 0 16</inkml:trace>
  <inkml:trace contextRef="#ctx0" brushRef="#br2" timeOffset="243208.9108">14033 11885 76 0,'-29'18'38'15,"21"-1"-2"-15,8-17 2 16,16 4-34-16,20-14-1 16,12-4-4-16,21 1-30 15,0-12-4-15,11-1-2 16,-5-16-1-16</inkml:trace>
  <inkml:trace contextRef="#ctx0" brushRef="#br2" timeOffset="243418.9228">14937 11109 70 0,'-32'5'36'16,"3"18"-1"-16,-5 14 2 0,7 18-34 15,3 8 0-15,5 13 2 16,5 3-2-16,6 2-2 15,4-4 1-15,9-8-3 16,9-2-29-16,-2-19-5 16,9-8 0-16,-2-15-5 15</inkml:trace>
  <inkml:trace contextRef="#ctx0" brushRef="#br2" timeOffset="243801.9447">14976 11572 82 0,'-9'-17'38'0,"9"17"1"16,0 0-2-16,25 10-33 0,-3-9-2 16,11 0 0-16,3-3-1 15,6-3 1-15,3-4-1 16,1-2-1-16,-3-2 0 15,-1-2 1-15,-12 0-1 16,-3 0 0-16,-10-1 0 16,-5 1 0-16,-9 0 0 15,-7-1 0-15,-10 3 1 16,-7 4-1-16,-9 6 1 15,-6 8 0-15,-9 9 0 16,-2 9 1-16,-4 8 0 16,9 8 2-16,0 0-2 15,19 4 2-15,8-5-3 16,20-3 2-16,19-11-3 0,13-4-2 15,18 2-15-15,0-22-23 16,16 8 1-16,-9-14-3 16,13 5 1-16</inkml:trace>
  <inkml:trace contextRef="#ctx0" brushRef="#br2" timeOffset="244191.967">15731 11549 52 0,'-4'-30'36'0,"-1"4"-1"15,-14 0 0-15,4 11-18 16,-16-4-7-16,6 14-3 15,-13 4-1-15,1 17 0 16,-6 4-1-16,10 16 2 16,-6 1-2-16,12 10 0 0,6-1-1 15,13-2-3-15,12-6 1 16,15-9-2-16,11-8 1 15,12-12-3-15,5-10 1 16,5-11 1-16,4-9-1 16,-4-6 2-16,-7-5-2 15,-4-2 2-15,-9-4-1 16,-6 3 1-16,-9 1-2 15,-7 6 0-15,-8 8 1 16,-5 7 0-16,3 13 0 16,-23 8 0-16,5 13 0 15,-2 8 2-15,2 5-2 16,3 3 1-16,11 1-4 15,3-8-3-15,18 0-4 0,2-23-23 16,22-1-6-16,2-18-2 16,15 0 2-16</inkml:trace>
  <inkml:trace contextRef="#ctx0" brushRef="#br2" timeOffset="245124.0203">16215 11518 85 0,'-17'22'40'15,"-12"1"-3"-15,7 15 3 16,-5-6-34-16,9 5-3 15,0-6 0-15,9-1-2 16,4-8 1-16,10-6-3 16,4-9 2-16,9-13-2 0,5-9 1 15,4-4 3-15,4-10-3 16,-4-4 1-16,4-5-1 15,-6-1 1-15,-1 3-1 16,-5 6 1-16,-4 7-1 16,-8 6-1-16,-7 17 1 15,0 0 1-15,7 14-1 16,-7 8 1-16,0 6-2 15,3 0 0-15,8 6-3 16,0-10-4-16,16 5-3 16,-2-19-1-16,19 3 2 15,-6-17-2-15,14 2 3 16,-5-14 0-16,4-2 5 15,-8-2 6-15,-9-8 4 16,-7 8 3-16,-13-7-1 0,-3 10 1 16,-21-4 0-16,10 21 0 15,-33-17-1-15,10 20-2 16,-11 5-2-16,6 12 0 15,-3 4-2-15,4 9 2 16,5 3-3-16,7 1-1 16,11 1 1-16,8-6-1 15,10-4 1-15,5-8-4 16,5-9 4-16,10-12-4 15,-2-7 3-15,3-10 3 16,1-5-3-16,-5-9 1 16,-1-1-1-16,-3-5 1 15,-4 1-1-15,-5 2 1 16,-2 5-1-16,-5 6-2 0,-6 6 2 15,-1 5 0-15,-4 13 0 16,0 0 0-16,-8 12 0 16,5-1 1-16,2 3-1 15,4 1 0-15,2-2 0 16,8-1 0-16,2-4 0 15,5-3 1-15,2 0-1 16,2-3 0-16,0 0 0 16,-3 2 1-16,-3 4-1 15,-6-1 2-15,-4 7-2 16,-5 3 2-16,-4 2-2 15,-3 2-1-15,-3 3 1 16,-1-3-3-16,2 0 3 0,0-3-3 16,1-4 3-16,5-14-3 15,0 0 3-15,0 0 0 16,0 0 1-16,17-18 2 15,-10-4-1-15,0-2 1 16,2-5-1-16,5-2 1 16,-2 1-2-16,5-1 2 15,4 6-2-15,1 3-2 16,5 6-4-16,-6-1-9 15,20 19-12-15,-18-8-14 16,15 13 0-16,-4-3-2 16,16 6 2-16</inkml:trace>
  <inkml:trace contextRef="#ctx0" brushRef="#br2" timeOffset="245890.0642">18026 11564 79 0,'0'0'37'16,"-5"-16"-1"-16,5 16-4 15,0 0-26-15,-10 16 1 16,-2 2-1-16,7 13 0 15,0 6-2-15,-1 9-3 16,0 4 1-16,4 4-1 16,1-4 1-16,2-2-3 15,3-9 1-15,1-6-2 16,3-15 2-16,-8-18 0 15,16-2 0-15,-4-18 0 16,-2-10 0-16,0-8 0 0,-5-10 0 16,5-6 1-16,-1-6-1 15,6-2 1-15,-2 6-1 16,5 2 1-16,3 8-2 15,7 5 3-15,1 11-2 16,3 12 0-16,6 11 0 16,-5 8 1-16,1 11-1 15,-6 3 0-15,-4 7 0 16,-6 2 0-16,-6 2 0 15,-11 3 2-15,-6 2-2 16,-9 0 1-16,-8-1 0 16,-5-1-3-16,-8 0 3 15,-2 2-3-15,-6 3 3 16,0 1-4-16,5 6 3 0,1 5-2 15,4 7 2-15,4 6 0 16,5 3 0-16,1 1 1 16,8 0-2-16,1-3 2 15,3-9-1-15,3-10-3 16,13 1-19-16,-10-24-16 15,15-1-1-15,-10-17 0 16,19-6 1-16</inkml:trace>
  <inkml:trace contextRef="#ctx0" brushRef="#br2" timeOffset="246318.0886">18962 11473 64 0,'0'0'39'16,"-19"-6"0"-16,-11 6-1 16,3 18-10-16,-16-3-24 15,-2 6 1-15,-3 9-2 16,1 9 2-16,2-1-2 15,12 3-2-15,9-2 2 16,12-3-2-16,14-8 1 16,16-9-3-16,15-11 1 15,13-13-2-15,9-10 2 16,3-7 3-16,1-6-3 15,-5-6 1-15,-3-2-2 16,-10 2 2-16,-10-1-1 0,-11 9 1 16,-11 6-1-16,-9 9-2 15,0 11 2-15,-24 8 2 16,0 14-2-16,-5 8 2 15,2 8-2-15,0 1-3 16,11 5-4-16,1-14-15 16,25 5-15-16,-1-15-5 15,28 1 3-15,3-22-5 16</inkml:trace>
  <inkml:trace contextRef="#ctx0" brushRef="#br2" timeOffset="246641.1071">19573 11492 91 0,'-21'0'39'0,"-16"1"-1"16,3 13 1-16,-17 0-34 16,8 7 0-16,5-5-2 15,4 5 1-15,7-2-3 16,13-2 2-16,13-8-2 15,15-1 0-15,10-5 0 16,9-3-2-16,5 0 1 16,-2 1 0-16,-5 3 1 15,-4 5-1-15,-7 4 0 16,-15 4 2-16,-9 6-1 15,-8 0-2-15,-6 3 1 16,-1-6-2-16,1 2-1 0,-2-11-6 16,20 6-12-16,0-17-20 15,12-8 2-15,3-12-1 16,22-1 1-16</inkml:trace>
  <inkml:trace contextRef="#ctx0" brushRef="#br2" timeOffset="246941.1243">19953 11442 97 0,'0'0'39'0,"-26"10"1"16,-10 1-3-16,-1 13-32 16,-6 0-2-16,6 1-1 15,3-1-1-15,11 1 2 16,9-7-3-16,13-4 3 0,10-6-3 15,11-5 0-15,8 0 0 16,1-3-1-16,-2-2 2 16,0 1-1-16,-7 5 1 15,-10 4-1-15,-10 6 1 16,-9 6 1-16,-11 7 0 15,-6 1-2-15,-3 4 0 16,0-4-5-16,9 7-9 16,-9-17-23-16,21 2-3 15,8-20-2-15,0 0 1 16</inkml:trace>
  <inkml:trace contextRef="#ctx0" brushRef="#br2" timeOffset="247430.1522">20172 11684 80 0,'-15'8'41'15,"1"-8"-2"-15,14 0-1 0,0 0-25 16,34-11-13-16,-1-5 1 16,14-2-1-16,5-2 1 15,5-1-2-15,-3 0 1 16,-4 0-1-16,-8 1 2 15,-13 3-1-15,-12-2 1 16,-12 4-1-16,-14 0 1 16,-7 3-1-16,-9 1 1 15,-8 7-1-15,-5 6 2 16,-1 10-1-16,-8 5 1 15,4 11 2-15,2 6-2 16,6 8 2-16,7 0-2 16,14-1-1-16,14-1-3 0,8-17-11 15,32 5-23-15,0-20-7 16,19 0 4-16,2-23-5 15</inkml:trace>
  <inkml:trace contextRef="#ctx0" brushRef="#br2" timeOffset="247723.169">20926 11454 91 0,'-23'-2'39'16,"-20"2"-1"-16,0 15 1 16,-17-1-33-16,10 8-3 15,-1 1 0-15,10 2 1 16,11-3-2-16,13-1 1 15,22-9-2-15,17-2-1 16,13-6 1-16,11-1 1 0,4 0-2 16,-1 0 0-16,-7 4 0 15,-8 3 1-15,-15 6-1 16,-15 7 3-16,-13 3-3 15,-20 6-2-15,-4 1 3 16,-7-3-6-16,2 5-6 16,-6-19-24-16,16 4-4 15,1-17-3-15,27-3 1 16</inkml:trace>
  <inkml:trace contextRef="#ctx0" brushRef="#br2" timeOffset="248106.1909">22153 10976 62 0,'-25'23'40'0,"-1"24"-1"15,-12 7-1-15,5 23-14 0,-13-5-21 16,9 8 3-16,-1-1-3 15,8 4 1-15,2-6-4 16,0-12-9-16,20-4-26 16,-8-15-4-16,17-4 2 15,-3-19-5-15</inkml:trace>
  <inkml:trace contextRef="#ctx0" brushRef="#br2" timeOffset="248294.2017">21764 11527 93 0,'-35'-19'40'0,"13"17"1"15,-1 1-2 1,23 1-32-16,-2 20-3 0,25-12-2 16,20-4-2-16,9-8-5 15,28 4-18-15,1-23-15 16,22 2-1-16,-5-16-2 15,15 3 1-15</inkml:trace>
  <inkml:trace contextRef="#ctx0" brushRef="#br2" timeOffset="248699.2248">22805 10931 99 0,'-36'17'40'15,"-9"3"-1"-15,12 15-1 16,-5 2-33-16,6 13-3 0,0 5 2 15,3 7-3-15,-5 8 1 16,-3 3 1-16,5 0-1 16,-3-1 1-16,2-7-2 15,6-2 2-15,3-16-2 16,8-8-2-16,12-18 2 15,8-10 1-15,12-14-3 16,9-10-1-16,7-10 1 16,4-10-1-16,2-7 1 15,4 1 2-15,-3 1-1 16,-5 7-2-16,-6 9 2 15,-9 10 1-15,-5 9-1 16,-14 3 1-16,13 24-1 0,-11-1 2 16,1 2-2-16,-2 1 2 15,5 1-6-15,-3-12-6 16,17 9-17-16,-20-24-13 15,32 14 0-15,-18-17-4 16,13 1 3-16</inkml:trace>
  <inkml:trace contextRef="#ctx0" brushRef="#br2" timeOffset="249052.245">22949 11473 73 0,'-22'9'40'0,"17"5"1"16,-5-6-2-16,16 8-12 0,-6-16-24 15,18 16 0-15,1-15-1 16,6-3-2-16,5-5 1 16,3-5-1-16,3-5 0 15,0-2 0-15,-3-6 0 16,-7 2 0-16,-2-3 0 15,-9 4 0-15,-8 2 1 16,-9 6-1-16,-11 9 0 16,-8 9 1-16,-10 11-1 15,-6 11 0-15,-6 11 1 16,-5 6 1-16,5 2-2 15,12 4 2-15,10-8-2 16,13-5 0-16,21-8-7 16,10-21-11-16,42 3-20 15,5-22-5-15,15 3 2 0,0-13-4 16</inkml:trace>
  <inkml:trace contextRef="#ctx0" brushRef="#br2" timeOffset="249683.2811">13700 12407 70 0,'22'-15'38'16,"-9"-3"0"-16,4 23 1 15,-11 5-33-15,2 19-2 16,-6 9 1-16,1 16-1 15,-11 15 0-15,1 12-2 16,-8 8-1-16,-2 0-1 16,-1-6 0-16,-1-13-5 0,15 1-33 15,-9-24 1-15,15-11-2 16,0-24 0-16</inkml:trace>
  <inkml:trace contextRef="#ctx0" brushRef="#br2" timeOffset="250495.3276">13470 12829 90 0,'-22'0'40'0,"7"-7"0"16,24 10 0-16,12-8-35 15,19-5-1-15,15-5-2 16,10-2 0-16,5-1 0 0,4 1-1 15,-2 5-1-15,-4 4 1 16,-10 3-1-16,-14 7 0 16,-5 9 0-16,-13 3 1 15,-7 5 0-15,-6 7-1 16,-12 5 1-16,-5 3-1 15,-4 2 1-15,0 1-1 16,-6-1 0-16,5-2 1 16,-4-5-1-16,6-6 0 15,-1-9 0-15,8-14 0 16,0 0 0-16,17-17-1 15,-1-12 1-15,-1-10 0 16,8-9 0-16,-4-7 0 16,7-1 0-16,-5-1 0 15,-2 6 0-15,-1 7 0 0,-7 12 0 16,2 8 0-16,-2 9 0 15,0 8 0-15,3 8 0 16,6 4 0-16,5 1 0 16,8-1 0-16,5-1-1 15,8 0 1-15,3-4 0 16,-3-1 0-16,-1 0 0 15,-5-3 0-15,-10 1 1 16,-7 2-1-16,-23 1 0 16,0 0 0-16,0 0 0 15,-28 17 0-15,-2-1 0 16,-9 8 0-16,-6 3 1 15,-3 10-1-15,-3 3 0 16,5 1 1-16,6 0-1 0,13-3 0 16,13-8 1-16,14-5-1 15,23-13 0-15,12-13 0 16,17-13 0-16,8-10 0 15,7-5 0-15,0-6 0 16,-5-4-1-16,-10 0 1 16,-10 4-1-16,-15 0 1 15,-14 8 0-15,-7 9 0 16,-14 4 1-16,-7 11-1 15,-5 8 0-15,-2 10 1 16,-5 8-1-16,4 9 1 16,5 3-1-16,-1 3-1 15,15 3-1-15,2-7-4 0,22 3-12 16,-5-29-9-16,25 8-13 15,-3-22 0-15,24-3-1 16,-5-15 1-16</inkml:trace>
  <inkml:trace contextRef="#ctx0" brushRef="#br2" timeOffset="250697.3391">15212 12666 88 0,'-16'1'38'0,"-12"-2"1"16,1 14-1-16,-5 1-33 15,2 8 0-15,-4 2-1 16,10 7-1-16,3 0 0 15,12 0 0-15,6-3-1 16,11-5-1-16,17-12-2 16,7-13-5-16,20 2-16 15,-7-26-17-15,19 0 0 0,-7-18-2 16,9 1 0-16</inkml:trace>
  <inkml:trace contextRef="#ctx0" brushRef="#br2" timeOffset="250885.3499">15642 12294 88 0,'-8'-18'40'0,"8"18"2"15,-25 17-3-15,21 16-31 16,-11 10-5-16,-3 7-1 16,3 10 0-16,-2 7-2 15,2 5 0-15,1-2-1 16,2-2 0-16,-1-15-8 0,13 6-19 15,-11-27-11-15,13-1 0 16,-2-31-1-16</inkml:trace>
  <inkml:trace contextRef="#ctx0" brushRef="#br2" timeOffset="251629.3924">15448 12553 89 0,'-11'-8'40'15,"11"8"-1"-15,0 0 2 16,22 15-36-16,-3-10-3 15,9-3 0-15,9-4-2 16,5-2 1-16,2 0-1 16,2-2 0-16,-2-2 0 15,-1 4 1-15,-9 1-1 0,-5-1 1 16,-8 2 0-16,-4 3 0 15,-17-1-1-15,0 0 1 16,5 9 0-16,-16 1-1 16,-5 0 1-16,-3 9 0 15,-2 6-1-15,-2 6 0 16,4 4 0-16,1 3 0 15,8 1 0-15,3-1 1 16,9-5-1-16,7-4 0 16,8-13 0-16,9-10 0 15,6-9-1-15,5-15 1 16,1-7 0-16,0-8-1 15,0-7 1-15,-3-5 0 16,-2-1-1-16,-11-1 1 0,-7 3 0 16,-5 10 1-16,-8 8 0 15,-4 8-1-15,2 18 0 16,-14-11 0-16,14 11 1 15,-9 19-1-15,8-3 0 16,2-5-1-16,8 0 1 16,10-3 0-16,3-1 1 15,3-3-1-15,4 1-1 16,0 0 1-16,-1 4 0 15,-6 5 1-15,-7 4-1 16,-6 6 0-16,-8 8 0 16,-5 3 0-16,-8 1 1 15,-2 0-1-15,-2-2 0 16,1-6 1-16,3-7-1 15,7-8 0-15,5-13 1 0,0 0-2 16,18-26 2-16,-2 1-1 16,3-6 1-16,1-5-1 15,-1-2 1-15,0-1 0 16,-3 3 0-16,-4 6 0 15,-2 7-2-15,-2 1-1 16,6 15-8-16,-9-10-8 16,19 20-6-16,-24-3-9 15,38-4-8-15,-10-1-2 16,18 5 2-16</inkml:trace>
  <inkml:trace contextRef="#ctx0" brushRef="#br2" timeOffset="252008.4141">17129 12543 80 0,'0'0'40'16,"-17"-3"-2"-16,13 16 1 15,-12 7-34-15,9 7-2 16,-3 7-2-16,-1 7 1 15,-4 7-4-15,1-8-9 16,13 14-26-16,-8-18 0 16,10-3-1-16,1-19-1 15</inkml:trace>
  <inkml:trace contextRef="#ctx0" brushRef="#br2" timeOffset="252148.4221">17233 12344 79 0,'-26'-20'38'15,"5"10"-6"-15,12 9-30 16,-2 2-36-16,12 11-3 16,-1-12 2-16</inkml:trace>
  <inkml:trace contextRef="#ctx0" brushRef="#br2" timeOffset="252455.4397">17633 12594 71 0,'-8'32'38'0,"-11"-3"0"15,1 6-1-15,-17-1-28 16,13 3-4-16,-3-7-2 0,11-3 0 16,2-7-1-16,11-8 1 15,1-12-1-15,27-17 0 16,-1-8 0-16,11-11 0 15,4-5 0-15,2-5-1 16,-2 1 1-16,-4 7-1 16,-6 5 0-16,-6 8 0 15,-6 12 0-15,-19 13-1 16,12 15-1-16,-16 6-3 15,4 16-11-15,-18-7-17 16,16 11-7-16,-8-8-1 16,10 6-1-16</inkml:trace>
  <inkml:trace contextRef="#ctx0" brushRef="#br2" timeOffset="253828.5182">19057 12354 66 0,'16'-11'35'16,"-16"11"-1"-16,13-2-8 15,-13 2-16-15,-10 13-2 16,-5-1-2-16,0 13 1 15,-9 0-2-15,1 10-1 16,-6-1 0-16,6 6-1 16,-1-3 0-16,15 4-1 15,4-8 1-15,12-1-2 0,11-7 1 16,12-6 0-16,6-6-1 15,11-7 0-15,9-10 0 16,3-8-2-16,8-6 0 16,-2-9-2-16,5 0-5 15,-11-17-14-15,7 14-16 16,-19-9 0-16,2 8-1 15,-16-2 2-15</inkml:trace>
  <inkml:trace contextRef="#ctx0" brushRef="#br2" timeOffset="254018.5291">19425 12431 88 0,'-36'40'38'16,"-4"-2"1"-16,8 13-2 15,4-1-34-15,8 4-1 16,8-6-2-16,7-3-2 15,15 7-13-15,2-20-23 16,16 1 1-16,0-18-1 16,15-6-1-16</inkml:trace>
  <inkml:trace contextRef="#ctx0" brushRef="#br2" timeOffset="254671.5664">19755 12498 79 0,'-20'-9'38'16,"20"9"0"-16,-8-18-1 16,28 7-31-16,8-8-3 15,15-1 1-15,8-6-1 16,10 4 0-16,-3 3-1 15,2 6-1-15,-12 5 1 16,-5 10-1-16,-20 10-1 16,-14 9 1-16,-15 8-1 15,-16 8 0-15,-13 5 1 16,-9 9-1-16,-5-1 1 15,-4 2-1-15,1-1 1 16,11-5-1-16,11-8 2 0,12-4-1 16,18-15 0-16,19-8 0 15,14-14-1-15,16-9-1 16,16-6-2-16,4-14-3 15,11 6-1-15,-8-16-6 16,11 12-1-16,-21-11 0 16,2 12 5-16,-23 0 3 15,-7 8 4-15,-16 7 3 16,-18 14 3-16,0 0 6 15,-24 4 2-15,4 19 0 16,-16 0-3-16,6 17-3 16,-4 2-1-16,6 10-1 15,3-1-1-15,9 6 0 16,12-6-1-16,13-6-1 15,13-8 0-15,12-14 0 0,10-15-1 16,11-17 0-16,7-13 0 16,1-18 0-16,-4-2 0 15,-11-11-1-15,-11-3 1 16,-10 1 0-16,-21 4 0 15,-15 2-1-15,-13 13 0 16,-11 9-2-16,-4 16-2 16,-12 4-7-16,14 24-17 15,-10-3-9-15,16 15-1 16,8-7-1-16</inkml:trace>
  <inkml:trace contextRef="#ctx0" brushRef="#br2" timeOffset="255347.6051">21406 12561 59 0,'0'-14'39'0,"0"14"0"0,-13 3 0 16,8 22-18-16,-8-3-16 15,-6 7-1-15,-1 4-2 16,0 8 0-16,-2 2-1 15,2-1 0-15,6-6 0 16,2-5-1-16,10-10 1 16,4-10-1-16,10-11 0 15,4-10 1-15,7-10-1 16,0-5 0-16,5-5 0 15,-5-4 0-15,-4 2 0 16,-3-1 0-16,-4 5 0 16,-5 3 0-16,-3 7 0 15,-2 7 0-15,-2 11 0 0,0 0 1 16,0 0-1-16,3 20 0 15,5-3 1-15,6-5-1 16,6-2 1-16,4-5 0 16,10-6 0-16,7-8 0 15,2-5 0-15,4-6 0 16,-5-1 0-16,1 1 1 15,-7 3-1-15,-6 1 0 16,-9 9 0-16,-9 7 0 16,-9 9 0-16,-6 12 0 15,-5 7 0-15,-7 8-1 16,1 8-1-16,-3 1-1 15,8 9-10-15,-11-19-11 16,23 10-17-16,-7-20 1 16,23-3-3-16,3-17 1 0</inkml:trace>
  <inkml:trace contextRef="#ctx0" brushRef="#br2" timeOffset="255484.6129">22157 12835 106 0,'0'0'41'15,"-22"4"0"-15,1-5-3 16,7-16-44-16,14 17-22 15,-19-15-12-15,19 15-1 16,-13-29-2-16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3T23:45:18.976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1050 898 30 0,'0'0'29'15,"34"-46"2"-15,-34 46-1 0,0 0-18 16,0 0-1-16,0 0-1 16,0 0-4-16,0 0-1 15,0 0 2-15,2 31-4 16,-38 20 0-16,4 10-1 15,-2 7 0-15,5 8-2 16,-3 0 1-16,8-2-1 16,0-14 1-16,9-16-1 15,3-15 2-15,2-11-1 16,10-18 2-16,0 0-1 15,14-32 0-15,0-10 1 16,-14 42 0-16,23-57 0 16,-23 57-2-16,25-77 1 0,-8 32-2 15,-1-4 2-15,3-4-1 16,-1 0 1-16,2 1-2 15,-1-1 1-15,3 2-1 16,-2 1 2-16,2 7 0 16,-22 43 0-16,48-75-1 15,-48 75 1-15,49-53-1 16,-49 53-1-16,53-10 1 15,-53 10 0-15,53 30 0 16,-38-7 0-16,33 59-1 16,-10 14-1-16,-3 10 2 15,-8 4-2-15,-5-7 2 16,-8-12-9-16,-14-26-27 15,11-35-4-15,-11-17 1 0,0-13-1 16</inkml:trace>
  <inkml:trace contextRef="#ctx0" brushRef="#br0" timeOffset="558.0319">1173 1109 78 0,'-53'-9'38'15,"9"8"-1"-15,44 1 1 16,0 0-18-16,0 0-19 15,0 0 0-15,0 0 0 16,0 0-1-16,60-20 0 16,-60 20-3-16,80-19-3 15,-80 19-1-15,97-27-1 0,-43 15-1 16,1 0 0-16,2-1-1 15,0-1 4-15,-6 3 2 16,3 1 3-16,-6 0 3 16,-48 10 1-16,80-11 3 15,-80 11-1-15,59 1 3 16,-59-1-1-16,47 20-1 15,-31 7-1-15,-20 11 1 16,-15 5-1-16,-4 2-1 16,-5 1-1-16,5-2 0 15,3-5-2-15,15-15 2 16,0-12-2-16,5-12 1 15,15-5 0-15,2-12-1 16,-17 17 1-16,0 0-1 16,47-55 1-16,-47 55-2 0,39-51 1 15,-39 51-1-15,43-57 0 16,-43 57-1-16,44-54 1 15,-44 54-1-15,41-45 0 16,-41 45 0-16,0 0 2 16,49-43 0-16,-49 43 0 15,0 0 0-15,21 12-2 16,-7 17 1-16,-5 10-7 15,-6 1-27-15,14 1-6 16,-3-14 2-16,13-9-4 16</inkml:trace>
  <inkml:trace contextRef="#ctx0" brushRef="#br0" timeOffset="931.0533">2491 926 61 0,'0'0'38'0,"0"0"0"15,0 0-1-15,14-15-13 16,-35 45-21-16,-5 17 2 16,-7 4-2-16,3 9-1 15,7-17 0-15,12-13 1 16,11-30 0-16,0 0-1 15,0 0 2-15,0 0-2 16,52-35 0-16,-52 35-2 16,44-50 1-16,-44 50-1 15,48-54 1-15,-48 54-1 0,48-57-1 16,-48 57 1-16,51-47 1 15,-51 47 0-15,0 0-2 16,61-39 2-16,-61 39-1 16,0 0 1-16,53 3-2 15,-27 24-1-15,-2 17-8 16,-12 4-25-16,14 6-5 15,0-12 2-15,13-7-3 16</inkml:trace>
  <inkml:trace contextRef="#ctx0" brushRef="#br0" timeOffset="1314.0752">3269 976 93 0,'0'0'39'15,"0"0"3"-15,0 0-3 16,0 0-35-16,-14-47 1 15,14 47-2-15,0 0 1 16,-89 29-2-16,35 7 1 16,8 0-2-16,14 4 1 15,13-3-2-15,28-6 1 16,19-15-1-16,-28-16 1 15,52 4 0-15,-52-4 0 16,63-18 1-16,-63 18-3 16,59-33 2-16,-59 33-2 15,59-40 1-15,-59 40 0 0,49-49-1 16,-49 49-1-16,0 0 2 15,55-56 1-15,-55 56 0 16,0 0 0-16,38-7 0 16,-38 7 0-16,2 34-4 15,-13-2-23-15,12 15-13 16,3 2-3-16,11-1 1 15,13-15-2-15</inkml:trace>
  <inkml:trace contextRef="#ctx0" brushRef="#br0" timeOffset="1711.0979">4283 1029 63 0,'28'-58'37'16,"-28"58"0"-16,0 0 1 0,33-57-20 15,-33 57-11-15,0 0-2 16,5 18-2-16,-6 20-3 16,-7 18 1-16,-6 11-1 15,4 1 1-15,5-3-8 16,3-25-28-16,22-29-2 15,2-23 1-15,-22 12-2 16</inkml:trace>
  <inkml:trace contextRef="#ctx0" brushRef="#br0" timeOffset="1864.1066">4458 758 97 0,'-31'-64'36'15,"31"64"-8"-15,-36-53-26 16,36 53-39-16,0 0-1 15,0 0-1-15</inkml:trace>
  <inkml:trace contextRef="#ctx0" brushRef="#br0" timeOffset="2215.1267">4806 690 92 0,'0'0'37'0,"65"27"0"15,-65-27 1-15,0 0-33 16,41 51 0-16,-41-51-2 15,0 0 0-15,-23 54 0 0,23-54 0 16,0 0 1-16,-51 52-2 16,51-52 1-16,0 0-2 15,0 0 2-15,0 0-2 16,-7 51-1-16,7-51 1 15,0 0-1-15,0 0 1 16,58 40-1-16,-51-18 1 16,29 10-1-16,-13 1-1 15,-9 5 1-15,-23 3-1 16,-10 4 1-16,-12-3-1 15,7-8 0-15,3-14-1 16,6-14-3-16,15-6-29 16,-1-26-5-16,1 26 0 15,0 0-2-15</inkml:trace>
  <inkml:trace contextRef="#ctx0" brushRef="#br0" timeOffset="2995.1713">6130 859 86 0,'0'0'36'0,"0"0"1"16,0 0 0-16,0 0-32 16,0 0-1-16,0 0 0 15,-52 1-1-15,52-1 1 16,0 0-2-16,-62 38 2 15,62-38-2-15,-56 43-1 16,10-5 1-16,13 5 1 16,7-6-2-16,17-3 1 15,9-34-1-15,0 0 1 16,0 0 0-16,55 6-1 15,-55-6 1-15,70-38-3 16,-70 38 2-16,81-64 0 16,-81 64 0-16,87-83-1 15,-49 37 0-15,2 0 0 0,-40 46 0 16,75-84 1-16,-75 84 0 15,62-67-1-15,-62 67 0 16,0 0-2-16,52-36 2 16,-52 36 1-16,0 0-2 15,-5 45 1-15,-22 0 0 16,17 42 0-16,1 12-3 15,10 0 0-15,15-11-23 16,5-35-11-16,30-25-2 16,-51-28 1-16,59 2-3 15</inkml:trace>
  <inkml:trace contextRef="#ctx0" brushRef="#br0" timeOffset="3362.1923">6796 956 98 0,'34'-52'37'16,"-34"52"1"-16,0 0-1 15,0 0-34-15,0 0 0 16,0 0 0-16,-47 15 0 16,18 33-1-16,2 10 0 15,-1 0-1-15,13-1 1 16,1-7-2-16,9-6 1 15,1-16-1-15,8-15 1 16,-4-13 0-16,14-16 0 16,-14 16 0-16,0 0-1 15,20-47 2-15,-20 47-3 16,17-52 2-16,-17 52-2 0,20-60 2 15,-20 60-2-15,19-62 2 16,-19 62-2-16,23-57 1 16,-23 57 0-16,24-50 0 15,-24 50 0-15,0 0-1 16,57-63-5-16,-57 63-16 15,53-26-16-15,-53 26-1 16,60-17 2-16,-60 17-4 16</inkml:trace>
  <inkml:trace contextRef="#ctx0" brushRef="#br0" timeOffset="3566.204">7305 836 93 0,'0'0'39'0,"52"35"1"15,-52-35-2-15,8 30-30 16,-26 16-2-16,-2 10 0 15,-8 2-4-15,6 4 0 16,2-8-2-16,11-3 0 16,11-17-3-16,9-34-17 15,-11 0-17-15,0 0-1 16,0 0-1-16,57-50 0 15</inkml:trace>
  <inkml:trace contextRef="#ctx0" brushRef="#br0" timeOffset="3711.2123">7397 812 105 0,'0'0'37'0,"-11"-67"1"0,11 67-1 16,-21-58-38-16,21 58-6 16,0 0-29-16,-23-55-2 15,23 55 1-15,0 0-1 16</inkml:trace>
  <inkml:trace contextRef="#ctx0" brushRef="#br0" timeOffset="3981.2277">7498 705 74 0,'0'0'37'0,"49"36"1"16,-49-36 1-16,0 0-25 15,61 71-3-15,-61-71-4 16,26 48-1-16,-17 15-2 16,-5 0 0-16,-17-4-2 0,17-7 1 15,1-11-1-15,11-13 0 16,-16-28 0-16,0 0 0 15,0 0 0-15,59-9-1 16,-59 9 1-16,0 0-3 16,52-62 1-16,-52 62-4 15,38-59 0-15,-38 59-4 16,36-64-11-16,-36 64-21 15,32-64-1-15,-32 64 1 16,31-62-1-16</inkml:trace>
  <inkml:trace contextRef="#ctx0" brushRef="#br0" timeOffset="4185.2394">8078 788 87 0,'0'0'38'0,"0"0"1"15,42 61-8-15,-42-61-20 16,16 48 0-16,-4-11-4 15,-10 17-3-15,-6-4-2 16,-3-5 0-16,0-5-3 16,6-13-3-16,1-27-33 15,0 0-1-15,0 0-1 16,0 0-1-16</inkml:trace>
  <inkml:trace contextRef="#ctx0" brushRef="#br0" timeOffset="5062.2896">8393 738 100 0,'0'0'41'16,"6"-61"0"-16,-6 61 0 15,0 0-39-15,0 0 0 16,0 0 1-16,0 0-1 15,0 0 0-15,0 0-2 16,0 0 1-16,25 53 1 16,-25-53 0-16,16 47 0 15,-16-47 0-15,16 53 0 16,-21-9-1-16,19 17 1 15,-4-2-1-15,-5-2 0 16,-9-11-1-16,3-8 0 16,1-38 0-16,0 0 1 0,0 0-1 15,0 0 1-15,0 0 0 16,0 0-1-16,0 0-1 15,44-55 1-15,-44 55-1 16,0 0 0-16,49-66 0 16,-49 66 0-16,0 0-1 15,57-62 2-15,-57 62-1 16,0 0 2-16,57-41-1 15,-57 41 1-15,0 0-2 16,57-1 0-16,-57 1 0 16,0 0-1-16,51 39-1 15,-51-39-1-15,0 0-3 16,51 53-2-16,-51-53-3 15,0 0-7-15,71 29-10 0,-71-29 4 16,57-2 7-16,-57 2 9 16,56-18 7-16,-56 18 5 15,54-29 7-15,-54 29 8 16,48-39 9-16,-48 39-1 15,0 0-6-15,46-63-8 16,-46 63-4-16,0 0-5 16,0 0 0-16,0 0 0 15,0 0 0-15,0 0-1 16,0 0 0-16,-54-14 1 15,54 14-1-15,0 0 1 16,0 0-1-16,-36 59-2 16,36-59 0-16,0 0 0 15,0 0 0-15,0 0 0 16,47 29 0-16,-47-29-2 0,0 0 2 15,69-22-1-15,-69 22 0 16,45-23-1-16,-45 23 2 16,0 0-1-16,47-25 1 15,-47 25 1-15,-14 25-1 16,4 23 0-16,-18 22-1 15,-5 26 2-15,-10 11-2 16,2 12 1-16,-2-7-1 16,14-8-1-16,3-33 0 15,5-14-3-15,7-17-9 16,-13-27-18-16,16-7-8 15,-8-24 0-15,10-10-2 16</inkml:trace>
  <inkml:trace contextRef="#ctx0" brushRef="#br0" timeOffset="5266.3012">8456 736 110 0,'0'0'42'0,"-76"-48"0"16,76 48-2-16,-69-25-47 16,69 25-30-16,-52-16-2 15,52 16-2-15,0 0-1 16</inkml:trace>
  <inkml:trace contextRef="#ctx0" brushRef="#br0" timeOffset="5919.3386">10247 631 59 0,'0'0'37'16,"0"0"-2"-16,24-49 1 15,-24 49-16-15,0 0-14 16,0 0 0-16,0 0-1 16,0 0-2-16,50-35 0 15,-50 35-1-15,0 0 1 16,6 55 0-16,-6-55-1 15,-11 65 0-15,-2 28-2 16,-1 15 2-16,-3 6-2 16,6 4 1-16,-1-11-3 15,11-20-2-15,12-20-8 16,-7-42-24-16,19-13-1 0,-8-22 0 15,9-5-1-15</inkml:trace>
  <inkml:trace contextRef="#ctx0" brushRef="#br0" timeOffset="6135.3509">10349 1127 87 0,'-24'-49'37'16,"24"49"1"-16,0 0 1 15,0 0-26-15,-19-57-10 16,19 57-1-16,0 0-1 15,0 0 0-15,0 0-1 16,64-51 0-16,-64 51-1 0,61-16 0 16,-61 16-5-16,84-22-30 15,-84 22-3-15,89-28 1 16,-89 28 0-16</inkml:trace>
  <inkml:trace contextRef="#ctx0" brushRef="#br0" timeOffset="6402.3662">10964 628 96 0,'0'0'39'16,"0"0"0"-16,-38-47-1 15,38 47-35-15,0 0 0 16,-51 13 0-16,51-13-1 0,0 0 0 15,-55 63 0-15,55-63 1 16,-32 68-2-16,27-4 1 16,-23 25-2-16,12 2 0 15,4-1-2-15,10-18-2 16,12-12-11-16,-1-29-22 15,18-20-2-15,-27-11 0 16,0 0 0-16</inkml:trace>
  <inkml:trace contextRef="#ctx0" brushRef="#br0" timeOffset="6646.3802">11118 806 94 0,'27'-46'38'16,"-27"46"0"-16,0 0-2 15,0 0-34-15,0 0 0 16,0 0 1-16,0 0 0 16,0 0-1-16,18 52 0 15,-24-5 0-15,-10 19-2 16,2 2 2-16,2-6-3 15,5-12-3-15,9-19-30 16,-2-31-3-16,0 0 0 16,0 0-3-16</inkml:trace>
  <inkml:trace contextRef="#ctx0" brushRef="#br0" timeOffset="6881.3936">11241 728 98 0,'0'0'39'0,"2"-49"1"16,-2 49-3-16,0 0-35 16,14-49-2-16,-14 49 2 15,0 0-1-15,55-28-1 16,-55 28-1-16,52-6-1 15,-52 6-22-15,62-3-14 16,-62 3 1-16,60-1-4 16,-60 1 2-16</inkml:trace>
  <inkml:trace contextRef="#ctx0" brushRef="#br0" timeOffset="7105.4064">11418 773 94 0,'-65'45'39'16,"65"-45"1"-16,-51 36-2 15,51-36-36-15,0 0 0 16,0 0 0-16,0 0-2 16,0 0 0-16,28 45-1 15,-28-45 1-15,52 0-2 16,-52 0-6-16,62-6-19 15,-62 6-11-15,49-6 0 16,-49 6 1-16,0 0-1 16</inkml:trace>
  <inkml:trace contextRef="#ctx0" brushRef="#br0" timeOffset="7270.4159">11302 1041 80 0,'-69'45'37'0,"14"-1"0"16,19-8 1-16,21-8-26 16,27-10-7-16,23-20 1 15,-35 2-3-15,52-11 0 16,-52 11-1-16,70-24-8 15,-70 24-26-15,90-35-7 16,-90 35 2-16,91-45-3 16</inkml:trace>
  <inkml:trace contextRef="#ctx0" brushRef="#br0" timeOffset="7992.4572">11901 782 78 0,'0'0'39'16,"0"0"-1"-16,0 0 2 15,0 0-24-15,0 0-12 16,0 0 1-16,-71 89-2 16,40-18 0-16,-1 4-1 15,11 0 1-15,5 0-3 16,12-6 1-16,5-17-1 15,13-15 1-15,1-22-2 16,2-13 1-16,1-10 0 16,-2-13 0-16,-16 21 1 0,0 0-1 15,20-57 1-15,-20 57-2 16,7-65 1-16,-7 65-1 15,7-83 1-15,-7 83 0 16,9-90 0-16,-9 90-1 16,12-90 1-16,-12 90 1 15,19-83-1-15,-19 83 1 16,24-75-1-16,-24 75 0 15,30-64 0-15,-30 64 1 16,0 0-1-16,62-54 0 16,-62 54 0-16,0 0-1 15,64 3 1-15,-64-3-1 16,0 0 0-16,0 0 1 15,42 61-1-15,-42-61 1 16,0 0-1-16,-17 60 2 0,17-60-1 16,0 0 1-16,-52 62-1 15,52-62 1-15,-47 38-1 16,47-38 1-16,-49 38 0 15,49-38 0-15,0 0-1 16,-50 52 1-16,50-52-1 16,0 0 1-16,0 48 0 15,0-48-1-15,0 0 1 16,53 43-1-16,-29-25 1 15,42 7-1-15,-2-1 0 16,-1-2 0-16,-11-4 0 16,-8 1 0-16,-18 1-1 15,-9-2 1-15,-11 1-2 16,-5 0 1-16,4-3-1 0,-2-3-1 15,4 0-3-15,-7-13-1 16,19 10-11-16,-19-10-20 16,17-9 0-16,-17 9 0 15,13-17 0-15</inkml:trace>
  <inkml:trace contextRef="#ctx0" brushRef="#br0" timeOffset="8989.5142">13261 602 81 0,'20'-51'38'0,"-20"51"-2"16,0 0 0-16,0 0-33 16,0 0 0-16,0 0-1 15,0 0 1-15,0 0-2 16,0 0 0-16,30 72 1 15,-30-72 0-15,-1 65 0 16,1-65 0-16,2 110-1 16,0-17 0-16,1 2 0 15,-1-9 1-15,2-12-2 16,-4-16 0-16,-4-21 0 15,9-14 1-15,-5-23-1 16,0 0 1-16,0 0-1 0,0 0 1 16,26-49 1-16,-26 49-2 15,0 0 1-15,29-65-1 16,-29 65 0-16,25-50-1 15,-25 50 2-15,0 0-2 16,51-64 0-16,-51 64 2 16,0 0 0-16,62-42-1 15,-62 42 1-15,0 0 0 16,58-9 0-16,-58 9 0 15,27 22 0-15,-8 11-1 16,-12 5 0-16,-10 7 0 16,-13-7 0-16,-9-4 0 15,-9-7-1-15,2-4 1 16,0-5-1-16,3-9-2 0,9-2-4 15,-9-19-17-15,20 3-14 16,9 9 1-16,0 0-1 16,0 0 0-16</inkml:trace>
  <inkml:trace contextRef="#ctx0" brushRef="#br0" timeOffset="9487.5427">14126 964 74 0,'0'0'37'0,"48"-17"1"16,-48 17 0-16,0 0-28 16,0 0-5-16,-52 8 1 15,52-8-1-15,-57 23 0 16,33-10-1-16,-38 19 0 15,3 0-1-15,12 11-1 16,5-3-1-16,18-1 1 16,18-9-2-16,22-10 1 15,19-20-1-15,5-6 1 16,-40 6 0-16,51-13-1 15,-51 13 2-15,55-23-1 16,-55 23 0-16,53-31 0 0,-53 31 0 16,48-35-2-1,-48 35 1-15,0 0-1 0,61-56 0 16,-61 56 1-16,0 0 0 15,0 0 0-15,50-36 0 16,-50 36 0-16,0 0 0 16,2 29 1-16,-2 0-2 15,8 9-1-15,3-1-4 16,-11-37-14-16,0 0-19 15,51 23 0-15,-51-23 0 16,61-13-3-16</inkml:trace>
  <inkml:trace contextRef="#ctx0" brushRef="#br0" timeOffset="9690.5543">14796 643 76 0,'0'0'40'15,"0"0"-3"-15,0 0 1 16,0 0-17-16,0 0-20 15,0 0 0-15,-47 27 0 16,31 5-2-16,-15 63 0 16,1 18-8-16,1-12-25 15,19-8-4-15,4-25 2 16,8-20-3-16</inkml:trace>
  <inkml:trace contextRef="#ctx0" brushRef="#br0" timeOffset="9878.565">14535 1017 98 0,'-51'-56'39'16,"51"56"2"-16,0 0-3 15,0 0-37-15,-14-50 0 16,14 50-4-16,0 0-32 15,55-16-3-15,-55 16 0 16,67-2-2-16</inkml:trace>
  <inkml:trace contextRef="#ctx0" brushRef="#br0" timeOffset="10470.5989">15058 857 92 0,'0'0'38'16,"0"0"2"-16,0 0-2 15,11 53-32-15,-11-53 0 16,-46 53-2-16,9-6 0 16,-4 4-2-16,16-2 0 15,3-1-1-15,8-2 0 16,5-15-1-16,11-8 0 15,-2-23 0-15,19-13 1 16,-19 13-1-16,0 0 1 16,0 0 0-16,29-53-1 15,-29 53 1-15,0 0-2 16,23-67 2-16,-23 67-2 0,0 0 1 15,23-65-1-15,-23 65 0 16,0 0 2-16,20-51-1 16,-20 51 1-16,0 0 0 15,0 0 0-15,0 0 0 16,0 0-1-16,47-20 1 15,-47 20-1-15,0 0 0 16,57 25 0-16,-57-25 1 16,54 15-1-16,-54-15 1 15,64 8 0-15,-64-8-1 16,72-6 0-16,-72 6 0 15,73-14 0-15,-73 14 0 16,67-22-2-16,-67 22 2 16,60-25-1-16,-60 25 2 15,0 0-1-15,52-20 1 0,-52 20-1 16,0 0 1-16,-9 16 0 15,-2 11-1-15,-8 14-1 16,-3 8-1-16,2 3-3 16,11 0-7-16,1-20-20 15,31-11-8-15,-23-21 1 16,0 0-1-16</inkml:trace>
  <inkml:trace contextRef="#ctx0" brushRef="#br0" timeOffset="10771.6161">15745 1084 100 0,'0'0'38'0,"0"0"2"15,55-53-2-15,-55 53-31 16,0 0-1-16,0 0-2 0,0-12-1 16,-11 25-1-16,-16 16 0 15,0 10 0-15,3 6-2 16,13 7 1-16,7-9-1 15,20-9 1-15,11-23-1 16,8-10 1-16,1-12-1 16,-36 11 0-16,0 0 1 15,60-39-1-15,-60 39 0 16,0 0-2-16,48-68-1 15,-48 68-2-15,28-51-1 16,-28 51-6-16,18-55-9 16,-18 55-19-16,8-48 1 15,-8 48 0-15,0 0 2 0</inkml:trace>
  <inkml:trace contextRef="#ctx0" brushRef="#br0" timeOffset="11318.6474">16217 740 77 0,'0'0'40'16,"0"0"-1"-16,63-70 0 16,-63 70-19-16,0 0-15 15,23-48 0-15,-23 48-1 16,0 0-1-16,0 0-1 15,0 0 0-15,0 0 2 16,-37 49-2-16,37-49 0 0,-10 53-1 16,-9 33 0-16,-4 6-1 15,7 5 2-15,-3-13-2 16,11-8-1-16,-2-22 0 15,11-19 1-15,-1-35-1 16,0 0 1-16,0 0 1 16,0 0-1-16,0 0 1 15,54-69-2-15,-54 69 1 16,28-54-2-16,-28 54 2 15,34-57-2-15,-34 57 1 16,38-57-1-16,-38 57 2 16,42-47 0-16,-42 47 0 15,46-33 1-15,-46 33-1 16,0 0 1-16,68-19 0 15,-68 19 0-15,0 0 0 0,0 0 0 16,49 44-1-16,-48 2 0 16,-17 0-1-16,-7 1 1 15,-19-5-1-15,-2-7 1 16,-9-12-1-16,3-11 0 15,16-13-3-15,34 1-3 16,0 0-7-16,0 0-15 16,0 0-11-16,0 0 1 15,0 0-1-15,-18-56 2 16</inkml:trace>
  <inkml:trace contextRef="#ctx0" brushRef="#br0" timeOffset="11532.6596">16499 1011 99 0,'0'0'37'0,"62"-25"2"16,-62 25-3-16,58-14-30 15,-58 14-1-15,0 0 0 16,52 6-2-16,-52-6-1 16,6 38 0-16,-14-1-1 15,-3 8 1-15,-7 1-2 16,9 0 0-16,3-6-3 15,8-22-9-15,-2-18-27 16,0 0 0-16,51-15 0 16,-51 15-2-16</inkml:trace>
  <inkml:trace contextRef="#ctx0" brushRef="#br0" timeOffset="11666.6673">16959 783 113 0,'0'0'35'0,"6"-70"-9"16,-6 70-25-16,2-63-42 15,-2 63 2-15,4-53-2 16</inkml:trace>
  <inkml:trace contextRef="#ctx0" brushRef="#br0" timeOffset="11897.6805">17093 453 92 0,'53'-29'38'0,"-53"29"4"15,0 0-2-15,0 0-34 16,0 0 0-16,12 56-1 15,-12-56-1-15,-25 62 0 0,25-62-1 16,-36 80 0-16,15-34-3 16,8-15 1-16,-19 71-3 15,11 5-1-15,8-7-10 16,7-24-25-16,21-18-4 15,-15-58 3-15,0 0-1 16</inkml:trace>
  <inkml:trace contextRef="#ctx0" brushRef="#br0" timeOffset="12262.7014">17210 1025 107 0,'0'0'40'16,"0"0"2"-16,28-48-1 15,-28 48-39-15,0 0 0 16,0 0 0-16,0 0-1 15,0 0-1-15,61-28 1 16,-61 28-1-16,0 0-1 16,62-14 1-16,-62 14 0 15,53-21-1-15,-53 21 1 16,53-27 1-16,-53 27-1 15,0 0 1-15,62-43-2 16,-62 43 3-16,0 0-2 16,0 0 1-16,0 0 2 15,0 0-2-15,0 0 1 16,-52 8 0-16,52-8 1 15,0 0-2-15,-57 59-1 0,57-59-3 16,-26 45-10-16,26-45-16 16,0 0-12-16,12 66-1 15,-12-66-1-15,0 0 2 16</inkml:trace>
  <inkml:trace contextRef="#ctx0" brushRef="#br0" timeOffset="12394.7089">17884 1151 115 0,'7'15'41'15,"-14"0"-2"-15,-5 0-20 16,12-15-57-16,0 0-2 16,0 0-1-16,0 0-1 15</inkml:trace>
  <inkml:trace contextRef="#ctx0" brushRef="#br0" timeOffset="13687.7829">17516 865 22 0,'0'0'30'16,"0"0"0"-16,0 0 2 16,0 0-15-16,0 0 2 15,-14 49-11-15,14-49 2 0,0 0-2 16,0 0-1-16,0 0-1 15,0 0-1-15,0 0-2 16,0 0-1-16,0 0-2 16,51-2 0-16,-51 2 2 15,0 0-1-15,0 0 0 16,57-33 0-16,-57 33-1 15,0 0 1-15,46-31-1 16,-46 31 1-16,0 0-2 16,0 0 2-16,46-42 0 15,-46 42 0-15,0 0 1 16,0 0 0-16,0 0 0 15,0 0-1-15,11-48 1 16,-11 48-1-16,0 0 0 0,0 0 0 16,-44-8 0-16,44 8 0 15,0 0 0-15,-71 16 0 16,71-16 2-16,-60 18-2 15,60-18 2-15,-61 26-1 16,61-26 0-16,-61 34 0 16,61-34 0-16,-55 40-1 15,55-40 1-15,-44 51-1 16,36-12-1-16,-16 11-1 15,21-2 1-15,11-3-1 16,19-3 1-16,5-12 0 16,-32-30 0-16,49 13-1 15,-49-13-1-15,70-15-13 16,-70 15-23-16,83-41-3 0,-83 41 0 15,94-47-1-15</inkml:trace>
  <inkml:trace contextRef="#ctx0" brushRef="#br0" timeOffset="16269.9306">1204 1842 45 0,'2'-14'31'0,"-2"14"2"16,-4-13-1-16,4 13-20 15,0 0-1-15,-29-7-1 16,14 16-3-16,-16 1-3 15,-3 9-1-15,-5 5 0 16,-6 12-2-16,-3 0 0 16,5 8-1-16,2-2 1 15,8-1-2-15,8-1 2 16,6-8-2-16,14-6 1 15,15-7 1-15,14-6-1 0,13-8 1 16,13-1-1-16,7 1 1 16,5 2 0-16,3 4-1 15,-7 1 1-15,-3 11 0 16,-15 3 0-16,-16 9 0 15,-14 3-1-15,-17 4 2 16,-14-1 0-16,-12 1 0 16,-9-5-1-16,-1-3 1 15,-4-7-2-15,3-10-1 16,11-2-6-16,0-17-28 15,33 2-1-15,-9-26-2 16,30 7 1-16</inkml:trace>
  <inkml:trace contextRef="#ctx0" brushRef="#br0" timeOffset="16774.9595">1659 1726 74 0,'-3'-27'38'0,"-4"0"-3"16,0 11 1-16,-7 2-30 16,14 14 2-16,-20 1-2 15,9 13-1-15,-5 8-1 16,4 13-3-16,-2 10 2 15,1 11-2-15,-3 9 1 16,0 15-1-16,0 5 0 16,0 4-1-16,0-3 0 0,2-3 2 15,3-12-2-15,3-10 2 16,5-11-1-16,5-18 0 15,6-16-1-15,8-13 1 16,3-16-1-16,10-9-1 16,-1-9 1-16,3-7-1 15,-1-5 1-15,1 0-1 16,-3 1 2-16,-2 6-1 15,-8 9 1-15,-3 8-1 16,-3 17 0-16,-3 14 1 16,-7 16-1-16,-2 9 0 15,-3 7 0-15,2 5 2 16,1 5-3-16,3-4 2 15,3-2-3-15,7-14 0 0,12-3-6 16,-6-28-15-16,22 6-15 16,-5-22-1-16,13 0 0 15,-10-17-1-15</inkml:trace>
  <inkml:trace contextRef="#ctx0" brushRef="#br0" timeOffset="17106.9785">2077 2307 75 0,'-11'12'34'15,"12"9"1"-15,3-10-1 16,17 4-30-16,-4-8 0 16,11 1 0-16,2-15-1 15,8 2 0-15,-5-16 0 0,0-2 0 16,-6-4-1-16,-2-3 0 15,-11-2 0-15,-6 0-1 16,-12 6 0-16,-11 2 0 16,-12 13 0-16,-3 8 0 15,-9 11 0-15,-2 17 1 16,-4 7 0-16,3 14-1 15,6 2 1-15,11 5 1 16,10-3-1-16,16-4 0 16,15-14-2-16,17-13-2 15,24-3-27-15,0-30-9 16,23 3 0-16,-1-22-4 15</inkml:trace>
  <inkml:trace contextRef="#ctx0" brushRef="#br0" timeOffset="46587.6647">2922 2038 2 0,'0'0'30'16,"13"-10"0"-16,-13 10 1 15,0 0-14-15,0 0 0 16,0 0 0-16,0 0 0 15,0 0-13-15,0 0 1 16,0 0-2-16,5 26-1 16,-5-5 0-16,0 10 0 15,0 7-1-15,2 9 1 16,-2 3 0-16,1 4-1 15,-2-3 0-15,3-3 1 16,-2-9-1-16,0-4 2 16,0-12-2-16,1-5 1 15,-1-18-1-15,4 11 1 0,-4-11-1 16,5-20 0-16,-3-2 0 15,1-6 0-15,0-12 0 16,0-5-1-16,1-8 1 16,3-3 0-16,1-2 0 15,0 1-1-15,5 2 1 16,-1 10 0-16,5 5-1 15,-2 9 2-15,3 6-2 16,1 7 1-16,-3 8-1 16,1 8 1-16,1 12-2 15,-1-2 0-15,-1 10 1 16,0 5-1-16,-2 5 0 15,-3 5 1-15,-5 4-1 0,-6 2 0 16,-7 2 1-16,-6 4 1 16,-6-4-2-16,-4 2 1 15,-3-5 0-15,-2-3 0 16,1-9 0-16,7-5 0 15,-2-7 0-15,7-9 0 16,3-3 0-16,12-2 0 16,-15-7 0-16,15 7 0 15,0 0 0-15,0 0 0 16,-14 9 1-16,11 15 1 15,-5 13-1-15,1 15 0 16,-2 9 0-16,-4 12 1 16,-2 9-1-16,0 3 1 15,0-3-2-15,2-7 0 0,4-13-1 16,8-19-7-16,14-8-27 15,-2-25-2-15,16-13 0 16,-2-26-2-16</inkml:trace>
  <inkml:trace contextRef="#ctx0" brushRef="#br0" timeOffset="47128.6956">3696 2088 55 0,'-6'-20'34'0,"-2"6"0"16,-7-6 0-16,15 20-24 16,-29-24 1-16,16 20-3 15,-6 1-2-15,4 5 0 16,-7 10-1-16,3 5-2 15,-2 6 0-15,4 8 0 16,-2 5-2-16,4 6 1 16,0-3-1-16,6 2 0 15,4-5 0-15,5-5 0 16,5-10 0-16,4-9 0 15,9-18 0-15,6-7 0 0,3-12 0 16,5-11-1-16,1-6 1 16,-1-3 0-16,0 3 0 15,-3 0 0-15,-4 12-1 16,-11 6 1-16,-4 10 0 15,-10 14-1-15,0 15 0 16,-7 13 0-16,-6 12-1 16,-2 8 1-16,4 1-1 15,-1 3-1-15,12-2-3 16,2-19-7-16,25 3-24 15,-4-28-3-15,22-4 1 16,-2-25-1-16</inkml:trace>
  <inkml:trace contextRef="#ctx0" brushRef="#br0" timeOffset="47512.7176">4267 1932 92 0,'-31'-9'38'0,"14"18"0"16,-14-8 1-16,6 9-36 15,-6 5 1-15,3 1-1 16,-1 1-1-16,8 0-1 16,4 1 1-16,5 1-1 15,11-3 0-15,7 1 0 16,9-3-1-16,8-2 1 15,5 0-1-15,4-3 0 0,-2-2 0 16,3-2 1-16,-4-1-1 16,-1 0 0-16,-10 0 1 15,-7 5-1-15,-7 2 0 16,-10 12 1-16,-10 6-1 15,-7 3 0-15,-4 6-1 16,-3-1 1-16,4-3-1 16,0-4-1-16,11-8-3 15,5-25-9-15,23 3-24 16,-1-25 0-16,24 2 1 15,-4-19-2-15</inkml:trace>
  <inkml:trace contextRef="#ctx0" brushRef="#br0" timeOffset="47863.7377">4646 1910 88 0,'5'-12'37'16,"-11"1"0"-16,6 11 1 16,-24 13-32-16,7-1-3 15,-7 1 1-15,1 3-2 16,0 5 0-16,1 3-1 15,-2-5 1-15,6 0-1 16,5-1 0-16,9-2 0 16,8-4 0-16,11-5-1 15,6-3 1-15,7 1-1 16,3-3 0-16,-1 1 0 15,-1 1 1-15,-2 3-1 16,-10 4 1-16,-7 6-1 0,-12 4 0 16,-7 11 1-16,-8-1-1 15,-9 4 0-15,1-2 0 16,-3-2-1-16,4-3-1 15,2-12-3-15,21 7-19 16,1-23-14-16,5-13 1 16,9-12-3-16,19 4 2 15</inkml:trace>
  <inkml:trace contextRef="#ctx0" brushRef="#br0" timeOffset="48231.7587">4831 2099 78 0,'-14'9'36'15,"9"6"0"-15,5-15 0 0,-3 13-28 16,3-13-4-16,25 2 1 16,-2-9-2-16,8 0 1 15,-1-4-1-15,7 0 0 16,-2-6 0-16,-1 1-1 15,-4-3 0-15,-7 2-1 16,-8-5 0-16,-5 5 1 16,-10-5-2-16,-9 6 2 15,-6 1-2-15,-8 12 1 16,-5 5 0-16,-5 13-1 15,-2 9 1-15,-3 9-2 16,2 8 2-16,6 6-1 16,4 2 1-16,11-2-2 15,10-6 1-15,13-6 0 0,14-11-2 16,14-19-4-16,20 7-18 15,-3-33-14-15,19 5 0 16,-7-19-1-16,13 2-1 16</inkml:trace>
  <inkml:trace contextRef="#ctx0" brushRef="#br0" timeOffset="48593.7794">5547 1869 91 0,'-14'-23'38'16,"14"23"0"-16,-12-10 0 15,12 10-32-15,-20 10 0 16,7 9 0-16,-11 0-2 0,1 5-2 16,-5 3 0-16,1-2 0 15,4 2-1-15,7-3-1 16,4-7 1-16,10-6-1 15,14-7 0-15,6-4 0 16,11-2 0-16,3 1 0 16,2-1 0-16,0 2 1 15,-5 4-1-15,-6 5 1 16,-12 5-1-16,-6 8 0 15,-14 1 0-15,-5 5 1 16,-8 0-2-16,-2-3 0 16,0 2-3-16,-5-17-6 15,20 16-20-15,-12-24-9 0,21-2 1 16,-18-5-3-16,18 5 2 15</inkml:trace>
  <inkml:trace contextRef="#ctx0" brushRef="#br0" timeOffset="49321.8211">6694 1884 38 0,'4'-17'31'16,"-3"5"3"-16,-6-3 0 16,5 15-12-16,-29-19-8 15,15 20 1-15,-22-3-5 16,11 9-2-16,-16 3-2 15,7 13-1-15,-7 4-2 16,6 7 0-16,5 0-2 16,5 2 0-16,6 1 1 15,10-3-2-15,11-4 1 16,12-13-1-16,7-5 1 15,11-11 0-15,8-8 0 16,3-6-1-16,-3-9 1 16,3-2-1-16,-2-6 1 15,-8 0 0-15,-7-1 0 0,-8 6 0 16,-4 2-1-16,-5 5 1 15,-9 18 0-15,0 0 0 16,0 0-1-16,-5 21 0 16,0 7 0-16,-2 6-1 15,5 3 1-15,-3 5-2 16,14 1-5-16,-4-21-19 15,25 8-12-15,2-20 0 16,21-3-1-16,0-19-2 16</inkml:trace>
  <inkml:trace contextRef="#ctx0" brushRef="#br0" timeOffset="49937.8563">8011 1866 77 0,'-10'-8'37'16,"-13"-10"0"-16,4 14-1 0,-19-5-26 16,9 7 0-16,-14 1-3 15,2 9-3-15,-3 3 0 16,4 11-1-16,1 3-2 15,3 6-1-15,11 0 1 16,9 5-2-16,11-4 1 16,12 1 0-16,13-5-1 15,11-8-2-15,15 0-3 16,-4-18-21-16,26 8-10 15,-7-18 0-15,15 6-1 16,-10-17 1-16</inkml:trace>
  <inkml:trace contextRef="#ctx0" brushRef="#br0" timeOffset="50373.8812">8414 1853 90 0,'-16'5'35'16,"-7"-10"2"-16,3 11 0 15,-6-3-31-15,1 13 0 16,-6 1-2-16,-1 11-1 16,-5 5 0-16,1 9 0 15,-4 6-1-15,8 6 1 16,3-2-2-16,13-3 0 15,10-11-1-15,12-6 1 16,11-17 0-16,15-13-1 16,14-15-1-16,9-11 1 15,2-12 0-15,3-4 1 0,-1-9-1 16,-7 0 1-16,-10 4-1 15,-6 2 1-15,-13 9-1 16,-10 2 1-16,-11 13-1 16,-9 6 1-16,-3 18-1 15,-9 9-1-15,1 6 0 16,-2 8 0-16,3 4 0 15,6 4-1-15,7-1-1 16,6-4-2-16,15-2-6 16,-4-19-13-16,23 11-14 15,-6-20 1-15,13 5-2 16,-4-18 1-16</inkml:trace>
  <inkml:trace contextRef="#ctx0" brushRef="#br0" timeOffset="50914.9122">8896 1887 95 0,'-21'6'37'0,"12"15"-1"16,-15 1 0-16,3 10-33 16,-1 1 2-16,0 6-3 15,5-1 1-15,0-3-1 16,7-5 0-16,1-5 0 15,13-10-1-15,-4-15-1 16,26 0 1-16,-4-15-1 16,2-6 0-16,4-8 0 15,0-9 0-15,-2-4 1 0,0 1-1 16,-6 2 2-1,-7 4-2-15,-3 5 2 0,-6 6-2 16,-4 7 2-16,0 17-2 16,0 0 1-16,-10 8-1 15,5 10 0-15,2 4 0 16,3 3-1-16,0 0 1 15,9-3-1-15,4-4 1 16,8-6-1-16,3-4 1 16,4-13-1-16,5-6 2 15,4-5 0-15,0-5-1 16,-2-2 2-16,-2-1-2 15,-4 3 2-15,-9 1-1 16,0 5 0-16,-6 7-1 16,-14 8 1-16,0 0-1 0,5 21 1 15,-12 1-1-15,-2 6-1 16,-3 5 0-16,1 3-1 15,6 5 0-15,-1-5-2 16,7 2-4-16,-2-20-11 16,23 10-15-16,-9-22-4 15,13 2 0-15,-4-22-1 16</inkml:trace>
  <inkml:trace contextRef="#ctx0" brushRef="#br0" timeOffset="51515.9466">9594 1840 98 0,'-5'14'37'0,"0"15"0"0,-10-4-3 16,1 15-31-16,-1 2 1 16,1 9-2-16,1 1 1 15,3 2-2-15,0-3 1 16,2-8-2-16,3-9 1 15,7-5 0-15,1-15-1 16,-3-14 0-16,14-7 0 16,-5-16 1-16,1-9-1 15,4-10 1-15,0-9-1 16,1-9 2-16,5-1-2 15,-2 2 1-15,1 4 0 16,-2 7 0-16,3 6-1 16,2 9 1-16,-1 12-1 15,1 11 0-15,-1 7 0 0,0 8 0 16,1 3 1-16,-4 8-1 15,1 4 0-15,-5 6 1 16,-5 5-1-16,-6 4-1 16,-6 2 1-16,-6 3-1 15,-7-3 1-15,-2 0-1 16,-2-2 1-16,-1-8-2 15,-1-5 2-15,3-2 0 16,1-11 0-16,4-4 0 16,2-8-1-16,-3-4 1 15,4-4 0-15,-3-2 0 16,5 2 0-16,-5 1 0 15,1 6 0-15,3 6 1 16,-5 14-1-16,1 17 0 16,-2 12 1-16,-2 14 1 0,0 13-2 15,-1 11 2-15,0 6-1 16,0-2-1-16,5 5-5 15,-5-23-12-15,16 7-13 16,-7-24-10-16,11-4 2 16,-7-25-4-16</inkml:trace>
  <inkml:trace contextRef="#ctx0" brushRef="#br0" timeOffset="52266.9895">10060 1912 59 0,'-18'5'37'16,"6"7"-3"-16,0-3 2 15,12 13-15-15,0-22-16 16,13 20-1-16,3-14-1 15,11-4-1-15,6-9 1 0,6 4 1 16,3-9-2-16,1-3 1 16,-2-4-1-16,-5-2 1 15,-3-1-2-15,-7-1 1 16,-9 1-1-16,-8-1 0 15,-9 4 0-15,-8 4-1 16,-11 7 0-16,-4 7 1 16,-8 7-1-16,-4 10 0 15,-8 9 1-15,5 10-2 16,0 5 2-16,5 3-2 15,11 1 2-15,11-1-1 16,12-7 0-16,14-3-1 16,17-11 1-16,11-9-2 15,19-4-3-15,-4-20-12 0,25 7-21 16,-11-16 1-16,9 2 0 15,-14-14-2-15</inkml:trace>
  <inkml:trace contextRef="#ctx0" brushRef="#br0" timeOffset="52627.0101">10808 1897 94 0,'-27'13'36'16,"5"11"-1"-16,-8-2-4 16,7 11-27-16,-5-1 1 15,6 7-2-15,2-1-1 16,6-2 0-16,0-4 0 15,4-2 0-15,4-10-1 16,4 0 1-16,2-20-1 16,0 0 0-16,15-7 0 0,-2-13 0 15,-2-6 0-15,7-6 0 16,-5-2 0-16,1-4-1 15,0-3 1-15,-1 0 1 16,-6 9-1-16,1-1 0 16,-2 6-1-16,-1 5 2 15,3 5-2-15,2 3 1 16,5 8-2-16,6 0 0 15,4 5-2-15,4-7-2 16,12 11-8-16,-11-13-15 16,16 10-10-16,-10-8 1 15,9 9-3-15,-12-9 3 16</inkml:trace>
  <inkml:trace contextRef="#ctx0" brushRef="#br0" timeOffset="52943.0282">11184 1786 96 0,'-10'0'35'0,"-2"5"2"16,11 13-1-16,-8-4-31 15,3 15 0-15,-2 1-2 16,3 7-1-16,0 2 0 16,3 3 0-16,0-3 1 15,3-1-2-15,0-6 1 16,4-7-1-16,1-8 1 15,4-9-1-15,5-11 1 16,5-9-1-16,2-9 0 16,2-9 0-16,2-9 0 0,5-7 0 15,-6-3-1-15,2-3 1 16,-5 8-1-16,-5 5-1 15,-4 9-1-15,-4 8-2 16,4 17-8-16,-13 5-10 16,18 2-15-16,-18-2-1 15,34 28-1-15,-14-13 0 16</inkml:trace>
  <inkml:trace contextRef="#ctx0" brushRef="#br0" timeOffset="53710.0721">11865 1831 63 0,'4'-11'37'0,"-12"-7"-1"16,8 18 1-16,-34-18-20 16,14 24-8-16,-17-2 0 15,8 14-2-15,-8 1-2 16,1 12-1-16,0 5 0 15,5 2-2-15,7-1 0 16,4 2-1-16,11-3 1 16,8-4-2-16,6-6 0 15,11-11 0-15,7-7 0 16,4-9 0-16,7-8 0 15,-1-7 0-15,0-9 0 16,0-10 1-16,1 0-1 16,-4-6 1-16,-4 1-1 15,-4 1 1-15,-7 6-1 0,0 6 1 16,-6 9 0-16,-4 7-1 15,-5 11 0-15,0 0 0 16,-14 28 0-16,1-1 0 16,2 6 0-16,4 3-1 15,0 1 0-15,7-1 0 16,7-4 0-16,4-5 0 15,9-7-1-15,7-15 0 16,6-5 0-16,3-7 0 16,4-5 0-16,-2-8 0 15,2-4 1-15,-7-4 1 16,-3 4-1-16,-6 0 2 15,-6 4 0-15,-9 4 0 16,-6 6 0-16,-3 10 1 16,0 0-1-16,-17 22 0 0,3-3 0 15,-2 8 0-15,1-3 0 16,2 2 0-16,4 1 0 15,4-9 0-15,6-5 0 16,-1-13 0-16,27 5 0 16,-5-16-1-16,7-7 1 15,2-6 0-15,2-4-1 16,-2-2 1-16,-1 0 0 15,-2 3 0-15,-6 6-1 16,-5 2 1-16,-6 14 0 16,-11 5-1-16,14 10 0 15,-10 12 0-15,2 2 0 16,-1 7-2-16,4 6-5 15,-8-8-10-15,23 17-5 0,-17-21-5 16,22 16-9-16,-10-23-6 16,9 4 0-16,-6-14 1 15</inkml:trace>
  <inkml:trace contextRef="#ctx0" brushRef="#br0" timeOffset="61968.5444">13594 1863 59 0,'5'-17'32'16,"-5"17"0"-16,-4-11-6 16,-10-2-19-16,3 10 0 15,-12-6 1-15,5 8-2 16,-11-2-1-16,1 10 1 0,-6 1-1 15,3 9 0-15,-9 7-2 16,5 9 0-16,-1 0-1 16,7 5-1-16,1-6 0 15,8 3-1-15,10-8 0 16,11-6 0-16,13-10 1 15,13-12 0-15,10-17 0 16,13-5 0-16,4-8 0 16,6-5 1-16,0-2-1 15,-7 0 0-15,-8 5 0 16,-7 3 0-16,-14 13-1 15,-11 10 1-15,-13 7-1 16,-9 22 0-16,-7 5 0 16,-4 8-1-16,-1 3 1 0,4 1-1 15,7 1 1-15,5-5-2 16,15-7 1-16,9-11-2 15,18-2-11-15,-10-20-19 16,22 2-4-16,-3-12 0 16,8-1-1-16</inkml:trace>
  <inkml:trace contextRef="#ctx0" brushRef="#br0" timeOffset="62306.5637">14047 1888 54 0,'2'-20'33'0,"-2"20"1"16,-13-11 0-16,13 11-21 15,-28 13-2-15,13 10-3 16,-8-2-3-16,5 10-1 15,-4-1-1-15,3 4 0 16,-1-4-1-16,10-4 0 0,2-1-1 16,7-13 0-16,1-12 1 15,18 1-1-15,1-13 0 16,4-9 0-16,3-8 0 15,3-3 1-15,2-3-1 16,-5 2 0-16,0 0 0 16,-8 8 0-16,-3 5 0 15,-3 5 0-15,-12 15-1 16,15 5 0-16,-13 8 0 15,3 9 0-15,-1 4-1 16,3 2 0-16,6 2-1 16,1-11-9-16,19 14-19 15,-13-17-8-15,17 2 0 16,-2-16-1-16</inkml:trace>
  <inkml:trace contextRef="#ctx0" brushRef="#br0" timeOffset="62696.5861">14636 1827 80 0,'-18'4'37'16,"-9"2"0"-16,-2 16 0 16,-12 1-30-16,7 7-2 15,-3-2 0-15,7 6-3 16,8-5 1-16,10 0-1 15,17-10 0-15,11-8-2 16,19-11 2-16,9-11-2 0,12-10 1 16,5-14 1-16,3-10-2 15,-1-9 2-15,-6-11-1 16,-5-2 1-16,-9-2-1 15,-10 2 2-15,-10 10-1 16,-7 6 0-16,-13 20-1 16,-11 12 1-16,-7 23-1 15,-9 18-1-15,-9 18 0 16,4 11-1-16,1 6 2 15,6 10-3-15,11-1 1 16,7-3-3-16,16-3-9 16,-1-24-8-16,30 7-12 15,-7-22-6-15,15 4-1 16,-1-18-2-16</inkml:trace>
  <inkml:trace contextRef="#ctx0" brushRef="#br0" timeOffset="63379.6251">16034 1820 69 0,'0'0'34'0,"-15"-15"2"16,-1 15-1-16,-18-3-27 15,3 13-1-15,-11-2 0 16,4 8-2-16,-8 3-1 0,8 13 0 16,-2-1-1-16,9 2-1 15,8-1 0-15,9 0-1 16,10-6 0-16,11-4-1 15,11-6 1-15,14-14-1 16,11-6 1-16,8-12 0 16,5-10-1-16,5-4 2 15,-3-3-1-15,-2-4 1 16,-11 2-2-16,-9 2 2 15,-9 5-1-15,-11 10 0 16,-9 6-1-16,-7 12 0 16,0 0 0-16,-20 22 0 15,1 7 0-15,1 4-2 16,4 7 1-16,1 1-1 0,11 1-3 15,4-13-10-15,25 6-11 16,-3-19-11-16,24-2 0 16,-3-16-2-16,16 0 0 15</inkml:trace>
  <inkml:trace contextRef="#ctx0" brushRef="#br0" timeOffset="63630.6395">16742 1801 77 0,'-10'-12'37'0,"-16"-2"0"15,2 13 1-15,-16 3-29 16,3 8-2-16,-9 8 0 16,3 12-2-16,-1-1-1 15,7 12-1-15,6-2-1 0,3 0-1 16,14-1 1-16,10-5-3 15,12-8 1-15,18-10-4 16,21 0-9-16,-7-24-10 16,29 9-13-16,-12-18-2 15,14 7-3-15,-5-17 2 16</inkml:trace>
  <inkml:trace contextRef="#ctx0" brushRef="#br0" timeOffset="63927.6565">17133 1792 58 0,'-9'-21'37'0,"9"21"-2"0,-10-19 3 16,10 19-17-16,-17-7-15 15,6 10 2-15,-11 3-3 16,-1 9 0-16,-7 2-1 15,-3 10 0-15,-4 2-1 16,1 9-1-16,1-3 0 16,7 2-1-16,5-2 0 15,10-3-1-15,7-4 0 16,14-6-1-16,11-4 1 15,7-11-4-15,15-2-5 16,-5-14-8-16,21 5-16 16,-15-17-5-16,14 7-2 15,-11-12-1-15</inkml:trace>
  <inkml:trace contextRef="#ctx0" brushRef="#br0" timeOffset="64304.678">17225 1943 88 0,'-20'24'35'15,"4"-5"2"-15,16-1-2 16,6-5-33-16,11-4-1 16,11-4 1-16,9-8-2 15,6-7 1-15,9-4 2 16,2-5-1-16,-2-2 0 15,-8-3 0-15,-3-3 1 16,-12 1-1-16,-9-1 1 0,-15 6-2 16,-10 5 0-16,-15 6 0 15,-7 6 1-15,-10 8-2 16,-6 7 1-16,-1 8 0 15,-2 11 0-15,9 2 0 16,7 3-1-16,11-1 0 16,12-2-1-16,21-6 1 15,12-9-2-15,19-6 0 16,4-20-7-16,23 7-7 15,-15-29-11-15,18 7-12 16,-10-17 3-16,2 1-5 16,-11-12 3-16</inkml:trace>
  <inkml:trace contextRef="#ctx0" brushRef="#br0" timeOffset="64499.6892">18022 1402 94 0,'0'0'40'16,"-24"6"-1"-16,9 27 1 15,-17 18-35-15,13 6-2 16,-4 10-1-16,3 11-1 15,-1 2 0-15,4 3-2 16,4-5 2-16,3-2-4 16,6-3-8-16,-6-24-8 15,18 9-14-15,-11-30-6 16,15-4-3-16,-12-24 1 15</inkml:trace>
  <inkml:trace contextRef="#ctx0" brushRef="#br0" timeOffset="65880.7682">17985 1919 73 0,'0'0'36'0,"19"14"-1"16,3-21-5-16,19 10-25 15,2-2 0-15,13 1-1 0,-2-8-1 16,8 1 0-16,-6-3 0 15,-7-3 0-15,-7-4-1 16,-10-3 0-16,-13-1 0 16,-9-2 0-16,-11-3 0 15,-12 3-1-15,-6 0-1 16,-6 6 2-16,-7 6-1 15,-5 9 0-15,-4 8 0 16,-3 9 1-16,0 10-1 16,5 11 0-16,-1 3 0 15,9 4-1-15,8 0 0 16,14-4-1-16,13-7 2 15,16-5-3-15,21-10 1 16,13-14-1-16,12-7 0 0,6-15-4 16,12-1-2-16,-5-14-1 15,2 3-2-15,-15-11 1 16,0 10 0-16,-21-6 3 15,-2 10 1-15,-17 5 5 16,-12 5 3-16,-14 16 3 16,0 0 2-16,-7 11 0 15,-15 7 2-15,4 15-2 16,-8 2-1-16,5 9-1 15,-5-2 0-15,8 4-1 16,-3-5-1-16,8-3-2 16,3-8 1-16,5-8-1 15,3-12 0-15,2-10 0 16,18-7 0-16,-1-9 0 0,0-5 0 15,2-13-1-15,0-3 1 16,0-7 1-16,-1 1-1 16,-1 1 0-16,-5 5 0 15,-2 4 0-15,-2 4-1 16,2 11 1-16,3 5-1 15,2 6 0-15,6 6 0 16,4 4 0-16,5-1 0 16,6 1 0-16,7 0 0 15,5-2 0-15,4-1 0 16,-4-1 0-16,-4-3 1 15,-2 2-1-15,-8-2 1 16,-8 0 0-16,-7 0-1 16,-19 4 1-16,0 0-1 15,0 0 0-15,-23 4 0 0,-2 5 0 16,-7 5 0-16,-5 3 0 15,-6 5 0-15,1 10 1 16,2 1-1-16,5 2-1 16,11-1 2-16,9-3-1 15,12-6 0-15,15-5-1 16,11-8 2-16,12-11-2 15,8-8 2-15,3-6 0 16,3-10 0-16,-3-7 0 16,-8-1 1-16,-3-3-1 15,-8 3 0-15,-9 5 1 16,-5 0-2-16,-8 10 1 15,-5 16-1-15,-11 1 0 16,0 13 0-16,-3 8 0 0,3 8 0 16,1 0-1-16,5 2 0 15,9-5 0-15,8-6-1 16,15-12-1-16,17-9-7 15,1-24-4-15,22 2-5 16,-13-23-6-16,22 1-13 16,-14-15 0-16,5-3-2 15,-14-12 4-15</inkml:trace>
  <inkml:trace contextRef="#ctx0" brushRef="#br0" timeOffset="66069.779">20010 1285 98 0,'-23'24'39'15,"1"29"1"-15,-13 16 0 16,8 8-36-16,-2 3-1 15,5 3-1-15,4-6 0 0,4 2-2 16,5-10 1-16,5-8-4 16,1-8-5-16,-3-21-9 15,16 6-11-15,-17-24-11 16,12-1-1-16,-3-13-2 15,-2-15 3-15</inkml:trace>
  <inkml:trace contextRef="#ctx0" brushRef="#br0" timeOffset="66279.791">19689 1737 99 0,'0'0'40'16,"-15"-2"3"-16,23 15-2 0,-8-13-36 16,26 6-3-16,6-6 1 15,6 0-2-15,10-4-2 16,4 0 0-16,4-3-1 15,-4-3-1-15,3 4-4 16,-8-8-6-16,6 15-11 16,-25-8-13-16,6 12-1 15,-17-5-1-15,-2 9 0 16</inkml:trace>
  <inkml:trace contextRef="#ctx0" brushRef="#br0" timeOffset="66603.8095">20089 1866 98 0,'-15'24'39'0,"-2"-12"1"16,17 6-1-16,0-18-35 15,25 10-1-15,5-12 0 0,10-3-2 16,4-3 1-16,9-5-1 16,-4-4 1-16,0 1-1 15,-8-3 0-15,-7 0 0 16,-8 0 0-16,-10 1-1 15,-10 3 1-15,-6 15-1 16,-16-11 1-16,-8 13-1 16,-6 7 0-16,-6 6 0 15,-2 7 0-15,-1 6 1 16,8 1-2-16,2 9 1 15,15-4-1-15,14-1 0 16,15-6-2-16,10-9-8 16,25 2-4-16,-6-27-7 15,27 13-13-15,-8-28-4 0,9 0-3 16,-10-11 4-16</inkml:trace>
  <inkml:trace contextRef="#ctx0" brushRef="#br0" timeOffset="66896.8263">20769 1731 100 0,'-40'14'40'15,"7"12"0"-15,-5-4-1 16,17 4-36-16,-1-2 0 16,17-1-1-16,13-5-1 15,12-4 0-15,9-5-1 16,11 1 1-16,1-6 0 15,3 1 0-15,-6 1 0 16,-7 7 0-16,-10 4 0 0,-13 4-2 16,-11 4 2-16,-16 5-1 15,-11 1 0-15,-7 2-1 16,-8 2 0-16,-1-10-3 15,7 9-8-15,-7-23-6 16,24 17-10-16,-8-27-12 16,30-1-1-16,-20-5-1 15,20-6 0-15</inkml:trace>
  <inkml:trace contextRef="#ctx0" brushRef="#br0" timeOffset="69504.9755">22490 1413 70 0,'8'-21'35'16,"8"4"-7"-16,-20-16-1 15,4 33-13-15,0 0-1 16,0-55-4-16,0 55-2 15,0 0-2-15,-28-64-1 16,28 64-1-16,0 0 0 16,-63-38-2-16,15 50 0 15,-8 20 0-15,-4 24-1 16,-1 23 1-16,-2 20 0 15,10 14 0-15,3-2 0 16,12-9 0-16,4-14 0 16,9-10-2-16,6-12 0 15,5-15-4-15,19 1-15 16,-7-28-18-16,18-1 1 15,-16-23-1-15,26 3-1 0</inkml:trace>
  <inkml:trace contextRef="#ctx0" brushRef="#br0" timeOffset="70730.0455">21753 1850 106 0,'-15'-7'38'0,"15"7"0"15,18-5-4-15,14 2-31 16,12-4-1-16,13 1 0 15,5-4-1-15,8-1 1 16,2 0-2-16,-6-2 1 0,-8 5-2 16,-15 3 2-16,-6 5-1 15,-14 6 1-15,-10 7 1 16,-11 8-1-16,-9 6 0 15,-7 9 0-15,-6 3 0 16,0 4-2-16,-5-2 0 16,5-1 0-16,2-5 1 15,1-6-2-15,6-8 2 16,5-10-1-16,6-11 1 15,0 0 0-15,20-19 1 16,-6-5 0-16,3-6 0 16,3-5 1-16,1-7-2 15,1-1 2-15,2-2-3 16,-1 0 2-16,2 7-3 15,1 3 2-15,-1 7-1 0,4 4 1 16,2 7-1-16,1 8 1 16,3 6 0-16,-2 3 0 15,-1 6 0-15,-3 1 0 16,3 1 0-16,-3 1 0 15,0-2 0-15,-6-1 0 16,-3-1 0-16,-5-1 0 16,-15-4 1-16,9 8-1 15,-9-8 2-15,-18 20-2 16,-8-4 1-16,-1 7 0 15,-9 0 0-15,-4 7-1 16,1 2 1-16,1 3-1 16,5 1 0-16,10-5-1 15,10-2 1-15,16-7-1 0,13-6 1 16,12-10 0-16,16-6 0 15,7-14 0-15,3-6 1 16,4-5 0-16,-6-4-1 16,-2-8 1-16,-11-1-2 15,-8-4 2-15,-15 4-3 16,-8 0 2-16,-9 6-2 15,-10 3 2-15,-1 9-2 16,-7 6 2-16,2 7-1 16,0 7 1-16,6 9 0 15,6 5 0-15,6 1 0 16,13 3 0-16,5-4 2 15,6 1-1-15,7 1 1 16,1-2-1-16,-3 3 1 0,2 0-1 16,-8 0 1-16,-8 1-1 15,-4 5-1-15,-11 4 0 16,-7-4 1-16,-7 5-1 15,-2-4 0-15,-2-1 0 16,5-5 0-16,0-4-1 16,12-14 1-16,0 0 0 15,9-10 0-15,10-10 0 16,8-5 0-16,8-3 1 15,0-5 0-15,4-2 0 16,-5 5-3-16,-2 4 3 16,-9 7-1-16,-5 5 1 15,-18 14-1-15,0 0 0 16,0 0 1-16,-13 27-1 0,-1-9 1 15,4 3-1-15,5 0 1 16,7-5-1-16,11-5 0 16,14-6 0-16,12-10 1 15,7-4-1-15,8-5 1 16,1-1-1-16,0-4 1 15,-6 0 1-15,-6 3-2 16,-10 5 0-16,-11 5 0 16,-7 9 0-16,-12 10 0 15,-7 7 0-15,-6 7 0 16,-3 9 0-16,-3 4 0 15,-2 0-4-15,9 5-6 16,-10-15-6-16,20 10-5 16,-15-25-9-16,24 8-12 0,-10-23-1 15,19 7 0-15,-4-13 3 16</inkml:trace>
  <inkml:trace contextRef="#ctx0" brushRef="#br0" timeOffset="71667.0991">1188 3122 80 0,'7'-12'37'16,"-7"12"-2"-16,0 0 2 15,-20 31-29-15,12 16-3 16,-10 6-2-16,-1 18-2 16,-6 10 0-16,4 6-2 15,0 1 1-15,4-5-1 16,14-4-6-16,-4-22-26 15,29-10-2-15,4-25 0 16,24-20-3-16</inkml:trace>
  <inkml:trace contextRef="#ctx0" brushRef="#br0" timeOffset="72013.1189">1861 2988 99 0,'-26'4'37'0,"-18"18"1"16,1 29-3-16,-12 12-32 15,-2 16 0-15,5 4-1 16,5 10-1-16,9-2 1 16,12-4-1-16,11-11 1 15,17-10 0-15,12-17-1 16,14-13 0-16,9-17 0 15,10-15 0-15,0-8 0 0,1-16 0 16,-10-8-1-16,-4-11 0 16,-14-1 1-16,-8-6-3 15,-13 5 0-15,-13 3 0 16,-6 6-2-16,-8 6 0 15,2 16-2-15,-5 0-3 16,18 21-12-16,-7-7-15 16,20 11 1-16,0-15-1 15,28 17 1-15</inkml:trace>
  <inkml:trace contextRef="#ctx0" brushRef="#br0" timeOffset="72569.1507">2279 3368 81 0,'0'0'37'15,"5"26"0"-15,-15-7 1 16,-3 16-30-16,-10-3-5 16,6 6 1-16,-5-1-2 15,7-1 1-15,2-3-2 16,4-5 1-16,6-6-1 15,6-8 0-15,8-13 0 16,5-6 0-16,3-11-1 16,3-6 1-16,3-5 0 15,-2-6 0-15,-1-2 0 16,1-4-1-16,-6 1 0 15,1 5 0-15,-7 5 0 16,-1 5 0-16,-5 6 0 16,-5 17 0-16,0 0 0 0,14-1 0 15,-10 12 1-15,-1 7 0 16,2 2 0-16,1 2-1 15,6-1 1-15,5-5 0 16,6-5 0-16,11-9 1 16,2-4-1-16,7-9 1 15,-1-4-1-15,1-1 0 16,-2-4 0-16,-5 7 0 15,-10-1 0-15,-6 7 0 16,-6 5 0-16,-14 2 0 16,1 26-1-16,-8 1 1 15,-8 10 0-15,-3 3 0 16,-2 7-2-16,-1 6 1 15,4-1-2-15,0-5-4 0,13 4-9 16,-5-27-6-16,28 12-7 16,-7-22-13-16,17-5 0 15,0-17-2-15,15-5 2 16</inkml:trace>
  <inkml:trace contextRef="#ctx0" brushRef="#br0" timeOffset="73245.1894">3632 2799 75 0,'-1'-13'35'15,"1"13"-1"-15,-26 23 0 16,4 4-32-16,-5 11 0 0,1 16-1 15,-5 13-1-15,-2 15 1 16,-3 8 1-16,1 11 0 16,-3-1 1-16,3 6 0 15,3-6 0-15,3-9-1 16,5-16 0-16,5-18-8 15,19-6-28-15,-5-27-1 16,14-11-2-16,6-23-1 16</inkml:trace>
  <inkml:trace contextRef="#ctx0" brushRef="#br0" timeOffset="73696.2152">3893 3223 66 0,'0'-15'36'15,"0"15"0"-15,-15-15 1 16,-1 23-25-16,-10 0-6 16,-3 14-1-16,-3 3 0 15,-5 9-3-15,7 1 1 16,2 0-2-16,6-5 1 15,13-3-1-15,11-10 0 0,11-8 0 16,13-4 0-16,7-6-1 16,3-2 0-16,5 3 1 15,-4 2 0-15,-3 5-1 16,-7 4 1-16,-12 11 0 15,-9 2-1-15,-10 5 1 16,-11 1 0-16,-4 1 0 16,-4-3-1-16,2-5-1 15,3-4-2-15,-2-17-10 16,20-2-12-16,0 0-14 15,14-19 0-15,4-9-1 16,8 2 0-16</inkml:trace>
  <inkml:trace contextRef="#ctx0" brushRef="#br0" timeOffset="79661.5564">5207 3251 22 0,'2'-14'25'16,"-2"14"1"-16,0-17-1 16,0 17-11-16,-6-14-2 15,6 14-2-15,-8-14-1 16,8 14-1-16,-18-8-1 15,7 9-1-15,-9-4 1 16,0 8-3-16,-6-1 1 16,-2 11-1-16,-1 0-1 15,0 11 1-15,-1 3 0 16,5 10-2-16,-3 1 1 15,12 3-1-15,4-1 1 16,6-4-2-16,6-8 1 0,12-7-1 16,4-14 0-16,12-11 1 15,6-11-1-15,3-10 1 16,3-9-1-16,3-4 1 15,-5-5-1-15,1 4 1 16,-7 3-1-16,-8 5 0 16,-5 11 0-16,-5 13-1 15,-14 5 1-15,9 25-2 16,-10 5 1-16,-3 4-1 15,3 3 0-15,4-1-1 16,9-2-1-16,2-17-4 16,24-4-24-16,-5-31-7 15,19-6 1-15,-5-26 0 16</inkml:trace>
  <inkml:trace contextRef="#ctx0" brushRef="#br0" timeOffset="79864.568">5869 2650 65 0,'-2'-40'36'16,"-5"23"-2"-16,-11 19 1 15,5 30-20-15,-14 11-8 16,9 21 0-16,-4 8-4 16,0 12 0-16,2 3-3 15,6 0 1-15,5-12-1 16,-1-11-2-16,8-7-1 15,-3-25-24-15,11-2-7 16,-6-30-2-16,0 0 0 16</inkml:trace>
  <inkml:trace contextRef="#ctx0" brushRef="#br0" timeOffset="80030.5775">5613 3032 98 0,'-15'0'37'16,"-3"-5"1"-16,14 19-1 15,4-14-31-15,22 13-1 16,6-15-2-16,16-3-2 15,12-3-6-15,-2-20-25 16,24 8-6-16,1-13-2 16,7 10-1-16</inkml:trace>
  <inkml:trace contextRef="#ctx0" brushRef="#br0" timeOffset="80834.6235">7111 3107 74 0,'-5'-20'35'0,"-11"-2"-2"16,-1 7 1-16,-17 0-27 16,5 14-2-16,-9 0 1 15,3 15-2-15,-7 6 0 16,6 13 0-16,-3 0-1 15,7 10 1-15,9-2-1 16,9 1-1-16,8-6 0 16,15-6-1-16,9-9 0 15,14-8 0-15,11-12 0 16,7-6-1-16,5-15 1 0,5-3 0 15,-3-9 0-15,-3-4 0 16,-8 0 0-16,-4 4-1 16,-12 4 1-16,-6 5-1 15,-10 10 1-15,-2 13-1 16,-11 13 1-16,5 10-1 15,-9 8 0-15,3 5-1 16,6 3-1-16,-1-5-7 16,20 6-27-16,-5-17-4 15,18-3 1-15,3-19-2 16</inkml:trace>
  <inkml:trace contextRef="#ctx0" brushRef="#br0" timeOffset="81464.6595">8318 3050 49 0,'1'-20'31'0,"-1"20"3"15,3-19-2-15,-3 19-11 16,0 15-15-16,0 8-1 16,-10 5-1-16,6 12 0 15,-9 1-1-15,3 8-1 16,0-2 1-16,-1 4-1 15,0-8 0-15,6-7-1 16,0-6 1-16,1-9-1 16,4-10 1-16,0-11-1 15,13-10-1-15,-2-9 2 0,1-12-1 16,7-4 1-16,-2-12 0 15,4-2 0-15,-5-3-1 16,3 4 1-16,-4 3-1 16,-1 10 0-16,-4 3-1 15,2 10 1-15,-2 12-1 16,4 4 0-16,4 5-1 15,1 7 1-15,9 1-1 16,2-2-1-16,6 5-1 16,2-10-6-16,10 11-25 15,-10-9-4-15,6 11 2 16,-8-8-2-16</inkml:trace>
  <inkml:trace contextRef="#ctx0" brushRef="#br0" timeOffset="81878.6832">8936 3071 78 0,'-12'-23'34'0,"12"23"0"16,-21-23-7-16,7 23-18 16,-11-5-1-16,3 18-1 15,-11 3-2-15,0 14 1 16,-4 1-2-16,2 9 0 15,-2 0 0-15,7 2-1 16,8-4-1-16,9-4 0 16,8-10-1-16,15-7 0 15,8-9 0-15,10-11-1 16,8-9 0-16,4-6 0 15,6-6 0-15,-4-6 1 0,0-5-1 16,-5-1 0-16,-2 2 0 16,-11 4 0-16,-5 4 1 15,-5 10-1-15,-14 16 0 16,0 0 0-16,-1 20 0 15,-12 10 0-15,4 6-1 16,-4 3 1-16,6 1 0 16,3-1-1-16,9-12-1 15,9-12-2-15,23-5-18 16,1-32-16-16,20 0 1 15,2-27-1-15,15-1-1 16</inkml:trace>
  <inkml:trace contextRef="#ctx0" brushRef="#br0" timeOffset="82080.6948">9656 2641 83 0,'-7'-23'37'0,"7"23"0"16,-30 23 1-16,13 15-29 16,-11 2-3-16,5 15 0 15,-3 7-3-15,4 7 0 16,1 2-2-16,7 0 0 15,1-5-1-15,3-2-1 16,6-5-1-16,-1-14-7 16,12 0-26-16,-9-22-5 15,9-4 3-15,-7-19-3 16</inkml:trace>
  <inkml:trace contextRef="#ctx0" brushRef="#br0" timeOffset="82261.7051">9334 3007 98 0,'-15'-13'38'0,"-3"-1"1"15,18 14-1-15,0 0-33 16,0 11-2-16,17-13 0 16,10 0-2-16,10-1-3 15,3-9-7-15,16 9-27 16,-9-10-2-16,10 11 0 15,-4-8-1-15</inkml:trace>
  <inkml:trace contextRef="#ctx0" brushRef="#br0" timeOffset="82599.7244">9867 3104 94 0,'-9'26'37'15,"4"-11"-1"-15,14 1-1 16,8-15-32-16,7-3-1 15,7-13 1-15,6-5-2 16,0-3 1-16,2-1 0 16,-7-6 0-16,-8 2 0 15,-9 0-1-15,-9 1 0 16,-14 8 0-16,-12 7 0 15,-12 6 0-15,-6 9 1 16,-7 9-1-16,-3 10 1 0,5 7 0 16,6 6-1-16,5 6 0 15,17-3 0-15,10 0-1 16,19-11-4-16,23 9-16 15,-3-25-18-15,20 1-1 16,-2-16-2-16,19 1 0 16</inkml:trace>
  <inkml:trace contextRef="#ctx0" brushRef="#br0" timeOffset="83177.7575">11237 2915 88 0,'-11'-16'36'0,"11"16"-1"15,-29 6 0-15,9 8-31 0,-8 1 1 16,2 12-1-16,-3 6-1 15,6 3 0-15,-1 4 0 16,10-2 0-16,10-3 0 16,6-5-1-16,13-6-1 15,13-12 1-15,11-13-1 16,7-8 0-16,3-14 0 15,5-6 0-15,-6-7-1 16,-2-5 0-16,-13 0 1 16,-11 0-1-16,-14 5 0 15,-14 3-1-15,-10 7 0 16,-8 9-1-16,-4 10 0 15,-2 5-1-15,2 10 0 0,5 0-1 16,14 7-4-16,9-15-18 16,15 19-12-16,13-19 1 15,24 0-1-15,3-17 1 16</inkml:trace>
  <inkml:trace contextRef="#ctx0" brushRef="#br0" timeOffset="83464.7739">12077 2395 88 0,'-15'-29'38'16,"-15"-4"-2"-16,7 19 2 15,-6 1-33-15,-4 19-1 16,-1 15 0-16,-6 18 1 0,-1 14-2 15,1 16 1-15,-3 10-2 16,5 3 1-16,2 3-1 16,5-4 0-16,7-5-2 15,13-9 0-15,7-12-3 16,8-15-1-16,10-6-4 15,-3-31-17-15,15 6-12 16,-10-20-1-16,4 1-1 16,-13-19 2-16</inkml:trace>
  <inkml:trace contextRef="#ctx0" brushRef="#br0" timeOffset="83622.783">11595 2874 97 0,'-24'-8'38'0,"-4"-5"2"0,15 16-2 16,0-5-28-16,13 2-4 15,31 5-2-15,5-5-1 16,10-3-3-16,11-5-3 15,22 13-19-15,-12-22-16 16,16 9-2-16,-12-9-1 16,4 8-1-16</inkml:trace>
  <inkml:trace contextRef="#ctx0" brushRef="#br0" timeOffset="84138.8125">12948 2375 55 0,'7'-18'35'15,"-7"-3"-1"-15,0 21 0 16,0-22-22-16,0 22 0 16,-4 12-2-16,4 17-2 15,-10 4-1-15,3 17 0 16,-6 9-2-16,-3 12 0 15,0 7-3-15,-2 6 1 16,-1-4-1-16,-1 1-1 16,7-7-1-16,-2-6-1 15,11-8-6-15,-6-22-22 16,24 6-9-16,-5-26 0 15,19-1-2-15,-4-21 0 16</inkml:trace>
  <inkml:trace contextRef="#ctx0" brushRef="#br0" timeOffset="84950.8589">13310 2833 76 0,'2'-10'33'0,"-2"10"0"15,6-17 1-15,-6 17-30 16,0 0 0-16,-1 19 1 15,-12 1-1-15,3 12 1 16,-8 4 0-16,1 12 0 0,-5 0-2 16,3 0 0-16,0-2-1 15,6-7 0-15,6-8-1 16,7-10 1-16,0-21-1 15,22-2-1-15,2-17 1 16,4-11 0-16,4-5-1 16,0-7 1-16,-3-3 0 15,1-2-1-15,-6 7 0 16,-8 2 1-16,-5 8-1 15,-3 8 1-15,-7 4-1 16,-1 18 0-16,-5-11 0 16,5 11 1-16,-4 11-1 15,4-11 0-15,10 20 0 16,3-7 0-16,5-4 1 15,10 0-1-15,6-4 1 0,3-4-1 16,5-3 1-16,3-5 0 16,-2-3-1-16,0 0 1 15,-6-3 0-15,-7 1-1 16,-2 2 1-16,-9 7 0 15,-7 5 0-15,-8 13 0 16,-9 6-1-16,-3 9 1 16,-10 8-1-16,3 7 1 15,-3 5-1-15,3-2 0 16,2-3-1-16,7-8-2 15,14 2-9-15,-8-39-14 16,31 23-13-16,-4-31-1 16,14 0-1-16,-4-17 0 15</inkml:trace>
  <inkml:trace contextRef="#ctx0" brushRef="#br0" timeOffset="86219.9315">14641 2282 38 0,'8'-18'31'16,"-2"1"0"-16,-1 7 1 15,-5-11-23-15,0 21 0 16,9-20 0-16,-9 20-1 15,0 0 0-15,-11 40-1 16,-11-1-1-16,-5 23 1 16,-17 12-2-16,-8 21 0 15,-14 5-2-15,-4 13 1 16,-6-3-2-16,3-8 1 15,6-11-3-15,9-11 0 16,20-17-2-16,9-22-8 16,26-8-25-16,3-33-3 0,26 6 1 15,3-29-2-15</inkml:trace>
  <inkml:trace contextRef="#ctx0" brushRef="#br0" timeOffset="86670.9573">14729 2678 67 0,'0'0'35'15,"0"0"-2"-15,-1 10 3 0,-1 6-28 16,-13-7-2-16,5 9 0 16,-10-5-1-16,4 7-1 15,-4-3 0-15,3 8 0 16,-3-6-1-16,8 2 0 15,0-3-1-15,5 3 0 16,5-2-1-16,6 0 0 16,3-3 0-16,6-1-1 15,2-3 1-15,0-1-1 16,3-3 0-16,-1 4 1 15,-5-4-1-15,-2 4 1 16,-7 0 0-16,-3 7 0 16,-7 2 0-16,-4 2 0 15,-8 1-1-15,0 0 1 0,-5 0-1 16,1-3 0-16,4-3-1 15,2-9-2-15,17-9-9 16,-16-5-24-16,29-8-2 16,-3-17-1-16,15 1-1 15</inkml:trace>
  <inkml:trace contextRef="#ctx0" brushRef="#br0" timeOffset="87104.9821">15037 2381 79 0,'2'-11'36'0,"10"6"0"16,-2-9 0-16,11 9-32 15,-3-4-2-15,2 3 0 16,1 0 1-16,-1 6-1 15,-5 3 0-15,-2 8 1 16,-8 0-1-16,-6 9 0 16,-11 3 0-16,-5 4 0 15,-7 8 1-15,-7 0 0 0,-4 3 0 16,0-3 0-16,1 0 0 15,7-4 0-15,8-4-2 16,10-2 1-16,16-11-1 16,13-6-1-16,17-5-1 15,7-11-7-15,21 12-26 16,-9-18-4-16,6 9-2 15,-9-12-1-15</inkml:trace>
  <inkml:trace contextRef="#ctx0" brushRef="#br0" timeOffset="87978.0321">16473 2537 74 0,'-10'-43'36'0,"-2"5"1"0,-13-10-1 16,5 9-31-16,-15-5 0 16,5 9-1-16,-7 7 0 15,4 15-1-15,-9 14 1 16,4 21-2-16,-2 18 1 15,-1 18 1-15,-1 16-1 16,3 11 0-16,-3 11-2 16,4 0 2-16,7 0-3 15,8-6 1-15,11-12-1 16,7-9-3-16,19-11-4 15,-4-28-23-15,23 1-7 16,-8-22 0-16,11-4-1 16</inkml:trace>
  <inkml:trace contextRef="#ctx0" brushRef="#br0" timeOffset="88722.0746">15864 2921 74 0,'-28'0'37'15,"-1"-4"-1"-15,29 4 1 16,-15 2-18-16,26-4-14 15,13-3-2-15,18-3 0 16,5-3 0-16,10-1-1 16,9-1-1-16,-1-1 0 15,1 3 0-15,-8 2-1 16,-6 0-1-16,-10 7 1 15,-12-2 0-15,-6 6 0 16,-10 3 0-16,-14-5 0 16,6 21 0-16,-12-1 1 0,-3 3-1 15,-5 7 1-15,-4 3 0 16,2 6 0-16,-2-1 0 15,4 4 0-15,6-7 0 16,5-3-1-16,11-11 1 16,10-10-1-16,10-10 0 15,5-13 0-15,7-7 0 16,2-10 0-16,-3-4 1 15,-1-6-2-15,-7-4 2 16,-6 2-2-16,-15 0 2 16,-7 8-2-16,-6 5 1 15,-9 6 0-15,-5 6 0 16,-3 8 0-16,2 6 0 15,4 5 0-15,14-3 0 0,-9 20 0 16,16-9 0-16,9 2 0 16,7 0 1-16,8-1-1 15,6 1 1-15,2 1-1 16,0-2 0-16,-6 5 1 15,-4-1-1-15,-9 3 0 16,-8 6 0-16,-10 3 0 16,-4 1 0-16,-8 2 1 15,-2 0-1-15,-2-3 0 16,0-4 0-16,2-3 0 15,3-8 0-15,9-13 1 16,0 0-1-16,2-13 1 16,8-6-1-16,4-5 1 15,4-6 0-15,2-4-1 0,5-3 1 16,5-2 0-16,3 4-1 15,2 3 0-15,0 2 0 16,1 1-3-16,8 15-10 16,-11-15-9-16,11 24-14 15,-13-10-3-15,6 9-2 16,-7-4-1-16</inkml:trace>
  <inkml:trace contextRef="#ctx0" brushRef="#br0" timeOffset="89375.112">18367 2649 61 0,'10'-21'35'0,"-10"-3"0"16,0 9-2-16,-11-6-16 15,-3 12-15-15,-9 5 1 16,-2 9-1-16,-11 4 0 16,-2 7 2-16,0 3-1 15,5 0 1-15,5 4-2 16,10 3 1-16,16-8 0 15,16 4-1-15,15-2 0 16,18-1-2-16,6 3 0 16,6 1-1-16,2 0 2 15,-3-1-1-15,-11 7 0 16,-12 1 0-16,-15 1 1 15,-18 4-1-15,-18-2 0 16,-13 3 1-16,-16-4 0 16,-5-3 0-16,-4-8-1 0,2-6 1 15,3-15 0-15,16-8 0 16,10-12 0-16,18-14-1 15,14-11 1-15,18-12-1 16,6-3 0-16,14-2-1 16,2 1 0-16,1 7 0 15,-5 5 0-15,-8 10-2 16,-1 23-14-16,-22-3-21 15,0 22-1-15,-14-3-2 16,0 0 2-16</inkml:trace>
  <inkml:trace contextRef="#ctx0" brushRef="#br0" timeOffset="89916.1429">19505 2607 77 0,'0'0'38'15,"-15"-4"-2"-15,1 12 3 16,-9-1-35-16,0 5 0 16,-7 6-1-16,-1 5 0 15,1 0 0-15,4 3-1 16,5 0 0-16,10-4-1 15,7-3 0-15,12 0-1 16,8-6 1-16,13-2-1 16,3-4 1-16,8 3-1 15,-3 0 1-15,1 1 0 16,-9 4 0-16,-7 2 0 15,-8 6 0-15,-11 0 0 0,-14 2 0 16,-6 3 0-16,-7 2-1 16,-5-2 1-16,6-5-2 15,-2-6-2-15,19 5-19 16,6-22-15-16,0 0-1 15,23-18-2-15,13 2 1 16</inkml:trace>
  <inkml:trace contextRef="#ctx0" brushRef="#br0" timeOffset="90284.164">19778 2844 73 0,'-12'13'39'0,"-8"-6"-1"15,11 7 0-15,-5-10-18 16,14-4-16-16,9 14-1 0,11-12 0 15,7-4-2-15,11-4 1 16,0-5 0-16,5-2-1 16,-1-8 1-16,-1-3 0 15,-6-2-1-15,-6 0 1 16,-11-3-1-16,-5 5 0 15,-10-4-1-15,-7 10 1 16,-12 4-1-16,-8 9 0 16,-9 9 1-16,-5 12-1 15,-3 9 1-15,-2 7-1 16,5 5 1-16,3 4-1 15,12 0 0-15,13-2 0 16,15-4-1-16,20-14-2 16,20-1-6-16,-2-21-14 0,31 8-16 15,-9-16 0-15,12 0-2 16,-7-13 2-16</inkml:trace>
  <inkml:trace contextRef="#ctx0" brushRef="#br0" timeOffset="90501.1764">20484 2694 99 0,'-12'1'39'0,"-13"-5"1"16,4 21-1-16,-8-5-35 16,1 8 1-16,-6 2-2 15,6 4-1-15,0 1-1 16,9 1 0-16,10-1-1 15,8-5-1-15,11-3-1 0,11-8-2 16,18 4-11-16,-5-20-19 16,23 8-6-16,-9-17 2 15,18 1-2-15</inkml:trace>
  <inkml:trace contextRef="#ctx0" brushRef="#br0" timeOffset="91110.2112">20820 2748 104 0,'-28'-1'39'0,"8"15"0"16,-15-10-3-16,7 18-30 15,-7-1-2-15,7 4-2 16,0 4-1-16,6-1 1 16,8-2-1-16,10-1 0 15,7-5-1-15,8-4 0 16,7-5 0-16,8-8 0 0,5-4 0 15,-2-9 0-15,2-6 0 16,-1-6-1-16,-2-4 1 16,0-4-1-16,-4-1 1 15,-3-3 0-15,-4 5-1 16,-3 2 2-16,1 4-1 15,-5 5 0-15,-1 5 0 16,-9 13 1-16,17-8-1 16,-17 8 1-16,14 6-1 15,-5 5 1-15,-9-11 0 16,21 21 0-16,-12-6-1 15,1 2 1-15,-6 4-1 16,-4 2 0-16,-4 1 1 16,-3-1-1-16,-6 6 0 0,-5-2 0 15,2-5 0-15,1 1 0 16,1-5 0-16,5-5 0 15,9-13 0-15,0 0 0 16,14-12 0-16,6-7 0 16,4-7 0-16,11-5 1 15,1-9-1-15,0 2 1 16,-2 2 0-16,-6 7-1 15,-8 6 1-15,-1 14 0 16,-19 9-1-16,0 0 0 16,4 31 0-16,-11-4-1 15,5 3 0-15,4 3-1 16,9 0-2-16,4-9-2 15,19 7-10-15,-6-27-8 0,28 15-8 16,-10-23-6-16,14 4-1 16,-12-16 1-16</inkml:trace>
  <inkml:trace contextRef="#ctx0" brushRef="#br0" timeOffset="91471.2319">21670 2818 104 0,'-36'-11'39'16,"7"21"0"-16,-18-3 1 15,7 9-34-15,-7 5-2 16,6 7 0-16,5-1-2 15,11 1 0-15,12-3 0 16,18-2-1-16,11-10 1 16,14-9-1-16,12-8 0 0,9-9-1 15,5-8 1-15,5-11 0 16,0-10 0-16,-1-9-1 15,-2-7 0-15,-2-7-1 16,-12-1 1-16,-7 7 0 16,-9 5 0-16,-13 15-1 15,-15 14 0-15,-16 23 0 16,-12 18 2-16,-8 22 0 15,-4 13-1-15,3 6 1 16,5 7-2-16,8-3-1 16,16 2-3-16,6-21-9 15,30 15-8-15,-6-35-6 16,28 10-10-16,-8-25-2 15,21 1 0-15,-3-21 1 0</inkml:trace>
  <inkml:trace contextRef="#ctx0" brushRef="#br0" timeOffset="91780.2495">22341 2675 121 0,'-29'6'40'0,"-13"-1"1"16,6 13-2-16,7-5-38 15,-3 4-1-15,11 0 1 16,7 0-1-16,11 0 0 15,11-3 0-15,8-3 1 16,7-2 0-16,0 2 0 16,1-4 0-16,0 2 0 15,-2 1 0-15,-10 4 0 16,-9 1 1-16,-10 5-2 0,-7 4 1 15,-6 0-1-15,-4 2-1 16,-2 1 0-16,0-5-1 16,5 1-5-16,1-12-10 15,31 9-8-15,-11-20-10 16,30 0-6-16,-2-9 0 15,18 3 0-15</inkml:trace>
  <inkml:trace contextRef="#ctx0" brushRef="#br0" timeOffset="91916.2573">22589 3125 129 0,'-20'6'41'0,"4"-3"-11"16,16-3-17-16,-23-15-50 0,23 15-5 15,3-20 0-15,-3 20-2 16</inkml:trace>
  <inkml:trace contextRef="#ctx0" brushRef="#br0" timeOffset="92732.304">23391 2397 93 0,'6'-18'37'16,"-7"-4"0"-16,1 22 1 15,0 0-35-15,-15 27-1 16,1 7 0-16,-2 17 2 15,-5 13-2-15,-3 9 2 16,-5 8-2-16,-4 4 1 16,4-5-2-16,0-4 1 15,5-7-2-15,3-9-3 16,17 2-19-16,-7-24-16 0,16-4 1 15,3-19-1-15,13-3-1 16</inkml:trace>
  <inkml:trace contextRef="#ctx0" brushRef="#br0" timeOffset="93116.326">23271 2937 105 0,'-13'-20'38'16,"13"20"1"-16,-11-13-2 15,11 13-31-15,0 0-2 16,25 2-2-16,3-6-1 15,8-2-3-15,12-4-1 16,1-8-4-16,15 5-5 16,-9-24-18-16,14 12-8 0,-17-12 0 15,5 6 2-15,-17-19 11 16,7 15 12-16,-20-15 6 15,-6-8 11-15,-2 11 19 16,-15-9 9-16,1 11 3 16,-13-3-3-16,6 25-7 15,-24-3-9-15,13 37-5 16,-17 12-4-16,1 23-1 15,-6 13-1-15,2 20 0 16,-8 0-2-16,8 8 0 16,1-2-2-16,8-8-1 15,13-6-3-15,4-22-10 16,27 4-23-16,1-26-3 15,16 0 2-15,4-21-2 0</inkml:trace>
  <inkml:trace contextRef="#ctx0" brushRef="#br0" timeOffset="93918.3718">24047 2744 80 0,'-23'2'38'0,"-10"2"1"15,8 18-1-15,-12 0-11 16,8 10-23-16,1 6 0 15,4 2-1-15,4 0-1 16,13-7 0-16,7 0-1 16,8-10 0-16,11-4-1 0,6-8 0 15,8-9-1-15,5-9 1 16,2-7-1-16,0-6 1 15,-8-6 0-15,2-5-1 16,-6-7 1-16,-4-4-1 16,-10 3 1-16,-4 0-1 15,-2 7 1-15,-8 3-1 16,-3 7 1-16,-2 6 0 15,5 16-1-15,-15 3 2 16,8 9-1-16,5 4 0 16,2 4 0-16,9 0 1 15,5-3-1-15,6 0 1 16,3-3-1-16,5-9 0 15,2 2 1-15,1-7-1 16,-3-2 1-16,-4 0 0 0,-3-2-1 16,-6 2 1-16,-15 2-1 15,17-3 1-15,-17 3-1 16,0 0 0-16,-12 16 0 15,3-1 0-15,-2 3 0 16,-3 3 0-16,5 4 0 16,-1-1-1-16,5 2 1 15,4-4 0-15,4-4 1 16,5-5-1-16,9-7 0 15,1-9 0-15,8-5 1 16,1-7-1-16,2-4 1 16,2-6-1-16,-1 1 0 15,-4-1 0-15,-1 3 0 16,-7 6 0-16,-7 4 1 0,-11 12-1 15,0 0 0-15,-2 16 0 16,-7 1 0-16,2 7 0 16,-1 1-1-16,6 2 2 15,4-1-1-15,5-3 0 16,7-9 0-16,7-5 0 15,2-6 0-15,4-7 0 16,2-6 1-16,-2-9-1 16,-2-4 0-16,-2-4 1 15,-8-1-1-15,-2-6-1 16,-3 3-2-16,-5-8-6 15,7 25-10-15,-23-18-7 16,19 15-15-16,-14-4 1 16,6 21-4-16,-3-10 3 0</inkml:trace>
  <inkml:trace contextRef="#ctx0" brushRef="#br0" timeOffset="95019.4348">1480 4305 46 0,'12'-20'33'0,"-8"-4"2"16,-3 2-2-16,-13-11-19 16,6 13-1-16,-15-10-4 15,1 15-2-15,-7 1-2 16,-2 13 0-16,-7 8-2 15,-4 16 0-15,3 15 0 16,-1 15-1-16,0 9-1 16,5 14 0-16,7 9-1 15,5 2 1-15,4 4 0 16,5-4-1-16,7-6 0 15,8-11-2-15,7-8-1 16,-1-25-11-16,19-2-21 16,-13-25-1-16,14-8-1 0,-9-18 0 15</inkml:trace>
  <inkml:trace contextRef="#ctx0" brushRef="#br0" timeOffset="95214.446">1086 4730 74 0,'-46'-7'36'0,"10"13"0"16,0-6 0-16,15 10-24 15,6-6-7-15,15-4-1 16,28 6-1-16,6-12-1 16,17-4-1-16,11-5-1 15,11-4-2-15,10-6-5 16,19 10-28-16,-7-9-1 15,6 9-1-15,-10-3-2 16</inkml:trace>
  <inkml:trace contextRef="#ctx0" brushRef="#br0" timeOffset="95937.4873">2091 4621 79 0,'-17'3'37'0,"-10"-4"-1"16,2 8 1-16,-8-1-32 15,-2 10 0-15,-8 2 0 16,0 9-2-16,-3 0 0 16,6 9 0-16,3-2 1 0,5-1-3 15,12-4 1-15,11-1-1 16,17-12 1-16,13-7-2 15,11-11 0-15,10-9 0 16,8-6 0-16,3-7 0 16,-1-5-1-16,0-6 1 15,-6 1-1-15,-10-2 1 16,-9 6 0-16,-7 6 0 15,-7 3 0-15,-7 5 0 16,-6 16 1-16,0 0-1 16,-19 5 0-16,4 11 1 15,5 8-1-15,-3 0 0 16,6 5 0-16,8-4 0 15,9-1-1-15,4-6 1 16,19-8 0-16,5-5 0 0,8-8-1 16,4-1 1-16,3-5 0 15,-4-2 0-15,-4 0 0 16,-7 4 1-16,-9 0-1 15,-5 2 0-15,-14 5 0 16,-10 0 0-16,-2 18 0 16,-12 0 1-16,-5 11 0 15,0 3-1-15,-1 5 1 16,-2 0-1-16,8 1 1 15,2-9-1-15,10-7 1 16,2-22-1-16,16 5 0 16,4-22 0-16,5-12-1 15,3-9 2-15,1-7-2 16,-1-4 2-16,-2-4-1 0,-7 5 1 15,-1 2-2-15,-9 9 2 16,-1 7-1-16,-3 7 0 16,0 11 0-16,-5 12 0 15,20-13 0-15,-1 10-4 16,17 11-11-16,-5-21-8 15,26 12-16-15,-3-12 0 16,19 5-2-16,0-9 0 16</inkml:trace>
  <inkml:trace contextRef="#ctx0" brushRef="#br0" timeOffset="96529.5212">3971 4503 73 0,'-18'-24'37'0,"3"10"0"15,-10 1 0 1,3 23-31-16,-13 1-2 0,5 14 0 16,-4 12-2-16,4 9 0 15,0 6 0-15,7 4 0 16,9-3 0-16,11-4 0 15,11-13-1-15,15-14 1 16,12-15-1-16,14-17 1 16,10-20-1-16,10-17 0 15,-1-15 1-15,-2-10-2 16,0-9 1-16,-6-5 0 15,-9 0 0-15,-10 1 0 16,-14 10 0-16,-8 12 0 16,-8 17 0-16,-9 19 1 15,-2 27-2-15,-25 15 1 16,1 31-1-16,-5 17-1 0,4 20 0 15,2 6-1-15,5 8 0 16,8-7-3-16,17-6-2 16,7-21-10-16,27-4-12 15,0-30-8-15,20-12-1 16,0-22-1-16,9-6 3 15</inkml:trace>
  <inkml:trace contextRef="#ctx0" brushRef="#br0" timeOffset="96837.5388">4777 4471 81 0,'-14'-26'37'0,"-15"3"-1"15,-3 22 2-15,-11 2-33 16,0 21 1-16,0 8-2 0,0 11-1 16,5 7-1-16,8 4 1 15,9-3-2-15,9-2 1 16,15-5-1-16,12-12 0 15,9-10-1-15,11-11 1 16,7-12 0-16,3-10-1 16,-1-8 1-16,-5-6-1 15,-6-10 1-15,-8-5-1 16,-11-2 0-16,-8-3 0 15,-9 3-1-15,-6 0-2 16,1 9 0-16,-6 0-4 16,14 20-11-16,-15-13-8 15,15 28-12-15,12-12 0 16,6 20 0-16,0-5 1 0</inkml:trace>
  <inkml:trace contextRef="#ctx0" brushRef="#br0" timeOffset="97207.56">4998 4639 81 0,'0'0'37'16,"12"-1"0"-16,-2-12 0 15,16 1-33-15,-1-8 0 16,10-2-1-16,5-7 0 15,13 0-1-15,-4-1 0 16,4-2 0-16,-6 1 0 16,-4 1 0-16,-11 1-1 0,-9 6 0 15,-12 5 0-15,-16 4-1 16,-11 8 1-16,-15 11-1 15,-7 9 1-15,-9 6-1 16,0 10 0-16,-1 12 1 16,3 0-1-16,10 5 0 15,12 1 0-15,12-9-1 16,18-4 0-16,15-13-2 15,20-2-11-15,7-31-9 16,30 5-15-16,-9-19 1 16,19-2-2-16,-7-14 1 15</inkml:trace>
  <inkml:trace contextRef="#ctx0" brushRef="#br0" timeOffset="97483.5758">5873 4332 95 0,'-35'-11'38'16,"11"22"1"-16,-15-4-1 15,0 9-35-15,8 3 0 16,9 3-1-16,6 1 0 15,13-1-1-15,10-1 0 16,14-4 0-16,7-4-1 16,8-5 1-16,2 2-1 15,0-2 1-15,-4 1-1 16,-6 3 0-16,-13 4 1 15,-15 4 0-15,-11 5-1 16,-8 1 0-16,-9 0 0 16,-5-1 0-16,4-1-2 15,2-11-3-15,12 9-14 0,-10-27-7 16,25 5-13-16,-2-11-1 15,18-1-1-15,-4-11 1 16</inkml:trace>
  <inkml:trace contextRef="#ctx0" brushRef="#br0" timeOffset="98062.6089">7270 4268 76 0,'-5'-19'37'16,"5"19"-3"-16,-25-20 2 15,7 20-33-15,-8 2 0 16,0 7 1-16,-5 6-1 0,2 6-1 15,-1-2 1-15,8 8 0 16,6-6-1-16,10 1 0 16,10-5-1-16,13-4 0 15,10-3 0-15,13-3 0 16,6 0-1-16,4 0 1 15,0 1-1-15,-7 2 0 16,-6 5 1-16,-13 8 0 16,-12 4-1-16,-19 3 1 15,-13 0-1-15,-8 1 0 16,-9-3 0-16,-2-5 0 15,2-5-1-15,3-14-3 16,18-3-11-16,-3-27-16 16,29 2-6-16,4-24 0 15,25-5-2-15</inkml:trace>
  <inkml:trace contextRef="#ctx0" brushRef="#br0" timeOffset="98467.632">7902 3687 103 0,'0'0'38'15,"-11"12"1"-15,-12 8-1 16,3 17-35-16,-8 7 0 16,1 12 0-16,0 8-1 15,-2 6-1-15,-4 6 0 16,4 2 0-16,3-3-1 15,6-3 1-15,1-10-1 16,10-4-1-16,6-17 2 0,6-7-1 16,5-17 0-16,11-12 1 15,5-13-1-15,5-12 0 16,3-10 1-16,2-3 0 15,-1-5 0-15,0-1-1 16,0 4 0-16,-9 6 1 16,-1 10-1-16,-9 15 0 15,0 8 0-15,-4 14-1 16,0 8 0-16,-2 7-1 15,3 5-2-15,5-4-2 16,8 10-6-16,-5-22-9 16,18 13-6-16,-10-26-8 15,12 1-3-15,-6-19 0 16,5 4 2-16</inkml:trace>
  <inkml:trace contextRef="#ctx0" brushRef="#br0" timeOffset="98805.6514">8266 4261 90 0,'0'0'37'0,"-20"6"0"15,18 9 1-15,-10-3-34 16,21 3-1-16,4-3-1 16,11-3 0-16,8-5-1 15,7-6 0-15,5-7 0 16,4-2 0-16,-1-7 0 15,-5-4-1-15,-7-1 1 16,-8 0 0-16,-12-1 0 16,-11 2 1-16,-14 3-1 15,-12 7 0-15,-9 7 0 0,-8 11 2 16,-2 7-2-16,-2 11-1 15,3 10 2-15,4 4-2 16,12 5 1-16,10 1-1 16,17-2 0-16,6-10-6 15,21 7-12-15,-3-27-8 16,24 4-13-16,-9-18 0 15,20-2-3-15,-5-14 1 16</inkml:trace>
  <inkml:trace contextRef="#ctx0" brushRef="#br0" timeOffset="99256.6772">9640 3637 90 0,'14'3'38'16,"-20"16"-1"-16,0 21 1 15,-13 5-35-15,0 20 0 16,-4 9-1-16,0 10-1 15,-4 6 0-15,4 4-1 16,0-4 1-16,4-4-2 16,6-10-1-16,6-17-5 15,19-2-20-15,-5-27-10 16,13-8-1-16,-2-22-1 15</inkml:trace>
  <inkml:trace contextRef="#ctx0" brushRef="#br0" timeOffset="100096.7252">9340 4158 100 0,'-11'8'39'0,"11"-8"0"15,0 0-5-15,25 0-32 16,7-4 1-16,6-4-1 15,12-3 0-15,0 2-1 16,8 1 1-16,-6 1 0 16,1 6-1-16,-9 3 0 15,-10 4 0-15,-4 10 1 16,-8 5-2-16,-14 8 0 0,-8 5 0 15,-6 5 1-15,-4 2-2 16,-7 5 1-16,2-5-1 16,-4-4 1-16,1-2 0 15,4-10 0-15,2-6-1 16,12-19 1-16,0 0 0 15,0 0 0-15,16-34 0 16,5 0 1-16,5-11-1 16,1-7 0-16,7-3 1 15,0-5 0-15,-1 2 0 16,1 5-1-16,-6 10 2 15,-5 7-2-15,-1 10 1 16,-5 10-1-16,1 10 0 16,-3 7 0-16,2 6 0 15,3 6 0-15,3 1 0 0,5 2 0 16,9 0 0-16,-3-1 0 15,4-4 0-15,0 0 0 16,-8-3 0-16,-3-2 0 16,-7-4 0-16,-7 1 0 15,-13-3 0-15,0 0 0 16,-17 9 1-16,-6-4-2 15,-6 6 2-15,-10 4-2 16,0 4 1-16,-6 8-1 16,1 0 1-16,6 3 0 15,6 0-1-15,10-1 1 16,11-6-1-16,13-5 1 15,13-11 0-15,16-10 1 0,10-8-1 16,5-8 0-16,5-7 1 16,-2-5-1-16,-4-5 1 15,-6 1 0-15,-7 3 0 16,-10 4-1-16,-13 5 1 15,-8 8-1-15,-1 15 1 16,-20 0-1-16,2 14-1 16,2 7 1-16,-3 5-1 15,5 7 1-15,5-1-2 16,11-1-2-16,8-14-6 15,21 8-8-15,-6-25-4 16,29 10-6-16,-15-24-6 16,17 7-6-16,-8-15 1 15,9 6 1-15</inkml:trace>
  <inkml:trace contextRef="#ctx0" brushRef="#br0" timeOffset="100443.7451">10830 4076 88 0,'-5'-20'37'16,"10"9"2"-16,-9-10-1 15,15 11-33-15,-10-3 1 16,-1 13 0-16,0 0-1 16,0 0-2-16,2 27 1 15,-7 2-2-15,-4 5 0 16,0 9-1-16,-2 5 0 15,0 2-1-15,3-3 0 16,3-2 0-16,5-9 0 0,6-14-1 16,12-12 2-16,4-14-1 15,10-14 0-15,7-9 0 16,2-12 1-16,-1-9 0 15,0-1-1-15,-7-6 0 16,-3 5-1-16,-9 2-2 16,-2 16-6-16,-19-5-8 15,10 30-5-15,-20-12-5 16,10 19-7-16,0 14-4 15,3 5 0-15,-3-5 1 16</inkml:trace>
  <inkml:trace contextRef="#ctx0" brushRef="#br0" timeOffset="100833.7674">11248 4202 93 0,'0'0'38'16,"0"0"-1"-16,0 0 2 15,0 0-35-15,0 0 0 16,13 9-1-16,6-11 0 15,10 0-2-15,5-6 1 16,4 0 0-16,1-4 0 16,0-2 0-16,-3-2-1 15,-8 0 1-15,-7-4-1 16,-9 3 1-16,-14 2-2 15,-11 2 1-15,-9 5-1 16,-9 7 0-16,-6 6 0 16,-4 10 1-16,-2 10-1 15,3 6-1-15,1 8 1 0,9 3 0 16,12 1 0-16,13-2 0 15,15-6 0-15,15-12-2 16,19-9 1-16,13-16-3 16,14-6-3-16,4-24-9 15,17 7-7-15,-16-29-5 16,14 5-9-16,-17-18-2 15,-2 7 2-15,-19-15 1 16</inkml:trace>
  <inkml:trace contextRef="#ctx0" brushRef="#br0" timeOffset="101005.7772">12027 3668 110 0,'-29'19'40'15,"9"30"0"1,-12 1 0-16,11 14-37 0,-2 10-1 16,1 3-1-16,3 5 0 15,4-1-2-15,1-1-2 16,4-17-8-16,17 9-11 15,-11-30-10-15,15-1-8 16,-3-18-1-16,11-8-1 16</inkml:trace>
  <inkml:trace contextRef="#ctx0" brushRef="#br0" timeOffset="101598.8111">12429 3605 96 0,'15'-16'39'15,"13"4"0"-15,-3-5-1 16,13 5-35-16,-5 1 0 16,2 8-1-16,-9 5 0 15,-7 8 0-15,-9 5-1 16,-15 10 0-16,-4 9 0 15,-16 5-1-15,-2 7 0 0,-5 6 0 16,-2 6-1-16,0-4-2 16,15 13-16-16,-8-19-19 15,21 4-1-15,8-12 0 16,20 1-2-16</inkml:trace>
  <inkml:trace contextRef="#ctx0" brushRef="#br0" timeOffset="101743.8194">12669 4392 103 0,'-24'26'41'16,"-9"-18"0"-16,15 1-3 16,-2-11-49-16,2-14-18 15,18 16-10-15,0-33-1 0,9 14-2 16</inkml:trace>
  <inkml:trace contextRef="#ctx0" brushRef="#br1" timeOffset="107766.1639">776 5987 56 0,'-9'-13'33'0,"-5"-2"-2"16,-5 10 1-16,-13-10-22 15,7 17 0-15,-12-2-3 16,4 16-1-16,-7 10-2 15,4 14 1-15,-3 7-2 16,10 14 0-16,2 4-1 16,12 1 1-16,8-4-2 15,14-13 2-15,14-14-2 16,17-21 1-16,12-27-1 15,14-23 0-15,10-27 1 0,9-19-1 16,4-17-1-16,0-15 1 16,-6-7-1-16,-12-3 0 15,-11 0 0-15,-11 6 0 16,-16 16-1-16,-17 17 1 15,-13 22 0-15,-16 27-1 16,-14 36 1-16,-8 34 0 16,-15 41 1-16,0 28-1 15,0 24 1-15,6 16 0 16,7 8-1-16,10-7-8 15,35 5-19-15,-1-23-8 16,26-13-3-16,-1-20-1 16,17-12 0-16</inkml:trace>
  <inkml:trace contextRef="#ctx0" brushRef="#br1" timeOffset="108829.2247">299 7364 65 0,'6'-12'34'15,"1"-12"-1"-15,14 1 0 16,-6-10-23-16,15 2-3 16,-5-7-1-16,5 8-1 15,-3 0-2-15,0 9 0 16,-7 12-2-16,-1 12 1 15,-7 10-1-15,-5 18 0 0,-3 12 1 16,-1 10-1-16,-3 7 0 16,-1 5 1-16,2 0-1 15,2-5 1-15,2-8-1 16,10-7 0-16,9-21 0 15,3-11 0-15,9-23 0 16,4-10-1-16,1-20 1 16,7-6 0-16,-5-13 0 15,-6-5-1-15,-7-5 1 16,-8 1 0-16,-9 1-1 15,-5 5 1-15,-9 11-1 16,-5 6 0-16,-1 10-1 16,-1 11 1-16,8 24-2 15,-4-9-3-15,23 26-29 16,-6 4-5-16,14 10 3 0,-3-2-4 15</inkml:trace>
  <inkml:trace contextRef="#ctx0" brushRef="#br1" timeOffset="109058.2378">1238 7489 104 0,'-24'34'38'0,"6"9"-1"15,-6-9-4-15,7 11-30 16,0-1-1-16,8-5 0 16,10-10-2-16,12-13 0 0,11-12-1 15,2-23-34-15,21-8-2 16,2-22 0-16,9-6-2 15</inkml:trace>
  <inkml:trace contextRef="#ctx0" brushRef="#br1" timeOffset="109179.2447">1433 7031 107 0,'-42'-20'37'0,"3"2"-2"16,3 11-38-16,9 7-30 16,7 0-2-16,20 0-2 15</inkml:trace>
  <inkml:trace contextRef="#ctx0" brushRef="#br1" timeOffset="109864.2839">456 8555 91 0,'-10'8'35'15,"20"-8"1"-15,1-10-1 16,9-3-33-16,10-3-1 16,6 0-1-16,0-1 1 15,-2-1-1-15,-3 8 0 16,-4 3 0-16,-6 4 0 15,-6 8 0-15,-7 9 1 16,-2 10 0-16,-8 9 1 0,2 13 0 16,0 5 0-16,-1 6-1 15,1 3 0-15,6 0 0 16,3-7 1-16,5-4-1 15,6-16 0-15,8-11 0 16,1-15 0-16,8-16 0 16,3-13 1-16,3-14 0 15,-5-12-1-15,1-8 0 16,-8-6 0-16,-8-4 0 15,-2-3-1-15,-11 1 0 16,-5 2 0-16,-10 9 0 16,1 9 0-16,-1 7-1 15,0 12 0-15,-4 15-1 16,9 14-16-16,0 20-19 0,14 10-1 15,-5 1 0-15,16 12-1 16</inkml:trace>
  <inkml:trace contextRef="#ctx0" brushRef="#br1" timeOffset="110147.3001">1617 8647 85 0,'-28'-17'35'16,"5"10"1"-16,-11-2 1 16,11 10-31-16,-13 4 1 0,6 14-2 15,-1 7-1-15,6 11-1 16,2 6 0-16,11 8-1 15,-1 2 0-15,12 7-1 16,4-2 0-16,9-5-2 16,2-5-1-16,5-15-8 15,9 2-26-15,-14-17-3 16,10-2 2-16,-12-18-2 15</inkml:trace>
  <inkml:trace contextRef="#ctx0" brushRef="#br1" timeOffset="110299.3088">1336 9008 100 0,'-16'-12'38'15,"1"-8"1"-15,18 6-2 16,3-3-32-16,19-1-1 0,8-3-2 16,7-8-12-16,18 8-26 15,-4-7-2-15,10 12-1 16,-9-4-1-16</inkml:trace>
  <inkml:trace contextRef="#ctx0" brushRef="#br1" timeOffset="111066.3526">1193 9795 42 0,'-5'-15'32'0,"-10"-7"2"16,1 10 0-16,-18-13-11 15,4 20-4-15,-17-8-8 16,7 13-4-16,-15 1-1 16,6 11-2-16,-3 8-1 15,3 11-1-15,-1 7 0 16,9 4 1-16,5 3-1 0,13 1-1 15,11-5 0-15,11 0 0 16,13-16 0-16,16-10 1 16,16-14-2-16,16-10 1 15,4-12-1-15,5-8 2 16,-4-9-1-16,-4-3 1 15,-8-1-1-15,-10 5 0 16,-11 5 0-16,-15 8-1 16,-9 10 1-16,-10 14-1 15,-6 14 0-15,-6 14 1 16,-2 11-1-16,-2 8-1 15,2 14-1-15,-1 4 1 16,6 7-6-16,0-19-14 16,21 7-16-16,-1-17-3 0,18-1-1 15,-3-22 0-15</inkml:trace>
  <inkml:trace contextRef="#ctx0" brushRef="#br1" timeOffset="111534.3794">1178 10491 81 0,'-16'27'36'15,"-5"2"-1"-15,-2 23 1 16,-13 10-33-16,0 14-1 16,-5 6 1-16,6 12-1 0,2 3 0 15,8-3 0-15,8-11-1 16,16-6-1-16,11-21 1 15,17-13 0-15,15-22 0 16,6-21-3-16,16-7-25 16,-12-30-10-16,6-2 1 15,-17-18-1-15</inkml:trace>
  <inkml:trace contextRef="#ctx0" brushRef="#br1" timeOffset="111710.3895">754 10873 98 0,'-16'9'37'16,"29"5"1"-16,9-19-3 16,26 2-33-16,18-7-1 0,9-15-9 15,18 8-27-15,-7-8-1 16,8 5 0-16,-13-5-3 15</inkml:trace>
  <inkml:trace contextRef="#ctx0" brushRef="#br1" timeOffset="112198.4174">1890 11136 78 0,'-2'11'38'0,"2"-11"-2"16,20 9 1-16,-3-8-35 16,10 0 0-16,6-1-1 15,5-5-1-15,2-2 0 16,5-3-3-16,-9-6-32 15,9 3 0-15,-8-6-1 16,0 2-2-16</inkml:trace>
  <inkml:trace contextRef="#ctx0" brushRef="#br1" timeOffset="112422.4302">2089 10725 97 0,'-1'15'38'0,"1"-15"-1"16,16 19-3-16,4-13-34 15,7-4-1-15,11 0-2 16,-1-9-32-16,19 0 0 15,-3-9-1-15,8-1-1 16</inkml:trace>
  <inkml:trace contextRef="#ctx0" brushRef="#br1" timeOffset="112839.4541">1877 9784 71 0,'17'0'35'16,"4"3"-2"-16,2-7 0 16,6 4-27-16,2-5-3 15,5 3-2-15,1-1-1 16,0-2-3-16,0 4-1 15,-7-13-4-15,5 6-25 16,-4-10-1-16,-3-3-1 16,-1-8 1-16</inkml:trace>
  <inkml:trace contextRef="#ctx0" brushRef="#br1" timeOffset="113048.466">2022 9480 89 0,'-3'12'34'16,"3"-12"0"-16,19 3-2 16,0-8-31-16,9 2-1 15,0 2 0-15,1-2-3 16,8 9-31-16,-8-2 1 15,1 8-2-15,-5-2 0 16</inkml:trace>
  <inkml:trace contextRef="#ctx0" brushRef="#br1" timeOffset="113505.4922">1933 8812 77 0,'16'3'35'16,"0"-2"-1"-16,6 0-1 16,-2-6-30-16,5 2-3 15,2-4-2-15,-4-2-30 16,2-4-2-16,-5-5-1 0,-2-3 1 15</inkml:trace>
  <inkml:trace contextRef="#ctx0" brushRef="#br1" timeOffset="113705.5036">2037 8548 79 0,'-21'15'36'0,"5"-6"-2"15,14 2 1-15,2-11-32 16,21-7-2-16,9-3-1 15,10-11-4-15,16 1-29 16,-3-3-1-16,1-2-1 0,-6 1 0 16</inkml:trace>
  <inkml:trace contextRef="#ctx0" brushRef="#br1" timeOffset="114139.5284">1747 7629 72 0,'0'0'35'0,"-5"-12"-2"16,5 12 1-16,14-13-29 16,3 6-1-16,-2-6-1 15,10-1-2-15,5 1-2 0,-9-4-31 16,11 1-1-16,-3-7 0 15,3 2-2-15</inkml:trace>
  <inkml:trace contextRef="#ctx0" brushRef="#br1" timeOffset="114376.542">1804 7346 75 0,'3'11'33'0,"13"-2"-1"15,9-11 1-15,10-1-31 16,12-7-1-16,0-4-4 0,6 2-4 16,-11-10-3-16,1 7-4 15,-18-12-3-15,4 14-3 16,-22-16-4-16,6 11 1 15,-16-6-2-15,-3-6 0 16</inkml:trace>
  <inkml:trace contextRef="#ctx0" brushRef="#br1" timeOffset="114761.564">1501 6240 59 0,'0'0'31'15,"21"-15"-1"-15,-1 3 1 16,-3-2-27-16,12 5-1 16,1-7 0-16,7 4-1 15,-2-1-2-15,3-1-2 0,1-1-26 16,-6-4-3-16,-5-3 0 15,-4-1-1-15</inkml:trace>
  <inkml:trace contextRef="#ctx0" brushRef="#br1" timeOffset="114948.5747">1636 5894 79 0,'-4'12'35'0,"4"-12"-1"16,15 7 0-16,12-12-30 15,8-3-4-15,11-1-3 16,-1-6-29-16,6-3-2 0,-1 1-1 16,-2-1 0-16</inkml:trace>
  <inkml:trace contextRef="#ctx0" brushRef="#br1" timeOffset="117207.7039">2628 5409 82 0,'8'-20'36'0,"3"-8"-3"16,8 7-4-16,4-6-27 15,11 1-1-15,3 1 1 16,1 8-1-16,2 3 0 15,-7 14 0-15,-5 12 0 16,-6 11 0-16,-9 11 0 0,-10 7 1 16,-7 7-1-1,-6 6 1-15,-6 2 1 0,-6 2 0 16,-1-5 0-16,1-5-2 15,4-4 1-15,-4-7-34 16,17-2-2-16,0-10-1 16,13 1-4-16</inkml:trace>
  <inkml:trace contextRef="#ctx0" brushRef="#br1" timeOffset="117373.7134">3066 6104 95 0,'-14'19'37'15,"-6"-12"-1"-15,6 0-1 0,-2-3-58 16,5-14-12-16,11 10 0 16,-4-26-3-16,9 13 1 15</inkml:trace>
  <inkml:trace contextRef="#ctx0" brushRef="#br1" timeOffset="118394.7718">2647 6973 44 0,'1'-11'30'15,"-1"11"2"-15,4-21 0 16,-4 21-17-16,-4-14-4 15,4 14-1-15,0 0-3 16,3 18-1-16,-7 9-1 16,4 9-2-16,-5 6 0 15,3 15-2-15,-4 6 1 16,2 10-1-16,-1 1 0 15,-1-3-1-15,5-4 0 16,0-8-1-16,10-10-2 0,-2-13-30 16,14-9-1-16,3-19-1 15,12-12-1-15</inkml:trace>
  <inkml:trace contextRef="#ctx0" brushRef="#br1" timeOffset="118761.7928">3341 7012 75 0,'15'-20'36'16,"-11"5"-2"-16,-4 15 1 16,-10 0-29-16,-2 20 0 15,-11 7-1-15,7 12-1 0,-11 9-2 16,5 14 1-16,-1 6-1 15,1 5-1-15,7-1 1 16,7-6-1-16,10-9 0 16,13-7 1-16,8-17-1 15,11-15 0-15,6-20 0 16,9-14-1-16,0-15 2 15,-3-7-2-15,-6-6 1 16,-10-2 0-16,-15 2 0 16,-11 6-1-16,-15 8 0 15,-15 12 1-15,-12 6-2 16,-7 11 1-16,-4 8-1 15,-2 0-5-15,13 9-30 16,0-5 0-16,15 1-2 0,8-8-1 16</inkml:trace>
  <inkml:trace contextRef="#ctx0" brushRef="#br1" timeOffset="119882.8569">3200 8161 35 0,'12'-8'31'15,"-12"8"3"-15,14-12-1 16,-14 12-17-16,0 0-2 15,-16 7-1-15,4 17-4 16,-15 2-3-16,-5 15-1 0,-6 8-2 16,-11 11-1-16,-8 3 0 15,-3 13 0-15,-5-3 0 16,4-1 0-16,3-8-1 15,6-8 0-15,7-9 0 16,11-13-2-16,13-6-6 16,3-24-29-16,18-4 1 15,10-20-1-15,9-2-1 16</inkml:trace>
  <inkml:trace contextRef="#ctx0" brushRef="#br1" timeOffset="120133.8713">2730 8433 85 0,'0'0'36'0,"-16"-9"-1"0,16 9 3 16,0 0-32-16,16 15 0 16,0-4-1-16,12 8-1 15,3 1 0-15,9 6-1 16,-1 0 0-16,6 4-1 15,-1 0 1-15,-2 1-2 16,3-3 0-16,-5-1-3 16,1 1-3-16,-8-13-22 15,10 7-11-15,-13-9 0 16,6 6-3-16,-12-15 1 15</inkml:trace>
  <inkml:trace contextRef="#ctx0" brushRef="#br1" timeOffset="120828.911">2976 9271 82 0,'-4'-11'36'16,"4"11"0"-16,-6 22 0 16,11 5-30-16,-11 10 0 15,6 17-2-15,-1 11-1 16,0 12 0-16,-4 7-1 15,1 3 1-15,0-3-2 16,3-4 0-16,0-9-1 0,2-11 0 16,5-9-3-16,-5-20-33 15,16-2 0-15,-3-20-3 16,12-3 0-16</inkml:trace>
  <inkml:trace contextRef="#ctx0" brushRef="#br1" timeOffset="121653.9582">3257 10665 47 0,'8'-17'31'15,"-10"-5"2"-15,0 5-1 16,-17-4-22-16,2 10-1 16,-17-5 2-16,3 14-3 15,-14 0-2-15,2 14 0 16,-9 3-2-16,4 6-1 15,-1 8 0-15,8 4-1 16,3-1-1-16,10 0 0 16,9-2 0-16,10 0 0 0,19-7-2 15,12-4 2-15,14-7-1 16,16 0 0-16,12-3 0 15,9-2-1-15,2 1 1 16,-4 5-1-16,-6 3 1 16,-11 7-2-16,-15 2 2 15,-14 10-2-15,-24 1 2 16,-11 2-1-16,-14-2 1 15,-9-5-1-15,-4-8 1 16,-1-11 0-16,1-10 0 16,8-13 0-16,8-19-1 15,15-11 3-15,12-15-1 16,12-8 0-16,10-7 0 0,9-1-1 15,10 13-17-15,-9-8-17 16,4 19-1-16,-10-1-3 16,-3 19 0-16</inkml:trace>
  <inkml:trace contextRef="#ctx0" brushRef="#br1" timeOffset="122865.0275">6481 5717 67 0,'-21'-11'33'0,"-6"4"2"16,-10 1-3-16,-1 11-24 15,-14-1-2-15,-1 15-2 16,-3 4 2-16,2 15-4 16,5 5 3-16,12 7-3 15,9 1 3-15,18 1-2 0,13-6-2 16,19-7 1-16,18-13 0 15,11-14-1-15,12-19 1 16,8-13-1-16,4-17 1 16,4-14-1-16,-5-18-1 15,-1-11 0-15,-7-7-1 16,-7-8 1-16,-9-5-1 15,-5 2 1-15,-13 4-1 16,-6 10 0-16,-12 16 2 16,-10 17 0-16,-10 24 1 15,-8 28-2-15,-10 30 1 16,-5 23 0-16,-2 27-2 15,-1 17 3-15,3 13 0 16,5 6-1-16,9 1 0 16,11-11 0-16,15-12-2 0,7-23-12 15,30-11-22-15,-4-18-4 16,17-16 0-16,-3-24-2 15</inkml:trace>
  <inkml:trace contextRef="#ctx0" brushRef="#br1" timeOffset="123073.0394">7147 5831 95 0,'-10'2'38'16,"10"-2"2"-16,0 0-3 15,10-20-33-15,19 6-3 16,8-3-1-16,7-5 2 15,6 2-4-15,-3 3 1 0,6 10-19 16,-20-4-16-16,1 9-2 16,-22 4 0-16,-2 8 2 15</inkml:trace>
  <inkml:trace contextRef="#ctx0" brushRef="#br1" timeOffset="123218.0477">7169 6024 90 0,'-36'28'36'15,"22"-3"1"-15,14-25 0 16,0 0-32-16,40-9-2 15,6-17-2-15,22 3-26 16,-3-15-11-16,8 1 0 16,2-6-2-16,5 3-1 15</inkml:trace>
  <inkml:trace contextRef="#ctx0" brushRef="#br1" timeOffset="124164.1018">8002 5747 59 0,'0'0'34'16,"-5"-11"-1"-16,5 11 2 15,5-36-24-15,15 15-3 0,-2-12-2 16,13 3-1-16,-3-5-3 15,7 6-1-15,-3 2 2 16,0 9-3-16,-10 13 2 16,-6 14-1-16,-9 13-1 15,-7 16 3-15,-9 11-1 16,-6 15 1-16,-3 7-1 15,0 8 0-15,4-1 1 16,7-5-1-16,6-10 1 16,11-7-1-16,14-18-1 15,12-15 0-15,13-19 0 16,12-19 1-16,5-15 0 15,5-16 0-15,-4-10-3 0,0-9 3 16,-11-11-2-16,-5 2-1 16,-17-3 0-16,-16 7 1 15,-9 6-2-15,-9 8 1 16,-4 12 1-16,-10 8-3 15,0 14 2-15,-1 11-1 16,15 11-14-16,-17 8-17 16,23 10-6-16,4-4 0 15,13 16-2-15</inkml:trace>
  <inkml:trace contextRef="#ctx0" brushRef="#br1" timeOffset="124390.1147">9071 5934 99 0,'-25'30'37'16,"4"6"1"-16,-2-6-2 16,2 6-33-16,2-4-1 15,11 1 0-15,2-4-1 16,6-4 0-16,11-4-1 15,10-13 0-15,15-2-11 16,-2-21-24-16,23-3-2 16,-7-13-1-16,8-3 0 15</inkml:trace>
  <inkml:trace contextRef="#ctx0" brushRef="#br1" timeOffset="124518.122">9262 5739 81 0,'-34'-12'36'15,"1"-1"-5"-15,9 2 1 16,10 1-61-16,16-10-3 15,14 0-1-15,9-8-5 16</inkml:trace>
  <inkml:trace contextRef="#ctx0" brushRef="#br1" timeOffset="124796.1379">9920 4977 82 0,'0'0'37'0,"-14"10"0"15,-2 20-1-15,-12 12-33 16,1 19 1-16,-11 12-1 16,-1 20 1-16,-4 10 1 15,3 5 0-15,0-1 0 16,12-1-1-16,9-12 0 15,10-11-1-15,11-15-1 16,13-20-2-16,15-6-14 16,-2-30-23-16,19-3-2 15,-7-30 0-15,5 0-1 16</inkml:trace>
  <inkml:trace contextRef="#ctx0" brushRef="#br1" timeOffset="124959.1473">9634 5648 103 0,'-38'-4'38'0,"22"8"3"15,16-4-3-15,11 0-34 16,19-9-1-16,18-5-5 16,23 5-13-16,-5-15-23 15,16 5-1-15,-5-9-3 16,8 7 2-16</inkml:trace>
  <inkml:trace contextRef="#ctx0" brushRef="#br1" timeOffset="125314.1676">10854 5436 59 0,'0'0'36'0,"-15"-13"0"16,8 24 0-16,-7-2-24 16,5 24-4-16,-10 4-3 15,5 9 0-15,-3 7-2 16,2-1 0-16,3-1-2 0,5-13-7 15,12 0-28-15,-3-17 1 16,11-6-1-16,0-14-3 16</inkml:trace>
  <inkml:trace contextRef="#ctx0" brushRef="#br1" timeOffset="125472.1766">10780 5694 87 0,'-19'-6'38'16,"-5"-2"-2"-16,12 7 2 15,2-8-30-15,10 9-2 16,22-14-3-16,13 2-5 15,18 7-16-15,-3-18-19 16,16 2 0-16,-2-8-5 16,6 2 4-16</inkml:trace>
  <inkml:trace contextRef="#ctx0" brushRef="#br1" timeOffset="125894.2007">11905 4857 66 0,'14'-7'36'0,"-14"7"0"16,0 0-1-16,-9 27-27 15,-6 0-3-15,-8 19-2 16,-9 14 1-16,-11 15-2 15,-6 8 1-15,2 6-2 16,0 1 1-16,9-7 1 16,14-6-10-16,10-32-26 15,30-12-3-15,13-28 0 16,24-14-2-16</inkml:trace>
  <inkml:trace contextRef="#ctx0" brushRef="#br1" timeOffset="126112.2132">12318 4999 88 0,'-32'37'37'0,"-13"8"0"16,-1 17 0-16,-10 10-35 15,3 8 0-15,1 1-1 16,1 7 1-16,4-3 0 15,4-2-2-15,9-5 0 0,7-15-8 16,15-1-27-16,4-22-1 16,15-9 0-16,7-18-3 15</inkml:trace>
  <inkml:trace contextRef="#ctx0" brushRef="#br1" timeOffset="126464.2334">12080 5616 76 0,'0'0'38'16,"-2"-9"-3"-16,15 3 0 16,6-2-24-16,12-7-9 15,4-3 1-15,3 7-3 16,-3-2 2-16,-1 12-1 0,-8 3 1 15,-9 10 1-15,-10 6-1 16,-9 5 2-16,-12 9-3 16,-9 4 2-16,-10 6 0 15,1 5 0-15,-5 1 0 16,3-5-1-16,7 0 1 15,7-4-3-15,12-6 3 16,16-10-2-16,18-11-1 16,12-11 0-16,17-6-2 15,8-21-6-15,18 9-17 16,-1-20-13-16,10 5-2 15,-8-11 2-15,10 6-3 16</inkml:trace>
  <inkml:trace contextRef="#ctx0" brushRef="#br1" timeOffset="126816.2535">13024 5544 81 0,'-26'5'39'16,"-12"4"-2"-16,0 12 5 16,-13-1-34-16,8 10-1 15,-5 3 0-15,2 7-2 16,8 0 0-16,9-2-1 15,7-6 0-15,13-2-4 16,7-12 4-16,21-7-3 16,8-12-1-16,8-13 1 15,10-7-3-15,3-8 3 16,1-10-2-16,-2 4 0 15,-5-6 0-15,-6 3 0 0,-8 2-1 16,-10 12 1-16,-6 4 1 16,-12 20-2-16,0 0 2 15,-12 21 3-15,-3 7-2 16,2 8 0-16,-2 6-1 15,7 0-3-15,13 8-9 16,-5-26-8-16,28 6-17 16,-5-19-4-16,24-7 0 15,2-19 0-15</inkml:trace>
  <inkml:trace contextRef="#ctx0" brushRef="#br1" timeOffset="127047.2667">13829 5046 98 0,'-34'7'40'0,"-3"33"0"16,-15 5-1-16,0 18-35 16,-1 6-1-16,3 10 0 15,7 4-1-15,9-1 0 16,11-6 0-16,14-5-1 15,9-7-2-15,3-19-19 16,22 3-16-16,-6-21-3 16,14-6 0-16,-10-19-2 15</inkml:trace>
  <inkml:trace contextRef="#ctx0" brushRef="#br1" timeOffset="127216.2764">13456 5564 87 0,'-20'-10'38'16,"20"10"-1"-16,0 0 2 15,19 12-27-15,13-13-10 16,12-5-1-16,13 5-13 16,-2-20-15-16,21 5-11 15,-9-13-1-15,9-1-1 16</inkml:trace>
  <inkml:trace contextRef="#ctx0" brushRef="#br1" timeOffset="127612.299">14210 4858 79 0,'0'0'37'15,"0"0"-1"-15,0 0-1 16,20-6-30-16,6 5-1 16,1-2 0-16,10 2-1 15,-2-3 0-15,3 8-1 16,-6-2 0-16,-3 6-1 15,-8 4 0-15,-12 6 0 16,-14 7 1-16,-13 8-1 16,-10 2 1-16,-5 8-1 0,-5 0 2 15,1 2-2-15,4-4 2 16,11-2-2-16,14-5 0 15,17-9 0-15,17-6 0 16,12-12-2-16,22 0-11 16,-9-24-7-16,26 13-17 15,-11-19-3-15,4 5-2 16,-9-9 1-16</inkml:trace>
  <inkml:trace contextRef="#ctx0" brushRef="#br1" timeOffset="128634.3575">6629 7229 66 0,'-11'-17'34'16,"-7"-3"-2"-16,-1 11 2 0,-14 1-28 15,0 14 0-15,-14 5 0 16,-1 20-1-16,-8 11 1 16,3 17-1-16,-4 4 0 15,9 5-2-15,4-2 0 16,17-4 0-16,13-13-1 15,21-10 0-15,17-25-1 16,18-19 1-16,13-25-1 16,11-18 0-16,10-17 1 15,1-13-1-15,4-11 0 16,-5-8 1-16,-9-2-1 15,-7-2 0-15,-9 9 0 16,-12 9 0-16,-10 13 0 16,-12 19 0-16,-14 20 0 0,-3 31-1 15,-28 28 1-15,-5 32-2 16,-7 23 1-16,-4 20 0 15,6 13-1-15,2 6 1 16,15-3-1-16,12-12-2 16,29-9-11-16,6-35-12 15,31-4-13-15,2-27-1 16,19-12-1-16,-6-22 0 15</inkml:trace>
  <inkml:trace contextRef="#ctx0" brushRef="#br1" timeOffset="128850.3698">7298 7250 90 0,'0'0'38'15,"10"9"-2"-15,3-12 2 16,11 3-35-16,4-7-1 15,6 1-1-15,3-3 0 16,1-2-2-16,8 9-24 16,-13-13-11-16,-1 10-1 15,-12-2-1-15,-3 6 1 16</inkml:trace>
  <inkml:trace contextRef="#ctx0" brushRef="#br1" timeOffset="129039.3806">7407 7391 87 0,'-26'25'37'16,"13"-1"-2"-16,13-24 2 0,12 15-32 15,12-20-6-15,12-11-4 16,17 3-3-16,-5-14-4 16,14 10-4-16,-11-16-2 15,18 16-2-15,-18-13-3 16,16 14-2-16,-13-5 4 15,8 5 0-15,0-1 2 16</inkml:trace>
  <inkml:trace contextRef="#ctx0" brushRef="#br1" timeOffset="129651.4156">8382 6973 76 0,'0'0'35'0,"-5"-14"-1"15,5 14 1-15,-11 24-30 16,6 11-2-16,-4 11 0 15,4 16-1-15,-5 9 0 16,3 10-1-16,1-1-1 16,5-3-2-16,12-4-30 15,4-19-1-15,13-12-2 16,10-20-2-16</inkml:trace>
  <inkml:trace contextRef="#ctx0" brushRef="#br1" timeOffset="129985.4348">9113 6936 91 0,'-21'-8'36'0,"-7"24"1"16,-20 15 0-16,5 22-32 15,-14 6 0-15,9 13-1 16,1 0 0-16,12 7-1 15,12-11 0-15,16-5-1 16,11-14-1-16,16-14 1 16,14-11-1-16,7-13 0 15,3-11-1-15,-3-10 1 16,-4-9-1-16,-10-6 0 15,-9-2 0-15,-9-3-1 16,-14 0 1-16,-9 3-2 16,-8-1 1-16,-7 5 0 15,-1 7-1-15,-1 3-1 16,3 11-4-16,-2-12-20 0,30 14-11 15,-12-6 1-15,26 4-3 16,9-8 2-16</inkml:trace>
  <inkml:trace contextRef="#ctx0" brushRef="#br1" timeOffset="130362.4563">9574 7076 64 0,'0'0'36'0,"-17"0"-3"15,-5 20 0-15,-11 1-15 16,-3 16-14-16,-12 3 2 16,1 12-2-16,-6-1 0 0,2 3-2 15,9-5 0-15,4-11 1 16,13-9-3-16,11-14-1 15,17-5-18-15,9-23-16 16,17-5-1-16,-5-17 20 16,11 6 8-16,-10-7 3 15,3 4 2-15,-9 4 4 16,-13-2 17-16,4 17 16 15,-15 3 3-15,5 10-21 16,0 0-7-16,9 17-2 16,4-9-3-16,10 2-3 15,10 1-1-15,0-10-25 16,16 8-12-16,3-8 0 15,9 1-2-15,4-5 1 16</inkml:trace>
  <inkml:trace contextRef="#ctx0" brushRef="#br1" timeOffset="131023.4941">10477 6839 67 0,'-20'-15'35'16,"-20"1"-1"-16,-4 12 2 15,-15-5-25-15,2 20-3 16,-6 0-2-16,8 11 0 0,8 1-3 16,15 8 0-16,14-1-2 15,20 2 1-15,17 0-2 16,17 2-1-16,13-1 1 15,9 0-1-15,6 1 1 16,-4-1-1-16,-9 1 1 16,-8 3-1-16,-19-1 1 15,-15-2 1-15,-19-2-1 16,-17-1 1-16,-13-8 0 15,-10-3 0-15,1-11-1 16,-1-10 1-16,10-13 0 16,11-13-1-16,17-15 1 15,16-11 1-15,18-8-2 16,15-3 1-16,13-3-1 0,8 2-1 15,5 9-2-15,-9-5-19 16,7 23-15-16,-11 3 0 16,-1 10-1-16,-12 3 0 15</inkml:trace>
  <inkml:trace contextRef="#ctx0" brushRef="#br1" timeOffset="131555.5246">11630 6918 70 0,'-12'10'35'16,"0"11"-1"-16,-3 5-1 15,1 6-20-15,-2 6-11 16,4 2-3-16,6 3-3 15,-5-6-4-15,9 2-2 16,-3-14-2-16,10 4 1 0,-7-18-3 16,11 4 1-16,-9-15 0 15,0 0 3-15,3-11 0 16,-3 11 3-16,-1-14 15 15,-13-3 5-15,14 17 0 16,-34-23 3-16,34 23 2 16,-34-22 0-16,34 22 3 15,-12-22-2-15,26 13-12 16,6-4-5-16,8-5-20 15,22 5-17-15,-1-6-1 16,11 3-1-16,-2-6-1 16</inkml:trace>
  <inkml:trace contextRef="#ctx0" brushRef="#br1" timeOffset="132202.5616">13104 6368 83 0,'-17'11'36'0,"6"12"1"16,-10 4-2-16,4 11-29 16,-5 3-4-16,1 8 0 15,2-3-2-15,5 0-2 16,12-1-3-16,0-16-3 15,18 2-2-15,-2-23-1 16,24 1-2-16,-7-25 0 16,23 1 0-16,-6-18 1 15,14-1 2-15,-10-12-1 16,4 3 3-16,-10 0-2 0,-7-5 17 15,-5 20 1-15,-25 1 3 16,-9 27 2-16,0 0 3 16,-22 23 2-16,-22 9 0 15,10 31 3-15,-18 6-15 16,1 13 1-16,-2 2-3 15,1 8-4-15,9-4-1 16,9-5-3-16,15-6-3 16,1-16-2-16,24-3-3 15,-1-26-3-15,25 2 0 16,-7-30-1-16,23 2-1 15,-10-21 1-15,14 1-1 16,-12-17 3-16,6 3 0 16,-8-10 0-16,-9 0 2 0,-5 1 1 15,-13-3 1-15</inkml:trace>
  <inkml:trace contextRef="#ctx0" brushRef="#br1" timeOffset="132472.577">13331 6975 121 0,'0'0'30'16,"-21"-4"1"-16,21 4 0 15,14-7-28-15,4 0-2 16,8-3 0-16,6 1 1 15,2 3-1-15,3 3 0 16,-7 4 0-16,-3 6 0 16,-9 7 1-16,-11 8-1 15,-9 6 0-15,-11 8-3 16,-10 3 2-16,-5 2-1 0,-1 1 0 15,0-1 0 1,5-3 1-16,8-4-1 0,11-9 0 16,14-10 2-16,19-8 0 15,14-10-3-15,19-2-14 16,-6-19-16-16,20 2-6 15,-8-10-1-15,13-1 0 16</inkml:trace>
  <inkml:trace contextRef="#ctx0" brushRef="#br1" timeOffset="132878.6002">14349 6775 68 0,'-6'19'34'16,"-16"7"-2"-16,-6 8 0 0,-11 8-24 16,1 11-6-16,-11 6-1 15,1 3-2-15,-1-2 1 16,7-7-3-16,8-7 1 15,5-15-27-15,20-10-3 16,9-21-3-16,0 0 5 16</inkml:trace>
  <inkml:trace contextRef="#ctx0" brushRef="#br1" timeOffset="133028.6088">14136 6998 89 0,'0'0'39'0,"-1"-17"-1"16,1 17 1-16,-7 19-29 15,14-1-3-15,3-1-3 16,17 3-2-16,10 5-11 0,2-18-23 15,19 1-5-15,-1-10-2 16,8-1-1-16</inkml:trace>
  <inkml:trace contextRef="#ctx0" brushRef="#br1" timeOffset="133442.6325">14863 6417 90 0,'-4'27'39'0,"-2"4"-2"16,6 16 2-16,-7 3-34 15,6 14-1-15,-2 8-1 16,3 2 0-16,-1 2-2 15,-1-2-2-15,3-2-5 16,-2-14-28-16,12-3-5 0,3-17 0 16,13-5-2-16</inkml:trace>
  <inkml:trace contextRef="#ctx0" brushRef="#br1" timeOffset="133909.6592">15763 6648 74 0,'-22'17'34'0,"-11"9"-1"16,-7 15 1-16,-12 5-29 16,0 11-1-16,-6 0-1 0,8 1-1 15,3-1-1-15,11-11-2 16,12-7-2-16,10-20-3 15,18-7-4-15,-4-12-24 16,29-24 1-16,-6-6-3 16,6-6 3-16</inkml:trace>
  <inkml:trace contextRef="#ctx0" brushRef="#br1" timeOffset="134050.6673">15454 6819 88 0,'-20'-4'36'0,"6"17"2"16,5 1 0-16,23 9-28 15,5-4-4-15,28 7-2 16,10-6-2-16,23-5-2 0,18 6-26 16,-5-12-11-16,8-2 0 15,-11-3-3-15,-4 2 1 16</inkml:trace>
  <inkml:trace contextRef="#ctx0" brushRef="#br1" timeOffset="134785.7093">17056 6413 69 0,'-37'-11'33'16,"-13"11"1"-16,-11 5-2 16,-5 10-23-16,-4 3-3 15,9 10 1-15,8 0-3 16,15 4 1-16,19-1-2 15,22-1 1-15,22-3-1 16,23-3-2-16,16-1 0 16,11 1 0-16,3-4-1 15,1 6 1-15,-12 0-1 16,-15 4 1-16,-20 4 0 15,-18 3 0-15,-26 1-1 0,-17 0 1 16,-15 0 0-16,-13-4 0 16,-5-8-1-16,0-7 1 15,4-12 0-15,14-12 0 16,14-16-1-16,17-15 1 15,19-9-1-15,14-12 0 16,12-8 0-16,13-5-3 16,4 1 2-16,-2 2-2 15,-3 10 1-15,-8 11-2 16,-4 23-6-16,-21 2-27 15,3 16 0-15,-14 5 3 16,0 0-4-16</inkml:trace>
  <inkml:trace contextRef="#ctx0" brushRef="#br1" timeOffset="135278.7375">17556 5977 93 0,'-17'3'38'0,"17"-3"-2"16,0 0 2-16,14 7-36 15,-14-7 0-15,21 13-1 16,-10-5 0-16,0 2-1 16,-6 4 1-16,-3 1-1 15,-6 2 0-15,-4 2 0 16,-6 3 0-16,-5 3 1 15,-8 3-1-15,-2 3 1 16,-3 1 0-16,1 2 0 16,5-1 0-16,8-1 0 15,12-3 0-15,12-3 1 16,18-11-2-16,14-5 1 15,17-2-2-15,5-17-14 0,19 8-20 16,-7-10-3-16,9 7 1 16,-9-7-3-16</inkml:trace>
  <inkml:trace contextRef="#ctx0" brushRef="#br1" timeOffset="135379.7433">18123 6398 95 0,'-16'2'36'16,"-3"1"-2"-16,5-8-31 15,-5-3-36-15,-5 0-2 16,1-4-2-16</inkml:trace>
  <inkml:trace contextRef="#ctx0" brushRef="#br1" timeOffset="136264.7939">6349 8974 64 0,'-14'-18'37'0,"-1"7"-1"16,-12-3 1-16,1 15-23 16,-15-1-9-16,-1 13-1 15,-4 10-1-15,3 13 0 16,-2 8-2-16,7 6 1 15,10 1 0-15,9-1-1 16,15-11 1-16,17-10-1 0,12-21 0 16,20-22 0-16,12-21 0 15,10-19 0-15,5-14 0 16,1-14-1-16,0-9 0 15,-8-3 0-15,-11-3 0 16,-12 2 0-16,-15 10 0 16,-10 10 1-16,-11 13-2 15,-9 24 2-15,-5 19 0 16,-7 28-1-16,-2 29 2 15,-2 26 0-15,3 23-1 16,-1 15 0-16,6 11 0 16,8 2-1-16,10-5 1 15,11-18-8-15,22-1-9 16,-3-37-12-16,25-3-10 15,7-28-2-15,12-10-1 0,-1-25 1 16</inkml:trace>
  <inkml:trace contextRef="#ctx0" brushRef="#br1" timeOffset="136507.8078">7397 8967 94 0,'0'0'38'15,"0"0"1"-15,0 0-1 16,25-19-35-16,2 3-2 16,7-3 0-16,8 1-1 15,1 5 0-15,-5 2-1 0,-1 5-1 16,-5-1-9-16,2 17-22 15,-21-5-3-15,-3 13-1 16,-16-6-2-16</inkml:trace>
  <inkml:trace contextRef="#ctx0" brushRef="#br1" timeOffset="136647.8158">7423 9208 95 0,'-16'26'37'0,"9"-14"1"16,20-6-1-16,16-21-34 15,19-6-2-15,19-1-17 16,-7-18-16-16,13 5-5 15,-4-6-1-15,6 5-2 16</inkml:trace>
  <inkml:trace contextRef="#ctx0" brushRef="#br1" timeOffset="143511.2084">8722 8669 75 0,'7'-12'36'16,"-3"-3"-2"-16,-4 15 2 16,1-16-34-16,-1 16 2 15,0 0-1-15,1 16 1 0,-3 7 1 16,4 11-1-16,-3 9 0 15,1 12-2-15,-2 6 1 16,2 9-2-16,-4 1 2 16,3 0-3-16,1 0-4 15,-8-17-17-15,13 10-16 16,-5-21 1-16,10 2-3 15,-5-20 2-15</inkml:trace>
  <inkml:trace contextRef="#ctx0" brushRef="#br1" timeOffset="143997.2362">9187 8726 86 0,'14'-13'37'16,"0"-6"-2"-16,19 2 2 16,8-6-36-16,3 3 2 15,3 1-2-15,1 8 1 16,-6 6-1-16,-6 6 1 0,-11 5-1 15,-8 15 0-15,-15 2 2 16,-8 10-2-16,-12 9 1 16,-7 4 0-16,-12 6 0 15,-1 5-1-15,-6 2 2 16,-2 2-2-16,4-2 0 15,8-1 0-15,5-10 0 16,10-4 0-16,15-11-1 16,12-12 1-16,15-12 0 15,11-14-1-15,10-10 0 16,10-12-4-16,10 8-19 15,-10-18-15-15,8 7 0 16,-10-5 0-16,2 14-3 16</inkml:trace>
  <inkml:trace contextRef="#ctx0" brushRef="#br1" timeOffset="144513.2657">10275 8694 67 0,'-8'-43'34'0,"-4"9"1"15,-12 3 1-15,1 14-30 16,-15 4 0-16,4 15 1 0,-8 3-1 15,1 14-1-15,2 3 0 16,7 6-2-16,4 2 1 16,12 3-3-16,11-6 2 15,11 1-2-15,16-4 1 16,8-1-2-16,12-3 0 15,3-2 1-15,7-1-1 16,-3 4 0-16,-4 3 0 16,-8 1 0-16,-12 5-1 15,-10 6 1-15,-10 2 0 16,-12 2 0-16,-13 4 0 15,-9-4 1-15,-5-2-1 16,-3-5 0-16,-2-7 1 16,2-9-1-16,8-13 0 15,8-13 0-15,12-17 1 16,12-13-2-16,13-17 2 0,9-10-2 15,9-10 0-15,8-4 0 16,0 6-1-16,-2 3 0 16,-2 15-6-16,-19 1-22 15,7 23-9-15,-17 6 0 16,1 16 1-16</inkml:trace>
  <inkml:trace contextRef="#ctx0" brushRef="#br1" timeOffset="145109.2998">11817 8564 63 0,'3'-11'35'0,"-3"11"0"15,0 0-1-15,0 0-27 16,-6 13-1-16,9 13 0 16,-8 5-1-16,5 11-2 0,-4 4 1 15,3 10-2-15,-4 3 2 16,-2 1-3-16,-3-2 1 15,1-5-3-15,3 0-6 16,-11-19-28-16,11 3-1 16,-4-20-1-16,10-7 0 15</inkml:trace>
  <inkml:trace contextRef="#ctx0" brushRef="#br1" timeOffset="145289.3101">11649 8918 89 0,'-20'-11'38'0,"0"-5"-1"16,20 16 0-16,-15-6-30 15,26 5-1-15,11-4-3 16,17-1 0-16,8-3-2 0,20-6 0 16,11 1-5-16,1-17-25 15,20 7-10-15,-8-8 0 16,3 3-3-16</inkml:trace>
  <inkml:trace contextRef="#ctx0" brushRef="#br1" timeOffset="169592.7002">12696 8570 71 0,'-15'-1'35'0,"15"1"0"16,-10-11-10-16,26 0-18 15,7-10-2-15,21-2-1 0,11-8-1 16,11 2 0-16,4-2-1 16,6 2 0-16,-3 5 0 15,-7 6-1-15,-14 7 0 16,-11 10 0-16,-22 12-1 15,-10 5 0-15,-15 7 0 16,-11 3 1-16,-8 7-1 16,-2 1 0-16,-4 2 0 15,5-5 0-15,5-2 0 16,8-6 0-16,12-3 0 15,7-7 0-15,13-3 0 16,8-3 0-16,2 1 0 16,1 2 0-16,-2 3 3 15,-8 9-2-15,-11 3 1 16,-10 8-1-16,-17 4 1 15,-8 7-1-15,-15 0 2 0,-5-4-3 16,-2-2 1-16,3-5-1 16,13-10-6-16,-2-15-29 15,34-8-2-15,0 0 0 16,20-28-1-16</inkml:trace>
  <inkml:trace contextRef="#ctx0" brushRef="#br1" timeOffset="170077.7279">13730 8398 80 0,'-14'-3'38'16,"14"3"-1"-16,0 0 1 16,13-14-35-16,2 3 0 15,9 2 0-15,8-2-1 16,3 2-1-16,2-1 1 15,4 5-1-15,-5 1 1 16,-3 7-1-16,-10 5 0 16,-6 9 0-16,-12 6 0 15,-11 8 0-15,-16 9-1 16,-10 9 1-16,-14 10 1 15,-12 2-1-15,-5 3 0 0,-2 1 0 16,9-4 1-16,9-6-1 16,13-7 1-16,25-12-1 15,21-17 0-15,23-9 0 16,20-14 0-16,12-7 0 15,11-5 0-15,2-3 0 16,-4-2-1-16,-4 0-1 16,-10 7-4-16,-19-6-11 15,2 16-22-15,-21-5-1 16,-1 5-2-16,-13-4 0 15</inkml:trace>
  <inkml:trace contextRef="#ctx0" brushRef="#br1" timeOffset="171080.7853">6531 10419 72 0,'1'-12'37'0,"-1"12"-1"16,-26-8 1-16,9 9-30 15,-12-3-3-15,0 9 1 16,-9 1-1-16,-1 12 0 16,-5 5-1-16,2 12 1 15,-3 3-1-15,9 7 0 16,4-2 0-16,13 2-1 15,11-11 0-15,17-9-1 16,18-16 0-16,14-16-1 16,11-22 1-16,17-17-1 15,1-14 1-15,3-15-1 16,3-9 2-16,-9-7-2 15,-6-6 1-15,-12 1-1 0,-12 4 2 16,-14 7-2-16,-11 13 1 16,-9 14 0-16,-9 18-1 15,-11 23 1-15,-3 29-1 16,-7 28 1-16,2 20-2 15,-4 21 2-15,7 13-1 16,4 3 1-16,11 1-3 16,6-9-1-16,18-3-16 15,-2-31-18-15,22-4-2 16,-3-23-2-16,21-7-1 15</inkml:trace>
  <inkml:trace contextRef="#ctx0" brushRef="#br1" timeOffset="171497.8091">7888 10399 68 0,'0'0'38'15,"0"0"-2"-15,0 0 1 16,15-6-21-16,6-4-14 16,9-2-1-16,5 0 0 15,2 4-1-15,1 0-1 16,-3 2-3-16,5 14-23 15,-17-7-7-15,1 11-2 16,-24-12 0-16</inkml:trace>
  <inkml:trace contextRef="#ctx0" brushRef="#br1" timeOffset="171636.8171">7939 10612 95 0,'0'0'36'0,"17"4"-1"15,15-18-12-15,11-7-57 16,22-2-1-16,5-6 0 15,7-1-4-15</inkml:trace>
  <inkml:trace contextRef="#ctx0" brushRef="#br1" timeOffset="172624.8736">9248 9971 56 0,'3'-11'34'0,"-3"11"0"0,7-19-1 16,-7 19-20-16,0 0-5 16,0 30 0-16,-10-7 0 15,9 17-3-15,-9 6-1 16,2 14 0-16,-6 7-3 15,3 5 2-15,-1 1-4 16,4-2 1-16,6 0-8 16,-7-14-27-16,23-8-1 15,1-20-1-15,17-14-2 16</inkml:trace>
  <inkml:trace contextRef="#ctx0" brushRef="#br1" timeOffset="172992.8946">10008 9882 77 0,'15'-32'39'16,"-16"13"-3"-16,1 19 1 16,-32 17-28-16,0 19-4 15,-10 11 0-15,-1 17 0 16,-8 9-3-16,1 14 2 15,1-1-2-15,9 3 1 16,7-5-1-16,15-7 0 16,11-12-2-16,15-11 2 15,12-18-2-15,12-17 1 16,9-14-1-16,8-14 1 15,4-14-1-15,-6-8 0 0,-3-6 0 16,-11-6 0-16,-10 2 0 16,-13 1-1-16,-14 3 1 15,-16 7-2-15,-5 10 0 16,-8 5-1-16,2 12-2 15,-8-2-4-15,25 12-28 16,-5-9-1-16,19 2-1 16,11-4 0-16</inkml:trace>
  <inkml:trace contextRef="#ctx0" brushRef="#br1" timeOffset="173330.914">10511 9990 92 0,'0'0'37'16,"0"0"0"-16,-16 10 2 15,-17 9-33-15,4 7-2 16,-6 12-1-16,0 8 2 16,-1 7-3-16,5 7 1 15,4 0-1-15,12-1 1 16,7-12-2-16,16-5 2 15,13-17-2-15,12-11 0 16,11-16 0-16,11-17-1 16,2-12 0-16,-2-9 0 15,-3-10 1-15,-9-2-1 16,-13-2 1-16,-10 0-2 15,-15 2 2-15,-16 6-3 16,-6 6 0-16,-13 4-4 16,4 20-9-16,-13-2-23 0,10 23-2 15,-5-2 0-15,12 16-1 16</inkml:trace>
  <inkml:trace contextRef="#ctx0" brushRef="#br1" timeOffset="174102.9581">11210 10107 86 0,'0'0'35'0,"0"0"0"15,0 0 1-15,-11 23-33 16,1 2-1-16,-4 9 1 16,-8 5 0-16,-3 11 0 0,-2-2-1 15,1 3 2-15,3-12-3 16,4-1 2-16,6-13-2 15,10-8 1-15,3-17-1 16,14-12-1-16,2-12 1 16,8-9-1-16,5-6 1 15,-5-5-3-15,4-4 4 16,-5 1-2-16,-5 1 1 15,-1 10-1-15,-5 6 1 16,-6 11-1-16,-2 7 1 16,-4 12 1-16,0 0-1 15,-5 13-1-15,1 2 0 16,9 2 1-16,4-2 0 15,5-1 0-15,11-7 0 0,8-6-1 16,10-8 1-16,6-6 0 16,3-7 0-16,0-3 0 15,-1-2 0-15,-5 1-1 16,-8 1 1-16,-12 7 1 15,-7 4-2-15,-19 12 1 16,0 0-1-16,3 32 0 16,-16 2-1-16,-2 4 1 15,-2 11 0-15,2 3 0 16,1-2-2-16,7-1 2 15,8-7-5-15,5-16-4 16,22 5-19-16,-5-25-12 16,15-3 1-16,-4-19-2 15,7 2 2-15</inkml:trace>
  <inkml:trace contextRef="#ctx0" brushRef="#br1" timeOffset="174442.9776">11881 10192 78 0,'-9'6'39'0,"-5"-2"-2"16,10 7 2-16,4-11-32 15,1 18-1-15,12-15-2 16,7 1-2-16,8-7 0 16,6-1-2-16,-1-5 2 15,4-5-3-15,-2-2 2 16,-7 1 0-16,-8-4 0 15,-9 2-1-15,-11 1 0 16,-7 4 2-16,-10 2-1 16,-9 3 0-16,-4 8 0 0,-3 7-2 15,-1 5 1-15,3 7 2 16,1 8-2-16,8 4 1 15,6 2 0-15,7-2 0 16,13-4 0-16,12-7 1 16,10-8-2-16,6-11-4 15,18-4-7-15,-5-21-27 16,19-3 0-16,-7-16-1 15,6-3 0-15</inkml:trace>
  <inkml:trace contextRef="#ctx0" brushRef="#br1" timeOffset="174636.9887">12520 9648 83 0,'7'-40'37'15,"-19"15"0"-15,3 30 0 0,-18 14-26 16,9 29-3-16,-15 17-3 16,7 14-2-16,-5 8-2 15,7 1 1-15,2-2-2 16,9-8 1-16,4-11-3 15,6-12-2-15,15-6-22 16,-8-25-10-16,12-8-2 16,-16-16-1-16,24-6 0 15</inkml:trace>
  <inkml:trace contextRef="#ctx0" brushRef="#br1" timeOffset="175074.0137">12339 9991 103 0,'0'0'39'16,"0"10"1"-16,12 5-2 15,-1-9-35-15,12-1 0 16,5-4-1-16,5 0 1 16,1-2-2-16,0 0 1 15,-2 2-1-15,-5 2 0 16,-4 5 0-16,-5 7 0 15,-9 6 0-15,-7 3 0 16,-8 6-2-16,-3 6 2 16,-3 0-2-16,-1 3 1 15,-1-6-1-15,0-5 2 16,5-5-2-16,4-10 1 15,5-13 0-15,0 0 0 16,18-22 1-16,-3-7-2 16,1-7 2-16,2-5-1 0,1-9 1 15,-1 2-1-15,-4-2 1 16,-4 11-1-16,0 4 1 15,-4 10 0-15,-2 9 0 16,-4 16-1-16,0 0 0 16,14 3 0-16,-6 12-1 15,3-1-4-15,12 7-9 16,-8-14-17-16,17 14-8 15,-7-17-1-15,16 5-1 16</inkml:trace>
  <inkml:trace contextRef="#ctx0" brushRef="#br1" timeOffset="175427.0339">12966 10099 101 0,'-21'19'38'0,"9"5"2"15,2-8-3-15,16 0-32 16,2-3-2-16,10-6-1 15,8-6-1-15,6-3 0 16,4-8 0-16,0-2-1 16,-1-4 1-16,-4-4 0 15,-5-1 0-15,-7 2-1 16,-11-3 0-16,-3 2 1 15,-11 4-1-15,-5 4 0 16,-7 8 1-16,-4 8-1 16,-4 9 0-16,0 6 0 0,1 9 0 15,4 5 0-15,7 4 0 16,7-3 1-16,9-4-2 15,11-3 0-15,14-8-5 16,0-19-12-16,23 3-20 16,-5-17-3-16,13-2 3 15,-1-15-4-15</inkml:trace>
  <inkml:trace contextRef="#ctx0" brushRef="#br1" timeOffset="175742.0519">13651 9919 106 0,'-11'-7'40'0,"-20"2"1"16,5 14-2-16,-13-1-34 15,7 9-2-15,7 2-1 0,6 1 0 16,3 4-1-16,9 1-1 16,7-3 1-16,6-3-1 15,8 0 1-15,6-6-1 16,3-4 0-16,2 1 0 15,0-1 0-15,-1-1 0 16,-4 1 0-16,-4 1 0 16,-7 4-1-16,-5 3 1 15,-14 5 0-15,-5 3 0 16,-7 5-1-16,-7 0 2 15,0 3-2-15,2-7 0 16,3 4-6-16,0-23-8 16,24 7-21-16,0-14-3 15,-1-16-2-15,7-10-1 0</inkml:trace>
  <inkml:trace contextRef="#ctx0" brushRef="#br2" timeOffset="180527.3256">16278 5135 49 0,'0'0'31'0,"12"-17"3"16,-12 17-1-16,0 0-21 0,6 32-1 15,-10-6-3-15,6 18 0 16,-10-4-2-16,9 4 1 15,1-11-2-15,12-9 0 16,13-34-1-16,26-26 0 16,27-32-2-16,24-29 0 15,28-15-11-15,14-29-27 16,15 3-3-16,-4-10 0 15,-6 17-3-15</inkml:trace>
  <inkml:trace contextRef="#ctx0" brushRef="#br2" timeOffset="181149.3612">18519 6505 62 0,'0'0'36'0,"5"23"-2"15,-11 9 2-15,-7 9-23 16,2 14-7-16,-8 4 0 15,8 5 1-15,0-12-3 16,15-9 1-16,9-30 0 16,31-28-1-16,31-37-1 15,25-27-3-15,36-22-32 16,2-21-6-16,11-5 1 15,-11-5-4-15</inkml:trace>
  <inkml:trace contextRef="#ctx0" brushRef="#br2" timeOffset="181950.407">9371 10951 29 0,'4'-10'30'16,"-4"10"5"-16,24-9 2 15,0-5-19-15,23 11-4 0,8-15-3 16,29 3 0-16,12-10-4 15,18 0 1-15,3-7-4 16,9 1-2-16,-7 4 0 16,-8 4-1-16,-16 8-1 15,-23 5-1-15,-18 14-2 16,-20-4-34-16,-10 12 1 15,-24-12 0-15,8 13-2 16</inkml:trace>
  <inkml:trace contextRef="#ctx0" brushRef="#br2" timeOffset="182351.4299">9855 11255 52 0,'4'-11'34'0,"-4"11"0"16,0 0 0-16,10 3-26 15,-10-3 0-15,-4 38 0 16,-6-12-1-16,8 12 0 0,-3-4-2 15,7 3-1-15,1-10 0 16,8-1-1-16,7-14-1 16,12-13 0-16,10-18-1 15,12-15 0-15,9-14 0 16,14-18-2-16,11-7-9 15,11-25-28-15,18-9 1 16,2-16 0-16,15-1-2 16</inkml:trace>
  <inkml:trace contextRef="#ctx0" brushRef="#br2" timeOffset="183022.4683">11371 10844 45 0,'-18'1'31'0,"8"2"0"15,10-3 1-15,0 0-23 16,10-7-2-16,5 2-1 15,12 3-2-15,5-6 1 16,16 4-2-16,4-4 0 16,9 4-1-16,8-3 0 15,11 1-1-15,10-2 1 16,8-1-1-16,8-4 0 0,11-3 0 15,3-6 0-15,10-6 0 16,7 1 0-16,1-2 0 16,-3-1 0-16,-5 3-1 15,-11 4 0-15,-6 5-1 16,-15 8 1-16,-15 4 0 15,-15 4-1-15,-13 2 1 16,-15 5 0-16,-8 0-1 16,-9 2 1-16,-9-3 0 15,-1 15-9-15,-13-19-26 16,0 0 0-16,-22 9-1 15,-2-8 0-15</inkml:trace>
  <inkml:trace contextRef="#ctx0" brushRef="#br2" timeOffset="183436.492">12260 11081 43 0,'11'1'33'16,"-11"-1"2"-16,8 25-8 16,-17-9-12-16,11 23-2 15,-14-5-2-15,8 12-4 16,-7-2-2-16,8-1 0 15,-1-9-3-15,10-3 1 16,7-16-1-16,6-11 0 16,13-18-1-16,6-15 0 15,14-17 0-15,9-14-1 16,15-18 1-16,11-32-18 15,17-5-20-15,-1-24 2 16,14-8-2-16,-9-17 0 16</inkml:trace>
  <inkml:trace contextRef="#ctx0" brushRef="#br2" timeOffset="184157.5332">7435 5430 52 0,'13'-2'34'0,"-13"2"0"15,0 0-2-15,12 4-25 16,-12-4-1-16,0 0-1 15,10 13-4-15,-5-2-4 16,3 12-29-16,-8 2 1 16,3 10-2-16,-6 4 0 15</inkml:trace>
  <inkml:trace contextRef="#ctx0" brushRef="#br2" timeOffset="184351.5443">7478 6425 82 0,'3'42'38'0,"-3"-14"-3"16,5-1 2-16,6-11-35 15,3-10-7-15,4 3-29 16,-1-6 0-16,3 1-1 15,-6-1-1-15</inkml:trace>
  <inkml:trace contextRef="#ctx0" brushRef="#br2" timeOffset="184572.557">7502 7355 86 0,'-14'67'37'15,"0"-10"1"-15,3 1-1 16,2-10-32-16,4-8-6 16,11-2-34-16,0-13 0 15,7 0-1-15,-4-10-2 16</inkml:trace>
  <inkml:trace contextRef="#ctx0" brushRef="#br2" timeOffset="184740.5666">7680 8170 70 0,'-6'43'35'16,"1"3"-1"-16,0-5 0 15,-1 2-34-15,6 4-24 16,-4-5-9-16,7-1 0 15,-2-1-1-15</inkml:trace>
  <inkml:trace contextRef="#ctx0" brushRef="#br2" timeOffset="184908.5762">7730 9124 68 0,'0'57'35'0,"-4"-5"-1"15,3 0-1-15,-5-5-28 0,4 2-3 16,7-3-33-16,-10-1 0 15,5 0-3-15,-7-4 1 16</inkml:trace>
  <inkml:trace contextRef="#ctx0" brushRef="#br2" timeOffset="185064.5851">7727 10118 79 0,'4'45'36'15,"-8"-8"-3"-15,4 4 2 16,-3-2-35-16,-6-3-33 15,12 1 0-15,-4-5-2 16,2 2 0-16</inkml:trace>
  <inkml:trace contextRef="#ctx0" brushRef="#br2" timeOffset="185237.595">7771 10903 83 0,'-9'35'38'16,"7"-4"-2"-16,-4-12 1 15,7 1-37-15,-1-20-36 16,12 6 0-16,2-11-1 16,-3-10-1-16</inkml:trace>
  <inkml:trace contextRef="#ctx0" brushRef="#br2" timeOffset="185707.6219">7659 11393 37 0,'0'0'31'0,"-1"-15"2"15,1 15 0-15,0 0-24 16,0 0 0-16,-13 17 1 15,13 15-1-15,-8 1-1 16,5 17 0-16,-7-2-2 16,8 0-2-16,2-10 0 15,12-14-1-15,13-29 0 16,16-29-1-16,19-30-1 15,20-35-10-15,19-10-26 16,3-19-1-16,14-3-2 0,-10-5-1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3T23:49:59.274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1058 818 50 0,'0'0'36'0,"0"0"-2"15,0 0 0-15,0 0-15 0,0 0-13 16,0 0-1-16,0 0-1 15,0 0-1-15,26 26-1 16,-31 46 0-16,2 13 1 16,-6 20-1-16,-8 11-2 15,-1 8 1-15,-1-2-2 16,0-11 1-16,2-36-4 15,17-19-29-15,-5-22-1 16,5-34-1-16,13-9-1 16</inkml:trace>
  <inkml:trace contextRef="#ctx0" brushRef="#br0" timeOffset="263.0151">908 1032 67 0,'-64'-65'40'15,"64"65"-2"-15,-55-50 1 16,55 50-13-16,-50-42-24 16,50 42 0-16,0 0 0 15,0 0-2-15,-12-45 1 16,12 45 0-16,59-9-1 15,-12 6-1-15,4-1 1 16,8 0-2-16,11 0-9 16,-4-1-27-16,10 5 1 15,-1 3-2-15,1 1-1 16</inkml:trace>
  <inkml:trace contextRef="#ctx0" brushRef="#br0" timeOffset="668.0383">1447 1405 86 0,'0'0'33'0,"4"15"1"16,15-19 0-16,14-2-33 15,15-9 1-15,13-3-1 16,4-8 2-16,8-3-1 16,-3-6 0-16,-70 35 0 15,68-39 0-15,-68 39 0 0,55-40 0 16,-55 40-1-16,0 0 1 15,41-55-1-15,-41 55 0 16,0 0 1-16,-17-30-2 16,-26 29 1-16,-16 15 0 15,-7 12 1-15,-7 12-2 16,8 10 2-16,12 5-3 15,20 6 2-15,39-12 0 16,17-8-1-16,13-9 0 16,16-15-1-16,22-9-16 15,-2-18-21-15,17-7 1 16,-2-18 0-16,14-4-2 15</inkml:trace>
  <inkml:trace contextRef="#ctx0" brushRef="#br0" timeOffset="1044.0598">2586 1092 86 0,'24'-3'35'0,"-24"3"1"16,-14 35 2-16,-15 3-34 16,-16 17 0-16,-3 3 0 15,4-5-1-15,21-9 0 16,2-8-1-16,9-7 1 15,7-8-2-15,5-10 0 16,0-11 1-16,30-8-2 16,-4-13 2-16,8-9-2 15,5-8 2-15,1-7-1 16,-40 45 1-16,46-52-1 15,-46 52 0-15,42-49 0 0,-42 49 0 16,40-46-1-16,-40 46 2 16,28-29-2-16,-1 17 1 15,-9 17-1-15,-3 13-1 16,-5 14 1-16,-5 8-1 15,4 11 1-15,-6-1-3 16,4-13-2-16,11-6-14 16,-1-18-18-16,14-7-2 15,-3-14 1-15,10-6-2 16</inkml:trace>
  <inkml:trace contextRef="#ctx0" brushRef="#br0" timeOffset="1428.0817">3127 1166 97 0,'-3'-17'38'0,"3"17"0"15,-12-6 0-15,1 24-35 16,-10 6 0-16,1 16 0 16,3 5-2-16,-4 3 1 15,5-6-2-15,4-2 1 16,5-5 0-16,3-8-1 15,5-11 1-15,-1-16-1 16,22 1 1-16,-4-14-1 16,7-14 1-16,1-6 0 15,0-9 0-15,5-7 0 16,-31 49 1-16,31-50-2 15,-31 50 2-15,30-53-2 0,-30 53 2 16,32-44-2-16,-32 44 1 16,21-26-1-16,3 12 0 15,-2 14 0-15,-1 14-1 16,-5 12 0-16,0 12-1 15,0 8-1-15,2 0-3 16,-8-18-8-16,18-1-23 16,-8-17-3-16,12-3 0 15,1-14 0-15</inkml:trace>
  <inkml:trace contextRef="#ctx0" brushRef="#br0" timeOffset="1625.093">3718 1154 97 0,'0'0'38'0,"-7"12"1"15,-9 13-1-15,4 16-36 16,-4 10 0-16,0-4 0 16,3 1-3-16,7-3 1 15,4-5 0-15,3-13-4 16,19-12-31-16,-10-13-3 15,12-8 1-15,-2-11-2 16</inkml:trace>
  <inkml:trace contextRef="#ctx0" brushRef="#br0" timeOffset="1758.1006">3798 1124 90 0,'-10'-58'38'0,"10"58"-6"0,-13-56-29 15,13 56-35-15,-9-52-5 16,9 52-1-16</inkml:trace>
  <inkml:trace contextRef="#ctx0" brushRef="#br0" timeOffset="2020.1156">4063 686 91 0,'0'0'40'15,"62"-32"1"-15,-62 32-2 16,0 0-31-16,0 0-1 15,0 0-2-15,0 57-1 0,-10-5-1 16,-16 34-2-16,0 12 1 16,-3 9-2-16,9 3 1 15,0-10-2-15,13-13-1 16,10-23-6-16,7-36-24 15,22-12-8-15,-4-21 1 16,10-10-2-16</inkml:trace>
  <inkml:trace contextRef="#ctx0" brushRef="#br0" timeOffset="2246.1285">4432 803 106 0,'0'0'42'0,"28"-59"0"16,-28 59-2-16,0 0-36 15,0 0 0-15,0 0-1 16,25 22-1-16,-44 62-1 16,1 16 0-16,-10 2-1 15,8-1 0-15,4-12-8 16,-6-16-30-16,20-18-3 15,2-23 1-15,15-12-2 16</inkml:trace>
  <inkml:trace contextRef="#ctx0" brushRef="#br0" timeOffset="2643.1512">4602 1158 101 0,'0'0'38'16,"-1"10"2"-16,2-1-1 15,5 5-35-15,7-5 0 16,4-2 0-16,8-3-2 16,7-3 0-16,7-2 0 15,0-11-1-15,-39 12 0 16,47-14 1-16,-47 14-2 15,55-24 1-15,-55 24 0 16,48-30 0-16,-48 30-1 16,0 0 0-16,42-46 0 15,-42 46-1-15,0 0 2 16,0 0-1-16,-12-33 1 15,-27 43-1-15,-9 12 1 0,-13 14 0 16,2 13 1-16,4 5-2 16,27 5 1-16,18-9-1 15,25-17-2-15,23-7-19 16,1-16-18-16,21-10-2 15,0-8-1-15,15-10 0 16</inkml:trace>
  <inkml:trace contextRef="#ctx0" brushRef="#br0" timeOffset="8552.4892">6217 1144 19 0,'0'0'25'15,"0"0"1"-15,33-45-5 16,-33 45-1-16,0 0-1 16,0 0 2-16,0 0-9 15,0 0 0-15,0 0-4 16,0 0-2-16,-15-47-2 15,15 47-1-15,0 0 0 16,0 0-1-16,-47-13 0 16,47 13 1-16,-58 3-1 15,12 10 0-15,-1 12 1 16,-5 5-2-16,8 9 2 15,-1 0-2-15,15 0 0 16,11-7 0-16,18-5 0 0,13-11-1 16,9-9 1-16,10-9-1 15,11-8 1-15,9-7-1 16,3-7 1-16,-54 24 0 15,60-30 0-15,-60 30 0 16,59-39 0-16,-59 39 0 16,57-40 0-16,-57 40 1 15,46-38-1-15,-46 38 0 16,0 0-1-16,49-39 0 15,-49 39 1-15,0 0-2 16,7 24 2-16,-16 5-3 16,-6 16 2-16,-2 8-3 15,4-3-12-15,18 5-21 16,6-21-2-16,19-7 0 0,1-16-1 15</inkml:trace>
  <inkml:trace contextRef="#ctx0" brushRef="#br0" timeOffset="8853.5064">6948 1107 94 0,'0'0'37'0,"0"0"0"16,0 0 1-16,0 0-33 16,-51-31 1-16,13 32-1 0,-11 11-2 15,-1 9-1-15,3 7 0 16,-2 8-1-16,3 2 0 15,16 5-1-15,12-5-1 16,20-5 1-16,16-9-2 16,8-8-4-16,27-6-29 15,-8-6-3-15,20-1 1 16,-5-9-2-16</inkml:trace>
  <inkml:trace contextRef="#ctx0" brushRef="#br0" timeOffset="9176.5249">7434 1136 75 0,'5'-47'37'15,"-5"47"1"-15,0 0 0 16,0 0-18-16,0 0-15 16,-65-11 1-16,34 20-2 15,-13 8-1-15,2 6 0 16,-5 4-1-16,7 4 0 15,1 5-1-15,14 2 0 16,7-5-1-16,20-8 1 16,10-4-2-16,6-10-2 0,22-4-12 15,-4-12-22-15,20-3-2 16,-6-3 0-16,12-2-1 15</inkml:trace>
  <inkml:trace contextRef="#ctx0" brushRef="#br0" timeOffset="9556.5466">7534 1275 87 0,'-5'20'34'0,"1"-5"-1"16,9-1 1-16,8-8-31 15,10-5-1-15,4-8 0 16,9-4 0-16,3-7 0 0,2-5-1 16,-41 23 1-16,0 0-1 15,55-45 2-15,-55 45-2 16,0 0 1-16,41-53 0 15,-41 53 0-15,0 0 1 16,0 0-1-16,-7-44 1 16,-24 38-1-16,-2 14 1 15,-12 11-1-15,0 11 0 16,1 8-1-16,12 8 1 15,12-3-2-15,30-10 1 16,15-16-1-16,16-12-2 16,21-14-12-16,-62 9-22 15,75-36-2-15,-29 13-1 16,6-4-1-16</inkml:trace>
  <inkml:trace contextRef="#ctx0" brushRef="#br0" timeOffset="9754.558">8341 785 100 0,'0'0'39'0,"0"0"2"16,0 0-1-16,0 0-37 16,0 0 1-16,-25 18-2 15,-11 50 1-15,-1 19-3 16,8 18 1-16,1-3-3 16,12-11-7-16,14-12-28 15,3-16-3-15,20-37 1 16,-2-13-2-16</inkml:trace>
  <inkml:trace contextRef="#ctx0" brushRef="#br0" timeOffset="10144.5803">8370 1176 98 0,'0'0'39'0,"-15"-6"0"16,12 19-2-16,2 2-32 15,11-6-5-15,11 5 1 16,9-5 0-16,4-6 0 15,8-6 1-15,2-6 0 16,-44 9 0-16,46-16-1 16,-46 16 2-16,47-26-2 0,-47 26 1 15,0 0-1-15,55-51 0 16,-55 51 0-16,0 0 0 15,25-52 0-15,-25 52 0 16,0 0 0-16,0 0 0 16,-46-23 0-16,3 33 0 15,0 10 0-15,-4 11 0 16,7 10 0-16,4 8-1 15,22 3 1-15,19-12-2 16,33-21-1-16,7-10-2 16,6-20-10-16,17-2-25 15,-12-13-1-15,-56 26 0 16,65-27-1-16</inkml:trace>
  <inkml:trace contextRef="#ctx0" brushRef="#br0" timeOffset="10474.5992">8941 1129 95 0,'0'0'36'15,"42"-19"3"-15,-42 19-1 16,5 15-31-16,-12 5-1 15,-14 15-3-15,-6 8-1 16,11 0 0-16,7 3-1 16,0-10 0-16,4-4 1 15,1-5-2-15,3-8 1 16,2-7 0-16,-1-12 0 15,11-3-1-15,-3-12 1 16,4-11 0-16,1-8 0 16,-13 34 0-16,0 0 0 15,26-67 1-15,-26 67-1 0,20-49 0 16,-20 49 0-16,23-46 0 15,-23 46-1-15,0 0 1 16,43-58-1-16,-43 58-2 16,0 0-3-16,62-39-5 15,-62 39-18-15,56-21-13 16,-56 21 2-16,68-9-3 15,-68 9 3-15</inkml:trace>
  <inkml:trace contextRef="#ctx0" brushRef="#br0" timeOffset="10872.6219">9503 1077 78 0,'0'0'39'15,"64"-2"0"-15,-64 2 1 16,0 0-22-16,0 0-10 0,0 0-1 16,0 0-2-16,-12 11 0 15,-28 7-2-15,-4 6 0 16,-1 2-1-16,8 10-1 15,1-1-1-15,17 6 1 16,9 0-1-16,14-10 0 16,11-9 0-16,6-9 0 15,4-8 0-15,5-12 0 16,2-8 1-16,2-10-1 15,-34 25 1-15,0 0 0 16,53-57 0-16,-53 57-1 16,36-48 2-16,-36 48-2 15,32-45 0-15,-32 45 0 16,0 0 0-16,25-37 0 15,-21 27 0-15,-4 10 0 0,10 23 0 16,-7 7-2-16,-6 9 0 16,3 10 0-16,4-6-3 15,9-21-3-15,24-11-20 16,-10-20-12-16,21-7 0 15,-48 16 0-15,47-38-1 16</inkml:trace>
  <inkml:trace contextRef="#ctx0" brushRef="#br0" timeOffset="11075.6335">10047 965 96 0,'0'0'40'0,"28"-76"2"16,-28 76-2-16,28-48-29 0,-28 48-4 16,0 0-1-1,0 0-4-15,0 0 0 0,-17 39 0 16,-6 31-2-16,2 27 0 15,-6 5-1-15,6-3-3 16,12-16-17-16,1-28-17 16,21-34-4-16,-13-21 2 15,13 3-2-15</inkml:trace>
  <inkml:trace contextRef="#ctx0" brushRef="#br0" timeOffset="11243.6431">9943 1139 101 0,'0'0'44'0,"-34"-65"0"15,34 65-1-15,0 0-20 0,-8-50-23 16,8 50 0-16,0 0 0 16,0 0-19-16,63-42-23 15,-63 42 0-15,69-2 1 16,-69 2-4-16</inkml:trace>
  <inkml:trace contextRef="#ctx0" brushRef="#br0" timeOffset="11872.6791">10259 1173 72 0,'0'0'35'0,"-5"16"1"16,14-5 0-16,4 0-23 15,12-3-10-15,4-5 0 16,13-2 0-16,1-5 0 16,9-4 0-16,-52 8 0 15,51-12 0-15,-51 12 0 16,47-18 0-16,-47 18 0 15,0 0-2-15,58-35 2 16,-58 35-2-16,0 0 1 16,0 0-1-16,0 0 1 15,13-51-1-15,-42 56 0 16,-13 8 0-16,-5 4-1 15,-5 15 1-15,-4 9-1 0,12 9 1 16,12 1-2-16,24-4 1 16,22-14-3-16,16-22-15 15,29-3-20-15,7-13-2 16,18-6 0-16,3-13 0 15</inkml:trace>
  <inkml:trace contextRef="#ctx0" brushRef="#br0" timeOffset="12173.6963">11087 1164 102 0,'0'0'38'16,"23"-48"3"-16,-40 40-2 16,-22 7-36-16,-2 11 0 15,-9 8 0-15,8 12-1 0,6-4-1 16,23-4 0-16,33-10 0 15,14-3 0-15,9-5-1 16,2 2 1-16,3-1-1 16,-2 1 1-16,-8 3 0 15,-9 6-1-15,-19 7 1 16,-10 5-1-16,-19 5 1 15,-12 2-1-15,-6 1 1 16,-3 2-1-16,-2-9-1 16,0-9-6-16,17-5-28 15,-1-13-5-15,26-1 1 16,-8-23-3-16</inkml:trace>
  <inkml:trace contextRef="#ctx0" brushRef="#br0" timeOffset="12979.7424">12285 920 75 0,'0'0'38'15,"0"-52"-1"-15,0 52 1 16,0 0-32-16,10-63-1 15,-10 63 0-15,0 0-1 16,0 0-1-16,0 0-1 16,0 0 2-16,0 0-1 15,-10 26 0-15,-10 37 0 16,-7 13-2-16,4 16 2 15,-7 0-2-15,2 4 1 16,4-14-2-16,11-18 1 16,6-25-1-16,13-13 1 15,7-17-1-15,8-11 1 16,3-11-1-16,11-10 1 15,-2-4 0-15,2-8 0 0,-1-1 1 16,-6 0-1-16,-2 9 0 16,-6 3-1-16,-8 10 1 15,-12 14 0-15,12 7-1 16,-12 13 1-16,0 8-2 15,-1 6 1-15,0 4 0 16,3 1-1-16,4 0-1 16,2-4-1-16,13-4-5 15,-4-17-10-15,21-2-19 16,-4-12-3-16,12-6 1 15,-5-10-1-15</inkml:trace>
  <inkml:trace contextRef="#ctx0" brushRef="#br0" timeOffset="13352.7638">12771 1260 69 0,'-24'-5'36'0,"9"7"0"16,-3 0 1-16,14 12-15 16,4-14-18-16,1 9-1 15,13-9-1-15,9-1-1 16,7-6 1-16,6-2-1 15,-2-6 1-15,3-1 0 16,-37 16 1-16,0 0-1 16,0 0 0-16,58-47 0 15,-58 47 0-15,0 0-1 16,0 0 1-16,3-57-1 15,-3 57 0-15,0 0-1 0,0 0 1 16,-60-20-1-16,12 31 1 16,0 12-1-16,1 5 0 15,7 14 1-15,11 8-1 16,22 5 0-16,10-2 0 15,32-18 0-15,10-14-1 16,11-9 0-16,12-9-1 16,1-14-6-16,13-7-8 15,-18-17-19-15,12 2-4 16,-76 33 1-16,63-46-1 15</inkml:trace>
  <inkml:trace contextRef="#ctx0" brushRef="#br0" timeOffset="13663.7816">13361 1151 90 0,'0'0'37'0,"0"-19"-1"16,0 19 3-16,-14 23-30 15,0 9-4-15,-2 11-2 16,-6 9-1-16,11 2 0 16,-1-10 0-16,7-4 0 15,-3-9-2-15,5-5 2 16,5-7-1-16,2-8 0 15,-4-11 0-15,19-7-1 16,-5-9 1-16,2-7 0 16,5-7 0-16,-2-3 0 15,0-9 0-15,1 3 0 16,-20 39 1-16,0 0-1 15,32-59 1-15,-32 59-1 16,0 0 0-16,56-60-1 0,-56 60-11 16,48-39-25-16,-48 39-4 15,69-30-1-15,-69 30-1 16</inkml:trace>
  <inkml:trace contextRef="#ctx0" brushRef="#br0" timeOffset="14809.8471">14496 1182 92 0,'0'0'36'0,"0"0"1"15,0 0-1-15,-7 15-33 16,-12 14 0-16,-1 5-1 16,-4 8 0-16,1 4-1 15,1 1 0-15,1-3 0 16,6-2 0-16,5-8 0 15,6-6 0-15,9-13 0 16,7-12 0-16,3-6 0 16,4-11 0-16,2-7 1 15,2-8-1-15,-1-2 1 16,-3-8-1-16,-2 0 0 15,-3 0 0-15,-3 0 0 16,-3 7 0-16,-2 6 0 16,-2 6-1-16,0 10 1 0,-4 10-1 15,0 0 1-15,15 24 0 16,-8 0-1-16,4-2 0 15,2 2 1-15,7 2-1 16,3-8 0-16,7-4 0 16,4-8 1-16,7-8-1 15,2-7 1-15,5-8 0 16,-1-7-1-16,2 0 1 15,-5-3 0-15,-9 3-1 16,-3 3 1-16,-8 5-1 16,-9 8 0-16,-15 8 0 15,5 20 0-15,-15 4 0 16,-7 10 0-16,-3 7 0 15,1 0-1-15,-1 8 1 0,5-5-1 16,6-9-1-16,15-8-7 16,8-21-17-16,25-5-12 15,5-17-1-15,19-2 1 16,-2-16-2-16,19-5 23 15,-19-6 5-15,2 0 12 16,-10 12 21-16,-24-1 12 16,-7 9 3-16,-19 2 1 15,-3 23 0-15,-33-9-21 16,12 18-4-16,-19 5-5 15,5 8-2-15,-4 5-2 16,3 2 0-16,4 3-1 16,8-3 0-16,8 1-1 0,13-4 1 15,12-5-1-15,9-3-1 16,10-10 1-16,8-4-1 15,1-6 1-15,2-8 0 16,-2-5-1-16,-4-7 1 16,-7-2-1-16,-5-5 0 15,-10 4 1-15,-9-4-1 16,-4 5-1-16,-4 2-1 15,1 2-2-15,-9-3-2 16,14 23-10-16,0 0-18 16,0 0-6-16,10-50 1 15,-10 50-1-15</inkml:trace>
  <inkml:trace contextRef="#ctx0" brushRef="#br0" timeOffset="15035.86">15861 823 89 0,'0'0'37'0,"54"-43"0"15,-54 43 1-15,0 0-33 16,0 0 0-16,0 0-2 16,0 0 0-16,26 57-2 15,-51 24 1-15,-6 9-1 16,3 16 0-16,4-2-1 15,5-6-4-15,19-18-17 16,0-26-16-16,8-21 0 16,-3-16-1-16,9-10 0 15</inkml:trace>
  <inkml:trace contextRef="#ctx0" brushRef="#br0" timeOffset="15817.9048">15652 1208 106 0,'-29'-16'38'16,"11"8"1"-16,18 8-1 15,0 0-37-15,26-4 0 16,-26 4 0-16,0 0-1 16,74-8 1-16,-74 8-1 15,70-7 1-15,-70 7-2 16,82-6 1-16,-82 6-1 15,89-8 1-15,-89 8-1 0,84-4 0 16,-84 4 0-16,76-2 1 16,-76 2 0-16,67 4 1 15,-19 7 0-15,-28 5 0 16,-19 6 0-16,-15 3 1 15,-11 10 0-15,-2 0-1 16,3 6 1-16,0-5-1 16,10 0 1-16,5-5-1 15,11-5 1-15,10-5-2 16,11-12 1-16,6-10-1 15,12-8 0-15,1-8 0 16,2-9 0-16,-2-6 0 16,-5-7 0-16,-37 39 1 15,0 0-1-15,36-68 1 16,-36 68-1-16,9-48 2 0,-9 48-2 15,0 0 1-15,-8-62-1 16,8 62 1-16,0 0-1 16,0 0 0-16,-26-48 0 15,7 40-1-15,19 8 0 16,0 0 0-16,9 17 1 15,15 6-1-15,10 2 1 16,1-3-1-16,7 3 0 16,-11-4 1-16,-3 4 1 15,-7-2-1-15,-5 1 0 16,-10-1 0-16,-9 0 0 15,-1 0 0-15,-8 1 0 16,-1-4 0-16,0-2 0 16,2-1 0-16,2-6 0 0,9-11-1 15,0 12 1-15,0-12 0 16,22-14 0-16,-2 0 0 15,0-5 1-15,4-8 0 16,-1-2 0-16,-4-3 0 16,5-1 0-16,-9 2-1 15,2 0 1-15,-17 31 0 16,0 0-2-16,0 0-1 15,49-63-23-15,-49 63-10 16,51-33-6-16,-51 33 2 16,56-36-2-16</inkml:trace>
  <inkml:trace contextRef="#ctx0" brushRef="#br0" timeOffset="16559.9472">17120 891 24 0,'0'0'28'0,"1"-55"5"15,-1 55 1-15,8-48-15 16,-8 48-6-16,0 0-1 16,17-52 1-16,-17 52-1 15,0 0-4-15,0 0-2 16,0 0-3-16,0 0 0 15,-1 78-1-15,-10-2-1 16,-3 13 2-16,-11 3-2 16,7 4 3-16,-5-6-4 0,9-13 2 15,5-21-3-15,7-18 3 16,4-19-1-16,9-11-1 15,5-16 1-15,1-9 0 16,5-12 0-16,-4-10 0 16,-18 39 0-16,19-50 0 15,-19 50 1-15,18-59-1 16,-18 59 1-16,18-55-2 15,-18 55 1-15,16-48-1 16,-16 48 0-16,0 0 0 16,0 0 0-16,38-50-2 15,-10 49 1-15,1 12 1 16,0 16-1-16,2 15 1 15,-12 4-1-15,-4 4 1 0,-18-5-1 16,-14-8 2-16,-10-7-1 16,-3-8 0-16,2-8-4 15,-5-21-9-15,23-6-22 16,-2-13-3-16,18-5 0 15,-6 31-2-15</inkml:trace>
  <inkml:trace contextRef="#ctx0" brushRef="#br0" timeOffset="16772.9594">17500 1117 75 0,'0'0'38'16,"60"-20"0"-16,-60 20 1 16,54-8-31-16,-54 8 0 15,41 13-2-15,-21 10-2 0,-13 13-1 16,-16 6-1-16,-3 4 0 15,-7 0-2-15,8 0 1 16,7-12-3-16,4-10-3 16,20-10-29-16,-4-14-4 15,12-8 1-15,-3-16-2 16</inkml:trace>
  <inkml:trace contextRef="#ctx0" brushRef="#br0" timeOffset="16920.9679">17811 1012 91 0,'0'0'38'0,"-25"-62"0"0,25 62-4 16,-27-59-57-16,27 59-13 16,-16-55 0-16,16 55-3 15,-3-51 1-15</inkml:trace>
  <inkml:trace contextRef="#ctx0" brushRef="#br0" timeOffset="17137.9803">17999 615 95 0,'0'0'38'15,"64"4"2"-15,-64-4-7 16,0 0-29-16,16 64 0 16,-22-11 0-16,-12 36-1 15,-2 15 0-15,-2 4-1 0,3 8 0 16,4-10-3-16,6-15-2 15,14-21-25-15,-2-29-10 16,19-8-1-16,-4-22-3 16,16-10 3-16</inkml:trace>
  <inkml:trace contextRef="#ctx0" brushRef="#br0" timeOffset="17408.9958">18311 1137 83 0,'0'0'43'0,"-10"-58"-1"15,10 58 1-15,0 0-23 16,0 0-17-16,-60-27-1 16,60 27-1-16,-42 11 1 0,2 17-2 15,12 21 1-15,8-19-2 16,20 0 2-16,13-11-2 15,20-5 1-15,7-4-1 16,4-4 0-16,1-2-2 16,-2-5-2-16,2 1-15 15,-13-11-19-15,-32 11-1 16,0 0 0-16,49-19-2 15</inkml:trace>
  <inkml:trace contextRef="#ctx0" brushRef="#br0" timeOffset="17738.0146">18474 1183 93 0,'-14'14'38'16,"8"2"1"-16,7 0-4 16,16-9-33-16,10-3 0 15,4-6 1-15,9-3-1 16,-40 5 1-16,0 0-1 15,63-20 1-15,-63 20-1 16,0 0 0-16,62-37-1 16,-62 37 1-16,0 0-1 15,23-49 1-15,-23 49 0 16,0 0 0-16,0 0 0 15,0 0 0-15,-49-35-1 16,-2 43 0-16,4 16 0 16,-7 7-1-16,7 14 1 0,13 7-3 15,24 3 1-15,26-6-14 16,14-33-19-16,30-3-8 15,-1-11 1-15,19-6-2 16</inkml:trace>
  <inkml:trace contextRef="#ctx0" brushRef="#br0" timeOffset="18468.0564">19298 1095 73 0,'0'0'40'16,"0"0"-1"-16,0 0 1 15,0 0-21-15,0 0-17 16,15-26 0-16,-18 46-1 16,-1 14 1-16,-6 11-2 15,-2 2 2-15,0 2-2 16,7 0 1-16,2-7 0 15,13-19 0-15,10-13 1 16,11-15-1-16,8-14 0 16,9-9 0-16,-48 28 0 0,56-38 0 15,-56 38 1-15,57-47-1 16,-57 47 0-16,58-47 0 15,-58 47 1-15,45-49-2 16,-45 49 1-16,0 0 0 16,50-43-1-16,-50 43 0 15,12-7-1-15,-2 21 1 16,-7 9-1-16,3 9 0 15,1 12-5-15,0-14-17 16,21 3-17-16,0-16 2 16,19-13-1-16,-4-13-1 15</inkml:trace>
  <inkml:trace contextRef="#ctx0" brushRef="#br0" timeOffset="19061.0903">20071 1188 74 0,'56'-54'39'15,"-56"54"-2"-15,-2-11 3 16,2 11-19-16,-11 22-18 15,-4 7 1-15,-11 12-2 16,2 16 1-16,-6-1-2 16,6 3 1-16,3-15-1 15,5-6 0-15,4-10 0 16,4-7 0-16,5-11-1 15,3-10 0-15,14-2 0 16,-2-10 0-16,3-8 0 16,0-7 0-16,3-10 1 15,-3-9-1-15,-15 46 1 16,16-58-1-16,-16 58 1 0,14-66-1 15,-14 66 1-15,21-61-1 16,-21 61 1-16,20-57-1 16,-20 57 1-16,0 0-1 15,45-65 0-15,-45 65 0 16,0 0 0-16,59-32 0 15,-59 32 0-15,19 2-1 16,20 12 1-16,0 20-1 16,-16 6 0-16,-8 6 1 15,-15-2 0-15,-10-4-1 16,-17-4 0-16,-13-11 1 15,-3-2 0-15,-2-6 0 0,-2-4 0 16,3 0 0-16,3 1 0 16,5 0-1-16,4 3 1 15,7 5 0-15,5 9-1 16,6 7 0-16,3 12 2 15,3 7-2-15,-4 5 1 16,-2 10 0-16,-1-1 1 16,-3 3-3-16,-2-6 2 15,-3-8-4-15,13 0-22 16,-14-23-13-16,21-5 1 15,3-32-4-15,0 0 1 16</inkml:trace>
  <inkml:trace contextRef="#ctx0" brushRef="#br0" timeOffset="19678.1256">21224 819 69 0,'0'0'39'0,"38"-59"-1"16,-38 59 2-16,0 0-23 16,0 0-14-16,0 0 0 15,0 0 0-15,0 0-1 16,0 0 2-16,0 0 0 15,0 0-2-15,-18 66 0 16,-9 9-1-16,5 12 0 16,-2 8-1-16,4 2 1 15,6 2-12-15,-1-22-24 16,19-18-4-16,7-42 1 15,13-6-1-15</inkml:trace>
  <inkml:trace contextRef="#ctx0" brushRef="#br0" timeOffset="20181.1543">21152 1144 102 0,'0'0'39'15,"0"0"1"-15,-53-35-1 16,53 35-37-16,0 0-1 15,0 0 0-15,0 0 0 16,0 0 0-16,0 0 0 16,46-8 0-16,-46 8 0 15,64 9 0-15,-64-9 0 16,78 3-1-16,-78-3 1 15,82-4 0-15,-82 4 0 0,79-2-1 16,-79 2 1-16,68-3 0 16,-68 3-1-16,0 0 1 15,58 5 0-15,-41 17-1 16,-20 1 0-16,-2 10 0 15,-5 3-1-15,5 6 1 16,0-2 0-16,11 2 0 16,14-14-1-16,8-9 2 15,5-10-1-15,7-9 1 16,-1-12 0-16,4-10-1 15,-7-7 1-15,-36 29 0 16,0 0 1-16,33-61-2 16,-33 61 1-16,2-47-1 15,-2 47 1-15,0 0-2 16,-34-62 2-16,34 62-2 0,-28-17-3 15,28 17-20-15,-42-4-14 16,-11 9-2-16,11 11-2 16,5 6-1-16</inkml:trace>
  <inkml:trace contextRef="#ctx0" brushRef="#br0" timeOffset="25560.462">22280 927 58 0,'-38'-51'37'0,"38"51"-3"16,0 0 2-16,0 0-16 0,52-33-18 15,-52 33-2-15,58-21 1 16,-58 21 0-16,71-18 0 15,-71 18 0-15,73-13-1 16,-73 13 1-16,68-5 0 16,-68 5-1-16,54 7 0 15,-54-7 3-15,0 0-2 16,0 0 1-16,47 51-1 15,-47-51 1-15,0 0-2 16,-18 65 3-16,18-65-1 16,0 0-2-16,-31 65 1 15,31-65-1-15,0 0 0 16,-8 56 0-16,8-56 1 0,0 0 0 15,0 0-1-15,36 49 1 16,-36-49 0-16,30 33 0 16,-12-5-1-16,-10 5 1 15,-20 2-1-15,-17 8 1 16,-10 1-2-16,-1-5-1 15,20-9-8-15,0-17-26 16,32-10 0-16,10-15 0 16,17-8-2-16</inkml:trace>
  <inkml:trace contextRef="#ctx0" brushRef="#br0" timeOffset="25898.4813">23052 1010 86 0,'0'0'37'0,"0"0"1"16,54-62 1-16,-54 62-32 15,0 0-2-15,0 0-1 16,-23 3 0-16,-17 37-1 16,-4 21 0-16,-8 7-1 15,16 8 1-15,10-8-2 16,26-8 1-16,20-23-1 15,22-21 1-15,10-18-1 16,-52 2 0-16,58-27 1 16,-58 27-1-16,68-46-1 15,-68 46-1-15,56-67 1 16,-56 67-2-16,44-77 1 15,-44 77-2-15,19-82 0 16,-19 82-2-16,6-67-1 0,-6 67-14 16,-13-59-20-16,13 59 1 15,0 0-1-15,-22-60 0 16</inkml:trace>
  <inkml:trace contextRef="#ctx0" brushRef="#br0" timeOffset="26529.5174">23549 950 89 0,'0'0'38'0,"0"0"-1"16,0 0 1-16,0 0-33 16,0 0-2-16,0 0 0 15,0 0 0-15,0 0 0 16,0 0 0-16,0 0 0 15,0 0-1-15,0 0 0 16,5 51 1-16,-5-51-2 16,0 0-1-16,0 0 1 15,-7 51-1-15,7-51 1 16,0 0-1-16,0 0 0 15,0 0-1-15,0 0 0 16,0 0 0-16,0 0 0 16,55-20 0-16,-55 20 0 15,0 0 0-15,0 0 1 0,0 0-1 16,0 0 2-16,48-53-1 15,-48 53 0-15,0 0 0 16,0 0 1-16,0 0-1 16,0 0 1-16,0 0 1 15,56-23-2-15,-56 23 2 16,0 0-1-16,0 0-1 15,62-17 0-15,-62 17 0 16,0 0 1-16,51-20-1 16,-51 20 1-16,0 0-1 15,0 0 1-15,53-7 1 16,-53 7-1-16,0 0 1 0,0 0-1 15,0 0 0 1,6 51 0-16,-6-51-2 0,0 0-5 16,-17 51-23-16,17-51-10 15,0 0-2-15,0 0 1 16,0 0-2-16</inkml:trace>
  <inkml:trace contextRef="#ctx0" brushRef="#br0" timeOffset="26965.5424">24502 687 71 0,'0'0'37'15,"0"0"0"-15,0 0 2 16,0 0-31-16,0 0 0 15,0 0 0-15,0 0-3 16,0 0 1-16,-30 64-2 0,1-35 0 16,-31 56 0-16,-10 6-2 15,1 8 0-15,-3 3-2 16,8-2 0-16,7-17-5 15,15-30-19-15,49-28-14 16,4-14-1-16,21-11 1 16,-2-13-2-16</inkml:trace>
  <inkml:trace contextRef="#ctx0" brushRef="#br0" timeOffset="27394.5669">24636 1049 94 0,'0'0'38'0,"0"0"1"15,0 0 0-15,0 0-34 16,0 0 0-16,0 0-2 15,0 0 0-15,0 0 0 16,-46 14-2-16,46-14 1 16,-38 30-1-16,21-2 0 15,17-28-1-15,1 21 1 16,6 1-1-16,13-3 0 15,3-4 0-15,15 0 1 16,-6-6-2-16,2 9 1 16,-13-2 1-16,-13 9 0 15,-8 2-1-15,-11 4 1 0,-4 1-1 16,-9 3 1-16,-5-2-1 15,-3-2 1-15,-2-4-1 16,2-5 0-16,9-3-1 16,0-9-3-16,23-10-6 15,-26 0-28-15,26 0-2 16,4-30-1-16,10 6-1 15</inkml:trace>
  <inkml:trace contextRef="#ctx0" brushRef="#br0" timeOffset="29399.6816">23566 1003 44 0,'0'0'29'16,"0"0"3"-16,5-49-1 15,-5 49-22-15,0 0-2 0,0 0 0 16,0 0-1-16,0 0 1 15,0 0-2-15,0 0-1 16,0 0 0-16,0 0-2 16,0 0 1-16,0 0 0 15,0 0-1-15,0 0 1 16,0 0 0-16,0 0 0 15,0 0 0-15,0 0 0 16,-20 48-1-16,20-48 0 16,0 0-1-16,0 0 0 15,-36 55 0-15,36-55-1 16,-29 42 0-16,11-11 1 15,2-3-2-15,4-9 2 16,5-4-1-16,7-15 0 0,-1 12 1 16,1-12 0-16,0 0 1 15,0 0-1-15,0 0 1 16,0 0-1-16,0 0 0 15,0 0 0-15,0 0 1 16,38-60-2-16,-38 60-1 16,0 0 1-16,0 0-1 15,36-57 0-15,-36 57 0 16,0 0 0-16,0 0 0 15,52-61-1-15,-52 61 2 16,0 0-1-16,0 0 1 16,55-52 1-16,-55 52-1 15,0 0 0-15,0 0 0 0,0 0 1 16,51-32 0-16,-51 32 0 15,0 0-1-15,0 0-1 16,0 0 1-16,0 0-1 16,0 0 3-16,0 0-1 15,0 0 0-15,0 0 0 16,0 0 0-16,0 0 1 15,0 0-1-15,0 0 2 16,39 53-3-16,-39-53 0 16,0 0 0-16,0 0 0 15,0 0 0-15,0 0 0 16,-6 56 0-16,6-56 0 15,0 0 1-15,0 0-2 16,0 0 2-16,-14 51-1 0,14-51 0 16,0 0 0-1,0 0-1-15,0 0 1 0,-15 50 0 16,15-50 0-16,0 0 1 15,0 0-1-15,0 0 0 16,0 0 1-16,0 0 0 16,0 0-1-16,0 0 0 15,0 0 1-15,0 0-1 16,0 0 0-16,0 0-1 15,0 0-1-15,38-53 1 16,-38 53 0-16,0 0 0 16,0 0 0-16,43-65 0 15,-43 65 0-15,0 0 1 16,0 0 1-16,44-57-1 0,-44 57-1 15,0 0 1-15,0 0 0 16,0 0 0-16,44-49 0 16,-44 49 0-16,0 0 0 15,0 0 0-15,0 0 0 16,0 0 0-16,0 0 0 15,49-14 0-15,-49 14 0 16,0 0 0-16,0 0 0 16,0 0 0-16,0 0 2 15,0 0 0-15,0 0-1 16,48 48 0-16,-48-48 1 15,0 0-1-15,0 0 1 16,12 61-2-16,-20-20 1 16,-8 0-2-16,4 4 2 15,-3-5-2-15,5-4 1 0,-1-10-1 16,8-3 2-16,3-23-2 15,1 14 1-15,-1-14-3 16,0 0-6-16,0 0-28 16,0 0-1-16,0 0 1 15,0 0-3-15</inkml:trace>
  <inkml:trace contextRef="#ctx0" brushRef="#br0" timeOffset="31100.7789">1055 1821 66 0,'-19'-8'34'0,"-6"3"-2"16,-5 2-1-16,-8 0-24 15,4 8-2-15,-9 2 1 16,10 14-2-16,-9 10-1 15,1 22 0-15,-3 21 0 16,7 20 0-16,-2 20-1 16,2 11 0-16,4 3 0 15,14 0 0-15,4-7 0 0,12-11 0 16,17-25-2-16,10-18-1 15,18-15-8-15,5-28-25 16,22-7 0-16,1-19-1 16,12-7-1-16</inkml:trace>
  <inkml:trace contextRef="#ctx0" brushRef="#br0" timeOffset="31380.7949">1425 2118 74 0,'-16'8'36'0,"-3"7"-1"15,-2 19 0-15,-5 10-28 16,4 8-4-16,-3 5-1 15,3 4 0-15,3 3-1 16,3 4 0-16,6-7 0 16,5-7 0-16,9-7-2 15,3-14-11-15,21-2-22 16,4-14 0-16,14-5-1 15,0-23 1-15</inkml:trace>
  <inkml:trace contextRef="#ctx0" brushRef="#br0" timeOffset="31731.815">1808 2238 81 0,'-30'3'34'0,"4"23"1"15,-13 4-1-15,7 15-29 16,-3 8-1-16,7 9 1 15,5 1-2-15,11 0 1 16,6-6-1-16,16-8 0 16,11-12 0-16,16-12-1 15,8-13-1-15,10-21 1 16,1-17-1-16,1-11-1 15,-5-16 1-15,-3-9-2 16,-12-12 2-16,-12-1-2 16,-14 0 1-16,-10 9-1 15,-16 10 1-15,-9 9-2 0,-10 17 1 16,-7 15-2-16,3 17-3 15,-6-2-15-15,22 26-16 16,-1-14 1-16,26 8-2 16,8-13 1-16</inkml:trace>
  <inkml:trace contextRef="#ctx0" brushRef="#br0" timeOffset="32197.8417">2647 2048 91 0,'0'0'36'15,"-12"3"1"-15,-12-3 0 0,-2 5-34 16,-6 2-1-16,-1 3 0 16,-6 3-1-16,4 4 0 15,0 6 0-15,7 3 0 16,6 4 0-16,11 2 0 15,8 3-1-15,14-3 1 16,10 1-1-16,11-1 0 16,14-4 1-16,1-3-1 15,4-1 0-15,-2 0 2 16,-2 0-1-16,-4 2 0 15,-14 1 0-15,-7 6 0 16,-14 1 0-16,-9 2 0 16,-12 1 0-16,-6-3-1 15,-10 0 0-15,-6-7-1 0,-1-3 1 16,-3-16-1-16,3-8 1 15,4-19-1-15,5-11 1 16,12-14-2-16,6-12 2 16,14-10-2-16,9-8 2 15,6-3-2-15,6 2 2 16,3 7-1-16,1 9 1 15,-2 5 0-15,1 16-8 16,-15-2-27-16,8 18-3 16,-12-2 1-16,4 11-2 15</inkml:trace>
  <inkml:trace contextRef="#ctx0" brushRef="#br0" timeOffset="32730.8721">3433 1852 78 0,'0'0'36'15,"-10"5"-1"-15,-3 16 0 16,7 18-32-16,-7 10-1 16,5 18 0-16,-2 9-2 15,4 11 1-15,2 0 0 0,1-4 0 16,8 0-1-16,4-17-4 15,13-4-29-15,-3-26 0 16,11-14-1-16,0-21-1 16</inkml:trace>
  <inkml:trace contextRef="#ctx0" brushRef="#br0" timeOffset="33017.8886">3780 2019 71 0,'-28'14'36'15,"-10"6"-1"-15,2 12 1 16,-4 0-30-16,7 10-1 0,-3-7 0 16,13 2-1-16,5-7-1 15,15-3 0-15,7-11-1 16,11-6 0-16,18-13-1 15,5-5 0-15,7-5 0 16,2 3-1-16,0-2 0 16,-2 2 0-16,-3 9-4 15,-8-5-3-15,6 22-28 16,-18-12-2-16,4 11 1 15,-10-13-2-15</inkml:trace>
  <inkml:trace contextRef="#ctx0" brushRef="#br0" timeOffset="33585.921">4122 2182 75 0,'0'0'36'0,"-12"-9"0"15,1 4 1-15,11 5-30 16,-17 5-3-16,8 11-1 15,-2 2-1-15,-3 10 0 16,2 2 0-16,0 7-1 16,-2 0 0-16,5 2 0 15,-3-6-1-15,6-4 1 16,4-8 0-16,4-11-1 15,-2-10 1-15,24-9 0 16,-7-11 0-16,4-4-1 0,0-10 1 16,2-2 0-16,-1-2 0 15,-2 3-1-15,-4 4 1 16,-5 6-1-16,-3 7 0 15,-3 7 1-15,-5 11-1 16,0 0 0-16,2 21 0 16,-3-4 0-16,1 4-1 15,4-2 2-15,0 0-1 16,2-3 0-16,6-6 0 15,2-7 1-15,3-9 0 16,6-6 0-16,-2-5 0 16,1-4 0-16,-2 0 0 15,-2 2 0-15,-3 3-1 16,-2 2 1-16,-13 14 0 15,15-5-1-15,-14 17 1 0,-2 9-1 16,0 5 1-16,-4 5-1 16,1 5 0-16,-1 0 0 15,2-1 0-15,0-5 0 16,6-2-6-16,-3-28-14 15,9 17-18-15,-9-17 0 16,23-12-1-16,-9-7-3 16</inkml:trace>
  <inkml:trace contextRef="#ctx0" brushRef="#br0" timeOffset="34435.9697">4943 1696 28 0,'9'-14'30'15,"-2"3"2"-15,-3-3 0 16,-4 14-12-16,4-13-4 16,-4 13-3-16,0 0-4 15,-6 10-4-15,-8 7 0 0,-1 11-2 16,-13 10 0-16,-5 14-3 15,-11 10 2-15,-5 14-2 16,-5 12 1-16,-3 6-2 16,-1 2 1-16,5-2 1 15,8-7-2-15,6-11 0 16,20 0-13-16,2-30-20 15,21-16-1-15,-4-30-1 16,33-1 2-16</inkml:trace>
  <inkml:trace contextRef="#ctx0" brushRef="#br0" timeOffset="35278.0178">5134 1688 63 0,'0'0'33'0,"0"0"0"15,-8 28 0-15,-2-10-14 16,6 13-13-16,-10 8-3 16,3 9-1-16,-4 5 0 15,-2 6 0-15,2 0-1 0,-2 2 0 16,-1-4 1-16,5-1-2 15,2-12 1-15,4-8 0 16,5-8 0-16,4-9 0 16,-2-19-1-16,20 5 1 15,-3-18 0-15,4-6 0 16,2-5 0-16,2 0 0 15,0-2 0-15,-2 0 0 16,-2 5 0-16,-8 6-1 16,-4 5 1-16,-9 10 0 15,0 0-1-15,9 11 1 16,-11 6-1-16,-3 9 1 15,-2 1-1-15,3 3 0 16,2 3 0-16,-1-4 0 16,8-4-1-16,3-8 0 0,9-5-4 15,3-19-2-15,11 7-5 16,-6-25-11-16,23 13 0 15,-13-24 1-15,11 18 4 16,-14-17 4-16,9 13 6 16,-12 2 9-16,-10-2 7 15,1 20 10-15,-17-11 1 16,-3 13 0-16,0 0-4 15,-5 19-2-15,-13-7-5 16,8 10-4-16,-7 3-2 16,3 5 0-16,-1 1-1 15,2 3 1-15,2-4 0 0,6-3-1 16,0-5 1-1,5-5 1-15,0-17-1 0,0 0 0 16,18-6 0-16,-8-11-1 16,3-8 1-16,-3-4 0 15,3-4-1-15,-1 0 0 16,-3 0 0-16,1 1-1 15,-5 4 1-15,3 3-1 16,-2 7 1-16,0 1-1 16,3 4 0-16,2 1-1 15,10 12-18-15,-11-12-17 16,13 11 0-16,-9-10 0 15,10 8-2-15</inkml:trace>
  <inkml:trace contextRef="#ctx0" brushRef="#br0" timeOffset="35660.0397">5810 1560 100 0,'-11'-11'34'16,"11"11"2"-16,-14-6-8 15,14 6-25-15,7 22 1 16,7-3-3-16,2 4 0 15,2 10 0-15,4 5 1 0,7 8-1 16,-1 6 2-16,-5 7-2 16,-3-2 1-16,-4 11 0 15,-9-2 0-15,-5 10 0 16,-10-1-1-16,-7 1 0 15,-11-7 0-15,-3-1 1 16,-4-9-2-16,1-8 1 16,4-7-5-16,0-29-14 15,15 3-18-15,-2-25-3 16,15 7 3-16,12-33-6 15</inkml:trace>
  <inkml:trace contextRef="#ctx0" brushRef="#br0" timeOffset="64660.6984">6805 2238 32 0,'12'-8'29'16,"-12"8"1"-16,3-12 1 15,-12-5-10-15,9 17-9 16,-9-16-2-16,9 16-1 16,-23-15-3-16,9 15-1 15,-11-1-1-15,3 9 0 16,-9 3-1-16,0 10-1 15,-5 6 0-15,1 8 0 16,4 3 0-16,3 3 0 16,7 1-1-16,4-2 1 15,10-4-1-15,9-7 0 0,12-11 0 16,12-9 0-16,6-13 0 15,9-9 0-15,3-14 0 16,4-6 0-16,0-5 0 16,-5-2 0-16,-6-2 0 15,-6 5-1-15,-11 8 1 16,-4 10 0-16,-16 19-1 15,0 0 0-15,-4 38 0 16,-7 0 0-16,0 9 0 16,3-1 1-16,7 5-2 15,5-8 1-15,11-11-2 16,3-29-31-16,30-6-3 15,-2-32 0-15,20-10-2 16</inkml:trace>
  <inkml:trace contextRef="#ctx0" brushRef="#br0" timeOffset="64861.7099">7517 1659 99 0,'-17'49'36'15,"-7"10"1"-15,4 19-4 16,-3 0-30-16,3 14-3 15,2-3 1-15,2-2-2 16,2-3-2-16,1-17-6 16,11 0-25-16,-4-23-2 15,5-6 1-15,-3-24-2 16</inkml:trace>
  <inkml:trace contextRef="#ctx0" brushRef="#br0" timeOffset="65013.7186">7195 2169 95 0,'0'0'36'0,"0"0"0"15,0 0 0-15,30-3-33 16,10 1-1-16,20 4-33 16,0-14-4-16,16 3-2 15,-2-7-1-15</inkml:trace>
  <inkml:trace contextRef="#ctx0" brushRef="#br0" timeOffset="65583.7512">8534 2206 78 0,'2'-15'37'0,"-8"-6"-1"16,6 21 1-16,-24-21-30 15,3 21-2-15,-11 9-1 16,-2 11 0-16,-7 9-2 15,-1 11 0-15,0 3 0 16,5 4 0-16,6-2 0 16,11-1-1-16,11-9 1 15,13-11-1-15,16-12-1 16,16-14 1-16,11-13 0 15,10-10-1-15,4-10 1 16,1-5-1-16,-4-5 1 16,-4 1-1-16,-11 0 1 15,-9 6 0-15,-11 11 0 0,-10 6-1 16,-8 11 1-16,-5 10-1 15,-4 13 0-15,-2 13 0 16,2 6 0-16,4 7-1 16,2 7 0-16,2-9-12 15,19 12-23-15,-3-17-3 16,15 4 1-16,-3-20-3 15</inkml:trace>
  <inkml:trace contextRef="#ctx0" brushRef="#br0" timeOffset="66096.7806">9640 2212 65 0,'0'0'35'0,"-12"14"-1"16,10 4 0-16,-5-1-20 16,6 10-12-16,-4 2 0 15,4 5 0-15,-2 4 0 16,1 0 0-16,-3-1-1 15,0-2 3-15,2-6-2 0,-2-5 1 16,0-8-1-16,4-2 1 16,1-14-1-16,0 0 0 15,1-21-1-15,4-4-1 16,2-12 1-16,3-8-1 15,2-9 1-15,3-2-2 16,1 4 2-16,4 3-1 16,-4 6 0-16,3 12 0 15,0 9 0-15,0 14-1 16,2 10 1-16,-3 4-2 15,5 10-2-15,-4-6-26 16,22 11-7-16,-7-9 1 16,14 9-1-16</inkml:trace>
  <inkml:trace contextRef="#ctx0" brushRef="#br0" timeOffset="66476.8023">10275 2222 59 0,'0'0'33'0,"-16"-13"0"15,0 16 2-15,-10-14-24 16,1 23-3-16,-10-4 0 15,6 17-1-15,-12 2-1 16,7 12-1-16,-5 0 0 16,10 4-1-16,1-2-1 15,13-5 1-15,8-2-3 16,14-11 1-16,12-12-1 15,10-4 0-15,10-15-1 0,7-7 1 16,5-11-1-16,2-7-1 16,-5-8 2-16,-3 0-1 15,-6-1 1-15,-9 3-1 16,-7 4 1-16,-10 10-1 15,-8 10 0-15,-5 15 0 16,-6 12 0-16,-3 15 0 16,0 7 0-16,0 6 0 15,0 5-1-15,9-3 1 16,4-3-1-16,10-12 0 15,14-7-10-15,1-35-24 16,28-3-3-16,-2-28 1 16,19-5-2-16</inkml:trace>
  <inkml:trace contextRef="#ctx0" brushRef="#br0" timeOffset="66680.814">11009 1691 98 0,'-21'36'37'0,"-15"14"2"16,9 23-5-16,-12-4-28 15,12 12-4-15,1-1 0 16,4 3-2-16,8-5 0 16,8-10-2-16,6-7-1 15,5-22-14-15,9 7-19 16,-7-27-2-16,11-6 1 15,-18-13-2-15</inkml:trace>
  <inkml:trace contextRef="#ctx0" brushRef="#br0" timeOffset="66881.8255">10701 2141 104 0,'-19'2'39'0,"19"8"0"16,0-10-4-16,19 3-33 15,10-4 0-15,9-3 0 16,13-3-2-16,5-4-1 15,5 2-1-15,-1-11-9 16,10 15-25-16,-12-11-3 16,3 12 1-16,-12-3-1 15</inkml:trace>
  <inkml:trace contextRef="#ctx0" brushRef="#br0" timeOffset="67198.8436">11251 2211 97 0,'-12'36'38'0,"-1"-12"-1"16,15 12-1-16,5-12-33 15,8-5-1-15,9-11 0 16,8-8-1-16,6-10 0 16,0-10-1-16,4-6 1 15,-4-5 0-15,-5-1-1 16,-8 0 1-16,-11 3-1 15,-9 4 0-15,-15 9 0 16,-12 5 0-16,-12 11 1 16,-8 10 0-16,-7 7-1 15,2 12 2-15,2 3-1 0,3 7 0 16,13 4 0-16,14-2 0 15,16 0 0-15,15-15-5 16,28 9-24-16,-6-26-10 16,23 4 0-16,0-18-4 15,14 2 2-15</inkml:trace>
  <inkml:trace contextRef="#ctx0" brushRef="#br0" timeOffset="67761.8758">12589 2121 72 0,'0'0'37'0,"-11"-5"-2"0,-3 14 1 15,-19-3-25-15,7 18-3 16,-11 4-3-16,3 11-1 16,-2 3-1-16,12 8 0 15,5-1-1-15,15-2 1 16,8-4-2-16,16-11 1 15,10-10-1-15,11-13 0 16,0-9 0-16,6-11 0 16,-3-11 0-16,-7-5-1 15,-6-9 1-15,-10 1-1 16,-11-4 1-16,-11 3-1 15,-8 1 0-15,-7 4-1 16,-6 7-1-16,-4 7 1 0,3 8-3 16,3 0-3-16,20 9-26 15,0 0-5-15,19 14 0 16,7-17-1-16</inkml:trace>
  <inkml:trace contextRef="#ctx0" brushRef="#br0" timeOffset="68046.8921">13490 1778 83 0,'-27'-21'39'16,"4"13"-2"-16,-19 3 2 15,11 18-32-15,-15 4-2 0,6 19 1 16,-7 8-2-16,6 9-1 16,-2 6-1-16,9 9-1 15,4 0 1-15,13 6-2 16,4-6 1-16,8-3-2 15,14-8-2-15,0-18-7 16,20 6-25-16,-12-26-4 16,14-4 2-16,-12-23-3 15</inkml:trace>
  <inkml:trace contextRef="#ctx0" brushRef="#br0" timeOffset="68210.9015">13035 2151 106 0,'-18'0'40'0,"3"-4"0"16,15 4-3-16,14 11-32 15,16-10-2-15,15-5-3 16,8-12-11-16,24 9-26 16,-8-11-3-16,11 3 0 15,-8-7-2-15</inkml:trace>
  <inkml:trace contextRef="#ctx0" brushRef="#br0" timeOffset="68818.9363">14446 2060 86 0,'6'-21'38'16,"14"3"0"-16,3-3-1 15,14-1-34-15,1 3-1 16,10 2 1-16,-2 3-2 15,-3 6 1-15,-8 8-1 16,-6 9 1-16,-13 9-1 16,-10 7-1-16,-17 7 1 15,-9 9 0-15,-13 6 0 16,-8 9 0-16,-10 2 1 15,5 2-1-15,-3-5 0 16,11-2 1-16,9-8-1 0,14-4 1 16,16-13-1-16,18-10 0 15,14-12 0-15,17-11-1 16,12-5-1-16,5-13-6 15,16 9-28-15,-13-15-5 16,5 9 1-16,-15-9-3 16</inkml:trace>
  <inkml:trace contextRef="#ctx0" brushRef="#br0" timeOffset="69646.9836">15584 2070 77 0,'0'0'37'16,"0"0"-1"-16,-17 10 0 16,1 0-30-16,4 10-1 15,-9 1-1-15,0 11-2 16,-2 3 0-16,2 5 0 15,-2-4 0-15,4 3-1 16,9-6 0-16,0-5 0 16,6-9 0-16,4-19-1 15,0 0 1-15,14-7-1 16,1-15 1-16,1-6-1 15,0-3 1-15,5-6-1 0,-1 1 1 16,-4 0-1 0,1 6 0-16,-3 4 1 0,-3 11-1 15,-11 15 1-15,7-10-1 16,-7 10 1-16,-5 16 0 15,3 1 0-15,-3 2 0 16,4 2-1-16,0-3 0 16,6-1 1-16,7-8-1 15,9-6 1-15,7-8-1 16,4-7 1-16,8-3-1 15,2-6 1-15,-2 0 0 16,-2-1 0-16,-6 4 0 16,-4 0 0-16,-8 9-1 15,-6 3 1-15,-14 6 0 0,7 16-1 16,-11 5 1-16,-7 12-1 15,-1 5 1-15,-2 10-1 16,-1 2 0-16,5 5 0 16,2-4-1-16,4-7-4 15,24 2-15-15,-7-27-18 16,21 0-1-16,-4-24-1 15,19-1-1-15</inkml:trace>
  <inkml:trace contextRef="#ctx0" brushRef="#br0" timeOffset="70376.0253">16431 2077 91 0,'-25'-4'37'0,"12"7"0"16,-5-7-2-16,1 7-32 16,-5 3 0-16,0 6 0 15,-6 2 0-15,3 5 0 0,-1 0-1 16,5 5 0-16,-1-3 0 15,10 2 0-15,9-5-1 16,12-3 0-16,10-5-1 16,4-4 0-16,6-1 0 15,4 1 0-15,0-4 0 16,0 0 0-16,-6 2 0 15,-6 5 0-15,-6 4 1 16,-9 5-1-16,-10 2 1 16,-5 5-1-16,-7 1 0 15,-6-2 1-15,-1 1-1 16,3-4 0-16,0-7-2 15,3-14-8-15,17 0-21 16,0-14-8-16,18-1 1 16,-1-22-2-16</inkml:trace>
  <inkml:trace contextRef="#ctx0" brushRef="#br0" timeOffset="70615.039">16756 1891 96 0,'0'0'37'16,"0"0"2"-16,20 14-3 15,-2-15-34-15,1-1-1 16,2-1 0-16,4 1-1 15,3-2 0-15,-1-9-20 0,8 7-18 16,-9-6 2-16,10 5-4 16,-6-10 2-16</inkml:trace>
  <inkml:trace contextRef="#ctx0" brushRef="#br0" timeOffset="70823.0509">17255 1648 100 0,'-15'16'40'0,"-10"2"-1"15,11 14 0-15,6-2-37 16,-7 4-1-16,3 3 0 16,5 5 0-16,4 3-2 0,4-7-4 15,15 5-31-15,-10-10-4 16,10 2 1-16,-3-10-2 15</inkml:trace>
  <inkml:trace contextRef="#ctx0" brushRef="#br0" timeOffset="72064.1219">17050 1672 65 0,'0'0'35'0,"0"0"1"16,-14-14-2-16,14 14-25 16,0 0-2-16,0 0 0 15,8-11-2-15,6 4-1 16,4-7-1-16,6-1-1 15,4 0 0-15,3 1 0 16,4 3 0-16,-2 1-1 16,-2 8 1-16,-7 6-1 0,-9 7 0 15,-7 9-1-15,-10 7 1 16,-10 3-1-16,-6 7 1 15,-5 1-1-15,-5 6 1 16,-2-2-1-16,1-2 0 16,3 4 1-16,4-7-1 15,6 1-1-15,5-8 1 16,3-4-1-16,7-3 2 15,5-7-2-15,4-2 1 16,8-11 0-16,7-5 1 16,6-2 0-16,5-9 0 15,9 2 1-15,-1-6-1 16,0 6 0-16,-4-5-1 15,-5 8 1-15,-8 0-1 0,-10 6 1 16,-15 2-2-16,10 13-2 16,-14 0 1-16,4-13-6 15,-9 29-5-15,-6-27-23 16,18 15-1-16,-3-17-3 15,0 0 0-15</inkml:trace>
  <inkml:trace contextRef="#ctx0" brushRef="#br0" timeOffset="73454.2014">17578 2386 91 0,'0'0'40'0,"0"0"0"16,0 0-3-16,0 0-35 15,0 0-1-15,0 0-1 16,0 0-7-16,0 0-30 15,0 0 0-15,0 0-2 16,16 4 0-16</inkml:trace>
  <inkml:trace contextRef="#ctx0" brushRef="#br0" timeOffset="75520.3196">18536 1742 53 0,'23'-19'30'16,"-11"4"2"-16,-12 15-1 15,0 0-27-15,-24-1-2 16,0 17 2-16,-18 3 0 15,4 13 1-15,-13 1 2 16,3 7-1-16,-5 0-1 16,16 0-1-16,3-5 0 15,13-6-2-15,14-5-1 16,14-5 0-16,14-6-1 15,12-4 0-15,5-4 0 16,6-2 1-16,2 2 0 0,-8 1-1 16,0-1 1-16,-12 9-1 15,-13 2 1-15,-10 7-1 16,-11 3 0-16,-11 6 1 15,-8 0-2-15,-2 5 2 16,-1-6-2-16,-1-9-8 16,17 2-27-16,2-21 0 15,21-6-1-15,10-21-1 16</inkml:trace>
  <inkml:trace contextRef="#ctx0" brushRef="#br0" timeOffset="75916.3422">19024 1550 86 0,'-22'13'36'16,"8"11"0"-16,-12 6 2 15,5 8-37-15,-7 11 1 16,4 14 0-16,-5 2 1 15,0 8-2-15,-3-4 2 16,5 3-2-16,1-11 1 16,8-2-1-16,5-13 0 15,8-13-1-15,12-16 1 16,12-11 0-16,10-15 0 15,5-9-1-15,8-9 1 16,1-5-1-16,-4-1 1 0,0 0-1 16,-9 9 0-16,-8 7 0 15,-11 12 0-15,-11 5 0 16,-2 26 0-16,-8 4 0 15,-4 8 0-15,-4 9 0 16,8 1-4-16,-2-10-10 16,15 9-24-16,-2-19 0 15,18-1 0-15,0-23-2 16</inkml:trace>
  <inkml:trace contextRef="#ctx0" brushRef="#br0" timeOffset="76256.3617">19281 2132 77 0,'-11'16'37'16,"10"4"-1"-16,1-20 2 15,15 21-35-15,9-22 1 16,15-5-1-16,4-10-1 15,9-3 0-15,-3-9 0 16,2 4 1-16,-8-7-2 16,-7 2 1-16,-15 3-1 15,-19 7 1-15,-14 4-1 16,-12 13 1-16,-14 12-1 15,-9 7-1-15,0 10 2 16,-5 10-2-16,5 5 1 16,9 8 0-16,12-2 0 0,15-6-2 15,20-9 1-15,18-17-8 16,31 3-28-16,2-21-3 15,20 2 0-15,-2-17-2 16</inkml:trace>
  <inkml:trace contextRef="#ctx0" brushRef="#br0" timeOffset="76947.4012">20749 2039 91 0,'-18'-18'38'0,"0"8"0"16,-14-4 0-16,0 11-33 15,-9 4 0-15,-4 8-2 16,-8 7 0-16,6 7-2 15,-5 5 1-15,7 1-1 16,5 2 0-16,12-4 0 16,13-6 0-16,20-2 0 15,15-10 0-15,12-3 0 16,14-10-1-16,7-4 1 15,3-5 0-15,7-6-1 16,-6-3 1-16,-5-1 0 16,-9-2-1-16,-10 5 2 0,-6-1-2 15,-10 9 1-15,-5 0-1 16,-12 12 1-16,0 0-1 15,-9 12-1-15,-4 6 1 16,1 3-2-16,1 8 1 16,1-3-3-16,8 7-2 15,1-14-6-15,21 7-24 16,-8-16-4-16,23 3 2 15,-5-18-1-15</inkml:trace>
  <inkml:trace contextRef="#ctx0" brushRef="#br0" timeOffset="77217.4166">21291 1956 97 0,'-10'-13'38'0,"-3"18"1"15,-12-4-1-15,1 13-32 16,-8-1-2-16,1 8-2 15,-5 5 1-15,1 1-1 16,1 3 0-16,7 6-1 16,5-3 1-16,7 2-2 15,6-7 1-15,9 3-1 16,12-6-1-16,5-7-1 15,17-3-3-15,2-21-8 16,16 7-25-16,-3-23-1 16,16 9 0-16,-9-18 0 15</inkml:trace>
  <inkml:trace contextRef="#ctx0" brushRef="#br0" timeOffset="77510.4334">21670 2063 72 0,'3'-18'38'16,"-3"18"-1"-16,-13-15 1 15,13 15-15-15,-18-13-19 16,8 12 1-16,-6 2-2 16,-3 6 0-16,-3 7-1 15,-3 5 0-15,-4 10 0 16,-2 2 0-16,0 5 0 15,3-1-1-15,1-2 0 16,8-1 0-16,11-8 0 0,8 0 0 16,13-13-1-16,10-5 0 15,9-5-3-15,5-9-3 16,13 13-15-16,-9-23-17 15,5 15-1-15,-9-16-1 16,-1 17 0-16</inkml:trace>
  <inkml:trace contextRef="#ctx0" brushRef="#br0" timeOffset="77916.4566">21867 2209 90 0,'-12'11'38'0,"-10"-9"0"15,22-2 1-15,-17 12-27 16,17-12-11-16,13 0 0 16,5-3-1-16,5-2 1 15,6-6-1-15,6-3 1 16,1-3 0-16,1 0 0 15,-2-5 0-15,-4 0-1 16,-2-1 1-16,-8-1-1 16,-7 1 2-16,-10 3-2 15,-8 6 2-15,-11 3-1 16,-7 11 1-16,-10 4-1 15,-5 10 1-15,-3 6-1 16,0 6 0-16,1 3 1 16,11 4-2-16,6 0 1 15,15-6-1-15,12-3 0 0,12-4 0 16,19-4-3-16,4-11-2 15,19 8-13-15,-7-24-20 16,10 7-1-16,-6-21 0 16,14 7-1-16</inkml:trace>
  <inkml:trace contextRef="#ctx0" brushRef="#br0" timeOffset="78133.469">22578 1691 103 0,'-15'24'39'0,"-14"8"2"15,3 20-2-15,-12 1-34 16,8 8-3-16,-1 1 1 16,3 6-2-16,4-1 0 15,4 2-1-15,6-4-3 16,3-18-12-16,19 6-22 15,-5-19-3-15,18-1 1 16,0-25-2-16</inkml:trace>
  <inkml:trace contextRef="#ctx0" brushRef="#br0" timeOffset="78754.5045">22593 2106 93 0,'0'9'37'16,"11"-2"-1"-16,-11-7 0 15,26 1-34-15,-6-3-1 16,8-1 1-16,1-2 0 16,2-5-1-16,0-2 1 15,-1-3 0-15,-3-5 0 16,-3 2 0-16,-7-3-1 15,-8 0 1-15,-8 3-1 16,-7-1 1-16,-10 7 0 16,-6 3-1-16,-10 7 1 15,-5 10 0-15,-8 8-1 16,-1 10 0-16,-1 5 1 0,5 8-1 15,4 1 0-15,13 7 0 16,12-7-1-16,17-3-1 16,18-10 0-16,13-8-4 15,22 1-9-15,-4-25-24 16,23 5 0-16,-6-20 0 15,11 5-1-15</inkml:trace>
  <inkml:trace contextRef="#ctx0" brushRef="#br0" timeOffset="79433.5434">23172 2073 94 0,'-20'4'36'0,"1"14"0"16,-6 0 1-16,4 15-29 16,-7-4-4-16,7 5-1 15,-2 2-1-15,9 1 0 0,1-5 0 16,5 0 0-16,5-8-1 15,3-5 1-15,0-19-1 16,11 8 0-16,1-19 0 16,2-10 0-16,1-8 0 15,3-4 0-15,4-8-1 16,0-1 1-16,-1-2-1 15,0 6 1-15,-4 4-1 16,1 9 1-16,-3 4-1 16,0 10 1-16,-1 6-1 15,3 5 0-15,1 6 0 16,8-1-1-16,0 3 0 15,5-3 0-15,1 4 1 16,2-4-1-16,0-1 1 0,-4-2 0 16,-5 2 0-16,-4-3 0 15,-6-1 0-15,-15 0 1 16,12-1-1-16,-12 1 0 15,-14 0 0-15,-1 2 1 16,-8 2-1-16,-3 4 1 16,-4 5-1-16,-5 7 1 15,2 2-1-15,1 5 1 16,5 0 0-16,6 5 0 15,10-4 0-15,11-2-1 16,12-11 1-16,11-4-1 16,9-11 1-16,7-8-1 15,4-5 0-15,-1-11 0 16,0-3 0-16,-4-5 0 0,-6 1 0 15,-8-1 0-15,-9 5 0 16,-2 5 0-16,-9 6 0 16,-4 16 0-16,0 0 0 15,-17 2 0-15,5 16 0 16,0 6 0-16,1 3-1 15,3 2 1-15,7-1-1 16,3-6-2-16,13 0-3 16,3-18-3-16,20 11-16 15,-13-26-14-15,17 2 0 16,-6-19 0-16,10 5 0 15</inkml:trace>
  <inkml:trace contextRef="#ctx0" brushRef="#br0" timeOffset="79636.555">24056 1664 104 0,'-23'-1'39'0,"5"35"0"16,-17 9 0-16,5 11-36 16,-5 7 0-16,5 4-2 15,-1-3 1-15,6 2-2 16,2-6 0-16,6-1 0 15,4-5-3-15,-1-16-7 16,19 5-26-16,-10-20-3 16,10 0 2-16,-5-21-2 15</inkml:trace>
  <inkml:trace contextRef="#ctx0" brushRef="#br0" timeOffset="79831.5661">23781 2098 98 0,'-13'-37'39'16,"8"15"2"-16,-6-2-2 15,11 24-27-15,-6-13-6 16,6 13-2-16,7 16-2 15,6-7-3-15,7 0 1 16,8 0-3-16,10-1-1 16,2-10-2-16,12 11-1 15,-6-23-16-15,16 15-17 16,-15-13 3-16,4 15-2 15,-20-13 2-15</inkml:trace>
  <inkml:trace contextRef="#ctx0" brushRef="#br0" timeOffset="80154.5846">24151 2115 94 0,'-29'17'37'0,"11"5"-1"15,-2-7 1-15,18 6-30 16,1-7-3-16,10 0-1 16,11-6-1-16,13-2 0 15,8-6-1-15,6-4 0 16,1-4 1-16,3-4-1 15,-3-4 0-15,-5-1 0 16,-6-4 0-16,-9-2-1 16,-11-4 1-16,-7 2 0 15,-10 3 0-15,-10 8 0 16,-10 7-1-16,-9 7 0 15,-8 11 0-15,-6 7 0 16,2 12 0-16,1 9-1 0,6 3 1 16,9 3-2-16,13-4-1 15,13-6-5-15,27 5-16 16,-3-26-15-16,21 2 1 15,-5-25-2-15,21 1 1 16</inkml:trace>
  <inkml:trace contextRef="#ctx0" brushRef="#br0" timeOffset="80460.6021">24902 1970 105 0,'-34'19'41'0,"-18"2"1"15,5 10-3-15,-10-2-36 0,15 3-1 16,9-2 1-16,9-1-2 15,14-8 0-15,16-4-1 16,14-2 0-16,7-5 0 16,7-2 0-16,2 1 0 15,-4-3 0-15,-2 0 0 16,-5 5 0-16,-14 6 1 15,-13 3-1-15,-10 5 0 16,-14 6 1-16,-7 4-1 16,-5 4 0-16,-7-3-2 15,6 10-9-15,-11-24-10 16,22 10-19-16,-10-17 0 15,18 1 1-15,-4-16-4 16</inkml:trace>
  <inkml:trace contextRef="#ctx0" brushRef="#br0" timeOffset="81676.6717">901 3721 34 0,'-7'-18'35'0,"7"18"1"16,-27-22-2-16,12 30-10 15,-22-15-1-15,1 22-15 16,-9-1-2-16,0 16-1 15,-3 3-2-15,6 6 0 16,0 0-1-16,9-1 1 16,9-4-1-16,13-3-1 15,7-5 0-15,12-7 0 0,11-8 0 16,10-3-1-16,4-8 0 15,5-6 1-15,5-8-1 16,1-4 0-16,0-9 0 16,-2-5 1-16,-5-4-1 15,-8-2 0-15,-6 0 1 16,-3 6 0-16,-6 4 0 15,-5 5-1-15,-7 8 0 16,-2 15 0-16,0 0 1 16,-16 18-1-16,5 10 0 15,4 4 0-15,0 10 0 16,3 1 0-16,11 2-1 15,7-5 1-15,14-3-6 16,0-29-19-16,24 1-11 0,-1-28-2 16,13-7-1-16,-2-28 1 15</inkml:trace>
  <inkml:trace contextRef="#ctx0" brushRef="#br0" timeOffset="81880.6833">1500 2997 101 0,'-19'10'37'15,"-5"17"0"-15,9 28-3 16,-7 11-32-16,8 15 0 16,2 8-1-16,5 7-1 15,3 6 1-15,3-1-1 16,3-5 0-16,-1-12-4 15,18-2-32-15,-15-23-2 0,7-8 2 16,-9-23-2-16</inkml:trace>
  <inkml:trace contextRef="#ctx0" brushRef="#br0" timeOffset="82077.6946">1248 3672 108 0,'-9'-2'39'16,"14"16"1"-16,-5-14-1 15,29 5-37-15,3-14 0 16,15-5-1-16,6-3-4 16,0-20-21-16,21 10-14 0,-3-11 0 15,8 6-1-15,-6-6-2 16</inkml:trace>
  <inkml:trace contextRef="#ctx0" brushRef="#br0" timeOffset="83127.7547">2610 3443 95 0,'-3'-18'35'0,"24"-2"1"16,7-19-6-16,12 2-29 16,10-6-1-16,5 3 2 15,3 2-2-15,-3 12 1 16,-6 8-1-16,-11 19 0 15,-12 13 1-15,-15 20-1 16,-14 13 1-16,-10 12-1 16,-14 9 2-16,-7 7-1 15,-10 1 1-15,1 0 0 16,0-6 0-16,7-9 1 15,6-9-2-15,11-7 2 16,9-14-1-16,16-5-2 16,11-16 1-16,13-8 0 15,8-8-1-15,14-8 0 0,4-1-3 16,8-16-9-16,13 4-24 15,-7-12-1-15,6 7-1 16,-11-9 0-16</inkml:trace>
  <inkml:trace contextRef="#ctx0" brushRef="#br0" timeOffset="83679.7863">3580 3492 82 0,'-12'9'37'0,"-7"-2"-1"16,9 11 1-16,-11 3-32 0,8 10-1 16,-4 0 0-16,5 11-2 15,0 1 0-15,3-2 0 16,3-4-1-16,2-4 0 15,4-10 0-15,4-10 0 16,-4-13 0-16,25-16 0 16,-8-11-1-16,3-6 0 15,2-8 1-15,-1-7-1 16,0 1 0-16,-4 0 0 15,-2 6 0-15,-3 6 0 16,-7 9 1-16,0 11-1 16,-5 15 0-16,0 0 0 15,0 0 0-15,-5 18 1 16,5-4-1-16,7 3 0 15,4-7 1-15,6-2-1 0,9-8 1 16,7-6-1-16,2-6 1 16,4-5 0-16,1-3 0 15,-2 0-1-15,-7 2 1 16,-5 6 0-16,-7 8 0 15,-7 7 0-15,-9 11 0 16,-6 8-1-16,-4 10 1 16,-3 7-1-16,-3 5 0 15,4 0 0-15,-1 2-5 16,0-11-10-16,20 3-22 15,-5-14-3-15,13-5 1 16,4-17-1-16</inkml:trace>
  <inkml:trace contextRef="#ctx0" brushRef="#br0" timeOffset="84201.8161">4668 3233 75 0,'0'-18'36'16,"0"18"-1"-16,-18-3-2 16,2 16-22-16,-11 0-7 15,-2 15 0-15,-7 1 0 16,1 5-3-16,3 0 2 15,7 0-1-15,7-4 0 16,10-6-1-16,15-7 1 16,12-6-1-16,10-6-1 15,13-3 1-15,3 0-1 0,1 4 1 16,-2 2-1-16,-5 6 1 15,-10 8-1-15,-15 10 0 16,-11 0 0-16,-13 6 0 16,-8-1 0-16,-6-2-1 15,7-2-6-15,-14-18-28 16,21-3-2-16,10-12 0 15,0-22-3-15</inkml:trace>
  <inkml:trace contextRef="#ctx0" brushRef="#br0" timeOffset="84431.8293">5010 3212 89 0,'0'0'37'0,"0"0"-2"15,14 5 3-15,-3-13-34 16,10-2-3-16,6-3 1 16,5-2-2-16,6 7-4 15,-5-13-31-15,10 11 1 16,-7-10-2-16,4 11-1 15</inkml:trace>
  <inkml:trace contextRef="#ctx0" brushRef="#br0" timeOffset="84854.8535">5590 2779 80 0,'0'0'36'16,"-15"-5"-1"-16,15 5 2 15,-22 7-31-15,22-7 0 16,-15 6 0-16,15-6-3 16,0 0 1-16,0 0-2 15,16 2 1-15,3-6-2 16,5-3 0-16,6-2 0 15,3-1 0-15,4 2 0 16,-3 1 0-16,-1 2-1 0,-8 4 1 16,-4 4-1-16,-14 9 1 15,-4 6-1-15,-10 9 0 16,-14 6 1-16,-2 6-1 15,-5 10 1-15,-1 4 0 16,1-1-1-16,5-4 1 16,8-3 0-16,5-9 0 15,10-9 0-15,12-9-1 16,7-14 0-16,12-3-4 15,-1-22-12-15,17 10-20 16,-12-12-3-16,8 9 0 16,-5-5-1-16</inkml:trace>
  <inkml:trace contextRef="#ctx0" brushRef="#br1" timeOffset="102576.8671">786 5074 55 0,'-22'0'32'16,"-7"9"0"-16,-5 3 0 15,1 7-25-15,-4 2 0 16,3 11 1-16,-2 1-4 16,11 8 1-16,-2-4 0 15,12 6-2-15,10-8 0 16,11 0-1-16,14-13 0 15,10-5-1-15,10-18 0 16,13-16 0-16,6-18 1 16,9-19-2-16,5-18 1 15,1-13 0-15,-4-13 0 0,-6-6 0 16,-12-8-1-16,-9 4 1 15,-15 3-1-15,-12 14 1 16,-19 13 0-16,-5 19-1 16,-15 25 1-16,-6 30 0 15,-7 35-1-15,-2 31 0 16,-1 27 1-16,5 22 0 15,7 15-1-15,14 9 0 16,15-1-1-16,12-19-33 16,25-8-2-16,6-26-2 15,14-10-1-15</inkml:trace>
  <inkml:trace contextRef="#ctx0" brushRef="#br1" timeOffset="103327.9101">487 6401 81 0,'2'-19'35'16,"10"-3"-3"-16,3-10 2 15,14 0-34-15,0-4 2 16,3 5-1-16,-6 4 0 15,1 8 1-15,-5 10-1 16,-7 12 0-16,-7 12 1 16,-9 13-1-16,-5 10 1 15,-3 12 0-15,-6 3 1 16,1 10-1-16,0-3 0 15,9 1 0-15,4-7-1 16,10-10 0-16,4-9 1 16,8-17-1-16,13-15 0 15,8-14 0-15,5-15 0 16,1-12 1-16,-1-11-1 15,-4-4 0-15,-5-4 0 0,-6-2 0 16,-9 0-1-16,-10 5 0 16,-8 6 0-16,-7 5 0 15,-3 10-1-15,1 6 0 16,7 13-6-16,-6-3-26 15,20 19-3-15,-5-1-1 16,16 13 0-16</inkml:trace>
  <inkml:trace contextRef="#ctx0" brushRef="#br1" timeOffset="103569.9239">1402 6525 83 0,'-12'20'36'0,"-7"-4"0"15,4 13 0-15,-5-3-28 16,7 8-3-16,-4 1 0 15,10 3-3-15,3-1-1 16,7-4-1-16,10-4-4 16,3-21-24-16,15-3-8 15,9-19 1-15,7-12-2 16</inkml:trace>
  <inkml:trace contextRef="#ctx0" brushRef="#br1" timeOffset="103695.9311">1638 6218 89 0,'-46'-26'32'0,"5"3"-8"15,1 11-23-15,9 0-33 16,11 11-2-16,4 1 0 16</inkml:trace>
  <inkml:trace contextRef="#ctx0" brushRef="#br1" timeOffset="104402.9715">581 7666 89 0,'-2'-18'36'0,"15"5"-2"15,-4-9 0-15,6 8-32 16,-5-3-1-16,4 4 0 16,-1 4 0-16,-3 2-1 15,-10 7-1-15,18-4 2 16,-18 4-1-16,8 11 0 15,0 1 0-15,-3 5 1 16,-1 6-1-16,0 6 1 16,-1 8 0-16,0 6 0 15,-3 4 0-15,0 2-1 16,0 1 0-16,0-4 0 15,1-5 0-15,5-1 0 16,2-12 0-16,7-8 0 16,4-11 0-16,7-9 1 0,5-11 0 15,9-9 1-15,1-14 0 16,-4-8 1-16,-3-6-1 15,-2-4 1-15,-7-1-2 16,-9 0 2-16,-7 1-2 16,-5 6 0-16,-10 8 0 15,1 8-1-15,1 5-1 16,0 9 1-16,10 4-2 15,7-1-2-15,19 9-31 16,-5-4-1-16,17 8-1 16,-1-7-2-16</inkml:trace>
  <inkml:trace contextRef="#ctx0" brushRef="#br1" timeOffset="104802.9944">1532 7839 34 0,'6'-18'31'15,"2"-5"0"-15,-2 2 3 16,-10-10-15-16,7 12-5 16,-16-10 0-16,8 14-2 15,-10-6-3-15,15 21-2 16,-27-17-2-16,11 23-1 0,-3 6-2 15,0 12 1-15,1 13-2 16,0 9-1-16,0 10 0 16,2 8 1-16,2 4-1 15,0 2 0-15,9-2 0 16,1-2-1-16,5-10-1 15,-1-16-8-15,12 1-25 16,-6-21-2-16,8-3 1 16,-14-17-2-16</inkml:trace>
  <inkml:trace contextRef="#ctx0" brushRef="#br1" timeOffset="104958.0033">1280 8160 93 0,'-26'-15'38'0,"17"12"-1"15,9 3 1-15,-1-12-29 16,11 6-5-16,18-2-2 15,3-1-1-15,13-9-3 16,13 7-33-16,0-12-2 16,7 5 0-16,-4-3-3 15</inkml:trace>
  <inkml:trace contextRef="#ctx0" brushRef="#br1" timeOffset="105687.045">1093 8869 66 0,'0'0'34'16,"-14"-20"0"-16,2 19-1 16,-16-5-23-16,2 14-1 15,-14-2-1-15,5 14-3 16,-8 4-1-16,6 9 0 15,-1 4-2-15,9 7 0 0,3 0 0 16,12 2-1-16,8-3 0 16,10-6 1-16,11-10-1 15,13-7 1-15,8-18-1 16,8-9 0-16,7-17 1 15,5-9-1-15,-3-12 1 16,-5-7-2-16,-2-2 2 16,-8-1-2-16,-10 7 1 15,-10 6 0-15,-7 15-1 16,-4 7 0-16,-7 20 1 15,-6 15-1-15,-1 13 0 16,0 15 0-16,-2 7-1 16,3 7-1-16,10 14-18 15,-5-12-16-15,14 2-2 16,-4-18 0-16,12 3-2 0</inkml:trace>
  <inkml:trace contextRef="#ctx0" brushRef="#br1" timeOffset="106182.0733">1231 9756 86 0,'4'-15'35'16,"-4"15"-1"-16,-18 7 2 15,8 10-31-15,-12 7-1 16,2 15 1-16,-4 11-3 0,2 10 0 15,-3 4-1-15,10 8 1 16,5-1-1-16,6-3 0 16,9-6-1-16,9-8 1 15,8-13-2-15,6-10 1 16,5-5-5-16,-5-25-28 15,12-2-4-15,-14-18 2 16,8-3-4-16</inkml:trace>
  <inkml:trace contextRef="#ctx0" brushRef="#br1" timeOffset="106356.0833">1047 10080 101 0,'-29'17'37'0,"-1"-6"0"15,22 10 0-15,8-21-33 16,24 12-4-16,13-18 2 15,11-9-2-15,25 1-33 16,-6-12-3-16,14 0 0 16,-9-6-3-16</inkml:trace>
  <inkml:trace contextRef="#ctx0" brushRef="#br1" timeOffset="106858.112">1947 10265 93 0,'0'0'36'16,"12"15"-1"-16,-2-19-1 15,12 1-33-15,6-4 0 16,8-3 0-16,3-3-1 16,4-4-2-16,3 2-7 15,-6-9-27-15,1 9 3 16,-7-8-5-16,-2 6 5 15</inkml:trace>
  <inkml:trace contextRef="#ctx0" brushRef="#br1" timeOffset="107094.1255">2116 9962 99 0,'-9'2'36'0,"9"-2"1"15,-1 12-3-15,1-12-33 16,24 6 0-16,0-8-1 16,8-3 0-16,5-8-1 15,14 2-32-15,-7-17-2 16,8 2 0-16,-7-8-2 15</inkml:trace>
  <inkml:trace contextRef="#ctx0" brushRef="#br1" timeOffset="107408.1434">2000 9164 96 0,'3'-22'34'0,"8"14"0"16,3-13-2-16,5 9-32 16,1-1-1-16,2-5-15 15,9 6-17-15,-4-2-1 16,6 5 0-16,-7-7 0 15</inkml:trace>
  <inkml:trace contextRef="#ctx0" brushRef="#br1" timeOffset="107638.1566">2067 8864 85 0,'6'-11'34'15,"6"11"-1"-15,-2-5 1 16,11 6-32-16,-2-1-1 16,4 3 0-16,3 6-9 15,2-13-25-15,8 1 0 16,-5-10-1-16,9-2-1 15</inkml:trace>
  <inkml:trace contextRef="#ctx0" brushRef="#br1" timeOffset="108001.1774">2045 8080 75 0,'0'0'35'0,"-12"2"-1"16,12-2 1-16,0 0-31 16,-13-12-1-16,13 12 0 0,0 0-1 15,6-15-1-15,-6 15 0 16,24-5-1-16,-8 3-1 15,5-2 0-15,7 7-20 16,-4-11-13-16,4 1 0 16,-6-6-1-16,0 0 0 15</inkml:trace>
  <inkml:trace contextRef="#ctx0" brushRef="#br1" timeOffset="108203.1889">2071 7821 97 0,'0'0'34'16,"0"0"-1"-16,18 9-3 15,-4-13-31-15,5-5-7 16,9 1-25-16,1-2 0 15,9-3 0-15,-1-5-3 16</inkml:trace>
  <inkml:trace contextRef="#ctx0" brushRef="#br1" timeOffset="108692.2169">1931 6566 75 0,'-12'3'34'0,"12"-3"-1"16,0 0 1-16,0 0-28 16,0 0 0-16,0 0-2 15,0 0-1-15,14 9-1 16,0-11-1-16,2-3-1 15,12 3-20-15,-5-11-15 16,8-2 2-16,-5-8-3 16,1-2 1-16</inkml:trace>
  <inkml:trace contextRef="#ctx0" brushRef="#br1" timeOffset="108885.2279">1994 6338 69 0,'-4'11'35'0,"4"-11"-2"16,10 9 2-16,9-19-20 16,4 2-16-16,14 1-17 15,0-13-14-15,4 2 0 16,0-6-3-16,2 0 2 15</inkml:trace>
  <inkml:trace contextRef="#ctx0" brushRef="#br1" timeOffset="109329.2533">1686 5186 67 0,'-3'15'34'16,"3"-15"-3"-16,21 9 1 15,-2-14-31-15,6 5-5 16,-4-4-25-16,11-4-1 16,0-6-2-16,1 1 0 0</inkml:trace>
  <inkml:trace contextRef="#ctx0" brushRef="#br1" timeOffset="109529.2648">1811 4909 67 0,'-24'9'36'0,"15"2"-2"16,9-11 1-16,11 13-22 15,10-15-13-15,7-12-19 16,14 7-14-16,-3-3 1 15,13-2-4-15,-4-4 1 16</inkml:trace>
  <inkml:trace contextRef="#ctx0" brushRef="#br1" timeOffset="111861.3981">3170 4519 18 0,'16'-24'27'0,"3"7"1"16,-5 3 3-16,-11-5-19 15,9 18 1-15,-13-11 1 16,1 12-2-16,0 0-1 16,0 0-1-16,-19 15-3 15,5 9-2-15,-13 6-2 16,-2 17-1-16,-11 8-1 0,-6 12 0 15,-6 9 1-15,-5 6-2 16,-1-1 2-16,1-4-1 16,5-8 0-16,7-11-1 15,9-7-3-15,5-26-27 16,17-2-5-16,5-22 0 15,9-1-2-15</inkml:trace>
  <inkml:trace contextRef="#ctx0" brushRef="#br1" timeOffset="112133.4137">2689 4715 82 0,'-4'-21'36'15,"5"8"0"-15,-4-2 0 16,3 15-33-16,13 0 0 15,6 15 1-15,4 9-2 16,11 15 0-16,3 7 1 16,11 11-1-16,6 4 0 15,7 3-1-15,3-1 0 16,5-8-1-16,0-7 1 15,-8-18-22-15,7 2-17 16,-10-20 2-16,4 2-4 16,-12-17 1-16</inkml:trace>
  <inkml:trace contextRef="#ctx0" brushRef="#br1" timeOffset="113269.4787">2610 5872 92 0,'-14'-13'36'16,"8"-9"0"-16,13 1-1 15,11-11-35-15,10-2 1 16,10-4-2-16,5 2 0 16,5 2 0-16,-1 9 0 15,0 5 0-15,-9 13 0 16,-10 17 4-16,-10 13-1 15,-12 10 1-15,-8 12-1 16,-11 7 2-16,-2 8-2 0,-6 2 1 16,6 3-1-16,1-5-3 15,6-14-9-15,14 7-26 16,3-15 0-16,14-2 0 15,5-11-3-15</inkml:trace>
  <inkml:trace contextRef="#ctx0" brushRef="#br1" timeOffset="113437.4883">2993 6593 106 0,'-24'34'39'0,"-4"-14"0"15,13-3-3-15,15-17-35 16,0 0-1-16,0 0-25 0,19-17-10 15,5 3-2-15,-5-6 0 16,8 3-1-16</inkml:trace>
  <inkml:trace contextRef="#ctx0" brushRef="#br1" timeOffset="114772.5647">2695 7446 91 0,'-16'-13'35'0,"16"13"-1"16,-15-24 1-16,18 10-34 0,7 0-1 15,8-2 0-15,8 1 1 16,9 2-1-16,3 1 0 16,6 5 1-16,-1 1 0 15,1 6-1-15,-7 5 1 16,-7 5 0-16,-7 6-1 15,-9 11 1-15,-14 3 0 16,-8 3 0-16,-7 5 0 16,-7 0 0-16,-4 0-1 15,-2-2 1-15,3-7-1 16,3-7 1-16,9-3-1 15,9-8 0-15,4-11 0 16,12 8 0-16,10-12 0 16,4 0 0-16,3 0 0 15,3 3 0-15,-4 0 0 0,1 5 1 16,-6 2-1-16,-9 9 1 15,-9 5-1-15,-9 7 1 16,-6 6-1-16,-13 4 0 16,-2 1 1-16,-1-1-2 15,0-4 1-15,2-7-5 16,13 1-12-16,11-27-20 15,0 0 3-15,17-9-3 16,16-16 1-16</inkml:trace>
  <inkml:trace contextRef="#ctx0" brushRef="#br1" timeOffset="115105.5837">3489 7404 95 0,'-14'-5'36'15,"-1"12"-1"-15,-12 4 2 16,-1 13-34-16,-3 11-1 15,2 10 0-15,6 8 0 16,4 6-1-16,9 5 0 16,12-3 0-16,11-5 0 15,13-11-1-15,11-19 1 16,10-14 0-16,6-19 0 15,1-15 0-15,-2-20 0 16,-2-15 1-16,-5-11-1 16,-9-5 0-16,-13-2 0 15,-12 4-1-15,-12 3 0 0,-9 6 0 16,-12 20-1-16,-11 13-1 15,-5 23-3-15,-9 13-6 16,5 28-24-16,-4 4-2 16,12 17 0-16,3 0-2 15</inkml:trace>
  <inkml:trace contextRef="#ctx0" brushRef="#br1" timeOffset="116991.6916">2781 8626 65 0,'9'-12'32'0,"-9"12"1"16,10-7-1-16,3 1-28 16,4-4 1-16,5 0-2 15,5-7 0-15,7 2-2 16,3 3 1-16,0-2-1 15,1 7-1-15,-3 2 1 16,-8 9 0-16,-4 7 0 16,-14 8 0-16,-9 12 1 15,-10 6 1-15,-12 10-1 16,-8 3 1-16,-4 3 0 15,-4 1 0-15,-2 0 0 16,6-7 0-16,6-6-1 0,5-10-1 16,11-3 1-16,9-11-1 15,11-4 1-15,12-9-1 16,12-6-1-16,10-6 1 15,9-3 0-15,7-4 0 16,4-1 0-16,-1-2-1 16,0-4-7-16,-2 12-28 15,-15-3-2-15,-4 13 0 16,-14-2-1-16</inkml:trace>
  <inkml:trace contextRef="#ctx0" brushRef="#br0" timeOffset="138850.9419">6883 2874 76 0,'0'-44'36'0,"-14"-5"0"16,1 10 1-16,-17-6-26 16,4 15-3-16,-13 4-2 15,-1 16-2-15,-8 13-1 16,3 19-1-16,-2 11-1 15,1 14 0-15,4 13-1 16,4 11 0-16,6 8 0 16,7 8 0-16,7 0-1 15,8 3 0-15,5-2 1 16,6-4-1-16,7-4-2 15,-1-17-7-15,13 1-24 0,-11-22-3 16,5-5 1-16,-9-23-2 16</inkml:trace>
  <inkml:trace contextRef="#ctx0" brushRef="#br0" timeOffset="139535.981">6242 3366 96 0,'-9'0'36'16,"9"0"0"-16,0 0-1 15,0 0-32-15,28 6-1 16,3-7 1-16,9-4-1 16,12-4 0-16,8-3 1 15,1-3-1-15,6-2 0 0,-3-1 0 16,-1 3-1-16,-8-2 0 15,-8 8 0-15,-11 2-1 16,-10 7 1-16,-7 5-1 16,-12 6 1-16,-8 8-1 15,-9 9 0-15,-4 4 0 16,-4 6-1-16,-2 3 2 15,-2 4-2-15,1-2 1 16,11-1-1-16,3-11 1 16,13-6-1-16,9-10 1 15,11-10 0-15,8-15 0 16,7-8-1-16,-1-10 1 15,2-6 1-15,-6-6-1 16,-8-2 1-16,-10 0-1 16,-12 4 1-16,-10 4-1 0,-11 5 1 15,-6 8-1-15,-2 6 1 16,0 4-1-16,2 7 0 15,10 4 1-15,11 0-1 16,0 0 0-16,25 16 0 16,8-10 0-16,4 0 1 15,8 2-1-15,-1 1 1 16,-2 5-1-16,-2 6 0 15,-11 3 0-15,-10 5-1 16,-9 7 2-16,-9 2-2 16,-7 1 2-16,-2-3-2 15,-2-4 2-15,-3-9-1 16,4-7 0-16,9-15 1 15,0 0 0-15,9-21-1 0,9-5 1 16,1-7 0-16,6-3-1 16,1-3 2-16,0 0-1 15,0 3 0-15,-3 6-2 16,-6 0-5-16,15 17-25 15,-12-6-7-15,13 12-1 16,-5-6-2-16</inkml:trace>
  <inkml:trace contextRef="#ctx0" brushRef="#br0" timeOffset="140136.0154">8660 2843 98 0,'0'0'36'0,"-24"-2"1"16,6 23-9-16,-13-5-22 15,-4 15-1-15,-8 10-1 16,-4 13-1-16,-3 9-1 16,4 10 0-16,1 0 1 15,9 3-1-15,14-5 0 16,13-5-1-16,16-13 0 15,13-15 0-15,15-10-1 16,10-14 1-16,3-12-1 16,1-8 0-16,-3-10 1 15,-8-6-1-15,-8-6-1 16,-15 2 1-16,-14 1 0 0,-12-1 0 15,-16 8 0-15,-11 4 0 16,-9 8-2-16,0 1 0 16,0 15-6-16,-6-9-26 15,20 14-5-15,2-8 0 16,20 5-1-16</inkml:trace>
  <inkml:trace contextRef="#ctx0" brushRef="#br0" timeOffset="140632.0437">9437 3134 97 0,'0'0'37'0,"-21"-8"1"15,7 22-2-15,-6-1-34 16,-2 9 0-16,-3 4-1 15,2 5 0-15,3 0-1 0,7 3 0 16,3-5 2-16,11-2-2 16,10-6 1-16,9-4-1 15,7-7 1-15,3 2-1 16,4-6 1-16,-4 1-1 15,-4 1 1-15,-4 2-1 16,-12 4 1-16,-8 5-1 16,-14 5 0-16,-3 1 0 15,-9 4 1-15,-3-2-2 16,3-1-3-16,-6-15-19 15,18 4-15-15,-1-18 1 16,13 3-3-16,23-27 2 16</inkml:trace>
  <inkml:trace contextRef="#ctx0" brushRef="#br0" timeOffset="140970.0631">9706 3381 88 0,'-9'17'36'0,"-5"-6"0"16,11 5 0-16,3-16-32 15,12 8-1-15,9-17-1 16,10-3 1-16,2-10-1 16,9-2 2-16,1-8-2 15,-6-2 1-15,-3-7-1 16,-9 4 1-16,-12-2-2 15,-13 4 1-15,-15 6-1 0,-9 13 0 16,-12 12-1-16,-7 9 1 16,-1 17-1-16,-6 12 1 15,7 11-1-15,9 4 0 16,6 5 1-16,14-4-1 15,20-6 0-15,17-11-2 16,26-9-5-16,5-24-27 16,32 3-5-16,-3-24 0 15,17 1 0-15</inkml:trace>
  <inkml:trace contextRef="#ctx0" brushRef="#br0" timeOffset="141736.1069">10490 3124 92 0,'-35'1'36'0,"4"19"1"0,-12-5 1 15,13 11-33-15,-6 2-1 16,14 3-1-16,1 2 0 16,12-1-2-16,9-4 1 15,11-7-1-15,12-6-1 16,10-9-1-16,14-4-1 15,1-12-2-15,10-1-1 16,-3-10 0-16,1 1-1 16,-8-3 2-16,-5 2 0 15,-15 1 2-15,-11 4 2 16,-11 6 2-16,-6 10 2 15,-28-9 0-15,-1 12 1 16,1 9 0-16,-10 3-1 16,10 9 0-16,-1 1-1 0,6 6-1 15,8 1 1-15,12-2-2 16,7-3 0-16,10-4-1 15,9-7 1-15,6-6-1 16,4-9-1-16,0-8 1 16,2-8-1-16,-6-6 2 15,-1-7-2-15,-7 0 2 16,-4-5-2-16,-8 0 2 15,-2 1-1-15,-5 3 0 16,1 2 0-16,-3 4 0 16,4 6 1-16,2 4-1 15,-6 13 0-15,23-10 1 16,-5 11-1-16,3 5 1 15,2 2 0-15,1 6 0 0,-2 3 0 16,0 5 0-16,-7 6 0 16,-7 3-1-16,-7 3 1 15,-6 1-1-15,-8 3 0 16,-2-3 0-16,-1-2 0 15,-2-9-1-15,6-2 1 16,1-10-1-16,11-12 1 16,0 0 0-16,23-27 0 15,-1-3 0-15,5-3 0 16,7-8 1-16,-2-1-1 15,2 0 1-15,-2 5-1 16,-7 12 1-16,-4 5-1 16,-6 13 0-16,-15 7 0 15,14 23-1-15,-13 3 1 16,1 5-2-16,3 8-3 0,0-10-6 15,22 15-16-15,-11-21-12 16,22 3 0-16,-2-19-1 16,16 1 1-16</inkml:trace>
  <inkml:trace contextRef="#ctx0" brushRef="#br0" timeOffset="142073.1262">11636 3228 106 0,'-30'-3'38'0,"5"21"3"16,-16-3-3-16,4 20-33 15,-3 0-3-15,7 3 0 16,5-2 0-16,10 1-1 16,14-8 1-16,13-9-1 0,14-15 0 15,11-13 0-15,8-14 0 16,7-13 0-16,5-12 0 15,-3-15 0-15,-4-7 0 16,-3-4 0-16,-3 1-1 16,-11 7 1-16,-7 10 0 15,-9 15-1-15,-11 23 0 16,-15 21 0-16,-5 21-1 15,-7 17 1-15,-1 16-2 16,0 7-2-16,11 10-6 16,-4-19-18-16,26 11-12 15,5-23 1-15,20-3-2 16,2-21 1-16</inkml:trace>
  <inkml:trace contextRef="#ctx0" brushRef="#br0" timeOffset="142391.1443">12188 3078 101 0,'-37'21'37'0,"1"17"2"16,-10-7-3-16,6 11-30 15,2-2-1-15,14-2-2 16,7-8 0-16,13-10 0 15,4-20-1-15,33 11-1 16,-2-18 0-16,8-5 0 16,3 0-1-16,0-5 2 0,-4 7-2 15,-9 7 1-15,-9 6-1 16,-12 10-1-16,-13 11 2 15,-8 5-2-15,-6 7 1 16,-3 0-2-16,3 4-3 16,-5-15-13-16,24 7-20 15,-2-19-2-15,22 0-1 16,5-20 0-16</inkml:trace>
  <inkml:trace contextRef="#ctx0" brushRef="#br0" timeOffset="142539.1528">12530 3472 117 0,'-15'22'43'0,"-13"-9"0"0,10 4-5 16,-7-15-42-16,3-11-16 16,22 9-20-16,-4-10-2 15,4 10 0-15,8-27-2 16</inkml:trace>
  <inkml:trace contextRef="#ctx0" brushRef="#br2" timeOffset="148654.5026">12842 2972 67 0,'6'-26'33'0,"3"2"-1"15,-2-2 1-15,8 8-27 16,-11-3-1-16,7 10 0 15,-11 11-1-15,0 0 0 16,0 0-1-16,-5 31 1 16,-11-1-2-16,2 14 1 15,-7 8-1-15,2 9 0 16,-1 5 0-16,5 4-2 15,2 1 2-15,6-4-2 16,6-7 1-16,6-9-1 16,10-14 1-16,10-16-1 15,9-18 1-15,4-16 0 0,6-16-1 16,2-10 1-16,2-12-1 15,-3-6 1-15,-4-2-1 16,-11 4 1-16,-4 8-1 16,-9 9 0-16,-6 13 1 15,-6 15-1-15,-5 10 0 16,-8 25 0-16,-3 6 0 15,1 9 0-15,-2 2 0 16,2 3-1-16,4-2 2 16,4-8-2-16,5-10 2 15,8-11-1-15,6-12 1 16,7-11 0-16,8-11 0 15,0-9 0-15,0-6 0 16,2-7 0-16,-6 0 0 0,-2-3-1 16,-6 1 0-16,-6 1-2 15,-4 5-3-15,-6-6-7 16,5 17-25-16,-11-9 0 15,9 12 0-15,-7-6-1 16</inkml:trace>
  <inkml:trace contextRef="#ctx0" brushRef="#br2" timeOffset="149052.5254">13617 2779 74 0,'16'4'34'15,"-16"-4"0"-15,7 21 0 0,-12-10-27 16,9 13-1-16,-11 3-1 15,7 9 0-15,-6 7-1 16,-2 10 0-16,-3 0-1 16,-1 8 1-16,-3-4-1 15,0-2-2-15,0-6 1 16,1-8-1-16,4-7 0 15,6-11-2-15,5-13 2 16,-1-10-1-16,25-7 0 16,-4-7 1-16,6-6-1 15,3-5 0-15,-1-1 1 16,1-2 0-16,-3 4-1 15,-4 3 0-15,-6 8-1 16,-5 4 1-16,-12 9-1 0,9 14 1 16,-9 7-2-16,-2 4 1 15,-1 6-2-15,2-3-3 16,7 10-3-16,-7-16-28 15,18 4 1-15,-4-16-1 16,14-1 0-16</inkml:trace>
  <inkml:trace contextRef="#ctx0" brushRef="#br2" timeOffset="149420.5464">14064 3126 64 0,'-13'2'35'15,"-11"1"0"-15,5 19 1 16,-12-6-16-16,9 17-13 0,-6-2-2 15,8 7-1-15,1-2 0 16,8-1-2-16,6-5 0 16,8-8-1-16,5-8 1 15,8-6-1-15,4-14 0 16,3-3 0-16,4-8-1 15,-3-4 1-15,-1-6-1 16,1 2 1-16,-8-3 0 16,-2 4-1-16,-5 3 1 15,-2 6-1-15,-5 4 0 16,-2 11 0-16,0 0 1 15,-6 21-1-15,3 2 0 16,1 3 0-16,-1 4 0 16,3-1-2-16,8 2-2 15,-2-19-7-15,13 3-25 0,-2-20-2 16,17-2 1-16,-8-20-2 15</inkml:trace>
  <inkml:trace contextRef="#ctx0" brushRef="#br2" timeOffset="149614.5575">14474 2864 90 0,'-13'0'35'0,"5"25"0"16,-8 7-1-16,3 19-31 15,-2 7-2-15,2 9 1 16,2 1-2-16,3 0-1 15,3-5 1-15,5-9-3 16,10-6-32-16,-8-19 1 0,7-8 0 16,-9-21-4-16</inkml:trace>
  <inkml:trace contextRef="#ctx0" brushRef="#br2" timeOffset="149772.5665">14290 3190 94 0,'-18'-20'36'15,"18"20"2"-15,-4-16-1 16,21 14-32-16,5-2-2 15,13-1-2-15,16 4-35 16,-6-10-2-16,12 5-1 16,-6-9-2-16</inkml:trace>
  <inkml:trace contextRef="#ctx0" brushRef="#br2" timeOffset="150506.6085">15049 3244 81 0,'-3'-20'34'15,"8"8"0"-15,-7-6 0 16,2 18-30-16,1-15-1 15,-1 15 1-15,-4 14 1 16,0 6-1-16,-6 4 0 16,2 9 0-16,-2 2-1 15,1 6-1-15,0-3 1 16,8 1-2-16,4-7 1 0,8-7-1 15,7-5 0-15,7-13 0 16,7-7-1-16,7-11 0 16,0-6 0-16,2-9 1 15,-1-8-2-15,-3-3 2 16,-4-3-1-16,-8 2 1 15,-5 0-2-15,-6 4 2 16,-5 9 0-16,-2 8-1 16,-7 17 0-16,0 0 0 15,-4 15 0-15,-1 9 0 16,-2 9 0-16,2 5-1 15,0 4 2-15,4-2-1 16,4-3 1-16,2-7-1 16,6-8 1-16,3-8 0 15,4-13-1-15,7-9 1 0,0-9-2 16,-1-9 2-16,0-8-1 15,0-6 0-15,-3-2-1 16,0-6-2-16,-3 13-5 16,-11-11-28-16,12 23-1 15,-11-5-1-15,7 19-1 16</inkml:trace>
  <inkml:trace contextRef="#ctx0" brushRef="#br2" timeOffset="150906.6314">15902 3193 89 0,'1'-20'35'0,"-1"20"0"16,-20-17 1-16,20 17-30 15,-24-11-2-15,6 15 0 16,-5 7-1-16,0 7 0 15,2 6 0-15,1 6 0 16,3 6-1-16,0 2 0 16,8-3 0-16,6-1 0 15,4-7 0-15,7-5-2 16,6-10 1-16,6-8 0 15,3-13-1-15,6-8 1 16,3-9-2-16,2-7 2 16,-1-7-1-16,2 0 0 15,-7 1 1-15,-4 5 0 16,-4 7 0-16,-7 13 0 0,-13 14-1 15,7 9 1-15,-17 18-1 16,1 6 0-16,-3 8 1 16,1 3-2-16,6 5-3 15,-6-17-21-15,19 5-12 16,-2-21-3-16,17-1 0 15,2-18-2-15</inkml:trace>
  <inkml:trace contextRef="#ctx0" brushRef="#br2" timeOffset="151268.6521">16448 3058 91 0,'-13'-3'37'16,"-7"-7"0"-16,8 17-1 15,-9-5-31-15,2 16 1 16,-5-3 0-16,2 10-2 16,0 1 0-16,5 1-1 15,3 0-1-15,7-2-1 16,8-4 0-16,8-6-1 15,11-6 0-15,4-3 0 16,4-4-1-16,1 1 1 16,-2 2 0-16,-4 1 0 15,-8 7 1-15,-8 4-1 16,-11 11 2-16,-10 2-2 15,-5 3 2-15,-6 0-3 0,2-1 0 16,-6-15-10-16,18 10-25 16,-6-23-4-16,17-4 1 15,0 0-2-15</inkml:trace>
  <inkml:trace contextRef="#ctx0" brushRef="#br2" timeOffset="152042.6964">17106 2721 81 0,'4'-9'37'0,"-7"-3"-1"15,3 12 1-15,0 0-33 16,-5 27-1-16,-2-4 1 15,0 13-1-15,-3 8 0 16,-3 9-1-16,-4 7 0 16,0 8 0-16,-3-5 0 15,1 1 1-15,1-9-2 16,4-4 1-16,1-11-1 15,6-9 0-15,6-10 0 0,2-11-1 16,-1-10 0-16,20-6 0 16,-4-13 0-16,0-4 1 15,3-6-1-15,-1-2 0 16,2-1 0-16,-3 4 0 15,-3 4 0-15,-3 10 1 16,-11 14-1-16,14 3 0 16,-13 17 0-16,-1 7 1 15,0 8-2-15,0 5 1 16,0 2-1-16,0-3-1 15,8-4 0-15,-1-10-5 16,20 3-23-16,-9-27-9 16,18 4 2-16,-5-22-2 0</inkml:trace>
  <inkml:trace contextRef="#ctx0" brushRef="#br2" timeOffset="152409.7174">17458 3132 83 0,'-15'16'36'0,"-5"-4"-1"15,11 10 2-15,0-11-32 16,12 3-2-16,-3-14 1 16,30 15-1-16,-3-14-1 15,3-3 0-15,4-7-1 16,0-3 0-16,0-6 0 15,0-3 0-15,-10-1 0 16,-2-1-1-16,-9-1 1 0,-6 1-1 16,-9 4 0-16,-6 4 1 15,-9 9-1-15,-8 6 1 16,-7 10-1-16,-3 8 1 15,-5 12-1-15,2 9 1 16,3 4 0-16,6 3-1 16,7 0 1-16,16-6-1 15,13-5 0-15,15-13-1 16,16-7-3-16,9-24-9 15,16 8-23-15,-2-21-1 16,9 1 0-16,-8-14-2 16</inkml:trace>
  <inkml:trace contextRef="#ctx0" brushRef="#br2" timeOffset="152703.7342">17991 3165 61 0,'0'0'35'0,"-26"19"0"16,16 9 0-16,-13-10-18 16,9 14-10-16,-7-3 0 15,9 3-2-15,-3-2-2 16,10 0 0-16,-3-5 0 15,6-5-1-15,-1-6 1 16,3-14-1-16,0 0 0 16,0 0-1-16,14-10 1 15,-10-11-2-15,5-7 0 16,0-3 1-16,1-7-2 15,4-1 1-15,1-4 0 16,5 6 0-16,3 5 1 0,0 2-1 16,6 8 0-16,-1 4-2 15,7 20-17-15,-9-13-18 16,8 16-1-16,-10-7-2 15,9 8 0-15</inkml:trace>
  <inkml:trace contextRef="#ctx0" brushRef="#br2" timeOffset="153853.8">18746 3216 73 0,'-16'-3'36'16,"-3"0"-1"-16,4 13 2 15,-11-5-32-15,5 13 0 16,-6-1 0-16,4 11-1 15,1-1-1-15,4 8 0 16,1-1 1-16,11-1-2 16,8-6 1-16,10-3-2 15,9-8 1-15,12-11-1 16,5-8-1-16,8-9 1 15,1-8-2-15,0-3 2 16,-5-11-2-16,-6 2 1 0,-10-5-1 16,-8 2 2-16,-13 4-1 15,-14 2 0-15,-5 6 0 16,-10 8 0-16,-4 7 1 15,-1 6-2-15,-2 3 1 16,8 6 0-16,5 0 0 16,18-7 0-16,-8 13-1 15,22-12 1-15,11-5 0 16,8 2 0-16,10-4 0 15,3 3 0-15,2-1 0 16,-2 6 0-16,-4 4 1 16,-10 6-1-16,-6 6 0 15,-12 9 1-15,-9 2-1 16,-6 2 0-16,-7 2 2 0,-2-2-2 15,-2-3 2-15,-1-4-2 16,1-7 2-16,12-17-2 16,0 0 1-16,0 0-1 15,3-26 0-15,11-3 1 16,5-8-2-16,0-3 2 15,1-3-2-15,-1 3 2 16,-3 3-1-16,-2 6 1 16,-7 6-1-16,0 7 0 15,-2 9 0-15,-5 9 0 16,19-5-1-16,-8 4-1 15,11 4-2-15,-1-7-1 16,15 8-3-16,-4-14-1 0,13 12-1 16,-8-9 1-16,7 7 0 15,-11-7 1-15,4 6 5 16,-10 1 3-16,-6-2 4 15,-6 14 3-15,-15-12 0 16,8 23 1-16,-17-7 0 16,4 13-1-16,-11 0-1 15,4 5-2-15,-6 3-1 16,3 1-1-16,1-2 1 15,2-4-2-15,4-5 0 16,6-5-2-16,8-9-2 16,-6-13-10-16,34-14-22 15,-15-12-3-15,16 1 0 16,-9-19-1-16</inkml:trace>
  <inkml:trace contextRef="#ctx0" brushRef="#br2" timeOffset="153982.8074">19639 2896 81 0,'-25'-7'35'0,"10"15"-2"15,2 1-3-15,10 4-61 16,11 0-1-16,6-3-2 16,13 2-1-16</inkml:trace>
  <inkml:trace contextRef="#ctx0" brushRef="#br2" timeOffset="154514.8378">20015 3162 109 0,'-26'17'38'15,"4"13"1"-15,-10-21-10 16,7 14-26-16,0-2 0 16,4 0-2-16,7-1 1 15,4-1-1-15,4-3 0 16,7-3-1-16,-1-13 1 15,15 9-1-15,1-14 1 16,5-4-1-16,4-10 0 16,1-4 1-16,2-7-1 15,-3-5 1-15,3 2-1 16,-7 0 0-16,-4 8 0 15,-5 9 0-15,-12 16 1 0,0 0-2 16,-6 35 1-16,-6 6 0 16,-7 14 0-16,-2 11 0 15,-1 11 0-15,0 4 0 16,2 0 0-16,4 0 0 15,1-8 0-15,4-5 0 16,5-12 0-16,2-12 0 16,0-11 1-16,4-17-1 15,0-16 0-15,0-11 0 16,3-15 1-16,-2-9-1 15,5-14 0-15,2-10 0 16,3-6-1-16,3-7 1 16,2 4 0-16,5 2 0 15,-1 7-1-15,4 2-1 0,6 14-5 16,-9-4-15-16,17 24-16 15,-9-7 0-15,9 17-2 16,-6-9 1-16</inkml:trace>
  <inkml:trace contextRef="#ctx0" brushRef="#br2" timeOffset="154700.8484">20395 3169 99 0,'0'0'39'0,"-12"10"1"16,7 8-1-16,-9-1-34 15,2 7-1-15,-7 4-1 16,2 6-2-16,-2 2 1 15,3 2-3-15,4-3 1 16,6-11-4-16,11 5-10 0,-5-29-25 16,21 6 0-16,-3-24 0 15,14 1-2-15</inkml:trace>
  <inkml:trace contextRef="#ctx0" brushRef="#br2" timeOffset="155077.87">20598 3018 105 0,'0'0'40'0,"5"27"1"16,-5-16-1-16,-2 10-37 16,6-3 0-16,2 9 0 15,-5-1-2-15,2 6 1 16,-6-3-1-16,-2 2 0 15,-5-1-1-15,8-4 0 0,-3-6 0 16,3-3 1-16,4-5-2 16,-2-12 1-16,20-3 0 15,-1-10-1-15,4-5 1 16,2-4 0-16,1-4 0 15,-1 2 0-15,-2 0 0 16,-3 3 0-16,-3 5 0 16,-6 6 0-16,-11 10-1 15,14 1 0-15,-8 10-1 16,1 6-1-16,3 4-2 15,-1-4-6-15,19 18-16 16,-11-19-12-16,12 9 0 16,-3-16 0-16,7 6 2 15</inkml:trace>
  <inkml:trace contextRef="#ctx0" brushRef="#br2" timeOffset="155437.8906">21168 3222 63 0,'-1'-22'37'0,"1"9"1"15,-15-3 0-15,15 16-21 16,-37 6-4-16,15 16-3 15,-9-4-3-15,4 11-2 16,2 2-2-16,5 2-1 16,8-5 0-16,12 0 0 15,10-10-1-15,8-4-1 16,10-10 1-16,4-8 0 15,3-6-1-15,2-9 1 16,-3-4-1-16,-4-5 1 0,-3-4-1 16,-7 2 0-16,-6 3 1 15,-4 6-1-15,-9 5 0 16,-1 16 0-16,-12 1 0 15,2 14-1-15,-3 8 1 16,1 5-1-16,4 3 0 16,4-2-1-16,7 1-1 15,5-14-3-15,18 3-11 16,-12-25-15-16,19 0-7 15,-6-20-1-15,15-1 1 16</inkml:trace>
  <inkml:trace contextRef="#ctx0" brushRef="#br2" timeOffset="155610.9005">21624 2807 111 0,'0'0'40'16,"-10"6"1"-16,1 27-2 16,-16 12-34-16,4 10-3 15,0 11 0-15,2 3-2 16,0 4-3-16,0-12-9 15,17 9-25-15,-13-20-4 16,14 2 0-16,-4-22-1 16</inkml:trace>
  <inkml:trace contextRef="#ctx0" brushRef="#br2" timeOffset="156266.938">22324 3075 68 0,'0'0'37'16,"-20"2"-2"-16,-4 8 2 15,-14-4-13-15,0 18-20 16,-7 0-1-16,4 6 0 16,3 0 0-16,10 0-2 15,7-3 1-15,14-3-1 0,12-8 0 16,10-8-1-16,7-3 0 15,7-4 1-15,-1-2-1 16,0-2 1-16,-7 0 0 16,-6 2 0-16,-15 1-1 15,8 10 1-15,-16 2 0 16,-5 4-1-16,-3 0 0 15,-4 4-1-15,5 0-1 16,1-2-1-16,12 0-5 16,2-18-28-16,11 9-1 15,6-17-1-15,20 1 0 16</inkml:trace>
  <inkml:trace contextRef="#ctx0" brushRef="#br2" timeOffset="156827.9701">22656 3109 88 0,'-15'1'35'0,"1"17"2"16,-10 4 0-16,7 11-30 16,-12 2-1-16,6 12 0 15,-3-4 0-15,7 7-3 16,0-7 1-16,7-4-2 15,0-7 1-15,11-7-3 16,2-6 1-16,-1-19-1 16,16 8 0-16,-1-16 0 15,2-9-1-15,1-6 2 0,2-11-2 16,-2-6 1-16,-3-9 0 15,2-5 0-15,-1-1 0 16,-1 1 0-16,2 4 0 16,-2 5 0-16,0 7 0 15,3 10 0-15,0 16 0 16,2 10 1-16,-5 8-1 15,5 9 0-15,-6 8 0 16,0 7 0-16,-3 5 0 16,-4 3 1-16,1 2-2 15,-9-1 2-15,-5 2-2 16,-5-3 2-16,-3-1-2 15,-8-3 1-15,-5-2 1 16,-5-4-2-16,-2-2 2 16,-2-3-1-16,-1-2 0 0,0-1 0 15,1 3 1-15,4 0-1 16,3 6 0-16,-4 4 0 15,7 5 0-15,1 4 0 16,6 4 0-16,0 3 0 16,9 0-3-16,-1-9-9 15,22 5-19-15,-11-18-8 16,18 0 1-16,-3-20-3 15</inkml:trace>
  <inkml:trace contextRef="#ctx0" brushRef="#br2" timeOffset="157248.9942">22964 3203 106 0,'2'19'37'0,"-2"-19"1"16,16 24-5-16,-5-17-29 16,9 2 0-16,3-6-2 15,8-6 0-15,4-5-1 16,2-3 0-16,2-8-1 15,-2-3 1-15,-3-1-1 16,-5-1 0-16,-7-3 0 16,-12 4 0-16,-5 3 1 15,-10 2-1-15,-9 7 0 0,-9 7-1 16,-6 6 1-16,-3 8 0 15,-6 8 1-15,-1 11 0 16,0 6 0-16,5 6 0 16,7 3-1-16,12 2 2 15,10-3-2-15,12-5-2 16,15 0-3-16,3-21-18 15,18 5-15-15,0-17-1 16,10-1 1-16,-3-16-3 16</inkml:trace>
  <inkml:trace contextRef="#ctx0" brushRef="#br2" timeOffset="157603.0144">23373 3252 75 0,'-9'23'38'0,"2"-9"-1"15,17 5 1-15,2-19-11 16,12 7-24-16,7-8-1 16,6-6 0-16,-1-3-1 15,1-5 0-15,-3-7 0 16,-6-1-1-16,-5-2 1 15,-6-4-1-15,-8 6 1 16,-5 0-1-16,-9 8 0 16,-7 4 0-16,-8 10 0 15,-8 8 1-15,-8 14 0 0,-1 5 0 16,-1 4 1-1,4 8-1-15,6-1 0 0,12 0 0 16,12-2-1-16,11-10-4 16,24 4-18-16,-1-21-16 15,24 2-1-15,-5-13 0 16,17 3 0-16</inkml:trace>
  <inkml:trace contextRef="#ctx0" brushRef="#br2" timeOffset="157947.0341">23975 3261 101 0,'-18'-5'38'15,"-16"-3"1"-15,2 16 0 16,-12-4-31-16,2 12-3 16,1 5-2-16,5 5 0 15,5 4-1-15,10 3-1 0,12-2 1 16,11-7-1-16,12-6 0 15,14-8-1-15,10-13 0 16,10-9 1-16,5-13-1 16,3-9 1-16,0-10-2 15,-2-7 2-15,-3-6-1 16,-7-3 0-16,-8 3 0 15,-9 5 0-15,-9 11 1 16,-11 11-1-16,-15 17 0 16,-11 19 0-16,-6 18 0 15,-9 16-1-15,2 13 0 16,-2 4-3-16,15 16-12 15,-4-19-20-15,28 4-4 0,3-18-1 16,21-3-1-16</inkml:trace>
  <inkml:trace contextRef="#ctx0" brushRef="#br2" timeOffset="158330.056">24502 2936 75 0,'-22'-8'40'15,"22"8"-3"-15,-15-11 1 16,27 11-14-16,5-11-22 16,13 1 0-16,3-3 0 15,5 4 1-15,0-3-1 16,2 5 1-16,-9 5 0 15,-7 5 0-15,-12 8 0 16,-10 9-1-16,-12 8-1 16,-10 9 0-16,-7 8-2 15,-9 6-1-15,6 10-5 16,-13-14-18-16,23 15-14 15,-4-12-1-15,20-2-1 16,0-9-1-16</inkml:trace>
  <inkml:trace contextRef="#ctx0" brushRef="#br2" timeOffset="158474.0642">24638 3496 108 0,'-23'0'42'0,"8"7"-2"15,-4-8-5-15,1-12-62 16,18 13-13-16,-19-11 1 15,19 11-3-15</inkml:trace>
  <inkml:trace contextRef="#ctx0" brushRef="#br1" timeOffset="162842.3141">3258 9411 72 0,'0'0'35'16,"-25"-17"0"-16,5 26 1 16,-15 7-27-16,-3 20-4 15,-11 7 1-15,7 22-2 16,-6 9-1-16,5 13-1 15,6 3 0-15,13 2-1 16,8-8-1-16,12-7 0 16,13-17 0-16,17-15 0 15,9-25 1-15,8-17-1 16,7-17 0-16,-1-12 1 15,-3-15 1-15,-7-3-1 0,-10-3 0 16,-17-1 0-16,-12 9-2 16,-17 6-2-16,-13 15-1 15,-12-1-4-15,5 22-26 16,-9-3-1-16,9 11 0 15,3-6-2-15</inkml:trace>
  <inkml:trace contextRef="#ctx0" brushRef="#br1" timeOffset="163383.345">3895 9728 83 0,'7'-13'36'0,"-7"13"-1"16,0 0 1-16,-31 3-31 15,11 18-1-15,-6 7 1 16,-3 9-3-16,1 1 0 15,2 1-1-15,8-3 0 16,9-6 0-16,13-10-1 16,13-10 0-16,9-9 0 15,14-4 0-15,0-3 1 16,5 1-1-16,-1 4 1 15,-8 2-1-15,-9 12 1 16,-10 4-1-16,-17 9 1 16,-7 3-1-16,-10 2-2 15,-11-8-7-15,14 2-23 16,-12-17-6-16,12-3 2 0,-3-18-1 15</inkml:trace>
  <inkml:trace contextRef="#ctx0" brushRef="#br1" timeOffset="164282.3965">3680 8643 67 0,'0'0'35'16,"0"0"-3"-16,0 0 2 16,-12 7-27-16,11 9-2 15,-3 1 0-15,1 10-1 16,-3-2 0-16,3 6-2 15,-2-1 1-15,4-1-1 16,-3-5-1-16,6-8 0 16,-2-16 1-16,7 14-1 15,-7-14 0-15,16-16 0 16,-9-1-1-16,6-7 1 0,-4-6-2 15,1 0 2-15,0-3-2 16,-1 3 1-16,-2 4-1 16,0 5 2-16,-5 4-2 15,-2 17 1-15,0 0 1 16,0 0 0-16,0 0-1 15,4 11 1-15,-3 0 1 16,-1-11-1-16,17 17 0 16,-3-10 1-16,6-6-2 15,6-6 0-15,5-1 1 16,0-4-1-16,0-5 0 15,2 3 0-15,-7-2-1 16,-3 3 1-16,-6 6 1 0,-4 6 0 16,-13-1 1-16,9 26-1 15,-13 0 1-15,-2 4-2 16,0 7 1-16,5 1-1 15,7 4-10-15,-6-13-24 16,18 1-4-16,-2-18 0 16,17-4-1-16</inkml:trace>
  <inkml:trace contextRef="#ctx0" brushRef="#br1" timeOffset="164645.4172">4483 8600 65 0,'-8'-14'36'0,"-2"4"-2"16,10 10 3-16,-19-9-28 16,19 9-1-16,-26 8-1 15,16 4-1-15,-10 6-1 16,7 6-1-16,-3 1 0 15,2 2-2-15,4-2 0 16,9-4-1-16,4-7 2 16,11-4-3-16,4-5 1 15,8-6-1-15,3-5 1 16,0 5-1-16,-1 1 1 15,-6 3-1-15,-5 10 0 16,-11 2 0-16,-6 10 0 16,-9 2-1-16,-5 4 1 0,-7-2 0 15,5 1-3-15,-5-13-5 16,14 4-21-16,-7-21-8 15,14 0 0-15,3-24-2 16</inkml:trace>
  <inkml:trace contextRef="#ctx0" brushRef="#br1" timeOffset="164866.4299">4673 8473 80 0,'-5'19'36'15,"5"-19"-2"-15,19 2 1 16,-1-8-33-16,5-1 0 0,5-1-2 16,0-9-12-16,4 7-22 15,-5-3 0-15,0 3-1 16,-5-4 0-16</inkml:trace>
  <inkml:trace contextRef="#ctx0" brushRef="#br1" timeOffset="165234.4509">5112 8231 80 0,'14'-19'38'0,"-14"19"-2"15,14-19 2-15,-14 19-32 16,15-15-1-16,-2 11 0 16,-13 4-3-16,19-10 0 15,-19 10-1-15,17-1 0 16,-17 1 0-16,12 12 0 15,-11-1-1-15,-3 6 1 16,-6 8-1-16,-2 6 1 16,-2 2-1-16,-2 2 1 15,0-1-1-15,2-1 1 16,5-9-1-16,9-9 1 15,10-12-1-15,14-9 0 16,4-13 0-16,7-12-7 0,19 11-21 16,-17-12-9-16,7 10-1 15,-16-2-2-15</inkml:trace>
  <inkml:trace contextRef="#ctx0" brushRef="#br1" timeOffset="166135.5024">4182 7505 74 0,'0'0'34'0,"0"0"0"15,-14 22 0-15,3-7-27 16,0 9-2-16,-4 5-2 16,1-2-1-16,0 2-1 15,3-3 1-15,1-7-1 16,5-6 1-16,5-13-1 16,0 0 0-16,13-4 0 15,-1-10 0-15,0-3-1 0,2-5 1 16,-1-3-1-16,4-4 1 15,-3-1-1-15,0 2 0 16,-3 2 1-16,2 2-1 16,-2 4 0-16,-11 20 1 15,14-9-1-15,-14 9 1 16,2 28 0-16,-5-3 0 15,-2 4 0-15,0 2 0 16,1-2 0-16,6-5 0 16,3-9 0-16,9-10 0 15,8-15 0-15,5-10 0 16,7-12 0-16,5-6 1 15,0 1-1-15,0-1 0 16,-3 6 0-16,-7 7 0 0,-8 13 0 16,-7 15 0-16,-10 15-1 15,-5 10 1-15,-8 10-1 16,-5 4 0-16,4 6 0 15,-3-2 0-15,3 0-1 16,4-14-7-16,15 6-21 16,-7-20-8-16,16-3-1 15,-2-17-2-15</inkml:trace>
  <inkml:trace contextRef="#ctx0" brushRef="#br1" timeOffset="166576.5277">5035 7321 90 0,'0'0'36'16,"-1"-14"-1"-16,1 14 1 15,-31 13-33-15,10 1-1 16,-6 2 1-16,3 8-1 15,-3 2 0-15,3 1 1 16,6-1-1-16,7-1 0 0,6-8 0 16,10-3-1-16,6-6 0 15,7-5-1-15,6-3 1 16,5-3-1-16,-1 2 0 15,-5 1 0-15,-4 4 0 16,-3 7 0-16,-10 7 0 16,-6 3 0-16,-7 7 0 15,-6 1 1-15,-1 2-2 16,-1-6-1-16,6 1-11 15,-6-20-22-15,15-6-2 16,1-12-1-16,16-9-1 16</inkml:trace>
  <inkml:trace contextRef="#ctx0" brushRef="#br1" timeOffset="166771.5388">5236 7258 93 0,'-4'18'37'15,"4"-18"-1"-15,1 19 0 16,-1-19-35-16,25-5-2 16,0 2-18-16,1-17-16 15,10-4 0-15,2-12-1 16,10 0 0-16</inkml:trace>
  <inkml:trace contextRef="#ctx0" brushRef="#br1" timeOffset="166923.5475">5728 6870 93 0,'-19'29'36'15,"6"15"1"-15,-14 0-1 16,11 8-32-16,-5 3-5 16,1-6-30-16,11 2-5 15,3-9-1-15,11-6-1 16</inkml:trace>
  <inkml:trace contextRef="#ctx0" brushRef="#br3" timeOffset="173661.9329">6863 4896 52 0,'0'0'31'0,"-3"-22"1"15,12 3-2-15,5-5-27 16,11-1 1-16,3-6-2 16,6 5 1-16,-3 0 1 15,3 8-2-15,-7 5 1 0,-2 12-1 16,-8 7 0-16,-6 11-1 15,-8 11-1-15,-3 7 0 16,-7 6 2-16,-1 6-2 16,0 6 1-16,6 6-1 15,0-3 2-15,9-1-2 16,6-9 2-16,8-4-1 15,9-9-1-15,11-12 1 16,5-13 1-16,7-15-1 16,3-18 1-16,1-9-1 15,1-11-1-15,-6-10 3 16,-5-4-3-16,-10-5 1 15,-11 1-1-15,-12 2 1 0,-12 3-1 16,-9 9 1-16,-7 7-1 16,-3 9 0-16,-5 8 0 15,1 8-1-15,7 14-6 16,0-5-27-16,14 8-1 15,0 0-1-15,28 19 1 16</inkml:trace>
  <inkml:trace contextRef="#ctx0" brushRef="#br3" timeOffset="174322.9707">8170 4887 46 0,'-2'-11'30'16,"2"11"2"-16,-6-25-3 16,6 25-19-16,-13-22-1 15,13 22-4-15,-21-17 0 16,5 14-3-16,-5 1 3 0,1 8-3 15,-3 10 2-15,-1 11-2 16,1 7 1-16,-3 13-2 16,5 9 2-16,3 8-3 15,1 2 2-15,5 4-1 16,3-2-1-16,4-7 0 15,5-8 0-15,5-11-1 16,4-13-1-16,-4-17-32 16,14-11 0-16,-5-19-1 15,5-4-1-15</inkml:trace>
  <inkml:trace contextRef="#ctx0" brushRef="#br3" timeOffset="174480.9798">7866 5163 72 0,'-20'13'36'0,"3"-4"-1"16,17 6 1-16,0-15-30 15,35-3-1-15,4-12-1 16,16-8-3-16,17-2-34 16,-6-10-1-16,7 6-1 15,-10-4-2-15</inkml:trace>
  <inkml:trace contextRef="#ctx0" brushRef="#br3" timeOffset="181519.3824">10564 4772 61 0,'11'-27'34'0,"5"3"-2"15,-1-3 1-15,5 11-30 16,-1-10-1-16,10 2 0 15,0-4 1-15,7 4-1 16,-1-4-1-16,2 8 0 16,-3 0 1-16,-2 8-1 15,-6 10 1-15,-4 11 0 16,-10 13 0-16,-6 14-1 15,-6 10 0-15,-3 14 0 16,-3 6 2-16,-1 5-3 0,1-1 2 16,8 0-1-16,7-10 1 15,9-7-2-15,12-15 3 16,6-15-2-16,12-16 0 15,7-14 0-15,1-16-1 16,5-12 2-16,-4-10-2 16,-6-8 1-16,-8-4-2 15,-10-2 2-15,-13-1-2 16,-11 3 2-16,-5 2 0 15,-12 7-2-15,-5 9 1 16,-3 13-1-16,-2 11-2 16,-2 3-4-16,15 29-15 15,-7-5-15-15,17 16 1 16,-5-3-1-16,16 11 1 0</inkml:trace>
  <inkml:trace contextRef="#ctx0" brushRef="#br3" timeOffset="182049.4127">11800 4914 65 0,'-12'11'34'0,"2"-2"-3"15,-2 6 3 1,6 10-32-16,-8 2 2 0,0 16-2 16,-2 0 2-16,5 7-3 15,-1-4 1-15,7 2 0 16,8-11-1-16,10-10 1 15,9-15-2-15,7-25-13 16,18-1-21-16,-1-20 1 16,11-7-2-16,-4-12 2 15</inkml:trace>
  <inkml:trace contextRef="#ctx0" brushRef="#br3" timeOffset="182188.4206">11988 4677 74 0,'-31'-2'36'0,"9"9"-1"0,0-3 0 15,22-4-32-15,-3 14-36 16,3-14 0-16,18 8-2 16,-7-8 0-16</inkml:trace>
  <inkml:trace contextRef="#ctx0" brushRef="#br3" timeOffset="182885.4605">12676 4563 61 0,'0'0'33'16,"9"24"-2"-16,-9 6 1 16,-8 9-31-16,4 5 0 15,-3 6 0-15,2 5 0 16,-3-3 0-16,3-1-1 15,1-4 0-15,-3-12-24 16,8-3-6-16,-1-11-2 16,0-21 0-16</inkml:trace>
  <inkml:trace contextRef="#ctx0" brushRef="#br3" timeOffset="183059.4704">12611 4822 63 0,'-14'-11'36'0,"-7"1"-2"15,11 8 1-15,-2-2-23 16,12 4-7-16,0 0-2 15,27 8-2-15,1-9 0 16,8-3-1-16,21 3-34 16,-6-7 0-16,10 1-1 15,-2-2-2-15</inkml:trace>
  <inkml:trace contextRef="#ctx0" brushRef="#br3" timeOffset="183615.5022">13433 4772 44 0,'1'-21'33'0,"2"7"2"16,-9-7-1-16,6 21-15 15,-26-18-10-15,8 20-1 16,-13 1-3-16,0 13-1 0,-10 3 0 16,1 10-1-16,-4 2 0 15,5 5-1-15,2 0 2 16,12-4-3-16,10-4 2 15,14-4-1-15,12-9 0 16,16-9-1-16,11-7-1 16,11-9 2-16,3-6-3 15,6-5 2-15,-3-6-2 16,-2 1 2-16,-9-4-2 15,-7 7 2-15,-15-1-1 16,-10 6 0-16,-5 5 1 16,-7 13-1-16,-12-2 0 15,-5 12 0-15,0 12 1 16,-4 6-1-16,2 4 1 0,5 6-1 15,3 2 1-15,11 1-2 16,9-4 1-16,4-18-12 16,23 2-24-16,0-18-2 15,16-6-1-15,-1-22 0 16</inkml:trace>
  <inkml:trace contextRef="#ctx0" brushRef="#br3" timeOffset="183861.5163">14208 4159 94 0,'-13'11'37'16,"-14"8"0"-16,4 25-2 15,-13 6-33-15,4 13 0 0,-4 10 0 16,8 8-1-16,-3 2 1 15,10 1 0-15,2-8 0 16,11-5-2-16,7-6 2 16,9-19-6-16,13 0-23 15,-6-27-10-15,10-5 0 16,-6-20-1-16,3-2-1 15</inkml:trace>
  <inkml:trace contextRef="#ctx0" brushRef="#br3" timeOffset="184021.5255">13875 4636 95 0,'0'0'38'0,"0"0"1"0,27 3-2 16,4-9-35-16,11-2-2 15,19 7-30-15,-8-13-7 16,10 7 0-16,-9-4-2 15</inkml:trace>
  <inkml:trace contextRef="#ctx0" brushRef="#br3" timeOffset="187062.6994">5726 6247 66 0,'8'-11'33'0,"0"-3"-1"16,0-2-1-16,6 4-30 15,2-6 0-15,1-1-1 16,3 1 1-16,-1 2-1 16,-2 5 0-16,-1 1 0 15,-1 6 0-15,-3 0 1 0,1 9-1 16,-13-5 1-16,18 25 0 15,-12-2-1-15,-4 7 3 16,1 4-3-16,-3 7 1 16,-5 3 1-16,4 1 0 15,-3-3-1-15,4-4 1 16,4-11-1-16,2-4 1 15,6-10 0-15,8-12 0 16,4-15-1-16,9-7-1 16,5-12 2-16,1-4-2 15,2-6 1-15,-3-5 0 16,-5-1 0-16,-6 1-1 15,-8 5 2-15,-7 2-2 16,-8 5 1-16,-7 9-1 0,-2 5-1 16,-1 7 0-16,6 15-5 15,0 0-28-15,0 0 0 16,1 22-2-16,13 4 2 15</inkml:trace>
  <inkml:trace contextRef="#ctx0" brushRef="#br3" timeOffset="187371.7171">6483 6380 47 0,'0'0'34'16,"-11"3"0"-16,3 11 0 15,-3-5-10-15,1 16-18 16,-6 2 0-16,3 7-3 15,3 2 0-15,6 1-2 16,4-1 1-16,9-6-1 16,6-8-1-16,10-11 0 15,13-9-34-15,-2-13 1 16,7-10-2-16,-8-11-1 15</inkml:trace>
  <inkml:trace contextRef="#ctx0" brushRef="#br3" timeOffset="187536.7265">6649 6070 82 0,'-24'-7'36'0,"-2"1"-2"16,10 9 0-16,2-4-33 15,14 1-14-15,0 0-20 16,0 0 0-16,12-5-2 15,-1 2 0-15</inkml:trace>
  <inkml:trace contextRef="#ctx0" brushRef="#br3" timeOffset="187800.7416">6907 6117 60 0,'0'0'33'0,"0"0"-1"15,5 11 0-15,0-1-25 16,-8 3-1-16,4 10 0 16,-5 1-2-16,4 12 0 15,-6 3-2-15,2 5 2 16,-5 0-2-16,5 1 0 15,-1-5-2-15,-7-4-32 16,12-8-1-16,-3-8 0 16,7-9-3-16</inkml:trace>
  <inkml:trace contextRef="#ctx0" brushRef="#br3" timeOffset="187964.751">6845 6323 79 0,'-15'-15'36'15,"2"9"-1"-15,1-2 0 16,12 8-29-16,0 0-2 15,12-9-1-15,11 4-2 16,-3-3-35-16,20 3 0 16,0-4-1-16,6 3-2 15</inkml:trace>
  <inkml:trace contextRef="#ctx0" brushRef="#br3" timeOffset="188459.7793">7527 6262 62 0,'-5'-13'34'15,"-2"-3"-1"-15,3 7 0 16,-9-10-24-16,13 19-3 16,-24-13 0-16,10 16-1 15,-8 2 0-15,3 9-1 16,-4 5 0-16,0 11-1 15,-3 0 0-15,9 5 2 0,1-1-3 16,11-1 2-16,5-5-2 16,9-6 1-16,11-11-2 15,6-9 1-15,7-14-1 16,10-8-2-16,-1-11 2 15,2-2-2-15,-2-7 2 16,-2 0-2-16,-9 2 2 16,-2 6-2-16,-10 9 2 15,-10 10-1-15,-9 13 0 16,0 0 1-16,-18 29-2 15,4-4 2-15,1 7-2 16,0 1 1-16,12-1-1 16,7-9 0-16,19 3-19 0,5-24-18 15,12-8 1-15,2-13-2 16,15-6 0-16</inkml:trace>
  <inkml:trace contextRef="#ctx0" brushRef="#br3" timeOffset="188670.7914">8219 5805 89 0,'-13'21'35'16,"-7"6"1"-16,-2 20-1 16,-2 4-31-16,-1 9 0 15,1 3-1-15,3 2 0 16,3 2-2-16,6-7 2 15,3-8-2-15,7-9 0 0,11-2-15 16,-3-20-21-16,9-7-1 16,-3-18 0-16,6-4-1 15</inkml:trace>
  <inkml:trace contextRef="#ctx0" brushRef="#br3" timeOffset="188828.8004">8016 6151 96 0,'-14'0'38'0,"5"0"0"16,9 0 0-16,12 16-33 15,7-11-2-15,6-5-1 16,11-6-8-16,13 6-29 16,-4-9-2-16,6 3-1 15,-6-6-2-15</inkml:trace>
  <inkml:trace contextRef="#ctx0" brushRef="#br3" timeOffset="190248.8817">10889 6101 73 0,'-7'-18'37'15,"13"-2"-3"-15,3-10 2 16,14-1-25-16,6-1-8 15,9 2-2-15,3 0 1 16,-3 8 0-16,-1 8-1 16,-8 11 0-16,-8 8 0 15,-10 13 0-15,-9 13-1 16,-7 6 1-16,-9 11-1 15,-3 6 1-15,-2 4 0 16,3-1 0-16,7-3 0 0,5-1 1 16,9-14-1-16,12-8 1 15,11-15 0-15,11-9-1 16,11-17 1-16,8-9 0 15,1-14 0-15,1-10 0 16,-2-10 0-16,-6-2-1 16,-11-5 0-16,-6 0 0 15,-16 3 0-15,-8 7 0 16,-12 4-1-16,-6 9 1 15,1 9-1-15,-3 10-1 16,4 7 1-16,5 11-2 16,9 6-15-16,-9-6-20 15,36 9-2-15,-9-5 1 16,13 7-3-16</inkml:trace>
  <inkml:trace contextRef="#ctx0" brushRef="#br3" timeOffset="190735.9095">12133 5911 72 0,'-13'-3'35'16,"-5"-3"0"-16,2 2 0 15,-9-4-27-15,10 9-1 16,-8-2-1-16,3 12-2 16,-4 4 0-16,4 12 0 15,-3 7-1-15,3 10 0 16,-2 7 0-16,6 5-1 15,0 0 0-15,3 7-1 16,3-3 0-16,3-3 2 0,2-3-3 16,0-9 2-16,2-2-3 15,1-11 0-15,9-3-31 16,-7-29-4-16,0 15-2 15,0-15-1-15</inkml:trace>
  <inkml:trace contextRef="#ctx0" brushRef="#br3" timeOffset="190902.9191">11701 6367 93 0,'-12'-7'36'16,"12"7"1"-16,0 0 1 16,28-3-32-16,1-2-1 15,15-1-2-15,2-2-1 16,11-2-2-16,14 4-34 0,-11-7-3 15,-1 6 0-15,-7-3-3 16</inkml:trace>
  <inkml:trace contextRef="#ctx0" brushRef="#br3" timeOffset="194962.1512">9991 4726 79 0,'0'0'38'15,"17"-5"-1"-15,1-7-1 16,12 2-34-16,2 1 0 16,6 1-1-16,3 2-1 15,-5 4-3-15,1 10-5 16,-12-8-6-16,6 16-20 15,-15-9-1-15,3 10-1 16,-19-17 0-16</inkml:trace>
  <inkml:trace contextRef="#ctx0" brushRef="#br3" timeOffset="195141.1615">10060 5025 80 0,'-23'19'37'0,"11"-3"-3"16,12-16 3-16,18 2-34 15,5-10-1-15,19-4-3 16,10 1-32-16,-1-6 0 16,9 3-3-16,-5-1 0 15</inkml:trace>
  <inkml:trace contextRef="#ctx0" brushRef="#br3" timeOffset="195601.1878">10279 6007 104 0,'19'-1'37'15,"-2"-7"1"-15,8 5-4 16,-1-7-34-16,0 2-1 15,8 7-8-15,-9-9-26 16,6 12-1-16,-12-4 0 16,-1 13-2-16</inkml:trace>
  <inkml:trace contextRef="#ctx0" brushRef="#br3" timeOffset="195766.1972">10283 6221 76 0,'-23'19'39'15,"17"1"-1"-15,6-20 0 16,14 19-13-16,12-23-22 15,14-5-2-15,15 1-28 16,-2-13-9-16,9 3-1 16,-2-7-2-16,1 4 1 15</inkml:trace>
  <inkml:trace contextRef="#ctx0" brushRef="#br2" timeOffset="204174.6782">8363 6274 77 0,'0'0'36'16,"-5"-15"-2"-16,5 15 1 16,0 0-28-16,11 3-2 15,-11-3 0-15,22 7-1 16,-7-5-2-16,6 2 0 15,6-1 0-15,3-4-2 16,3-2 0-16,6-5-4 16,9 2-29-16,-9-5-3 15,5 4 1-15,-12-6-2 16</inkml:trace>
  <inkml:trace contextRef="#ctx0" brushRef="#br2" timeOffset="204779.7128">9134 6180 53 0,'-3'-12'32'0,"-2"3"-1"16,-1-4 1-16,6 13-23 15,-28-16 0-15,14 16 1 16,-13-4-2-16,4 12-1 15,-8 1 0-15,3 9-2 16,-5 4-1-16,2 9 0 16,3 5-1-16,7 1 0 15,4-1-2-15,9-1 1 16,11-6-1-16,11-8 1 15,9-11-2-15,13-8 1 16,7-15 0-16,7-8-2 0,4-7 2 16,3-6-2-16,-5-4 2 15,-5-1-2-15,-4 1 2 16,-9-1-1-16,-9 8 0 15,-10 4 0-15,-8 8 1 16,-7 19-1-16,0 0 0 16,-20 16 0-16,7 10 0 15,-1 7 0-15,-1 10 0 16,4-2 0-16,6 2-1 15,7-7-2-15,12-2-14 16,3-21-18-16,14-7-2 16,0-19-1-16,14-5 0 15</inkml:trace>
  <inkml:trace contextRef="#ctx0" brushRef="#br2" timeOffset="205004.7256">9755 5662 80 0,'0'-42'33'0,"-2"23"0"16,-11 8-7-16,1 29-19 15,-14 8 3-15,2 24-5 16,-5 10 0-16,1 11 0 16,-1 5-1-16,6-2 0 15,5-2 0-15,6-8-3 16,9-9-1-16,5-12 0 15,13-6-22-15,-1-24-15 16,7-3 2-16,-4-20-2 0,3-4-1 16</inkml:trace>
  <inkml:trace contextRef="#ctx0" brushRef="#br2" timeOffset="205163.7347">9538 5970 103 0,'-13'3'38'0,"2"-2"1"15,11-1-1-15,17 12-33 16,11-11-1-16,8-3-4 15,4-13-21-15,19 11-14 16,-2-7-3-16,13 2-1 16,-7-3-2-16</inkml:trace>
  <inkml:trace contextRef="#ctx0" brushRef="#br2" timeOffset="205906.7772">12436 6164 88 0,'0'0'37'15,"0"0"-1"-15,0 0 2 16,0 11-33-16,19-13 0 16,5-5-1-16,9 1 0 15,5-4-1-15,8 2 0 16,3-4-1-16,6 1 0 15,0-1 0-15,0 4-2 0,-5 0 1 16,0 3-1-16,-9 5-1 16,-5 1-1-16,-3 14-17 15,-15-12-17-15,2 9-3 16,-20-12 0-16,20 15 0 15</inkml:trace>
  <inkml:trace contextRef="#ctx0" brushRef="#br2" timeOffset="206613.8177">13758 6031 74 0,'-18'-6'36'0,"-8"0"-1"16,-5 9 1-16,-10-1-29 16,1 12 0-16,-5-1-2 15,3 10-1-15,2-3-1 16,9 8 0-16,4-3 0 15,10 1 0-15,10-3 0 16,13-6-1-16,9-5 0 16,17-7-1-16,7-7 0 15,12-5 0-15,3-7 0 0,4-4 0 16,-1-5-1-16,-3-4 0 15,-7 1 1-15,-10-2-1 16,-11 5 0-16,-7 1 1 16,-12 5-1-16,-7 5 0 15,0 12 1-15,-14 2-1 16,0 9 0-16,-3 12 0 15,-2 7 0-15,3 5 1 16,2 6-2-16,4-2 1 16,10 1 0-16,6-10-1 15,16-4-7-15,0-22-24 16,27-6-7-16,0-21 1 15,16-7-2-15</inkml:trace>
  <inkml:trace contextRef="#ctx0" brushRef="#br2" timeOffset="206845.8309">14554 5484 90 0,'-22'-5'37'16,"-1"25"1"-16,-16 9 0 15,5 15-33-15,-7 8 0 16,3 14-1-16,-1 4-1 15,4 6 0-15,2 2 0 16,8-6-1-16,4-6 0 16,9-9-3-16,11-6-7 15,-2-23-15-15,23-2-14 0,-5-20 0 16,11-6-2-16,-7-17-1 15</inkml:trace>
  <inkml:trace contextRef="#ctx0" brushRef="#br2" timeOffset="207018.8408">14204 5939 106 0,'-27'-4'40'0,"15"15"1"16,12-11-1-16,14 5-35 16,16-6-2-16,17-1-1 15,15-4-3-15,4-8-6 16,16 12-20-16,-13-15-12 15,4 11-1-15,-15-6-1 16,-6 10 1-16</inkml:trace>
  <inkml:trace contextRef="#ctx0" brushRef="#br2" timeOffset="207964.895">7407 6597 58 0,'37'-26'34'0,"24"-20"0"15,29-18-2-15,24-27-18 16,30-8-8-16,21-19-35 15,8-9-2-15,-3-3-4 16,-9 3-1-16</inkml:trace>
  <inkml:trace contextRef="#ctx0" brushRef="#br2" timeOffset="208582.9303">8969 6453 56 0,'-9'-13'34'16,"12"-6"0"-16,17-3-2 16,18-19-10-16,28 2-18 15,22-15-1-15,27-15-5 16,24-6-30-16,13-6 0 15,10-4-4-15,-1-9 2 16</inkml:trace>
  <inkml:trace contextRef="#ctx0" brushRef="#br2" timeOffset="209926.0071">7226 7538 69 0,'0'0'36'0,"-4"-29"-2"16,11 11 2-16,1-14-30 16,12 6-2-16,3-5 1 15,9 3-2-15,-2 1-1 16,3 1 0-16,-1 9 0 15,-6 3 0-15,-4 7-1 16,-8 11 0-16,-14-4 0 16,8 30 0-16,-14-4-1 0,-2 12 1 15,-3 7-1-15,-1 8 1 16,2 5-1-16,3 2 0 15,2-1 0-15,10-5 0 16,7-3 0-16,8-11-1 16,7-12 2-16,9-10-1 15,7-14 1-15,5-9 0 16,4-12 0-16,0-10 0 15,-3-10 0-15,-4-5 1 16,-10-11 0-16,-4-3-1 16,-12-3 0-16,-8 3 0 15,-6 5 0-15,-5 3-1 16,-2 6 1-16,-5 9-2 15,3 9 1-15,2 2-8 0,2 22-27 16,14-8-2-16,2 12-1 16,3-1-1-16</inkml:trace>
  <inkml:trace contextRef="#ctx0" brushRef="#br2" timeOffset="210152.02">8257 7621 63 0,'-13'21'35'16,"3"11"0"-16,-8-5 0 16,8 14-15-16,-5-3-15 15,8 8 0-15,0-6-2 0,9-2-2 16,6-8 0-16,9-12-2 15,17-4-34-15,-4-23 0 16,16-11 0-16,-5-16-1 16</inkml:trace>
  <inkml:trace contextRef="#ctx0" brushRef="#br2" timeOffset="210280.0274">8391 7346 83 0,'-36'-19'35'15,"4"3"-2"-15,2 8-31 16,16 6-30-16,14 2-5 15,0 0-3-15</inkml:trace>
  <inkml:trace contextRef="#ctx0" brushRef="#br2" timeOffset="210770.0554">10438 7479 86 0,'0'0'37'0,"19"-11"0"16,-5 0 0-16,5 4-32 0,9-5-1 15,10 1-2-15,5 1-2 16,-6-10-16-16,8 16-20 15,-9-5 0-15,-2 10-2 16,-16 1 2-16</inkml:trace>
  <inkml:trace contextRef="#ctx0" brushRef="#br2" timeOffset="210917.0638">10505 7653 86 0,'-32'26'36'16,"16"-4"0"-16,16-22 0 15,0 0-31-15,38 0-4 16,10-24-22-16,17 3-13 15,4-8-2-15,7-2-1 0,-2-3 0 16</inkml:trace>
  <inkml:trace contextRef="#ctx0" brushRef="#br2" timeOffset="211593.1025">11398 7252 77 0,'20'-18'36'0,"1"-4"-1"16,8 1 0-16,1-3-32 15,4 2 1-15,-4 1-2 16,-1 4 1-16,-10 3-1 0,-1 9 0 16,-8 7-1-16,-5 10-2 15,-5 7 1-15,-1 7 0 16,-7 9 0-16,-2 7 0 15,1 9 0-15,2 6-1 16,1 0 1-16,6 0 2 16,6-8-1-16,8-4 0 15,7-10 1-15,11-10-1 16,4-15 1-16,8-12 0 15,-3-15 0-15,3-7 1 16,-4-12-1-16,0-6 0 16,-9-6 0-16,-6-1-1 15,-11-4 2-15,-4 0 0 16,-10 3-2-16,-4 4 2 0,-2 6-2 15,-3 6 1-15,1 9-2 16,-1 6 1-16,9 19-6 16,-10-10-21-16,22 23-12 15,0-4-1-15,11 13-1 16,0-5-2-16</inkml:trace>
  <inkml:trace contextRef="#ctx0" brushRef="#br2" timeOffset="211931.1218">12504 7326 61 0,'4'-12'35'16,"-5"-3"0"-16,2 3-1 15,-12-7-21-15,11 19-3 16,-14-20-3-16,14 20-1 16,-22-4-1-16,8 14-1 15,-5 5-1-15,1 12 0 16,-4 10-2-16,-1 11 1 15,-3 9-1-15,2 6 0 16,-1 3 0-16,9-1 0 16,1-4-1-16,6-8 0 15,7-6-1-15,4-16-2 16,9-3-15-16,-11-28-20 15,24 14 1-15,-24-14-2 0,24-18 0 16</inkml:trace>
  <inkml:trace contextRef="#ctx0" brushRef="#br2" timeOffset="212082.1304">12177 7711 96 0,'-23'-8'39'16,"23"8"2"-16,0 0-2 16,0 0-33-16,40-20-2 15,3 8-1-15,10 4-10 16,-1-18-25-16,19 9-7 15,-11-10-1-15,6 7-2 16</inkml:trace>
  <inkml:trace contextRef="#ctx0" brushRef="#br2" timeOffset="212441.151">12978 7407 93 0,'0'0'40'16,"0"11"0"-16,12-11-2 15,17-10-35-15,6 9-4 16,6-11-18-16,15 6-18 16,-5-4 0-16,8 0-3 15,-4-4 1-15</inkml:trace>
  <inkml:trace contextRef="#ctx0" brushRef="#br2" timeOffset="213028.1846">14072 7203 79 0,'-17'-5'38'0,"-2"4"-4"0,-9 0 2 15,-3 5-33-15,-4 1 0 16,-2 10 0-16,-6 1-1 15,2 8 0-15,-2 4 1 16,5 5 0-16,4-2 1 16,11 4 0-16,8-6-1 15,14-5-1-15,12-7 0 16,13-6-1-16,14-14 0 15,8-9-1-15,9-7 1 16,-1-5-1-16,0-6 1 16,-4-2 0-16,-5 0-1 15,-5 5 1-15,-11 3 0 16,-9 9-1-16,-8 7 0 15,-12 8 1-15,0 16-1 0,-9 6 0 16,-3 9-1-16,2 5 1 16,0 3-1-16,7-1 1 15,10-6-2-15,10-10-2 16,25-2-15-16,-5-24-18 15,26-6-2-15,-3-21 1 16,13-4-2-16</inkml:trace>
  <inkml:trace contextRef="#ctx0" brushRef="#br2" timeOffset="213246.197">14779 6729 98 0,'-14'-23'37'0,"3"24"1"15,-12 11-1-15,3 26-32 16,-7 11-1-16,1 14 0 0,-3 9-3 15,6 5-1-15,0 1 0 16,8-1-1-16,2-6 0 16,10-10-1-16,5-4-5 15,-4-28-19-15,17-1-12 16,-3-17 0-16,5-9-1 15,-8-16 2-15</inkml:trace>
  <inkml:trace contextRef="#ctx0" brushRef="#br2" timeOffset="213404.2061">14496 7148 106 0,'-20'-12'42'0,"4"-2"0"16,16 14-1-16,15-6-35 16,14 3-3-16,12-1-2 0,11-4-5 15,14 10-17-15,-13-11-16 16,8 9-3-16,-13-9-1 15,-3 10 0-15</inkml:trace>
  <inkml:trace contextRef="#ctx0" brushRef="#br2" timeOffset="214288.2566">7411 8937 79 0,'-3'-15'36'0,"2"-10"0"16,13-2 0-16,1-9-32 15,14-1-1-15,2-2-1 16,8 8 1-16,-3 2-3 15,2 8 2-15,-7 8-1 16,-3 14 1-16,-12 10-1 16,-6 15-1-16,-13 6 2 15,-6 11-1-15,-7 8 1 16,-4 11-1-16,2 1 0 15,1 2 0-15,5-4-1 16,9-4 2-16,8-5-2 16,14-8 2-16,8-15-1 15,13-12 0-15,6-14 0 16,8-14 0-16,0-15 1 0,3-8-1 15,-1-12 0-15,-7-8 0 16,-4-5 0-16,-7-1-1 16,-7 1 1-16,-9 0-1 15,-2 8-1-15,-6 1 1 16,-1 10-2-16,-3 4-2 15,9 20-16-15,-8-7-18 16,9 17-1-16,3 0 0 16,8 12 0-16</inkml:trace>
  <inkml:trace contextRef="#ctx0" brushRef="#br2" timeOffset="214561.2722">8456 9125 83 0,'-20'24'38'16,"10"7"0"-16,-9-8 0 15,11 12-30-15,-3-7-3 16,4 4-2-16,1-3-1 15,12-1-1-15,2-6-1 16,9-4-1-16,12-7-6 16,-6-22-18-16,20-1-12 15,-5-19 0-15,13-1-1 16,-16-20 0-16</inkml:trace>
  <inkml:trace contextRef="#ctx0" brushRef="#br2" timeOffset="214697.28">8660 8818 86 0,'-23'-19'37'16,"-4"-1"0"-16,10 11 1 15,-2-2-31-15,19 11-3 16,0 0-25-16,15-17-14 16,8 8-3-16,-4-5-1 15,5 0-1-15</inkml:trace>
  <inkml:trace contextRef="#ctx0" brushRef="#br2" timeOffset="215185.3079">10343 8782 87 0,'11'-1'38'0,"12"2"-1"15,2-12 2-15,11 3-34 16,10-10-4-16,7 3 1 16,2 2-2-16,-3-5-4 15,6 18-24-15,-20-7-9 16,-6 15-1-16,-15-2 1 0</inkml:trace>
  <inkml:trace contextRef="#ctx0" brushRef="#br2" timeOffset="215325.3159">10512 8955 82 0,'-24'16'37'15,"15"-1"-2"-15,9-15 2 16,20-1-33-16,18-10-3 16,6-9-29-16,17 2-6 15,0-4-1-15,4 1-3 16</inkml:trace>
  <inkml:trace contextRef="#ctx0" brushRef="#br2" timeOffset="216464.3811">11371 8537 79 0,'0'0'37'16,"20"-13"-1"-16,2 2 0 15,-1 2-36-15,15 0 1 16,5 3-1-16,0 2 0 16,-2 3 0-16,-7 4 0 15,-6 3 0-15,-4 2 0 16,-8 2 0-16,-4 2 0 0,-5 3 0 15,-2 1 0-15,-6 1 1 16,-3 1-1-16,1 0 0 16,-6 3 0-16,-1-2 1 15,-2-1 1-15,4 0-2 16,0-2 2-16,6-3-2 15,4 1 2-15,0-14-2 16,16 18 2-16,1-12-2 16,2 3 0-16,5 1 0 15,2-4 0-15,-1 4 0 16,-5 2 1-16,-4 3-1 15,-7 4 1-15,-9 3-1 16,-10 2 1-16,-7 6-1 16,-9-5 0-16,-2 2 1 0,-1-1-1 15,5-7 0-15,8-3-6 16,4-21-27-16,26-3-2 15,9-17-1-15,21-6-1 16</inkml:trace>
  <inkml:trace contextRef="#ctx0" brushRef="#br2" timeOffset="216791.3998">12351 8496 71 0,'-2'-11'36'16,"2"11"0"-16,-31 3 0 15,2 16-29-15,-6 5-3 16,-2 16 0-16,-1 6 0 15,5 9 0-15,5-1 0 16,8 0-1-16,12-3 1 0,16-10-1 16,11-6 1-16,14-17-2 15,9-13-1-15,4-11 1 16,5-13-1-16,0-11 0 15,-3-10-2-15,-8-7 1 16,-12-5-1-16,-6 0 0 16,-13 2 0-16,-9 1 0 15,-9 9-1-15,-8 12 1 16,-5 13 0-16,-8 14 0 15,3 15-4-15,-10-3-13 16,23 24-18-16,-6-10-2 16,16 9-2-16,4-11 0 0</inkml:trace>
  <inkml:trace contextRef="#ctx0" brushRef="#br2" timeOffset="217519.4414">12846 8781 88 0,'0'0'36'0,"0"0"-1"15,19-8-6-15,5 8-26 16,9-2-1-16,7 1 0 15,8-3-1-15,6-3 0 16,8-3-1-16,0-2 0 16,9 4-21-16,-4-11-16 15,2 1 1-15,-5-5-2 16,-2 4 0-16</inkml:trace>
  <inkml:trace contextRef="#ctx0" brushRef="#br2" timeOffset="218117.4756">14311 7849 60 0,'-37'10'33'0,"-5"14"1"16,-4 12 0-16,3 17-29 0,-9 12 1 16,13 21-1-16,0 5-1 15,16 9 1-15,4 1 0 16,19-6-3-16,14-7 1 15,9-18-23-15,24-4-14 16,2-18-1-16,15-8 0 16,-1-14-2-16</inkml:trace>
  <inkml:trace contextRef="#ctx0" brushRef="#br2" timeOffset="218729.5107">14424 8311 71 0,'5'-14'37'0,"-1"-5"-1"16,10 3 0-16,3-1-31 15,5 1-2-15,5 1-1 16,3 7 0-16,-2 3-1 15,-1 9 1-15,-5 4-1 16,-7 6 0-16,-7 3 0 16,-7 8 0-16,-7 3 0 15,-6 6 1-15,-9 3-1 16,-3 6 1-16,-7 0-1 15,1 1 2-15,4-4-2 16,5-3 2-16,7-5-1 0,13-4 0 16,12-11-1-16,14-7 0 15,11-10-1-15,12-6 0 16,10-6-4-16,2-15-12 15,12 6-20-15,-8-11-2 16,9 4 1-16,-12-12-3 16</inkml:trace>
  <inkml:trace contextRef="#ctx0" brushRef="#br2" timeOffset="218933.5223">15289 8273 72 0,'-9'-15'35'0,"-2"16"-2"15,-11 1 0-15,3 14-28 16,-11 5-2-16,3 12 0 0,-10 7-1 15,1 10 0-15,-3 0-1 16,3 2 1-16,0-1 1 16,8-5-3-16,12 0-16 15,-1-23-18-15,11-6 1 16,6-17-4-16,0 0 3 15</inkml:trace>
  <inkml:trace contextRef="#ctx0" brushRef="#br2" timeOffset="219090.5313">14981 8489 70 0,'-2'-30'36'16,"0"13"1"-16,-8-1 1 15,10 18-27-15,-10-4-4 16,10 4-2-16,6 14-2 16,8-1-2-16,5-2 0 0,9 0-6 15,19 5-27-15,-6-12-5 16,13-2 1-16,-1-9-3 15</inkml:trace>
  <inkml:trace contextRef="#ctx0" brushRef="#br2" timeOffset="219412.5497">15903 8100 91 0,'-39'37'37'15,"-12"5"1"-15,1 18 1 16,-11 3-33-16,10 7-1 0,3-2 1 15,14 6-2-15,9-9 0 16,16-6-1-16,11-13 0 16,15-11-2-16,13-11 1 15,8-13-1-15,4-13-2 16,-5-9 1-16,-3-9-1 15,-6-4 2-15,-10-8-2 16,-11-2 1-16,-12 1-4 16,-14-2 1-16,1 11-3 15,-11-9-6-15,14 20-13 16,-13-11-15-16,19 9 1 15,2-7-2-15,20 2 3 16</inkml:trace>
  <inkml:trace contextRef="#ctx0" brushRef="#br2" timeOffset="219706.5665">16099 7821 83 0,'0'0'38'15,"-2"11"-2"-15,12 5 2 16,2 4-33-16,6 8 0 16,0 4 0-16,7 8-1 15,-4 5 1-15,-2 9-3 16,-5 3 1-16,-6 8-1 15,-7 4 0-15,-5-1-1 16,-5-1-1-16,-5-3 0 0,-2-3-1 16,-7-16-15-16,8 7-18 15,-12-13-5-15,4-4 1 16,-6-13-3-16</inkml:trace>
  <inkml:trace contextRef="#ctx0" brushRef="#br2" timeOffset="220538.6141">7488 10441 80 0,'7'-19'38'16,"12"0"-3"-16,3-13 1 0,13 0-33 15,0-2-1 1,6 1-2-16,-3 8 2 0,0 5-3 16,-10 6 2-16,-5 11-1 15,-9 10 1-15,-10 9 0 16,-10 7-1-16,-4 11 3 15,-5 5-3-15,1 7 3 16,0 0-2-16,10 2 0 16,4-3 0-16,10-4 0 15,7-11 1-15,13-7-1 16,4-17 1-16,10-12 0 15,1-11 0-15,2-12 0 16,-7-9 0-16,-2-7 0 16,-8-7 0-16,-6-1-3 15,-10 0 4-15,-6 1-3 0,-7 6 1 16,-5 4-2-16,-3 11-1 15,0 4-5-15,7 27-14 16,-2-10-18-16,8 20-1 16,-1 1 1-16,13 12-1 15</inkml:trace>
  <inkml:trace contextRef="#ctx0" brushRef="#br2" timeOffset="220759.6268">8536 10347 80 0,'-1'22'37'0,"-14"-1"0"16,1 10 0-16,-8 1-31 0,2 5-1 16,2-2-1-16,6 3-1 15,5-7-1-15,9-3 0 16,10-13-2-16,9-14-13 15,22-2-23-15,-9-18-1 16,17-6 0-16,-7-18-2 16</inkml:trace>
  <inkml:trace contextRef="#ctx0" brushRef="#br2" timeOffset="220889.6342">8663 10127 92 0,'-42'-23'36'16,"-6"-1"3"-16,10 9-1 15,5 12-51-15,9-7-22 16,24 10 0-16,-7-14-2 0,24 6-2 15</inkml:trace>
  <inkml:trace contextRef="#ctx0" brushRef="#br2" timeOffset="221367.6615">10666 10017 91 0,'0'0'36'16,"13"8"0"-16,9-18 1 16,13 0-36-16,12-2 0 15,3-7-7-15,14 13-18 16,-10-8-12-16,1 8 1 15,-15 0-1-15,-6 12 0 16</inkml:trace>
  <inkml:trace contextRef="#ctx0" brushRef="#br2" timeOffset="221517.6701">10816 10208 77 0,'-52'26'35'16,"16"1"0"-16,8-13 0 16,28-14-28-16,0 0-4 15,33-6-2-15,15-9-5 0,3-9-32 16,21 1 3-16,1-6-2 15,6 1-1-15</inkml:trace>
  <inkml:trace contextRef="#ctx0" brushRef="#br2" timeOffset="221907.6924">12044 9700 71 0,'0'-16'37'15,"0"16"-2"-15,-19 5 1 16,8 26-28-16,-8 10-4 15,2 19 0-15,-3 11-2 16,3 9 0-16,-1 6-2 16,7-1 1-16,9-2-2 15,9-21-6-15,15-6-30 16,8-21 3-16,21-16-2 0,6-24-1 15</inkml:trace>
  <inkml:trace contextRef="#ctx0" brushRef="#br2" timeOffset="222312.7156">12695 9707 93 0,'-24'-37'37'0,"-3"19"0"16,-19 4 1-16,14 22-33 15,-15 7-2-15,7 14 0 16,2 4-1-16,12 10 0 15,10-1 0-15,14-2 0 16,17-2-1-16,15-7 0 0,13-4 0 16,16-4-1-1,-1-4 0-15,6 1 1 0,-11 2-1 16,-6 2 0-16,-12 5-1 15,-15 3 1-15,-19 4 0 16,-15 5 0-16,-14 0-1 16,-10 1 2-16,-8-4-2 15,-2-8 2-15,1-5-1 16,7-15 0-16,9-13 0 15,13-18 1-15,13-15 0 16,14-16-1-16,14-16 1 16,3-10-2-16,10-9 2 15,-1-2-2-15,0 10 0 16,-6 2-3-16,0 25-13 0,-19-1-15 15,4 25-7 1,-14 7 0-16,0 21-2 0</inkml:trace>
  <inkml:trace contextRef="#ctx0" brushRef="#br2" timeOffset="223059.7583">13537 10044 86 0,'0'0'36'0,"-8"16"0"16,3 3 0-16,-4 2-34 15,-3 5 0-15,-3 5 0 16,-2 4 0-16,-3-4 0 15,6 0 0-15,-1-10-1 16,2-3 1-16,13-18 0 0,0 0 0 16,0 0 0-16,13-28-3 15,3 2 3-15,3-4-2 16,3-4 1-16,-2 0-1 15,-1 1 1-15,-1 5-1 16,-4 5 1-16,-6 6 0 16,-1 6 0-16,-7 11-1 15,0 0 1-15,4 15-1 16,-1-1 1-16,0 7 0 15,3 0 0-15,5 0 0 16,3-4 0-16,7-5-2 16,7-6 2-16,6-9 0 15,3-9 0-15,5-8 0 16,4-5-1-16,-5-5 1 15,-2-1 0-15,-5 1 1 0,-7 4 0 16,-7 8-1-16,-10 8 0 16,-10 10 0-16,4 16-1 15,-13 10 1-15,-4 12-1 16,-4 6 0-16,1 8-1 15,-1 1 1-15,9-2-2 16,5-11-2-16,16-2-12 16,-1-31-6-16,26-5-18 15,1-26-1-15,22-7 1 16,2-23-1-16</inkml:trace>
  <inkml:trace contextRef="#ctx0" brushRef="#br2" timeOffset="223244.7689">14655 9463 94 0,'-15'18'38'15,"-22"17"2"-15,-7 33-1 16,-17 14-33-16,1 13-2 16,-3 8-2-16,3 5 0 15,3 1-3-15,12-8 1 16,19-3-13-16,7-23-23 15,28-9-4-15,10-28 1 16,24-17-1-16</inkml:trace>
  <inkml:trace contextRef="#ctx0" brushRef="#br2" timeOffset="223582.7882">14813 9916 103 0,'-22'8'39'0,"-12"4"1"16,1 15-2-16,-7 9-35 15,5-7-2-15,8-4 1 16,11 5-1-16,6-6 0 16,11-4-2-16,8-7 2 15,14-6-1-15,8-5 1 16,4-1-1-16,3-1 1 15,-5 2-2-15,-1 1 2 16,-9 6 1-16,-10 8-2 16,-13 4 1-16,-14 9-1 15,-4 3 0-15,-11 4 0 16,-2 0 2-16,0 0-3 0,0-9-3 15,17 3-12-15,-10-29-7 16,24-2-17-16,13-11 0 16,12-8-2-16,3-12 1 15</inkml:trace>
  <inkml:trace contextRef="#ctx0" brushRef="#br2" timeOffset="223748.7977">14973 10356 95 0,'-11'15'37'16,"0"-13"1"-16,11-2-13 0,-3-15-60 16,2 1 0-16,2-1-2 15,-2-7-1-15</inkml:trace>
  <inkml:trace contextRef="#ctx0" brushRef="#br2" timeOffset="225348.8893">7739 11099 55 0,'41'5'34'16,"5"-3"-2"-16,7-1 0 15,7-1-31-15,12 0 0 16,13-1-1-16,13-1 1 16,9-3 0-16,12 0 0 15,11-3 1-15,7-2-1 16,10 1 2-16,3-3-1 15,10 4 0-15,-3 1 1 16,12 3-2-16,-4 2 1 16,6 5-1-16,1-2 0 15,5 2 0-15,5 1 1 0,8 0-1 16,6-6 1-16,8 1-1 15,10-2 1-15,11-3 0 16,5 0 0-16,4 1 0 16,6 1 0-16,4 0-1 15,-2 2 0-15,-4 2 0 16,-1-2 0-16,-6 3-1 15,-9-2 1-15,-6 0-1 16,-7-4 0-16,-12-3 0 16,-14 0 0-16,-15-5 0 15,-13-1 1-15,-17 0 1 16,-5 6-24-16,-35-10-16 15,-19 5 2-15,-29-3-1 16,-23-2 0-16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4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04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Paenga-wh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49408279"/>
              </p:ext>
            </p:extLst>
          </p:nvPr>
        </p:nvGraphicFramePr>
        <p:xfrm>
          <a:off x="214283" y="762000"/>
          <a:ext cx="8750332" cy="47244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4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proofs of the four equations come from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four equations are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Hear a little poem again about those four equations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had fun with rhymes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Start using the equations – and see when to use each one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do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qu’s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 couldn’t in Y11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034520" y="1227240"/>
              <a:ext cx="1132920" cy="33681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020840" y="1221480"/>
                <a:ext cx="1152360" cy="3387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4369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Monday is Olivia’s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2643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8756449"/>
              </p:ext>
            </p:extLst>
          </p:nvPr>
        </p:nvGraphicFramePr>
        <p:xfrm>
          <a:off x="533400" y="533400"/>
          <a:ext cx="8094663" cy="489748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Friday the 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Measurement: quantities and units plus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mulitpliers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(kilo…)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Units 2 and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Wed,12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Significant Figures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Improvement of Accuracy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Wed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March 2014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Straightening of curved graphs, getting equation from graph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Practical Exam: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Wed 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 skills for the 2.1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12: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the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Octember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Spring Constant and Hooke’s Law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781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11840" y="97920"/>
              <a:ext cx="8651520" cy="53010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96720" y="81720"/>
                <a:ext cx="8683200" cy="5330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65160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33000" y="195840"/>
              <a:ext cx="8567640" cy="53949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4720" y="179280"/>
                <a:ext cx="8585280" cy="5414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93309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48680" y="129600"/>
              <a:ext cx="9163440" cy="48384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35360" y="116640"/>
                <a:ext cx="9181440" cy="4865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61852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07640" y="152640"/>
              <a:ext cx="8829720" cy="40482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1520" y="137880"/>
                <a:ext cx="8850240" cy="4076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34341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74600" y="221400"/>
              <a:ext cx="8790480" cy="37774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59840" y="208800"/>
                <a:ext cx="8813520" cy="3801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06632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2135</TotalTime>
  <Words>237</Words>
  <Application>Microsoft Office PowerPoint</Application>
  <PresentationFormat>On-screen Show (4:3)</PresentationFormat>
  <Paragraphs>46</Paragraphs>
  <Slides>10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94</cp:revision>
  <dcterms:created xsi:type="dcterms:W3CDTF">2006-08-16T00:00:00Z</dcterms:created>
  <dcterms:modified xsi:type="dcterms:W3CDTF">2014-04-03T23:53:55Z</dcterms:modified>
</cp:coreProperties>
</file>