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19:59:36.34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11602 3890 76 0,'12'-9'37'16,"-12"9"-3"-16,13 4 2 15,-17 19-32-15,3 17-1 16,-7 8 1-16,1 8-1 15,-5-3 2-15,8 0-1 16,5-14 0-16,14-18 1 16,17-36-1-16,29-31 1 15,28-37-2-15,21-35-10 0,35-5-23 16,-8-30-8-16,7-1-1 15,-15-3-3-15</inkml:trace>
  <inkml:trace contextRef="#ctx0" brushRef="#br0" timeOffset="466.0267">12205 5143 91 0,'3'13'36'0,"-2"26"0"15,-10 4-6-15,-3 25-23 0,-6-1-1 16,10-2 3-16,12-27-4 16,22-33 0-16,33-54-2 15,50-52-2-15,61-45-35 16,27-50-5-16,30-21-1 15,-4-21-4-15</inkml:trace>
  <inkml:trace contextRef="#ctx0" brushRef="#br0" timeOffset="1803.1031">12004 6770 95 0,'0'0'36'0,"3"23"0"15,-6 9 2-15,-10 1-30 16,9 4-1-16,3-12-2 16,11-8 0-16,18-25 0 15,21-27-2-15,19-31 0 16,21-24-4-16,32-19-33 15,1-25-6-15,10-9 1 0,-12-11-3 16</inkml:trace>
  <inkml:trace contextRef="#ctx0" brushRef="#br1" timeOffset="1.57608E6">12098 7831 87 0,'0'0'37'16,"0"0"0"-16,12 31 2 0,-25-3-34 15,12 11-3-15,-4 8 1 16,5 14 0-16,-1 12 0 15,0 11-1-15,-2 6 1 16,6 1 0-16,-1-12-1 16,17-17 1-16,15-34-1 15,31-49 0-15,37-56 0 16,46-57 0-16,55-54-1 15,43-60-4-15,47-31-14 16,-6-47-18-16,11-2-4 16,-24 4-1-16,-22 35-3 15</inkml:trace>
  <inkml:trace contextRef="#ctx0" brushRef="#br1" timeOffset="1.57827E6">3126 10027 83 0,'0'0'36'0,"0"0"0"16,0-13 0-16,0 13-28 15,12 10-1-15,-1 11-1 16,-6 11-1-16,1 16 0 16,-5 2-1-16,4 7 1 15,5-11-2-15,18-18 0 16,19-41 0-16,34-47 0 15,47-48-2-15,37-55-6 0,52-26-17 16,9-44-18-16,22-10-2 16,-3-5-2-16,3 16-2 15</inkml:trace>
  <inkml:trace contextRef="#ctx0" brushRef="#br1" timeOffset="1.58035E6">9664 9917 74 0,'0'0'37'16,"0"0"-1"-16,6 25 3 15,-16-4-22-15,3 21-11 16,-6 2-2-16,4 7 2 15,-1-3-2-15,8-2 1 16,7-17-1-16,24-28-1 16,31-40 0-16,35-42 0 0,39-36-2 15,41-35-4-15,38-18-9 16,13-36-27-16,20 0-4 15,-16 1 1-15,-14 24-4 16</inkml:trace>
  <inkml:trace contextRef="#ctx0" brushRef="#br1" timeOffset="1.58278E6">5235 10913 23 0,'-13'-5'28'0,"13"5"0"16,-18-14 4-16,7 1-18 16,11 13-2-16,-26-22-4 15,10 12 0-15,-9-5-2 16,1 9-1-16,-9-2-1 15,-4 6 0-15,-11 1-1 16,-4 3 1-16,-8-1-1 16,-1 5 0-16,-7-4 0 0,6 2 0 15,-3-3-1-15,4-1 0 16,-1-5 0-16,8-1-1 15,-2 1-1-15,4 2 1 16,-1 1-1-16,-5 3 0 16,-4 4 0-16,-1 4 0 15,-3 6 0-15,-4 9 0 16,4 1-1-16,-3 5-1 15,5 3 2-15,5 2-2 16,7 1 1-16,8 1-1 16,8 4 2-16,7-2-1 15,6 1 0-15,8 6 2 16,6 3-1-16,8 1 1 15,6 6-2-15,9 0 3 16,9 1-1-16,7-1 0 0,16-4 0 16,11-2-2-16,18-8 2 15,12-6-2-15,15-8 2 16,15-11-2-16,12-8 2 15,21-13-3-15,6-12 3 16,7-11 1-16,3-11-1 16,2-8 1-16,-4-11-2 15,-7-4 2-15,-15-3-1 16,-18-3 1-16,-21 0 0 15,-22-2-2-15,-25 1 2 16,-27 0-2-16,-29-2 2 16,-20 2 0-16,-34-5-1 15,-21-1 1-15,-18 2-1 16,-16 8 0-16,-9 11-2 0,-14 15 1 15,1 32-19-15,-10 8-17 16,20 30-1-16,1 13-1 16,23 19-4-16</inkml:trace>
  <inkml:trace contextRef="#ctx0" brushRef="#br1" timeOffset="1.5838E6">8048 10894 45 0,'-52'-16'32'0,"-14"-2"3"16,-5 9 1-16,-17-8-23 15,8 10-1-15,-16-5-6 16,-1 7-1-16,-10-5-1 16,1 5-1-16,-4-1-1 15,1 2 0-15,-1 2 0 16,-1 4-1-16,1 3 1 15,1 5-1-15,1 7 0 16,0 6-1-16,8 7 1 16,6 5-3-16,2 6 2 15,12 5-1-15,10 2 0 16,12 4 0-16,14 6 0 15,15 2 0-15,10 1 1 16,15 5 0-16,8 2 0 0,14 1 2 16,14 0-2-16,13-2 0 15,21-7 1-15,14-7-1 16,20-13 0-16,20-10 1 15,19-14-1-15,16-16-1 16,17-12 1-16,4-15 2 16,8-12-2-16,1-7 1 15,-6-8 0-15,-12-9 0 16,-17-6-1-16,-23-1 1 15,-29-2 0-15,-30-3-1 16,-35 0 2-16,-32-3 0 16,-37 1-1-16,-32 0 1 15,-35 0 0-15,-24 7-1 16,-15 5 0-16,-17 12-1 0,0 18-2 15,-6 2-18-15,20 25-17 16,12 11-2-16,25 19-1 16,23 3 1-16</inkml:trace>
  <inkml:trace contextRef="#ctx0" brushRef="#br1" timeOffset="1.58473E6">10636 10851 11 0,'-52'-24'33'15,"-4"0"-2"-15,-4-1 3 16,-10-2-15-16,3 8-4 15,-15-4-3-15,1 14-3 16,-16-4 0-16,0 16-4 16,-15 0-1-16,2 12 0 15,-11 1 0-15,1 10-1 16,0-2-1-16,9 7 0 15,3 0 0-15,13 5-2 16,7 0 2-16,11 2-2 16,17 2 1-16,17 4-1 15,13 5 0-15,16 6-1 16,14 6 1-16,15 8 1 15,14 7-2-15,15 6 3 16,17 2-2-16,15-4 0 0,20-13 0 16,19-17 0-16,20-24 2 15,22-25-1-15,14-30 1 16,8-30-1-16,0-25 1 15,-2-15 1-15,-18-13-1 16,-24-3 2-16,-39-3-3 16,-38 6 1-16,-40 13-2 15,-34 18 0-15,-30 19-2 16,-27 18 0-16,-12 25-4 15,-12 6-25-15,18 28-7 16,5 7-1-16,25 10 0 16</inkml:trace>
  <inkml:trace contextRef="#ctx0" brushRef="#br1" timeOffset="1.58503E6">11878 11052 67 0,'10'11'37'0,"-3"15"0"15,-21 2 1-15,-5 26-28 16,-14-1-5-16,6 11 1 15,-2-5 0-15,19-1 1 16,14-18-2-16,32-20 1 16,38-37-1-16,43-32-1 0,45-33-1 15,42-34-4-15,44-21-14 16,5-42-18-16,30-12-7 15,-13-19-2-15,3 4-2 16</inkml:trace>
  <inkml:trace contextRef="#ctx0" brushRef="#br0" timeOffset="1.84517E6">5319 12207 50 0,'0'-23'35'15,"7"9"0"-15,-2-5-1 16,6 6-21-16,-12 0-6 15,13 12-2-15,-12 1-1 16,22 28 2-16,-15 4-1 16,0 14 0-16,-3 0 0 15,14 3 0-15,12-25 0 0,29-29 0 16,35-46 0-16,46-42-3 15,93-46 0-15,9-42-14 16,54-10-21-16,-4-16-8 16,6 12 0-16,-28 14-2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20:34:38.99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3133 1034 50 0,'0'0'35'16,"0"0"-1"-16,0 0-1 15,5-22-10-15,4 40-20 16,-4 11-1-16,-1 16 0 15,4 12 1-15,-5 5-3 16,-2 8 2-16,6 1-1 16,3 2 0-16,0 3 1 15,5 3-1-15,-4 10 1 16,2 8-2-16,-6 12 1 15,-1 12-1-15,-9 8 2 16,3 10 0-16,-7 8 0 16,3 10 0-16,-2 2 0 15,4 6 0-15,3-4 0 16,6 2 0-16,7 0 0 0,4 6-2 15,4-2 0-15,3 5 0 16,1 2 0-16,1 4 0 16,-2 1 1-16,1 5-2 15,-1 1 2-15,0 6-1 16,1 5 2-16,2 1-2 15,-1 5 3-15,2 2-4 16,1 5 3-16,1 3 0 16,-1 2 0-16,0 3-1 15,-7 2-1-15,-1-3 1 16,0 1-1-16,-8 3 1 15,-1-5-2-15,-1 0 1 16,-5-2 0-16,0-1 1 16,0-2 0-16,1 7-1 0,-3-5 2 15,4 3-1-15,1-1-1 16,-1 4 1-16,-4 0-2 15,2-1 1-15,-5 3-2 16,-4 0 1-16,0 1-1 16,-5-1 1-16,-5-6 1 15,0-1-1-15,2-12 1 16,1-6-1-16,2-14 1 15,7-14 0-15,1-15 0 16,6-15-1-16,1-13 0 16,5-12 1-16,-1-12-1 15,0-12-1-15,1-11-2 16,-4-21-2-16,12-8-15 15,-21-48-9-15,21 1-8 0,-15-49-2 16,7-27 0-16</inkml:trace>
  <inkml:trace contextRef="#ctx0" brushRef="#br0" timeOffset="1925.1101">2050 11468 88 0,'-15'-18'35'0,"13"4"0"0,-5-14-8 16,14 7-26-16,7 1-1 15,9-1 0-15,7 4 0 16,9 3 0-16,8 4 0 15,11 2 1-15,10 6-1 16,12 0 1-16,7 2 0 16,11 0 0-16,12-4 0 15,15 4-1-15,12-2 1 16,11-1 0-16,9-2-1 15,15 0 0-15,15 2 1 16,7-2-1-16,19 3 0 16,10 0 1-16,13 3-1 15,14-2 1-15,10 5 0 16,9-3 0-16,5 1 0 0,9-1 0 15,5-2 0-15,10 1 0 16,4-7 0-16,12 2 0 16,14-5-1-16,9-2 1 15,12-1-1-15,13-2 1 16,7 2-1-16,8-1 1 15,5 3-1-15,2 4 0 16,4 5 1-16,51 4-1 16,-41 3 0-16,6 3 0 15,0 4 0-15,11 0 0 16,2 0 0-16,8-2 0 15,45-2-1-15,-84-3 2 16,51-2-1-16,4-1 0 16,6-4 0-16,40-1 1 0,-40 1-1 15,4-3 1-15,-45 3 0 16,44-1 0-16,34 1 0 15,-49 0 1-15,33 1-1 16,-91 0-1-16,21 1 0 16,-19-12-9-16,-15 13-12 15,-45-18-16-15,-68-3-1 16,6-11-3-16,-84-8 2 15</inkml:trace>
  <inkml:trace contextRef="#ctx0" brushRef="#br0" timeOffset="3727.2132">2471 7031 39 0,'0'0'27'0,"0"0"2"16,0 0-1-16,-4-11-11 15,20 10-5-15,-8-11-4 16,14 7 0-16,-2-12 0 0,14 4-2 15,-2-9-2-15,12-1 0 16,6-6-1-16,8-1-2 16,13-7 1-16,8-3-2 15,11-4 1-15,9-4 0 16,10-2 0-16,12-3-1 15,8-2 1-15,13-6-2 16,9-5 2-16,10-2-2 16,11-6 2-16,12-6-2 15,11-5 2-15,11 0-1 16,13-8-2-16,3 1 1 15,13-2 0-15,13-1 0 16,7-2 0-16,12 2 0 16,8-3 0-16,9-2 1 0,5-1 1 15,6-4 1-15,5-6 0 16,4-5-1-16,7-3 0 15,4-6 2-15,7-3-3 16,11-4 2-16,11-7-1 16,8 0 1-16,9 1-1 15,7-1 1-15,3-8-1 16,6-2 1-16,2 0-1 15,2-2 0-15,0 1 0 16,1-7-1-16,-4-1 1 16,1-1-1-16,-3 6 1 15,4-2 0-15,-2-3-1 16,-2 3 2-16,-5 0-1 0,-187 78 1 15,22-6-1-15,-6 7 0 16,16-7-1-16,-10 3-1 16,11-2-1-16,-15 8-6 15,5-4-19-15,-23 3-13 16,0 0-1-16,-27 11 0 15,-4-1 0-15</inkml:trace>
  <inkml:trace contextRef="#ctx0" brushRef="#br0" timeOffset="5072.2901">360 5009 71 0,'-7'-11'37'16,"15"0"0"-16,1-11 0 16,12 3-22-16,6-9-12 15,6 4 2-15,0-6-2 16,5 5 2-16,-5 2-3 15,0 5 1-15,-10 6-1 16,-3 6-1-16,-20 6 1 16,16 15-2-16,-18 11 2 0,-7 12-1 15,-6 17 1 1,0 10-1-16,2 10 1 0,-1 5-1 15,13 3 0-15,4-8-1 16,15-12-1-16,11-17 2 16,11-25-1-16,13-21 1 15,9-23 0-15,0-18 0 16,4-18 0-16,-10-10 1 15,-13-8-1-15,-7-1 1 16,-19 1-3-16,-12 4 1 16,-16 11-1-16,-8 9 0 15,-1 8-3-15,0 9 1 16,16 12-3-16,-2-3-13 15,31 23-18-15,-3-4-3 16,20 12 2-16,0-1-3 0</inkml:trace>
  <inkml:trace contextRef="#ctx0" brushRef="#br0" timeOffset="5439.3111">1230 5089 95 0,'-7'14'39'16,"20"-5"1"-16,5-18-2 15,20-7-32-15,9-11-3 16,8 0-1-16,3-9 0 16,6-1 1-16,-5-8-2 15,-6 0 1-15,-9 0-2 16,-11 0 1-16,-19 1-1 0,-12 5 2 15,-10 3-2-15,-13 7 0 16,-9 12 0-16,-5 13 0 16,-6 18 0-16,3 15 0 15,0 21 1-15,12 12-1 16,1 8 1-16,14 3 0 15,14-2 0-15,18-11-1 16,21-18 0-16,16-24-2 16,23-20-5-16,0-37-10 15,28-5-12-15,-13-32-11 16,7-8 1-16,-17-26-1 15,-2 1-1-15</inkml:trace>
  <inkml:trace contextRef="#ctx0" brushRef="#br0" timeOffset="5573.3188">2356 4114 123 0,'-35'86'40'15,"2"34"1"-15,-14-3-9 16,8 14-32-16,13 12-14 16,-8-21-24-16,19-3-1 15,2-27-1-15,29-14-3 16</inkml:trace>
  <inkml:trace contextRef="#ctx0" brushRef="#br0" timeOffset="6254.3577">11236 11734 71 0,'23'-31'37'0,"1"4"0"16,-19-8-7-16,19 15-19 15,-24-4-4-15,0 24 2 16,0 0-4-16,-24 14 1 15,-1 19-1-15,-6 18-3 16,-4 16 2-16,2 17-2 16,1 7 1-16,9 9-3 0,8-2 1 15,12-6-3-15,13-6 1 16,12-17-3-16,23-6-16 15,-9-32-20-15,16-9 0 16,-9-23-3-16,4-11 2 16</inkml:trace>
  <inkml:trace contextRef="#ctx0" brushRef="#br0" timeOffset="6589.3769">11051 12113 93 0,'-56'-3'41'15,"24"15"0"-15,10-12 0 16,22 0-35-16,30 0-2 15,16-14-2-15,18-3 0 16,17-4-1-16,11-1-1 0,5-2-1 16,4 4 0-16,-6 2-2 15,-6 4-1-15,-12 2-3 16,-8 9-1-16,-23-3-2 15,-6 15 2-15,-24 0 1 16,-10 11 2-16,-12 7 3 16,-15 7 1-16,-6 9 4 15,-6-1 2-15,5 8 3 16,-6-7-2-16,15 5 1 15,1-10-4-15,14-4 0 16,12-9-5-16,-8-25-30 16,32 13-6-16,-6-25-1 15,10-7-1-15</inkml:trace>
  <inkml:trace contextRef="#ctx0" brushRef="#br0" timeOffset="7208.4123">11898 11745 67 0,'-29'-17'40'16,"7"15"-3"-16,0 6 1 15,15 14-20-15,9-4-18 16,7 0 0-16,17 1-1 16,10-2 1-16,8-1-1 15,6 1 2-15,4-1 0 16,-2 1 0-16,-8 1 2 15,-4 9 0-15,-15-1 0 16,-9 8 1-16,-13 1 0 0,-5 7-1 16,-13 2 0-16,-7 2 0 15,-1 2-2-15,0-5 1 16,-3-3-1-16,9-3 0 15,3-8 0-15,4-10 0 16,10-15 0-16,21-6 0 16,2-15-1-16,6-9 1 15,8-8-1-15,1-6 1 16,1-1-1-16,-4-1 0 15,-1 5 0-15,-11 7 0 16,-4 10 1-16,-9 9-1 16,-10 15 0-16,0 0 0 15,5 15 0-15,-11 7 1 16,-1 4-1-16,0 4 1 0,2 0-1 15,2-1 1-15,5 0-1 16,5-8 0-16,6-10 1 16,10-5-1-16,4-11 1 15,6-7 0-15,3-8-1 16,1-2 1-16,-2-3-1 15,-5 2 0-15,-2 1 1 16,-13 8-1-16,-15 14 0 16,0 0 0-16,5 15 0 15,-16 9 0-15,2 5-1 16,0 7 1-16,4 1-2 15,1 0-2-15,11 2-4 16,-1-16-5-16,20 10-9 16,-10-23-20-16,17 0 1 0,-5-19-2 15,13 2 2-15</inkml:trace>
  <inkml:trace contextRef="#ctx0" brushRef="#br0" timeOffset="7541.4313">12908 12085 95 0,'-5'24'41'15,"5"-24"1"-15,19 22-3 16,0-20-34-16,9 1 0 16,6-11-2-16,4-4-1 15,-1-6 0-15,-3-2-1 16,-5-6 0-16,-5-1 0 15,-12-1-1-15,-12 4 0 16,-14 8 1-16,-12 6-1 0,-12 8 0 16,-8 13 0-16,-4 11 1 15,2 9-1-15,2 7 1 16,15 3-1-16,13 1 1 15,19-5-1-15,25-9-1 16,14-15-4-16,27-5-7 16,-1-27-6-16,23-2-23 15,-10-23-2-15,4-6-1 16,-8-20 0-16</inkml:trace>
  <inkml:trace contextRef="#ctx0" brushRef="#br0" timeOffset="8534.4881">4856 633 74 0,'28'-56'39'0,"-28"56"-1"16,0 0 2-16,1-67-26 16,-1 67-7-16,-10-50 1 15,10 50-1-15,0 0-2 16,-54-49 0-16,54 49-1 15,-60-3 0-15,60 3-1 16,-73 24-2-16,73-24 0 16,-83 51 0-16,83-51 1 15,-81 75 0-15,48-30-2 16,0 7 0-16,16 32 0 0,-19 26 0 15,35-10 0-15,22-25 0 16,24-22 0-16,-45-53 0 16,58 30 0-16,-58-30 0 15,65 7 0-15,-65-7 0 16,60-10 0-16,-60 10 0 15,47-20 0-15,-47 20 0 16,0 0 0-16,57-31 0 16,-57 31 0-16,0 0 0 15,14 0 0-15,-14 0 0 16,2 31 0-16,-11-3 0 15,2 13 0-15,3 0-3 16,8-1-2-16,16-15-11 0,-20-25-17 16,0 0-7-16,53-18 0 15,-53 18 0-15</inkml:trace>
  <inkml:trace contextRef="#ctx0" brushRef="#br0" timeOffset="8955.5122">5157 957 87 0,'0'0'41'0,"0"0"2"15,0 0-2-15,0 0-16 16,0 0-20-16,46-2-2 0,-46 2 0 15,0 0-1-15,58 6 0 16,-58-6-2-16,56-4 1 16,-56 4-1-16,57-11-1 15,-57 11 0-15,56-23 1 16,-56 23-1-16,0 0 1 15,61-48 0-15,-61 48 1 16,0 0-1-16,0 0 0 16,0 0 4-16,0 0-4 15,-57-37 0-15,57 37 0 16,-58 34 0-16,-13 6 0 15,14 11 0-15,13 8 0 16,32-3 0-16,31-10 0 16,35-18 0-16,-54-28 0 15,78 5-13-15,-30-13-13 0,-2-3-14 16,4-4-2-16,0 0 0 15,-50 15 1-15</inkml:trace>
  <inkml:trace contextRef="#ctx0" brushRef="#br0" timeOffset="9285.5311">5763 989 99 0,'0'0'40'16,"52"-45"1"-16,-52 45 0 15,0 0-21-15,0 0-16 16,0 0 0-16,0 0 0 16,-28 38-2-16,4 12-2 15,-5 4 0-15,15-3 0 16,1-5 0-16,13-8 0 15,0-19 0-15,16-25 0 16,-16 6 0-16,0 0 0 0,0 0 0 16,57-66 0-16,-57 66 0 15,0 0 0-15,52-63 0 16,-52 63 0-16,0 0 0 15,51-56 0-15,-51 56 0 16,0 0 0-16,0 0 0 16,40-26 0-16,-25 30 0 15,8 16 0-15,-8 9 0 16,-1 3-3-16,11 0-17 15,-9-12-15-15,13-8-8 16,-29-12 2-16,0 0-1 16</inkml:trace>
  <inkml:trace contextRef="#ctx0" brushRef="#br0" timeOffset="10064.5756">6204 1039 122 0,'0'0'41'0,"0"0"0"15,0 0-5-15,51-33-30 16,-51 33-2-16,0 0-1 15,0 0-1-15,61-13-2 16,-61 13 0-16,0 0 0 16,66-12 0-16,-66 12 0 15,49-14 0-15,-49 14 0 16,0 0 0-16,55-28 0 15,-55 28 0-15,0 0 0 16,0 0 0-16,0 0 0 16,0 0 0-16,0 0 0 15,0 0 0-15,-28-5 0 0,-17 37 0 16,10 9 0-16,7 0 0 15,25 0 0-15,3-41 0 16,0 0 0-16,0 0 0 16,70 34 0-16,-70-34 0 15,60-9 0-15,-60 9 0 16,65-20 0-16,-65 20 0 15,63-20 0-15,-63 20 0 16,46-17 0-16,-33 16 0 16,11 7 0-16,-10 9 0 15,-14 14 0-15,-14 9 0 16,3 5 0-16,-5-3 0 15,11-7 0-15,5-16 0 16,0-17 0-16,0 0 0 0,0 0 0 16,0 0 0-16,47-54 0 15,-47 54 0-15,32-44 0 16,-32 44 0-16,25-54 0 15,-25 54 0-15,33-48 0 16,-33 48 0-16,30-46 0 16,-30 46 0-16,0 0-12 15,66-59-6-15,-66 59-13 16,50-34-10-16,-50 34 0 15,48-21-1-15,-48 21 17 16,0 0 30-16,65-16 3 16,-65 16 7-16,0 0 15 15,65 0 10-15,-65 0 2 0,0 0-1 16,0 0-12-16,56 39-29 15,-56-7 0-15,-18 12 0 16,3 8 0-16,-1 0 0 16,8 2 0-16,5-8 0 15,14-15-2-15,10-18-11 16,-21-13-14-16,0 0-12 15,0 0-2-15,41-49-1 16,-41 49-1-16</inkml:trace>
  <inkml:trace contextRef="#ctx0" brushRef="#br0" timeOffset="10198.5833">7254 851 97 0,'0'0'43'16,"1"-76"0"-16,-1 76-1 0,10-62-12 16,-10 62-36-16,13-49-29 15,-13 49-7-15,0 0 0 16,47-26-1-16</inkml:trace>
  <inkml:trace contextRef="#ctx0" brushRef="#br0" timeOffset="10420.596">7723 706 92 0,'0'0'42'15,"52"17"2"-15,-52-17-1 16,0 0-14-16,23 48-24 16,-23-48-5-16,0 0 0 15,-53 71 0-15,26-29 0 16,-30 13 0-16,10 3 0 0,10-3 0 15,25-2 0-15,33-15 0 16,-21-38 0-16,58 17-19 16,-58-17-15-16,79-8-9 15,-79 8-1-15,92-29-3 16,-42 6 1-16</inkml:trace>
  <inkml:trace contextRef="#ctx0" brushRef="#br0" timeOffset="12439.7115">15462 2053 85 0,'20'-3'40'0,"2"0"0"16,13 4 0-16,-4-7-29 15,27 3-8-15,17-5-1 16,19 5 0-16,19-7-5 16,3-8-26-16,29 14-10 15,-1-9 0-15,5 12-3 16</inkml:trace>
  <inkml:trace contextRef="#ctx0" brushRef="#br0" timeOffset="12814.7329">17465 1920 92 0,'-29'-28'39'0,"0"17"2"16,-20-3-3-16,7 13-34 15,-24 8 0-15,-1 12 0 16,-4 4-1-16,3 6-1 16,12 1 0-16,12 1-1 15,17-2 0-15,26-6-1 16,22-5 0-16,23-10-1 15,16 2 1-15,13-3 0 16,1 2 0-16,1 0 0 16,-11 7 0-16,-16 8 0 15,-19 8 0-15,-25 9 0 0,-18 7 0 16,-19 2 0-16,-7 0-1 15,-5-5-1-15,15-1-11 16,-9-33-23-16,39-11-4 16,3-19-1-16,35-16-1 15</inkml:trace>
  <inkml:trace contextRef="#ctx0" brushRef="#br0" timeOffset="13021.7448">18079 1481 96 0,'-17'5'41'15,"-2"21"2"-15,-16 7-3 16,6 17-28-16,-2 1-12 0,0 6-1 16,4 12 0-16,-3 7-2 15,8 4 0-15,1-11-13 16,20 13-22-16,-1-20-3 15,19 3 1-15,6-20-3 16</inkml:trace>
  <inkml:trace contextRef="#ctx0" brushRef="#br0" timeOffset="13866.7931">18345 1970 97 0,'-9'-14'42'15,"-18"-2"0"-15,1 24 0 16,-22 3-36-16,10 8-4 15,4 3 1-15,10 8-1 0,6 3 0 16,15 4-2-16,18-3 2 16,11-5-3-16,17-3 1 15,3-7 1-15,5-8-2 16,2-8 2-16,-5-10-1 15,-9-11-1-15,-9-6 1 16,-11-16-1-16,-11-2 0 16,-5-6 1-16,-7 2-1 15,-10 0 1-15,-6 13-2 16,1 6 2-16,-5 11-1 15,3 14 1-15,9 9-1 16,2 12 1-16,10 0-1 16,12 4 1-16,10-5 0 0,7 1 0 15,7-11 0-15,4-1 1 16,0-7 0-16,-2-7 0 15,-4 0 1-15,-8-5-1 16,-7 4 1-16,-6-2 0 16,-13 10-1-16,0 0 0 15,0 14 0-15,-11 8-1 16,0 6 0-16,-2 14 0 15,0 4 0-15,-1 13-1 16,5 2 1-16,1-1-1 16,3-5 0-16,4-5 2 15,1-12-1-15,2-10 0 16,-2-28 0-16,15 0 0 15,-4-29 0-15,6-15 0 0,3-11 1 16,0-18-2-16,7-8 1 16,5-5 1-16,-2 4-1 15,1 6 1-15,-2 13-2 16,-2 10 2-16,-3 14-1 15,-3 20 1-15,-1 13 0 16,-7 13-1-16,-3 10 0 16,-1 6 0-16,-6 7 1 15,-6 9-1-15,-4 2 0 16,-7 4-2-16,-4-3 2 15,-4 3-1-15,-9-3 0 16,0 3 0-16,-2-1 1 16,-1-2-1-16,5 1 0 15,1 3 1-15,3 3 0 0,-2 2 2 16,3 7-1-16,-1 3 1 15,-5-1-2-15,4 2 1 16,-1-3-1-16,2-7 0 16,4-2-4-16,0-18-11 15,23 6-11-15,-2-38-12 16,13 9-2-16,4-30-2 15,17-7-1-15</inkml:trace>
  <inkml:trace contextRef="#ctx0" brushRef="#br0" timeOffset="14225.8136">19073 2017 93 0,'0'0'41'15,"9"11"0"-15,-9-11 0 16,37 2-35-16,-10-7-2 15,8 4 0-15,3-10-1 16,5 3 0-16,0-7-1 16,-1-3 1-16,-2-4-2 15,-8-6 1-15,-9 3-1 16,-8-6 0-16,-11 7-1 15,-12 3 0-15,-14 12 1 16,-12 9-1-16,-8 10-1 16,-5 15 1-16,-2 11 0 15,2 8-1-15,11 2 1 16,13 5-1-16,18-6 1 15,19-5-2-15,24-6-3 0,9-25-12 16,33 6-19-16,-10-23-6 16,18 0 1-16,-4-19-2 15</inkml:trace>
  <inkml:trace contextRef="#ctx0" brushRef="#br0" timeOffset="14400.8237">19996 1855 107 0,'0'0'42'16,"-23"12"2"-16,21-2-3 15,2-10-28-15,0 0-12 16,19 1-1-16,8-1-1 0,7 3-3 16,-2-7-6-1,20 9-26-15,-19-9-5 0,5 9-1 16,-19-6 0-16</inkml:trace>
  <inkml:trace contextRef="#ctx0" brushRef="#br0" timeOffset="14550.8322">19951 2056 98 0,'-64'31'42'16,"18"8"0"-16,8-16 0 15,23 16-23-15,25-27-16 16,13-7-3-16,21-3-6 16,8-20-16-16,27 7-18 15,1-14-3-15,20 5 0 16,-7-9-2-16</inkml:trace>
  <inkml:trace contextRef="#ctx0" brushRef="#br0" timeOffset="15394.8805">21463 1793 79 0,'11'-13'39'16,"-8"-6"-2"-16,-1 4 2 15,-17-5-25-15,2 5-8 16,-19 5-4-16,-4 6 3 15,-14 10 0-15,-2 9-1 16,-8 11 0-16,-1 7-1 16,5 4 1-16,9 8-2 15,9-1 1-15,18 0-2 16,21-8 1-16,27-7-1 15,21-11 0-15,23-5 0 0,13-16 0 16,10-9 1-16,-2-7-2 16,0-7 0-16,-17-5 0 15,-14-2 0-15,-21 3 0 16,-20-8 0-16,-16 10 0 15,-16 2 0-15,-6 8 0 16,-7 9 0-16,-1 13 0 16,0 11 0-16,7 12 0 15,8 16 0-15,11 8 0 16,14 4 0-16,15 3 0 15,13-11-12-15,24 14-14 16,-13-24-15-16,15-1-2 16,-11-22 0-16,2 0-2 15</inkml:trace>
  <inkml:trace contextRef="#ctx0" brushRef="#br0" timeOffset="21112.2075">15037 2777 28 0,'-7'130'22'0,"9"12"-7"16,-1 10-1-16,3 14-8 15,-5 11-5-15,-3 15 0 16,-3 17 0-16,-3 7 5 16,-3 15 0-16,-4-3 3 15,9 10 1-15,-9-11 3 16,17 13-1-16,-8-15 0 15,16 8-3-15,-6-7-2 0,7 5 0 16,-4 5-5 0,-1 12-1-16,-1 10-1 0,-6 13 0 15,-6 14 3-15,2 18 0 16,-6 2 0-16,6 0-2 15,3-9 4-15,12-10-1 16,4-23-1-16,13-21-2 16,8-30-5-16,2-40-9 15,12-17-24-15,-15-27 1 16,2-18-4-16,-16-25 2 15</inkml:trace>
  <inkml:trace contextRef="#ctx0" brushRef="#br0" timeOffset="21864.2505">7113 5323 61 0,'28'61'32'0,"-29"35"-2"15,-31 33-13-15,-25 31-15 16,-17 32-3-16,-20 37 0 15,-16 26 1-15,-21 41 0 16,-16 33 2-16,-13 32 2 16,-14 39 2-16,-17 52 2 15,-2 8 2-15,-12-1-3 16,10 5 1-16,10-39-2 0,27-40-2 15,27-66-3-15,48-92-24 16,54-115-15-16,39-71 1 16,59-96-1-16,46-89-2 15</inkml:trace>
  <inkml:trace contextRef="#ctx0" brushRef="#br0" timeOffset="22315.2763">12970 2914 64 0,'-33'60'30'0,"-19"21"-1"16,-10 21-6-16,-14 25-23 16,-17 27-1-16,-17 33 0 15,-13 35 0-15,-15 82 1 16,-21 2-2-16,-26 46 4 15,-21 43-1-15,-32 46 4 0,-23 48 1 16,-25 34 2-16,-11 58 2 16,-18-13-1-16,9 21 0 15,13-33-4-15,40-37 3 16,39-81-6-16,53-85-10 15,68-93-29-15,54-122 1 16,68-126-3-16,45-72-3 16</inkml:trace>
  <inkml:trace contextRef="#ctx0" brushRef="#br0" timeOffset="22698.2982">13857 7377 90 0,'-241'517'40'0,"3"24"1"15,9-33-3-15,26-27-30 16,22-96-12-16,33-19-32 15,47-73-5-15,31-101 2 16,50-61-3-16</inkml:trace>
  <inkml:trace contextRef="#ctx0" brushRef="#br0" timeOffset="23208.3274">14779 5611 76 0,'-113'312'37'16,"-12"21"-5"-16,-3 17-5 16,-14-64-25-16,6 21-25 15,13-37-10-15,14-43 0 16,32-101-2-16</inkml:trace>
  <inkml:trace contextRef="#ctx0" brushRef="#br0" timeOffset="23696.3553">14709 5242 93 0,'0'-22'39'15,"14"-15"0"-15,30 4-2 16,17-15-36-16,33-7 0 0,28-8-2 16,28-4 2-16,24-1-3 15,13 0-2-15,14 16-33 16,-4 4 0-16,0 22 0 15,-18 8-3-15</inkml:trace>
  <inkml:trace contextRef="#ctx0" brushRef="#br0" timeOffset="24244.3867">17328 4885 52 0,'-3'-23'31'15,"-9"-6"3"-15,-2 5-2 16,-11-9-14-16,2 10-15 16,-7 0 2-16,-3 13 0 15,-9 3 1-15,2 18 0 16,-13 14 0-16,-3 16-1 15,-2 12 2-15,2 14-3 16,2 5 1-16,15 1-3 16,10-5 2-16,22-8-3 0,18-17 2 15,24-16-2-15,22-25 0 16,18-16 0-16,13-17-1 15,6-13 2-15,2-11-3 16,-7-6 2-16,-6-3-3 16,-14 2 3-16,-16 5-3 15,-12 8 3-15,-17 7-3 16,-10 14 1-16,-9 11 1 15,-5 17-1-15,-10 20 1 16,-2 11-1-16,0 14 0 16,-1 7-1-16,9 6-1 15,4-6-3-15,16 4-6 16,-6-31-20-16,33 1-6 15,0-27 1-15,19-9-3 16</inkml:trace>
  <inkml:trace contextRef="#ctx0" brushRef="#br0" timeOffset="24568.4052">18072 4772 50 0,'1'-21'33'15,"-19"8"2"-15,-1 19 1 16,-13 0-18-16,7 25-7 16,-7 2-1-16,6 16-2 15,-1 2-1-15,8 6-1 16,1-4-1-16,8 3-1 15,4-11 0-15,5-6-2 16,2-10-1-16,4-9 0 16,-5-20 0-16,20-2-1 15,-5-19 0-15,5-12 0 0,2-12-1 16,4-7 1-16,3-6-1 15,2 1 1-15,1 2-1 16,1 8 1-16,-5 14-2 16,1 9 1-16,0 12-1 15,-2 9-2-15,6 12-5 16,-7-12-21-16,19 18-9 15,-7-9-1-15,12 3 0 16</inkml:trace>
  <inkml:trace contextRef="#ctx0" brushRef="#br0" timeOffset="24913.4249">18651 4869 91 0,'2'18'40'15,"-2"-18"-1"-15,20 16 0 16,6-18-34-16,15-2-2 15,8-5 0-15,5-2-1 16,2-5 0-16,-3-3-1 16,-5-1 0-16,-9 2 0 15,-9-3-1-15,-16 4 0 16,-14 3 1-16,-12 5-1 15,-17 8 0-15,-11 8 0 16,-10 9 1-16,-8 13-1 16,-5 10 2-16,0 5-1 15,8 6 1-15,12 0-2 16,15-2 2-16,23-8-3 0,28-9 1 15,25-13-4-15,24-6-3 16,5-25-13-16,29 8-19 16,-5-20 0-16,13 2-2 15,-16-15 1-15</inkml:trace>
  <inkml:trace contextRef="#ctx0" brushRef="#br0" timeOffset="25206.4417">19544 4796 94 0,'-22'-15'37'0,"-22"0"3"15,5 16-1-15,-20 5-34 16,11 11-1-16,0 9-1 15,7 6 0-15,4 5 1 16,15 1-2-16,12-1 2 16,15-8-3-16,19-10 0 0,9-11 0 15,16-14 0-15,4-9-1 16,3-9-1-16,-2-8 1 15,-2-5-1-15,-9-6 1 16,-7 6 0-16,-8 4 0 16,-10 6 0-16,-8 14 0 15,-10 13 0-15,-1 16-1 16,-6 15 1-16,-9 12-5 15,7 21-9-15,-10-11-24 16,14 13-2-16,-2-12-1 16,21 0-1-16</inkml:trace>
  <inkml:trace contextRef="#ctx0" brushRef="#br0" timeOffset="26088.4922">20707 4783 81 0,'0'0'39'16,"5"-10"-1"-16,-5 20 1 15,-17 2-32-15,4 14-4 16,-3 4 2-16,-3 12-2 16,1 2 2-16,4 2-2 15,1-1 1-15,9-5-2 16,11-9 2-16,10-8-2 15,9-16-1-15,12-9 0 16,10-14-3-16,8-14 3 16,2-9-2-16,2-5 0 15,0-5-1-15,-9 3 2 16,-6 1-2-16,-10 12 2 15,-14 9 0-15,-12 12-1 16,-9 12 1-16,-16 24 0 0,-5 7 2 16,-3 6-2-16,-1 8 0 15,7-1-3-15,10 2 2 16,8-10-3-16,18-3 0 15,8-16-2-15,17 0-6 16,-6-26-7-16,18 6-7 16,-15-22 8-16,12 6 2 15,-18-15 8-15,4 2 0 16,-12-2 6-16,-5-6 6 15,0 17 12-15,-16-14 6 16,12 24-4-16,-25-9-1 16,8 22-6-16,0 0 0 15,-19 27-3-15,-2-2 0 16,2 12-3-16,-4 2 0 15,4 5-1-15,-1-1 0 0,6-4-2 16,10-10 2-16,8-13-3 16,14-13 0-16,11-13 0 15,8-12-2-15,7-10 2 16,4-6-2-16,0-6 1 15,-5 1-1-15,-4 5 1 16,-10 9-1-16,-9 10 1 16,-20 19 0-16,0 0 0 15,1 26 1-15,-13 2-1 16,5 10 0-16,2 2-2 15,8 3 0-15,9-4-3 16,18 3-7-16,-2-28-19 16,27 2-9-16,-1-20 1 0,10-1-2 15,-7-20 2-15</inkml:trace>
  <inkml:trace contextRef="#ctx0" brushRef="#br0" timeOffset="26422.5113">22125 4843 102 0,'-43'-15'40'15,"2"20"1"-15,-21-1-1 16,12 15-28-16,-7 6-7 15,10 9-1-15,12 3-1 16,13 1-1-16,21-3 1 16,21-8-2-16,17-9 1 15,15-13-2-15,8-10 0 16,6-14 0-16,0-10 0 15,1-11 0-15,-12-12 0 16,-7-7 0-16,-14-3 0 0,-4-1 0 16,-8 5 0-16,-8 6 0 15,-4 10 0-15,-10 17 0 16,0 25 0-16,-20 15 0 15,-3 24-2-15,3 13 0 16,-4 11 2-16,2 6-4 16,11 8-1-16,3-14-8 15,22 10-11-15,-6-31-15 16,22 2 1-16,-2-28-2 15,12-6-2-15</inkml:trace>
  <inkml:trace contextRef="#ctx0" brushRef="#br0" timeOffset="26979.5431">22555 4884 103 0,'-15'-3'39'16,"16"14"1"-16,-1-11-2 16,24 17-34-16,7-9-1 15,15 1 0-15,7-3 0 16,9-3-1-16,-2-6 0 15,-3-4 0-15,-8-6 0 16,-12-5-1-16,-12-4 0 16,-16-2-1-16,-14-3 1 15,-8 2-1-15,-11 4 0 16,-8 6-1-16,-4 8 1 15,-2 8-1-15,-2 12 1 16,10 6-1-16,6 8 2 16,12 8 0-16,15 1 1 0,12-1 0 15,15 0 0-15,13-7 0 16,7-6 2-16,2-6-4 15,0-8 0-15,-5-6 0 16,-4-2 0-16,-9-2 0 16,-16-1 0-16,-6 7 0 15,-14 7 0-15,-9 9 0 16,-12 7 0-16,-5 5 0 15,-5 6 0-15,4 1 0 16,1-2 0-16,9-5 0 16,10-11 0-16,9-21 0 15,23 2 0-15,11-20 0 16,9-14 0-16,3-9 0 0,6-8 0 15,0-4 0-15,-3 0 0 16,-4 4 0-16,-6 9 0 16,-5 5 0-16,-2 16-5 15,-5-3-7-15,10 23-7 16,-17-10-17-16,16 20-6 15,-8-4-1-15,3 13 0 16</inkml:trace>
  <inkml:trace contextRef="#ctx0" brushRef="#br0" timeOffset="27392.5667">16344 6571 120 0,'16'15'40'0,"22"-21"2"15,28 1-7-15,11-13-35 16,19-3-3-16,9 3-1 15,-5-11-12-15,5 21-21 16,-28 1-2-16,-15 15-1 16,-32 5 1-16</inkml:trace>
  <inkml:trace contextRef="#ctx0" brushRef="#br0" timeOffset="27543.5754">16417 7013 119 0,'-5'18'41'0,"33"-29"1"16,40-4-2-16,22-20-39 0,23-20-18 15,39 9-19-15,-4-13-4 16,11 10-1-16,-7-5-1 16</inkml:trace>
  <inkml:trace contextRef="#ctx0" brushRef="#br0" timeOffset="28976.6573">18052 6635 65 0,'-34'1'37'0,"0"11"0"15,-18-2 2-15,4 19-15 16,-17-13-11-16,9 15-5 0,2 1-3 16,17 3 0-16,10-6-1 15,17-1 0-15,24-12-2 16,19-9 0-16,22-16 0 15,18-13-1-15,16-18 0 16,5-8 0-16,6-17 0 16,-6-6-2-16,-4-9 2 15,-9-4-2-15,-17-2 1 16,-19 0-2-16,-18 7 3 15,-15 10-3-15,-15 13 3 16,-16 24-1-16,-10 24 0 16,-9 26 0-16,-2 25 0 15,-2 23 0-15,6 20 0 16,7 11 2-16,12 6-2 15,12-3 1-15,15-8-3 0,12-10 1 16,19-13-2-16,2-18 1 16,11-9-3-16,2-23-1 15,5-10-1-15,-7-21-1 16,1-7 1-16,-11-15 1 15,-6-8 2-15,-9-8 1 16,-5-1 4-16,-10 1 0 16,-4 3 3-16,-5 12 2 15,-11 4 0-15,0 18 1 16,-7 11-1-16,2 18-1 15,-10 14-1-15,1 13-1 16,-2 8-1-16,1 6 0 16,3 2-1-16,7-5-1 15,7-6-3-15,12-17-4 0,21-6-10 16,-5-29-16-16,24-9-6 15,-1-22-1-15,10-9-1 16</inkml:trace>
  <inkml:trace contextRef="#ctx0" brushRef="#br0" timeOffset="29405.6819">19051 6328 109 0,'-11'0'37'16,"11"0"1"-16,15 9-3 15,-2-13-38-15,28 10-8 16,0-13-24-16,16 12-1 15,-5-8 0-15,11 17 21 0,-17-7 10 16,-3 7 3-16,-10 4 5 16,-22-5 7-16,-5 12 28 15,-20-5-1-15,-6 5 3 16,-23-11-23-16,12 8-6 15,-8-5-5-15,6-2 0 16,6-4-2-16,14 3-1 16,13-14-1-16,4 19 0 15,18-10-2-15,7 2 0 16,14 0 0-16,4 4 0 15,-5-1 0-15,0 6 0 16,-7 3 0-16,-13 0 0 16,-13 6 0-16,-13 2 0 15,-14 2 0-15,-10 1 0 0,-5-3 0 16,-2-5 0-16,4-1 0 15,2-9-2-15,17-4-6 16,2-20-11-16,29 7-17 16,-1-18-5-16,17 1-1 15,5-9 0-15</inkml:trace>
  <inkml:trace contextRef="#ctx0" brushRef="#br0" timeOffset="30014.7167">19987 6518 108 0,'0'0'39'0,"0"0"1"16,0 0 1-16,-22 16-35 0,9 11 0 16,-8 7-1-16,3 11 0 15,-4 8-2-15,1 2-1 16,1 5-2-16,5-3 0 15,1-7 0-15,10-8 0 16,4-10 0-16,6-14 0 16,6-17 0-16,8-16 0 15,3-15 0-15,4-13 0 16,-2-15 0-16,3-7 0 15,-4-10 0-15,-1-3 0 16,-2 6 0-16,-2 5 0 16,-1 10 0-16,0 10 0 15,0 15 0-15,8 10 0 16,1 14 0-16,5 10 0 0,0 12 0 15,5 6 0-15,-2 8 0 16,-1 6 0-16,-11 3 0 16,-8 8 0-16,-12 2 0 15,-12 0 0-15,-14-2 0 16,-11 1 0-16,-11-3 0 15,-8-4 0-15,-4-3 0 16,0-5 0-16,4 0 0 16,2-3 0-16,5 3 0 15,6 1 0-15,7 5 0 16,5 11 0-16,5 7 0 15,1 7 0-15,2 9 0 16,2 2 0-16,-1 2 0 0,3-2 0 16,1-8-2-16,1-12 0 15,8-11-7-15,0-22-4 16,18-9-5-16,-8-36-14 15,22-10-10-15,4-25 0 16,19-18 1-16,4-28 2 16</inkml:trace>
  <inkml:trace contextRef="#ctx0" brushRef="#br0" timeOffset="30201.7274">20704 5936 127 0,'-14'-9'45'0,"0"29"-3"16,-18 5-1-16,7 4-41 15,-4 29 0-15,6 12 0 0,5 12 0 16,0 8 0-16,3 4 0 16,2-5-6-16,16 10-28 15,-15-20-4-15,11 0-5 16,-7-18 3-16</inkml:trace>
  <inkml:trace contextRef="#ctx0" brushRef="#br0" timeOffset="30816.7626">21029 6574 81 0,'10'-17'37'0,"0"-3"-2"15,-10-7 4-15,5 9-25 16,-19-11-5-16,-1 13-2 15,-13 1 0-15,-2 15-1 16,-11 8 0-16,-2 15 0 0,-6 13-3 16,-2 11 2-16,8 4-5 15,6 3 0-15,12-2 0 16,15-4 0-16,15-10 0 15,14-8 0-15,22-15 0 16,13-14 0-16,12-9 0 16,7-9 0-16,3-6 0 15,-10-7 0-15,-5-2 0 16,-13 0 0-16,-11 1 0 15,-18 5 0-15,-15 9-2 16,-12 6 1-16,-12 5 1 16,-3 10 0-16,-5 7 0 15,0 6 0-15,4 6 1 16,2 5 1-16,6 1-4 15,6 2 2-15,12 5-5 0,-4-10-10 16,24 13-15-16,-11-17-11 16,13 1 0-16,3-14-1 15,12-2 1-15</inkml:trace>
  <inkml:trace contextRef="#ctx0" brushRef="#br0" timeOffset="31148.7816">21689 6612 108 0,'0'0'39'15,"-14"-4"0"-15,-1 0 0 16,2 13-32-16,-10 3-3 16,-1 11 1-16,-11 6-1 15,-3 11 0-15,-1 0-1 16,6 3 0-16,5-5-3 15,13-6 0-15,18-12 0 16,19-12 0-16,23-9 0 16,16-17 0-16,16 3-10 15,-6-21-10-15,15 9-19 16,-19-7-4-16,0 9 1 15,-23-1-1-15</inkml:trace>
  <inkml:trace contextRef="#ctx0" brushRef="#br0" timeOffset="32182.8407">22004 6719 92 0,'18'4'35'0,"-18"-4"0"16,19 3 1-16,-19-3-29 15,14 1-1-15,-14-1-1 16,15-1-1-16,-15 1 0 15,24-12 0-15,-10-1 0 16,10-3-1-16,3-7-1 16,6-3 0-16,0-1-1 15,-3-2 0-15,-2 2 0 16,-5 3 0-16,-13 9 0 15,-10 15 1-15,-19-8 0 16,-11 20 0-16,-13 7 1 16,-7 10-1-16,-7 4-2 0,5 8 0 15,3-1 0-15,13 2 0 16,17-4 0-16,15-5 0 15,22-9 0-15,15-11 0 16,18-5 0-16,11-10 0 16,11-6 0-16,-4-12-4 15,4 3-2-15,-10-10-1 16,-10 8 1-16,-11-5 2 15,-16 4 2-15,-10 3 2 16,-11 3 3-16,-5 14 1 16,-9-17 2-16,9 17-1 15,-23-2 1-15,23 2-1 16,-21 20-5-16,12-2 0 15,-5 8 0-15,-4 6 0 0,3 5 0 16,-1 0 0-16,1 0 0 16,3-4 0-16,3-10 0 15,9-8 0-15,0-15 0 16,23-18 0-16,-1-8 0 15,10-13 0-15,-1-7 0 16,2-3 0-16,1-3 0 16,-5 3 0-16,-1 10 0 15,-7 9 0-15,-6 10 0 16,-15 20 0-16,11-2 0 15,-11 16 0-15,0 4 0 16,0 7 0-16,6-3 0 16,6-3 0-16,3-5 0 0,14-7 0 15,-2-9 0-15,11-7 0 16,-3-5 0-16,4-7 0 15,-3 0 0-15,-4-2 0 16,-5 2 0-16,-5 4 0 16,-6 4 0-16,-16 13 0 15,14 0 0-15,-17 14 0 16,-3 9 0-16,-7 9 0 15,-3 6 0-15,-4 11 0 16,0 5 0-16,-1-3 0 16,5 2-2-16,1-15-9 15,16 1-4-15,-4-25-2 16,26 4-4-16,-9-33-11 15,23-2-6-15,1-15-1 0,13-9 5 16,0 0 2-16</inkml:trace>
  <inkml:trace contextRef="#ctx0" brushRef="#br0" timeOffset="33304.9049">23213 6649 126 0,'-28'8'41'16,"11"13"1"-16,-4-11-1 16,22 10-36-16,-1-20-5 15,30 17 0-15,4-15 0 16,5-3 0-16,11-4 0 15,1-8 0-15,-2-3 0 16,-6-5 0-16,-3-1 0 16,-11-3 0-16,-9-1 0 15,-10 1 0-15,-10 4 0 0,-10 6 0 16,-9 5 0-16,-10 8 0 15,-8 10 0-15,-1 10 0 16,-5 11 0-16,6 5 0 16,3 8 0-16,8 2 0 15,15-2 0-15,11-3 0 16,14-8 0-16,15-13 0 15,13-9 0-15,5-12 0 16,6-12 0-16,8-11 0 16,0-6 0-16,-7-1 0 15,-7-2 0-15,-6 4 0 16,-14 5 0-16,-7 6 0 15,-20 20 0-15,0 0 0 16,-15 5 0-16,-6 15 0 16,0 9 0-16,-1 6 0 0,1-1 0 15,4 2 0-15,10-4 0 16,8-7 0-16,11-12 0 15,8-10 0-15,6-10 0 16,6-9 0-16,3-10 0 16,0-5 0-16,-1 0 0 15,-5-2 0-15,-8 6 0 16,-5 6 0-16,-16 21 0 15,0 0 0-15,0 0 0 16,-8 29 0-16,0 2 0 16,1 5 0-16,4 0 0 15,8-3 0-15,9-7 0 16,10-11 0-16,13-13 0 15,10-13 0-15,8-14 0 0,5-14 0 16,5-14 0-16,1-13 0 16,2-5 0-16,-6-7 0 15,-2 3 0-15,-12 10 0 16,-10 10 0-16,-14 13 0 15,-13 20 0-15,-11 22 0 16,-16 22 0-16,-12 19 0 16,-9 11 0-16,-3 15 0 15,0 9 0-15,0 0 0 16,7 3 0-16,0-10 0 15,12-5 0-15,-1-16-6 16,16-6-7-16,-6-30-2 16,17-3-3-16,-10-32-5 15,19-1-10-15,-16-28-4 0,7-7 4 16,-5-12 0-16,0-12 41 15,-2 26 4-15,-21-7 6 16,15 30 5-16,-20-7 11 16,28 41 8-16,-19-15-1 15,29 32-8-15,0 11-33 16,27-9 0-16,21 3 0 15,10-1 0-15,16 1 0 16,5-10 0-16,15 5-3 16,-11-14-13-16,12 14-4 15,-25-21-9-15,12 12-15 16,-24-8 2-16,3 8 1 15,-19-1 8-15,-14-1 42 0,-4 11 5 16,-34-17 5 0,21 24 11-16,-21-24 12 0,-5 20 2 15,-7-21-1-15,12 1-16 16,0 0-27-16,-12-5 0 15,12 5-2-15,-6-12-14 16,6 12-9-16,-29-2-17 16,7-1-5-16,-17-9 2 15,-10-1 0-15</inkml:trace>
  <inkml:trace contextRef="#ctx0" brushRef="#br1" timeOffset="42754.4454">3856 11557 66 0,'-8'-13'35'0,"-6"3"-1"16,0 9 2-16,-11 3-31 16,6 15 1-16,-5 13-2 15,3 15-1-15,-8 16 2 0,5 19-2 16,0 8 1-16,9 5-1 15,11-7 1-15,15-11-2 16,22-26 0-16,30-30 1 16,22-34-1-16,15-31 0 15,11-29 0-15,-1-19 0 16,-6-11-1-16,-17-2 0 15,-23 5 0-15,-40 16 0 16,-24 23-2-16,-30 23-1 16,-22 31-6-16,-26 10-28 15,9 29-3-15,-4 0 1 16,22 11-3-16</inkml:trace>
  <inkml:trace contextRef="#ctx0" brushRef="#br1" timeOffset="43567.4919">15218 11603 57 0,'32'-29'35'0,"-5"0"-1"0,-3 11-1 16,-18 4-25-16,-6 14-1 15,-5 18 0-15,-10 19 1 16,-20 12-1-16,-2 17-2 15,-12 11 1-15,1 14-2 16,1 2 0-16,7 3 0 16,7-5-3-16,12-10 0 15,10-9-1-15,19-18-2 16,16-10-8-16,5-34-26 15,18-8-2-15,-4-27-1 16,9-6 1-16</inkml:trace>
  <inkml:trace contextRef="#ctx0" brushRef="#br1" timeOffset="43725.5009">15054 11937 95 0,'-49'-5'40'16,"18"15"1"-16,12-11-2 16,29 5-33-16,27-8-2 15,22-11-2-15,26-1-11 16,1-20-13-16,19 12-18 15,-3-11-1-15,7 12-2 16,-12-3 0-16</inkml:trace>
  <inkml:trace contextRef="#ctx0" brushRef="#br1" timeOffset="45019.5749">21060 2357 95 0,'22'-11'40'15,"25"11"1"-15,11-18-1 16,25 9-34-16,8-5-1 0,18-1-1 15,4 0-1-15,-2-2-2 16,-12 2 0-16,-9-1-2 16,-8 9-13-16,-25-12-23 15,-2 11-2-15,-28-7-1 16,-1 11-1-16</inkml:trace>
  <inkml:trace contextRef="#ctx0" brushRef="#br1" timeOffset="46457.6572">3681 6426 76 0,'-24'-14'36'15,"12"11"0"-15,-9-5 2 16,11 10-22-16,-10-11-8 0,7 8-2 15,0-5 0-15,13 6-3 16,-19-2 0-16,19 2 0 16,0 0-1-16,23 7-1 15,3 0 0-15,10-3 0 16,11 1 0-16,6-3 0 15,12 2-1-15,-1-3 0 16,-3 1 0-16,-5-3 1 16,-10 0 0-16,-12 1-2 15,-20-1 1-15,-14 1-1 16,-33 2 1-16,-13-2 2 15,-12 0-2-15,-13 1 0 16,-6 0 0-16,2 3 2 16,4 4-2-16,9 2 2 15,15 3-1-15,17 2-1 0,23 7-6 16,7-22-11-16,40 20-21 15,2-18-2-15,24-2 1 16,8-12-5-16</inkml:trace>
  <inkml:trace contextRef="#ctx0" brushRef="#br1" timeOffset="47560.7203">346 6536 93 0,'19'-18'36'0,"-6"-8"1"16,11 4-1-16,-9-9-30 16,8 4-1-16,-2-5 0 15,4 8-2-15,-5-4 0 16,1 5-1-16,-3 3 0 15,-4 8-1-15,-5 5 0 16,-9 7 0-16,14 9 0 16,-16 10 0-16,1 10-1 15,0 8 1-15,-3 8 0 16,3 6 0-16,3 6-1 15,11-3 0-15,3-3 0 16,12-11 1-16,3-9-1 16,12-11 1-16,5-18 0 15,2-9 0-15,-2-16 0 0,-7-11 1 16,-9-9 0-16,-7-10 0 15,-12-6 0-15,-4-7-2 16,-11-5 1-16,2 0-1 16,2-1 0-16,3 4 0 15,7 9-1-15,5 10-1 16,9 20-3-16,-4 2-9 15,18 36-11-15,-18 2-14 16,8 22-1-16,-11-2-1 16,9 19 1-16</inkml:trace>
  <inkml:trace contextRef="#ctx0" brushRef="#br1" timeOffset="47831.7358">1248 6558 111 0,'-2'16'38'0,"-5"-2"2"15,8 14-3-15,-2-6-33 16,1 2-2-16,9-1 0 16,2-4-3-16,14 6-23 15,-3-22-11-15,11-1-4 16,-2-19 1-16,11-5-3 0</inkml:trace>
  <inkml:trace contextRef="#ctx0" brushRef="#br1" timeOffset="47977.7441">1480 6127 113 0,'-31'-28'39'0,"5"18"1"16,-3-1-3-16,15 10-37 16,14 17-31-16,0-16-6 15,6 19-2-15,-6-19-2 16</inkml:trace>
  <inkml:trace contextRef="#ctx0" brushRef="#br1" timeOffset="49138.8106">2022 6409 100 0,'-12'-8'36'16,"-1"4"-1"-16,1 12 1 15,-6 0-32-15,-1 4-2 16,-2 9 0-16,-1 10 1 15,-2 5-2-15,4 4 2 16,3 3-1-16,11-1 1 16,7-7-1-16,13-4 1 15,10-13-1-15,14-13 0 16,4-16-1-16,8-8 1 15,1-12-1-15,0-9-1 16,-9-3 0-16,-6-2-1 16,-12-3 1-16,-14 6-1 15,-10 3 1-15,-10 13-2 16,-8 4 2-16,-6 6-1 15,1 8 1-15,0 4 0 0,8 5 0 16,15-1 1-16,0 0-1 16,9 18 1-16,14-12 0 15,8 4 0-15,6 0 0 16,5 5 1-16,0 6-1 15,-6 6 2-15,-6 9-2 16,-9 5 1-16,-8 6-1 16,-11 1 1-16,-5 0-2 15,-7-5 1-15,1-6-1 16,-1-9 0-16,3-14 0 15,7-14 2-15,8-21-2 16,8-9 0-16,5-13 0 0,8-8 0 16,0-6 0-1,3 2 0-15,0 0 0 0,-7 8 0 16,-1 8-2-16,-6 9-2 15,4 18-8-15,-18-6-7 16,17 27-9-16,-21-9-12 16,22 15 0-16,-15-2-1 15,7 11 0-15</inkml:trace>
  <inkml:trace contextRef="#ctx0" brushRef="#br1" timeOffset="49681.8416">877 7532 99 0,'8'-48'37'15,"-1"18"2"-15,-13 8-2 16,6 22-32-16,-19 15-1 15,5 16 0-15,-5 10 0 16,5 9-1-16,-1 8 0 16,5 8 0-16,8-2-1 15,9-3-1-15,9-8 1 0,18-11-1 16,13-14 1-16,14-16 0 15,8-21-1-15,9-17 1 16,-2-14 0-16,-3-12 0 16,-6-9-2-16,-11-1 0 15,-17-5 0-15,-11 4 0 16,-13 7 0-16,-7 9 0 15,-5 11 0-15,-8 13 0 16,5 23 0-16,-14 7 0 16,7 25 0-16,0 10 0 15,-1 15 0-15,5 2-2 16,5 15-11-16,-1-13-5 15,22 9-4-15,-11-28-8 16,24 4-12-16,-4-17 1 0,16-3-1 16,2-17 4-16</inkml:trace>
  <inkml:trace contextRef="#ctx0" brushRef="#br1" timeOffset="52984.0305">14965 1825 102 0,'-10'-3'40'16,"10"3"-1"-16,0 0-8 15,-25-24-63-15,25 24-8 16,-20-21 2-16,6 13-3 15</inkml:trace>
  <inkml:trace contextRef="#ctx0" brushRef="#br1" timeOffset="53150.04">13744 1817 105 0,'-102'11'40'0,"-4"-11"1"0,13 4-4 15,10-7-40-15,-10-12-29 16,21 9-8-16,-8-8 2 15,8 3-2-15</inkml:trace>
  <inkml:trace contextRef="#ctx0" brushRef="#br1" timeOffset="53330.0503">11408 1823 106 0,'-101'2'38'16,"-1"-6"0"-16,12 2-8 15,7 0-47-15,-5-13-19 0,12 13-2 16,-9-7 0-16,0 10 0 16</inkml:trace>
  <inkml:trace contextRef="#ctx0" brushRef="#br1" timeOffset="53473.0585">9521 1838 103 0,'-84'5'38'0,"-7"-6"1"16,11-1-8-16,4 2-66 15,-5-8-2-15,3 7-1 16,-5-8-1-16</inkml:trace>
  <inkml:trace contextRef="#ctx0" brushRef="#br1" timeOffset="53642.0681">7634 1865 116 0,'-127'5'41'0,"10"5"0"16,-9-10-6-16,-21-11-70 15,39 7-4-15,-9-10 0 16,14 5-3-16</inkml:trace>
  <inkml:trace contextRef="#ctx0" brushRef="#br1" timeOffset="53809.0777">4992 1967 112 0,'-144'38'39'0,"-4"-8"-1"15,5-8-16-15,4 1-61 16,2-10-3-16,24 0 1 16,1-11-1-16</inkml:trace>
  <inkml:trace contextRef="#ctx0" brushRef="#br1" timeOffset="53960.0863">3234 2091 110 0,'-59'10'41'16,"-4"-9"1"-16,13 3-4 15,8-9-43-15,1-16-32 16,27 13-3-16,0-8 0 16,17 6-2-16</inkml:trace>
  <inkml:trace contextRef="#ctx0" brushRef="#br1" timeOffset="54831.1361">702 1859 95 0,'0'0'39'15,"5"-29"1"-15,13 14-1 16,0-10-33-16,16-3-3 0,4-4-1 15,10 1 1-15,-1-2-1 16,0 8-1-16,-6 6 0 16,-7 11 0-16,-11 13 0 15,-11 13 1-15,-12 15-1 16,-14 15-1-16,-6 11 1 15,-4 9-1-15,3 6 1 16,3 4-1-16,11-3 0 16,14-4 0-16,21-15 1 15,15-16-1-15,23-21 1 16,8-20 0-16,10-18 1 15,4-16 0-15,-7-17 0 16,-11-12 0-16,-13-4-1 16,-17-9 1-16,-21 2-1 0,-14-6 1 15,-16 9-2-15,-6-2 0 16,-5 12 0-16,-2 7 0 15,10 15 0-15,5 7-4 16,23 21-11-16,-14 12-24 16,46 10-2-16,-11 13 0 15,20 11 0-15</inkml:trace>
  <inkml:trace contextRef="#ctx0" brushRef="#br1" timeOffset="55199.1572">2341 1584 99 0,'-9'-25'39'0,"-16"-5"1"16,7 14 0-16,-16 3-34 15,9 9-2-15,-7 9 0 16,3 15-2-16,-3 12 2 15,3 10-3-15,-5 10 2 16,3 10-1-16,2 5 0 16,4 5-2-16,4-3 2 0,6-1-3 15,9-10 0-15,6-3-2 16,7-8-3-16,0-29-15 15,18 9-18-15,-12-27-1 16,10 0 1-16,-17-21-1 16</inkml:trace>
  <inkml:trace contextRef="#ctx0" brushRef="#br1" timeOffset="55363.1666">1877 1959 120 0,'-24'-19'41'0,"24"19"1"16,4-15-2-16,27 8-34 15,15-3-3-15,16-7-2 16,16 4-12-16,-2-17-13 15,14 16-17-15,-9-11-1 0,1 11-2 16,-16-4 0-16</inkml:trace>
  <inkml:trace contextRef="#ctx0" brushRef="#br1" timeOffset="55931.1991">2867 1524 82 0,'0'0'43'0,"0"0"-3"16,19-10 3-16,1-3-15 15,16-5-28-15,8-1 0 16,7 2-1-16,9 7-15 16,-9-4-22-16,5 11-1 15,-13-1-1-15,-6 10-1 16</inkml:trace>
  <inkml:trace contextRef="#ctx0" brushRef="#br1" timeOffset="56098.2086">3034 1641 107 0,'-39'25'39'16,"5"-10"3"-16,18 3-2 15,16-18-35-15,0 0-3 16,45-11-3-16,8-7-4 16,21-4-32-16,-5-6-1 15,16 2-2-15,-9-3-1 16</inkml:trace>
  <inkml:trace contextRef="#ctx0" brushRef="#br1" timeOffset="56660.2408">3591 1448 105 0,'11'-20'41'0,"-6"-6"-1"16,8 9 0-16,-2-4-38 16,4 2 0-16,-4 2 1 15,4 8-1-15,-4 6 0 16,-11 3 0-16,15 10 0 15,-10 5-1-15,-4 8 0 0,0 5 0 16,2 6 0-16,0 10-1 16,3 5 0-16,6 4 0 15,3-3 0-15,7 1 0 16,2-9 1-16,8-8-1 15,4-14 2-15,1-14-1 16,-1-17 0-16,-2-14 1 16,2-15 1-16,-6-13-3 15,-6-7 0-15,-6-7 0 16,-7 4 0-16,-3 6 0 15,-3 12 0-15,-4 7 0 16,0 15 0-16,4 7 0 16,10 7 0-16,13 6 0 15,19 1 0-15,9-11-3 16,31 3-13-16,-87 10-5 0,96-20-7 15,-41 8-13-15</inkml:trace>
  <inkml:trace contextRef="#ctx0" brushRef="#br1" timeOffset="63216.6158">16705 8212 103 0,'0'0'39'0,"19"-14"0"0,11 3-2 16,6-5-36-16,11-2-3 15,19 5-1-15,-1-8-30 16,11 12-5-16,-14-1 2 16,3 9-2-16</inkml:trace>
  <inkml:trace contextRef="#ctx0" brushRef="#br1" timeOffset="63361.6241">17010 8289 85 0,'-70'33'35'0,"17"4"1"15,11-14 1-15,21-3-28 16,24-11-6-16,28-3-2 15,26-2-9-15,18-17-27 16,25 0 0-16,5-8-1 0,12 4-1 16</inkml:trace>
  <inkml:trace contextRef="#ctx0" brushRef="#br1" timeOffset="63757.6467">18140 8141 80 0,'-14'-14'36'0,"-17"4"1"16,-13 13 1-16,-20 2-28 16,-4 22-2-16,-14 10-1 15,4 11 0-15,5 0-1 16,16 4-1-16,20-10-1 0,28-8-1 15,29-21-1-15,32-20-1 16,35-24 1-16,23-17-2 16,22-19 1-16,0-9-1 15,0-9 0-15,-14-6 1 16,-14 5-1-16,-21-1 1 15,-30 14-1-15,-24 13 0 16,-22 20 0-16,-18 18 0 16,-14 26 0-16,-10 21 0 15,-3 26 1-15,-1 15-2 16,11 12 1-16,5 6-2 15,18 2-3-15,10-13-15 16,27 5-18-16,11-18-3 0,28-6 0 16,2-20-1-16</inkml:trace>
  <inkml:trace contextRef="#ctx0" brushRef="#br1" timeOffset="64413.6842">19608 8125 94 0,'2'-14'38'0,"-18"0"1"16,1 12-1-16,-22-3-31 15,0 19-4-15,-11 8 1 0,-3 16-1 16,-2 7 0-16,7 5-1 16,8-1 1-16,16 4-1 15,17-11 0-15,22-7 0 16,18-15-1-16,22-12 0 15,12-18-1-15,10-10 0 16,1-10 1-16,-5-8-2 16,-10-4 2-16,-15-3-2 15,-16-1 1-15,-20 0 0 16,-16 6 0-16,-13 7 0 15,-8 6 1-15,-1 9-1 16,2 3 0-16,8 10 0 16,14 5 0-16,0 0 1 15,31 21-1-15,4-5 0 0,8 3 0 16,3 5 1-16,-1 0-1 15,-4 6 1-15,-11 1-1 16,-8 3 1-16,-16 3-1 16,-11-1 0-16,-5 4 0 15,-13-6 0-15,-3-3 0 16,-4-3 0-16,7-10 1 15,5-7-1-15,18-11 0 16,-2-17 0-16,22-9 0 16,8-11 1-16,12-7-1 15,6-5 1-15,4-6-1 16,2 3 1-16,-1 1-1 15,-2 6 0-15,-7 6 0 0,1 10 1 16,-1 6-4-16,-1 1-6 16,10 20-13-16,-16-9-12 15,21 15-8-15,-5-9 2 16,15 13-3-16</inkml:trace>
  <inkml:trace contextRef="#ctx0" brushRef="#br1" timeOffset="64819.7075">21654 7680 114 0,'-19'-22'40'0,"1"14"2"0,-19 0-2 16,5 13-35-1,-12 12-2-15,-3 9 0 0,-5 10 0 16,1 8-1-16,3 7-1 16,11 2 1-16,20-5-2 15,17-2 0-15,23-7 0 16,19-7 0-16,17-7 0 15,10-9 0-15,2-4 0 16,-2-3 0-16,-10 0 0 16,-11 1 0-16,-25 5 0 15,-18 6 0-15,-20 3 0 16,-21 6 0-16,-13 2 0 15,-10 2 0-15,-5 1 0 16,5-1 0-16,8-3 0 0,13-5-3 16,21 2-10-16,7-23-3 15,35 16-8-15,-7-24-14 16,30 7-4-16,-2-12-1 15,11 2 1-15</inkml:trace>
  <inkml:trace contextRef="#ctx0" brushRef="#br1" timeOffset="65509.7469">17969 8712 113 0,'0'0'40'0,"-6"-22"2"15,6 22-2-15,-1-15-37 16,1 15 0-16,0 0-1 15,0 0 0-15,22-8-1 16,18 8-1-16,25-2-1 16,26-2-1-16,36 4-11 15,10-12-25-15,33 7-2 16,7-10-1-16,9 5-2 15</inkml:trace>
  <inkml:trace contextRef="#ctx0" brushRef="#br1" timeOffset="65922.7705">20976 8692 110 0,'49'-13'39'16,"19"1"3"-16,6-9-4 15,6 5-38-15,20-1-1 16,-2-6-30-16,11 15-8 15,-15-2-1-15,-4 9-1 16</inkml:trace>
  <inkml:trace contextRef="#ctx0" brushRef="#br2" timeOffset="84985.8609">4127 6406 77 0,'0'0'35'16,"0"0"-2"-16,14-11 1 15,-4-5-27-15,2 10-8 16,7 2 0-16,1 2 0 16,4 3-1-16,1 1 1 15,2 4 0-15,4-3 0 16,7 2 0-16,5-1 1 15,10-1 0-15,11-1 0 16,12-4-1-16,7-1 1 16,8 1 0-16,9 0 0 15,6-2 0-15,8 3 0 16,5-2 0-16,4 3 0 15,2-4 0-15,6 2 0 0,10 0 0 16,9-2 0-16,5 1 1 16,4-1-1-16,11-3 0 15,7 3 0-15,11-2 1 16,8 0-1-16,2-2 1 15,7 2-1-15,1 1 0 16,7-1 1-16,1 2 0 16,0 1-1-16,0 2 1 15,5 2 0-15,-2 1-1 16,6-2 1-16,1 4-1 15,3-1 0-15,0-2 1 16,9 3-1-16,4-3 0 16,-5-1 0-16,5 0 1 15,-2 0-1-15,-2-1 1 0,0 1-1 16,-2 0 1-16,-8 1 0 15,-1-1 0-15,-2 3-1 16,-3 0 1-16,-4-1 0 16,-1 0-1-16,-3-1 1 15,-5 1 0-15,0-5 0 16,-5 0 0-16,-6-4-1 15,-5-2 1-15,-7-2 0 16,-11-1-1-16,-12-7-31 16,-7 5-3-16,-22-3-1 15,-15 3-1-15</inkml:trace>
  <inkml:trace contextRef="#ctx0" brushRef="#br2" timeOffset="86780.9636">14996 2002 41 0,'-17'8'32'16,"17"-8"1"-16,0 0 0 15,0 0-18-15,-6-21 1 0,18 14-10 16,2-7-1-16,8 6 0 16,2-3-2-16,8 2 0 15,2 5-1-15,4 2 0 16,9 4 0-16,1 2 0 15,1 1 0-15,7 7-1 16,0-4 0-16,3 3 1 16,2 4-2-16,0-1 0 15,-2 4 0-15,-1-1-1 16,-1 1 1-16,-7-3 0 15,-5 6 0-15,-4-4-1 16,-2 2 1-16,-6-1 0 16,-4 3 0-16,-3 0 1 0,-3-2-1 15,-2 3 0-15,0 0 0 16,1 1 0-16,-4-2 0 15,1 1 0-15,0 0 0 16,-4-3 0-16,-1 1 0 16,-1 0 0-16,-2-3 0 15,-6-1 0-15,0 0 1 16,-5-2-1-16,-5 2 0 15,0-4 0-15,-7 3 1 16,-2-1-1-16,-3-1 0 16,-7 1 1-16,0 0-1 15,-7 3 0-15,-3 2 0 16,-4-1 2-16,-5 2 0 15,-4 4 0-15,-4 3-1 0,0 3 1 16,1-2-1-16,4 4 1 16,3 0 0-16,7 0-2 15,6 2 1-15,7-1-1 16,8-4 1-16,3 3 0 15,7-3-1-15,4 4 1 16,2-4 0-16,6 4 0 16,0-8 0-16,5 1 0 15,1-6 0-15,4-3 0 16,3-5 0-16,2-4 0 15,5-9 0-15,6-6-1 16,0-5 1-16,10-3-1 16,-1-4 1-16,1 0-1 15,-5 2 1-15,0 1-1 0,-3 6 0 16,-7 3 0-16,-8 5 0 15,-9 6 0-15,-11-4 0 16,5 22 0-16,-10-8-1 16,-4 1 1-16,-2 1 0 15,-1 2 0-15,-5 2 0 16,1-2 0-16,-1 3 0 15,-3 2 0-15,-2 4 0 16,-2 0 0-16,-7 7 1 16,-2 3-1-16,-5 1 1 15,0 2-2-15,3 3 2 16,-1-3-1-16,4-2 0 15,3 0 0-15,5-1-1 16,11-2 1-16,1-2 0 16,4 4 0-16,-1-1 0 0,4 2 0 15,4 5 0-15,-3 3 0 16,0 1 0-16,3-1 0 15,-2 6 0-15,9-4-1 16,2 3 1-16,7 0 0 16,5 1-1-16,7 1 1 15,0 0-1-15,6 4 1 16,0 3 0-16,-4 2 0 15,0 1 0-15,-1 0 1 16,-1 3 0-16,-3 0-1 16,2 4 1-16,-1 4-1 15,-1 2 2-15,-2 1-3 16,-2 4 2-16,-8 2-1 15,-7-1 0-15,-9 2 1 0,-16-2-1 16,-10-1 1-16,-18-1 0 16,-7 7 0-16,-17-5 0 15,-6-1 0-15,0-8 0 16,-3-8 0-16,5-12-2 15,6-20-3-15,21-14-9 16,1-44-12-16,30-18-16 16,5-36 1-16,29-21-3 15,12-42 1-15</inkml:trace>
  <inkml:trace contextRef="#ctx0" brushRef="#br2" timeOffset="87442.0014">16444 3041 79 0,'0'0'35'16,"19"9"0"-16,-19-9-2 15,3 20-23-15,-10-4-5 16,2 11-1-16,-6 5 0 15,3 11 0-15,-3 6 0 16,-1 7-1-16,-1 2 2 16,4 0-2-16,0-6 1 15,4-6-1-15,-1-8 0 0,9-11-1 16,-2-10 0-16,-1-17-1 15,14-4 1-15,-5-17 0 16,0-10-2-16,2-9 1 16,-4-15-1-16,1-5 2 15,1-5-3-15,0 3 2 16,0 6-2-16,-2 6 1 15,6 9 0-15,2 10 0 16,6 13-1-16,6 7 0 16,10 11-2-16,4-2-1 15,14 9-7-15,-10-8-19 16,25 13-9-16,-10-12 1 15,9 10-1-15,-14-10 1 16</inkml:trace>
  <inkml:trace contextRef="#ctx0" brushRef="#br2" timeOffset="87936.0296">17172 3088 95 0,'10'-24'38'0,"-10"24"0"15,8-13-1-15,-8 13-32 16,5 13-2-16,-10 13 0 16,-3 4-1-16,-2 12 0 15,-3 5 0-15,3 4-1 0,-1 0 1 16,7-3-2-16,7-5-3 15,3-28-23-15,22 3-11 16,-3-25 0-16,18-3-1 16,-5-25-1-16</inkml:trace>
  <inkml:trace contextRef="#ctx0" brushRef="#br2" timeOffset="88073.0375">17351 2832 103 0,'-29'-24'36'15,"13"18"1"-15,0 2-2 16,16 4-41-16,23 8-29 15,2-3-1-15,19 13-1 16,1-10 0-16</inkml:trace>
  <inkml:trace contextRef="#ctx0" brushRef="#br2" timeOffset="88396.0559">17777 2959 97 0,'3'10'36'16,"-16"-14"2"-16,13 4-4 16,-25 2-29-16,9 2-2 15,-4 0 0-15,-4 9 0 16,-3 5 0-16,3 9 0 15,2 2 0-15,5 8 0 16,6-4-1-16,8 4 0 16,10-4-1-16,14-5 1 15,8-5-2-15,5-2 1 0,2-4-1 16,-3-3 1-16,-3 2-1 15,-8 1 1-15,-10 5-1 16,-15 5 0-16,-15 3 1 16,-7 1-1-16,-7 1 1 15,-1-2-2-15,0-4 0 16,8-8-4-16,17-5-10 15,-1-25-24-15,33-1-1 16,4-21 0-16,23 4-1 16</inkml:trace>
  <inkml:trace contextRef="#ctx0" brushRef="#br2" timeOffset="88731.0751">18166 3240 102 0,'0'15'40'15,"0"-15"0"-15,10 5-1 16,1-9-35-16,16-2-1 15,14-6 0-15,5-1-1 16,4-3 1-16,-2-1-2 16,-5-5 1-16,-8-5-1 15,-8 2 1-15,-12-3-2 16,-16 3 1-16,-15 3-1 15,-11 5 0-15,-10 10 0 16,-9 8 1-16,-5 15 0 16,-3 13-1-16,6 10 2 15,6 6-1-15,15 5 0 16,17-2-1-16,20-3 0 15,24-2-5-15,15-21-7 0,28 4-8 16,-1-27-21-16,23 0-1 16,-6-20 0-16,11 6-1 15</inkml:trace>
  <inkml:trace contextRef="#ctx0" brushRef="#br2" timeOffset="89333.1095">19249 3045 104 0,'0'0'39'15,"21"-20"1"-15,5 8-5 16,6-11-32-16,6 1-1 16,5 0 1-16,-3 4 0 15,-4 3 0-15,-6 7-1 16,-10 5 0-16,-5 12 0 15,-10 7-1-15,-5 8 0 0,-8 10 0 16,-5 13 0 0,4 6-1-16,-2 9 1 0,9 1-1 15,5 3 0-15,15-2 1 16,7-6 0-16,16-9 0 15,7-11 0-15,8-13 0 16,4-14 0-16,0-16 0 16,-5-14 0-16,-8-13 0 15,-7-13 0-15,-11-15 1 16,-7-4-2-16,-6-5 0 15,-7 2 0-15,-2 3 0 16,0 10 0-16,-5 10 0 16,3 8 0-16,4 20 0 15,1 9-2-15,7 15-2 0,4 4-1 16,16 13-9-16,-6-12-9 15,24 12-18-15,-6-12 1 16,19 7-1-16,-7-17 0 16</inkml:trace>
  <inkml:trace contextRef="#ctx0" brushRef="#br2" timeOffset="89733.1324">20639 3142 111 0,'27'4'42'0,"-11"-15"0"15,20 10 0-15,-4-5-36 16,17-7-3-16,3 0-3 15,8-5-8-15,11 16-12 0,-19-14-20 16,7 16-2-16,-14-12 1 16,3 12-2-16</inkml:trace>
  <inkml:trace contextRef="#ctx0" brushRef="#br2" timeOffset="90514.1771">21670 2860 101 0,'14'-8'37'16,"-12"-11"1"-16,12 18-7 16,-23-5-23-16,9 6-2 15,-19 19-2-15,4 8 0 16,-7 8 0-16,0 16-1 15,-3 6 0-15,3 8 0 16,3 2 0-16,10 0-1 16,11-7 0-16,17-13 0 15,16-10-1-15,20-19 2 16,16-14-3-16,9-17 0 15,4-16 0-15,4-14 0 0,-4-11 0 16,-11-7 0-16,-13-2 0 16,-16-3 0-16,-15 6 0 15,-11 11 0-15,-11 8 0 16,-8 19 0-16,-9 14 0 15,-4 20 0-15,-2 17 0 16,1 17 0-16,1 13 0 16,7 6 0-16,6 8 0 15,8-1 0-15,10-3 0 16,7-10-7-16,18-1-6 15,-7-29-5-15,22 8-9 16,-16-31-16-16,14 1 1 16,-12-19 0-16,6 3 3 0</inkml:trace>
  <inkml:trace contextRef="#ctx0" brushRef="#br2" timeOffset="90650.1849">22743 3417 130 0,'-3'15'43'16,"3"-15"-3"-16,0 0-1 15,-10 10-40-15,9-23-9 16,17 15-15-16,-17-16-16 15,1 14-1-15,9-16 0 16,-9 16-2-16</inkml:trace>
  <inkml:trace contextRef="#ctx0" brushRef="#br2" timeOffset="95651.4709">7330 5577 69 0,'20'-20'36'0,"-2"8"-3"16,-12-4 2-16,5 11-31 15,-11 5 0-15,0 0 1 16,0 0-1-16,3 30-1 15,-8-2 1-15,2 12-1 16,-8 3 0-16,2 9 0 16,-5 3 1-16,6-1-2 15,-3-6 1-15,5-8 0 16,-2-10-2-16,5-5 0 15,6-11 0-15,-3-14 1 16,14-6-1-16,-5-10 0 0,2-11 1 16,1-6 0-16,8-10-3 15,-4-9 2-15,6-1-2 16,1 1 0-16,0 3 0 15,4 7 0-15,1 6-2 16,1 10-1-16,5 20-9 16,-5-6-26-16,10 17 2 15,-7-3-1-15,10 9-1 16</inkml:trace>
  <inkml:trace contextRef="#ctx0" brushRef="#br2" timeOffset="96016.4918">8106 5513 81 0,'0'0'36'0,"-14"17"0"16,-7-2-1-16,-1 20-28 16,-2 4-1-16,1 12 0 15,-3-4 0-15,10 5-1 16,8-6 0-16,10-5-1 15,12-16 0-15,12-9-1 16,10-15-2-16,11-12 1 16,10-15-3-16,1-6 2 15,3-9-2-15,-4-4 0 16,-9 0 0-16,-6 3 0 15,-9 6-1-15,-11 11 1 16,-15 11 1-16,-7 14-2 16,-18 20 1-16,-2 9 2 15,-4 9 1-15,2 7-2 0,6 4 1 16,5-1-2-16,11 0-1 15,10-21-8-15,24 5-25 16,-2-25-3-16,19 1 0 16,-3-22-1-16</inkml:trace>
  <inkml:trace contextRef="#ctx0" brushRef="#br2" timeOffset="96356.5113">8842 5644 93 0,'-3'-11'35'0,"-10"1"1"15,1 17 1-15,-10 3-32 16,1 10-1-16,1 7 1 15,7 6 0-15,-6 0 0 16,10 0-1-16,-1-6 0 0,10-4-3 16,4-7 2-16,6-10-1 15,10-12-1-15,6-9 1 16,3-7-3-16,1-8 3 15,4-8-3-15,2-2-1 16,-2-3 1-16,-5 6 0 16,-7 9-1-16,-4 6 0 15,-6 12 2-15,-12 10-2 16,5 25 1-16,-8 3 3 15,0 12-1-15,0 3-2 16,8 5 0-16,0-4-3 16,14 7-9-16,-5-23-17 15,23 2-7-15,-4-16 0 16,14-6-3-16</inkml:trace>
  <inkml:trace contextRef="#ctx0" brushRef="#br2" timeOffset="96535.5215">9470 5702 101 0,'0'0'37'0,"10"-18"0"15,4 16 1-15,5-7-34 16,4 3 0-16,6-8-2 16,9 7-3-16,9-4 2 15,4 7-4-15,3 7-2 16,-18-2-31-16,4 16 1 15,-20-5-3-15,-6 19 2 16</inkml:trace>
  <inkml:trace contextRef="#ctx0" brushRef="#br2" timeOffset="96717.5319">9678 5852 107 0,'-33'21'37'16,"-1"-11"2"-16,18 3-2 15,4-13-29-15,12 0-3 16,30-7-1-16,10 0-2 16,8-1-3-16,0-7-21 15,21 13-14-15,4-4-8 16,1 4-1-1,-2 1 1-15,22 1 2 32</inkml:trace>
  <inkml:trace contextRef="#ctx0" brushRef="#br2" timeOffset="97288.5646">11106 5013 71 0,'24'-37'35'0,"-2"15"0"15,-19 2 1-15,-3 20-28 16,-16 3-2-16,-4 23 0 15,-17 15 1-15,0 18-2 16,-10 13 1-16,1 13-2 0,-3 8 1 16,9 2-1-16,7 2 1 15,14-6-1-15,13-8-1 16,12-9 0-16,18-12-1 15,10-11-1-15,12-13-1 16,5-15-6-16,8-6-11 16,-13-23-20-16,8-6-2 15,-22-21 1-15,-3 3-4 16</inkml:trace>
  <inkml:trace contextRef="#ctx0" brushRef="#br2" timeOffset="97438.5731">10783 5511 109 0,'-62'-6'38'0,"7"-3"3"16,41 12-1-16,32-8-36 0,30-6-1 15,38-7-3-15,31-10-4 16,33 12-18-16,-13-12-16 16,15 13-2-16,-15 0 0 15,-9 18-3-15</inkml:trace>
  <inkml:trace contextRef="#ctx0" brushRef="#br2" timeOffset="97581.5813">11898 5750 127 0,'-13'8'43'0,"13"-8"-1"15,-12-7-6-15,3-15-57 16,13 8-19-16,-9-11 0 16,5 10-4-16,-16 0 1 15</inkml:trace>
  <inkml:trace contextRef="#ctx0" brushRef="#br3" timeOffset="191637.961">15021 4067 60 0,'0'0'31'15,"0"0"-3"-15,17 0-2 16,-17 0-24-16,0 0-2 16,-13-3 0-16,13 3 2 15,-18 5 0-15,7 1 1 16,-2-3 1-16,13-3 0 15,-21 2 0-15,21-2 1 16,-14-6-2-16,14 6 0 16,-14-13-2-16,14 13 0 15,-22-10-1-15,7 7 1 16,-5 0-1-16,-7 6 0 15,1-2 1-15,-1 4 0 0,-5-2 0 16,3 0 1-16,0-3-1 16,1-1 1-16,3-1-1 15,3-1 0-15,-4 0 0 16,-1-3 0-16,-2 4-1 15,-8 0 0-15,-6 2 0 16,-7 1 0-16,-6 2 0 16,-9 2 0-16,-3 1 0 15,-8 1 0-15,0-3 0 16,-4 4 1-16,-3-4-1 15,0-1 1-15,-1-3-1 16,-3-2 1-16,2-2-1 16,-5 0 1-16,-3-4-1 0,-2 0 0 15,0-3 1-15,-8 3-1 16,0-1 0-16,-5 1 0 15,0 1 1-15,0-1-1 16,-6 2 0-16,3 2 1 16,-1 0-1-16,3-1 1 15,-4-1-1-15,8 1 0 16,-3-4 1-16,-1 1-1 15,-1 0 0-15,3-2 0 16,-3 1 0-16,-4 3 0 16,-1 2 0-16,-4 1 1 15,-6 5-1-15,-2 2 0 16,-2 1 0-16,-1 3 0 15,-4 0 0-15,-5 0 0 0,7 0 0 16,-4 0 1-16,6-3-1 16,5-3 0-16,-1-1 1 15,2-2-1-15,0 1 1 16,6-1 0-16,0 1 0 15,-1 0-1-15,-2 2 1 16,-5-1-1-16,-2 4 0 16,3 0 1-16,-3-2-1 15,0 2 1-15,-3-1-1 16,-3-3 0-16,0 3 0 15,0-4 0-15,-1-1 1 16,-1-3-1-16,-1 1 0 16,-5-1 0-16,3 0 0 15,-2-2 1-15,-4 4-1 0,1-1 0 16,-3 0-1-16,1 1 1 15,5 0 0-15,0 0 0 16,-1-1-1-16,2-2 1 16,6 0 0-16,2-1 0 15,7-1 0-15,3-3 0 16,2 1 0-16,0-1 0 15,7 1 0-15,6-2 0 16,2 2 0-16,3 0 1 16,2 2-1-16,5 0 0 15,1 3 0-15,7 0 0 16,-2 2 0-16,7 0 0 15,-1 4 1-15,3-2-1 16,3 2 0-16,2-2 1 16,5 2 0-16,8-1 0 0,5-1 0 15,7-1 0-15,10-2 0 16,4-4 0-16,8 1 0 15,8-7-3-15,20 13-17 16,-25-16-18-16,25 16 0 16,-13-18-2-16,13 18 0 15</inkml:trace>
  <inkml:trace contextRef="#ctx0" brushRef="#br3" timeOffset="192487.0096">3865 3099 92 0,'5'-17'37'0,"-5"17"-1"16,9-24 0-16,10 10-32 16,-7-3-2-16,9 3 1 15,-2 0-1-15,5 3 0 16,-1 3 1-16,0 7-2 15,-3 5 1-15,-5 13 0 16,-8 11-1-16,-7 14 1 16,-8 7-2-16,-5 15 1 15,1 6 0-15,-2 2 0 16,7-1-1-16,3-8 0 15,18-8 2-15,9-15-2 16,13-22 2-16,15-18 0 16,7-19-1-16,7-18 2 15,1-17-1-15,-5-13 0 16,-8-14-1-16,-13-4 1 0,-13-1-1 15,-18 1 0-15,-9 7 0 16,-8 10-2-16,-7 12 1 16,0 9 0-16,8 12-1 15,9 12 1-15,20 10-2 16,21 3-2-16,24 12-4 15,5-14-15-15,28 20-14 16,-2-10-3-16,16 16 0 16,-12-11-2-16</inkml:trace>
  <inkml:trace contextRef="#ctx0" brushRef="#br3" timeOffset="192975.0375">5105 3286 102 0,'-18'-1'36'0,"3"11"2"15,-16-8-9-15,6 13-24 16,-8-2 1-16,1 13-1 0,-4-2-1 15,8 3-1-15,1 0 1 16,12 0-2-16,8-4 0 16,11-8 0-16,13-8-1 15,16-11 0-15,4-8 0 16,8-8 1-16,2-6-2 15,-1-3 2-15,-6 0-2 16,-4 1 1-16,-11 5-1 16,-8 8 1-16,-17 15-1 15,0 0-1-15,-1 23 1 16,-15 4-2-16,-2 9 1 15,1 1-2-15,3 5-1 16,2-5-4-16,20 9-13 16,-8-27-16-16,20 0-3 0,0-20 2 15,17 1-2 1</inkml:trace>
  <inkml:trace contextRef="#ctx0" brushRef="#br3" timeOffset="193388.0611">5420 3352 83 0,'0'0'40'16,"0"0"-2"-16,21 6 2 16,-14-18-20-16,11 9-15 15,4-5-2-15,3 4 1 16,-6 0 0-16,-1 3-2 15,-6 2 0-15,-12-1-1 0,10 18 0 16,-14 0 0-16,-4 3-1 16,-2 7 0-16,-1 4 1 15,2 3-2-15,2-2 1 16,5-1-1-16,5-5 1 15,6-11 0-15,8-6 0 16,5-13 0-16,4-12 1 16,1-11 0-16,0-10 0 15,-1-8 0-15,-1-4 0 16,-7-3 0-16,-4 3 0 15,-5 7-1-15,-4 4-1 16,-3 12 1-16,0 12-3 16,-2 13-2-16,18 2-10 15,-18-2-10-15,28 19-13 16,-12-10-1-16,17 13 1 0,-5-13-1 15</inkml:trace>
  <inkml:trace contextRef="#ctx0" brushRef="#br3" timeOffset="193864.0884">6158 3306 78 0,'3'-11'38'16,"-13"-10"0"-16,10 21 2 16,-27-30-15-16,11 23-19 15,-11 6-1-15,1 15-1 16,-7 11 1-16,5 8-3 15,-2 10 1-15,7 4-1 16,5 4 0-16,7-1-1 16,9-8 1-16,11-9-1 0,10-16 0 15,7-14 1-15,9-12-2 16,6-13 0-16,-1-12 0 15,4-6 0-15,-1-8 0 16,-7 1 0-16,-6 4 0 16,-7 6 0-16,-5 11 0 15,-11 14 0-15,-7 12 0 16,-11 29 0-16,-4 11 0 15,-3 16 0-15,-6 13 0 16,0 14 0-16,-5 10 0 16,-8 5 0-16,3 4 0 15,-4-7-3-15,1-2 2 16,-3-13 0-16,-6-9-1 15,5-16 0-15,4-18 0 0,7-22-2 16,11-16 0-16,9-26-5 16,18-7-6-16,-3-39-6 15,30 0-7-15,-10-28-4 16,25 8-6-16,-5-11 1 15,10 14 1-15</inkml:trace>
  <inkml:trace contextRef="#ctx0" brushRef="#br3" timeOffset="194230.1093">6338 3443 93 0,'19'16'41'15,"-9"-17"1"-15,16 7-2 0,-3-21-22 16,14 6-12-16,4-6-2 15,3-2 0-15,-1-7-2 16,2 0 0-16,-7-2 1 16,-6-4-3-16,-11 3 0 15,-7-2 0-15,-16 6 0 16,-14 6 0-16,-10 8 0 15,-10 10 0-15,-4 14 0 16,-4 11 0-16,0 15 0 16,2 6 0-16,11 8 0 15,10 3 0-15,15-3 0 16,20-11 0-16,16-8 0 15,20-24-6-15,26-9-8 0,2-31-5 16,32 3-5-16,-9-43-6 16,35 6-8-16,-2-29-6 15,14-9 2-15,-1-11 8 16</inkml:trace>
  <inkml:trace contextRef="#ctx0" brushRef="#br4" timeOffset="319149.2543">4575 6665 36 0,'0'0'26'16,"13"-15"0"-16,6 1-4 15,11 4-9-15,-1-10-4 16,19 8-2-16,0-8-1 16,13 9-3-16,4 0 0 15,9 8-1-15,3-2 0 16,6 9-1-16,11-3 0 0,6 1-1 15,10 1-1-15,12-1 2 16,8-5 0-16,14-1-1 16,10 0 0-16,8-2 0 15,8 3-1-15,12 2 1 16,6 3-1-16,6 2 1 15,7 5 0-15,3 0 1 16,3 4-1-16,9-2 1 16,7 2 0-16,1 0 1 15,10-3-1-15,10-1 0 16,6 2 1-16,10-4-1 15,7 0 0-15,8 2 2 16,5-1-2-16,8 2 0 16,2-1 0-16,1 3 0 0,0-4 0 15,-2 0 0-15,1-4-1 16,-3-1 1-16,-4-6-1 15,-7-4-1-15,-10-4 0 16,-9-4-1-16,-12 1-6 16,-24-7-10-16,-11 4-12 15,-30 0-2-15,-24 0-2 16,-21 4 2-16</inkml:trace>
  <inkml:trace contextRef="#ctx0" brushRef="#br4" timeOffset="319733.2877">14577 6462 53 0,'0'0'30'16,"21"18"1"-16,-7-2 0 0,-5 1-27 15,5 15 1-15,-8 7-1 16,3 15 0-16,-9 9-2 16,0 11 0-16,-3 10-1 15,0 8-1-15,-1 10 0 16,4 12 0-16,-2 7 0 15,5 7 1-15,-3 5 3 16,1 11-3-16,-3 4 2 16,-6 14 0-16,-4 5 1 15,-1 7-1-15,-5 0 3 16,0 12-5-16,1-3 2 15,5 4-1-15,5-2 1 16,4-7-1-16,6-7-2 16,2-6 1-16,3-13-2 0,0-8 2 15,1-12-2-15,-4-10 0 16,2-18-3-16,-2-21-5 15,9-12-27-15,-6-20 1 16,4-11-1-16,-1-23-1 16</inkml:trace>
  <inkml:trace contextRef="#ctx0" brushRef="#br4" timeOffset="320528.3331">14647 10728 67 0,'-12'-9'34'16,"5"-3"-3"-16,-2-1 2 15,-3 2-26-15,-8-3-8 16,-5 1 1-16,-13 3 0 0,-13 2 0 16,-15 5 1-16,-15 2 1 15,-13 6 1-15,-22 0 0 16,-13 3 0-16,-15-1 1 15,-8-1 0-15,-15-4 0 16,-6-1-1-16,-6-8-1 16,-8-2-1-16,-5-9 1 15,-5 1-2-15,-10-1 1 16,-11-1-1-16,-7 1 0 15,-3 2 0-15,-15 6 0 16,-7 2-1-16,-6 8 1 16,-11-1 0-16,-7 3 0 15,-2 2-1-15,-7 0 1 16,-3 5 0-16,-6 0 0 0,-2 1 1 15,-7 1-1-15,3 2 1 16,5 6-1-16,1 2 0 16,5 4 0-16,8 3 1 15,8 0-1-15,9 1 0 16,15 2 0-16,6-1 0 15,8-2 0-15,24-5 0 16,14-4-1-16,20-4 1 16,21-5 0-16,20-3-1 15,17-3-1-15,22-5 0 16,19-1-1-16,14-3 0 15,12 1 1-15,11-2-1 16,8 0 1-16,9-2 1 0,7-5 1 16,11-4 1-16,-1-6 0 15,11-7 1-15,3-15 0 16,9-9 0-16,4-16 0 15,7-16-1-15,3-15 2 16,4-16-2-16,0-16 2 16,-1-10-2-16,-6-10 1 15,-3-14-2-15,-4-7 1 16,-3-6 0-16,-2-3-1 15,2-7 0-15,0-5-1 16,4-1 2-16,4-2-1 16,2 10 1-16,0 3 0 15,1 10 0-15,-4 12 0 16,-9 19-1-16,-2 17 0 0,-9 22 0 15,-7 17-3-15,-7 9-8 16,3 26-26-16,-5 1 0 16,8 10 0-16,6 0-2 15</inkml:trace>
  <inkml:trace contextRef="#ctx0" brushRef="#br4" timeOffset="322374.4387">6471 6147 15 0,'-39'-15'22'15,"-1"-11"0"-15,18 4 0 16,8-5-17-16,9-1 0 15,11 6 0-15,7 0 3 16,13 7-1-16,2-5 2 16,16 11-2-16,-1-5 0 15,14 10-1-15,4-3-1 16,16 5-2-16,8 1-1 15,14 2-1-15,12-1-1 16,17-1 1-16,13-2-1 0,14 1 1 16,13-5 1-16,13 2 0 15,8-1 0-15,11 3 1 16,3-3-1-16,13 8 1 15,6 1 0-15,6 0 0 16,9 2 0-16,8-1-1 16,11-2 1-16,14-1-1 15,54-6 1-15,-40 0-1 16,4-5 1-16,5 1-1 15,-7 0 0-15,2-1 0 16,-14 3-1-16,-3-2 0 16,-61 2 0-16,37 0-1 15,-10 0 1-15,-12-2 0 16,-10 0-3-16,-7-6 4 0,-11-2-4 15,-11-4 3-15,-14-3-3 16,-8-4 2-16,-21 2-2 16,-15 0 0-16,-15 2 1 15,-22 2-2-15,-26 4 2 16,-19 1-2-16,-23 6 2 15,-23 11-1-15,5-16 1 16,-19 7 0-16,-4-3 1 16,-2-3 0-16,4-6 0 15,9-3 0-15,7-9 0 16,4-4 1-16,7-8-1 15,3-5 1-15,-3-7 0 16,0-5 0-16,-7-4-1 16,-1-6 0-16,-6-10-1 0,-7-5 1 15,-4-12-1-15,-3-4 2 16,-2-9-2-16,4-8 1 15,1-13 2-15,5-2 0 16,1-5 0-16,4 0 0 16,2-3-1-16,2-1 1 15,0 0-1-15,0 3 0 16,-7 10-1-16,-1 3 0 15,-2 8-1-15,-6 5 1 16,3 2 0-16,-1 10-2 16,1 6 2-16,5 6-1 15,3 10 1-15,4 6-1 16,4 10 2-16,4 7-1 15,0 9 0-15,0 13 0 16,3 6 1-16,-6 8-1 0,1 9-1 16,-2 0 0-16,-3 13 0 15,0 0-1-15,0 0 0 16,10 18 0-16,-7-8 0 15,-1 1 0-15,3 3 2 16,-4-1-1-16,-1-13 2 16,5 17 0-16,-5-17 0 15,-2 16 1-15,2-16 0 16,-14 20-1-16,0-10 1 15,-6 5-1-15,-3 3 0 16,-10 5-1-16,-9 7 0 16,-14 6-1-16,-10 6 1 15,-19 9 0-15,-15 3-2 16,-16 6 3-16,-21 3-1 0,-21 9 1 15,-14 2-1-15,-23 4 1 16,-13 4 0-16,-12 7 0 16,-12 5-1-16,-11 7 0 15,-4 4 0-15,-8 2-1 16,-3 2 1-16,-9 11 0 15,-5 0-1-15,-5 4 1 16,-7-1-1-16,-3 7 1 16,-1 2-1-16,-5 2 0 15,8 1 1-15,0-6-1 16,3-4 2-16,4-1-3 15,-3 0 3-15,3-5-1 16,-3-7 0-16,3-6 1 16,-1-1 0-16,6-2 0 15,4-8 1-15,12-4 0 0,22-4-2 16,18-14-7-16,35 3-25 15,20-21-3-15,30-13-1 16,23-24-3-16</inkml:trace>
  <inkml:trace contextRef="#ctx0" brushRef="#br4" timeOffset="356588.3957">19510 4031 73 0,'7'-17'37'16,"13"3"1"-16,2-16-1 15,18 7-21-15,-8-10-12 16,6 0-1-16,1 2 1 15,-1 6-2-15,-9 5 0 16,-7 11-1-16,-22 9 0 16,9 20 0-16,-20 6 0 0,-7 10 0 15,-7 11-1-15,-2 6 1 16,2 4-1-16,6 4 1 15,11-6-1-15,13-2-1 16,15-8 2-16,19-14-2 16,10-10 2-16,9-13-1 15,4-11 1-15,-3-16 1 16,-5-9-1-16,-10-14 1 15,-11-5 0-15,-15-7 0 16,-8-6-1-16,-9-3 0 16,-2 5-1-16,1 1 0 15,2 10-1-15,2 3 0 16,10 17-3-16,3 0-11 15,21 27-20-15,-15-4-4 16,15 22 1-16,-4-5-3 0</inkml:trace>
  <inkml:trace contextRef="#ctx0" brushRef="#br4" timeOffset="356948.4163">20722 4059 79 0,'10'-28'36'0,"1"5"0"15,-12-14-5-15,8 17-21 16,-19-7-1-16,7 12-3 15,-14 4-1-15,4 11-1 16,-9 7-1-16,2 14 0 16,-6 11-1-16,0 8-1 15,1 8 1-15,2 8-1 16,1 5 0-16,3 1-1 15,3-2-1-15,5 0 1 16,3-8-1-16,6-11-2 16,6 1-2-16,-2-24-6 15,16 2-25-15,-16-20-2 16,22-5 0-16,-16-19 0 15</inkml:trace>
  <inkml:trace contextRef="#ctx0" brushRef="#br4" timeOffset="357091.4244">20512 4305 80 0,'-19'-29'37'15,"12"18"0"-15,-7-8 1 16,14 19-22-16,0 0-9 15,21-10-2-15,8 3-3 16,14-5-4-16,18 9-23 16,-6-22-12-16,20 10 1 15,-10-13-3-15,14 9 2 16</inkml:trace>
  <inkml:trace contextRef="#ctx0" brushRef="#br4" timeOffset="357272.4348">21245 4026 106 0,'-12'7'39'0,"12"-7"2"16,7-12-3-16,18 6-34 16,-1-9-3-16,9-3-4 15,18 14-20-15,-11-16-14 16,13 14 0-16,-8-8-2 15,12 13-1-15</inkml:trace>
  <inkml:trace contextRef="#ctx0" brushRef="#br4" timeOffset="357783.464">21903 3940 107 0,'17'-14'39'0,"-4"-11"0"15,11 10-2-15,2-7-33 16,3 3-2-16,2-1 1 15,3 3-1-15,-5 5-1 16,-2 4 1-16,-3 3-1 16,-6 5 1-16,-9 6-1 15,-3 7 0-15,-7 5-1 16,-6 11 1-16,-5 8-1 0,-1 8 1 15,-4 8-1-15,2 7 0 16,-1-3-1-16,7 1 0 16,6-5 1-16,8-9-1 15,10-11 2-15,9-17-1 16,12-15 1-16,7-16 1 15,2-15 0-15,5-14 0 16,0-14 0-16,-6-11 0 16,-5-3-1-16,-11-1 1 15,-6 5-2-15,-11 9 0 16,-6 11 0-16,-5 11-2 15,4 18-1-15,-4 19-5 16,0 0-13-16,5 21-14 16,18 8-6-16,0-10 1 15,15 15-2-15</inkml:trace>
  <inkml:trace contextRef="#ctx0" brushRef="#br4" timeOffset="357993.476">22876 4048 117 0,'-35'18'39'16,"6"14"1"-16,-4-6-1 16,14 7-36-16,3 1 0 15,12-2-2-15,10-3-1 16,10-10-4-16,25 9-14 15,-8-28-18-15,23 5-4 16,-5-25 1-16,13 4-1 0</inkml:trace>
  <inkml:trace contextRef="#ctx0" brushRef="#br4" timeOffset="358151.4851">23234 3718 128 0,'-22'-14'42'0,"8"20"-2"15,-12-3 0-15,14 9-39 16,9 10-8-16,3-22-16 15,21 25-16-15,-3-17-2 16,13 6-1-16,-3-8-2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20:35:51.97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2510 1351 82 0,'-20'-13'37'15,"-16"5"-1"-15,-2 12 1 16,-14 5-30-16,0 11-1 16,-11 8 1-16,7 11-2 15,0 9 1-15,10 5-3 16,9-1 2-16,15 0-3 15,18-7 1-15,18-10-2 16,20-13 1-16,18-15-1 16,18-21-1-16,9-8 2 0,8-16-2 15,-2-10 2-15,-7-8-1 16,-11-2 1-16,-10 1-1 15,-14 4 1-15,-17 11-1 16,-14 5 0-16,-12 16-1 16,0 21 1-16,-24 3-1 15,5 21-1-15,-1 15 1 16,0 13-2-16,6 9 1 15,8 4-3-15,16-1-3 16,0-20-24-16,32 0-9 16,-1-20 0-16,22-10-1 15,2-16 0-15</inkml:trace>
  <inkml:trace contextRef="#ctx0" brushRef="#br0" timeOffset="188.0107">3320 1347 116 0,'11'-7'40'0,"9"6"0"16,-5-15-7-16,15 1-32 16,6 1 0-16,5-5-1 15,5 6-21-15,-12-5-16 16,0 14-3-16,-16 7 2 15,-9 14-3-15</inkml:trace>
  <inkml:trace contextRef="#ctx0" brushRef="#br0" timeOffset="322.0184">3279 1613 105 0,'-18'16'39'15,"18"-16"3"-15,29-5-2 16,11-15-34-16,17-8-8 16,1-4-32-16,19 2-4 15,-4-2-1-15,5 8-3 16</inkml:trace>
  <inkml:trace contextRef="#ctx0" brushRef="#br0" timeOffset="869.0497">4889 1191 85 0,'8'-12'39'16,"-8"12"-1"-16,0 0 2 15,2 17-19-15,-13 6-19 16,-3 6 0-16,4 4 1 0,-4 5-1 15,5 0 1-15,2-1-1 16,6-2 0-16,4-9 0 16,4-2 0-16,3-13-1 15,8-9 0-15,0-12 1 16,4-11-1-16,-2-11 1 15,1-11-1-15,-21 43 1 16,20-52 0-16,-20 52-2 16,15-61 0-16,-15 61 0 15,19-54 0-15,-19 54 0 16,19-49 0-16,-19 49 0 15,0 0 0-15,51-51 0 16,-51 51-2-16,58-24-24 16,-58 24-13-16,81-18-1 0,-81 18-1 15,99-14-1-15</inkml:trace>
  <inkml:trace contextRef="#ctx0" brushRef="#br0" timeOffset="1036.0592">5721 1046 119 0,'92'-2'40'0,"-66"18"1"16,-28 11-2-16,-17 17-35 15,-19 7-3-15,1 11 2 16,9-5-3-16,10-2 0 16,12-10-2-16,8-22-11 15,23-4-24-15,1-23-4 16,18-7 2-16,-1-23-2 0</inkml:trace>
  <inkml:trace contextRef="#ctx0" brushRef="#br0" timeOffset="1170.0669">6027 1012 115 0,'-8'-50'38'16,"8"50"-2"-16,0 0-28 16,4-56-45-16,-4 56-2 15,0 0 1-15</inkml:trace>
  <inkml:trace contextRef="#ctx0" brushRef="#br0" timeOffset="1464.0837">6245 903 118 0,'0'0'40'0,"52"13"1"15,-52-13-1-15,0 0-35 16,0 0-1-16,36 45-1 15,-43-34-1-15,-20 28 0 16,-18 1-2-16,2 0 0 16,6-4 0-16,18-3 0 15,15-3 0-15,24 0 0 16,21-13 0-16,7-2 0 15,-1-3 0-15,-2 2 0 16,-4 0 0-16,-17 4 0 16,-14 6 0-16,-20 2 0 15,-15 1 0-15,-9 4 0 16,-8 1 0-16,0-7 0 15,3 0-14-15,-2-21-21 16,41-4-5-16,-15-13-1 0,40-7-1 16</inkml:trace>
  <inkml:trace contextRef="#ctx0" brushRef="#br0" timeOffset="1808.1034">6665 1155 133 0,'-25'12'41'16,"13"-3"-1"-16,12-9-6 15,-3 13-31-15,23-15-1 16,19-4 0-16,-39 6-2 16,58-9 0-16,-58 9 0 15,59-15 0-15,-59 15 0 16,63-20 0-16,-63 20 0 0,0 0 0 15,61-36 0-15,-61 36 0 16,0 0 0-16,0 0 0 16,-18-22 0-16,-17 33 0 15,-10 8 0-15,-3 14 0 16,-7 6 0-16,19 7 0 15,22 0 0-15,34-4 0 16,25-18 0-16,14-14 0 16,25-6-27-16,-16-17-12 15,12-3-3-15,-19-10 1 16,-4 3-3-16</inkml:trace>
  <inkml:trace contextRef="#ctx0" brushRef="#br0" timeOffset="2109.1206">4811 1828 99 0,'-25'18'39'0,"25"-18"2"15,50-2 0-15,28-22-29 16,34-7-8-16,44-8-1 15,38-3 1-15,17-3-1 16,10 2-4-16,8 7-28 0,-31 3-8 16,-13 20-4-16,-50 6 0 15,-29 19-2-15</inkml:trace>
  <inkml:trace contextRef="#ctx0" brushRef="#br0" timeOffset="2553.146">5246 2200 99 0,'2'-11'39'16,"-2"11"1"-16,-11 9-2 16,4 5-28-16,-12 16-9 15,-3 9 1-15,-3 7-1 16,-4 8 2-16,-1 3-2 15,3 0 2-15,5-4-3 16,7-4 3-16,6-15-2 16,9-7 2-16,10-18-2 15,11-11 1-15,6-14-1 16,4-14-1-16,-2-8 2 15,0-14-3-15,0-6 3 16,-8-6-3-16,-3 4 2 0,-3 4-3 16,-7 8 3-16,2 5-1 15,-1 11-1-15,5 7 0 16,12 12-2-16,2-7-13 15,27 23-21-15,-8-14-3 16,22 11 0-16,-3-10-2 16</inkml:trace>
  <inkml:trace contextRef="#ctx0" brushRef="#br0" timeOffset="2906.1662">5953 2084 127 0,'-25'22'40'16,"-8"-6"0"-16,15 21-7 0,-6-5-30 15,3 7 0-15,6 2-1 16,8 1 0-16,7-3-1 16,8-4 1-16,11-12 0 15,4-9-2-15,11-13 0 16,9-11 0-16,3-15 0 15,1-6 0-15,4-8 0 16,-2 0 0-16,-7 1 0 16,-2 3 0-16,-10 6 0 15,-7 8 0-15,-7 11 0 16,-16 10 0-16,2 11 0 15,-11 7 0-15,-3 10 0 16,-1 2-2-16,4 9-4 16,-5-9-9-16,23 17-14 0,-12-24-11 15,26 4 1-15,-4-26 0 16,21 1-1-16</inkml:trace>
  <inkml:trace contextRef="#ctx0" brushRef="#br0" timeOffset="3214.1838">6613 2129 111 0,'-8'-18'38'0,"8"18"2"15,-23 7-3-15,12 15-31 16,-10 2-1-16,4 13-1 16,2 0-1-16,2 5 0 15,5-4 0-15,6-4-1 16,4-7 1-16,11-12-3 15,8-16 0-15,4-11 0 16,4-13 0-16,5-7 0 0,3-6 0 16,-4-6 0-16,1 3 0 15,-7 2 0-15,-3 9 0 16,-7 7 0-16,-4 13 0 15,-2 9 0-15,-2 12 0 16,-3 11 0-16,-2 21-4 16,-8-5-19-16,13 25-12 15,-21-9-7-15,9 17 0 16,-18-9 1-16</inkml:trace>
  <inkml:trace contextRef="#ctx0" brushRef="#br0" timeOffset="3838.2195">2874 3736 111 0,'-39'5'40'16,"-1"21"0"-16,-23 2-3 15,3 20-33-15,-4 10 0 16,4 7-1-16,8-2-1 15,11 1-1-15,14-8 1 16,19-10-1-16,23-18 0 16,23-19 0-16,15-19 1 15,19-18-1-15,6-17 0 16,2-10 1-16,-1-13 0 0,-8-2-2 15,-11-1 0-15,-11 6 0 16,-14 12 0-16,-13 12 0 16,-13 19 0-16,-9 22 0 15,-9 10 0-15,1 24 0 16,-3 18 0-16,1 8 0 15,5 9-2-15,10 1-1 16,14-1-3-16,7-19-12 16,26 3-13-16,0-28-10 15,21-6 0-15,-2-27-2 16,10-4 3-16</inkml:trace>
  <inkml:trace contextRef="#ctx0" brushRef="#br0" timeOffset="3994.2284">3792 3805 109 0,'8'-11'40'0,"-4"-8"1"15,17 14-2-15,-7-3-35 16,17-3-3-16,6 8-2 16,1-4-5-16,13 18-30 15,-18-7-3-15,1 17 0 16,-20-8-2-16</inkml:trace>
  <inkml:trace contextRef="#ctx0" brushRef="#br0" timeOffset="4131.2363">3738 4149 109 0,'-18'5'39'15,"29"-2"2"-15,10-21-2 16,22-12-51-16,23 5-24 0,0-5-2 16,7 6-1-16,-5-3-3 15</inkml:trace>
  <inkml:trace contextRef="#ctx0" brushRef="#br0" timeOffset="5046.2886">5130 3714 85 0,'-14'-16'40'16,"18"3"1"-16,-3-19 0 16,24 10-16-16,3-20-22 15,14 2-1-15,0-3 0 16,11 5 0-16,-6 8-2 15,-1 12 1-15,-12 10-1 16,-7 15 0-16,-12 13 0 16,-11 14 0-16,-13 16 0 15,-4 12 0-15,0 10 0 16,1 3 1-16,8 2-1 15,11-5 0-15,16-7 1 16,13-13 0-16,17-19 0 16,15-14 0-16,6-20 1 0,4-15-1 15,-6-13 1-15,-7-15 1 16,-17-9-3-16,-8-8 0 15,-17-4 0-15,-12-2 0 16,-7 3 0-16,-9-1 0 16,3 9 0-16,2 7 0 15,6 10 0-15,10 12 0 16,11 15-4-16,4-3-18 15,27 23-17-15,-9-5-2 16,13 16-1-16,1-11 0 16</inkml:trace>
  <inkml:trace contextRef="#ctx0" brushRef="#br0" timeOffset="5272.3015">6709 3677 123 0,'0'0'43'16,"20"10"-1"-16,16-27-2 15,14 4-40-15,23-1-4 16,-2-13-24-16,22 15-10 15,-11-9-3-15,6 12-1 16,-14-8-1-16</inkml:trace>
  <inkml:trace contextRef="#ctx0" brushRef="#br0" timeOffset="5915.3383">8142 3169 118 0,'-5'-22'38'16,"5"22"2"-16,-17-13-10 15,7 27-25-15,-10 11 0 16,5 17-2-16,-2 9 0 16,7 6-2-16,1 8 2 15,10 2-2-15,8-6 2 16,13-8-2-16,12-14 1 0,14-16 0 15,9-17-2-15,8-18 0 16,9-16 0-16,-2-15 0 16,-5-14 0-16,0-8 0 15,-15-8 0-15,-6 0 0 16,-12 7 0-16,-11 8 0 15,-12 9 0-15,-7 24 0 16,-4 25 0-16,-21 21 0 16,2 23 0-16,-3 19 0 15,2 10 0-15,6 7 0 16,6 14-4-16,3-24-19 15,22 13-9-15,-7-29-10 16,19 5 0-16,-10-24-1 16,11 2 2-16</inkml:trace>
  <inkml:trace contextRef="#ctx0" brushRef="#br0" timeOffset="6834.3909">5019 4259 87 0,'0'0'39'0,"0"0"-2"15,32 0 1-15,17 0-35 16,1-3-3-16,16 1 0 15,14 3 0-15,13 4 0 16,11-1 0-16,11 1 1 16,21-4-1-16,15-1 1 15,18-6 0-15,16-6 1 16,24-9 0-16,22-2 1 0,13-9 0 15,11-1-1 1,4-5 0-16,2 2 0 0,-10 2 0 16,-3 6-1-16,-20 3-1 15,-11 8 0-15,-18 7-1 16,-21-1-8-16,-6 18-28 15,-37-5-3-15,-13 13 2 16,-30-8-3-16</inkml:trace>
  <inkml:trace contextRef="#ctx0" brushRef="#br0" timeOffset="7836.4482">7449 4305 99 0,'6'-12'40'15,"-6"12"1"-15,0 0-3 16,-13 1-36-16,-9 19 0 16,-5 12-1-16,-10 14 1 15,-10 17 0-15,-5 16-1 16,0 12 0-16,-1 7 1 15,10 8 0-15,13-5 0 0,16-6-2 16,20-13 1-16,12-15-1 16,25-16-1-16,9-20-5 15,20-9-29-15,-12-29-5 16,5-7 0-16,-21-24-1 15</inkml:trace>
  <inkml:trace contextRef="#ctx0" brushRef="#br0" timeOffset="7987.4568">7024 4791 111 0,'-31'18'42'16,"11"-11"1"-16,43 9-1 16,20-21-39-16,43-16-6 15,47 1-29-15,2-20-8 0,30 7 0 16,4-11-4-16</inkml:trace>
  <inkml:trace contextRef="#ctx0" brushRef="#br0" timeOffset="30647.7529">574 6614 114 0,'28'-20'41'0,"25"-2"-1"16,18-14-2-16,12 6-39 16,22 1-1-16,5-3-10 15,14 20-23-15,-13 0-4 16,-3 15 2-16,-18-1-3 15</inkml:trace>
  <inkml:trace contextRef="#ctx0" brushRef="#br0" timeOffset="30828.7633">870 6834 110 0,'-56'39'38'0,"22"-20"0"15,48-9-2-15,37-24-34 16,35-23-18-16,38-2-19 15,8-19-1-15,20-4 0 16,-5-13-3-16</inkml:trace>
  <inkml:trace contextRef="#ctx0" brushRef="#br0" timeOffset="31078.7776">1759 5861 108 0,'0'0'39'15,"33"-2"0"-15,12 4-1 0,34 10-36 16,16 1 1-16,9 12-1 15,-4 10 1-15,-15 12 0 16,-24 12-1-16,-24 16-1 16,-34 12 1-16,-35 14 0 15,-32 7-1-15,-29 3 1 16,-16-5-2-16,-3-13-1 15,17-2-27-15,5-31-9 16,29-12-3-16,31-28-1 16,41-13-1-16</inkml:trace>
  <inkml:trace contextRef="#ctx0" brushRef="#br1" timeOffset="34968">10603 2453 54 0,'0'-21'36'0,"-9"-7"-1"16,7 13 1-16,-11-7-21 15,13 22-6-15,-31 8 0 16,10 22 0-16,-13 15-3 0,-8 20 0 15,-10 18-3-15,-3 15 1 16,-2 15-2-16,5 6 1 16,7-4-2-16,15 2 0 15,15-14-1-15,18-14-2 16,25-10-10-16,2-39-12 15,32-4-9-15,-9-35-4 16,17-6-2-16,-11-32 0 16</inkml:trace>
  <inkml:trace contextRef="#ctx0" brushRef="#br1" timeOffset="35142.01">10224 2949 106 0,'-72'12'39'0,"11"-6"2"15,34 8-3-15,16-14-34 16,46-8-2-16,38-5-8 15,20-21-14-15,34 12-7 16,-12-22-11-16,12 12-1 16,-17-15-2-16,-3 14 1 15</inkml:trace>
  <inkml:trace contextRef="#ctx0" brushRef="#br1" timeOffset="35574.0347">9433 2327 88 0,'-10'-22'39'15,"-4"-2"-1"-15,14 24 1 16,-1-20-33-16,12 28-3 16,12 15 0-16,15 16-1 0,1 15 0 15,10 18 1-15,-6 21-3 16,-5 20 3-16,-13 16-3 15,-20 6 2-15,-16 7-2 16,-23 2 2-16,-18-6-3 16,-14-8 0-16,-4-6-8 15,-5-39-11-15,28-2-11 16,-10-34-7-16,22-10 0 15,4-32-4-15</inkml:trace>
  <inkml:trace contextRef="#ctx0" brushRef="#br1" timeOffset="36091.0643">5532 2495 93 0,'-9'-24'37'15,"9"24"-2"-15,-34 7 2 16,4 39-32-16,-15 29-2 16,-7 31 0-16,-8 28-1 15,-3 21 0-15,2 12-1 16,4 8 0-16,14-4-1 15,23-13-1-15,22-18 0 16,17-35-16-16,47-8-11 16,6-35-10-16,28-12-1 0,3-27 0 15</inkml:trace>
  <inkml:trace contextRef="#ctx0" brushRef="#br1" timeOffset="36827.1064">2208 3167 92 0,'-3'-20'34'16,"3"20"1"-16,-23 2 0 15,0 29-34-15,-20 22 1 16,-4 21-1-16,-12 20 1 15,-5 17-1-15,0 7 1 16,12 3 0-16,10-7-1 16,21-9 0-16,18-17-1 15,21-21-2-15,35-18-22 16,1-30-12-16,16-17 1 15,-4-23-3-15,3-11 2 16</inkml:trace>
  <inkml:trace contextRef="#ctx0" brushRef="#br1" timeOffset="36988.1156">1877 3736 110 0,'-52'5'40'0,"28"12"-1"16,24-17-1-16,20 1-35 15,35-8-3-15,23-17-18 16,34 8-10-16,-1-15-11 15,11 5 0-15,-6-4-3 16,1 11-1-16</inkml:trace>
  <inkml:trace contextRef="#ctx0" brushRef="#br1" timeOffset="38897.2248">3199 6327 96 0,'-23'-2'37'0,"14"0"1"16,2-16-2-16,15-2-32 15,16-11 0-15,17-3-1 16,6-6-1-16,7 3 0 15,2 2 0-15,1 9 0 16,-11 11-1-16,-3 12 0 16,-20 16 0-16,-6 16 0 15,-16 11 0-15,-8 14 0 16,-6 11 0-16,-7 5 2 15,4 1-2-15,6-2 2 16,13-7-2-16,8-8 1 0,17-14-1 16,12-15 2-16,14-20-2 15,15-16 0-15,5-15-1 16,-1-17 1-16,-4-11-1 15,-6-8 0-15,-12-8 1 16,-10-3-2-16,-16-1 1 16,-15 2-1-16,-5 8 1 15,-7 6-1-15,-2 11 1 16,3 8-1-16,7 13 0 15,8 8-1-15,12 17-4 16,3-2-10-16,28 21-8 16,-10-15-11-16,23 15-5 15,-4-8-2-15,14 9 2 16</inkml:trace>
  <inkml:trace contextRef="#ctx0" brushRef="#br1" timeOffset="39099.2363">4787 6245 110 0,'-10'11'41'16,"-2"-12"0"-16,12 1-2 16,13-1-37-16,11-6-1 15,17 0-3-15,3-4-3 16,15 16-16-16,-13-15-14 15,16 10-4-15,-4-11-1 16,8 5-1-16</inkml:trace>
  <inkml:trace contextRef="#ctx0" brushRef="#br1" timeOffset="39467.2574">5627 6008 104 0,'-17'-2'40'15,"8"14"1"-15,-12 2-2 16,4 13-34-16,-3 6-1 15,5 12 0-15,-4 6-1 16,11 5 2-16,6 4-3 16,11-8 2-16,14-7-3 15,12-16 2-15,16-12-3 16,4-18 0-16,9-17 0 15,1-15 0-15,-1-14 0 16,-5-7 0-16,-12-11 0 0,-4 3 0 16,-15-1 0-16,-6 13 0 15,-8 11 0-15,-10 19 0 16,-4 20 0-16,-11 28 0 15,-1 15 0-15,0 18 0 16,2 14-4-16,1-3-6 16,19 15-6-16,-5-24-4 15,31 8-10-15,-7-25-11 16,24-12-3-16,4-19 2 15,29-12 0-15</inkml:trace>
  <inkml:trace contextRef="#ctx0" brushRef="#br1" timeOffset="39858.2797">8208 5920 107 0,'0'0'40'16,"0"0"1"-16,28-2-2 15,12-15-35-15,22 1-3 16,17 2-1-16,4-2-1 16,3 9-1-16,-10-5-5 15,4 22-20-15,-30-6-11 16,-11 12-1-16,-29-1 0 15,-13 15 1-15</inkml:trace>
  <inkml:trace contextRef="#ctx0" brushRef="#br1" timeOffset="39993.2874">8374 6181 107 0,'-69'32'39'0,"27"0"1"0,16-15-2 15,43-7-33-15,25-11-3 16,30-16-11-16,33 5-9 16,-3-16-12-16,23 4-9 15,6-10-1-15,8 4-2 16</inkml:trace>
  <inkml:trace contextRef="#ctx0" brushRef="#br1" timeOffset="40670.3262">11389 5856 85 0,'7'-29'35'16,"-6"13"1"-16,-17-2 2 15,-3 17-27-15,-25 2-5 16,0 14 0-16,-11 11-2 15,0 11 0-15,3 8 1 16,8 5-2-16,11 0 0 16,13 4-1-16,14-7 0 15,19-5 0-15,14-12 0 16,20-13-1-16,18-13 0 15,7-14 0-15,8-11 0 16,0-11-1-16,-5-9 1 16,-4-6-1-16,-14-4 1 0,-10-3-1 15,-16 8-2-15,-12 4 2 16,-14 12 0-16,-9 15 0 15,-7 13 0-15,-6 17 0 16,-2 17-1-16,4 12 1 16,6 8 2-16,6 2-3 15,14 1-1-15,15-12-1 16,26-4-9-16,5-28-6 15,36-2-6-15,-10-32-15 16,22-11-1-16,-4-21-1 16,8-10 1-16</inkml:trace>
  <inkml:trace contextRef="#ctx0" brushRef="#br1" timeOffset="40865.3373">12667 5167 102 0,'-23'-19'38'0,"-2"38"2"15,-18 24-3-15,2 33-33 0,-6 15 1 16,7 11-1-16,3 5-2 15,8-1 0-15,15-6 0 16,9-13-2-16,11-10-3 16,1-31-12-16,24 1-11 15,-12-30-13-15,10-9 0 16,-15-26-2-16,0-7 1 15</inkml:trace>
  <inkml:trace contextRef="#ctx0" brushRef="#br1" timeOffset="41030.3468">12276 5697 120 0,'0'0'42'0,"12"0"2"15,20-5-2-15,30 3-38 16,13-3-3-16,16-2-4 16,16 6-8-16,-9-12-8 15,6 19-6-15,-25-8-18 16,-2 10 1-16,-19-5-2 15,-2 5 2-15</inkml:trace>
  <inkml:trace contextRef="#ctx0" brushRef="#br1" timeOffset="41889.3959">15032 5885 91 0,'-18'2'38'16,"18"9"-1"-16,14-1 2 0,29 5-33 15,27-5-1-15,36-3 0 16,38-7-1-16,32-8-1 15,32-10 0-15,24-5-2 16,12-7-1-16,2-5 1 16,-1 6-10-16,-25-15-11 15,-15 19-20-15,-32-6 2 16,-25 13-5-16,-33 2 4 15</inkml:trace>
  <inkml:trace contextRef="#ctx0" brushRef="#br1" timeOffset="42240.416">19075 5462 92 0,'18'-16'39'0,"-15"1"0"16,-3 15-2-16,-16 21-35 16,-6 14-1-16,-8 17 2 15,-6 14 0-15,-5 11-1 0,2 10 0 16,3 4 0-16,7-3-1 15,27-3-15-15,2-24-20 16,30-6-5-16,8-28 1 16,21-12-3-16</inkml:trace>
  <inkml:trace contextRef="#ctx0" brushRef="#br1" timeOffset="42600.4366">19314 4781 87 0,'-130'3'38'16,"-22"30"2"-16,-3 46 0 0,-5 32-35 16,18 39-2-16,15 24 3 15,28 22-2-15,42 10 0 16,37-3 1-16,48-12-3 15,53-28 3-15,49-37-2 16,45-38 2-16,36-49-3 16,22-39 1-16,5-44 0 15,-6-35-3-15,-27-33 0 16,-35-26 0-16,-47-26 0 15,-50-21 0-15,-61-9-4 16,-51-6 1-16,-51 1-1 16,-43 15 0-16,-28 20 2 15,-20 32-3-15,2 37 0 16,9 34-9-16,46 49-23 0,13 28-4 15,50 41-1-15,32 26-1 16</inkml:trace>
  <inkml:trace contextRef="#ctx0" brushRef="#br2" timeOffset="49843.8509">6526 6011 91 0,'11'-1'38'0,"-11"1"-1"15,3 11 1-15,-6 8-34 16,-2 8-1-16,3 5-1 16,-3 8 0-16,1 4-1 15,2 3 0-15,-1 4-2 16,-1-7 2-16,3 1-11 15,-9-15-24-15,10-1-2 16,-8-18-1-16,5 0-1 16</inkml:trace>
  <inkml:trace contextRef="#ctx0" brushRef="#br2" timeOffset="49993.8594">6399 6288 98 0,'-7'-10'37'0,"7"10"2"15,11-6-2-15,7 3-33 16,12-8-2-16,6-10-21 15,15 9-16-15,-4-9-1 16,11 1-1-16,-3-4-3 16</inkml:trace>
  <inkml:trace contextRef="#ctx0" brushRef="#br2" timeOffset="50342.8794">6991 5958 95 0,'4'-26'38'16,"-4"26"0"-16,11-16 0 15,-11 16-33-15,12 7-1 16,-5 8 0-16,-3 11 0 16,-4 10-1-16,-5 2 0 15,5 6 0-15,0 1-1 16,0-6 0-16,10-7-1 15,8-12 1-15,11-17-1 16,14-15 0-16,10-17 0 16,11-14 0-16,3-5 0 15,-1-3 0-15,-8 0 0 0,-8 10 0 16,-13 9-1-16,-17 18 0 15,-20 14-1-15,-3 26 0 16,-9 17-7-16,-10-6-9 16,22 20-10-16,-5-14-12 15,33 5-2-15,12-19-1 16,34-3 0-16</inkml:trace>
  <inkml:trace contextRef="#ctx0" brushRef="#br2" timeOffset="50906.9117">10541 5823 104 0,'0'0'38'15,"11"0"1"-15,-6 18-2 16,-9 7-33-16,1 6-2 16,-5 10-1-16,-1 2-1 0,-1 2-1 15,-5-4-6-15,11 3-28 16,-5-14-3-16,11-6 1 15,-4-13-1-15</inkml:trace>
  <inkml:trace contextRef="#ctx0" brushRef="#br2" timeOffset="51065.9208">10528 6036 104 0,'-12'-14'39'16,"12"14"1"-16,-1-18-1 16,14 16-33-16,12-5-2 15,19 0-2-15,14 8-18 16,-5-17-13-16,20 9-9 15,-10-8-1-15,4 6-3 0</inkml:trace>
  <inkml:trace contextRef="#ctx0" brushRef="#br2" timeOffset="51739.9593">9355 5913 95 0,'1'-17'38'15,"-1"17"0"-15,0 0-1 0,0 0-30 16,-18 9-2 0,12 11-1-16,-2 4-1 0,3 10 0 15,5 1 0-15,6 7 1 16,7 0-2-16,9 1 1 15,5-6-1-15,8-8 0 16,9-10 0-16,4-12-1 16,3-15 0-16,1-14 0 15,1-16 0-15,-2-10 0 16,-5-10 1-16,-5-5-2 15,-9-2 0-15,-5 3 0 16,-7 8-2-16,-8 13 4 16,-9 16-4-16,-3 25 2 15,0 0 0-15,-16 39 0 16,9 12 2-16,0 9-2 0,7 15-7 15,-5-6-7-15,21 15-4 16,-16-20-7-16,23 12-8 16,-13-21-5-16,12-1-4 15,-8-12 2-15,1-8 5 16</inkml:trace>
  <inkml:trace contextRef="#ctx0" brushRef="#br2" timeOffset="52620.0097">3397 8379 95 0,'-1'-34'38'0,"17"-6"1"15,6-15-1-15,17 2-35 16,3-6 0-16,7 3-1 16,-3 11 1-16,-4 14-1 15,-7 15 0-15,-13 17 0 16,-13 18-1-16,-9 18 0 15,-9 18 0-15,-5 17 0 16,-5 7-1-16,3 10 2 16,8 4 0-16,8-4-1 15,13-5 1-15,14-11-1 16,14-21 1-16,17-18-1 15,8-21 1-15,5-19-1 16,3-20-1-16,-2-17 2 16,-7-17-2-16,-13-9 2 0,-9-13-1 15,-19-2 0-15,-5 1-1 16,-10-1 1-16,-5 2 0 15,6 9-1-15,0 12 0 16,10 8-1-16,6 20-5 16,7 0-6-16,24 28-7 15,-11-13-6-15,29 30-8 16,-14-10-7-16,17 12-2 15,-6-5 0-15</inkml:trace>
  <inkml:trace contextRef="#ctx0" brushRef="#br2" timeOffset="52918.0267">5195 8197 106 0,'24'-4'40'15,"19"-14"0"-15,19 2-2 16,6-5-39-16,9-3-5 16,12 11-22-16,-14-3-9 0,-3 12-1 15,-28 7-2-15,-11 14 1 16</inkml:trace>
  <inkml:trace contextRef="#ctx0" brushRef="#br2" timeOffset="53055.0345">5253 8509 102 0,'-27'23'39'0,"27"-23"0"15,36 0-2-15,18-16-37 16,17-19-21-16,36 12-14 16,1-12-3-16,19 5 0 15,2-5-3-15</inkml:trace>
  <inkml:trace contextRef="#ctx0" brushRef="#br2" timeOffset="53603.0659">7106 8069 89 0,'9'-21'38'15,"-4"-3"-1"-15,5 12 2 16,-10 12-36-16,0 0 0 0,0 0 0 15,-12 34 1-15,-2-1-1 16,0 14 2-16,0 9-2 16,7 4 1-16,9-6-2 15,8 1 1-15,13-11-2 16,17-13 1-16,12-17-1 15,8-19 0-15,9-15 0 16,8-16 0-16,-2-9 0 16,-1-8 0-16,-10-1 0 15,-8-3 0-15,-14 2 0 16,-9 12 0-16,-16 8-1 15,-10 15 1-15,-7 20-1 16,0 0 1-16,-16 18-2 0,9 12 1 16,8 14 0-16,6 1-1 15,9 9 0-15,10-8-3 16,16 2-6-16,-2-21-5 15,22 5-4-15,-10-36-7 16,25 4-6-16,-12-29-7 16,10-2-2-16,-13-20 3 15</inkml:trace>
  <inkml:trace contextRef="#ctx0" brushRef="#br2" timeOffset="53769.0754">8484 7908 107 0,'-24'-10'38'0,"6"32"0"15,-11 4 0-15,7 17-37 16,-3 11 1-16,4 12-2 0,-2 5 1 15,4 3 0 1,2-1-3-16,-1-13-13 0,21 3-17 16,-10-24-6-16,11-7 0 15,-4-32-3-15</inkml:trace>
  <inkml:trace contextRef="#ctx0" brushRef="#br2" timeOffset="53919.084">8214 8184 111 0,'-19'-22'41'16,"19"22"1"-16,10-20-2 15,20 3-37-15,16 16-9 16,9-14-9-16,24 15-8 16,-7-15-7-16,23 11-10 0,10-6-1 15,19 5-1-15</inkml:trace>
  <inkml:trace contextRef="#ctx0" brushRef="#br2" timeOffset="54472.1156">9751 8078 98 0,'-13'-17'38'0,"-13"3"2"16,-7 16-2-16,-10 4-33 15,-1 13-1-15,-7 7 0 16,2 14-1-16,-1 4 0 16,8 7 0-16,13-1 0 15,15-1-1-15,17-9 0 16,17-8 0-16,19-14-1 15,10-14 0-15,14-14 0 16,8-15 0-16,-2-10 0 16,1-6 0-16,-11-4-1 15,-12-3 0-15,-11 6 1 16,-15 4-1-16,-11 8 0 0,-12 11 0 15,-11 16-1-15,2 11 1 16,-3 12 0-16,2 15-1 16,9 10 1-16,10 9-1 15,15-1-1-15,7 0-2 16,23-3-6-16,0-24-4 15,30-3-5-15,-9-39-4 16,30-1-6-16,-15-38-7 16,17-8-6-16,-15-23 4 15,4-11 8-15</inkml:trace>
  <inkml:trace contextRef="#ctx0" brushRef="#br2" timeOffset="54663.1265">10941 7376 116 0,'-16'-15'40'0,"-24"26"0"15,3 40 0-15,-15 16-37 16,5 18-1-16,-1 14 0 15,5 10-1-15,7 2-1 16,12-2 0-16,16-10-1 16,12-14-1-16,16-10-5 15,-1-30-6-15,18-2-7 16,-15-41-4-16,16 1-9 15,-21-32-7-15,0-8 0 16,-24-21 1-16</inkml:trace>
  <inkml:trace contextRef="#ctx0" brushRef="#br2" timeOffset="54821.1355">10483 7878 123 0,'-15'-10'42'0,"15"10"2"16,34-8-2-16,24 0-38 0,25 0-4 16,24 3-7-16,4-11-6 15,24 14-5-15,-13-20-6 16,10 22-6-16,-28-15-6 15,-2 10-8-15,-14-2 1 16,0-5 7-16</inkml:trace>
  <inkml:trace contextRef="#ctx0" brushRef="#br2" timeOffset="57925.3131">2970 7546 59 0,'7'-17'34'0,"3"2"-1"16,-1-6 1-16,7 12-19 15,-5-7-5-15,11 12-4 16,0-1-2-16,8 9 1 15,7 2-2-15,11 4-1 16,10 0-1-16,11 0 1 0,19-3-2 16,17-6 1-16,21-4-1 15,12-7 1-15,15-4-1 16,17-3 0-16,9 0-1 15,14-3 2-15,9 3-1 16,7 4-1-16,9 2 1 16,6 4 0-16,16 1 0 15,5-1-1-15,16 0 2 16,14-2-1-16,16-3 1 15,11-4-1-15,11-9 1 16,14-3 1-16,0-2-1 16,13-3 1-16,-3 1 0 15,-1-4 0-15,-4 5-1 16,-7 2 1-16,-9 6-1 0,-7 4 0 15,-11 2 0-15,-12 2 0 16,-16 4-1-16,-18 0 1 16,-12 1-1-16,-20-1 0 15,-17-1 0-15,-20 1 0 16,-21 1 0-16,-19-2 0 15,-20 2 0-15,-20 3 0 16,-22-1 0-16,-21 2 0 16,-15 3 0-16,-15 3 0 15,-11 0 0-15,-9 3 0 16,-10-3 0-16,0 0 1 15,0 0-1-15,0 0 0 16,0 0 0-16,0 0 0 16,0 0 0-16,0 0 1 15,-15 25-1-15,-3 4 0 0,-10 21-1 16,-7 12 0-16,-5 13 0 15,-3 14-1-15,0 14 1 16,5 2-1-16,4 2 1 16,11 2-1-16,11-6 2 15,10-4-1-15,7-4 1 16,7-5 0-16,-2-8-1 15,1 0 1-15,-5-6 0 16,-3-7-1-16,-3-6 1 16,-2-4 0-16,-4-7 0 15,-1-6 0-15,4-8 0 16,2-7 1-16,-3-5 0 15,8-2 0-15,0-8 1 16,1 1-2-16,0-5 2 0,-3 0-1 16,-2 0 0-16,0-12-1 15,-10 16 0-15,-4-10 0 16,-6 1 0-16,-8-4-1 15,-5 5 1-15,-15-1 0 16,-8 1 0-16,-15 2 0 16,-9 1 0-16,-18 2 0 15,-8-2-1-15,-16-1 2 16,-15 0-1-16,-14-1 0 15,-10 2 0-15,-14 0 0 16,-13 4 0-16,-13-1 0 16,-16 7 1-16,-9 2-1 15,-4 2 0-15,-16 6 1 16,-9 2-1-16,-7 1 0 0,-6 2 0 15,-9-2 0-15,-2-1 0 16,-3-4 0-16,2-4 0 16,-2-4-1-16,4-4 1 15,2-5 0-15,8-3 0 16,1-2 0-16,4 1 0 15,-4-1 0-15,0 2 0 16,3-1 1-16,0 3-1 16,6 2 2-16,12-4-2 15,10 2 2-15,16-7-2 16,20-4 2-16,22-2-2 15,19-6 1-15,26-4-1 16,15-1 0-16,15-4 1 0,18 1-1 16,10 3 0-16,11-1 0 15,11 3 0-15,8 0 0 16,8 2 0-16,6 0-1 15,10 0 1-15,3 1 0 16,13-3 0-16,-4-1 0 16,7-1 0-16,0 0 0 15,3-4 0-15,2-1 0 16,2-5 0-16,3-5 0 15,3-9 1-15,7-6-1 16,5-17-1-16,5-11 0 16,1-15 1-16,3-19 0 15,-4-16 0-15,-3-10 0 16,-9-13-1-16,-12-3 2 0,-7-1 0 15,-9 3 0-15,-8 12 1 16,-4 18-1-16,0 21 0 16,9 15-1-16,16 26-4 15,10 3-14-15,28 29-17 16,6 3-6-16,22 10-1 15,11 2-1-15</inkml:trace>
  <inkml:trace contextRef="#ctx0" brushRef="#br2" timeOffset="103485.919">1985 10574 92 0,'-20'-17'36'15,"8"21"0"-15,-13-14-1 16,5 13-32-16,-7 2 0 16,3 7 0-16,-4 8 0 15,6 7-1-15,-3 12 0 0,6 5-1 16,1 9 0-16,11 5-1 15,5-2 1-15,13-3-2 16,11-4 1-16,10-12-1 16,10-14 1-16,6-13-1 15,9-20 2-15,0-12 1 16,0-15-2-16,-11-11 2 15,-8-11-1-15,-10-5 0 16,-13-3-1-16,-8 3 2 16,-15 4-2-16,-5 7 1 15,-7 8 0-15,1 10-1 16,0 10 1-16,5 9 0 15,14 16 0-15,0-12 0 16,19 11-1-16,14 0 0 16,14-1 1-16,12-1 0 0,8-1 0 15,6 0 0-15,-2 3 0 16,-6 7 0-16,-6 9 0 15,-13 11 0-15,-15 11-1 16,-18 12 1-16,-15 8-1 16,-11 5 0-16,-10-1-1 15,1 0 1-15,-1-10-1 16,6-10 0-16,10-18 2 15,7-23 0-15,24-10-1 16,5-20 2-16,10-18 0 16,4-13 0-16,2-7 0 15,-7-4-1-15,-9 1 0 16,-3 8-2-16,-5 16-5 15,-10 0-7-15,17 31-8 0,-12-9-6 16,40 27-11-16,4-6-1 16,29 13-3-16,11-6 2 15</inkml:trace>
  <inkml:trace contextRef="#ctx0" brushRef="#br2" timeOffset="104030.9502">3693 10795 96 0,'55'-50'41'0,"10"-15"1"15,10 11-2-15,-4-1-36 16,4 6-2-16,-7 11 0 15,-12 18 0-15,-17 19-1 16,-20 15 0-16,-15 20-1 16,-14 13 1-16,-8 15-1 15,-2 12 0-15,-5 8 0 16,7 2-2-16,9-2 2 15,14-7-1-15,13-13 0 0,18-15 1 16,15-24 0-16,16-20 0 16,9-21 2-16,6-20-1 15,-6-19 2-15,-4-11 0 16,-19-8-1-16,-13-7 1 15,-19 3-2-15,-16 5 1 16,-14 9-1-16,-13 10 0 16,0 15-2-16,0 11 0 15,12 18-1-15,10 12-7 16,24 8-8-16,2-1-5 15,30 25-7-15,-4-12-8 16,20 12-3-16,1-9 0 16,10 10 1-16</inkml:trace>
  <inkml:trace contextRef="#ctx0" brushRef="#br2" timeOffset="104740.9908">5635 10883 80 0,'5'-19'39'0,"-10"-11"-1"16,1 1 2-16,-10-9-34 15,5 0-2-15,-2 0 0 16,-2 9-1-16,-8 7 0 15,-2 12-1-15,-4 15 1 16,-1 17-1-16,-2 15 0 16,-5 16 0-16,6 13-1 0,-2 9-1 15,5 7 0-15,4 6 0 16,2-2 0-16,4-4-1 15,7-3-2-15,-6-17-10 16,20 0-13-16,-17-30-12 16,14-8 0-16,-2-24-2 15,-7-19 0-15</inkml:trace>
  <inkml:trace contextRef="#ctx0" brushRef="#br2" timeOffset="104899.9999">5152 11101 101 0,'5'-9'41'0,"18"14"1"16,7-5 0-16,21 2-36 15,8-4-4-15,14-10-7 0,19 5-10 16,-9-24-8-16,21 13-8 16,-11-23-8-16,6 7-1 15,-14-15-1-15</inkml:trace>
  <inkml:trace contextRef="#ctx0" brushRef="#br2" timeOffset="105154.0144">6418 10512 105 0,'17'4'40'15,"-3"-14"0"-15,13 7-1 16,0-8-38-16,10 0 0 16,8-1-3-16,-9-7-20 15,15 13-15-15,-10-7 1 16,0 12-3-16,-19-2 0 15</inkml:trace>
  <inkml:trace contextRef="#ctx0" brushRef="#br2" timeOffset="105304.023">6499 10698 116 0,'-27'38'40'15,"5"-21"1"-15,30 4-6 0,11-18-34 16,15-15-13 0,26 10-8-16,-9-22-9 0,16 6-10 15,-5-14-1-15,4-1-2 16,-14-5 0-16</inkml:trace>
  <inkml:trace contextRef="#ctx0" brushRef="#br2" timeOffset="106386.0849">7374 10354 103 0,'14'-25'38'16,"-1"-12"4"-16,15 2-3 0,-8 1-36 15,17-6-1-15,2 5 0 16,2 9-2-16,-2 10 1 16,-6 13 1-16,-3 12-2 15,-8 13 0-15,-10 16-1 16,-9 16 1-16,-5 13 0 15,-11 9 0-15,-1 8 0 16,-2 2 1-16,3-7-2 16,10-5 2-16,11-13 0 15,18-21 1-15,19-21-1 16,16-23 0-16,16-24 1 15,13-17-1-15,7-19 0 16,-2-8-1-16,-7-10 2 16,-12-1-3-16,-18-3 3 0,-17 6-2 15,-19 2 1-15,-14 10-1 16,-11 8 1-16,-5 12-2 15,-4 8-1-15,1 6-7 16,11 34-11-16,5-14-6 16,22 34-10-16,-11-2-4 15,16 22-2-15,-2 0 2 16</inkml:trace>
  <inkml:trace contextRef="#ctx0" brushRef="#br2" timeOffset="106619.0982">8690 10691 100 0,'-24'24'40'0,"-6"-3"0"15,13 10-1-15,0 2-36 16,10 4-1-16,12-2 0 15,9-1-2-15,13-5 0 16,12-16-14-16,20 3-11 16,-8-24-16-16,12-5 3 15,-5-22-1-15,5-6-1 16</inkml:trace>
  <inkml:trace contextRef="#ctx0" brushRef="#br2" timeOffset="106747.1055">8954 10235 94 0,'-33'-8'36'0,"9"16"-2"15,24-8-31-15,-16 14-37 16,27-7-2-16,5-8-2 16</inkml:trace>
  <inkml:trace contextRef="#ctx0" brushRef="#br2" timeOffset="107137.1279">9910 10020 101 0,'1'-15'38'15,"-1"15"2"-15,-16 11-3 16,4 19-35-16,-11 14-2 16,-4 15 1-16,1 15-2 15,-3 9 2-15,4 7-3 16,7-3 2-16,9-5-3 0,4-17-8 15,14-3-26-15,2-23 0 16,11-12-1-16,-3-26-1 16</inkml:trace>
  <inkml:trace contextRef="#ctx0" brushRef="#br2" timeOffset="107305.1375">9701 10338 107 0,'-26'-22'41'0,"26"22"1"15,-11-13-1-15,34 16-36 16,18-4-2-16,22-1-3 15,22 6-12-15,0-15-10 16,28 13-10-16,-8-12-8 16,9 10-2-16,-9-7 0 0</inkml:trace>
  <inkml:trace contextRef="#ctx0" brushRef="#br2" timeOffset="107783.1648">11236 10201 87 0,'-22'-7'36'15,"-17"3"3"1,1 19 2-16,-18 6-34 0,4 18 1 16,-10 7-2-16,6 11-1 15,-1-3-1-15,14 1 1 16,12-4-2-16,20-10 0 15,21-16-1-15,22-14 0 16,21-16 0-16,22-17-1 16,7-14 0-16,8-11-1 15,-5-5 3-15,-9-2-3 16,-13-2 0-16,-17 11 0 15,-22 7 0-15,-14 13 0 16,-10 25 0-16,-29-6 0 16,2 25 0-16,-1 13 0 0,3 15-3 15,4 5 3 1,15 7-2-16,12-4 0 0,24 1-6 15,8-23-7-15,31 2-4 16,-1-38-5-16,33 1-7 16,-7-42-9-16,24-8 0 15,-5-28-1-15</inkml:trace>
  <inkml:trace contextRef="#ctx0" brushRef="#br2" timeOffset="108008.1777">12475 9351 90 0,'-40'37'41'0,"-15"23"0"15,2 35 1-15,-3 13-31 16,10 13-5-16,7 4-1 0,17 8-1 16,8-6-2-16,18-8 0 15,10-12-3-15,9-24-3 16,13-10-10-16,-12-36-6 15,19-5-7-15,-25-39-12 16,11-12-2-16,-17-29 0 16,-5-10 3-16</inkml:trace>
  <inkml:trace contextRef="#ctx0" brushRef="#br2" timeOffset="108182.1876">12005 9922 125 0,'-18'9'45'0,"39"23"-2"15,22-13-1-15,34-4-42 16,31-5 0-16,21-7 0 0,18 6 0 15,-1-16-13-15,15 12-5 16,-32-18-6-16,6 21-4 16,-35-20-7-16,5 20-4 15,-30-6-4-15,-11 9 7 16</inkml:trace>
  <inkml:trace contextRef="#ctx0" brushRef="#br2" timeOffset="108317.1953">13408 10308 118 0,'-23'31'43'0,"-1"-22"-1"16,12-5-5-16,8 8-50 15,-8-33-6-15,12 21-8 16,-9-33-5-16,6 19-9 16,-13-13-4-16,-2 0 4 0</inkml:trace>
  <inkml:trace contextRef="#ctx0" brushRef="#br3" timeOffset="327904.755">3374 6960 66 0,'0'0'33'16,"0"0"0"-16,0 0 0 15,34 0-20-15,3-12-5 16,24 4-4-16,20-7-1 15,27-1 0-15,19-8-1 16,24-2 0-16,19-5 1 16,14-4-2-16,10-1 1 15,7 0-1-15,2 3 0 16,-12 7-1-16,-12 6 0 15,-17 12 0-15,-28 10-2 16,-25 8-33-16,-20 10-2 16,-27 0 1-16,-17 6-2 15</inkml:trace>
  <inkml:trace contextRef="#ctx0" brushRef="#br3" timeOffset="328843.8088">11009 6521 101 0,'0'0'37'16,"0"0"0"-16,15-20-9 0,28 18-22 15,18-8-2-15,29 5-2 16,13-4 0-16,18 1-2 15,10-1 0-15,7-2-5 16,15 4-30-16,-14-5-4 16,5 6 3-16,-10-10-3 15</inkml:trace>
  <inkml:trace contextRef="#ctx0" brushRef="#br3" timeOffset="329970.8732">14809 2687 69 0,'-7'-11'39'15,"7"11"-3"-15,16-17 0 16,-6-9-11-16,12 13-25 16,7-7-1-16,8 4 1 15,4-2 0-15,2 5 0 16,-1 0 1-16,-4 10 0 15,-5 8 1-15,-6 8 1 16,-12 15-1-16,-4 12 1 0,-13 10-1 16,-7 13 1-16,0 5-2 15,-2 6 1-15,8-5 0 16,3-1-2-16,14-11 1 15,8-17 1-15,10-17 0 16,11-18 0-16,3-19 1 16,8-13-1-16,-3-17 1 15,-4-16-1-15,-4-11-1 16,-4-6-1-16,-6-11 0 16,-1-1-2-16,-2-1 1 15,-3 7 0-15,-3 10-1 16,1 13-1-16,-2 18 1 15,-5 8-7-15,9 42-28 0,-27-8-3 16,23 45 0-16,-16-13-2 16</inkml:trace>
  <inkml:trace contextRef="#ctx0" brushRef="#br3" timeOffset="330781.9196">16285 2852 74 0,'7'-36'35'15,"4"4"-1"-15,-11-10 1 16,9 10-24-16,-13 0-7 15,-1 9 0-15,-6 3 0 16,-3 19 2-16,-11 10-2 16,-3 18 1-16,-4 9-1 15,-3 13-1-15,2 10-1 16,-1 12 1-16,1 4-1 15,6 7-2-15,5-1 0 16,6-5-1-16,9-6 1 16,3-14-7-16,18 2-28 0,-9-25-2 15,10-3 1-15,-15-30-4 16</inkml:trace>
  <inkml:trace contextRef="#ctx0" brushRef="#br3" timeOffset="330925.9278">15930 3131 105 0,'-14'-31'36'0,"19"13"2"15,-1-1-4-15,15 10-31 16,15-3-3-16,10-2-30 16,22 7-6-16,-3-12 0 15,17 4-3-15</inkml:trace>
  <inkml:trace contextRef="#ctx0" brushRef="#br3" timeOffset="331178.9423">16889 2718 110 0,'19'8'41'16,"0"4"-1"-16,-5-17-2 16,15 10-34-16,3-7-7 15,-8-10-30-15,26 7-7 16,-7-12-1-16,15 5 0 0</inkml:trace>
  <inkml:trace contextRef="#ctx0" brushRef="#br3" timeOffset="331682.9711">17546 2494 89 0,'22'-12'39'16,"-3"-10"-3"-16,13 8 2 0,2-7-36 15,-3 4-1-15,2-2 0 16,-4 9 0-16,-8 3 0 15,-3 7 0-15,-7 1 0 16,-11-1 0-16,7 23 0 16,-9-1 0-16,-10 9-1 15,3 10 4-15,-4 11-3 16,4 6 1-16,2 7 0 15,6 1 0-15,6-2-1 16,10-4 1-16,7-7-1 16,5-12-1-16,6-18 1 15,2-14 0-15,1-16 0 16,1-15 0-16,-5-17 0 15,-2-11 1-15,-2-11-2 0,-4-9-1 16,-1-7 0-16,-4 0 0 16,0 6 0-16,-6 6-1 15,2 15 1-15,-4 9-3 16,3 19 1-16,-10 2-21 15,18 32-15-15,-22-12-1 16,31 35 0-16,-14-14-1 16</inkml:trace>
  <inkml:trace contextRef="#ctx0" brushRef="#br3" timeOffset="332075.9936">18541 2664 100 0,'-6'14'39'0,"-6"-11"1"16,9 20-1-16,-15-4-33 16,5 7-3-16,-1 2-1 0,4 5-1 15,0 3 0-15,9 0-2 16,8-2 0-16,7-13-6 15,22 4-30-15,-1-21-2 16,15 2 0-16,-5-20-2 16</inkml:trace>
  <inkml:trace contextRef="#ctx0" brushRef="#br3" timeOffset="332239.0029">18780 2407 70 0,'-23'-6'42'16,"-9"6"-3"-16,11 18 1 0,-2-13-16 15,9-3-41-15,19 16-19 16,-5-18-3-16,24 5-2 16,-10-14 0-16</inkml:trace>
  <inkml:trace contextRef="#ctx0" brushRef="#br3" timeOffset="332682.0283">19497 2387 81 0,'17'-7'40'16,"-1"-11"-1"-16,18 6 0 0,-9-16-32 16,16 7-5-16,3-4-1 15,5 2 0-15,5 7-2 16,-11-2-34-16,14 13-3 15,-16 0 0-15,1 14-1 16</inkml:trace>
  <inkml:trace contextRef="#ctx0" brushRef="#br3" timeOffset="332833.0369">19624 2597 103 0,'-22'30'42'0,"15"-19"-3"15,34 2 1-15,33-5-53 16,4-21-25-16,32 1-1 0,6-11-2 15,20 2 0-15</inkml:trace>
  <inkml:trace contextRef="#ctx0" brushRef="#br3" timeOffset="333364.0673">21267 2250 96 0,'-6'-23'37'0,"-17"-7"1"16,-1 23-9-16,-27-2-23 16,-5 19-1-16,-11 10-1 15,2 13-1-15,0 7 0 16,12 9 0-16,11-1-1 15,19 2 1-15,23-7-1 16,28-8-1-16,22-15 1 16,20-7 0-16,15-12-1 15,6-5 1-15,2-8-1 16,-5-2 1-16,-14-6-1 0,-14 1 0 15,-19-5 0 1,-17 5 0-16,-16-3 0 0,-10 6-1 16,-10 3 0-16,-1 7 0 15,-5 10-1-15,4 10 0 16,3 11 1-16,8 6 0 15,9 12 0-15,6-2 0 16,13 1-1-16,10-11 0 16,18-6-6-16,4-28-19 15,23-3-12-15,-5-33-3 16,14-7 2-16,-4-27-2 15</inkml:trace>
  <inkml:trace contextRef="#ctx0" brushRef="#br3" timeOffset="333560.0785">22607 1363 111 0,'1'-28'39'15,"-5"42"2"-15,-24 37-3 16,-3 31-34-16,-15 22-1 16,4 13-2-16,-1 12 1 15,1 9-2-15,8-4 1 16,5-1-1-16,11-14-5 15,-2-23-17-15,19-5-16 16,-6-29-1-16,15-14-1 16,-4-35-2-16</inkml:trace>
  <inkml:trace contextRef="#ctx0" brushRef="#br3" timeOffset="333726.088">22196 2093 122 0,'0'0'43'15,"7"-15"0"-15,29 25-2 16,12-5-39-16,25 0-1 15,19 5-3-15,6-10-11 16,21 11-24-16,-22-9-5 16,2 9 0-16,-22-11-2 15</inkml:trace>
  <inkml:trace contextRef="#ctx0" brushRef="#br3" timeOffset="334499.1322">14638 3511 81 0,'14'4'40'0,"22"5"-2"15,14-9 1-15,27 14-25 16,15-12-12-16,24 0-1 0,22-2 1 16,31-1-1-16,22-2-1 15,29-5 1-15,28-6-1 16,27-3 1-16,27-5-1 15,29-2 1-15,26-6 0 16,22 2 0-16,16-3 0 16,16 5 0-16,46 2 2 15,-38 3-2-15,-7 3 1 16,-4 2 0-16,33 2-1 15,-57 0 1-15,-12 0 0 16,-14-5-1-16,-59-1 1 16,24-3-1-16,-23 1 0 0,-30-3 0 15,-72-2 0-15,6 3-1 16,-42 6-1-16,-43 0-5 15,-30 22-15-15,-46-11-17 16,-17 18-2-16,-26-11 0 16,-10 33-2-16</inkml:trace>
  <inkml:trace contextRef="#ctx0" brushRef="#br3" timeOffset="338308.3501">14912 4078 66 0,'-12'11'37'15,"12"-11"-1"-15,25-9 1 0,14-10-27 16,41 4-3-16,31-12 1 15,44 3-1-15,31-5-1 16,37 4-3-16,33 2 0 16,20 10-2-16,11-1 1 15,5 4-2-15,-7 4 1 16,-16-5-1-16,-24-4 1 15,-24-4-1-15,-35-7 1 16,-30-7 0-16,-40-4-1 16,-32-6-1-16,-33 6 0 15,-32 0-1-15,-23 5 0 16,-15 4-1-16,-10 18-9 0,-15-7-24 15,8 18-4-15,-2-2 2 16,15 10-2-16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20:38:31.42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1870 1567 74 0,'-11'-14'36'16,"0"-5"-1"-16,13-3 2 15,0-7-29-15,16-1-1 16,5-6-2-16,11 2 0 15,4-6-1-15,8 4-2 16,-1-1 1-16,1 4-1 16,-3 4-1-16,-6 9-1 15,-3 4 1-15,-6 5-1 16,-9 8 0-16,-1 5 1 15,-7 2-1-15,0 0 0 16,-11-4 0-16,16 19 1 16,-16-19-1-16,21 12 1 0,-21-12-1 15,18 14 0-15,-18-14 1 16,20 8-1-16,-20-8 1 15,11 6-1-15,-11-6 0 16,0 0 1-16,0 0-1 16,12 2 0-16,-12-2 1 15,0 0-1-15,0 0 0 16,0 0 0-16,0 0 1 15,0 0-1-15,0 0 0 16,0 0 0-16,0 0 1 16,0 0-1-16,-2 11 0 15,2-11 1-15,0 15-1 16,-3 0 0-16,-1 2 0 0,3 6 0 15,-4 9 0 1,3 5 0-16,-1 6 0 0,2 9-1 16,-1-2 2-16,7 1-2 15,-2-1 2-15,-2-3-2 16,4-5 2-16,-2-3-2 15,-2-6 2-15,1 3-1 16,1-6 0-16,-3-1 0 16,4-5 0-16,8-7 0 15,7-16 0-15,13-11 1 16,6-16 1-16,9-22 0 15,3-15-1-15,6-16 2 16,1-9-2-16,-11-10 3 16,-27 49-3-16,1 1 1 0,-11 0 0 15,1-1-1 1,-4 5 1-16,7-4-3 0,-5-1 2 15,7 0-2-15,-15 49 1 16,49-89-1-16,-49 89-2 16,61-82-17-16,-61 82-15 15,79-60-9-15,-79 60 1 16,73-42-2-16</inkml:trace>
  <inkml:trace contextRef="#ctx0" brushRef="#br0" timeOffset="1576.0901">3470 1606 70 0,'-16'-17'37'15,"4"8"-1"-15,-8 1 1 16,-1 8-26-16,-11 8-6 0,4 9-1 15,-8 7 2-15,3 7-3 16,-6 6 1-16,5 1-2 16,4-1 1-16,10-3-1 15,9-7 1-15,15-6-1 16,13-9 0-16,13-10 0 15,11-9-1-15,9-7 0 16,4-9 1-16,3-4-1 16,1-6-1-16,-9-3 1 15,-8 4 0-15,-9 0 0 16,-10 7-1-16,-10 8 0 15,-12 17-1-15,0 0 1 16,-22 21 1-16,3 6-3 16,2 7 2-16,-1 5-3 0,8 5 0 15,-2-14-14-15,24 13-21 16,-2-17-3-16,18 2 1 15,-1-19-2-15</inkml:trace>
  <inkml:trace contextRef="#ctx0" brushRef="#br0" timeOffset="2013.1151">3856 1611 88 0,'-14'7'36'0,"-2"-4"1"16,16-3 1-16,0 0-32 15,10 11-2-15,10-16 0 16,5 2 1-16,2 0-1 0,2 3-1 16,-5 0 0-16,3 4-1 15,-12 6 0-15,-1 2-1 16,-7 7 0-16,-7 6-1 15,-7 3 1-15,-2 2 0 16,-1 3-1-16,0 0 0 16,5 0 0-16,5-4-1 15,5-4 1-15,9-8-1 16,9-13 1-16,5-5 0 15,4-9 1-15,1-10-1 16,-3-7 1-16,-2-7 1 16,-4-3 0-16,-8-5 0 0,-4 1-1 15,-3 2 0-15,-3 2 0 16,2 3 0-16,1 2-1 15,6 5 0-15,13 5-7 16,-4-6-18-16,29 11-14 16,-2-6-1-16,19 9 0 15,2-9-3-15</inkml:trace>
  <inkml:trace contextRef="#ctx0" brushRef="#br0" timeOffset="2210.1264">5239 1300 122 0,'0'0'41'16,"0"0"1"-16,21-10-2 0,16-2-39 16,19 2 0-16,9-2-2 15,11 4-5-15,-15-4-25 16,25 9-7-16,-22 0-2 15,-4 9 1-15</inkml:trace>
  <inkml:trace contextRef="#ctx0" brushRef="#br0" timeOffset="2344.1341">5428 1476 125 0,'-66'25'39'0,"23"2"3"16,14-13-3-16,29-14-36 16,41 11-2-16,28-21-13 15,40 1-24-15,16-9-4 16,38 2 0-16,17-10-3 0</inkml:trace>
  <inkml:trace contextRef="#ctx0" brushRef="#br0" timeOffset="3845.2199">9558 1052 95 0,'0'0'38'16,"0"0"-3"-16,0 0-4 16,0 0-20-16,-66-40-3 15,66 40-1-15,-98 13-2 16,10 15-2-16,4 14 1 0,-8 10-3 15,9 13 1-15,13 4-2 16,31 12 1-16,33-12-2 16,42-15 2-16,23-20 0 15,23-27 0-15,18-32 1 16,-39 1 0-16,3-9 1 15,10-12-2-15,4-9 1 16,-3-10 0-16,-2-11-2 16,-2-6 0-16,-6-5 0 15,-12 3 0-15,-6-2 0 16,-7 14 0-16,-9 7 0 15,-11 18 0-15,-20 46 0 16,14-52 0-16,4 68 0 0,-36 9 0 16,-29 50 0-16,3 38 0 15,13 49-5-15,18 1-20 16,35 0-16-16,21-47-4 15,35-56 2-15,-1-27-3 16</inkml:trace>
  <inkml:trace contextRef="#ctx0" brushRef="#br0" timeOffset="4449.2545">8392 1814 72 0,'-27'18'37'16,"15"-8"1"-16,35-1 1 16,23-16-22-16,39 0-10 15,38-10-2-15,38-1 2 16,30-5-3-16,28-1 1 0,15-1-3 15,1 3 1-15,-4 5-3 16,-10 4 2-16,-23 6-5 16,-34-10-14-16,-20 15-21 15,-44-3-3-15,-23 4 2 16,-37-9-4-16</inkml:trace>
  <inkml:trace contextRef="#ctx0" brushRef="#br0" timeOffset="4883.2793">9777 2093 83 0,'30'-46'40'16,"-19"0"-3"-16,-4 21 2 15,-19 6-33-15,-9 18 0 16,-14 9-2-16,-2 18 1 15,-14 18-2-15,-1 26 0 16,-5 10-1-16,5 15 2 0,6 10-2 16,17 1 0-16,9 0 0 15,21-7 0-15,18-8-2 16,16-22 1-16,25-12-5 15,4-28-16-15,22-4-19 16,-14-27 0-16,3-3-2 16,-19-24 0-16</inkml:trace>
  <inkml:trace contextRef="#ctx0" brushRef="#br0" timeOffset="5055.2891">9394 2415 115 0,'-32'-1'44'0,"23"-9"0"16,39 14-2-16,24-19-38 0,40-8-4 15,35-5-4-15,6-10-9 16,22 17-16-16,-21-16-13 16,10 20 0-16,-25-6-3 15,-7 20 2-15</inkml:trace>
  <inkml:trace contextRef="#ctx0" brushRef="#br0" timeOffset="7512.4297">1998 4180 104 0,'-11'-31'39'0,"18"11"0"16,-8-16-6-16,22 4-29 16,3-7-1-16,10 3 0 15,4 3-1-15,1 4-1 0,-4 10 0 16,-1 8-1-16,-7 15 0 15,-10 12 1-15,-10 11 0 16,-8 17-1-16,-8 12 1 16,-5 11-1-16,-3 7 0 15,1 11 0-15,6 1 0 16,7 2 0-16,12-6 0 15,14-13-1-15,15-14 2 16,13-17 0-16,12-22 0 16,7-24 0-16,7-24 0 15,0-20 0-15,-1-21 0 16,-7-12 1-16,-15-11-1 15,-8-3 0-15,-15-6 0 16,-9 8-1-16,-12 11 0 0,-10 11 1 16,0 16-1-16,-4 14-2 15,4 18-3-15,-5 4-21 16,20 29-12-16,-4 5-3 15,16 14 0-15,1 2-1 16</inkml:trace>
  <inkml:trace contextRef="#ctx0" brushRef="#br0" timeOffset="7715.4413">3316 4325 78 0,'-21'26'41'0,"6"12"-3"16,-10-9 1-16,9 15-20 15,-5-6-17-15,7 3-1 0,8-1 0 16,6-4-1-16,14-2-6 16,2-18-30-16,24-7-2 15,2-23 0-15,13-7-2 16</inkml:trace>
  <inkml:trace contextRef="#ctx0" brushRef="#br0" timeOffset="7865.4499">3491 3803 90 0,'-37'-25'39'0,"0"5"-2"16,13 22 0-16,5 13-48 0,19-15-25 16,0 0-1-16,24 5-2 15,9-3 0-15</inkml:trace>
  <inkml:trace contextRef="#ctx0" brushRef="#br0" timeOffset="8128.4649">4063 3856 104 0,'0'0'38'0,"10"14"1"16,-10-14-8-16,-14 35-26 15,4 3-2-15,-3 16 0 0,-4 6 0 16,-5 14-2-16,-1 2 0 16,5 2-2-16,1-3-1 15,8-20-7-15,18 2-28 16,-2-26-3-16,21-10 1 15,-4-24-2-15</inkml:trace>
  <inkml:trace contextRef="#ctx0" brushRef="#br0" timeOffset="8285.4739">3982 4154 105 0,'-28'0'41'0,"3"-2"1"16,20 13-2-16,5-11-36 15,30-5-3-15,13-2-5 0,5-16-30 16,24 8-4-16,-5-14-1 15,14 8-3-15</inkml:trace>
  <inkml:trace contextRef="#ctx0" brushRef="#br0" timeOffset="8797.5032">4543 3997 96 0,'13'-13'39'0,"-3"-16"2"16,17 11-1-16,-6-18-33 15,19 4-2-15,4-6-1 16,4 4 0-16,-3 4 0 16,-1 6-2-16,-7 6-1 15,-8 12 1-15,-7 11-1 16,-9 13-1-16,-16 17 1 15,-6 11-1-15,-6 15 0 16,0 8-1-16,-4 9 1 16,10 4-1-16,3 0 0 15,9-8 0-15,9-14 1 0,17-13-1 16,12-21 2-16,5-21-1 15,4-21 1-15,2-20 0 16,-1-18 1-16,-7-15-1 16,-8-15 1-16,-9-5 0 15,-11-7-1-15,-8 4 1 16,-6 4-2-16,-4 16 0 15,-3 10-2-15,-2 15-3 16,12 31-12-16,-10 0-16 16,17 31-9-16,-5 5 1 15,23 21-2-15</inkml:trace>
  <inkml:trace contextRef="#ctx0" brushRef="#br0" timeOffset="9094.5202">6012 3936 110 0,'-36'-8'42'0,"-13"-9"-1"15,9 15-1-15,-25 3-37 16,21 6-1-16,6 9-2 15,5 20 2-15,1 10-1 16,9 17-1-16,9 8 0 16,7 4 0-16,7 3 0 15,4-4-1-15,7-5-1 16,5-14-4-16,14 0-21 15,-17-30-13-15,7-5 0 0,-20-20-2 16,20-10 1-16</inkml:trace>
  <inkml:trace contextRef="#ctx0" brushRef="#br0" timeOffset="9231.528">5565 4352 114 0,'-14'-13'43'0,"14"13"-1"16,23-19-2-16,6 5-37 15,28-3-3-15,13-7-5 16,25 12-23-16,-11-14-11 15,13 15-3-15,-15-5 1 16,3 11-3-16</inkml:trace>
  <inkml:trace contextRef="#ctx0" brushRef="#br0" timeOffset="9683.5539">2274 5015 104 0,'-3'-16'38'0,"31"8"-1"16,23-11-8-16,21 9-29 16,31-4-1-16,28 4 2 15,30-5-3-15,23 0 2 16,30-5-1-16,18-3 0 15,13-2-1-15,19-9 2 16,9-4 0-16,0-3 0 16,2-1-1-16,-11 2 1 15,-18 12-6-15,-30-5-30 0,-16 19 0 16,-45 5-2-1,-35 17 0-15</inkml:trace>
  <inkml:trace contextRef="#ctx0" brushRef="#br0" timeOffset="10096.5775">3946 5093 104 0,'-2'-13'42'0,"21"3"-1"15,4-9-1-15,8 4-40 16,19 2 0-16,7 2 0 15,4 4 0-15,-4 7-1 16,-9 4 2-16,-2 8-1 16,-12 4 1-16,-10 10 0 15,-21 9 0-15,-15 8 0 16,-17 10 0-16,-20 9 1 15,-10 3 0-15,-6 2-1 16,0-3 1-16,12 3 0 16,19-7 1-16,23-14 0 15,36-16-2-15,35-14 1 16,41-14-4-16,26-20-6 15,37 4-24-15,-2-31-9 0,22 3-3 16,-3-15-1-16</inkml:trace>
  <inkml:trace contextRef="#ctx0" brushRef="#br0" timeOffset="10581.6052">6177 3305 101 0,'-35'-8'39'16,"10"-4"-1"-16,25 12-1 16,36 0-34-16,15 16-2 15,27 17 1-15,12 15-1 16,5 20 1-16,-1 24-1 15,-10 26 0-15,-16 17-2 16,-23 24 1-16,-30 15-1 0,-33 18 1 16,-29 12-1-16,-33 3 2 15,-16-9-2-15,-12-12 1 16,6-22 0-16,13-15-14 15,3-47-21-15,38-28-4 16,8-48 2-16,40-26-4 16</inkml:trace>
  <inkml:trace contextRef="#ctx0" brushRef="#br0" timeOffset="11034.6311">2374 3359 73 0,'-10'-38'36'15,"-21"5"-2"-15,-13 19 2 0,-18 9-31 16,-6 28 1-16,-25 29 1 15,-3 44 0-15,-14 42 0 16,7 43-2-16,0 35 0 16,22 27-3-16,17 17 1 15,29 0-1-15,33-7 0 16,41-25-2-16,44-23-12 15,26-54-25-15,50-33-2 16,21-46 0-16,42-34-1 16</inkml:trace>
  <inkml:trace contextRef="#ctx0" brushRef="#br0" timeOffset="11968.6846">8448 3958 104 0,'21'-13'39'15,"16"-9"0"-15,24 2-2 16,2-3-42-16,5-4-31 15,19 9-2-15,-15-4 0 16,-6 20-1-16</inkml:trace>
  <inkml:trace contextRef="#ctx0" brushRef="#br0" timeOffset="12118.6931">8545 4150 103 0,'-37'27'39'15,"19"-20"1"-15,30-5-1 16,25-14-40-16,25-22-34 15,44-2-3-15,11-14 1 0,15 1-4 16</inkml:trace>
  <inkml:trace contextRef="#ctx0" brushRef="#br0" timeOffset="12803.7323">12165 3366 93 0,'0'0'36'16,"-38"-5"1"-16,11 27-9 0,-25-3-21 15,-5 19-2-15,-5 3 1 16,2 11-2-16,3 0 0 15,14 3-1-15,14-10 0 16,23-9 0-16,23-18-1 16,24-22 0-16,35-25-1 15,20-22 0-15,13-18 1 16,10-23-1-16,-3-13 0 15,-10-10 0-15,-7-9 1 16,-23 4-1-16,-21 6-1 16,-24 20 0-16,-19 16 0 15,-21 27 1-15,-14 32-1 16,-14 33 0-16,-5 36 0 15,0 33 0-15,-1 24 0 0,9 17 1 16,10 12-3-16,15 1-3 16,26 7-21-16,0-23-12 15,17-5-2-15,0-28 0 16,4-6-1-16</inkml:trace>
  <inkml:trace contextRef="#ctx0" brushRef="#br0" timeOffset="13037.7457">11689 4120 101 0,'-2'19'41'0,"30"-25"0"15,50-6-1-15,35-25-35 16,37-3-2-16,44-7-1 16,20-4-3-16,20 18-19 15,-14-15-18-15,-3 23-2 16,-34 0-1-16,-27 21-1 15</inkml:trace>
  <inkml:trace contextRef="#ctx0" brushRef="#br0" timeOffset="13558.7755">12741 4377 73 0,'16'-22'36'0,"-10"2"0"16,-6 20-1-16,-19-1-29 15,-1 22-1-15,-16 11 1 16,-3 21-1-16,-9 15 0 16,-2 20 0-16,-3 13 1 15,11 9-2-15,3 3 0 16,13-1-1-16,16-7-1 15,14-14-1-15,21-19 0 16,13-25-4-16,19-9-20 16,-1-41-14-16,10-3-3 0,-10-30 1 15,-3-1-1-15</inkml:trace>
  <inkml:trace contextRef="#ctx0" brushRef="#br0" timeOffset="13709.7841">12479 4932 87 0,'-80'-6'39'15,"4"-2"1"-15,27 17 0 16,19-12-19-16,30 3-16 15,51-4-2-15,34-9-2 16,39 0-7-16,5-16-30 16,30 14-3-16,-6-10-3 15,6 11 0-15</inkml:trace>
  <inkml:trace contextRef="#ctx0" brushRef="#br0" timeOffset="32885.881">3687 6988 62 0,'-23'-2'36'0,"2"9"1"16,-10 3-1-16,4 20-16 15,-15-5-9-15,10 19-3 16,-1 1-1-16,4 11-2 0,11-3-1 15,9-3-1-15,13-12 0 16,19-20-2-16,17-23 1 16,20-27 0-16,20-30 0 15,11-23 0-15,10-27 0 16,0-14-1-16,-7-14 0 15,-12-4-2-15,-16 2 2 16,-18 20-2-16,-21 20 1 16,-21 31-2-16,-21 37 1 15,-15 37 0-15,-12 38 2 16,-7 38 0-16,0 30-1 15,1 17 2-15,16 9-3 16,13-5-3-16,32 5-13 0,0-28-6 16,37 1-9-16,-5-30-5 15,20-7-3-15,-5-16-2 16,0-8 2-16</inkml:trace>
  <inkml:trace contextRef="#ctx0" brushRef="#br0" timeOffset="33306.905">3161 7750 105 0,'44'-25'40'15,"30"-5"1"-15,15-16-1 16,25 3-34-16,27-8 0 16,14 8-3-16,9 3-1 0,0 7-5 15,1 26-13-15,-25-8-12 16,-1 29-10-16,-33-1-3 15,-13 15-1-15,-23-1 0 16</inkml:trace>
  <inkml:trace contextRef="#ctx0" brushRef="#br0" timeOffset="33786.9325">4242 7874 65 0,'18'-40'37'0,"-12"13"-2"15,-6 27 3-15,-15-2-16 16,-2 37-17-16,-15 18 0 0,2 23-1 15,-10 13 1-15,7 15-1 16,1 3 1-16,10 6-1 16,8-11 0-16,13-7-2 15,15-12 0-15,10-20-3 16,13-17-3-16,1-25-11 15,14-3-12-15,-15-33-13 16,2-3 2-16,-20-20-2 16,-9-3 0-16</inkml:trace>
  <inkml:trace contextRef="#ctx0" brushRef="#br0" timeOffset="33940.9413">3914 8427 117 0,'-23'-2'42'16,"20"-8"-1"-16,43 3-1 0,25-22-39 15,31-17-12-15,39 6-10 16,1-21-6-16,32 11-9 15,2-13-4-15,22 3-2 16,7-5-1-16</inkml:trace>
  <inkml:trace contextRef="#ctx0" brushRef="#br0" timeOffset="34475.9719">9795 7115 105 0,'-14'3'39'16,"32"3"2"-16,14-19-2 16,36 1-34-16,9-10-2 15,16-2-2-15,10-1-4 16,-8-7-19-16,5 19-11 15,-31-3-6-15,-17 20 1 0,-31 3-3 16</inkml:trace>
  <inkml:trace contextRef="#ctx0" brushRef="#br0" timeOffset="34625.9805">9850 7424 109 0,'-32'21'40'0,"40"-7"1"16,28-21-2-16,41-18-36 15,27 10-12-15,21-23-13 16,30 11-11-16,-2-11-5 15,11 7-2-15,-2-8-1 16</inkml:trace>
  <inkml:trace contextRef="#ctx0" brushRef="#br0" timeOffset="35524.0318">13180 6616 81 0,'-3'-11'39'16,"3"11"-2"-16,10-27 2 15,13 13-19-15,-3-7-16 16,12-3-1-16,5-3 0 15,7 2-2-15,4-3 1 16,6 3-2-16,-3-1 1 16,0 8-2-16,-8 2 2 0,-5 11-1 15,-12 9 1-15,-10 13-2 16,-14 12 2-16,-7 13 1 15,-13 10-1-15,2 14 1 16,-1 7-1-16,7 1 1 16,13-1-1-16,12-8 2 15,19-14-2-15,20-13 0 16,15-24 1-16,12-20-1 15,9-20 0-15,3-19 0 16,-7-12 0-16,-11-9-2 16,-14-11 2-16,-16-2-3 15,-13 3 2-15,-13-1-2 16,-11 4 1-16,-5 10-1 15,4 8 0-15,-2 7-4 16,15 28-12-16,-11-6-9 0,22 29-10 16,-11 2-2-16,11 21-1 15,-4 4-1-15</inkml:trace>
  <inkml:trace contextRef="#ctx0" brushRef="#br0" timeOffset="35829.0493">14721 6706 109 0,'-18'-9'39'0,"18"9"2"16,-10 20-2-16,5 11-34 16,-4 0-3-16,0 7 0 15,1 4 0-15,1-1-2 16,8 0-1-16,10-11-6 15,23 1-18-15,-4-26-11 16,23-8-2-16,0-24-1 16,15-6-2-16</inkml:trace>
  <inkml:trace contextRef="#ctx0" brushRef="#br0" timeOffset="35952.0563">15001 6362 111 0,'-39'-17'39'0,"-3"5"-1"15,16 7-5-15,14 14-56 16,12-9-14-16,0 0 0 15,31-6-2-15,4 10-2 16</inkml:trace>
  <inkml:trace contextRef="#ctx0" brushRef="#br0" timeOffset="36440.0842">15769 6301 92 0,'20'-7'37'0,"-20"7"0"16,9 13 1-16,-28 8-34 16,0 14 1-16,-9 11-3 15,1 7 1-15,-2 8-2 16,4 3 0-16,6 2-4 15,3-15-21-15,18 6-12 16,1-19 0-16,8-3-3 16,-1-17 2-16</inkml:trace>
  <inkml:trace contextRef="#ctx0" brushRef="#br0" timeOffset="36600.0934">15585 6594 106 0,'-8'-18'39'0,"8"18"0"16,14-13-2-16,13 9-33 15,15 2-9-15,6-11-28 16,30 5-3-16,4-13-4 16,14 3 0-16</inkml:trace>
  <inkml:trace contextRef="#ctx0" brushRef="#br0" timeOffset="37079.1208">16502 6282 100 0,'20'-12'40'0,"2"-14"-1"15,16 8 0-15,-9-6-35 16,13 3-1-16,-3 4 0 15,-5 9-1-15,-6 5 0 16,-11 9-1-16,-12 10 0 16,-10 12 0-16,-10 6-1 15,-7 11 1-15,-2 7 0 16,-2 6 2-16,5 3-3 15,7 2 3-15,14-4-2 16,17-5 1-16,15-10-1 16,16-11 2-16,14-16-3 0,8-15 1 15,1-17 0-15,1-15-2 16,-7-16 2-16,-8-8-2 15,-17-12 1-15,-12-8-1 16,-13-5 1-16,-10-5-2 16,-7 1 2-16,-3 4 0 15,0 11 0-15,3 12-1 16,4 13 1-16,8 13-3 15,8 26-5-15,4 4-8 16,18 34-12-16,-11-9-11 16,15 19-1-16,-3-7-1 15,11 11 0-15</inkml:trace>
  <inkml:trace contextRef="#ctx0" brushRef="#br0" timeOffset="37395.1389">17975 6298 90 0,'-5'-31'37'0,"-12"-3"0"16,6 14-3-16,-17-1-26 15,3 18-2-15,-16 9 1 16,4 18-1-16,-7 13-2 16,1 17 0-16,5 9-2 15,7 5 2-15,5 4-2 0,13 1 0 16,8-5-2-16,8-5 1 15,8-9-4-15,0-11 0 16,10 0-16-16,-17-28-15 16,5-2-5-16,-9-13 0 15,-7-15-1-15</inkml:trace>
  <inkml:trace contextRef="#ctx0" brushRef="#br0" timeOffset="37530.1466">17524 6626 115 0,'-2'-30'40'0,"20"14"0"15,11 1 0-15,23 7-35 16,7 2-3-16,9 1-12 15,17 15-13-15,-16-9-13 16,4 9-4-16,-17-4 1 0,-7 8-4 16</inkml:trace>
  <inkml:trace contextRef="#ctx0" brushRef="#br0" timeOffset="38017.1744">14267 7434 81 0,'4'12'39'16,"19"-5"-1"-16,31 0 0 15,26-15-31-15,48 1-1 16,44-11-1-16,47-2 1 16,41-8 0-16,39-3-1 0,21-6-1 15,20 7 1-15,-1 1-3 16,-12 6-1-16,-22 3-3 15,-37-4-9-15,-28 18-15 16,-66-11-14-16,-36 14 2 16,-58-12-3-16,-38 14 0 15</inkml:trace>
  <inkml:trace contextRef="#ctx0" brushRef="#br0" timeOffset="38423.1977">16331 7472 108 0,'20'-13'40'0,"21"6"1"16,10-15-7-16,25 6-30 16,7-1-1-16,5 8-1 15,1 2 1-15,-11 11-2 16,-12 8 0-16,-24 12 0 15,-26 11-2-15,-24 11 2 16,-29 7-1-16,-25 11 1 16,-13 3 0-16,-10 4 3 0,1-2-2 15,12-6 0-15,17-9 1 16,30-9-1-16,39-13 0 15,38-15-2-15,43-14-2 16,27-19-10-16,25 3-6 16,-2-23-10-16,17 7-10 15,-17-12-3-15,-13-1-3 16,-23-3 1-16</inkml:trace>
  <inkml:trace contextRef="#ctx0" brushRef="#br1" timeOffset="42512.4316">18326 5476 73 0,'0'0'39'16,"0"0"-2"-16,3 13 1 0,18 1-27 16,15 5-10-16,7 17 0 15,23 18 2-15,9 24-1 16,8 21 0-16,-6 24 0 15,-5 21 0-15,-22 19 2 16,-20 17-3-16,-25 4 2 16,-25-1-4-16,-29-7 3 15,-19-13-3-15,-3-19 1 16,5-12-27-16,0-36-12 15,16-21 2-15,5-30-2 16,21-22 0-16</inkml:trace>
  <inkml:trace contextRef="#ctx0" brushRef="#br1" timeOffset="43018.4605">13645 5777 98 0,'-78'68'36'15,"-15"30"3"-15,-4 38-10 16,-11 22-21-16,9 33-5 15,12 15-1-15,22 13 1 0,29-6-2 16,32-12 0-16,45-22-7 16,33-41-27-16,59-22-6 15,21-35 0-15,35-26-1 16</inkml:trace>
  <inkml:trace contextRef="#ctx0" brushRef="#br1" timeOffset="43548.4908">19291 6929 118 0,'-10'-19'37'16,"6"1"-30"-16,8 8-6 16,-4 10-41-16,0 0-2 15</inkml:trace>
  <inkml:trace contextRef="#ctx0" brushRef="#br1" timeOffset="46879.6813">20495 5812 58 0,'20'-30'37'0,"-7"-2"-4"15,-2 9 1-15,-16-6-10 16,5 29-20-16,-33-8 1 15,0 24-1-15,-10 10 3 16,-8 24-4-16,-10 17 3 16,0 19-1-16,1 11 0 15,7 12-1-15,11 0 1 16,18 6-2-16,19-6-3 15,22-12 2-15,26-18-3 0,19-17 0 16,22-5-22-16,-5-34-12 16,10-9-4-16,-18-25 0 15,-3-8-2-15</inkml:trace>
  <inkml:trace contextRef="#ctx0" brushRef="#br1" timeOffset="47040.6906">20040 6310 115 0,'-66'-14'39'0,"42"6"2"15,27-11-3-15,48 2-35 16,42 0-1-16,27-7-6 16,37 8-27-16,-7-14-7 15,11 11 0-15,-15-7-3 16</inkml:trace>
  <inkml:trace contextRef="#ctx0" brushRef="#br1" timeOffset="48193.7565">5406 7385 112 0,'0'0'42'0,"0"0"-1"16,0 0-1-16,-10-13-40 15,10 13-10-15,1-26-25 16,16 8-5-16,-8-8-1 16,10-1-1-16</inkml:trace>
  <inkml:trace contextRef="#ctx0" brushRef="#br1" timeOffset="48524.7754">6347 6418 91 0,'15'-36'36'0,"-7"-4"1"15,4 11-1-15,-12 4-32 16,5 7-2-16,-3 6 1 15,-2 12 0-15,-4 22-1 16,-9 15 2-16,-12 17-1 16,-7 19 0-16,-5 16 0 15,-6 12 0-15,3 7-1 16,0 2 0-16,11-5 0 0,14-14-1 15,18-13-1-15,14-19-1 16,21-20-1-16,8-20-5 16,21-9-26-16,-15-26-6 15,9-5 0-15,-16-13-2 16</inkml:trace>
  <inkml:trace contextRef="#ctx0" brushRef="#br1" timeOffset="48683.7845">6160 6866 111 0,'-42'-13'40'0,"30"5"2"15,21-10-2-15,37-12-36 16,27-3-2-16,21-6-2 16,29 7-23-16,-3-14-13 0,10 15-5 15,-14-2 1-15,-15 21-3 16</inkml:trace>
  <inkml:trace contextRef="#ctx0" brushRef="#br1" timeOffset="49088.8077">3687 8901 76 0,'9'-24'34'0,"9"0"0"16,-5-7 2-16,8-2-30 16,13-13-1-16,23-13 2 15,19-28 1-15,38-16-1 16,30-33 0-16,49-22-1 15,42-25-2-15,37-17-2 16,29-6 1-16,14 2-2 16,-3 9 0-16,-10 15-2 0,-20 24-6 15,-46 14-29 1,-35 35-3-16,-54 16-1 0,-42 26-2 15</inkml:trace>
  <inkml:trace contextRef="#ctx0" brushRef="#br1" timeOffset="49831.8502">3857 10442 63 0,'26'-27'35'16,"5"4"-1"-16,-9-7 2 15,2 13-25-15,-19-11-3 16,0 11-1-16,-21-2 0 15,-7 17-1-15,-15 9-1 16,-9 20 0-16,-10 9-2 16,-1 20 0-16,2 8 0 15,8 10 1-15,14-1-2 16,14-2 1-16,18-15-1 15,25-18 0-15,24-29 0 16,21-29-1-16,21-27 0 16,11-23 0-16,6-26 2 0,-4-13-2 15,-2-14 1-15,-16-2-2 16,-13 0 2-16,-21 11-2 15,-20 17 3-15,-16 24-3 16,-14 27 0-16,-14 36 0 16,-9 32 0-16,-4 33 0 15,1 28-3-15,2 15 2 16,9 15-1-16,12-1 0 15,13 0-4-15,13-22-4 16,37-1-24-16,-6-35-5 16,24-5 0-16,-5-24-2 15</inkml:trace>
  <inkml:trace contextRef="#ctx0" brushRef="#br1" timeOffset="50004.8601">5215 10230 109 0,'24'-13'39'0,"-2"-9"2"15,11 10-2-15,-2-3-38 16,11 3-2-16,9 11-22 16,-9-9-15-16,2 23-1 15,-16-4 0-15,-2 17-3 16</inkml:trace>
  <inkml:trace contextRef="#ctx0" brushRef="#br1" timeOffset="50164.8693">5231 10616 114 0,'-20'4'40'0,"20"-4"0"15,34-25-2-15,17-1-39 16,31 4-23-16,12-16-13 16,18 12-3-16,7-5 0 15,17 12-2-15</inkml:trace>
  <inkml:trace contextRef="#ctx0" brushRef="#br1" timeOffset="51033.919">7368 9917 77 0,'0'0'36'0,"3"-15"0"0,-6-1 1 15,10 4-30-15,-1-11 1 16,13 3-1-16,1-15 0 15,20 3-2-15,6-8 0 16,16 5-1-16,-2 0-1 16,3 6-1-16,-3 9 0 15,-11 14-1-15,-10 14 0 16,-17 18-1-16,-18 18 0 15,-13 15 1-15,-14 16-1 16,-7 10-1-16,-3 6 0 16,7 1 2-16,7-6-2 15,14-10 2-15,23-17-1 16,19-21 1-16,24-23-1 15,18-22 0-15,20-22 2 16,8-18-1-16,2-18 1 0,-6-11-1 16,-10-11 1-16,-17-2-2 15,-18-5 2-15,-18 4-1 16,-19 6-1-16,-18 8-1 15,-9 15 0-15,-5 13-1 16,-2 18-1-16,4 14-2 16,10 28-18-16,-5-1-14 15,18 24-4-15,-1 0 1 16,17 11-2-16</inkml:trace>
  <inkml:trace contextRef="#ctx0" brushRef="#br1" timeOffset="51289.9336">9021 10134 108 0,'-16'19'38'15,"3"9"3"-15,-11-1-4 16,7 5-34-16,4 3-3 16,7-1 1-16,6-3-2 15,9-3 1-15,13-12-1 16,7-18-14-16,22-2-23 15,3-20-4-15,4-6 5 16,-5-18-5-16</inkml:trace>
  <inkml:trace contextRef="#ctx0" brushRef="#br1" timeOffset="51409.9405">9202 9620 96 0,'-27'-29'35'0,"15"13"0"16,12 16-27-16,10-10-42 15,18 12-1-15,8-5-1 16</inkml:trace>
  <inkml:trace contextRef="#ctx0" brushRef="#br1" timeOffset="51618.9524">9890 9515 107 0,'0'0'40'0,"8"16"0"16,-18-1-1-16,-1 16-36 0,-2 10-1 16,-5 17 0-16,-4 9 0 15,-3 14 0-15,-1 2-3 16,1 2 1-16,3-3-3 15,2-20-12-15,19 0-25 16,-2-24 0-16,16-11-2 16,3-27-1-16</inkml:trace>
  <inkml:trace contextRef="#ctx0" brushRef="#br1" timeOffset="51786.962">9774 9824 115 0,'-21'-6'41'15,"-2"-3"1"-15,23 9-1 16,0 0-38-16,23-22-2 15,25 6-3-15,6-16-18 16,19 14-18-16,-1-11-2 16,14 7-1-16,-7-5-1 15</inkml:trace>
  <inkml:trace contextRef="#ctx0" brushRef="#br1" timeOffset="52198.9856">10491 9606 112 0,'0'0'40'15,"10"-28"1"-15,17 19-2 16,6-14-34-16,11 7-1 0,-2-4-1 16,5 11 0-16,-10 3-1 15,0 7-1-15,-10 10 1 16,-11 10-1-16,-11 14 1 15,-12 8-2-15,-12 14 0 16,-6 9 0-16,-1 13 0 16,1 4 0-16,5 0 0 15,8-3 0-15,17-8 0 16,13-12 0-16,15-19 0 15,15-19 0-15,11-24 0 16,6-22 0-16,2-22 0 16,-1-23 0-16,-5-14 0 15,-6-11 0-15,-10-9 0 16,-6 3 0-16,-9 7 0 0,-8 10 0 15,-7 13-2-15,-4 18-1 16,-3 22-3-16,-6 7-7 16,20 37-16-16,-17-3-10 15,18 16-3-15,-2 1 0 16,15 9 0-16</inkml:trace>
  <inkml:trace contextRef="#ctx0" brushRef="#br1" timeOffset="52438.9993">12046 9667 100 0,'-39'0'39'0,"0"16"2"0,-8-2-1 15,10 15-34-15,-7 14-2 16,7 21 0-16,3 5-1 15,10 12 0-15,2-2-2 16,10 3 1-16,8-3-3 16,5-14-2-16,8 2-9 15,-11-28-25-15,16-6-4 16,-14-23 0-16,0-10-2 15</inkml:trace>
  <inkml:trace contextRef="#ctx0" brushRef="#br1" timeOffset="52591.008">11614 10104 111 0,'21'-13'41'0,"15"9"2"16,2-8-3-16,23 2-38 16,2 6-11-16,-5-8-29 15,9 7-2-15,-16-5-1 16,-5 7-1-16</inkml:trace>
  <inkml:trace contextRef="#ctx0" brushRef="#br1" timeOffset="52939.0279">8353 10822 106 0,'64'-22'41'0,"36"-16"0"15,52 4-1-15,49-9-39 16,26 3 1-16,39 6-1 16,25 7 1-16,12 7 0 15,9 12-1-15,1 4 0 16,-13 4-2-16,-21 6-7 15,-44-7-28-15,-23 3-5 16,-54-6 0-16,-41 4-2 0</inkml:trace>
  <inkml:trace contextRef="#ctx0" brushRef="#br1" timeOffset="53303.0487">10152 10988 92 0,'46'-16'42'0,"19"6"1"16,1-12-2-16,8 8-36 0,-5 0-2 15,-3 11 1-15,-14 5-3 16,-20 11 0-16,-22 12-1 16,-29 12 0-16,-19 8 1 15,-24 9-1-15,-4 5 2 16,-2 1-2-16,4-1 2 15,17-4 0-15,19-8 0 16,33-12 0-16,33-14-2 16,37-14-1-16,38-5-10 15,8-33-16-15,32 3-15 16,7-20-1-16,11 0-1 15,-2-14 0-15</inkml:trace>
  <inkml:trace contextRef="#ctx0" brushRef="#br1" timeOffset="53701.0715">12219 8943 93 0,'17'23'38'0,"18"11"2"16,21 25-3-16,8 21-35 15,11 19 1-15,9 28-2 16,-8 26 0-16,-19 19-1 15,-26 17 3-15,-26 12-3 16,-28 2 3-16,-25-7-3 16,-20-8 1-16,-14-28-1 15,-1-24-2-15,17-23-24 16,0-46-14-16,15-29 0 15,16-36-2-15,22-19 1 16</inkml:trace>
  <inkml:trace contextRef="#ctx0" brushRef="#br1" timeOffset="54142.0967">8046 9147 44 0,'39'-65'32'16,"-24"12"1"-16,-26 10 2 15,-17 30-25-15,-40 7 2 16,-10 46 1-16,-30 23 1 16,-4 51-2-16,-15 31-3 15,13 42-2-15,12 28-3 16,22 29 1-16,27 12-3 15,34 5 0-15,27-9-3 16,42-23 1-16,44-20-11 16,25-42-24-16,54-31-6 15,23-39-1-15,41-31-1 16</inkml:trace>
  <inkml:trace contextRef="#ctx0" brushRef="#br1" timeOffset="54422.1128">13187 10383 101 0,'10'-4'39'0,"-10"4"-3"15,9-19-32-15,-9 19-41 16,0 0-1-16,2-13-3 16</inkml:trace>
  <inkml:trace contextRef="#ctx0" brushRef="#br1" timeOffset="54744.1312">14335 9179 97 0,'0'-55'38'0,"-8"19"1"15,-20 14-1-15,-16 34-36 16,-6 29-1-16,-7 29 2 15,-13 27 1-15,-9 31 1 16,-7 16-1-16,2 16 0 16,4 2-1-16,18-5 1 15,16-15-2-15,28-18 1 16,26-24-4-16,24-30 0 15,29-23-8-15,11-45-11 16,26-7-20-16,-14-32-1 16,1-8 1-16,-30-22-5 15</inkml:trace>
  <inkml:trace contextRef="#ctx0" brushRef="#br1" timeOffset="54903.1403">13687 9851 120 0,'-36'-3'43'0,"25"-3"1"15,48 8-1-15,20-14-38 16,42-9-7-16,38 6-11 15,2-16-6-15,27 19-8 16,-18-19-6-16,18 27-4 16,-15-9-5-16,-1 12-1 15</inkml:trace>
  <inkml:trace contextRef="#ctx0" brushRef="#br1" timeOffset="56491.2311">2091 13095 95 0,'-14'-11'26'0,"3"23"0"15,-30-5 2-15,7 22-16 0,-18 1-6 16,8 15-3-16,-1 3 0 16,9 9-1-16,8 3-1 15,15 4 1-15,18-1-1 16,15-6 1-16,17-9-1 15,11-11 0-15,9-16-1 16,1-14 1-16,3-16-1 16,-9-20 0-16,-4-13 1 15,-14-11-1-15,-11-4 0 16,-13-7 0-16,-10 4 1 15,-9 0-1-15,-10 8 1 16,-5 9 0-16,1 12 0 16,-3 11-1-16,1 8 1 15,10 9 0-15,15 3 0 0,0 0-1 16,26 18 1-16,14-11-1 15,12-2 0-15,13 2 1 16,7 1 0-16,3 6-1 16,-4 5 1-16,-13 5 0 15,-13 14-1-15,-17 7 1 16,-20 10 0-16,-18 6-1 15,-11 0 0-15,-6-5 1 16,-6-8-1-16,4-10 1 16,5-24-1-16,24-14 1 15,-3-33 0-15,26-15 0 16,10-16 0-16,14-9 0 15,2-3 1-15,2 5 0 16,-3 9-1-16,-4 13-2 16,-5 23-10-16,-16-2-6 15,16 28-17-15,-12-8-8 0,29 9 0 16,12-13-2-16</inkml:trace>
  <inkml:trace contextRef="#ctx0" brushRef="#br1" timeOffset="56935.2565">5257 12519 77 0,'-57'-2'37'0,"-5"19"-3"16,-18-4-6-16,4 22-17 15,-9 1-2-15,16 10-2 16,8-1-2-16,22 0 0 16,23-6-2-16,29-4 0 15,34-10-1-15,25-3 0 16,25-4-1-16,11 2-1 15,2 4 1-15,-3 6 0 16,-20 8-1-16,-21 12 1 16,-29 9-1-16,-31 11 0 15,-33 5 0-15,-23 10 0 0,-21 1 0 16,-6-6 0-16,2-5-1 15,6-19-3-15,25-7-12 16,6-35-23-16,38-14-1 16,30-33-2-16,30-12-1 15</inkml:trace>
  <inkml:trace contextRef="#ctx0" brushRef="#br1" timeOffset="57242.2741">5858 13168 92 0,'10'-13'42'0,"20"-1"-2"15,3-16 1-15,19 4-37 16,9-5-2-16,9 1-1 15,4 9-2-15,-3-8-17 16,7 24-20-16,-22 1-3 16,-10 19 2-16,-21-1-4 15</inkml:trace>
  <inkml:trace contextRef="#ctx0" brushRef="#br1" timeOffset="57384.2822">6080 13364 90 0,'-10'18'39'0,"10"-18"2"16,29 5-2-16,12-12-45 15,10-17-27-15,25 2-6 16,1-8 0-16,17 0-3 16</inkml:trace>
  <inkml:trace contextRef="#ctx0" brushRef="#br1" timeOffset="58152.3261">8161 12253 69 0,'23'-35'39'0,"1"22"0"15,-12 14 0-15,-4 34-28 16,-14 11-11-16,-8 15 0 0,-7 10 0 16,-3 7-1-16,0 2 0 15,5-14-3-15,19-5-20 16,8-38-14-16,32-19 1 15,18-34 0-15,26-20 0 16</inkml:trace>
  <inkml:trace contextRef="#ctx0" brushRef="#br1" timeOffset="58319.3357">8879 12154 89 0,'-73'114'39'0,"-14"6"-1"15,8 16 1-15,4-9-37 16,15-5 0-16,15-11-4 0,11-24-29 15,36-8-9-15,13-27 2 16,27-20-3-16</inkml:trace>
  <inkml:trace contextRef="#ctx0" brushRef="#br1" timeOffset="58655.3549">9069 12762 91 0,'0'0'40'15,"10"-6"2"-15,17-1-2 16,8-5-38-16,1-3-1 0,4 3 1 16,-4 12 0-16,-10 8-1 15,-8 12 0-15,-13 12 0 16,-15 9 0-16,-10 9 0 15,-12 9 1-15,-9 3-1 16,-3 0 0-16,1-2 0 16,7-8 0-16,10-8 0 15,17-10 0-15,14-13 0 16,22-12-1-16,17-11 1 15,17-9-3-15,13-5-5 16,1-18-11-16,24 11-20 16,-12-9-4-16,7 8 0 15,-9-2-1-15</inkml:trace>
  <inkml:trace contextRef="#ctx0" brushRef="#br1" timeOffset="58782.3621">10029 13148 86 0,'-16'15'41'0,"2"5"-1"15,-7-18 2-15,10-1-34 16,11-1-31-16,1-39-17 15,14 7 0-15,-2-18-3 16,14 1 1-16</inkml:trace>
  <inkml:trace contextRef="#ctx0" brushRef="#br1" timeOffset="59179.3849">11198 11859 89 0,'16'-25'39'0,"-12"4"0"15,-4 21 1-15,-29 21-38 16,-8 19 1-16,-10 22-1 15,-6 27 2-15,-13 16 0 16,2 21-1-16,4 6-1 0,17 5 1 16,15-7 0-16,20-13-1 15,23-18-2-15,24-21 0 16,25-22-5-16,6-33-10 15,24-8-22-15,-17-29-4 16,-1-7 0-16,-20-21-3 16</inkml:trace>
  <inkml:trace contextRef="#ctx0" brushRef="#br1" timeOffset="59338.3939">10754 12461 103 0,'-19'-2'42'15,"19"2"1"-15,32-7-2 16,35-3-40-16,9-10-14 15,34 12-19-15,-5-12-8 0,7 14-2 16,-9-6 0-16</inkml:trace>
  <inkml:trace contextRef="#ctx0" brushRef="#br1" timeOffset="59885.4252">12648 11542 76 0,'-29'21'39'0,"-26"7"-8"15,-2 32 0-15,-29 7-18 16,2 29-3-16,-3 9-1 16,15 16-2-16,8 4-3 15,28 6-2-15,25-1 0 16,26-4-1-16,35-14-2 15,20-33-17-15,43-5-21 16,7-30-2-16,16-14 1 16,-7-30-2-16</inkml:trace>
  <inkml:trace contextRef="#ctx0" brushRef="#br1" timeOffset="60284.4481">13084 12156 79 0,'8'-11'39'0,"2"24"0"16,-6 0 1-16,3 14-34 16,-5 1-2-16,-1 11 2 15,-5 4-1-15,3 4-1 16,-6-1-1-16,4-1-1 15,3-6 0-15,11-3 0 16,5-12-1-16,17-8-1 0,9-15 1 16,10-12-1-16,11-12 1 15,6-9 0-15,1-10-1 16,-2-6 0-16,-10-1 1 15,-13 5 0-15,-11 2-1 16,-13 11 1-16,-13 10-1 16,-8 21 1-16,-24 2-1 15,3 20 1-15,-1 11-2 16,2 12 2-16,6 7-3 15,6-3-4-15,20 11-11 16,-3-22-19-16,30 0-5 16,2-20 0-16,17-4-2 15</inkml:trace>
  <inkml:trace contextRef="#ctx0" brushRef="#br1" timeOffset="60479.4592">14265 12199 70 0,'5'-23'41'15,"-17"6"-1"-15,12 17 1 16,-32 15-17-16,12 10-19 15,0 17-2-15,1 7 0 16,2 9-1-16,-1 3-1 16,7 1-1-16,1-4-2 15,12 5-16-15,-11-20-21 16,14-4-2-16,-7-19 0 15,9-7-1-15</inkml:trace>
  <inkml:trace contextRef="#ctx0" brushRef="#br1" timeOffset="60628.4677">14065 12464 106 0,'0'-17'42'16,"16"8"1"-16,0-14-5 16,27 2-37-16,9 8-20 15,-5-19-21-15,17 7-1 16,-3-8-2-16,10 7 0 15</inkml:trace>
  <inkml:trace contextRef="#ctx0" brushRef="#br1" timeOffset="61087.494">14910 12256 68 0,'-14'-14'41'0,"16"2"0"15,0-13 0-15,23 3-15 16,2-6-23-16,8 5-1 16,2 0 0-16,4 7 1 15,-6 2-1-15,-3 8-1 16,-4 5 1-16,-6 9-1 15,-11 10 0-15,-4 5 0 16,-11 9 0-16,-4 6 0 16,-5 11-1-16,-1 2 2 15,2 8-2-15,2-3 0 0,6 0 0 16,8-8 0-16,11-7 0 15,10-11-1-15,9-12 2 16,5-18-2-16,4-14 1 16,5-11 2-16,-2-15-2 15,-4-10 1-15,-5-6-1 16,-5-5 0-16,-7-3 0 15,-2 5-2-15,-4 10 0 16,-1 1-4-16,6 27-8 16,-15-12-16-16,16 27-11 15,-9 0 0-15,11 12-2 16,-5-4 1-16</inkml:trace>
  <inkml:trace contextRef="#ctx0" brushRef="#br1" timeOffset="61470.5159">16114 11467 89 0,'27'43'40'0,"8"19"3"0,-10 0-2 16,19 17-35-16,-22 9-2 16,-1 11-2-16,-15 6 1 15,-13 11-2-15,-20-3 1 16,-6-1-3-16,-18-4 2 15,-10-12 0-15,-2-13-1 16,0-20-2-16,21-7-18 16,0-35-20-16,28-8-2 15,10-26 1-15,33-3-2 16</inkml:trace>
  <inkml:trace contextRef="#ctx0" brushRef="#br1" timeOffset="61598.5232">16336 12649 108 0,'-17'13'41'16,"-12"-8"-3"-16,-1-10-19 15,1 1-59-15,1-13-1 16,5 2-3-16,-6-8 1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20:40:04.81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2177 1327 29 0,'19'-33'31'0,"-2"7"5"15,-6-1-8-15,3 18-4 16,-14 9-10-16,-5 12 1 16,-17 11-3-16,6 14-2 15,-20 13-4-15,0 12-3 16,-9 8 1-16,2 10-1 15,-5-4 0-15,6 7-2 16,3-10 2-16,14-10-4 16,5-11 3-16,14-16-2 15,9-21 1-15,9-14 0 16,9-18 1-16,8-21-1 0,5-18 0 15,8-16 2-15,-5-14-1 16,1-13 1-16,-20 47-2 16,3-3 1-16,-2-3 0 15,2 5-1-15,-3 7 1 16,8 0 0-16,-26 46 0 15,41-75-1-15,-7 27 1 16,16 27-2-16,0 24 0 16,3 27 0-16,-3 28 0 15,-2 28-1-15,-6 10 0 16,-8 11 0-16,-15-5-2 15,-7-11-5-15,5-2-29 16,-12-22-5-16,4-14 2 16,-9-25-4-16</inkml:trace>
  <inkml:trace contextRef="#ctx0" brushRef="#br0" timeOffset="432.0247">2415 1504 109 0,'-26'-23'40'0,"26"23"2"16,-11-19-2-16,25 13-36 15,4 5-1-15,21-1-1 16,3 1 1-16,9 0-1 16,1 1 0-16,3 3 0 15,1 7-1-15,-4 8-1 16,-8 6 1-16,-6 11-1 0,-10 5 0 15,-10 11 0-15,-6-1 0 16,-10 8 0-16,-5-5 0 16,-5-3-1-16,-1-11 1 15,-1-9-1-15,1-16 2 16,9-14-1-16,-7-14 1 15,9-18-1-15,7-16 0 16,6-12 2-16,1-3-2 16,0-7 2-16,6 7-2 15,-4 7 0-15,-1 11 0 16,0 7 0-16,-2 16 0 15,2 10 0-15,1 7 0 16,5 5 0-16,10 2 0 16,8-1-4-16,15 4-11 15,-7-10-23-15,20 5-3 0,-10-3 0 16,3 4-2-16</inkml:trace>
  <inkml:trace contextRef="#ctx0" brushRef="#br0" timeOffset="766.0439">3433 1536 106 0,'-2'14'39'0,"18"2"2"16,4-17-4-16,18-6-32 15,7-5-1-15,14-7 0 16,2-8 0-16,2-3-1 15,-7-2 0-15,-4-1-2 16,-15 4 1-16,-16 3-1 0,-14 3 0 16,-16 6 0-16,-18 12-1 15,-12 9 1-15,-11 6-1 16,-4 10 0-16,3 10-1 15,2 10 0-15,8 6 0 16,11 6 0-16,15-3 1 16,17-1-1-16,21-9 1 15,21-3-2-15,24-9-5 16,1-24-22-16,27 3-10 15,-8-19-1-15,14-2 0 16,-15-16-2-16</inkml:trace>
  <inkml:trace contextRef="#ctx0" brushRef="#br0" timeOffset="1058.0606">4346 1453 120 0,'-24'-10'41'0,"-21"3"0"0,9 10-1 16,-18 2-37-16,8 13-2 16,2 6 0-16,8 9-1 15,7 5 1-15,11 1-1 16,12 0 1-16,15-2-1 15,14-13 1-15,14-11-1 16,8-14 2-16,9-15-1 16,-1-13 1-16,-1-9-2 15,-3-6 0-15,-6-9 0 16,-10 7 0-16,-7 2 0 15,-8 12 0-15,-5 9 0 16,-13 23 0-16,12-3 0 0,-10 22 0 16,-7 8-7-1,17 13-24-15,-12 0-9 0,14 11-4 16,-1-7 1-16,15-2-3 15</inkml:trace>
  <inkml:trace contextRef="#ctx0" brushRef="#br0" timeOffset="1585.0907">5685 1325 111 0,'21'-12'41'16,"-21"12"0"-16,0 0-2 16,-5 20-36-16,5-20-2 15,-17 21 1-15,7 1 1 16,-3 3-1-16,2 10-2 15,3 2 1-15,7 5-1 16,3-4 2-16,12-3-2 16,6-13 1-16,14-11 0 15,6-14 1-15,5-14 0 0,3-8-1 16,2-12 1-16,-2-1-2 15,-4-5 0-15,-7 2 0 16,-9 4 0-16,-6 11 0 16,-6 10 0-16,-16 16 0 15,14-2 0-15,-14 19 0 16,-4 11 0-16,1 9 0 15,3 6 0-15,4 3-2 16,5 1-2-16,13-5-7 16,-8-20-23-16,24-3-6 15,-5-20 0-15,15-8 1 16</inkml:trace>
  <inkml:trace contextRef="#ctx0" brushRef="#br0" timeOffset="1922.11">6538 1305 122 0,'0'0'41'16,"-28"-2"0"-16,15 19-2 15,-17 10-33-15,10-3-4 16,1 4-1-16,1 6 2 16,7 0-3-16,0 2 0 15,8-6 0-15,5-6 0 16,9-13 0-16,5-8 0 15,8-13 0-15,5-10 0 16,6-13 0-16,1-8 0 16,-5-3 0-16,4-3 0 15,-6 4 0-15,-4 6 0 16,-6 11 0-16,-8 11 0 15,-11 15 0-15,11 12 0 0,-9 11 0 16,0 10 0-16,4 6 0 16,6 5 0-16,7 1-5 15,1-17-19-15,22 5-14 16,-4-18-3-16,14-5 1 15,-5-12-2-15</inkml:trace>
  <inkml:trace contextRef="#ctx0" brushRef="#br0" timeOffset="2286.1308">7176 1364 117 0,'8'-23'40'0,"-18"-1"0"15,6 8 0-15,-24 7-34 16,5 4-2-16,-8 10 0 16,-4 11-2-16,-3 8 0 15,0 7-2-15,5 6 0 0,3 3 0 16,11-3 0-16,13-2 0 15,16-12 0-15,16-16 0 16,13-16 0-16,15-18 0 16,11-17 0-16,-65 44 0 15,65-66 0-15,-65 66 0 16,78-81 0-16,-45 32 0 15,-2 3 0-15,-31 46 0 16,57-78 0-16,-57 78 0 16,27-55 0-16,6 32 0 15,-33 23 0-15,-16 28 0 16,-8 16 0-16,2 34 0 15,-1 17-4-15,4-6-15 0,33-11-14 16,7-30-9-16,22-13-1 16,-2-25-1-16,10-10 2 15</inkml:trace>
  <inkml:trace contextRef="#ctx0" brushRef="#br0" timeOffset="2952.1689">7558 1381 90 0,'-11'32'41'0,"-1"-9"0"16,21 0-1-16,6-9-10 16,18-10-27-16,9-7 0 15,5-8-1-15,4-5 0 0,1-8-1 16,-2-4 1-16,-7-4-2 15,-12-4 0-15,-11-1 0 16,-13 7 0-16,-13 2 0 16,-14 4 0-16,-11 12 0 15,-14 12 0-15,-7 9 0 16,-5 13 0-16,1 7 0 15,8 5 0-15,9 6 0 16,10 1 0-16,20-3 0 16,23-4 0-16,19-9 0 15,14-4 0-15,11-12 0 16,8-4 0-16,5-4 0 15,-6-5 0-15,-6-6 0 16,-8-1 0-16,-16 0 0 0,-10 1 0 16,-11 2 0-16,-14 8 0 15,0 0 0-15,-14-3 0 16,-4 20 0-16,-5 5 0 15,4 8 0-15,0 0 0 16,3 5 0-16,3-6 0 16,8-4 0-16,9-11 0 15,8-16 0-15,6-17 0 16,2-6 0-16,2-10 0 15,2-10 0-15,-1-4 0 16,3-1 0-16,2 5 0 16,-2 2 0-16,3 12 0 15,4 4 0-15,6 7 0 16,1-2-5-16,9 8-13 15,-49 14-9-15,0 0-10 0,70-27-6 16,-70 27 0-16,37-55-5 78</inkml:trace>
  <inkml:trace contextRef="#ctx0" brushRef="#br0" timeOffset="5092.2913">9530 1197 63 0,'14'-17'40'16,"-1"3"-1"-16,3 6 1 15,0 4-18-15,-16 4-6 16,0 0-9-16,0 0-1 15,60-7-3-15,-60 7-2 0,73-10-1 16,-25 4-22 0,-2 2-18-16,8-1-1 0,-4 6 1 15,24-4-2-15</inkml:trace>
  <inkml:trace contextRef="#ctx0" brushRef="#br0" timeOffset="5261.301">9782 1441 108 0,'-38'19'40'15,"18"-15"1"-15,39-4-2 16,23-17-38-16,32-6-4 16,35-14-34-16,0-1-2 15,20 0 0-15,-5 0-2 0</inkml:trace>
  <inkml:trace contextRef="#ctx0" brushRef="#br0" timeOffset="5685.3252">11298 1205 105 0,'-2'-58'41'0,"2"58"1"16,0 0-1-16,-61-45-34 15,10 33-2-15,-33 13-1 16,-8 14-1-16,-2 11-1 16,12 11 0-16,16 8-1 0,35 6 1 15,36-14-2-15,51-17 0 16,24-24 0-16,-30-7 0 15,3-7 0-15,7-4 0 16,4-10 0-16,-1-7 0 16,-2-5 0-16,-1-6 0 15,-3-1 0-15,-8-4 0 16,-7 3 0-16,-42 52 0 15,75-84 0-15,-75 84 0 16,38-52 0-16,-38 52 0 16,33 6 0-16,-23 21 0 15,-20 30 0-15,-6 33-5 16,7 32-11-16,-4 5-9 15,22 6-19-15,5-20 1 0,15-37-3 16,-15-16 1-16</inkml:trace>
  <inkml:trace contextRef="#ctx0" brushRef="#br0" timeOffset="7405.4236">2410 3372 87 0,'-26'-17'35'0,"-3"13"1"15,-28-3-5-15,0 20-24 16,-22 8 0-16,-3 20 0 15,-13 9 1-15,11 21-2 16,4 2-1-16,16 6-1 16,26-7-1-16,27-13 0 15,38-21-1-15,39-24-1 16,29-31 1-16,31-30-1 15,16-27 0-15,10-26 0 16,0-21-1-16,-8-14 1 16,-19-3-1-16,-22-1 0 15,-28 9 0-15,-25 11-1 0,-24 20 1 16,-21 18 0-16,-13 33 1 15,-16 31-1-15,-11 32 1 16,-6 35 0-16,0 39 0 16,5 28 0-16,7 17 0 15,11 14-2-15,14 5-1 16,18-13-9-16,25 8-8 15,3-39-21-15,28-12-2 16,4-32 0-16,17-14-1 16</inkml:trace>
  <inkml:trace contextRef="#ctx0" brushRef="#br0" timeOffset="7638.4369">3664 3350 94 0,'-3'24'41'16,"3"-24"0"-16,33 17-1 16,6-37-28-16,20 5-10 15,8-6-2-15,11 1 1 16,-1 2-4-16,-8-9-12 15,4 22-22-15,-24-7-3 16,-13 22 1-16,-25-3-2 16</inkml:trace>
  <inkml:trace contextRef="#ctx0" brushRef="#br0" timeOffset="7773.4447">3800 3649 113 0,'-58'39'40'16,"30"2"2"-16,18-26-2 16,39-10-37-16,28-14-4 15,14-19-12-15,35 5-24 16,0-20-4-16,20 6 0 15,2-11-2-15</inkml:trace>
  <inkml:trace contextRef="#ctx0" brushRef="#br0" timeOffset="9203.5264">5971 2786 71 0,'10'-23'33'0,"-1"2"-1"15,0 10 0-15,-4-2-24 0,5 16-3 16,-5 8-1-16,4 20 1 16,-4 15-1-16,-2 28 0 15,-6 14 0-15,3 20 0 16,-6 7-2-16,-2 13 0 15,-3 5 0-15,-3-4-1 16,1-7 0-16,0-17-1 16,2-11 0-16,8-17-1 15,2-20 1-15,5-14 0 16,6-20 1-16,2-11-1 15,3-15 1-15,5-8 0 16,-1-9 0-16,-1-2 0 16,0-2 1-16,-2 3-2 15,-3 4 1-15,4 4 0 16,0 7 0-16,10 3-1 0,4 7 0 15,13 1 1-15,19-2-1 16,18-7 1-16,30-10 0 16,25-7-1-16,27-9 1 15,25-10-1-15,19 0 1 16,14-3-2-16,11 2 2 15,3 10-2-15,-6 8 1 16,-8 8-1-16,-16 10 1 16,-17 7-1-16,-17 5 0 15,-23-1 1-15,-23 2-1 16,-25-2 0-16,-26-7 1 15,-21-3-1-15,-24-6 1 0,-20-7 0 16,-16-4-1-16,-11-7 1 16,-5-6 0-16,-2-1-1 15,4-3 1-15,8 2 0 16,3-2 0-16,9 2 1 15,7 1-2-15,8 0 2 16,4-3-1-16,3-1 1 16,-2-7-1-16,-5-6 1 15,1-6 0-15,-8-8 0 16,-7-10 0-16,-5-6-2 15,-1-4 2-15,-3 1-2 16,2-1 2-16,1 5-2 16,5 11 1-16,3 9-2 15,5 17 2-15,-1 12-1 16,7 11 1-16,-13 21 0 0,14-4-1 15,-14 4 1-15,6 24 0 16,-6-7 0-16,0 4 0 16,-5-4 1-16,-1 0-1 15,-2-2 1-15,-4-2 0 16,-3-3-1-16,-5 2 1 15,-9 2 0-15,-10 0-1 16,-12 3 2-16,-11 3-2 16,-17 3 2-16,-16 0-1 15,-15 0 1-15,-16-3-1 16,-12-3 1-16,-12-4-1 15,-6-7-1-15,-12-7 2 16,-6-1-2-16,-12-3 0 16,-10 3 0-16,-5 4 0 0,-11 12 1 15,-10 7-2-15,-2 9 0 16,2 7-1-16,8-5-11 15,32 12-18-15,16-22-8 16,40-3-2-16,31-22-1 16</inkml:trace>
  <inkml:trace contextRef="#ctx0" brushRef="#br0" timeOffset="9621.5504">11104 2736 86 0,'41'-30'38'0,"-18"-2"0"16,-6 10 0-16,-17 4-30 0,-10 22-7 15,-9 15-1-15,-10 17 1 16,-5 18 0-16,-8 18 0 15,-1 10 0-15,2 11 0 16,6-1-2-16,4-15-13 16,16 4-22-16,5-21 0 15,13-8-2-15,0-30-2 16</inkml:trace>
  <inkml:trace contextRef="#ctx0" brushRef="#br0" timeOffset="9771.5589">10856 3147 95 0,'-17'-6'41'15,"-2"-4"0"-15,19 10-1 0,13-7-25 16,21-7-24-16,35 6-26 16,9-21-5-16,24 5 0 15,4-15-3-15</inkml:trace>
  <inkml:trace contextRef="#ctx0" brushRef="#br0" timeOffset="10740.6144">11505 3602 101 0,'0'-10'39'0,"20"7"0"15,3-9-2-15,25 5-35 16,6 4-3-16,12-1 0 15,20 3 1-15,10 3-1 16,20 0 1-16,14-1 0 16,21-4 0-16,19-4 0 0,17 1 1 15,10-5 0-15,10 1-1 16,4-1 1-16,1 6 0 15,-4-1-1-15,-6 5 1 16,-13 2-1-16,-13 3 0 16,-20 3 0-16,-14-1 0 15,-15 0 1-15,-15-1-1 16,-13-2 0-16,-19-3 0 15,-11-2 0-15,-17-1 1 16,-11-1-1-16,-11-3 1 16,-14-1-1-16,-16 8 1 15,4-22 0-15,-18 7-1 16,0-6 1-16,-3-9-2 15,0-4 2-15,5-18-1 0,5-8 0 16,6-15 0-16,4-8 0 16,7-12 0-16,4-9-1 15,0-5 1-15,0-8-2 16,-3 6 2-16,-7 2-1 15,0 10 2-15,-3 8-2 16,-6 11 2-16,3 11-1 16,1 10 1-16,1 13-1 15,1 9 1-15,3 7-1 16,3 6 0-16,2 4 1 15,-1 7-2-15,-3 1 2 16,-5 12-1-16,0 0 0 16,0 0 0-16,0 0 0 15,-5 15 0-15,-7-1 1 16,-2 2-1-16,-7 4 0 0,-1-1 0 15,-8 1 0-15,-2 2 0 16,-11 2-1-16,-8 1 1 16,-13 3-1-16,-15 5 1 15,-20 12 0-15,-25 6-1 16,-24 7 1-16,-31 8 1 15,-25 11 0-15,-26 8-1 16,-22 7 2-16,-9 6-1 16,-6 9 0-16,10-1-1 15,15-4-3-15,37 4-18 16,17-28-19-16,50-14 0 15,34-30-3-15,42-23 2 16</inkml:trace>
  <inkml:trace contextRef="#ctx0" brushRef="#br0" timeOffset="11676.6679">2698 5525 59 0,'16'-23'31'0,"-8"8"1"0,-13-7-1 16,5 4-25-16,-12-9 2 16,1 16 2-16,-25-2-1 15,-3 19 0-15,-24 6 0 16,1 25-3-16,-17 11 1 15,1 17-2-15,4 8 0 16,8 5-1-16,20-7-1 16,18-6 0-16,30-22 0 15,28-26-1-15,35-28-2 16,21-31 2-16,26-28-3 15,9-23 1-15,10-17 0 16,-4-10 0-16,-11-2 0 16,-16 4 0-16,-27 11-1 15,-21 18 0-15,-21 23 0 0,-21 27 2 16,-19 29-1-16,-12 27 0 15,-6 34-1-15,-1 25 0 16,7 17 1-16,7 14 0 16,15 5 0-16,18-5-9 15,29 6-13-15,-2-31-16 16,32-10-1-16,2-30 0 15,16-9-1-15</inkml:trace>
  <inkml:trace contextRef="#ctx0" brushRef="#br0" timeOffset="11852.678">3986 5367 101 0,'14'4'40'0,"-2"-5"1"15,16 5-3-15,-7-8-35 16,20-6-5-16,13 5-10 15,-10-13-24-15,12 9-3 16,-12-4-1-16,-1 14 0 16</inkml:trace>
  <inkml:trace contextRef="#ctx0" brushRef="#br0" timeOffset="11996.6862">4115 5673 110 0,'-28'29'42'0,"8"-24"0"15,20-5-2-15,24-29-48 16,6-16-18-16,35 7-16 0,1-12 1 15,25 8-3-15,2-4 1 16</inkml:trace>
  <inkml:trace contextRef="#ctx0" brushRef="#br0" timeOffset="12565.7188">5730 5246 93 0,'33'-37'39'0,"-2"-12"0"16,13 9-2-16,-5 0-36 15,2 0-1-15,-4 10 1 16,-7 13-1-16,-16 13 1 16,-14 4 1-16,5 31-1 15,-10 3 0-15,-4 12 1 16,0 10 0-16,0 8-1 15,7 7 1-15,3 2-1 16,11 2 0-16,11-7 0 0,13-10 2 16,14-13-3-16,10-16 3 15,9-20-2-15,7-15 0 16,-1-18 1-16,-3-16-2 15,-7-17 2-15,-12-10-3 16,-11-8 3-16,-9-5-4 16,-9-1 2-16,-13-1 1 15,-4 8-2-15,0 10 1 16,-4 14-2-16,0 12-1 15,1 24-6-15,-6 4-10 16,16 28-20-16,-13 3-2 16,17 16 1-16,-7-1-2 15</inkml:trace>
  <inkml:trace contextRef="#ctx0" brushRef="#br0" timeOffset="12779.731">7069 5443 80 0,'-19'18'39'15,"5"17"0"-15,-14-9 0 16,18 11-25-16,-16 4-8 16,13 1-2-16,4-1 0 15,13-4-3-15,14-6-1 16,6-22-13-16,31-2-23 15,-6-22-3-15,14-9-2 16,-4-21 0-16</inkml:trace>
  <inkml:trace contextRef="#ctx0" brushRef="#br0" timeOffset="12911.7385">7189 4997 109 0,'-42'-10'40'16,"0"6"1"-16,21 1-19 15,21 3-59-15,11-6-2 16,17 1-2-16,3-5-2 15</inkml:trace>
  <inkml:trace contextRef="#ctx0" brushRef="#br0" timeOffset="13748.7864">8250 4357 72 0,'1'-34'39'15,"-1"13"-2"-15,-15 10 2 16,1 27-22-16,-20 11-14 0,1 22 0 15,-11 20 0-15,-6 25 1 16,-9 15 0-16,3 17 0 16,-2 7 0-16,13-1-2 15,13-6 0-15,18-15-1 16,19-17-1-16,15-18-1 15,27-18-6-15,5-35-10 16,24-5-20-16,-11-27-4 16,5-5 2-16,-18-20-2 15</inkml:trace>
  <inkml:trace contextRef="#ctx0" brushRef="#br0" timeOffset="13888.7944">7857 5099 108 0,'-40'-16'40'15,"27"13"1"-15,17-16-2 16,25 4-37-16,28-6-5 15,13-13-13-15,29 11-22 16,-8-10-1-16,12 8-2 16,-9-7-1-16</inkml:trace>
  <inkml:trace contextRef="#ctx0" brushRef="#br0" timeOffset="17455.9985">10008 4721 69 0,'17'-48'39'0,"3"15"-1"16,-15 8 1-16,-5 25-23 15,2 21-11-15,-10 10 0 16,-8 8-2-16,2 8 0 15,3 3-1-15,-1-2-6 16,14 15-13-16,-6-23-21 0,14 4 1 16,-8-15-3-16,8 6 2 15</inkml:trace>
  <inkml:trace contextRef="#ctx0" brushRef="#br0" timeOffset="17625.0081">9753 5076 107 0,'9'-14'41'0,"6"-11"0"15,29 8 0-15,16-9-41 16,9-12-11-16,29 12-11 16,-8-19-15-16,18 12-4 15,-2-7-1-15,3 5 0 16</inkml:trace>
  <inkml:trace contextRef="#ctx0" brushRef="#br0" timeOffset="17973.028">11944 4119 80 0,'6'-10'41'0,"-6"10"-1"16,-15 10 1-16,-12 15-17 16,-7 18-25-16,0 14 0 15,1 16-2-15,1 10-1 16,4 0-5-16,22 9-27 15,6-23-3-15,27-9 1 16,16-26-2-16</inkml:trace>
  <inkml:trace contextRef="#ctx0" brushRef="#br0" timeOffset="18177.0397">12639 4081 108 0,'-59'43'39'0,"-4"35"1"16,-20 14-1-16,8 19-38 15,-11 11 1-15,6 6-2 16,7-1 1-16,11-10-3 16,15-2-4-16,0-24-28 15,32-5-3-15,5-26-3 16,27-13-1-16</inkml:trace>
  <inkml:trace contextRef="#ctx0" brushRef="#br0" timeOffset="18529.0598">12560 4872 105 0,'1'20'42'0,"-1"-20"-1"15,0 0-1-15,0 0-39 16,25-12 0-16,3-4-1 15,5 4 0-15,0 3 1 16,-1 3 0-16,-2 9-1 16,-1 6 0-16,-3 7 1 15,-11 7 0-15,-8 7 1 16,-9 8-2-16,-9 5 2 15,-10 5-1-15,-8 0 0 16,-3 0 0-16,-2-4 1 0,9-1-1 16,6-11-1-16,12-5 1 15,21-13-1-15,16-10-1 16,19-5-1-16,12-18-11 15,27 15-20-15,-8-26-7 16,15 9 0-16,-6-13-2 16</inkml:trace>
  <inkml:trace contextRef="#ctx0" brushRef="#br0" timeOffset="18665.0676">13614 5181 109 0,'-35'15'43'0,"8"2"-1"15,-4-17-3-15,4-8-43 16,26-9-31-16,-6-18-6 15,22-3-1-15,1-11 0 0</inkml:trace>
  <inkml:trace contextRef="#ctx0" brushRef="#br0" timeOffset="19112.0932">14986 3861 96 0,'20'-53'38'0,"-6"17"1"16,-23 9-2-16,-4 29-33 15,-21 25-1-15,-10 27 1 16,-16 25 0-16,-6 21 0 16,-8 14-1-16,9 14 1 15,8 4-2-15,20-2 0 16,13-11 0-16,19-8-3 15,20-19 1-15,17-17-5 0,21-3-7 16,-6-37-10-16,20 5-5 16,-20-34-14-16,2-4 1 15,-19-25-1-15,-2-4 2 16</inkml:trace>
  <inkml:trace contextRef="#ctx0" brushRef="#br0" timeOffset="19266.102">14440 4485 103 0,'-41'10'43'0,"11"2"0"15,36 19-2-15,18-14-32 16,32-8-9-16,39 2-5 16,15-18-18-16,33 10-15 15,-8-13-2-15,11 14-1 0,-14-6-1 16</inkml:trace>
  <inkml:trace contextRef="#ctx0" brushRef="#br0" timeOffset="19416.1106">15661 4941 119 0,'-30'35'44'15,"-10"-18"0"-15,15-2-4 16,2-11-47-16,2-29-21 16,28 9-13-16,-2-16-2 15,12 2-3-15,-6-9 3 16</inkml:trace>
  <inkml:trace contextRef="#ctx0" brushRef="#br0" timeOffset="20084.1488">16886 3483 100 0,'-13'4'37'0,"-25"17"0"16,-6 39-7-16,-26 18-23 15,-3 27-2-15,-2 15 1 16,8 18-2-16,9 9-1 16,13 5-1-16,19-4-1 15,19-12-2-15,29-13-4 16,17-28-13-16,32-2-7 15,-6-36-9-15,26-12-5 16,-7-28-2-16,15-14 0 16</inkml:trace>
  <inkml:trace contextRef="#ctx0" brushRef="#br0" timeOffset="20533.1745">17041 4367 110 0,'14'-6'41'15,"10"-15"1"-15,24 5-4 16,8-14-36-16,8 7-1 16,2 1 1-16,-2 7-1 15,-8 10 1-15,-11 9-2 16,-16 12 1-16,-13 13-1 15,-18 16 1-15,-8 9-1 0,-9 13 0 16,-5 6 0-16,1 5-1 16,7 1 1-16,4-7 0 15,14-7 0-15,10-14 0 16,14-16 2-16,12-17-1 15,8-16-1-15,5-19 1 16,2-12 0-16,-4-18 0 16,-8-10 0-16,-2-9 0 15,-7-5-2-15,-5-5 2 16,-1 2-1-16,-4 1 0 15,3 6 0-15,-2 13 0 16,-1 9-2-16,3 14-2 16,0 7-5-16,11 23-6 0,-13-12-7 15,16 32-12-15,-7-11-7 16,10 10-1-16,1-4 0 15</inkml:trace>
  <inkml:trace contextRef="#ctx0" brushRef="#br0" timeOffset="21790.2464">18386 4776 47 0,'0'-18'1'0,"-1"-1"0"15,-4-2-4-15,7 4-28 16</inkml:trace>
  <inkml:trace contextRef="#ctx0" brushRef="#br0" timeOffset="24125.3799">18343 4832 75 0,'9'-28'35'0,"6"4"0"15,-7-18-7-15,9 10-22 16,-9-6 2-16,1 8-2 16,-9 2 0-16,0 11-1 15,-10 5 0-15,-8 15-1 16,-6 9-2-16,-6 17 0 15,-11 7-1-15,-2 14 0 16,-4 5 2-16,1 11-3 16,3 4 2-16,4 0-2 15,11 1 0-15,4-11-4 16,27 4-25-16,-9-25-9 15,16 0-1-15,-4-23-1 0</inkml:trace>
  <inkml:trace contextRef="#ctx0" brushRef="#br0" timeOffset="24276.3886">17963 5050 95 0,'4'-13'39'0,"0"-9"0"16,23 11-1-16,5-3-34 15,22-2-3-15,20 5-28 16,-2-11-9-16,12 1-4 15,-5-6-1-15</inkml:trace>
  <inkml:trace contextRef="#ctx0" brushRef="#br0" timeOffset="24509.4019">18989 4569 103 0,'0'0'41'16,"31"-11"-2"-16,9-4-12 15,16 6-63-15,-8-13-3 16,20 10 0-16,-4-7-3 15</inkml:trace>
  <inkml:trace contextRef="#ctx0" brushRef="#br0" timeOffset="25598.4642">19755 4392 72 0,'12'-11'35'15,"-12"-5"-7"-15,15 15 1 16,-15-17-12-16,14 12-6 15,-6-12-3-15,14 2 0 16,-1-11-3-16,12 4 0 16,4-9-1-16,8 5-1 15,1-3-2-15,0 4 1 16,-3 6-1-16,-5 9 0 0,-10 10-1 15,-11 11-1-15,-12 14 1 16,-10 10-1-16,-10 12 1 16,-3 11-1-16,-5 7 0 15,-1 10 0-15,5 1 1 16,5-2-1-16,10-4 1 15,14-8 0-15,12-13 0 16,16-17 1-16,9-17 0 16,14-19 1-16,1-18-1 15,2-17 1-15,-6-13 0 16,-7-13-1-16,-12-9 1 15,-10-3-1-15,-12-2 0 0,-7 3-1 16,-6 10 0-16,0 6-1 16,-2 17-3-16,-2 3-6 15,20 30-26-15,-13 1-4 16,15 23 1-16,-5-1-3 15</inkml:trace>
  <inkml:trace contextRef="#ctx0" brushRef="#br0" timeOffset="25822.477">21044 4563 91 0,'-24'15'40'16,"-12"0"-1"-16,8 9-1 0,-11 3-35 15,10 6 0-15,2 4-2 16,11 2 0-16,8-2-1 16,9-13-13-16,27 6-24 15,0-19-1-15,18-3 0 16,10-19-3-16</inkml:trace>
  <inkml:trace contextRef="#ctx0" brushRef="#br0" timeOffset="26266.5024">21505 3555 102 0,'16'-10'40'0,"11"17"0"16,0-3 0-16,14 12-34 15,1 13-2-15,9 17 0 0,-3 14-1 16,3 16-1-16,-12 12-1 16,-12 17 0-16,-18 5 0 15,-16 7-2-15,-19 3 0 16,-18-8-1-16,-11-4-1 15,-16-19-4-15,10 3-16 16,-10-34-18-16,20-5 0 16,0-30-1-16,20-7 0 15</inkml:trace>
  <inkml:trace contextRef="#ctx0" brushRef="#br0" timeOffset="61257.5038">2845 7181 85 0,'4'-15'35'15,"-4"15"-1"-15,-24-7 2 16,-1 19-30-16,-21 3-2 0,-7 17 0 15,-14 10 1-15,-4 17 1 16,-5 6-1-16,4 4 1 16,6-5-2-16,22 0 0 15,17-20-1-15,32-17 0 16,33-28-1-16,27-27 0 15,30-27-1-15,20-20 0 16,13-19 0-16,11-18 1 16,-3-8-1-16,-12-7 0 15,-23 1 0-15,-22 10-1 16,-24 14 0-16,-25 20 0 15,-25 27 0-15,-25 33 1 16,-19 38-1-16,-11 39 0 16,-7 32 0-16,3 23 2 15,8 13-4-15,14 13 4 0,18-1-4 16,27-12 0-16,30-13-1 15,15-23-3-15,31-14-23 16,6-33-10-16,16-9-1 16,-7-28-2-16,5-14 0 15</inkml:trace>
  <inkml:trace contextRef="#ctx0" brushRef="#br0" timeOffset="61446.5146">3997 7057 122 0,'-18'0'40'15,"18"0"2"-15,0 0-3 0,23-1-37 16,16-6-1-16,13 0-1 16,8 2-1-16,-4-7-9 15,10 15-27-15,-15-5-3 16,-2 17 1-16,-22-7-3 15</inkml:trace>
  <inkml:trace contextRef="#ctx0" brushRef="#br0" timeOffset="61581.5223">3997 7404 121 0,'-44'23'42'0,"33"3"-1"16,11-26-2-16,46-5-41 16,39-5-34-16,11-17-3 15,40 3-1-15,15-13-1 16</inkml:trace>
  <inkml:trace contextRef="#ctx0" brushRef="#br0" timeOffset="62610.5812">5632 7094 101 0,'9'-17'40'16,"5"-18"-1"-16,16 1 0 15,1-10-35-15,17-7-1 16,2 0-1-16,6 5 0 16,-5 8 0-16,-5 11-1 15,-12 14 0-15,-10 16 0 16,-15 20-1-16,-14 15 0 15,-10 15 1-15,-7 15-2 0,-2 11 2 16,-2 3-1-16,8 2 1 16,11-3-1-16,13-12 1 15,20-14-1-15,19-16 1 16,23-19 1-16,13-19-1 15,8-18 0-15,2-12 0 16,-1-17 0-16,-8-9 0 16,-13-8 0-16,-18-5 0 15,-17-2 0-15,-14-5-1 16,-10 2 1-16,-10 4-1 15,-5 9 0-15,-2 9-1 16,-1 12 0-16,5 13-2 16,4 13-4-16,16 27-20 15,-7-4-12-15,19 21-1 16,-6-2 1-16,17 7-3 0</inkml:trace>
  <inkml:trace contextRef="#ctx0" brushRef="#br0" timeOffset="62806.5924">7124 7096 100 0,'-6'25'38'16,"-9"-6"1"-16,1 14-1 16,-10-5-32-16,5 8-2 15,1-1 0-15,5 3-2 16,6-4 0-16,12-6-1 15,13-3-8-15,3-16-29 16,27-6-3-16,1-16 1 16,15-7-3-16</inkml:trace>
  <inkml:trace contextRef="#ctx0" brushRef="#br0" timeOffset="62940.6">7317 6739 102 0,'-39'-13'36'0,"7"11"-8"16,15-4-27-16,17 6-36 15,23-17-1-15,18 4-2 16</inkml:trace>
  <inkml:trace contextRef="#ctx0" brushRef="#br0" timeOffset="63256.6181">8093 6273 93 0,'7'-18'39'16,"-8"-1"1"-16,1 19-1 16,0 0-26-16,-12 13-8 15,0 15-2-15,-4 13 1 16,-9 17-1-16,0 14 0 15,-9 14-1-15,0 11 0 16,-2 4 0-16,4 6-1 16,9-9 0-16,8-1-1 0,14-15-1 15,10-12-2-15,23-5-15 16,-8-32-20-16,19-4-3 15,-7-28 1-15,2-8-3 16</inkml:trace>
  <inkml:trace contextRef="#ctx0" brushRef="#br0" timeOffset="63408.6268">7903 6845 120 0,'-26'-15'41'0,"4"-1"2"16,22 16-3-16,0 0-36 15,43-13-3-15,12 11-11 16,7-16-27-16,30 11-2 15,3-13-2-15,21 11-1 16</inkml:trace>
  <inkml:trace contextRef="#ctx0" brushRef="#br0" timeOffset="63729.6452">9567 6506 116 0,'20'-16'40'0,"7"12"0"0,-11 4-1 15,-4 13-37-15,-13 15-1 16,-5 12-1-16,-9 13 0 16,-6 11-1-16,-3 6 0 15,-4 1-1-15,7 2-3 16,-1-19-20-16,18 2-13 15,-2-18 0-15,16-15 0 16,-10-23-2-16</inkml:trace>
  <inkml:trace contextRef="#ctx0" brushRef="#br0" timeOffset="63857.6525">9515 6792 124 0,'-12'-10'40'0,"4"2"2"16,21 4-3-16,16 3-47 0,10-13-27 15,39-3-5-15,6-11 0 16,31-1-3-16</inkml:trace>
  <inkml:trace contextRef="#ctx0" brushRef="#br0" timeOffset="64225.6735">11811 5885 104 0,'21'-20'38'0,"-9"-7"1"16,2 17-2-16,-14 10-33 15,0 0-2-15,-21 7-1 16,5 26 0-16,-12 16-2 15,-1 13 1-15,-3 11-2 16,4 2-1-16,17 8-26 16,3-20-8-16,24-8-1 0,14-23 0 15</inkml:trace>
  <inkml:trace contextRef="#ctx0" brushRef="#br0" timeOffset="64420.6847">12318 5921 76 0,'-21'-7'38'16,"-22"18"0"-16,-4 27 1 15,-13 10-16-15,1 32-18 16,-4 10-1-16,5 16 1 16,1 2-3-16,9 3 0 15,5-1-3-15,13-12-3 16,17-3-31-16,-4-17-2 15,18-10-1-15,0-23-2 16</inkml:trace>
  <inkml:trace contextRef="#ctx0" brushRef="#br0" timeOffset="64744.7032">12017 6572 125 0,'28'-8'42'0,"2"-10"0"16,15 7-4-16,11-6-36 15,0 3-3-15,2 2 2 16,1 4-1-16,-11 12 1 16,-19 13-1-16,-14 9 0 15,-21 17 2-15,-22 9-1 16,-10 8 1-16,-16 5-2 0,-5 1 0 15,2-4 0-15,13-8 0 16,17-10 0-16,27-16 0 16,29-14 0-16,33-16 0 15,31-12 0-15,7-19-26 16,33 7-13-16,-9-13-3 15,12 7 0-15,-15-4-1 16</inkml:trace>
  <inkml:trace contextRef="#ctx0" brushRef="#br0" timeOffset="64878.7109">13229 6932 131 0,'-23'15'43'16,"-1"-21"-4"-16,14-13-14 0,5-3-64 15,10-17-2-15,15-1-1 16,7-9-1-16</inkml:trace>
  <inkml:trace contextRef="#ctx0" brushRef="#br1" timeOffset="69840.9947">16242 3120 61 0,'-5'-15'31'16,"-1"6"-1"-16,6 9 0 16,-4 12-28-16,1 13 0 15,1 11 0-15,-1 15 0 16,-4 9 1-16,2 15-2 15,0 9 0-15,-3 14 0 16,-1 8 1-16,0 11-2 16,-4 8 2-16,2 12-2 15,-2 4-2-15,-2 6 2 0,1 1 3 16,0-5-4-16,-6-6 3 15,5-3-2-15,0-13 2 16,1-8-1-16,0-17 1 16,4-9-2-16,3-17 1 15,4-10 0-15,5-18-1 16,5-7 1-16,2-13-1 15,6-6 0-15,2-9 0 16,2-3 1-16,4-2-1 16,2-2 1-16,1-2 0 15,4 4-1-15,4 0 1 16,2 1 0-16,5 2 0 15,13 1-1-15,8-4 1 16,16 0 0-16,12-5-1 0,12-2 1 16,21-4-1-16,20-2 0 15,13-3 1-15,13-1-1 16,14 0 0-16,8 4 0 15,9 2 0-15,7 6 0 16,3 2 0-16,1 2 1 16,6 4-1-16,5 4 0 15,5-4 1-15,0 1-1 16,8-4 1-16,2-2 0 15,0-3-1-15,2-4 1 16,-3-3 0-16,-9-2 0 16,-9 1 0-16,-7-6 0 15,-15 2 0-15,-13-2 0 0,-19 6 0 16,-20-1 0-16,-19 1 0 15,-21 1 0-15,-20 3 0 16,-18 2-1-16,-22-2 1 16,-10 2 0-16,-10 0-1 15,-9 0 0-15,-15 5 1 16,16-18-1-16,-9 5 0 15,-1-8 0-15,2-5 1 16,1-7-1-16,1-6-2 16,0-7 3-16,-1-10-2 15,-2-8 1-15,-1-10-1 16,-4-7 1-16,-7-8 0 15,-3-5 0-15,-2-9 1 16,-2-3-1-16,-6-8 1 0,4-2 0 16,1-3 0-16,4-1 0 15,4 3-1-15,10 3 1 16,2 2-1-16,8 6 1 15,3 6-1-15,0 10 0 16,-4 9 0-16,-3 11 1 16,-9 10 0-16,-8 8 0 15,-10 13 0-15,-11 11-1 16,-12 12 0-16,-7 10 1 15,-8 6-2-15,-7 6 1 16,-7 3 0-16,-6 5 0 16,-5 0-1-16,-5 2 1 15,-4-1-1-15,-9 0 1 16,-7 0 0-16,-12 2 0 0,-11 1-1 15,-10 2 1-15,-10 2 0 16,-12-2-1-16,-13 0 1 16,-11-1 0-16,-7-2-1 15,-6-2 1-15,-6-4 0 16,-7-1-1-16,-11-2 1 15,-4-1 0-15,-4-2 0 16,-10-1-1-16,2 1 2 16,-7-2-1-16,-3 2 0 15,3 1 1-15,2-4 0 16,0 2 0-16,9-3 0 15,16-2-1-15,15-1 1 16,21-6-3-16,37 4-29 16,15-19-7-16,36 2 1 15,25-16-3-15</inkml:trace>
  <inkml:trace contextRef="#ctx0" brushRef="#br1" timeOffset="88505.0622">19646 2661 72 0,'25'-35'35'0,"5"6"-1"16,-15-8 2-16,0 10-32 15,-15 2 1-15,-7 12 0 0,-22 8 1 16,-9 15-1-16,-21 13 0 15,-5 9 0-15,-9 9-2 16,0 9 1-16,6 0-1 16,12 3 0-16,15-3-1 15,26-5 0-15,20-8-1 16,26-10 0-16,26-13-1 15,22-10 1-15,13-14 0 16,9-13 0-16,2-9 0 16,-10-11-2-16,-9-7 1 15,-15-2-1-15,-23-6 1 16,-19 5-1-16,-19 1 1 15,-14 12-2-15,-13 7 1 16,-5 15 1-16,-2 16-1 0,1 12 1 16,7 14-1-16,15 9 1 15,14 10-1-15,15-5-2 16,30 12-33-16,4-22 0 15,26-2-2-15,4-21 0 16</inkml:trace>
  <inkml:trace contextRef="#ctx0" brushRef="#br1" timeOffset="88728.075">21202 1609 99 0,'-59'28'39'0,"-4"39"1"0,-26 18-3 15,-1 30-35-15,-4 15 0 16,2 11 1-16,7-5 1 16,18-1-2-16,17-9-1 15,20-19-2-15,24-15-4 16,8-38-29-16,38-18-4 15,1-34-1-15,13-11-2 16</inkml:trace>
  <inkml:trace contextRef="#ctx0" brushRef="#br1" timeOffset="88893.0844">20692 2282 90 0,'0'0'42'0,"19"8"0"16,14-12-1-16,31 0-20 15,17-3-21-15,11-8-13 16,18 16-10-16,-13-18-16 15,-1 17-1-15,-22-2-2 16,-10 22 0-16</inkml:trace>
  <inkml:trace contextRef="#ctx0" brushRef="#br1" timeOffset="89465.1171">13910 6912 107 0,'-20'10'40'16,"-7"-6"1"-16,11 7-1 15,-9-14-34-15,13 5-3 16,12-2-2-16,0 0-36 0,11-8-3 16,1-5 0-16,7 7-3 15</inkml:trace>
  <inkml:trace contextRef="#ctx0" brushRef="#br0" timeOffset="94261.3915">14242 6001 94 0,'26'-8'34'0,"-12"-7"-3"15,11 13-1-15,-16-13-20 16,5 12-3-16,-14 3 0 15,11-2-2-15,-11 2 0 16,-22 28-1-16,-5 1-2 16,-10 12 1-16,-9 14-2 15,-10 16 0-15,-3 11 0 16,0 11 1-16,2 3-1 15,13 3 1-15,13-5-1 16,17-5 0-16,22-15-1 16,19-15 2-16,18-13-7 0,13-30-8 15,25-1-12-15,-19-30-9 16,14-3-4-16,-19-25 0 15,-4 3-3-15</inkml:trace>
  <inkml:trace contextRef="#ctx0" brushRef="#br0" timeOffset="94442.4018">13952 6407 111 0,'-45'-5'40'16,"10"-5"1"-16,35 10-1 16,22-10-36-16,30-5-1 15,32-6-1-15,16-8-6 16,17 15-11-16,-14-14-10 15,14 24-5-15,-27-3-8 0,0 20-1 16,-26 0-4 0,-8 16 2-16</inkml:trace>
  <inkml:trace contextRef="#ctx0" brushRef="#br0" timeOffset="94683.4156">14831 6789 120 0,'-23'6'42'16,"10"8"1"-16,-5-15-2 15,18 1-36-15,0 0-3 0,13-24-6 16,16 15-11-16,-14-24-10 15,21 17-5-15,-17-11-7 16,15 8-4-16,-13-2-2 16,13 11 1-16</inkml:trace>
  <inkml:trace contextRef="#ctx0" brushRef="#br1" timeOffset="98406.6286">15872 6569 76 0,'20'-23'36'16,"-4"2"-3"-16,-12-5 4 15,-9 9-31-15,-11-3 1 16,-4 16-2-16,-21 2 2 15,0 16 1-15,-16 6-3 16,5 10 1-16,-5 3-3 16,10 4 1-16,5 1-1 15,16-5 0-15,15-10-1 16,19-8-1-16,24-15 0 15,21-12 0-15,18-10 0 0,14-9-1 16,3-8 0-16,3-3-1 16,-8 3 1-16,-10 5-1 15,-20 5 1-15,-19 10-1 16,-23 13 1-16,-11 6-1 15,-33 28 2-15,-3 6 0 16,-7 5-1-16,2 9 2 16,4 1-2-16,13-2 1 15,19-4-2-15,17-17 1 16,34-2-28-16,10-34-9 15,32-10-3-15,8-23 0 16,20-8 0-16</inkml:trace>
  <inkml:trace contextRef="#ctx0" brushRef="#br1" timeOffset="98608.6401">17054 5797 107 0,'-33'29'38'0,"-18"18"2"15,7 26-4-15,-11 6-32 16,1 16-2-16,2 3 0 15,2 4 2-15,8 1-3 16,6-7 1-16,13-12-3 16,6-23-18-16,27-3-17 15,-1-28 0-15,19-14-3 16,-2-24-1-16</inkml:trace>
  <inkml:trace contextRef="#ctx0" brushRef="#br1" timeOffset="98774.6496">16551 6280 117 0,'0'0'42'15,"0"0"0"-15,47 23-1 16,13-18-35-16,25 0-3 16,20-2-3-16,10-10-10 15,19 13-28-15,-12-11-3 16,2 12 0-16,-15-2-3 15</inkml:trace>
  <inkml:trace contextRef="#ctx0" brushRef="#br1" timeOffset="98915.6577">17759 6612 134 0,'-16'6'43'0,"-6"-18"-3"16,7-8-26-16,11-1-52 16,-7-14-5-16,7 9 1 15,-13-5-4-15</inkml:trace>
  <inkml:trace contextRef="#ctx0" brushRef="#br1" timeOffset="102499.8627">3043 9052 90 0,'-4'-14'37'0,"-6"-8"0"15,1 11 1-15,-10-11-31 16,-1 12-1-16,-10-1-1 15,0 12 0-15,-9 5-2 16,-1 15 0-16,-1 10 0 16,0 9-1-16,6 8-1 15,6 2 1-15,12 1 0 16,15-2-1-16,13-7 0 15,21-14 1-15,16-23-1 16,19-19 0-16,20-25 0 0,11-23-1 16,7-19 2-16,-2-14-2 15,-4-11-1-15,-10-5 1 16,-17 3 0-16,-18 9 0 15,-21 16-1-15,-13 17 1 16,-15 22-1-16,-10 21 1 16,-9 26 0-16,-4 26 1 15,-3 25 1-15,1 16-2 16,8 8 1-16,5 7-1 15,12 4 0-15,12-7-3 16,15-8-2-16,8-26-25 16,24-2-9-16,4-26-1 15,12-5 0-15,-5-23-2 16</inkml:trace>
  <inkml:trace contextRef="#ctx0" brushRef="#br1" timeOffset="102679.873">4361 8679 89 0,'0'0'40'15,"16"5"2"-15,-16-5-4 16,22-13-13-16,1 1-26 16,10-1 0-16,5-3 0 15,2-8-17-15,7 15-19 16,-11-3-3-16,1 14 2 15,-21 1 0-15</inkml:trace>
  <inkml:trace contextRef="#ctx0" brushRef="#br1" timeOffset="102809.8804">4400 8882 115 0,'-16'20'38'15,"1"-15"1"-15,27-2-1 16,6-3-37-16,12-18-35 16,34 3-5-16,3-7 1 15,20 5-4-15</inkml:trace>
  <inkml:trace contextRef="#ctx0" brushRef="#br1" timeOffset="103375.9128">5502 8570 94 0,'55'-44'38'0,"1"-9"0"16,14 10-2-16,-9-5-30 16,2 8-3-16,-8 6 0 15,-7 11-1-15,-16 11 0 16,-10 13 0-16,-11 17-1 0,-15 13 0 15,-6 16 0-15,-9 13 0 16,-4 10 1-16,-1 8-1 16,3 4 1-16,7-1-1 15,11-10 1-15,14-10-1 16,18-17 2-16,22-19-3 15,15-20 2-15,11-16-1 16,7-22 0-16,1-13 0 16,-5-12-1-16,-10-12 1 15,-12-7-2-15,-20-6 2 16,-16 1-2-16,-15 4 1 15,-9 6-1-15,-3 11 1 16,-2 8 0-16,3 10-1 16,7 17 0-16,7 10-7 15,15 27-22-15,-5-3-10 0,16 21 0 16,-7 2-2-16</inkml:trace>
  <inkml:trace contextRef="#ctx0" brushRef="#br1" timeOffset="103596.9254">7027 8743 89 0,'-12'12'39'16,"4"8"-1"-16,-12-6 1 15,6 7-27-15,-7 2-9 16,4 11 1-16,2 0-2 0,9 3 0 15,11-6-1-15,9-4 0 16,16-3-3-16,5-23-10 16,19 4-25-16,-3-25-1 15,12-4 0-15,-10-20-2 16</inkml:trace>
  <inkml:trace contextRef="#ctx0" brushRef="#br1" timeOffset="103743.9338">7236 8289 106 0,'-28'-12'39'15,"2"4"0"-15,14 8-6 16,12 0-68-16,18-1-2 16,7 0-1-16,6-8-3 15</inkml:trace>
  <inkml:trace contextRef="#ctx0" brushRef="#br1" timeOffset="104146.9569">8436 7911 101 0,'12'-21'39'15,"-12"-2"1"-15,0 23-2 16,0 0-36-16,-26 10 0 16,-1 22 0-16,-10 20 0 15,-11 16 0-15,-6 17-1 16,-3 9 0-16,6 6 0 15,8 0 2-15,16-5-2 16,17-9 0-16,19-15-1 16,23-14-3-16,10-27-30 15,28-6-5-15,-4-26-1 16,8-4-1-16</inkml:trace>
  <inkml:trace contextRef="#ctx0" brushRef="#br1" timeOffset="104296.9655">8125 8426 113 0,'-48'-9'40'15,"30"11"2"-15,15-11-3 16,30-3-38-16,34 11-15 16,11-20-23-16,22 6-3 15,-1-8 0-15,18 11-1 16</inkml:trace>
  <inkml:trace contextRef="#ctx0" brushRef="#br1" timeOffset="104566.9809">9889 8077 97 0,'-8'20'38'16,"-4"6"0"-16,5 15-3 15,-8 8-34-15,0 5-1 16,-1 10-5-16,-11-5-29 0,13 4-3 15,2-17 0-15,8-5 0 16</inkml:trace>
  <inkml:trace contextRef="#ctx0" brushRef="#br1" timeOffset="104716.9895">9815 8325 101 0,'-21'-18'40'16,"8"16"1"-16,-1-1-1 15,14 3-35-15,24 10-4 16,9-20-29-16,27 5-9 15,2-14-2-15,25 1-2 16</inkml:trace>
  <inkml:trace contextRef="#ctx0" brushRef="#br1" timeOffset="105048.0084">11668 7585 101 0,'19'-4'40'16,"-19"4"-1"-16,6 22 0 0,-18 8-37 16,-13 11 0-16,-15 13-2 15,-5 8 0-15,-3 1 0 16,3 0-1-16,11-5-2 15,9-19-27-15,31-3-9 16,14-22 0-16,30-14-1 16</inkml:trace>
  <inkml:trace contextRef="#ctx0" brushRef="#br1" timeOffset="105231.0189">12067 7637 95 0,'-47'53'37'0,"-14"10"2"0,2 23-3 16,-9 5-33-16,6 12-1 15,5 1-1-15,7-1-3 16,18-1-32-16,-3-20-4 16,24-5 2-16,3-20-4 15</inkml:trace>
  <inkml:trace contextRef="#ctx0" brushRef="#br1" timeOffset="105549.0371">11968 8212 101 0,'0'0'41'0,"26"-6"0"0,-9-8-2 16,6 0-37-1,19-1-1-15,4 2 0 0,1 3 1 16,-7 3-1-16,-4 9 0 15,-8 7-1-15,-14 8 1 16,-14 11 0-16,-17 7-1 16,-14 11 1-16,-10 7-1 15,-9 5 2-15,-2-1-2 16,2-1 1-16,7-5 0 15,11-4 1-15,15-10-1 16,21-15 0-16,23-9-2 16,18-20-5-16,28 2-28 15,3-19-7-15,27-3 1 16,4-15-3-16</inkml:trace>
  <inkml:trace contextRef="#ctx0" brushRef="#br1" timeOffset="106053.0659">13385 8123 74 0,'-9'-11'38'0,"-21"3"-1"16,-6 12 2-16,-18-1-29 15,0 12-3-15,-5 3-1 16,3 9-1-16,1 7-1 16,17 6 0-16,5 2-1 15,21-1 0-15,14-1-1 16,14-2-1-16,16-5 1 15,9-9-1-15,11-13-1 16,0-9 1-16,5-16 0 16,-3-10-1-16,-4-11 1 15,-4-10-1-15,-7-5 1 16,-7 0-1-16,-11 2 0 15,-4 7 0-15,-7 13 0 16,-10 14 0-16,0 14 1 0,-19 22-1 16,5 14-1-16,-1 14 1 15,6 7-2-15,3 2-4 16,16 9-13-16,-1-18-20 15,18-1-3-15,1-20 1 16,21-7-1-16</inkml:trace>
  <inkml:trace contextRef="#ctx0" brushRef="#br1" timeOffset="106484.0906">14433 7608 68 0,'10'-15'38'0,"-23"4"-1"16,1 17 1-16,-18 2-23 15,2 19-7-15,-14 7-2 16,3 14-1-16,-5 11-1 16,5 9 0-16,0 6-1 15,8 9-1-15,7 3 0 0,8 0 0 16,9-3-1-16,12-6-2 15,10-12-2-15,8-16-3 16,14 0-22-16,-8-32-11 16,10-8 0-16,-12-27-2 15,3-8 2-15</inkml:trace>
  <inkml:trace contextRef="#ctx0" brushRef="#br1" timeOffset="106617.0982">14114 8078 103 0,'-33'-12'41'0,"33"12"1"16,-14-2-2-16,42 2-36 15,15-10-3-15,17-9-10 16,28 5-28-16,-8-13-2 0,12 6 0 16,-7-10-3-16</inkml:trace>
  <inkml:trace contextRef="#ctx0" brushRef="#br1" timeOffset="107002.1202">14926 7444 102 0,'21'-9'41'16,"-2"-8"0"-16,11 8 0 15,-5-1-37-15,11-1 0 16,0 4-2-16,-3 6 1 16,-9 5-1-16,-8 8 0 15,-14 7 0-15,-10 8-1 16,-12 2 0-16,-9 6 0 15,-6 1 0-15,1 2 0 16,0-1-1-16,7-5 1 16,15-4 0-16,9-7-1 15,21-2 1-15,14-9-3 16,19-2-2-16,5-12-12 15,20 11-21-15,-6-14-5 16,10 8 1-16,-13-12-2 0</inkml:trace>
  <inkml:trace contextRef="#ctx0" brushRef="#br1" timeOffset="123627.0711">2150 10095 63 0,'-4'10'31'0,"4"-10"-2"16,14 17-6-16,-3-21-14 15,19 5-1-15,6-12 0 16,18 5-2-16,9-12-1 15,16 4-2-15,8-1-1 16,14 2 0-16,12 2-1 16,14 3-1-16,11 2 1 15,17 1 0-15,14 0 0 0,20 0 0 16,23 0 0-16,24-3 0 15,26-2 0-15,24 0-1 16,22 1 1-16,21-2-1 16,14 3 0-16,15-1 0 15,14 0 0-15,14-2 0 16,48-4 1-16,-17-2-1 15,21-7 1-15,40-6 0 16,2-10 1-16,19-2-1 16,24-6-1-16,33-2 1 15,2-1 0-15,3 2-1 16,9 0 1-16,-22 7 0 15,54 2 0-15,-24 8-1 16,-3 0 3-16,-27 5-3 0,8 1 2 16,-5-1-3-16,-10 10-18 15,-43-14-17-15,-50 2 0 16,-14-7-1-16,-53 1-3 15</inkml:trace>
  <inkml:trace contextRef="#ctx0" brushRef="#br1" timeOffset="127832.3116">3374 11040 91 0,'12'-14'41'0,"5"3"-1"15,-2-13-1-15,14-1-33 16,4-6-3-16,9-2 0 16,8-1 0-16,1 3 0 15,-1 7-2-15,-3 10 2 0,-6 13-2 16,-11 14-2-16,-11 14 1 15,-11 15-2-15,-12 13 1 16,-6 11 0-16,-3 6 0 16,2 2 0-16,6 1 1 15,6-9-1-15,16-10 1 16,16-16 1-16,16-19 0 15,13-21 0-15,11-19 0 16,2-19 0-16,1-14 0 16,-6-13 0-16,-9-10 1 15,-13-4 0-15,-13 0 0 16,-14 2-1-16,-8 8-1 15,-8 8 0-15,2 14-2 0,-1 8 0 16,9 24-11-16,-4-1-9 16,21 28-7-16,-9-4-9 15,21 20-1-15,-1-6-2 16,16 6 2-16</inkml:trace>
  <inkml:trace contextRef="#ctx0" brushRef="#br1" timeOffset="128306.3387">5196 10931 77 0,'-10'-25'41'0,"-13"0"-2"16,3 12 1-16,-15 10-32 16,6 17-1-16,-9 10-2 0,0 21-2 15,-6 10 0-15,6 16-2 16,-2 7 0-16,9 5-2 15,7-2 2-15,7-6-1 16,13-5-1-16,6-18-6 16,17-2-20-16,-9-30-11 15,16-5 1-15,-14-20-3 16,6-5 2-16</inkml:trace>
  <inkml:trace contextRef="#ctx0" brushRef="#br1" timeOffset="128455.3473">4757 11310 96 0,'-15'-16'40'16,"5"-6"0"-16,27 12 0 15,5-7-34-15,33-2-3 0,15-2-1 16,13-11-11-16,22 16-11 16,-12-20-8-16,12 18-13 15,-16-7 1-15,0 10-3 16,-18-1 0-16</inkml:trace>
  <inkml:trace contextRef="#ctx0" brushRef="#br1" timeOffset="128989.3778">6047 10964 94 0,'20'-10'40'16,"21"2"2"-16,4-14-3 15,15 3-35-15,6 0-3 16,9 0 1-16,0 10-10 16,-15-7-25-16,-1 16-5 15,-21-2 0-15,-8 13-3 0</inkml:trace>
  <inkml:trace contextRef="#ctx0" brushRef="#br1" timeOffset="129141.3865">6225 11109 99 0,'-24'18'39'16,"11"-16"1"-16,33-4-2 15,21-9-43-15,11-17-18 16,27 4-15-16,3-4 0 16,17 1-3-16,5-6-1 15</inkml:trace>
  <inkml:trace contextRef="#ctx0" brushRef="#br1" timeOffset="129665.4165">7429 10791 97 0,'11'-31'37'16,"18"4"2"-16,9-7-2 15,10 6-35-15,5-1 0 16,5 9 0-16,-4 5 0 15,-8 9 0-15,-9 8-1 0,-12 9 1 16,-14 8 0-16,-9 8-1 16,-10 4 0-16,-6 7 1 15,-7 2-2-15,1 6 0 16,2-1 1-16,10-2-2 15,8-1 2-15,17-9-1 16,12-7 2-16,16-11-2 16,14-13 2-16,12-14-1 15,4-11 1-15,-3-9 2 16,-6-11-3-16,-10-4 2 15,-18-6-2-15,-18-1 1 16,-12-2-3-16,-16 9 3 16,-5 4-3-16,-3 9 0 15,2 8-1-15,5 9-2 0,9 17-7 16,17-3-7-16,15 27-7 15,-11-15-8-15,27 19-6 16,-8-9-3-16,14 11 3 16</inkml:trace>
  <inkml:trace contextRef="#ctx0" brushRef="#br1" timeOffset="129868.4281">8655 10939 101 0,'-9'24'39'0,"-5"-4"2"15,5 10-3-15,1-3-34 16,1 3-3-16,6-1 0 16,9 0-1-16,16 1-9 0,-1-23-14 15,25 5-15-15,-4-20-1 16,17-4-3-16,-1-21 2 15</inkml:trace>
  <inkml:trace contextRef="#ctx0" brushRef="#br1" timeOffset="130044.4382">8932 10494 107 0,'-21'8'41'16,"-1"-5"1"-16,18 9-2 15,2 6-48-15,2-18-13 0,32-3-14 16,-10-3-5-16,6 2-1 15,1-5-2-15</inkml:trace>
  <inkml:trace contextRef="#ctx0" brushRef="#br1" timeOffset="130495.4639">9778 10331 100 0,'19'-14'39'0,"0"14"2"15,-19 0-2-15,-5 26-36 16,-5 6-1-16,-4 14-1 15,-6 10 0-15,-3 10 1 0,2 5-2 16,-1 1 0-16,8-1-3 16,2-20-24-16,20 2-12 15,0-20-1-15,16-9-1 16,-1-21-2-16</inkml:trace>
  <inkml:trace contextRef="#ctx0" brushRef="#br1" timeOffset="130662.4735">9625 10642 101 0,'-27'-2'41'0,"8"-6"1"16,19 8-1-16,25-5-28 16,20-7-11-16,29-4-1 15,13-9-7-15,27 12-17 16,-11-12-14-16,15 10-4 0,-8-2-1 15,1 10-1-15</inkml:trace>
  <inkml:trace contextRef="#ctx0" brushRef="#br1" timeOffset="131581.5261">11061 10475 78 0,'-14'-3'38'0,"-13"-1"-1"16,-2 13 1-16,-14 4-31 15,2 16 0-15,-13 3 0 16,6 12-1-16,-3 3-1 15,10 4 0-15,8-5-2 16,18-2 1-16,17-12-2 16,19-11 1-16,21-9-2 15,11-17 1-15,16-13-1 16,0-7-1-16,3-13 1 15,-8-3-1-15,-12-4 1 0,-14 1-1 16,-12 4 0-16,-15 5 0 16,-11 12 1-16,-11 9-1 15,-10 16 0-15,0 13 0 16,-2 10 0-16,4 8 0 15,8 4-1-15,7 2 0 16,11 0-1-16,15-6-3 16,21-1-12-16,-7-23-14 15,26 0-10-15,-5-18 1 16,17-6-1-16,-7-19-1 15</inkml:trace>
  <inkml:trace contextRef="#ctx0" brushRef="#br1" timeOffset="131798.5385">12010 9805 114 0,'-19'23'42'0,"-18"15"-1"16,4 32-3-16,-7 3-36 15,6 13 1-15,1 9-2 16,9 6 1-16,4-4-2 15,12-6 0-15,6-8-3 16,3-19-4-16,19 1-20 16,-16-29-13-16,15-11 0 15,-19-25-1-15,28-14-1 16</inkml:trace>
  <inkml:trace contextRef="#ctx0" brushRef="#br1" timeOffset="131982.549">11623 10254 116 0,'0'0'43'16,"0"0"1"-16,52 0 1 15,13 0-42-15,21 1-1 16,15 0-5-16,4-6-10 16,13 12-4-16,-20-19-8 15,3 16-10-15,-28-15-10 16,-8 2 2-16,-18-11-2 15</inkml:trace>
  <inkml:trace contextRef="#ctx0" brushRef="#br0" timeOffset="136070.7828">5463 10361 103 0,'17'-32'42'0,"19"5"-3"16,-1-7 2-16,13 16-39 16,5 2 2-16,3 10-3 15,-5 10 1-15,-11 13 0 16,-19 14-3-16,-16 14 3 15,-20 14-2-15,-17 3 0 16,-11 2-1-16,-9-3 2 16,4-8 0-16,7-8-1 15,7-13 1-15,25-13 0 16,23-19 0-16,29-15 0 15,24-7-2-15,16-15-9 16,35 10-27-16,-4-12-4 0,13 15 0 16,-5 1-2-16</inkml:trace>
  <inkml:trace contextRef="#ctx0" brushRef="#br0" timeOffset="136643.8156">7841 10029 85 0,'-9'-24'37'0,"-25"4"-1"16,-3 24 1-16,-20 16-33 16,-5 30 1-16,-14 28 0 15,1 34 1-15,-1 16-2 16,11 17 0-16,14 11-2 15,21 2 0-15,29-11-1 16,31-17-3-16,46-21-7 16,28-45-13-16,70-12-11 15,23-38-6-15,44-24-3 16,22-29 2-16</inkml:trace>
  <inkml:trace contextRef="#ctx0" brushRef="#br0" timeOffset="137182.8464">13090 9685 86 0,'-12'13'41'0,"12"-1"-1"15,26 16 1-15,7 7-21 16,19 10-17-16,13 14-3 16,6 12 0-16,-7 11 0 0,-15 13 1 15,-19 13-2-15,-24 6 2 16,-23 4-2-16,-23-4 1 15,-16-7-2-15,-10-12 1 16,0-12-7-16,0-30-13 16,33-15-18-16,3-31-3 15,27-20 2-15,12-28 0 16</inkml:trace>
  <inkml:trace contextRef="#ctx0" brushRef="#br0" timeOffset="137596.8701">13748 9495 87 0,'24'1'39'0,"0"-9"2"16,12 8-1-16,-10-16-23 15,6 14-15-15,-4-3 1 16,1 3-2-16,-9 6 1 15,-8 6-1-15,-12 3 1 16,-9 12 0-16,-9 5-1 16,-10 9 2-16,-4 6-1 0,2 3 0 15,1 3 0-15,9-3 1 16,14-5-2-16,18-5 1 15,21-13-2-15,19-12 0 16,20-7-7-16,9-20-7 16,21 6-8-16,-18-25-9 15,11 21-6-15,-19-16-4 16,-11 13-3-16,-21 4 2 15</inkml:trace>
  <inkml:trace contextRef="#ctx0" brushRef="#br0" timeOffset="138609.9281">3725 12664 66 0,'-10'-12'41'0,"10"12"-2"15,14-27 1-15,11 14-18 16,3-10-19-16,17-4-2 16,9 1 0-16,0 7 1 15,-1 6-1-15,-5 9 0 16,-9 14-1-16,-10 16 1 15,-14 14 0-15,-14 22 0 16,-15 17 0-16,-3 10-1 16,-9 6-1-16,9 0 2 15,5-5-2-15,16-14 2 16,14-14-1-16,21-25 1 15,15-26 0-15,21-24 1 16,10-26 1-16,8-20-1 16,-7-22 1-16,-3-9-2 15,-20-9 1-15,-15 0-1 0,-20 3 0 16,-19 6-2-16,-17 15 0 15,-16 14 0-15,-2 22-1 16,-5 12 0-16,8 17-2 16,9 7-2-16,31 18-9 15,5-7-6-15,37 17-14 16,3-9-4-16,28 7-1 15,1-11 1-15</inkml:trace>
  <inkml:trace contextRef="#ctx0" brushRef="#br0" timeOffset="138864.9427">5660 12642 93 0,'-19'-5'39'0,"5"11"0"15,-19-6-6-15,0 22-28 16,-10 11 0-16,-1 18 0 15,-10 14-3-15,-4 15 2 16,1 8-3-16,10 6 1 16,4-5-2-16,9-1 0 15,17-12-2-15,9-18-4 16,24-5-8-16,-1-40-11 15,27 0-14-15,-12-26-1 16,10-1-1-16,-10-23 1 16</inkml:trace>
  <inkml:trace contextRef="#ctx0" brushRef="#br0" timeOffset="139015.9513">5196 13147 99 0,'-9'-3'40'0,"4"-12"3"16,32 8-3-16,10-13-38 15,16-12-12-15,24 9-9 16,-11-25-8-16,22 17-8 15,-12-14-6-15,8 8-1 16,-12-12 0-16</inkml:trace>
  <inkml:trace contextRef="#ctx0" brushRef="#br0" timeOffset="139383.9723">6135 12110 82 0,'0'0'44'16,"-11"-12"0"-16,25 6-3 16,3-6-20-16,10 0-20 15,12 0 0-15,3 9 0 16,-2 10 0-16,-7 12-1 15,-11 11 0-15,-13 8 1 16,-18 10-1-16,-14 7 1 16,-15 5-1-16,-5-2 0 15,0-7 1-15,5-6-1 16,11-10 1-16,23-11-1 0,22-11 0 15,24-17-2 1,24-6 0-16,10-7-4 0,23 5-9 16,-5-19-5-16,19 18-9 15,-27-14-6-15,4 14-7 16,-19-2 1-16,-10 12 1 15</inkml:trace>
  <inkml:trace contextRef="#ctx0" brushRef="#br0" timeOffset="139587.984">6892 12612 108 0,'-20'8'43'16,"20"4"1"-16,2-24-2 15,27 1-40-15,7-2-2 0,11-2-2 16,5 7-4-16,-8-5-8 16,15 20-10-16,-26-17-6 15,8 25-6-15,-24-10-5 16,-5 16-1-16,-20-5 2 15</inkml:trace>
  <inkml:trace contextRef="#ctx0" brushRef="#br0" timeOffset="139721.9917">6904 12882 100 0,'-48'39'40'16,"5"-22"1"-16,31 1-1 15,12-18-34-15,25-19-8 16,34 6-11-16,-1-26-10 16,23 21-7-16,-11-18-5 15,9 14-7-15,-10-7-1 0</inkml:trace>
  <inkml:trace contextRef="#ctx0" brushRef="#br0" timeOffset="140554.0393">5755 12572 9 0,'9'2'25'0,"5"3"4"15,4 3-1-15,-18-8-12 16,14 7-4-16,-14-7 1 16,0 0 2-16,0 0 0 15,8 12-2-15,-8-12-4 0,-3 13-2 16,3-13-2-16,0 14-1 15,0-14-2-15,8 17 1 16,-8-17-1-16,16 13 0 16,-16-13-1-16,19 5 1 15,-19-5 0-15,17-4-1 16,-17 4 1-16,1-17-1 15,-8 5 0-15,-4-1 0 16,-10 0 0-16,-2 1-1 16,-5 3 1-16,-3 2-1 15,2 9 0-15,-1 6-1 16,6 8-3-16,1-4-8 15,24 16-11-15,-1-28-7 0,11 28-9 16,12-21-3-16,19-4 1 16</inkml:trace>
  <inkml:trace contextRef="#ctx0" brushRef="#br0" timeOffset="141690.1042">8282 12447 68 0,'0'0'41'0,"-15"-17"0"15,28 5 1-15,1-22-25 16,11 5-12-16,14-7-2 15,6 3 0-15,5 0 0 16,-4 5-2-16,-2 4 0 16,-8 8-1-16,-7 8 1 15,-12 12 0-15,-8 10 0 16,-9 10 0-16,-7 13-1 15,-4 13 1-15,-3 12-1 16,-5 10 0-16,4 3 0 16,5 2 0-16,10-4 0 15,9-7 0-15,13-18 1 16,15-16-2-16,13-18 3 15,9-24-1-15,6-14 0 0,-1-22 0 16,-5-18 0-16,-5-10 0 16,-11-9 0-16,-17-4 0 15,-12-4 0-15,-11 1-1 16,-6 8 0-16,-10 11 0 15,1 15-1-15,1 16 0 16,1 18-2-16,8 10-4 16,14 33-7-16,-5-5-6 15,23 35-14-15,-5-9-7 16,17 13-1-16,-2-5 3 15</inkml:trace>
  <inkml:trace contextRef="#ctx0" brushRef="#br0" timeOffset="141924.1176">9601 12590 65 0,'0'0'41'16,"-11"16"-1"-16,-7-7 1 16,4 25-18-16,-11-12-18 15,1 15-1-15,-3 4-2 16,4 6 1-16,6-3-1 15,9-2-2-15,16-10-2 16,9-23-8-16,28 5-14 16,-8-45-5-16,27 1-11 15,-1-26-1-15,12-3 0 16,-12-21 2-16</inkml:trace>
  <inkml:trace contextRef="#ctx0" brushRef="#br0" timeOffset="142028.1236">9837 12180 90 0,'-51'-24'40'0,"12"16"-2"16,4 10-10-16,6-12-49 15,29 10-18-15,4-20-1 16,27 7-2-16</inkml:trace>
  <inkml:trace contextRef="#ctx0" brushRef="#br0" timeOffset="142396.1446">10301 11723 98 0,'14'-23'42'16,"11"6"2"-16,-2-8-3 16,8 10-34-16,-7 3-4 15,4 6 2-15,-5 9-3 16,-6 12 0-16,-9 8-1 15,-9 7-1-15,-9 6 1 16,-6 7-3-16,-4 1 3 16,-7 6-3-16,-7 2 2 15,2-3-2-15,-1-6 2 16,13 0 1-16,11-11-1 15,14-8 1-15,18-13-1 16,21-11 0-16,24-6-4 16,9-14-8-16,19 7-5 15,-15-24-7-15,24 22-8 0,-20-15-8 16,2 14-4-16,-21-4 2 15</inkml:trace>
  <inkml:trace contextRef="#ctx0" brushRef="#br0" timeOffset="142749.1648">11682 11966 81 0,'0'-15'42'16,"0"15"-2"-16,0 0 2 16,14 18-29-16,-21 8-10 15,-2 14-1-15,-7 9-1 16,-4 10 1-16,-2 9-2 15,-4 3-2-15,8 4-4 16,-11-15-27-16,23 2-6 16,-4-19-1-16,14-6-2 15</inkml:trace>
  <inkml:trace contextRef="#ctx0" brushRef="#br0" timeOffset="142922.1747">11578 12365 102 0,'-8'-21'43'15,"-8"-5"1"-15,20 9-1 16,1-6-36-16,26 2-4 15,19-1-4-15,14-12-10 16,26 15-8-16,-4-24-7 16,27 21-8-16,-10-16-5 15,20 13-5-15,-2-6 1 16</inkml:trace>
  <inkml:trace contextRef="#ctx0" brushRef="#br0" timeOffset="144445.2618">13214 11619 74 0,'4'-13'39'0,"6"-6"2"16,24 4-2-16,6-21-21 15,19 15-14-15,10-3-1 16,7 8-1-16,-2 3 0 15,-13 12 0-15,-16 13-1 16,-20 13 2-16,-30 18-2 16,-29 17-1-16,-25 12 2 15,-17 17-1-15,-11 3 0 16,-5 3 1-16,11-5 0 15,19-7-2-15,20-14 2 16,30-12 0-16,31-18-1 16,32-18-1-16,36-15-1 15,21-16-3-15,24-1-8 0,-4-25-6 16,17 19-9-16,-26-24-7 15,2 16-7-15,-30-10-2 16,-20 16 3-16</inkml:trace>
  <inkml:trace contextRef="#ctx0" brushRef="#br0" timeOffset="144657.274">14277 12191 105 0,'0'0'43'0,"-12"2"1"16,-8-6-3-16,-5 6-39 0,0 2-9 16,-3-19-10-16,28 15-9 15,-20-19-6-15,35 8-8 16,3-16-3-16,20 4 0 15</inkml:trace>
  <inkml:trace contextRef="#ctx0" brushRef="#br0" timeOffset="147605.4426">15094 11845 71 0,'-10'-15'38'16,"0"7"-1"-16,-17-6-3 16,11 11-26-16,-14-1-2 15,2 11-1-15,-10-1 0 16,4 10-1-16,-4 5 0 0,1 8 0 15,4 3-1-15,4 8 0 16,5 0-1-16,14 1-1 16,11-5 0-16,13-6 0 15,10-9-1-15,17-13 0 16,8-12 0-16,10-17 0 15,2-10 0-15,-3-9 0 16,-5-5 1-16,-6 0-1 16,-13 1 1-16,-8 8-1 15,-17 10 1-15,-8 13-1 16,-1 13 0-16,-25 22 1 15,7 12-1-15,-1 9-1 0,4 10 0 16,7-2-6-16,21 13-20 16,0-22-13-16,21 1 0 15,2-27-2-15,18-4 1 16</inkml:trace>
  <inkml:trace contextRef="#ctx0" brushRef="#br0" timeOffset="147839.456">15774 12091 101 0,'-32'10'43'0,"13"3"0"15,-6-15-3-15,25 2-40 16,0 0-22-16,0-13-18 16,20 2-1-16,-9-10-1 15,7 9 0-15</inkml:trace>
  <inkml:trace contextRef="#ctx0" brushRef="#br0" timeOffset="152030.6957">16587 11710 53 0,'13'-11'36'0,"-3"4"1"16,-10-9-2-16,14 8-13 15,-19-13-17-15,5 5 1 16,-7-3-2-16,-4 8-2 15,-14 5 1-15,-7 8 1 16,-11 11 0-16,-4 16 0 16,-10 9-1-16,0 11-1 15,-2 11 1-15,12 5-2 16,13-3 2-16,20-4-3 0,22-18 2 15,29-17-3 1,28-25 3-16,27-26-1 0,15-20-1 16,14-21 2-16,0-13-2 15,-6-13 1-15,-18-9-1 16,-17-1 1-16,-26 2-1 15,-28 6 0-15,-18 13 0 16,-20 19 0-16,-15 20 0 16,-7 29 0-16,-7 32 1 15,0 34-1-15,4 25 1 16,8 19 2-16,12 12-3 15,12-1-2-15,31 7-17 16,-1-30-20-16,33-11-1 16,2-30-2-16,17-12-1 0</inkml:trace>
  <inkml:trace contextRef="#ctx0" brushRef="#br0" timeOffset="152768.7379">15255 8223 83 0,'0'0'38'0,"14"-10"0"15,18 6-1-15,9-5-32 16,13 6-3-16,9-3 1 16,7 4-2-16,6 2-2 15,-7 0-32-15,3 5-4 16,-14-2 1-16,-7 2-3 15</inkml:trace>
  <inkml:trace contextRef="#ctx0" brushRef="#br0" timeOffset="152932.7473">15324 8436 94 0,'-23'2'37'0,"23"-2"-1"16,24-25 1-16,24-3-35 15,27-6-6-15,13-12-30 16,16 3-1-16,-5-5-1 15,3 1-1-15</inkml:trace>
  <inkml:trace contextRef="#ctx0" brushRef="#br0" timeOffset="153186.7618">16085 7849 86 0,'-4'-16'36'16,"15"6"0"-16,21 6 3 0,3-6-33 15,16 11-1-15,7 0-1 16,4 11 0-16,-6 3-1 15,-5 14 1-15,-19 9-1 16,-21 11-1-16,-18 8-1 16,-26 7 0-16,-19 8 0 15,-13 2-1-15,-6-4 1 16,4-10-3-16,16-2-10 15,13-32-24-15,31-10-4 16,23-25 1-16,29-16-2 16</inkml:trace>
  <inkml:trace contextRef="#ctx0" brushRef="#br0" timeOffset="153854.8">17500 7592 62 0,'17'-16'33'0,"-4"1"0"15,-4 5 0-15,-9 10-22 16,0 0-5-16,-24 6-1 15,-5 17 2-15,-22 3-1 16,-9 17 0-16,-17 2 0 16,-3 10 0-16,-3-4-1 0,11 4 1 15,14-5-1-15,21-5-2 16,28-9 0-16,28-6-1 15,36-10-1-15,25-6 0 16,18-2 0-16,8-7-2 16,0 3 0-16,-7 2 1 15,-22 6 1-15,-21 8-1 16,-33 6 0-16,-33 12 0 15,-33 3 0-15,-22 4 0 16,-9 1 0-16,-6-4-1 16,7-5-2-16,2-20-25 15,35-1-10-15,14-28-3 16,40-6 1-16,22-18-2 0</inkml:trace>
  <inkml:trace contextRef="#ctx0" brushRef="#br0" timeOffset="154043.8108">17916 8159 114 0,'2'-17'40'0,"16"-5"1"15,25 2-4-15,13-9-37 16,9-1-1-16,3 3-2 15,-6 0-33-15,-1 19-3 16,-19 3 1-16,-13 12-2 16</inkml:trace>
  <inkml:trace contextRef="#ctx0" brushRef="#br0" timeOffset="154186.819">17970 8325 94 0,'0'0'37'15,"27"3"-1"-15,11-16-1 16,9 2-65-16,4-15-6 15,8 3 0-15,-9-2-2 16</inkml:trace>
  <inkml:trace contextRef="#ctx0" brushRef="#br0" timeOffset="154772.8525">18722 7997 92 0,'0'0'36'15,"0"0"1"-15,-11 22 2 16,-1-6-35-16,5 10-1 16,-4 0 1-16,7 10 0 15,-4-4 0-15,3 3-1 16,7-5 0-16,11-6-1 15,7-11 0-15,13-8-1 16,9-12 0-16,12-8 0 16,4-8 0-16,4-8 0 15,-4-2 0-15,2-6-1 16,-13 0 1-16,-4 7 0 15,-14 5-1-15,-7 10 2 16,-13 7-2-16,-9 10 0 16,-1 15 0-16,-10 9 0 15,-2 7 0-15,1 3 0 0,7 4-1 16,5-7 0-16,14-6-1 15,9-13-1-15,21 2-17 16,0-29-17-16,25-5-3 16,-3-23 0-16,14-2 1 15</inkml:trace>
  <inkml:trace contextRef="#ctx0" brushRef="#br0" timeOffset="154936.8619">19876 7516 107 0,'-8'-16'37'15,"-1"33"2"-15,-15 17-1 16,2 21-34-16,-13 19-3 15,-2 9-1-15,-3 7 0 16,-2 0 0-16,10-4-2 0,-1-20-16 16,26 1-20-16,0-22 0 15,21-16-1-15,2-22 0 16</inkml:trace>
  <inkml:trace contextRef="#ctx0" brushRef="#br0" timeOffset="155095.871">19599 7871 114 0,'-13'-4'40'0,"13"4"1"16,21 0-4-16,19-11-35 16,18 14-21-16,5-16-18 15,16 4-1-15,-1-9-2 16,19 4 1-16</inkml:trace>
  <inkml:trace contextRef="#ctx0" brushRef="#br0" timeOffset="155261.8805">20516 7708 111 0,'-21'12'37'15,"4"13"3"-15,-5-7-6 16,2 10-32-16,4 9-2 16,0 5-2-16,-2 6 0 15,-5-7-29-15,15 9-7 16,-5-11 0-16,13 1-1 15</inkml:trace>
  <inkml:trace contextRef="#ctx0" brushRef="#br0" timeOffset="155441.8908">20383 7930 102 0,'-23'-15'41'0,"12"16"2"16,-3-4-4-16,14 3-27 15,17 2-9-15,11-5-4 16,13 5-17-16,2-12-19 15,17 2-3-15,-6-10 0 16,14 3-1-16</inkml:trace>
  <inkml:trace contextRef="#ctx0" brushRef="#br0" timeOffset="155688.9049">21341 7258 105 0,'0'0'38'0,"-10"9"2"16,0 12-2-16,-13 13-35 15,1 3-3-15,-2 6 0 16,-2 4 0-16,7 3-2 15,-1-11-21-15,21 5-15 16,6-14 1-16,17-9-1 16,10-20 0-16</inkml:trace>
  <inkml:trace contextRef="#ctx0" brushRef="#br0" timeOffset="155861.9148">21670 7281 108 0,'-21'25'39'15,"-17"10"0"-15,-1 23 0 16,-14 7-37-16,11 13 0 15,-4 3-2-15,2 7-1 16,14 8-26-16,-3-17-12 16,15-3-1-16,7-18 0 15,13-6 0-15</inkml:trace>
  <inkml:trace contextRef="#ctx0" brushRef="#br0" timeOffset="156193.9338">21597 7833 110 0,'23'-8'41'0,"-9"0"-1"16,10 5 0-16,-2 2-38 15,7-3 0-15,0 1-1 16,0 5 1-16,-10 4 0 15,-10 4-1-15,-4 4 0 16,-10 7 1-16,-9 1-2 16,-9 5 0-16,-2 2 0 15,-7 2 0-15,3 3 0 0,-1-2 0 16,2 0 1-16,10-6-1 15,9-2 1-15,10-5-1 16,13-5 0-16,9-7-2 16,20 2-20-16,-10-15-17 15,19-3-3-15,-10-8 2 16,11 1-4-16</inkml:trace>
  <inkml:trace contextRef="#ctx0" brushRef="#br0" timeOffset="156728.9644">22488 7883 95 0,'-11'-8'38'0,"-13"-1"0"16,-3 7 0-16,-14 4-32 16,-1 10-2-16,-5 4 0 15,4 12-1-15,-5 2 1 16,12 8-1-16,10-2 1 0,16 2-1 15,13-5-1-15,22-8 0 16,13-9 0-16,11-12 0 16,14-7-1-16,6-12 0 15,3-12 0-15,-5-4 1 16,-6-7 0-16,-11-2-2 15,-9 3 0-15,-9 4 0 16,-13 7 0-16,-11 12 0 16,-8 14 0-16,-14 19 0 15,-1 12 0-15,1 6 0 16,2 8-2-16,8 0-1 15,13 0-3-15,5-16-13 16,32 3-11-16,0-29-11 16,21-7-1-16,3-19 0 15,15-13 1-15</inkml:trace>
  <inkml:trace contextRef="#ctx0" brushRef="#br0" timeOffset="157078.9844">23622 7191 109 0,'-19'10'38'0,"4"17"2"15,-12 4-2-15,3 26-33 16,-7 5-1-16,-3 14-1 15,-1 6 0-15,0 10 0 16,5-2-1-16,11 1-1 16,4-9 0-16,13-9-3 15,11-9-6-15,-5-23-21 16,20-7-12-16,-6-25 0 15,11-4 0-15,-14-18-1 16</inkml:trace>
  <inkml:trace contextRef="#ctx0" brushRef="#br0" timeOffset="157228.993">23345 7795 121 0,'-14'-15'42'16,"14"15"1"-16,19-14-1 16,18 14-38-16,9-16-1 15,13-1-7-15,12 8-11 16,-12-17-24-16,10 10-2 15,-12-11 0-15,-1 6-2 16</inkml:trace>
  <inkml:trace contextRef="#ctx0" brushRef="#br0" timeOffset="157583.0133">24079 7163 92 0,'0'0'40'15,"0"0"1"-15,22 6-1 16,-3-9-12-16,19 4-24 16,3-2 0-16,3 3-1 15,-7 0 0-15,0 4-3 16,-17 1 0-16,-11 8 0 15,-14 2 0-15,-17 6 0 16,-12 3 0-16,-11 4 0 16,0 2 0-16,2 6 0 15,10 1 0-15,13 0 0 16,18-4 0-16,18 2 0 0,21-5 0 15,12-6 0-15,23 7-17 16,-12-25-11-16,20 13-14 16,-10-19 0-16,8 6 1 15,-19-14-2-15</inkml:trace>
  <inkml:trace contextRef="#ctx0" brushRef="#br0" timeOffset="158614.0722">4471 14603 72 0,'0'0'40'15,"-16"-23"-1"-15,26 5 1 16,5-18-36-16,21-1-2 16,7-5 1-16,17 4-1 15,-1 2 0-15,6 10-1 16,-8 15 1-16,-9 19-1 15,-16 19 0-15,-11 19 1 16,-18 15-3-16,-11 15 0 0,-14 14 0 16,-6 7 0-16,3-2 0 15,6-2-1-15,14-15 1 16,14-13 0-16,19-26 2 15,23-22 0-15,19-28 1 16,11-24-1-16,10-20 1 16,-1-16-1-16,-8-9 2 15,-13-5 0-15,-14-1 0 16,-25 2-1-16,-18 5-1 15,-17 7 0-15,-13 5 0 16,-6 8-1-16,5 12-3 16,2-4-10-16,29 31-14 15,-6-10-14-15,31 19 0 16,6-4-3-16,27 15 2 15</inkml:trace>
  <inkml:trace contextRef="#ctx0" brushRef="#br0" timeOffset="159313.1122">6406 14610 73 0,'0'0'42'15,"23"-20"-3"-15,8 9 2 0,2-11-38 16,14 5-2-16,12 0-1 16,3-4-7-16,10 13-30 15,-10-1-1-15,-1 11-1 16,-17-3-1-16</inkml:trace>
  <inkml:trace contextRef="#ctx0" brushRef="#br0" timeOffset="159463.1208">6571 14794 66 0,'-31'24'39'0,"12"-17"0"16,32-4 0-16,19-17-36 0,22-11-1 16,32-1-37-16,-2-12-2 15,11 4-1-15,1-5 0 16</inkml:trace>
  <inkml:trace contextRef="#ctx0" brushRef="#br0" timeOffset="160011.1522">5867 13782 73 0,'19'-17'39'0,"18"3"-1"16,2-15 0-16,13 3-34 15,4-3 0-15,3 4-1 16,-6 6-1-16,-8 11 0 16,-15 15 0-16,-17 14 0 15,-20 9-1-15,-16 13 1 16,-11 6-1-16,-4 6 1 15,0-3-1-15,3-2 0 16,13-11-1-16,21-9 0 16,22-13-2-16,16-21-26 15,32 3-13-15,8-17 1 16,19 5-3-16</inkml:trace>
  <inkml:trace contextRef="#ctx0" brushRef="#br0" timeOffset="160619.1869">8100 14391 60 0,'-1'-16'40'0,"1"16"-2"16,-3-11 2-16,3 11-32 16,-7 19-4-16,2 8 0 15,-6 7 0-15,1 16 0 16,-4 1-2-16,7 2 0 15,5-4 0-15,10-5-1 16,15-15 2-16,13-13-2 16,12-21 1-16,19-15 0 0,7-18 1 15,5-12-1-15,-4-9 0 16,2-4 0-16,-16-3-1 15,-6 5 0-15,-17 10 0 16,-12 12-1-16,-16 15 1 16,-10 24-1-16,-14 14 0 15,-6 19 0-15,-5 20 0 16,-3 11-1-16,7 4 0 15,6 1-2-15,18 1-6 16,1-28-16-16,36 0-16 16,6-27-1-16,24-9 0 15,4-23-1-15</inkml:trace>
  <inkml:trace contextRef="#ctx0" brushRef="#br0" timeOffset="161055.2119">9209 13780 87 0,'10'-13'41'0,"2"-8"-1"15,13 7 1-15,-4-4-37 16,11 8-2-16,-3 3 0 16,-2 11 0-16,-5 8 0 15,-9 9 0-15,-7 6-1 16,-10 9 0-16,-9 5 0 15,-7-1-1-15,-4 0 1 16,0-3-1-16,8-4 0 16,5-6 0-16,13-7 0 15,12-11-1-15,16-4-1 16,10-19-17-16,26 12-21 15,-6-11 0-15,17 5-3 16,-5-5 2-16</inkml:trace>
  <inkml:trace contextRef="#ctx0" brushRef="#br0" timeOffset="161250.223">10108 13959 76 0,'0'0'41'16,"-20"0"0"-16,17 9-1 15,-9 7-32-15,4 8-5 16,-1 10-1-16,0 13 0 15,-5 12-1-15,2 8 0 16,-3 7-2-16,1-5-1 16,13 8-28-16,-11-24-11 15,17-6 2-15,-6-22-3 0</inkml:trace>
  <inkml:trace contextRef="#ctx0" brushRef="#br0" timeOffset="161401.2317">9970 14330 92 0,'-24'-25'42'16,"6"12"2"-16,0-8-2 15,26-2-38-15,5 5-3 16,12-8-7-16,27 15-27 16,-4-13-9-16,18 8 0 15,3-6-1-15</inkml:trace>
  <inkml:trace contextRef="#ctx0" brushRef="#br0" timeOffset="161828.2561">11157 13776 85 0,'13'-36'39'0,"21"7"1"16,7-7-3-16,13 15-34 15,1 6 0-15,2 13-1 0,-11 16 0 16,-15 12 0-16,-19 21-1 16,-17 8 0-16,-21 10 0 15,-16 4 0-15,-7 6 1 16,-7-2-1-16,4-2 1 15,9-4-1-15,9-10 1 16,26-6 0-16,21-14-1 16,26-8 0-16,27-13-3 15,18-17-8-15,28 10-17 16,2-23-14-16,18-1-1 15,-8-12-1-15,7 2 0 16</inkml:trace>
  <inkml:trace contextRef="#ctx0" brushRef="#br0" timeOffset="162242.2798">12424 14037 71 0,'5'-18'40'15,"-17"-2"0"-15,-5 12 0 16,-12 0-33-16,-10 12-1 16,-15 7-1-16,-1 14 0 15,-10 11-1-15,4 10 0 16,4 8-2-16,12 6 1 15,9-4-1-15,22-3 0 16,19-13 0-16,19-10-1 16,24-21 0-16,13-17-1 0,14-18 1 15,8-12-1-15,-1-11 0 16,-7-5 0-16,-10 3 0 15,-15 5 1-15,-18 11-1 16,-12 15 0-16,-20 20 0 16,-11 13 0-16,-7 19-1 15,-5 12 0-15,2 13-2 16,1-6-10-16,20 19-7 15,-3-23-5-15,34 8-12 16,1-23-5-16,30-4-1 16,10-20 0-16</inkml:trace>
  <inkml:trace contextRef="#ctx0" brushRef="#br0" timeOffset="162775.3103">13770 13449 87 0,'0'0'38'0,"-33"-17"1"15,2 23-3-15,-17-5-32 16,-5 9-1-16,-11 9 1 16,1 15 0-16,-1 4 0 15,11 8 0-15,11 4-1 16,22 1 0-16,11 1-1 15,24-5 1-15,20-7-2 16,16-2 1-16,14-4-2 16,9-3 0-16,-2-1 0 15,-6 3 0-15,-8 2 1 16,-14 6-1-16,-19 6-1 15,-20 2 1-15,-21 8 1 0,-15-2 0 16,-6-1-1-16,-1-2 0 16,3-10-1-16,8-14-2 15,24-2-11-15,3-26-5 16,45-7-7-16,-6-24-9 15,31 10-7-15,6-15-2 16,9 11 2-16</inkml:trace>
  <inkml:trace contextRef="#ctx0" brushRef="#br0" timeOffset="162903.3176">14238 14434 103 0,'-27'14'43'0,"11"-3"-2"16,-4-14-12-16,11-25-53 15,17 1-18-15,-3-16 0 0,12 0-2 16,-7-5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19:58:45.03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18418 9368 1 0,'8'-13'12'0,"-6"0"-6"15,-4 2-2-15,2 11 13 16,-12-16 1-16,12 16 2 16,-23-6-1-16,23 6 0 15,-24-3-1-15,24 3-2 16,-14 5 1-16,14-5-13 15,-6 24-2-15,3-4-1 16,0 13 0-16,0 11 1 16,-1 10-1-16,-1 9 0 15,-2 5-1-15,4 6 2 0,-1 2-2 16,3 3 2-16,2 0-2 15,5 1 0-15,0 0 0 16,2 2 0-16,-2 6 0 16,3 4 0-16,-3 5 0 15,-2 6 0-15,-6-2-1 16,-1 4 1-16,-4 1 0 15,1 1 0-15,-2-3 0 16,2 0 0-16,-2-5 1 16,8 4 2-16,-5-4-2 15,5-1 0-15,0-1 1 16,-1 2-2-16,-2-2 1 15,-2 4 0-15,-5-6-1 16,-3-4-1-16,-1-9 0 16,0-14 0-16,6-15-5 0,-4-30-29 15,12-23 1-15,5-36-2 16,7-17 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19:58:49.20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18422 9763 7 0,'16'-20'19'15,"-9"-12"0"-15,6 6-1 16,-6-4-8-16,-4-2-4 15,1 0 0-15,-4-1-4 16,-2 3 0-16,-6-1-1 16,3 4 0-16,-5 0 0 15,0 3 0-15,-3-1 3 0,5 3-1 16,-6-1 4-16,3 9 0 15,-6-4 2-15,5 12 0 16,-12-4 0-16,1 18 0 16,-15-2-1-16,-4 15-2 15,-13-2 0-15,-4 13-3 16,-17 0-1-16,-4 7 1 15,-15 1-2-15,-8 7 2 16,-13-2-2-16,-5 6 2 16,-10 3-2-16,-5 5 2 15,-11 0-1-15,-2 2 0 16,-5-1 0-16,3 5-2 15,4-3 0-15,-5 0 1 0,3-5-1 16,2-1 0 0,5 0 0-16,6-3 0 0,-1 6-1 15,0 1 3-15,1 2-2 16,0 5 1-16,1 5-2 15,-2 2-1-15,-6 6 1 16,-1 2 0-16,5-3 0 16,4-1 0-16,7-6 0 15,12-6 0-15,7-7 1 16,16-7 1-16,16-11-1 15,19-10 0-15,16-8 0 16,22-4-1-16,20-19 1 16,8 11-1-16,28-18 1 15,21-6-1-15,27-11 0 0,24-8 1 16,24-13-1-1,21-10 0-15,28-11 2 0,18-10 1 16,18-7-1-16,20-9 0 16,9-7 0-16,1-1 1 15,3-1-1-15,-1 6 0 16,-10 5 1-16,-17 11-2 15,-20 11 1-15,-25 18-1 16,-35 18 2-16,-27 16-3 16,-41 16 1-16,-36 16 0 15,-36 10-1-15,-29 11 1 16,-34 11-1-16,-28 7 1 15,-29 8-1-15,-28 9 2 16,-19 9-1-16,-24 4-2 16,-20 13 1-16,-15 6 0 0,-14 6 0 15,-3 7 0-15,10-4 1 16,14 0 1-16,11-9-1 15,30-10 1-15,31-14-1 16,36-17-1-16,41-18 2 16,33-18-2-16,35-27 0 15,37-5 1-15,35-24-1 16,35-12 1-16,32-19 0 15,24-14 0-15,34-12-1 16,17-10 2-16,21-8-1 16,21-8 0-16,13-2 1 15,2-7 1-15,-1 2-1 16,-10 6 0-16,-23 7 0 15,-26 12 1-15,-40 16-1 0,-41 17-1 16,-53 24 0-16,-49 27 0 16,-56 27 1-16,-48 30 0 15,-50 24-1-15,-35 23 1 16,-46 26-4-16,-23 22 3 15,-30 15-1-15,-4 11 1 16,7 0 0-16,22-12-2 16,35-17 2-16,44-22-2 15,52-31 2-15,58-34-1 16,68-35 1-16,54-34-3 15,52-28 2-15,38-26 1 16,40-20-1-16,22-11 1 16,18-9 0-16,7 0 0 15,-6 3 1-15,-10 7 1 0,-19 17 0 16,-26 20 1-16,-35 22-2 15,-33 24 2-15,-48 22-3 16,-37 24 1-16,-43 23-1 16,-37 20-2-16,-40 20 1 15,-37 15 2-15,-29 17-2 16,-27 7 0-16,-9 1 1 15,5 1 1-15,13-19-1 16,32-16 0-16,40-30 1 16,44-26-4-16,49-41 3 15,56-6-1-15,50-33 1 16,34-20-1-16,26-9-1 15,14-3 2-15,6 3-1 16,-6 8 1-16,-18 11 0 16,-20 16 1-16,-41 16-1 0,-33 22 3 15,-47 18-1-15,-33 22-2 16,-42 18 2-16,-31 20-1 15,-24 9 0-15,-13 8 1 16,-11 0-2-16,6-4 0 16,16-11-1-16,22-15 1 15,25-23 0-15,31-23 0 16,33-24 0-16,38-23-1 15,30-23 1-15,23-23-1 16,24-11 2-16,14-7-1 16,6-4 0-16,-7 2 2 15,-11 8-2-15,-22 13 2 16,-27 21-2-16,-29 19 3 15,-39 28-3-15,-38 6 0 0,-34 27 0 16,-30 14-2-16,-25 10 3 16,-17 5-3-16,-5-5 1 15,6-13-1-15,17-19 2 16,24-21 0-16,30-27 0 15,34-32-1-15,40-27 0 16,32-24 1-16,33-23 0 16,24-16-1-16,16-12 2 15,17-11 1-15,11-9-1 16,-3 4 2-16,-5 6 0 15,-13 16-1-15,-22 16 1 16,-20 22 0-16,-28 26-1 16,-33 30-1-16,-40 33 1 0,-32 27-3 15,-30 24 1-15,-16 14 1 16,-11 7-2-16,-1 0 2 15,11-3-2-15,19-17 1 16,32-17-1-16,33-28 1 16,39-22 1-16,35-24-2 15,37-17 2-15,21-15-1 16,15-3 1-16,5 1-1 15,-7 10 1-15,-20 20 0 16,-27 21 0-16,-37 29-1 16,-47 36 1-16,-46 28 0 15,-45 37-3-15,-38 24 3 16,-35 20-2-16,-26 13 1 15,-7 9-2-15,-4-3 2 0,14-9-4 16,20-16 2-16,26-20-1 16,33-20 0-16,43-22 1 15,37-20-1-15,33-18 1 16,33-23-1-16,30-11 4 15,22-10-2-15,14-6 1 16,11-4 3-16,-3 4-2 16,-12 7 1-16,-21 14-2 15,-27 17 1-15,-30 23-3 16,-35 20 3-16,-39 25-2 15,-35 19 1-15,-33 22-1 16,-23 9-1-16,-16 3 3 16,-3 3-1-16,4-11 0 15,15-13 0-15,25-24 0 0,29-19-2 16,33-26 2-16,38-24-1 15,28-17 1-15,42-31 0 16,20-11-1-16,19-10 1 16,12-11 0-16,11-5 0 15,-2-4 0-15,-7 3 1 16,-21 7 0-16,-22 9 0 15,-31 13 0-15,-30 14 0 16,-35 19 0-16,-44 22 1 16,-39 18-1-16,-29 16-1 15,-29 21 1-15,-24 18-1 16,-9 11 0-16,-11 9 1 15,-3 5-1-15,9-3-2 0,20-9 3 16,24-16-1 0,34-19-1-16,35-28 1 0,42-26 0 15,39-28-2-15,48-29 2 16,36-27-1-16,36-21 0 15,25-12 0-15,17-11 0 16,13-1 2-16,-4 7-2 16,-10 13 1-16,-23 17 0 15,-38 25 1-15,-33 23-1 16,-38 32 3-16,-43 15-2 15,-37 26-1-15,-40 20 1 16,-24 14-1-16,-10 8 1 16,-5 1-1-16,15-11 1 15,13-9-3-15,25-24 2 0,29-21 0 16,40-25 0-16,35-27-1 15,32-17 1-15,22-18-1 16,28-14 0-16,17-8 1 16,6 0 0-16,2 4 0 15,-10 9-1-15,-14 13 2 16,-24 16-1-16,-25 21 1 15,-32 27-1-15,-42 7 1 16,-30 25 0-16,-20 17 1 16,-21 10-1-16,-9 8-1 15,-7-2 1-15,6-4-1 16,19-8 1-16,18-12-2 15,26-13 1-15,25-18-3 16,35-10 3-16,11-19-1 16,32-15 1-16,18-12 1 15,18-13-2-15,12-7 1 0,8-13-1 16,4-2 2-16,-5 2-2 15,-13 6 2-15,-14 11-1 16,-26 12 0-16,-28 19 0 16,-32 25 0-16,-32 19 0 15,-31 23 1-15,-26 17-1 16,-23 11 2-16,-9 9-1 15,-2-1-2-15,12-5 2 16,14-11-1-16,22-18 0 16,27-18 2-16,31-21-2 15,34-20-2-15,34-22 1 16,28-17 1-16,18-14 0 15,17-5 0-15,3-3-1 0,3 3-1 16,-8 10 2-16,-16 13 0 16,-25 19 0-16,-26 21 0 15,-30 16 1-15,-23 34-1 16,-26 17 0-16,-23 17 1 15,-17 13 0-15,-6 8 1 16,1 4-2-16,9-2 0 16,14-7 0-16,17-8-1 15,26-10 1-15,28-17-1 16,28-14 1-16,21-14-3 15,19-13 3-15,16-12 0 16,16-13 0-16,8-9 0 16,2-12 0-16,0-3 2 15,-12 2-2-15,-13 2 2 16,-24 12-1-16,-23 11 1 0,-38 14-1 15,-12 22-1-15,-42 16 0 16,-21 20-1-16,-21 14 1 16,-15 15-2-16,-9 5 2 15,4 0-1-15,12-2 1 16,16-14 0-16,28-18 0 15,29-24 1-15,31-34-1 16,54-20-1-16,36-33 1 16,40-24-1-16,32-16 1 15,24-10 0-15,18-2-1 16,2 4 1-16,-9 15-1 15,-18 18 2-15,-28 24-1 16,-36 22 3-16,-40 27-3 16,-42 24 0-16,-44 19 1 0,-40 25-1 15,-29 13 0-15,-21 11 1 16,-10 1 0-16,2-3-2 15,9-14 2-15,30-18 0 16,30-22-1-16,38-26 0 16,46-31 0-16,40-22-1 15,39-24 0-15,34-13-1 16,28-8 2-16,11-3-1 15,9 7 1-15,-8 7 2 16,-16 19-2-16,-27 20 3 16,-31 20-3-16,-41 21 1 15,-43 19-2-15,-40 24 2 16,-36 17-1-16,-37 12-2 15,-27 13 2-15,-16 1-1 0,-6-1 1 16,9-7 0-16,15-15 0 16,27-18 0-16,33-26 0 15,39-27 0-15,66-23 0 16,31-28-1-16,41-23 1 15,35-13 0-15,21-8 1 16,16-2-1-16,2 5 0 16,-20 14 3-16,-25 14-3 15,-33 21 3-15,-44 27-2 16,-46 22-1-16,-50 22 1 15,-39 18 0-15,-31 14 0 16,-16 4-3-16,-2 0 2 16,10-9-2-16,24-12 2 15,34-19 0-15,38-23-1 16,46-24 0-16,41-16 0 0,27-12 0 15,20-3 0-15,8 0 1 16,-7 11 0-16,-23 15 1 16,-30 24-1-16,-37 21 1 15,-52 25 0-15,-34 14-1 16,-30 9-4-16,-23-10-16 15,8 6-18-15,-4-20-2 16,26-15-2-16,19-29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19:56:22.01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2110 873 57 0,'0'0'34'0,"7"-45"0"16,-7 45 0-16,0 0-25 15,12-50 2-15,-12 50-2 16,0 0-2-16,0 0-1 16,0 0 1-16,0 0-3 15,32 27 1-15,-38 22-2 16,9 9-1-16,0 7-1 15,10 5 2-15,6-3-1 16,9-12-1-16,-28-55 1 16,48 28-1-16,-48-28 2 15,71-24-3-15,-71 24 1 0,82-43-4 16,-82 43 2-16,86-61-7 15,-86 61-22-15,82-69-11 16,-82 69 1-16,66-68 0 16</inkml:trace>
  <inkml:trace contextRef="#ctx0" brushRef="#br0" timeOffset="234.0134">2503 1052 71 0,'-21'63'37'0,"1"4"-1"16,1 4 0-16,-4 3-13 15,-2-7-23-15,11-7 0 16,10-7-1-16,6-10-21 15,6-22-13-15,20-12 0 16,1-17-2-16,16-8 2 16</inkml:trace>
  <inkml:trace contextRef="#ctx0" brushRef="#br0" timeOffset="863.0494">2980 1160 66 0,'15'-9'35'15,"-15"9"-2"-15,0 0 1 16,0 11-20-16,-1 0-9 16,2 10 0-16,-2 2 0 15,2 8-2-15,-4 4 0 16,1 7-1-16,-1-2 0 15,0 4 1-15,-1-8-2 16,3 0 0-16,1-13 1 16,4-8 0-16,-4-15-1 15,13-1 1-15,-1-13 0 16,4-8-1-16,-2-6 0 15,1-3 1-15,-2-5-1 0,-1 2 1 16,-5-6 0-16,-2 0-1 16,-5 40 1-16,0 0 0 15,6-60 1-15,-6 60-2 16,0 0 0-16,23-59-3 15,-23 59-5-15,0 0-27 16,56-54-5-16,-56 54 0 16,53-22-1-16</inkml:trace>
  <inkml:trace contextRef="#ctx0" brushRef="#br0" timeOffset="1262.0722">4288 852 95 0,'-54'-48'37'16,"54"48"3"-16,0 0-3 15,0 0-34-15,0 0 1 0,0 0-1 16,0 0 1-16,0 0 0 16,0 0-2-16,-33 54 0 15,26 11-2-15,8 11 1 16,-3 8-2-16,3 2 1 15,5-5-8-15,3-22-11 16,16-15-19-16,-2-33 1 16,15-14-1-16,-4-19 0 15</inkml:trace>
  <inkml:trace contextRef="#ctx0" brushRef="#br0" timeOffset="1480.0847">4631 860 110 0,'32'-77'39'15,"-32"77"1"-15,26-46-1 0,-26 46-35 16,0 0 0-16,0 0-2 16,7 21 0-16,-20 39-2 15,-2 30 1-15,-3 17-3 16,8 6-1-16,9-4-13 15,6-24-21-15,13-13-4 16,-2-36 2-16,17-6-1 16</inkml:trace>
  <inkml:trace contextRef="#ctx0" brushRef="#br0" timeOffset="2337.1337">6364 989 94 0,'0'0'35'0,"0"0"1"16,-38-46 0-16,38 46-28 15,0 0-3-15,0 0-1 16,0 0 1-16,0 0-2 15,0 0 1-15,0 0-2 16,-29-8 0-16,20 51-1 16,-1 12 0-16,-4 11-1 15,2 3 1-15,-3-3-1 16,6-10 0-16,2-15 0 15,12-18 1-15,0-12-1 16,-5-11 1-16,19-20-1 16,-5-10 1-16,-14 30 0 15,0 0 0-15,20-71 0 0,-20 71 0 16,13-69 0-16,-13 69-1 15,9-84 1-15,-9 84-1 16,9-85 1-16,-9 85-1 16,6-81 0-16,-6 81 1 15,9-67 0-15,-9 67-1 16,7-48 0-16,-7 48 1 15,0 0-1-15,0 0 0 16,0 0 1-16,0 0-1 16,62-19 0-16,-62 19 0 15,50 31 1-15,-50-31-2 16,64 24 1-16,-64-24 0 15,85 13 0-15,-41-14 1 16,7-6-1-16,-1-2 1 0,-3-7-1 16,1-2 2-16,-48 18-2 15,87-39 0-15,-87 39 0 16,76-34 0-16,-76 34 0 15,50-14 0-15,-50 14 0 16,0 0 0-16,9 37 0 16,-13 26 0-16,-15 19-2 15,4 11 1-15,-1 5-3 16,11-8 0-16,19-19-25 15,6-26-9-15,14-22-3 16,-3-14 2-16,10-9-1 16</inkml:trace>
  <inkml:trace contextRef="#ctx0" brushRef="#br0" timeOffset="2749.1573">7288 1136 108 0,'-19'21'38'16,"11"-4"1"-16,9 4-1 15,8-11-33-15,14-7-1 16,10-5-1-16,8-5 1 16,-41 7-2-16,56-15 0 15,-56 15-1-15,58-26 0 16,-58 26 1-16,67-31-1 15,-67 31 0-15,51-40-1 16,-51 40 1-16,0 0-2 0,45-60 1 16,-45 60 0-16,0 0 0 15,2-46 2-15,-2 46-1 16,0 0 0-16,-57-8 1 15,25 19-2-15,-29 13 0 16,1 13 0-16,-3 5 0 16,25 15 0-16,15-1 0 15,28-3 0-15,23-16-3 16,29-17 1-16,13-10-2 15,9-6-1-15,12-6-1 16,-1-8-3-16,12-6-27 16,-13-5-3-16,4 1 0 15,-93 20 0-15</inkml:trace>
  <inkml:trace contextRef="#ctx0" brushRef="#br0" timeOffset="3001.1717">8315 1075 122 0,'0'0'40'0,"-11"-51"1"15,11 51-7-15,0 0-30 16,-50-1 0-16,2 16-1 16,-10 13-1-16,5 13 0 15,-3 5-1-15,15 8 1 16,10-3-2-16,21-2 0 15,24-23-2-15,15-10 1 16,18-15-2-16,9-13-1 16,19-9-4-16,-75 21-28 15,82-40-3-15,-34 15-1 0,4-4-2 16</inkml:trace>
  <inkml:trace contextRef="#ctx0" brushRef="#br0" timeOffset="3440.1968">8814 626 112 0,'-5'-51'41'15,"5"51"0"-15,0 0 0 16,0 0-37-16,0 0-1 15,0 0 0-15,-52 2-1 16,52-2 1-16,-29 62-1 0,13 7-1 16,-26 30 1-16,6 17-2 15,-4 1 0-15,10-2 0 16,4-18 0-16,16-19 0 15,12-30-2-15,18-30 2 16,10-19 0-16,7-18 0 16,1-14 2-16,-38 33-2 15,41-46 0-15,-41 46 0 16,48-59 0-16,-48 59 0 15,43-63 0-15,-43 63 0 16,41-55 0-16,-41 55 0 16,0 0 0-16,65-57 0 15,-50 56 0-15,3 18 0 0,-4 11 0 16,-2 20-4-16,4 11-8 15,-2-9-18-15,23-2-13 16,-2-15 2-16,18-7-1 16,-4-12 1-16</inkml:trace>
  <inkml:trace contextRef="#ctx0" brushRef="#br0" timeOffset="3913.2239">9749 1101 92 0,'-14'-50'38'15,"14"50"2"-15,0 0-1 16,-57-21-27-16,57 21-4 15,-61 10-2-15,-11 9-1 16,-11 6-2-16,3 14 0 16,-1 3-1-16,10 4 0 15,8-1-2-15,23-3 1 16,35-10-2-16,17-8 1 15,13-7 0-15,12-10 0 16,13-8 0-16,7-11 1 16,2-11-1-16,1-7 1 15,-60 30-1-15,60-40 1 16,-60 40 1-16,48-49-2 15,-48 49 0-15,39-46 0 0,-39 46 0 16,0 0 0-16,25-50 0 16,-25 50 0-16,-11-8 0 15,5 21-2-15,-11 9-1 16,7 14 0-16,1 4-3 15,12 5-2-15,21-4-17 16,4-25-15-16,25-9 0 16,0-16 1-16,17-6-1 15</inkml:trace>
  <inkml:trace contextRef="#ctx0" brushRef="#br0" timeOffset="4281.2449">10067 1097 107 0,'0'0'40'0,"0"0"0"16,15-28 1-1,-22 38-35-15,-15 12-3 0,2 20 1 16,-8 7-2-16,13 3 0 16,-4 1-1-16,15-4 0 15,0-19-1-15,9-10 1 16,4-14 0-16,10-12-1 15,5-15 1-15,1-12 0 16,-25 33 0-16,0 0 0 16,48-72 1-16,-48 72-2 15,40-62 0-15,-40 62 0 16,42-61 0-16,-42 61 0 15,38-53 0-15,-38 53 0 16,0 0 0-16,55-50 0 0,-55 50 0 16,35-7 0-16,-11 23-3 15,-2 16-1-15,-8 13-6 16,-5-5-16-16,13 4-13 15,-6-11-3-15,10-12 1 16,-5-7 0-16</inkml:trace>
  <inkml:trace contextRef="#ctx0" brushRef="#br0" timeOffset="4504.2577">10775 1090 104 0,'0'0'40'0,"38"-53"1"16,-38 53-2-16,0 0-32 15,0 0-1-15,-8 23-3 0,-1 19 0 16,-7 13-4-16,2 6 1 16,0-1-2-16,12-10-2 15,19-21-8-15,-3-24-25 16,21-10-3-16,-9-19 1 15,-26 24-1-15</inkml:trace>
  <inkml:trace contextRef="#ctx0" brushRef="#br0" timeOffset="4638.2653">10956 962 105 0,'2'-88'39'16,"-2"88"-1"-16,-19-78-9 16,19 78-61-16,-11-65-6 15,11 65 0-15,-13-48-2 0</inkml:trace>
  <inkml:trace contextRef="#ctx0" brushRef="#br0" timeOffset="4912.281">11466 874 81 0,'0'0'41'15,"0"0"-2"-15,0 0 3 16,0 0-21-16,0 0-14 15,0 0-1-15,0 0-1 0,-35 57-1 16,-18-26-1-16,-12 18 0 16,2 1-2-16,17 6 1 15,17 1-4-15,29-3-1 16,22-11-4-16,21-29-18 15,27-14-15-15,-2-17-2 16,21 0 0-16,-89 17 0 16</inkml:trace>
  <inkml:trace contextRef="#ctx0" brushRef="#br0" timeOffset="5288.3025">11990 971 103 0,'0'0'41'0,"10"-45"0"16,-10 45 0-16,0 0-34 16,0 0-1-16,-61 7-2 15,61-7-1-15,0 0 0 16,-53 19-1-16,53-19 0 15,0 0 0-15,-51 33-2 16,51-33 0-16,0 0 0 16,0 0 0-16,-5 46 0 15,10-15 0-15,8-3 0 16,13 2 0-16,2-1 0 15,1 2 0-15,-16-5 0 16,-12 4 0-16,-17-6-2 16,-11 2 2-16,-7-1-1 0,-2-4-2 15,-3-4-1-15,-5-16-13 16,22-2-21-16,-8-12-3 15,18-6 0-15,-4-13-1 16</inkml:trace>
  <inkml:trace contextRef="#ctx0" brushRef="#br0" timeOffset="6482.3708">13044 791 80 0,'0'0'37'0,"0"0"-2"15,0 0 3-15,-10-50-33 16,10 50-1-16,0 0 0 15,0 0 0-15,0 0 1 16,0 0 0-16,0 0 0 16,0 0-2-16,0 0 0 15,-12 57-1-15,-7 9-1 0,0 16 1 16,0 4-2-16,2 5 1 15,-2-7-2-15,7-11 1 16,0-23 0-16,12-32 0 16,0-18 0-16,14-16 0 15,-14 16 1-15,0 0 0 16,19-65-1-16,-19 65 0 15,18-75 2-15,-5 29-3 16,-4-6 2-16,3-3-2 16,2-3 2-16,4 2-1 15,-4-4 0-15,6 0 0 16,-3 6 0-16,9 1 1 15,-4 5 0-15,3 1-1 16,-25 47 0-16,51-68 0 16,-51 68 1-16,48-37-2 0,-48 37 2 15,0 0-2-15,54 19 1 16,-54-19-1-16,17 48 0 15,-17-48 1-15,-5 63 0 16,5-63 1-16,-21 73-1 16,21-73 0-16,-37 69 1 15,37-69 0-15,-42 65-1 16,42-65 1-16,-47 55 0 15,47-55-1-15,-37 46 0 16,37-46 0-16,0 0 1 16,-23 58 0-16,23-58-1 15,-2 28 1-15,22 5-1 16,16-1 1-16,0 5-3 15,4 0 0-15,1 2-11 0,-17-7-22 16,5-9-6-16,-19-10 1 16,13-3-2-16</inkml:trace>
  <inkml:trace contextRef="#ctx0" brushRef="#br0" timeOffset="6904.395">13531 1114 114 0,'0'0'40'16,"0"0"1"-16,0 0-6 16,0 0-33-16,0 0 0 15,0 0 0-15,0 0 0 0,64-36 0 16,-64 36 0-16,46-7-1 15,-46 7 0-15,58-16-1 16,-58 16 0-16,56-28 0 16,-56 28 0-16,47-30 0 15,-47 30 0-15,0 0 0 16,35-50 0-16,-35 50 0 15,0 0 1-15,0 0 1 16,-57-30-1-16,57 30 1 16,-64 9 0-16,64-9-1 15,-67 21 1-15,6 4-2 16,18 12 0-16,20 2 0 15,30-3 0-15,-7-36-2 16,0 0-1-16,77 36-2 16,-77-36-3-16,93 3-12 0,-46-7-15 15,10-6-6-15,0 0 0 16,-3-3 0-16</inkml:trace>
  <inkml:trace contextRef="#ctx0" brushRef="#br0" timeOffset="7203.4121">14230 965 97 0,'0'0'39'0,"0"0"2"15,0 0-2-15,0 0-30 16,0 0-4-16,0 0-1 16,0 0 0-16,18 11-1 15,-38 24-1-15,8 11-1 0,6-2 1 16,12 1-1-16,-3-2-1 15,13-7 1-15,3-13-1 16,4-15 1-16,-23-8 0 16,0 0-1-16,48-21 0 15,-48 21 1-15,0 0 0 16,60-56-2-16,-60 56 0 15,36-55-3-15,-36 55 1 16,40-56-5-16,-40 56-8 16,33-61-20-16,-33 61-6 15,38-53 2-15,-38 53-1 16</inkml:trace>
  <inkml:trace contextRef="#ctx0" brushRef="#br0" timeOffset="7408.4238">14658 853 96 0,'0'0'39'0,"0"0"1"16,0 0-1-16,49 59-30 15,-49-59-3-15,10 43-1 16,-7 12-2-16,-6 6-1 16,-8 3-1-16,5 0 0 15,-6-4-2-15,8-6-1 16,0-10-2-16,4-44-6 15,27-1-25-15,-27 1-5 16,0 0 1-16,42-53-2 16</inkml:trace>
  <inkml:trace contextRef="#ctx0" brushRef="#br0" timeOffset="7534.431">14906 844 108 0,'2'-61'15'15,"-2"61"-13"-15,11-48-2 16,-11 48-38-16,0 0-2 15</inkml:trace>
  <inkml:trace contextRef="#ctx0" brushRef="#br0" timeOffset="7872.4503">15274 808 121 0,'0'0'40'0,"0"0"2"16,0 0-10-16,17 53-28 15,-17-53 0-15,0 0-1 0,-50 47 0 16,50-47-1-16,-48 34 0 15,48-34 0-15,0 0-2 16,-51 49 0-16,51-49 0 16,0 0 0-16,0 0 0 15,0 55 0-15,0-55 0 16,30 25 0-16,2 4 0 15,-1 0 0-15,-2 2 0 16,-21-1 0-16,-13 7 0 16,-22-2 0-16,-3 3-2 15,4-12-1-15,8-5 0 16,13-5-4-16,5-16-8 15,32-15-22-15,-3-9-4 16,-29 24 1-16,55-35-2 16</inkml:trace>
  <inkml:trace contextRef="#ctx0" brushRef="#br0" timeOffset="8069.4616">15576 1057 81 0,'0'0'42'16,"58"-39"-1"-16,-58 39 0 16,0 0-10-16,0 0-25 15,54-18-1-15,-49 29-3 16,-18 26 0-16,-17 14-1 15,3 8 0-15,-1-2-3 16,12-5 0-16,11-17-4 16,5-35-8-16,0 0-23 15,0 0-5-15,50-25 2 0,-50 25-2 16</inkml:trace>
  <inkml:trace contextRef="#ctx0" brushRef="#br0" timeOffset="8205.4694">15833 835 94 0,'0'0'38'0,"24"-72"0"15,-24 72-3-15,21-56-39 16,-21 56-34-16,0 0-1 16,44-49 0-16,-44 49 1 15</inkml:trace>
  <inkml:trace contextRef="#ctx0" brushRef="#br0" timeOffset="8865.5071">16282 730 89 0,'0'0'41'0,"66"21"1"15,-66-21 0-15,0 0-17 16,50 49-21-16,-50-49 0 15,0 0 0-15,-44 82 0 16,-3-16-4-16,-18 9 0 16,13-4 0-16,8 1 0 15,19-9 0-15,22-17 0 16,27-17 0-16,13-25 0 15,8-16 0-15,-45 12-2 16,58-23 1-16,-58 23 0 16,57-43 0-16,-57 43 1 15,60-53-2-15,-60 53 2 16,50-58 0-16,-50 58 1 15,48-51-1-15,-48 51 1 0,30-47 0 16,-30 47 0-16,0 0 2 16,41-50-3-16,-41 50 0 15,0 0 0-15,50-28 0 16,-50 28 0-16,0 0 0 15,57 4 0-15,-57-4 0 16,0 0 0-16,62 25 0 16,-62-25 0-16,0 0 0 15,57 36 0-15,-57-36 0 16,14 37 0-16,10-5 0 15,-22-2 0-15,-7 2 0 16,-11-3 0-16,4-2 0 16,-2-10 0-16,17-7 0 15,-3-10 0-15,0 0 0 16,0 0 0-16,47-30 0 0,-47 30 0 15,0 0 0-15,70-57 0 16,-70 57 0-16,63-48 0 16,-63 48 0-16,62-40 0 15,-62 40 0-15,60-28 0 16,-60 28 0-16,0 0 0 15,103-5 0-15,-74 24 0 16,-6 20 0-16,-16 17 0 16,-2 4-4-16,5 0-15 15,-2-16-6-15,32-14-9 16,-3-17-9-16,18-9 0 15,-3-12-2-15</inkml:trace>
  <inkml:trace contextRef="#ctx0" brushRef="#br0" timeOffset="11221.6419">18085 414 94 0,'0'0'39'0,"0"0"-2"15,0 0 0-15,0 0-36 16,0 0 1-16,-26 59-2 15,-29 35 3-15,-40 57-2 16,-24 36 1-16,-21 9 0 16,0 11 1-16,-1-18-1 15,25-21-3-15,24-42-2 16,39-60-25-16,47-21-9 0,20-35-1 15,33-15-3-15,7-20 2 16</inkml:trace>
  <inkml:trace contextRef="#ctx0" brushRef="#br0" timeOffset="11765.673">18265 853 79 0,'0'0'39'16,"32"-63"-3"-16,-32 63 3 15,0 0-33-15,0 0 0 16,-10-52 0-16,10 52-1 15,0 0 0-15,-55 21-2 16,55-21 1-16,-40 42-2 16,-13 29 1-16,-2 9-2 15,7 19 3-15,13-1-3 16,21-4-1-16,25-14 1 15,35-23-1-15,26-38 1 0,15-19-1 16,1-16 0-16,-88 16 1 16,93-40 0-16,-93 40 0 15,86-61-1-15,-86 61-1 16,70-82 1-16,-70 82-1 15,44-91 1-15,-35 44-3 16,-6-4 2-16,-3 51-1 16,-7-92 2-16,7 92 0 15,-25-80-3-15,25 80-6 16,-25-58-16-16,25 58-14 15,0 0 0-15,-48-49-3 16,48 49 0-16</inkml:trace>
  <inkml:trace contextRef="#ctx0" brushRef="#br0" timeOffset="12208.6983">18877 1021 96 0,'0'0'38'16,"0"0"1"-16,0 0-1 16,0 0-35-16,43-58-1 15,-43 58 3-15,0 0-3 16,0 0 2-16,0 0 0 15,0 0-1-15,0 0 0 0,32 14-2 16,-35 32 0-16,3 16 1 16,-2 8-2-16,3 7 0 15,-1-5-1-15,7-6 1 16,-3-22-1-16,13-18 1 15,1-16 1-15,2-16-1 16,3-12 0-16,4-13 1 16,-27 31 1-16,30-47-1 15,-30 47 1-15,27-67-4 16,-27 67 3-16,38-78-2 15,-38 78 1-15,31-87-2 16,-31 87 0-16,36-83-5 16,-36 83-7-16,23-75-10 15,-23 75-16-15,28-60 1 16,-28 60-3-16,0 0 2 0</inkml:trace>
  <inkml:trace contextRef="#ctx0" brushRef="#br0" timeOffset="12942.7403">19408 1083 97 0,'0'31'39'15,"4"-3"1"-15,2-10-1 16,-6-18-33-16,0 0-1 15,0 0-2-15,60 8 1 16,-60-8-2-16,51-17 0 0,-51 17 0 16,58-29-2-16,-58 29 0 15,52-38-1-15,-52 38 1 16,0 0-1-16,52-60 0 15,-52 60 1-15,0 0 1 16,0 0 1-16,3-51 1 16,-3 51-1-16,0 0 0 15,-60 8 0-15,37 10 0 16,-34 16-1-16,11 15-1 15,10 1-2-15,27 1 2 16,20-9-2-16,29-16 1 16,13-11-3-16,14-19 0 15,-67 4-1-15,78-14-4 16,-78 14-5-16,79-30-2 0,-79 30 2 15,81-31 2 1,-81 31 6-16,62-35 3 0,-62 35 2 16,53-25 5-16,-53 25 6 15,0 0 2-15,60-21 0 16,-60 21-4-16,1 28-2 15,-16 6-2-15,-13 10 0 16,9 2 0-16,0-2-1 16,17-1 0-16,-1-16-2 15,7-7 1-15,-4-20 0 16,17 7-1-16,1-20 0 15,0-10 0-15,-18 23 0 16,0 0-1-16,28-61 3 16,-28 61-2-16,16-58 0 0,-16 58-2 15,15-67 2-15,-15 67 0 16,13-70 0-16,-13 70-1 15,17-67 0-15,-17 67 0 16,24-63 0-16,-24 63 1 16,37-57-2-16,-37 57-4 15,55-46-8-15,-55 46-7 16,66-33-12-16,-66 33-9 15,72-15 1-15,-72 15-2 16,77 3 1-16</inkml:trace>
  <inkml:trace contextRef="#ctx0" brushRef="#br0" timeOffset="13372.7649">20673 932 98 0,'-48'23'39'0,"48"-23"2"16,0 0-1-16,0 0-35 16,0 0 1-16,0 0 0 15,0 0-1-15,0 0-1 16,0 0-1-16,0 0-1 15,-52 41 0-15,44-3-1 16,7 12 0-16,-4 3-1 16,9 5 0-16,-4-1-1 15,9-2 1-15,0-15 0 16,10-15 0-16,0-13-1 0,6-9 1 15,2-11 0-15,2-7 0 16,-29 15 0-16,0 0 1 16,42-52 0-16,-42 52-1 15,27-49 2-15,-27 49-4 16,25-61 1-16,-25 61 0 15,23-64-1-15,-23 64-2 16,24-60-2-16,-24 60-6 16,24-55-7-16,-24 55-12 15,18-47-10-15,-18 47 2 16,0 0-2-16</inkml:trace>
  <inkml:trace contextRef="#ctx0" brushRef="#br0" timeOffset="13610.7785">21040 938 81 0,'64'26'40'0,"-64"-26"2"16,0 0 1-16,0 0-19 16,37 45-14-16,-39-9-5 15,-3 3-1-15,-13 4-2 16,0 4 0-16,-1-1-3 15,10-3 1-15,4-12-4 16,5-31-5-16,39 2-9 16,-39-2-6-16,0 0-11 15,46-38-6-15,-46 38 1 16,0 0-1-16</inkml:trace>
  <inkml:trace contextRef="#ctx0" brushRef="#br0" timeOffset="13742.7861">21284 879 100 0,'0'0'41'16,"-15"-68"0"-16,15 68-2 15,-18-51-32-15,18 51-21 16,0 0-23-16,-22-55-3 16,22 55 0-16,0 0 0 15</inkml:trace>
  <inkml:trace contextRef="#ctx0" brushRef="#br0" timeOffset="14123.8079">21373 974 105 0,'0'0'41'16,"0"0"0"-16,15 62-1 16,-15-62-35-16,0 0-1 15,57 51-1-15,-57-51-1 16,52 20-1-16,-52-20-1 15,58 9 0-15,-58-9 0 16,64-7 1-16,-64 7-2 16,54-18 0-16,-54 18 0 15,0 0 1-15,47-40 0 16,-47 40-1-16,0 0 1 15,0 0 1-15,0 0 2 16,0 0 0-16,-65-44 0 0,39 51-1 16,-40 16 0-16,7 17 0 15,7 6-2-15,28 10 0 16,13 0 0-16,23-9-4 15,22-11-11-15,3-21-22 16,25-8-5-16,-4-13 1 16,16-6-2-16</inkml:trace>
  <inkml:trace contextRef="#ctx0" brushRef="#br0" timeOffset="14642.8376">22129 1075 116 0,'0'0'42'0,"0"0"1"0,0 0 0 15,0 0-38-15,-5-16-1 16,-17 36-2-16,-17 11-2 16,2 14 0-16,6 0 0 15,9 4 0-15,10-4 0 16,21-7 0-16,19-16 0 15,10-7 0-15,6-11 0 16,2-7 0-16,7-11 0 16,2-7 0-16,-55 21 0 15,57-31 0-15,-57 31 0 16,50-40 0-16,-50 40 0 15,47-37 0-15,-47 37 0 16,0 0 0-16,49-47 0 16,-49 47 0-16,13-5 0 0,-4 20 0 15,-18 10 0-15,7 13 0 16,-8 11 0-16,7 9 0 15,1-2 0-15,12-13 0 16,12-10 0-16,10-13 0 16,7-12 0-16,8-12 0 15,-1-14 0-15,5-10 0 16,-1-11 0-16,-3-8 0 15,-47 47 0-15,51-52 0 16,-51 52 0-16,42-62 0 16,-42 62 0-16,43-55 0 15,-43 55-7-15,0 0-16 16,39-63-10-16,-39 63-9 15,0 0 1-15,25-31-1 16</inkml:trace>
  <inkml:trace contextRef="#ctx0" brushRef="#br0" timeOffset="14800.8466">23365 1398 128 0,'-10'19'44'0,"-15"-16"-3"15,8 0-3-15,-9 7-55 16,3-21-21-16,23 11-4 15,-16-6 0-15,16 6-2 16</inkml:trace>
  <inkml:trace contextRef="#ctx0" brushRef="#br1" timeOffset="18778.0741">2729 1851 30 0,'0'0'17'0,"28"-4"-1"15,-14 3-2-15,8 10-22 16,2-3 2-16,8 5 6 15,10-1 4-15,3-1 2 16,17-2 1-16,9-8 3 0,16 3 0 16,13-9-1-16,18 4-1 15,13-9-4-15,18 7 0 16,15-10-1-16,11 5-1 15,16 0 0-15,12 1-1 16,14-2 0-16,15 0 0 16,9 0 1-16,14-1-1 15,15-3 0-15,9 1 1 16,8-1-1-16,11 2 0 15,10 1 0-15,1 2 0 16,9 5 0-16,-1 0 1 16,-2 6-1-16,4 4-1 15,2 2 1-15,6 3-1 16,0-1 1-16,11 2 0 15,1 1 0-15,9 0-1 0,2-4 2 16,9 3-1-16,-2-1 0 16,5-1 1-16,2 1 0 15,4 3-1-15,-2-4 1 16,0 2 0-16,0 0 0 15,6-3 0-15,1-2-1 16,8 0 1-16,0-4-2 16,6-2 1-16,4-2-2 15,3 1 1-15,45-2 0 16,-45 4 0-16,39 2-1 15,-48 1 1-15,-7 3 1 16,-9 5-1-16,-9-1 2 16,-3 2-1-16,-53-1 0 0,40-3 1 15,-55-2 0-15,41 0 0 16,-8-3 0-16,-10-1 1 15,-8-3-1-15,-15-2 0 16,-19 0 0-16,-20 3 0 16,-27-1 0-16,-26 1-1 15,-33 1 0-15,-24 0-1 16,-31-1 1-16,-23 1-1 15,-22-2 0-15,-17 0-1 16,-1 4-28-16,-21-12-4 16,1 3 0-16,-15-5-2 15</inkml:trace>
  <inkml:trace contextRef="#ctx0" brushRef="#br2" timeOffset="43135.4672">1860 2618 60 0,'9'-23'32'0,"2"8"0"16,-8-3 0-16,-3 18-16 15,0 0-10-15,0 0-1 16,-25 30 0-16,-1 8 0 15,-7 7-2-15,-2 14 0 16,-10 7 0-16,4 10-1 16,-1-2 1-16,10 1 0 15,12-12-1-15,20-3 0 16,19-15 0-16,24-13 0 15,22-16-1-15,23-17-1 16,21-16-1-16,12-18-2 16,16 0-14-16,-6-21-19 0,-6 2 0 15,-21-10-1-15,-11 7-1 16</inkml:trace>
  <inkml:trace contextRef="#ctx0" brushRef="#br2" timeOffset="43299.4766">2230 2733 99 0,'-42'82'37'16,"19"12"2"-16,7-5-3 16,17 6-36-16,9-6-4 15,10-13-29-15,24-6-3 16,4-19 0-16,16-9-2 15</inkml:trace>
  <inkml:trace contextRef="#ctx0" brushRef="#br2" timeOffset="43837.5074">3162 3154 81 0,'21'0'34'15,"6"2"-1"-15,0-12 1 16,2 3-31-16,6-14 1 15,7 2-1-15,-10-13 1 16,6 2-1-16,-9-8 0 16,0 1-1-16,-9 2 0 15,-7-2-1-15,-9 6 1 16,-8 6-2-16,-11 10 1 15,-10 11 0-15,-8 15-1 0,-7 12 1 16,-5 17 0-16,2 10 1 16,-2 11-1-16,9 4 1 15,9 0-2-15,16-5 1 16,17-9 0-16,17-9-1 15,19-13-2-15,12-20-1 16,20-8-2-16,1-19-9 16,20 2-22-16,-10-16-1 15,10 5 1-15,-15-14-2 16</inkml:trace>
  <inkml:trace contextRef="#ctx0" brushRef="#br2" timeOffset="44291.5334">4097 2951 93 0,'-10'-2'35'0,"-9"-9"1"15,4 11 0-15,-7-4-32 16,-2 6-1-16,-7 5 0 16,0 7 1-16,-6 8-2 15,-1 10 2-15,0 4-2 16,1 4 0-16,6 1 0 15,5 0 0-15,12-5-1 16,8-6 1-16,12-12-1 16,12-12-1-16,17-14 1 15,9-10 0-15,10-12 0 16,2-4 0-16,1-5-1 15,-5 1 1-15,-3 3-1 16,-10 5 0-16,-11 14 0 16,-16 11 0-16,-14 20 0 0,-11 19 0 15,-12 12-1-15,-13 16 0 16,-4 14 1-16,-6 11 0 15,-3 4 0-15,1-5 0 16,7-4 0-16,9-9 0 16,11-12 1-16,12-16-1 15,15-16 0-15,14-20 0 16,11-16 0-16,8-14-1 15,10-12-1-15,4-10-2 16,6-8-2-16,-10-19-27 16,18 16-4-16,-16-13-1 15,3 10-2-15</inkml:trace>
  <inkml:trace contextRef="#ctx0" brushRef="#br2" timeOffset="44721.558">4611 2938 75 0,'-17'-12'39'16,"17"12"-2"-16,-24 5 1 15,10 15-12-15,-8-5-22 16,2 13-1-16,-1 2-1 15,0 11 1-15,4 1-1 16,3 4 0-16,6-2-1 16,10-3 1-16,5-9-2 15,12-12 1-15,12-12 0 16,8-13-1-16,8-10 1 0,5-11-1 15,2-10 1-15,-2-4-1 16,1-2 0-16,-9 4 0 16,-9 4 1-16,-9 6-1 15,-6 6 0-15,-11 10-1 16,-9 12 1-16,-7 18 0 15,-6 5 0-15,-5 9-1 16,4 4 0-16,1 2 0 16,7 2-2-16,5-6 0 15,14-3-3-15,4-25-10 16,23 5-20-16,-1-24-2 15,14 8 1-15,-3-21-1 0</inkml:trace>
  <inkml:trace contextRef="#ctx0" brushRef="#br2" timeOffset="45080.5785">5380 3012 101 0,'0'0'36'16,"0"0"2"-16,-23 6-1 16,16 18-30-16,-10-1-3 15,2 9 0-15,-5-1-1 16,4 5 0-16,0-1-2 15,3-5 1-15,6-4-1 16,5-6 0-16,2-20 0 16,18 7 0-16,2-19 0 15,3-8-1-15,6-9 1 16,4-6-1-16,1-4 1 0,3-3-1 15,-2 1 0-15,-2 5 1 16,-6 7-1-16,-2 5 0 16,-6 9 0-16,-5 11 0 15,-14 4 0-15,14 20 0 16,-15 7-1-16,1 5 0 15,0 7-1-15,0 2-1 16,2 9-3-16,-5-14-19 16,20 17-14-16,-7-16 0 15,18 2 0-15,-1-16-2 16</inkml:trace>
  <inkml:trace contextRef="#ctx0" brushRef="#br2" timeOffset="45441.5992">6377 2806 102 0,'-23'-17'37'16,"11"21"1"-16,-15-5-1 15,4 10-31-15,-15 5-1 16,2 10-1-16,-2 1-1 16,4 4-1-16,4 2 0 15,8 1-1-15,8-4 0 16,15-2 0-16,13-4-1 15,8-4 0-15,6-4 1 0,4 3-1 16,0-2 1-16,-3 2-1 16,-7 4 1-16,-12 1-1 15,-10 5 0-15,-9 2 0 16,-10 0-2-16,-4-5-3 15,7 9-28-15,-15-19-8 16,12 0 3-16,-6-21-2 16</inkml:trace>
  <inkml:trace contextRef="#ctx0" brushRef="#br2" timeOffset="45659.6116">5486 2281 101 0,'-67'60'38'0,"4"-1"-1"15,13 13-1-15,28 9-58 16,0-14-12-16,27 7-2 15,5-12-1-15,17 0-1 16</inkml:trace>
  <inkml:trace contextRef="#ctx0" brushRef="#br2" timeOffset="49545.8339">8482 2193 70 0,'0'0'33'0,"0"0"-1"15,0 25-1-15,6 17-23 16,-1 11-5-16,8 19 1 16,-4 12-2-16,3 15 2 15,-4 8-2-15,1 7 1 0,-7-3-1 16,2-9-1-16,1-5-10 15,-9-27-24-15,13-10 0 16,-4-24 0-16,12-12-2 16</inkml:trace>
  <inkml:trace contextRef="#ctx0" brushRef="#br2" timeOffset="49928.8558">9113 2379 86 0,'-18'28'35'16,"-15"-9"0"-16,-1 15 1 15,-14-7-35-15,5 3 3 16,-2-7-2-16,5-2 2 15,2-2-1-15,3-4 1 16,9-3-1-16,6 3 0 16,7-1-1-16,12 5-1 15,7-4 0-15,12 4 0 16,11 0-1-16,6-2 0 15,7 1 0-15,6 1 0 16,2 0 0-16,1-2 0 16,-3 1-1-16,-8 6 1 15,-3 3-2-15,-7-1 0 16,1 4-1-16,-11-14-18 0,10 9-16 15,-8-18 2-15,13-2-3 16,-7-20 1-16</inkml:trace>
  <inkml:trace contextRef="#ctx0" brushRef="#br2" timeOffset="50140.8679">9647 2516 74 0,'1'-21'36'15,"-1"21"-1"-15,0 0 0 16,-6 23-20-16,-4 11-11 15,1 10 0-15,-3 6-1 16,2 8 0-16,-1 1-2 16,3 2 1-16,3-6-2 15,5-4-3-15,14-1-26 0,-8-24-6 16,15-5-1-16,-1-21-1 15</inkml:trace>
  <inkml:trace contextRef="#ctx0" brushRef="#br2" timeOffset="50353.8801">9821 2287 96 0,'-24'-23'36'0,"24"23"3"15,-15-8-4-15,26 14-33 16,12-4 0-16,21-4-1 15,14-2-1-15,11-3 0 16,10 5-5-16,-2-11-29 0,11 13-3 16,-13-8 1-16,-9 18-2 15</inkml:trace>
  <inkml:trace contextRef="#ctx0" brushRef="#br2" timeOffset="50544.891">9753 2688 101 0,'-38'30'38'0,"12"-16"1"16,29 0-4-16,19-16-33 16,26-6-1-16,18-7 0 15,8 0 0-15,10-2-3 0,-3-7-14 16,7 14-20-16,-18-8 0 15,-10 18-1-15,-26-1-2 16</inkml:trace>
  <inkml:trace contextRef="#ctx0" brushRef="#br2" timeOffset="50721.9012">9655 3060 100 0,'5'18'37'15,"17"-23"0"-15,33 1-2 16,22-22-34-16,18-4-1 15,19-2-9-15,7-15-25 16,17 6-1-16,-7-9-1 0,2 8-2 16</inkml:trace>
  <inkml:trace contextRef="#ctx0" brushRef="#br2" timeOffset="50938.9136">11123 2675 100 0,'0'0'37'16,"17"3"0"-16,6-22-2 16,12 5-34-16,17-2-1 15,6-1-1-15,6 5-4 16,-13-4-31-16,4 13 0 0,-16-2-1 15,-8 10 0-15</inkml:trace>
  <inkml:trace contextRef="#ctx0" brushRef="#br2" timeOffset="51088.9222">11046 2916 101 0,'-41'28'38'0,"27"2"0"16,14-30-1-16,15 21-34 15,29-31-2-15,19-10-5 16,25 5-30-16,3-15-2 15,19 1-1-15,0-13-2 16</inkml:trace>
  <inkml:trace contextRef="#ctx0" brushRef="#br2" timeOffset="51476.9444">12658 2162 91 0,'18'-19'37'16,"-9"0"-1"-16,-9 19 0 15,0 0-34-15,-4 12-2 16,-9 13 1-16,-3 10-1 16,-3 7 1-16,1 6-1 15,1 3-1-15,7-3-1 16,19-2-32-16,1-20-1 15,26-7 0-15,9-23-2 16</inkml:trace>
  <inkml:trace contextRef="#ctx0" brushRef="#br2" timeOffset="51659.9548">13183 2209 94 0,'-57'64'38'0,"-19"3"1"15,6 23-1-15,-11-4-34 16,12 10 0-16,10 1-3 15,10-7 0-15,22 4-29 16,3-22-7-16,24-2-2 16,10-21-2-16</inkml:trace>
  <inkml:trace contextRef="#ctx0" brushRef="#br2" timeOffset="52055.9775">13278 2735 109 0,'-13'3'39'0,"13"-3"1"15,11-12-2-15,3 2-37 16,16-1 0-16,6 3 1 15,1 2-1-15,-1 2 0 16,-3 6 0-16,-6 9 0 16,-8 5-1-16,-10 4 1 15,-14 7-1-15,-10 5 1 16,-10 3-1-16,-12 5 1 15,-8 1 0-15,1-1 0 0,-3-3 0 16,9 1-1-16,9-7 0 16,14 2 1-16,14-11-1 15,17-2 1-15,24-11-2 16,14-7 0-16,19-4-1 15,8-14-3-15,19 10-9 16,-8-23-24-16,13 9-1 16,-12-20 0-16,6 12-1 15</inkml:trace>
  <inkml:trace contextRef="#ctx0" brushRef="#br2" timeOffset="52565.0066">14247 2769 105 0,'-28'29'38'16,"-11"-12"2"-16,9 15-1 15,-11-1-35-15,13-3-1 16,2 0 0-16,6 0 0 16,0-3-1-16,9 0-1 15,4-7-1-15,4-3 0 16,3-15 0-16,14 4 0 15,2-16 0-15,3-7 0 16,5-8 0-16,-3-7 0 16,2-8 0-16,-1-2 0 15,-1-1 0-15,-5 5 0 16,-4 7 0-16,-3 7 0 15,-3 4 0-15,-6 22 1 16,0 0-1-16,0 0 0 0,5 23 0 16,-2-7 0-16,3 4 1 15,8-3 0-15,10-4 0 16,13-11-1-16,6-6 1 15,9-10 0-15,5-6 1 16,4-4-1-16,-1-6-1 16,-1 4 1-16,-10-3-1 15,-7 5-1-15,-11 6 1 16,-7 6-2-16,-8 8 1 15,-16 4 1-15,3 23 0 16,-15 8 0-16,-7 10-1 16,-4 8 1-16,0 10-2 15,-5-1-2-15,12 18-16 16,-8-24-18-16,22 9-2 15,0-29 0-15,23 0-1 0</inkml:trace>
  <inkml:trace contextRef="#ctx0" brushRef="#br2" timeOffset="53039.0337">15017 2716 90 0,'1'10'38'16,"-1"-10"1"-16,14 5-1 15,0-6-20-15,15-1-15 16,5-2 1-16,7-3-1 0,-2-4 0 16,4 0 0-16,-6 3-2 15,-4-3 1-15,-6 5-2 16,-6 4 1-16,-12 6 0 15,-6 10-1-15,-6 4 0 16,-6 10 1-16,-6 5-1 16,1 6 0-16,-2 6 0 15,3 3 1-15,4-2-1 16,5-5 0-16,8-1 0 15,6-8 0-15,13-10 0 16,11-10 0-16,4-10 0 16,5-12 0-16,2-10 1 15,0-10-1-15,-2-11 0 16,-2-5 0-16,-9-7 0 15,-7-5 0-15,-5-2 0 0,-5 6-1 16,-2 4 0-16,-4 6-1 16,-1 5 1-16,2 9-2 15,6 11-1-15,-6-2-15 16,24 25-17-16,-11-12-4 15,20 12 1-15,-4-9-3 16</inkml:trace>
  <inkml:trace contextRef="#ctx0" brushRef="#br2" timeOffset="53444.0569">16310 2117 66 0,'0'0'38'0,"0"0"0"15,2 12 0-15,-2-12-12 16,25-6-24-16,-7 5 1 15,5 2-1-15,-3-1 0 16,0 3 0-16,-3-1 0 16,-3 1-1-16,-14-3 1 15,5 13-1-15,-18-1 0 16,-6 8-1-16,-7 1 1 15,-6 8 0-15,-1 3 0 16,2 2 0-16,4 2-1 0,13-1 1 16,11-2-1-16,16-5 1 15,16-5-1-15,13-8 0 16,10-6-1-16,5-10-5 15,14 8-31-15,-19-17-3 16,1 12 1-16,-15-14-2 16</inkml:trace>
  <inkml:trace contextRef="#ctx0" brushRef="#br2" timeOffset="58630.3535">8806 3941 41 0,'9'-26'29'0,"-1"-2"2"0,-12-3-1 16,-1 5-13-16,-14-8-10 15,0 13-1-15,-17 2 1 16,-9 20 1-16,-16 12-2 16,-3 19-1-16,-14 12 0 15,3 19 0-15,-6 9-1 16,3 15-1-16,1 4 0 15,16 7-1-15,12-4 0 16,18-3 0-16,21-9-1 16,20-10 0-16,20-12 0 15,21-12 0-15,22-16 0 16,13-15 0-16,7-13-1 15,4-11 1-15,-3-10-1 16,-10-8 0-16,-10-4 1 16,-13-1-1-16,-17-1 0 0,-19 5 0 15,-11 5 0-15,-13 6 0 16,-1 15 0-16,-23 0 0 15,7 15 0-15,1 6 0 16,1 8-2-16,8 2 0 16,13 7-10-16,4-14-26 15,20 4 2-15,5-22-2 16,18-1 0-16</inkml:trace>
  <inkml:trace contextRef="#ctx0" brushRef="#br2" timeOffset="59103.3806">9538 3933 95 0,'-17'26'36'0,"-16"11"0"15,10 23-2-15,-8 9-30 16,5 14-2-16,4 6 0 15,5 5 0-15,2-5 0 16,6-3-2-16,9-13 1 16,3-8 1-16,6-23-2 15,5-15 1-15,6-23-1 16,1-22 1-16,2-21-1 15,0-20 0-15,-3-15 0 16,-1-16 1-16,-6-12-1 16,-1-13 1-16,-3-4-1 0,-2 2 1 15,5 4-1-15,-3 14 1 16,2 11-1-16,2 19 0 15,7 21 1-15,3 14-1 16,0 24 1-16,5 17 0 16,-3 16-1-16,2 10 1 15,-6 10-1-15,-6 10 1 16,-7 8-2-16,-11 6 2 15,-14 6-1-15,-14-2-1 16,-7-1 1-16,-10-7-1 16,1-8 0-16,3-20-5 15,18-2-28-15,7-31-4 16,19-2 2-16,26-33-3 15</inkml:trace>
  <inkml:trace contextRef="#ctx0" brushRef="#br2" timeOffset="59300.3918">10316 3760 98 0,'-10'25'36'16,"-5"23"1"-16,-22 3-1 16,0 19-33-16,-3 9-1 15,3 15-1-15,8 2 0 16,2 0-1-16,8-4-1 15,4-10-4-15,21-4-23 16,-6-26-10-16,18-11 1 16,-3-28 0-16</inkml:trace>
  <inkml:trace contextRef="#ctx0" brushRef="#br2" timeOffset="59487.4025">10214 3830 104 0,'12'-12'38'15,"7"-4"1"-15,27 14-3 16,14-12-34-16,19 0-1 16,19-1-2-16,-4-6-31 15,17 17-5-15,-20-8 1 16,-3 16-3-16</inkml:trace>
  <inkml:trace contextRef="#ctx0" brushRef="#br2" timeOffset="59677.4134">10257 4295 97 0,'14'5'36'16,"33"-3"-1"-16,15-21-6 15,26 1-28-15,12-3-1 16,6-8-8-16,1 15-26 15,-16-2 0-15,-11 13-1 16,-27 1-2-16</inkml:trace>
  <inkml:trace contextRef="#ctx0" brushRef="#br2" timeOffset="59855.4236">10139 4719 79 0,'70'-11'36'16,"28"-20"-3"-16,31-2 2 15,18-10-34-15,10-12-19 16,16 11-14-16,-13-2-1 16,-7 12-2-16,-27 4 1 15</inkml:trace>
  <inkml:trace contextRef="#ctx0" brushRef="#br2" timeOffset="59999.4318">11530 4541 95 0,'-23'6'32'15,"-5"-6"-30"-15,2-2-1 16,-4-1-36-16,-4-1-4 16</inkml:trace>
  <inkml:trace contextRef="#ctx0" brushRef="#br2" timeOffset="60181.4422">10136 4850 96 0,'-14'-10'38'16,"14"10"1"-16,8-26-12 16,1 7-65-16,9-1 3 0,-8-5-3 15,-3 10-1-15</inkml:trace>
  <inkml:trace contextRef="#ctx0" brushRef="#br2" timeOffset="60351.4519">9078 4953 101 0,'-46'9'37'0,"27"-8"-3"15,19-1-33-15,13-30-37 16,30 11-2-16,1-13-1 15</inkml:trace>
  <inkml:trace contextRef="#ctx0" brushRef="#br2" timeOffset="61553.5207">11613 4099 67 0,'25'4'37'16,"-9"-8"-2"-16,15 8 1 15,-1-11-15-15,10 4-19 16,9 0-2-16,2-11-22 15,13 16-12-15,-9-8-1 16,4 8 0-16,-19-3 0 16</inkml:trace>
  <inkml:trace contextRef="#ctx0" brushRef="#br2" timeOffset="61718.5301">11694 4400 89 0,'-47'26'36'15,"23"0"0"-15,10-15 1 16,34-16-34-16,18-3-2 15,28-8-3-15,28 0-33 16,7-13 0-16,18 5-1 16,0-9-1-16</inkml:trace>
  <inkml:trace contextRef="#ctx0" brushRef="#br2" timeOffset="62844.5945">13163 4079 80 0,'10'-8'34'16,"-6"-3"-2"-16,-4 11 2 15,0 0-31-15,1 20 0 0,-11 4 0 16,0 13-1-16,-10 7 1 16,2 11-1-16,-5 4 1 15,1 7-2-15,-4-5 1 16,8 0-1-16,1-10 0 15,6-9 1-15,5-13-1 16,4-13 0-16,2-16 0 16,16-16 0-16,2-15 0 15,2-14 0-15,6-10 1 16,0-8-1-16,2-8 0 15,-4-2 0-15,2 4 0 16,1 8 0-16,-9 9-1 16,-2 13 2-16,-4 15-2 0,-12 24 1 15,10-3 0-15,-6 25-1 16,-8 11 1-16,4 3-1 15,5 6 1-15,4-1 0 16,10-5 0-16,10-8-1 16,14-13 2-16,11-13-2 15,13-13 2-15,7-12 0 16,5-13-1-16,3-6 1 15,-6-6-1-15,-8-1 0 16,-11 6 0-16,-16 5 0 16,-12 11 0-16,-12 14-1 15,-17 13-1-15,-6 20 1 16,-10 12 0-16,-8 13 0 15,1 9-1-15,0 8 0 0,7 2 0 16,8 1-2-16,14-3-2 16,11-17-10-16,21 8-23 15,5-21-3-15,23 1 2 16,4-20-1-16</inkml:trace>
  <inkml:trace contextRef="#ctx0" brushRef="#br2" timeOffset="63303.6208">14678 4135 97 0,'-28'-17'38'0,"-13"0"2"16,4 22-2-16,-14 7-32 15,5 11-3-15,-1 10 0 16,11 10-1-16,2 3 1 0,12 6-2 15,12-6 1-15,13-4-1 16,13-10 0-16,9-5 0 16,11-15-1-16,5-12 1 15,6-12-1-15,1-15 1 16,0-8-1-16,-2-7 1 15,-5-4-1-15,-4-2 1 16,-6 7-1-16,-8 6 1 16,-5 13-1-16,-7 19 0 15,-12 19 0-15,-7 22-1 16,-7 23 0-16,-4 21 0 15,-10 22 1-15,-4 15-1 16,-4 6 1-16,-5 4-1 16,0-1 2-16,-2-11 0 0,3-16 0 15,-7-18 0-15,2-23 0 16,2-22 0-16,1-24-1 15,1-23-1-15,5-22-1 16,0-24-5-16,16-8-9 16,-9-32-16-16,28-1-9 15,-1-13 1-15,22 11-2 16</inkml:trace>
  <inkml:trace contextRef="#ctx0" brushRef="#br2" timeOffset="63530.6338">15175 4504 111 0,'-7'-11'40'16,"-11"-3"1"-16,18 14-2 15,-27-24-38-15,15 6-3 16,12 18-11-16,-15-25-20 16,15 25-6-16,-9-15-1 15,9 15-2-15</inkml:trace>
  <inkml:trace contextRef="#ctx0" brushRef="#br2" timeOffset="63717.6445">14365 4774 82 0,'-34'-2'41'0,"4"-16"-3"15,14-7-11-15,16 4-42 16,9-13-24-16,25 6 0 15,1-5-1-15</inkml:trace>
  <inkml:trace contextRef="#ctx0" brushRef="#br2" timeOffset="64239.6743">15666 3444 108 0,'-15'-23'38'0,"15"23"1"16,-23 7-1-16,5 22-37 15,10 13 1-15,-1 15-1 16,1 17 2-16,-1 11-1 16,-5 9 1-16,3 5-1 15,-1-2-1-15,1-3 1 16,-3-5-1-16,4-13-1 0,1-12 1 15,7-13-1-15,1-16 1 16,6-15-1-16,-5-20 0 16,24-2 0-16,-5-19 1 15,4-8-1-15,4-10 1 16,-1-3 1-16,5-2-1 15,2 3 0-15,2 6 0 16,-1 5 1-16,-1 14-1 16,-1 13 1-16,-4 11-2 15,-2 14-2-15,-7 12 2 16,-6 9-1-16,-5 9 0 15,-3 0-3-15,3 10-7 16,-12-23-8-16,22 15-6 16,-18-27-15-16,18-2 0 0,-3-21-3 15,13-4 1-15</inkml:trace>
  <inkml:trace contextRef="#ctx0" brushRef="#br2" timeOffset="67564.8645">7892 5706 80 0,'18'-19'35'16,"-11"4"-3"-16,-7 15 2 16,0 0-30-16,-5 25-2 15,-10 5 3-15,-4 21-2 16,-11 8 3-16,0 20-3 15,-4 1 2-15,4 10-2 16,3-2 0-16,13-7 0 16,16-12 0-16,12-20 0 15,21-21-2-15,14-22 1 16,13-23 0-16,10-21-1 15,10-20 1-15,-4-10-2 16,-4-11 1-16,-1 0-1 16,-13 4-1-16,-13 6 1 0,-10 13-2 15,-9 14 2-15,-15 19 0 16,-13 23 0-16,-7 18 0 15,-12 20 0-15,-1 16 1 16,0 9 0-16,2 3 0 16,8 0 0-16,11-7-1 15,18-13 1-15,13-17 0 16,11-15 0-16,10-20 1 15,6-14-1-15,0-16 2 16,4-13-2-16,-6-11 1 16,-12-6 0-16,-6-5-3 15,-9 1 2-15,-4-1-4 16,-11 3-5-16,3 22-11 15,-14-8-8-15,7 23-14 16,-8 2-1-16,7 16 1 0,-6 1-3 16</inkml:trace>
  <inkml:trace contextRef="#ctx0" brushRef="#br2" timeOffset="67836.8801">9336 5670 100 0,'6'-22'35'16,"-9"-2"2"-16,3 24-2 15,0 0-31-15,-3 16-3 0,-9 21 4 16,-2 21-4-16,-9 22 3 15,-4 8-2-15,0 9 0 16,0-4 0-16,3-5-2 16,10-20-10-16,19-6-27 15,2-27 0-15,19-21 0 16,4-22-3-16</inkml:trace>
  <inkml:trace contextRef="#ctx0" brushRef="#br2" timeOffset="68143.8976">9380 5581 103 0,'0'0'37'16,"12"9"3"-16,18 5-1 15,-1-4-36-15,22-5 2 16,7 8-3-16,8 1 3 15,-6 8-1-15,-6 4-1 16,-12 11 0-16,-17 7 0 16,-22 9 0-16,-21 9-4 15,-23 5 3-15,-18 4-3 16,-19 0 0-16,-14 2 1 15,-3-6 0-15,6-10 0 16,13-7-2-16,9-23-10 16,30 3-10-16,5-31-11 15,32 1-7-15,27-37-1 16,21 2-1-16</inkml:trace>
  <inkml:trace contextRef="#ctx0" brushRef="#br2" timeOffset="68460.9158">10723 5987 92 0,'-7'-18'38'0,"21"0"-1"16,6-7 2-16,19-3-23 15,11 1-16-15,12-2 2 16,4 1-4-16,3 4-1 16,-1 15-11-16,-18-4-21 15,-6 20-3-15,-20 0 1 16,-11 15 1-16</inkml:trace>
  <inkml:trace contextRef="#ctx0" brushRef="#br2" timeOffset="68610.9244">10772 6232 107 0,'-23'32'37'15,"4"-17"2"-15,26-2-2 16,15-15-34-16,23-7-1 0,19-1-8 16,11-14-29-16,25 1-3 15,4-9 1-15,11 2-3 16</inkml:trace>
  <inkml:trace contextRef="#ctx0" brushRef="#br2" timeOffset="69001.9467">12492 5821 92 0,'5'-22'33'0,"-1"11"2"16,-11-3 0-16,7 14-30 16,0 0-1-16,-7 14 0 15,3 9-1-15,4 15-2 16,-5 10 3-16,0 12-3 15,1 11 2-15,-6 2-3 16,5 2 0-16,0-4-2 0,11-3-16 16,-2-29-18-16,10-13 0 15,0-24 0-15,15-14-2 16</inkml:trace>
  <inkml:trace contextRef="#ctx0" brushRef="#br2" timeOffset="69201.9582">12557 5672 106 0,'0'0'38'0,"0"0"0"16,30 19 0-16,9-19-35 15,23 0-1-15,14-5 0 16,8-2-2-16,2 0-2 0,-9-8-32 15,2 12-3-15,-23-3-1 16,-13 11 0-16</inkml:trace>
  <inkml:trace contextRef="#ctx0" brushRef="#br2" timeOffset="69375.9681">12543 6031 107 0,'6'21'38'16,"13"-19"0"-16,32-1-1 15,7-1-34-15,27-16-2 16,9 0-1-16,5-6-32 16,8 9-5-16,-6-4 1 15,3 8-2-15</inkml:trace>
  <inkml:trace contextRef="#ctx0" brushRef="#br2" timeOffset="69586.9802">13882 5793 100 0,'-49'18'38'16,"-2"16"-1"-16,-19 3 0 16,3 14-33-16,-6 3-1 15,7 6 0-15,4-2-1 16,10-5-2-16,17-4-5 15,9-17-30-15,29-8-2 16,10-21 0-16,17-6-1 0</inkml:trace>
  <inkml:trace contextRef="#ctx0" brushRef="#br2" timeOffset="69759.9901">13588 5966 107 0,'-21'-2'38'0,"26"14"0"15,-5-12-1-15,37 10-33 16,1-1-3-16,13-2-1 15,17 2-4-15,-1-13-15 16,17 11-19-16,-2-10 2 16,12 9-1-16,-8-12-2 15</inkml:trace>
  <inkml:trace contextRef="#ctx0" brushRef="#br2" timeOffset="70157.0128">14713 5820 105 0,'-47'-12'39'16,"-3"18"0"-16,-17-2-1 15,6 16-32-15,-7 10-2 16,6 7 1-16,7 5-1 16,13 0-1-16,17-1-1 15,22-4 1-15,23-14-2 16,19-14 1-16,16-17-2 15,12-15 1-15,8-15 0 16,7-12 1-16,-2-10-2 0,-6-14 0 16,-6-4 0-16,-11-5 0 15,-7 1-2-15,-9 7 2 16,-13 8-1-16,-9 15-1 15,-12 18 2-15,-7 34-2 16,-22 7 2-16,-3 35 0 16,-10 24 2-16,-6 17-1 15,3 12 0-15,3 5 0 16,8 3-2-16,14-15-3 15,16 2-9-15,0-31-5 16,29 5-10-16,-4-30-13 16,19-5 1-16,0-22-3 15,10-2 3-15</inkml:trace>
  <inkml:trace contextRef="#ctx0" brushRef="#br2" timeOffset="70322.0222">15227 6116 124 0,'-14'-23'41'15,"14"23"0"-15,-30-21-1 16,28 11-39-16,-9 0-2 15,1-2-5-15,10 12-13 16,-16-7-6-16,16 7-14 16,-16 5-2-16,6 3-1 15,-12-6 1-15</inkml:trace>
  <inkml:trace contextRef="#ctx0" brushRef="#br2" timeOffset="72530.1485">8587 7156 73 0,'0'0'32'0,"0"-13"0"16,-1 1-8-16,1 12-13 15,0 0-4-15,9 21-1 16,-9-2 1-16,4 14-3 15,-4 4 0-15,2 15 0 16,-3 10-1-16,1 12-1 16,-4 2-1-16,-3 6 0 15,-2 5-1-15,0-3 1 16,-3-4-1-16,3-9 0 15,0-12 0-15,4-9 0 0,-1-17 1 16,6-11-1-16,0-22 1 16,11-10 0-16,1-19 0 15,-1-11 0-15,-1-11 0 16,3-13 0-16,1-13 0 15,-4-10 0-15,3-7 0 16,0-5 0-16,2-1-1 16,3 4 0-16,3 1 0 15,5 11 1-15,3 12-1 16,3 13 0-16,1 15 0 15,1 16 0-15,0 17 0 16,-1 10 1-16,-4 11-1 16,-1 12 0-16,-6 8 0 15,-3 8-1-15,-9 7 1 0,-6 4 0 16,-10 4 0-16,-13 5-1 15,-11-1 2-15,-8 4-2 16,-12 0 1-16,-5-8 1 16,-5-6-2-16,4-8 0 15,5-7-4-15,4-22-30 16,27-4-1-16,6-22-1 15,23-6-1-15</inkml:trace>
  <inkml:trace contextRef="#ctx0" brushRef="#br2" timeOffset="72761.1617">9413 7355 106 0,'23'4'37'0,"-8"-14"2"15,18-2-3-15,0-6-35 16,15-3 0-16,4 2 0 16,8-1-2-16,3 13-19 15,-12-3-16-15,-4 11-1 16,-19 4 0-16,-6 13-1 15</inkml:trace>
  <inkml:trace contextRef="#ctx0" brushRef="#br2" timeOffset="72915.1706">9428 7700 113 0,'-9'21'39'16,"9"-21"0"-16,30-2-1 16,18-17-37-16,14-9-3 15,28 3-32-15,-3-10-4 16,16 5 0-16,0-6-1 15</inkml:trace>
  <inkml:trace contextRef="#ctx0" brushRef="#br2" timeOffset="73717.2164">11433 6970 80 0,'16'-17'33'16,"-16"17"-1"-16,0 0 2 15,0 0-29-15,0 0 0 16,-1 15 0-16,-7 7-1 16,-7 6-1-16,-2 14-1 15,-12 1 1-15,0 10-2 0,-9 4 2 16,0 4-2-16,-2-1 1 15,9-2-2-15,1-10 1 16,12-5 1-16,11-12-1 16,16-13-1-16,17-12 1 15,14-12-1-15,16-11 0 16,10-5 0-16,6-6 0 15,3-2 1-15,2 4-2 16,-8 3 1-16,-7 4 0 16,-11 4 0-16,-14 4 0 15,-8 2 0-15,-14 1 0 16,-11-5 1-16,-8-2-1 15,-11-3 0-15,-4-8 1 16,-4-7 1-16,-6-3-2 0,-5-3 2 16,3 1-2-16,-3 2 2 15,10 4-2-15,2 4-1 16,8 15-6-16,0-2-27 15,14 15-3-15,14 1 1 16,9 9-1-16</inkml:trace>
  <inkml:trace contextRef="#ctx0" brushRef="#br2" timeOffset="73981.2315">12231 7034 96 0,'-11'-14'33'16,"11"14"3"-16,-21 3-1 16,16 13-29-16,-13 3-2 15,7 11-1-15,-5 8 0 16,6 5-1-16,-4 3-1 15,9 2-1-15,4-2 0 16,2-6-4-16,20 0-24 16,-8-19-9-16,14-5 1 15,-1-16-2-15</inkml:trace>
  <inkml:trace contextRef="#ctx0" brushRef="#br2" timeOffset="74184.2431">12368 6993 102 0,'-7'-15'37'0,"7"15"1"16,7-16-2-16,7 10-25 16,-1-1-10-16,7 5 0 15,6-2 0-15,1 3-1 16,5 6-6-16,-5-8-29 15,7 11-2-15,-6-3 0 16,0 6 0-16</inkml:trace>
  <inkml:trace contextRef="#ctx0" brushRef="#br2" timeOffset="74378.2542">12359 7176 103 0,'-13'12'35'16,"16"0"0"-16,9-11 1 15,12 1-37-15,17-5 2 16,4 2-2-16,12 2-8 16,-11-5-25-16,5 5-2 15,-13-4 1-15,-6 8-3 16</inkml:trace>
  <inkml:trace contextRef="#ctx0" brushRef="#br2" timeOffset="74566.265">12271 7419 92 0,'-10'15'34'15,"10"-15"2"-15,25 7 0 16,8-17-31-16,24 0-2 16,9-8 0-16,8 3-1 15,-2-1-3-15,-2-7-15 16,0 16-20-16,-18-2 0 15,-9 12-1-15,-24 0-1 16</inkml:trace>
  <inkml:trace contextRef="#ctx0" brushRef="#br2" timeOffset="74844.2809">11146 7954 94 0,'38'-18'40'15,"43"-2"-1"-15,20-17 0 16,36-3-34-16,20-7-1 15,23 1-1-15,5 5-1 16,-3 4-4-16,-5 21-15 16,-29-2-22-16,-13 13 1 15,-37 3-1-15,-24 16-1 16</inkml:trace>
  <inkml:trace contextRef="#ctx0" brushRef="#br2" timeOffset="75753.3329">11916 8096 85 0,'0'0'31'0,"11"-7"1"16,-11 7-9-16,-14 13-22 16,0 7 1-16,-4 10 1 15,-12 4 1-15,1 12 1 0,-9-1 0 16,3 8 1-16,-5-3-1 15,6 2-1-15,2-7 0 16,7-1-1-16,8-9-1 16,11-6-1-16,11-9 0 15,13-9 0-15,16-8-1 16,8-8 0-16,15-7 0 15,6-6 0-15,6-4 0 16,2-1 0-16,-1 1 0 16,-10 1 0-16,-8 4 0 15,-11 4 0-15,-13 1 0 16,-16 0 0-16,-9 2 1 15,-14-2-1-15,-11-5 0 16,-7-5 0-16,-7-8 0 16,-1-3 0-16,-4-4 1 0,4 0-2 15,8 2 1-15,5 2 0 16,11 7-4-16,3 0-8 15,22 18-26-15,-1 0 1 16,18 14-1-16,-5-4 0 16</inkml:trace>
  <inkml:trace contextRef="#ctx0" brushRef="#br2" timeOffset="76108.3532">12644 7920 80 0,'8'-19'36'16,"-8"19"0"-16,10-18 1 15,-10 18-31-15,-3 17-2 16,-7 6-2-16,-8 6 2 16,-4 15-1-16,-12 7 0 15,3 11 0-15,-6 5 0 16,3 7 0-16,7-9-1 15,6 2 0-15,11-7 0 16,15-7-1-16,10-15-1 16,12-12-4-16,18-6-19 15,-8-27-16-15,11-1 1 0,-11-19-3 16,1-3 2-16</inkml:trace>
  <inkml:trace contextRef="#ctx0" brushRef="#br2" timeOffset="76266.3622">12425 8209 104 0,'-47'-14'40'0,"22"11"1"15,4-9-2-15,29-7-36 16,17 7-1-16,17-4-3 16,24 5-7-16,0-22-18 15,20 15-14-15,-1-13 0 16,7 3 0-16,-6-8-1 15</inkml:trace>
  <inkml:trace contextRef="#ctx0" brushRef="#br2" timeOffset="77090.4094">14063 7357 81 0,'0'0'35'16,"-32"-15"0"-16,9 17 0 16,-13 5-31-16,2 6 0 15,-9 5 0-15,2 9 1 16,-3-1-1-16,7 11 1 15,6-5-2-15,12 4 0 16,11-6-1-16,17-3 0 16,16-10-1-16,17-4 0 0,8-12-1 15,7-6 1-15,3-7-1 16,0-6 0-16,-7-5 0 15,-10-4 0-15,-10-1 1 16,-12-1-1-16,-14 0 0 16,-9 3 0-16,-7 3 0 15,-4 0 0-15,-2 5 0 16,1 5 0-16,7 1 0 15,7 12 0-15,4-16 0 16,13 12 0-16,8 3 1 16,6 5-1-16,7 0 1 15,4 7-1-15,0 1 0 16,-4 2 1-16,-1 6-1 15,-9 1 1-15,-10 1-1 0,-7 1 0 16,-10-3 0-16,-4-2 1 16,-5-4-1-16,-2-4 0 15,10-10 0-15,-15 2 0 16,15-2 1-16,3-24-1 15,7 7 0-15,8-8 1 16,1 0-1-16,6-5 1 16,1 0 0-16,4 0 0 15,-2 4 2-15,0 0-3 16,-1 4 2-16,-2 3-3 15,4 7-6-15,-6-10-9 16,12 18-19-16,-11-11-5 16,8 11 0-16,-4-12-2 15</inkml:trace>
  <inkml:trace contextRef="#ctx0" brushRef="#br2" timeOffset="77698.4441">15554 6870 36 0,'-6'-19'29'0,"1"-4"3"16,4 9 0-16,-4-8-10 15,5 22-7-15,0 0 0 16,11 10-2-16,-16 3-3 16,10 16-2-16,-14 1-2 0,4 9 0 15,-6 3-3-15,-1 7 0 16,-2-2 0-16,3 2-3 15,4-8 1-15,6-3-1 16,6-4 0-16,8-9 0 16,4-6 0-16,9-15-1 15,0-6 1-15,8-8 0 16,-1-11 1-16,0-6 1 15,-1-3-2-15,-4-2 1 16,-2 2 0-16,-7 4 0 16,-3 4-1-16,-4 7 1 15,-12 15-1-15,13-4-1 16,-13 4 1-16,3 27 0 0,-2-3 0 15,6 0-1-15,0 3 1 16,8 0-2-16,4-2 2 16,3-3-1-16,5-4 1 15,3-8-1-15,-1-4 2 16,1-7 0-16,-6-9 0 15,-4-5 1-15,-1-8-1 16,-6-5 0-16,-1-7 0 16,-4 0 0-16,0-5-1 15,-1 3 0-15,5 9-4 16,-3-2-3-16,15 19-23 15,-12-7-9-15,10 18 1 16,-5-5-1-16,7 13 0 16</inkml:trace>
  <inkml:trace contextRef="#ctx0" brushRef="#br2" timeOffset="77918.4567">16450 6829 97 0,'0'0'35'15,"0"0"0"-15,0 0 2 16,-14 28-31-16,4 7-1 15,-4 9-2-15,1 13-1 16,-3 3-1-16,2 3 0 16,4-1 0-16,2-3-1 15,5-7-2-15,3-10-3 16,12-2-24-16,-5-25-7 15,10-5-1-15,-3-20-1 0</inkml:trace>
  <inkml:trace contextRef="#ctx0" brushRef="#br2" timeOffset="78225.4743">16360 6795 115 0,'0'-13'38'0,"4"0"1"15,22 12-2-15,6-5-34 16,24 7 0-16,7 0-2 15,6 5 1-15,1 5 0 16,-3 6 0-16,-8 5-1 16,-14 8 1-16,-17 4-1 15,-14 3 0-15,-24 5-1 0,-10 2 1 16,-23 3-1-16,-9-6-1 15,-13 0 1-15,-2-4-1 16,-4-3 0-16,4-5-1 16,13 1-5-16,0-20-10 15,32 5-20-15,0-10-2 16,22-5-2-16,0 0 0 15</inkml:trace>
  <inkml:trace contextRef="#ctx0" brushRef="#br2" timeOffset="78475.4886">15843 7427 109 0,'-61'26'39'0,"16"-15"1"16,32 3-1-16,26-8-36 15,36-8 0-15,34-8-1 16,27-2 1-16,21 0-1 16,10-2 0-16,11 5-1 15,-6 2-2-15,-15 11-3 16,-24-7-10-16,-11 21-22 15,-36-6-5-15,-19 13 1 16,-30-9-1-16</inkml:trace>
  <inkml:trace contextRef="#ctx0" brushRef="#br2" timeOffset="78843.5096">16566 7585 93 0,'0'0'36'0,"-16"8"0"15,-15 14 2-15,-4 18-34 16,-8 6 1-16,-2 18 0 0,-4 7 1 15,4 6-2-15,7-1 1 16,13 4-2-16,10-8 0 16,14-3-2-16,12-12 1 15,18-11-3-15,11-11-1 16,1-20-4-16,14 0-15 15,-14-27-18-15,2-3-1 16,-17-22 0-16,-6 0-1 16</inkml:trace>
  <inkml:trace contextRef="#ctx0" brushRef="#br2" timeOffset="79028.5202">16069 7914 124 0,'27'24'43'15,"17"-21"-1"-15,33 6-3 16,15-14-36-16,14-3-2 15,9 0-2-15,-1-17-10 16,1 18-6-16,-24-16-8 16,0 13-15-16,-28-8-2 15,-6 6-1-15,-17-7 0 16</inkml:trace>
  <inkml:trace contextRef="#ctx0" brushRef="#br2" timeOffset="118443.7746">2069 7996 11 0,'8'-50'25'16,"8"10"0"-16,-7 2 2 15,2 4-11-15,3 17 4 16,-13-4-12-16,-1 21 0 15,0 0 0-15,12 21 1 16,-16 2-2-16,11 20-1 16,-6 7-2-16,6 16-3 15,-1 17 1-15,2 14-1 16,-1 14 1-16,3 10-2 15,-4 17 1-15,0 16 0 16,-4 11 0-16,1 10 0 16,-4 8 0-16,6 9 0 0,-7 1-1 15,4 12 1 1,-1-2-1-16,1 1 1 0,0-3-2 15,2 7 2-15,0-7-1 16,-2 2 1-16,0-6 1 16,2-7-3-16,-3-11 2 15,2-4-1-15,2-15 2 16,3-12-2-16,6-17-2 15,-6-23-25-15,13-3-7 16,-6-24-1-16,7-9-1 16,-7-24-1-16</inkml:trace>
  <inkml:trace contextRef="#ctx0" brushRef="#br2" timeOffset="118877.7995">1488 12045 62 0,'-16'0'33'15,"16"0"-1"-15,19-6 0 16,16 2-31-16,21 4 1 16,17-1-1-16,16 4 1 15,18 1 0-15,23 2-1 16,17 1 2-16,17 2-2 0,25-2 0 15,15-2 0-15,21-2 1 16,27-4 0-16,23-9 0 16,25-3 0-16,23-8 0 15,23 3 0-15,15-3 0 16,8 2 0-16,6 6-1 15,-2 1 1-15,-1 10-1 16,-6-1 0-16,-9 3-1 16,-6-6 0-16,-8-3-3 15,-14-15-19-15,-6 1-14 16,-23-15 0-16,-18-6 0 15,-33-9-1-15</inkml:trace>
  <inkml:trace contextRef="#ctx0" brushRef="#br2" timeOffset="119663.8444">1657 9671 63 0,'-4'-16'34'15,"-8"-10"-1"-15,4 8 1 16,-8-8-16-16,4 10-9 16,-9-5-3-16,3 11 0 15,-9 2-2-15,1 11 0 16,-9 12-1-16,0 14-1 15,-3 14 0-15,0 15 0 16,5 9 0-16,5 4 0 16,9-5-1-16,14-3 1 15,19-18-1-15,13-21 0 16,20-32 0-16,17-29 0 15,16-31 0-15,12-22 1 16,2-24-1-16,1-12-1 0,-11-8 1 16,-11 2 0-16,-19 8-1 15,-11 15 0-15,-23 18 1 16,-13 20-2-16,-16 26 1 15,-6 30-1-15,-7 41 1 16,-7 36-1-16,-4 40 1 16,0 32 0-16,8 24-1 15,6 5-11-15,25 12-25 16,7-18-1-16,25-10-2 15,11-30-1-15</inkml:trace>
  <inkml:trace contextRef="#ctx0" brushRef="#br2" timeOffset="120228.8767">6628 11869 67 0,'-10'15'37'16,"-4"14"-2"-16,-12 5 2 15,0 15-27-15,-16 8-7 16,-1 18 2-16,-9 9-1 0,2 15 0 15,-1 2-1 1,13 4 0-16,11-8-1 0,18-8 0 16,17-19-1-16,19-15 0 15,20-20-1-15,12-18-1 16,13-15-5-16,-4-31-19 15,8 8-13-15,-22-19 0 16,-2 4-1-16,-24-10 1 16</inkml:trace>
  <inkml:trace contextRef="#ctx0" brushRef="#br2" timeOffset="120372.885">6378 12566 74 0,'-77'14'38'0,"19"9"0"16,12-11 1-16,36 1-28 15,20-13-6-15,34-15-3 16,31-10-3-16,15-17-33 0,36-3-4 15,-1-5 1-15,11 0-2 16</inkml:trace>
  <inkml:trace contextRef="#ctx0" brushRef="#br2" timeOffset="120516.8932">7495 12418 100 0,'-27'29'39'0,"-1"-20"0"15,4-11-19-15,24 2-59 16,-9-36 0-16,13 9-1 15,7-11 2-15</inkml:trace>
  <inkml:trace contextRef="#ctx0" brushRef="#br2" timeOffset="121700.9609">2364 12080 69 0,'0'0'21'16,"0"0"-3"-16,0 0 1 16,0 0-12-16,0 0-3 15,0 0-1-15,0 0 0 16,12-12 0-16,-12 12 0 15,16-16 1-15,5 1 1 16,3-11-1-16,11-4 0 16,9-18 1-16,8-5 1 15,13-16-3-15,9-4 0 16,8-16-1-16,10-4 1 15,7-9-2-15,9-5 1 16,4-8 1-16,10-10 0 0,8-9 0 16,12-9 0-16,6-3 1 15,3-6 0-15,3-9-1 16,3 5 0-16,-2 3-1 15,-6 14-2-15,-12 11 0 16,-14 15 0-16,-17 18-1 16,-13 13 0-16,-15 20 0 15,-22 14 0-15,-14 10-2 16,-12 5-4-16,0 15-26 15,-23-1-3-15,-7 19 1 16,0 0-2-16</inkml:trace>
  <inkml:trace contextRef="#ctx0" brushRef="#br2" timeOffset="122316.9962">4681 10300 79 0,'0'0'33'0,"-22"-8"1"16,3 17 0-16,-16 4-30 16,0 10 1-16,-11 3-1 15,6 8 1-15,-6-1-2 16,14 0-1-16,7-5 0 15,10-2 0-15,15-8-2 16,14-6 1-16,16-7 0 0,8-3 0 16,6-2-1-16,5 0 1 15,-8 1-1-15,2 2 1 16,-16 8 0-16,-9 7-1 15,-16 7 1-15,-16 9-1 16,-10 3 1-16,-9 3-1 16,0-2 0-16,-1-2 0 15,7-8-5-15,5-19-16 16,22-9-15-16,13-14 1 15,23-11-2-15,8-24 0 16</inkml:trace>
  <inkml:trace contextRef="#ctx0" brushRef="#br2" timeOffset="122527.0082">5206 9921 101 0,'5'-26'38'0,"-15"9"-1"16,-4 26-1-16,-16 16-33 15,3 18 0-15,-5 8-3 16,2 17 1-16,-6 8-1 15,2 7 1-15,6 4-3 16,4-4 2-16,12-2-5 16,1-18-6-16,21-3-25 15,1-23 0-15,25-6 1 16,-3-26-3-16</inkml:trace>
  <inkml:trace contextRef="#ctx0" brushRef="#br2" timeOffset="123456.0613">5371 10325 93 0,'-22'-2'36'15,"-14"4"0"-15,5 20 1 16,-14 4-31-16,10 7-1 16,3 4 0-16,12 6-1 15,6-3-2-15,12 0 1 16,11-10-2-16,13-6 1 15,14-10-1-15,9-9-1 16,6-12 1-16,1-9-1 16,4-9-1-16,-6-10 1 15,-4-4-1-15,-7-7-1 16,-10-1 1-16,-9 1-1 15,-7 5 2-15,-10 3-3 0,-6 5 3 16,-7 10-1-16,-1 11 2 16,-3 7-1-16,0 9 0 15,5 9 1-15,3 4-2 16,6 6 3-16,5 3-2 15,5 0 0-15,9 1 0 16,6-3 1-16,1-3-1 16,5-4 1-16,1 1-1 15,-2-8 1-15,3-2-1 16,-4-5 1-16,-5-1 0 15,-1-3-1-15,-2 0 1 16,-3-3 0-16,-6 1-1 16,-1 0 0-16,-11 3 1 15,14 4-1-15,-14-4 0 0,4 23 1 16,-8-2-1-16,-5 7 0 15,-2 4 0-15,-1 4 1 16,-4 1-1-16,-1-3 0 16,1-3 0-16,-1-5 0 15,6-7 0-15,11-19-1 16,0 0 1-16,0 0 0 15,14-24 1-15,3-7-1 16,4-10 0-16,1-7 1 16,0-12-1-16,0-4 0 15,-1 1 2-15,-4-1-4 16,-4 11 3-16,-3 5-1 15,0 8 1-15,-1 12-1 16,5 12 1-16,1 10-1 0,4 8 0 16,5 6 2-16,1 5-2 15,1 3 1-15,3 5-2 16,-6 4 1-16,-6 3-1 15,-6 4 2-15,-13 0-2 16,-9 2 1-16,-9-2-1 16,-8 0 2-16,-5-2-1 15,-6-6 0-15,0-4 0 16,1-3 0-16,2-2 0 15,7-3 0-15,5 2 0 16,4 5 1-16,4 2-2 16,6 8 2-16,-2 9-2 15,0 7 1-15,-2 7-1 16,-1 8-1-16,-2 2 1 15,-3 4-1-15,4-6 1 0,0-6-3 16,6-4-4-16,-1-25-24 16,24-6-6-16,-1-25 0 15,20-10-3-15</inkml:trace>
  <inkml:trace contextRef="#ctx0" brushRef="#br2" timeOffset="123804.0812">6323 10431 106 0,'24'12'37'16,"-14"-13"2"-16,17 8-6 0,-3-15-30 15,10-3 1-15,4-7-1 16,6-2 0-16,-1-6-1 15,0-5 0-15,-4-2 0 16,-9 0-2-16,-8 2 2 16,-12 2-2-16,-8 8 1 15,-15 8-1-15,-13 11 1 16,-6 12 0-16,-9 12 0 15,-1 14 2-15,1 6-3 16,2 6 2-16,11 0-1 16,10 1 1-16,20-10-3 15,14-10-1-15,23-5-10 16,1-28-12-16,26 1-15 15,3-20-2-15,18 0-1 0,-2-16 0 16</inkml:trace>
  <inkml:trace contextRef="#ctx0" brushRef="#br2" timeOffset="124405.1156">7473 10181 103 0,'10'-8'38'15,"4"-7"-1"-15,14 4-2 16,9-8-34-16,6 1 0 16,13 2-4-16,-4-5-6 15,15 17-27-15,-15-1 0 16,6 9 0-16,-17-2-2 15</inkml:trace>
  <inkml:trace contextRef="#ctx0" brushRef="#br2" timeOffset="124576.1254">7576 10310 100 0,'-21'10'37'16,"30"0"-1"-16,17-12 0 15,23-9-39-15,30 4-32 16,1-9 0-16,17 3-2 15,1-6-2-15</inkml:trace>
  <inkml:trace contextRef="#ctx0" brushRef="#br2" timeOffset="125171.1594">8530 10163 92 0,'0'-14'37'0,"5"-2"-2"15,13 5 1-15,-6-4-35 16,11-4 1-16,0-1-2 16,5 9 3-16,-4 5-2 15,-5 7 0-15,-5 9 0 16,-8 10 0-16,-8 8-1 15,-1 6 2-15,-6 7-1 16,-2 2 1-16,2 1-1 16,3-1 0-16,5-5 0 15,8-8 1-15,9-14-1 0,7-9 0 16,10-12-1-16,5-8 1 15,5-12 0-15,-3-7-2 16,-2-6 3-16,-5-2-1 16,-12-1 1-16,-6 6-2 15,-9 0 2-15,-6 5-2 16,-5 6 1-16,-2 4 1 15,0 7-2-15,7 13 0 16,0 0-1-16,0 0-3 16,32 3-30-16,-12-1-4 15,15 6 1-15,0-8-3 16</inkml:trace>
  <inkml:trace contextRef="#ctx0" brushRef="#br2" timeOffset="125554.1813">9382 10132 108 0,'0'0'36'15,"9"18"2"-15,-9-18-6 16,36-10-30-16,-3-2 0 15,6-2 1-15,-1-3-2 16,-2-3 2-16,-6 1-2 16,-6 3-1-16,-10-2 1 15,-9 6-1-15,-12 1 1 16,-11 4-1-16,-8 7 1 15,-6 8 0-15,-2 5 0 0,-7 9 0 16,-1 3 1-16,7 10-1 16,3 3-1-16,10 2 2 15,10 2-3-15,15-4 2 16,11-8-2-16,18-9 1 15,20-13-3-15,15-17-4 16,23-5-9-16,0-31-23 16,17-8 2-16,-12-19-2 15,9 1 1-15</inkml:trace>
  <inkml:trace contextRef="#ctx0" brushRef="#br2" timeOffset="125714.1905">10252 9477 99 0,'-26'12'38'0,"-1"32"3"0,-7 15-3 16,12 29-26-16,-11 3-6 15,7 9-3-15,2-1-4 16,6-5-2-16,18 0-34 16,-12-20-2-16,17-7-1 15,-3-22-1-15</inkml:trace>
  <inkml:trace contextRef="#ctx0" brushRef="#br2" timeOffset="125865.1991">10293 10352 93 0,'14'-8'40'0,"-14"8"2"15,-14-4-3-15,-1 1-19 16,-4-6-27-16,19 9-30 0,-12-17-2 16,12 17-2-16,-5-15 1 15</inkml:trace>
  <inkml:trace contextRef="#ctx0" brushRef="#br2" timeOffset="128905.373">13189 8345 2 0,'1'-28'14'16,"3"13"3"-16,-6 4 3 15,2 11 0-15,3 13-4 0,3 13 3 16,-7 7 0-16,7 15-11 15,-6 13-2-15,4 21-2 16,-4 15 0-16,4 27-1 16,-8 17 2-16,4 25 0 15,-8 20 0-15,5 21 0 16,-6 13-2-16,6 14 3 15,-4 5-4-15,4 6 2 16,0-3-3-16,3 3 2 16,1-6-1-16,1 7 1 15,-1-6-1-15,1-4-1 16,-5-11 2-16,-1-12-1 15,4-20 0-15,4-22-3 0,9-28-8 16,6-42-27 0,10-29 0-16,0-35-2 0,11-24-1 15</inkml:trace>
  <inkml:trace contextRef="#ctx0" brushRef="#br2" timeOffset="129542.4094">12290 12693 57 0,'0'0'30'0,"21"-13"-1"16,-7 5-9-16,14 6-20 16,8-4 2-16,14 6 0 0,6-1 0 15,17 6 1-15,13-2-1 16,18 5 1-16,13-4 0 15,24 2 0-15,14-3-1 16,22-1 1-16,20-4-1 16,23-3 0-16,17-2 0 15,26 1 2-15,15-4-2 16,24 4 1-16,6-7-1 15,17 8 0-15,14-1 0 16,10 5 0-16,4-2 0 16,9 6 0-16,8-3-1 15,6 0 1-15,5-1-1 16,6-6 0-16,-1-5 0 15,-1-2 0-15,-6-9-1 0,-3-2 1 16,-18-2-5-16,-28-14-18 16,-15 11-12-16,-37-6-1 15,-35 8-1-15,-49-3 0 16</inkml:trace>
  <inkml:trace contextRef="#ctx0" brushRef="#br2" timeOffset="131280.5089">13069 11228 7 0,'-15'0'25'15,"15"0"1"-15,0 0-2 16,-11 0-8-16,11 0-5 16,0 0-3-16,0 0-5 0,11 6-1 15,-11-6 1-15,0 0-1 16,18 6 2-16,-18-6-1 15,22 0 2-15,-7-8-1 16,11 3 1-16,5-12-1 16,13 2 0-16,7-12-1 15,14 0 0-15,15-9-1 16,11-5-2-16,17-6 2 15,13-2 2-15,13-10-3 16,14-5 1-16,18-8 0 16,12-7 1-16,13-10 0 15,17-5-1-15,12-9 2 16,15-4-2-16,7-5 2 0,8-1-1 15,5 1 1-15,6 6-3 16,-2 4 2-16,1 5-2 16,-10 8 0-16,-14 7-2 15,-10 7 1-15,-13 7-1 16,-21 2 0-16,-22 8 0 15,-22 5 1-15,-26 5-3 16,-21 4 1-16,-23 6-1 16,-20 6 0-16,-21 4-2 15,-8 16-8-15,-19-7-21 16,-10 19 2-16,1-14-2 15,-1 14 2-15</inkml:trace>
  <inkml:trace contextRef="#ctx0" brushRef="#br2" timeOffset="132519.5797">17590 9639 104 0,'23'-8'36'0,"14"3"0"16,2-10-1-16,10 5-35 16,13-1-3-16,5-9-13 15,13 12-20-15,-1-5 2 16,3 5-2-16,-2-6 0 15</inkml:trace>
  <inkml:trace contextRef="#ctx0" brushRef="#br2" timeOffset="132699.59">18759 9171 65 0,'-2'-18'13'0,"2"18"-12"15,0 0-1-15,0 0-28 16,-18 16-1-16</inkml:trace>
  <inkml:trace contextRef="#ctx0" brushRef="#br2" timeOffset="133119.614">18867 9317 87 0,'0'0'34'15,"-14"-23"1"-15,1 19 0 16,-11-2-29-16,-2 11-2 15,-7-1 1-15,-2 10-2 16,-2 2 0-16,3 5 0 16,2 0-1-16,7 3-1 0,10-1 1 15,12-2-2-15,11-4 1 16,13-2-1-16,9-3 0 15,7-1 0-15,1-1 0 16,2 1 1-16,-6 2-1 16,-8 3 2-16,-13 3-2 15,-11 7 1-15,-16 2-1 16,-9-1 1-16,-3 2-1 15,-5-3 0-15,1-6 0 16,6-7-6-16,16-3-30 16,8-20-1-16,23-8 0 15,11-15-1-15</inkml:trace>
  <inkml:trace contextRef="#ctx0" brushRef="#br2" timeOffset="133330.6261">19493 8883 112 0,'-23'25'37'16,"-20"3"2"-16,4 24-3 16,-7 1-34-16,-1 8-1 15,8 6-1-15,5 5 1 16,5 3-2-16,8-12-6 15,24 8-27-15,-2-21-3 16,24-5 0-16,2-20-1 16</inkml:trace>
  <inkml:trace contextRef="#ctx0" brushRef="#br2" timeOffset="134162.6737">19628 9313 81 0,'-29'-13'38'15,"-4"17"0"-15,-10 0 0 16,5 23-14-16,-3-5-19 15,7 10-1-15,12-1-1 16,10 5 0-16,13-5 0 16,17-2-1-16,11-7-1 15,14-6 1-15,4-8-2 16,5-10 1-16,-1-10-1 15,-3-8-1-15,-7-6 1 16,-6-8-1-16,-12-5 0 0,-9-2 0 16,-9-2 1-16,-10 2-1 15,-9 5 1-15,-1 6-1 16,-8 8 2-16,0 8-1 15,3 8 0-15,6 6 0 16,14 0-1-16,-4 18 1 16,19-6 0-16,8 2 1 15,11 0-1-15,3-1 0 16,6-2 0-16,-1 0 0 15,-2-1 1-15,-7-1-1 16,-5 0 1-16,-7 2-1 16,-12 1 0-16,-3 5 1 15,-11 3-1-15,-7 3 1 16,-5 4-1-16,0 3 1 0,-3 1 0 15,4 3-1-15,3-4 1 16,2-4-1-16,6-3 1 16,4-6-1-16,5-6 0 15,-4-11 0-15,18-7 0 16,-4-9 0-16,3-11 0 15,0-5-1-15,-2-10 1 16,2-7-1-16,0-5 1 16,-2-3-1-16,1 1 1 15,-3 5-1-15,2 7 2 16,1 7-2-16,1 8 1 15,1 15 0-15,4 10 0 16,0 11 0-16,2 8 0 16,0 4 0-16,-2 3 0 0,0 7 0 15,-5 1 0-15,-7 0 0 16,-9 2 0-16,-9 0 0 15,-11-3 0-15,-4-1 0 16,-6-2 0-16,-6-3 0 16,-5-3 0-16,4 3 1 15,-1-2-1-15,2 2 0 16,4 5 1-16,2 3-1 15,2 8 1-15,5 5-1 16,4 2 0-16,0 4 1 16,7 2-5-16,-1-9-1 15,15 12-20-15,-7-28-12 16,15 2-2-16,-11-29 0 15,29 13 0-15</inkml:trace>
  <inkml:trace contextRef="#ctx0" brushRef="#br2" timeOffset="134518.6941">20310 9381 105 0,'23'1'37'0,"-9"-1"0"16,17 7-2-16,-6-9-32 15,14-5-2-15,7-4 1 16,3 0 0-16,0-5-1 16,-6-4 1-16,-5-2-1 0,-9-2 0 15,-10-1 0 1,-9-1 1-16,-15 1-1 0,-10 5 1 15,-14 3-1-15,-5 8 1 16,-10 6 0-16,-1 10 0 16,-1 8 0-16,5 10 0 15,8 4 0-15,12 7-1 16,14 2 0-16,16-1 0 15,17-1-4-15,12-13-7 16,20 4-27-16,-4-19-3 16,14 2 1-16,-7-17-2 15</inkml:trace>
  <inkml:trace contextRef="#ctx0" brushRef="#br2" timeOffset="134701.7045">21031 9184 110 0,'0'0'37'15,"0"0"1"-15,16 3-2 16,22-7-34-16,-4-3-6 16,-1-11-7-16,15 14-25 15,-12-10-1-15,-2 9 0 16,-7-5-1-16</inkml:trace>
  <inkml:trace contextRef="#ctx0" brushRef="#br2" timeOffset="134851.7131">21054 9374 115 0,'-20'22'37'0,"21"0"0"16,10-13-13-16,6-10-59 16,19-4-2-16,-3-11-1 15,14 0 0-15</inkml:trace>
  <inkml:trace contextRef="#ctx0" brushRef="#br2" timeOffset="135529.7519">21917 9178 66 0,'-3'-14'36'15,"-10"0"-1"-15,-6 12 0 16,-16-12-8-16,3 16-20 16,-16 1-1-16,2 13 1 15,-7 6-2-15,1 10 0 16,-3 4-1-16,11 4-1 15,8 1 0-15,16-6 0 16,16-4-2-16,17-8 0 16,16-11 0-16,17-12-1 15,16-10 1-15,9-8-1 16,2-9 0-16,-3-3 0 0,-7-5 0 15,-11 2 0-15,-12-1 1 16,-14 8-2-16,-14 5 1 16,-12 11 0-16,-14 7 0 15,-7 11 0-15,-5 12 0 16,0 4 0-16,3 8-1 15,4 2-1-15,14 6-5 16,1-17-24-16,29 12-7 16,-2-20-1-16,28 6 2 15</inkml:trace>
  <inkml:trace contextRef="#ctx0" brushRef="#br2" timeOffset="135749.7645">22512 9236 86 0,'-4'-10'37'16,"-17"-1"0"-16,-1 14 1 15,-20-9-16-15,8 19-17 16,-7 3-1-16,6 10 0 16,-1-2-2-16,13 5 1 15,9-3-1-15,13 0-1 16,10-1-2-16,10-11-5 15,27 4-30-15,-7-14-4 16,20 3 2-16,-3-15-2 16</inkml:trace>
  <inkml:trace contextRef="#ctx0" brushRef="#br2" timeOffset="135995.7786">22966 9208 108 0,'-14'-12'37'16,"3"16"1"-16,-14-8-3 15,5 10-30-15,-14 8-1 16,2 6-1-16,-7 5 0 16,5 4 0-16,1 2 0 15,10 0-1-15,10-2 0 16,13-3 0-16,16-8-2 15,15-7-2-15,13 1-5 16,-6-18-28-16,20 7-3 16,-8-16-2-16,9 2 2 0</inkml:trace>
  <inkml:trace contextRef="#ctx0" brushRef="#br2" timeOffset="136754.822">23501 8711 103 0,'13'2'38'0,"-13"10"0"15,11 17-8-15,-16-3-23 16,5 16-1-16,-10 1-1 16,-1 14-2-16,-6 3-1 15,-3 6-1-15,2 2-3 16,-7-8-3-16,16 9-31 15,-12-17-2-15,12 3-1 16,0-16 1-16</inkml:trace>
  <inkml:trace contextRef="#ctx0" brushRef="#br2" timeOffset="137311.8538">23770 9173 63 0,'0'0'38'0,"8"-11"-2"15,-8 11 3-15,0 0-11 16,5 17-20-16,-11-3-3 16,-1 10 0-16,-3 1-2 15,-1 7 0-15,2-1-2 16,0 0 1-16,0-3-1 15,9-9 0-15,3-4 0 16,7-10-1-16,7-11 1 16,9-9-1-16,4-7 0 15,6-7 0-15,4-8 1 16,3 0-1-16,-2 1 0 15,0 2 0-15,-4 6 0 16,-9 15 1-16,-9 6-1 0,-4 11 1 16,-9 11-1-16,-5 8 0 15,-5 7 1-15,-2 3-1 16,0 1-3-16,-3-8-5 15,18 5-29-15,-12-19-2 16,18 6 0-16,-15-18-1 16</inkml:trace>
  <inkml:trace contextRef="#ctx0" brushRef="#br2" timeOffset="137515.8655">24074 8733 105 0,'-34'16'38'0,"-6"6"2"16,7 16-3-16,-5 6-33 16,15 0-5-16,8 7-6 15,0-6-30-15,15 6 0 16,-5-13 0-16,11 4-2 15</inkml:trace>
  <inkml:trace contextRef="#ctx0" brushRef="#br2" timeOffset="137740.8784">23230 8718 106 0,'2'36'39'16,"2"5"-3"-16,4 7-33 15,17 10-38-15,-12-3-2 16,6 12-2-16</inkml:trace>
  <inkml:trace contextRef="#ctx0" brushRef="#br3" timeOffset="153044.7537">14140 11131 38 0,'5'13'30'0,"-10"2"2"15,-3 6 0-15,2 11-22 16,-13 1-3-16,1 15 0 0,-6-2-1 15,1 8 0-15,-1-2 0 16,5-1-2-16,-2-10-1 16,8-7 1-16,4-15-2 15,9-19-1-15,13 1 0 16,3-19 0-16,5-19 0 15,4-8 0-15,0-13 0 16,4-6 0-16,-1-6 2 16,0 0-1-16,-1 2 1 15,-1 7-2-15,-4 8 1 16,1 12-1-16,-7 15 1 15,1 15-2-15,-2 15 1 16,-4 17 0-16,2 11-1 16,-9 15 1-16,6 10-1 0,-6 8 0 15,1 5 0-15,-1 0 0 16,1 0-1-16,-1-9-2 15,8 3-14-15,-13-22-21 16,12-8 1-16,-9-19-1 16,11-7 1-16</inkml:trace>
  <inkml:trace contextRef="#ctx0" brushRef="#br3" timeOffset="153464.7777">14320 11369 76 0,'-16'-9'37'15,"-2"-6"-2"-15,18 15 3 16,-9-20-32-16,29 12-2 15,5-5 0-15,15 1-1 16,2-5 0-16,7 7-1 0,1 0 0 16,-4 7-1-16,-4 7 0 15,-8 7 0-15,-14 9 0 16,-6 8-1-16,-8 4 1 15,-12 4-1-15,-3 1 0 16,-1 0 1-16,-5-4-1 16,2-8 0-16,-1-3 0 15,6-10 1-15,8-12-1 16,0 0 0-16,10-22 0 15,6-6 0-15,0-6 0 16,7-2 1-16,-2-7-1 16,-1 2 0-16,-1 1 1 15,-4 6-1-15,-2 6 0 16,-3 5 1-16,-1 7-1 0,-2 1 0 15,6 6 0-15,2 0-1 16,4 5-1-16,3-3-2 16,16 13-19-16,-9-13-15 15,8 9-1-15,-3-4 0 16,1 5 0-16</inkml:trace>
  <inkml:trace contextRef="#ctx0" brushRef="#br3" timeOffset="153766.795">15102 11300 76 0,'0'0'37'0,"25"8"-1"0,-4-17 0 16,13-2-31-16,4-10-1 15,7-1 0-15,-2-4-1 16,0 1 0-16,-11-3-1 15,-5 5-1-15,-12 3 0 16,-12 9 0-16,-3 11-1 16,-27-3 1-16,-2 14-1 15,-7 8 0-15,-6 8 0 16,0 8 1-16,1 3-1 15,6 3 0-15,8-1 0 16,15-3 0-16,13-2-2 16,8-17-26-16,29 3-10 15,4-16 1-15,20-2-2 16</inkml:trace>
  <inkml:trace contextRef="#ctx0" brushRef="#br3" timeOffset="154140.8164">15892 11194 66 0,'-37'-3'37'16,"-11"0"0"-16,7 10 1 15,-7 0-23-15,13 10-8 16,-2-1-2-16,9 14 0 15,9-1-2-15,5 2 0 16,10-2-1-16,14-4 0 16,12-6-1-16,7-7 0 0,4-8 0 15,15-10 0-15,-2-8-1 16,4-5 1-16,-5-7-1 15,-3 0 0-15,-10 0 1 16,-6 2-1-16,-10 3 0 16,-9 8 1-16,-7 13-1 15,0 0 0-15,-14 8 0 16,5 11 0-16,-2 8-1 15,7 2-1-15,7 12-9 16,-6-16-22-16,20 10-6 16,3-14-1-16,23-2 0 15</inkml:trace>
  <inkml:trace contextRef="#ctx0" brushRef="#br3" timeOffset="154701.8485">16846 11212 69 0,'-26'-7'36'15,"10"23"0"-15,-12-4 0 16,13 13-29-16,-12 2-2 16,11 8 0-16,-3-2-1 15,12 5 1-15,5-7-2 16,9 0 0-16,9-10 0 15,8-6-1-15,10-11 0 16,3-10-1-16,7-12 0 16,3-4-1-16,0-9 1 15,-3-6-1-15,-3-2 0 16,-4 0 0-16,-6 0 0 15,-7 4 0-15,-5 7-1 16,-9 6 1-16,-4 11 0 16,-6 11 0-16,-6 10 0 15,-3 12 0-15,-5 8-1 0,4 7 1 16,1 5 0-16,4-2-1 15,9-2-2-15,2-10-4 16,21 1-7-16,-6-23-22 16,21-1 0-16,-4-16-3 15,13-1 3-15</inkml:trace>
  <inkml:trace contextRef="#ctx0" brushRef="#br3" timeOffset="155026.8671">17514 11248 65 0,'2'-17'34'0,"-2"17"0"15,-9-20 0-15,9 20-23 16,-14 8-4-16,5 7-2 0,-7 2-1 15,6 12 0-15,-6 0 0 16,5 4-1-16,-3 0-1 16,9-3 1-16,0-5-1 15,7-4 0-15,-2-21 0 16,22 9 0-16,-3-18-1 15,4-11 0-15,6-5-1 16,-1-5 1-16,1-5-1 16,0-1 0-16,-5 4 0 15,-1 3 0-15,-4 9 0 16,-4 6-1-16,-5 8 1 15,-10 6 0-15,12 18-1 16,-6 4 0-16,3 7-2 16,-3 0-3-16,12 14-12 15,-7-13-20-15,18 3 1 0,-4-13-1 16,17-1 0-16</inkml:trace>
  <inkml:trace contextRef="#ctx0" brushRef="#br3" timeOffset="155394.8881">18146 11220 85 0,'-23'-3'37'16,"-13"-3"0"-16,4 17 0 16,-9 0-31-16,9 12 0 15,0-2-1-15,9 7-1 16,6-2-1-16,12-1 0 15,13-6-1-15,13-8-1 16,10-12 0-16,9-9 0 0,7-11 0 16,7-8-1-16,-1-9 0 15,-6-5 0-15,1-5 1 16,-10 1-1-16,-5-1 0 15,-11 6 0-15,-7 11 0 16,-10 6 0-16,-6 13-1 16,1 12 1-16,-21 16 0 15,4 14 0-15,-5 12 0 16,2 9 0-16,1 7-1 15,6 1-1-15,7 2-6 16,-2-17-13-16,22 4-18 16,-1-19 0-16,11-6-1 15,-2-20 0-15</inkml:trace>
  <inkml:trace contextRef="#ctx0" brushRef="#br3" timeOffset="155973.9212">18554 11219 86 0,'-13'17'38'0,"13"9"0"16,0-13 0-16,14 8-31 16,3-14-4-16,14-5 0 15,4-8-1-15,8-6 0 16,0-5 0-16,6-4-1 15,-5-2-1-15,-4-2 1 16,-7-1-1-16,-10 0 0 16,-13 5 0-16,-10 2 0 0,-11 7 0 15,-11 6 0-15,-7 7 0 16,-5 8 0-16,-4 9 0 15,3 5 0-15,3 7 1 16,8 1 0-16,8 0 0 16,12-1 0-16,11-7 0 15,10-3 0-15,14-10 0 16,9-8 0-16,6-6-1 15,4-6 1-15,-1-2-1 16,-7-3 0-16,-1 3 1 16,-9 3-1-16,-7 3 0 15,-8 5 0-15,-17 1 0 16,12 14 1-16,-15-1-1 0,1 3 0 15,-3 0 0-15,-1 0 0 16,1 1 1-16,0-3-1 16,5-14 0-16,0 14 0 15,0-14 1-15,14-8-1 16,-2-4 1-16,-2-4 0 15,1-6 0-15,1-4 0 16,2-3-1-16,0-3 0 16,-1 3-4-16,-4-6-9 15,17 16-11-15,-15-14-13 16,15 16-4-16,-4-7-1 15,14 11 0-15</inkml:trace>
  <inkml:trace contextRef="#ctx0" brushRef="#br3" timeOffset="156305.9402">19857 11139 86 0,'-17'3'35'16,"-2"-6"0"-16,19 3 0 15,-10-2-36-15,18-9-6 16,20 4-27-16,-1-5 0 15,9 5-1-15,0-3 1 16</inkml:trace>
  <inkml:trace contextRef="#ctx0" brushRef="#br3" timeOffset="156472.9498">19840 11277 94 0,'-17'18'36'15,"7"-10"0"-15,10-8 1 16,27 5-37-16,-3-20-24 0,22 6-13 15,5-11 1-15,15 5-1 16,3-8 0-16</inkml:trace>
  <inkml:trace contextRef="#ctx0" brushRef="#br3" timeOffset="157109.9862">20996 11058 72 0,'0'0'34'15,"9"-21"0"-15,-9 21-7 16,-9-13-19-16,-4 17-2 0,-8-2 0 15,-1 12 0 1,-11 4-2-16,0 12 0 0,-3 1-1 16,6 10 0-16,2-3 0 15,9-1 0-15,9-5-1 16,10-7 0-16,12-9 0 15,10-12-1-15,10-17 0 16,14-9 0-16,7-14 1 16,8-8-2-16,2-13 2 15,-2-4 0-15,-2-1-1 16,-9 1 2-16,-8 5-2 15,-13 10 1-15,-11 10-1 16,-13 16 1-16,-5 20-1 16,-27 11-2-16,3 17 1 15,-3 16-3-15,-3 9 2 0,6 7-1 16,1 4 0-16,12-3-3 15,12 3-3-15,3-26-14 16,27 4-14-16,-1-23-2 16,22-4 0-16,-4-22 0 15</inkml:trace>
  <inkml:trace contextRef="#ctx0" brushRef="#br3" timeOffset="157304.9974">21639 11017 87 0,'4'-13'35'15,"-4"13"2"-15,-18-1 0 16,-7 14-29-16,8 9-4 15,-6 6-1-15,2 9 0 16,-1 1-2-16,6-2 1 0,4-1-1 16,5-5-1-16,12-5-4 15,-5-25-17-15,25 11-16 16,-3-24 0-16,19-4-2 15,-7-15 2-15</inkml:trace>
  <inkml:trace contextRef="#ctx0" brushRef="#br3" timeOffset="157739.0222">21822 10841 96 0,'0'0'32'16,"-1"17"0"-16,1-17-1 15,26 17-31-15,-3-6 0 16,9-2 0-16,2-3 0 0,1-2 1 15,-1-1 0-15,-2 0 1 16,-7-3 2-16,-5 4 0 16,-20-4 0-16,12 8 0 15,-21-3 0-15,-5 7-2 16,-12-3 1-16,-1 8-2 15,-4-2 1-15,2 4-3 16,0-1 2-16,9-4-1 16,3 2 1-16,13-2 0 15,10-3 0-15,9-5-1 16,9-1 1-16,4-1-1 15,4-2 0-15,2 1 0 16,-5 2 0-16,-6 4 0 16,-8 3 0-16,-10 4 1 15,-7 3-1-15,-7 3 0 0,-6-1 0 16,-3-1 0-16,4-3 0 15,0-10-2-15,14-7-5 16,0 0-16-16,18-22-15 16,7-8 0-16,19-2-2 15,-3-16 1-15</inkml:trace>
  <inkml:trace contextRef="#ctx0" brushRef="#br3" timeOffset="157943.0339">22616 10554 110 0,'0'0'38'16,"-16"20"1"-16,-14 14-2 15,-2 13-32-15,-1 14-3 16,2 3-2-16,-3 5 0 0,5 1-1 16,7-3 0-16,3-7-1 15,7-3-2-15,2-16-4 16,18 3-17-16,-13-25-13 15,12-1 0-15,-7-18-1 16,13-7 1-16</inkml:trace>
  <inkml:trace contextRef="#ctx0" brushRef="#br3" timeOffset="158748.0799">22331 10919 103 0,'0'0'39'16,"10"-13"-1"-16,12 19 0 15,10-6-35-15,19 1-2 0,12-1 0 16,11-1-1-16,9 0 1 15,4-2-1-15,-6-1 0 16,-2 3 0-16,-14-1 1 16,-14 1 0-16,-15-1 0 15,-17 1 0-15,-19 1 0 16,0 0 0-16,-37 3 0 15,5 3 1-15,-12 7-1 16,-4 2 0-16,-4 6 0 16,5 5 0-16,2 4 0 15,10 0 0-15,13 0 0 16,11-4-1-16,17-6 0 15,14-3 1-15,11-9-1 16,11-9 1-16,10-11-2 0,0-4 1 16,3-6 0-16,-6-7 0 15,-7-2 1-15,-7-2 0 16,-11 1 0-16,-6 5 1 15,-13 1-1-15,-6 10 0 16,-3 5 0-16,-8 6 1 16,0 11-2-16,1 9 0 15,0 3 0-15,4 4-2 16,5 2 1-16,7-1-1 15,7-3 1-15,8-7-1 16,9-3 1-16,9-10 0 16,5-4 0-16,6-8 1 15,2-6 1-15,-3-2 1 16,-4-1-1-16,-3 3 0 15,-11 2 0-15,-8 4 1 0,-9 4-1 16,-13 8 1-16,-2 18-3 16,-9 2 0-16,-4 3 0 15,-3 5-1-15,-2 4 2 16,1-3-2-16,5 2 1 15,3-11 0-15,9-7 0 16,2-13 1-16,16 0 0 16,1-11 0-16,6-9 1 15,0-10-2-15,2-2 2 16,-2-1 0-16,-2 3 1 15,-5 4 0-15,-7 6-1 16,-3 6 1-16,-6 14-1 16,0 0 1-16,1 12-2 15,3 6-2-15,-1 0 1 0,4 2-1 16,11 2-3-16,-3-7-8 15,23 10-7-15,-15-22-8 16,29 11-9-16,-6-13-3 16,11 4-3-16,-6-11 3 15</inkml:trace>
  <inkml:trace contextRef="#ctx0" brushRef="#br3" timeOffset="158957.0919">24166 10903 101 0,'-24'-13'40'0,"3"16"3"16,-12-6-5-16,8 16-31 15,-10 0-3-15,5 7-1 0,-1 2 0 16,8 3-2-16,3-1 0 16,11-1-1-16,11-5-1 15,8-6-1-15,16-3-5 16,-3-15-13-16,29 9-13 15,-11-18-7-15,15 4-1 16,-8-14-2-16</inkml:trace>
  <inkml:trace contextRef="#ctx0" brushRef="#br3" timeOffset="159294.1111">24288 10939 108 0,'-9'21'38'0,"-8"-10"1"15,15 9-2-15,4-8-34 0,10-4-2 16,9-3 2-1,4-4-1-15,8-2 1 0,2-4-1 16,3-8 0-16,-1-1 0 16,-6-7 0-16,-4-1 0 15,-11-4-1-15,-7 0 0 16,-13 2 0-16,-6 4 0 15,-12 9-1-15,-3 6 0 16,-3 10 0-16,-4 11 0 16,0 9 0-16,5 8-1 15,6 6 0-15,3 2-1 16,13 1 1-16,8-4-1 15,14-3-2-15,8-21-11 16,32 7-9-16,-13-21-16 0,26-3-2 16,1-16-1-16,9 0 0 15</inkml:trace>
  <inkml:trace contextRef="#ctx0" brushRef="#br3" timeOffset="163347.343">11961 10472 88 0,'0'0'35'15,"8"-31"2"-15,11 5 0 16,4-12-33-16,14 0-3 15,4-2 3-15,5 2-2 16,-5 9 1-16,-7 10-1 16,-6 15 0-16,-9 17-1 15,-13 14 0-15,-6 20 3 16,-11 16-4-16,-3 14 2 15,0 4-2-15,4 3 3 16,10-8-2-16,9-6 0 16,11-18 0-16,12-19 1 0,18-27-1 15,9-21 1-15,7-25-1 16,7-15 0-16,-3-14 0 15,-8-8 0-15,-11 0 1 16,-13 0-1-16,-19 10 0 16,-14 9 0-16,-11 11 1 15,-6 10-2-15,0 11 2 16,5 5-2-16,14 0-1 15,17-2-6-15,33 14-16 16,4-14-16-16,28 4-3 16,8-4 0-16,24 9-1 15</inkml:trace>
  <inkml:trace contextRef="#ctx0" brushRef="#br3" timeOffset="164059.3837">18194 12764 74 0,'23'-19'35'16,"-19"7"-2"-16,-5 24-7 15,-21 12-21-15,-7 22-1 16,-15 13 1-16,-2 21 1 16,-11 9-1-16,4 13 0 15,2-3-1-15,15 2 1 16,9-11-2-16,19-9 0 0,18-16-2 15,18-18-1-15,18-10-6 16,2-29-30-16,16 0-2 16,-10-28 0-16,1 2-1 15</inkml:trace>
  <inkml:trace contextRef="#ctx0" brushRef="#br3" timeOffset="164225.3932">17834 13283 94 0,'-30'13'39'0,"11"-10"2"15,29 6-3-15,11-15-34 16,35-7-2-16,23-7-3 16,11-14-13-16,23 13-24 0,1-9 0 15,12 13-2-15,-8-2 0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20:06:06.02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1659 1422 63 0,'5'-11'32'0,"-5"11"1"16,0 0-1-16,5 11-21 0,-19 14-8 15,8 9-1-15,-7 8 1 16,4 13 0-16,-6 7 1 15,-2 9-2-15,-1 2 2 16,7-2-4-16,0-7 3 16,8-11-2-16,2-16 0 15,8-10 0-15,-7-27 1 16,26-8-2-16,-9-24 2 15,7-14 1-15,-3-16-2 16,-2-10 2-16,0-6-2 16,-4-4 1-16,-5-3-2 15,-4 7 3-15,-5 11-3 16,-2 14 2-16,-3 13-1 15,-3 8-1-15,1 12 1 0,6 20 0 16,0 0 0-16,18 2-1 16,3 13 1-16,11-2 0 15,6 3 0-15,9-4 0 16,11-4 0-16,6-7 0 15,4-4-1-15,4-7 1 16,-1-3 0-16,-3-6 0 16,-7 2 0-16,-5 1-1 15,-12 2 1-15,-7 10 0 16,-14 9-1-16,-6 13 0 15,-14 12 0-15,-4 15-1 16,-7 11 1-16,-3 11-1 16,2 6 0-16,4 2 0 15,10-5 0-15,6-5-3 16,13-5-2-16,1-28-28 0,23 1-4 15,-2-23 0-15,12-5-1 16</inkml:trace>
  <inkml:trace contextRef="#ctx0" brushRef="#br0" timeOffset="368.021">2958 1633 90 0,'-11'-30'36'16,"3"13"1"-16,-16 4 1 16,4 16-30-16,-11 7-2 15,6 10-3-15,-6 5 1 16,6 5-2-16,1 3 1 15,4-2-2-15,9 0 2 0,8-5-1 16,7-7 0-16,10-4-1 16,5-9 0-16,8-7 0 15,2-7 0-15,6-6 0 16,0-6-1-16,-2-5 1 15,0-9-2-15,-7 3 3 16,-4-3-2-16,-1 5 1 16,-6 6-2-16,-4 3 2 15,-11 20-1-15,0 0 0 16,0 0 0-16,4 29-1 15,-8 1 0-15,-1 2 0 16,5 3 0-16,5-7-3 16,10 0-1-16,2-16-9 15,22-5-23-15,1-20-2 16,18-6-1-16,-3-22 1 0</inkml:trace>
  <inkml:trace contextRef="#ctx0" brushRef="#br0" timeOffset="555.0317">3711 1164 98 0,'0'-24'36'0,"-14"28"2"16,-13 22-2-16,-8 31-33 16,-9 19-1-16,-7 32-1 15,13-1-1-15,11-9-1 16,8-6-1-16,17-9-9 15,0-17-26-15,17-15 1 16,-4-22-1-16,11-8-1 16</inkml:trace>
  <inkml:trace contextRef="#ctx0" brushRef="#br0" timeOffset="720.0411">3439 1548 101 0,'-13'-7'37'15,"0"4"1"-15,15 15 0 16,0 3-34-16,15-15-4 15,17-11-4-15,4-13-29 16,31-2-4-16,3-15 1 16,18-4-2-16</inkml:trace>
  <inkml:trace contextRef="#ctx0" brushRef="#br0" timeOffset="1074.0614">4201 1051 113 0,'-11'0'41'16,"-6"25"2"-16,-19 16-5 15,-11 29-34-15,-5 15-1 16,6 15 0-16,4-5-2 16,19-12 0-16,5-12 0 15,11-7-2-15,5-16 1 16,7-7 0-16,3-15 0 15,7-14 0-15,6-14 0 16,4-11 0-16,4-9 0 16,2-8 2-16,2-8-2 0,0-3 1 15,-2 2-1 1,-1 2 2-16,-5 12-3 0,-5 10 2 15,-6 15-2-15,-4 11-1 16,-3 11 0-16,-6 9-1 16,7 6-2-16,-3-4-7 15,19 3-26-15,-9-12-1 16,20-1 0-16,0-15-1 15</inkml:trace>
  <inkml:trace contextRef="#ctx0" brushRef="#br0" timeOffset="1382.079">4804 1423 114 0,'-22'-1'39'0,"-15"7"1"16,9 13-3-16,-11 4-34 15,12 5-1-15,4 3 0 16,4 3-1-16,13-3 0 15,10 1-1-15,8-8 1 16,10-7-1-16,6-3 1 16,-1-1 0-16,-1-6 0 15,1 1 0-15,-7-1 0 16,-7 2 0-16,-11 6-1 15,-8 1 0-15,-9 5 0 16,-9 4 0-16,-1 3-2 16,-5 0-3-16,11 6-21 15,-14-14-12-15,19 4-3 16,-5-11 0-16,15-3-1 0</inkml:trace>
  <inkml:trace contextRef="#ctx0" brushRef="#br0" timeOffset="4011.2294">2180 2527 63 0,'0'0'35'15,"-1"18"0"-15,1-18-1 16,-8 25-19-16,3-10-10 15,4 13 0-15,-4 2-1 16,4 10 0-16,-7 7-2 16,3 9 1-16,-9 4 0 15,3 3 0-15,-9-4 0 16,7-6-1-16,-2-9 1 15,4-8-1-15,4-18 1 16,7-18 0-16,5-11-2 16,9-22 1-16,5-10-1 15,5-14 0-15,3-12 1 16,0-8-1-16,3-4-1 15,-5 0-1-15,1 9 2 16,-3 8-1-16,-6 12 0 0,-2 13-1 16,-1 21 1-16,0 18 0 15,-4 20 1-15,2 22 0 16,0 14 0-16,2 14 0 15,2 9 0-15,5 9 1 16,6 1-2-16,4-6 1 16,3-8-1-16,6-15 1 15,-1-17-1-15,5-17 1 16,0-21 1-16,2-22-2 15,-3-20 1-15,-8-12-2 16,-3-12 1-16,-7-14-1 16,-6-3-1-16,-5-2-2 15,-4 7 1-15,-10 4-2 16,0 17 0-16,-4 6-2 0,6 22-2 15,-6 2-10-15,13 29-17 16,-9-7 1-16,23 40-3 16,-8-16 4-16</inkml:trace>
  <inkml:trace contextRef="#ctx0" brushRef="#br0" timeOffset="4278.2447">3185 2720 41 0,'37'13'31'0,"-8"-12"3"16,-1 6 0-16,-28-7-13 15,17 20-3-15,-29-10-5 16,4 21-3-16,-17-2-3 15,6 16 0-15,-9 2-3 16,2 6 0-16,7 0-1 16,5 2 0-16,11-9 0 0,12-8-1 15,11-14 0-15,13-10 0 16,7-18-1-16,6-12 0 15,2-15 0-15,-1-12 0 16,-8-6 0-16,-11-9-2 16,-10 0-1-16,-17-3-3 15,-3 18-11-15,-19-12-21 16,2 28-4-16,-15-3 2 15,11 24-2-15</inkml:trace>
  <inkml:trace contextRef="#ctx0" brushRef="#br0" timeOffset="4462.2552">3702 2926 114 0,'23'10'42'0,"-23"-10"0"15,0 0-2-15,-10-7-38 16,-8-6-6-16,18 13-32 15,-30-16-4-15,20 12-1 16,-6-11-2-16</inkml:trace>
  <inkml:trace contextRef="#ctx0" brushRef="#br0" timeOffset="5382.3078">7506 1195 90 0,'0'0'35'16,"6"-57"-1"-16,-6 57 0 15,0 0-29-15,-14-6-1 16,6 26 0-16,-5 12 1 15,-1 18-3-15,8 9-1 16,-2 10 0-16,3 6 0 16,6-11 0-16,3-6-1 15,3-11 0-15,3-9 0 16,-2-10 2-16,2-9-2 15,-10-19 1-15,16-12 1 16,-10-13-1-16,0-15 1 16,-4-10-1-16,1-20 0 0,-3 70 0 15,4-81 1-15,-1 32-2 16,0-4-1-16,3 4 2 15,0-2-1-15,3 2 1 16,1 0-1-16,-10 49 0 16,32-86-1-16,-32 86 1 15,38-70 1-15,-38 70 0 16,47-45 0-16,-47 45-1 15,0 0 1-15,66-18-1 16,-75 29 1-16,33 31-1 16,-12 21 1-16,-18 7-2 15,-14 7 0-15,-21-8 0 16,-6-16-7-16,7-13-28 0,7-29-2 15,33-11 0-15,0 0-1 16</inkml:trace>
  <inkml:trace contextRef="#ctx0" brushRef="#br0" timeOffset="5765.3297">8093 874 105 0,'0'0'39'0,"66"-47"-1"16,-66 47 0-16,0 0-34 15,0 0-1-15,50 2 0 16,-52 19-1-16,-8 39 1 16,-12 16-1-16,-14 14 1 0,6 3-2 15,8 3 0 1,-1-6-1-16,14-10 1 0,12-37-1 15,0-6 0-15,4-16 1 16,5-12-1-16,4-8 0 16,1-9 1-16,4-9-1 15,-2-5 1-15,4-1-1 16,-5 0 1-16,-2 3-1 15,2 5 0-15,-4 6 0 16,-5 8-1-16,1 8 0 16,-5 7-1-16,4 4-2 15,1 3-2-15,13 9-19 16,-8-14-13-16,17 4-1 15,1-13 0-15,13 2 0 16</inkml:trace>
  <inkml:trace contextRef="#ctx0" brushRef="#br0" timeOffset="6300.3603">8790 1270 107 0,'-21'11'37'15,"-9"4"2"-15,8 14-1 16,-7-3-34-16,9 1-1 15,4 1 0-15,11-1-1 16,5-4 0-16,13-3 0 16,8-8 0-16,8-8 0 15,8-10 0-15,6-5-1 16,-3-9 0-16,5-9 0 0,-4-2 0 15,-2-6-1-15,-9 1 1 16,-3-1-1-16,-8 5 0 16,-4 5 0-16,-6 8 0 15,-9 19-1-15,0 0 1 16,0 21-1-16,-9 15 1 15,-4 18-1-15,-8 15 1 16,-2 19-2-16,-11 19 2 16,-7 14-1-16,-7 4 1 15,-4 6-2-15,-5-5 3 16,0-6-1-16,1-19 1 15,4-15 0-15,5-24-1 16,17-23 0-16,10-29 1 16,17-26-1-16,13-25 0 0,9-20-1 15,17-20 1-15,8-17-1 16,8-13 0-16,1-9 2 15,3 11-2-15,-3 4 1 16,-7 17-2-16,-4 5 0 16,-2 24-5-16,-15-1-14 15,7 30-16-15,-10 7-2 16,10 11 0-16,-11-2-1 15</inkml:trace>
  <inkml:trace contextRef="#ctx0" brushRef="#br0" timeOffset="6751.3861">9544 1154 98 0,'6'-10'38'0,"-6"10"1"15,0 0-2-15,-19 0-29 16,19 0-3-16,-32 16-2 15,11-2 0-15,-12 3-1 16,4 7 0-16,-7 1 0 16,7 5-1-16,5 1 0 15,10-2 0-15,11-4 0 16,10-3-1-16,14-5 0 0,8-8 1 15,3-1-2-15,10-6 2 16,-4-1-1-16,-4 1 0 16,-7-1 1-16,-8 4-1 15,-19-5 1-15,6 18-1 16,-18-5 0-16,-5 1 0 15,-2 2-1-15,-2-1 0 16,4-2-4-16,3-10-5 16,14-3-27-16,0 0-3 15,28-18 1-15,-7-4-2 16</inkml:trace>
  <inkml:trace contextRef="#ctx0" brushRef="#br0" timeOffset="6952.3976">9807 1237 111 0,'50'-49'40'16,"-38"38"0"-16,-12 11-1 15,-12 11-35-15,-14 13-1 16,10 9 0-16,-13 12-3 16,3 8 1-16,2 2-1 15,6 0 0-15,7-4-2 16,8-10-1-16,18-10-8 15,-4-26-26-15,26-6-3 16,-3-19 1-16,15-7-1 16</inkml:trace>
  <inkml:trace contextRef="#ctx0" brushRef="#br0" timeOffset="7089.4054">10028 1059 107 0,'0'0'35'15,"-6"-55"-18"-15,6 55-15 16,0 0-40-16,7-60 0 15,-7 60-1-15</inkml:trace>
  <inkml:trace contextRef="#ctx0" brushRef="#br0" timeOffset="7320.4187">10391 1032 114 0,'24'31'42'15,"-29"-1"1"-15,-16 8-1 0,-19 5-36 16,-3 5-1-16,-1 4-2 15,7 1-3-15,14-14 0 16,16-4 0-16,18-8 0 16,18-15-3-16,28-5-9 15,0-25-16-15,33-1-13 16,-4-12-2-16,14-3 1 15,-10-8 0-15</inkml:trace>
  <inkml:trace contextRef="#ctx0" brushRef="#br0" timeOffset="7620.4358">11003 1130 119 0,'0'0'42'0,"0"0"1"16,-61-43-2-16,24 49-37 15,-8 11-1-15,15 8 0 16,8-3-3-16,29-4 0 15,15-3 0-15,17 0 0 16,3 1 0-16,-4 3 0 16,-3 1 0-16,-15 7 0 15,-7 1 0-15,-13-1 0 16,-10 6 0-16,-13-5 0 15,-11 1 0-15,-3-3 0 16,0-1 0-16,-2-9-10 16,13 4-7-16,-9-18-8 15,35-2-17-15,-23 5-1 0,23-5 0 16,0 0 0-16</inkml:trace>
  <inkml:trace contextRef="#ctx0" brushRef="#br0" timeOffset="8455.4836">8739 2653 98 0,'-10'-17'36'16,"-1"15"1"-16,-20-7-2 15,-5 17-31-15,-12 7-1 0,-2 5 1 16,-8 8-1-16,3 6-1 15,-1-2 1-15,12 5-1 16,9-6 0-16,15-1-1 16,15-8 0-16,17-2 0 15,13-3-1-15,10-2 1 16,4-3-1-16,3-4 1 15,-4 6-1-15,-4 0 1 16,-8 3 0-16,-7 5-1 16,-14 0 1-16,-14 5-1 15,-10 3 0-15,-6 3 0 16,-4-4 0-16,-2-3-2 15,6 3-3-15,-1-17-7 16,20 7-24-16,6-19-3 0,13 3 1 16,8-18-1-16</inkml:trace>
  <inkml:trace contextRef="#ctx0" brushRef="#br0" timeOffset="8709.4981">9139 2879 103 0,'-15'10'36'0,"-22"-5"2"16,12 21-7-16,-15-7-25 15,6 14-1-15,-3-2-1 16,8 7 0-16,6-1-2 0,9-4 0 15,14-1-2-15,14-7 0 16,18-11-1-16,15-18-5 16,24 9-22-16,1-31-10 15,17 6 1-15,-7-16-2 16,11 7 1-16</inkml:trace>
  <inkml:trace contextRef="#ctx0" brushRef="#br0" timeOffset="9074.519">9672 2907 94 0,'-31'1'38'0,"7"18"0"15,-16-9 1-15,7 12-27 16,-10 2-6-16,8 7-1 16,-1 3-1-16,6-1 0 15,6-1-1-15,12 0-1 0,12-10 0 16,14-9-1-16,13-11 0 15,11-9-1-15,9-11 1 16,4-6-1-16,0-9 1 16,-1-4-1-16,-5-1 0 15,-10 2 0-15,-9 3 0 16,-11 5 0-16,-8 7 0 15,-7 8 0-15,0 13-1 16,-22 10 1-16,4 8 0 16,0 10 0-16,3 7-1 15,2 5 0-15,8-1 0 16,10-1-1-16,12-7-1 0,10-17-2 15,22 4-14-15,-7-35-18 16,26 0-3-16,-8-27 0 16,21-1 0-16</inkml:trace>
  <inkml:trace contextRef="#ctx0" brushRef="#br0" timeOffset="9260.5296">10396 2378 108 0,'-33'14'39'0,"5"39"3"16,-20 2-4-16,14 18-33 15,-5 6-3-15,8 3 0 16,8-1-1-16,11-6 0 16,18-6-5-16,6-22-10 15,25 6-22-15,-2-24-3 0,18-2 0 16,-7-25-1-16</inkml:trace>
  <inkml:trace contextRef="#ctx0" brushRef="#br0" timeOffset="9861.564">10695 2792 115 0,'-23'-4'39'0,"-23"1"2"16,5 20-5-16,-11 0-31 16,0 11-1-16,1 6-1 15,10 2 0-15,7 0 0 16,12 2-1-16,12-8-1 15,16-6 0-15,14-6 1 16,11-10-2-16,11-9 0 0,3-9 0 16,6-9 0-16,2-8-2 15,-1-4 2-15,-4-6-1 16,-6 0 1-16,-10 2 0 15,-8-3 0-15,-4 9 1 16,-10 5-1-16,-7 10 0 16,-3 14 0-16,-14-3 2 15,1 13-2-15,2 8 0 16,0 7 0-16,5-3 0 15,4 6 0-15,9-4 0 16,7-4 0-16,8-3 0 16,3-8 0-16,4-2 0 15,5-2 0-15,-4-2 0 0,1-1 0 16,-5 3 0-16,-4 2 0 15,-8 7 0-15,-8 7 0 16,-8 4 0-16,-6 7 0 16,-6 1 0-16,-2 1 0 15,2-3 0-15,-1-2 0 16,6-9 0-16,9-20 0 15,0 0 0-15,25-15 0 16,-3-14 0-16,4-8 0 16,2-5 0-16,1-7 0 15,-4-1 0-15,-2 7 0 16,-8-1-4-16,2 15-3 15,-5-7-5-15,23 22-10 16,-12-17-9-16,33 17-10 0,6-12 0 16,33 5-1-16,19-12 1 15</inkml:trace>
  <inkml:trace contextRef="#ctx0" brushRef="#br0" timeOffset="10745.6146">14886 1026 98 0,'0'0'39'15,"0"0"0"-15,30-52-3 16,-30 52-33-16,0 0 1 16,0 0 0-16,-4 12-1 15,-5 26-2-15,2 21 1 16,-7 8-1-16,6 10 2 15,1 0-3-15,8-4 1 16,-1-15-1-16,4-23 1 0,5-14-1 16,-9-21 1-16,16 2 0 15,-8-25-1-15,1-12 1 16,-9 35-1-16,6-51 2 15,-6 51-2-15,6-76 1 16,-2 31-1-16,0-7 1 16,5-1-1-16,-4-3 0 15,4 2 0-15,1-2 0 16,9 5-1-16,1 4 2 15,-20 47-1-15,49-84 0 16,-49 84 0-16,54-59 0 16,-54 59-1-16,52-33 1 15,-52 33 0-15,0 0 0 16,0 0 1-16,0 0-1 0,38 71 1 15,-38-71-1-15,-24 64 1 16,24-64-1-16,-42 71 0 16,42-71-5-16,-50 58-14 15,50-58-20-15,0 0-2 16,-47 55 1-16,47-55-3 15</inkml:trace>
  <inkml:trace contextRef="#ctx0" brushRef="#br0" timeOffset="11162.6384">15491 786 107 0,'0'0'39'0,"74"-54"2"16,-74 54-2-16,0 0-34 15,53-47-2-15,-53 47 0 0,0 0 0 16,0 0-2-16,0 0 2 15,-15 51-1-15,11-31 1 16,-19 62 0-16,-10 8-2 16,7 11 1-16,-6 1-2 15,14-4 0-15,-5-12 0 16,14-18 0-16,16-37 0 15,12-17 0-15,3-16 0 16,6-14 0-16,4-10 0 16,2-9 0-16,-34 35 0 15,0 0 0-15,50-62 0 16,-50 62 0-16,0 0 0 0,47-58 0 15,-41 33 0 1,11 16 0-16,-17 9 0 0,12 15 0 16,-13 7 0-16,6 10-5 15,5 4-3-15,1-6-8 16,26-6-17-16,-8-12-7 15,20-1 2-15,-3-13-3 16</inkml:trace>
  <inkml:trace contextRef="#ctx0" brushRef="#br0" timeOffset="11680.6681">16175 1187 110 0,'0'0'38'16,"-9"-20"2"-16,-10 11-1 15,-3 10-33-15,-4 13-2 0,-2 7-1 16,11 13-1-16,0 2 0 15,14 3 0-15,14-12-1 16,12-7 1-16,7-7 0 16,9-13-1-16,4-9-1 15,5-11 1-15,-48 20 1 16,51-32-2-16,-51 32 0 15,47-43 0-15,-47 43 0 16,49-51 0-16,-49 51 0 16,37-48 0-16,-37 48 0 15,0 0 0-15,20-47 0 16,-17 58 0-16,-24 20-3 15,-1 27 3-15,-23 26-2 16,1 26 1-16,-15 7-1 0,6 15 1 16,-2-21 1-16,8-8-1 15,6-16 1-15,9-14-1 16,6-24 1-16,9-11 0 15,8-21 0-15,9-17 0 16,2-18 1-16,6-13 0 16,5-12 0-16,4-11 0 15,3-14 0-15,3-13 1 16,3-2-3-16,3-1 3 15,2 6-3-15,2 0 0 16,6 12-2-16,-2 1-2 16,11 19-10-16,-48 46-12 15,44-49-11-15,-44 49-2 16,64-35-1-16,-64 35 0 15</inkml:trace>
  <inkml:trace contextRef="#ctx0" brushRef="#br0" timeOffset="12001.6864">16815 1080 109 0,'61'-27'40'15,"-61"27"0"-15,0 0 0 16,56-21-36-16,-56 21-1 16,0 0 0-16,0 0-2 15,0 0 1-15,-35 16-1 16,5 6 0-16,-3-2-1 15,5 5 1-15,9-2-2 16,18 0 1-16,9-5 0 16,15-7 0-16,4-7 0 0,-5 0 0 15,-5 2 1-15,-3 7-1 16,-9 2 0-16,-6 2 1 15,-7 5-1-15,-5 2 0 16,1 3 0-16,0-4-1 16,-1-3-1-16,2-7-3 15,15 0-11-15,-4-13-19 16,10-13-6-16,1-4 1 15,20-3 0-15</inkml:trace>
  <inkml:trace contextRef="#ctx0" brushRef="#br0" timeOffset="12211.6984">17069 1175 114 0,'60'-47'41'0,"-60"47"0"16,0 0 1-16,38-18-38 16,-24 31-2-16,-18 9-1 15,-10 22 0-15,-20 2-1 16,13 12 1-16,-3-3-2 15,10-3 0-15,5-11-3 16,2-9 0-16,18-11-12 16,-11-21-22-16,32-11-1 15,-12-17 0-15,18-10-2 16</inkml:trace>
  <inkml:trace contextRef="#ctx0" brushRef="#br0" timeOffset="12362.7071">17319 1026 118 0,'13'-70'39'0,"-13"70"0"15,19-57-7-15,-19 57-34 16,0 0-9-16,21-55-26 16,-21 55-2-16,0 0 0 15,0 0-2-15</inkml:trace>
  <inkml:trace contextRef="#ctx0" brushRef="#br0" timeOffset="12602.7208">17745 961 104 0,'0'0'41'0,"0"0"1"15,48 25 0-15,-48-25-35 16,0 0-2-16,-19 39 0 0,-26-3-2 16,-7 3 1-16,0 13-2 15,3-2-2-15,4-1 0 16,29-2 0-16,19-12-3 15,32-14 1-15,18-12-6 16,9-19-6-16,23-5-14 16,-85 15-14-16,85-30 2 15,-85 30-4-15,95-38 3 16</inkml:trace>
  <inkml:trace contextRef="#ctx0" brushRef="#br0" timeOffset="12947.7405">18276 1053 100 0,'0'0'41'15,"0"0"1"-15,0 0 0 0,0 0-34 16,0 0-3-16,0 0 0 16,0 0-1-16,0 0 0 15,0 0 0-15,-56-1-4 16,30 27 0-16,0 1 0 15,-4 3 0-15,13 3 0 16,2-9 0-16,18-1 0 16,7-8 0-16,14-3 0 15,0 1 0-15,0 0 0 16,-3 1 0-16,-7 4 0 15,-7 6 0-15,-12 1 0 16,-9 1 0-16,-6 2 0 16,-7 1 0-16,-8-7-7 15,5 0-6-15,-13-12-3 0,22 2-9 16,-17-16-12-16,22 0-5 15,-4-7-2-15,12-1 2 16</inkml:trace>
  <inkml:trace contextRef="#ctx0" brushRef="#br0" timeOffset="14209.8127">15405 2427 74 0,'0'0'36'16,"0"-16"-2"-16,0 30 2 15,-9 5-31-15,9 16 2 16,-5 6-2-16,5 14-1 15,0 6 0-15,3 9 0 16,1-3-1-16,3 0 1 16,1-8-1-16,6-5 0 15,-3-15-1-15,7-7 1 16,0-17-1-16,5-15 1 15,2-15-1-15,3-15 0 16,-2-15 0-16,1-11-1 0,2-9-1 16,-3-9-1-16,-4-5 1 15,-1 1-2-15,-6 4-1 16,-1 7-1-16,-4 21-5 15,-13-5-25-15,15 36-4 16,-15-2-1-16,12 29 0 16</inkml:trace>
  <inkml:trace contextRef="#ctx0" brushRef="#br0" timeOffset="14606.8354">15997 2713 88 0,'-1'22'36'15,"-12"-9"2"-15,18 3-2 16,-5-16-17-16,14 7-17 16,9-8 0-16,11-6 0 15,3-2-1-15,8-6 1 16,-1-6-2-16,1-2 0 15,-3-6 0-15,-7 1 0 16,-11 2 0-16,-4-1-1 16,-12 2 1-16,-12 4-1 15,-13 5 2-15,-6 7 0 16,-10 9 0-16,-7 10 1 15,-7 9 0-15,-5 8 1 16,0 8 0-16,9 8 0 0,10 0-1 16,11 0 0-16,17-4 0 15,22-5-3-15,23-7 0 16,17-8-2-16,20-5-2 15,12-17-7-15,25 7-22 16,-9-24-4-16,10 10-1 16,-13-21 0-16</inkml:trace>
  <inkml:trace contextRef="#ctx0" brushRef="#br0" timeOffset="14825.8479">16929 2575 99 0,'-54'5'39'15,"10"17"3"-15,-10-6-3 16,16 14-31-16,3 0-3 15,13 2-1-15,14 0 0 0,15-3-3 16,17-5 0-16,18-6-2 16,17-8 0-16,9-12-1 15,13-9-1-15,7-14-3 16,13 4-15-16,-12-27-19 15,11 3 1-15,-21-20-1 16,4 4 1-16</inkml:trace>
  <inkml:trace contextRef="#ctx0" brushRef="#br0" timeOffset="14998.8578">17689 2068 92 0,'-19'2'37'16,"-16"11"0"-16,2 36 1 16,-19 18-33-16,11 10 0 15,-1 9-2-15,5 11 1 0,4-2-2 16,11-1 0-16,8-8-3 15,10-21-4-15,26-2-28 16,-11-31-4-16,16-4-1 16,-3-29-1-16</inkml:trace>
  <inkml:trace contextRef="#ctx0" brushRef="#br0" timeOffset="15757.9013">17309 2507 98 0,'0'0'39'0,"-14"3"0"15,37 10-1-15,0-6-34 16,26-5-2-16,12-5 0 16,10 2 1-16,5-5-1 0,3-1-1 15,-5 1 1-15,-9 2-2 16,-13 1 1-16,-9 2 0 15,-11 3-1-15,-13 3 1 16,-19-5-1-16,-1 23 0 16,-15-4 0-16,-9 5 3 15,-4 5-1-15,-5 6 0 16,-5 7-1-16,3-1 1 15,7 2-1-15,7-1 1 16,13-7-1-16,13-6-3 16,10-7 2-16,13-15-1 15,12-7 0-15,8-12 1 0,4-7-1 16,0-12 2-1,-2-5-3-15,-7-6-1 0,-4-1 1 16,-9-5 0-16,-6 2 0 16,-9 5 0-16,-5 5 0 15,-5 6 0-15,-4 6 2 16,-3 8 0-16,3 16 1 15,0 0-1-15,0 0 1 16,3 16 0-16,7-1 0 16,8 2 0-16,7 0 0 15,2 3 2-15,10 0-2 16,3-1 2-16,-4 1-1 15,0 7 0-15,-9 6 0 16,-8 1 0-16,-12 7-1 16,-9 3-1-16,-11 1 1 0,-10 3-2 15,-2-5 2-15,-4-10-2 16,5-5 1-16,4-9 1 15,9-11 0-15,11-8-1 16,9-26 1-16,12-3 0 16,7-10 0-16,9-6 1 15,5-6-2-15,3-4 0 16,-4 2-2-16,1 8 1 15,-8 6 1-15,-2 6-3 16,-2 9 0-16,0 7-3 16,10 13-6-16,-8-5-2 15,23 25-6-15,-18-22-9 16,33 28-6-16,-12-17-4 15,18 16-1-15,-9-9 4 0</inkml:trace>
  <inkml:trace contextRef="#ctx0" brushRef="#br0" timeOffset="15877.9081">19381 2838 128 0,'-21'6'43'15,"10"7"-4"-15,-3-14-8 16,3-12-43-16,31 11-9 16,-11-16-16-16,25 14-7 15,-8-4-2-15,5 10 2 16</inkml:trace>
  <inkml:trace contextRef="#ctx0" brushRef="#br1" timeOffset="20655.1814">2232 4944 74 0,'8'-12'35'0,"-8"-5"-1"16,0 17 2-16,1-22-28 15,-1 22-1-15,0 0-2 16,0 0-2-16,-21 23 2 15,5 15-3-15,-12 10 1 16,-6 20-1-16,-9 15 2 16,-5 7-2-16,0 5 0 15,7 1 2-15,9-11 0 16,17-10-1-16,19-22 0 15,25-20-1-15,30-27-1 16,23-22-2-16,26-21 0 16,9-18-2-16,15-12-3 0,-6-16-5 15,10 2-28-15,-22-9 0 16,-7 13 1-16,-29-6-1 15</inkml:trace>
  <inkml:trace contextRef="#ctx0" brushRef="#br1" timeOffset="20837.1918">2676 4926 100 0,'-58'66'39'0,"15"20"1"16,0-1-3-16,21 8-33 15,13 4-1-15,13-1-1 16,15-5-1-16,9-11-5 15,21-2-30-15,-3-23-3 0,16-9 0 16,-5-20-2-16</inkml:trace>
  <inkml:trace contextRef="#ctx0" brushRef="#br1" timeOffset="21345.2208">3186 4956 106 0,'-24'12'40'16,"21"-1"0"-16,3-11-2 0,29-7-36 15,12-1-2-15,9 1 1 16,6 0 0-16,0 3-1 16,0 2 0-16,-8 4 0 15,-9 4 0-15,-8 3 0 16,-10 6 0-16,-12 3 0 15,-12 4 0-15,-9 5 1 16,-5-1-1-16,-2 3 1 16,-1-2-1-16,1-4 1 15,6-1-1-15,10-5 0 16,7-3-1-16,13-2 1 15,3-1-1-15,8-1 1 16,4 2 0-16,-2 2 0 16,1 0 1-16,-7 8 0 0,-7 4-1 15,-12 5 1-15,-8 6 0 16,-15 3 1-16,-12 6-1 15,-10 7 0-15,-7-3 1 16,-2-3-1-16,-3-4-1 16,6-11-4-16,21-2-31 15,3-23-4-15,22-7 1 16,6-17-4-16</inkml:trace>
  <inkml:trace contextRef="#ctx0" brushRef="#br1" timeOffset="22637.2947">2315 7719 83 0,'8'-28'37'15,"2"11"-2"-15,-14 2 2 16,4 15-23-16,-21 9-10 16,5 10 0-16,-10 9-1 15,1 14-1-15,-5 7 1 16,1 7-2-16,4 0 1 15,13 3 0-15,4-3 0 16,14-4-1-16,11-11 1 16,18-8-1-16,20-17 0 15,15-9-2-15,15-15 0 16,4-17-2-16,9-8-2 15,-4-25-7-15,13 3-24 0,-22-17-1 16,-5 5 0-16,-23-6 0 16</inkml:trace>
  <inkml:trace contextRef="#ctx0" brushRef="#br1" timeOffset="22794.3037">2782 7597 97 0,'-61'68'35'0,"7"18"-1"15,7 2 1-15,21 9-30 16,3-5-1-16,22-2-4 15,14-9-3-15,8-17-31 16,26-10-2-16,5-25 1 16,19-9-2-16</inkml:trace>
  <inkml:trace contextRef="#ctx0" brushRef="#br1" timeOffset="23293.3323">3359 7651 104 0,'-44'13'38'15,"19"1"0"-15,9-15 0 16,29-10-32-16,15 2-4 15,22-6 0-15,14-1 0 16,6 2 0-16,4 0 0 16,-1 3-1-16,-11 2 0 0,-4 7 0 15,-18 6-1-15,-11 4 1 16,-17 7-1-16,-15 1 0 15,-10 6 0-15,-9 3 1 16,-12 3-1-16,-2-1 0 16,1 0 0-16,5-4 0 15,8-1-1-15,13-6 1 16,9-4 0-16,17-4 0 15,11-6 0-15,13-2 1 16,0 0-1-16,7 5 0 16,-7 6 1-16,-6 6-1 15,-12 11 1-15,-16 7-1 16,-18 6 1-16,-16 7-2 15,-12 3 2-15,-11 4-2 16,-3-5 0-16,1-9-2 0,7 0-9 16,6-25-24-16,28-4-4 15,11-25 0-15,27-5-2 16</inkml:trace>
  <inkml:trace contextRef="#ctx0" brushRef="#br1" timeOffset="24372.394">9587 7445 87 0,'0'0'35'0,"0"0"-1"16,-10 11 2-16,7 18-31 16,-8 7-1-16,3 13-1 15,-6 8-1-15,1 7-1 16,-4 2 1-16,3-2-1 15,-2-12 1-15,9-7-1 16,-1-14 0-16,7-13 0 16,1-18 1-16,15-11 0 0,-1-16 0 15,5-5 0-15,-1-11-1 16,4-5 0-16,-3-5 1 15,-1 0-1-15,-3 3-1 16,-3 6 1-16,-4 7-1 16,-5 10 0-16,-1 8 1 15,-2 19-1-15,0 0 1 16,-6 16-1-16,3 7 1 15,7 2 0-15,5 0 0 16,7-1 1-16,8-9-1 16,10-8 1-16,14-16 0 15,9-11-1-15,4-13 0 16,7-8 1-16,1-6-1 15,-6-1 0-15,-5 3 0 16,-8 3-1-16,-14 12 1 0,-12 12-1 16,-10 17 1-16,-9 14-1 15,-11 17 0-15,-8 18 0 16,-6 9 0-16,-5 8 0 15,2 5-2-15,1-4-2 16,16 7-21-16,-6-28-14 16,19-5-2-16,3-23-1 15,19-5 0-15</inkml:trace>
  <inkml:trace contextRef="#ctx0" brushRef="#br1" timeOffset="25070.4339">2082 11281 79 0,'25'-19'36'0,"-14"1"-1"15,2 21 1-15,-17 9-31 16,-1 16-2-16,-13 10 1 15,1 16 1-15,-6 6-2 16,4 9 1-16,-1-2-2 16,10 0 0-16,11-10 0 15,16-12-1-15,14-17 0 16,16-13-2-16,16-17 1 15,13-17-1-15,11-9-3 16,1-16-3-16,9 4-27 16,-19-18-3-16,2 7-1 0,-18-12 1 15</inkml:trace>
  <inkml:trace contextRef="#ctx0" brushRef="#br1" timeOffset="25231.4431">2567 11375 95 0,'-45'88'39'16,"-1"0"-1"-16,19 11-2 16,3-9-34-16,19-8-4 15,29-4-30-15,-1-22-7 16,23-2 2-16,0-24-4 15</inkml:trace>
  <inkml:trace contextRef="#ctx0" brushRef="#br1" timeOffset="25769.4739">3480 11196 89 0,'-44'11'37'0,"6"-13"-1"15,38 2-1-15,-1-16-33 16,31-6 0-16,24-4-1 0,16-7 1 16,9 4-1-16,8 3 1 15,0 5-1-15,-8 10 0 16,-17 8 1-16,-14 13-1 15,-23 8 0-15,-19 14 1 16,-21 7-1-16,-18 11 0 16,-8 2 1-16,-4 1-1 15,2-3 0-15,6-3 0 16,15-11 0-16,17-10 0 15,19-13-1-15,23-12 0 16,16-8 1-16,12-4-1 16,6-1 1-16,-3 5-1 15,-6 8 1-15,-10 8 0 0,-18 17 0 16,-21 11 1-16,-27 13-1 15,-16 13-1-15,-20 7 0 16,-11 6-2-16,-6 1 1 16,-5-4-3-16,14 3-12 15,0-23-25-15,29-9 2 16,15-22-2-16,36-16-1 15</inkml:trace>
  <inkml:trace contextRef="#ctx0" brushRef="#br1" timeOffset="26604.5216">10151 10913 78 0,'-14'20'37'16,"6"5"0"-16,-11 6 0 15,4 17-33-15,-6 8-2 16,-2 11-1-16,-5 2 2 15,4 3 0-15,-3-6-1 16,10-6 0-16,0-14 0 16,10-9 1-16,4-22-2 15,3-15 1-15,22-13-1 0,-2-17 0 16,6-12 0-16,-2-6-1 15,3-5 1-15,-1-5-1 16,1 4 1-16,-4 2-1 16,-1 8 0-16,-6 12 0 15,-3 10 1-15,-5 11-1 16,-8 11 1-16,0 0-1 15,7 27 1-15,-8-4 0 16,1 2 0-16,4 0 0 16,7-7 0-16,9-4 0 15,11-13 0-15,11-8 0 16,6-9 1-16,11-7-2 15,4-4 1-15,3-3 0 16,-6 0-1-16,-7 4 0 0,-5 10 0 16,-14 9 1-16,-12 12-1 15,-12 13 0-15,-10 15 0 16,-9 13 0-16,-12 11 0 15,-2 9 0-15,1 7-2 16,-2-8-11-16,20 14-26 16,-4-20-2-16,20-2 0 15,9-22-2-15</inkml:trace>
  <inkml:trace contextRef="#ctx0" brushRef="#br1" timeOffset="27294.5611">16911 10141 76 0,'-39'17'38'0,"-24"4"-4"16,-9 22 3-16,-17-3-18 15,-7 23-14-15,-3 2-3 16,6 5 1-16,4-4 1 15,17-3 1-15,16-7-2 0,26-10 0 16,22-15-1-16,27-8 0 16,23-9-1-16,20-8 0 15,15-4-1-15,10 0 1 16,-2 2-1-16,-9 6 1 15,-13 6-1-15,-21 12 0 16,-26 8-1-16,-23 7-1 16,-27 12 1-16,-17 2-1 15,-17 6 2-15,-4-3-2 16,-1-3 0-16,1-6 0 15,16-8 0-15,8-23-9 16,34 0-26-16,14-20-3 16,14-14 1-16,18-15-1 15</inkml:trace>
  <inkml:trace contextRef="#ctx0" brushRef="#br1" timeOffset="27985.6006">17046 10825 91 0,'0'0'37'16,"-24"10"0"-16,-10 7 0 15,5 14-30-15,-16 4 0 16,2 10-3-16,3 2-1 16,8 5 0-16,9-1-1 15,12-4-1-15,14-8 1 16,15-6 0-16,13-13-1 15,12-8-1-15,14-17 1 16,0-10-1-16,4-9-1 0,-1-9 0 16,-7-5 0-16,-11-4 0 15,-9-2 2-15,-13 0-3 16,-11 4 3-16,-9 6 0 15,-9 6 1-15,-8 7 0 16,0 7-1-16,0 7 2 16,4 4-3-16,13 3 3 15,0 0-2-15,13 8-1 16,17-7 1-16,10-1-1 15,10 0 1-15,6 0 0 16,0 0-1-16,-1 2 1 16,-8 2-1-16,-7 3 0 15,-11 3 0-15,-14 7-2 0,-14 2 1 16,-8 5-1-1,-10 4 2-15,-7 2-2 0,-3 4 1 16,2 0 1-16,2-1 1 16,9 0 0-16,10-7-1 15,11-6 1-15,12-10-1 16,15-9 0-16,6-8 1 15,10-10-1-15,3-7 0 16,3-9 0-16,-3 1 0 16,-4-4-1-16,-6 2 3 15,-7 2 0-15,-11 4 0 16,-6 6-1-16,-10 10-1 15,-9 12 0-15,0 0 0 16,-18 28 0-16,4 3-1 0,-1 6-2 16,1 6 1-16,7-1-1 15,9-2 1-15,11-11-4 16,25-3-9-16,3-31-8 15,34 1-11-15,-2-30-6 16,24-3 1-16,-2-22-2 16</inkml:trace>
  <inkml:trace contextRef="#ctx0" brushRef="#br1" timeOffset="28181.6119">18791 10424 112 0,'-32'42'38'15,"-19"12"2"-15,8 25-2 16,-17 4-35-16,16 4-2 15,6 4 0-15,9-2-2 0,5-4-1 16,11-12-2-16,7-6-3 16,-7-24-22-16,27-2-10 15,-14-22 1-15,13-8-2 16,-13-11 2-16</inkml:trace>
  <inkml:trace contextRef="#ctx0" brushRef="#br1" timeOffset="28346.6213">18352 10996 107 0,'-16'-8'41'15,"16"8"0"-15,0 0-1 16,16 8-36-16,18-9-2 16,22-7-3-16,15-4 0 15,14-15-5-15,25 5-25 0,-6-16-7 16,11 1 0-16,-10-18-1 15</inkml:trace>
  <inkml:trace contextRef="#ctx0" brushRef="#br1" timeOffset="28690.641">19439 10358 121 0,'-38'58'40'16,"-18"3"3"-16,4 19-2 16,-12 2-38-16,11 4-1 15,3-3 0-15,7-2-2 16,6-5 1-16,11-12-2 15,9-12 1-15,16-12-2 16,10-15 3-16,15-12-1 0,8-14 0 16,10-10 0-16,6-8 0 15,2-5 0-15,2-3 0 16,0-1 0-16,-8 7 0 15,-8 6 0-15,-10 10 0 16,-5 8 0-16,-10 10 1 16,-1 9-1-16,-6 7-1 15,0 3 0-15,0 5-3 16,-1-4-5-16,15 12-10 15,-14-20-8-15,21 10-11 16,-7-17-3-16,16 2-2 16,-5-14 1-16</inkml:trace>
  <inkml:trace contextRef="#ctx0" brushRef="#br2" timeOffset="37022.1175">4514 4666 47 0,'-20'16'28'15,"-1"13"3"-15,-13 9 0 16,2 15-23-16,-12 2-1 16,7 13-2-16,-1 1 0 15,11 5-3-15,8-4 1 16,11-4-6-16,22-5-26 15,6-11-2-15,16-9-1 16,8-11 0-16</inkml:trace>
  <inkml:trace contextRef="#ctx0" brushRef="#br2" timeOffset="37346.136">4777 5123 63 0,'-29'5'33'16,"-9"0"0"-16,2 6 0 15,-2-5-27-15,9 5 0 16,2-4-3-16,15 5 1 16,12-12-1-16,-4 9-1 15,14-5-1-15,9-1-1 16,7 5 1-16,5 0 0 15,-5 4 0-15,3 3 0 0,-6 2 0 16,-5 5-1-16,-9 1 1 16,-8 1 0-16,-8-1-1 15,-4 3 1-15,-2-8-2 16,-3-6-5-16,11 4-10 15,5-16-18-15,0 0 0 16,10-29-1-16,15 8 1 16</inkml:trace>
  <inkml:trace contextRef="#ctx0" brushRef="#br2" timeOffset="37547.1475">5089 5076 61 0,'-2'12'33'0,"-12"-2"-1"16,5 14 0-16,-9-1-16 0,3 17-13 15,-2 2-2-15,6 8 1 16,-4-1-1-16,10 3-1 16,9-1-7-16,-4-18-26 15,19-5 1-15,0-14-2 16,12-13 1-16</inkml:trace>
  <inkml:trace contextRef="#ctx0" brushRef="#br2" timeOffset="37713.157">5192 4893 89 0,'-30'-16'34'0,"11"11"0"0,0-2-4 15,0 3-62-15,19 4-1 16,11 3-1-16,10 3-1 15</inkml:trace>
  <inkml:trace contextRef="#ctx0" brushRef="#br2" timeOffset="38051.1764">5482 4978 73 0,'-10'7'35'16,"10"-7"-2"-16,10 2 2 15,9 1-29-15,-2-6-2 0,8 8 0 16,-6-5 0-16,6 5-1 16,-8 3 0-16,-3 4-1 15,-6 2 0-15,-11 8-1 16,-11 2 0-16,-5 6 0 15,-11 0 1-15,-6 6-1 16,-2 0 0-16,3-2 0 16,3-1 0-16,6-3-1 15,9-6 0-15,11-1 0 16,14-9 0-16,15-8-2 15,16 2-9-15,-4-22-24 16,18 7-1-16,-6-13-1 16,13 2 0-16</inkml:trace>
  <inkml:trace contextRef="#ctx0" brushRef="#br2" timeOffset="38415.1972">5787 5171 75 0,'0'0'33'0,"-18"11"1"15,18-11 1-15,12 9-29 16,8-7-1-16,4-10 0 16,11 2-1-16,-3-8 1 15,9 0-2-15,-5-3 0 16,-2 1 0-16,-11-3-1 15,-5 1 0-15,-11 0 0 0,-10 6-1 16,-8 0 0-16,-8 6-1 16,-7 5 1-16,-4 5-1 15,-4 6-1-15,7 11 1 16,2 3-1-16,7 10 1 15,7 4-1-15,8 1 1 16,12-2 0-16,6-6-1 16,19-7 0-16,5-22-13 15,26 1-22-15,-7-25 0 16,13-2 0-16,-8-20-2 15</inkml:trace>
  <inkml:trace contextRef="#ctx0" brushRef="#br2" timeOffset="38644.2103">6264 4516 83 0,'-15'-12'35'16,"15"12"0"-16,7 13 1 15,21 8-31-15,1 4-1 16,7 8 1-16,2 8-1 15,3 10 0-15,-9 5 0 16,-3 7-2-16,-14 3 0 16,-7 7-2-16,-17 3 0 15,-8-3-6-15,-2 7-28 16,-24-10-4-16,11-1 0 15,-16-16-2-15</inkml:trace>
  <inkml:trace contextRef="#ctx0" brushRef="#br2" timeOffset="40048.2906">12040 7425 39 0,'-24'1'30'16,"-1"10"1"-16,-7 7-1 16,-2 13-8-16,-4-4-17 15,8 6 1-15,-2-4-1 16,17 2 2-16,2-8-2 15,18-2-1-15,4-12-1 16,15-5 0-16,10-7-1 0,10-2 0 16,1-3-1-16,-2 4 0 15,-7 3 0-15,-6 9 1 16,-13 8-2-16,-15 7 1 15,-14 7 0-15,-9 5 0 16,-9 2-1-16,-2-4 1 16,0-3-2-16,9-8 0 15,12-2-13-15,11-20-21 16,25-10 1-16,8-13-2 15,23-6 1-15</inkml:trace>
  <inkml:trace contextRef="#ctx0" brushRef="#br2" timeOffset="40236.3013">12574 7434 73 0,'0'0'34'0,"-20"18"0"16,1 7-1-16,-11 4-25 16,5 12-1-16,-1-3-2 15,7 5 0-15,2-1-3 16,11-4-1-16,8-7-3 15,5-16-8-15,15 0-25 16,-1-14 0-16,12-6 0 16,-2-15-1-16</inkml:trace>
  <inkml:trace contextRef="#ctx0" brushRef="#br2" timeOffset="40403.3109">12592 7282 80 0,'-24'-13'35'0,"9"12"-3"16,15 1 1-16,0 0-30 15,3 14-7-15,14-10-29 16,15 1 1-16,3-3-1 16,12 2-1-16</inkml:trace>
  <inkml:trace contextRef="#ctx0" brushRef="#br2" timeOffset="40725.3293">13031 7438 96 0,'-13'11'37'0,"2"-12"1"16,11 1-3-16,15 0-32 16,7-3 0-16,3-4 0 15,5 2-1-15,-5 4 0 16,0 3-1-16,-9 8 0 15,-8 5 0-15,-10 3 0 16,-12 6 0-16,-9 7 0 16,-10 4-1-16,-4 3 1 15,0 0-1-15,-2 0 0 16,6-1 0-16,12-6 0 15,12-5 0-15,17-9-1 16,14-7 0-16,17-4-6 16,1-18-30-16,25 2 0 0,-4-16-1 15,13 2-1-15</inkml:trace>
  <inkml:trace contextRef="#ctx0" brushRef="#br2" timeOffset="41039.3473">13416 7617 81 0,'1'19'35'16,"-1"-19"0"-16,29 12 2 16,4-22-31-16,16 0-1 15,5-15 0-15,4 0-1 16,-2-6 0-16,-8 0 0 15,-6-2-1-15,-13 2-1 16,-16 4 0-16,-17 8-1 0,-24 7 0 16,-5 11 1-16,-15 11-1 15,-4 12 0-15,-4 13 1 16,4 9-1-16,6 6 0 15,11 3 0-15,18 0-1 16,17-7-2-16,27 1-6 16,11-20-29-16,35-2-2 15,9-17 0-15,26-5-1 16</inkml:trace>
  <inkml:trace contextRef="#ctx0" brushRef="#br2" timeOffset="41647.382">14725 7781 56 0,'0'0'33'15,"0"0"-1"-15,10 14 2 16,-25-15-22-16,15 1-1 0,-22 4-4 16,22-4-1-16,-24-14-2 15,9-4-1-15,-3-7 0 16,-1-10-2-16,-4-9 1 15,2-7-2-15,-4-9 1 16,0-5-1-16,5-6 2 16,1 3 0-16,4 1 0 15,2 7 0-15,9 8 1 16,6 12 0-16,5 2-1 15,8 13 1-15,3 8-1 16,4 8-1-16,-1 8 0 16,1 8 0-16,-3 5-1 15,-5 11-1-15,-7 11 0 16,-10 8 0-16,-11 8 0 0,-8 9 0 15,-10 7 0-15,-7 4 0 16,-4 3 1-16,1-8 2 16,7-2-2-16,13-9 2 15,15-10-1-15,20-13 0 16,24-17 0-16,20-14-2 15,18-11-2-15,11-22-13 16,18 6-20-16,-1-18-3 16,10 7 2-16,-18-10-2 15</inkml:trace>
  <inkml:trace contextRef="#ctx0" brushRef="#br2" timeOffset="42091.4074">15216 7404 61 0,'0'0'33'0,"0"0"1"16,11-12 0-16,-10 1-17 16,-1 11-9-16,0 0-1 15,0 0-1-15,-6 18 0 16,-4 2-1-16,-10 3-1 15,2 10 1-15,-3-1-2 16,3 5 0-16,3-1-1 16,11-3 0-16,11-8-1 15,8-4 0-15,13-12 0 16,9-7 0-16,1-8-1 15,8-8 0-15,-2-7 1 16,-2-4-1-16,-5-5 0 0,-5-4 1 16,-10 2-1-16,-3 1 0 15,-10 2 0-15,-3 4 0 16,-5 8 0-16,-1 17 0 15,-10-10 0-15,-2 22 0 16,1 5 0-16,-1 10-1 16,4 4 1-16,0 2-1 15,7 1-1-15,3-12-8 16,18 6-27-16,-2-17-2 15,16-1 1-15,-2-16-2 16</inkml:trace>
  <inkml:trace contextRef="#ctx0" brushRef="#br2" timeOffset="42475.4294">15878 7416 100 0,'-12'11'35'0,"-12"-4"3"15,8 15-3-15,-5-3-31 16,4 10 0-16,0-3-1 15,2 4 0-15,5 0-1 16,4-2 0-16,4-6-1 16,4-5 0-16,-2-17 0 15,16 14 0-15,-2-21-1 16,6-7 1-16,2-9-1 15,1-2 0-15,1-4 1 16,0-2-1-16,-1 3 0 16,-4 3 1-16,-3 6-1 0,-4 5 1 15,-12 14-1-15,0 0 1 16,10 13-1-16,-13 4 0 15,1 4 0-15,2 1 0 16,3 3-1-16,3-4 0 16,7-3 0-16,3-5-1 15,11-2-7-15,-9-16-27 16,17 0-1-16,-6-14 0 15,14 0-2-15</inkml:trace>
  <inkml:trace contextRef="#ctx0" brushRef="#br2" timeOffset="42633.4384">16341 7378 85 0,'0'0'35'15,"-22"10"1"-15,6 13 1 16,-9-5-19-16,3 15-14 0,3 3 0 16,1 5-2-16,6 1-1 15,5-4 0-15,8-2-3 16,1-17-29-16,18 3-5 15,-7-20-1-15,11-4-1 16</inkml:trace>
  <inkml:trace contextRef="#ctx0" brushRef="#br2" timeOffset="42776.4466">16303 7140 100 0,'-8'-23'35'15,"11"14"2"-15,-3 9-33 0,27-21-35 16,2 11-2-16,2-9-3 15</inkml:trace>
  <inkml:trace contextRef="#ctx0" brushRef="#br2" timeOffset="43023.4608">16914 6733 111 0,'0'0'38'15,"-24"0"1"-15,12 23-2 16,-10 10-32-16,4 17 0 15,-5 9-2-15,0 18 0 16,-4 8-1-16,4 5 0 0,1 5-1 16,5-4-1-16,4-5-1 15,6-10-2-15,7-6-6 16,-2-25-28-16,19-6-3 15,-8-26 1-15,13-7-2 16</inkml:trace>
  <inkml:trace contextRef="#ctx0" brushRef="#br2" timeOffset="43195.4706">16666 7275 115 0,'-19'9'41'15,"18"10"0"-15,1-19-1 16,16 16-37-16,15-15-3 0,12-8-4 15,23 5-27-15,-9-16-7 16,15 3 0-16,-4-17-2 16</inkml:trace>
  <inkml:trace contextRef="#ctx0" brushRef="#br2" timeOffset="43481.487">17148 6656 108 0,'-21'10'38'16,"6"3"1"-16,24 12-1 16,5 4-33-16,12 10 0 15,2 6 0-15,7 10-1 0,-3 2 0 16,0 10-2-16,-8 2 0 15,-8 4-1-15,-12 1-1 16,-12-2 0-16,-13 0-1 16,-14-4-1-16,-4 0-4 15,-19-16-11-15,7 7-20 16,-15-18-4-16,1 1 0 15,-10-16-1-15</inkml:trace>
  <inkml:trace contextRef="#ctx0" brushRef="#br2" timeOffset="43979.5154">11888 6988 94 0,'-63'63'34'15,"4"33"1"-15,-6 15 0 16,14 18-33-16,6 11 0 15,23 5-2-15,24-2-32 16,12-20-3-16,33-12-1 0,23-26-3 16</inkml:trace>
  <inkml:trace contextRef="#ctx0" brushRef="#br2" timeOffset="44969.5721">20542 10861 92 0,'3'-23'34'0,"-3"23"1"16,-10-11-1-16,-2 14-30 16,-9 4-1-16,-1 13 0 15,-8 2-1-15,2 5-2 16,1 5 1-16,5-1-1 0,7-1 1 15,11-4-2-15,11-5 2 16,10-7-2-16,11-4 2 16,3-3 0-16,5-3-1 15,-3 1 0-15,-7-1 1 16,-2 3-1-16,-12 2 1 15,-6 2-1-15,-9 3 0 16,-8 2 1-16,-7 2-1 16,3-1 0-16,-2-2 0 15,1-2-1-15,16-13-1 16,-14 7-26-16,27-7-8 15,1-16 0-15,18 3-2 16</inkml:trace>
  <inkml:trace contextRef="#ctx0" brushRef="#br2" timeOffset="45165.5833">20900 10857 77 0,'0'0'39'16,"-5"-12"-4"-16,-4 28 1 16,-17 3-18-16,2 13-14 15,1 4-1-15,0 7-2 16,3-3 1-16,7 3-2 15,6-6 0-15,12-10-1 16,10-7-2-16,-1-17-31 16,22-5-3-16,-2-16 1 15,9-7-2-15</inkml:trace>
  <inkml:trace contextRef="#ctx0" brushRef="#br2" timeOffset="45308.5915">20933 10633 75 0,'-25'-25'34'0,"-1"5"-2"16,11 17 1-16,4 0-20 15,11 3-16-15,16 22-27 16,4-8-2-16,14 3-1 16,7-3-1-16</inkml:trace>
  <inkml:trace contextRef="#ctx0" brushRef="#br2" timeOffset="45669.6121">21327 10827 106 0,'-31'8'37'0,"16"2"1"15,-4-11-2-15,19 1-32 16,0 0-1-16,28 1 0 16,4-5 0-16,7 4-1 15,2 0 0-15,5 4 0 16,-6 1-1-16,-4 3 1 15,-9 2-1-15,-10 7 0 16,-12-4-1-16,-11 8 1 16,-13 2-1-16,-10 4-2 15,-7 0 2-15,-4 5-2 16,-5 2 2-16,2 0-2 15,1 0 1-15,12 1 0 16,12-5 1-16,9-4 0 0,22-10 0 16,14-4-1-16,12-7-1 15,5-18-10-15,22 5-25 16,-9-16-1-16,11 3-1 15,-9-13 0-15</inkml:trace>
  <inkml:trace contextRef="#ctx0" brushRef="#br2" timeOffset="46017.632">21746 11006 94 0,'-12'5'38'15,"16"7"1"-15,-4-12-4 16,32-5-31-16,2-5 0 0,12 2 1 15,0-9-2-15,3 0 1 16,-7-4-2-16,-3 2 1 16,-13-2-1-16,-8 2 1 15,-13 4-2-15,-9 1-1 16,-12 5 1-16,-10 5 0 15,-11 8-1-15,-6 8 0 16,-7 8 0-16,3 5-1 16,3 8 1-16,4 0-2 15,10 4 2-15,12-2-1 16,18-3 0-16,21-7-2 15,17 2-4-15,5-19-23 16,27 6-8-16,-5-14 0 16,19 2-1-16</inkml:trace>
  <inkml:trace contextRef="#ctx0" brushRef="#br2" timeOffset="46151.6397">22304 11177 99 0,'-43'35'36'15,"9"8"-1"-15,-1 4-20 16,8-12-49-16,16 3-1 15,1-14-3-15,20-3 2 16</inkml:trace>
  <inkml:trace contextRef="#ctx0" brushRef="#br2" timeOffset="46752.6741">22701 10871 94 0,'0'0'39'0,"-16"1"-5"16,8 15 2-16,-11-2-31 15,10 10-2-15,-5 1 0 16,7 10-1-16,-1-2 0 15,4 6 0-15,9-6 0 16,8-2-2-16,4-8 2 16,10-6-1-16,6-8 0 15,6-11 0-15,3-6-1 16,2-9 1-16,-2-6-1 15,-4-4 1-15,-5-6 0 16,-4 1 1-16,-8-2 0 0,-9 7-1 16,-3 5 0-16,-8 7 1 15,-1 15-2-15,-19-3 2 16,2 20-3-16,-4 4-1 15,0 7 1-15,3 3-1 16,2 0 0-16,8-1-1 16,10-3 1-16,7-17-8 15,23 6-26-15,-5-17-1 16,17 1-1-16,-2-15 0 15</inkml:trace>
  <inkml:trace contextRef="#ctx0" brushRef="#br2" timeOffset="47306.7057">23259 10986 89 0,'0'0'35'15,"-26"1"2"-15,13 8-1 0,-4-1-29 16,5 7-1-16,-2-1-2 16,4 6 1-16,-1-2-2 15,5 2 0-15,4-4-1 16,2-1 1-16,0-15-1 15,19 15-1-15,-4-17 1 16,8-6-1-16,5-5 0 16,3-5 0-16,3-7 1 15,1-2 0-15,1-4 0 16,-3 4 0-16,-4-1-1 15,-7 5 0-15,-4 3 0 16,-4 8 1-16,-14 12-2 16,0 0 0-16,6 24-1 15,-16-2-1-15,-2 8 1 0,0 1-2 16,3 5 2-16,1-1-2 15,6-5 0-15,6-10-2 16,8-1 1-16,6-13-2 16,10-3-1-16,0-11-1 15,8-4 2-15,-6-7 0 16,1-1 3-16,-5-5 0 15,-3-2 3-15,-3-2 3 16,-11 1 1-16,0 7 2 16,-9 0-1-16,0 21 0 15,-7-13-1-15,7 13-2 16,-18 24 0-16,5 2-1 15,-2 6 0-15,-2 9 0 0,2 1-1 16,1-1-1-16,3-3 2 16,3-5-1-16,7-9-2 15,1-24-9-15,24 7-24 16,-5-24-2-16,11-3 0 15,-2-16 0-15</inkml:trace>
  <inkml:trace contextRef="#ctx0" brushRef="#br2" timeOffset="47441.7135">23790 10729 102 0,'-29'-47'36'15,"10"21"5"-15,-8 1-4 16,15 17-26-16,-2 2-7 16,14 6-6-16,20 3-32 15,-2-7-4-15,24 7 1 0,-4-13-2 16</inkml:trace>
  <inkml:trace contextRef="#ctx0" brushRef="#br2" timeOffset="47655.7257">24273 10466 99 0,'-8'20'37'0,"3"18"2"16,-10 2-1-16,8 16-29 16,-14 7-4-16,3 11 0 15,-9-2-3-15,3 1-1 16,-3-5 0-16,5-7-3 15,4-8 0-15,0-22-20 16,21 3-15-16,-3-34-4 0,11 12 2 16,1-24-1-16</inkml:trace>
  <inkml:trace contextRef="#ctx0" brushRef="#br2" timeOffset="47805.7343">24127 10827 117 0,'0'-20'40'15,"17"12"0"-15,3-3-2 16,24 3-34-16,2 8-8 15,-3-10-30-15,19 13-5 16,-16-6-1-16,-2 13 0 16</inkml:trace>
  <inkml:trace contextRef="#ctx0" brushRef="#br2" timeOffset="48491.7735">21148 12396 69 0,'11'-1'36'15,"7"2"-1"-15,-18-1 0 16,9-14-28-16,-22 0 0 16,-2 2-3-16,-12-9 0 15,-10 0-2-15,-6-11 0 16,-3-1-1-16,-5-12 1 15,2-3-1-15,4-6 0 16,7-5-1-16,4-2 0 0,11 0 3 16,11 2-4-16,8 4 2 15,14 4-2-15,10 5 2 16,14 6-2-16,4 6 2 15,7 8-1-15,3 9-2 16,-5 9 2-16,-5 9 2 16,-14 13-1-16,-11 13 2 15,-22 15-3-15,-17 11 0 16,-16 10 1-16,-12 14 0 15,-12 8 0-15,-1 1-2 16,5-3 2-16,10-7-1 16,19-11 0-16,22-11 2 15,26-16-1-15,29-18 0 16,28-16-6-16,10-21-29 15,26 0-3-15,-4-20-1 0,8 3-1 16</inkml:trace>
  <inkml:trace contextRef="#ctx0" brushRef="#br2" timeOffset="48898.7968">21606 12020 90 0,'-24'10'36'0,"7"10"0"15,-12-6 0-15,4 15-30 16,2-4-2-16,6 4-1 15,5-2 0-15,12 3-1 16,5-8 0-16,14-5-1 16,10-10 1-16,14-6-1 15,7-7 0-15,3-6-1 16,0-5 1-16,-3-2-1 15,-2-5 0-15,-10 1 1 16,-10 1-1-16,-13 2 0 16,-10 2 0-16,-6 1 0 15,1 17 0-15,-24-10-1 16,8 10 1-16,0 6-1 15,2 7-1-15,0-8-9 0,18 15-25 16,-4-20-2-16,0 24 0 16,0-24-2-16</inkml:trace>
  <inkml:trace contextRef="#ctx0" brushRef="#br2" timeOffset="49371.8239">21954 12094 30 0,'0'0'28'15,"0"0"2"-15,0 0 0 16,-5-11-11-16,17 10-7 16,-10-14-2-16,10 6-1 15,-12-7 0-15,0 16-1 16,0-22-2-16,0 22 0 15,-24-17-1-15,6 13-1 16,-11 0-1-16,-3 4-1 0,-4 2 0 16,0 2 0-16,-3-1-1 15,4 1 0-15,4-2 0 16,4-3-1-16,5-4-1 15,5-5 0-15,17 10-15 16,-17-22-21-16,17 22 1 16,4-27-2-16,9 19 0 15</inkml:trace>
  <inkml:trace contextRef="#ctx0" brushRef="#br2" timeOffset="49882.8531">22020 12053 54 0,'0'11'34'16,"0"-11"0"-16,0 0 1 15,-14 5-15-15,14-5-12 16,0 0-1-16,1-13-1 0,-2-4-1 16,7-7-2-16,0-5 1 15,6-9-2-15,0-11 1 16,4-6-1-16,0-6 0 15,0-1 0-15,-2-2-1 16,-6 4 1-16,-3 7-2 16,-5 9 2-16,-8 20-2 15,-5 14 1-15,-9 20 0 16,-2 15 3-16,-4 22-3 15,5 10 0-15,1 14 0 16,6 6 0-16,2 1-1 16,13 2 0-16,5-5-1 15,7-11-7-15,15 1-14 16,-7-26-16-16,11-2-1 15,-7-25 0-15,13-2-2 0</inkml:trace>
  <inkml:trace contextRef="#ctx0" brushRef="#br2" timeOffset="50168.8694">22277 11981 92 0,'0'0'36'0,"0"0"1"15,-10 8 1-15,10 12-32 0,-7-2-3 16,0 9-1-16,0 3-1 15,0 1 1-15,3 0-2 16,5-4 0-16,6-5-4 16,-7-22-30-16,27 9-3 15,-6-25 1-15,14-1-2 16</inkml:trace>
  <inkml:trace contextRef="#ctx0" brushRef="#br2" timeOffset="50565.8922">22426 11647 82 0,'-11'-5'34'16,"11"5"1"-16,-4 16-1 0,19 0-28 16,-2 4-3-16,5 3-1 15,0 0 1-15,5 5 0 16,-4-2 1-16,0 8-3 15,-5-5 3-15,1 6-3 16,-10-6 3-16,0 5-1 16,-6-4 0-16,-3 2-1 15,-2-2 0-15,0-2-1 16,0-3 1-16,3-5-1 15,1-4 0-15,2-16-1 16,11 9 1-16,0-16-1 16,4-8 1-16,0-5-1 15,1-7 0-15,2-4 1 16,-3-6-1-16,-1 0 0 0,1 1 0 15,-1 3-1-15,2 3 1 16,-1 4-2-16,7 7-1 16,-4-4-9-16,15 19-25 15,-15-2-2-15,10 13 0 16,-12-4-1-16</inkml:trace>
  <inkml:trace contextRef="#ctx0" brushRef="#br2" timeOffset="50930.913">22912 11973 95 0,'0'0'38'15,"14"7"1"-15,-3-13-2 0,17 3-31 16,-1-6-3-16,7-1-1 15,0-2 0-15,0-1-1 16,-4-2 0-16,-4 0 0 16,-6 0-1-16,-6 1 1 15,-11 2-1-15,-3 12 0 16,-20-13 1-16,0 14-1 15,-9 7 0-15,-5 6 1 16,-3 7-1-16,0 6 0 16,4 2 0-16,5 2 1 15,9 0-1-15,10-2 1 16,14-6-2-16,7-5 0 15,17-6-3-15,3-19-11 0,17 10-21 16,-3-19-3-16,19 3 0 16,-12-16 0-16</inkml:trace>
  <inkml:trace contextRef="#ctx0" brushRef="#br2" timeOffset="51113.9235">23454 11869 85 0,'-26'-8'37'16,"8"16"0"-16,-16-1 1 15,11 13-27-15,-7-3-4 16,8 9-2-16,2 1-2 15,6 0 0-15,10-3-1 16,10-1-2-16,11-6 0 16,7-12-5-16,19 5-21 15,-9-22-12-15,17 0-1 0,1-18-1 16,14 2 1-16</inkml:trace>
  <inkml:trace contextRef="#ctx0" brushRef="#br2" timeOffset="51294.9339">23865 11611 89 0,'-23'14'37'0,"3"20"2"16,-10 1-1-16,7 15-26 16,-4-3-9-16,7 6-2 15,0-1-1-15,6-6-4 16,10 4-5-16,-7-18-30 15,17 0 3-15,-11-17-1 16,12 0-1-16</inkml:trace>
  <inkml:trace contextRef="#ctx0" brushRef="#br2" timeOffset="51610.9519">23627 11828 100 0,'15'-5'39'0,"-15"5"0"16,27 7-2-16,-3-7-33 15,5 4 0-15,-1-6-2 16,10 1 1-16,-5 0 0 16,4-1-2-16,-4 0 1 15,-2 2-1-15,-6 0-1 16,-1 4 1-16,-9 2 0 15,-7 4-1-15,-5 6 0 0,-7 6 0 16,-9 4 1-16,1 5-1 16,-4 1 0-16,1 0-1 15,0 1-1-15,3-9-2 16,17 1-9-16,-5-25-24 15,12 8-3-15,3-24 0 16,18-1-1-16</inkml:trace>
  <inkml:trace contextRef="#ctx0" brushRef="#br2" timeOffset="51752.9601">24238 11619 114 0,'-17'20'35'0,"9"-10"-6"0,8 0-39 16,0-10-24-16,16 24-3 15,-2-19 0-15</inkml:trace>
  <inkml:trace contextRef="#ctx0" brushRef="#br2" timeOffset="52377.9958">24456 11772 80 0,'-16'7'38'16,"6"13"-1"-16,-8-8 0 15,10 13-27-15,-12-3-3 16,9 5-2-16,-7-2-2 15,9 4 0-15,3-5-1 16,6-5-2-16,1-2 1 0,10-8-1 16,5-6-2-16,0-7 0 15,8-8 0-15,0-5-1 16,2-5 0-16,-3-5 1 15,2 0 0-15,-7-4 0 16,-3-2 1-16,3 4 3 16,-8 3-1-16,-1 4 2 15,-3 5-1-15,-6 17 3 16,13-13-3-16,-13 13 3 15,14 10-2-15,-4 3-2 16,4-3 1-16,1 4-2 16,4-5 3-16,4 1-3 15,-1-1 2-15,-1-2-2 0,-3 0 2 16,-5 2 0-16,-13-9-1 15,2 22 1-15,-13-5-2 16,-9 5 1-16,-5 0-1 16,-1 2 1-16,2 0-1 15,2-4 0-15,10-4-1 16,12-16 1-16,13 8 0 15,17-18-1-15,11-6 1 16,5-10 0-16,7 1 0 16,1-3 0-16,-2 1 0 15,-5 8 1-15,-10 9-1 16,-14 6 1-16,-11 11 0 15,-7 9-1-15,-11 9 1 16,-3 3-1-16,-4 5-2 16,-2-3-3-16,14 5-7 0,-7-13-2 15,27 11-9-15,-19-33-18 16,42 25 2-16,-10-25-2 15,16 8 3-15</inkml:trace>
  <inkml:trace contextRef="#ctx0" brushRef="#br2" timeOffset="52513.0035">25326 12109 122 0,'0'0'41'0,"0"0"1"15,-16-21-2-15,20 11-38 16,-4 0-11-16,-11-16-7 16,11 26-7-16,-16-27-16 15,16 27-4-15,-21-22-1 16,7 19 1-16</inkml:trace>
  <inkml:trace contextRef="#ctx0" brushRef="#br2" timeOffset="54888.1394">2340 3551 39 0,'38'-2'26'0,"8"4"1"16,3-2-5-16,1-5-6 16,5 5-13-16,10 1-4 15,7-1-2-15,11 4 0 16,8-1 0-16,13 3 1 15,6-2 0-15,11 2 1 16,11 1 1-16,7-2 2 16,12 2 2-16,7-3-1 15,14 3 1-15,9-7 0 16,17 5-1-16,10-6 0 0,19 2 0 15,10-2-2-15,13 2 1 16,20 0-1-16,8 1 0 16,11 4-1-16,7 3 1 15,12 3-1-15,1 3 0 16,4 0-1-16,7 1 1 15,44 1 0-15,-26 3-1 16,19-5 1-16,14 1-1 16,19-1 1-16,61 0 1 15,-24-1-1-15,12 0 1 16,-23 2 1-16,44-2 0 15,25-1 0-15,-16 5 0 16,-4-7 1-16,-47 2-1 16,43-5 0-16,0-1-1 0,-5-4 1 15,-5-2-1 1,-35-4-1-16,14 0 0 0,-17-1-25 15,-18-7-5-15,-28-2-2 16,-38-7 0-16</inkml:trace>
  <inkml:trace contextRef="#ctx0" brushRef="#br2" timeOffset="55737.1879">16495 4301 73 0,'0'-14'25'0,"11"16"-3"16,-11-2 3-16,0 0-3 15,7-12-14-15,-7 12-4 16,0 0 0-16,17 3 1 16,-17-3-1-16,14 21 0 15,-8 1 0-15,4 14 0 16,-6 11-1-16,3 17 1 15,-5 11-2-15,-3 12-1 0,-4 11 1 16,-4 6-2-16,-4 7 0 16,-3-5-1-16,1-6 1 15,-1-12-4-15,11-3-8 16,-1-23-25-16,11-10 0 15,2-24-1-15,9-11 0 16</inkml:trace>
  <inkml:trace contextRef="#ctx0" brushRef="#br2" timeOffset="56077.2074">16327 4972 94 0,'-15'-8'36'0,"15"8"-1"15,-14 10 4-15,17 2-36 16,-3 15 1-16,7 11-2 16,0 8 2-16,7 13-2 15,-2 3 2-15,8 4-2 16,2-4-1-16,6-6 1 15,2-11 0-15,6-13-1 16,2-16 0-16,5-17 1 16,4-18-1-16,1-10-1 15,-2-13 0-15,-2-8 0 16,-7-8-1-16,-4-3 0 15,-4-2-4-15,-15-13-17 0,4 17-17 16,-16-7 0-16,1 17-1 16,-17 0-1-16</inkml:trace>
  <inkml:trace contextRef="#ctx0" brushRef="#br2" timeOffset="56691.2425">9847 4209 82 0,'6'-14'36'0,"-6"-2"0"16,0 16-6-16,4 12-24 15,-3 16 0-15,-1 15-2 16,2 24-1-16,-8 19 0 15,0 19-1-15,-9 12 0 16,5 11-3-16,-5 1 2 16,-1-10-5-16,9-2-28 0,-8-23-5 15,12-14 2-15,-4-26-3 16</inkml:trace>
  <inkml:trace contextRef="#ctx0" brushRef="#br2" timeOffset="56996.26">9588 4905 93 0,'-11'-1'37'16,"-6"6"1"-16,15 24-2 15,3 4-28-15,13 16-5 16,1 4 3-16,14 7-4 0,7 1 2 15,9-2-1-15,6-11-1 16,7-11 0-16,4-21-1 16,2-17 0-16,-3-22 0 15,-4-19-1-15,-5-14-2 16,-10-15 3-16,-10-3-5 15,-12-8 0-15,-5 9-18 16,-17-15-17-16,4 15-1 16,-15 0 2-16,4 18-2 15</inkml:trace>
  <inkml:trace contextRef="#ctx0" brushRef="#br2" timeOffset="57601.2946">2713 3653 86 0,'0'0'36'0,"10"39"-1"16,-11-1 1-16,-1 20-24 16,-7 12-11-16,1 15-1 15,-4 8 0-15,0 4 0 16,-2 1 0-16,6-7-1 15,8-9-5-15,-3-21-30 16,15-14 2-16,-1-24-1 16,7-10-2-16</inkml:trace>
  <inkml:trace contextRef="#ctx0" brushRef="#br2" timeOffset="57965.3154">2338 4169 104 0,'-6'11'37'0,"6"-11"3"16,3 24-5-16,10-6-31 16,13 5-1-16,6 1 1 15,6 6-1-15,-1 5-1 16,6 0 0-16,-7 1 0 15,2-1-1-15,-6-2 0 16,-3-5 0-16,-3-4-1 16,-3-11 1-16,-1-5-1 15,0-6 0-15,0-5 0 16,-3-9 0-16,1-5 0 15,2-5 0-15,0-5 0 16,0-4-1-16,3-6 0 0,0-9 0 16,5-9 0-16,4-9-2 15,8 2-23-15,-11-27-13 16,1 7-1-16,-8-11-1 15,-4 5-2-15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20:07:34.47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4587 865 60 0,'0'0'31'0,"0"0"1"16,-10-52 0-16,10 52-25 15,0 0 1-15,0 0-2 0,0 0-1 16,0 0 0-16,0 0 0 16,-62-25-1-16,62 25 1 15,-31 54-1-15,-10 6 0 16,3 7-2-16,8 12 1 15,10 1-1-15,17-1 1 16,14-14-2-16,28-24 0 16,14-36-1-16,-53-5 1 15,72-22 2-15,-72 22-2 16,89-55 1-16,-89 55-1 15,89-76 0-15,-89 76-1 16,72-88 0-16,-44 42-1 16,-10 0 0-16,-18 46 0 0,12-81-1 15,-12 81-1-15,-12-68 1 16,12 68-2-16,-19-48-5 15,19 48-27-15,0 0-1 16,0 0 1-16,-53-44-2 16</inkml:trace>
  <inkml:trace contextRef="#ctx0" brushRef="#br0" timeOffset="660.0377">5172 818 88 0,'0'0'36'15,"61"42"1"-15,-61-42 0 0,0 0-30 16,-4 57 0-16,0-9 0 16,-7-1-2-16,4-2 0 15,7-11-2-15,9-6 0 16,-9-28-2-16,0 0 1 15,0 0 0-15,68 3-1 16,-68-3 0-16,52-27-1 16,-52 27 1-16,56-38-2 15,-56 38 2-15,54-40-1 16,-54 40 0-16,0 0-1 15,57-54 1-15,-57 54 1 16,0 0 0-16,0 0-1 16,0 0 0-16,0 0 0 15,47-15-3-15,-47 15 1 16,0 0-2-16,0 0-5 0,0 0-4 15,30 53-16-15,-30-53-10 16,0 0 2-16,54 21 0 16,-54-21 2-16,50-1 10 15,-50 1 18-15,56-19 8 16,-56 19 22-16,56-28 8 15,-56 28 2-15,48-26 0 16,-48 26 1-16,0 0-8 16,0 0-14-16,62 0-4 15,-67 29-3-15,-10 12-1 16,1 12 1-16,-5 4-1 15,12-2 0-15,0-12 0 16,12-14 0-16,-5-29-1 0,0 0 0 16,0 0 0-16,0 0-1 15,44-49 1-15,-44 49-2 16,21-48 1-16,-21 48-2 15,24-56 1-15,-24 56-1 16,24-60-1-16,-24 60-8 16,42-58-18-16,-42 58-10 15,59-63-3-15,-59 63 0 16,92-56-2-16</inkml:trace>
  <inkml:trace contextRef="#ctx0" brushRef="#br0" timeOffset="1144.0654">7499 489 103 0,'0'0'38'0,"0"0"0"16,11-55-1-16,-11 55-34 15,0 0 1-15,0 0 0 16,0 0-1-16,0 0 0 15,0 0-2-15,-6 68 1 16,6-68-1-16,-11 69 0 16,11-69-2-16,-7 83-3 15,7-83-11-15,-2 86-21 16,2-86-2-16,12 88 2 15,-12-88-3-15</inkml:trace>
  <inkml:trace contextRef="#ctx0" brushRef="#br0" timeOffset="1556.089">7903 889 101 0,'0'0'38'0,"0"0"0"16,0 0 0-16,0 0-33 15,0 0 1-15,-48-13-2 16,48 13 1-16,0 0-2 16,-71 53 0-16,31-12 0 15,7 1-2-15,8-5 0 16,15 0 0-16,10-37 0 0,0 0 0 15,0 0-1-15,0 0 1 16,62 18 0-16,-62-18 0 16,48-25 0-16,-48 25-1 15,55-33 0-15,-55 33-1 16,50-39 1-16,-50 39 0 15,0 0-1-15,61-51 1 16,-61 51 0-16,0 0 1 16,0 0-1-16,0 0-1 15,46-21-1-15,-46 21-1 16,0 0-3-16,0 0-14 15,0 0-19-15,0 0-1 16,60 44 0-16,-60-44-2 16</inkml:trace>
  <inkml:trace contextRef="#ctx0" brushRef="#br0" timeOffset="2046.117">8418 675 101 0,'21'-65'39'0,"-21"65"0"16,0 0 1-16,2-55-33 15,-2 55-2-15,0 0-2 16,0 0 0-16,0 0 1 16,-34 56-1-16,34-56-1 15,-16 79 0-15,-8-11 0 16,18 32 0-16,5-1-2 15,2-4 1-15,4-13-2 16,-1-14 1-16,1-21-1 0,0-22 1 16,-5-25-1-16,13-6 1 15,-13 6 0-15,0 0 0 16,0 0 1-16,25-61 0 15,-25 61 0-15,23-48-2 16,-23 48 1-16,22-55 0 16,-22 55-1-16,30-50 0 15,-30 50 1-15,0 0 0 16,50-55 0-16,-50 55 1 15,0 0 0-15,54-21 2 16,-54 21-3-16,0 0 0 16,32 22 0-16,-17 10 0 0,-21 7 0 15,-9 3 0-15,-19-16 0 16,-6-7 0-16,40-19 0 15,-51-1-5-15,51 1-10 16,-51-23-22-16,51 23-4 16,0 0-1-16,-38-68-1 15</inkml:trace>
  <inkml:trace contextRef="#ctx0" brushRef="#br0" timeOffset="2732.1562">7475 604 74 0,'0'0'33'0,"0"0"0"16,5-46-1-16,-5 46-25 15,0 0-1-15,0 0 0 16,19-54-2-16,-19 54-1 16,0 0 1-16,0 0 0 15,25-54-1-15,-25 54 2 16,0 0-2-16,0 0 0 15,0 0 1-15,24-46 0 16,-24 46-2-16,0 0 1 16,0 0-1-16,0 0-1 0,0 0-1 15,14 61 2-15,-14-61-1 16,-1 64 1-16,1-64 0 15,-5 87-1-15,-11-56 0 16,4 76 0-16,4 10 1 16,-2-6-2-16,0-3 1 15,-4-18-2-15,5-18 0 16,0-31-1-16,9-41-8 15,0 0-26-15,0 0-4 16,0 0 2-16,46-51-3 16</inkml:trace>
  <inkml:trace contextRef="#ctx0" brushRef="#br0" timeOffset="4599.263">4530 1477 52 0,'0'0'33'15,"-18"-4"-1"-15,18 4 1 16,-10-11-18-16,10 11-5 16,0 0-3-16,0 0-1 15,0 0-2-15,0 0-2 16,0 0 0-16,14 13-1 15,-1-11 1-15,4 4-1 16,2-1 1-16,8 0-1 16,2 0 1-16,1 0-1 0,7-1 1 15,6 1-1 1,3-2 0-16,3 2 1 0,7-5 0 15,5 0-1-15,1 0 1 16,10-2-1-16,2-2 0 16,7 2 0-16,1-3 0 15,9 3-1-15,-7-2 1 16,7 3-1-16,-1-1 1 15,2-2-1-15,-1 2 1 16,3 0-1-16,0-3 1 16,2 3-1-16,-2 1 1 15,5 0-1-15,-2-1 1 16,0 0-1-16,-3 2 0 15,-1 1 0-15,-1 0 0 16,-2 1-1-16,0 0 1 0,-5 0 0 16,-1 2 0-16,-4-2-1 15,-3-1 1-15,-5 0 0 16,-2-1 0-16,0-2-1 15,2 1 1-15,-5-1 0 16,0 3 0-16,-3-7 0 16,3 5 0-16,-5 1 0 15,-3 0 0-15,-4 0 0 16,-2-1 0-16,-5 2 0 15,2-2-1-15,-1 1 1 16,-5-4 0-16,3 1 0 16,1-2 0-16,-3 2 1 15,1-4-1-15,-2 1 0 16,0-1 1-16,-3 0-1 0,-7 1 1 15,-2-1-1-15,-9 3 0 16,-5-2 0-16,-4 3 1 16,-14 3-1-16,14-5 0 15,-14 5 0-15,0 0 0 16,0 0 0-16,0 0 1 15,0 0-1-15,10 10 0 16,-10-10 0-16,13 6-1 16,0-5 1-16,0-1 0 15,1-1-1-15,0 1 0 16,-3-3-2-16,1 4-7 15,-12-1-25-15,0 0-2 16,0 0-1-16,-9 10 0 16</inkml:trace>
  <inkml:trace contextRef="#ctx0" brushRef="#br0" timeOffset="10090.5771">6765 4671 16 0,'13'-2'27'16,"-13"2"0"-16,13 6 2 15,-2 0-16-15,-11-6 2 16,24-2-6-16,-12-2-2 15,9 4-2-15,-2-7-1 16,7 7 0-16,0-5-1 16,7 3-1-16,-1-1 0 15,7 3-1-15,1-2 0 16,4 5 0-16,5-1 0 15,3-1 0-15,3 1-1 16,5 1 2-16,3-2-2 16,7-1 1-16,5 0 0 15,6-4 0-15,-1 2-1 0,5-1 1 16,2-3-1-16,5 1 1 15,1 1 0-15,3 0-1 16,4 0 1-16,0 3-1 16,5-4 0-16,2 3 1 15,0-4-1-15,8 2 1 16,6-4 0-16,2 0-1 15,0-2 1-15,7-3-1 16,3-2 1-16,7 0 0 16,1 0-1-16,6 1 1 15,-2-2-1-15,1 1 1 16,5 0-1-16,-1 3 0 15,0-1 1-15,-4 4-1 16,-3-3 1-16,5 3-1 0,-6 0 0 16,-3 3 0-16,-5 1 0 15,0-1 1-15,-6 4-1 16,7-1 1-16,-7-1-1 15,-4 1 1-15,-1-1 0 16,0 2-1-16,-5 0 1 16,0-1 0-16,-3 3-1 15,-8 0 1-15,-1 2-1 16,-4 1 1-16,-5-2 0 15,-9 5-1-15,-2-3 0 16,-10 4 1-16,-6-2-1 16,-5 2 1-16,-9-3-1 15,-7 3 0-15,-6-2 0 16,-8-2 0-16,-6 3 0 0,-6-2 0 15,-9-2 0-15,-2 0 1 16,-12-2-1-16,11 1 0 16,-11-1 0-16,0 0 1 15,0 0-1-15,0 0 1 16,0 0-1-16,0 0 0 15,-8-11 0-15,8 11 1 16,0 0-1-16,-5 15 0 16,5 5 0-16,0 8 0 15,0 15 0-15,0 12 0 16,0 12 1-16,-4 11-1 15,4 5 1-15,0 10-1 16,0-5 1-16,-2-7-1 16,6-4 1-16,0-12-1 15,5-11 0-15,-2-9 0 0,3-10 0 16,2-13 0-16,-2-6 0 15,-10-16 0-15,16 10 1 16,-16-10-1-16,0 0 0 16,8-18 0-16,-9 4 0 15,-2-2 0-15,-1-4 0 16,0 2 0-16,-3 1 0 15,1-2 0-15,0 4 0 16,0 3 0-16,0 0 0 16,6 12 0-16,-17-11 0 15,3 9 0-15,-4 2 0 16,-2 3 0-16,-9 0 0 15,-3-1 0-15,-7 3 0 16,-4-4 0-16,-3 4 0 0,-11-2 0 16,-2 1 0-16,-4-4 0 15,-8 1 0-15,-9 4 0 16,-3-2 0-16,-9 2 0 15,-6-1 0-15,-4 2 0 16,-6 0 0-16,-6 2 0 16,-7-2-1-16,-3 0 2 15,-2 0-2-15,-5 1 1 16,-6-1 0-16,-7 1 0 15,-3 1 0-15,-6 1-1 16,-1-1 1-16,-6 1 0 16,-4 1 0-16,-4-1 0 15,-2 0 0-15,3-1 0 0,-3-2 0 16,2-3 0-16,0-1 0 15,3-4 0-15,4-1 0 16,2-2 0-16,-1-3 0 16,9 1 0-16,6-2 0 15,0 2 0-15,2 1 0 16,0 0 0-16,4 1-1 15,7-1 1-15,0 3 0 16,-1-1 0-16,2-2 0 16,3 0 0-16,9-4 0 15,2 1 0-15,9-2 0 16,5-1 0-16,9 2 0 15,10-3 0-15,7 5 0 16,10-1 0-16,7 1 0 0,8 1 0 16,8 3 0-16,6 2 0 15,4 2 0-15,6 1 0 16,8-1 0-16,7 1 0 15,-1 0 0-15,14-1 0 16,-10-3 0-16,10 3 0 16,0-20 1-16,5 3-1 15,3-6 1-15,-1-5-1 16,4-6 1-16,-3-6 0 15,1-1-2-15,-3-5 3 16,-2-4-4-16,-1-6-4 16,7 7-29-16,-15-11 0 15,11 11-3-15,-8-3 1 16</inkml:trace>
  <inkml:trace contextRef="#ctx0" brushRef="#br0" timeOffset="10886.6226">6959 6838 64 0,'-10'11'32'0,"10"5"0"16,0 3-1-16,5 15-22 15,-5 8-3-15,4 16-2 16,-3 12-1-16,3 19-2 15,-5 12 1-15,-5 6-1 16,-3-1 0-16,-2 1-1 16,3-14-2-16,-3-20-7 15,13-14-24-15,-2-33 0 16,13-20-1-16,3-24 0 15</inkml:trace>
  <inkml:trace contextRef="#ctx0" brushRef="#br0" timeOffset="16751.9581">7127 6859 19 0,'0'0'28'16,"-21"0"1"-16,21 0 2 15,-16 6-13-15,4-13 3 0,12 7-10 16,-10-7-2-16,10 7 1 15,0 0-3-15,15-12-2 16,-15 12 0-16,19-4-1 16,-6 3-1-16,5 5-1 15,2 2-1-15,6 3 1 16,3-3-2-16,10 0 1 15,6-1-1-15,8-3 1 16,11-4-1-16,12-3 1 16,10-5-1-16,7-1 0 15,9-3 1-15,5 0-1 16,9 0 1-16,5 2-1 15,7 0 1-15,-1 3-1 16,1 4 0-16,4-2 1 16,5 6 0-16,4 0-1 0,2-1 1 15,3-2 0-15,-2-3-1 16,9 2 2-16,5-6-1 15,1 3 0-15,-4-1 0 16,6 3 0-16,-2 0 0 16,-1 1-1-16,-3 2 1 15,-4 1 0-15,-4 2-1 16,0-2 0-16,0 1 0 15,-6-3 0-15,-8 2 1 16,-1 0-1-16,-2-2 0 16,-4-1 0-16,-3 4 0 15,-9 1 1-15,0-1-1 16,-10 2-1-16,3-2 1 0,-5-1 1 15,1 1-1-15,-4-4 0 16,1 1 0-16,-4-3 0 16,-2-1 0-16,0-2 0 15,-5 1 0-15,-4-1 0 16,-7 0 0-16,-6 1 0 15,-2 3 0-15,-5 0 0 16,-11 2 0-16,-4-1 0 16,-7 3 0-16,-9 1 0 15,-5 1 1-15,-10 0-1 16,-5 1 0-16,-14-1 0 15,15 2 0-15,-15-2 0 16,0 0 0-16,0 0 0 16,11 2 0-16,-11-2 0 0,0 0 0 15,0 0 0-15,0 0 0 16,0 0 1-16,0 0-1 15,-17-6 0-15,17 6 0 16,-14 0 0-16,14 0 0 16,-10 1 0-16,10-1 0 15,0 0 0-15,0 0 0 16,-5 15-1-16,5-15 1 15,5 23 0-15,-2-4 0 16,0 7 0-16,-3 4 0 16,-5 8 0-16,1 7 0 15,-3 2 0-15,-3 9 0 16,1-2 0-16,-1 6-1 15,5 1-1-15,0-1 1 0,3-5-1 16,2 1 1-16,4-6-1 16,2-2 0-16,-1-3 0 15,1-8 2-15,-2-2 0 16,0-4 0-16,-1-1 0 15,-2-4 0-15,-1-1 0 16,0-5 0-16,3-2 0 16,-3-4 0-16,0-1 0 15,0-13 0-15,0 12 1 16,0-12-1-16,0 0 0 15,0 0 0-15,0 0 0 16,-7-11 1-16,7 11-1 16,0 0 0-16,0 0 0 15,0 0 0-15,-10 0 1 0,10 0-1 16,-9 15 0-16,9-15 0 15,-8 17 0-15,8-17 0 16,-7 16 0-16,7-16 0 16,-9 13 0-16,9-13 0 15,0 0 0-15,0 0 0 16,-9 5 1-16,9-5-1 15,-12-2 0-15,12 2 0 16,-21-2 1-16,6-1-1 16,-5-1 0-16,-4 1 0 15,-6 0 0-15,-8-1 0 16,-5 4 0-16,-9-2 0 15,-9 2 0-15,-8 2 0 16,-12 1 0-16,-9 5 0 16,-10 2 0-16,-10-1 1 0,-6 3-1 15,-8 1 0-15,-9-1 1 16,-6 2-1-16,-4-5 1 15,-3 0 0-15,-1 0-1 16,-6-4 1-16,-8-1-1 16,4 0 0-16,-5-1 1 15,1 3-1-15,-7-2 0 16,-1 3 1-16,1-1-1 15,0 5 0-15,-3-2 0 16,4 4 0-16,-3 1 0 16,6-2 0-16,-1 3 0 15,5 0-1-15,3-3 0 0,4 2 1 16,9-4-1-16,1-1 1 15,2-2 0-15,0-5 0 16,13 2 0-16,0-5-1 16,2 5 2-16,1 1-1 15,-3 0-1-15,8 0 1 16,2 6 0-16,3-1 0 15,8-3-1-15,2 7 1 16,7-8-1-16,7-1 1 16,7-1 0-16,14-3 0 15,6-3-1-15,13 6-9 16,4-15-19-16,21 7-9 15,4-6 0-15,22 10-2 16</inkml:trace>
  <inkml:trace contextRef="#ctx0" brushRef="#br0" timeOffset="17571.005">7086 9382 56 0,'4'-24'31'0,"-4"4"-2"16,0-4-5-16,0 24-13 15,-1-25-2-15,1 25 1 16,0-12-2-16,0 12-2 16,0 0 0-16,7 10-1 0,-5 2-1 15,4 8-1-15,-6 5 1 16,0 12-1-16,0 11-1 15,-2 12 0-15,-5 14-1 16,0 10 1-16,-6 10-1 16,-2 5 0-16,-2-2-3 15,1 0 3-15,-1-8-2 16,3-8 2-16,4-14-3 15,2-14 1-15,6-10-4 16,-5-21-5-16,19-5-27 16,-12-17 2-16,11-2-2 15,-7-14 0-15</inkml:trace>
  <inkml:trace contextRef="#ctx0" brushRef="#br0" timeOffset="19396.1094">7142 9342 81 0,'0'0'34'0,"0"0"-1"16,14-4 0-16,-14 4-33 15,23 7 1-15,-3-6-1 16,2 4 1-16,7 1 1 16,2 1-1-16,10 4 1 15,-2-1 1-15,11 5-1 0,5-3 1 16,11 3 0-16,0-2 0 15,7-2-1-15,10 2 1 16,4-5-1-16,8-2-2 16,3-3 2-16,11-1-2 15,2-2 1-15,5-1-1 16,5-2 1-16,3-4-2 15,5 1 1-15,6-1 0 16,0-2 0-16,-3 3 0 16,3 4 0-16,-2-1 0 15,5 5 0-15,-3 2 0 16,-4 0 1-16,-3 1 0 15,1-1-1-15,-2-3 0 0,6 0 0 16,-1-2 1-16,0-3-1 16,-6-3 2-16,5 2-2 15,-1-1 0-15,2 2 0 16,-1 3 1-16,-8-1 0 15,1 2-1-15,-4 3 0 16,1-3 0-16,-2-1 0 16,-1-3 1-16,-6 2-1 15,2-5 0-15,-6-2 0 16,-3-2 1-16,-2 0-1 15,-3-2 1-15,-5 2-1 16,-7 1 0-16,-2 1 0 16,-6 2 1-16,-4 1-1 15,-4 1 0-15,-3 2 0 16,-12 1 0-16,2 1 0 0,-6 0 0 15,-2 0 0-15,-7-1 0 16,-2 2 0-16,-6 0 0 16,-2 0 0-16,-4 0 0 15,-1 0 0-15,-1-1 0 16,-1 0 0-16,1-2 1 15,0 0-1-15,1-1 0 16,-1-1 0-16,-3-1 0 16,-2 1 0-16,-4 0 0 15,-3 2 0-15,-5-1 0 16,-11 4 0-16,0 0 0 15,0 0 0-15,0 0 0 16,0 0 1-16,0 0-1 16,0 0 0-16,0 0 0 0,0 0 0 15,0 0 0-15,0 0-1 16,-5 14 1-16,5-14 0 15,8 14 0-15,-5-2 0 16,2 0 0-16,-5 8 0 16,-1 3 1-16,-3 8 0 15,0 5 0-15,-3 8 0 16,-1 11 0-16,-4 3 0 15,2 7-1-15,1 7 2 16,0-1-3-16,4 2 2 16,1-3-1-16,3-2 0 15,1-4-1-15,0-5 1 16,0-4-1-16,-1-2 1 0,1-4-1 15,-1-3 1-15,-3 2-1 16,0-3 1-16,-2-3 0 16,-1 0 0-16,1-4 0 15,3-2 1-15,0-8-2 16,2-3 2-16,2-7-1 15,3-5 0-15,-4-13 0 16,8 11 0-16,-8-11 0 16,0 0 0-16,9-11 0 15,-9 11 0-15,0-14 0 16,0 14 0-16,-9-18 0 15,9 18 1-15,-14-14-1 16,14 14 0-16,-22-8 0 16,9 6 0-16,-2 0 0 0,-1 2 0 15,-5 0 0-15,-3 0 0 16,-4 1 0-16,-6 0 0 15,-3 1 0-15,-3-2 0 16,-10 3 0-16,-2-1 0 16,-8 1 0-16,-8-1 0 15,-8 4 0-15,-8-2 0 16,-9 2 0-16,-6 1 0 15,-6 0 0-15,-6-1 0 16,-10 1 0-16,-6-3 1 16,-1-1-1-16,-6-2 0 15,-4-1 0-15,-4-1 0 16,-6-2 0-16,-5 3 0 15,2 0 0-15,-2 3 1 0,-8 0-1 16,0 3 0-16,-3 3 0 16,7 0 0-16,-4 3 0 15,-1-1 0-15,0 0 0 16,-1-2 0-16,12-2 0 15,-1-1 0-15,2-4 0 16,3 0-1-16,8-3 1 16,1 0 0-16,10-3 0 15,-2 2 0-15,4 1 0 16,-2-1 0-16,9 2 0 15,0 0 0-15,2 0 0 16,2 1 0-16,2-2 0 16,3-2 0-16,5 1 1 15,6-3-1-15,7-3 0 16,6-3 0-16,8-1 1 0,4 0-2 15,9-2 1-15,8 1 0 16,0 0 0-16,8 2 0 16,0 2 0-16,1-1-1 15,5 5 1-15,-1 0 1 16,6 2-1-16,2 1 0 15,5 1 0-15,2 0 0 16,8 1 0-16,4-1 0 16,4 3-2-16,3-4-6 15,14 14-14-15,-4-12-17 16,0 0 0-16,-4 10-2 15,4-10 0-15</inkml:trace>
  <inkml:trace contextRef="#ctx0" brushRef="#br0" timeOffset="20048.1467">7038 11903 34 0,'0'0'34'0,"-3"-20"1"16,3 20-1-16,0 0-14 15,0 42-7-15,-6-7-5 16,6 21-3-16,-6 10-2 16,3 14-2-16,-7 10-1 15,3 6 0-15,-5 3 0 16,1-9-1-16,2-5-2 15,-4-24-17-15,12-3-14 0,-2-26-2 16,7-13 0 0,-4-19 0-16</inkml:trace>
  <inkml:trace contextRef="#ctx0" brushRef="#br0" timeOffset="22160.2675">7101 11879 82 0,'0'0'38'16,"-8"-17"-1"-16,8 17 0 16,0 0-33-16,11 5-2 15,1-5 0-15,7 0-1 16,2 1 0-16,6-1 0 0,4 1-1 15,4 1 1-15,3 0-1 16,4 1 0-16,1 2 0 16,8 1 0-16,1 1 0 15,7-3 0-15,5 0 1 16,5-2-1-16,8-4 0 15,6-3 0-15,10-5 0 16,6-4 0-16,11-2 0 16,0-2 0-16,5 5 0 15,2-1 0-15,-1 3 0 16,-1 7 0-16,-1 4 0 15,0 2 0-15,-8 5 1 16,0 2-1-16,-2 3 0 16,0-3 0-16,2-2 1 0,3 0-1 15,3-4 0-15,0-3 1 16,3-2-1-16,3 0 1 15,-1-2-1-15,8 0 0 16,2 1 1-16,-5 2-1 16,2-1 0-16,-1 2 0 15,3 0 0-15,-1 1 0 16,1-1 0-16,0 1 0 15,-5-2 1-15,2-4-1 16,0 0 0-16,-1 0 0 16,-1-1 0-16,-5 2 0 15,-5-3 0-15,-1 4 1 16,-6 1-1-16,-3 2 0 15,-4 2 0-15,-6 2 0 0,-3 2 0 16,-4-1 0-16,-9 1 0 16,-4 0 0-16,-5 0 0 15,-9-2 0-15,-3-1 0 16,-8 1 0-16,-5-4 1 15,-4 1-1-15,-5-1 0 16,-4-1 0-16,-3 0 0 16,-3-1 0-16,-4-2 0 15,-5 2 0-15,-13 2 0 16,16-7 0-16,-16 7 0 15,10-2 0-15,-10 2 0 16,14 3 0-16,-14-3 0 16,22 11 0-16,-10-8 1 0,5 2-1 15,2-1 0-15,4-4 0 16,-2-1 0-16,4-5 0 15,1-1 0-15,1-1 0 16,4-2 0-16,0 2 0 16,2 0 0-16,3 4 0 15,1 2 0-15,-2 3 0 16,2 3 0-16,-7 3 0 15,3-2 0-15,-10 2 0 16,-1-1 0-16,-5 0 0 16,-4-2 0-16,-13-4 0 15,15 6 0-15,-15-6 0 16,0 0 0-16,0 0 0 15,0 0 0-15,0 0 1 0,0 0-1 16,-6-10 0-16,6 10 0 16,0 0 0-16,0 0 0 15,-9-7 0-15,9 7 0 16,0 0 0-16,0 0 0 15,0 0 0-15,-9-2 0 16,9 2 0-16,0 0 0 16,-9 20 0-16,4 2 0 15,0 13 1-15,-3 7-1 16,1 12 0-16,-2 7 0 15,-2 5 1-15,1 9-1 16,0-3 0-16,-1-4 0 16,0-3 0-16,3-7 1 15,-1-8-1-15,4-6 0 16,0-6-1-16,3-9 1 0,2-6 1 15,3-4-1-15,1-5 0 16,0-2 0-16,-4-12 0 16,8 14 0-16,-8-14 0 15,0 0 0-15,0 0 0 16,0 0 0-16,0 0 0 15,0 0 0-15,0 0 0 16,0 0 0-16,-12-5 0 16,12 5 0-16,0 0 0 15,0 0 0-15,0 0 0 16,0 0 0-16,-4 10 0 15,4-10 0-15,0 0 0 16,4 13 0-16,-4-13 0 16,0 0 0-16,4 10 0 0,-4-10 0 15,-1 11 0-15,1-11 0 16,-3 16 0-16,-2-6 0 15,0 2 0-15,-3-1 0 16,4 0 0-16,4-11 0 16,-11 14 0-16,11-14 0 15,-13 1 0-15,13-1 0 16,-6-12 0-16,6 12 0 15,-9-18 0-15,1 5 0 16,-1 1 0-16,-3 3 0 16,-10 0 0-16,-5 2 0 15,-10 6 0-15,-7 0 0 16,-10 3 0-16,-6 2 0 15,-12 3 0-15,-5 2 0 16,-11-1 0-16,-9 0 0 0,-7 0 0 16,-5-1 0-16,-7 1 0 15,-4-2 0-15,-10-2 0 16,-1 2 0-16,-5-1 1 15,-1 2-1-15,-4-3 0 16,-5 1 0-16,-4-3 0 16,0 0 1-16,-1-4-1 15,3-1 0-15,-2-5 0 16,3 0 0-16,1-2 0 15,5 1 0-15,4-2 0 16,0 1-1-16,1 2 1 16,-2 2 0-16,4 3 0 15,-1 1-1-15,3 2 1 16,-6 2 0-16,-1 0-1 0,3 3 1 15,1-3-1-15,2 4 1 16,1-3-1-16,2 0 1 16,-1 0 0-16,9-3-1 15,-1 0 1-15,6 0-1 16,3 6 1-16,-3-3 0 15,6 7 0-15,2-5 0 16,5 7-1-16,5-4 1 16,3 1 1-16,7-2-1 15,6-3 0-15,8-4 0 16,11-5-1-16,7-2 1 15,11-2-1-15,6 0-2 16,9-2-1-16,9 6 0 16,2-5-1-16,7 8 0 0,4-5 0 15,9 7 0-15,-14-1 1 16,14 1 1-16,0 0-2 15,0 17-17-15,0-17-11 16,0 0-2-16,0 0 1 16,16 0-1-16</inkml:trace>
  <inkml:trace contextRef="#ctx0" brushRef="#br0" timeOffset="22791.3036">7051 14332 18 0,'3'-11'31'16,"-1"-2"1"-16,-2 13 2 16,-5-15-20-16,5 15-4 15,0 0-1-15,0 0 0 16,-6 12-2-16,7 5 0 15,-5 4-2-15,4 10 0 16,-3 9-1-16,3 13-1 0,-1 7-2 16,-1 12 0-16,0 9-1 15,-3 5 0-15,0 1-1 16,-1-4-1-16,-2-10 0 15,4-12-3-15,8-6-10 16,-8-33-22-16,14-13 0 16,-5-25-1-16,12-13 0 15</inkml:trace>
  <inkml:trace contextRef="#ctx0" brushRef="#br0" timeOffset="24631.4088">7030 14319 75 0,'0'0'38'16,"-14"10"0"-16,14-10-1 16,0 0-35-16,21 3 0 15,-4-11-1-15,9 3 0 16,2-1 0-16,1 0-1 15,3 5 1-15,2 1-1 16,-1 3 0-16,1 5 1 16,-1 3-1-16,2 4 0 15,1-2 1-15,6 3-1 16,1-1 1-16,4-3-1 15,5 0 0-15,10-6 0 16,4-4 0-16,4-2 0 0,14-5 1 16,3-2-1-16,3-4 0 15,8 1 0-15,6-3 1 16,1 2-1-16,4 3 1 15,1 0-1-15,1 3 1 16,1 1-1-16,4-1 0 16,0 1 1-16,-1-2-1 15,5-1 1-15,0 3-1 16,2-6 1-16,6 2-1 15,-2 0 0-15,0 1 1 16,-2 2-1-16,4 0 1 16,-1 4-1-16,2-4 0 15,-4 3 0-15,0 0 0 16,-1 0 1-16,-2-1-2 15,4-2 1-15,2 0 0 16,-2-2 0-16,0-1 0 0,-1-1 0 16,2-2 0-16,1-2 1 15,4 1-1-15,-8-1 0 16,2 1 0-16,-4 2 1 15,-2 0-1-15,-1 0 0 16,-3 2 0-16,-3 0 0 16,-7 0 0-16,-3 1 1 15,-3 0-1-15,-4 0 0 16,-3-1 1-16,-6 3-1 15,-2-2 0-15,-4 1 0 16,-1 0 0-16,-3-2 0 16,-5 5 1-16,-6-3-1 0,-8 1 0 15,-5 2 1-15,-10-1-1 16,-8 3 0-16,-11 0 0 15,-6 2 0-15,-6 0 0 16,-12-1 0-16,14 6 0 16,-14-6-1-16,0 0 1 15,2 10 1-15,-2-10-2 16,0 0 1-16,0 0 0 15,0 0 0-15,0 0 0 16,2 12 0-16,-2-12 1 16,0 0-1-16,0 0 0 15,0 0 0-15,0 0 0 16,0 0 0-16,0 0 1 15,0 0-1-15,0 0 0 16,0 0 0-16,0 0 0 0,-1 11 0 16,1-11 0-16,4 20 0 15,-4-6 0-15,-4 2 0 16,4 6 0-16,-4 3 1 15,-1 4-2-15,-1 8 2 16,0 6-1-16,-2 5 1 16,-1 5-1-16,0 5 0 15,3 3 0-15,-3 0-1 16,4 0 0-16,1-5 0 15,-2-1 0-15,1-4 0 16,0-2 1-16,1-6-2 16,-3-4 2-16,1-3 0 15,0-5 1-15,-1-2-1 16,2-3 0-16,-1 1 0 0,0-2 0 15,0 1 0-15,3-1 0 16,-2-1 0-16,-1 2 0 16,3-6 0-16,-1-5 0 15,1-3 0-15,3-12 0 16,0 0 0-16,0 0 0 15,3-11 0-15,1 0 0 16,-2-2 0-16,2-1 0 16,-3 3 0-16,0-1 1 15,-1 12-2-15,-2-12 1 16,2 12 1-16,0 0-1 15,-13-1 0-15,13 1 0 16,-18 1 0-16,7-2 0 16,-4-2-1-16,-4-3 1 0,-4 1 0 15,-7-2 0-15,-4 0 0 16,-7 0-1-16,-6 1 1 15,-6 2 0-15,-8 2 0 16,-6 5 0-16,-6-2 0 16,-9 3 0-16,-7 0 0 15,-5-2 0-15,-1-1 0 16,-8-2 1-16,0-1-1 15,-2-2 0-15,-8 0 0 16,1 0 0-16,-4 1 0 16,2-1 0-16,-7 2 1 15,-1 1-1-15,-5 0 0 16,-4 0 0-16,-1-2 0 15,-3 1 1-15,4-1-1 16,-6-2 1-16,1-1-1 0,-4 0 0 16,1 3 1-16,-1 0-1 15,-2 1 0-15,-6 2 0 16,-1 4 0-16,-6 0 0 15,4 2 0-15,3 0 0 16,-5-1-1-16,2-3 1 16,5-2 0-16,5-1-1 15,3-6 1-15,-1 1 0 16,7-3-1-16,0 1 1 15,7 2-1-15,1 0 0 16,5 1 1-16,1 5-1 16,2 4 1-16,5 0-1 0,3 1 1 15,4 5 0-15,3-1-1 16,4 0 0-16,3 3 1 15,4-6 0-15,7 5-1 16,4-7 1-16,6 2-1 16,5-1-1-16,7-6-1 15,8 5-5-15,4-14-5 16,23 17-18-16,-7-20-8 15,19 12-2-15,-1-12 0 16</inkml:trace>
  <inkml:trace contextRef="#ctx0" brushRef="#br0" timeOffset="27765.5881">9025 4811 57 0,'8'-15'32'0,"-7"1"0"16,-1 14-1-16,-18-10-20 16,5 18-7-16,-8-2 1 15,2 9-1-15,-5 1-1 16,2 9 0-16,-1 5 2 15,9 7-2-15,-2 4 1 16,9 9-2-16,1 2 1 16,11 3-2-16,-1 1 1 15,2-2-3-15,10-2-3 16,-8-17-5-16,14 6-12 15,-12-20-14-15,0-3 0 16,-10-18-1-16,12-2 1 0</inkml:trace>
  <inkml:trace contextRef="#ctx0" brushRef="#br0" timeOffset="28852.6502">8835 5170 67 0,'-20'-17'35'0,"6"12"-1"16,0-6 2-16,14 11-26 15,0 0-2-15,0 0-3 16,24-16-2-16,0 7-1 15,8-5-1-15,9 4 0 16,2-5 0-16,2 4-1 16,-1 2 0-16,-1 3 0 15,-5 5 0-15,-1 3 1 16,-8 7-1-16,-10 2 0 0,-3 3 0 15,-6 3 1-15,-5 4-1 16,-5 1 0-16,-5-3 1 16,-1 6-1-16,-2-5 0 15,-1-2 1-15,0-4 0 16,1-4-1-16,8-10 1 15,0 0 0-15,0 0-1 16,2-28 1-16,10 2-1 16,5-7 0-16,4 1 1 15,0-4-1-15,2 4 1 16,-1 3-1-16,-1 6 0 15,-3 7 1-15,-2 9-1 16,-2 4 1-16,-3 4-1 16,3 2 1-16,-2 3-1 15,2-1 0-15,2-1 0 0,3 1 1 16,-2-4-1-16,1 0 0 15,-1-1 0-15,-1-1 0 16,-4 2 1-16,-12-1-1 16,14 6 0-16,-14-6 1 15,-5 21-1-15,-5-2 0 16,-4 6 0-16,0 2 1 15,-1 4-1-15,1 3 0 16,1-3 0-16,6 0 0 16,5-4 0-16,7-9 0 15,4-8 1-15,7-5-1 16,5-11 0-16,2-9 0 15,6-8 1-15,1-4-1 16,-1-7 0-16,-1-3-1 0,-3 0 2 16,-5 4-2-16,-6 3 1 15,-5 5 0-15,-4 10 1 16,-4 4-1-16,-1 11 0 15,-14-3 1-15,14 3-1 16,-15 15 0-16,9-6 0 16,6-9 1-16,2 17-1 15,-2-17 0-15,25 8 0 16,-4-7 1-16,3-3 0 15,7 0-1-15,0-2 1 16,-1 3 0-16,-2 4 0 16,-5 0 0-16,-8 6 0 15,-5 5-1-15,-9 2 1 16,-3 6-1-16,-11-1 1 0,-1 3-1 15,0 0 0-15,1-4 0 16,1 1 0-16,-2-6 0 16,11-4 0-16,3-11 0 15,12 1 0-15,3-10 0 16,10-9 0-16,1-8 1 15,13-6-1-15,0-3 1 16,-2-3-2-16,0 0 1 16,-2 4-1-16,-5 7 2 15,-9 8-2-15,-8 9 1 16,-13 10 1-16,5 13-1 15,-10 10 2-15,-6 8-2 16,-2 6 2-16,4 2-3 0,0 2 2 16,7-6-3-16,7-3-1 15,7-14-2-15,17-4-7 16,-4-34-11-16,25 4-15 15,-9-23 0-15,12 3-3 16,-10-19 4-16</inkml:trace>
  <inkml:trace contextRef="#ctx0" brushRef="#br0" timeOffset="29018.6597">10504 4679 91 0,'-18'39'36'0,"-8"2"1"15,9 14-3-15,-2 0-30 16,6 0-3-16,4-1 2 15,2-7-5-15,18 5-27 0,-11-22-7 16,12-2 0-16,-12-28-1 16</inkml:trace>
  <inkml:trace contextRef="#ctx0" brushRef="#br0" timeOffset="29198.67">10356 4948 97 0,'-19'8'39'0,"15"7"-2"15,4-15 0-15,0 0-36 16,25 7-1-16,10-22-6 16,26 6-31-16,-3-12 3 15,16 5-4-15,-1-9 0 0</inkml:trace>
  <inkml:trace contextRef="#ctx0" brushRef="#br0" timeOffset="30284.7322">11189 4882 91 0,'-10'12'39'16,"6"11"-2"-16,-14-10 1 16,7 11-36-16,2 0 3 15,0 3-3-15,3 1 1 16,-1 4-1-16,1-7-1 15,2 4 0-15,2-8-1 16,-1-4 1-16,3-7-1 0,0-10 0 16,0 0 1-16,12-19-1 15,-2-4 0-15,0-6 0 16,5-4-1-16,-1-5 2 15,2 4-2-15,0-1 1 16,-1 5-2-16,-1 6 2 16,1 2-1-16,3 4 1 15,1 4 1-15,7 5-2 16,2-3 1-16,3 4 1 15,4-1-1-15,2 2 1 16,-5 0-1-16,2 2 1 16,-6-2-1-16,-5 5 1 15,-8 1 0-15,-15 1-1 0,0 0 1 16,2 17 0-16,-15-4-1 15,-5 5 1-15,-6 8 1 16,0 0-2-16,0 8 3 16,1 1-3-16,8 2 2 15,2 0-2-15,12-4 2 16,7-3-2-16,8-12 0 15,10-6 0-15,4-11 0 16,5-9 0-16,1-11-2 16,2-7 3-16,-1-9-3 15,-4-5 2-15,-2-3-2 16,-6 3 2-16,-9 0-2 15,-4 7 1-15,-5 5 1 16,-5 8-1-16,-2 5 1 0,2 15 0 16,0 0 0-16,-12-4-1 15,12 4 1-15,5 15 1 16,7-8-1-16,6-2 1 15,5-3-1-15,4-2 1 16,5-4 0-16,-1-2 0 16,2-4 0-16,-2 1 0 15,-8 1-1-15,-1 0 1 16,-7 1 0-16,-15 7-1 15,0 0 1-15,0 0-1 16,-4 27 0-16,-9-6 0 16,-2 8 0-16,0 4 0 15,4 2 1-15,2 1-1 16,6-4 2-16,6-3-2 15,9-7 1-15,6-10 0 0,8-11-1 16,6-8 0-16,4-10-2 16,2-4 3-16,1-8-3 15,0-2 2-15,-2 0-1 16,-3 1 1-16,-7 4 0 15,-3 7 0-15,-11 10 0 16,-13 9-1-16,11 8 1 16,-11 10 0-16,-4 6 2 15,1 6-2-15,-1 4 1 16,8-1-1-16,2-5 2 15,6-6-1-15,6-10 1 16,7-10-2-16,1-14 0 16,5-6 1-16,-5-12-2 15,3-4 2-15,-12-6-2 0,0-4 1 16,-10 6-7-16,-11-6-4 16,4 23-6-16,-24-18-9 15,21 25-15-15,-17-3-1 16,20 17-2-16,-19-3 1 15</inkml:trace>
  <inkml:trace contextRef="#ctx0" brushRef="#br1" timeOffset="35451.0276">16025 3077 3 0,'0'0'18'15,"9"-21"1"-15,-9 21 2 16,13 3-8-16,-13-3-7 15,6 23 3-15,-7-1-1 16,4 14 2-16,-10 2 1 16,7 15-1-16,-10 2-1 15,6 17-1-15,-5 4-2 16,2 19-1-16,-3 3 0 15,5 15-3-15,-4 9 1 0,2 17-2 16,0 10 0-16,1 11-1 16,0 5 3-16,2 12-2 15,-2-2 2-15,6 7-2 16,0-6 3-16,0 3-2 15,0-2 1-15,0 2 0 16,1-1-1-16,-3 8 1 16,-6 5-2-16,-2 3 1 15,-5 7-2-15,-3 8 2 16,-1-1-2-16,-2 7 2 15,2-1-2-15,2 2 0 16,1 1 2-16,6-1-1 16,2 0 1-16,7 1-1 15,-3-1 1-15,6 3-1 16,-5 1 0-16,2 4-1 0,0-1-1 15,-4 3 2-15,-2-2-3 16,-1-3 2-16,0-7-2 16,0-3 1-16,2-11 0 15,6-4 4-15,5-9-3 16,-1-3-1-16,7-3 1 15,2 0 2-15,1-3-2 16,-3 2 0-16,2 6-1 16,-3 5 0-16,-4 9 0 15,-5 5 1-15,-5 17-1 16,-5 11 0-16,-4 10-1 15,-5 7 0-15,-4 3 0 16,0-2 1-16,0-5 0 16,3-8-2-16,5-17 2 0,4-13-1 15,9-17 2-15,8-16-3 16,7-9-5-16,-3-25-29 15,14-2 2-15,-7-34-3 16,4-13 1-16</inkml:trace>
  <inkml:trace contextRef="#ctx0" brushRef="#br1" timeOffset="36032.0609">16838 9364 65 0,'-3'-15'33'15,"-8"2"0"-15,-5 15-3 16,-15-1-10-16,-2 19-14 16,-9 6 1-16,0 17-1 15,-6 2-1-15,6 12-1 16,2-8-1-16,12 5 0 15,10-5-1-15,15-11 0 0,17-9-2 16,13-22-13-16,21 0-22 16,7-20-2-16,17-6 1 15,-1-17-1-15</inkml:trace>
  <inkml:trace contextRef="#ctx0" brushRef="#br1" timeOffset="37085.1211">17285 9264 83 0,'-42'26'34'15,"2"18"-1"-15,-10-1 2 16,7 20-25-16,1-9-3 16,12 6-1-16,3-12-1 15,18 0 0-15,9-13-3 16,15-14 2-16,8-14-3 0,9-10 0 15,8-14 0-15,5-8-1 16,-5-5 0-16,-1-6 0 16,-3-4 0-16,-9 2-1 15,-8 1 1-15,-5 2 0 16,-10 7 0-16,-7 3-1 15,-5 6 1-15,-5 5 0 16,-4 6 1-16,3 3-1 16,0 5 0-16,14 0 0 15,0 0 0-15,0 0 0 16,21 4 0-16,4-6 1 15,6 2-1-15,4 3 0 16,0 1 1-16,-4 6-1 0,-2 6 0 16,-7 7-1-16,-8 6 2 15,-10 9-1-15,-7 3 1 16,-5 7-1-16,-6 0 0 15,-1-1 2-15,-1-4-2 16,2-10 1-16,4-5-1 16,6-11 0-16,4-17 1 15,12-8-1-15,3-15 0 16,5-10 1-16,6-8-1 15,0-6 1-15,-3-5-1 16,0 1 1-16,-6 4-1 16,-4 6 1-16,-4 8 0 15,-3 5-1-15,-3 6 2 16,-1 9-2-16,0 1 2 0,-2 12-1 15,16-12 0-15,-1 5 0 16,6 2 0-16,4 3 0 16,2 2 0-16,1 5 0 15,0 6-1-15,-1 5-1 16,-9 10 1-16,-7 7 1 15,-7 6-1-15,-4 7 0 16,-9 3 0-16,-5 2 1 16,-3-4-1-16,0-3 1 15,1-13-1-15,5-5 1 16,3-15-1-16,8-11 0 15,7-25 1-15,5-6-1 16,6-10 2-16,1-9-2 16,6 1 0-16,-4-3 0 0,-4 7 0 15,-3 7 0-15,-3 9 0 16,-1 9 0-16,-6 9 0 15,-4 11 0-15,18-12-4 16,-4 8 1-16,9 1-2 16,2-5-1-16,16 5-4 15,-4-10 0-15,13 7 0 16,-8-8 1-16,7 10 1 15,-12-5 2-15,0 7 3 16,-11 2 3-16,-12 3 4 16,-2 7 2-16,-15 4 1 15,1 13-1-15,-15-1 1 16,5 14 0-16,-9 1-2 15,6 8-1-15,-5-3-2 16,7 3 1-16,3-6-2 0,10-8 0 16,3-9-1-16,4-14-1 15,12-8-9-15,-5-28-14 16,12-2-12-16,-5-18-1 15,9-1 1-15,-13-16-3 16</inkml:trace>
  <inkml:trace contextRef="#ctx0" brushRef="#br1" timeOffset="37202.1278">18380 9065 87 0,'-11'-23'34'0,"11"23"-1"16,-13-11 2-16,13 11-23 16,22 18-41-16,-5-11-4 15,12 7-1-15,1-4-2 16</inkml:trace>
  <inkml:trace contextRef="#ctx0" brushRef="#br1" timeOffset="37603.1507">18796 9347 93 0,'-12'20'37'16,"-3"4"0"-16,-16-9 1 15,2 11-23-15,-7-10-10 16,4 6-1-16,-4-3 0 16,10 4 0-16,2 3-2 15,10-1 2-15,12-4-2 16,11-5 1-16,12-9-2 15,16-9 0-15,10-17 0 16,10-9-1-16,9-17 1 16,0-13-1-16,0-10 0 0,-4-7 0 15,-8-1 1-15,-10-3-2 16,-11 8 2-16,-13 3-1 15,-6 15 0-15,-9 13 0 16,-7 21 0-16,2 19-1 16,-25 15 1-16,6 22 0 15,-3 16-1-15,2 12 0 16,3 8 0-16,5 3-1 15,10-4-2-15,9-10 0 16,17-3-3-16,8-23-2 16,21 2-14-16,-9-29-14 15,17 0-1-15,-9-22 3 16,7 3 0-16</inkml:trace>
  <inkml:trace contextRef="#ctx0" brushRef="#br1" timeOffset="38155.1823">19467 9342 105 0,'-13'-7'34'0,"-17"-1"3"15,3 16 0-15,-10 0-27 16,9 10-4-16,-2 8-1 15,8 5-1-15,8 2-1 16,7 3 0-16,12-4-1 16,10-2 0-16,6-6-1 15,11-6 0-15,4-8-1 16,1-8 0-16,-1-7 0 15,-1-8-1-15,-7-4 1 16,-5-8-1-16,-8-2 0 16,-6-4 1-16,-5-2 0 0,-4-1-1 15,1 3 1-15,-3 1 0 16,0 3 0-16,6 6 0 15,2 5 1-15,3 6-1 16,5 5 0-16,3 5 1 16,3 4 0-16,4 4 0 15,3 2-1-15,-2 5 1 16,0 6 0-16,-3 3 0 15,-3 4-1-15,-9 5 2 16,-1 4-2-16,-7 1 0 16,-5 4 0-16,-5-1 0 15,-5 0 0-15,-1-8 0 16,1-2 0-16,1-10 0 15,7-10 0-15,5-11 0 16,0 0 0-16,14-28 0 0,3-4 0 16,4-3 0-16,2-11 0 15,6-5 0-15,-2 0 0 16,3 0 0-16,-2 3 0 15,1 4 0-15,-2 6 0 16,-4 3-11-16,7 18-2 16,-13-6-7-16,15 27-9 15,-15-8-12-15,14 14 1 16,-4-3-1-16,13 13 3 15</inkml:trace>
  <inkml:trace contextRef="#ctx0" brushRef="#br1" timeOffset="38825.2206">18327 10467 65 0,'8'-25'36'16,"-7"13"-1"-16,-16 2 0 15,-2 25-12-15,-18 0-18 16,-4 14-1-16,-6 1 0 15,4 11 1-15,-2 0-2 0,9 1 1 16,7-1-1-16,13-7 0 16,9-5-1-16,15-6 0 15,11-7-1-15,8-5 0 16,5-6 0-16,5-1 0 15,-4 2-1-15,-5-1 1 16,-6 8-1-16,-12 5 0 16,-12 8-1-16,-9 5-1 15,-12 5 0-15,-3 2 0 16,-4 0 1-16,6-5-2 15,7-5 0-15,7-18-6 16,25 1-27-16,-2-24 0 16,23-3-3-16,3-23-1 0</inkml:trace>
  <inkml:trace contextRef="#ctx0" brushRef="#br1" timeOffset="39024.232">18708 10522 116 0,'-20'21'38'16,"6"12"-1"-16,-13-5-7 15,8 14-28-15,0 3-1 16,3 2-1-16,7 2-1 16,0-6-2-16,9-3-3 15,0-16-28-15,14-5-4 16,-3-15-2-16,15-10 2 15</inkml:trace>
  <inkml:trace contextRef="#ctx0" brushRef="#br1" timeOffset="39156.2396">18674 10321 83 0,'-32'-52'35'15,"-2"0"1"-15,10 21-1 16,-6 1-25-16,25 18-6 16,17 16-31-16,9-3-7 15,19 10-2-15,7 0-2 16</inkml:trace>
  <inkml:trace contextRef="#ctx0" brushRef="#br1" timeOffset="39546.2619">19351 10577 85 0,'-26'42'36'0,"-16"-11"2"16,0 11 1-16,-16-15-20 16,10 15-12-16,-3-6-1 15,11 2-3-15,6-6 0 16,18-2-1-16,14-9 1 15,17-12-4-15,18-13 3 16,14-15-1-16,11-14-1 16,10-12 3-16,3-15-1 15,0-7 0-15,-4-7-2 16,-8-1 3-16,-17 2-1 15,-7 4-2-15,-12 7 0 16,-13 15 0-16,-10 16 0 16,-11 17 0-16,-6 22 0 0,-9 21 0 15,-3 20 0-15,-3 16 0 16,0 13-3-16,3 5 2 15,5 7-5-15,7-11-3 16,20 1-8-16,-3-29-14 16,26-5-10-16,1-22-1 15,20-6 2-15,-1-25-2 16</inkml:trace>
  <inkml:trace contextRef="#ctx0" brushRef="#br1" timeOffset="39892.2817">19785 10659 112 0,'0'0'39'0,"-22"15"0"15,20 1-2 1,-7 2-32-16,9-18-3 0,24 15 1 16,-1-9-1-16,7-10-1 15,6-2 0-15,1-7 0 16,0-4 0-16,-4-7-1 15,-5-1 0-15,-10-1 0 16,-9 0 0-16,-11 2 0 16,-12 7 0-16,-10 10 0 15,-7 8 0-15,-8 13 0 16,0 9 0-16,-2 11 0 15,3 6 1-15,10 1-1 16,9-1 1-16,14-7-1 16,14-6 0-16,17-14-1 0,12-15-10 15,21 3-8 1,-9-25-18-16,16 2-3 0,-13-16 0 15,-1 4-1-15</inkml:trace>
  <inkml:trace contextRef="#ctx0" brushRef="#br1" timeOffset="41596.3791">4577 3081 32 0,'1'11'28'15,"0"7"1"-15,2 17-11 16,-7-5 3-16,5 18-2 16,-7 3-16-16,4 6-3 15,-1 9 1-15,3 7 0 16,2 8 0-16,3 11 1 15,0 9-1-15,5 12 1 16,1 12-1-16,0 14 1 16,1 10-1-16,1 10 0 15,0 11 1-15,-3 10-2 16,-1 11 5-16,-5 10-4 0,4 12 2 15,-5 5-3-15,0 13 4 16,-5 7-1-16,-1 10-1 16,-2 6 1-16,1 4-4 15,-2 1 3-15,-1 1-2 16,5 8 3-16,-2 2-2 15,4 3 0-15,-2 7 1 16,8 7-1-16,1 3 1 16,5 4-1-16,2 5 0 15,2-1-1-15,-3-3-1 16,5 3 0-16,-8-4-1 15,0 0 1-15,-1 3-1 16,-3 5 2-16,-2 1-1 16,4 6 1-16,-2 5 1 15,3 4 0-15,8-2-2 0,2 2 1 16,2-6-2-16,1 2 0 15,1 0-1-15,0-2 0 16,-7-4 1-16,-2 3-3 16,-6-13 4-16,-8-11-2 15,-2-22-3-15,-14-32-28 16,12-37-1-16,-11-53-2 15,12-46-1-15</inkml:trace>
  <inkml:trace contextRef="#ctx0" brushRef="#br1" timeOffset="42482.4298">1079 5057 49 0,'4'-39'29'0,"-9"-3"2"15,-2-10-15-15,3 18 9 16,-17-7-17-16,6 16 2 15,-13-3 0-15,5 27-2 16,-11 7 0-16,4 29-4 16,-5 15 1-16,2 21-3 15,-2 17-1-15,6 13-1 16,3 13 2-16,11 1-2 15,8-1-2-15,3-15-27 16,15-2-5-16,2-24 0 16,8-9-2-16</inkml:trace>
  <inkml:trace contextRef="#ctx0" brushRef="#br1" timeOffset="42805.4483">661 5638 103 0,'-14'-23'36'15,"13"10"1"-15,1-7-4 16,10 9-31-16,11-2-1 16,11 0 1-16,2 1-1 15,5 1 1-15,2-1 0 16,7 5-1-16,-2-1 1 15,-2 7-1-15,-7 2-1 16,-1 7 1-16,-8 5-1 0,-7 8 1 16,-11 5 1-16,-5 3-1 15,-3 2 0-15,-5 0 0 16,-1-1 0-16,0-6-1 15,4-2-2-15,0-22-22 16,9 3-13-16,1-23 0 16,13-5-1-16,-4-17-2 15</inkml:trace>
  <inkml:trace contextRef="#ctx0" brushRef="#br1" timeOffset="42950.4566">1137 5100 102 0,'-22'-1'35'16,"-2"2"-2"-16,7 1-20 0,11 8-47 15,6-10 0-15,10 10-2 16,8-9 0-16</inkml:trace>
  <inkml:trace contextRef="#ctx0" brushRef="#br1" timeOffset="43300.4766">1360 5444 95 0,'-6'37'36'0,"-2"-16"0"16,12 4 1-16,-4-25-34 15,25 7-1-15,-2-16 0 16,8-6 0-16,0-7 0 16,3-2-1-16,-4-6 1 15,-4 2-1-15,-11-1 0 0,-6 3 1 16,-13 4-1-16,-6 3 0 15,-10 10-1-15,-3 4 1 16,-5 10 0-16,-3 8 0 16,3 9 1-16,5 10-1 15,1 8 0-15,7 9 1 16,7-1-1-16,10-1 1 15,11-3-1-15,7-11 0 16,10-15-1-16,10-15-1 16,15-14-4-16,2-34-16 15,17-4-15-15,-6-22-1 16,9-5-2-16,-14-19 1 15</inkml:trace>
  <inkml:trace contextRef="#ctx0" brushRef="#br1" timeOffset="43484.4871">2047 4734 105 0,'-35'39'39'15,"4"27"-1"-15,-7 4 0 16,10 11-35-16,0 5-1 16,10-2-1-16,10-1 0 15,7-7-5-15,20 9-13 16,-2-27-17-16,21 5-2 15,-4-19 0-15,17-4-2 16</inkml:trace>
  <inkml:trace contextRef="#ctx0" brushRef="#br1" timeOffset="43827.5068">2297 5358 79 0,'-21'-25'37'16,"-10"2"-1"-16,3 21 2 15,-14 2-21-15,9 20-11 16,-1 4 0-16,11 12-1 15,4 2-2-15,11 1 0 16,12-8 0-16,14-7-1 16,10-18 0-16,13-11-1 15,4-17 1-15,7-17-1 16,5-13 0-16,-6-13 0 15,-3-7 1-15,-7-5-2 16,-11 0 0-16,-10-1 0 0,-8 8-1 16,-11 11 2-16,-9 12-3 15,-9 20 2-15,-5 22-1 16,-7 22 0-16,-5 30 1 15,-1 22-5-15,2 32-6 16,-11-2-11-16,21 31-15 16,-8-2-1-16,7 14 0 15,-1-11-2-15</inkml:trace>
  <inkml:trace contextRef="#ctx0" brushRef="#br1" timeOffset="44271.5322">1153 6584 107 0,'-18'3'37'16,"-12"-2"1"-16,0 17-2 15,-9 7-34-15,1 3 0 16,2 8-1-16,7 2 0 15,5 3 0-15,10-3 1 16,11-6-1-16,14-9 1 16,12-9-1-16,12-7 0 15,7-13 0-15,2 0 0 0,1-1 0 16,-6-2 0-16,-1 4 0 15,-14 10-1-15,-13 9 1 16,-11 12-1-16,-9 12 0 16,-8 6 0-16,-10 5-1 15,-1 0 1-15,3-3-1 16,6-10-1-16,10-6-7 15,9-30-27-15,10 0 0 16,12-29-2-16,18-5 0 16</inkml:trace>
  <inkml:trace contextRef="#ctx0" brushRef="#br1" timeOffset="44480.5441">1564 6653 105 0,'-12'19'35'0,"4"17"0"16,-7-2-2-16,7 7-30 15,-7 6-2-15,3 3 2 16,4-3-2-16,3-3-1 16,4-12 0-16,6-10-2 15,7-9-5-15,-5-27-25 16,15-8-3-16,-3-22 0 15,2-9-1-15</inkml:trace>
  <inkml:trace contextRef="#ctx0" brushRef="#br1" timeOffset="44608.5514">1496 6275 95 0,'-25'-48'33'0,"-8"5"1"15,14 20 0-15,5 1-27 16,15 11-9-16,21 10-28 16,3-4-5-16,22 10 1 15,4-5-1-15</inkml:trace>
  <inkml:trace contextRef="#ctx0" brushRef="#br1" timeOffset="44968.572">1982 6386 102 0,'-15'40'36'16,"-4"14"3"-16,-16-4-2 15,5 9-24-15,-5-6-9 16,5 2 0-16,6-1-1 0,8-5 1 16,11-6-2-16,10-11 1 15,16-19-1-15,10-16 0 16,12-16-1-16,4-20 0 15,7-18 1-15,0-14-2 16,-2-15 0-16,-4-6 0 16,-7-5 0-16,-7 1 0 15,-11 1 0-15,-5 11-2 16,-7 13 2-16,-9 17 0 15,-6 26 0-15,-8 24 0 16,-5 26-1-16,-2 25 1 16,-2 26-1-16,1 15 2 15,1 15-3-15,6 2 0 16,9 4-6-16,-1-25-11 15,26 3-18-15,-6-26-1 0,19-9-1 16,-8-29-1-16</inkml:trace>
  <inkml:trace contextRef="#ctx0" brushRef="#br1" timeOffset="45312.5917">2509 6510 122 0,'0'0'38'0,"0"0"1"16,0 0-1-16,13 8-35 15,4-14 0-15,8-6-1 16,5-5 0-16,3-7 0 16,4-4-2-16,-8-3 2 15,-1 0-2-15,-5 1 0 0,-11 3 0 16,-14 7 1-16,-10 10-2 15,-12 13 2-15,-7 12-1 16,-7 9 0-16,-4 15 3 16,2 8-3-16,3 12 0 15,7 3 0-15,12-2 0 16,14-5 0-16,13-8 0 15,21-15 0-15,10-20-10 16,31-4-8-16,-10-36-9 16,24 3-14-16,-2-19 2 15,14 5-2-15,-15-11 1 16</inkml:trace>
  <inkml:trace contextRef="#ctx0" brushRef="#br1" timeOffset="45427.5983">3255 6489 138 0,'-22'19'41'0,"-9"-8"-5"15,0-2-12-15,22 2-55 16,-15-13-9-16,24 2-1 15,0 0-3-15,8-11 0 16</inkml:trace>
  <inkml:trace contextRef="#ctx0" brushRef="#br2" timeOffset="51724.9585">13233 4278 13 0,'0'0'20'16,"4"12"-1"-16,-4-12-7 16,0 0-12-16,0 0-5 15,0 0-4-15,0 0-5 16,0 0-7-16</inkml:trace>
  <inkml:trace contextRef="#ctx0" brushRef="#br2" timeOffset="52955.0288">13243 4304 24 0,'-3'11'14'0,"6"1"1"0,-5-1 2 16,4 9-2-16,-6-4-3 15,8 12 0-15,-8-8-2 16,8 11-2-16,-8-3-3 16,6 8 0-16,-4-3-2 15,3 7-1-15,-1-2-1 16,0 3 1-16,1 5-2 15,-1 1 2-15,3 2 0 16,-4 2-1-16,-3 1 2 16,4 3-2-16,-5 1 2 15,5 8-2-15,3-1 2 16,-2 5-3-16,-1 1 0 15,0 9 1-15,0 0 1 16,1 6-1-16,0 4 1 16,-2 4 1-16,-1 3-2 0,1 3 1 15,-2 4 1-15,1-1-2 16,0 1 0-16,2 3 2 15,-4-1-2-15,4 3 2 16,-1-1-2-16,2 4 2 16,-2 2-4-16,5-1 2 15,-6 3-2-15,4 1-1 16,-1 0 0-16,-2 1 1 15,-1 2-1-15,2 0-1 16,-4 3 2-16,3 1 1 16,-2 4 0-16,0 2-1 15,0 4 3-15,-1 5-2 16,-2-2 2-16,0 8-1 15,2 3 0-15,-3 5 0 0,0 4 1 16,-4 4 0-16,2 0-2 16,-3 2 0-16,1 3 0 15,-1 2 2-15,1-4-1 16,-1-4 1-16,2-3-2 15,0-4-1-15,3-7 0 16,3 1 3-16,-1-6-3 16,1-4 2-16,2-1-1 15,-2 0-1-15,-1 2 1 16,0-1 0-16,0 1 1 15,-2 0-1-15,-1-5 0 16,1 1-1-16,-1-5 1 16,2-1 1-16,3-6 0 15,2-3-1-15,4-8 1 0,1 2-1 16,1-7 0-16,4 1 1 15,-1-6-1-15,2 1 0 16,0-5 0-16,-2 0 0 16,1 0-1-16,-2-5 1 15,-1-4-1-15,3 0 1 16,-4-4-1-16,-4-5 1 15,4-4-1-15,-2-3 1 16,0-7 1-16,1-4-1 16,-1-2 1-16,1-7-1 15,1-3 1-15,1-5-2 16,-4 0 1-16,1-7-1 15,1 1 1-15,-2-3-1 0,0-1 0 16,-2-3 0 0,0-1 1-16,-2-4 0 0,1-5 0 15,3-3 0-15,-2 0 0 16,1-3 1-16,1-3-1 15,2 2 0-15,-1-2 0 16,1 4 1-16,-1 1-1 16,0 4 1-16,-2-1-1 15,-1 2 1-15,0-1-1 16,0-1 0-16,-1-2 1 15,0-2-1-15,-1-1 0 16,2-1 1-16,-2-2-1 16,2-10 0-16,5 19 0 15,0-7 0-15,-2 3 0 16,-1 0 0-16,3 2 0 0,-1 0 0 15,-1 0-1-15,-2-5 0 16,0 2-3-16,-1-14-31 16,-2-12-1-16,-1-5-2 15,3-4 0-15</inkml:trace>
  <inkml:trace contextRef="#ctx0" brushRef="#br2" timeOffset="54262.1036">12967 14735 22 0,'0'0'30'0,"-14"-7"3"16,14 7-1-16,-20-9-21 15,20 9-2-15,0 0-1 16,-4-11-1-16,4 11-2 15,3-10 0-15,-3 10-1 16,13-2 0-16,-13 2 0 16,21 12-1-16,-11 3 0 15,5 11-1-15,-3 5 1 16,3 13-1-16,-1 1 0 15,0 8 0-15,0-1-1 16,-1 1 0-16,-1-6 0 16,5-2 1-16,1-8-1 0,0-12 0 15,2-9 0-15,2-10 0 16,1-13 0-16,4-14 0 15,-1-11-1-15,-1-9 0 16,-1-11 0-16,-2-7 0 16,-3-5 0-16,-4-1-1 15,-3 0 1-15,-3 2-1 16,-2 7-2-16,-10-8-14 15,16 21-20-15,-11-9 1 16,12 14-3-16,-8-4 1 16</inkml:trace>
  <inkml:trace contextRef="#ctx0" brushRef="#br2" timeOffset="55381.1676">13276 4387 43 0,'-3'-12'30'0,"3"12"1"16,-8-10 0-16,8 10-20 15,0 0-3-15,0 0-1 16,0 0-1-16,-5 11 0 15,5-11-2-15,-7 27-1 16,-1-8 0-16,2 12-1 16,-4 6 0-16,-4 7 0 0,-2 7-1 15,-2 0 1-15,0-3-1 16,0-1 0-16,3-9 0 15,7-8 1-15,2-13-1 16,6-17 1-16,0 0 0 16,19-29-1-16,-2-7 1 15,5-4 0-15,-1-8 0 16,1-2 1-16,0-5-1 15,0 2 0-15,-5 5 0 16,0 6-1-16,-5 10 1 16,-3 8-1-16,2 14 0 15,-11 10 0-15,12 13-1 16,-6 15 1-16,-1 9-1 15,2 9 0-15,4 7-1 0,-1 0-1 16,9 6-3-16,-5-16-18 16,17 11-15-16,-6-13 1 15,16 3-2-15,-12-16 0 16</inkml:trace>
  <inkml:trace contextRef="#ctx0" brushRef="#br2" timeOffset="58623.353">9852 6002 69 0,'12'-15'32'0,"-12"15"-1"16,-18-9 0-16,4 16-24 15,-12-3-3-15,1 8 0 16,-6 1 0-16,4 7 0 0,-3 2 0 16,8 6 1-16,4-5-2 15,10 6 1-15,4-7-1 16,12 0-1-16,7-6 0 15,8-5-1-15,9-7 0 16,4-5 0-16,2-7 1 16,4-9-1-16,-2-2 0 15,-3-3 0-15,-4-6 0 16,-7 3-1-16,-5 2 1 15,-6 1-1-15,-6 6 1 16,-4 5-1-16,-5 11 0 16,0 0-1-16,-5 18 0 15,-2 5 1-15,4 3-2 16,-2 2 0-16,5 7-4 0,-4-10-26 15,15 4-4-15,-1-14 0 16,13-1-1-16</inkml:trace>
  <inkml:trace contextRef="#ctx0" brushRef="#br2" timeOffset="59183.3851">10308 5993 82 0,'0'0'33'16,"-16"10"0"-16,7 8 0 15,-2-1-29-15,2 9 0 16,-2 1-1-16,4 6 1 16,-3-1-1-16,6 1 0 0,-1-4-1 15,7-4 1-15,-2-4-1 16,3-5 0-16,-1-6-1 15,-2-10 0-15,13-1 0 16,-4-9 0-16,4-6-1 16,-3-6 1-16,4-6 0 15,0-4-1-15,0-5 1 16,-4 0-1-16,4-3 1 15,0 5-1-15,-3 2 1 16,1 7-1-16,0 4 1 16,1 12-1-16,-4 5 1 15,5 9-1-15,-8 7 0 16,2 6 0-16,-7 6 0 15,1 0 1-15,-2 5-2 16,-3-3 1-16,-5 0 0 0,-3-1 0 16,1 1 0-16,-4-8 0 15,-1-2-1-15,-3-5 1 16,0-1 0-16,3-3 0 15,-4-1 0-15,4 1 1 16,-2 3-2-16,3 5 2 16,-1 8-2-16,2 8 0 15,0 8 1-15,2 3 2 16,0 6-2-16,7-1 1 15,3-2-3-15,2-13-3 16,20-1-27-16,-9-19-1 16,14-11-4-16,0-14-1 0</inkml:trace>
  <inkml:trace contextRef="#ctx0" brushRef="#br2" timeOffset="59829.422">10667 6051 93 0,'0'0'35'15,"0"0"0"-15,0 0 0 16,2 17-29-16,-9 4-3 16,4 4 0-16,-4 5 0 15,0 3-1-15,0 2 0 16,1 1 0-16,-3-2 0 15,2 0-1-15,-1-5 0 16,1-6 1-16,3-6-1 0,-1-7 0 16,5-10-1-16,7-10 1 15,1-11-1-15,7-6 1 16,3-10 0-16,1-4-1 15,6-6 0-15,-2-5 1 16,2 1 0-16,-3-1-1 16,0 6 1-16,-5 7-1 15,-5 8 1-15,-2 8-1 16,-5 8 0-16,-5 15 1 15,18 5-1-15,-12 8 0 16,3 7 0-16,1 3 0 16,2 1 0-16,1 2 0 15,2-1 0-15,-3 2 0 16,-1-4 0-16,-3-1 1 0,-5-1-1 15,-3-1 0-15,-9 0 0 16,-4-3 0-16,-4 0 0 16,-5-3 0-16,-4-4 0 15,0 1 0-15,-2-4 0 16,4-3 0-16,2 2 0 15,2-4 1-15,5 4-1 16,7 5 0-16,2 2 0 16,3 10 0-16,-1 7 0 15,-2 7 2-15,0 8-1 16,1 4 1-16,-3 3-2 15,-3 0 2-15,2-4-3 16,1-13 2-16,8-4-6 16,0-31-17-16,19 1-14 0,0-27-3 15,15-3 1-15,-4-23-3 16</inkml:trace>
  <inkml:trace contextRef="#ctx0" brushRef="#br2" timeOffset="60489.4598">11091 6003 100 0,'12'7'36'16,"-19"6"2"-16,6 17-2 16,-11 0-30-16,7 4-2 15,-7 1 0-15,7 8 0 16,-6-3-2-16,1 4 1 15,-1-7-2-15,2-4 2 16,-1-9-3-16,5-4 2 0,5-20-2 16,0 0 1-16,10-17-1 15,4-13 0-15,1-8 1 16,2-7-2-16,3-7 2 15,-1-2-2-15,-1 2 2 16,-3 6-1-16,-3 4 1 16,-1 8-1-16,-4 8 0 15,1 8 0-15,0 7 1 16,4 7-1-16,2 0 0 15,8 3 0-15,3 0 1 16,9 0-1-16,3-3 0 16,8 0 0-16,-1 0 1 15,-1-1-1-15,-3 3 0 0,-8 4 0 16,-7 4 0-16,-11 6 0 15,-10 5 0-15,-11 5 1 16,-9 7-1-16,-4 7 0 16,-8 4 0-16,3 0 1 15,0 3-1-15,9-4 1 16,6-4-1-16,12-5 1 15,12-10-1-15,9-10 1 16,11-10-1-16,3-9 1 16,3-10-1-16,0-7 0 15,-4-7 1-15,0-5-1 16,-13-1 1-16,-9 1-1 15,-10 0 0-15,-8 6 0 16,-7 4-1-16,-5 6 1 0,0 9-1 16,-6 8-1-16,10 5 0 15,12 0-3-15,-3 9-8 16,3-9-12-16,33 1-9 15,-5-8-5-15,15 5 0 16,3-15 0-16</inkml:trace>
  <inkml:trace contextRef="#ctx0" brushRef="#br2" timeOffset="60798.4774">12078 5829 91 0,'18'-10'36'15,"-3"17"0"-15,-15-7 1 16,-13 34-24-16,-16-3-5 16,5 13-3-16,-10 8-3 15,1 8 1-15,-4 0-2 16,5 1 1-16,7-5-3 0,5-13 1 15,8-7-4-15,6-21-5 16,16-5-21-16,-5-22-7 16,12-4 0-16,-7-21 16 15,5 4 13-15,-8-7 2 16,0-1 7-16,-2 9 9 15,-14-3 20-15,10 20 8 16,-10-1 2-16,9 16-17 16,0 0-13-16,2 18-2 15,7-6-4-15,11-1-3 16,17 11-22-16,-7-17-15 15,18 4-4-15,-1-14-1 16,16 1-1-16</inkml:trace>
  <inkml:trace contextRef="#ctx0" brushRef="#br2" timeOffset="61496.5174">12551 5721 63 0,'-12'-5'36'0,"12"5"-3"16,3-10 3-16,-1-8-11 15,18 12-19-15,-2-9 0 16,10 5-1-16,1-7 0 16,3 8-3-16,-1 1 2 15,1 5-1-15,-8 3 0 16,1 9-1-16,-14 4 0 16,-5 9-1-16,-8 12 2 15,-6 4-1-15,-6 8 1 16,-5 7-4-16,0 5 3 15,-4-2-4-15,10 5 1 0,0-15-7 16,20 6-26-16,-5-21-4 16,19-5-1-16,-5-16-2 15</inkml:trace>
  <inkml:trace contextRef="#ctx0" brushRef="#br2" timeOffset="61878.5392">13050 5936 108 0,'-11'8'38'16,"-8"-5"0"-16,9 5-1 0,-1-6-35 16,11-2-1-16,0 0-1 15,0 0 1-15,0 0-1 16,0 0 0-16,0 0 1 15,17-3 0-15,-17 3 0 16,15 0 0-16,-15 0 1 16,0 0-1-16,11 0 1 15,-11 0-1-15,0 0 1 16,0 0-1-16,-3 14-1 15,3-14 1-15,-10 15-1 16,2-5 1-16,-2 1-1 16,-2 2 0-16,0 2 1 15,0-5-1-15,0 1 0 16,12-11 0-16,-10 9 0 15,10-9-2-15,22-7-23 0,-15-14-12 16,14 5-3-16,-5-9 0 16,9 4-2-16</inkml:trace>
  <inkml:trace contextRef="#ctx0" brushRef="#br2" timeOffset="62345.5659">13546 5768 100 0,'-6'-22'35'16,"6"22"3"-16,-14-13-4 16,4 13-29-16,0 3-1 15,0 8-1-15,-1 3 3 16,3 8-4-16,-1 1 3 15,7 4-4-15,4-2 3 16,9 2-2-16,4-10-1 16,13 0 0-16,2-5 0 15,8-4-1-15,0-3 1 16,3-2-1-16,-9 6 0 15,-7 3 1-15,-8 7-1 16,-12 7 0-16,-15 5 0 0,-12 4 1 16,-5 3-1-16,-7 3 0 15,0-8-1-15,1-4 0 16,11-10-1-16,7-15-3 15,15-4-15-15,4-22-13 16,24-1-6-16,-6-19 0 16,14-1-1-16</inkml:trace>
  <inkml:trace contextRef="#ctx0" brushRef="#br2" timeOffset="62503.575">13635 5768 112 0,'-28'-9'39'0,"13"13"0"15,-5-6-2-15,20 2-32 16,0 0-3-16,20-6 0 15,5-4-4-15,7-4-4 0,17 10-27 16,-12-13-5-16,14 13 0 16,-8-8-1-16</inkml:trace>
  <inkml:trace contextRef="#ctx0" brushRef="#br2" timeOffset="63028.605">13990 5953 92 0,'-6'25'36'0,"-9"-4"1"0,9 6 1 16,-11-7-28-16,7 5-5 15,-2-6-1-15,5-1 0 16,-1-4-2-16,8-14 0 15,0 0-1-15,0 0 0 16,8-13 0-16,6-5-1 16,-3-7 1-16,7-4-1 15,-3-1 1-15,0-3-1 16,-3 5 1-16,-2 3-1 15,-4 6 1-15,-3 2-1 16,-3 17 1-16,5-11-1 16,-5 11 1-16,0 0-1 15,8 19 1-15,-2-7-1 16,3 0 0-16,2-1 1 15,3 0 0-15,0-3-1 0,5-7 1 16,2-5 0-16,1-6 0 16,0-5 0-16,-2-2 1 15,2-4-1-15,-5 1 0 16,1 3-1-16,-4 4 1 15,-14 13 0-15,12 2 0 16,-13 18-1-16,-5 7 2 16,-6 12-2-16,1 4 0 15,0 1-3-15,3 9-9 16,-7-20-14-16,21 5-13 15,-7-22-2-15,15-3-1 16,1-16-2-16</inkml:trace>
  <inkml:trace contextRef="#ctx0" brushRef="#br1" timeOffset="70777.0482">13840 8513 8 0,'-18'9'10'0,"6"-7"1"16,-2 4 2-16,-3-6 1 15,3 4 2-15,-5-5-1 16,0 5-2-16,-7-8-4 16,3 7-2-16,-8-7-2 15,3 5-2-15,-9-2-3 16,2 1 3-16,-6 0 0 15,1 0 0-15,-9-1 0 16,3 2 0-16,-11-4 0 16,2 0 0-16,-9-2 3 15,-5 0-4-15,-6-1-1 16,-4 3 1-16,-3-3-1 15,-4 4 0-15,-7-1 0 0,-1 3-1 16,-7 3 0-16,-4 0 1 16,-4 3-1-16,-3 2 0 15,-4-2 1-15,-4-2-1 16,0 2 0-16,-5-2 1 15,7-3 0-15,-2-4 0 16,1 0 0-16,6 0 0 16,-7-6 0-16,1 5 2 15,0-2-2-15,2 1 1 16,-2 3-1-16,1 2 0 15,-8 0 0-15,0 5 0 16,-3 2-1-16,2-2 0 16,2 2 1-16,-3 1-1 15,3-1 0-15,-3-1 1 0,0 0-1 16,10-1 1-16,0-1-1 15,1 1 1-15,3-1-1 16,0 2 1-16,1 0 0 16,4 0 0-16,5-1 0 15,0 2-1-15,3 0 1 16,4-2-1-16,1 1 1 15,6-1-1-15,1-1 0 16,3-1 0-16,3 1 1 16,3 0 0-16,4-1 1 15,2 0-2-15,4 1 2 16,7-1-2-16,7 1 2 15,6-1-2-15,4 2 2 0,2-1-2 16,5-1 0-16,3 1 0 16,4-3 1-16,4 0 0 15,4-1 0-15,1-1 0 16,6-2 0-16,5-2 0 15,1 2-2-15,11 3-1 16,0 0-33-16,-6-14 1 16,6 14-2-16,0 0-1 15</inkml:trace>
  <inkml:trace contextRef="#ctx0" brushRef="#br1" timeOffset="71288.0774">7246 8371 56 0,'0'0'31'15,"0"0"-1"-15,0 0 0 16,0 0-25-16,-14 10-1 15,5 11 0-15,-6-4-1 16,-1 10 1-16,-10 0 0 16,4 6 0-16,-12-3 1 0,5 4 0 15,-3-5 0-15,5 2-1 16,-6-7 1-16,9 3-2 15,1-11 1-15,4 4-2 16,7-9 0-16,2 0 0 16,10-11-1-16,0 0 1 15,0 0 0-15,21 9-1 16,0-9 1-16,10 0-1 15,4-1 0-15,7 3 1 16,0 4-1-16,0-3-1 16,1 6 0-16,4-2 0 15,-4 6-1-15,-3-15-14 16,6 12-21-16,-3-10-2 15,14 5 0-15,-4-10-2 0</inkml:trace>
  <inkml:trace contextRef="#ctx0" brushRef="#br1" timeOffset="72107.1243">13689 8183 59 0,'-17'2'34'0,"1"-7"-1"16,16 5-2-16,-21-5-21 15,21 5-2-15,0 0-2 0,11 0-1 16,-1 0-1-16,9 5 0 16,2 1-1-16,4 2 0 15,0 0-1-15,2 5 0 16,-3 1-1-16,0 0 0 15,-6 3 0-15,-7 4 0 16,-8 2-1-16,-9 6 0 16,-10 3 0-16,-7 4 1 15,-11-1-2-15,0 2 1 16,-7-1 0-16,3-7 0 15,1-1 0-15,7-9-1 16,8 2-8-16,2-19-28 16,20-2 2-16,0 0-3 0,14-9 0 15</inkml:trace>
  <inkml:trace contextRef="#ctx0" brushRef="#br1" timeOffset="73076.1797">8417 8144 70 0,'-4'-15'33'16,"-6"12"-1"-16,-3 7 0 16,-9 1-25-16,0 15-3 15,-8-1 1-15,3 7-1 16,-3-1 0-16,3 7 0 15,4-6-1-15,9 2 0 16,7-9-1-16,12-3 1 16,9-10-2-16,14-3 0 15,8-7 0-15,10-5 0 16,0-7 0-16,3-5-1 0,2-2 1 15,-7-1-1-15,-1-1 0 16,-11 0 0-16,-7 2 0 16,-10 2 0-16,-5 7 1 15,-8 1-2-15,-2 13 1 16,0 0 0-16,-15-2 0 15,3 15 0-15,1 4 0 16,-2 9-1-16,4 4 0 16,3 3 0-16,6 8-13 15,-1-13-22-15,12 2 1 16,-2-13-1-16,14-4-1 15</inkml:trace>
  <inkml:trace contextRef="#ctx0" brushRef="#br1" timeOffset="73624.211">8951 8079 80 0,'-13'11'35'16,"-4"7"-1"-16,0 12 0 15,-7 1-30-15,10 8 1 16,-4 0-1-16,8 7-1 15,-2-4 0-15,5-2 0 16,0-5-1-16,4-5 0 16,0-11-1-16,4-5 0 15,-1-14 0-15,0 0 0 16,16-16 0-16,-8-6 0 15,2-9 0-15,-1-5-1 16,2-5 1-16,0-3-1 0,-1 4 0 16,1-1 0-16,-2 13 0 15,1 0 1-15,2 11-1 16,0 7 0-16,2 7 0 15,1 5 0-15,-2 4 0 16,4 3 0-16,1 4 0 16,-2 0 0-16,-2-1 0 15,-2 2 0-15,-5 0 0 16,-4 1 0-16,-6-1 0 15,-3-2 0-15,-8 0 0 16,1-3 0-16,-5-1 0 16,1-2 0-16,-4 1 0 15,2-1 0-15,3 4 0 16,-1 6 0-16,1 8 0 0,0 9 0 15,0 7 0-15,-2 11 0 16,-2 8 2-16,-1 4-2 16,1 0 1-16,-1-1-2 15,8-7 1-15,-5-18-29 16,22-1-7-16,-1-25 0 15,18-9-3-15</inkml:trace>
  <inkml:trace contextRef="#ctx0" brushRef="#br1" timeOffset="74225.2454">9296 8177 91 0,'-9'22'34'0,"-8"-3"2"15,7 15-2-15,-5-8-31 16,6 9 1-16,-2-2-1 16,2 1 0-16,2-1-1 15,0-4 0-15,2-3-1 16,4-7 0-16,1-5 0 15,0-14 0-15,0 0 0 16,11-14-1-16,1-7 0 16,3-7 1-16,1-9-1 15,1-5 0-15,3-3 1 16,-1-1-1-16,3-1 0 15,-1 2 0-15,1 4 0 16,-3 7 0-16,-1 7 0 0,-3 9 0 16,-1 5 0-16,0 11 1 15,-5 7-1-15,-3 6 0 16,-2 7 0-16,-3 4 0 15,-5 3 0-15,-1 0 1 16,-1 3-2-16,-4 3 2 16,1-2-2-16,-5-1 2 15,0 1-2-15,1-1 2 16,-1-4-2-16,-1-2 1 15,1-3 0-15,-1-2 1 16,1-2-2-16,-5 2 2 16,4 0-2-16,-2 5 2 0,2 6-1 15,-5 2 0 1,1 7 1-16,6 4-1 0,-1 2 1 15,4-3-1-15,6-4 1 16,5-8-2-16,14-4-6 16,-3-24-28-16,16-2-3 15,0-21 1-15,12-3-2 16</inkml:trace>
  <inkml:trace contextRef="#ctx0" brushRef="#br1" timeOffset="74881.2829">9616 8187 91 0,'10'-3'35'16,"-6"19"1"-16,-13 1 1 0,5 12-32 16,-6 0-2-16,2 8 1 15,-4-5-2-15,1 4 1 16,0-6-1-16,1-5 0 15,1-3-1-15,6-8 0 16,3-14 0-16,0 0 0 16,8-14 0-16,1-9-1 15,5-5 0-15,2-8 0 16,3-6 1-16,-2-3-1 15,2 2 0-15,-3 5 0 16,-2 6 0-16,2 6 0 16,-1 4 0-16,0 8 0 15,-1 6 0-15,3 3 0 16,3 2 0-16,8 1 0 0,1 1 0 15,4 2 0-15,0 2 0 16,0-2 1-16,-5 1-1 16,-1 3 0-16,-9-1 0 15,-7 5 0-15,-11 4 0 16,-8 1 1-16,-7 6-1 15,-5 4 0-15,-2 3 1 16,-1 1-1-16,1 1 1 16,6 2 0-16,6-2-1 15,6-6 1-15,6-3 0 16,6-5 0-16,6-7-1 15,4-8 1-15,3-7-1 16,4-9 0-16,-4-6 1 16,1-6-1-16,-2-4 0 0,-1-4 0 15,-3-1 0-15,-4 4 0 16,-7 3 0-16,-3 6 0 15,-4 6-1-15,-2 8 1 16,4 10-1-16,-12-6 0 16,12 6-1-16,0 0-3 15,15 16-5-15,-15-16-25 16,40-5-2-16,-9-7 1 15,16 9-3-15</inkml:trace>
  <inkml:trace contextRef="#ctx0" brushRef="#br1" timeOffset="75187.3004">10477 8055 88 0,'-15'16'35'0,"1"13"0"16,-19 2 2-16,2 12-30 0,-8 3-2 16,7 4-1-16,-2 2-1 15,9-3 0-15,2-5-2 16,9-10 0-16,6-12-2 15,8-22 0-15,17 5-3 16,-3-27-3-16,6-4 1 16,-5-11 0-16,4-1 0 15,-7-4 2-15,-2 6 1 16,-5 4 2-16,-8 7 5 15,-2 14 1-15,-5 5 1 16,10 6 0-16,-16 20-1 16,21-2-1-16,0 4-1 15,5 2-2-15,8 8-6 16,-3-11-29-16,9 8-3 0,-6-6 0 15,8 6-1-15</inkml:trace>
  <inkml:trace contextRef="#ctx0" brushRef="#br1" timeOffset="75585.3232">9791 8828 100 0,'0'0'37'0,"0"0"2"16,-4 19-2-16,-20-1-31 16,8 10-2-16,-2 0 0 15,2 5-1-15,2-3 0 16,7 4 0-16,2-10-1 15,15-6 1-15,9-6-2 16,18-10 0-16,11-11 0 16,9-6-1-16,4-8 0 15,10-8-3-15,-1 2-5 16,-10-16-12-16,3 14-19 0,-19-14 0 15,-4 16-1-15,-24-8-1 16</inkml:trace>
  <inkml:trace contextRef="#ctx0" brushRef="#br1" timeOffset="75736.3318">10170 8750 107 0,'-33'34'38'15,"-5"1"2"-15,9 14-1 16,-8-4-35-16,17 4-1 16,6 1-1-16,5-1-1 15,13-4-1-15,3-10-7 16,20 3-27-16,-8-17-4 15,12-2-1-15,-7-17-2 16</inkml:trace>
  <inkml:trace contextRef="#ctx0" brushRef="#br1" timeOffset="75870.3395">10308 9065 97 0,'0'0'39'0,"-4"-14"0"16,4 14-3-16,14-14-56 15,-5-10-17-15,18 7-2 16,-5-11 0-16</inkml:trace>
  <inkml:trace contextRef="#ctx0" brushRef="#br1" timeOffset="76208.3588">10787 8751 101 0,'-23'16'38'16,"-11"-2"1"-16,5 15-2 15,-3-5-33-15,7 6 0 16,3-1 0-16,11 0-1 15,7-4-1-15,13-7-1 16,13-7 0-16,9-7 0 16,8-9-1-16,2-2 0 15,-1-2 0-15,2 0 0 16,-7 2 0-16,-10 7 0 15,-10 11 0-15,-14 9 1 16,-10 6-1-16,-7 9 0 16,-6 2 0-16,-1 4 0 15,-1-3-1-15,1-6-2 16,12 0-11-16,-8-23-23 0,19-9-1 15,0 0-2-15,21-28-1 16</inkml:trace>
  <inkml:trace contextRef="#ctx0" brushRef="#br1" timeOffset="76381.3687">10840 8838 118 0,'-14'-20'41'16,"14"20"2"-16,5-14-2 15,23-4-38-15,-6 7-4 16,10-7-8-16,20 15-8 15,-12-19-10-15,21 12-15 16,-3-7 1-16,16 9-2 0,-6-8 1 16</inkml:trace>
  <inkml:trace contextRef="#ctx0" brushRef="#br1" timeOffset="77120.411">11562 8893 71 0,'0'0'38'0,"-11"2"0"16,7 13 0-16,-18-4-13 16,7 12-21-16,-5 6-1 15,3 6 0-15,-7 2 0 16,5 6-1-16,-1-6 1 15,4-4-1-15,4-6-1 16,6-6 0-16,6-10 0 16,0-11 0-16,15-10 0 15,2-6-1-15,1-7 0 0,4-5 1 16,3-3-1-16,-6-2 0 15,3 3 0-15,-7 3 0 16,-4 5 0-16,-3 8 0 16,-8 14 0-16,6-10 0 15,-6 10 0-15,0 11 0 16,3 2 0-16,2 1 1 15,7 1-1-15,5-4 0 16,6-5 0-16,9-5 1 16,4-5-1-16,5-7 1 15,-2-4 0-15,3-3 1 16,-5-3-1-16,-5 2 0 15,-6 2 0-15,-6 2 0 16,-8 6 0-16,-12 9 0 0,12 0 0 16,-12 15-1-16,-5 6 0 15,-4 10 1-15,0 8-1 16,2 5 0-16,-1 4-2 15,3-2-3-15,14 4-7 16,-4-21-3-16,23 9-8 16,-10-28-17-16,29-2-1 15,-1-23-2-15,15 2 3 16</inkml:trace>
  <inkml:trace contextRef="#ctx0" brushRef="#br1" timeOffset="77221.4168">12389 9188 96 0,'-20'13'28'16,"-8"-8"-14"-16,-1-2-13 0,6-3-24 15,5-3-18-15,-1-7-1 16</inkml:trace>
  <inkml:trace contextRef="#ctx0" brushRef="#br3" timeOffset="88184.0438">6019 3965 37 0,'0'0'28'0,"4"-14"3"16,-4 14 1-16,3-18-17 15,-3 18-2-15,2-9-1 16,-2 9 0-16,0 0-3 15,3 17-2-15,-15-2-1 16,2 17-2-16,-9 2-1 16,-4 13-2-16,-7 8 1 15,-6 6-2-15,-4 1 0 16,1 0-1-16,3-2 0 15,0-10-1-15,9-5-1 16,1-13-2-16,18-2-7 16,-6-22-23-16,14-8-1 15,0 0 0-15,16-23 0 16</inkml:trace>
  <inkml:trace contextRef="#ctx0" brushRef="#br3" timeOffset="88400.0562">5779 4053 96 0,'0'0'37'15,"-15"-11"-2"-15,11 25-1 16,-1-3-29-16,5 11 0 16,3 1-2-16,11 4-1 15,6 3 0-15,5 3-1 16,10-2 0-16,5 4-3 15,6-2 0-15,0-5-5 16,18 5-28-16,-20-10-3 16,10 5-1-16,-9-15-1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20:19:57.72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2949 1008 71 0,'49'-62'37'15,"-49"62"0"-15,0 0 0 16,19-45-32-16,-19 45 1 16,0 0-2-16,0 0 1 15,-51-6 0-15,51 6-2 16,-78 33 0-16,15 1 0 0,2 8 1 15,2 6-2-15,19 2 0 16,12-1-2-16,28-4 0 16,25-13 0-16,21-9 0 15,11-4-1-15,9-3 1 16,-4-2-1-16,-4 4 1 15,-9 0 0-15,-12 3 0 16,-18 1 0-16,-19 7 0 16,-14 3 0-16,-18 9-1 15,-6-4 2-15,-4-3-2 16,2-5-1-16,3-4-3 15,17 0-4-15,5-21-26 16,28-2-2-16,8-11 0 16,23 0-3-16</inkml:trace>
  <inkml:trace contextRef="#ctx0" brushRef="#br0" timeOffset="274.0157">3803 1277 85 0,'1'-19'37'16,"-1"19"0"-16,-24-13 1 16,0 25-30-16,-16-3-2 15,0 10-2-15,-7 5-1 16,2 3 0-16,-3 6-2 15,8 1 1-15,4 3-2 16,10 1 1-16,15-5-2 0,13-6 0 16,22-5-4-16,9-17-30 15,32-2-3-15,8-15 0 16,23-1 0-16</inkml:trace>
  <inkml:trace contextRef="#ctx0" brushRef="#br0" timeOffset="646.0369">4365 1315 103 0,'-41'11'37'0,"3"8"1"16,-7-1-1-16,-3 4-33 15,5 7-2-15,6 2 1 16,4 3 0-16,7 3-2 0,8-2 1 15,9-2-2-15,14-6 0 16,9-6 0-16,17-14 0 16,9-11 1-16,12-12-1 15,3-11 1-15,0-5 0 16,-2-10 0-16,-2 0 0 15,-12-1 0-15,-6 8 0 16,-16 5-1-16,-10 12 1 16,-7 18-1-16,-19-1 0 15,0 20 1-15,-9 12-2 16,4 9 0-16,0 4-1 15,10 4 0-15,12-1 0 16,12-18-2-16,25-9-21 0,7-26-13 16,33-12 1-16,0-26 0 15,15-12-2-15</inkml:trace>
  <inkml:trace contextRef="#ctx0" brushRef="#br0" timeOffset="827.0473">5062 926 110 0,'0'0'39'15,"-20"-17"1"-15,-15 24-2 16,-9 25-36-16,-2 38 1 16,-3 31-3-16,9 16 0 15,14-2-6-15,17-20-29 16,43-27-5-16,3-24 2 0,24-15-1 15</inkml:trace>
  <inkml:trace contextRef="#ctx0" brushRef="#br0" timeOffset="1494.0854">5420 1187 106 0,'-38'-7'38'0,"-20"12"1"15,-1 22-1-15,-12 10-28 16,8 7-7-16,15 4 1 15,12 6-1-15,9-5-2 16,17-2 1-16,14-9-1 16,20-14 0-16,15-14-1 15,10-10 1-15,7-13-2 0,10-13 1 16,0-6 0-16,-4-12 0 15,-11 1-1-15,-7-5 1 16,-12 6 1-16,-11 4-1 16,-13 4 1-16,-11 14 0 15,-17 11-1-15,-3 15 1 16,-6 12-1-16,-4 11 0 15,6 7-1-15,6 4 0 16,7 3 0-16,15-5-2 16,21-8 0-16,12-11-2 15,20-6-6-15,-2-23-22 16,27-5-5-16,-11-14 1 15,12-2 2-15,-19-9 22 16,0 3 8-16,-17 3 4 0,-16 3 7 16,0 16 24-16,-28 15 4 15,0 0 0-15,-24 22 0 16,8 16-22-16,-17 8-6 15,7 9-3-15,1 4-1 16,6 4-1-16,8-4 1 16,6-8 0-16,7-11 0 15,9-13-1-15,4-17 1 16,4-17 1-16,6-19-2 15,-7-11 2-15,1-10-1 16,-4-11 1-16,-1-5-2 16,-5-2 2-16,-3 7-1 15,-3 2-1-15,-3 15 0 16,4 4 1-16,4 8-2 0,8 7-3 15,-16 22-22-15,0 0-13 16,75-29-1-16,-75 29-2 16,94-17-1-16</inkml:trace>
  <inkml:trace contextRef="#ctx0" brushRef="#br0" timeOffset="3410.195">11534 939 71 0,'0'0'35'0,"-17"-51"0"16,17 51 1-16,0 0-32 15,-12-49 0-15,12 49 0 16,0 0-1-16,0 0 2 16,0 0-3-16,0 0 1 15,-22 27-1-15,25 39 1 16,7 14-2-16,-1 15 2 15,3 6-3-15,4 6 1 16,0-11 0-16,6-15 1 0,-5-39-1 16,2-20 1-16,3-20 1 15,1-16-1-15,5-19 0 16,3-19 0-16,-31 52 0 15,35-71 1-15,-35 71-3 16,36-90 0-16,-15 44-1 16,1-2 0-16,-6 3-1 15,0-1-3-15,-16 46-8 16,34-79-26-16,-34 79-1 15,29-63 2-15,-29 63-2 16</inkml:trace>
  <inkml:trace contextRef="#ctx0" brushRef="#br0" timeOffset="3801.2174">12275 1267 94 0,'15'18'36'15,"-3"-6"0"-15,12 1 1 16,4-11-35-16,14-2 1 16,2-9 0-16,7-6 0 15,-3-5 0-15,-48 20 0 16,51-27 0-16,-51 27-1 15,0 0 1-15,63-49-1 16,-63 49 0-16,0 0-1 16,28-52 0-16,-28 52 1 15,0 0-1-15,0 0 0 0,-37-25 1 16,-11 38-1-16,-9 11 0 15,-2 8 0-15,-4 11-1 16,19 10 1-16,16 0-2 16,30-3 0-16,42-25-2 15,15-16-3-15,35-10-17 16,-1-17-16-16,23-8-1 15,-10-11 0-15,-48 18 0 16</inkml:trace>
  <inkml:trace contextRef="#ctx0" brushRef="#br0" timeOffset="4011.2294">13269 1129 109 0,'-26'7'40'0,"-13"9"1"16,-19 15-1-16,5 8-37 15,21-12-1-15,17 11 1 16,13-9-2-16,18-4 1 15,16-6-2-15,15-10-1 16,14-9 0-16,9-12-2 16,14-6-4-16,-84 18-30 15,88-44-3-15,-41 16-1 16,10-2 1-16</inkml:trace>
  <inkml:trace contextRef="#ctx0" brushRef="#br0" timeOffset="4199.2402">13974 763 106 0,'0'0'40'0,"0"0"1"16,0 0 0-16,0 0-37 16,-34 23-1-16,-8 59-2 15,4 22 0-15,0 8-2 16,13-8-3-16,17-17-30 15,4-20-6-15,14-19-1 16,-1-28 0-16</inkml:trace>
  <inkml:trace contextRef="#ctx0" brushRef="#br0" timeOffset="4919.2814">13788 1129 107 0,'0'0'41'0,"-37"-55"0"16,37 55 0-16,0 0-37 15,0 0-1-15,8-49 0 16,-8 49 0-16,0 0 0 16,60-14-1-16,-60 14-1 15,63 5 0-15,-63-5 0 16,72 2-1-16,-72-2 0 15,77 5 1-15,-77-5-1 16,62 10 0-16,-62-10 0 16,32 35 0-16,-16 1 0 15,-21 5-1-15,-9 12 1 16,-7-2-1-16,7 2 1 15,7-6-1-15,24-13 1 0,12-17-1 16,13-14 1-16,6-12-1 16,6-16 0-16,-54 25 1 15,59-37-1-15,-59 37 0 16,48-54 0-16,-48 54 1 15,41-58 0-15,-41 58 0 16,21-60 0-16,-21 60 1 16,7-47 0-16,-7 47 0 15,0 0 0-15,-7-54 1 16,7 54-1-16,0 0 1 15,0 0-1-15,0 0 1 16,0 0-2-16,0 0 0 0,0 0 0 16,43 3 0-1,0 29 0-15,4 1 0 0,3 4 0 16,-10 1 0-16,-15 4 0 16,-20 2 0-16,-10 1-2 15,-11-6 1-15,-1-3 1 16,-2-9 0-16,2-8 0 15,7-11 0-15,10-8 1 16,5-23 1-16,9-5-2 16,8-12 0-16,-22 40 0 15,23-48 0-15,-23 48 0 16,34-51 0-16,-34 51 0 15,31-55 0-15,-31 55 0 16,44-49 0-16,-44 49 0 16,50-48-6-16,-50 48-25 15,69-45-12-15,-69 45-3 0,83-42 0 16,-34 27 1-16</inkml:trace>
  <inkml:trace contextRef="#ctx0" brushRef="#br1" timeOffset="8841.5057">3329 1976 2 0,'-27'-2'21'0,"27"2"2"16,-16 8-6-16,2-9 1 15,12 11-1-15,-10-12-2 16,12 2-2-16,0 0-1 15,0 0-2-15,0 0-3 16,0 0-3-16,0 0-2 16,0 0 1-16,0 0-1 0,0 0 0 15,11-2 0-15,-11 2 0 16,18 13 0-16,-3-8 0 15,3 3 0-15,5-1 0 16,6-3 0-16,9 0 1 16,11-5-2-16,12-1 1 15,17-4 0-15,16-2-1 16,14-1 0-16,12 1 1 15,13 0-1-15,13 0 0 16,7 2-1-16,2 4 1 16,1-1 0-16,-2 2 0 15,-1-5 0-15,3-1 1 16,-3-4-1-16,-10 2 0 15,-5-7 0-15,-1-1 1 0,-4-2-2 16,-10-1 1-16,-7 5-4 16,-19-4-6-16,-3 13-6 15,-32-10-5-15,-2 17-4 16,-34-7-4-16,-5 14-5 15,-21-8 0-15,-1 14-2 16</inkml:trace>
  <inkml:trace contextRef="#ctx0" brushRef="#br1" timeOffset="9450.5405">11559 1900 46 0,'-47'-19'31'16,"11"7"0"-16,6 2 0 15,18 10-14-15,12 0-8 16,17-8-1-16,16 1-1 15,30 6-2-15,13-8 0 16,30 2-1-16,17-4 1 16,25-1-2-16,10 0 0 15,23 5-2-15,10 0 0 16,8 5 0-16,11 1 0 15,-5 3-1-15,1 1 0 0,-5 4 1 16,-8-3-2-16,-5-4 1 16,-14-4-2-16,-15-7-1 15,-4-1-28-15,-32-12-6 16,-11-1 1-16,-31-5-2 15</inkml:trace>
  <inkml:trace contextRef="#ctx0" brushRef="#br2" timeOffset="13625.7793">2553 3056 82 0,'-11'-30'35'0,"-1"13"0"16,-12-3 1-16,1 11-30 15,-11 10-2-15,-5 17 0 16,-6 8 1-16,1 15-1 15,-2 4-1-15,3 8-1 16,5 3 2-16,13 4-2 16,11-11 1-16,19-6-2 0,15-18 2 15,24-12-2-15,15-26 1 16,17-17 0-16,14-22-2 15,3-18 2-15,2-13-2 16,-1-10 0-16,-13-7 1 16,-10-2-3-16,-18 3 2 15,-16 10-2-15,-11 15 2 16,-17 13-1-16,-9 15 1 15,-9 24-1-15,-12 23 1 16,-3 28 2-16,-5 24-1 16,0 18 1-16,0 22-2 15,3 9 2-15,7 11-3 16,8 1 1-16,11-6-3 0,11-17-2 15,14-5-4-15,1-27-28 16,27-8-1-16,-5-33 0 16,17-7-2-16</inkml:trace>
  <inkml:trace contextRef="#ctx0" brushRef="#br2" timeOffset="13812.79">3413 2968 113 0,'-22'-12'37'0,"0"29"1"16,-10 5-7-16,3 20-29 15,-2 7-1-15,5 8 0 16,4 6 0-16,11-4-2 16,7-2 1-16,9-15-4 0,22-4-29 15,-4-29-5-15,15-7 1 16,-4-24 0-16</inkml:trace>
  <inkml:trace contextRef="#ctx0" brushRef="#br2" timeOffset="13962.7986">3447 2633 102 0,'-25'-19'36'16,"10"20"-1"-16,1 5-1 16,0 4-38-16,31 11-29 15,0-6-3-15,25 5 1 16,3-5-2-16</inkml:trace>
  <inkml:trace contextRef="#ctx0" brushRef="#br2" timeOffset="14262.8158">3908 2855 104 0,'-32'21'38'15,"-16"-8"2"-15,10 10-2 16,-1-9-33-16,6 4-2 16,8-2 0-16,10 6 0 15,13 0-2-15,12 1 0 16,13-1-1-16,12 0 0 15,6-3 0-15,6 4 0 16,0-1 0-16,-3 1 0 16,-8 1 0-16,-10 2 0 15,-17 5 0-15,-15 1 0 16,-15 5 1-16,-9-1-1 0,-5-4 0 15,1-6-3-15,6-4-1 16,5-26-15-16,23 4-17 16,8-34-2-16,29-3-2 15,4-27-1-15</inkml:trace>
  <inkml:trace contextRef="#ctx0" brushRef="#br2" timeOffset="14465.8274">4442 2253 104 0,'-15'-4'38'15,"1"35"1"-15,-18 9-2 16,3 24-34-16,4 11-2 16,5 9 1-16,1 10-1 0,5 4 0 15,4 0-1-15,4-5-3 16,7-1-6-16,-7-24-28 15,12 2-1-15,-6-23 0 16,7-7-1-16</inkml:trace>
  <inkml:trace contextRef="#ctx0" brushRef="#br2" timeOffset="15314.876">4215 2839 104 0,'-20'-11'38'0,"20"26"1"16,0-15-2-16,22 19-35 0,9-10-2 15,13-3-1-15,11-2-2 16,10-6-1-16,15 1-2 16,-4-9-1-16,6 5 0 15,-15-4 1-15,-2 3 2 16,-12 2 3-16,-16-1 2 15,-9 3 3-15,-28 2 1 16,9-12 2-16,-23 5 0 16,-4 6 0-16,-15 0-1 15,0 7-2-15,-11 4 0 16,1 12 0-16,-6 7 0 15,4 12-2-15,3 3 1 16,9 5-1-16,7 1 0 16,16-1 0-16,11-11-1 15,12-5-1-15,14-14 1 0,10-17-1 16,10-15 0-16,5-12 0 15,1-13 0-15,-2-6 0 16,-1-5 0-16,-8-5 0 16,-11 6 0-16,-8 1 0 15,-3 11 0-15,-11 7 0 16,-3 12 1-16,-6 17-1 15,0 0 0-15,-18 20 0 16,6 11 0-16,2 4 0 16,0 7-1-16,2 1 1 15,7-1-1-15,5-6 0 16,9-12 0-16,10-13-1 15,12-13 0-15,4-10 1 16,7-12-1-16,-2-9 1 0,1-4 0 16,-2 2 1-16,-9 2 0 15,-7 7 1-15,-11 6 0 16,-16 20 0-16,11-2 0 15,-17 19 0-15,-8 9 0 16,-1 9 0-16,-4 6-1 16,3 5 1-16,2 0-1 15,3-5 1-15,5-8 0 16,6-9-1-16,0-24 1 15,27 0-1-15,-4-23 1 16,7-11 0-16,-1-9-1 16,6-12 1-16,-1-2 0 15,0 0-1-15,-5 5 1 16,-6 12 0-16,-3 11-1 0,-10 13 0 15,-10 16 1-15,4 13-2 16,-14 11 1-16,1 8-2 16,2 11 0-16,5-3-3 15,15 10-6-15,-6-23-15 16,32 8-10-16,-4-27-3 15,27 1 1-15,0-21-1 16</inkml:trace>
  <inkml:trace contextRef="#ctx0" brushRef="#br2" timeOffset="15561.8901">6169 2704 127 0,'-27'-16'39'0,"7"15"0"0,-16-11-8 16,6 20-27-16,-3 7-1 15,0 12 0-15,-5 5-2 16,6 7 0-16,3 3 0 16,10 4 0-16,9-3-1 15,12-6-1-15,10-6-1 16,16-14-2-16,21 8-13 15,-10-28-20-15,28 6-2 16,-12-23 1-16,13 5-3 16</inkml:trace>
  <inkml:trace contextRef="#ctx0" brushRef="#br2" timeOffset="15892.909">6489 2806 115 0,'-23'15'38'0,"18"11"1"16,-3-12 0-16,10 0-36 15,12-6 0-15,10-2 0 16,7-11 0-16,5-7-1 16,4-6 0-16,0-7-1 15,-3-9-1-15,-8-2 1 16,-8 0-1-16,-16 1 1 15,-9 5-1-15,-14 9 1 16,-19 12 0-16,-8 15 2 16,-12 16-3-16,-1 10 0 15,2 12 0-15,7 9 0 0,10 1 0 16,18 4 0-16,28-11-24 31,97-27-19-31,25-5-3 16,19-27 1-16,45-11-3 15</inkml:trace>
  <inkml:trace contextRef="#ctx0" brushRef="#br2" timeOffset="16923.968">11975 2725 87 0,'0'-12'36'0,"-10"-7"0"15,10 19 0-15,-30-22-31 16,12 15-1-16,-11 2 1 15,-2 11-1-15,-9 4 0 16,-2 11-1-16,-2 7-1 16,1 5 1-16,4 5-1 15,7 5 0-15,11-1-1 0,13-9 1 16,13-4-1-16,17-10 0 15,15-14-1-15,14-13 1 16,16-15 0-16,9-15-1 16,8-14 0-16,4-11-1 15,-7-10 1-15,-5-6-1 16,-14-1 1-16,-13 3-1 15,-17 5 2-15,-13 13-2 16,-19 13 1-16,-12 18 1 16,-10 19-1-16,-9 23 1 15,-4 23-1-15,-2 14 1 16,3 14 0-16,2 14 0 15,11 3-1-15,10-2 1 16,14 0-4-16,11-13 1 0,18-1-12 16,-3-25-21-16,26 2-3 15,-9-32 1-15,15 3-2 16</inkml:trace>
  <inkml:trace contextRef="#ctx0" brushRef="#br2" timeOffset="17119.9792">12681 2622 83 0,'-13'-11'39'15,"5"25"-2"-15,-14 7 2 16,6 19-15-16,-4 7-21 16,4 7 0-16,1 3-1 15,8 1 0-15,4-4-3 16,8-10 0-16,12-7-12 0,5-31-22 15,20-7-4-15,-6-26 1 16,19-4-1-16</inkml:trace>
  <inkml:trace contextRef="#ctx0" brushRef="#br2" timeOffset="17246.9865">12817 2230 98 0,'-35'-22'32'0,"8"14"-11"15,10 20-20-15,17-12-36 16,11 32-2-16,13-11 1 15</inkml:trace>
  <inkml:trace contextRef="#ctx0" brushRef="#br2" timeOffset="17554.004">13285 2616 89 0,'-30'3'37'16,"-2"8"3"-16,-19-10 0 16,9 6-24-16,-10-2-10 15,7 5-1-15,7 0-1 16,10 6-1-16,15-4-2 15,15 6 1-15,20-7-1 16,12 4-1-16,14 0 0 16,8-1 1-16,1 2-1 15,-4-2 0-15,-7 7 0 16,-12-3 0-16,-15 12 0 0,-16-1 0 15,-19 3-1-15,-11-2 0 16,-6-1-1-16,-4-3-1 16,10 0-11-16,-8-27-23 15,35 1-2-15,-5-21-1 16,34-5-1-16</inkml:trace>
  <inkml:trace contextRef="#ctx0" brushRef="#br2" timeOffset="18132.0371">13744 2543 94 0,'0'0'39'16,"-25"-5"1"-16,13 22 0 16,-12 0-30-16,9 13-6 15,-4 4 0-15,2 12 0 0,-1 2-2 16,3 5 1-16,3 2-1 15,0-2-1-15,6-6 0 16,2-9-1-16,1-8 1 16,2-8-1-16,1-22 0 15,0 0 0-15,20-9 0 16,-9-13 0-16,3-9 0 15,1-15 0-15,-1-6 0 16,5-8-1-16,1-1 0 16,0 3 0-16,1 4 1 15,-1 8-1-15,3 5 0 16,-1 15 0-16,5 11 0 15,-2 10 1-15,1 11 0 16,-2 8 1-16,0 7-2 0,-2 4 2 16,-5 5-1-16,-9 6 0 15,-8 4 0-15,-8 1 1 16,-9 0-1-16,-9 1-1 15,-6-4 1-15,-5 1 0 16,-1-6 0-16,3-5 0 16,4-4 0-16,3-4 0 15,5-1 0-15,6 2 1 16,5 1-2-16,3 9 1 15,0 8 0-15,-4 7 0 16,-3 11 0-16,-3 6 0 16,-7 3 0-16,0-2-1 15,3-4 1-15,0-16-3 0,16-9-5 16,7-35-18-16,21-9-11 15,11-35-1-15,26-8-1 16,-1-32-1-16</inkml:trace>
  <inkml:trace contextRef="#ctx0" brushRef="#br2" timeOffset="18336.0488">14307 2021 112 0,'-14'39'42'0,"-18"9"0"16,9 30-2-16,3 4-37 15,-2 9-1-15,7 7-2 16,1 4 2-16,6-2-4 0,0-5-3 16,16 4-21-1,-9-36-12-15,17 4-2 0,-3-31-1 16,20-6-1-16</inkml:trace>
  <inkml:trace contextRef="#ctx0" brushRef="#br2" timeOffset="18749.0724">14747 2638 110 0,'-26'-23'39'0,"3"20"2"15,-18-10-3-15,4 17-35 16,-6 6 1-16,3 12-1 15,-7 7 1-15,4 5 0 0,5 2-1 16,9 2-1-16,8-1 2 16,12-5-4-16,11-4 0 15,13-12 0-15,12-9 0 16,14-9 0-16,5-13 0 15,7-3 0-15,0-10 0 16,2-5 0-16,-6 0 0 16,-7-2 0-16,-11 4 0 15,-9 9 0-15,-13 8 0 16,-9 14 0-16,-14-4 0 15,-2 20 0-15,-5 8 0 16,-2 6 0-16,5 6 0 16,2 1-4-16,14 2-1 15,3-9-7-15,24 12-11 0,-5-33-8 16,23 10-9-16,0-22 0 15,18-2 1-15,-4-17 1 16</inkml:trace>
  <inkml:trace contextRef="#ctx0" brushRef="#br2" timeOffset="18944.0835">15285 2597 96 0,'-16'-2'38'16,"-19"0"3"-16,0 25 0 16,-14-3-32-16,3 16-3 15,-1 2-2-15,7 7 1 16,8-2-1-16,13-3-2 15,15-4-2-15,20-14-2 16,20-4-4-16,2-23-17 0,28 10-15 16,-8-23-2-16,22 4 0 15,-8-20-3-15</inkml:trace>
  <inkml:trace contextRef="#ctx0" brushRef="#br2" timeOffset="19275.1025">15460 2750 111 0,'-22'28'38'0,"6"-14"3"16,27 4-3-16,6-11-36 16,17-6-1-16,10-4 1 15,7-3-1-15,6-8 0 16,-2-3 0-16,-4-5 0 15,-10-2 0-15,-12-3-2 0,-8 1 0 16,-14 0 1-16,-17 2-1 16,-9 9 1-16,-15 9 2 15,-12 9 0-15,-7 14-1 16,-2 11 2-16,1 10 1 15,3 6-1-15,9 7-1 16,18 1-1-16,13-2-4 16,26 0-2-16,12-27-15 15,40 7-16-15,1-26-5 16,32 1 1-16,0-25-4 15</inkml:trace>
  <inkml:trace contextRef="#ctx0" brushRef="#br2" timeOffset="20091.1491">16195 2589 92 0,'5'-11'36'16,"-10"-5"0"-16,5 16 1 16,0 0-33-16,0 12 3 15,-5 2-2-15,-1 6 1 16,-3 5-1-16,-1 13-1 15,-8 0 0-15,7 6 0 16,-6-2-1-16,3-1-2 16,1-8 0-16,2-6-1 15,6-6 1-15,5-21-1 0,0 0 0 16,12-12 0-16,3-15 0 15,0-7 1-15,1-7-2 16,-1-5 0-16,1-3 1 16,0 1-1-16,-3 3 0 15,-2 10 0-15,-4 6 0 16,-5 11 0-16,-2 18 1 15,0 0 1-15,0 0-1 16,11 24 2-16,-6-1-1 16,4 2 2-16,6 1-2 15,7-4 1-15,9-5-1 16,10-8 3-16,10-12-4 15,8-8-2-15,6-5 1 16,-2-8 0-16,-5-5 0 0,-3 3 0 16,-10 1 0-16,-12 5-1 15,-12 8 2-15,-21 12 0 16,0 0 0-16,-5 18 3 15,-11 9-3-15,-5 10 2 16,-1 5-2-16,2 7 0 16,5 3-2-16,5-2 0 15,14 3-7-15,2-19-9 16,28 10-8-16,-14-34-6 15,31 6-7-15,-12-23 1 16,17 1-2-16,-16-18 3 16</inkml:trace>
  <inkml:trace contextRef="#ctx0" brushRef="#br2" timeOffset="20776.1883">16978 2682 88 0,'-23'-1'39'16,"15"14"-1"-16,-2-13 2 15,24 7-15-15,5-7-23 16,16 0 0-16,4-6-1 15,10 0 1-15,1-4-2 16,-3-4 1-16,-4 0-2 16,-10-2-1-16,-10-3 1 15,-14 1-1-15,-17 1 2 16,-6 1-2-16,-12 4 2 15,-7 2-2-15,-7 9 2 16,-3 4 2-16,-4 12 0 0,4 6 0 16,4 8 0-16,8 6 1 15,9 3-1-15,11-1 0 16,19-1 0-16,13-7-2 15,16-7 1-15,13-10-2 16,9-9 2-16,11-9-1 16,0-9 1-16,1-7 0 15,-7-3-2-15,-7-4 2 16,-11 1-2-16,-9 3-1 15,-13 4 1-15,-7 1-1 16,-17 20 1-16,2-9 1 16,-14 16 1-16,-5 15-1 15,-5 6 1-15,-4 6 0 16,1 4 0-16,1 2 1 15,3 0-1-15,6-5-2 0,10-11 1 16,10-12 0-16,13-12 0 16,7-11 1-16,8-12 0 15,5-9 0-15,5-9-1 16,0-4-1-16,-1-1 1 15,-4 5-1-15,-8 4 0 16,-7 10 0-16,-6 13 1 16,-17 14 0-16,11 11 1 15,-14 13 2-15,-2 8-2 16,4 5 0-16,1 5-1 15,8-3 1-15,10-6-2 16,11-11-3-16,15-8-2 16,3-27-8-16,23 4-4 15,-13-32-6-15,22 6-4 0,-22-33-6 16,16 3-4-16,-19-22-1 15,8 3 4-15</inkml:trace>
  <inkml:trace contextRef="#ctx0" brushRef="#br2" timeOffset="20926.1969">18502 2076 103 0,'-8'14'38'16,"-24"13"0"-16,6 35 1 15,-24 13-34-15,16 8-1 16,2 4-1-16,5 6 0 16,11-2-3-16,2-9-2 15,19 0-11-15,-10-37-13 16,16 4-13-16,-8-30-1 15,13-3-1-15,-13-31 2 16</inkml:trace>
  <inkml:trace contextRef="#ctx0" brushRef="#br2" timeOffset="21108.2073">18177 2410 117 0,'13'1'44'0,"3"-10"-1"16,32 21-1-16,7-10-39 15,22-2-3-15,10 0-2 16,5-11-10-16,17 18-8 15,-18-27-8-15,13 24-10 16,-25-21-6-16,2 12 0 16,-20-11 1-16</inkml:trace>
  <inkml:trace contextRef="#ctx0" brushRef="#br2" timeOffset="32183.8408">2793 4787 65 0,'11'-5'36'0,"-11"5"-2"16,-14 0 3-16,-18 2-28 15,3 18-1-15,-19-2 1 16,6 11-3-16,-6 0 0 15,5 6-2-15,3-3 0 16,14 1-1-16,17-5 0 0,14-5-3 16,21-9 1-16,12-4-1 15,9 0 0-15,6-5 0 16,3 1 0-16,-8 3 0 15,-7 6 0-15,-16 7 0 16,-20 11 0-16,-13 7 1 16,-17 8-1-16,-8 1 1 15,-11-1-1-15,2-5-1 16,6-9-2-16,12-14-3 15,25-7-18-15,7-32-13 16,29-6-1-16,10-19-1 16,20-3 1-16</inkml:trace>
  <inkml:trace contextRef="#ctx0" brushRef="#br2" timeOffset="32805.8764">3227 4939 98 0,'0'0'37'0,"-25"-4"2"16,25 4-2-16,-27 9-33 15,20 1-1-15,2 6 0 16,-1 13 0-16,-2 7-1 16,0 10 0-16,-4 6-1 15,-1 5 1-15,-3 1 0 16,5-5-1-16,-5-7 0 15,3-9 0-15,6-12-1 16,4-12 1-16,3-13-1 16,14-18 0-16,3-11 1 0,3-12-1 15,3-9 0-15,0-11 1 16,4-6-2-16,2-7 1 15,-3 2-1-15,0 6 1 16,-3 4-2-16,0 9 2 16,3 10-1-16,-1 10 1 15,2 11 0-15,2 11 0 16,0 9 0-16,0 10-1 15,-2 5 1-15,-1 9 0 16,-6 6-1-16,-9 5 1 16,-10 8 2-16,-10 6-2 15,-11 3 1-15,-14 4-1 16,-9-1 1-16,-14-2 0 15,-3-4 0-15,2-7-1 16,-1-5 0-16,5-7-1 0,13-10 1 16,5-4 0-16,15-1 0 15,7-2 0-15,11 8 0 16,7 4 0-16,4 13 0 15,-3 15 1-15,-5 16 1 16,-6 14-1-16,-8 11 1 16,-7 8-1-16,-7 0-1 15,-1-9-1-15,7-5-5 16,-2-35-11-16,28-8-14 15,-4-43-9-15,36-18 1 16,4-31-2-16,22-14 1 16</inkml:trace>
  <inkml:trace contextRef="#ctx0" brushRef="#br2" timeOffset="33190.8984">3723 5038 98 0,'6'17'38'16,"-6"-17"1"-16,32 5-5 16,-3-13-30-16,15-4-1 15,5-10-1-15,5-3 1 16,1-7-3-16,-2 0 2 15,-11-2-2-15,-5 2 1 16,-17 2-2-16,-11 4 2 0,-19 6-1 16,-11 8 1-16,-13 8-1 15,-9 6 1-15,-13 15-1 16,-2 10 2-16,-4 7 0 15,3 14 0-15,10 0 1 16,6 6-2-16,15-3 1 16,19-3-1-16,23-12 0 15,22-12-3-15,23-8-3 16,13-18-5-16,23 8-11 15,-11-27-9-15,21 7-9 16,-19-17 0-16,4 8-2 16</inkml:trace>
  <inkml:trace contextRef="#ctx0" brushRef="#br2" timeOffset="33908.9395">4374 4971 102 0,'-11'15'38'15,"11"-15"2"-15,0 0-2 16,36 5-36-16,3-16-1 15,11-1 0-15,5-7 1 16,6-4-2-16,1 1 1 16,-8-3-2-16,-10 2 2 15,-11 1-2-15,-14 2 2 16,-16 2 0-16,-16 4-1 15,-16 5 1-15,-12 4-1 16,-8 10 1-16,-8 4 0 16,-6 12 0-16,1 7 0 0,6 6 2 15,6 6-2-15,11 3 1 16,18 3-1-16,16-5 0 15,23-8-2-15,21-4 0 16,20-13-3-16,20-7-1 16,4-14-6-16,25 1-8 15,-15-22-8-15,16 7-7 16,-25-14-3-16,2 7 0 15,-23-9 2-15,-7 1 33 16,-17 9 9-16,-22-13 8 16,-2 19 9-16,-22-13 8 15,5 20 4-15,-23-4 2 16,2 20-1-16,-20 6-31 15,5 12-2-15,-4 14 1 16,0 12-1-16,-5 11 0 0,7 8-2 16,8-4 1-16,8-2-1 15,19-14 1-15,16-15-2 16,17-26 0-16,19-24 0 15,19-27-2-15,12-18 2 16,5-18-2-16,6-15 1 16,-5-11-1-16,-9-6 1 15,-11 4-1-15,-15 6 1 16,-19 18 0-16,-16 17 0 15,-20 26 0-15,-15 28 0 16,-13 42-1-16,-7 27 2 16,-7 30-1-16,1 17 0 0,10 11 0 15,8 5-2 1,20-4-2-16,13-18-10 0,32 3-6 15,-1-40-6-15,33 5-5 16,-12-28-8-16,18-1-4 16,-12-17 1-16</inkml:trace>
  <inkml:trace contextRef="#ctx0" brushRef="#br2" timeOffset="39410.2541">11821 4587 87 0,'8'-18'37'16,"-1"-10"0"-16,7 5-1 15,5-3-35-15,4 4-1 0,1 3 0 16,3 5 1-16,-2 7-1 15,-3 12 1-15,-4 12-1 16,-7 14 1-16,-8 14-1 16,-7 10 1-16,-4 13-1 15,-6 3 1-15,3 3 2 16,-2 0-3-16,7-7 3 15,7-9-3-15,12-15 3 16,15-16-2-16,15-20-1 16,12-20 2-16,9-18-3 15,5-15 1-15,0-16 0 16,1-8 0-16,-13-4 0 15,-12 2 1-15,-15 1 0 16,-14 8-1-16,-11 5 2 16,-5 12-2-16,-5 10 1 0,-5 9-1 15,7 8 0-15,6 3-2 16,16 13-2-16,2-7-9 15,24 20-13-15,-6-14-9 16,19 13-1-16,-3-10-2 16,9 8 1-16</inkml:trace>
  <inkml:trace contextRef="#ctx0" brushRef="#br2" timeOffset="39777.2751">12931 4532 89 0,'3'18'35'15,"-3"-18"-1"-15,26 19 0 0,1-19-32 16,7-3 0-16,8-5 1 16,9-5-1-16,-2-8 0 15,-1-6 0-15,-7 0-1 16,-6-1 0-16,-13-1 1 15,-12 0-1-15,-16 2 0 16,-12 7 0-16,-14 5 0 16,-7 14 1-16,-8 5-1 15,-4 20 1-15,-2 8-1 16,6 15 1-16,9 10 0 15,10 5-1-15,17 1-1 16,17-4 1-16,22-9-3 16,21-20 1-16,27-15-3 15,16-33-5-15,32-8-10 0,-10-35-9 16,29-2-6-16,-20-25-1 15,6 0 0-15,-23-18 0 16</inkml:trace>
  <inkml:trace contextRef="#ctx0" brushRef="#br2" timeOffset="39974.2864">14126 3867 105 0,'-49'77'38'16,"-24"3"0"-16,11 27 0 16,-11-1-29-16,19 1-7 15,11-8 0-15,19-10-3 16,20-12 0-16,15-16-2 15,28-13-2-15,10-23-7 16,33 0-16-16,-8-31-10 0,21-2 2 16,-13-23-2-16,12-1 1 15</inkml:trace>
  <inkml:trace contextRef="#ctx0" brushRef="#br2" timeOffset="40295.3048">14494 4450 103 0,'-34'-17'38'16,"-2"19"2"-16,-17-3-1 15,11 17-32-15,-5 2-3 16,8 11-1-16,10 7-1 15,11 7 0-15,14 1-1 16,16-1 1-16,12-5-2 16,15-2 1-16,12-12-1 15,2-11 0-15,5-13 0 16,0-15 0-16,-4-14-1 0,-6-10 0 15,-10-11-1-15,-9-8-1 16,-8-4 1-16,-10 0-2 16,-8 6 1-16,-10 11 0 15,-7 17 0-15,-11 11-1 16,1 19 1-16,-5 11 0 15,7 16-1-15,1 1-4 16,20 13-5-16,-2-15-7 16,33 11-5-16,-2-19-4 15,24 1-4-15,-4-18 0 16,18-2 1-16</inkml:trace>
  <inkml:trace contextRef="#ctx0" brushRef="#br2" timeOffset="40665.3259">15101 4381 107 0,'4'-14'37'0,"-21"-7"1"16,4 19-1-16,-16 3-32 15,0 15-1-15,-4 8-1 16,1 13 0-16,0 9-1 16,3 10-1-16,9-3 0 15,13 2-1-15,12-5-2 16,12-11 1-16,22-10-2 15,10-17-1-15,16-8-4 16,1-22-4-16,18 4-7 16,-19-31-9-16,12 10-3 15,-20-14-4-15,3 9 28 16,-24 2 4-16,-13 3 5 15,-8 20 6-15,-23-5 9 0,9 30 7 16,-24 1 7-16,8 24 4 16,-15 7-27-16,10 10-2 15,1 5-4-15,6 1 0 16,5-3-2-16,5-6 1 15,8-5-6-15,0-30-16 16,23-6-15-16,-5-22-1 16,16-12-2-16,-6-22 0 15</inkml:trace>
  <inkml:trace contextRef="#ctx0" brushRef="#br2" timeOffset="40807.334">15659 3846 101 0,'-14'-8'29'0,"14"8"-17"15,0 0-10-15,16-6-37 16,9-9-3-16,19 6 1 16</inkml:trace>
  <inkml:trace contextRef="#ctx0" brushRef="#br2" timeOffset="41018.3461">16159 3797 116 0,'-26'59'39'16,"3"23"1"-16,-16-2-4 15,9 20-33-15,-4 5-1 16,6 4 0-16,2 0-2 16,5-9-1-16,13-2-4 0,-1-15-4 15,19 1-20-15,-10-32-9 16,14-3 0-16,-9-31-2 15,10-5 1-15</inkml:trace>
  <inkml:trace contextRef="#ctx0" brushRef="#br2" timeOffset="41573.3779">15893 4361 104 0,'5'20'39'15,"3"-5"0"-15,21 4-1 0,2-5-36 16,22-3-1-1,9-6-1-15,9-5 0 0,5-3 0 16,-3-7 0-16,-1-3 0 16,-10-2 0-16,-10 1 0 15,-12-2 0-15,-11 1 1 16,-14 3 0-16,-15 12 0 15,-1-10 1-15,-17 16 0 16,-5 10 0-16,-4 7 0 16,3 6 0-16,1 3 0 15,7 8 0-15,6 0 0 16,12-2-1-16,10-12-1 15,15-7 1-15,8-15-1 16,11-9 0-16,6-15 1 16,7-12-1-16,3-5 0 0,1-6-1 15,-5 2 0-15,-4 4 0 16,-12 9 1-16,-9 11-1 15,-15 21 0-15,-12 17 0 16,-12 24 1-16,-16 16 0 16,-11 20 0-16,-4 11 0 15,-7 10 2-15,-4 5-2 16,-1-2 2-16,0-8-2 15,0-10 2-15,-2-14-1 16,4-20 1-16,0-15-1 16,4-22-2-16,1-19 0 15,10-16-2-15,1-27-11 16,31 0-9-16,-1-31-9 15,33 5-10-15,13-13 0 0,27 13-1 16</inkml:trace>
  <inkml:trace contextRef="#ctx0" brushRef="#br2" timeOffset="41729.3868">17602 4835 121 0,'-19'-7'41'15,"2"-3"-2"-15,-4-7-18 16,-14-23-56-16,26 16-7 15,-8-17-1-15,12 9-2 16</inkml:trace>
  <inkml:trace contextRef="#ctx0" brushRef="#br2" timeOffset="44237.5302">3437 6741 106 0,'0'0'37'16,"-44"-2"1"-16,5 19-2 16,-12 4-33-16,-3 9 0 15,-6 6-1-15,3 8 1 16,8-2-1-16,8 8-1 15,12-3 1-15,18-5-2 16,17-7 1-16,21-10-1 16,18-13 0-16,17-6 1 15,10-8-1-15,6-6 0 0,-5-3 0 16,-4 7 0-16,-14 4 1 15,-18 12 0-15,-22 13-1 16,-22 8 1-16,-21 14-1 16,-15 6 0-16,-8 3 0 15,-1-6-2-15,14-8-1 16,10-17-4-16,33-4-17 15,9-34-13-15,40-13-1 16,15-26-1-16,31-8 1 16</inkml:trace>
  <inkml:trace contextRef="#ctx0" brushRef="#br2" timeOffset="44491.5448">4214 6794 82 0,'8'-10'38'0,"-35"9"0"0,-5 26 2 16,-25 2-10-16,4 25-22 15,-5 4-4-15,7 9 0 16,9-2-1-16,18-3-2 15,23-9 1-15,23-14-1 16,28-18 0-16,19-20-1 16,18-20 0-16,7-11 0 15,4-15-1-15,-10-6 1 16,-16-6-1-16,-22-1-2 15,-28 7-1-15,-27 1-3 16,-12 29-14-16,-34-6-15 16,2 26-3-16,-15 0 0 15,11 17-2-15</inkml:trace>
  <inkml:trace contextRef="#ctx0" brushRef="#br2" timeOffset="45015.5747">5967 6784 103 0,'0'-18'38'0,"0"18"1"15,-19-18-3-15,-4 18-32 16,-4 0-3-16,4 7 1 15,-4 1-1-15,8 4-1 16,-1 5 1-16,10 1 0 16,7 2 0-16,9 2-1 15,6 2 1-15,5 0 0 16,2 2-1-16,0-3 1 15,-1 1 0-15,-6 0 0 0,-8 2-1 16,-8 4 1-16,-9 1-1 16,-11 2 1-16,-2 1-1 15,-3 0-1-15,4-4 0 16,7-8-5-16,18 0-13 15,0-22-18-15,42-20-2 16,0-11 0-16,24-2-1 16</inkml:trace>
  <inkml:trace contextRef="#ctx0" brushRef="#br2" timeOffset="45572.6066">6472 6754 101 0,'0'0'37'15,"-20"9"2"-15,11 7-2 16,-14 7-33-16,9 10-1 15,-6 2 0-15,1 13 1 16,-4 6-1-16,2 2 0 16,-1-4-1-16,7-3 0 15,3-10 0-15,8-9-1 16,6-14-1-16,12-16 0 15,11-17 1-15,6-13-1 16,6-13-1-16,2-11 1 16,0-7 0-16,-1-7 0 15,-7-4 0-15,-5 3 0 16,-2 7 0-16,-7 8 0 15,2 6 0-15,-5 10 0 0,5 12 0 16,1 12 0-16,7 13 1 16,3 4-1-16,2 10 0 15,-3 5 0-15,1 7 0 16,-6-1 0-16,-12 10 0 15,-12 2 0-15,-10 5-1 16,-16 1 1-16,-11 4 0 16,-10-1 0-16,-8-2 0 15,-1 2 0-15,-5-8 0 16,7 2 0-16,2-6-1 15,5 1 1-15,7 2 0 16,5 4 0-16,3 10 0 16,-2 10 0-16,1 11 0 15,-7 7 0-15,-2 6 0 16,1-3-2-16,6-2-2 0,3-19-7 15,29-4-11-15,-4-38-8 16,41-15-9-16,5-33 0 16,30-18-3-16</inkml:trace>
  <inkml:trace contextRef="#ctx0" brushRef="#br2" timeOffset="45955.6285">7051 6740 108 0,'-7'21'39'15,"-6"-7"2"-15,13 12-3 16,-4-2-35-16,13-7-1 16,16-7 0-16,11-7 0 0,15-8 0 15,8-8 0-15,8-10-1 16,6-9 0-16,0-4 0 15,-3-4 0-15,-11-3-1 16,-14 1 1-16,-19 10-1 16,-15 7 1-16,-20 7-1 15,-19 10 1-15,-16 13-1 16,-13 12 1-16,-6 11-1 15,-3 12 1-15,0 8 0 16,7 3-1-16,11 4 0 16,16 0 0-16,19-5-1 15,15-10 0-15,27-5-3 16,13-16-3-16,32-4-10 15,-2-24-8-15,26 1-14 0,-6-20 0 16,3 2-2-16,-12-12 3 16</inkml:trace>
  <inkml:trace contextRef="#ctx0" brushRef="#br2" timeOffset="46279.647">7775 6740 111 0,'-12'26'39'15,"5"-15"1"-15,26 7-1 16,12-14-36-16,21-3 0 15,10-8 0-15,10-4-1 16,-1-8 0-16,-2-4-1 16,-10-3 0-16,-12-3-1 0,-19 2 1 15,-19 3-2 1,-14 1 1-16,-20 6 0 0,-13 9 0 15,-14 10-1-15,-8 9 1 16,-4 13 0-16,1 6-1 16,9 11 2-16,9 4-2 15,16 2 1-15,18-3 0 16,23-7 0-16,24-6-3 15,18-17-6-15,32 1-11 16,-7-28-11-16,24 3-7 16,-8-20-1-16,9 5-2 15</inkml:trace>
  <inkml:trace contextRef="#ctx0" brushRef="#br2" timeOffset="46617.6664">8711 6614 124 0,'-37'18'41'15,"-15"-7"2"-15,9 15-2 16,-6 0-39-16,9 3 2 15,7 1-4-15,18 0 0 16,19-2 0-16,14-8 0 16,20-9 0-16,18-14 0 15,7-10 0-15,7-16 0 16,3-8 0-16,-1-14 0 15,-6-10 0-15,-9-9 0 16,-9-3 0-16,-10 3 0 16,-11 4 0-16,-8 9 0 15,-15 16 0-15,-12 16-2 16,-9 25 4-16,-12 24-4 0,-3 22 2 15,-3 16 0-15,7 13-4 16,-1 1-7-16,24 15-9 16,1-23-6-16,35 3-13 15,3-23 1-15,22-9-6 16,10-21 2-16</inkml:trace>
  <inkml:trace contextRef="#ctx0" brushRef="#br2" timeOffset="46820.678">9599 6643 126 0,'-23'7'41'0,"23"-7"0"15,0 0-3-15,28-18-39 16,33 2-2-16,5-7-6 15,24 10-16-15,-16-9-12 16,7 12-3-16,-16-4 1 16,-12 16-1-16</inkml:trace>
  <inkml:trace contextRef="#ctx0" brushRef="#br2" timeOffset="46955.6857">9711 6800 120 0,'-65'45'39'16,"7"-17"2"-16,31-2-3 15,14-16-34-15,26-14-6 16,32-1-20-16,9-23-15 15,21 2-3-15,-2-14 0 16,14 3-2-16</inkml:trace>
  <inkml:trace contextRef="#ctx0" brushRef="#br2" timeOffset="47560.7203">11467 6062 98 0,'-32'17'37'0,"-6"15"1"16,-17-4-1-16,-2 9-31 16,-5-2-1-16,18 5 1 15,4-9-1-15,16-2-1 16,15-9-1-16,23-5-1 15,22-13 0-15,20-3-1 16,17-9-1-16,6-9 0 0,3-5 1 16,4-5-1-16,-10-7 0 15,-9-6 0-15,-11-2 0 16,-18-5 0-16,-14 3 1 15,-11 1-1-15,-12 5 0 16,-5 9 1-16,-10 12-1 16,-5 14 1-16,0 14-1 15,-5 15 0-15,1 16 0 16,1 11-1-16,6 9-1 15,1 4-1-15,14 6-3 16,2-8-2-16,27 7-12 16,-10-25-9-16,24-1-10 15,-1-18 2-15,15-8-1 16,-2-21 1-16</inkml:trace>
  <inkml:trace contextRef="#ctx0" brushRef="#br2" timeOffset="47736.7304">12256 6166 118 0,'-18'-9'40'0,"0"27"2"15,-16 3-3-15,10 5-35 16,-5 10-1-16,8 7-2 16,9-1-1-16,10-6 0 15,16 0-3-15,8-21-9 16,21 7-15-16,-6-26-11 15,15-3-1-15,-10-19-1 16,10-4-1-16</inkml:trace>
  <inkml:trace contextRef="#ctx0" brushRef="#br2" timeOffset="48161.7547">12441 5836 97 0,'0'0'33'16,"0"0"-3"-16,18 7-1 15,3 1-34-15,18 11-2 16,6-8 2-16,9 11-2 15,-4-1 5-15,1-3 3 16,-7 5 3-16,-16-7 4 16,0 7 0-16,-26-13 1 15,-2 12 1-15,-22-12-1 16,-1 8 0-16,-11-4-3 15,-1 5-1-15,-4 0-1 16,5 1-1-16,9 1 0 0,6 1-2 16,11-4 0-16,12-3 0 15,11-6 0-15,14-2-1 16,8-5 0-16,6 0 0 15,0-4 0-15,1 2 0 16,-9 2 1-16,-4 1-1 16,-15 9 0-16,-7 1 1 15,-11 6-1-15,-6 3 0 16,-6 3-1-16,-1 1-2 15,4 2-3-15,-1-14-13 16,25 8-12-16,-13-22-8 16,43-1 0-16,-4-17-3 0,18-6 3 15</inkml:trace>
  <inkml:trace contextRef="#ctx0" brushRef="#br2" timeOffset="48360.7661">13504 5635 112 0,'-24'19'41'0,"-19"11"2"15,5 29-3-15,-11-1-32 16,13 16-7-16,6 8 2 16,9-2-3-16,8-2 0 15,3-2-4-15,18-1-12 16,-17-26-14-16,18 3-9 15,-11-29 0-15,9-4-2 16,-7-19 2-16</inkml:trace>
  <inkml:trace contextRef="#ctx0" brushRef="#br2" timeOffset="49164.8121">13199 6034 85 0,'19'28'38'15,"0"-18"1"-15,20 8 0 16,3-19-12-16,20 5-25 15,10-6-1-15,8-4 0 16,-1-2-1-16,-5-2 0 16,-4 0 0-16,-11-1 0 15,-14 1 0-15,-14 2 1 16,-18 4 0-16,-13 4 2 0,-18 2-1 15,-10 8 1-15,-14 5-1 16,-6 9 1-16,-7 2-1 16,3 8 1-16,-1 1-2 15,14 4 1-15,11-5-2 16,16 0 0-16,18-9 0 15,19-9 0-15,13-11 0 16,10-9 0-16,8-11 0 16,5-7 0-16,-6-10 0 15,-2-5 0-15,-7-2 0 16,-10 1 0-16,-13 3 0 15,-8 5 0-15,-11 11 0 16,-4 19 0-16,-20-7 0 16,-2 22 0-16,-2 9 0 0,0 7 0 15,4 6 0-15,5 1 0 16,9-3 0-16,13-5 0 15,12-6 0-15,9-10-2 16,11-10 2-16,5-7-1 16,7-11 1-16,5-7-1 15,-1-6 2-15,-4-2-1 16,-4-6 0-16,-4 5 0 15,-11 0 1-15,-4 8 1 16,-17 7-2-16,-11 15 0 16,0 0 0-16,-21 13 0 15,-1 11 0-15,-2 6 0 16,-1 4 0-16,1 1 0 15,7-1 0-15,8-6 0 16,12-8 0-16,8-11 0 0,11-11 0 16,11-8 0-16,2-11 0 15,7-8 0-15,1-7 0 16,-3 0 0-16,-2 0 0 15,-4 2 0-15,-8 9 0 16,-6 7 0-16,-8 9 0 16,-12 9 0-16,9 21 0 15,-13 3-3-15,2 10-2 16,-8-4-9-16,16 16-6 15,-15-18-3-15,25 12-4 16,-14-25-7-16,26 5-5 16,0-18 0-16,12-2 2 15</inkml:trace>
  <inkml:trace contextRef="#ctx0" brushRef="#br2" timeOffset="49431.8273">15066 5980 110 0,'-28'7'40'16,"-15"-2"2"-16,10 12-2 16,-11-2-33-16,7 8-1 15,-1 5-2-15,11 2-2 16,8 4 0-16,11-5 0 15,13 0-2-15,12-8-3 16,14-5 0-16,8-13-4 16,21 4-12-16,-15-24-5 0,23 9-11 15,-13-20-5-15,6 4-1 16,-18-7 1-16</inkml:trace>
  <inkml:trace contextRef="#ctx0" brushRef="#br2" timeOffset="49732.8445">15223 6151 112 0,'-4'11'39'15,"20"3"0"-15,4-13-4 16,12 1-32-16,12-8 0 16,5-3-2-16,3-5 0 15,-3-4 0-15,-5-6 0 16,-10 0-1-16,-8-3 0 0,-13-1 1 15,-21 3 0 1,-15 10 2-16,-16 9 0 0,-8 10 1 16,-15 12-1-16,5 11 0 15,-3 12-1-15,10 7-2 16,13 7 0-16,18 0 0 15,24 3 0-15,21-11-14 16,38 12-7-16,1-23-3 16,36 9-11-16,-7-16-4 15,12 1-3-15,-12-16 2 16</inkml:trace>
  <inkml:trace contextRef="#ctx0" brushRef="#br2" timeOffset="50133.8675">11649 6832 82 0,'-20'0'38'0,"38"-1"0"15,31-16 0-15,60 8-12 16,36-17-19-16,60 2-1 15,95-5-1-15,-1 10-1 16,25 0-1-16,15 8-2 16,2 4-3-16,-28-6-16 15,-15 20-15-15,-54-15-7 16,-95 7 0-16,-14-10-2 15</inkml:trace>
  <inkml:trace contextRef="#ctx0" brushRef="#br2" timeOffset="50484.8876">12432 7065 112 0,'9'-15'37'16,"-9"15"4"-16,0 0-4 0,-2 28-37 16,-16 4 2-16,-5 14-2 15,-8 11 1-15,0 10-2 16,-1 8 0-16,6 0-2 15,11 1-5-15,0-17-21 16,24-2-8-16,4-16-2 16,12-11 0-16</inkml:trace>
  <inkml:trace contextRef="#ctx0" brushRef="#br2" timeOffset="50688.8992">12180 7379 109 0,'-30'-13'40'0,"30"13"1"0,-14-4-1 15,34 5-36 1,16-2-1-16,18-2-2 0,14 1-2 16,7-6-1-16,12 3-3 15,-5-12-11-15,18 11-18 16,-24-11-5-16,4 8 0 15,-20-5-1-15</inkml:trace>
  <inkml:trace contextRef="#ctx0" brushRef="#br2" timeOffset="50846.9083">12926 7295 93 0,'-32'25'37'0,"-16"-2"1"15,12 11 1-15,-12-2-30 16,14 6-3-16,6-1-3 16,9-2 0-16,12-2-2 15,11-11-3-15,23 3-18 0,0-25-16 16,24-2-3-16,2-22-1 15,11-3-1-15</inkml:trace>
  <inkml:trace contextRef="#ctx0" brushRef="#br2" timeOffset="51419.941">13221 7126 117 0,'-11'6'40'0,"16"12"0"15,-9-9-1-15,15 9-36 16,-1 3 0-16,4 1-1 15,-8 9 0-15,-2 2-2 16,-8 9 1-16,-9-3 1 0,-5 4-2 16,-8-1 1-16,-2-6-1 15,2-5 1-15,6-9-1 16,5-11 0-16,15-11 0 15,7-14 0-15,14-9 0 16,10-11 0-16,6-5 0 16,5-1-1-16,-1-1 1 15,0 4 0-15,-7 8 0 16,-7 7 0-16,-7 8 0 15,-20 14 0-15,0 0 0 16,1 18 0-16,-11 2 0 16,-2 4 0-16,1 3 0 15,7-1 0-15,4-4 0 16,9-5 0-16,12-9 0 0,13-8 0 15,10-7 0-15,8-9 0 16,5-3 1-16,0-3-1 16,-3-4 0-16,-8 4 0 15,-5 4 0-15,-17 7 1 16,-13 9-1-16,-11 2 0 15,-20 28 0-15,-4 1 0 16,-8 7 0-16,2 9-1 16,1 2-1-16,6-2-1 15,16 2-2-15,5-15-8 16,26 6-7-16,-5-27-3 15,33 6-3-15,-13-30-2 16,20 8-6-16,-11-22-5 16,3 1 3-16</inkml:trace>
  <inkml:trace contextRef="#ctx0" brushRef="#br2" timeOffset="51710.9577">14035 7392 111 0,'-22'8'40'16,"25"6"2"-16,-3-14-2 15,22 10-37-15,13-5 0 16,11-3-1-16,11-4 1 15,5-5-2-15,1-6 0 16,-5-5 0-16,-9-6-1 16,-11-1 0-16,-18-3 1 15,-19 2-1-15,-21 4 0 16,-18 8-1-16,-15 11 1 15,-13 13 0-15,-6 11 0 16,1 15 0-16,5 9-1 0,12 6 0 16,20 6-2-16,19-7-5 15,31 8-10-15,2-25-5 16,39 13-9-16,-10-23-7 15,24 6-2-15,-4-13-1 16</inkml:trace>
  <inkml:trace contextRef="#ctx0" brushRef="#br2" timeOffset="52774.0185">5078 9873 72 0,'13'-7'37'0,"1"-1"-1"16,-17-16 1-16,-1 7-22 15,-23-22-10-15,-6-6-2 16,-16-11-1-16,-16-5 0 16,-8-7-2-16,-7-5 1 15,-4-7 0-15,4 0 1 16,4-2 0-16,15 3 0 15,11 4 0-15,24 6 0 16,13 7 0-16,17 8 0 16,15 13-1-16,16 10 0 15,6 11-1-15,1 10 0 16,-1 11 0-16,-3 15 1 15,-14 18-1-15,-11 21 0 0,-18 20 0 16,-16 12 1-16,-9 14 0 16,-10 12 1-16,-4 1-1 15,6-2 1-15,5-10-1 16,19-16 0-16,23-25-1 15,29-24-1-15,28-26-4 16,18-34-9-16,35-3-13 16,-3-36-12-16,26-1 1 15,-10-19-4-15,8 6 2 16</inkml:trace>
  <inkml:trace contextRef="#ctx0" brushRef="#br2" timeOffset="53371.0526">5862 9427 104 0,'0'0'38'0,"3"-29"1"15,21 4-3-15,3-9-36 16,10-4 0-16,9 3 0 15,0 2 1-15,-3 10 0 16,-7 12 0-16,-10 12 0 16,-9 13 0-16,-12 13 0 15,-12 15 1-15,-5 7 0 16,-6 9 1-16,-1 3-2 15,6 1 1-15,9-2 0 16,13-8-1-16,13-10 1 16,15-13-1-16,12-17 0 15,9-14 0-15,4-18 0 16,3-12 0-16,-7-11 0 0,-7-11-1 15,-12-3 1-15,-10-6-1 16,-13 0 0-16,-4 3 0 16,-8 3-1-16,-3 6-1 15,3 9 1-15,1 11-2 16,8 15-3-16,1-2-7 15,20 36-9-15,-13-16-11 16,20 22-4-16,-8-5-3 16,13 11 0-16</inkml:trace>
  <inkml:trace contextRef="#ctx0" brushRef="#br2" timeOffset="53732.0733">7062 9343 104 0,'-9'17'41'0,"-6"-11"-1"16,12 7 0-16,3-13-34 15,11 0-4-15,14-6 0 16,12-2-1-16,10-5 1 16,6-2-2-16,4-3 1 15,0-5-1-15,-5 1 1 16,-11-3-1-16,-11 1 0 15,-12-2 0-15,-13 1 0 16,-10 2 0-16,-12 4 0 16,-7 5-1-16,-5 10 1 15,-6 11-1-15,-2 14 1 16,1 14-1-16,2 9 0 15,6 9 1-15,15 3 1 16,7-2-1-16,20-5-1 0,15-17-2 16,23-9-6-16,8-33-8 15,36-2-9-15,-8-34-12 16,15-4 0-16,-9-21-2 15,1-3 2-15</inkml:trace>
  <inkml:trace contextRef="#ctx0" brushRef="#br2" timeOffset="53897.0827">8034 8801 94 0,'-46'38'36'0,"2"30"1"16,-13 2 0-16,14 20-30 16,-3-4-1-16,19 2-3 15,15-6-3-15,11-15-3 16,27-1-25-16,3-30-7 15,23-9-2-15,0-22 0 0,16-7-1 16</inkml:trace>
  <inkml:trace contextRef="#ctx0" brushRef="#br2" timeOffset="54145.0969">8325 9183 109 0,'-21'-21'39'16,"-2"25"2"-16,-15-4-5 16,0 27-30-16,-3 7-1 15,11 16-1-15,-1 2 0 16,15 1 0-16,11-5-2 15,14-5 1-15,15-12-1 16,15-12-2-16,7-15 0 0,12-16 0 16,6-14-2-16,-2-14-2 15,2-7-2-15,-10-19-9 16,5 15-6-16,-26-19-4 15,17 24-10-15,-27-10-4 16,1 21-1-16,-12 2 2 16</inkml:trace>
  <inkml:trace contextRef="#ctx0" brushRef="#br2" timeOffset="54625.1244">9003 9067 94 0,'-5'-18'38'16,"5"18"2"-16,-22-16-2 15,22 16-30-15,-35 3-2 16,11 13-1-16,-8 8 0 15,-3 10-1-15,-1 4-1 16,2 6 0-16,10 1-1 16,6 2 0-16,9-2-1 15,14-9 0-15,18-9-2 16,17-12-1-16,14-10-1 15,13-14-1-15,12-2-7 16,-5-27-8-16,17 14-5 16,-27-29-10-16,6 12-4 15,-20-8-2-15,-4 6 34 0,-23 7 4 16,-16 1 9-16,-3 23 10 15,-26-7 5-15,7 33 10 16,-21-2 7-16,4 22 1 16,-10 4-31-16,8 7-4 15,3 0-1-15,7 8-1 16,9-5-3-16,12-9-2 15,16 0-6-15,3-29-12 16,29 4-13-16,-6-25-8 16,18 0 1-16,0-23-3 15</inkml:trace>
  <inkml:trace contextRef="#ctx0" brushRef="#br2" timeOffset="54798.1343">9531 8700 102 0,'-32'-9'38'15,"8"18"1"-15,-1 3-1 16,25-12-39-16,-8 29-3 16,0-16-29-16,22 3-4 15,0-12 0-15,14 0-3 16</inkml:trace>
  <inkml:trace contextRef="#ctx0" brushRef="#br2" timeOffset="55046.1485">10056 8470 105 0,'-19'69'41'15,"-13"-2"1"-15,10 19-1 16,-4-7-35-16,2 11-2 15,1-5 0-15,-1 0-4 16,10-4-2-16,0-17-4 16,14 4-16-16,-14-31-15 15,16-1-3-15,-2-36-1 16,0 0 0-16</inkml:trace>
  <inkml:trace contextRef="#ctx0" brushRef="#br2" timeOffset="55530.1761">9839 8939 114 0,'0'0'41'16,"25"20"0"-16,-3-21-4 16,15 4-33-16,7-5-2 15,8-4-1-15,3-3 0 16,2-3-1-16,-2 1 1 15,-10-1-2-15,-8 1 2 16,-12 3-1-16,-7 4 0 16,-18 4 1-16,0 0 0 15,-20 26 0-15,-3-5 0 16,-5 12 0-16,1 1 0 15,5 9-1-15,6-4 1 0,9-1 0 16,13-9-1-16,15-8 0 16,9-15 0-16,13-16 0 15,14-12 0-15,3-9 0 16,6-7 0-16,0-6-1 15,0 5 1-15,-7 1 0 16,-9 13 0-16,-14 13 0 16,-19 17 0-16,-18 17 0 15,-21 25 0-15,-16 18 0 16,-18 19 1-16,-13 17 0 15,-9 12 0-15,-8 10 0 16,2-2-1-16,-1-8-1 16,13-8-2-16,-2-26-8 15,28-7-10-15,-7-41-3 0,34-5-10 16,-3-40-7-16,20-17-1 15,4-26 0-15</inkml:trace>
  <inkml:trace contextRef="#ctx0" brushRef="#br2" timeOffset="55903.1975">11444 8809 104 0,'56'-6'39'16,"5"-4"-2"-16,1-4-10 15,9 9-61-15,-13-4-5 0,-3 8 1 16,-15-4-2-1</inkml:trace>
  <inkml:trace contextRef="#ctx0" brushRef="#br2" timeOffset="56068.2069">11353 9046 110 0,'-25'24'41'0,"25"-24"0"16,21 6-2-16,20-26-42 15,17-17-22-15,31 4-14 16,-2-13 0-16,5-4-3 15,-11-9 0-15</inkml:trace>
  <inkml:trace contextRef="#ctx0" brushRef="#br2" timeOffset="56781.2477">10521 5859 65 0,'17'-1'35'0,"1"-1"-1"16,7 5 0-16,-7-10-12 16,2 15-17-16,-9-4 1 15,-1 8 0-15,-16 0-2 0,-8 9 1 16,-13 3-1-16,-11 6 0 15,-14 6-2-15,-5 6 1 16,-7 2 0-16,7 3-1 16,1 2-1-16,13-3 1 15,15-2-2-15,21-12 1 16,24-11-1-16,25-13 0 15,28-16 0-15,17-14 0 16,15-11 0-16,5-12-1 16,-2-6 2-16,-7-5-1 15,-20 2 1-15,-23 0-1 16,-27 7 0-16,-28 4 0 15,-29 7 1-15,-21 9-1 16,-16 5 0-16,-10 4 0 0,2 10 0 16,3 0-1-16,14 3-1 15,16-6-8-15,41 11-12 16,-1-18-10-16,39 6-9 15,15-6 2-15,21 4-5 16</inkml:trace>
  <inkml:trace contextRef="#ctx0" brushRef="#br2" timeOffset="57622.2958">11316 7193 67 0,'0'0'38'0,"-8"-18"-2"16,8 18 2-16,-2-20-15 15,2 20-17-15,0 0-1 0,7 31-2 16,-17-6 0-16,-5 15-1 16,-4 3 1-16,-14 14-2 15,-5 6 1-15,-4 0 1 16,-4-1-2-16,7-5 2 15,8-4-2-15,15-8 0 16,19-12 0-16,17-11-1 16,28-13 0-16,19-7 0 15,16-11-1-15,15-2 1 16,6-8-1-16,-3-2 1 15,-7 0-1-15,-10 1 0 16,-20 2 0-16,-20 2 1 16,-23 1 0-16,-19 0 0 15,-24-3 1-15,-11-2-1 0,-15-6 0 16,-11-7 1-16,-6-10 0 15,1-4-1-15,6-6 0 16,13-4 0-16,14 7-3 16,15-6-6-16,26 23-12 15,-1-3-11-15,29 20-7 16,-1 3 0-16,10 25-2 15</inkml:trace>
  <inkml:trace contextRef="#ctx0" brushRef="#br2" timeOffset="58472.3444">12681 8472 54 0,'44'-32'38'0,"-12"5"-3"0,-3 16 2 15,-29 11-12-15,13 2-20 16,-26 15-2-16,-7 13 2 15,-8 5-1-15,-8 7 0 16,-4 7 0-16,2 8-1 16,-3 1 1-16,8 5-2 15,4 1 1-15,8 1-2 16,8-6 1-16,13-5-2 15,13-15 0-15,13-12 0 16,12-12 0-16,14-17 0 16,15-13 0-16,11-11-1 15,6-8 1-15,2-8 0 16,-5-2-1-16,1-1 1 15,-10-1-3-15,-14 2 2 16,-16 5-1-16,-19 3 2 16,-21 3-2-16,-16 4 2 0,-18 2-2 15,-18 0 2-15,-15-2 0 16,3-1 0-16,-4-5 1 15,5 1-1-15,20 0-1 16,11 0-3-16,28 15-10 16,9-12-13-16,32 19-10 15,3 1-2-15,20 13-1 16,3 3 0-16</inkml:trace>
  <inkml:trace contextRef="#ctx0" brushRef="#br2" timeOffset="59577.4076">13947 8691 60 0,'-24'-7'36'16,"-4"7"1"-16,-15-7-2 16,2 17-19-16,-12-10-6 15,7 16-1-15,-5-5 0 16,8 11-3-16,6 4 0 15,14 2-3-15,13-1 0 0,22 1-1 16,17-13-1-16,18-11 0 16,13-11 0-16,12-15-1 15,8-14 0-15,4-15 0 16,0-10-1-16,-7-11 2 15,-16-2-2-15,-9 1 1 16,-13 5-1-16,-13 8 1 16,-15 12 1-16,-11 14-1 15,-10 18 0-15,-8 20 0 16,-3 20 0-16,-4 19 0 15,0 15-1-15,9 9 1 16,7 10-1-16,8 0-2 16,18 5-2-16,4-19-10 15,32 5-8-15,-9-24-11 0,23-2-3 16,-6-20-2-16,7-11 0 15</inkml:trace>
  <inkml:trace contextRef="#ctx0" brushRef="#br2" timeOffset="59778.4191">14764 8597 93 0,'-14'-11'37'16,"1"19"3"-16,-11 7 0 16,9 17-33-16,-14 6-1 15,5 8-3-15,5 3 1 16,2 0-3-16,9-4 0 15,11-11-4-15,15-6-6 16,1-29-16-16,25 2-13 16,-4-22 0-16,12-8-2 0,-4-16 0 15</inkml:trace>
  <inkml:trace contextRef="#ctx0" brushRef="#br2" timeOffset="60192.4428">14925 8361 91 0,'0'0'36'16,"0"0"0"-16,34 21 0 15,7-15-35-15,11-1 0 16,4 3-1-16,3-3 1 16,-4 5 1-16,-8 1-1 15,-14 4 2-15,-14 2-1 16,-19 3 1-16,-13 4 0 15,-21-3 0-15,-5 4 1 0,-7-6-2 16,2 0 1-16,3-2-2 16,9-2 1-16,13-5-1 15,19-10 0-15,22 10-1 16,12-6 1-16,9-2-1 15,9 2 1-15,1 1-1 16,-3 3 1-16,-10 3 1 16,-11 10-1-16,-17-1 1 15,-14 8-2-15,-16 1 1 16,-11 2-1-16,-8 1 1 15,-3-3-2-15,5 0-2 16,2-8-1-16,17 1-4 16,4-21-10-16,32 9-9 0,-1-21-12 15,28-1 0-15,2-13-1 16,14-1 2-16</inkml:trace>
  <inkml:trace contextRef="#ctx0" brushRef="#br2" timeOffset="60779.4764">15799 8549 110 0,'-21'-1'38'0,"4"13"3"16,-9-3-5-16,7 15-33 16,-2 10 2-16,6 4-3 15,-5 4 1-15,5 5-1 16,4 2 1-16,0 0-2 15,4-6 1-15,3-5-1 0,-1-10-1 16,4-6 0-16,1-22 1 16,0 0-2-16,12-6 1 15,2-18 0-15,0-9-1 16,4-10 1-16,0-6-2 15,4-6 2-15,3-3-2 16,0 2 2-16,-1 3-1 16,1 6 1-16,-1 4-1 15,3 10 1-15,-2 8 0 16,-1 10 0-16,0 12 1 15,-2 7-1-15,0 10 0 16,-5 5 0-16,-1 6 0 16,-3 4 0-16,-5 7 0 15,-10-1 0-15,-6 4 1 0,-9-5-1 16,-8 2 1-16,-7-7-1 15,-7-2 1-15,-4-6-1 16,2-4 2-16,-3-3-3 16,4-5 1-16,4 2 1 15,7 0-1-15,0 1 0 16,5 8 0-16,6 7 0 15,-4 8-1-15,4 13 1 16,1 4 0-16,-1 3 0 16,5 1-2-16,3-5 0 15,10-3-2-15,0-18-4 16,21 0-8-16,-6-38-4 15,32 2-9-15,-10-31-5 16,19-3-3-16,1-22-1 16,8-11 2-16</inkml:trace>
  <inkml:trace contextRef="#ctx0" brushRef="#br2" timeOffset="60973.4875">16447 8100 116 0,'-16'45'39'0,"-19"1"2"16,0 22-4-16,-7 6-35 15,3 6 1-15,5 3-2 16,8-1-2-16,16-2-4 16,6-20-12-16,27 4-13 15,-3-26-9-15,20-5 0 16,3-22-2-16,18-8 1 15</inkml:trace>
  <inkml:trace contextRef="#ctx0" brushRef="#br2" timeOffset="61365.5099">16765 8511 112 0,'-25'-11'40'16,"-15"-2"1"-16,2 15 0 16,-9 5-36-16,-1 7-1 15,6 8-1-15,4 12 1 16,5 1-1-16,5 7-1 15,14 1-2-15,12-4 0 16,13-2 0-16,11-11 0 16,13-6 0-16,8-12 0 15,7-12 0-15,3-9 0 0,1-6 0 16,-1-9 0-16,-7-4 0 15,-7-4 0-15,-7 3 0 16,-12 4 0-16,-12 9 0 16,-8 20 0-16,-19-8 0 15,-8 23 0-15,-4 12 0 16,0 5 0-16,5 10-3 15,4-3-1-15,16 7-3 16,3-14-7-16,31 5-4 16,-4-26-6-16,33 8-6 15,-10-23-6-15,24-1-3 16,-6-13 2-16,7-6 2 15</inkml:trace>
  <inkml:trace contextRef="#ctx0" brushRef="#br2" timeOffset="61589.5227">17240 8594 110 0,'-39'4'39'0,"12"15"2"16,-5-6-2-16,16 14-33 16,4-2 0-16,13 5-3 15,12-5 0-15,12-3-1 16,11-2-1-16,8-9-2 15,8-2-1-15,4-14-2 16,7 3-6-16,-11-23-7 16,14 12-9-16,-21-21-9 15,7 11-3-15,-13-12-2 16,2 8 1-16</inkml:trace>
  <inkml:trace contextRef="#ctx0" brushRef="#br2" timeOffset="62033.5481">17610 8593 108 0,'-36'12'38'16,"13"6"3"-16,0-11-4 15,17 6-30-15,6-13-2 16,9 16-1-16,6-8-2 16,8 0 1-16,4-3-1 15,2 1 0-15,0-3 0 16,-1 2-1-16,-4-4 0 15,-1-4 1-15,-1 0-2 16,-1-6 0-16,2-2 0 16,-4-2 0-16,-1-2 0 0,-3 0-2 15,-2-2 2-15,-7 2-2 16,-4 6 0-16,-2 9 1 15,-16-11-1-15,-3 9 0 16,0 7 0-16,-2 1 1 16,-2 4 0-16,2 3 2 15,0 1-1-15,4 1 2 16,0-1 0-16,3 4 0 15,-3-3 1-15,3 6-1 16,0-3 1-16,0 2-3 16,-1 1 0-16,4-2 0 15,-1 1 0-15,7-9 0 16,15 10-14-16,-10-21-4 15,36 8-6-15,-14-21-2 0,26 13-10 16,-4-16-4-16,19 1-1 16,-3-9 4-16</inkml:trace>
  <inkml:trace contextRef="#ctx0" brushRef="#br2" timeOffset="62964.6014">18235 8551 99 0,'-15'-10'35'15,"5"15"3"-15,-13-6-6 16,-2 16-27-16,-7 3-1 15,1 15 1-15,-9 0 1 16,2 6-2-16,-3-3 2 16,11 2-3-16,3-6 0 15,15-4-1-15,6-11 1 16,6-17-3-16,22 0 0 0,5-16 1 15,8-9-2-15,2-9 1 16,5-6-2-16,-4-4 2 16,-4-1-1-16,-6 0 1 15,-6 4-1-15,-10 8 0 16,-9 9 1-16,-7 8 0 15,-7 13 0-15,-3 11 0 16,1 4 1-16,4 8-1 16,5 5 1-16,7 0 0 15,11-5 0-15,10-1-1 16,10-10 1-16,9-7 0 15,7-5-1-15,1-8 1 16,2-5-1-16,-5-2 0 16,-5-4 1-16,-7 1-1 0,-8 5 0 15,-5 1 0-15,-12 5 0 16,-11 10 0-16,0 0 1 15,-7 25-1-15,-7 2 0 16,-4 7 0-16,-1 8 1 16,2 3-3-16,6 4 0 15,5-10-4-15,19 8-6 16,-2-23-6-16,25 7-2 15,-4-29-8-15,27 6-4 16,-13-19-5-16,8-1-1 16,-6-13 3-16</inkml:trace>
  <inkml:trace contextRef="#ctx0" brushRef="#br2" timeOffset="63798.6491">18886 8608 104 0,'0'0'39'15,"13"12"-1"-15,11-5 1 16,1-8-37-16,13-1 0 15,8-3 0-15,1-3 0 16,-3-4-1-16,-3-3 0 16,-7 0-1-16,-11-5 0 15,-9 1 0-15,-14 0 0 16,-9 2 0-16,-10 2 0 15,-10 6 0-15,-8 5 0 16,-5 7 1-16,-2 7-1 16,2 9 1-16,3 4 0 15,8 7 1-15,15 0 0 16,12 1-1-16,19-2 1 0,18-6-1 15,14-7 0-15,15-7-1 16,6-8 1-16,3-5-1 16,-1-8-1-16,-7-4 1 15,-11-3-1-15,-6 0 1 16,-17-1 0-16,-9 1 0 15,-11 4 0-15,-9 15 0 16,-12-15 0-16,-6 20 0 16,-3 3 0-16,-4 7 0 15,2 5 0-15,2 1 0 16,5 0 2-16,6-2-2 15,9-4 0-15,1-15 1 0,28 13-1 16,-4-15 0 0,4-7 0-16,2-2 0 0,2-6-1 15,-2-2 2-15,-4 0-2 16,-2 0 1-16,-6 4 0 15,-3 2 0-15,-2 4 0 16,-3 5 0-16,-10 4-1 16,14 7 1-16,-8 3 0 15,0 4 0-15,2 4 1 16,-1 5-1-16,0 0 1 15,4-1 1-15,1 2-1 16,3-7-1-16,6-8 1 16,7-7-3-16,9-9 0 15,6-7-2-15,4-13-2 16,11-1-4-16,-6-20-4 15,13 10-2-15,-15-24-4 0,14 14-3 16,-22-22-4-16,13 10-4 16,-17-4-3-16,0 10 3 15,-8 13 34-15,-17 1 8 16,2 31 5-16,-26 4 4 15,7 33 6-15,-26 6 6 16,5 26 4-16,-11 1 0 16,6 8-30-16,1 4-5 15,3-4-2-15,10 6-9 16,-8-18-18-16,14-4-8 15,-4-16-1-15,10-6 0 16</inkml:trace>
  <inkml:trace contextRef="#ctx0" brushRef="#br2" timeOffset="63933.6568">20237 8499 102 0,'61'-28'36'16,"3"7"-7"-16,-1 2-20 15,-2 16-44-15,-10 3-3 16,-8 14-1-16</inkml:trace>
  <inkml:trace contextRef="#ctx0" brushRef="#br2" timeOffset="64570.6932">12617 9436 107 0,'-13'16'41'15,"13"-16"-1"-15,36 6-2 16,23-15-38-16,49-5-2 16,45-6 1-16,37-5-1 15,39 0 2-15,27-2 0 16,33 0 1-16,14 7 1 15,18 3 2-15,13 5-1 16,3 4 0-16,10 7 0 16,3-1 0-16,16-1-1 0,1-4-1 15,6 2 0-15,-1-8-1 16,-1-1 0-16,-13-4 0 15,-17-1-1-15,-24 1 0 16,-34 0-1-16,-33 9-3 16,-45-8-10-16,-33 26-12 15,-60-8-12-15,-42 19 1 16,-56-5-3-16,-42 18 2 15</inkml:trace>
  <inkml:trace contextRef="#ctx0" brushRef="#br2" timeOffset="65306.7353">14338 9585 80 0,'32'-31'37'15,"-7"15"-3"-15,-17-5 1 16,-8 21-32-16,3-13 2 16,-3 13 0-16,-20 5 0 15,6 5 0-15,-3-1-2 16,4 5 1-16,-4 2-1 15,5 9 1-15,-3 3-2 16,0 9 1-16,-6 6-1 16,-2 10-1-16,-10 5 1 15,1 5-1-15,-11-2 1 16,5 0-1-16,0-9 0 15,5-4 0-15,10-14 0 0,17-12 0 16,15-10 0-16,19-12-1 16,20-6 0-16,13-3 0 15,16-3 0-15,4 3 0 16,3 0 1-16,2 1-2 15,-5 5 1-15,-6 0 0 16,-12 2 0-16,-11-3-1 16,-11-2 1-16,-11-4-1 15,-9-5 1-15,-16-5-1 16,-12-7 1-16,-11-8 0 15,-9-5 0-15,-5-6 0 16,-9-6 0-16,1-4 0 16,-3 3 0-16,1 5-1 15,13 6 0-15,0 9-2 16,20 10-3-16,0 1-8 0,27 24-7 15,-7-10-7-15,30 19-7 16,-5-9-3-16,19 7-1 16,-4-2 2-16</inkml:trace>
  <inkml:trace contextRef="#ctx0" brushRef="#br2" timeOffset="65637.7543">15496 9381 97 0,'0'0'38'0,"0"0"1"16,-21 2-1-16,3 21-31 15,-12 5-2-15,0 15 0 16,-6 8-1-16,-1 13 1 16,1 4-3-16,9 7 1 15,7-1-1-15,12-6 1 16,16-7-4-16,10-10 0 15,16-9-3-15,-2-23-7 16,25 4-8-16,-19-32-9 16,12 4-11-16,-20-18 0 15,-1-4-2-15,-15-8 2 16</inkml:trace>
  <inkml:trace contextRef="#ctx0" brushRef="#br2" timeOffset="65946.7719">15269 9723 115 0,'-29'8'39'0,"2"-3"1"16,25 10-1-16,5-2-36 15,24-5-1-15,20-4-1 16,14 0 0-16,9-2-1 16,7-1 0-16,5-1 0 15,1 4 0-15,-5-2 0 16,-7 5-1-16,-16 2 1 15,-11 5 0-15,-14 0 0 16,-13 1 0-16,-16 4-1 16,-11 3 2-16,-13 3-1 15,-1 0 0-15,-2 4 0 16,6 0 0-16,0-2 0 0,4-1-2 15,13-1-2-15,3-25-11 16,27 25-10-16,-11-29-12 16,20-5 0-16,-3-17-4 15,11-1 2-15</inkml:trace>
  <inkml:trace contextRef="#ctx0" brushRef="#br2" timeOffset="66575.8079">16090 9600 109 0,'-16'-6'40'0,"16"6"0"15,-14 11 0-15,14-11-34 16,21 15-2-16,5-4-1 0,1 1 1 16,4 5-1-16,-2 3-1 15,0 3 0-15,-8 5 0 16,-7 7-2-16,-11 1 0 15,-7 3 0-15,-7 1 0 16,-5-3 0-16,-4-1 0 16,2-6 0-16,2-6 0 15,3-10 0-15,13-14 0 16,0 0 0-16,10-8 0 15,9-12 0-15,4-6 0 16,1-6 0-16,6-2 0 16,-1-5 0-16,-3 1 0 15,-4 0 0-15,-4 9 0 16,-4 1 0-16,-4 11 0 0,-3 5 0 15,-7 12 0-15,0 0 0 16,-6 17 0-16,1 0 0 16,2 0 0-16,3 4 0 15,2 0 0-15,7-2 0 16,9-5 0-16,8-8 0 15,10-8 0-15,7-5 0 16,5-8 0-16,3-5 0 16,-3-3 0-16,-5 0 0 15,-1 1 0-15,-10 5 0 16,-12 4 0-16,-9 11 0 15,-11 2 0-15,-11 24 0 16,-5 1 0-16,-5 9 0 16,-1 7 0-16,0 1 0 0,7 4 0 15,3-8 0-15,19 5-11 16,-1-21-4-16,25 6-2 15,-10-29-6-15,27 10-3 16,-17-27-1-16,17 6-5 16,-14-15-6-16,3-2 9 15,-8-1 3-15</inkml:trace>
  <inkml:trace contextRef="#ctx0" brushRef="#br2" timeOffset="67035.8342">17044 9790 121 0,'-5'-25'37'16,"5"25"2"-16,0-12 0 15,0 12-35-15,19-2-1 16,5 5-1-16,1-3 0 15,9 0 0-15,2-1-1 16,3-4 1-16,-2-6-1 0,0-4 1 16,-3-6-2-16,-4-5 0 15,-5-4 0-15,-6 1 0 16,-8-1 0-16,-11 6 0 15,-11 8 0-15,-15 11 0 16,-13 12 0-16,-9 15 0 16,-10 15 0-16,-1 6 0 15,6 10 0-15,10 2 0 16,15 1 0-16,24-7 0 15,27-5 0-15,29-15 0 16,23-4-2-16,12-19-11 16,26 6-4-16,-14-24-4 15,25 14-4-15,-26-22-6 16,5 19-4-16,-28-11-3 0,-13 6 41 15,-19 10 10-15,-29-11 3 16,5 19 4-16,-38-20 5 16,15 22 7-16,-25-22 5 15,10 10-1-15,-6-5-36 16,7-6 0-16,18 9 0 15,-19-24-9-15,19 24-13 16,-15-15-3-16,15 15-11 16,-22-3-5-16,4 2-2 15,-14-9 1-15</inkml:trace>
  <inkml:trace contextRef="#ctx0" brushRef="#br3" timeOffset="75935.3432">2553 11869 71 0,'-15'-18'37'0,"-13"-10"0"15,1 18 1-15,-12-1-31 16,1 11-1-16,-4 7-2 15,5 13 0-15,-1 7-1 16,2 12-1-16,2 8 0 16,9 10 0-16,2-2-1 15,12 4 1-15,11-7-1 16,14-6 0-16,11-15 0 15,21-13 0-15,10-18 0 0,10-17 0 16,11-16 0-16,-2-9-1 16,0-11 1-16,-4-5-1 15,-11-2 1-15,-11 5-1 16,-17 3 0-16,-7 11 2 15,-14 5-2-15,-8 15 2 16,-3 21-1-16,-17-3-1 16,5 22-1-16,-6 12 0 15,3 12-2-15,1-1-6 16,21 18-24-16,-5-20-7 15,16 9 1-15,6-20-2 16</inkml:trace>
  <inkml:trace contextRef="#ctx0" brushRef="#br3" timeOffset="76300.3641">3488 11874 48 0,'14'-7'32'0,"-3"-3"1"15,4 4 0-15,-13-7-24 16,-2 13-1-16,10-14 1 15,-10 14 0-15,-13-5-1 16,-2 10-1-16,-14 1-1 16,-3 10 0-16,-16 3-2 0,4 10-1 15,-6 4-1-15,4 6 0 16,3 0-1-16,8 4 0 15,11-4 0-15,17-5-1 16,19-11-1-16,8-20-7 16,28 3-28-16,-1-23-3 15,19 1 0-15,-5-20-2 16</inkml:trace>
  <inkml:trace contextRef="#ctx0" brushRef="#br3" timeOffset="76693.3866">4016 11879 59 0,'0'0'37'0,"-9"-20"-1"16,9 20-3-16,-37-22-18 15,17 15-5-15,-15-8-1 16,4 13-2-16,-10-3-1 16,3 12-2-16,1 5 0 0,-1 10-1 15,3 4 0-15,11 8-1 16,0 4-1-16,14 0 0 15,10 0-1-15,9-4 0 16,11-6-2-16,9-12-4 16,20 4-22-16,-11-21-11 15,16-2 0-15,-7-16-2 16,6 6 1-16</inkml:trace>
  <inkml:trace contextRef="#ctx0" brushRef="#br3" timeOffset="77054.4073">4048 11955 86 0,'-4'14'37'0,"4"-14"1"16,1 17 0-16,-1-17-35 16,30 6 0-16,-3-6-1 15,7-3 1-15,3-4-2 16,4-4 1-16,-3-2-1 15,-3-1 0-15,-8-1 0 16,-8-1 0-16,-6 1 0 16,-8 0-1-16,-10 4 1 15,-9 3-1-15,-6 6 1 16,-6 5 0-16,-8 8 0 15,1 8 0-15,-4 6 1 16,3 4 0-16,1 3 0 16,15 2-1-16,3-3 0 15,18-4 0-15,14-7-2 0,12-11 0 16,17-6-2-16,3-17-5 15,22 2-19-15,-3-24-13 16,16-4 0-16,-9-19-1 16,5 3 1-16</inkml:trace>
  <inkml:trace contextRef="#ctx0" brushRef="#br3" timeOffset="77227.4171">4852 11425 90 0,'-31'8'39'0,"4"27"2"15,-14 10-2-15,6 18-33 16,-6 10-1-16,7 9-2 15,2-1 0-15,9-1-3 16,14-5-2-16,8-19-13 16,20-2-23-16,-2-21-2 0,19-8 1 15,-4-25-2-15</inkml:trace>
  <inkml:trace contextRef="#ctx0" brushRef="#br3" timeOffset="78157.4703">4915 11907 86 0,'9'19'39'0,"-5"-9"0"16,12 9 2-16,-5-17-34 16,15 1-2-16,0-7-1 15,8-3-1-15,-5-8-1 16,2-5-1-16,-5-2 0 15,0-3 0-15,-9 0-1 0,-12 0 0 16,-5 7 0-16,-7 2-1 16,-10 9 1-16,-6 7 0 15,-7 8-1-15,-4 8 2 16,2 6-1-16,-2 7 1 15,10 1-1-15,6 1 1 16,13-4 0-16,12-4 1 16,14-11-1-16,7-5-1 15,15-8 1-15,9-6-1 16,3-4 1-16,-1-3-1 15,2 0 0-15,-11 1 0 16,-7 4 0-16,-8 4 0 16,-9 4 0-16,-9 6 0 15,-12-5 0-15,1 23 0 16,-7-3 0-16,-2 3 0 0,1 0 0 15,-1 2-1-15,3-3 1 16,2-5 0-16,5-4-1 16,-2-13 1-16,15-4-1 15,-1-14 1-15,4-6 0 16,-2-8-1-16,5-5 1 15,-4 0 0-15,-1-1 0 16,-2 7 0-16,-1 5 0 16,-4 7 0-16,0 5 0 15,1 7 0-15,4 4 0 16,5 3 0-16,7 2-1 15,6-2 2-15,4 1-1 16,6-4 0-16,1 0 0 16,0-5 0-16,-4 2 0 0,-3-1 1 15,-7-2-1-15,-11 0 0 16,-5 0 1-16,-13 9 0 15,-2-10 0-15,-10 10-1 16,-7 4 0-16,-7 6 1 16,-4 5-1-16,-4 9 0 15,3 6 1-15,2 5-3 16,4 1 3-16,7-2-1 15,8-1 0-15,8-6 1 16,13-11-1-16,5-7 0 16,9-15 0-16,6-9 1 15,3-9-1-15,-2-10 0 16,5-4 0-16,-5-1-1 0,-1 1 1 15,-4 0 2-15,-7 8-2 16,-5 9 1-16,-4 9-1 16,-11 12 1-16,0 0-2 15,6 22 1-15,-10 4 0 16,0-1-2-16,3 6 1 15,4-5-3-15,6-4 0 16,1-14-9-16,27 5-17 16,-9-25-9-16,20 1-1 15,-2-20-1-15</inkml:trace>
  <inkml:trace contextRef="#ctx0" brushRef="#br3" timeOffset="78346.4812">6641 11323 96 0,'-23'24'39'0,"-2"20"2"15,-11 5-1-15,7 15-34 16,-6 0-2-16,10 4-2 16,0-2-3-16,3-6-2 15,11 2-8-15,-11-24-23 16,16 2-6-16,-3-24-2 15,8-6 1-15</inkml:trace>
  <inkml:trace contextRef="#ctx0" brushRef="#br3" timeOffset="78522.4912">6301 11673 106 0,'3'-11'44'0,"-6"-7"0"16,16 16-2-16,0-11-30 16,14 2-12-16,8-2 0 15,8-3-4-15,18 10-12 16,-5-17-22-16,20 12-5 15,-2-7 0-15,8 13-1 16</inkml:trace>
  <inkml:trace contextRef="#ctx0" brushRef="#br3" timeOffset="78857.5104">7016 11605 100 0,'-27'1'39'0,"27"-1"5"16,-26 6-9-16,26-6-28 16,-14 13-3-16,5 5 1 15,-2 3-2-15,2 4-1 16,-1 3-1-16,-3 6-3 15,8-1 0-15,-3-3-3 16,12 12-11-16,-9-29-23 0,19 1-3 16,0-16 2-16,14-6-3 15</inkml:trace>
  <inkml:trace contextRef="#ctx0" brushRef="#br3" timeOffset="79023.5199">7090 11267 101 0,'-18'-18'40'0,"-9"3"0"15,9 16-2-15,-2 5-39 16,4-10-26-16,26 15-11 16,4-8-1-16,16 11-1 15,4-8 0-15</inkml:trace>
  <inkml:trace contextRef="#ctx0" brushRef="#br3" timeOffset="79608.5533">7361 11530 113 0,'-34'36'42'15,"-12"-7"-1"-15,17 16-10 16,-5-12-28-16,9 7 0 16,11-7 0-16,12 0-1 15,13-7-1-15,13-10-2 16,11-8 1-16,5-10-2 15,5-9 0-15,-1-12-2 16,-2-6 0-16,-8-10-1 16,-6 2-2-16,-18-9 0 0,-4 7 0 15,-11 2 3-15,-1 5 0 16,-6 6 3-16,0 9 2 15,12 17 1-15,-13-11 3 16,13 11 1-16,20 9 0 16,5 2 0-16,4-3-1 15,11 5-1-15,3-4 0 16,-2-2-1-16,1 1-1 15,-4-1 0-15,-9 0 0 16,-2-1-1-16,-13 2 0 16,-14-8 2-16,2 17-3 15,-2-17 2-15,-22 18-1 16,8-9 1-16,1 0-2 15,13-9 2-15,0 0-2 0,0 0-2 16,22 0 3-16,6-11-3 16,9-4 2-16,4-2-1 15,1-1 1-15,-2 3-2 16,-6 3 3-16,-5 4 0 15,-12 11-1-15,-7 7 3 16,-8 5-3-16,-7 6 2 16,-1 2-2-16,-4 3-1 15,3 7-8-15,-5-14-4 16,18 15-12-16,-20-20-18 15,22 3 0-15,-8-17-3 16,14 19 2-16</inkml:trace>
  <inkml:trace contextRef="#ctx0" brushRef="#br3" timeOffset="80442.601">8955 11499 100 0,'13'-11'40'0,"9"4"2"15,1-12-3-15,19 5-37 16,0 1-1-16,10 0-2 16,1 5-2-16,-5-5-24 15,6 17-13-15,-12-8 0 16,1 13-1-16,-18-6 1 15</inkml:trace>
  <inkml:trace contextRef="#ctx0" brushRef="#br3" timeOffset="80614.6109">8928 11661 108 0,'-13'22'44'0,"13"-22"-1"16,35 10-1-16,22-15-41 15,22-10-4-15,29 13-18 16,1-18-20-16,17 5 0 15,-4-5-3-15,1 8 2 16</inkml:trace>
  <inkml:trace contextRef="#ctx0" brushRef="#br3" timeOffset="83214.7596">10292 11973 73 0,'28'-10'37'16,"7"3"-1"-16,1-6 0 16,4 5-35-16,17 0 0 15,15 0-1-15,16-1 1 16,18-1-1-16,17-2 1 15,24-2-1-15,18-2 1 16,15 1 0-16,16-2 1 16,12 2-1-16,10 0 1 15,11 2 0-15,8 0-1 16,6 4 1-16,11 0-1 15,7 3 1-15,10-4-1 16,15 2 2-16,12-2-2 0,7 3 2 16,14-4-3-16,10 0 4 15,2-4-4-15,5 0 2 16,-1-3-2-16,-8-2-4 15,-10 7-13-15,-31-10-21 16,-23 5 0-16,-45-3-3 16,-40 11 3-16</inkml:trace>
  <inkml:trace contextRef="#ctx0" brushRef="#br3" timeOffset="83921.8">11549 12190 71 0,'0'0'37'0,"0"0"-1"16,-10-6 2-16,10 6-32 16,0 17-3-16,-2 1 0 15,-6 7 0-15,-2 11 0 16,-12 9-1-16,-7 10 0 15,-10 5 0-15,-7 8 0 16,-5-6 0-16,2 5 1 16,-1-10-1-16,12-9-1 15,11-10 1-15,18-10-1 16,16-13 1-16,23-9-2 15,15-6 0-15,19-4 0 16,9-1 0-16,6 0 0 0,6-1 0 16,-3 4 0-16,-3-2-1 15,-8 0 1-15,-10-3 0 16,-8-5 0-16,-10-4 0 15,-8-8 0-15,-13-7-1 16,-9-7 1-16,-13-9 0 16,-15-2 1-16,-11-5-1 15,-13-6 0-15,-12 0 0 16,-2 2 0-16,-4 5-1 15,5 6 0-15,11 14-5 16,2-4-28-16,28 22-5 16,11 1-1-16,26 14 0 15</inkml:trace>
  <inkml:trace contextRef="#ctx0" brushRef="#br3" timeOffset="84553.8362">13044 11985 59 0,'0'0'37'0,"-2"19"-1"16,-18 3 2-16,-4 21-24 15,-14 1-9-15,0 11 0 16,-5 3 0-16,1 7-1 16,4 1 0-16,10 1 0 15,10-5-1-15,16-4-1 16,9-5 0-16,19-7-2 15,10-10 0-15,7-12-4 16,11-2-5-16,-12-20-29 16,11-2-1-16,-15-17 0 0,-1-4-1 15</inkml:trace>
  <inkml:trace contextRef="#ctx0" brushRef="#br3" timeOffset="84874.8546">12654 12348 99 0,'-27'5'39'0,"10"-7"0"15,26 13-11-15,17-14-25 16,22 1-1-16,16-6 0 16,11 2-1-16,2-1 0 15,9 2-1-15,-4-1 0 16,-8 2 0-16,-11 3 0 15,-11 5 0-15,-18 1 0 16,-6 4 1-16,-11 1-1 0,-12 6 1 16,-8 5-1-16,-6 4 0 15,-5 3 0-15,-6 2 0 16,1 3 1-16,1 1-2 15,3-3 1-15,3-1-2 16,8-6-1-16,4-14-10 16,18 4-25-16,-3-20 0 15,14 2-2-15,-1-20 2 16</inkml:trace>
  <inkml:trace contextRef="#ctx0" brushRef="#br3" timeOffset="85475.8889">13451 12138 73 0,'-20'-6'37'15,"8"15"0"-15,0-5 0 16,20 11-30-16,-8-15-1 16,35 24 0-16,-7-12 0 15,11-1-2-15,2 2 0 16,3 0-1-16,-7 2 0 15,-8 5-1-15,-6 3-1 16,-10 7 1-16,-16 5-1 16,-11 3-1-16,-11 2 1 15,-6 3-1-15,-3-3 1 16,4-3-1-16,2-7 0 15,7-9-1-15,14-12 1 16,7-9 1-16,20-9-1 16,9-13 0-16,9-8 0 15,4-7 0-15,4-9 0 0,-2 0 0 16,-2-1 0-16,-6 4 0 15,-9 7 1-15,-10 9-1 16,-7 10 1-16,-10 17-1 16,0 0 1-16,0 0-1 15,-12 28 1-15,6-7 0 16,5 3 0-16,5-2 1 15,8-2-2-15,5-4 1 16,9-6 0-16,6-4 0 16,2-5 0-16,4-4-2 15,-4-8 1-15,-3 1-1 16,-5-4 1-16,-4 0-1 0,-5 5 1 15,-17 9-1 1,9-8 0-16,-9 8 2 0,-7 18-1 16,-5 8 1-16,-5 4-1 15,4 4-1-15,-2 4-1 16,4 2-1-16,7-1-5 15,0-16-15-15,21 6-14 16,-4-20-4-16,20-2-1 16,-7-18 3-16</inkml:trace>
  <inkml:trace contextRef="#ctx0" brushRef="#br3" timeOffset="85829.9092">14380 12311 93 0,'-2'13'41'0,"2"-13"-1"0,9 23-1 15,10-14-34-15,14-1 0 16,12-6-1-16,8 0-2 16,8-8 0-16,1-5-1 15,-5-5-1-15,-6-1 0 16,-11-5 0-16,-13 0-1 15,-14-2 1-15,-22 3 0 16,-14 7 0-16,-16 5 0 16,-12 13 1-16,-10 6-1 15,-6 13 1-15,1 9 1 16,6 10-1-16,12 3 0 15,15 0 0-15,21 1 0 16,27-9 0-16,19-6-1 0,19-9-1 16,8-13-8-16,29 6-18 15,-16-22-13-15,11 2-2 16,-14-15-1-16,1-1-1 15</inkml:trace>
  <inkml:trace contextRef="#ctx0" brushRef="#br3" timeOffset="87772.0203">10935 10923 60 0,'26'-14'37'0,"1"1"-1"15,-7 0-1-15,5 5-25 16,-11-1-4-16,0 11 1 16,-14-2-2-16,-3 25-2 15,-15 2 0-15,-6 13-1 16,-9 9 1-16,-10 11-2 15,-6 6 2-15,-1 6-2 16,0-2 1-16,2-3 0 16,5-8 0-16,7-5-1 15,9-12 1-15,6-7-1 16,11-10 0-16,14-6 0 0,11-12 0 15,16-3 0-15,11-7 0 16,14-4 0-16,12-5-1 16,13 0 1-16,10-3-1 15,5 2 0-15,-2-1 1 16,-4 5-2-16,-5 1 1 15,-17 0 0-15,-9 3-1 16,-16-2 1-16,-17-4 0 16,-15-6-1-16,-15-7 1 15,-12-10 0-15,-15-11 0 16,-6-10 0-16,-7-7 0 15,-1-7-1-15,2-1 1 16,2-1 1-16,8 8-2 16,4 3-3-16,14 25-19 15,-5 0-14-15,13 20-1 0,-4 2 0 16,11 13-3-16</inkml:trace>
  <inkml:trace contextRef="#ctx0" brushRef="#br1" timeOffset="121348.9408">11884 11068 88 0,'0'0'40'16,"0"0"-1"-16,9-27 1 16,5 5-35-16,7 2-3 0,10-2 1 15,8-2-1-15,7 3 2 16,5-1-3-16,1 7 2 15,-6 3-2-15,-4 11 2 16,-13 9-3-16,-10 12 0 16,-17 13 0-16,-12 15-1 15,-15 9 1-15,-6 12-1 16,-4 5 1-16,6 2-1 15,7-4 1-15,11-10 1 16,16-10-1-16,16-18 0 16,18-20 1-16,17-22 0 15,10-17 0-15,7-15 0 16,-5-12 0-16,-4-6 0 0,-14-3 0 15,-12 0 0-15,-15 1 0 16,-14 7-1-16,-11 8 1 16,-5 9 1-16,-6 6-2 15,3 8 1-15,9 4-2 16,3 5 0-16,14 7-2 15,9 4-1-15,14 10-6 16,-1-12-6-16,24 21-12 16,-13-16-14-16,12 12 1 15,-11-10-1-15,2 9 2 16</inkml:trace>
  <inkml:trace contextRef="#ctx0" brushRef="#br1" timeOffset="121692.9604">13092 11104 90 0,'0'18'39'15,"0"-18"0"-15,9 21 0 16,5-18-34-16,10-4-2 16,8-5 0-16,3-2-1 15,-3-4-1-15,0-3 0 16,-3-1-1-16,-10-2 0 15,-10 3 0-15,-17 0 0 16,-7 6 0-16,-13 1 0 16,-9 3 1-16,-6 6-1 15,-5 8 1-15,-5 4-1 16,1 10 1-16,9 9 1 15,6 4-1-15,12 7 0 16,16 2-1-16,17-1 1 0,20-5-1 16,19-11-2-16,19-9-2 15,9-22-6-15,27 2-9 16,-12-31-20-16,14-4-1 15,-10-17-1-15,-1 1 1 16</inkml:trace>
  <inkml:trace contextRef="#ctx0" brushRef="#br1" timeOffset="121873.9708">13845 10757 72 0,'-15'-4'41'0,"-12"10"-3"16,5 25 1-16,-15 8-19 16,8 18-17-16,-1 7-1 15,5 11-2-15,-1 3 1 16,11-4-3-16,10-2-1 0,10-13-7 15,22 1-7-15,-5-27-18 16,23-5-3-16,0-22-2 16,13-12 2-16</inkml:trace>
  <inkml:trace contextRef="#ctx0" brushRef="#br1" timeOffset="122188.9888">14113 11070 90 0,'-21'-7'38'15,"-16"3"2"-15,5 19-1 16,-1 2-33-16,1 12-1 15,2 5-2-15,8 10 1 16,8-3-1-16,13 2 0 16,9-6-1-16,16-4-1 15,8-13 0-15,7-6-1 0,5-17 0 16,2-10 0-16,-4-9-1 15,0-10 0-15,-8-6 0 16,-10-8 0-16,-4 1-1 16,-16-3 0-16,-4 7 0 15,-10 2-1-15,-5 9 0 16,-7 7-2-16,8 15-4 15,-11-5-9-15,25 26-9 16,0-13-11-16,10 18-2 16,10-9 2-16,25 4 0 15</inkml:trace>
  <inkml:trace contextRef="#ctx0" brushRef="#br1" timeOffset="122595.012">14742 11061 99 0,'-18'0'40'16,"-14"-5"2"-16,4 11-1 15,-10-1-37-15,8 10-1 16,1 6-1-16,4 8 0 16,6 6-1-16,9 5 0 15,8 2-1-15,10-4 0 16,13-3-2-16,9-11-1 15,13-8-2-15,3-17-2 16,10-4-6-16,-9-24-8 16,15 5-20-16,-14-15 1 15,5 6 0-15,-16-9 3 0,0 9 33 16,-8 6 5-16,-15 1 8 15,4 20 8-15,-18 6 22 16,0 0-1-16,-22 10 1 16,9 18 1-16,-9-1-32 15,4 7-3-15,-5 1-2 16,8 0 0-16,1-2-2 15,4-3 0-15,8-5-3 16,4-16-2-16,12 4-10 16,-6-26-18-16,21 2-9 15,-1-22 1-15,14 2-1 16</inkml:trace>
  <inkml:trace contextRef="#ctx0" brushRef="#br1" timeOffset="122731.0198">15189 10675 106 0,'-11'-8'35'15,"11"8"-11"-15,0 0-31 16,20-2-29-16,4-7-1 16,17 3 0-16</inkml:trace>
  <inkml:trace contextRef="#ctx0" brushRef="#br1" timeOffset="122918.0305">15593 10589 74 0,'16'22'40'16,"-20"1"-1"-16,-1 14 2 15,-18 0-15-15,8 18-21 16,-11 5-2-16,5 11-1 0,-3 1-1 15,2 5-2-15,5-3 0 16,3-2-2-16,2-2-1 16,-2-21-14-16,18 3-20 15,-11-21-1-15,14-8-1 16,-7-23-1-16</inkml:trace>
  <inkml:trace contextRef="#ctx0" brushRef="#br1" timeOffset="123453.0611">15435 11069 90 0,'-13'15'41'16,"13"8"0"-16,0-11-1 15,23 3-33-15,5-7-5 0,4-1 0 16,7-3 0-16,3-3-1 15,0-3 0-15,1-1 0 16,-3-2 0-16,-6 0 0 16,-6 0 0-16,-8 0 0 15,-3 0-1-15,-6 3 1 16,-11 2 0-16,9-6-1 15,-9 6 1-15,0 0-1 16,0 0 0-16,0 0 0 16,0 0 0-16,0 0 0 15,0 0 0-15,11 13 1 16,-11-13-1-16,17 16 0 15,-6-8 1-15,3 1-1 16,5 0 0-16,1-3 1 0,7 0-1 16,3-1 0-16,1-3 0 15,7 0 0-15,2 0 0 16,-2-2-1-16,0 2 1 15,-5 0 0-15,-6 4-1 16,-10 4 1-16,-9 9 0 16,-14 8 0-16,-17 15 0 15,-14 10 0-15,-18 6 1 16,-10 4 1-16,-4 4-3 15,-5-5-2-15,6-4-6 16,-1-19-6-16,27-4-3 16,-1-34-13-16,43 0-9 15,-1-34-6-15,35-6 4 0</inkml:trace>
  <inkml:trace contextRef="#ctx0" brushRef="#br1" timeOffset="123624.0709">16885 11267 97 0,'-53'7'26'15,"21"-8"-17"-15,17-13-7 16,15-14-41-16,14-7-3 15</inkml:trace>
  <inkml:trace contextRef="#ctx0" brushRef="#br1" timeOffset="372160.2863">6166 6146 64 0,'-90'-7'35'16,"5"-6"-1"-16,13-2 0 15,3-9-27-15,14 6-2 16,9-6-2-16,9 1-2 15,3 0-1-15,11 2 0 16,7 1-1-16,5 6 0 16,8 3 0-16,3 11 1 15,18-10-1-15,3 10 0 16,15 2 0-16,6 2 2 15,15 2-1-15,13-1 0 16,14 3 0-16,14-2 1 16,11-2 0-16,15 1-1 15,15 0 0-15,12-3 1 0,17-1-1 16,10-1 1-16,15-3-1 15,14-2 0-15,9-4 1 16,12-2-1-16,10-1 1 16,2-3-1-16,9 0 1 15,3 1-1-15,3 3 1 16,2 3 0-16,2 3-1 15,1 2 0-15,4 2 1 16,-1 2-1-16,1-2 0 16,1 0 0-16,0-5 0 15,2-1 0-15,-1-3 0 16,-6-3 2-16,3-1-4 15,-2 1 4-15,-6-1-4 16,-5 1 5-16,-1 4-5 0,-10 2 4 16,-6 0-3-16,-4 2 1 15,-8 1 1-15,-6 0 0 16,-2-3-1-16,-8-2 1 15,-5-4 0-15,-2-3-1 16,-6-2 1-16,-6 2-3 16,-14 0 3-16,-11 1-4 15,-16 4 4-15,-15 3-4 16,-20 4 3-16,-17 6-2 15,-15-1 2-15,-17 8 0 16,-13-5 0-16,-8 4 0 16,-9-6 0-16,-5 0 1 15,-8-2 0-15,3-1-1 16,-5-2 1-16,4-4-1 15,-2 0 1-15,2-3-1 0,2 1 1 16,-1 4-1-16,-3-5 0 16,0 5 1-16,-4 0-1 15,-4 0 0-15,-10 5 0 16,11-2 0-16,-11 2 0 15,0 0 0-15,0 0 1 16,0 0-1-16,11 1 0 16,-11-1 0-16,12-1 0 15,-12 1 0-15,15 0 1 16,-15 0-1-16,14-1 0 15,-14 1 0-15,0 0 1 16,10 9-1-16,-9 5 0 16,-2 6 3-16,-2 6-1 15,-1 8-1-15,0 8 1 0,-1 10-1 16,-2 10 1-16,1 10-1 15,-2 3 0-15,1 8-2 16,-1 10 0-16,-2 3 3 16,-1 7-2-16,-3 3 2 15,0 4-2-15,-5 2 2 16,-2 5-2-16,-8 0 2 15,0-5-2-15,0-3 0 16,2-9 0-16,3-8 0 16,5-13 0-16,7-8 0 15,6-17 0-15,11-5 0 16,5-11 0-16,4-5 0 15,2-4 0-15,3 0 0 16,-3-1 0-16,-1-2 0 0,-4 1 0 16,-4-2 0-16,-2 3 0 15,-3-4 0-15,0-2 0 16,-4-4 0-16,2-3 0 15,2-2 0-15,1-1 0 16,-3-12 1-16,3 12-1 16,-3-12 1-16,4 11-1 15,-4-11 0-15,0 0 1 16,3 10-1-16,-3-10 0 15,0 0 1-15,-10 6-1 16,10-6 0-16,-17-6 0 16,4-1 0-16,-1 5 0 15,-6-6 0-15,-5 0 0 0,-9-2-1 16,-1 1 1-16,-10 0 0 15,-5 0 0-15,-10-1 0 16,-8 6 1-16,-12-1-1 16,-7 4 0-16,-11 1-1 15,-3 1 1-15,-13 3 0 16,-4-2 0-16,-12 1-1 15,-3-1 1-15,-4-1 0 16,0-1-1-16,-6-1 1 16,-11 1-1-16,-2-2 1 15,-8 6 0-15,-1-2 0 16,-7 3-1-16,-8 1 1 15,-5-1 1-15,-6 7-1 16,-3-4 0-16,-1 3 0 0,-2-1 1 16,-3-1-2-16,-1-1 1 15,2-1 0-15,-1-2 0 16,-5-3-1-16,1 4 1 15,-5-6 0-15,-4 5 0 16,-5 0 0-16,-1 2 1 16,-1 0-1-16,-7 4 1 15,5 0-1-15,3-1 0 16,-4-1 1-16,7-2-1 15,3-2 0-15,8-2 0 16,1 0 0-16,8-6 0 16,5 1 0-16,3 2 0 15,5 0 0-15,1 1-1 16,6 3 1-16,1-1 0 15,5 3 0-15,0 0-1 0,8-1 1 16,5 0 0-16,10-2 0 16,14 0 0-16,5-4 0 15,11-2 0-15,8-5 0 16,16 1 0-16,6-3 0 15,10 0 0-15,8-3 0 16,3 4 0-16,7 2 0 16,4 2 0-16,5 3 0 15,5 2 0-15,2 3 0 16,3 1 0-16,6 4 0 15,2-4 0-15,8 3 0 16,1-2 0-16,5 2 1 16,3-3-1-16,2 0 0 15,3-2 0-15,10-2 0 0,-19 1 0 16,19-1 0-16,-16-4 0 15,16 4 0-15,-17-17 0 16,10 2 0-16,1-9 1 16,4-4 0-16,-2-8-1 15,3-8 1-15,-1-7 0 16,4-11 0-16,-2-9 0 15,0-10 0-15,2-6-1 16,-5-8 0-16,3-10 1 16,0-5-1-16,-3-5 0 15,3-9 0-15,5 1 0 16,2-4 0-16,6-2 1 15,3 5-2-15,3 1 1 0,4 8-1 16,-2 8 1-16,-4 13-1 16,-3 14 1-16,-7 13-1 15,-11 14 1-15,-6 15 0 16,-8 12 0-16,-5 15-1 15,6 16-11-15,-11-5-23 16,21 14-4-16,7-14 0 16,9 23-2-16</inkml:trace>
  <inkml:trace contextRef="#ctx0" brushRef="#br1" timeOffset="375446.4743">5565 8405 42 0,'1'-12'30'16,"2"-5"3"-16,3 2-2 15,3 5-18-15,2-8-6 16,7 6-2-16,2-3-2 16,8 4 0-16,3-4-2 0,10 4 1 15,3 4-2-15,9 0 0 16,6 6 0-16,7 2 0 15,7 5 0-15,7 2 0 16,8 4 0-16,5 2 1 16,12-1-1-16,9 4 0 15,13-7 1-15,7-3-1 16,14-5 1-16,16-1-1 15,16-9 1-15,8 2 0 16,14-6-1-16,9-2 1 16,7-1 0-16,6 1 0 15,7-1-1-15,0 2 1 16,1 3 0-16,6-3 0 15,1 1 0-15,0-1 0 0,7-2 1 16,2 1-1-16,1-4 0 16,7-1 0-16,3 0 0 15,1-1 0-15,-4-1-1 16,0 4 1-16,-7 3 0 15,0 2-1-15,-4-3 0 16,-7 1 2-16,2 0-3 16,-3-1 2-16,-4-4-1 15,7-1 1-15,1-3 0 16,-3-6 0-16,4 2-1 15,-3-2 1-15,-4 3 0 16,-1-1 0-16,-5 4 0 16,-5 1-1-16,-11 4 1 15,-1 4 0-15,-9 0 0 0,-7 3-1 16,-7-3 1-16,-12 2-1 15,-6-1 1-15,-6-1-1 16,-7-2 1-16,-15 1-1 16,-10 0 0-16,-11 2 1 15,-9 1-1-15,-12 4 0 16,-12 1 0-16,-9 3 0 15,-14 0 0-15,-8 3 1 16,-8 2-2-16,-11-1 2 16,-6 0-1-16,-14 1 0 15,-5-1 1-15,-14 0 0 16,0 0-1-16,0 0 1 15,0 0-1-15,0 0 1 16,-10-5-1-16,10 5 0 0,-13-4 0 16,13 4 0-16,0 0 0 15,-9 3-1-15,9-3 1 16,0 0 0-16,0 0 0 15,0 13 0-15,0-13 0 16,5 13 0-16,-5-13 1 16,2 14-1-16,-2-14-1 15,6 18 1-15,-3-8 0 16,2 0 0-16,1 4 0 15,-2-3 0-15,5 2 0 16,1-1 0-16,-1-1 0 16,1 2 1-16,3-1-2 15,-1 0 2-15,2 1-1 0,0-3 0 16,3-1 0-16,1 4 0 15,3-4 0-15,1-1 0 16,-2 3 0-16,5-3 0 16,2-3 0-16,4 0 0 15,3-3 0-15,2-3 0 16,6-2 1-16,5-4-1 15,8-2 0-15,5-5 1 16,1-5-1-16,11 1 0 16,0-6 0-16,4 1 1 15,4-4-1-15,5 2 1 16,3-3-1-16,3 3 0 15,0 0 1-15,0 4-1 16,-2 2 0-16,-3 1 0 16,-8 6 0-16,-8 3 0 0,-13 2 0 15,-9 3 0-15,-9 6 0 16,-8-1 0-16,-10 2 0 15,-5 3 0-15,-4-3 0 16,-12-3 1-16,15 6-1 16,-15-6 0-16,0 0 0 15,13 3 0-15,-13-3 0 16,0 0 0-16,10-3 0 15,-10 3 1-15,0 0-1 16,11-1 0-16,-11 1 0 16,0 0 0-16,14 5 0 15,-14-5 0-15,13 5 0 16,-13-5 0-16,15 5 0 15,-3-5 0-15,-3-1 0 0,3-1 0 16,-1-3 0-16,6 0 0 16,0 0 0-16,2 0 1 15,5-2-1-15,0 2 0 16,4 4 0-16,1 1 0 15,1 1 0-15,-3 5 0 16,2 7-1-16,1 5 1 16,-6 4 0-16,-1 6 0 15,1 5 0-15,-5 4 0 16,1 7 0-16,-2 5 1 15,1 11-1-15,-5 9-1 16,0 10 1-16,0 17-1 16,-4 10 1-16,-5 15 1 15,1 13 0-15,-5 10-1 0,1 1 2 16,0 11-2-16,1-3 2 15,1-2-1-15,0-5 1 16,0-3-2-16,2-7 0 16,0-7 1-16,-5-8-1 15,-1-8 0-15,-2-8-2 16,-3-9 3-16,-4-10-3 15,1-11 2-15,1-11-1 16,-2-9 1-16,5-10-2 16,2-10 3-16,2-10-1 15,0-6 0-15,3-5 0 16,-3-14 0-16,6 13 0 15,-6-13 0-15,0 0 0 0,0 0 0 16,0 0 0 0,0 0 0-16,0 0 0 0,0 0 0 15,-12 1 0-15,1 0 0 16,-9-2 0-16,-8 1 0 15,-7 1 0-15,-12 0 0 16,-14 1 0-16,-12-2 0 16,-18 0 0-16,-12-2-1 15,-15 7 1-15,-19-1 1 16,-15 4-1-16,-19 0 0 15,-14 8 0-15,-18 0 0 16,-10 4 1-16,-12 0-1 16,-7 0 0-16,-6-4 0 15,-2-2 0-15,-2-7 0 16,7-9-1-16,3-8 1 15,-2-2-1-15,3-5 1 0,2-2 0 16,-6 0-1-16,-6 2 1 16,-1 4 0-16,-10 5-1 15,-7 6 1-15,-5 1 0 16,-3 2 1-16,-9 0-1 15,0 2 0-15,1-3 0 16,-1-3 0-16,2-1 0 16,6-7 1-16,2 1-1 15,2-4 0-15,1-1 0 16,-1 1 0-16,-1 1 1 15,-3 3-1-15,-3 1 0 16,-6 5 0-16,-1 3 0 16,-1 5 0-16,-3-2 0 0,1 3 0 15,3-4 0-15,4-1 0 16,1-5 0-16,2-2 0 15,7-3 0-15,4-4 0 16,5 0 0-16,3-2 0 16,13 3 1-16,1 3-1 15,11 3 0-15,5 8 0 16,5 3 0-16,10 6 0 15,5 3 0-15,8 6 0 16,6 1 0-16,9-3-1 16,14 2 1-16,14-5 0 15,20-8 0-15,19-1 0 16,22-3 0-16,18-5 0 15,20-3 0-15,18 3-1 0,12-2 1 16,10 3-1-16,12 2 1 16,0 0 0-16,14 7 0 15,-14-7 0-15,22 12 0 16,-9-8 0-16,1-2 1 15,1-4-1-15,4-13 1 16,-1-13-1-16,10-13 1 16,4-20-2-16,12-26 2 15,6-20-2-15,7-23 3 16,2-20-3-16,1-18 1 15,-4-8-1-15,-4-6 1 16,-9 4 1-16,-8 10-2 16,-9 13 0-16,-4 18-1 15,-4 16 2-15,-6 20 0 0,-2 19 0 16,-6 18-1-16,2 15 1 15,-2 12-1-15,-6 6-6 16,13 20-28-16,-16 0-3 16,5 11-1-16,0 0-1 15</inkml:trace>
  <inkml:trace contextRef="#ctx0" brushRef="#br1" timeOffset="442632.3171">4850 14308 75 0,'0'0'41'0,"16"-24"-1"16,18 9 0-16,12-10-38 16,27-2-1-16,20-2-1 15,10-2-2-15,8 7-4 16,-13-4-31-16,3 18-2 15,-27 1-1-15,-13 19 1 16</inkml:trace>
  <inkml:trace contextRef="#ctx0" brushRef="#br1" timeOffset="442813.3275">4917 14648 69 0,'-55'36'39'16,"15"-21"-2"-16,39-3 4 15,29-19-36-15,33-8-2 16,32-9-1-16,25-9-2 15,28 6-24-15,-8-16-13 16,10 10-1-16,-11-6-4 16</inkml:trace>
  <inkml:trace contextRef="#ctx0" brushRef="#br1" timeOffset="445136.4603">3073 13754 73 0,'0'0'38'16,"17"-10"1"-16,-17 10-2 15,10 14-34-15,-13 7-2 16,-1 11 1-16,-8 12-1 16,-10 13 0-16,-9 9 0 15,-10 14 0-15,-6 7 0 16,-4 2 0-16,-6 5 0 0,-1-3-1 15,-2-3 1-15,8-4-2 16,4-10 1-16,17-11-1 16,15-9 0-16,16-11 0 15,22-15 0-15,22-12-1 16,22-11 2-16,19-7 0 15,26-7 0-15,9-6 0 16,7-4-1-16,7-4 1 16,-8 0 0-16,-6-2 1 15,-13 0 0-15,-20-2 1 16,-28-6 0-16,-23-8-1 15,-25-14 1-15,-22-8 0 16,-29-15 0-16,-17-9-2 16,-26-3 1-16,-12 0 0 0,-9 8 0 15,-8 9 0-15,-2 19-2 16,2 7-6-16,19 25-29 15,9-4-1-15,31 13-3 16,19-14-3-16</inkml:trace>
  <inkml:trace contextRef="#ctx0" brushRef="#br1" timeOffset="446099.5154">6541 14245 49 0,'-13'-20'38'0,"3"9"0"15,-17-1 0-15,4 13-28 16,-16 4-3-16,2 12 0 16,-8 7 0-16,5 13-2 15,-2 1-2-15,8 5 0 16,9-5-1-16,16-7 0 0,15-11-1 15,22-16 0-15,15-15 0 16,17-19-1-16,6-17 1 16,6-12 0-16,8-14 0 15,-10-5 0-15,-8-4 0 16,-9 2 0-16,-19 9 0 15,-16 12 0-15,-13 16 0 16,-11 18 0-16,-13 23-1 16,-8 22 0-16,-7 22-1 15,2 19 0-15,-2 11 0 16,10 11-1-16,5 1 0 15,14-5-2-15,17-1-2 16,9-25-10-16,33 3-22 16,-5-25-1-16,26-4-1 0,-9-21 0 15</inkml:trace>
  <inkml:trace contextRef="#ctx0" brushRef="#br1" timeOffset="446455.5358">7017 14306 75 0,'-18'11'40'15,"3"-9"0"-15,20 11 1 16,8-18-36-16,17 1-3 16,18-7 0-16,4-4 0 15,5-7 0-15,-5-4-1 16,-2 0 0-16,-9-2-1 15,-14 1 1-15,-12 4 0 0,-17 1-1 16,-12 7 1-16,-13 7-1 16,-8 9 1-16,-6 10-1 15,-4 13 1-15,-3 8-1 16,4 10 1-16,6 7 0 15,10 0-1-15,15 2 1 16,14-9-1-16,23-13 0 16,18-17-2-16,22-11-2 15,8-34-22-15,24-1-13 16,-1-25-1-16,11-2-1 15,-7-21-1-15</inkml:trace>
  <inkml:trace contextRef="#ctx0" brushRef="#br1" timeOffset="446610.5447">7927 13577 86 0,'-33'23'41'0,"10"30"0"16,-9 7 0-16,11 14-36 16,0 7-3-16,6 2-1 15,8 2-5-15,3-15-10 16,25 13-21-16,-8-21-5 15,21-2-1-15,-3-25 0 16</inkml:trace>
  <inkml:trace contextRef="#ctx0" brushRef="#br1" timeOffset="446857.5588">8597 13634 81 0,'-15'26'41'15,"6"24"0"-15,-11 2 0 16,12 13-36-16,-13 6-2 16,4 8 0-16,-6 2-2 15,-1-1-1-15,4-2-2 16,-1-15-3-16,12 3-12 15,-10-32-14-15,25 2-5 16,-6-36-3-16,16 7-1 16</inkml:trace>
  <inkml:trace contextRef="#ctx0" brushRef="#br1" timeOffset="447307.5845">8375 14003 91 0,'-26'-11'40'16,"-8"0"2"-16,20 19-3 15,14-8-34-15,2 13-3 16,24-7 0-16,19-2-1 15,13-4-1-15,10-1-1 16,7-3 0-16,3-1 0 16,-6 0 1-16,-10 0-1 15,-12 2 0-15,-13 1 1 16,-11 0 1-16,-14 5 0 15,-12-3 0-15,0 0 0 16,-16 12 0-16,-3 1 1 16,-9 5-2-16,-6 9 1 0,-2 5 0 15,0 6 0-15,3 0 0 16,7 4-1-16,9-6 1 15,11-5 0-15,21-10-1 16,13-17 0-16,14-13 0 16,14-14 0-16,10-11 1 15,5-8-2-15,-3-3 2 16,-4-1-1-16,-13 8 0 15,-9 5 0-15,-18 14 0 16,-12 14 0-16,-12 5-1 16,-18 28-1-16,0 4-3 15,-11-5-10-15,20 19-15 16,-17-14-9-16,28 7-1 15,-2-15-2-15</inkml:trace>
  <inkml:trace contextRef="#ctx0" brushRef="#br1" timeOffset="447534.5975">9741 14045 83 0,'-30'8'41'15,"6"-11"-1"-15,24 3 0 16,5-15-37-16,25 1-3 16,17 4-2-16,5-8-6 0,16 17-12 15,-17-13-10 1,13 20-3-16,-23-8-3 0,1 12-2 15</inkml:trace>
  <inkml:trace contextRef="#ctx0" brushRef="#br1" timeOffset="447693.6066">9777 14164 87 0,'-14'6'37'16,"14"-6"0"-16,22 8-3 15,8-22-49-15,28 15-11 16,-7-21-4-16,28 11-3 15,-5-16-3-15</inkml:trace>
  <inkml:trace contextRef="#ctx0" brushRef="#br1" timeOffset="448073.6283">11240 13839 95 0,'-56'2'42'0,"-13"-2"0"16,11 24-4-16,-4-5-34 15,15 17-1-15,5 1 0 16,18 11-3-16,14-2 1 15,20-2-2-15,22-8 0 16,16-17-3-16,22-12-1 16,7-24-6-16,27 1-12 15,-15-40-11-15,20 3-2 16,-17-27-4-16,3 1 2 15</inkml:trace>
  <inkml:trace contextRef="#ctx0" brushRef="#br1" timeOffset="448429.6487">11880 13236 106 0,'-34'61'40'0,"5"27"3"16,-12-2-2-16,6 12-38 16,5-2-2-16,6 3 0 15,-2-3-1-15,8-11 0 16,7-9-1-16,6-14 0 15,5-14 0-15,4-16 0 16,7-15 1-16,3-12-1 16,4-19 1-16,8-10 0 15,0-12 0-15,3-5 1 16,0-6 0-16,-1 1 0 15,-1 2 0-15,-2 11 0 16,-2 7 1-16,-4 13-2 0,-4 14 1 16,-1 11-2-16,-5 13-2 15,0 5-1-15,4 8-3 16,0-3-3-16,17 13-8 15,-15-24-7-15,31 18-8 16,-10-30-3-16,24 8-2 16,-6-21 2-16</inkml:trace>
  <inkml:trace contextRef="#ctx0" brushRef="#br1" timeOffset="449142.6895">12549 13922 90 0,'-22'-29'40'15,"4"18"1"-15,-15-2 0 16,8 14-32-16,-7 9-5 0,0 15-2 15,-4 6 1-15,5 8-1 16,0 3 0-16,9 1-1 16,6-2-1-16,9-9 1 15,15-9-1-15,15-10 1 16,10-14-2-16,14-12 1 15,7-8-1-15,6-12-1 16,0-7 1-16,1-6 1 16,-6 4-1-16,-10 4 1 15,-11 5 1-15,-14 11-1 16,-10 11 1-16,-10 11 0 15,-10 18 0-15,-10 5-2 16,-2 10 1-16,1 0-1 0,3 5-2 16,7-7-1-16,12 2-3 15,4-20-3-15,24 7-3 16,3-25-5-16,33 14-5 15,-12-29-3-15,33 14-2 16,-12-23-1-16,16 12 2 16,-10-11 22-16,-9-3 10 15,-2 10 9-15,-29-11 5 16,6 19 6-16,-34-15 3 15,5 25 3-15,-30-13 4 16,13 16-22-16,-29 8-6 16,9 11-3-16,-7 4-1 15,0 7-2-15,-1 6 0 16,3 0-1-16,1 2 0 0,4 1-1 15,6-6 1-15,0-9-1 16,10-5 1-16,4-19 0 16,0 0 0-16,18-13 0 15,4-15 0-15,5-12 0 16,4-4 1-16,4-5 0 15,2-3 0-15,0 4 1 16,-4 7-1-16,-2 9 1 16,-8 11-1-16,-6 15 1 15,-4 12-2-15,-5 10 1 16,-3 7-3-16,-2 5 0 15,3 10-7-15,-8-13-6 16,19 17-9-16,-16-25-8 16,26 16-4-16,-12-21-2 0,23 14 0 15</inkml:trace>
  <inkml:trace contextRef="#ctx0" brushRef="#br1" timeOffset="449758.7247">14122 13818 81 0,'-22'-18'40'15,"11"6"-1"-15,-8-7 0 16,5 13-31-16,-14-5-4 0,-1 9 0 16,-9 8 0-16,-6 14 0 15,-12 6-1-15,3 13 0 16,2 0-1-16,5 5 0 15,14-5 0-15,16-3-1 16,21-12-1-16,17-9 0 16,17-16 1-16,18-14-1 15,8-5 1-15,3-9-1 16,0-7 0-16,-8-4 0 15,-6 0 0-15,-12 3 0 16,-9 9-1-16,-15 5 0 16,-9 8 0-16,-9 15 0 15,0 0 1-15,-21 27 0 16,1 12-1-16,-2 12 0 0,-5 13 0 15,-2 8 1-15,1 10 0 16,1 3 0-16,0 3 0 16,1-6-1-16,2-7 2 15,0-10 0-15,0-11-1 16,1-14 0-16,-1-11 0 15,0-16 0-15,1-11 0 16,8-11-1-16,2-12-1 16,8-8-1-16,9-8-2 15,4-14-4-15,18-3-2 16,-6-18-4-16,27 12-5 15,-13-22-1-15,20 29-3 16,-19-20-4-16,19 28-3 0,-16-2 0 16,6 11 1-16</inkml:trace>
  <inkml:trace contextRef="#ctx0" brushRef="#br1" timeOffset="450163.7479">14415 13839 90 0,'15'14'40'16,"-15"-14"-3"-16,23 22 4 15,-8-15-35-15,9 0-3 16,4-7 0-16,4-5-2 15,3-8 0-15,5-5-2 16,-2-4 1-16,-1-6-1 0,-4 1 0 16,-9-3 0-16,-10 3 1 15,-8 3-1-15,-11 9 2 16,-10 7 0-16,-13 9 1 15,-8 12 0-15,-10 10 1 16,1 7 1-16,-4 7-1 16,7 3 0-16,10-1-2 15,13-1 1-15,16-6-3 16,13-10-3-16,24-1-6 15,5-19-4-15,32 9-2 16,-5-30-7-16,28 20-4 16,-12-31-8-16,22 11-3 0,-6-13 0 15,4 0 5-15</inkml:trace>
  <inkml:trace contextRef="#ctx0" brushRef="#br1" timeOffset="450441.7638">15639 13652 87 0,'-16'9'40'16,"-15"2"1"-16,2 20-1 0,-6-1-34 16,5 9-2-16,5-1-2 15,4 1-1-15,15-3-5 16,1-17-12-16,30 4-12 15,-9-29-10-15,24 3 2 16,-5-24-5-16</inkml:trace>
  <inkml:trace contextRef="#ctx0" brushRef="#br1" timeOffset="450831.7861">15673 13335 86 0,'-13'6'34'0,"4"5"-2"16,16 9 0-16,14 1-36 0,3-1-1 15,10 7 1-15,-1-1 1 16,0 7 5-16,-1 2 1 16,-12-1 3-16,-3 9 2 15,-20-5 0-15,-2 5 1 16,-13-3-2-16,-4 2 0 15,-5-9-2-15,0-2 0 16,8-7-3-16,8-10 0 16,11-14-2-16,12-5 1 15,12-12-1-15,13-8-1 16,9-8 1-16,3 0-2 15,-3-3 2-15,-3 4 0 16,-5 6 0-16,-9 10 1 16,-11 9-1-16,-18 7 0 0,13 13 0 15,-22 4-4-15,8 12-8 16,-17-14-9-16,14 22-9 15,-15-20-6-15,19 13-3 16,-10-16-2-16</inkml:trace>
  <inkml:trace contextRef="#ctx0" brushRef="#br1" timeOffset="451304.8132">16567 12941 81 0,'-37'35'38'0,"5"10"-1"16,-5-14-2-16,10 3-38 15,15-5-4-15,12-29-6 16,33 22-5-16,0-33-2 16,36 7-3-16,-7-26-3 0,26 9 1 15,-19-15 0-15,4 13 4 16,-23 12 31-16,-27-11 9 15,-5 30 4-15,-41-8 4 16,5 32 2-16,-36-9 0 16,11 28 3-16,-19-17-2 15,21 4-29-15,8 11-13 16,-9-20-9-16,28 17-6 15,-20-23-4-15,21 15-2 16,-25-18-3-16,5 14 2 16</inkml:trace>
  <inkml:trace contextRef="#ctx0" brushRef="#br1" timeOffset="451778.8403">10728 13182 96 0,'17'5'38'0,"-17"-5"2"16,-14 34-4-16,-4-2-37 15,-4 3-3-15,1 13-4 16,-7-17-8-16,18 17-6 15,-9-24-3-15,31 3-3 16,-12-27-1-16,42 2-1 16,-8-27 2-16</inkml:trace>
  <inkml:trace contextRef="#ctx0" brushRef="#br1" timeOffset="451922.8485">10936 13274 69 0,'3'13'29'16,"-19"3"-2"-16,3 13-4 16,-5 10-16-16,0-6-19 15,20 16-5-15,-2-25-2 16,44 9-3-16,8-29-2 15,57 0 0-15,18-27 5 16,59-12 3-16</inkml:trace>
  <inkml:trace contextRef="#ctx0" brushRef="#br1" timeOffset="452420.877">17320 13566 94 0,'0'0'35'16,"0"0"0"-16,19-13-1 15,3-1-31-15,8-3-2 16,8 0-3-16,6-8-4 15,11 15-8-15,-15-13-7 16,12 23-3-16,-23-17-2 0,6 28-4 16,-35-11 0-16,17 21 2 15</inkml:trace>
  <inkml:trace contextRef="#ctx0" brushRef="#br1" timeOffset="452554.8847">17399 13752 102 0,'-52'27'30'16,"29"4"0"-16,8-29 0 15,39-13-29-15,32 2-12 16,11-32-7-16,37 11-4 15,3-29-4-15,27 13-3 16,-7-22-3-16,19 14 1 16</inkml:trace>
  <inkml:trace contextRef="#ctx0" brushRef="#br1" timeOffset="452949.9072">18883 12575 88 0,'-36'-45'35'0,"0"16"1"15,-17 5 0-15,4 21-33 0,-8 11-1 16,6 26 1-16,-4 19 0 15,4 25-1-15,-1 10 0 16,6 15 0-16,2-2 0 16,11 2-1-16,10-4-2 15,10-11-3-15,18-5-7 16,-5-36-8-16,27 5-5 15,-15-38-3-15,22 6-3 16,-19-32-2-16,12 5 1 16,-17-19 3-16</inkml:trace>
  <inkml:trace contextRef="#ctx0" brushRef="#br1" timeOffset="453258.9249">18294 13185 86 0,'-22'-11'33'0,"-7"-8"0"0,29 19 2 16,-12-6-14-16,29 12-16 15,11-1-2-15,16 3 0 16,6-1-2-16,8 5 1 15,-2-1-2-15,1 1 1 16,-6 2-1-16,-8-3 1 16,-9-1-1-16,-11-2-1 15,-8 3 1-15,-15-11 0 16,14 16-1-16,-14-16 0 15,-5 16 0-15,0-5-2 16,1 4 1-16,-4 0-2 16,4 5-1-16,-4-9-3 15,9 8-6-15,-1-19-5 16,0 0-1-16,4-19-2 0,20 6-2 15,-11-30-3-15,23 6 3 16,-14-19 1-16,12-3 6 16</inkml:trace>
  <inkml:trace contextRef="#ctx0" brushRef="#br1" timeOffset="453686.9494">18905 12820 110 0,'-24'2'29'16,"19"15"-1"-16,-8-15 1 15,17 9-28-15,5 2-1 16,9 2 0-16,7 2 1 15,1 8 0-15,2 4 0 16,-1 9 1-16,-6 4-1 0,-3 6 1 16,-7 3 0-16,-4 1 0 15,-10-5 0-15,-1-1 0 16,-7-8-1-16,2-4 1 15,0-11 0-15,2-11-1 16,7-12 0-16,0 0 0 16,16-26 0-16,1-3 0 15,9-6 0-15,5-5 0 16,4 1 0-16,0 1-1 15,-3 5 1-15,-2 9 0 16,-6 13 0-16,-4 6-1 16,-6 13 0-16,-6 13 0 15,-7 9 0-15,-2 4-1 16,-5 10-1-16,2 5-1 0,-1 0-2 15,1-6-6-15,15 9-5 16,-7-28-5-16,28 12-3 16,-12-32-2-16,28 10-2 15,-8-31-2-15,18 5 2 16,-12-18 4-16</inkml:trace>
  <inkml:trace contextRef="#ctx0" brushRef="#br1" timeOffset="454141.9754">19812 13130 110 0,'0'0'34'0,"-24"-13"2"0,9 23-7 16,-17-6-23-16,-1 12-1 15,-9 4-1-15,4 4-2 16,-4 5 0-16,7 2-1 16,6-1 0-16,7-3 0 15,13-3 0-15,9-11-1 16,14-3 0-16,9-9 0 15,11-10 1-15,4-5-1 16,5-11-1-16,3-2 2 16,-4-4 0-16,-4 3-1 15,-4-1 1-15,-9 7-1 16,-9 4 1-16,-16 18-1 0,0 0 0 15,0 0 0-15,-14 29 0 16,1-5-1-16,-3 6 0 16,5 0 0-16,4 0-2 15,7-7-3-15,16-2-2 16,-1-21-6-16,28 4-5 15,-8-29-4-15,26 10-2 16,-16-31-2-16,24 8-1 16,-17-25 0-16,10 5 3 15,-13-16 5-15</inkml:trace>
  <inkml:trace contextRef="#ctx0" brushRef="#br1" timeOffset="454287.9838">20320 12695 111 0,'-32'-9'33'16,"12"40"2"-16,-23 8-1 15,14 23-22-15,-6 10-9 0,3 6-3 16,11 5-7-16,-1-13-8 15,22 7-6-15,-9-30-5 16,30 10-3-16,-11-36-3 16,29 11-2-16,-8-27 0 15</inkml:trace>
  <inkml:trace contextRef="#ctx0" brushRef="#br1" timeOffset="455395.0471">21053 13042 93 0,'-16'-2'36'0,"-15"-6"0"15,3 18-2-15,-9-3-28 16,0 9-1-16,-7 4-1 0,1 6 0 15,1 1-1-15,6 4 0 16,7-1-1-16,9-1-1 16,12-7 0-16,17-7 0 15,18-8-1-15,13-9 0 16,15-7 1-16,7-9-1 15,4-2 0-15,-1-3 0 16,-8 1 1-16,-11 4 0 16,-16 3-1-16,-11 6 1 15,-19 9-1-15,0 0 0 16,-23 11 0-16,2 6 0 15,-3 4-1-15,3 2 0 16,3 5 0-16,7-4-2 16,15 6-2-16,5-10-2 15,15 4-4-15,0-20-6 0,23 11-3 16,-18-26-2-16,27 11-2 15,-19-27-1-15,15 14 0 16,-13-21 1-16,2 3 5 16,-8 0 27-16,-10-13 6 15,7 16 5-15,-22-13 4 16,13 22 1-16,-23-13 3 15,2 32 3-15,-4-21-1 16,4 21-21-16,-14 19-4 16,0 2-1-16,-5 6 0 15,0 9 0-15,-3 1-2 16,6-1 1-16,-3-5 0 15,10-4-2-15,5-9 1 16,4-18-1-16,13 5 1 0,4-17-1 16,5-11 1-16,4-5 0 15,4-5-1-15,-3-2 1 16,0-1-1-16,-4 5 1 15,-5 7 0-15,-5 4-2 16,-4 10 2-16,-9 10-1 16,0 0 0-16,0 11 0 15,-3 3 0-15,2 1 0 16,1 3 0-16,4-2 1 15,6-4-1-15,5-2 0 16,9-7 0-16,6-3 0 16,6-7 0-16,6-2 0 15,-3-3 0-15,3 1 0 16,-5-2 0-16,-6 3 1 0,-9 3-1 15,-7 6 0-15,-15 1 0 16,0 12-1-16,-10 3 0 16,-3 2 0-16,2 6-3 15,-2 3-1-15,8 3-4 16,-3-9-5-16,22 11-2 15,-10-21-5-15,26 12-1 16,-13-27-2-16,26 12 0 16,-15-25-2-16,18 4 4 15,-8-14 4-15,4 2 3 16</inkml:trace>
  <inkml:trace contextRef="#ctx0" brushRef="#br1" timeOffset="456382.1036">22267 13011 113 0,'0'0'30'16,"-24"-8"2"-16,13 23 0 15,-23 0-22-15,6 9-4 16,-5 8-2-16,5 6-1 15,1 0-1-15,9 1-1 16,6-4-1-16,12-6 1 16,7-6-1-16,7-10-1 15,6-11 1-15,5-11-1 16,2-10 1-16,-2-6 0 15,-1-6 1-15,-2-5-1 16,-6-1 0-16,-2-4 1 16,-3 4-1-16,-4 5 0 15,-2 5 0-15,-2 9 0 16,1 6-1-16,-4 12 1 15,0 0 0-15,14 7 0 0,-14-7 0 16,24 20 1-16,-4-12-1 16,5-3 0-16,7-3 0 15,5-4 0-15,-4-1 0 16,4-2 0-16,-5 0 0 15,-6 0 0-15,-7 2 1 16,-5 3 0-16,-14 0-1 16,2 13 1-16,-9-1 0 15,-8 6 0-15,-2 2-1 16,-1 10 1-16,-3-2-1 15,6 4 1-15,1-1-1 16,6-2 0-16,8-6-1 16,8-7 0-16,7-7 0 15,13-11 1-15,5-6 0 0,5-14 0 16,5-6 0-16,-4-6 1 15,5-7 0-15,-3 0-1 16,-5-1 1-16,-4 7-1 16,-9 6 0-16,-10 13 0 15,-13 16-1-15,0 0 1 16,-12 22 0-16,-5 6-1 15,-2 8-2-15,-3 2 0 16,10 3-5-16,-1-14-3 16,18 6-4-16,-5-33-3 15,19 23-3-15,-8-36-2 16,21 9 0-16,-13-23 0 15,13 8 1-15,-11-12 3 16,6 7 2-16,-8 3 26 0,-8-11 5 16,6 23 7-16,-20-9 3 15,3 18 1-15,0 0 2 16,-5 32 4-16,-19-16-2 15,11 21-19-15,-10 0-5 16,2 1-3-16,1 0 0 16,4-6-1-16,4-6-1 15,5-7 0-15,7-19 0 16,21-7 1-16,2-16 0 15,9-7 0-15,5-9-1 16,7-6 1-16,4-6 0 16,1 3 0-16,-5 7 1 15,-6 10-2-15,-9 13 0 16,-7 14 0-16,-22 4 1 15,6 30-1-15,-16 4 0 0,-5 4 0 16,-3 4-2-16,3-4-1 16,11-3-5-16,-1-21-5 15,22 1-3-15,-3-30-4 16,29 9-4-16,-9-31-2 15,24 8-1-15,-11-31-3 16,17 6 5-16,-11-19 3 16,9 0 4-16</inkml:trace>
  <inkml:trace contextRef="#ctx0" brushRef="#br1" timeOffset="456563.1139">23725 12592 128 0,'-36'33'35'0,"6"37"0"0,-22-7 0 16,11 14-31-16,0-1-4 15,4 3 1-15,6-7-4 16,5-15-5-16,14-1-6 15,-6-31-5-15,22 4-5 16,-13-31-4-16,21 7 0 16,-19-32-3-16,17 6 2 15,-17-23 4-15,9 0 5 16</inkml:trace>
  <inkml:trace contextRef="#ctx0" brushRef="#br1" timeOffset="456677.1204">23401 12816 108 0,'18'-13'33'0,"-13"-5"-3"15,9 19-8-15,-6 16-15 16,-8-17-32-16,8 36-8 15,-22-16-2-15,2 24-3 0,-29-12 1 16</inkml:trace>
  <inkml:trace contextRef="#ctx0" brushRef="#br1" timeOffset="457116.1455">17318 14350 96 0,'-16'0'42'15,"27"4"0"-15,11-21-2 16,18 0-39-16,30-9-3 15,11-6-4-15,22 13-10 16,-9-17-6-16,21 22-6 0,-21-17-3 16,16 23-5-16,-20-12 0 15,11 17 1-15</inkml:trace>
  <inkml:trace contextRef="#ctx0" brushRef="#br1" timeOffset="457450.1646">18381 14118 77 0,'12'-23'38'16,"4"16"-1"-16,-16 7 1 15,0 0-30-15,-1 14-4 16,-6 8-1-16,0 3-2 15,-1 4 0-15,3 4-2 16,-1 0-1-16,9 2-3 16,-1-18-6-16,17 8-6 15,-19-25-5-15,38 3-2 16,-20-28-3-16,22 9-3 15,-14-28 1-15,14 7 1 16</inkml:trace>
  <inkml:trace contextRef="#ctx0" brushRef="#br1" timeOffset="458066.1999">18585 13863 104 0,'-3'11'36'16,"-11"-13"-2"-16,20 17 0 16,-6-15-30-16,15 20 0 15,3-9-1-15,6 10-1 16,0 0 0-16,0 9-1 15,-5 2 0-15,-4 6 0 16,-5 4-1-16,-8-1 0 16,-5 1 1-16,-3-3-1 15,-3-4 0-15,0-7 0 16,2-7 0-16,3-8 0 15,4-13 0-15,14-8 0 16,5-12-1-16,8-9 1 0,8-7 0 16,6-5 0-16,-2 0 0 15,0 0 0-15,-2 9 1 16,-8 4-1-16,-5 11 0 15,-12 12 0-15,-12 5 0 16,1 21-1-16,-6 3 0 16,-5 4 0-16,6 6-2 15,4-3-1-15,7 3-2 16,2-11-3-16,15 6-4 15,-7-22-4-15,22 10-3 16,-12-26-1-16,19 10-1 16,-17-25-1-16,11 7 17 15,-9-4 9-15,-12-11 7 0,9 12 4 16,-22-16 4-16,14 20 3 15,-23-14 3-15,14 26 1 16,-21-7-14-16,10 11-6 16,-5 12-1-16,0 11-1 15,-4 7-2-15,-1 10 1 16,1 7-2-16,0 1 1 15,1-1-1-15,5-7-2 16,8-7-4-16,-5-33-7 16,30 17-5-16,-10-46-6 15,30 6-2-15,-17-33-3 16,28 8-2-16,-20-26-1 15,11 10 4-15</inkml:trace>
  <inkml:trace contextRef="#ctx0" brushRef="#br1" timeOffset="458209.2081">19492 13725 120 0,'-17'-3'33'0,"-5"-10"-3"15,22 13-5-15,23 0-39 16,-2-18-7-16,29 22-4 16,-12-23-2-16,27 24-3 15,-20-20-2-15,16 20 3 16,-19-11 5-16</inkml:trace>
  <inkml:trace contextRef="#ctx0" brushRef="#br1" timeOffset="458405.2193">19895 13706 104 0,'-17'6'32'15,"15"25"2"-15,-18-10-1 16,15 20-15-16,-7 9-16 15,-1 9-1-15,-1 9-1 0,-2 3 0 16,-2 3 0-16,1-3-2 16,3-6-2-16,0-19-5 15,14 3-6-15,-9-36-4 16,23 5-5-16,-14-35-2 15,24 9-2-15,-15-32-2 16,17 10 1-16,-17-19 5 16</inkml:trace>
  <inkml:trace contextRef="#ctx0" brushRef="#br1" timeOffset="458742.2385">19745 14022 121 0,'0'0'33'16,"-26"-8"2"-16,26 8-1 16,21 6-30-16,1-12-2 15,16-4-1-15,6 2-1 0,7-6-2 16,-2-2 0-16,0 1 0 15,-5 2 0-15,-8 4-1 16,-7-3-1-16,-6 9 2 16,-6-2 0-16,-5 8 0 15,-12-3 1-15,7 23 0 16,-12-4 0-16,-2 11 1 15,-7 7-1-15,-1 7 0 16,0 2 1-16,1 2-1 16,4-5 0-16,4-5-2 15,2-10-1-15,12-7-4 16,-8-21-3-16,26-8-4 15,-12-25-3-15,19 8-1 0,-14-27-3 16,17 13 0-16,-16-22 0 16,9 8 5-16,-14-10 0 15,2 9 3-15</inkml:trace>
  <inkml:trace contextRef="#ctx0" brushRef="#br1" timeOffset="458856.2451">20208 13731 117 0,'-18'1'19'16,"-9"1"-6"-16,4-1-3 15,23-1-30-15,-28-2-5 16,28 2-1-16,0 0-3 15,16 10 2-15,-4-2 6 16</inkml:trace>
  <inkml:trace contextRef="#ctx0" brushRef="#br1" timeOffset="459358.2738">20590 14116 99 0,'-3'-18'32'15,"3"18"0"-15,-41 6-2 16,5 11-26-16,-6 1 0 15,-4 9-1-15,-3 2 1 16,7 4 0-16,5-3-1 0,17-3 1 16,14-8-2-16,18-4-1 15,19-7 0-15,10-8 0 16,11-7-1-16,2-2-1 15,1-5 1-15,-8 0 0 16,-9-3 0-16,-7 0 0 16,-13-1 0-16,-6 4 0 15,-9-1 0-15,-4 2 0 16,1 13 0-16,-5-12 0 15,5 12 0-15,-4 14 0 16,4 4-2-16,-7 5 1 16,4 6-3-16,1-3 0 15,4 2-3-15,-2-15-4 16,16 4-3-16,-8-32-5 15,22 6-1-15,-11-29-2 0,25 6-2 16,-11-28 0-16,17 9 0 16,-9-15 2-16,5 0 5 15</inkml:trace>
  <inkml:trace contextRef="#ctx0" brushRef="#br1" timeOffset="459501.282">21051 13794 118 0,'-14'58'32'0,"-26"-5"1"15,13 24-2-15,-7-4-36 16,1-18-10-16,23 12-6 15,-12-28-5-15,34 9-1 16,-7-31-3-16,38 7-4 16,0-27 2-16</inkml:trace>
  <inkml:trace contextRef="#ctx0" brushRef="#br1" timeOffset="460073.3147">22168 13928 95 0,'-14'17'38'16,"-1"11"0"-16,-14-11-3 15,7 4-38-15,2 1-2 16,5-11-7-16,18 11-4 16,-3-22-6-16,26 4-1 15,0-22-2-15,34 9-2 0,-12-17-1 16,22 8 4-16,-12 1 30 15,-7-10 9-15,7 19 6 16,-31-9 3-16,5 30 3 16,-32-13 1-16,-4 29 3 15,-29-9-2-15,11 8-25 16,-12 12-9-16,-5-11-6 15,11 18-6-15,-19-20-6 16,21 17-2-16,-18-22-3 16,15 18-2-16,-18-20-1 15,9 8 3-15</inkml:trace>
  <inkml:trace contextRef="#ctx0" brushRef="#br1" timeOffset="461126.3749">13928 15945 76 0,'10'-3'41'15,"19"10"-1"-15,2-21-1 16,12 3-38-16,22-9-2 16,8-5-4-16,16 6-10 15,-19-18-6-15,13 26-4 16,-36-20-3-16,3 31-5 15,-50 0 0-15,8 16 1 16</inkml:trace>
  <inkml:trace contextRef="#ctx0" brushRef="#br1" timeOffset="461274.3834">13756 16354 95 0,'2'26'36'16,"17"-43"-1"-16,51-5 1 16,38-25-38-16,15-22-6 15,34 12-10-15,-10-20-7 16,25 25-4-16,-20-16-4 15,14 28-3-15,-25-12 0 16</inkml:trace>
  <inkml:trace contextRef="#ctx0" brushRef="#br1" timeOffset="461945.4218">15859 15845 43 0,'-20'-24'34'0,"-2"13"2"15,-16-5 0-15,5 16-30 16,-18 2 0-16,6 15-1 16,-5 5 2-16,7 10-1 15,0 1-1-15,11 8 0 16,4-2-1-16,15 4-1 15,11-10-1-15,16 1 0 16,9-12-1-16,11-8 0 0,12-14 0 16,8-12 0-16,7-11 0 15,2-14-1-15,2-8 0 16,-2-7 0-16,-9 4 0 15,-4-1 0-15,-12 7 1 16,-8 9-2-16,-6 12 2 16,-11 12-1-16,-3 22 0 15,-10 14-1-15,0 14 1 16,-6 17-1-16,2 10-1 15,-3 5-3-15,12 7-4 16,-3-23-8-16,29 5-5 16,-5-39-4-16,34-1-3 15,-2-46-6-15,33-2 1 0</inkml:trace>
  <inkml:trace contextRef="#ctx0" brushRef="#br1" timeOffset="462633.4611">19325 16030 78 0,'47'8'43'0,"9"-10"-3"16,20 9 0-16,18-10-41 15,11-9-4-15,35 9-14 16,-3-23-17-16,23 10-3 16,-7-16-3-16,4 7 1 15</inkml:trace>
  <inkml:trace contextRef="#ctx0" brushRef="#br1" timeOffset="463565.5144">21504 15130 62 0,'-2'27'40'15,"-12"-4"-2"-15,6 19 1 16,-8 0-34-16,4 12 0 16,-4 6-1-16,4 14-2 15,-2 5 1-15,5 7-2 16,0-1 1-16,3 0-1 15,4-8 0-15,1-5-1 16,4-16 0-16,3-12 1 16,1-16-1-16,2-15 1 15,-9-13 0-15,15-16-1 16,-8-9 0-16,2-12 0 15,3-6 1-15,3-8-1 0,4 2 0 16,5 3 0-16,5 5-1 16,1 9 1-16,6 14 0 15,-2 11 1-15,1 14-2 16,-3 13 2-16,-8 16-2 15,-9 8 2-15,-11 9-2 16,-17 6 2-16,-13 3-1 16,-11-1-1-16,-13-3 1 15,-6-11 0-15,-1-12 0 16,0-15-2-16,14-17-4 15,5-30-7-15,27-2-9 16,-6-41-5-16,38 5-7 16,-2-27-3-16,27 5-3 15</inkml:trace>
  <inkml:trace contextRef="#ctx0" brushRef="#br4" timeOffset="467453.7368">17077 15089 37 0,'-27'-25'34'16,"-13"6"1"-16,-3 27 0 15,-15 9-29-15,3 26 0 16,-6 11 0-16,1 22 0 16,0 14-1-16,4 13-4 15,5 11 1-15,9 2-1 16,9 0 0-16,13-3-3 15,18-1-12-15,4-26-23 16,17-11 1-16,1-26-2 0,13-14 1 16</inkml:trace>
  <inkml:trace contextRef="#ctx0" brushRef="#br4" timeOffset="467645.7478">16428 15754 59 0,'-38'-17'40'16,"18"16"-3"-16,6-7 1 15,28 8-35-15,8-1-1 16,19-1-1-16,10-1-3 16,7-12-8-16,15 9-25 15,-8-8-1-15,4 13-2 16,-13-8 2-16</inkml:trace>
  <inkml:trace contextRef="#ctx0" brushRef="#br4" timeOffset="467809.7572">16859 15882 54 0,'-8'21'37'16,"8"-21"-1"-16,0 15-1 16,0-15-31-16,0 0-6 15,28-11-31-15,-21-2-1 16,-7 13-2-16,9-12 1 15</inkml:trace>
  <inkml:trace contextRef="#ctx0" brushRef="#br4" timeOffset="468143.7763">17039 15128 51 0,'-7'-25'40'0,"-9"-1"-3"16,16 26 1-16,-17-10-22 15,14 27-13-15,-2 19 0 16,6 18 0-16,-1 13 0 0,-4 20-3 15,3 13 1 1,-8 16-1-16,1 8 0 0,-6 2-1 16,-1-8 1-16,-3-5-3 15,-2-7 0-15,-3-24-6 16,13-3-28-16,-10-36-1 15,12-9-1-15,8-34 1 16</inkml:trace>
  <inkml:trace contextRef="#ctx0" brushRef="#br4" timeOffset="468334.7872">16883 15827 61 0,'-20'-7'40'16,"-9"-1"-1"-16,12 28 1 0,-3-4-32 15,13 4-2-15,7-3-1 16,10-4-2-16,10-6-1 15,16-7-2-15,7-5-2 16,3-17-13-16,15 16-23 16,-11-13-1-16,11 14-2 15,-7-11 1-15</inkml:trace>
  <inkml:trace contextRef="#ctx0" brushRef="#br4" timeOffset="468929.8212">17356 15920 65 0,'0'0'39'0,"-2"15"-2"15,9-27 1-15,19-3-34 16,3-10-2-16,4-7-1 15,0-4-1-15,-1-2 0 16,-6 4 1-16,-6 1-2 16,-12 10 1-16,-8 10 1 15,-13 9-1-15,-9 12 0 16,-14 11 0-16,-5 11 2 15,-7 8-1-15,2 7 1 16,3 1 0-16,9 1 0 16,14-7 0-16,17-2 0 0,17-9-1 15,20-15 1-15,17-12-2 16,12-7 0-16,10-7 0 15,2-5 0-15,-5-4 1 16,-10 1-1-16,-10 3 0 16,-13 3 1-16,-12 9-1 15,-15 3 0-15,-10 2 0 16,-10 23 0-16,-7-1 0 15,-1 11-1-15,-3 7 1 16,3 6-1-16,1-2 1 16,7-1-1-16,5-8 0 15,10-10 2-15,5-13-1 16,7-17 1-16,3-17 0 15,1-14 0-15,-1-13-1 16,-2-4 1-16,0-5 0 0,-8-2-2 16,-2 0 1-16,-3 2-3 15,1 13-1-15,-5-5-11 16,16 26-23-16,-12-6 1 15,19 21-2-15,-5-7 1 16</inkml:trace>
  <inkml:trace contextRef="#ctx0" brushRef="#br4" timeOffset="469243.8392">18240 15686 77 0,'0'0'36'16,"0"0"-2"-16,0 0-7 15,-15 9-24-15,3 3 0 16,1 0-1-16,-3 6 0 0,-2 5 0 15,2 5 1-15,1 1-1 16,8-1 1-16,2-2-1 16,9-4 0-16,8-7-1 15,5-4 0-15,7-5 0 16,-1-1-1-16,3-3 1 15,-5 4-1-15,-4 4 0 16,-8 7 1-16,-8 8-1 16,-7 7 1-16,-10 5-1 15,-2 4 0-15,-8 1 0 16,-2-3-1-16,5 5-10 15,-11-25-26-15,18 7-2 16,-6-25-1-16,20-1 0 16</inkml:trace>
  <inkml:trace contextRef="#ctx0" brushRef="#br4" timeOffset="470165.8919">21955 15956 59 0,'0'0'36'0,"-14"-3"-1"16,26 12-2-16,6-6-31 16,10-2 0-16,15-1 1 15,8 0-2-15,1-5 1 16,5-1 0-16,-3-10-1 15,-5 1 1-15,-8-8-1 16,-7 0 0-16,-15-5 1 16,-12 5-1-16,-13 0 0 15,-14 7 0-15,-12 7 0 16,-10 7 0-16,-8 10 0 0,-4 12 0 15,-3 11 0 1,7 7 1-16,6 6-1 0,17 8 0 16,16-1 1-16,16-5-1 15,25-5-4-15,9-28-24 16,29 0-11-16,5-23-1 15,22-7-1-15</inkml:trace>
  <inkml:trace contextRef="#ctx0" brushRef="#br4" timeOffset="470483.9101">23055 15181 64 0,'-15'-2'36'0,"-17"-13"-4"16,13 22-3-16,-13-15-19 15,8 15-3-15,-4-2-1 16,7 12-2-16,-6 4-2 15,9 14 1-15,-7 15-2 16,3 7 0-16,-3 11 0 16,-3 10-2-16,-4 7 2 15,3 3-2-15,2-7 1 16,5-9-7-16,19-3-29 15,-3-26-1-15,16-5-2 16,4-29 0-16</inkml:trace>
  <inkml:trace contextRef="#ctx0" brushRef="#br4" timeOffset="470655.92">22711 15694 55 0,'-34'-7'41'0,"12"19"-2"15,5-12 1-15,19 20-22 16,13-11-15-16,7-5-2 15,12 3-6-15,7-15-30 16,17 16-3-16,-6-13-1 16,11 16 1-16</inkml:trace>
  <inkml:trace contextRef="#ctx0" brushRef="#br4" timeOffset="471249.9539">23233 15749 40 0,'-28'-5'36'16,"8"14"0"-16,-6-9 0 15,14 20-23-15,-11-8-6 16,9 15-1-16,-2 1-1 16,3 7-1-16,0 6-2 15,6 1 1-15,5-5-2 16,5-3 1-16,8-11-1 15,9-9 0-15,6-13-1 16,9-13-1-16,4-10 1 16,2-11-1-16,1-5 1 0,-4-8-1 15,-5 0 0-15,-8-2 1 16,-9 3 0-16,-6 6-1 15,-7 7 2-15,-6 10-1 16,-6 6 1-16,0 8-1 16,-2 9 0-16,11-1 1 15,-12 22-1-15,12-4 1 16,9 0-1-16,2-3 0 15,9 1 1-15,3-2-1 16,2-1 1-16,1 2-1 16,-5 0 1-16,-2 4-1 15,-9 2 1-15,-5 5-1 16,-5 3 0-16,-8 0 1 0,-4 4-1 15,-2 2 0 1,-2-9-1-16,2 3 1 0,5-8 0 16,4-4 0-16,5-17 0 15,0 0 0-15,19-15 1 16,-3-15-1-16,7-6 1 15,4-9-1-15,-4-3 1 16,1-5 0-16,-3 1-1 16,-5 5-1-16,-1 11-3 15,-11-7-21-15,6 27-12 16,-12-2-1-16,2 18-2 15,0 0 0-15</inkml:trace>
  <inkml:trace contextRef="#ctx0" brushRef="#br4" timeOffset="471684.9788">23878 15878 66 0,'18'7'39'16,"0"-14"-3"-16,21 17-6 15,-3-17-23-15,8 3-2 16,-1-8-1-16,3 2-1 0,-3-4-1 16,-9-1-1-16,-6-4 0 15,-11 2-1-15,-10-1 0 16,-8-1 0-16,-11 5 0 15,-6 4 0-15,-11 4 1 16,-6 6-1-16,-8 12 0 16,1 7 1-16,-5 11-1 15,1 8 1-15,7 10 0 16,2 5 0-16,13 1-1 15,13-6 0-15,16 0-1 16,11-25-12-16,30 3-24 16,1-27-2-16,24-6-1 15,3-24 1-15</inkml:trace>
  <inkml:trace contextRef="#ctx0" brushRef="#br4" timeOffset="471984.996">24537 15689 88 0,'-37'40'38'16,"-5"-9"-1"-16,20 22-7 16,-3-17-26-16,13 3-1 15,10-10 0-15,16-6-1 16,9-9 0-16,11-8-1 15,6-8 0-15,3-1-1 16,-4-4 0-16,-2 2 0 16,-12 8 0-16,-13 7-1 15,-10 9 1-15,-10 9 0 0,-10 9 0 16,-9 5-1-16,-5 5-3 15,-6-15-10-15,14 12-25 16,-10-22-1-16,18-1-1 16,1-26 0-16</inkml:trace>
  <inkml:trace contextRef="#ctx0" brushRef="#br4" timeOffset="472399.0197">24822 14843 73 0,'-17'7'39'15,"0"14"-2"-15,-6 0-2 16,5 8-36-16,-2 11-17 16,-9-12-17-16,16 6-1 15,-4-13-1-15,19-1 0 16</inkml:trace>
  <inkml:trace contextRef="#ctx0" brushRef="#br4" timeOffset="472519.0265">24882 14978 74 0,'-10'7'37'16,"-8"14"-1"-16,-9-1-13 15,-2 6-52-15,4 11-4 16,-4-7-4-16,7 8 1 0</inkml:trace>
  <inkml:trace contextRef="#ctx0" brushRef="#br4" timeOffset="473044.0566">15207 14914 75 0,'-4'13'41'0,"7"21"-1"16,-6-4-1-16,12 2-39 15,5 12-10-15,-7-13-28 16,15 8 1-16,-8-17-2 16,5-1 0-16</inkml:trace>
  <inkml:trace contextRef="#ctx0" brushRef="#br4" timeOffset="473180.0643">15495 15042 46 0,'0'0'39'15,"-24"0"-2"-15,10 18-1 0,-8-4-16 16,3 2-52-16,8 6-2 15,-3-5-4-15,10 2 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20:30:28.72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1721 836 97 0,'0'0'40'15,"0"0"2"-15,61-51-2 16,-61 51-39-16,48-22 0 15,-48 22 0-15,66-16 0 16,-66 16-1-16,72-10 0 16,-72 10 0-16,66 3 0 15,-66-3-1-15,51 22 1 16,-51-22 2-16,14 54 0 15,-19 5 0-15,-27 12-1 0,-18 9 2 16,-23-2-1-16,2-3 1 16,4-16-1-16,38-16 0 15,26-21-1-15,26-15 1 16,24-14-2-16,25-9 0 15,20-4-6-15,-92 20-28 16,104-32-5-16,-5 5-2 16,7 4-2-16</inkml:trace>
  <inkml:trace contextRef="#ctx0" brushRef="#br0" timeOffset="780.0446">3236 936 79 0,'0'0'38'16,"1"-50"-1"-16,-1 50 2 15,0 0-36-15,0 0 0 16,0 0 0-16,27-44 0 15,-27 44 0-15,0 0 1 16,0 0 0-16,0 0-1 16,-23 46 0-16,2 4 0 15,-4 6-1-15,-2 5 0 16,-2 3-2-16,7 0 0 15,9-14 0-15,13-15 1 16,0-35-1-16,22-8 0 16,-22 8 1-16,0 0 0 15,30-56 0-15,-30 56-1 0,26-61 1 16,-26 61-1-16,30-80 0 15,-30 80 0-15,32-84 0 16,-32 84-1-16,32-81 2 16,-32 81 0-16,37-65 0 15,-37 65-1-15,0 0 1 16,52-52 1-16,-52 52 0 15,0 0-1-15,40 32 0 16,-7 29 0-16,-5 17-1 16,4 8 1-16,-1-2 0 15,4-15-1-15,0-25 0 16,8-21 1-16,-43-23-1 15,0 0 1-15,56-32 2 16,-56 32-3-16,40-54 1 0,-40 54-2 16,32-73 2-16,-32 73-3 15,29-84 1-15,-29 84-2 16,23-82-2-16,-23 82-3 15,25-74-19-15,-25 74-14 16,23-62 1-16,-23 62 0 16,29-47-1-16</inkml:trace>
  <inkml:trace contextRef="#ctx0" brushRef="#br0" timeOffset="1118.064">4173 857 95 0,'47'29'38'16,"-47"-29"1"-16,0 0-2 15,0 0-32-15,36 53 2 0,-36-53-2 16,-7 27-1-16,-20 8 0 16,-7 6 0-16,2 1-2 15,7 3 1-15,5 0-2 16,20-2 0-16,13-11 0 15,21-24-1-15,8-13 1 16,3-10 0-16,-45 15 0 16,51-26 0-16,-51 26 0 15,0 0 0-15,58-61 0 16,-58 61-2-16,26-50 0 15,-26 50-3-15,9-45 2 16,-9 45-4-16,0 0-2 16,-7-61-20-16,7 61-14 15,0 0 3-15,7-54-1 0,-7 54 2 16</inkml:trace>
  <inkml:trace contextRef="#ctx0" brushRef="#br0" timeOffset="1351.0773">4894 529 115 0,'0'0'40'0,"61"-44"1"16,-61 44-5-16,0 0-32 15,0 0-2-15,0 0 1 16,0 0-1-16,26 81-1 15,-59-13 0-15,-3 39 0 16,4 17-3-16,9 5-2 0,5-6-20 16,2-30-15-16,12-28-1 15,5-32 1-15,12-29-2 16</inkml:trace>
  <inkml:trace contextRef="#ctx0" brushRef="#br0" timeOffset="1878.1074">4789 977 113 0,'0'0'41'0,"-22"-49"2"16,22 49-2-16,0 0-38 16,0-57-3-16,0 57 0 15,0 0-2-15,47-28 1 0,-47 28-3 16,66 8-2-1,-66-8-4-15,100 12-3 0,-48-6-2 16,10-1 2-16,-6-1 3 16,6 0 4-16,-8 0 5 15,0-1 3-15,-54-3 3 16,82 4 7-16,-82-4 2 15,0 0-1-15,54 9-2 16,-54-9-2-16,0 0-2 16,0 0-1-16,-62 34 0 15,62-34-1-15,-44 21 0 16,-32 8-5-16,17 3 0 15,7-5 0-15,30 4 0 16,22-31 0-16,0 0 0 16,0 0 0-16,58 26 0 0,-58-26 0 15,71-10 0-15,-71 10 0 16,69-21 0-16,-69 21 0 15,75-23 0-15,-75 23 0 16,57-21 0-16,-57 21 0 16,46-6 0-16,-46 6 0 15,0 0 0-15,35 6 0 16,-18 7 0-16,-17-13 0 15,0 0-14-15,0 0-13 16,54 20-13-16,-54-20-1 16,55-11 1-16,-55 11 0 15</inkml:trace>
  <inkml:trace contextRef="#ctx0" brushRef="#br0" timeOffset="2066.1182">6044 738 125 0,'58'-70'41'0,"-58"70"2"15,0 0-2-15,37-52-38 16,-37 52-1-16,0 0-2 15,0 0 0-15,-26 52 0 16,-13 24 0-16,1 26 0 16,6 10-7-16,4-13-9 15,17-7-24-15,-2-29 0 16,9-24 0-16,4-39 0 15</inkml:trace>
  <inkml:trace contextRef="#ctx0" brushRef="#br0" timeOffset="2381.1362">5925 951 123 0,'-1'-52'43'0,"1"52"-1"16,0 0-1-16,25-61-37 15,-25 61-2-15,0 0-2 16,70-35 0-16,-70 35 0 15,57-2 0-15,-57 2 0 16,64 5 0-16,-64-5 0 16,66 6 0-16,-66-6 0 15,63 11 0-15,-63-11 0 16,51 22 0-16,-51-22 0 15,6 27 0-15,10 18 0 0,-11 10 0 16,-17-1 0 0,0 4 0-16,7-6-14 0,-6-21-13 15,20-9-14-15,-9-22 1 16,0 0 0-16,0 0 0 15</inkml:trace>
  <inkml:trace contextRef="#ctx0" brushRef="#br0" timeOffset="2531.1448">6440 804 130 0,'4'-73'44'16,"-4"73"-3"-16,0-68-1 16,0 68-40-16,3-53-13 15,-3 53-26-15,0 0-3 0,0 0 2 16,0 0-2-1</inkml:trace>
  <inkml:trace contextRef="#ctx0" brushRef="#br0" timeOffset="3139.1796">6703 682 117 0,'0'0'41'15,"52"43"1"-15,-52-43-1 16,0 0-37-16,5 56-1 16,-5-56 0-16,0 0-1 15,-20 64 0-15,20-64-2 16,-19 50 0-16,19-50 0 15,-13 47 0-15,13-47 0 16,0 0 0-16,14 57 0 16,-14-57 0-16,0 0 0 0,0 0-4 15,69 24 1-15,-69-24-1 16,49-16 1-16,-49 16 0 15,52-36 2-15,-52 36 0 16,47-46 1-16,-47 46 1 16,38-52 1-16,-38 52 1 15,31-47 0-15,-31 47 0 16,0 0-1-16,42-53 1 15,-42 53-1-15,0 0-2 16,0 0 0-16,59-27 0 16,-59 27 0-16,0 0 0 15,48 23 0-15,-48-23 0 16,0 0 0-16,48 49 0 15,-48-49 0-15,0 0 0 0,32 58 0 16,-32-58 0-16,0 0 0 16,19 51 0-16,-19-51 0 15,0 0 0-15,0 0 0 16,0 0 0-16,54 21 0 15,-54-21 0-15,0 0 0 16,57-22 0-16,-57 22 0 16,45-20 0-16,-45 20 0 15,48-12 0-15,-48 12 0 16,0 0 0-16,65 0 0 15,-65 0-10-15,0 0-8 16,0 0-6-16,0 0-8 16,46 73-12-16,-46-73-1 15,0 0 3-15,19 58 7 0</inkml:trace>
  <inkml:trace contextRef="#ctx0" brushRef="#br0" timeOffset="3801.2174">8980 474 88 0,'0'0'41'0,"0"0"0"16,61-30 1-16,-61 30-25 15,0 0-13-15,0 0-1 0,0 0 0 16,0 0-1-16,-52 23-1 16,52-23 2-16,-51 36-2 15,51-36-1-15,-58 44 1 16,58-44-1-16,-43 51 1 15,43-51-1-15,-26 56 1 16,26-56-2-16,-6 55 2 16,6-55-1-16,12 53 1 15,-12-53 1-15,24 52-1 16,-24-52 1-16,22 50-2 15,-22-50 0-15,8 50 0 16,-8-50 0-16,-3 47 0 16,3-47 0-16,0 0-4 0,-22 58-1 15,22-58-8-15,0 0-14 16,0 0-14-16,0 0 0 15,0 0-2-15,0 0 3 16</inkml:trace>
  <inkml:trace contextRef="#ctx0" brushRef="#br0" timeOffset="4305.2463">9252 842 99 0,'0'0'39'0,"69"-30"2"16,-69 30-2-16,50-16-33 15,-50 16-2-15,0 0 1 16,0 0 0-16,0 0 0 15,0 46-1-15,0-46-1 0,0 0 2 16,-33 63-5-16,33-63 0 16,0 0 0-16,15 58 0 15,-15-58 0-15,0 0 0 16,69 39 0-16,-69-39 0 15,77 2 0-15,-30-9 0 16,5-6 0-16,-1-8 0 16,5-2 0-16,1-3 0 15,-5-1 0-15,-1 1 0 16,-51 26 0-16,80-33 0 15,-80 33 0-15,45 0 0 16,-56 29 0-16,9 38 0 16,-27 24 0-16,-9 32 0 15,-12 16 0-15,-3 10 0 0,-5-7 0 16,7-13 0-16,2-37 0 15,-1-18 0-15,5-15 0 16,0-14-2-16,6-19 2 16,0-16-2-16,10-17 0 15,7-23-2-15,14-14-3 16,5-27-3-16,23-2-7 15,-4-23-5-15,29 9-9 16,-9-12-6-16,24 13-4 16,-60 86 3-16,71-85 3 15</inkml:trace>
  <inkml:trace contextRef="#ctx0" brushRef="#br0" timeOffset="4690.2683">10679 851 102 0,'0'0'41'16,"0"0"1"-16,0 0-1 15,0 0-37-15,0 0 0 16,0 0-2-16,-66-10 2 15,66 10-2-15,-50 22 0 16,50-22 0-16,0 0-1 16,-48 42 1-16,48-42-1 15,0 0 0-15,6 44-1 0,-6-44 1 16,0 0-1-16,39 47 0 15,-39-47 1-15,0 0-1 16,56 48 0-16,-40-39 0 16,15 18 0-16,-18-2-1 15,-13 1 1-15,-20 0-1 16,-7-2 0-16,-1-3-3 15,5-10-6-15,23-11-12 16,0 0-14-16,0 0-4 16,0 0 0-16,69-38-4 15</inkml:trace>
  <inkml:trace contextRef="#ctx0" brushRef="#br0" timeOffset="4924.2817">11179 559 107 0,'0'0'43'16,"60"-77"0"-16,-60 77 0 15,0 0-32-15,0 0-8 16,0 0 0-16,0 0-1 16,0 0-2-16,0 73 0 15,-10-36 0-15,-28 87 0 16,-7 6 0-16,9-7-6 15,14-21-8-15,22-102-10 16,-19 66-13-16,19-66-5 16,0 0 2-16,0 0-2 15</inkml:trace>
  <inkml:trace contextRef="#ctx0" brushRef="#br0" timeOffset="5100.2917">11036 942 93 0,'0'0'43'0,"-19"-54"2"15,19 54-2-15,0 0-14 16,7-55-27-16,-7 55-2 15,0 0 0-15,0 0 0 16,63-35-6-16,-63 35-8 16,58 8-12-16,-58-8-15 15,73 10-2-15,-73-10-1 16,89 7 1-16</inkml:trace>
  <inkml:trace contextRef="#ctx0" brushRef="#br0" timeOffset="5972.3416">11595 891 112 0,'0'0'44'0,"0"0"2"16,0 0-3-16,-17 47-33 16,17-47-10-16,0 0 0 15,0 0 0-15,0 0 0 16,0 0 0-16,64 25 0 15,-64-25 0-15,0 0 0 16,65-25 0-16,-65 25 0 16,49-32 0-16,-49 32 0 15,0 0 0-15,0 0 0 16,44-45 0-16,-44 45 0 15,0 0 0-15,-49 13 0 16,49-13 0-16,-51 46 0 16,-5-2 0-16,14 13 0 0,16-1 0 15,28-4 0-15,-2-52-3 16,0 0-7-16,79 31-7 15,-79-31-9-15,102-20-6 16,-44 4-10-16,-3-9 0 16,2 0 2-16,0 0 39 15,-2 0 7-15,-55 25 8 16,93-52 9-16,-93 52 7 15,80-41 10-15,-80 41 2 16,47-27 1-16,-47 27-37 16,0 0-2-16,0 0 1 15,21 17-5-15,-60 21 0 16,2 15 0-16,-7-2 0 15,13 3 0-15,5-17 0 0,26-37 0 16,0 0 0-16,0 0 0 16,0 0 0-16,0 0 0 15,0 0 0-15,61-54 0 16,-61 54 0-16,37-58 0 15,-37 58 0-15,35-56 0 16,-35 56 0-16,33-51 0 16,-33 51 0-16,0 0 0 15,47-57 0-15,-47 57 0 16,0 0 0-16,0 0 0 15,57-30 0-15,-57 30 0 16,0 0 0-16,50 11 0 16,-50-11 0-16,0 0 0 15,72 6 0-15,-72-6 0 16,64-8 0-16,-64 8 0 0,68-15 0 15,-68 15 0-15,64-20 0 16,-64 20 0-16,54-12 0 16,-54 12 0-16,0 0 0 15,50 5 0-15,-50-5 0 16,0 0 0-16,0 0 0 15,19 63 0-15,-19-63 0 16,0 0-8-16,10 65-8 16,-10-65-4-16,0 0-5 15,27 49-6-15,-27-49-2 16,50 9-7-16,-50-9 4 15,72-15 2-15</inkml:trace>
  <inkml:trace contextRef="#ctx0" brushRef="#br0" timeOffset="6386.3653">13373 745 123 0,'0'0'43'0,"36"-46"1"16,-36 46 1-16,0 0-45 16,0 0 0-16,0 0 0 15,0 0 0-15,-53-23 0 16,53 23 0-16,0 0 0 15,-65 38 0-15,65-38 0 16,0 0 0-16,0 0 0 16,-38 63 0-16,38-63 0 15,0 0 0-15,29 56 0 16,-29-56 0-16,0 0 0 0,56 53 0 15,-56-53 0-15,0 0 0 16,46 60 0-16,-63-25 0 16,17 10 0-16,-25 3 0 15,-14 5 0-15,-17-5 0 16,-9-1-3-16,4-7-12 15,1-17-3-15,30-12-6 16,-17-14-5-16,30 0-4 16,-21-7-6-16,17-6-2 15</inkml:trace>
  <inkml:trace contextRef="#ctx0" brushRef="#br1" timeOffset="11176.6393">1909 1439 24 0,'22'0'25'0,"-3"1"2"16,12-3 0-16,8 4-17 0,-2-3-2 16,13 2-1-16,-3-3 1 15,11 1-1-15,-4 1-1 16,6 1-1-16,-3 1 0 15,4-1-1-15,-4 4 0 16,4 0 0-16,0 2-2 16,9-1 0-16,2-1-1 15,8 0 1-15,8-3 0 16,8 0-1-16,6-4 1 15,9 0 0-15,3-5 0 16,3 3 0-16,5-1-1 16,6 5 0-16,-7-2 0 15,5 4-1-15,-3-4 1 16,8 4 0-16,3 1 0 0,5-4-1 15,-2 0 2-15,5-5-1 16,1 0 0-16,5 2 0 16,-1 0 1-16,1-2-1 15,-7 1 0-15,1 0 0 16,2 2 0-16,5-1 0 15,2-1-1-15,0 0 0 16,5-5 1-16,9 2-1 16,5-1 0-16,7-1-1 15,-4 1 1-15,2 3 0 16,-6 1 0-16,-1 1-1 15,-6 4 0-15,-4 2 0 16,-7 2 1-16,-1 3 0 0,-4-2-1 16,-6 1 1-16,0 0-1 15,5-2 1-15,0-2 0 16,-2 0 0-16,2-2 0 15,4-3 1-15,1 1-1 16,5 0 0-16,-3-1 1 16,0 1 0-16,0 0-1 15,3-2 1-15,0 2-1 16,-1 2 1-16,-4 1-1 15,-2-1 0-15,4 1 0 16,-4-1 0-16,-1 1 1 16,-6-2-1-16,-1 1 0 15,3-4 0-15,-3-3 1 16,-7 1 0-16,-2-2 0 0,-3 1 0 15,-11-4 0-15,-8 0 0 16,-4 3 0-16,-14-2 0 16,-7 2-1-16,-6 1 1 15,-12 0 0-15,-5 0-1 16,-9-1 0-16,-7 3 0 15,-11 1-2-15,-10-2-2 16,-1 6-10-16,-23 0-13 16,0 0-10-16,-29-6-1 15,2 9-2-15,-16-1 1 16</inkml:trace>
  <inkml:trace contextRef="#ctx0" brushRef="#br0" timeOffset="16141.9233">21346 8101 78 0,'1'-14'38'15,"-1"14"-3"-15,3-20-6 16,-3 20-22-16,0 0 0 15,6-12-10-15,-6 12-31 16,-3 11 0-16,1 1-2 0,-8-3-1 16</inkml:trace>
  <inkml:trace contextRef="#ctx0" brushRef="#br2" timeOffset="22038.2605">936 2182 81 0,'16'-24'36'15,"-2"-9"-1"-15,4 12 1 16,-6-4-32-16,3 11 0 15,-15 14-1-15,14 4 1 16,-21 23-1-16,-6 20 0 16,-8 16 0-16,-3 15 1 15,-5 18-2-15,0 9 2 16,2 5-1-16,7 1 1 15,7-9-2-15,14-10 2 0,13-20-3 16,21-20 1-16,20-33 0 16,16-20-1-16,15-26 0 15,7-20-1-15,8-21 1 16,-6-15-2-16,-6-10 2 15,-14-3-2-15,-18-2 1 16,-14 7-1-16,-18 10 1 16,-15 12-1-16,-13 18 1 15,-8 19 0-15,-6 22 0 16,-9 22 0-16,3 23 0 15,0 17 1-15,4 10-1 16,7 13 0-16,5 11-2 16,7-4 0-16,11 4-3 0,1-19-9 15,26 6-21-15,-9-22-5 16,15-7 1-16,-2-24-1 15</inkml:trace>
  <inkml:trace contextRef="#ctx0" brushRef="#br2" timeOffset="22421.2824">2087 2522 94 0,'0'0'37'16,"-33"13"2"-16,16 17 2 15,-1 0-36-15,-5 9 1 16,-1 0-1-16,11 4 0 15,-1-5-1-15,3 0-1 0,11-9-1 16,5-13 0 0,9-10 0-16,9-12-1 0,8-13-1 15,9-7 1-15,-1-9-1 16,4-7 1-16,-3-8-1 15,4 0-1-15,-7-3 1 16,-8 6-1-16,-3 6 1 16,-6 6-1-16,-7 10 1 15,-2 11-2-15,-11 14 2 16,5 20 1-16,-10 15-1 15,-1 11 0-15,3 12-1 16,1-3-2-16,9 6-2 16,5-11-2-16,23 6-15 15,-7-29-18-15,25-2 1 0,-3-27-1 16,17-3 0-16</inkml:trace>
  <inkml:trace contextRef="#ctx0" brushRef="#br2" timeOffset="22588.292">2908 2530 90 0,'5'-16'36'16,"-17"3"2"-16,2 24 0 15,-14 5-30-15,3 19-1 16,-2 8-3-16,3 10 0 16,3 5-3-16,5-2-2 15,13 7-17-15,3-27-19 16,15-6-3-16,3-27 1 15,12-15-2-15</inkml:trace>
  <inkml:trace contextRef="#ctx0" brushRef="#br2" timeOffset="22736.3004">3029 2016 110 0,'-37'-10'40'0,"-6"9"0"16,9 13-7-16,20 6-70 15,1-8-3-15,22 8-1 16,2-6-1-16</inkml:trace>
  <inkml:trace contextRef="#ctx0" brushRef="#br2" timeOffset="23743.358">3936 2741 57 0,'0'0'34'16,"0"0"0"-16,9 16 0 15,-27-19-23-15,8 8-3 0,-14-14 0 16,2 6-1-16,-13-14-1 15,3-5 0-15,-9-13-2 16,8-7-2-16,-8-19 1 16,8-8-2-16,1-9 1 15,10-8-1-15,6 2 0 16,8-5-2-16,8 5 3 15,5 7 0-15,5 14-1 16,9 14 2-16,0 10-3 16,4 10 3-16,5 10-3 15,0 16 2-15,1 9-2 16,0 16 1-16,-5 9-1 15,-6 17-1-15,-10 11 0 16,-8 22 0-16,-14 12 1 16,-10 8 1-16,-12 9 0 0,-5-7 0 15,1-7 0-15,5-7 1 16,13-20 0-16,15-23 0 15,27-30-1-15,25-18-1 16,25-20-6-16,11-23-10 16,27 11-9-16,-9-21-16 15,4 10 0-15,-18 0-3 16,-12 23 2-16</inkml:trace>
  <inkml:trace contextRef="#ctx0" brushRef="#br2" timeOffset="24938.4264">994 3634 75 0,'4'-20'36'16,"-11"-1"-1"-16,7 21 1 15,-9-24-28-15,9 24-1 16,-10 3-2-16,5 15 0 16,-7 4-2-16,0 12 0 15,-5 10-1-15,1 7 0 16,-4 4-1-16,0 4 1 15,2-5 0-15,3-5-1 16,1-7 0-16,5-12 0 16,8-14 0-16,1-16 1 0,9-10-1 15,3-18 0-15,6-12 0 16,1-7 0-16,0-7 0 15,0-5 0-15,0-1 0 16,-4 6-1-16,-1 5 0 16,-3 11 0-16,-6 13 0 15,3 6 1-15,-8 19-1 16,17 12 1-16,-5 12-1 15,2 12 1-15,3 8-1 16,7 9 1-16,4 4-1 16,1 2 1-16,7-2-1 15,-2-10 1-15,-1-3-1 16,5-12 0-16,-9-10 0 15,-1-13 1-15,-5-12-1 0,-2-16 1 16,-7-14-2-16,0-11 0 16,-4-8-2-16,-6-14-2 15,6 3-2-15,-12-11-20 16,14 19-13-16,-10-2 1 15,13 21-1-15,-6 2 1 16</inkml:trace>
  <inkml:trace contextRef="#ctx0" brushRef="#br2" timeOffset="25208.4418">1969 3504 95 0,'7'-20'37'0,"-2"8"1"0,-17-3-2 16,-4 17-28-16,-18 5-2 15,-3 16-1-15,-9 10-1 16,-6 13 1-16,-4 8-2 16,4 6 0-16,8 0 0 15,10 0-1-15,18-9-1 16,21-12-1-16,22-15-1 15,23-17-2-15,16-8-5 16,4-26-13-16,21 4-18 16,-6-17-2-16,5 2 1 15,-19-11-1-15</inkml:trace>
  <inkml:trace contextRef="#ctx0" brushRef="#br2" timeOffset="25396.4526">2246 3559 112 0,'-25'10'39'0,"8"18"1"16,-5-4-9-16,7 13-27 15,-1 7-1-15,11 3 0 16,-4 2-2-16,5-1-1 16,8-4-2-16,2-14-5 15,19 2-18-15,-7-30-14 16,12-4 0-16,-4-25-2 15,11-2 2-15</inkml:trace>
  <inkml:trace contextRef="#ctx0" brushRef="#br2" timeOffset="25567.4624">2283 3441 110 0,'-14'-9'40'16,"14"9"0"-16,0 0-1 16,27-4-37-16,3-1-1 15,6 0-2-15,8-1 0 16,-6-3-7-16,12 11-28 15,-20-6-3-15,6 12 0 16,-18-7-1-16</inkml:trace>
  <inkml:trace contextRef="#ctx0" brushRef="#br2" timeOffset="25764.4736">2357 3617 102 0,'-25'20'40'0,"19"7"0"15,6-27 0-15,6 23-33 16,13-23-4-16,10-4-1 15,4-2-1-15,4-4-2 16,0 4-2-16,-7-13-12 16,9 22-18-16,-21-8-6 15,1 17 0-15,-19-12-1 16</inkml:trace>
  <inkml:trace contextRef="#ctx0" brushRef="#br2" timeOffset="25922.4827">2352 3877 104 0,'-41'39'40'15,"-1"-17"0"-15,20 6 0 16,2-23-29-16,20-5-8 15,35-16-1-15,8-7-2 0,18-9-2 16,6-14-11-16,26 16-9 16,-12-20-18-16,11 10 0 15,-17-6-1-15,3 10 0 16</inkml:trace>
  <inkml:trace contextRef="#ctx0" brushRef="#br2" timeOffset="26545.5183">2948 3469 99 0,'8'-20'40'16,"5"18"2"-16,-5-17-1 15,11 15-33-15,-6-10-2 16,1 6 0-16,-3-1-2 0,-11 9-1 15,16-5-1-15,-16 5 0 16,0 0 0-16,0 0-2 16,0 0 0-16,0 0 0 15,0 0 0-15,0 0 0 16,0 0 0-16,0 0 0 15,0 0 0-15,0 0 0 16,0 0 0-16,0 0 0 16,-5 21 0-16,0-7 0 15,-4 10 0-15,-7 6 0 16,-3 10 0-16,-5 6 0 15,-1 11 0-15,-2-1 0 16,-1 2 0-16,6-3 0 16,7-7 0-16,6-9 0 0,4-10 0 15,10-12 0-15,6-15 0 16,5-11 0-16,4-13 0 15,2-13 0-15,3-11 0 16,4-7 0-16,-2-10 0 16,4-9 0-16,-4 2 0 15,0 5 0-15,-1 9 0 16,-7 10 0-16,-3 11 0 15,1 17 0-15,-3 18 0 16,-5 18 0-16,-3 17 0 16,-2 12 0-16,-5 13 0 15,6 8 0-15,-5 7 0 16,-1 0 0-16,-1 1 0 0,-2-10-3 15,4-2-6-15,-6-22-4 16,12 2-4-16,-6-44-6 16,4 22-14-16,-9-35-3 15,10-3-1-15,-9-20 3 16</inkml:trace>
  <inkml:trace contextRef="#ctx0" brushRef="#br2" timeOffset="26688.5265">3095 3748 120 0,'-24'-21'41'0,"10"16"2"15,-6-4-2-15,20 9-34 16,0 0-4-16,0 0-6 15,38 12-9-15,-18-19-5 16,26 19-6-16,-13-12-20 16,23 7 0-16,-5-8-2 0,18 5 1 15</inkml:trace>
  <inkml:trace contextRef="#ctx0" brushRef="#br2" timeOffset="27138.5522">3466 3450 86 0,'-17'-29'41'0,"17"18"-1"16,3-16 1-16,15 19-16 15,9-15-24-15,13-3 0 16,6 3 0-16,5 5 0 15,-4 8 1-15,1 9-1 16,-7 10 0-16,-12 12 0 16,-18 13 0-16,-15 9 0 15,-14 9 1-15,-15 9-1 16,-7 4 1-16,-4-1 0 15,-2 1 0-15,7-8 0 16,7-4-2-16,12-4 0 16,12-13 0-16,16-8 0 15,14-11-2-15,14-12-1 16,17-1-8-16,9-25-4 0,27 10-6 15,-9-29-15-15,23 9-7 16,0-16-1-16,15 10 1 16</inkml:trace>
  <inkml:trace contextRef="#ctx0" brushRef="#br2" timeOffset="27559.5763">4456 3538 85 0,'14'-21'40'0,"-5"18"0"16,-9 3 1-16,0 0-22 15,0 0-16-15,5 15 0 16,-10 11-1-16,-4 10 0 15,-4 8-1-15,-1 8-1 0,3 3-2 16,-2-2-2-16,13 4-13 16,-8-28-12-16,21 1-12 15,-1-26 0-15,18-8-1 16</inkml:trace>
  <inkml:trace contextRef="#ctx0" brushRef="#br2" timeOffset="27972.5999">4634 3369 106 0,'0'0'42'0,"-18"10"0"16,21 0-2-16,-3-10-35 0,6 15-2 15,12-6 0-15,2 5 0 16,0 5-1-16,0 6 0 15,-9 8-1-15,-1 4 0 16,-6 6 0-16,-5-3-1 16,-6-3 0-16,0-1 1 15,1-8-1-15,2-9 0 16,4-19 0-16,0 0 0 15,18-14 1-15,0-9-1 16,3-9 0-16,4-4 0 16,2 1 0-16,-2-1 2 15,-3 5-2-15,-3 6 0 16,-5 13 0-16,-14 12-2 15,15 6 1-15,-13 13 0 0,-2 11-1 16,-2 5-1-16,4 9-4 16,-5-8-6-16,19 20-6 15,-15-25-10-15,27 9-12 16,-5-15 0-16,17-5-2 15,1-16 3-15</inkml:trace>
  <inkml:trace contextRef="#ctx0" brushRef="#br2" timeOffset="28408.6249">5634 3197 113 0,'-20'-10'40'0,"-14"-4"0"0,-3 21 0 15,-3 3-38-15,-6 6 0 16,-2 7 0-16,8 9 0 16,2 5-1-16,9 1-1 15,15-1 1-15,17-4-1 16,12-3 1-16,17-2-1 15,6-3 0-15,8 0 0 16,2-2 0-16,-3 7 0 16,-6-3 1-16,-6 3-1 15,-15 6 0-15,-15 2 0 16,-14-3 0-16,-9 2 0 15,-12-6 0-15,-2-6 0 16,-3-9 0-16,1-11 0 16,6-14 0-16,11-18 0 0,15-14-1 15,15-15-1-15,15-12 0 16,9-7 0-16,12 1-2 15,4-2 0-15,5 15-5 16,-12-3-7-16,17 30-19 16,-24 1-3-16,5 24 1 15,-19-3-2-15</inkml:trace>
  <inkml:trace contextRef="#ctx0" brushRef="#br2" timeOffset="28734.6435">6007 3237 111 0,'0'0'39'0,"0"-13"1"15,-3 24-1-15,-7-1-33 0,-6 15-2 16,-7 9 0-16,-2 11-1 16,-6 8 0-16,2 8-1 15,2 5 0-15,8-2 0 16,8-4-2-16,11-11 0 15,10-15 0-15,11-13 0 16,12-19 0-16,9-17 0 16,2-15 0-16,2-11 0 15,-3-12 0-15,-2-7 0 16,-10-3 0-16,-9 4-3 15,-11 8-3-15,-20 8-3 16,3 26-5-16,-23-7-4 16,17 35-15-16,-15-9-8 0,18 22 2 15,0-8-2-15</inkml:trace>
  <inkml:trace contextRef="#ctx0" brushRef="#br2" timeOffset="29085.6636">6670 3310 118 0,'-19'-20'40'16,"10"22"2"-16,-20-6-3 15,6 11-35-15,-6 6 0 16,-1 12-2-16,0 2 1 15,5 7-3-15,10 3 1 0,4-3-2 16,12 1 2-16,10-10-1 16,13-3-1-16,5-10 0 15,4-5 0-15,0-5 0 16,-3-2 1-16,-5-1-2 15,-9 3 1-15,-16-2-1 16,-3 25 0-16,-13-3 1 16,-7 7-1-16,-8 5 0 15,2 2-2-15,-2-10-5 16,16 7-6-16,-10-29-10 16,25-4-15-16,11-15 1 15,12-14-2-15,5-20 2 16</inkml:trace>
  <inkml:trace contextRef="#ctx0" brushRef="#br2" timeOffset="29235.6722">6659 2747 108 0,'-67'72'39'16,"6"14"-6"-16,6 5-29 16,12-18-32-16,20 6-13 15,15-14-3-15</inkml:trace>
  <inkml:trace contextRef="#ctx0" brushRef="#br2" timeOffset="34218.9572">1222 4640 23 0,'-15'5'21'0,"15"-5"0"16,-15 14 3-16,15-14-17 15,0 0-1-15,0 0 0 16,7 10 2-16,-7-10 1 16,26 0 1-16,-12-3 0 15,14 8-3-15,-1 1-3 16,9 7 0-16,-1-2-1 15,16 7 0-15,8-2 1 16,20 2-1-16,15-7-1 0,24-3 1 16,21-9 0-16,26-6 0 15,21-11-1-15,29-1-1 16,17-8 0-16,17 1-1 15,16 0 0-15,7 3-1 16,13 1 1-16,6 4-1 16,12 4 1-16,10 1 0 15,15 0 0-15,19 0 0 16,23-6 0-16,25-1 1 15,17-6 0-15,18-3-1 16,15 1 1-16,13-2-1 16,37 4 0-16,-14 4 0 15,5 4 1-15,5 9-1 0,1 9 0 16,2 7 0-16,13 5 1 15,49 2 0-15,-53 3 0 16,37-2 0-16,15-2 0 16,24-3 0-16,31-5 0 15,34-4-2-15,23-4 1 16,-62-8 0-16,48 0 0 15,2-3-1-15,-11-2-1 16,7-6-28-16,-71 9-5 16,-56-10 0-16,-56 0-1 15</inkml:trace>
  <inkml:trace contextRef="#ctx0" brushRef="#br2" timeOffset="35127.0092">7600 1364 27 0,'1'21'29'16,"-2"14"0"-16,1 12-1 15,-7 13-9-15,13 15-2 16,-10 9-12-16,11 9-4 16,3 17 1-16,3 13-2 15,7 16 1-15,1 9 0 16,2 20-1-16,-2 18 0 15,-4 18 1-15,-2 21 1 16,-5 9-1-16,-6 17 1 0,-7 10-1 16,5 12 0-16,-8 7 3 15,8 10-3-15,0 3 2 16,9 6-2-16,5 4 2 15,6 5-1-15,6 9 0 16,-3 12 0-16,1 15-2 16,-2 10 1-16,-8 21-1 15,-9 18 0-15,-10 21 1 16,-6 13 0-16,-9 12 0 15,-1-1 1-15,-3 0 0 16,8 43 2-16,6-38-3 16,15 1 0-16,10-12-2 15,18-5 1-15,14-13-2 16,5-13-3-16,23-9-32 15,-11-75-4-15,7 11 1 0,-16-44 1 16</inkml:trace>
  <inkml:trace contextRef="#ctx0" brushRef="#br2" timeOffset="36097.0646">8539 2430 72 0,'0'0'34'0,"0"0"1"15,0 20 0-15,-5 18-27 0,-13 5-4 16,2 16 0-16,-6 2 0 15,2 12 0-15,0 1-1 16,2 0 1-16,3-8-1 16,3-6 0-16,4-21 0 15,8-9 0-15,0-30 0 16,14-2-1-16,-1-30 1 15,7-13-2-15,-2-16 1 16,0-10-2-16,2-6 1 16,-2-6-2-16,-3 6 1 15,-6 11-1-15,0 11 1 16,-5 14-1-16,-2 23 0 15,-2 18 2-15,10 23-1 16,-1 20 2-16,2 17-2 0,6 10 2 16,5 8-2-16,5 5 2 15,9-7-2-15,4-6 2 16,4-15-2-16,3-17 1 15,2-18 0-15,1-19 0 16,-7-20 0-16,-2-14 0 16,-10-19 0-16,-4-8 0 15,-8-13-1-15,-9-5-1 16,-9-6 0-16,-5 1-2 15,-2 7 0-15,-7 8-2 16,5 20-4-16,-6 0-29 16,21 31 0-16,-6 2-1 15,22 27-1-15</inkml:trace>
  <inkml:trace contextRef="#ctx0" brushRef="#br2" timeOffset="36367.0801">9852 2441 77 0,'-11'-7'38'0,"-21"-7"-1"16,0 17 1-16,-17-6-29 15,4 22-2-15,-8 5 0 16,5 21 1-16,2 1-3 15,7 12 0-15,7 1-2 16,13 1 0-16,14-5-2 16,16-9-1-16,15-7-1 0,14-17-2 15,19-3-9-15,-1-25-25 16,25-1-2-16,-5-25 1 15,10-1-2-15</inkml:trace>
  <inkml:trace contextRef="#ctx0" brushRef="#br2" timeOffset="36562.0912">10218 2431 87 0,'-29'13'37'0,"6"17"3"16,-7 1-2-16,12 19-25 15,-1 2-10-15,0 8 0 16,5 3-1-16,4 0 1 15,5-1-3-15,5-6-3 0,11 6-18 16,-8-33-17-16,20-2 0 16,-7-27 0-16,15-5-1 15</inkml:trace>
  <inkml:trace contextRef="#ctx0" brushRef="#br2" timeOffset="36750.102">10203 2340 104 0,'0'0'39'0,"0"0"1"16,32-6-3-16,-6-7-35 16,11 4-1-16,6-2-3 15,3-7-5-15,11 18-30 0,-15-8-2 16,0 16 1-16,-16-3-2 15</inkml:trace>
  <inkml:trace contextRef="#ctx0" brushRef="#br2" timeOffset="36938.1127">10165 2659 96 0,'-15'11'38'0,"20"2"2"15,9-16-2-15,19 1-35 16,7-5-1-16,9 0-1 15,4 1-3-15,-8-8-27 16,6 14-9-16,-17-6 2 0,-9 21-3 16</inkml:trace>
  <inkml:trace contextRef="#ctx0" brushRef="#br2" timeOffset="37117.123">10033 3048 91 0,'0'0'38'16,"23"16"1"-16,9-25 0 15,25-7-28-15,7-10-9 16,11-5 0-16,11 0-8 16,-10-19-29-16,13 12-3 15,-11-14 1-15,-3 7-3 16</inkml:trace>
  <inkml:trace contextRef="#ctx0" brushRef="#br2" timeOffset="37524.1463">10912 2463 90 0,'-6'23'38'15,"-12"-3"-1"-15,8 19 1 16,-5 1-33-16,1 11 1 16,-8 2-1-16,6 7 1 15,-2-3-2-15,0-4-1 16,7-8-1-16,2-8 0 15,5-13-1-15,5-13 1 16,-1-11-1-16,27-22 0 16,-8-13 0-16,5-7 0 15,4-16-1-15,-1-8 0 0,-1-9 1 16,3-6-2-16,-7 4 1 15,1 5 0-15,-6 12 0 16,-1 11-1-16,-1 15 2 16,0 20 0-16,1 19-1 15,-3 18 1-15,-1 15-1 16,-3 12 1-16,1 8-1 15,0 8 1-15,-4 3-2 16,1-4 0-16,-3-2-2 16,0-12-7-16,6 8-8 15,-16-25-15-15,13 1-8 16,-7-35 2-16,0 21-1 15</inkml:trace>
  <inkml:trace contextRef="#ctx0" brushRef="#br2" timeOffset="37690.1558">10934 2702 119 0,'-18'-4'40'15,"-1"-11"2"-15,19 15-2 16,15-7-37-16,12-5-1 16,12 3-4-16,6-11-12 15,26 18-8-15,-18-17-20 16,20 13 1-16,-14-5-1 15,1 10-2-15</inkml:trace>
  <inkml:trace contextRef="#ctx0" brushRef="#br2" timeOffset="38552.2051">11957 2337 69 0,'17'-10'40'0,"-3"-12"-2"16,18 8 2-16,-5-10-13 16,9 13-25-16,0-1 1 15,2 10-1-15,-4 9 0 0,-5 9 0 16,-7 7-1-16,-7 9 0 15,-15 3 0-15,-7 10 1 16,-12 4-1-16,-12 4 1 16,-7 6 0-16,-10 1 0 15,1-1 0-15,0-1 1 16,7-7-1-16,10-6 0 15,16-7 0-15,23-10-1 16,28-14 0-16,20-9-2 16,18-11 0-16,13-7-3 15,17 3-8-15,-12-21-12 16,16 13-16-16,-20-8 0 15,-3 11-1-15,-24-8-1 16</inkml:trace>
  <inkml:trace contextRef="#ctx0" brushRef="#br2" timeOffset="41333.3641">13524 1301 73 0,'24'56'34'0,"-17"19"-5"15,7 17-5-15,-17 15-10 16,12 14-7-16,-10 11-3 16,7 14-3-16,-3 16 1 15,3 12 0-15,0 25-2 16,-4 21 0-16,0 28 1 15,-4 29 0-15,-10 27-1 16,-4 74 1-16,-10-13 2 16,-2 26-1-16,-6 22 1 15,-2 19-1-15,-1 7 1 16,6 12-1-16,4 1 1 15,9-35-1-15,5 47-1 0,6 12 0 16,7 52-2-16,11-39 3 16,-1 15-2-16,0 44 1 15,2-19-1-15,-4 11 0 16,-1 3-2-16,-2 39 1 15,-7-104-1-15,5 19-1 16,7-43 0-16,9-86-4 16,33-28-31-16,-1-85-3 15,26-78 0-15,8-132-2 16</inkml:trace>
  <inkml:trace contextRef="#ctx0" brushRef="#br2" timeOffset="42338.4216">14495 2464 70 0,'13'-29'39'0,"-8"-3"-3"16,9 17 3-16,-9-7-23 15,-5 22-12-15,0 30-2 16,-2 9 2-16,-10 21-1 15,-3 20 2-15,-12 9-2 16,3 6 0-16,-7 0-1 16,2-4 1-16,4-16-2 15,7-8 0-15,6-23 0 16,11-15-1-16,1-29 1 15,24-13-1-15,-2-19 1 16,6-18-1-16,0-15 0 16,0-11 0-16,1-10 0 15,-8-8-1-15,-4 3 1 16,-4 0-1-16,-4 12 1 0,-4 11-1 15,-3 13 0-15,1 21 2 16,-3 15-1-16,0 19 0 16,17 19 1-16,-6 10 0 15,3 5-1-15,12 6 1 16,3 1-1-16,7-3 2 15,3-4-2-15,8-10 2 16,4-7-1-16,5-8-1 16,3-12 1-16,-2-9-1 15,2-12 1-15,-2-8-1 16,-1-10 0-16,-8 2-1 15,-6-3 2-15,-10 6-1 0,-6 9 0 16,-9 13 0-16,-17 15 0 16,6 30 0-16,-13 14 0 15,-11 19 1-15,-2 15-1 16,-7 10 1-16,-1 10-3 15,0-1 0-15,12 2-8 16,0-24-6-16,29 4-16 16,-3-35-9-16,22-12 0 15,3-29-1-15</inkml:trace>
  <inkml:trace contextRef="#ctx0" brushRef="#br2" timeOffset="42714.4431">15627 2741 110 0,'0'22'39'16,"0"-22"2"-16,22 23-3 16,8-24-36-16,11-3 0 15,8-8 0-15,8-7 1 16,-3-4-3-16,2-3 0 15,-9-4 0-15,-10 0 0 16,-8 1 0-16,-11-1-2 16,-18 7 2-16,-13 7-1 15,-16 6 1-15,-9 13 2 16,-10 8-1-16,-4 11 1 15,-5 16 0-15,2 7 0 16,4 6-1-16,9 2 1 16,14-2-1-16,18-6-1 0,19-10-1 15,25-8 0-15,20-13-2 16,13-13-2-16,23-1-3 15,-6-22-9-15,26 15-20 16,-19-24-3-16,6 14 1 16,-23-17-1-16</inkml:trace>
  <inkml:trace contextRef="#ctx0" brushRef="#br2" timeOffset="43066.4633">16519 2663 107 0,'-21'-3'39'0,"-15"-5"1"16,5 16-2-16,-17-1-32 15,6 14-1-15,-5 8-1 16,6 7-1-16,1 4 0 15,5 5-1-15,8 1 0 0,13-4 0 16,14-4-1-16,14-14-1 16,18-14 1-16,10-11-1 15,14-16 0-15,2-10 0 16,3-12 0-16,3-5 2 15,-8-4-4-15,-10-1 4 16,-12 8-4-16,-11 6 4 16,-13 6-4-16,-9 11 4 15,-1 18-4-15,-19 7 2 16,1 16 0-16,-4 7-1 15,0 10 1-15,3 8-2 16,6 2 0-16,4-1-3 16,13-1-3-16,7-21-6 15,26 6-11-15,-4-29-14 16,23-2-1-16,-7-23-1 0,18-1 3 15</inkml:trace>
  <inkml:trace contextRef="#ctx0" brushRef="#br2" timeOffset="43412.4831">17034 2693 74 0,'-7'-26'40'16,"7"26"-1"-16,-24-9 1 15,9 33-9-15,-12-2-26 16,5 13-1-16,-3 6 1 16,1 9-2-16,0-1-1 15,9 1 0-15,2-7-1 16,7-9 0-16,6-11 0 15,0-23 0-15,28 4 0 0,0-25-1 16,6-11 1 0,2-13-1-16,3-8 0 0,0-1 2 15,1-2-3-15,-9 5 1 16,-4 12-1-16,-9 7 2 15,-4 13-2-15,-14 19 1 16,15 6 0-16,-11 17 0 16,-3 11 0-16,-1 5-3 15,4 6 1-15,1 0-4 16,8 8-3-16,-7-18-8 15,19 12-14-15,-9-29-11 16,14 3 1-16,-5-21 0 16,11-1 1-16</inkml:trace>
  <inkml:trace contextRef="#ctx0" brushRef="#br2" timeOffset="43885.5101">17875 2523 93 0,'0'0'41'0,"-7"-18"-1"16,7 18 1-16,-14 2-37 0,-3 7-1 15,-8 7 0-15,-3 9 2 16,-1 5-2-16,2 5 2 15,4 1-3-15,11-1 1 16,9-4-2-16,13-6 1 16,12-5-1-16,11-6-1 15,5-5 0-15,5-5-1 16,-6 2 1-16,-1-2 1 15,-12 4-1-15,-9 7 1 16,-15 5 1-16,-13 10-1 16,-13 4 0-16,-7 4 0 15,-4 1 1-15,-2 0-4 16,5-2-1-16,6-15-7 15,24 5-4-15,4-27-6 0,28 10-20 16,2-20-3-16,25 3-1 16,4-15 1-16</inkml:trace>
  <inkml:trace contextRef="#ctx0" brushRef="#br2" timeOffset="44014.5175">18358 3022 115 0,'-9'19'43'0,"-13"-17"-2"15,4-1-9-15,5 17-45 16,-9-37-27-16,22 19-4 15,-2-28 0-15,5 18-1 16</inkml:trace>
  <inkml:trace contextRef="#ctx0" brushRef="#br3" timeOffset="48959.8003">4930 5104 67 0,'-2'-24'36'0,"-5"-3"-1"16,-2 7 1-16,-9 0-27 15,-2 12-5-15,-13 8-1 16,-8 16 1-16,-10 8-1 15,-7 18 0-15,-7 6-1 16,3 8 1-16,4 4-1 16,13 0 1-16,16-7-1 15,22-2 0-15,25-9-1 16,25-3 0-16,23-5-1 15,13 5 1-15,9 2 1 16,1 6-1-16,-5 5 2 0,-14 12-2 16,-23 7 1-16,-22 6-1 15,-31 9 2-15,-24-2-2 16,-25 0-2-16,-16-3 3 15,-8-2-1-15,-3-22-7 16,15-3-31-16,2-29 0 16,27-10-1-16,18-20-2 15</inkml:trace>
  <inkml:trace contextRef="#ctx0" brushRef="#br3" timeOffset="49637.8391">4311 7706 91 0,'12'-16'36'16,"-3"-1"0"-16,6 7 0 15,-15 10-33-15,9-14 0 16,-9 14 0-16,10 14 0 15,-13 10 0-15,1 17-1 16,-7 10 2-16,0 13-2 16,2 1 1-16,8 4 0 15,2-3-1-15,13-8 0 16,11-19-1-16,17-19 1 15,17-19-1-15,11-18 0 16,9-20 0-16,4-15 0 0,-3-11 0 16,0-7 0-16,-11-5 0 15,-11 1 0-15,-12 2 0 16,-15 9 0-16,-12 15-1 15,-7 15 0-15,-16 21 1 16,-10 21-1-16,-7 27 0 16,-3 17-1-16,-9 19 0 15,3 6-2-15,4 20-9 16,0-15-10-16,22 14-18 15,-3-16-1-15,26-1 0 16,2-12-2-16</inkml:trace>
  <inkml:trace contextRef="#ctx0" brushRef="#br3" timeOffset="50204.8716">4257 9985 79 0,'3'-26'40'16,"22"1"-2"-16,-2-13 2 15,15 9-14-15,0-11-22 16,5 6-1-16,2 1 0 16,0 17-1-16,-7 15 0 15,-8 19-1-15,-11 22 0 16,-9 17 0-16,-8 17-1 15,-7 15 1-15,-3 3-2 16,2 2 3-16,10-5-3 16,9-14 2-16,14-19-1 15,19-24 1-15,15-28 0 16,14-24 0-16,5-25 1 0,2-14-1 15,-4-18 1-15,-11-5-2 16,-12-4 2-16,-15 0-2 16,-12 4 1-16,-9 5-2 15,-4 8 0-15,-1 8-1 16,13 15-2-16,2-2-10 15,22 34-11-15,-7-7-15 16,18 31-1-16,-2 7-1 16,12 27 2-16</inkml:trace>
  <inkml:trace contextRef="#ctx0" brushRef="#br3" timeOffset="50773.9041">5298 11573 59 0,'0'-14'37'16,"0"14"0"-16,-22-10 1 0,0 24-20 16,-20-2-11-16,3 18 0 15,-11 8-1-15,4 14-2 16,-4 8 1-16,10 7-1 15,5-2 0-15,17 0-2 16,14-13 1-16,21-13-2 16,16-19 1-16,14-20 0 15,20-21 0-15,12-19-1 16,2-12 0-16,-1-11 2 15,-9-5-2-15,-11 3-1 16,-14 6 1-16,-16 10-1 16,-19 19 0-16,-18 16 2 15,-20 24-1-15,-6 20-3 16,-7 21 1-16,-5 15 0 0,3 13 0 15,8 5-2-15,17 7-7 16,9-17-6-16,37 4-7 16,-1-29-13-16,35 0-6 15,7-19-1-15,28-4 0 16</inkml:trace>
  <inkml:trace contextRef="#ctx0" brushRef="#br3" timeOffset="51478.9444">5565 13463 74 0,'-3'-17'37'0,"-4"31"0"16,-29 16-5-16,-2 29-27 16,-10 23-2-16,-3 21 2 15,-3 11-1-15,8 15-1 16,5-3 0-16,14-4-1 15,14-12-1-15,16-16-1 16,17-15-2-16,11-24 0 16,20-5-14-16,-4-35-24 15,9-8 2-15,-12-25-1 16,3-5 0-16</inkml:trace>
  <inkml:trace contextRef="#ctx0" brushRef="#br3" timeOffset="51658.9547">4961 14100 106 0,'-16'13'40'0,"16"-13"3"16,30 6-12-16,24-21-27 16,32-9-4-16,20-5-2 15,12-14-11-15,22 22-14 16,-16-16-17-16,9 18 1 15,-14 1 0-15,-2 19-1 16</inkml:trace>
  <inkml:trace contextRef="#ctx0" brushRef="#br3" timeOffset="54897.1399">9552 5615 32 0,'-11'0'31'0,"-4"2"4"15,-11 1-1-15,3 22-8 16,-25-16-8-16,6 25-7 16,-12-8 3-16,11 19-6 15,-2-6 1-15,15 9-3 16,11-3 1-16,19-1-5 15,19-10 3-15,24-11-4 16,19-21 1-16,22-18-1 16,15-19-2-16,10-18 3 15,5-18-4-15,-7-17 1 16,-9-8 0-16,-11-7 0 15,-21-1 0-15,-18-1-1 16,-26 9 1-16,-17 9 0 0,-19 19 0 16,-13 18 1-16,-6 27 0 15,-9 31 0-15,0 29 0 16,3 26 0-16,9 28 1 15,16 13-2-15,15 13 1 16,11-10-18-16,28 12-18 16,1-19-2-16,20 0-1 15,-2-19-1-15</inkml:trace>
  <inkml:trace contextRef="#ctx0" brushRef="#br3" timeOffset="55941.1997">9157 7521 99 0,'-4'-30'38'15,"22"4"0"-15,-1-22-2 16,19 7-32-16,6-8 0 16,10 3 0-16,0 4-1 15,-2 11 0-15,-7 14-1 16,-10 14-1-16,-13 14 0 15,-14 18 0-15,-11 16 0 16,-9 18-1-16,-10 13 1 16,0 7-1-16,2 4 0 15,3 2 1-15,12-6-1 16,16-12 0-16,15-11 0 15,16-23 1-15,17-23 0 16,15-19 0-16,11-19 0 0,3-21 0 16,-4-15 1-16,-9-9 0 15,-12-11 0-15,-14-1 0 16,-22 3-1-16,-14 6-1 15,-21 2 0-15,-10 17-1 16,-11 10 1-16,1 9-2 16,5 18-1-16,7 6-2 15,22 21-16-15,-4-11-17 16,34 31-3-16,-3-13 2 15,20 9-2-15</inkml:trace>
  <inkml:trace contextRef="#ctx0" brushRef="#br3" timeOffset="56129.2104">10409 7677 96 0,'-18'27'38'16,"5"12"2"-16,-10-9-3 15,11 11-29-15,-6 1-5 16,9 2-1-16,4-3-1 15,9-8-3-15,15-2-28 16,2-20-9-16,20-15 2 16,5-22-3-16</inkml:trace>
  <inkml:trace contextRef="#ctx0" brushRef="#br3" timeOffset="56271.2185">10686 7190 117 0,'-44'-12'38'16,"-4"10"-3"-16,7 8-33 15,15 10-41-15,2-5-1 16,16 14-1-16</inkml:trace>
  <inkml:trace contextRef="#ctx0" brushRef="#br3" timeOffset="56941.2569">9143 9545 105 0,'5'-12'39'16,"14"-10"0"-16,22 4-1 15,10-11-36-15,9 0 0 16,-2 1 0-16,1 9-1 16,-8 7 0-16,-13 15 0 15,-15 12 1-15,-12 13-1 16,-16 17 0-16,-11 16 1 15,-11 12-1-15,-7 10 1 16,-2 6-1-16,2 1 1 16,12-4-1-16,12-8 0 15,14-14-1-15,21-17 1 16,20-21 1-16,17-22-1 15,12-22 1-15,15-17-1 16,-3-14 0-16,-2-13 0 16,-14-9 1-16,-12-4-2 0,-19 0 0 15,-21 3 0-15,-17 2 0 16,-15 7 0-16,-9 8 0 15,-2 10-2-15,5 9 0 16,6 11-3-16,14 25-7 16,13-19-10-16,24 34-17 15,-3-3-2-15,19 15 1 16,-1-4-1-16</inkml:trace>
  <inkml:trace contextRef="#ctx0" brushRef="#br3" timeOffset="57226.2732">10715 9843 102 0,'2'-14'39'15,"-12"-14"1"-15,4 11-3 16,-9-3-31-16,-1 13 0 15,-9 4-1-15,0 18-1 16,-7 14 0-16,-4 16-1 16,-3 15 0-16,5 12-1 15,-2 6-1-15,3 4-1 16,9-1-1-16,4-7-1 15,13-9-4-15,0-22-8 16,26 0-19-16,-10-30-8 16,14-6 0-16,-10-25 0 0</inkml:trace>
  <inkml:trace contextRef="#ctx0" brushRef="#br3" timeOffset="57391.2826">10391 10189 121 0,'0'0'41'0,"8"-19"3"15,22 13 0-15,2-10-39 16,20 0-5-16,12 1 0 15,2-11-11-15,12 22-7 16,-16-16-13-16,9 22-12 16,-17 4 0-16,1 21-3 15,-18 1 4-15</inkml:trace>
  <inkml:trace contextRef="#ctx0" brushRef="#br3" timeOffset="58051.3203">9994 11345 88 0,'-37'4'38'0,"-15"0"1"16,5 20-9-16,-14-6-23 15,9 17-1-15,-1 1 1 16,7 12 1-16,6-1-3 16,17 2-1-16,10-4 0 0,22-8-2 15,15-18 1-15,22-9 0 16,20-18-2-16,11-11-2 15,3-13 2-15,0-10 0 16,-7-6 0-16,-10-1-1 16,-12 1 0-16,-16 8-1 15,-18 6 1-15,-12 15 0 16,-5 19 0-16,-22 9 0 15,-2 22 0-15,-2 16 2 16,-2 14-2-16,3 6-1 16,9 8-2-16,5-10-8 15,23 10-4-15,-3-26-7 16,29 12-12-16,1-24-10 15,15 3 0-15,-3-12 2 0</inkml:trace>
  <inkml:trace contextRef="#ctx0" brushRef="#br3" timeOffset="58524.3474">9796 13448 81 0,'0'0'41'16,"-19"-2"-1"-16,-1 28 1 15,-13 17-38-15,-8 21 0 16,-4 16 0-16,-3 19 0 15,-1 13 0-15,7 6 0 0,3 0-1 16,16-3 0-16,9-13-2 16,24-13 0-16,13-16-2 15,10-25-3-15,24-5-17 16,-11-36-19-16,11-5 0 15,-16-22-1-15,-1-3 1 16</inkml:trace>
  <inkml:trace contextRef="#ctx0" brushRef="#br3" timeOffset="58694.3571">9320 14180 103 0,'-21'-9'43'0,"18"-12"0"16,39 16-2-16,18-22-39 15,32-4-4-15,30 4-9 0,-6-15-7 16,25 29-12-16,-16-8-13 15,3 15 0-15,-13 2-2 16</inkml:trace>
  <inkml:trace contextRef="#ctx0" brushRef="#br3" timeOffset="59495.4029">14943 13252 61 0,'1'-31'37'0,"-7"1"-1"15,6 30-2-15,-23-9-27 16,4 35-1-16,-13 18-1 16,1 29-1-16,-9 15 1 15,-3 22 0-15,1 12-2 16,8 6 0-16,1-2-1 15,14-5 1-15,10-10-3 0,11-24-3 16,23-8-28-16,-2-38-8 16,12-13 0-16,-3-27-1 15</inkml:trace>
  <inkml:trace contextRef="#ctx0" brushRef="#br3" timeOffset="59846.423">14457 13839 91 0,'-57'-25'41'0,"23"18"3"15,13-10-5-15,21 17-34 16,42-21-3-16,17 3 0 16,18 0-2-16,12 1-1 15,15-2-1-15,5 3-1 0,6 4-1 16,-12 1-1-16,-2 10-3 15,-19-7 0-15,-7 16 0 16,-20-6 2-16,-13 10 1 16,-21 1 3-16,-14 9 1 15,-13 6 3-15,-14 1 3 16,0 16 3-16,-13-3-2 15,2 13 1-15,-4-6-1 16,10 7-2-16,2-8-1 16,13-3-1-16,9-7-2 15,8-15-2-15,18-2-9 16,-5-29-24-16,23-4-3 15,-4-22-3-15,10-9 2 16</inkml:trace>
  <inkml:trace contextRef="#ctx0" brushRef="#br3" timeOffset="60418.4557">15562 13463 92 0,'-18'-13'41'0,"23"29"0"16,-5-4 0-16,9 12-35 15,6 0-2-15,5 11-1 16,2 1-1-16,-5 9 0 15,-4 5 0-15,-6 5 0 16,-9 6-2-16,-8-1 0 16,-7 1 0-16,-1-6 0 15,-7-6 0-15,7-10-1 16,4-13 1-16,14-26-1 15,0 0 1-15,9-22 0 0,14-17 1 16,12-11-1-16,6-13 0 16,-1-2 0-16,2-5 1 15,-2 8-1-15,-6 9 1 16,-5 12-1-16,-12 13 0 15,-6 16 0-15,-11 12 0 16,-1 22 1-16,-8 11-1 16,0 2 0-16,5 9 0 15,-1 0 1-15,6-1-1 16,7-4 1-16,12-10-1 16,8-10 1-16,9-11-1 15,10-9 1-15,3-12-1 16,4-6-2-16,2-8 2 15,-7-4-1-15,-9 2 1 0,-7 6-1 16,-12 5 1-16,-11 12 0 16,-10 6 0-16,-7 20 0 15,-7 6 0-15,-1 9 1 16,0 7-3-16,-1 2-1 15,7 5-2-15,3-10-5 16,14 9-5-16,-7-23-6 16,27 9-5-16,-11-30-4 15,26 5-3-15,-5-26-7 16,14 0 2-16</inkml:trace>
  <inkml:trace contextRef="#ctx0" brushRef="#br3" timeOffset="60778.4763">16670 13771 91 0,'-26'21'41'16,"15"7"0"-16,-3-10-1 16,24-2-34-16,2-8-3 15,13-5 0-15,8-9-1 16,10-8-1-16,6-9-1 15,6-5 0-15,-2-8 1 16,-7-3-1-16,-7-3 0 16,-11 0 0-16,-14 1 0 15,-16 7 0-15,-17 6 0 16,-23 16 0-16,-13 16 0 15,-12 16 0-15,-5 19 0 16,0 12 2-16,8 11-2 0,12 8 2 16,22 1-2-16,23-10 0 15,34-13-1-15,19-16-3 16,33-8-7-16,5-30-6 15,30 1-5-15,-17-38-9 16,24 5-7-16,-26-24-5 16,-3-6 2-16</inkml:trace>
  <inkml:trace contextRef="#ctx0" brushRef="#br3" timeOffset="61859.5382">14679 11339 64 0,'0'0'38'16,"-21"-10"-1"-16,-1 13 2 15,-21-6-29-15,5 11-4 16,-11-3 0-16,2 12 0 15,-8 0-2-15,6 8 0 16,0 6 0-16,8 6 0 16,11 2 0-16,13 5 0 15,9-6-1-15,18-3 0 16,15-11-1-16,16-12 1 15,11-12-2-15,12-12-2 16,4-13 1-16,2-9-1 0,-4-4 1 16,-3-4-2-16,-12 2 2 15,-11 8-1-15,-16 8 1 16,-12 8 0-16,-12 16 0 15,-17 16 0-15,-8 12 0 16,-5 8 2-16,1 12-2 16,4 2-1-16,5 1 0 15,15-6-3-15,23-3-1 16,12-22-11-16,41 5-10 15,-1-28-14-15,30-2 0 16,-2-16 2-16,16 2-2 16</inkml:trace>
  <inkml:trace contextRef="#ctx0" brushRef="#br3" timeOffset="62093.5516">15651 11467 76 0,'13'-34'38'0,"-20"-4"0"0,2 12 2 16,-15-5-24-16,2 13-12 15,-15 9 0-15,0 16 0 16,-10 13-1-16,-2 14 0 15,-4 6 0-15,6 5 1 16,4 2-2-16,11 1 2 16,15-5-3-16,18-10 1 15,22-7-4-15,10-14-3 16,24 3-12-16,-2-24-12 15,26 8-13-15,-5-15 0 16,9 4 0-16,-14-11 1 16</inkml:trace>
  <inkml:trace contextRef="#ctx0" brushRef="#br3" timeOffset="62371.5675">16126 11463 85 0,'2'-16'37'16,"-2"16"2"-16,4-23-1 15,-4 23-33-15,-8-11 1 16,-4 16-1-16,-14 5 0 15,-6 8-1-15,-15 4 0 16,-4 6 1-16,-5 3-2 16,0 1 2-16,4 2-3 15,7 0 2-15,11 1-3 16,19-8-1-16,20-1 1 15,14-7-5-15,16-1 2 16,14-8-5-16,14 0-4 0,-4-20-10 16,21 14-6-16,-20-25-6 15,9 8-9-15,-14-15 1 16,0 8 2-16</inkml:trace>
  <inkml:trace contextRef="#ctx0" brushRef="#br3" timeOffset="62723.5876">16338 11566 95 0,'-14'8'39'0,"9"5"2"16,5-13-2-16,0 0-34 16,0 0-1-16,30 7-1 15,-2-12 0-15,7-3-1 16,7-3 0-16,1-2-1 0,4-3 0 15,-5-4-1-15,-9 2 0 16,-5-1 0-16,-13 1 0 16,-9 0 0-16,-12 5 0 15,-11 2 0-15,-12 8 0 16,-8 6 0-16,-4 9 1 15,-6 7-1-15,0 7 1 16,6 3 2-16,2 2-2 16,12 3 2-16,9-3-3 15,15-1 2-15,16-4-7 16,4-12-7-16,25 8-3 15,-1-17-10-15,36 11-7 16,-5-21-11-16,34 2 1 0,4-12-1 16</inkml:trace>
  <inkml:trace contextRef="#ctx0" brushRef="#br3" timeOffset="63138.6113">17299 10792 69 0,'-15'-10'37'16,"6"23"2"-16,-13 11-3 16,10 30-24-16,-14 6-4 15,6 23-1-15,-8 6-2 16,4 11-2-16,-3 0-1 15,10-3 1-15,3-3-2 16,6-17-4-16,17-3-15 16,0-28-20-16,20-10 0 0,-1-26-1 15,15-5-2-15</inkml:trace>
  <inkml:trace contextRef="#ctx0" brushRef="#br3" timeOffset="64307.6782">17357 11469 95 0,'-6'12'40'15,"6"-12"0"-15,9 23 0 16,0-15-35-16,21-2-3 16,10-2 0-16,9 0 0 15,3-5-1-15,0-3 0 16,-4-5-1-16,-6-5 0 15,-8-2 0-15,-4-6 0 16,-9-5 0-16,-10 1 0 0,-12-1 0 16,-9 2 0-16,-8 4 0 15,-7 6 0-15,-9 10 0 16,-6 7 1-16,-3 13-1 15,-1 9 1-15,2 4 1 16,7 4-1-16,10 4 0 16,15-3 1-16,15-2 0 15,18-5-1-15,16-8 0 16,17-4 0-16,9-6 0 15,3-2-1-15,3-5 1 16,-6-2-1-16,-9 0 0 16,-9 0 0-16,-15-1 1 0,-12 4-1 15,-20-2 0-15,1 10 0 16,-15 0 0-16,-6 4 2 15,-3 5-2-15,0 4 1 16,-1 0-1-16,5 0-1 16,5-4 1-16,10-2-1 15,4-17 1-15,17 4 0 16,5-15 0-16,7-10-1 15,3-9 1-15,3-2 1 16,1-6-1-16,-1-2 1 16,-4 5-2-16,-5 1 0 15,-7 5 1-15,0 7-1 16,-1 6 1-16,2 7 0 15,3 6 0-15,5 4 0 16,1 3 0-16,9 2 1 0,4 1-2 16,1 0 1-16,4-1 0 15,-5-2 0-15,0-4 0 16,-8-1 0-16,-7-5 0 15,-7 1 0-15,-10-6 0 16,-10 2 0-16,-6-3 0 16,-7 4 1-16,-7 5-1 15,-6 3 0-15,-3 7 0 16,-5 6 0-16,1 8 0 15,-2 6 0-15,4 4 1 16,5 1 1-16,9 1-2 16,8-7 2-16,14-5-1 15,13-7-1-15,11-13 0 16,13-9 1-16,7-11-1 0,5-6-2 15,2-6 2-15,-3-6-1 16,-6 1 1-16,-8 2 0 16,-12 5 0-16,-10 8 0 15,-13 11 0-15,-4 10 0 16,-13 11 0-16,0 10 0 15,-5 10 0-15,2 3 0 16,7 5 0-16,9 0 2 16,8-4-3-16,13-10 1 15,16-4-5-15,9-17-4 16,17-4-4-16,-3-25-4 15,26 4-4-15,-20-30-6 16,25 6 0-16,-27-28-3 16,13 1-4-16,-17-11 2 0,-4 0 6 15,-8 14 35-15,-25-4 7 16,4 32 6-16,-31-1 1 15,4 42 5-15,-23 1 7 16,-1 39 5-16,-18 6-4 16,5 23-30-16,-6 7-3 15,6 8-2-15,2 2 1 16,6-5 1-16,10-6-3 15,6-9-1-15,13-5-11 16,-1-31-13-16,16-4-14 16,-15-26 0-16,28 1 0 15,-19-23-1-15</inkml:trace>
  <inkml:trace contextRef="#ctx0" brushRef="#br3" timeOffset="64632.6968">19237 11334 107 0,'-10'-10'40'0,"20"23"2"16,7-8-1-16,12 6-36 15,10-7-1-15,13 1-1 16,0-3-1-16,5-1 0 16,-6 1-1-16,-2 0 1 15,-11 2-2-15,-12 2 1 16,-8 6 0-16,-8 0 0 15,-10 7-1-15,-6 2 1 16,-7 4-1-16,-4 4 0 16,-2 3 0-16,-3 5 2 15,-2 0-2-15,2 0 0 16,6 0-3-16,3-6-2 0,12-5-1 15,1-26-6-15,27 17-4 16,-6-37-6-16,26 4-4 16,-13-33-3-16,18 4-1 15,-14-25-7-15,6-4 2 16,-8-4 6-16</inkml:trace>
  <inkml:trace contextRef="#ctx0" brushRef="#br3" timeOffset="64736.7027">19865 11079 105 0,'-11'-13'36'15,"11"13"1"-15,0 0-6 16,0 0-38-16,26 24-28 15,-1-10-1-15,14 5-2 16,-2-3 0-16</inkml:trace>
  <inkml:trace contextRef="#ctx0" brushRef="#br3" timeOffset="65353.738">20252 11292 97 0,'0'18'39'16,"-17"-9"1"-16,4 13 0 16,-21 0-33-16,9 2-2 15,-5 6-2-15,0 6 1 16,1 4-1-16,3 2 1 15,7 1-2-15,7-1 2 16,8-7-3-16,9-5 1 16,9-13-2-16,11-6 2 15,4-15-3-15,5-9-2 16,2-9 2-16,-1-13-2 0,-3-7 2 15,-2-10-2-15,-2 2 2 16,-1-2-2-16,-8 7 3 16,-4 4-1-16,-1 10 2 15,0 12-1-15,-1 12 1 16,-13 7 0-16,16 19 0 15,-7 1 1-15,1 5-1 16,4-1 1-16,1 3 0 16,3-3-1-16,2-2 0 15,3-6-1-15,3-2 1 16,-6-4-1-16,-1-1 1 15,-2 0-1-15,-17-9 0 16,5 19 0-16,-18-7 1 16,-3 1-1-16,-7 0 1 15,1 2 1-15,3-3-2 0,10 0 0 16,9-12 0-16,17 8 0 15,16-15 0-15,13-4 0 16,11-3 0-16,6-2-2 16,1 0 2-16,-2 3-1 15,-11 5 1-15,-10 7 0 16,-14 8 0-16,-11 7 3 15,-12 7-3-15,-10 3-2 16,-3 9-6-16,-10-11-4 16,10 7-1-16,-13-17-4 15,24 8-4-15,-16-26-9 16,26 7 2-16,-19-27-4 15,12 1-1-15,-8-12 1 16</inkml:trace>
  <inkml:trace contextRef="#ctx0" brushRef="#br3" timeOffset="66659.8127">14598 9218 69 0,'21'-45'38'16,"-18"-10"0"-16,-3 3 0 15,-21-9-20-15,-5 11-12 16,-22 3-1-16,-6 12-1 15,-8 11 0-15,-4 13-1 16,0 15 0-16,8 21 0 16,5 23 0-16,14 22 0 15,9 18-1-15,11 18 0 16,12 11-1-16,9 12 1 0,11 3-2 15,8 1 1-15,9-12-3 16,3-16-1-16,6-11-8 16,-10-32-11-16,13-5-19 15,-16-31 1-15,2-13 2 16,-17-26-2-16</inkml:trace>
  <inkml:trace contextRef="#ctx0" brushRef="#br3" timeOffset="66998.8321">14062 9701 109 0,'-34'-28'38'0,"-4"-2"3"15,23 18-1-15,10 3-34 16,17 8-1-16,14 0-1 0,18-1-2 16,17 0-1-1,10-1-1-15,13-2 0 0,1-1-1 16,9-4 0-16,-6-2-1 15,-5 1 1-15,-10-3 0 16,-14 1 0-16,-12 1-1 16,-13-1 1-16,-10 5 0 15,-11 4 1-15,-13 4 0 16,1 17 1-16,-11 8-1 15,-3 8 1-15,-3 12 1 16,-5 10-1-16,3 3 1 16,1 2-2-16,8-2 0 15,6-5-3-15,5-23-8 16,22 2-13-16,-8-35-13 15,21-9-2-15,0-28 0 16,14-7-2-16</inkml:trace>
  <inkml:trace contextRef="#ctx0" brushRef="#br3" timeOffset="67922.885">14984 9238 101 0,'-17'-1'39'16,"20"19"3"-16,-2-6-1 15,21 19-28-15,1-13-8 16,12 6-1-16,-3 3 0 15,1 10-1-15,-10 0 0 16,-8 8-3-16,-12 6 0 16,-10 2 0-16,-9 5 0 15,-7 4 0-15,-4-5 0 0,-3-5 0 16,7-8 0-16,8-10 0 15,13-19 0-15,13-16 0 16,14-15 0-16,12-17 0 16,8-10 0-16,7-10 0 15,3-8 0-15,-1 2 0 16,-5 3 0-16,-3 11 0 15,-14 10 0-15,-4 13 0 16,-12 16 0-16,-4 13 0 16,-10 15 0-16,-2 13 0 15,-1 7 0-15,1 7 0 16,8 2 0-16,3-6-2 15,16-2-3-15,7-11-2 16,18-8-3-16,0-23-3 0,20 2-5 16,-14-23 5-16,7-7 6 15,-12-8 3-15,-10-5 3 16,-10 1 3-16,-22-7 5 15,-6 13 4-15,-28-8 5 16,2 23-4-16,-15-4-4 16,2 14-3-16,-7 5 0 15,6 15-1-15,-1 6-1 16,9 8 0-16,9 4-1 15,11 8 0-15,9-1-2 16,10-4 0-16,8-2 0 16,13-7 0-16,4-8 0 15,4-9 0-15,0-8 0 16,-3-10 0-16,-4-9 0 0,-6-2 0 15,0-4 0-15,-13 1 0 16,-5 2 0-16,-3 6 0 16,-7 17 0-16,0 0 0 15,-20 8 0-15,9 16 0 16,-8 10 0-16,2 5 0 15,5 1 0-15,7 1 0 16,7-9 0-16,12-12 0 16,18-12-5-16,5-23-5 15,21-6-4-15,-5-32-5 16,22 4-2-16,-19-34-4 15,21 7 0-15,-26-25-3 16,7 4-4-16,-20 1 25 16,-13 6 15-16,0 23 7 15,-29 5 4-15,8 37 2 0,-27 14 4 16,5 50 5-16,-20 14 5 15,10 30-20-15,-8 9-11 16,8 15 0-16,2 5-8 16,3-9-5-16,17 1-9 15,-10-30-9-15,27-1-13 16,-7-28 0-16,12-8-2 15,-3-28 1-15</inkml:trace>
  <inkml:trace contextRef="#ctx0" brushRef="#br3" timeOffset="68530.9197">16996 9685 108 0,'14'-14'38'0,"2"-11"1"16,16 3-1-16,-4-4-35 15,10-7-3-15,9 3 2 16,-3 3-2-16,-5 6 2 16,-3 7-2-16,-13 8 1 15,-3 12 0-15,-14 11 0 16,-6 13 2-16,-7 11-2 15,-6 12 2-15,0 4-2 16,2 7 2-16,8 0-2 16,13-5 1-16,12-8 0 15,12-11-1-15,9-14 1 16,9-16 1-16,9-17-3 15,0-16 0-15,-4-14 0 16,-3-10 0-16,-12-7 0 0,-8-9 0 16,-10-2 0-16,-11-2 0 15,-10 5 0-15,-2 5 0 16,-4 11 0-16,-4 8 0 15,7 16-5-15,-3 1-6 16,16 28-8-16,-13-7-5 16,40 15-7-16,-18-4-5 15,22 10-4-15,-2-8 1 16,11 7 1-16</inkml:trace>
  <inkml:trace contextRef="#ctx0" brushRef="#br3" timeOffset="68911.9415">18145 9578 100 0,'-19'2'39'0,"19"-2"0"0,0 0 1 16,28 18-25-16,-1-18-10 16,8 1-1-16,6-1-1 15,0-1 0-15,-3-3-2 16,0-2 0-16,-10-4 0 15,-5-3 0-15,-9-3-1 16,-7-3-1-16,-6-6 1 16,-5-1 0-16,-7 1 0 15,-7 3-1-15,-5 3 1 16,-8 11-1-16,-2 13 0 15,-8 11 1-15,3 14 0 16,-4 12 1-16,9 13-1 16,5 5 2-16,14 1-2 15,14-1 2-15,19-11-2 0,14-8 2 16,18-18-4-16,14-16-2 15,16-12-6-15,-4-30-8 16,20 5-7-16,-21-34-6 16,14 3-7-16,-22-20-1 15,0 3 0-15,-15-16 3 16</inkml:trace>
  <inkml:trace contextRef="#ctx0" brushRef="#br3" timeOffset="69072.9508">19000 9074 120 0,'-20'54'39'15,"-17"17"2"-15,8 31-1 16,-9 3-35-16,5 8 0 15,8 3-4-15,6-16-4 0,22-2-9 16,-4-32-7-16,26-2-10 16,-5-36-13-16,16-11 1 15,-7-30-1-15,8-7 1 16</inkml:trace>
  <inkml:trace contextRef="#ctx0" brushRef="#br3" timeOffset="69738.9888">13862 7544 95 0,'0'0'39'0,"0"0"-1"0,10 16-1 16,-21 9-36-16,0 11 0 16,-3 9 0-16,-3 6 0 15,-1 11-1-15,5-2-1 16,5-1-2-16,0-15-29 15,23-9-6-15,2-20 1 16,20-13-1-16</inkml:trace>
  <inkml:trace contextRef="#ctx0" brushRef="#br3" timeOffset="70373.0251">14018 7216 97 0,'-24'8'37'16,"20"11"-1"-16,6-5-2 15,17 7-34-15,10-1 0 16,9 4 1-16,3 1-1 16,5 1 2-16,-5 2 0 15,-7 4 0-15,-9 2 0 16,-5 5 0-16,-12 1 1 15,-8 5-1-15,-8 2 0 16,-9 0 0-16,-4-1 0 16,4-5-1-16,0-5 1 15,6-5-1-15,5-11 0 16,6-20 0-16,20 3 1 15,4-17-2-15,8-12 1 16,7-9 0-16,0-9 0 0,2-2 0 16,-1-2-1-16,-5 4 1 15,-6 5-1-15,-9 11-1 16,-7 11 1-16,-13 17-1 15,0 0 0-15,-1 31 0 16,-2 1-1-16,-2 4 0 16,6 4-3-16,4-3 0 15,11-1-2-15,4-16-1 16,18 2-3-16,-4-26-8 15,21 6-8-15,-7-20-9 16,11-4 2-16,-13-14 27 16,3 1 5-16,-10-4 3 15,-16-4 6-15,2 13 11 16,-25-7 8-16,2 18 10 0,-16 1 1 15,3 21-25-15,-14 4-5 16,8 19-1-16,-4 5-2 16,7 8-2-16,3 7 0 15,4-1-1-15,9 2-1 16,7-7-1-16,7-6-2 15,-1-21-11-15,22 2-14 16,-9-26-10-16,15-5 0 16,-8-22-2-16</inkml:trace>
  <inkml:trace contextRef="#ctx0" brushRef="#br3" timeOffset="70507.0328">15018 7065 106 0,'-12'-15'28'0,"12"15"-26"16,18-15-2-16,10 6-36 15,24 3 0-15</inkml:trace>
  <inkml:trace contextRef="#ctx0" brushRef="#br3" timeOffset="70710.0444">15539 6981 101 0,'-16'24'37'16,"-2"-6"2"-16,4 17-3 16,-11 6-30-16,8 10-3 15,2 11 0-15,1 14 0 16,-1 5-1-16,3 7-1 15,-3-1 0-15,6-5 0 0,1-11-1 16,1-8-2-16,11-8-15 16,-10-31-17-16,18-9-5 15,-12-15 1-15,30-20-3 16</inkml:trace>
  <inkml:trace contextRef="#ctx0" brushRef="#br3" timeOffset="71002.0611">15441 7376 108 0,'0'0'40'0,"5"11"1"16,13 3-2-16,-18-14-36 16,36 14 0-16,-3-5-1 15,-1 2 1-15,-2 4-1 0,0 5-1 16,-6 4 0-16,-5 5 0 15,-9 6 0-15,-6 3 0 16,-4 1 0-16,-4-1-1 16,-5 0 1-16,0-8-1 15,2-5-1-15,1-7 1 16,6-7-3-16,0-11-3 15,22-5-8-15,-15-23-11 16,25 8-8-16,-13-22-6 16,9-2-1-16,-8-15 0 15</inkml:trace>
  <inkml:trace contextRef="#ctx0" brushRef="#br3" timeOffset="71138.0689">15824 7073 118 0,'0'-9'40'0,"-10"-4"-1"15,10 13 0-15,0 0-40 16,0 0-17-16,15 3-18 15,-15-3-4-15,26 11 2 16,-12-7-3-16</inkml:trace>
  <inkml:trace contextRef="#ctx0" brushRef="#br3" timeOffset="71942.1149">16271 7441 96 0,'7'-15'37'15,"-14"-4"2"-15,1 7-2 0,-15 4-33 16,4 3-1-16,-13 9 0 15,-3 12-1-15,-12 11 1 16,-4 14 1-16,-6 5-1 16,7 6 1-16,2-2 0 15,13 0-1-15,13-7 0 16,16-8-1-16,21-13 0 15,20-17-1-15,13-12 0 16,12-8 0-16,-1-11-1 16,0-1 1-16,-5-7-1 15,-12 3 2-15,-11 2-2 16,-15 6 0-16,-11 9 0 15,-7 14 0-15,-16-4 0 0,1 17 0 16,-3 7-2-16,3 3 1 16,7 5-1-16,5-3-2 15,12 3-3-15,3-20-7 16,26 10-9-16,-9-32-4 15,26 8-5-15,-8-26-6 16,14-1-1-16,-11-20 3 16,6-1 22-16,-6-9 18 15,-17-15 12-15,9 14 6 16,-27-11 6-16,4 24 9 15,-19 0 0-15,0 27 1 16,-19 11-18-16,-1 30-12 16,-11 22-1-16,3 24-3 15,-8 19 0-15,2 10-2 0,3 4 0 16,9-3-5-16,16-2-7 15,-4-23-6-15,23 2-9 16,-10-34-15-16,25-17 0 16,-1-24-3-16,14-12 3 15</inkml:trace>
  <inkml:trace contextRef="#ctx0" brushRef="#br3" timeOffset="72617.1535">17203 7532 81 0,'2'-17'39'15,"15"0"0"-15,15-1 0 0,-1-13-16 16,10 6-20-16,2-4-1 16,0 6 1-16,-6 2-1 15,-8 9 1-15,-10 2-1 16,-8 9-1-16,-11 1 1 15,-1 23-1-15,-9 2-1 16,1 9 1-16,-2 8-1 16,1 6 1-16,6 2-1 15,6 2 1-15,8-4-1 16,9-4 1-16,8-10 0 15,10-8 0-15,4-12 0 16,3-10 0-16,0-11 1 16,3-12-1-16,-3-14 0 15,-3-8 0-15,-2-11 1 0,-6-7-2 16,-4-1 0-16,0-3 0 15,-6 5 0-15,-2 5 0 16,-6 14-2-16,-3 11-1 16,-3 14-1-16,-9 14-5 15,15 14-9-15,-15-14-7 16,18 42-6-16,-14-17-7 15,21 9-2-15,-7-13 1 16,16 5 2-16</inkml:trace>
  <inkml:trace contextRef="#ctx0" brushRef="#br3" timeOffset="72978.1741">18323 7468 87 0,'-11'4'37'16,"8"10"1"-16,3-14 1 15,11 14-21-15,6-13-13 16,16 0 0-16,6-5-1 15,11-4-1-15,-1-6 0 16,3-5-1-16,-9-1 0 16,-1-7-1-16,-10 2 0 15,-16-2 0-15,-9 1-1 16,-14 0-1-16,-8 9 1 15,-8 3 0-15,-10 10 0 16,-6 8 0-16,-4 14 0 16,1 11 0-16,2 12 1 15,6 8 0-15,10 6 0 0,12-3 0 16,23-4-1-16,16-8 0 15,23-12-1-15,20-16-3 16,20-8-8-16,-5-30-7 16,22 5-6-16,-19-29-8 15,10 5-7-15,-18-14-1 16,-6 1 2-16</inkml:trace>
  <inkml:trace contextRef="#ctx0" brushRef="#br3" timeOffset="73143.1836">19240 7147 124 0,'-32'72'40'15,"-8"0"1"-15,9 18-2 16,2-6-37-16,10 3-2 16,12-3-5-16,-2-17-8 0,19 8-11 15,-10-32-12-15,18-4-4 16,-7-24-2-16,8-9 1 15</inkml:trace>
  <inkml:trace contextRef="#ctx0" brushRef="#br3" timeOffset="74015.2334">14243 5479 99 0,'3'-15'37'0,"-18"-6"1"0,0 16-12 16,-19-9-20-16,-8 14-2 16,-6 7 0-16,-3 15-1 15,-4 12-1-15,3 9 2 16,9 7 0-16,11 8 0 15,12-2 1-15,19-4-2 16,16-10 1-16,21-17 0 16,14-17-2-16,15-19 0 15,15-23-2-15,10-18 0 16,-1-18-1-16,-4-12 1 15,-8-13-1-15,-8 0 1 16,-15-1-1-16,-18 6 0 16,-16 15 0-16,-16 19 0 15,-14 21 1-15,-12 23-1 0,-9 31 1 16,-6 27-1-16,-1 22 2 15,5 21-3-15,5 11 2 16,14 2-1-16,18 0-1 16,12-14-5-16,29-2-10 15,-2-36-6-15,32 0-6 16,-6-34-8-16,14-7-2 15,-11-25 1-15,-2-4 0 16</inkml:trace>
  <inkml:trace contextRef="#ctx0" brushRef="#br3" timeOffset="74187.2433">15064 5384 101 0,'-25'-3'37'16,"4"27"2"-16,-9 10-2 16,6 21-32-16,-4 6-2 0,11 9 0 15,1-3-1-15,10-6-2 16,13-6-4-16,0-25-20 15,22-10-13-15,3-22 0 16,16-11-3-16,-2-27 1 16</inkml:trace>
  <inkml:trace contextRef="#ctx0" brushRef="#br3" timeOffset="74308.2502">15138 5010 92 0,'-15'0'2'0,"15"0"-2"0,-1 17 0 16,18-9-38-1</inkml:trace>
  <inkml:trace contextRef="#ctx0" brushRef="#br3" timeOffset="74901.2841">16612 4753 96 0,'-9'-27'37'0,"2"9"3"16,-24-9-3-16,0 8-34 15,-19 8 0-15,-14 12 0 16,-15 11 1-16,-11 20-1 16,-7 11 2-16,2 16-1 15,9 9 0-15,16 12-1 16,22-3 0-16,28 0-2 15,33-6 1-15,27-8-1 16,30-9-1-16,16-10 0 16,10-6 0-16,1-7 0 0,-7-1 0 15,-14-2-1-15,-22 2 1 16,-24 6 0-16,-25 5 0 15,-22 2 2-15,-23 2-1 16,-12 3 0-16,-11 1 0 16,-6-1 1-16,-2-1-2 15,8-11 0-15,12-2-6 16,3-15-5-16,23 5-5 15,-7-27-8-15,32 3-6 16,-7-14-9-16,22-7-3 16,-1-17 1-16,14-7 3 15</inkml:trace>
  <inkml:trace contextRef="#ctx0" brushRef="#br3" timeOffset="75737.3319">16719 5623 29 0,'14'-21'30'16,"4"5"2"-16,-6-3 1 15,9 18-10-15,-19-16-3 16,11 20-10-16,-13-3 1 15,8 17-2-15,-13 2-1 16,3 10-1-16,-7 7-2 16,0 5 0-16,-3 5-1 15,1 2-1-15,1-5 1 16,1-2-1-16,3-9 0 15,6-7-2-15,6-8 0 0,-6-17 0 16,22-2-1-16,-7-11 1 16,0-10-1-16,2-7 0 15,-3-3-1-15,-2-7 3 16,-1-6-3-16,-1-3 0 15,1-1 1-15,2 2-1 16,2 7 0-16,8 4 0 16,4 8 1-16,5 8-3 15,7 17 3-15,-2 8 0 16,0 16-1-16,-3 5 1 15,-8 9 0-15,-8 2 0 16,-9 3 1-16,-9-2 0 16,-11 1 0-16,-10-5 0 15,-8-4 1-15,-3-8-1 0,-4-9 0 16,2-5-1-16,1-4 0 15,5-8 1-15,2-1-1 16,4 2 0-16,5 2 0 16,1 9 0-16,0 13 0 15,-2 15 1-15,-5 11-1 16,0 14 0-16,-7 7 1 15,1 6-1-15,3 1 0 16,6-6 0-16,9-7-3 16,8-23-6-16,20-1-6 15,-1-34-6-15,33 1-5 16,-13-31-7-16,25-5-7 15,-6-24 0-15,9-8 2 0</inkml:trace>
  <inkml:trace contextRef="#ctx0" brushRef="#br3" timeOffset="75937.3434">17497 4959 101 0,'0'0'40'0,"3"54"-1"15,-24 3 0-15,12 14-36 16,-16 23 0-16,2 10-1 15,1 4 2-15,5 0-3 16,9-1-4-16,3-24-12 16,29 3-16-16,-1-28-6 15,20-13-1-15,4-28-2 0</inkml:trace>
  <inkml:trace contextRef="#ctx0" brushRef="#br3" timeOffset="76338.3663">18121 5552 103 0,'-24'-8'37'0,"-15"-6"3"16,2 20-3-16,-21 2-32 15,12 17-1-15,-6 3-1 16,6 10 2-16,1 3 0 15,12 1-1-15,11-2 0 16,15-5-1-16,15-8 0 16,17-13-1-16,15-11-2 0,12-9 0 15,3-10 0-15,7-7 0 16,-3-10 0-16,-5-4 0 15,-10-2 0-15,-8 4 0 16,-14 2-2-16,-8 8 0 16,-13 9 2-16,-12 14-3 15,-7 14 2-15,-6 12 2 16,0 12-2-16,1-1-1 15,9 16-6-15,0-12-4 16,32 13-7-16,-7-29-3 16,35 12-7-16,-4-29-5 15,20-1-7-15,-1-14 4 16,9-6 5-16</inkml:trace>
  <inkml:trace contextRef="#ctx0" brushRef="#br3" timeOffset="76539.3778">18704 5524 99 0,'-10'-5'36'0,"-20"0"3"15,-3 28 1-15,-26 6-33 16,12 13 0-16,-3 7 0 16,8 7-2-16,9-3 0 15,14 0-2-15,19-9-1 16,16-17-8-16,24-4-3 15,-2-26-8-15,29 3-8 16,-12-29-7-16,20 3-11 16,-8-19 1-16,9-3-1 15</inkml:trace>
  <inkml:trace contextRef="#ctx0" brushRef="#br3" timeOffset="77087.4092">18909 5740 85 0,'-11'8'40'16,"9"10"-2"-16,2-18 3 16,10 33-23-16,14-28-11 15,11-4-3-15,7-7-4 16,15-3 4-16,2-13-4 15,2-2 1-15,-3-6-2 16,-8-4 0-16,-11 0 0 16,-15 0 0-16,-12 4 2 15,-21 6-3-15,-18 11 3 16,-9 9-1-16,-14 8 0 15,-6 16 0-15,-9 7 0 0,2 6 2 16,10 5 1-16,11 4-1 16,18-1 0-16,17-2 0 15,23-6 0-15,22-10-2 16,24-5-3-16,6-17-10 15,26 11-10-15,-15-27-6 16,16 8-11-16,-20-17 1 16,6 6-2-16,-21-15 3 15</inkml:trace>
  <inkml:trace contextRef="#ctx0" brushRef="#br3" timeOffset="77605.4388">19722 5587 95 0,'-11'0'35'16,"-19"0"2"-16,9 20 2 0,-16 2-32 15,3 11 0-15,2 4-1 16,2 7 0-16,3-1-1 15,4 0 0-15,10-6-1 16,6-10 0-16,7-11-1 16,13-12-1-16,7-9-2 15,4-13 0-15,5-6 0 16,4-9 0-16,-4-5-3 15,-3-4 1-15,-1 4 0 16,-6 3 1-16,-6 9-1 16,-6 5 0-16,0 8 2 15,-7 13-2-15,0 0 2 16,14 19 2-16,-8-1-2 15,3 1 2-15,6 2-2 0,1-3 2 16,5-3-2-16,-3-7 2 16,2-4-1-16,1-6 0 15,0-6-1-15,3-3-1 16,1-11 2-16,1-1-3 15,5-6 3-15,2-2-3 16,-1 1 2-16,2 3-2 16,-4 10 2-16,-7 3 0 15,-7 15 0-15,-9 14 0 16,-11 11-1-16,-10 9 3 15,-6 7-1-15,-3 3-1 16,0 3 0-16,4-4-2 16,9 1-5-16,2-21-5 15,27 5-6-15,-6-31-5 16,30 8-6-16,-6-28-3 0,20 2-10 15,-5-18 5-15,6-3 2 16</inkml:trace>
  <inkml:trace contextRef="#ctx0" brushRef="#br3" timeOffset="78259.4762">20325 5685 100 0,'1'25'42'0,"-1"-25"-3"15,35 22 1-15,-3-16-35 16,14-9 1-16,2-10-3 15,7-1-3-15,-10-8 1 16,-3-1-2-16,-13-3 2 16,-6-1-3-16,-14 1 3 0,-7-1-3 15,-13 10 2-15,-4 2 0 16,-9 8 1-16,-7 7-1 15,-2 10 0-15,-1 11 0 16,0 8 1-16,10 4 2 16,7 5-3-16,11 0 3 15,13-1 0-15,13-4-1 16,11-9 0-16,15-10 0 15,6-12-2-15,5-8 0 16,2-11 0-16,0-3-2 16,-3-9 0-16,-5-1 0 15,-6-1 0-15,-13 6 0 16,-7 1 2-16,-11 6-1 0,-14 18 1 15,0 0 0-15,-20 4 0 16,-1 12 3-16,-4 7-4 16,-2 6 3-16,5 1 0 15,3 1 0-15,11-2 0 16,6-7 0-16,9-6-1 15,9-9-1-15,7-10 0 16,6-8 1-16,5-10-3 16,1-5 1-16,1-5-1 15,-4 1 1-15,-3 2 1 16,-5 5-2-16,-10 8 3 15,-14 15-4-15,4 10 3 16,-14 12 2-16,-2 7 0 16,0 4-1-16,0 4 1 0,8-2-1 15,11-5-2-15,6-16-7 16,21-5-3-16,-4-24-7 15,34 1-8-15,-12-33-3 16,30 2-9-16,-11-27-4 16,15-4 3-16,-6-16 6 15</inkml:trace>
  <inkml:trace contextRef="#ctx0" brushRef="#br3" timeOffset="78402.4844">21843 5136 99 0,'-48'64'38'15,"-12"-1"2"-15,11 11-2 16,-1-2-27-16,11-4-12 15,15 5-13-15,-3-21-18 0,22-1-6 16,1-24 1-16,13-5-3 16</inkml:trace>
  <inkml:trace contextRef="#ctx0" brushRef="#br3" timeOffset="78610.4963">21554 5392 121 0,'12'-8'45'16,"17"15"-2"-16,19 4 1 15,11 3-42-15,-59-14-2 16,84 13 0-16,22-6-12 16,-11-17-2-16,10 11-5 15,-27-27-5-15,10 21-9 16,-31-24-7-16,2 1-3 0,-14-9 4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20:32:45.62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3133 978 73 0,'-4'-61'38'0,"4"61"0"0,0 0 1 16,-4-58-33-16,4 58-1 15,0 0 0-15,0 0 0 16,0 0 1-16,0 0-1 16,0 0-1-16,-56 12-1 15,27 34 1-15,4 7-2 16,2 10 1-16,1 4-2 15,14-1 1-15,14-13-1 16,36-19 0-16,30-38-1 16,-72 4-1-16,94-19 0 15,-36 3-2-15,2-2-3 16,-3-9-22-16,8 1-12 15,-6-7-1-15,2 3 0 0,-9-6 1 16</inkml:trace>
  <inkml:trace contextRef="#ctx0" brushRef="#br0" timeOffset="143.0082">3719 798 95 0,'0'0'37'0,"-76"43"5"16,17 12-5-16,11 18-33 15,19 13-6-15,15-1-31 16,33-3-4-16,19-15-2 15,18-20 0-15</inkml:trace>
  <inkml:trace contextRef="#ctx0" brushRef="#br0" timeOffset="574.0328">4797 791 93 0,'0'0'39'16,"3"-78"0"-16,-3 78 0 15,-13-74-34-15,13 74-1 16,-30-50 0-16,30 50 0 15,-50-22 0-15,50 22-2 16,-64 12 1-16,64-12 0 16,-105 62-1-16,35 22 0 15,-2 26-3-15,16 14 1 16,13 3-2-16,23-14 0 15,25-24-17-15,12-35-9 16,20-21-12-16,-6-21 1 16,13-5-1-16,-14-16 1 15</inkml:trace>
  <inkml:trace contextRef="#ctx0" brushRef="#br0" timeOffset="1375.0786">4273 1168 108 0,'-10'-9'39'0,"10"9"1"16,0 0-1-16,0 0-35 15,0 0-2-15,49-43 1 16,-49 43-2-16,66-26 2 16,-66 26-3-16,82-22 0 15,-35 13-1-15,-47 9-1 16,92-15 0-16,-46 9 0 15,5 2 0-15,-51 4 1 16,90-4 0-16,-90 4 1 16,76 3 0-16,-76-3 1 15,52 13 0-15,-52-13-1 0,12 15 2 16,-8 9-2-16,-16 6 2 15,-11-5-1-15,0 7 1 16,-5-2-2-16,12 5 2 16,3-1 0-16,17-3 0 15,10-7-1-15,10-11 0 16,14-13 1-16,6-9-1 15,7-13-1-15,-1-8 1 16,-50 30 0-16,52-40-1 16,-52 40 2-16,38-47-2 15,-38 47 1-15,28-48-1 16,-28 48 2-16,5-45-2 15,-5 45 0-15,0 0 0 16,-20-46 0-16,20 46 0 0,0 0 0 16,0 0 0-16,0 0 0 15,-22-50 0-15,22 50 0 16,0 0 0-16,0 0 0 15,0 0 0-15,58-16 0 16,-58 16 0-16,51 9 0 16,-51-9 0-16,58 16 0 15,7 10 0-15,-16 3 0 16,-9 9 0-16,-30 10 0 15,-11 5 0-15,-17-2 0 16,-1-3 0-16,2-12 0 16,5-10 0-16,4-6 0 15,8-20 0-15,16 4 0 16,5-17 0-16,2-14 0 0,4-6 0 15,-27 33 0-15,0 0 0 16,39-68 0-16,-39 68 0 16,23-54 0-16,-23 54 0 15,21-53 0-15,-21 53 0 16,22-50 0-16,-22 50 0 15,0 0 0-15,44-60 0 16,-44 60-2-16,0 0-11 16,71-41-9-16,-71 41-11 15,56-21-10-15,-56 21 2 16,66-8 0-16</inkml:trace>
  <inkml:trace contextRef="#ctx0" brushRef="#br0" timeOffset="1894.1083">6005 976 95 0,'59'12'40'0,"-59"-12"1"16,0 0-1-16,0 0-15 15,27 30-20-15,-44-3-2 16,-2 7 0-16,-14 6 0 16,4-5-3-16,6 2 0 15,9-1 0-15,-1-5 0 16,14-12 0-16,1-19 0 15,15-4 0-15,-15 4 0 16,0 0 0-16,34-45 0 16,-34 45 0-16,33-45 0 15,-33 45 0-15,32-51 0 16,-32 51 0-16,26-48 0 0,-26 48 0 15,0 0 0-15,41-60 0 16,-41 60 0-16,0 0 0 16,0 0 0-16,52-39 0 15,-52 39 0-15,0 0 0 16,47 2 0-16,-47-2 0 15,0 0 0-15,68 10 0 16,-68-10 0-16,53 5 0 16,-53-5 0-16,58 0 0 15,-58 0 0-15,58-8 0 16,-58 8 0-16,54-10 0 15,-54 10 0-15,0 0 0 16,61-6 0-16,-61 6 0 16,-1 18 0-16,14 10 0 15,-13 8 0-15,2 5 0 0,2 4 0 16,5-4-9-16,12-10-7 15,1-20-9-15,20-14-16 16,-42 3 1-16,0 0 1 16,56-26-1-16</inkml:trace>
  <inkml:trace contextRef="#ctx0" brushRef="#br0" timeOffset="2247.1285">6864 1089 93 0,'0'0'38'16,"0"0"2"-16,42-53-1 16,-42 53-17-16,0 0-16 15,0 0-2-15,19-9-1 16,-12 23 0-16,-10 11-1 15,1 15 0-15,-8 1-2 16,8 6 1-16,4-9 1 0,15-10-2 16,12-29 0-16,-29 1 0 15,0 0 0-15,71-33 0 16,-71 33 0-16,57-46 0 15,-57 46 0-15,64-52 0 16,-64 52 0-16,56-54 0 16,-56 54 0-16,47-45 0 15,-47 45 0-15,0 0 0 16,52-27 0-16,-26 32 0 15,-19 9 0-15,-3 24 0 16,-6 9 0-16,2 2-9 16,19-4-7-16,-19-45-4 15,0 0-12-15,67 6-9 16,-67-6-2-16,75-37 1 0,-75 37 3 15</inkml:trace>
  <inkml:trace contextRef="#ctx0" brushRef="#br0" timeOffset="2427.1388">7827 778 112 0,'0'0'42'0,"23"-64"1"15,-23 64 0-15,0 0-28 16,0 0-15-16,0 0 0 16,-23 10 0-16,-13 62 0 15,3 26 0-15,6 4-12 16,0-11-8-16,27-4-10 15,3-23-14-15,13-20 0 16,7-23-1-16,17-13 3 0</inkml:trace>
  <inkml:trace contextRef="#ctx0" brushRef="#br0" timeOffset="3030.1733">8399 972 98 0,'0'0'40'16,"0"0"1"-16,-25-54-4 16,25 54-26-16,0 0-4 15,-62-5-1-15,62 5-1 16,-55 15 0-16,55-15 0 15,-48 24-5-15,-11 6 0 16,19 7 0-16,40-37 0 16,0 0 0-16,-20 51 0 15,20-51 0-15,0 0 0 0,0 0 0 16,58 24 0-16,-58-24 0 15,54-10 0-15,-54 10 0 16,52-24 0-16,-52 24 0 16,48-29 0-16,-48 29 0 15,0 0 0-15,49-34 0 16,-49 34 0-16,0 0 0 15,5 14 0-15,0 13 0 16,0 12-3-16,9 5-9 16,13 4-6-16,1-6-7 15,25-9-18-15,0-18 1 16,9-12-1-16,-4-15 2 15</inkml:trace>
  <inkml:trace contextRef="#ctx0" brushRef="#br0" timeOffset="3395.1942">8828 1080 114 0,'0'0'43'16,"0"0"-1"-16,0 0 1 16,-22-49-38-16,22 49-2 15,0 0 0-15,0 0-1 16,0 0-2-16,0 0 0 15,64-2 0-15,-64 2 0 16,0 0 0-16,56-21 0 16,-56 21 0-16,0 0 0 15,52-56 0-15,-52 56 0 0,0 0 0 16,9-58 0-1,-9 58 0-15,0 0 0 0,-68-13 0 16,-7 29 0-16,0 22 0 16,2 22 0-16,21 14 0 15,24 8 0-15,41-1 0 16,35-19 0-16,41-24 0 15,25-29-3-15,-7-19-11 16,13-10-5-16,-120 20-7 16,99-41-16-16,-99 41-2 15,90-45 2-15,-90 45 0 16</inkml:trace>
  <inkml:trace contextRef="#ctx0" brushRef="#br0" timeOffset="4348.2487">3347 1737 56 0,'-37'0'36'16,"11"-2"-3"-16,7 1 2 15,19 1-21-15,0 0-5 16,28 1-2-16,1-3-3 0,22 1 0 16,13-5-1-16,19 3 0 15,20-3-2-15,19 1 1 16,17 0-1-16,15 2 0 15,16 2 0-15,13 5 0 16,11 4 0-16,10-1 0 16,9 4 0-16,8 0 0 15,11-3 0-15,12 1 0 16,5-8 1-16,15-1-1 15,8-5 0-15,5 1 0 16,8-5 0-16,0-1 0 16,-7 0 1-16,-7 1-1 15,-12 3-1-15,-15-1 1 16,-16 5-2-16,-20 1 2 15,-22-1-2-15,-19 1 1 0,-26 1-2 16,-17-1 1-16,-17 0-2 16,-24-2-1-16,-8 1-19 15,-27-9-17-15,-6 6 2 16,-19-6-3-16,-3 6 2 15</inkml:trace>
  <inkml:trace contextRef="#ctx0" brushRef="#br0" timeOffset="6263.3582">1514 2348 76 0,'2'-20'36'0,"-9"1"-2"16,7 19 2-16,-32-5-30 16,12 20 0-16,-9 5-1 15,2 15 1-15,-6 7-2 16,4 16 2-16,-1 1-2 15,11 6 1-15,6 1-1 16,23-4-1-16,14-9 0 0,17-10-2 16,18-18 0-16,17-21 0 15,10-22 0-15,5-12 0 16,-4-18-1-16,-8-13 0 15,-14-13 0-15,-20-3-1 16,-23-4 1-16,-22 4-2 16,-25 10 0-16,-16 6-1 15,-11 15 1-15,-5 9-1 16,0 16-1-16,6 7 0 15,19 13-1-15,12-4-6 16,40 11-24-16,10-11-2 16,28 3 1-16,11-12-2 15</inkml:trace>
  <inkml:trace contextRef="#ctx0" brushRef="#br0" timeOffset="6443.3685">2418 1991 93 0,'5'12'36'0,"-20"4"1"15,0 19 0-15,-12 10-33 16,2 15-1-16,-1 7 0 15,3 10 0-15,2 7-2 16,6 0 0-16,11 2-3 16,4-20-9-16,19 0-26 15,1-21 1-15,19-6-2 16,3-20 0-16</inkml:trace>
  <inkml:trace contextRef="#ctx0" brushRef="#br0" timeOffset="6792.3885">2793 2545 98 0,'-29'-20'39'0,"7"23"3"16,-11-3-2-16,9 5-36 16,-11 14-1-16,5 12 1 15,1 1-1-15,4 6 1 16,8-1-2-16,13-3 0 15,12-9 0-15,15-13-1 16,15-20 1-16,10-20-1 16,8-18-1-16,5-18 0 15,-2-15 1-15,-5-11-2 16,-7-2 1-16,-8 0-1 15,-12 14 1-15,-12 8-1 16,-11 20 1-16,-8 26 0 16,-10 27 0-16,-6 33-1 0,-5 24-1 15,-3 15 0-15,10 22-12 16,-8-11-15-16,23 15-13 15,3-14 2-15,22-2-4 16,11-28 3-16</inkml:trace>
  <inkml:trace contextRef="#ctx0" brushRef="#br0" timeOffset="7294.4172">3771 2471 67 0,'9'-16'39'0,"3"15"0"16,-12 1-1-16,1 24-17 15,-9-2-15-15,-3 13 0 16,-5 4-1-16,2 5 0 15,-5-1-2-15,8 1 1 16,0-7-1-16,6-6-1 16,4-8 0-16,11-12-1 0,1-14 1 15,11-7-1-15,4-14 0 16,5-5 1-16,1-9-2 15,4-2 0-15,-3-2 1 16,0 3-2-16,-10 7 2 16,-1 6-2-16,-8 14 0 15,-1 10 1-15,-13 2 0 16,14 25 1-16,-8-3-3 15,3 6 1-15,10 5-3 16,-2-8-3-16,21 12-16 16,-15-21-16-16,23 6-2 15,-7-21 0-15,13 5 0 16</inkml:trace>
  <inkml:trace contextRef="#ctx0" brushRef="#br0" timeOffset="7608.4352">4436 2546 103 0,'-18'-18'39'0,"6"14"0"16,-12-5 0-16,8 14-34 15,-3 5 0-15,2 12-1 16,1 2-1-16,6 7 1 16,3 5-2-16,9-3 0 15,6 3 0-15,2-7-1 16,7-6 0-16,5-9-1 15,4-6 0-15,-2-11 0 16,2-14 0-16,-3-5 1 16,0-9-2-16,-4-7-2 15,0-1 1-15,-5 0-2 0,-2 5 1 16,-5 3-2-16,-3 14 1 15,-4 4-2-15,0 13-2 16,0 0-15-16,0 0-13 16,11-4-2-16,12 0-1 15,4-16 1-15</inkml:trace>
  <inkml:trace contextRef="#ctx0" brushRef="#br0" timeOffset="7809.4467">5112 1998 93 0,'0'0'40'0,"-30"15"0"15,8 19 0-15,-11-1-21 0,8 23-17 16,2 7-1-16,4 11 2 16,4 5-2-16,4 4 0 15,7 2-4-15,2-10-2 16,7 4-16-16,-9-28-17 15,12-6-3-15,-12-22 0 16,10-7 0-16</inkml:trace>
  <inkml:trace contextRef="#ctx0" brushRef="#br0" timeOffset="8293.4744">4846 2365 109 0,'-15'7'40'0,"23"10"1"0,5-16-3 16,12 8-36-1,21-7-1-15,11-1-1 0,9-1 0 16,2-2-1-16,6-4 0 16,-5 2 0-16,-10 2 0 15,-12 1 2-15,-11 1 0 16,-12 2 0-16,-24-2 1 15,0 0 0-15,-7 19 0 16,-17-4 1-16,-6 4-2 16,-5 7 2-16,-3 3-2 15,2 7 2-15,5 0-2 16,6 2 1-16,7-3-1 15,12-5 1-15,13-6 0 16,9-11-2-16,17-13 0 16,6-12 0-16,4-6 0 0,7-9 0 15,-2-5 0-15,-6-4 0 16,-4 0 0-16,-6 5 0 15,-12 8 0-15,-10 7 0 16,-10 16 0-16,0 0 0 16,0 0 0-16,-18 27 0 15,16-3-4-15,-1-2 2 16,12 5-6-16,1-14-3 15,23 10-13-15,-12-30-15 16,27 3 0-16,-4-22-3 16,14-7 3-16</inkml:trace>
  <inkml:trace contextRef="#ctx0" brushRef="#br0" timeOffset="8473.4847">6040 2006 117 0,'-12'20'40'0,"-19"7"1"15,10 26-1-15,-3 8-36 16,-1 13 0-16,4 2-2 15,4 8 1-15,4-1-5 16,6-5 0-16,7-2-7 16,-7-28-15-16,14 1-15 15,-11-28-3-15,11-3 0 16,-7-18 0-16</inkml:trace>
  <inkml:trace contextRef="#ctx0" brushRef="#br0" timeOffset="8794.503">5854 2334 101 0,'0'0'41'0,"11"30"2"16,-11-30-1-16,33 14-24 16,-5-10-15-16,10-2 0 15,4-8 1-15,8-6-4 16,3-5 0-16,0-4 0 15,-3-2 0-15,-2 1 0 16,-10 3 0-16,-6 1 0 16,-8 8 0-16,-12 6 0 15,-12 4 0-15,3 29 0 16,-10 1 0-16,-7 7 0 15,-2 8 0-15,-1 1 0 16,-1 7 0-16,-1-7-7 16,15 8-8-16,-10-33-11 0,23 7-16 15,-9-28 0-15,28 4 0 16,-5-26-1-16</inkml:trace>
  <inkml:trace contextRef="#ctx0" brushRef="#br0" timeOffset="8932.5109">6525 2024 123 0,'-14'-3'41'0,"-16"0"-1"16,11 15-2-16,-1 9-46 16,2-14-30-16,24 12-2 15,-3-6 0-15,17 7-1 16</inkml:trace>
  <inkml:trace contextRef="#ctx0" brushRef="#br0" timeOffset="9517.5444">6743 2245 107 0,'12'15'39'16,"-12"-15"0"-16,-11 23-1 15,-9-12-33-15,7 12-2 16,-2 4-1-16,2 8 0 16,0 4 0-16,2-1 1 15,4 1-3-15,5-5 2 16,7-5-2-16,4-9 1 15,10-13-2-15,3-9-1 16,5-11-1-16,2-10-2 16,0-7 1-16,-3-5-1 0,-2-3 2 15,-3-1 0-15,-10 4 3 16,-4 2 1-16,-5 9 1 15,-4 8 0-15,-1 3 1 16,3 13 0-16,0 0 1 16,0 0-2-16,12 6 0 15,8 3 1-15,4-4-1 16,5 4 0-16,1-2 1 15,3 4-1-15,-5 0 0 16,1 4 0-16,-10 7 1 16,-6-1-3-16,-9 4 0 15,-5 2 0-15,-9-1 0 16,0-2 0-16,-2-5 0 15,1-3 0-15,11-16 0 0,0 0 0 16,18-19 0-16,11-8 0 16,13-11 0-16,4-6 0 15,7 0 0-15,-1 1-2 16,-6 10 2-16,-7 15 2 15,-11 13-2-15,-14 20 0 16,-9 15 0-16,-10 13 0 16,-4 7 0-16,-4 5 0 15,3 10-5-15,-5-15-9 16,15 10-11-16,-13-30-12 15,21 1-7-15,-1-18 0 16,9-5-1-16</inkml:trace>
  <inkml:trace contextRef="#ctx0" brushRef="#br0" timeOffset="10441.5972">1778 3180 62 0,'-21'5'33'16,"11"0"0"-16,10-5-1 15,1 13-16-15,-1-13-10 16,30 0-3-16,-1-2 1 16,15 3 0-16,7-8-1 0,16 7 0 15,5-3 0-15,18 3-1 16,14-1 0-16,15 1-2 15,11 0 0-15,19-3 1 16,15-1-1-16,16-7 1 16,14-4-1-16,15-2 1 15,10-7 0-15,9-3 1 16,10 1-1-16,0-1 1 15,1 3-1-15,1 7 1 16,1 2-1-16,-11 9 1 16,-3 0-1-16,-4 4 1 15,-9 2 0-15,-8 0-1 16,-3-1 0-16,-12-4 1 15,-13 0-1-15,-5-6-1 0,-24 2 0 16,-19-6-3-16,-16 6-6 16,-37-11-5-16,-11 19-6 15,-43-15-6-15,-3 19-4 16,-33-11-3-16,3 13-5 15,-16-5 1-15</inkml:trace>
  <inkml:trace contextRef="#ctx0" brushRef="#br0" timeOffset="13726.7851">1806 4263 87 0,'5'-31'38'15,"13"10"0"-15,-3-11 1 16,18 5-32-16,-6-1-3 16,8 1 1-16,-3 5-1 15,0 12-1-15,-8 8-2 16,-4 13 1-16,-10 14-2 0,-5 13 1 15,-12 13 0-15,-1 14-1 16,-4 7 1-16,-2 6-1 16,11 2 1-16,5-5-2 15,14-7 1-15,14-15 1 16,12-14-1-16,19-21 0 15,11-24 1-15,8-18 1 16,4-21-1-16,-3-15 1 16,-8-10 0-16,-9-10 0 15,-14-4 0-15,-16 3 0 16,-17 3 0-16,-9 6 0 15,-11 12-2-15,-4 10 1 16,-1 12-1-16,2 3-1 16,7 14-1-16,12 5-2 15,15 13-3-15,2-5-8 16,30 21-9-16,-12-15-10 0,21 19-5 15,-4-4-1-15,6 11-1 16</inkml:trace>
  <inkml:trace contextRef="#ctx0" brushRef="#br0" timeOffset="13929.7967">3292 4217 107 0,'-15'2'41'16,"15"-2"0"-16,0 0-1 15,24-3-37-15,6-3-3 0,4-2-1 16,9 5-3-16,3-12-10 16,12 17-21-16,-12-9-4 15,2 16-1-15,-16-4-2 16</inkml:trace>
  <inkml:trace contextRef="#ctx0" brushRef="#br0" timeOffset="14094.8062">3211 4600 107 0,'-30'16'40'0,"30"-16"1"16,18-8-2-16,34-19-40 16,24 3-16-16,-6-24-11 15,23 10-11-15,-6-10-1 16,4 9-3-16,-5 1 1 0</inkml:trace>
  <inkml:trace contextRef="#ctx0" brushRef="#br0" timeOffset="14896.852">4662 4000 85 0,'0'0'38'0,"-7"-10"0"15,7 10 1-15,-15 10-30 16,9 8-5-16,2 8-2 15,-1 11 0-15,2 7 1 16,0 10-1-16,3-1 0 16,13 2-1-16,3-6 1 15,13-12-1-15,8-17 0 0,7-13 1 16,7-18 0-16,8-18-1 15,6-14 1-15,-6-11 0 16,-2-8-1-16,-5 1 1 16,-9-3-1-16,-8 10 1 15,-7 12-2-15,-12 10 1 16,-8 19-1-16,-8 13 1 15,0 23-2-15,-8 11 1 16,2 9-1-16,4 3 0 16,4 6-1-16,9-5-2 15,12-2-2-15,3-19-7 16,29 2-11-16,-9-28-16 15,22-2 1-15,-6-24-2 16,13-6 3-16</inkml:trace>
  <inkml:trace contextRef="#ctx0" brushRef="#br0" timeOffset="15070.862">5892 3807 98 0,'-19'35'38'0,"-15"13"0"16,6 25-2-16,-9 6-32 15,8 6-1-15,5-1-1 16,6-4-2-16,7-6-3 15,4-20-10-15,22-1-23 16,-9-29-1-16,14-5 0 16,-8-27-2-16</inkml:trace>
  <inkml:trace contextRef="#ctx0" brushRef="#br0" timeOffset="15213.8702">5726 4185 109 0,'-14'-14'41'16,"-1"-7"1"-16,15 21-3 15,15-11-35-15,8 0-6 16,28 14-23-16,1-21-15 15,22 13 1-15,6-12-2 16,17 12-1-16</inkml:trace>
  <inkml:trace contextRef="#ctx0" brushRef="#br0" timeOffset="15779.9026">7076 4066 103 0,'-34'-20'40'0,"-16"0"0"15,7 15-4-15,-11 4-31 16,1 11-2-16,4 13 0 0,-1 11-1 15,2 8 0 1,12 11-1-16,5-2 0 0,16 6 0 16,6-7 0-16,13-5-1 15,11-12 2-15,18-14-1 16,11-18 0-16,13-16 0 15,12-12 0-15,2-14-1 16,5-13 1-16,3-1 1 16,-5-7-1-16,-9 3 0 15,-8 8-1-15,-18 14 1 16,-12 9 0-16,-12 18-1 15,-15 10 0-15,-6 29 0 16,-8 8-1-16,-2 9-1 16,0 5 0-16,7 5 0 0,12-4 0 15,10-7-2-15,19-13-2 16,12-25-8-16,30 1-7 15,-6-36-13-15,21-7-3 16,-4-26-2-16,9-5 0 16</inkml:trace>
  <inkml:trace contextRef="#ctx0" brushRef="#br0" timeOffset="15963.9131">8157 3303 110 0,'-29'22'38'15,"0"36"1"-15,-11 8-3 16,3 31-32-16,-2 8 0 15,7 12-2-15,4-4-1 16,12-1-3-16,7-11-1 0,10-23-10 16,21-2-20-16,-4-35-7 15,11-15 0-15,-7-28-1 16</inkml:trace>
  <inkml:trace contextRef="#ctx0" brushRef="#br0" timeOffset="16115.9218">7843 3815 124 0,'7'-15'42'0,"31"13"0"16,6-13-6-16,16-4-49 16,26 14-11-16,-11-14-12 15,6 14-6-15,-15 2-2 16,-15 18 0-16</inkml:trace>
  <inkml:trace contextRef="#ctx0" brushRef="#br0" timeOffset="16940.969">1926 6115 98 0,'24'-32'40'0,"2"-11"-1"16,11 6-1-16,-7-9-31 15,6 12-3-15,-4 1-1 16,0 11-1-16,-7 11 0 16,-2 13-1-16,-8 10 0 15,-5 17 0-15,-7 14-1 16,-3 14 1-16,-4 11-1 0,1 13 0 15,0 6 0-15,2 1 2 16,5-3-2-16,10-8 2 16,10-14-1-16,14-18 2 15,11-22-2-15,9-22 3 16,6-23-3-16,7-20 0 15,-3-17 2-15,-2-13-3 16,-14-14 0-16,-8-6 0 16,-16-2 0-16,-11-1-2 15,-10 4 0-15,-3 5-2 16,3 12-3-16,-8-2-8 15,20 31-13-15,-9-1-14 16,17 22 0-16,1 10-2 16,15 19 4-16</inkml:trace>
  <inkml:trace contextRef="#ctx0" brushRef="#br0" timeOffset="18470.0564">3290 5281 92 0,'-9'-20'38'16,"15"6"0"-16,1-9 1 15,13 7-36-15,8-2 0 16,4 4 0-16,-1 4 0 16,0 3-2-16,-8 7 1 15,-4 9-1-15,-15 12-1 16,-13 7 1-16,-15 9-1 15,-5 4 1-15,-10 5 0 0,3-1-1 16,4-1 0-16,9-3 0 16,16-10 1-16,22-9-2 15,23-10 0-15,20-8-4 16,31 5-17-16,-6-19-17 15,24 5 2-15,-9-9-4 16,1 10 2-16</inkml:trace>
  <inkml:trace contextRef="#ctx0" brushRef="#br0" timeOffset="18656.0671">3797 5748 111 0,'-22'18'40'0,"10"-19"1"16,26 2-4-16,15-15-37 15,18-1-1-15,13 3-4 16,1-3 1-16,10 15-19 16,-14-9-14-16,-2 16-2 15,-24 3 0-15,-9 17 2 16</inkml:trace>
  <inkml:trace contextRef="#ctx0" brushRef="#br0" timeOffset="18804.0755">3810 6180 106 0,'26'12'36'0,"17"-29"1"16,21 0-11-16,13-12-29 0,5-11-31 16,15 3 0-16,-2-12-1 15,5 7-2-15</inkml:trace>
  <inkml:trace contextRef="#ctx0" brushRef="#br0" timeOffset="19150.0953">4828 5640 91 0,'-29'-13'36'0,"15"28"1"15,-10 0 4-15,4 18-36 16,1 6 2-16,8 14-1 16,0 3 0-16,13 7-1 15,3-3-1-15,13-7-1 16,5-10-2-16,11-10 1 15,7-17-1-15,4-15 0 0,4-15-1 16,0-9 1-16,-3-10-1 16,-2-5 1-16,-5-2-1 15,-5-1 0-15,-6 5 1 16,-8 7-1-16,-7 10 0 15,-13 19 0-15,0 0 0 16,0 0-1-16,4 32 0 16,-9 0 0-16,3 6-3 15,0-4-4-15,17 12-12 16,-12-22-12-16,18 6-9 15,5-23 1-15,14-5-3 16</inkml:trace>
  <inkml:trace contextRef="#ctx0" brushRef="#br0" timeOffset="19510.1159">5565 5090 105 0,'-26'8'41'15,"3"-9"1"-15,23 1-3 16,0 0-38-16,30 0 1 16,6-2-1-16,8 0 0 15,5 2-1-15,1 5 1 16,-5 2-1-16,-8 7 0 15,-16 5 1-15,-12 9-1 0,-16 6 0 16,-17 5 0-16,-9 2 0 16,-11 8 1-16,2-3-1 15,3-1 0-15,12-3 0 16,11-2-1-16,19-9 1 15,20-6-2-15,20-5-4 16,8-18-10-16,31 11-14 16,-8-21-10-16,19 1 1 15,-10-15-3-15,3 2 2 16</inkml:trace>
  <inkml:trace contextRef="#ctx0" brushRef="#br0" timeOffset="19673.1252">6420 5364 80 0,'-27'20'37'0,"-1"19"0"16,-11 11 1-16,6 11-33 15,-1 9-1-15,1 8-3 16,15 9-9-16,-7-11-25 16,22 0-2-16,-2-12 0 15,13-11-3-15</inkml:trace>
  <inkml:trace contextRef="#ctx0" brushRef="#br0" timeOffset="19834.1344">6117 5850 98 0,'-11'-15'42'0,"11"15"1"16,20-20-3-16,15 0-20 0,20 9-33 16,-3-21-15-16,24 15-13 15,0-15 1-15,9 2-5 16,0-5 2-16</inkml:trace>
  <inkml:trace contextRef="#ctx0" brushRef="#br0" timeOffset="20299.161">7052 5315 96 0,'56'-35'40'0,"11"8"1"16,-6-13-2-16,-1 13-36 15,-2 2-1-15,-2 12 0 16,-13 11-1-16,-19 15 0 15,-18 17-1-15,-16 12 1 16,-18 14-2-16,-13 15 2 0,-13 7 1 16,-8 5 0-16,-4 2 1 15,7-1-1-15,11-4 1 16,13-8 0-16,17-12-1 15,27-14 0-15,24-13-2 16,24-17-2-16,25-2-11 16,6-31-10-16,27 2-17 15,-9-18 0-15,13 5-2 16,-14-13 1-16</inkml:trace>
  <inkml:trace contextRef="#ctx0" brushRef="#br0" timeOffset="20690.1834">8162 5597 74 0,'-16'-19'39'0,"4"10"-2"16,-16-8 3-16,4 30-18 15,-12-7-16-15,-1 13 1 16,-8 5-3-16,2 9 1 15,-2 2 0-15,11 3-1 16,10-1 0-16,13-8-1 16,17-5 0-16,16-11-1 15,16-8-2-15,10-8 0 16,5-10 0-16,4-6 0 15,-1-5 0-15,-4-5 0 16,-11-3 0-16,-7 0 0 16,-13 2-2-16,-8 10 1 15,-9 4 0-15,-4 16-2 0,-18 5 3 16,0 14-2-16,2 14 2 15,-3 6-2-15,11 10-4 16,1-11-8-16,24 20-5 16,-1-30-7-16,28 6-12 15,3-24-3-15,23-7 0 16,-3-23 2-16</inkml:trace>
  <inkml:trace contextRef="#ctx0" brushRef="#br0" timeOffset="21020.2023">9041 4983 107 0,'-57'44'40'16,"-13"-1"2"-16,16 19-2 15,-6-3-36-15,23 3-1 16,17-4-1-16,18-1 1 15,18-13-2-15,18-6 0 16,17-7 0-16,6-5-1 16,-1 1 0-16,-4-3 3 15,-6 4-3-15,-17 3 2 16,-20 6 0-16,-20 3 0 15,-14 5 0-15,-16 2-2 16,-5 1 0-16,-12-3-3 16,8 7-7-16,-9-19-8 15,24 12-6-15,-11-25-8 0,23 7-9 16,-2-19-1-1,8-1-2-15,-5-7 3 0</inkml:trace>
  <inkml:trace contextRef="#ctx0" brushRef="#br0" timeOffset="24130.3802">2884 7357 80 0,'6'-13'35'15,"-6"13"0"-15,-23 3 1 16,0 16-30-16,-31 8-1 15,-7 11 2-15,-17 6-1 16,-1 9 0-16,0-5-1 16,10 2-1-16,9-6-1 15,18-5 0-15,23-6-1 16,26-6 0-16,24-10-1 15,20-2 0-15,12-2-1 16,13 1 1-16,-2 3 0 16,-1 2-2-16,-12 5 2 15,-16 3-1-15,-18 10 0 16,-26 7 0-16,-22 2 0 15,-16 7 0-15,-18-3 1 0,-3-3-1 16,1-4-1-16,4-13-1 16,20 0-8-16,7-32-17 15,40-2-12-15,9-24-1 16,34-3-2-16,10-19 1 15</inkml:trace>
  <inkml:trace contextRef="#ctx0" brushRef="#br0" timeOffset="24334.3918">3518 7732 112 0,'17'-12'39'15,"-6"-2"0"-15,13 8-2 0,5-6-35 16,13-1-2-16,6 3 0 15,5 2-2-15,7 11-9 16,-13-8-21-16,6 14-6 16,-19-2-1-16,-5 10-1 15</inkml:trace>
  <inkml:trace contextRef="#ctx0" brushRef="#br0" timeOffset="24484.4004">3588 7958 89 0,'-30'17'40'16,"22"2"1"-16,8-19-1 15,30-2-16-15,22-9-37 16,2-18-21-16,27 5-5 0,3-12-1 16,13 5-2-16</inkml:trace>
  <inkml:trace contextRef="#ctx0" brushRef="#br0" timeOffset="25855.4788">4875 7051 96 0,'11'-4'37'16,"-11"4"-2"-16,8 13-1 15,-13 5-33-15,0 10-1 16,-4 1 0-16,5 2 0 16,0 1-2-16,3-10-4 15,15 0-30-15,-2-14 1 16,17-10 1-16,3-15-3 15</inkml:trace>
  <inkml:trace contextRef="#ctx0" brushRef="#br0" timeOffset="26022.4884">5352 6986 74 0,'-25'48'38'0,"-15"13"-1"16,-4 20 2-16,-14 2-19 16,6 12-13-16,-1-2-2 15,11-1-1-15,6-11-3 16,9-11-5-16,24-5-28 15,3-24-7-15,18-8 1 16,5-22-3-16</inkml:trace>
  <inkml:trace contextRef="#ctx0" brushRef="#br0" timeOffset="26361.5078">5459 7561 104 0,'0'0'39'15,"12"-27"1"-15,16 9-2 16,-2-7-36-16,14 4-2 16,3 1 1-16,-2 14 0 15,-11 8 0-15,-9 13 0 16,-18 13 0-16,-14 10 0 15,-14 8 0-15,-11 6 1 16,-11 5-1-16,1 0 0 16,0-8 0-16,11-4 0 15,11-14 0-15,24-7-1 16,22-16 1-16,22-7-1 0,22-13-2 15,10-13-4-15,24 11-22 16,-12-17-11-16,10 7-1 16,-14-7-2-16,-2 6 1 15</inkml:trace>
  <inkml:trace contextRef="#ctx0" brushRef="#br0" timeOffset="26640.5237">6428 7772 113 0,'0'0'40'0,"0"0"2"16,-12-14-3-16,6-1-40 15,6 15-13-15,14-34-20 16,5 16-6-16,-8-3 0 15,11 3-2-15</inkml:trace>
  <inkml:trace contextRef="#ctx0" brushRef="#br0" timeOffset="27270.5598">7607 7668 123 0,'-30'21'42'15,"10"-2"0"-15,0-14-13 16,-11-20-52-16,31 15-16 15,15-33-3-15,0 8 0 16,-5-10-2-16</inkml:trace>
  <inkml:trace contextRef="#ctx0" brushRef="#br0" timeOffset="27736.5864">8450 6612 70 0,'43'-40'35'16,"-9"7"-1"-16,-16 6 2 16,-11 14-21-16,-24 9-10 15,-10 17 0-15,-16 18-1 16,-8 24 1-16,-11 13 0 15,-1 18 1-15,-6 12-1 16,11 11-1-16,8-1-1 16,20 6 0-16,16-10-1 15,19-9-2-15,20-14-3 16,16-21-14-16,35-8-20 0,2-22-2 15,14-8-1-15,-5-26-1 16</inkml:trace>
  <inkml:trace contextRef="#ctx0" brushRef="#br0" timeOffset="28178.6117">8742 7056 99 0,'0'0'39'15,"-4"10"0"-15,4 10-2 16,-11-7-29-16,5 13-4 16,-1 1 0-16,2 7-1 0,0 2 1 15,5 3-2 1,3-2 0-16,10-3 1 0,3-8-2 15,9-3 0-15,4-10-1 16,7-8 0-16,4-15 1 16,3-8-1-16,3-12 0 15,-4-8 1-15,-6-8-1 16,0-4 1-16,-8-1 0 15,-4 3 0-15,-10 4-1 16,-3 11 1-16,-7 10 0 16,-4 23-1-16,0 0 0 15,-15 22-2-15,6 11 2 16,-1 10-2-16,7 5 1 15,2 2-2-15,6 0 0 0,11-6-2 16,10-2-2-16,3-26-10 16,20 7-12-16,-12-24-10 15,13-5 0-15,-7-18 0 16,9-7 2-16</inkml:trace>
  <inkml:trace contextRef="#ctx0" brushRef="#br0" timeOffset="28361.6222">9611 7012 87 0,'-28'21'37'0,"10"12"0"15,-7 4 2-15,7 18-15 16,-5-6-19-16,11 9-3 16,0-5 1-16,9 1-3 15,5-4-1-15,3-17-4 16,15 7-23-16,-12-22-11 0,7-8-1 15,-1-17-1-15,1-3 2 16</inkml:trace>
  <inkml:trace contextRef="#ctx0" brushRef="#br0" timeOffset="28525.6316">9441 7238 118 0,'0'0'41'16,"0"0"1"-16,10-1-2 15,27-5-38-15,1-6-3 16,12-9-10-16,17 13-18 15,-9-15-10-15,5 7-1 16,-8-6-1-16,2 6 0 16</inkml:trace>
  <inkml:trace contextRef="#ctx0" brushRef="#br0" timeOffset="28945.6556">9997 7053 115 0,'0'0'41'15,"7"-13"0"-15,14 5-1 16,5-5-35-16,5 2-1 15,0 0-1-15,0 6 1 16,-5 2-2-16,-4 9-2 16,-9 4 0-16,-9 15 0 15,-9 5 0-15,-3 5 0 16,-6 9 0-16,2 2 0 15,1 6 0-15,4-2 0 0,7-2 0 16,13-7 0-16,6-8 0 16,9-10 0-16,9-13 0 15,1-13 0-15,3-12 0 16,0-13 0-16,-4-13 0 15,-5-7 0-15,-4-6 0 16,-4-5 0-16,-5 2 0 16,0 4 0-16,-4 8 0 15,-2 7 0-15,2 15 0 16,-2 7 0-16,2 16-4 15,-15 0-12-15,29 16-6 16,-29-16-7-16,28 11-12 16,-11-8-1-16,9-2 0 15,2-15 1-15</inkml:trace>
  <inkml:trace contextRef="#ctx0" brushRef="#br0" timeOffset="29238.6724">10857 6262 85 0,'-16'11'41'0,"15"20"1"16,-1 0 0-16,20 18-10 16,10 0-28-16,13 14 1 15,1 0-1-15,6 10-4 16,2 3 0-16,-3 3 0 15,-9 6 0-15,-9 1 0 0,-17 1 0 16,-15-6 0-16,-16 1 0 16,-19-3 0-16,-17-4 0 15,-11-4 0-15,-7-7-4 16,-8-12-9-16,19 4-7 15,-14-28-7-15,30 7-11 16,-4-21-5-16,13-6 0 16,4-12 0-16</inkml:trace>
  <inkml:trace contextRef="#ctx0" brushRef="#br0" timeOffset="30049.7187">2856 9120 96 0,'19'-31'36'15,"-18"7"0"-15,-1 24-1 16,-34 9-32-16,-3 22 1 15,-15 13-1-15,-8 14 2 16,-8 7-1-16,5 6 0 16,1-1 0-16,17-3 0 15,15-8-1-15,23-12-1 16,26-11 0-16,20-11-1 15,22-10 0-15,9-3-1 16,6-4 0-16,-3 1 1 16,-7 6-1-16,-12 5 0 0,-18 11 1 15,-22 8-1-15,-19 6 0 16,-23 6 1-16,-9-1-1 15,-6-1 0-15,-1-9-2 16,7-14-2-16,16-6-11 16,4-35-10-16,33-1-15 15,11-26 1-15,29-7-3 16,10-19 1-16</inkml:trace>
  <inkml:trace contextRef="#ctx0" brushRef="#br0" timeOffset="30249.7302">3433 9560 122 0,'0'0'41'16,"11"-14"0"-16,1-10-1 0,24-1-39 16,1-5-2-16,11 3 0 15,3 2-1-15,-4 5-4 16,10 24-14-16,-28-3-16 15,0 23-3-15,-26 1 0 16,-6 19-1-16</inkml:trace>
  <inkml:trace contextRef="#ctx0" brushRef="#br0" timeOffset="30382.7378">3381 9893 119 0,'-23'9'39'0,"23"-9"2"16,0 0-2-16,47-28-35 15,3 5-8-15,9-17-13 16,28 12-17-16,-8-7-5 0,16 3-2 15,-1-1-2-15</inkml:trace>
  <inkml:trace contextRef="#ctx0" brushRef="#br0" timeOffset="31558.8051">4516 9403 89 0,'19'-34'33'0,"-8"3"2"15,-1 14-1-15,-8 3-31 16,-2 14 1-16,-8 13 1 15,-6 16 0-15,-9 9 1 16,7 11 0-16,-6 5 0 16,5 4-2-16,5-5 1 15,12-4-2-15,9-10-1 16,14-14 1-16,16-15-2 0,19-16 0 15,11-15 0-15,6-13-1 16,3-8 1-16,0-6-2 16,-6 1 1-16,-9 2-1 15,-15 8 1-15,-16 10-1 16,-20 12 0-16,-12 15 1 15,-5 13 0-15,-15 12 0 16,-3 12 0-16,-3 5 0 16,4 4-1-16,11-1-1 15,13-4-3-15,8-22-8 16,33 2-12-16,2-31-13 15,28-10-2-15,4-26-2 16,17-12 2-16</inkml:trace>
  <inkml:trace contextRef="#ctx0" brushRef="#br0" timeOffset="31786.8181">5862 8695 103 0,'-29'31'39'15,"3"23"0"-15,-12 11-3 16,0 22-33-16,1 8-1 15,5 13 1-15,3-1 0 16,9 0-1-16,10-8-1 16,10-10-1-16,14-13-6 15,3-33-15-15,23 2-15 16,-9-32-1-16,9-9-2 15,-7-24-2-15</inkml:trace>
  <inkml:trace contextRef="#ctx0" brushRef="#br0" timeOffset="31928.8262">5674 9299 108 0,'-22'-28'40'0,"20"16"1"16,10-7-2-16,24 3-36 16,14 8-10-16,2-15-16 15,29 16-14-15,-3-7-3 16,13 8-2-16,-5-3 0 15</inkml:trace>
  <inkml:trace contextRef="#ctx0" brushRef="#br0" timeOffset="32296.8473">6809 9042 98 0,'3'-17'38'0,"-3"17"1"16,0 0-1-16,-12 21-36 15,3 7-1-15,2 10 0 16,-5 8 0-16,0 8-1 15,-1 5 0-15,4-1-2 16,9 5-18-16,-5-20-15 16,8 1-2-16,-6-18 1 15,10 1-3-15</inkml:trace>
  <inkml:trace contextRef="#ctx0" brushRef="#br0" timeOffset="32446.8559">6667 9404 100 0,'-16'-24'37'15,"-5"-4"2"-15,7 14-2 16,1 0-31-16,13 14-2 0,5-12-2 15,15 7-5-15,25 12-23 16,-1-16-13-16,22 2 1 16,5-14-4-16,19-1 3 15</inkml:trace>
  <inkml:trace contextRef="#ctx0" brushRef="#br0" timeOffset="32657.8679">7686 8434 89 0,'-18'-3'36'16,"4"15"0"-16,-6 7 0 0,-5 8-35 15,7 6 1-15,8 0-4 16,15 10-8-16,-3-18-20 15,26-1-4-15,5-12-2 16,14-9-1-16</inkml:trace>
  <inkml:trace contextRef="#ctx0" brushRef="#br0" timeOffset="32837.8782">8034 8517 88 0,'-24'31'37'16,"-8"4"0"-16,-5 21-1 15,-12 9-32-15,-2 17-1 16,-4 5 2-16,3 11-3 15,3-2 0-15,7-6-6 16,19 5-23-16,1-25-8 0,19-10-3 16,11-22 0-16,24-15 0 15</inkml:trace>
  <inkml:trace contextRef="#ctx0" brushRef="#br0" timeOffset="33167.8971">8023 9087 107 0,'0'0'40'16,"0"0"2"-16,13-6-3 16,10-3-37-16,9 0 0 0,4 3-1 15,-1 2 1 1,-2 9-1-16,-5 2 0 0,-8 10-1 15,-11 5 1-15,-8 6-1 16,-10 8 0-16,-9 2 1 16,-3 5-1-16,-7-1 0 15,-3-1 0-15,4 0 0 16,1-9 1-16,13-2 0 15,4-10-1-15,11-7 0 16,10-8-1-16,8-16-8 16,19 11-13-16,-12-26-12 15,19 10-6-15,-5-9-2 16,12 2 0-16</inkml:trace>
  <inkml:trace contextRef="#ctx0" brushRef="#br0" timeOffset="33685.9267">9105 9040 93 0,'-34'5'38'0,"-13"3"2"16,1 20-1-16,-6 3-34 0,1 10 1 16,2-1-1-16,8 6 0 15,9-3-1-15,18-2-1 16,13-12 0-16,19-9-1 15,20-12 0-15,18-11-1 16,12-9 0-16,10-9-1 16,-3-8 1-16,-3-3-1 15,-9-3 0-15,-15 2 0 16,-13 3 0-16,-17 8 0 15,-16 8 0-15,-14 13 1 16,-12 12-1-16,-4 10 0 16,-3 10 0-16,3 9 0 0,7 2-1 15,7 3 0-15,14-3-2 16,17-16-4-16,23 3-10 15,-2-35-8-15,28 5-10 16,-2-30-6-16,16-11-1 16,-4-20 1-16</inkml:trace>
  <inkml:trace contextRef="#ctx0" brushRef="#br0" timeOffset="33888.9383">9935 8533 108 0,'-38'34'41'16,"2"26"1"-16,-11 1-1 15,12 16-37-15,0 3-1 16,9 10-1-16,7-4 0 0,6-4-2 16,10-5-5-16,3-21-11 15,22 5-15-15,-13-27-9 16,12-10-1-16,-7-22-2 15,7-10 2-15</inkml:trace>
  <inkml:trace contextRef="#ctx0" brushRef="#br0" timeOffset="34046.9474">9623 8942 114 0,'0'0'41'16,"17"-12"0"-16,19 6-2 15,18-8-41-15,2-16-16 16,25 12-19-16,-7-14-3 0,8 3-1 15,-2-8-2-15</inkml:trace>
  <inkml:trace contextRef="#ctx0" brushRef="#br0" timeOffset="34443.9701">10467 8318 99 0,'0'0'41'16,"0"0"1"-16,14 2-1 16,9-8-34-16,0 0-3 0,7 2-2 15,-2-1 0-15,0 2-1 16,-4 2 0-16,-1 3 0 15,-9 3-1-15,-4 5 1 16,-10 4-1-16,-8 4 0 16,-10 9 0-16,-8 3 1 15,-7 8-1-15,-6 4 0 16,3 3 0-16,-2 3 0 15,11-2 1-15,6-2 0 16,19-9 0-16,13-8-1 16,23-8 1-16,15-8-5 15,18 2-6-15,-7-25-9 16,23 20-9-16,-18-22-9 0,6 13-5 15,-15-2 0-15,-7 10-1 16</inkml:trace>
  <inkml:trace contextRef="#ctx0" brushRef="#br0" timeOffset="34594.9787">10944 9270 116 0,'-11'7'38'0,"11"-7"-12"16,-14-23-15-16,11 6-51 15,-6-11-3-15,7 5-1 16</inkml:trace>
  <inkml:trace contextRef="#ctx0" brushRef="#br1" timeOffset="38704.2138">14303 2128 61 0,'0'0'38'0,"0"0"-2"15,-11-13 2-15,11 13-12 16,0 0-22-16,-13 2-2 0,13-2 1 16,0 0-1-16,-9 15-1 15,7 6 1-15,-6 10-1 16,-7 9 0-16,1 8 0 15,-6 5 1-15,-3 2-1 16,0-4 0-16,3-5 0 16,3-9 0-16,2-15-1 15,15-22 1-15,0 0 0 16,5-21-1-16,13-16 1 15,1-11-1-15,7-8 1 16,2-8 0-16,-1-3-1 16,2-2 1-16,-5 3 0 15,-6 9 0-15,-3 14-1 0,-6 9 2 16,0 13-2-16,-9 21 2 15,8 13-2-15,-6 15 1 16,6 14-1-16,1 10 0 16,5 5 0-16,5 5-1 15,5 0 1-15,4-7 0 16,6-12 0-16,-2-8 1 15,3-13-1-15,-3-15 1 16,-1-14 0-16,-4-15 0 16,-4-14 0-16,-3-10 0 15,-6-5-1-15,-5-9-1 16,-2 0 1-16,-7-1-2 15,0 7 0-15,-5 9-1 16,4 16-3-16,-7-4-14 0,8 33-19 16,0 0 0-16,14 13 0 15,-9 5-1-15</inkml:trace>
  <inkml:trace contextRef="#ctx0" brushRef="#br1" timeOffset="39041.233">15044 2339 90 0,'0'0'37'16,"20"10"0"-16,-4-22 1 16,17-1-34-16,-2-2-1 15,6-4 0-15,0 0 1 16,4-3-1-16,-7-1-1 15,-2-2 0-15,-8 5 0 0,-14 1-1 16,-10 3 1-16,-10 6 0 16,-14 4-1-16,-3 2 0 15,-12 8 1-15,-2 9-2 16,-2 7 1-16,-5 13 0 15,8 3-1-15,4 6 0 16,10 3 0-16,12-1-1 16,13-3 0-16,16-7-1 15,18-7-4-15,7-27-11 16,22 9-20-16,-6-29-2 15,21 5 1-15,-12-22-1 16</inkml:trace>
  <inkml:trace contextRef="#ctx0" brushRef="#br1" timeOffset="39456.2568">15617 2171 97 0,'-15'17'37'0,"-11"-7"2"16,7 22-2-16,2-4-33 16,0 9 0-16,6-3 0 15,7 6-1-15,3-6-1 16,8-3 1-16,7-8-2 15,6-10 0-15,8-13-1 16,4-10 1-16,4-9-1 16,-1-10 1-16,-1-3-1 15,6-6 0-15,-9 1-1 16,-1 1 1-16,-5 11-1 15,-8 2 0-15,-5 11 0 0,-12 12 1 16,8 19-1-16,-12 9 0 16,-2 8 1-16,-1 9 0 15,3 0 0-15,3 4 0 16,3-4 0-16,6-9 1 15,8-11 0-15,6-14 0 16,8-15 0-16,3-13 0 16,3-15 1-16,-3-4-1 15,-4-12 0-15,-4-5-1 16,-7 2-2-16,-10-7-5 15,6 13-22-15,-21-13-11 16,7 22 0-16,-7-1-1 16,13 17 0-16</inkml:trace>
  <inkml:trace contextRef="#ctx0" brushRef="#br1" timeOffset="40045.2905">17144 2031 83 0,'22'-1'39'16,"-22"1"-1"-16,17 8 1 15,-30 9-35-15,3 8 0 16,-9 9 0-16,-2 11 1 15,-11 4-2-15,2 7 0 16,-1-6 0-16,6 1 0 16,1-11-1-16,8-6-1 15,6-10 0-15,10-24 1 16,0 0-2-16,26-18 1 15,-2-15 0-15,5-7 0 0,3-6-1 16,6-6 1-16,0 0 0 16,-3 3-1-16,2 7 0 15,-8 11 1-15,-1 12-1 16,-6 15 0-16,-3 7 0 15,-3 13-1-15,-2 9 0 16,-2 8 0-16,2 5-1 16,4 5-3-16,6 5-4 15,-4-20-20-15,23 10-11 16,-6-22 0-16,17-1 0 15,-3-25 0-15</inkml:trace>
  <inkml:trace contextRef="#ctx0" brushRef="#br1" timeOffset="40362.3086">17912 2139 102 0,'-20'1'39'15,"-18"-5"2"-15,8 15-2 16,-9 2-34-16,9 5-2 16,6 1 0-16,7 11-1 15,9 0 0-15,10 3-1 16,7 1 0-16,12-4 0 15,6-4-1-15,3-5 1 16,1-10-1-16,0-8 1 16,-5-13-1-16,-3-6 0 15,-5-9 0-15,-8-7-1 16,-5-5 1-16,-3-7-1 15,-4 2 0-15,-1-4 0 16,-2 6 0-16,0 9 1 0,0 9-2 16,1 6-1-16,4 16-5 15,0 0-17-15,12 2-15 16,-12-2 0-16,36 16-1 15,-9-17 0-15</inkml:trace>
  <inkml:trace contextRef="#ctx0" brushRef="#br1" timeOffset="40580.3211">18470 1735 117 0,'-10'-25'41'16,"7"15"-1"-16,-14-3-9 15,16 27-29-15,-9 16-1 16,0 22 0-16,0 9 1 15,-4 15-4-15,-1 7 3 0,-3 10-3 16,0 2 0-16,3-13-4 16,6 2-15-16,-6-33-20 15,17-3 3-15,-7-29-3 16,15-6 2-16</inkml:trace>
  <inkml:trace contextRef="#ctx0" brushRef="#br1" timeOffset="41084.3499">18250 2035 105 0,'0'0'41'16,"0"0"1"-16,29 27-2 0,12-27-39 16,11 0 0-16,19 0-1 15,4-2 0-15,8 3-1 16,-4-2 0-16,-6 2 1 15,-11 2-1-15,-15 1 0 16,-10-1 1-16,-14-2 0 16,-23-1 0-16,0 0 0 15,-13 0 0-15,-11 0 1 16,-7 5 0-16,-7 5 0 15,-10 7 1-15,-2 8 0 16,-4 8 0-16,2 6 0 16,5 7 1-16,8-2-2 15,17 4 1-15,14-10 0 16,21-10-1-16,18-13-1 15,21-15 1-15,12-13-1 0,9-15 1 16,2-7-1-16,-8-11 0 16,-4 2 1-16,-15-1-1 15,-9 6 0-15,-17 7 0 16,-15 10 0-16,-11 9 0 15,-9 12 0-15,-3 13 0 16,-2 5-1-16,4 7 1 16,7 4-2-16,6 2 0 15,16-2-2-15,7-10-2 16,23 0-10-16,-5-30-11 15,27 1-14-15,-6-22 0 16,19-2 0-16,-8-27 2 16</inkml:trace>
  <inkml:trace contextRef="#ctx0" brushRef="#br1" timeOffset="41278.361">19745 1511 115 0,'-14'7'40'0,"-19"23"3"16,2 29-2-16,-11 8-37 15,2 16-2-15,4 4 0 16,0 10-3-16,8 4 2 15,0-2-3-15,13-12-1 16,1-14-6-16,14 6-14 16,-11-35-20-16,12-3 3 15,-7-29-1-15,6-12 0 16</inkml:trace>
  <inkml:trace contextRef="#ctx0" brushRef="#br1" timeOffset="41580.3783">19393 1968 115 0,'12'18'42'15,"-4"-9"2"-15,23 9-3 16,11-14-38-16,4-1 0 16,11-3-1-16,0-2 0 15,5-6-1-15,-6 4 1 16,-7-2-2-16,-6 4 0 15,-13 5 0-15,-4 0 0 16,-15 9 0-16,-6-1 0 16,-9 11 0-16,-6 4 0 15,-6 10 0-15,-8 7-2 0,1 10 1 16,-2 0-1-16,2 5-1 15,3-5-1-15,12-4-6 16,-3-22-7-16,30 4-16 16,-19-31-9-16,39-23 1 15,-14-20-1-15</inkml:trace>
  <inkml:trace contextRef="#ctx0" brushRef="#br1" timeOffset="41716.386">19996 1772 118 0,'-17'-19'41'16,"17"19"-1"-16,-15 4-2 15,15-4-50-15,19 8-28 16,-5-4-1-16,21 9 1 0,-5-5-2 16</inkml:trace>
  <inkml:trace contextRef="#ctx0" brushRef="#br1" timeOffset="42361.4229">20354 2000 81 0,'-27'23'43'0,"3"10"-2"15,-14-13 1-15,19 20-11 16,-5-10-28-16,3 7-1 15,6-2 0-15,9 6-1 16,10-4 0-16,7-2-1 16,11-6 0-16,3-1-1 15,6-13 0-15,1-9 0 16,3-14 0-16,-1-9 0 15,-1-10 0-15,-3-10 1 0,-3-4-1 16,-1-10 1-16,-6-6 0 16,-2-1 1-16,-7 3 0 15,-6 10 0-15,-10 10 0 16,4 7 1-16,-8 14-1 15,9 14 1-15,-19 8-1 16,15 12-1-16,4 2 1 16,9 1-1-16,10-4 1 15,7 1-1-15,8-4 1 16,3-9-1-16,1-1 0 15,-1 1 2-15,-4-1-2 16,-7-1 0-16,-7 6 0 16,-9 1 0-16,-7 4 0 15,-9 6 0-15,-7 1 0 0,-1 9 0 16,-6-4 0-16,5 2 0 15,1-2 0-15,9-7 0 16,5-21 0-16,15 9 0 16,10-20 0-16,8-13 0 15,11-4 0-15,5-14 0 16,11-3 0-16,-5 1 0 15,1 5 0-15,-9 8 0 16,-5 14 0-16,-10 6 0 16,-12 16 0-16,-9 17 0 15,-15 12 0-15,-5 14 0 16,-3 6 0-16,1 0 0 15,7 7-11-15,-7-15-3 16,15 10-6-16,-11-37-6 16,27 10-17-16,-8-25-1 0,6-2 1 15,-8-18 3-15</inkml:trace>
  <inkml:trace contextRef="#ctx0" brushRef="#br1" timeOffset="43360.4801">14367 3771 100 0,'0'0'39'16,"-4"-16"1"-16,19 4-1 16,-6-10-35-16,18 0 0 15,6-9 0-15,6 0 0 16,1 1-1-16,4-2-1 15,-3 6 0-15,-2 7 0 16,-3 5-1-16,-8 6 0 16,-7 9-1-16,-6 12 1 15,-7 9-1-15,-2 13 0 0,-9 10 0 16,-4 10 0-16,-2 8 0 15,6 3 0-15,-2-2-1 16,8 0 2-16,8-10-1 16,10-14 0-16,9-13 1 15,10-18 0-15,7-16 0 16,2-16 0-16,1-16 0 15,-3-13 0-15,-7-12 0 16,-5-7 1-16,-11-10-2 16,-5-1 0-16,-6 2 0 15,-4 2-2-15,-2 13 1 16,-3 14-1-16,6 14-1 15,-1 13-4-15,13 31-15 16,-22-7-15-16,29 32-3 16,-13-8 0-16,17 19 0 0</inkml:trace>
  <inkml:trace contextRef="#ctx0" brushRef="#br1" timeOffset="44088.5217">16595 3604 105 0,'10'-7'40'16,"16"4"-1"-16,-4-8-1 15,17 4-35-15,1-2-2 16,4-1-2-16,8 5 0 16,-4-3-5-16,10 15-31 15,-15-9 0-15,5 13-1 16,-16-8-1-16</inkml:trace>
  <inkml:trace contextRef="#ctx0" brushRef="#br1" timeOffset="44252.5311">16576 3868 121 0,'-15'10'41'0,"30"2"1"16,16-24-3-16,29-3-43 15,19 5-28-15,-10-12-7 16,2 8-2-16,-18-11 0 15</inkml:trace>
  <inkml:trace contextRef="#ctx0" brushRef="#br1" timeOffset="45936.6274">17595 3585 49 0,'-12'-11'38'16,"12"11"-2"-16,-9-14 1 16,9 14-12-16,1-23-5 15,12 10-14-15,1-12-2 16,12 2 0-16,4-10-2 15,10 3 0-15,-2-4-1 16,4 5 1-16,-8 2-1 16,-3 11 0-16,-8 5 0 15,-8 12 0-15,-13 17 0 16,-10 12 0-16,-6 16 0 15,-6 10 0-15,-3 8 0 16,0 9 0-16,3 0 0 16,9-3-1-16,9-7 1 15,10-10 0-15,10-16-1 0,12-15 1 16,14-19 0-16,4-18 1 15,3-14-1-15,-1-14 0 16,-9-11 0-16,-4-8 0 16,-12-5-1-16,-10-4 1 15,-9 2-2-15,-8 3 0 16,-2 8-1-16,-2 7-1 15,6 16-3-15,-2 5-6 16,20 30-21-16,-18 0-8 16,35 26 2-16,-18-4-2 15</inkml:trace>
  <inkml:trace contextRef="#ctx0" brushRef="#br1" timeOffset="46154.6399">18517 3669 103 0,'0'0'38'15,"0"0"1"-15,-27-10-5 16,27 10-29-16,-25 29-1 16,6-2-1-16,-1 6 0 15,7 7-2-15,4 2 0 16,14-4-1-16,14 2-9 15,-1-18-27-15,25-2-4 16,0-22 1-16,18-1-2 16</inkml:trace>
  <inkml:trace contextRef="#ctx0" brushRef="#br1" timeOffset="46304.6485">18725 3355 106 0,'-45'-22'40'0,"18"19"0"16,5 0-7-16,10 6-67 15,29 1-5-15,5-11-1 16,18 9 0-16</inkml:trace>
  <inkml:trace contextRef="#ctx0" brushRef="#br1" timeOffset="46544.6622">19376 3250 101 0,'-9'-6'40'15,"8"20"1"-15,-13 3-2 16,7 21-34-16,-9 6-1 16,-2 12-1-16,-7 11-1 15,-4 5-1-15,0 5-1 16,1-2-2-16,10 0-8 15,-11-23-28-15,23-3-3 16,-4-22 0-16,16-6 0 16</inkml:trace>
  <inkml:trace contextRef="#ctx0" brushRef="#br1" timeOffset="46703.6713">19166 3624 88 0,'-6'-25'41'16,"-4"-4"2"-16,24 15-2 15,3-10-11-15,17 10-29 16,14 4-4-16,9-5-6 15,21 15-30-15,-7-6-1 16,12 12 0-16,-15-5-1 16</inkml:trace>
  <inkml:trace contextRef="#ctx0" brushRef="#br1" timeOffset="47094.6937">20264 3423 117 0,'-33'-4'41'15,"0"17"1"-15,-24-9-6 16,1 19-31-16,-5 4 0 16,9 2-1-16,5 4-1 15,10 0-1-15,13-1-2 16,14-5 0-16,19-7 0 15,15-7 0-15,14-10 0 16,11-5 0-16,4-8 0 16,4-8 0-16,-4-5 0 15,0-4 0-15,-13-2 0 16,-5 4 0-16,-10 1 0 15,-7 7 0-15,-11 4 0 0,-7 13 0 16,0 0 0 0,-14 22 0-16,4 8 0 0,2 1-2 15,8 9-1-15,6-5-2 16,17 7-9-16,-2-27-11 15,30 2-13-15,-8-26-2 16,25-3-1-16,-2-28 0 16</inkml:trace>
  <inkml:trace contextRef="#ctx0" brushRef="#br1" timeOffset="48332.7645">14821 5404 100 0,'0'-25'40'0,"12"5"0"0,2-13-3 15,13 2-33-15,-4-1-1 16,6 1-1-16,-1 1-1 15,1 9 0-15,-7 8 1 16,-2 15-1-16,-9 13 0 16,-4 17 0-16,-8 13 0 15,-3 18 0-15,-5 13 0 16,3 6 0-16,-2 5 0 16,7-3 1-16,5-7-1 15,10-11 0-15,11-18 0 16,7-20 1-16,13-21-1 15,10-15 0-15,4-18-1 16,0-17 2-16,-4-16-2 0,-5-9 0 16,-10-12 0-16,-9-4-1 15,-11-7 1-15,-9 2-1 16,-7 3 0-16,-3 14-2 15,0 10 2-15,-1 11-3 16,12 26-8-16,-10-2-22 16,27 27-6-16,-6 0 0 15,23 19 0-15</inkml:trace>
  <inkml:trace contextRef="#ctx0" brushRef="#br1" timeOffset="48639.782">16257 5378 103 0,'-13'-23'38'16,"-2"21"1"-16,-23-7-6 15,2 18-27-15,-13 6-3 16,1 10 1-16,-5 13-2 16,4 8 3-16,2 6-3 15,11 3 1-15,11 0-1 16,10-2-1-16,17-2-1 15,6-6-1-15,13-7-3 16,-2-12-9-16,13 8-22 16,-22-17-4-16,6 6-1 0,-16-23 1 15</inkml:trace>
  <inkml:trace contextRef="#ctx0" brushRef="#br1" timeOffset="48776.7899">15784 5894 83 0,'-17'-16'39'16,"1"-10"1"-16,17 8 0 15,3-16-14-15,24 10-19 16,14 0-8-16,1-13-24 15,19 9-12-15,-4-10-4 16,7 5 1-16,-5-9-3 16</inkml:trace>
  <inkml:trace contextRef="#ctx0" brushRef="#br1" timeOffset="49142.8108">16415 4762 101 0,'0'0'40'15,"22"-4"1"-15,-22 4-3 16,20 13-35-16,-15-3-2 15,3 4-1-15,0 3 1 16,-1 0 0-16,5 4-1 16,-8 3 1-16,0-3 1 15,-7 4 0-15,-6 0 0 0,-7-1 0 16,-5-2 0-16,-2 0-1 15,0-4 1-15,10-3-1 16,13-15-1-16,10 16 0 16,26-15-2-16,13-4-5 15,25 12-21-15,-7-15-11 16,14 12-1-16,-10-8 0 15,3 11-2-15</inkml:trace>
  <inkml:trace contextRef="#ctx0" brushRef="#br1" timeOffset="49324.8212">17161 5103 97 0,'0'0'41'0,"0"0"0"15,22 5-2-15,-1-10-27 16,4-5-13-16,15 15-13 15,-5-12-23-15,10 15-3 16,-19-4 1-16,3 19-3 16</inkml:trace>
  <inkml:trace contextRef="#ctx0" brushRef="#br1" timeOffset="49460.829">17131 5481 109 0,'-14'10'38'0,"28"-2"-3"16,13-25-35-16,37-4-36 0,-89-9-5 15,109 1 0-15</inkml:trace>
  <inkml:trace contextRef="#ctx0" brushRef="#br1" timeOffset="50049.8627">17873 5113 101 0,'19'-39'38'15,"25"4"1"-15,-3-13-3 16,8 11-35-16,0 3-2 16,1 11 3-16,-12 10-2 15,-10 14 0-15,-18 10 3 16,-15 15-2-16,-15 7 2 15,-6 13-2-15,-10 8 2 16,-1 8-2-16,1 6 1 0,8 2 0 16,13-2-2-16,13-5 1 15,20-8 0-15,21-16 0 16,16-13 0-16,16-12-1 15,4-17 1-15,5-13 0 16,-10-18-1-16,-7-9 1 16,-11-12-1-16,-14-8 1 15,-11-5-3-15,-14-6 3 16,-4 1-4-16,-3 2 0 15,1 8-2-15,-3 7-3 16,10 29-18-16,-10 2-14 16,-4 25 1-16,0 0-2 15,9 37 3-15</inkml:trace>
  <inkml:trace contextRef="#ctx0" brushRef="#br1" timeOffset="50284.8761">18867 5386 91 0,'-27'21'37'15,"7"14"2"-15,-9-8-5 16,11 16-27-16,0-4-1 15,15 3 0-15,8-6-5 16,11-15-8-16,22 2-30 16,-2-21 0-16,21-6-1 15,-4-19-3-15</inkml:trace>
  <inkml:trace contextRef="#ctx0" brushRef="#br1" timeOffset="50434.8847">19135 5077 102 0,'-20'1'37'15,"-1"-2"0"-15,4 5-26 16,17-4-48-16,0 0 0 16,0 0-2-16,0 0 2 15</inkml:trace>
  <inkml:trace contextRef="#ctx0" brushRef="#br1" timeOffset="50767.9038">19221 4675 92 0,'2'-19'41'0,"7"-7"0"15,18 7-1-15,1-1-35 16,16-1-2-16,7 9-1 15,-3 7 1-15,-7 7-1 16,-13 12 0-16,-13 4 0 16,-11 12-1-16,-18 2-1 15,-12 9 1-15,-7-2 0 0,-2 1 0 16,-2 1-1-16,8-5 0 15,10-4 0-15,16-7 0 16,19-3-3-16,14-8-1 16,26 10-14-16,-2-20-20 15,23 7-2-15,-9-14 1 16,13 7-2-16</inkml:trace>
  <inkml:trace contextRef="#ctx0" brushRef="#br1" timeOffset="50954.9145">20076 4855 93 0,'-5'16'40'16,"-12"0"1"-16,9 20-3 0,-15 3-30 16,5 11-4-16,0 3 1 15,-1 7-4-15,2 4 0 16,-2-12-14-16,12 9-25 15,-8-18-3-15,11-2 1 16,-1-21-2-16</inkml:trace>
  <inkml:trace contextRef="#ctx0" brushRef="#br1" timeOffset="51105.9231">19854 5255 119 0,'-12'-25'43'15,"28"16"0"-15,-1-14-4 16,22-2-46-16,15 10-31 0,-3-13-3 15,14 15 0-15,-9-11-2 16</inkml:trace>
  <inkml:trace contextRef="#ctx0" brushRef="#br1" timeOffset="51652.9544">20614 4675 74 0,'9'-22'41'16,"20"5"-1"-16,1-14 1 15,23 16-21-15,9-17-16 16,12 7-1-16,4 3 0 0,-2 14-1 15,-14 7-1-15,-14 15 1 16,-19 16-2-16,-26 14 1 16,-21 7-1-16,-22 14 1 15,-19 6 1-15,-8 3-2 16,-9 4 3-16,3-6-2 15,11-3 1-15,17-5-1 16,14-9 1-16,24-6-1 16,18-11-2-16,26-8 1 15,23-10-3-15,13-15-5 16,25 8-20-16,-10-24-12 15,16 3 1-15,-13-19-2 16,4 5 0-16</inkml:trace>
  <inkml:trace contextRef="#ctx0" brushRef="#br1" timeOffset="52028.9759">21660 5016 76 0,'-22'-7'39'15,"4"10"-1"-15,-18-7 3 16,6 20-13-16,-7-8-23 15,-6 12 1-15,-5 1-2 16,5 10 0-16,2-1 1 16,12 2-3-16,13-1 0 15,13-3 0-15,12-6-1 16,19-9 1-16,14-10-2 15,8-6 0-15,8-9 0 16,6-9 0-16,-6-6 0 0,-3-5 0 16,-11-7 0-16,-7 5 0 15,-12-2 0-15,-11 6 0 16,-12 6-3-16,-9 9 2 15,-5 11 1-15,-6 13-1 16,2 14 0-16,-3 9-2 16,9 11-1-16,3-6-9 15,21 20-11-15,-7-21-17 16,30 3 1-16,0-20-2 15,20 2 2-15</inkml:trace>
  <inkml:trace contextRef="#ctx0" brushRef="#br1" timeOffset="52425.9986">22604 4907 108 0,'-34'-11'39'15,"0"19"2"-15,-21 0 0 16,6 12-36-16,-10 9 1 15,5 10-2-15,2 4 1 16,10 3-2-16,18-5 0 16,14-3-3-16,24-13 0 15,21-14 0-15,18-18 0 16,14-12 0-16,10-17 0 15,2-13 0-15,-2-12 0 16,-4-17 0-16,-6-12 0 16,-9-10 0-16,-6-9 0 15,-14 3 0-15,-10 12 0 0,-9 12 0 16,-17 26 0-16,-13 36 0 15,-19 39 0-15,-16 39 0 16,-7 34 0-16,-1 22 0 16,3 15 0-16,6 5-4 15,21 8-9-15,-3-29-10 16,23-3-16-16,-5-26-3 15,12-8 1-15,-14-22-3 16</inkml:trace>
  <inkml:trace contextRef="#ctx0" brushRef="#br1" timeOffset="53682.0704">15425 7016 60 0,'23'-26'36'0,"-10"-8"-1"15,1 4 1-15,-12-8-14 16,3 12-12-16,-25-2-3 16,2 10 0-16,-22 7 0 15,0 15-1-15,-13 14-1 16,1 13-1-16,-4 10 0 15,0 12-3-15,13 3 1 16,14 2-2-16,16-6 2 16,25-12-2-16,22-15 2 15,19-19-1-15,22-20 1 16,14-18 1-16,10-23 0 0,2-6-3 15,-3-11 0-15,-9-9 0 16,-17 4 0-16,-14 2 0 16,-21 1 0-16,-13 8 0 15,-15 18 0-15,-14 11 0 16,-10 22 0-16,-8 17 0 15,-5 27 0-15,-2 21 0 16,3 20 0-16,2 13 0 16,10 7 0-16,6 2 0 15,22 0-8-15,5-17-10 16,30-1-14-16,-4-28-9 15,21-7 0-15,-6-24-2 16,11-6 4-16</inkml:trace>
  <inkml:trace contextRef="#ctx0" brushRef="#br1" timeOffset="53846.0798">16278 6819 100 0,'7'-17'39'15,"13"17"0"-15,4-4-2 16,14-2-25-16,7 11-28 15,-4-15-20-15,4 15-2 16,-16-5 1-16,-4 10-3 16</inkml:trace>
  <inkml:trace contextRef="#ctx0" brushRef="#br1" timeOffset="53997.0885">16125 7102 91 0,'-17'13'39'0,"28"-3"1"15,12-15-2-15,30 0-13 16,26-7-47-16,2-16-15 15,15 3-2-15,-3-8 0 16,1 6-1-16</inkml:trace>
  <inkml:trace contextRef="#ctx0" brushRef="#br1" timeOffset="56529.2333">17268 6617 45 0,'0'0'27'15,"-1"11"3"-15,1-11-3 0,0 0-12 16,13-1-13-16,-13 1-1 16,0 0 1-16,0 0 2 15,11 7 1-15,-11-7 2 16,0 0 0-16,0 0 0 15,0 0-1-15,0 0 0 16,0 0-1-16,0 0-2 16,0 0-1-16,0 0 0 15,-10-8-1-15,10 8 1 16,0 0-1-16,0 0 1 15,0 0-1-15,-11-2 1 16,11 2-1-16,0 0 0 16,0 0 0-16,0 0-1 15,0 0 1-15,0 0-1 0,0 0 0 16,0 0 0-16,0 0-1 15,0 0 1-15,0 0 1 16,-9 5-1-16,9-5 0 16,0 0 0-16,0 0 0 15,0 0 1-15,0 0-1 16,-11 0 0-16,11 0 0 15,0 0 1-15,0 0-1 16,0 0-2-16,0 0-12 16,0 0-22-16,-13 11 0 15,13-11-1-15,-14 7-1 16</inkml:trace>
  <inkml:trace contextRef="#ctx0" brushRef="#br1" timeOffset="57235.2737">17238 6673 89 0,'0'0'34'16,"0"0"-6"-16,0 0 2 15,0-18-17-15,14 9-4 16,-5-11-1-16,11 4-2 15,-1-5-2-15,8 3 0 16,-4-2-2-16,2 5-2 16,-3 1 0-16,-4 2 0 15,0 5 0-15,-8 1 0 0,-10 6 1 16,0 0-1-16,5 14 1 15,-14 3 1-15,-1 6-1 16,1 7 2-16,0 2-3 16,4 6 1-16,5-2 0 15,5 0 0-15,8-6 0 16,9-8-1-16,11-8 1 15,5-12 0-15,4-10 0 16,4-6 0-16,-3-8 0 16,-5-6-1-16,-8-5 1 15,-8-2-1-15,-12-6 0 16,-8 0-1-16,-4 1 1 15,-6 0-2-15,2-1 1 0,6 6-1 16,4 5-1-16,6 0-6 16,22 22-24-16,-8-6-5 15,13 18-1-15,-3 2-1 16</inkml:trace>
  <inkml:trace contextRef="#ctx0" brushRef="#br1" timeOffset="57452.2861">18145 6638 108 0,'0'0'39'0,"-9"6"-1"16,9-6 0-16,-5 11-34 15,-5 5-3-15,4 7 0 0,-2 9 1 16,1 4-2-16,0 4 0 15,6-2-2-15,16 3-26 16,-3-20-10-16,20-10 0 16,1-17 1-16,13-11-3 15</inkml:trace>
  <inkml:trace contextRef="#ctx0" brushRef="#br1" timeOffset="57588.2939">18407 6328 79 0,'-41'-26'36'16,"11"11"-1"-16,3 5-5 15,9 11-48-15,18-1-15 16,0 0-2-16,36-11-2 16</inkml:trace>
  <inkml:trace contextRef="#ctx0" brushRef="#br1" timeOffset="57790.3054">18686 6325 103 0,'-5'25'39'16,"-10"-2"1"-16,8 11 0 15,-10 3-35-15,9 5-1 16,1 3-2-16,0 8 1 16,2 1-3-16,-3-4-1 15,14 9-32-15,-8-19-6 16,9 1 0-16,-3-19 0 15</inkml:trace>
  <inkml:trace contextRef="#ctx0" brushRef="#br1" timeOffset="57957.315">18607 6553 116 0,'-31'-4'39'16,"18"6"0"-16,13-2-1 15,9-14-40-15,34 10-27 16,8-14-11-16,18 2 3 15,-6-7-4-15</inkml:trace>
  <inkml:trace contextRef="#ctx0" brushRef="#br1" timeOffset="58390.3397">19184 6384 102 0,'0'0'39'0,"26"0"2"16,-15-7-1-16,23 7-29 15,-12-1-6-15,1 3-1 16,-3 3-1-16,-4 5 0 16,-8 7-2-16,-1 6 2 15,-6 5-2-15,-7 7 1 16,-1 4-2-16,0 4 0 15,0 2 0-15,5-7 0 0,8 0 0 16,4-11 0-16,12-6 0 16,8-11 0-16,12-13 0 15,3-12 0-15,3-13 0 16,-3-3 0-16,-3-8 0 15,-9-5 0-15,-10-2 0 16,-8 1 0-16,-9 0 0 16,-6 4 0-16,0 4 0 15,-1 2 0-15,3 4 0 16,7 2 0-16,6 8 0 15,3 3-2-15,11 13-5 16,-7-7-16-16,20 17-16 16,-20-1-2-16,10 13 0 15,-13-2-2-15</inkml:trace>
  <inkml:trace contextRef="#ctx0" brushRef="#br1" timeOffset="58708.3579">20227 6474 108 0,'5'-33'40'0,"9"10"-3"15,-10-9 2-15,4 15-33 16,-17-2-2-16,-4 12-1 16,-11 12 0-16,-4 16-1 0,-6 11 0 15,-2 11 2-15,-1 8-2 16,5 6 1-16,6 1-1 15,8-3-2-15,8-1-2 16,6-12-3-16,19 3-27 16,-12-23-7-16,15 1-2 15,-18-23 1-15</inkml:trace>
  <inkml:trace contextRef="#ctx0" brushRef="#br1" timeOffset="58865.3669">19967 6684 103 0,'0'-18'42'16,"15"15"0"-16,0-11-1 15,23 16-14-15,2-9-27 0,-1-2 0 16,16 12-19-16,-18-12-19 16,-1 13-4-16,-18-5 2 15,-9 12-3-15</inkml:trace>
  <inkml:trace contextRef="#ctx0" brushRef="#br1" timeOffset="59172.3845">17606 7131 110 0,'-21'-6'41'16,"40"-3"3"-16,33-14-3 16,49 2-28-16,38-16-10 15,47-1-2-15,43-1 1 16,30 7-2-16,23 8 0 15,3 6-2-15,-2 16-5 16,-27-4-20-16,-16 24-13 16,-49-6-2-16,-35 10 2 15,-51-8-3-15</inkml:trace>
  <inkml:trace contextRef="#ctx0" brushRef="#br1" timeOffset="59609.4095">18952 7221 105 0,'14'-5'44'0,"12"-12"-1"16,27 3 0-16,7-3-33 15,18-3-7-15,10 3-1 16,2 6 1-16,-14 8-1 16,-17 15-2-16,-22 7 0 15,-26 10 0-15,-22 9 0 16,-25 11 0-16,-22 5 0 15,-10 2 0-15,0 0 0 16,6-6 0-16,19-7 0 16,23-8 0-16,30-13 0 15,30-18 0-15,43-11-2 16,21-21-18-16,33 1-21 15,4-17-1-15,13-1 1 16,-10-15-4-16</inkml:trace>
  <inkml:trace contextRef="#ctx0" brushRef="#br1" timeOffset="60058.4351">20629 5963 100 0,'18'-15'42'15,"25"20"-1"-15,13 1-1 16,22 13-24-16,0 21-15 16,7 17-1-16,-4 19 1 15,-17 18 0-15,-21 16-1 16,-28 18 2-16,-32 12-3 15,-27 4 2-15,-28 1-2 16,-17-4 1-16,-11-10-2 16,-3-19-5-16,19-2-20 15,-2-40-14-15,22-19 1 0,17-35-1 16,24-16-1-16</inkml:trace>
  <inkml:trace contextRef="#ctx0" brushRef="#br1" timeOffset="60543.4629">17690 6013 52 0,'-44'-6'36'0,"-17"15"1"0,-1 24 0 16,-16 12-13-16,4 42-15 15,-6 22-1-15,15 33 3 16,6 13-4-16,26 12-2 16,21-6-2-16,36 0-1 15,37-13-4-15,21-24-30 16,42-15-7-16,16-28-1 15,21-19-1-15</inkml:trace>
  <inkml:trace contextRef="#ctx0" brushRef="#br1" timeOffset="60908.4838">21628 6774 130 0,'0'0'43'0,"-9"-13"-5"16,9 13-12-16,-10-7-63 15,10 7-4-15,0 0 0 16,-5-10-2-16</inkml:trace>
  <inkml:trace contextRef="#ctx0" brushRef="#br1" timeOffset="62283.5624">15178 8847 89 0,'29'-19'37'0,"-9"-9"0"15,-2 6 1-15,-22-8-33 16,-3 4 0-16,-15 2-3 15,-9 12 2-15,-15 10-1 16,-5 17 1-16,-10 16-1 16,0 18 1-16,0 5 1 15,13 13-2-15,11-2 1 16,19-2-1-16,21-17-1 0,21-12-1 15,30-23 1-15,24-25-1 16,19-19 0-16,11-23-1 16,6-15 0-16,-1-14 0 15,-9-8 0-15,-11-5 0 16,-22 3-1-16,-21 7 1 15,-25 7-2-15,-19 18 2 16,-17 23 0-16,-14 25-1 16,-13 30 0-16,-9 27 1 15,-5 29 1-15,6 14-1 16,8 16 0-16,12 3-3 15,21 7-7-15,7-27-16 16,35 1-12-16,6-27-3 16,25-12 0-16,3-23-2 0</inkml:trace>
  <inkml:trace contextRef="#ctx0" brushRef="#br1" timeOffset="62590.58">16219 8635 102 0,'17'-9'40'15,"-1"-9"0"-15,25 0-1 16,3-3-36-16,11-7-2 15,16 3-4-15,-4-4-27 16,6 14-8-16,-15 1 0 16,-6 17-1-16</inkml:trace>
  <inkml:trace contextRef="#ctx0" brushRef="#br1" timeOffset="62763.5899">16303 8831 110 0,'2'12'39'0,"-2"-12"1"15,41 0-2-15,-4-6-35 16,15-17-10-16,19 11-30 16,-5-10-1-16,6 6-1 15,-9-6 0-15</inkml:trace>
  <inkml:trace contextRef="#ctx0" brushRef="#br1" timeOffset="63732.6453">17375 8478 78 0,'12'-19'38'16,"0"10"-1"-16,-12-8 1 15,0 17-21-15,-2-12-11 16,2 12 0-16,-14-8-1 16,14 8-2-16,-18 0 0 0,18 0-1 15,-14 8-1-15,14-8 0 16,-11 7 0-16,11-7-1 15,0 0 1-15,-7 11-1 16,7-11 0-16,0 0 1 16,0 0-1-16,0 0 0 15,0 0 1-15,0 0-1 16,0 0 1-16,9 1-1 15,-9-1 1-15,0 0-1 16,0 0 1-16,2-9-1 16,-2 9 1-16,3-11-1 15,-3 11 1-15,4-14-1 16,-4 14 0-16,7-12 0 0,-7 12 1 15,0 0-1-15,12 11 0 16,-7 9 0-16,-2 6 1 16,-2 10-1-16,-1 10 2 15,0 6-2-15,-3 6 1 16,-1-1 0-16,2-1 0 15,-3-8-1-15,7-7 2 16,3-9-2-16,8-18 0 16,13-12 2-16,8-15-2 15,7-13 0-15,9-14 0 16,2-12 0-16,0-8-2 15,-2-11 2-15,-7-4-1 16,-9-1 0-16,-11 6-2 16,-7 8 0-16,-8 9-1 0,-10 5-6 15,9 34-15 1,-16-2-14-16,9 16 0 0,-4 22-1 15,13 11 0-15</inkml:trace>
  <inkml:trace contextRef="#ctx0" brushRef="#br1" timeOffset="63951.6578">18110 8722 111 0,'0'0'38'0,"-14"27"0"15,-9-12-6-15,9 16-27 0,-8 2-1 16,3 6-1-16,1 1-2 16,8-10-4-16,18 3-28 15,1-21-7-15,20-8 1 16,5-19-1-16</inkml:trace>
  <inkml:trace contextRef="#ctx0" brushRef="#br1" timeOffset="64101.6664">18209 8404 100 0,'-49'-28'36'16,"14"12"1"-16,7-2-6 16,12 3-62-16,30 0-4 15,14-6 0-15,18-1-3 16</inkml:trace>
  <inkml:trace contextRef="#ctx0" brushRef="#br1" timeOffset="64356.681">18812 8049 104 0,'0'0'39'0,"0"0"1"16,0 0-1-16,-8 18-35 15,-7 10 0-15,-4 21 0 16,-8 7 0-16,-5 19 0 15,-3 6-1-15,0 6 1 16,5 1-1-16,8-7-2 16,9-9-1-16,13-16-3 0,14-8-6 15,3-29-22-15,21-6-7 16,-1-22-4-16,11-5 1 15,-14-14-1-15</inkml:trace>
  <inkml:trace contextRef="#ctx0" brushRef="#br1" timeOffset="64514.69">18656 8489 103 0,'-22'-10'42'0,"2"-4"0"16,20 14-2-16,20-15-25 16,19 1-13-16,18 4-5 15,7-8-4-15,23 16-23 16,-12-13-10-16,9 14 1 15,-11-9-1-15,3 10-2 0</inkml:trace>
  <inkml:trace contextRef="#ctx0" brushRef="#br1" timeOffset="64701.7007">19485 8341 101 0,'0'0'39'16,"-2"12"1"-16,0 6-2 16,-15 0-33-16,9 8-3 15,-3 6-1-15,-2 2 1 16,-1 6-1-16,2 0 0 15,7-1-3-15,-7-13-21 16,16 7-14-16,-6-16-1 16,12 1 0-16,-10-18-2 15</inkml:trace>
  <inkml:trace contextRef="#ctx0" brushRef="#br1" timeOffset="64851.7093">19373 8555 100 0,'-12'-17'39'15,"12"17"1"-15,3-15-1 16,16 8-30-16,6 1-9 15,6-11-13-15,19 7-24 16,-3-11-2-16,17 5 0 16,-2-12-2-16</inkml:trace>
  <inkml:trace contextRef="#ctx0" brushRef="#br1" timeOffset="65024.7192">20208 7971 102 0,'12'-12'40'15,"-12"12"0"-15,0 0-2 16,-30 23-35-16,12 9-3 15,-2 5 0-15,0 5-3 16,2 9-2-16,-6-13-33 16,22 2 0-16,2-14 0 15,18-5-1-15</inkml:trace>
  <inkml:trace contextRef="#ctx0" brushRef="#br1" timeOffset="65205.7296">20576 8036 92 0,'-46'38'40'15,"1"21"0"-15,-19 5-2 16,11 15-31-16,-7 1-2 16,10 2-2-16,9 1-4 15,0-12-30-15,26-4-7 16,2-17 0-16,21-11-1 15</inkml:trace>
  <inkml:trace contextRef="#ctx0" brushRef="#br1" timeOffset="65555.7496">20552 8491 109 0,'0'0'41'15,"0"0"1"-15,12-2-1 16,-12 2-39-16,33-4-1 15,-4 4 0-15,-2 3 0 16,-5 4 0-16,0 4 1 16,-6-2-1-16,-4 5 0 15,-5 0 0-15,-7 2 0 16,-7 1-1-16,-6 3 0 15,-8 1 2-15,-4 7-1 16,-9-1 1-16,-1 6-2 16,-1-2 2-16,4 3-2 15,6-5 1-15,10-3-1 16,16-6-1-16,16-15-4 0,23 3-10 15,-1-26-24-15,21 0-3 16,0-14 2-16,14 1-4 16</inkml:trace>
  <inkml:trace contextRef="#ctx0" brushRef="#br1" timeOffset="66151.7837">21426 8355 97 0,'0'0'36'0,"0"0"1"15,-20-5-8-15,-6 18-25 16,-8 2 1-16,-8 13 0 15,-11 4 1-15,-1 8 0 16,-5-1 0-16,12 3 1 0,6-7-3 16,18-1 1-16,18-10-3 15,22-5 1-15,21-13-2 16,20-4 1-16,14-10-2 15,2-9-2-15,1-3 4 16,-4-6-4-16,-15-1 2 16,-14-1-1-16,-13 0 0 15,-17 4 1-15,-16 9 0 16,-8 8-1-16,-9 8 1 15,-5 12-1-15,2 7 1 16,5 5-1-16,9 9 0 16,6 2 1-16,15 2-2 15,11-13-7-15,22 8-7 16,-1-28-21-16,20-1-4 0,2-19 0 15,11-6-1-15</inkml:trace>
  <inkml:trace contextRef="#ctx0" brushRef="#br1" timeOffset="66354.7953">22247 7974 103 0,'-13'8'39'16,"-16"14"3"-16,4 33-2 15,-16 10-31-15,4 14-6 16,-1 5-1-16,8 1 0 15,7-2 0-15,5-2-2 16,11-3-4-16,-4-26-20 16,18 1-14-16,-7-23-3 0,13-5 2 15,-13-25-4-15</inkml:trace>
  <inkml:trace contextRef="#ctx0" brushRef="#br1" timeOffset="66510.8042">21967 8457 115 0,'-12'-6'43'15,"12"6"0"-15,16 7-3 16,20-16-40-16,17 10-13 16,-2-17-25-16,23 7-3 15,-6-15 1-15,12 9-3 16</inkml:trace>
  <inkml:trace contextRef="#ctx0" brushRef="#br1" timeOffset="66942.8289">22863 7778 105 0,'-27'-1'41'0,"27"1"0"16,-13-9-2-16,28 6-28 15,6-8-10-15,10 4-1 16,8-1 0-16,2 2 1 0,2 3 0 15,2 1-1-15,0 5 1 16,-7 5 0-16,-8 3 0 16,-9 7 0-16,-16 5 1 15,-19 8-1-15,-16 6 0 16,-15 1-1-16,-13 4 1 15,1 1-1-15,-2-1 0 16,10 0 0-16,14-5 0 16,23-5-2-16,21-2 0 15,19-6-6-15,32 9-8 16,-4-16-24-16,26 7-2 15,-6-7 0-15,4 3-2 16</inkml:trace>
  <inkml:trace contextRef="#ctx0" brushRef="#br1" timeOffset="67143.8404">23406 8649 121 0,'-10'7'44'15,"-5"-12"-2"-15,15 5-2 16,0 0-49-16,-9-32-21 16,9 32-12-16,-5-26-1 15,5 26-1-15,-27-17 0 16</inkml:trace>
  <inkml:trace contextRef="#ctx0" brushRef="#br1" timeOffset="72176.1282">14470 6972 55 0,'0'0'31'16,"10"-14"1"-16,-10 14 0 15,0-14-23-15,-14 2 0 16,14 12 0-16,-31-23-1 16,11 14-2-16,-16-6 0 15,-9 10-2-15,-21 0-1 0,-10 7-1 16,-23 6-1-16,-20 7-1 15,-17 6 1-15,-16 5 0 16,-6 0-1-16,-5-3 2 16,4-1-1-16,7-5 0 15,15-4 0-15,19-6 0 16,18-6-1-16,17-10-5 15,26 2-29-15,5-6-3 16,22 1 1-16,4-5-1 16</inkml:trace>
  <inkml:trace contextRef="#ctx0" brushRef="#br1" timeOffset="72680.1571">14093 7377 46 0,'14'-19'32'0,"1"2"1"15,-6-6 1-15,0 8-25 16,-18-8-1-16,-5 10 0 16,-24 2-3-16,-14 6 0 15,-32 6-2-15,-16 10-1 16,-27 4 0-16,-17 10 0 15,-20 0-1-15,-5 6 0 16,-5-1 0-16,12-3 0 16,16-5-5-16,18-14-30 15,26-7 0-15,26-14-1 0,34-7-1 16</inkml:trace>
  <inkml:trace contextRef="#ctx0" brushRef="#br1" timeOffset="73108.1815">12924 6781 71 0,'68'-30'30'0,"-11"6"0"16,-9 13 0-16,-19 17-29 16,-24 12 1-16,-25 19 1 15,-37 9 0-15,-29 15 2 16,-39 7-1-16,-21 17 1 15,-25 1 1-15,0 10 0 16,6-9 0-16,28 0 0 16,37-11 0-16,47-6-3 15,55-19 0-15,64-12 0 0,54-16-4 16,40-19-11-16,36 8-24 15,8-13-3-15,8 4 0 16,-11-5-2-16</inkml:trace>
  <inkml:trace contextRef="#ctx0" brushRef="#br1" timeOffset="91455.2309">7091 6568 86 0,'33'-33'36'0,"2"8"-1"16,-10 0 1-16,8 9-31 15,-21 5-3-15,-12 11 0 16,1 16-1-16,-16 14 1 15,-14 14 1-15,-9 17 1 16,-12 18-1-16,-2 15 1 16,-8 6 0-16,7 8 0 15,4 0 0-15,17-2-1 16,12-8-1-16,22-13 0 15,24-22-1-15,20-16 0 16,21-17-3-16,16-21-1 16,13-2-12-16,-7-26-22 15,8-3-3-15,-22-15 1 0,-11 1-2 16</inkml:trace>
  <inkml:trace contextRef="#ctx0" brushRef="#br1" timeOffset="91638.2414">6640 7009 109 0,'-37'8'40'16,"35"5"1"-16,19-13-2 15,35-2-36-15,29-11-2 16,25-10-7-16,30 2-29 15,1-15-3-15,16 6 0 16,-6-7-3-16</inkml:trace>
  <inkml:trace contextRef="#ctx0" brushRef="#br1" timeOffset="94599.4108">22526 5963 102 0,'-2'-16'36'0,"2"16"1"0,-5-19-6 16,5 19-24-16,0 0-1 16,2 18 0-16,-11 6-2 15,-7 19 1-15,-14 13-2 16,-12 22-1-16,-15 16 1 15,-9 19 1-15,-11 7-2 16,-2 8 2-16,9-6-3 16,19-6 1-16,20-15-2 15,31-14 0-15,28-27 0 16,29-19 0-16,38-14-32 15,2-27-8-15,13-4-1 16,-13-22 0-16</inkml:trace>
  <inkml:trace contextRef="#ctx0" brushRef="#br1" timeOffset="94916.4289">22001 6461 115 0,'-12'-6'41'0,"12"6"1"0,17-2-1 16,23-7-35-16,11 1-1 15,20-5-2-15,21-2-3 16,1-10-15-16,14 13-23 15,-18-11-2-15,-3 17-1 16,-18-2-2-16</inkml:trace>
  <inkml:trace contextRef="#ctx0" brushRef="#br1" timeOffset="103405.9145">21305 2690 86 0,'0'0'35'0,"-29"-1"2"15,9 21-5-15,-14-8-23 16,2 13-3-16,-6 1-1 16,6 13-1-16,-6 10-1 15,-4 14 0-15,2 14 0 16,-6 7-1-16,8 7 0 15,3 4 0-15,5 0 0 16,10-4-2-16,16-14 1 16,16-16-1-16,23-20 1 15,23-23-3-15,22-12-7 16,0-27-28-16,23-6-1 15,-10-23 0-15,5-1-2 16</inkml:trace>
  <inkml:trace contextRef="#ctx0" brushRef="#br1" timeOffset="103616.9265">20775 3078 106 0,'-28'1'40'0,"28"-1"1"15,32 7-2-15,28-6-36 16,25-2-1-16,16-4-4 16,13 14-15-16,-4-19-19 15,9 10-2-15,-20-14-1 16,0 7-3-16</inkml:trace>
  <inkml:trace contextRef="#ctx0" brushRef="#br1" timeOffset="108759.2207">15722 3673 5 0,'8'16'24'0,"-4"-7"2"16,-4-9 2-16,13 21-9 15,-13-21 1-15,0 0-4 16,8-13-2-16,3 10-3 16,-8-15 1-16,9 5-3 15,-5-12-3-15,3 5-1 16,-5-7-1-16,0 3-1 15,-5-4 0-15,-1 6 0 16,-9 2 0-16,-4 5-1 16,-5 2 1-16,-4 9-1 15,-1 3 0-15,-4 8-1 16,-1 4 1-16,1 7-1 15,-3 6 0-15,6 2 0 16,-3 11 0-16,8 3 0 0,2 11 0 16,1 3 1-16,3 8-1 15,2 7 0-15,2 2 0 16,1-2 0-16,-1 0-1 15,-3-4-1-15,4-7-1 16,-6-10-4-16,11 2-18 16,-11-27-14-16,15-1-1 15,0-22-1-15,0 0 0 16</inkml:trace>
  <inkml:trace contextRef="#ctx0" brushRef="#br1" timeOffset="108966.2325">15264 3977 102 0,'-15'8'38'0,"16"10"1"16,-1-18-1-16,41 3-34 15,1-9-2-15,14-3-2 16,17 3-12-16,0-18-22 15,20 6-4-15,-8-12-1 16,3 8-1-16</inkml:trace>
  <inkml:trace contextRef="#ctx0" brushRef="#br0" timeOffset="247606.1623">8843 3965 76 0,'-14'-6'36'0,"14"6"-1"16,-15-9-4-16,15 9-20 15,10 12-6-15,17-1 1 0,16-6-1 16,35-2-1-16,27-13 1 15,40-9-1-15,32-16 0 16,35-9-1-16,23-16 0 16,12-1 0-16,-5-1-1 15,-13 9-1-15,-22 9 0 16,-31 15-1-16,-36 16-2 15,-32 10 0-15,-32 15 0 16,-25 2-1-16,-19 6-1 16,-18-6-5-16,-1 9-25 15,-25-16-3-15,2 5 0 16,-22-16 0-16</inkml:trace>
  <inkml:trace contextRef="#ctx0" brushRef="#br0" timeOffset="248094.1902">9036 3600 86 0,'48'-34'36'0,"13"1"0"0,-3-7-1 16,8 5-32-16,-11 10-2 15,-7 5 2-15,-12 9-1 16,-15 17 1-16,-21 13 0 16,-15 12-2-16,-26 12 2 15,-11 11-1-15,-13 11 0 16,-11 5 0-16,-5 0 0 15,1 1 1-15,7-6-1 16,12-3 1-16,11-7 0 16,24-1-1-16,17-11 0 15,23-3-1-15,29-5 1 16,18-6-2-16,21-5 1 15,15-3 0-15,10-5-1 16,3-7 0-16,6-6 0 0,5-4 0 16,-4-3-3-16,-8-13-9 15,10 11-9-15,-17-22-18 16,13 5-1-16,-7-16-2 15,6 5 0-15</inkml:trace>
  <inkml:trace contextRef="#ctx0" brushRef="#br0" timeOffset="250542.3302">22135 3323 91 0,'-27'0'38'0,"-4"-9"-1"16,18 14 2-16,13-5-31 15,18-4-1-15,39-4-2 16,37-6-1-16,38-9 0 15,28-3-2-15,31-9 1 16,16-1-1-16,9-5 0 0,-5 2-1 16,-18 6 0-16,-25 3 0 15,-32 14-1-15,-30 4-2 16,-34 12-3-16,-36-7-16 15,-18 21-16-15,-37-8-2 16,-11 13 0-16,-25-9-3 16</inkml:trace>
  <inkml:trace contextRef="#ctx0" brushRef="#br0" timeOffset="250943.3531">22697 2946 96 0,'33'-15'35'16,"-1"11"0"-16,-32 4-1 15,0 0-31-15,-16 10-1 16,-22 10 0-16,-21 3 0 16,-16 9 1-16,-17 3 0 15,-10 7 0-15,-13 3 1 16,7 4 0-16,10-4-1 15,25 5 1-15,33-6-1 16,36 1 0-16,41-8-1 16,47-2-1-16,36-8 1 15,26 1-2-15,12-7 2 0,2-6-3 16,-12 0 0-16,-18-3-2 15,-24 10-10-15,-40-15-8 16,-14 14-18-16,-39-12 0 16,-8 7-2-16,-20-9 0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6419934"/>
              </p:ext>
            </p:extLst>
          </p:nvPr>
        </p:nvGraphicFramePr>
        <p:xfrm>
          <a:off x="214283" y="762000"/>
          <a:ext cx="8750332" cy="594422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Review the AS on the web for 2.1 and Preview the AS for 2.4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learnt and what we will learn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Review the Mechanics taught in Y11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should know already.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difference between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numbers, Physics Scalars &amp; Physics Vectors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1-2-3 method of remembering these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difference between distance/displacement, speed/velocity 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def’ns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speed, velocity &amp; </a:t>
                      </a:r>
                      <a:r>
                        <a:rPr kumimoji="0" lang="en-US" sz="1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acc’l’n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similar things can be different and how to DEFINE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delta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delta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two notation systems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NCEA2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Px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does &amp; what unis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where four equations come from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four equations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Hear a little poem about those four equations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had fun with rhymes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 using the equations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 couldn’t in Y11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125360" y="1212840"/>
              <a:ext cx="4027320" cy="3233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11680" y="1206360"/>
                <a:ext cx="4046760" cy="325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4560" y="146880"/>
              <a:ext cx="8974080" cy="4546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7000" y="130680"/>
                <a:ext cx="8992440" cy="457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819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6640" y="325080"/>
              <a:ext cx="8334000" cy="3809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8000" y="313560"/>
                <a:ext cx="8352720" cy="3830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8453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29920" y="229680"/>
              <a:ext cx="6969600" cy="4704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4800" y="213120"/>
                <a:ext cx="6991920" cy="473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9764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14880" y="290880"/>
              <a:ext cx="8247960" cy="5155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9040" y="274320"/>
                <a:ext cx="8268480" cy="518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6805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85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756449"/>
              </p:ext>
            </p:extLst>
          </p:nvPr>
        </p:nvGraphicFramePr>
        <p:xfrm>
          <a:off x="533400" y="533400"/>
          <a:ext cx="8094663" cy="48974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Measurement: quantities and units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mulitpliers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(kilo…)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Wed,12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Significant Figures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Improvement of Accuracy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Straightening of curved graphs, getting equation from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Practical Exam: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skills for the 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12: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the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 and Hooke’s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64600" y="3350160"/>
              <a:ext cx="69840" cy="1106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46960" y="3272040"/>
                <a:ext cx="94680" cy="126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821120" y="3348360"/>
              <a:ext cx="1829160" cy="1160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97000" y="3278520"/>
                <a:ext cx="1865160" cy="1324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461520" y="149040"/>
              <a:ext cx="8426880" cy="4776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46400" y="135000"/>
                <a:ext cx="8445960" cy="480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516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58360" y="246600"/>
              <a:ext cx="8559360" cy="4216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5040" y="230400"/>
                <a:ext cx="8586720" cy="424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093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2560" y="145440"/>
              <a:ext cx="7032240" cy="5959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8520" y="129960"/>
                <a:ext cx="7049880" cy="597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272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75800" y="274680"/>
              <a:ext cx="8182080" cy="5622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0680" y="259200"/>
                <a:ext cx="8203680" cy="564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1461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2680" y="159840"/>
              <a:ext cx="7778520" cy="5301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7560" y="144000"/>
                <a:ext cx="7797600" cy="532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8629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9720" y="204120"/>
              <a:ext cx="8209080" cy="3423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4600" y="188640"/>
                <a:ext cx="8236800" cy="3454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4478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2040</TotalTime>
  <Words>321</Words>
  <Application>Microsoft Office PowerPoint</Application>
  <PresentationFormat>On-screen Show (4:3)</PresentationFormat>
  <Paragraphs>56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90</cp:revision>
  <dcterms:created xsi:type="dcterms:W3CDTF">2006-08-16T00:00:00Z</dcterms:created>
  <dcterms:modified xsi:type="dcterms:W3CDTF">2014-04-02T20:53:44Z</dcterms:modified>
</cp:coreProperties>
</file>