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21" r:id="rId3"/>
    <p:sldId id="271" r:id="rId4"/>
    <p:sldId id="257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1:58:12.4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11620 13627 36 0,'4'-18'32'0,"-8"1"1"0,-6-2-1 15,-9 0-27-15,-14 3-1 16,-3 9-2-16,-13 1 1 15,-11 9-1-15,-8 2-1 16,-15 5-2-16,-11 2 1 16,-5 2 0-16,-14 0 1 15,-5-4 1-15,-10-2 0 16,-3 2 1-16,-11-7 0 15,-4 1 1-15,-9-7-1 16,0 6 1-16,-9-7-1 16,-1 2-1-16,-7-1-1 15,-4 2 0-15,-8-2 0 16,-2 4-1-16,-9 0 0 15,1-1 0-15,-7 0 0 16,-2 0 0-16,-2-1-1 0,-2-1 1 16,-4-2 0-16,-2 2 1 15,3-2-1-15,-7 2 0 16,1 2 1-16,0 1-1 15,-4 2 1-15,-5 4-1 16,4-1 0-16,-2 4 1 16,-8 1-1-16,2 2 0 15,-2-2 0-15,-1 0 1 16,7-3-1-16,3-2 0 15,5-4 0-15,6-2 1 16,10-4-1-16,11-4 0 16,7 1 1-16,7 1-1 15,2 1 0-15,12 4 0 16,4 3-1-16,7 4 1 0,-3 3 0 15,6 7 0-15,4 4-1 16,3 2 2-16,7 4-1 16,4 5 0-16,-1 6-1 15,3 6 1-15,8 5 0 16,4 7-1-16,2 5 2 15,14 6-2-15,1 12 1 16,9 4-1-16,11 5 1 16,7 4 0-16,11 2-1 15,9 5 0-15,8-4-1 16,14 3 1-16,16-4-1 15,14-4 1-15,22-1 1 16,15-6-2-16,22-6 1 16,21-5 1-16,22-6 0 0,22-6-2 15,20-7 0-15,17-5 1 16,20-3-1-16,14-3 0 15,12 0 1-15,13 0-1 16,13 3 0-16,0 0 1 16,14 1 0-16,5 0 1 15,4 2-1-15,12-4 1 16,12-4-1-16,7-5 1 15,11-5 1-15,14-10-1 16,9-4 2-16,9-8-1 16,9-7 1-16,11-4 0 15,6-3 0-15,3-3 0 16,6-3 0-16,1 3 2 15,4-2-1-15,0 2-2 16,-4 3 2-16,-5-2-2 0,1 0 1 16,-10-2-1-16,-6 0 1 15,-12-4-2-15,-9-6 1 16,-14-6-1-16,-13-6 0 15,-8-7 0-15,-17-9 1 16,-10-6-2-16,-20-11 1 16,-3-8 0-16,-24-5 0 15,-13-12 0-15,-19-5 0 16,-22-8 0-16,-22-4-1 15,-20-8 2-15,-26-4 0 16,-28-8 0-16,-25-4 1 16,-24-3 0-16,-27-3 0 0,-24-1 1 15,-24 1 0-15,-26 6 1 16,-34 10-2-16,-23 15 0 15,-34 23 0-15,-28 21-2 16,-24 25 0-16,-20 22-3 16,-11 31-4-16,-8 7-32 15,28 15 1-15,19-7-3 16,35 0 1-16</inkml:trace>
  <inkml:trace contextRef="#ctx0" brushRef="#br0" timeOffset="438.025">10730 14947 64 0,'0'-31'38'15,"5"8"0"-15,-4-1-8 16,2 35-24-16,-3 17-1 0,0 27 0 15,-7 19 0-15,2 16-1 16,-4-2 0-16,8 2-1 16,11-19-1-16,18-33 2 15,33-46-2-15,38-51-1 16,43-54-2-16,41-51-1 15,51-37-36-15,8-54-1 16,15-27-1-16,-6-24-1 16</inkml:trace>
  <inkml:trace contextRef="#ctx0" brushRef="#br0" timeOffset="3041.1739">10569 10299 58 0,'-86'-19'29'0,"-3"5"2"16,-6 2-4-16,-8-2-24 16,1 6-2-16,-5-1 1 15,-3 4 0-15,-5-3 1 16,-2 3-1-16,-6-2 1 16,0 1-1-16,-4-5 2 15,-1 2 1-15,-10 0-1 16,-7 3 0-16,-7-2-1 15,-7 7 1-15,-14-2-1 16,0 8-1-16,-12 0 0 16,-1 3-2-16,-4-4 1 15,-4 6-1-15,1-6 1 16,1 2-1-16,0-4 1 15,-1 2 0-15,-2-4 0 0,-1 3 0 16,-6-2 0-16,2 0 0 16,-6-1-1-16,3 0 1 15,-2-1 0-15,6 0 1 16,1-5-2-16,10 1 2 15,1-1-2-15,8-2 2 16,6 1-2-16,1 0 1 16,7 2-1-16,-2-2 0 15,1 6 0-15,5 2 0 16,5 4 0-16,-2 1-2 15,4-2 2-15,1 4-2 16,10-2 2-16,5-1-1 16,8-2 1-16,6-3-1 15,11-2 1-15,8-3 2 0,9-2-2 16,8-1 2-16,8-1-3 15,5 0 2-15,3 3 0 16,5 2 0-16,4 5-1 16,2 3-1-16,-1 4 1 15,0 5 0-15,3 3-1 16,-1 4 1-16,5 3-2 15,6 3 1-15,2 3 0 16,4 7 2-16,7 4-3 16,4 10 2-16,5 9 0 15,0 8 0-15,5 8-1 16,1 11 1-16,-5 7 0 15,0 9 0-15,0 9 1 16,2 1-1-16,-1 2 0 0,6 1 0 16,0 1 1-16,3-3-1 15,8-2-1-15,2 0 0 16,5-5 1-16,2-2-1 15,0 2 1-15,-1-2-2 16,0 1 2-16,-2 1 0 16,-4-1 0-16,-5 0-1 15,-4-4 1-15,-2-2 0 16,0-7-1-16,2-4 2 15,0-10-2-15,6-7 1 16,3-11-1-16,9-11 1 16,4-6 0-16,7-5-1 15,7-6 1-15,4-4 0 0,12 1-1 16,4-4 0-16,4-1 0 15,6 3 0-15,7-6 0 16,8 1 1-16,15-4-1 16,6-5 0-16,10-7 1 15,11-5 0-15,11-6 0 16,12-6-1-16,14-7 2 15,-1 0-2-15,10-2 1 16,7 1 0-16,1 1 1 16,5 3-1-16,-1 6 0 15,4 2 0-15,5 5 0 16,0 1 1-16,1 3-1 15,8 0 0-15,4 1 0 16,5 0 0-16,4-4 1 0,7-1-1 16,1-4 0-16,8 4 1 15,2-9-1-15,0 3 0 16,-1-1 1-16,3-2-1 15,-4 3 1-15,0-1-1 16,-3-1 0-16,2 2 0 16,1-4 1-16,-5-2-2 15,5 2 1-15,3-4 0 16,3-3 1-16,-3-3-1 15,3-3 1-15,-3 1-1 16,-4-2 1-16,-4 2 0 16,-6-1-1-16,-9 0 1 15,-3 1-1-15,-8 5 2 16,-8-4-2-16,-3-1 0 15,1-1 1-15,-8 1 0 0,-3-4-1 16,-2 3 1-16,-2-3-1 16,-7 2 0-16,-4 3 1 15,-7 1-1-15,-7 3 0 16,-3 4 0-16,-9 1 0 15,-6 3 0-15,-9 3 0 16,-3 1-1-16,-6 1 2 16,-5 2-1-16,-2 1-1 15,-9 2 1-15,-3-2 1 16,0-2-1-16,-5-3 0 15,-8-4 0-15,-2-4 0 16,-8-5-1-16,-5-6 2 16,-7-7-1-16,-5-7 0 15,-5-9 1-15,-1-7-1 0,-7-11 1 16,2-11 0-16,-5-6-1 15,-2-10 1-15,-3-7-1 16,-2-4 0-16,-10-5 0 16,-5-4 1-16,-6-2-1 15,-11 2 0-15,-7 3 1 16,-10-1-1-16,-10 7 2 15,-7 0-1-15,-9 2 0 16,-5 6 0-16,-5 3 1 16,-1 3-1-16,-2 3 0 15,-2 6 1-15,-4 6-4 16,1 9 4-16,-4 9-2 15,-10 13 1-15,-7 10-1 0,-10 11 1 16,-8 9-1-16,-7 3 1 16,0 6 0-16,-1 1-1 15,11-2-2-15,17 1-2 16,11-13-24-16,28 7-10 15,13-9 0-15,24 7-2 16,10 0 1-16</inkml:trace>
  <inkml:trace contextRef="#ctx0" brushRef="#br0" timeOffset="3493.1998">12224 11596 42 0,'13'-47'37'16,"-11"8"1"-16,-4 20-2 0,-21 12-17 16,9 39-3-16,-29 17-4 15,3 35-3-15,-15 8-3 16,4 6-1-16,8-9-1 15,25-21-1-15,46-40-1 16,48-51-2-16,70-56 1 16,111-53-3-16,19-34-6 15,30-49-28-15,31-28-3 16,-20-34-2-16,-27-3-1 15</inkml:trace>
  <inkml:trace contextRef="#ctx0" brushRef="#br0" timeOffset="5844.3342">10736 5851 90 0,'-50'10'35'0,"-6"-6"1"16,1-3-1-16,1-3-35 0,-9-2 1 15,-2 0-1-15,-7-2 0 16,-9 0 1-16,-11 0-1 15,-7 3 1-15,-14 1 0 16,-13 3 0-16,-10 3 0 16,-15 0 0-16,-5 2 0 15,-12 1 0-15,-7-2 0 16,-10 0 1-16,-6 1-1 15,-10-7 0-15,-3-2-1 16,-5 0 1-16,-6-5-1 16,-11 2 1-16,-3-2-1 15,-6 0 0-15,-9 1 0 16,-4 1 1-16,-2 4-1 15,-6 3 0-15,-6 0 0 0,-3 4 1 16,2 2-1-16,0-3 1 16,4 2 0-16,0-4-1 15,8-1 1-15,5-2 0 16,9-2 0-16,9-3-1 15,4 1 1-15,5 2-1 16,7-2 1-16,11 0-1 16,8 1 0-16,11 0 0 15,13-1 0-15,16-2 0 16,13 0 0-16,23-4 0 15,18 0 0-15,14 1 0 16,13-3 0-16,15 2 0 16,13 3 1-16,7 2-1 15,8-1 0-15,6 6 0 0,2 1 0 16,4 4 0-16,1 10 0 15,3 6 0-15,0 6-1 16,1 12 1-16,0 11-1 16,-2 13 1-16,1 14 0 15,-3 16-1-15,0 12 2 16,0 15-1-16,-4 14 0 15,-8 15 0-15,0 13 1 16,-2 6-2-16,-4 7 2 16,0 6-2-16,-1 0 0 15,-1-2-1-15,5 5 1 16,1-6 0-16,-1 4 0 15,-2 0 1-15,-2 3 0 16,-3 0 1-16,-4-2 0 0,-5-4 1 16,4-10-1-16,-4-18 1 15,4-13-1-15,6-20 0 16,8-24-1-16,10-20 0 15,8-17 1-15,9-14-1 16,6-11 0-16,5-6 0 16,4-5 0-16,1-1 0 15,2-1 0-15,4 4 0 16,1 0 0-16,2 0-1 15,10 5 0-15,9 0 0 16,8 1 0-16,15 0-1 16,15-2 1-16,16-2 0 15,16-3 0-15,18-4 0 16,14-3 1-16,21-5 0 15,14-3 0-15,16 0-1 0,16-6 1 16,15-4-1-16,17 1 2 16,19-6-1-16,16-3 0 15,22-4 1-15,19-4-2 16,18-5 2-16,20-7 0 15,69-3 0-15,-32-4-1 16,14-4 2-16,10-2-2 16,12-2 1-16,9 0 0 15,1-1 0-15,-1 3 0 16,-50 3-1-16,39-2 0 15,-9 7 1-15,-10 2-1 16,-21 5 0-16,-21 4 0 16,-19 3 0-16,-23 4-1 0,-27 2 1 15,-24 3 0-15,-23 0 0 16,-28 2-1-16,-27-6 0 15,-26-2 0-15,-27-3 0 16,-21-4 0-16,-21-5 0 16,-21-5 0-16,-14-12 0 15,-13-1 0-15,-5-6 2 16,-5-6-1-16,-3-8 1 15,-4-10-1-15,1-10-1 16,3-7 0-16,-3-15 1 16,-1-10-1-16,-6-17 0 15,2-11 2-15,-7-15-2 16,-6-7 2-16,-8-9 0 15,-8-3 2-15,-11-1-1 0,-7 6 1 16,-10 6-1-16,-13 7-1 16,-8 18 0-16,-5 11-1 15,-4 16 1-15,-5 13-3 16,3 13 2-16,0 17-1 15,6 8 1-15,3 9 0 16,11 9 0-16,4 4 0 16,8 7 1-16,3 6 0 15,3 5 0-15,0 6-1 16,-4 3 1-16,-7 9 0 15,-13 5-1-15,-15 3 0 16,-20 5 1-16,-15 3-1 16,-19-1 0-16,-19-2 0 15,-19 2-1-15,-6-7-2 0,4 7-7 16,-5-11-26-16,24 8-4 15,13-5 2-15,21 5-4 16</inkml:trace>
  <inkml:trace contextRef="#ctx0" brushRef="#br0" timeOffset="6219.3557">12099 7168 78 0,'-23'-9'39'0,"5"24"-2"15,-15 9 3-15,8 32-29 16,-9-1-3-16,9 8-3 15,7-10 0-15,24-16 0 16,29-32-1-16,43-43-1 16,52-52 0-16,54-52-3 15,53-40-3-15,19-49-33 0,32-25-5 16,-12-32-1-1,-21-5-1-15</inkml:trace>
  <inkml:trace contextRef="#ctx0" brushRef="#br0" timeOffset="7067.4042">9769 4188 87 0,'0'0'40'0,"-3"18"-2"15,-14-5 2-15,8 8-37 16,-8 18-2-16,2 9 2 16,0 1 0-16,8 3 1 15,4-5-1-15,14-10 0 16,21-25 0-16,33-33 0 15,34-44 0-15,47-44-1 16,45-42 0-16,43-49-2 16,43-43-3-16,13-57-29 0,18-16-10 15,-21-25 1-15,-25 12-3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1:43:45.0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21482 11303 58 0,'8'-9'34'16,"-11"-4"-2"-16,3 13 0 15,-14-12-24-15,14 12 0 16,-20 1-3-16,11 9-1 16,-6 5-1-16,1 14 0 15,-3 8-1-15,2 12 1 16,-4 10 0-16,3 13 1 15,-1 3-1-15,6 5-1 16,4-4 0-16,10-1-1 16,7-12 0-16,13-13 0 0,10-16-1 15,7-19-2-15,12-19 2 16,5-19 0-16,3-18 0 15,3-16 1-15,-3-14-1 16,-7-12 0-16,-6-9 0 16,-13 0 0-16,-14-2 0 15,-15 5 0-15,-16 12 0 16,-13 15-1-16,-19 14 2 15,-6 21-1-15,-8 17 0 16,0 17 0-16,3 15-3 16,10 0-5-16,24 8-27 15,9-9 0-15,29 3-1 16,9-16-2-16</inkml:trace>
  <inkml:trace contextRef="#ctx0" brushRef="#br0" timeOffset="448.0257">22128 11688 79 0,'2'-22'35'16,"-2"22"-2"-16,2-11 2 15,-2 11-27-15,0 0-2 16,0 0-1-16,0 0-1 16,0 0 2-16,-8 18-3 15,1 0 1-15,-1 1-1 16,-2 1-4-16,1-1 2 15,4-1-2-15,2-6 1 16,3-12-2-16,0 0 2 16,20-4 0-16,-6-12 1 15,5-2 1-15,-2-2-2 16,0-2 0-16,-4 2-1 15,-4 3 0-15,-9 17-4 16,0-20-5-16,0 20-26 16,-14-4-1-16,14 4 0 0,-19 4-1 15</inkml:trace>
  <inkml:trace contextRef="#ctx0" brushRef="#br0" timeOffset="1052.0602">22855 11362 76 0,'-10'-17'36'0,"-11"-3"-1"16,-2 12 1-16,-11-1-28 15,2 15-3-15,-11 3-1 16,6 12 0-16,-6 5-2 15,5 7 1-15,5 1-1 16,9 6 0-16,10-3-1 16,16-3 2-16,14-6-2 0,11-7 0 15,14-9-1-15,8-9 1 16,8-11-1-16,2-10 1 15,3-11-1-15,-4-8-1 16,-5-6 3-16,-11-3-1 16,-10 1 0-16,-8 3 1 15,-7 6 0-15,-12 7-1 16,-9 15 0-16,-7 13 0 15,-10 16 0-15,-3 20 0 16,-7 15-1-16,-4 22 2 16,-10 11-1-16,-1 11-2 15,-4 11 1-15,1-1-3 16,13-2-2-16,1-24-18 15,25 2-14-15,2-30-3 0,24-6 2 16,4-31-3-16</inkml:trace>
  <inkml:trace contextRef="#ctx0" brushRef="#br0" timeOffset="3124.1787">23481 11295 27 0,'7'-14'30'16,"-7"14"2"-16,12-17 1 15,-12 17-13-15,4-12-6 16,-4 12-4-16,0 0-1 16,-4 12-3-16,-10-2 0 0,-1 13-2 15,-8 4 0-15,-6 16 0 16,-7 5-1-16,-3 14 3 15,-3 11-3-15,-1 11 0 16,2 7-1-16,7 5 0 16,6-2 0-16,11-1-2 15,10-10 1-15,16-11-3 16,13-19 2-16,16-17 0 15,17-24-1-15,4-24 1 16,7-15 0-16,0-16-1 16,-7-9 0-16,-14-5 1 15,-11 2 0-15,-25 2 0 16,-18 7 0-16,-20 10 0 15,-14 11 1-15,-13 10-1 0,0 9 0 16,-6 6 0-16,10 7-1 16,3-1-4-16,23 12-26 15,1-11-5-15,29 5-1 16,-4-12-2-16</inkml:trace>
  <inkml:trace contextRef="#ctx0" brushRef="#br0" timeOffset="4084.2336">21207 12490 48 0,'-32'3'30'15,"2"-4"3"-15,12 7-3 16,1-11-21-16,17 5-1 16,19-1-1-16,16 1 3 15,12-8-5-15,23 5 1 16,15-8-2-16,27 3 0 0,12-2-2 15,19 0 1-15,14 6-1 16,11 0-1-16,3 3 0 16,7 5-1-16,1-1 1 15,-9 3 0-15,-1-1-1 16,-9-3 0-16,-13-4 0 15,-9-2 1-15,-12-9-1 16,-13-4-1-16,-12 0 0 16,-18-5-1-16,-15 6-1 15,-19-5-2-15,-12 18-14 16,-29-8-18-16,-8 11 2 15,-31 11 0-15,-13 9-1 0</inkml:trace>
  <inkml:trace contextRef="#ctx0" brushRef="#br0" timeOffset="4454.2548">21843 12968 42 0,'-12'-16'29'0,"11"-1"3"16,3-5-1-16,11 10-23 15,-2-6 0-15,16 16 0 16,-5-9 2-16,19 15 0 0,5-8-1 15,19 9-3-15,16-9 0 16,24 4-1-16,18-8-1 16,20-3-1-16,18-8-1 15,15-1 0-15,6-10-1 16,2 0-1-16,-9 3 0 15,-14-2-1-15,-20 9-1 16,-22 5-1-16,-25 11-1 16,-36 2-3-16,-16 21-8 15,-38-8-21-15,-5 11 0 16,-23-8-1-16,-4 9 2 15</inkml:trace>
  <inkml:trace contextRef="#ctx0" brushRef="#br0" timeOffset="4568.2613">23936 12735 64 0,'20'-7'30'15,"-2"4"-28"-15,-18 3-2 16,0 0-29-16,0 0-1 16</inkml:trace>
  <inkml:trace contextRef="#ctx0" brushRef="#br0" timeOffset="5103.2919">20900 10933 78 0,'-19'5'42'16,"-2"-10"-3"-16,6 8 1 15,-3 6-27-15,7-13-22 16,11 4-28-16,4 13 0 15,3 1-1-15,-3-2-3 0</inkml:trace>
  <inkml:trace contextRef="#ctx0" brushRef="#br0" timeOffset="5258.3008">20978 11865 100 0,'-1'33'43'15,"5"1"-4"-15,-16-22 0 16,12-12-39-16,0 0-36 15,-18-12-4-15,18-1 0 16,-10-12-3-16</inkml:trace>
  <inkml:trace contextRef="#ctx0" brushRef="#br0" timeOffset="983991.2811">9744 1441 6 0,'130'-16'4'16,"-19"1"1"-16,-15 6-2 0,-22 0 0 15,-17 5-3-15,-21 2 1 16,-36 2-2-16,0 0 1 15,-53 16 0-15,-12-5-1 16,-23 0 1-16,-19 4 0 16,-21 4 0-16,-15-4-1 15,-13 8 2-15,-7-4-1 16,-11 8 2-16,1-4-1 15,-2 7 1-15,7-6 0 16,5 3 1-16,11-1-1 16,14-3 0-16,18-4 0 15,24-4 0-15,17-3 0 16,22-5 0-16,19-1 1 0,24-4 0 15,24-4 0-15,26-4-1 16,26-1 2-16,18-5-2 16,24-3 1-16,21-3 0 15,21-2 0-15,15-4-2 16,13-2 1-16,10 1 0 15,4 2 0-15,-1-2 0 16,0 8-1-16,-5-3 0 16,-14 10-1-16,-17-2 1 15,-22 10-1-15,-24-2-2 16,-28 2 0-16,-25 4 1 15,-37-1-3-15,-32 9-6 16,-37 0-9-16,-41 8 1 16,-32-2-2-16</inkml:trace>
  <inkml:trace contextRef="#ctx0" brushRef="#br0" timeOffset="986892.447">6201 10691 7 0,'-47'-98'6'15,"-8"2"1"-15,-14 7-3 16,-8 6 0-16,-10 9-2 15,-12 10-1-15,-11 11-2 16,-11 13-1-16,-11 10-2 16,-10 10-5-16,1 19 0 0</inkml:trace>
  <inkml:trace contextRef="#ctx0" brushRef="#br0" timeOffset="1.03924E6">9091 1774 43 0,'0'0'31'0,"0"0"2"16,0 0-2-16,0 0-21 16,0 0 0-16,0 0-7 15,0 0 0-15,-4 13 0 16,7-1 1-16,-6-1-1 15,3 7 0-15,-3-2-1 16,2 8 1-16,-3 0-2 16,0 3 0-16,-2 2-1 0,1-4 0 15,-1 2 1-15,3 1-2 16,-3-1 1-16,3-7-2 15,4 1-1-15,-1-21-8 16,0 22-22-16,0-22-2 16,-2 11-1-16,2-11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4-01T02:08:03.7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14147 14557 0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3:23:08.39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2378 964 47 0,'0'0'33'0,"0"0"2"16,0 0-3-16,0 0-12 15,27-46-11-15,-27 46-3 16,0 0-2-16,0 0 1 16,0 0 0-16,9 11-2 0,2 31 0 15,-1 17-1-15,-5 10 0 16,-1 21-1-16,-1 15-1 15,-5 7 1-15,1 5-3 16,-3-24 2-16,0-16-3 16,10-6-10-16,-5-26-23 15,14-19 1-15,-2-26-1 16,10-15-1-16</inkml:trace>
  <inkml:trace contextRef="#ctx0" brushRef="#br0" timeOffset="246.0141">2263 1008 106 0,'-55'-56'40'0,"55"56"1"16,-34-51-5-16,34 51-33 15,10-45 0-15,-10 45-1 16,62-40-2-16,-11 23 1 16,15 1-2-16,14 1-2 15,9 2-7-15,13-1-28 16,1 3-3-16,7-2 1 15,-3 5 0-15</inkml:trace>
  <inkml:trace contextRef="#ctx0" brushRef="#br0" timeOffset="537.0307">3423 1051 89 0,'0'0'39'0,"0"0"0"16,0 0 2-16,-48 28-29 15,48-28-9-15,0 0-3 16,57-15 1-16,-57 15-3 15,81-26 1-15,-33 11-6 16,7 0-15-16,-5 3-17 16,1 3 0-16,-51 9 1 0,82-9-1 15</inkml:trace>
  <inkml:trace contextRef="#ctx0" brushRef="#br0" timeOffset="698.0399">3397 1504 113 0,'0'17'41'0,"0"-17"0"15,43 2-4-15,9-18-34 16,13-9-3-16,21-5-10 16,2-19-16-16,22 2-11 15,-10 0-1-15,12 10-4 16,-4 0 0-16</inkml:trace>
  <inkml:trace contextRef="#ctx0" brushRef="#br0" timeOffset="1422.0809">4595 1693 76 0,'0'0'33'16,"21"-16"1"-16,4 11-2 16,7-1-31-16,7 3-2 15,17-1 2-15,11 4-1 16,13-1 2-16,16 1-1 15,8-3 2-15,16 3 0 16,7-5-1-16,11 4 2 16,8-4-1-16,14 5 1 15,-1-2 0-15,8 4-1 16,2-2 0-16,10 3-1 15,4-3 1-15,4 0 0 16,6-6-1-16,0-1 1 16,3-8-2-16,0-1 1 15,-4-4-1-15,-9 0 0 16,-9 1 0-16,-17 1 0 0,-18 1-2 15,-22 4 0-15,-23 3-1 16,-22 2 0-16,-22 5-2 16,-23-1-1-16,-12 2-6 15,-26-6-26-15,11 8 0 16,-24-5-1-16,5 7 0 15</inkml:trace>
  <inkml:trace contextRef="#ctx0" brushRef="#br0" timeOffset="2408.1378">9881 1664 39 0,'-1'12'36'0,"1"-12"1"15,0 0-1-15,-13 3-13 16,13-3-1-16,5-18-16 16,5-7 0-16,0-2-4 0,8-11 1 15,0-2-2-15,2-6 1 16,-1 2-1-16,0 4 0 15,-1 5 0-15,-7 9 0 16,-1 3 1-16,-7 8-2 16,-3 15 1-16,0 0 0 15,-6 20-1-15,4 4 1 16,0 5-2-16,2 5 1 15,4 8-1-15,2 3 1 16,8-2 0-16,4-3-1 16,2-9 1-16,3-4-1 15,5-9 2-15,-2-10-1 16,-1-22 1-16,4-9 0 15,-5-16 1-15,0-20-1 0,-24 59 1 16,24-82 0-16,-20 31 0 16,5-8-2-16,-9-4 2 15,1-8-1-15,-5-3 1 16,2-5-1-16,-5 7 0 15,2-3 0-15,-5 4 0 16,1 0 0-16,-1 9 0 16,5 1-1-16,-2 7 1 15,9 1-1-15,-2 53 0 16,23-73 0-16,-23 73 0 15,60-44 0-15,-11 31 0 16,10 11 0-16,9 2-1 16,15 3 2-16,9 0-2 0,8-1 1 15,8-1-1-15,3 0 2 16,1 3-2-16,2-4-1 15,-6 3-1-15,-9 2-5 16,1-2-13-16,-21 2-19 16,-4 1-1-16,-20 1-1 15,-8 1 0-15</inkml:trace>
  <inkml:trace contextRef="#ctx0" brushRef="#br0" timeOffset="3161.1807">10871 1082 55 0,'0'0'37'16,"13"-46"-1"-16,-13 46 0 15,0 0-10-15,0 0-20 16,0 0-1-16,0 0 0 0,0 0-2 15,-8-35-1-15,1 65-1 16,-9 22 1-16,-5 4-1 16,-2 4 0-16,3 3 0 15,3-3-1-15,6-11 1 16,15-24-1-16,5-14 1 15,6-17 0-15,6-14 0 16,-21 20 0-16,0 0 0 16,42-64 1-16,-42 64-2 15,31-64 2-15,-31 64-3 16,32-70 2-16,-32 70-1 15,27-70 0-15,-27 70 0 16,23-61 0-16,-23 61 0 16,0 0 0-16,26-61 2 0,-26 61-2 15,0 0 1-15,0 0 0 16,0 0 1-16,59-28 0 15,-59 28-1-15,47 9 0 16,-47-9 1-16,64 10-1 16,-64-10 0-16,76 6 0 15,-76-6-1-15,85-3 1 16,-85 3-1-16,89-18 0 15,-89 18 0-15,89-20-1 16,-89 20 1-16,74-18 0 16,-74 18 0-16,53 5 0 15,-62 5 0-15,33 23 0 16,-19 11-2-16,-9 13-2 15,-7 2-9-15,10 3-25 0,-7-10-3 16,16-11 1-16,5-36-2 16</inkml:trace>
  <inkml:trace contextRef="#ctx0" brushRef="#br0" timeOffset="3628.2075">11821 481 91 0,'0'0'37'0,"0"0"2"15,0 0-9-15,0 0-20 16,0 0-4-16,0 0 0 15,0 0-3-15,0 0-1 16,0 0 0-16,-48-20-1 16,48 20-1-16,0 0 1 15,0 0 0-15,0 0-1 16,0 0 0-16,0 0 1 15,-4 58-1-15,4-58 0 16,0 0 0-16,0 0 0 16,22 58 0-16,-22-58 0 0,0 0 0 15,16 50-1-15,-16-50 2 16,0 0-2-16,12 44-5 15,-12-44-25-15,0 0-9 16,0 0 0-16,0 0-1 16</inkml:trace>
  <inkml:trace contextRef="#ctx0" brushRef="#br0" timeOffset="86746.9617">6800 313 58 0,'0'0'34'15,"-83"1"-1"-15,33-1-5 16,2 3-16-16,-10-1-2 15,2 1-2-15,-5 0-1 16,-1 1-2-16,0-1-1 16,2-2-2-16,-9 3 0 15,8-2 0-15,-9 0-1 16,8-1 0-16,-6 2-1 15,3 3 0-15,-6-3 1 16,7 4-2-16,-2 1 1 16,3 4-1-16,-1-1 0 15,-2 6 1-15,0 3-1 0,0 3-1 16,-3 2 1-16,0 7 1 15,1 1-1-15,-1 5-1 16,3 2 2-16,0 4 0 16,35-13-1-16,-83 66 2 15,10 10-2-15,14 2 2 16,11-3-2-16,15 1 2 15,21-4-2-15,17-7 0 16,25-16 1-16,9 0-2 16,7-6 2-16,10-1-1 15,11-2 1-15,12-2-2 16,10-8 1-16,10-2 0 15,10-4 1-15,8 1-1 16,6-1 1-16,9-3 0 16,8-1 0-16,-1 0 1 0,7 1-1 15,3 0 1-15,2-1 0 16,2-1 1-16,9-2-2 15,5-4 1-15,4-4 0 16,11-9 0-16,8-4 0 16,9-9-1-16,9-7 0 15,4-12 0-15,2-8 0 16,0-8 0-16,-4-7 0 15,-7-6-1-15,-9-7 0 16,-8-7 0-16,-8-7 1 16,-8-6-1-16,-10-8 1 15,-7-5-1-15,-10-4 2 16,-7-5-1-16,-1-1 2 15,-9-3-1-15,-10 1-1 0,-8-2 2 16,-11 3-2-16,-8-1 2 16,-14-3-1-16,-11 3 1 15,-33 82-2-15,15-86 2 16,-17 39 0-16,-5-3-2 15,-10 2 2-15,-3-6-1 16,-11 4 1-16,-1-7-1 16,-11 1 1-16,-6-4-1 15,-7-2 1-15,-9-2 0 16,-7-1 0-16,-9-3 0 15,-8 1-1-15,-13-1-1 16,-9 8 1-16,-15 5 0 16,-4 2-1-16,-15 11 0 15,-5 6-1-15,-6 1-1 16,-4 4-5-16,-6-3-24 0,10 32-8 15,1 1-1-15,15 1-1 16</inkml:trace>
  <inkml:trace contextRef="#ctx0" brushRef="#br1" timeOffset="96386.5125">14179 872 69 0,'2'-57'38'15,"-2"57"-2"-15,0 0 2 16,1-54-33-16,-1 54-1 16,0 0 0-16,0 0-1 15,0 0-1-15,0 0 0 16,0 0 0-16,0 0-1 15,34 76-1-15,-25 10 2 16,1 15-3-16,0 9 0 16,6 12-13-16,-5-13-23 15,7-10 1-15,-7-27-2 0,13-37 1 16</inkml:trace>
  <inkml:trace contextRef="#ctx0" brushRef="#br1" timeOffset="96719.5321">14767 887 89 0,'0'0'36'0,"-2"-48"1"15,2 48 2-15,0 0-37 16,-50-21 2-16,50 21-1 0,-56 26 1 15,37-13-1 1,-40 47 1-16,-1 14-2 0,14-1 1 16,21-9-2-16,22-13 1 15,22-17-2-15,21-7 2 16,9-16-2-16,2 0 1 15,0-1-1-15,-7 1 0 16,-5 4-1-16,-8 3-1 16,-5 4-3-16,-7-7-9 15,4 8-24-15,-8-8-2 16,5 2 0-16,2-12 0 15</inkml:trace>
  <inkml:trace contextRef="#ctx0" brushRef="#br1" timeOffset="96914.5431">15316 1112 99 0,'0'0'39'16,"0"0"1"-16,36-58-2 15,-36 58-36-15,0 0-1 16,42-48-1-16,-42 48 1 15,0 0-3-15,54-41-2 16,-54 41-31-16,0 0-5 16,66-25 3-16,-66 25-4 15</inkml:trace>
  <inkml:trace contextRef="#ctx0" brushRef="#br1" timeOffset="97094.5535">15425 1155 106 0,'-38'27'39'15,"12"-9"1"-15,26-18-1 16,0 0-39-16,0 0 0 16,73-10-5-16,-73 10-30 15,81-30-4-15,-29 16 0 16,4-3 1-16</inkml:trace>
  <inkml:trace contextRef="#ctx0" brushRef="#br1" timeOffset="97785.5925">16374 1421 71 0,'-14'3'34'15,"-1"-2"-1"-15,15-1 1 16,-14 13-33-16,14-13 0 15,0 0 0-15,22 5 1 16,-1-5-1-16,8 1 1 16,8-2 1-16,13 2-1 15,6-2 0-15,10 1 0 16,7-2-1-16,7 5 0 0,6-2 0 15,3 5-1-15,4-1 0 16,8 1 1-16,4 1 0 16,6-1 1-16,9-2-1 15,12-1 1-15,9-7 1 16,12-4 0-16,10-6 0 15,12-5-1-15,7-2 0 16,7-4 0-16,-1-1 0 16,3 3-1-16,-11 3 0 15,-11 5 0-15,-11 5-1 16,-19 8 0-16,-22 4 0 15,-21 2-1-15,-16 3-1 16,-22 0-2-16,-14 0-9 16,-20-11-26-16,-2-2 1 15,-17-6-2-15,-3-5 1 0</inkml:trace>
  <inkml:trace contextRef="#ctx0" brushRef="#br1" timeOffset="98596.6394">20532 1017 60 0,'0'0'34'0,"14"-68"1"16,-14 68 1-16,14-59-33 16,-14 59 1-16,0 0 0 15,14-54-2-15,-14 54 1 16,0 0 2-16,0 0-1 0,0 0-1 15,0 0 1-15,-18 61 0 16,8-16-1-16,0 12 0 16,-2-4-1-16,8-3-1 15,4-50 0-15,0 0 0 16,0 0 1-16,11 48-2 15,-11-48 0-15,0 0 0 16,0 0 0-16,33-58-1 16,-33 58 1-16,17-61-1 15,-17 61 1-15,20-68-2 16,-20 68 3-16,19-67-1 15,-19 67 0-15,20-60 0 16,-20 60 1-16,0 0-1 0,37-48 0 16,-37 48 2-1,0 0-1-15,0 0 0 0,66 26 0 16,-66-26 1-16,51 45-1 15,-51-45 2-15,62 53-1 16,-62-53 0-16,69 44 0 16,-69-44-2-16,77 28 1 15,-77-28-1-15,73-4 1 16,-73 4-1-16,71-37 0 15,-71 37-1-15,61-62 1 16,-61 62 1-16,44-76-1 16,-44 76-1-16,29-77-1 15,-29 77-6-15,20-68-20 16,-20 68-12-16,16-56-1 15,-16 56-1-15,0 0 2 16</inkml:trace>
  <inkml:trace contextRef="#ctx0" brushRef="#br1" timeOffset="98875.6554">22139 431 90 0,'0'0'40'0,"0"0"0"16,-15 64-2-16,15-64-32 15,-97 106-2-15,-7 15 1 0,-24 13-2 16,-3 12 1-16,3-1-4 15,12-9 0-15,23-17-4 16,33-36-20-16,40-15-16 16,2-20-1-16,23-13 0 15,4-19 0-15</inkml:trace>
  <inkml:trace contextRef="#ctx0" brushRef="#br1" timeOffset="99731.7043">22033 1112 54 0,'0'0'36'0,"0"0"-2"15,0 0 3-15,-5 20-16 16,3 0-14-16,-3 11-1 15,-4 6 0-15,-2 9-1 16,-6 5-1-16,-3 3-1 16,-1-9-1-16,4 1 0 15,0-9-1-15,2-6 1 16,5-8-2-16,8-11 1 15,2-12 0-15,12 0 0 0,4-14-1 16,1-9 1-16,6-9 0 16,2-12 0-16,-25 44 0 15,31-56 0-15,-31 56 1 16,32-72-2-16,-32 72 0 15,40-74-1-15,-40 74 2 16,37-73-2-16,-37 73 1 16,35-62-1-16,-35 62 1 15,31-55 0-15,-31 55 2 16,0 0 1-16,47-45-2 15,-47 45 0-15,0 0 1 16,24 6-1-16,-9 26 0 16,-2 17-1-16,-10 7 0 15,4 6 0-15,-8-4 0 0,3-5 0 16,-2-11-1-16,-2-16 1 15,4-11 1-15,-2-15-1 16,0 0 1-16,14-18-1 16,-3-10 1-16,-11 28 0 15,0 0 0-15,25-64 0 16,-25 64-1-16,28-61-1 15,-28 61 1-15,37-67-2 16,-37 67 2-16,41-62-2 16,-41 62 1-16,51-57 0 15,-51 57 1-15,57-45 1 16,-57 45 1-16,60-26 1 15,-60 26-1-15,59-5 0 16,-32 21-1-16,22 26 1 0,-19 18-2 16,-5 15 2-16,-11 2-3 15,-8 4 0-15,-10-8 0 16,0-10-1-16,3-28-2 15,-1-17-6-15,14-8-10 16,-14-21-7-16,21-2-13 16,-14-10-1-16,14-3-2 15,-10-10 1-15</inkml:trace>
  <inkml:trace contextRef="#ctx0" brushRef="#br1" timeOffset="104204.9601">2617 3649 71 0,'0'0'34'15,"-3"18"-1"-15,7 7 0 16,3 16-30-16,0 8-3 15,3 16 0-15,-1 13 0 16,1 15-1-16,-6 7 1 16,-4 0-1-16,1 2 0 15,-4-17-9-15,4-9-21 16,-2-23-2-16,2-22 0 15,-1-31 0-15</inkml:trace>
  <inkml:trace contextRef="#ctx0" brushRef="#br1" timeOffset="104708.989">2407 3676 88 0,'-16'-14'36'0,"16"14"1"15,8-18 1-15,29-1-34 16,2-1-1-16,20-4 0 15,10-2-1-15,7-2 0 16,3 3-1-16,3 4 0 16,-1 6-1-16,-4 6 1 15,-11 8-1-15,-5 9 1 0,-13 8 0 16,-4 11 0-16,-14 11-1 15,-7 10 1-15,-9 9 0 16,-10 12 0-16,-9 7-1 16,-5 6 1-16,-6 3-1 15,0-3 0-15,-4-7 0 16,5-10 0-16,5-15 1 15,4-9-1-15,8-22 1 16,11-18-1-16,7-17 1 16,7-16 1-16,6-9-1 15,1-10 0-15,4-5 1 16,-2 5-1-16,-2 0-1 15,-3 13 2-15,-5 15-2 16,-4 12 0-16,-3 16 0 16,-3 13 0-16,-7 17 0 0,4 5-1 15,-4 10-1-15,2 4 0 16,0 1-2-16,-2-5-2 15,11 2-5-15,-12-16-26 16,21-4-4-16,-6-19 3 16,12-5-2-16</inkml:trace>
  <inkml:trace contextRef="#ctx0" brushRef="#br1" timeOffset="105047.0084">3908 4134 78 0,'-6'14'37'16,"2"-4"0"-16,11 10 0 15,8-7-33-15,10-3-1 0,6-9 0 16,12-3 0-16,3-13 0 16,4-5 1-16,-2-8-2 15,-3-4 0-15,-10-5 0 16,-8 3 0-16,-16-1 0 15,-7 7-1-15,-17 10 0 16,-10 11-1-16,-12 15 1 16,-10 14-1-16,-7 11 0 15,2 12-1-15,2 7 0 16,7 1 1-16,13 3-1 15,14-6 1-15,23-11-2 16,19-16-2-16,25-8-4 16,11-26-14-16,23 1-17 15,4-19 2-15,17 0-2 0,-8-16 2 16</inkml:trace>
  <inkml:trace contextRef="#ctx0" brushRef="#br1" timeOffset="105648.0422">4786 4071 89 0,'-30'19'37'15,"-21"7"0"-15,0 10 2 16,-10 5-32-16,13 2-1 15,5-1-2-15,14-3-2 16,13-4 1-16,16-5-1 16,16-9-1-16,18-10 0 15,11-11-1-15,10-11 0 16,6-9 0-16,0-8 0 15,0-7 0-15,-8-10 0 16,-11-1-1-16,-11-2 1 16,-13-2 0-16,-11 3 0 0,-7 5 0 15,-9 6 1-15,-8 7-1 16,-2 8 1-16,0 8-1 15,0 5 0-15,4 8 0 16,15 0 0-16,0 0 1 16,0 0-1-16,24 5 0 15,9-4 1-15,4 1-1 16,3 3 1-16,4 6-1 15,-3 7 1-15,-5 10-1 16,-5 9 0-16,-9 9 0 16,-10 8 0-16,-8 7 0 15,-6-1-1-15,-4-2 1 0,-1-11-1 16,-2-7 1-16,2-13 1 15,7-27-1-15,0 0 0 16,12-24 1-16,5-17-1 16,3-9 1-16,-1-10 1 15,3-8-1-15,3-1 1 16,-7 4-1-16,-3 8 1 15,-1 11-1-15,-7 11 0 16,0 10-1-16,1 9 0 16,5 9 0-16,7 7-1 15,13 6 0-15,7-4-3 16,13 6-5-16,1-16-7 15,21 16-6-15,-12-24-7 16,16 13-9-16,-22-14-1 16,3 5-1-16,-21-6 3 0</inkml:trace>
  <inkml:trace contextRef="#ctx0" brushRef="#br1" timeOffset="106009.0634">5797 3976 107 0,'-30'45'40'0,"-1"-15"1"15,17 5-2-15,5-17-36 16,26-9 0-16,13-11-2 15,12-8 1-15,13-9-1 16,7-7 0-16,0-3 0 16,-2-3 0-16,-7-2-1 15,-11 2 1-15,-18 4 0 16,-13 3-1-16,-18 9 1 15,-13 9 0-15,-16 7-1 0,-7 8 1 16,-8 9-1-16,4 8 0 16,4 8 0-16,6 6 0 15,10 0 0-15,15 1 1 16,16-4-2-16,16-6 0 15,18-8 0-15,15-12-2 16,17-11 0-16,8-16-2 16,19-5-8-16,-8-32-6 15,18 8-5-15,-16-30-7 16,5 4-6-16,-17-18-1 15,-2 5 2-15,-14-10 2 16</inkml:trace>
  <inkml:trace contextRef="#ctx0" brushRef="#br1" timeOffset="106172.0727">6936 3281 119 0,'-36'-4'40'16,"8"41"0"-16,-18 8-1 15,3 24-36-15,-1 9-1 16,5 10-1-16,3 6 0 16,13 1-2-16,5 0-1 15,10-7-3-15,9-9-2 16,-1-23-12-16,21-1-16 15,-16-27-5-15,11-9-2 16,-16-19 0-16</inkml:trace>
  <inkml:trace contextRef="#ctx0" brushRef="#br1" timeOffset="106488.0907">6530 3777 112 0,'-15'-2'40'0,"27"12"2"15,-2-14-2-15,23 4-36 16,3-4 0-16,14-3-1 15,5-3-1-15,6 0 0 16,2 0-1-16,-5 2-1 16,-7 5 1-16,-7 4-1 15,-8 11 1-15,-10 6-1 16,-12 11 1-16,-11 7-1 15,-4 6 2-15,-5 5-2 16,-2 0-2-16,-1 1 1 16,4-1-2-16,5-14-3 15,13-3-5-15,-13-30-7 16,44 7-5-16,-22-37-6 0,24 2-8 15,-11-28-2-15,6-4 0 16,-15-19 5-16</inkml:trace>
  <inkml:trace contextRef="#ctx0" brushRef="#br1" timeOffset="106595.0967">7229 3463 120 0,'-39'-40'38'15,"10"18"2"-15,-3 4-5 16,-4 4-44-16,36 14-27 16,-10 2-4-16,23 7 0 15,0-8-3-15</inkml:trace>
  <inkml:trace contextRef="#ctx0" brushRef="#br1" timeOffset="107105.1261">8083 3752 80 0,'-10'-19'38'15,"0"8"0"-15,-13-7 0 16,3 8-25-16,-12-5-8 16,0 10-1-16,-4 5-1 15,-5 9 0-15,-4 12 0 16,-1 10 0-16,0 8-1 15,6 6 0-15,2 1-1 16,9 4 0-16,9-4-1 16,13-4 1-16,23-14-2 15,12-8-2-15,23-7-2 16,8-17-8-16,25 8-23 0,-8-18-4 15,20 0 2-15,-9-11-2 16</inkml:trace>
  <inkml:trace contextRef="#ctx0" brushRef="#br1" timeOffset="107473.1471">8444 3782 96 0,'-34'-8'37'0,"0"13"3"16,-12-2-2-16,6 15-33 15,-2 0 0-15,2 12-1 16,3-1-1-16,7 10 0 15,7-1-1-15,10-1 1 16,13-7-2-16,15-6 1 16,13-9-1-16,16-10 0 0,9-12 0 15,7-9 0-15,5-10 0 16,-2-6-1-16,-5-6 1 15,-12-1-1-15,-10 3 0 16,-12 5 0-16,-13 4 0 16,-11 15 0-16,0 12-1 15,-26 7 1-15,10 13-1 16,-1 9 1-16,5 5-2 15,5 0 0-15,12 4-3 16,5-13-6-16,23 1-7 16,-9-27-6-16,30 3-11 15,-7-24-5-15,14-4-1 16,-6-21 2-16</inkml:trace>
  <inkml:trace contextRef="#ctx0" brushRef="#br1" timeOffset="107683.1591">9163 3127 106 0,'-37'7'40'0,"12"36"0"16,-13 10 0-16,7 18-37 16,1 16 0-16,1 11-1 15,2 6 1-15,5 0-2 16,10-3-1-16,5-11-1 15,16-7-4-15,0-27-5 16,23-1-13-16,-5-41-15 16,20-9-1-16,0-30-3 0,11-13 2 15</inkml:trace>
  <inkml:trace contextRef="#ctx0" brushRef="#br1" timeOffset="107894.1712">9541 3059 106 0,'-31'37'40'15,"3"28"0"-15,-11-1 0 16,10 16-38-16,-1 4 1 16,4 7-2-16,7-1 0 15,7 0-1-15,10-8-3 16,5-14-4-16,17 6-17 15,-6-33-14-15,18-3-2 0,-2-27-1 16,12-10 1-16</inkml:trace>
  <inkml:trace contextRef="#ctx0" brushRef="#br1" timeOffset="108291.1939">9683 3639 102 0,'-30'21'40'0,"12"10"1"15,-11-1-2-15,17 8-34 16,-2-1-2-16,9 4 0 15,10-7-1-15,9-9-1 16,10-11 0-16,8-9 0 16,11-17-1-16,4-11 1 15,2-10-1-15,3-9 0 16,-1 0 0-16,-4-4 0 0,-9 8 0 15,-4 6 0-15,-12 16 0 16,-12 17 0-16,-13 24 0 16,-10 22 0-16,-13 26 0 15,-4 22 0-15,-9 24 0 16,-7 18-1-16,-7 11 1 15,0 2-1-15,3-5 2 16,-1-11-2-16,2-18 1 16,2-21-2-16,4-26 2 15,3-29-3-15,8-20-3 16,-1-35-7-16,11 0-10 15,-11-43-3-15,20-6-14 16,-12-27 1-16,12-7-4 16,4-8 5-16</inkml:trace>
  <inkml:trace contextRef="#ctx0" brushRef="#br1" timeOffset="109926.2874">11708 3120 80 0,'3'-17'35'16,"-3"17"-1"-16,6-22-4 16,-6 22-25-16,0 0-1 15,3 11-1-15,-3 6-1 16,3 12-1-16,-1 9 1 0,-1 15-2 15,-2 11 1-15,0 18-1 16,-5 8 1-16,-2 12-1 16,-4 0 1-16,0 2-1 15,0-6 0-15,4-10-2 16,1-9-1-16,0-26-16 15,13-7-16-15,-3-27-1 16,11-12 0-16,-3-20 0 16</inkml:trace>
  <inkml:trace contextRef="#ctx0" brushRef="#br1" timeOffset="110211.3037">11287 3074 97 0,'-18'4'38'0,"-1"-7"1"16,14 15-2-16,5-12-32 15,20 1-1-15,21-8-1 16,20-1 0-16,19-1 0 15,13 0-1-15,16-1-1 16,11-1-1-16,4 7-1 16,-2-4-5-16,0 23-13 15,-17-18-19-15,-8 17 0 16,-19-6-1-16,-9 13-1 15</inkml:trace>
  <inkml:trace contextRef="#ctx0" brushRef="#br1" timeOffset="110429.3161">12315 3493 68 0,'0'0'38'0,"0"0"-2"16,26-6 2-16,13 6-15 15,5-15-21-15,10 4-1 16,4-1 0-16,6 4-2 16,-1 14-14-16,-13-6-21 15,-5 12 0-15,-18 0 0 16,-13 11-2-16</inkml:trace>
  <inkml:trace contextRef="#ctx0" brushRef="#br1" timeOffset="110586.3252">12307 3886 94 0,'-34'23'39'15,"25"1"2"-15,9-24-3 16,37-1-28-16,17-16-10 16,22-17-12-16,27 11-23 15,1-17-3-15,14 9-1 16,1-9-2-16</inkml:trace>
  <inkml:trace contextRef="#ctx0" brushRef="#br1" timeOffset="111451.3747">13979 3214 64 0,'-11'-5'38'15,"6"-9"-3"-15,5 14 1 16,19-32-14-16,3 11-21 16,15-1 1-16,11 3-2 15,7 2 1-15,3 3 0 0,-5 6 0 16,-1 9 0-16,-8 10 0 15,-8 14 0-15,-17 6 0 16,-17 11 0-16,-15 6 0 16,-12 12 0-16,-11 2 1 15,-5 4 0-15,-7-3 0 16,1 0 0-16,6-6 0 15,7-6 0-15,13-8-1 16,13-6 1-16,14-8-1 16,20-13 0-16,17-12 0 15,18-10-1-15,15-12-1 16,9-9-3-16,12 4-15 15,-2-22-19-15,6 6 0 16,-12-14-1-16,-2 10 0 0</inkml:trace>
  <inkml:trace contextRef="#ctx0" brushRef="#br1" timeOffset="111700.3889">15203 3051 72 0,'-17'7'38'0,"12"10"0"15,-9 2 0-15,11 25-17 16,-13-7-16-16,7 15-2 16,-3 5 1-16,3 10-1 15,0 5-1-15,1 0-1 16,3-1 0-16,3-7-3 0,9-4 0 15,1-21-8-15,17 3-27 16,-4-24-2-16,14-7 1 16,-2-23-1-16</inkml:trace>
  <inkml:trace contextRef="#ctx0" brushRef="#br1" timeOffset="111964.404">15657 2928 76 0,'11'-1'38'16,"-4"26"0"-16,-11 6 0 0,4 23-23 16,-11 3-11-1,3 12 0-15,-2 7 1 0,0 5-3 16,-2 2 1-16,1-1-2 15,2-10 0-15,3-7-2 16,2-7-1-16,4-21-8 16,8-1-27-16,-8-22-1 15,0-14 0-15,11-3-2 16</inkml:trace>
  <inkml:trace contextRef="#ctx0" brushRef="#br1" timeOffset="112232.4193">15093 3056 116 0,'-32'13'40'0,"13"-13"1"15,19 0-10-15,34 9-28 16,20-14 0-16,21-2-1 15,18-2 0-15,13 0 0 16,9-3-1-16,3 3 0 16,-3 1-1-16,-8 2 0 15,-13 5-3-15,-13 6-5 16,-22-9-10-16,2 20-8 15,-31-19-9-15,0 14-4 16,-30-11-2-16,16 5 0 16</inkml:trace>
  <inkml:trace contextRef="#ctx0" brushRef="#br1" timeOffset="113787.5083">16105 6098 92 0,'0'0'36'0,"16"-24"-1"16,-1 3-3-16,-2-15-31 16,8-7-1-16,3-5-1 15,5-5 3-15,4-8-3 16,0-3 0-16,3 1 0 15,-1-2 1-15,3 3-1 16,-4 1 1-16,-4 3 1 16,-2 7-2-16,-4 3 2 15,-3 8 0-15,0 3-1 16,-3 10 1-16,-3 7-1 15,0 5 1-15,-4 8-1 16,3 10 1-16,1 6-1 0,-1 10 1 16,-1 3-1-16,4 8 1 15,0 3-1-15,2 5 1 16,-1 2-1-16,1-2 0 15,-2 1 0-15,2 0 1 16,-4-6-1-16,1-1 3 16,1-8-3-16,-1-8 4 15,-1-9-3-15,4-8 0 16,3-11 0-16,-1-11-1 15,6-13 1-15,-3-9-3 16,-1-15 3-16,0-8-3 16,-1-10 1-16,-6-9 3 15,-2-8-3-15,-1-10 2 16,-8-6-2-16,0-5 1 0,-5-1 0 15,0-4 2-15,-2 0-1 16,0 0-2-16,-2-1 3 16,0 1-1-16,0 2 0 15,2 2 0-15,2 1-1 16,-1 2 0-16,-2 0 0 15,2 2 0-15,-1 3 0 16,0 6 0-16,-2 0 0 16,2 5 2-16,-4 7-2 15,3 7-1-15,-3 10 1 16,-1 6-1-16,1 8 1 15,-1 10 0-15,-2 10 0 16,2 9-1-16,-2 4 2 0,3 10-1 16,-1 7 0-16,7 10 0 15,0 0 0-15,0 0-1 16,20 4 1-16,-2 3 0 15,12 6-1-15,7-1 1 16,17 0-1-16,10 3 1 16,8 0 0-16,13-1 0 15,10 1 0-15,9-1 0 16,7-1 0-16,14-1 0 15,12-4 0-15,4-6 0 16,19-3 1-16,8-3-1 16,16-7 1-16,8-5-1 15,7-4 2-15,-1-1-2 16,-2-1 1-16,-10 1 0 0,-12 2 0 15,-20 7 0-15,-20 1-1 16,-20 7 1-16,-25 5-1 16,-19 2 0-16,-22 2 1 15,-14 1-2-15,-10 4-5 16,-21-20-12-16,7 14-20 15,-24-16-2-15,-1 6-1 16,-13-11 0-16</inkml:trace>
  <inkml:trace contextRef="#ctx0" brushRef="#br1" timeOffset="114936.574">17800 3996 63 0,'0'0'36'0,"0"0"2"15,18 2-1-15,19-1-15 16,6-18-17-16,28-2-1 15,12-8 0-15,22-1 0 16,9-2-1-16,11 2-1 16,5 4-2-16,-6 1-3 15,1 17-16-15,-23-9-19 0,-2 15 0 16,-25-3-2-16,-9 4 0 15</inkml:trace>
  <inkml:trace contextRef="#ctx0" brushRef="#br1" timeOffset="119155.8153">18269 3154 50 0,'0'0'33'0,"0"0"1"15,0 0 1-15,-13 2-17 16,6 11-13-16,-7-2 0 15,5 15 0-15,-7-1 0 16,2 9 0-16,-2-2-1 16,2 4-1-16,0-3 0 15,2-3-1-15,5-8 0 16,2-2-1-16,5-20 0 15,0 0-1-15,13-7 1 16,3-15-1-16,3-8-1 16,3-3 2-16,4-10-2 15,0-2 1-15,0 0 0 0,-3 2 1 16,-3 8-1-16,-5 5 0 15,-4 11 0-15,-11 19 1 16,0 0-1-16,2 10 0 16,-8 7 1-16,-1 9 0 15,3-5 0-15,8 3 0 16,4-8 0-16,13-9 1 15,9-9 0-15,9-6-1 16,6-11 1-16,10-1-1 16,-3 0 0-16,0-2 0 15,-6 6 0-15,-11 5 0 16,-6 8-1-16,-7 7 1 15,-11 15-1-15,-3 5 1 16,-8 4-1-16,-4 4 0 16,3 0 0-16,-2 3 0 0,6-3-2 15,2-10-6-15,18 4-28 16,-23-26-4-16,29 19 0 15,-20-17-2-15</inkml:trace>
  <inkml:trace contextRef="#ctx0" brushRef="#br1" timeOffset="119686.8457">18238 4448 56 0,'3'-22'36'15,"-3"22"-1"-15,8-16-1 16,1 33-16-16,-11-2-12 16,4 21-1-16,-3 7-1 15,2 16 1-15,-4 8-2 16,2 13 0-16,-5 5 0 15,1 4-1-15,1 0 0 16,-1-4-1-16,4-7-1 16,1-14-3-16,10-7-6 15,-6-24-27-15,21-14 0 16,-4-24-2-16,16-15-1 15</inkml:trace>
  <inkml:trace contextRef="#ctx0" brushRef="#br1" timeOffset="120033.8656">18750 4558 83 0,'-41'41'39'15,"-12"-5"0"-15,5 12 0 16,-11-13-33-16,11 7-2 15,5-6 0-15,10-3-1 16,4-5 0-16,12-1-1 16,12-9-1-16,12-2 1 15,12-3-1-15,9-3 0 0,6-1 0 16,8 3 0-16,2 0 1 15,5 3-1-15,-4 1 1 16,-2 9-1-16,-7 3 0 16,-4 7 0-16,-8 2 0 15,0 5 0-15,-9-3-2 16,1-1-2-16,4 1-3 15,-10-20-24-15,17 3-10 16,-7-21-1-16,18-1-1 16</inkml:trace>
  <inkml:trace contextRef="#ctx0" brushRef="#br1" timeOffset="120191.8746">19263 5269 102 0,'-16'11'40'15,"-10"-11"0"-15,11 5-2 16,1-13-38-16,5-9-4 15,23 6-31-15,-10-10-3 16,10 6-2-16,-2-5 0 16</inkml:trace>
  <inkml:trace contextRef="#ctx0" brushRef="#br1" timeOffset="121401.9437">20491 2380 34 0,'0'0'23'0,"-8"-24"1"16,8 24 2-16,-6-23-4 16,6 23-3-16,-5-12-3 15,5 12-3-15,0 13-3 0,3 13-2 16,-10 2-1-16,7 13 0 15,-9 2-3-15,5 6 0 16,-2 0-1-16,-2 2-2 16,4-4-5-16,-11-19-30 15,23 1-5-15,-8-29 1 16,17 15-3-16</inkml:trace>
  <inkml:trace contextRef="#ctx0" brushRef="#br1" timeOffset="121528.9511">20871 2721 97 0,'0'0'36'0,"14"5"-5"0,-14-5-29 16,0 0-36 0,-15-8-3-16,-2-4-2 0</inkml:trace>
  <inkml:trace contextRef="#ctx0" brushRef="#br1" timeOffset="122484.0057">8502 6558 76 0,'2'-14'38'16,"-2"14"-2"-16,-31 2 2 15,4 11-22-15,-12 0-14 16,-2 6 0-16,-2 6 0 16,1 2-1-16,6 2-1 15,5 6 2-15,10-3-1 16,12 0 0-16,11-2 0 15,17-6 0-15,10-3 0 16,12-1 0-16,6-4 0 0,1 1 0 16,0-1-1-16,-5 2 1 15,-11 1 0-15,-12 3 0 16,-11 0-1-16,-12-1 1 15,-8-1-2-15,-4-7-2 16,7 1-8-16,-8-21-24 16,16 7-2-16,19-35-1 15,9 3 0-15</inkml:trace>
  <inkml:trace contextRef="#ctx0" brushRef="#br1" timeOffset="122761.0215">8903 6677 102 0,'2'31'37'16,"-20"1"2"-16,1 18-4 0,-16-1-29 15,9 9 0-15,3-4-2 16,8 5-2-16,10-8 1 16,16-7-2-16,11-20 1 15,18-15 0-15,10-16-1 16,11-14 0-16,2-16 1 15,2-12 0-15,-9-7-1 16,-11-5 2-16,-15 4-3 16,-18 5 0-16,-19 9-1 15,-21 12-1-15,-9 18-3 16,-11 6-4-16,6 25-21 15,-7-3-10-15,10 16 0 16,8-4-1-16,21 9 1 16</inkml:trace>
  <inkml:trace contextRef="#ctx0" brushRef="#br1" timeOffset="123235.0487">11139 6635 77 0,'5'-23'38'16,"1"8"-1"-16,-4-1 1 15,-2 16-16-15,0 0-18 16,11-5 0-16,-10 19-2 15,1 14 1-15,-7 13-2 16,3 16 1-16,-8 10-1 16,0 11-2-16,-9 9 1 15,4 0-1-15,-2-6 1 16,4-8-2-16,6-9-3 0,-1-26-18 15,14-3-16-15,0-24 3 16,12-13-4-16,-2-21 2 16</inkml:trace>
  <inkml:trace contextRef="#ctx0" brushRef="#br1" timeOffset="123445.0607">10906 6671 105 0,'-29'-4'40'16,"11"-1"2"-16,18 5-2 15,19-5-26-15,19 1-11 16,29-5-2-16,22-3 0 16,16 1-1-16,9-1-2 0,11 1-3 15,-4-6-23-15,7 14-10 16,-17-4-2-16,-7 12-1 15,-24 1 0-15</inkml:trace>
  <inkml:trace contextRef="#ctx0" brushRef="#br1" timeOffset="123637.0717">11768 6910 97 0,'-22'16'39'0,"22"-16"0"15,0 0-1-15,27-13-23 16,7-3-14-16,20-2-1 15,6-2-3-15,10 13-8 0,-13-9-24 16,-1 16-3-16,-23 0 1 16,-8 16-2-16</inkml:trace>
  <inkml:trace contextRef="#ctx0" brushRef="#br1" timeOffset="123787.0802">11680 7242 100 0,'-37'33'37'15,"14"-18"2"-15,30-3-1 16,18-18-27-16,26-14-10 15,35 3-15-15,11-22-21 16,18 3-3-16,-2-7 0 16,14 2-2-16</inkml:trace>
  <inkml:trace contextRef="#ctx0" brushRef="#br1" timeOffset="124392.1148">13120 6733 97 0,'0'0'36'0,"28"-8"-1"15,2-11 2-15,21-2-35 16,-3-1 1-16,13 2-1 0,-5 5 0 15,-4 7 1-15,-10 9 0 16,-13 12 0-16,-16 8-1 16,-18 15 0-16,-18 5 0 15,-11 9 1-15,-12 3-1 16,0 1 0-16,-2-5 0 15,11-2 0-15,13-8-1 16,15-10 0-16,18-10 0 16,20-8 0-16,20-11-1 15,17-7-2-15,17-6-4 16,-1-19-21-16,22 4-11 15,-14-12-2-15,7 2 0 16,-11-11-1-16</inkml:trace>
  <inkml:trace contextRef="#ctx0" brushRef="#br1" timeOffset="124602.1269">14282 6561 85 0,'-18'14'40'0,"6"15"-1"15,-8 0 1-15,11 17-11 16,-6 1-26-16,3 8-1 15,-1 3 0-15,0 3-1 16,7-2-1-16,1-5-1 16,8-1-4-16,3-26-19 15,17 1-13-15,0-23-4 16,17-9 1-16,3-18 0 15</inkml:trace>
  <inkml:trace contextRef="#ctx0" brushRef="#br1" timeOffset="124805.1385">14711 6501 86 0,'0'0'39'16,"-13"43"1"-16,-11 3-1 16,5 27-13-16,-9-4-23 15,5 6 0-15,-2 0-2 16,7 1-3-16,3-7-1 15,3-11-3-15,17-4-20 16,-7-25-13-16,11-4-1 16,-9-25-1-16,16 0 2 0</inkml:trace>
  <inkml:trace contextRef="#ctx0" brushRef="#br1" timeOffset="125007.15">14203 6676 122 0,'-28'-9'42'16,"10"-2"0"-16,35 12 0 15,13-1-38-15,40-18-1 16,25-7-3-16,18-2 0 16,13-3 0-16,11 1-5 15,9 9-1-15,-21-6-23 16,-7 20-11-16,-29 0-2 15,-18 18 0-15,-26-2 1 0</inkml:trace>
  <inkml:trace contextRef="#ctx0" brushRef="#br1" timeOffset="125398.1724">12771 7629 94 0,'5'-14'39'16,"17"-12"1"-16,30 3 0 15,16-11-36-15,40-1 0 16,30-7 0-16,30 3 0 15,22-4 1-15,25 2-1 16,12-2-1-16,5 2 0 16,-5 6-2-16,-7 3 0 15,-20 7-4-15,-26 4-3 16,-16 19-31-16,-52-5-4 15,-33 20-1-15,-38 1-2 16</inkml:trace>
  <inkml:trace contextRef="#ctx0" brushRef="#br1" timeOffset="126232.2201">13414 8431 58 0,'0'0'38'0,"-2"-13"-1"0,-1 0 1 15,3 13-15 1,17-14-22-16,-7 4 1 0,0-4-1 15,7 7 0-15,-1 4 0 16,-1 5 0-16,1 6 1 16,-2 10 0-16,-2 6-1 15,-3 9 1-15,-3 4-1 16,0 5 1-16,-3-1 2 15,-1-3-3-15,2-4 2 16,2-7-2-16,3-13 0 16,5-8 1-16,4-18-1 15,4-11-1-15,-1-16 0 16,2-12 0-16,-4-11 0 15,-2-9 0-15,-5-7 1 16,-11-4-1-16,-7 2 1 0,-4 4-1 16,-10 10 1-16,-2 11 0 15,-2 12-1-15,2 8 1 16,4 11 0-16,9 7 0 15,14 6 1-15,17 3-1 16,19-4 0-16,23-2 1 16,18-8-1-16,18 0 1 15,18-8-1-15,10 1 0 16,-2 0 0-16,-5 4-1 15,-7 1-1-15,-18 5 0 16,-11 8-3-16,-24-2-3 16,-10 23-17-16,-30-13-16 15,-10 15 0-15,-20-9-1 16,-5 10 0-16</inkml:trace>
  <inkml:trace contextRef="#ctx0" brushRef="#br1" timeOffset="126615.2419">14230 8036 66 0,'5'-14'38'15,"-5"-4"0"-15,0 18 0 16,3-21-24-16,-3 21-8 16,0 0-1-16,2 22 0 15,-4 5-1-15,-1 11-2 16,1 8 0-16,-1 12-2 15,1 4 1-15,2 1-2 16,5 2-1-16,2-11-7 16,14 2-27-16,-3-19-3 15,16-4 1-15,1-26-2 16</inkml:trace>
  <inkml:trace contextRef="#ctx0" brushRef="#br1" timeOffset="126938.2605">14670 8072 69 0,'-36'22'40'0,"-14"-2"-1"16,8 10 2-16,-6-13-14 15,8 8-22-15,8-4 0 16,8 0-2-16,7-5 1 15,15-1-2-15,14-7 1 16,8-1-1-16,14-3-1 16,3 0 1-16,6-3-1 15,1-1 0-15,1 5 0 0,-3 2-1 16,-5 5 0-16,-10 4 0 15,-3 5-1-15,-4 1 0 16,-2 2-2-16,-2 2-1 16,5 1-10-16,-21-27-18 15,24 26-9-15,-7-27 0 16,7-1-2-16</inkml:trace>
  <inkml:trace contextRef="#ctx0" brushRef="#br1" timeOffset="127456.2901">14753 7683 51 0,'-14'3'36'0,"-1"-4"0"15,15 1 1-15,-14-12-10 16,28 6-16-16,-1-6-6 0,12-2 0 15,6-5 0-15,10 1-1 16,7-2 0-16,4 4-1 16,0 2-1-16,-5 4 0 15,-6 4-1-15,-5 6 0 16,-11 1 0-16,-10 10 0 15,-8 1 0-15,-5 6-1 16,-9 4 1-16,1 4 0 16,-3 5 0-16,4 4 0 15,-3 1 0-15,7 2 0 16,2-1-1-16,5-3 0 15,4 0-3-15,-1-15-8 16,19 8-25-16,-15-18-5 16,9-4 1-16,-7-11-3 0</inkml:trace>
  <inkml:trace contextRef="#ctx0" brushRef="#br1" timeOffset="127900.3155">16407 7125 122 0,'-15'8'40'15,"15"-8"-1"1,-25-7-9-16,-5-5-68 0,18 1-1 15,-1-2-2-15,13 13-1 16</inkml:trace>
  <inkml:trace contextRef="#ctx0" brushRef="#br1" timeOffset="128860.3704">17097 7463 67 0,'0'0'28'0,"0"0"-1"16,0 0-1-16,0 0-24 16,0 0 0-16,-11-4 3 15,11 4 2-15,0 0 3 16,0 0 0-16,0 0 1 15,0-15-2-15,1-7 0 16,9 0-3-16,-3-11-1 16,6-5-2-16,-1-7-1 15,1 0 0-15,-2-3-1 16,-1 4 0-16,-6 2-1 15,-1 3 1-15,-3 10 0 16,-3 7 0-16,-4 9-1 16,7 13 0-16,-14 1 1 0,12 16-1 15,0 12 0-15,5 8 0 16,5 6 0-16,9 4 0 15,5 3 0-15,7-2 0 16,4-6 1-16,7-7-2 16,0-14 2-16,2-11 0 15,-1-16 0-15,1-14-1 16,-6-17 0-16,-5-13 1 15,-9-13 0-15,-9-13 0 16,-9-11-1-16,-6-7 1 16,-8-3-1-16,-11-1-1 15,-5 1 1-15,-8 4-2 16,5 7 3-16,-2 11-3 15,8 12 2-15,13 11-1 16,15 5 2-16,22 15 1 0,22 2-1 16,25 10 1-16,26 0 0 15,22 8 0-15,21-1-1 16,8 4 1-16,4 2-1 15,-1 6-1-15,-7-3 2 16,-6 2-2-16,-18-3 0 16,-18-2 0-16,-18-3-2 15,-19-2 1-15,-9-3-1 16,-16-1-1-16,-14 4-2 15,-19-6-4-15,-10 18-15 16,0 0-15-16,-24 5-1 16,-10 3 0-16,-3 17-1 15</inkml:trace>
  <inkml:trace contextRef="#ctx0" brushRef="#br1" timeOffset="129566.4107">18201 6731 99 0,'0'0'37'0,"0"0"1"16,0 0-3-16,-19 23-29 15,-1 7-1-15,-6 2-1 16,-2 11 0-16,-1 2-1 16,2 0-1-16,5-2 0 15,8-2 0-15,10-8-1 16,5-7 0-16,7-10-1 15,9-13 1-15,8-9-1 16,5-9 1-16,3-13-1 16,2-6 0-16,0-7 1 15,-4-5 0-15,0-4-1 16,-7 3 0-16,-4 4 1 0,-6 8-1 15,-4 7 0-15,-5 9 1 16,-5 19-1-16,0 0 1 16,0 0 0-16,10 25 0 15,-4-7 0-15,6 3 0 16,8-2 1-16,9-5-1 15,7-6 1-15,9-7-2 16,7-9 0-16,5-5 0 16,-3-8 0-16,2-1 0 15,-5-1 0-15,-9 2 0 16,-9 3 0-16,-7 5 0 15,-12 8 0-15,-14 5 0 16,9 21 0-16,-18 8 0 16,-1 8 0-16,0 10 0 0,-1 5 0 15,7 6 0-15,4-1 0 16,4-1 0-16,14-4 0 15,3-21-13-15,20 8-12 16,-9-25-16-16,14 4 0 16,-5-18-2-16,8 4 2 15</inkml:trace>
  <inkml:trace contextRef="#ctx0" brushRef="#br1" timeOffset="129695.4181">19314 7139 106 0,'7'-13'41'16,"-7"13"4"-16,2-17-5 15,-2 17-19-15,5-23-21 16,-12 0-12-16,13 10-26 15,-15-6-3-15,9 19-1 16,-17-8-3-16</inkml:trace>
  <inkml:trace contextRef="#ctx0" brushRef="#br2" timeOffset="133221.6199">11572 6105 26 0,'-29'-8'29'16,"-8"7"1"-16,-6 5 0 0,-12 3-9 15,3 13-14-15,-14 3 0 16,3 18-1-16,-3 9-1 16,9 24 2-16,-3 16-2 15,12 19-1-15,4 19-2 16,11 15 0-16,5 9-1 15,15 9 2-15,14-6-3 16,19-11 0-16,23-24 1 16,26-26-1-16,28-40 2 15,23-34 0-15,20-49 0 16,26-42 1-16,7-32 0 15,-3-23 0-15,-14-22 0 16,-24-6-1-16,-32-5 0 0,-33 6-2 16,-48 13 1-1,-43 14-2-15,-39 14 0 0,-39 7-7 16,-19 22-18-16,-37 1-11 15,-10 14 2-15,-15 4 0 16,1 8-3-16</inkml:trace>
  <inkml:trace contextRef="#ctx0" brushRef="#br2" timeOffset="133992.664">2890 304 41 0,'0'0'36'0,"0"0"2"16,-77-47-2-16,77 47-11 15,-86 13-17-15,29 8-1 16,-6 13-2-16,-6 9-2 0,-37 48-2 16,-54 50 1-16,2 22-1 15,25 21 1-15,40 15-1 16,44 3 0-16,54-1 0 15,56-10-3-15,57-29 2 16,28-23-2-16,22-28 2 16,22-41 0-16,10-49 1 15,-1-50-1-15,-10-55 2 16,-4-49 3-16,-103 48-2 15,3-12 0-15,-17-15 1 16,-3-11-2-16,-19-7-1 16,-12-4 0-16,-25-1-2 15,-11 0-3-15,-27 14 1 16,-7 7-2-16,-20 23-5 15,-15 11-26-15,-7 28-3 0,-3 15 0 16,-11 20 0-16</inkml:trace>
  <inkml:trace contextRef="#ctx0" brushRef="#br2" timeOffset="135678.7604">5173 2942 64 0,'2'15'36'16,"-2"-15"-2"-16,20 0-1 15,0-8-20-15,4 5-13 16,20 0-1-16,15 3 1 15,15-1 1-15,19-5-1 16,22-2 1-16,25-8 0 16,23-5 0-16,23-4 1 15,19-11 0-15,18 0-1 16,17-5 3-16,13 5-2 15,0-1-1-15,4 7 0 16,-4 0 0-16,-9 6 0 16,-10 6-1-16,-9-1-3 15,-5 7-30-15,-29-12-4 0,-17 2 2 16,-25-7-4-16</inkml:trace>
  <inkml:trace contextRef="#ctx0" brushRef="#br2" timeOffset="137103.8419">14652 5821 59 0,'-40'-10'36'16,"-3"-3"-5"-16,0 5 3 15,-4-9-15-15,1 11-17 16,-5 6-2-16,-5 5-1 16,-3 8 0-16,-6 6-1 15,-6 6 3-15,-1 7-2 16,-8 4 1-16,-2 6-1 15,-4 0 3-15,3 7 0 0,-6 0 1 16,2 7-1-16,0-1 1 16,7 10-1-16,-1 0 0 15,7 8 2-15,3 5-4 16,5 7 3-16,4 3-3 15,5 7 1-15,0 5-2 16,4 1 1-16,3 2-1 16,2 1-1-16,1 9 1 15,4-2-1-15,0 1 1 16,6 2-1-16,5-1 2 15,7 6 1-15,7-3-1 16,11 3 0-16,7-3 0 0,12-4 0 16,8 0 2-1,14-5-2-15,10-5 1 0,12-8-1 16,10-5 2-16,7-7-2 15,11-7 1-15,5-3-1 16,11-10 0-16,7-8 0 16,8-4-1-16,6-10 1 15,4-10 0-15,6-8 0 16,2-12 1-16,10-12-1 15,3-12 0-15,-1-9 1 16,-2-13-1-16,-5-9 0 16,-3-10 1-16,-7-11-1 15,-3-10-1-15,-15-9 2 16,-15-7-1-16,-9-9 1 15,-13-8-1-15,-10-4 1 0,-6-5-1 16,-11-7 1-16,-3 1 0 16,-8-5 0-16,2-3 0 15,-4 4-1-15,-1 3 1 16,-7 1 0-16,-5 5 0 15,-6 3 0-15,-10 2 0 16,-9 2 1-16,-10 5-1 16,-8-2-1-16,-16 3 1 15,-3-2-3-15,-9-2 3 16,-5-2-2-16,-8-1 3 15,-4 5-3-15,-5 4 0 16,-3 9 3-16,-4 7-3 16,-10 18 1-16,-9 18-2 15,-16 22 2-15,-7 26-4 0,-10 12-5 16,4 27-25-16,-12 3-3 15,10 14 1-15,9-8-2 16</inkml:trace>
  <inkml:trace contextRef="#ctx0" brushRef="#br2" timeOffset="138517.9228">11681 366 48 0,'-25'-59'34'0,"25"59"1"15,0 0-2-15,-60-16-19 16,60 16-12-16,-57-2-1 0,57 2 2 16,-71 0-2-16,71 0 1 15,-90-1 1-15,43 1-1 16,-6 0 1-16,0 0 0 15,-10-1 0-15,3 1 1 16,-7 0-1-16,-1-1 0 16,-2 1-1-16,-1 0 0 15,0-1-1-15,0 1 0 16,-3 0-1-16,-1-1 0 15,-5 1 0-15,5-1-1 16,-6 5 0-16,2 34 0 16,-1 4 0-16,5 4 0 15,0 3 0-15,4 4 1 0,3 5 0 16,4 4 0-16,28-19 0 15,-76 99 1-15,14-4-2 16,28-7 2-16,25-8-2 16,23-3 0-16,17-7 1 15,15-4-2-15,22-24 2 16,7-1-1-16,13-6 1 15,8 1-1-15,13-8 1 16,13-2-1-16,6-5 1 16,12-5 0-16,2-8 0 15,17-7-1-15,8-11 1 16,9-9 1-16,4-16 0 15,5-15-1-15,8-12 1 16,3-12 0-16,1-10 0 16,-6-8-1-16,-3-9 2 0,-3-5-2 15,-8-5 1-15,-6-2 1 16,-14-7-2-16,-13-1 2 15,-9 1-1-15,-12-6 1 16,-16-6-1-16,-41 43 1 16,1-5-1-16,-8-4-1 15,0-8 1-15,-8-4 0 16,-5-7 1-16,-5-2 0 15,-6-8-1-15,-13-2 1 16,-10-6-1-16,-13 3 1 16,-14-2-1-16,-15 9-1 15,-17 5 1-15,-14 10-2 16,-10 7-2-16,-14 19-16 15,-2 41-20-15,-3-1 0 0,3 1-3 16,7-2 2-16</inkml:trace>
  <inkml:trace contextRef="#ctx0" brushRef="#br2" timeOffset="139558.9823">18721 5717 76 0,'-92'-14'34'0,"2"5"0"0,-4-1-1 16,6 3-31 0,-1-1 0-16,4 4-1 0,5 4 0 15,4 3 0-15,-1 6 1 16,0 5-3-16,0 8 3 15,0 8-3-15,-3 5 3 16,-4 9-3-16,-3 9 3 16,-2 6-2-16,0 3 0 15,0 5 2-15,2 1-1 16,7 6 1-16,6 0 0 15,7 4 2-15,6 3-3 16,9 2 2-16,5 7-2 16,9 3 1-16,3 8-2 15,4 0 1-15,7 2-2 0,6-1 0 16,5 1 1-16,12 0-1 15,16-6 1-15,11-5-1 16,14-6 1-16,20-7 1 16,19-7-1-16,18-2 2 15,25-12-1-15,15-7-1 16,17-9 1-16,13-8-1 15,13-10 1-15,13-6-2 16,4-11 1-16,8-13-2 16,-2-13 2-16,-1-9 0 15,-2-15 0-15,-4-10 0 16,-7-15 0-16,-8-13 1 15,-13-15 0-15,-17-19 0 16,-13-13 0-16,-20-15 0 16,-25-13 0-16,-31-7-1 0,-37-4 2 15,-32 0-2-15,-39 5 1 16,-42 13-1-16,-43 19 1 15,-37 18-3-15,-40 17 0 16,-26 17-5-16,-13 20-29 16,-23 8 0-16,-4 8-2 15,-18-1-2-15</inkml:trace>
  <inkml:trace contextRef="#ctx0" brushRef="#br2" timeOffset="140310.0253">1472 9524 69 0,'-5'-13'37'16,"5"13"-3"-16,-24 0 3 0,6 19-24 15,-20 1-9-15,-6 15 1 16,-11 8-2-16,-8 7 1 15,0 2-2-15,3-1 1 16,11-5-2-16,14-2 0 16,16-8 0-16,23-7-1 15,17-9 1-15,22-4 0 16,17-1-1-16,4 0 0 15,4 4 1-15,-1-1-1 16,-7 5 0-16,-9 4 1 16,-14 4-2-16,-12 1 0 15,-15 1 0-15,-10-6-1 0,-5 2-6 16,-7-21-17-16,12-8-11 15,0 0-1-15,8-26 1 16,15-18 0-16</inkml:trace>
  <inkml:trace contextRef="#ctx0" brushRef="#br2" timeOffset="140588.0412">2135 9641 87 0,'0'0'34'16,"9"37"0"-16,-30 5-3 15,2 22-23-15,-9 8-1 16,6 11-1-16,1-2-2 15,16 2 1-15,11-16-3 16,17-14 0-16,15-27 1 16,18-26-3-16,13-25 1 0,8-26 1 15,-1-20 1-15,-5-14-2 16,-12-10 2-16,-18 0-1 15,-28 4-2-15,-20 6 1 16,-23 17-4-16,-21 15-2 16,-9 26-9-16,-17 10-18 15,8 25-7-15,0 6 0 16,18 17-1-16</inkml:trace>
  <inkml:trace contextRef="#ctx0" brushRef="#br2" timeOffset="143158.1882">5791 1900 44 0,'-18'-11'29'15,"-5"-5"1"-15,0 6-2 16,-11-8-11-16,1 9-14 16,-17 1 0-16,-2 3 1 15,-14-3 1-15,-7 7-1 16,-19-3 2-16,-5 8-1 15,-21-3-1-15,-6 7 1 16,-11-2-3-16,-2 5 0 16,-15 7-2-16,-8 4 0 15,-6 3-1-15,-5 5 0 16,-3 7 0-16,-4 6 0 15,-3 8 0-15,-7 7 1 16,2 7-1-16,-3 5 3 16,1 7-1-16,-1 12 1 0,3 7-1 15,4 9 2-15,3 9-2 16,5 7 2-16,13 9-2 15,4 6 0-15,6 8 0 16,16 5-1-16,17 3-1 16,17 1 1-16,17-6-1 15,20 1 0-15,14-1 0 16,25-2 1-16,22-1 0 15,17 0-1-15,20-1 1 16,12 6 0-16,15 1 0 16,8 8 0-16,13 3 2 15,5 8-2-15,13 4 1 16,8 4-1-16,9 2 2 0,6-2 0 15,10 0-1-15,14-6 2 16,9-3-2-16,7-8 2 16,3-4-2-16,-2-4 1 15,6-5-1-15,-7 0-1 16,-7-3 0-16,-13-2-1 15,-16 2 1-15,-7 0-1 16,-16-7 2-16,-9 2-1 16,-9-8 1-16,-12-7-1 15,-4-13 1-15,0-10 0 16,-8-18 0-16,-4-15 0 15,-6-15-1-15,-5-14-1 16,-10-12 1-16,-6-10 1 16,-11-8-1-16,-6-5 0 0,-14-4 1 15,0-15-1-15,-11 4 1 16,-5-4-1-16,-5 0 0 15,-5-1 1-15,-3 2-1 16,-4-2 0-16,1 5 0 16,2-2 0-16,-3 3 0 15,7-1 0-15,0 2 0 16,4-6 0-16,4 5 1 15,2-5-1-15,3 1 0 16,-1-2 0-16,0-1 1 16,2 1-1-16,-1 1 0 15,0 0 1-15,-1 4-1 16,0 2 1-16,1 3-1 15,1 5 0-15,12 1 1 16,-13 12-1-16,13 3 0 0,4 7 0 16,11 5 0-16,13 7 1 15,10 8-1-15,9 4 0 16,5 2 0-16,6 1 0 15,2-2 0-15,-1-3 0 16,0-7 0-16,-9-9 1 16,-8-13 0-16,-5-14 1 15,-8-19-1-15,-4-15 0 16,-6-17 1-16,-4-13-1 15,-5-13 1-15,0-8-2 16,-4-7-1-16,0-1 1 16,-2 9-2-16,-2 7 1 15,0 16-4-15,-4 4-5 16,11 33-13-16,-10 1-16 0,13 24 1 15,-12-2-2-15,37 31 1 16</inkml:trace>
  <inkml:trace contextRef="#ctx0" brushRef="#br2" timeOffset="145227.3063">4318 9897 62 0,'5'-18'34'0,"-5"18"0"16,-9-12-1-16,-6 30-10 15,-18-3-19-15,-3 11-1 16,-8 9 0-16,1 8 0 16,-1-2 0-16,7 4 0 15,7-8-2-15,14-1 1 16,15-13 1-16,12-6-2 15,17-7 0-15,11-5-1 16,8-5 0-16,3 4 1 16,-2 0 0-16,-11 6 0 15,-7 7-2-15,-12 9 2 16,-16 12-2-16,-11 4 2 0,-11 2-1 15,-5 2 0-15,-2-7-2 16,4-11-3-16,17-5-28 16,6-23-3-16,19-29-1 15,6-18-3-15</inkml:trace>
  <inkml:trace contextRef="#ctx0" brushRef="#br2" timeOffset="145448.3192">4902 9217 76 0,'-17'-5'37'16,"5"25"-1"-16,-10 16 1 16,2 27-16-16,-6 10-18 0,4 19 0 15,-3 15-2-15,3 9 1 16,3 5-2-16,-1-2 0 15,11-9-5-15,3-19-16 16,20-4-17-16,1-27 2 16,19-14-3-16,-1-25 2 15</inkml:trace>
  <inkml:trace contextRef="#ctx0" brushRef="#br2" timeOffset="146329.3693">5268 9879 87 0,'-15'-13'37'0,"0"24"0"0,-17 5 0 16,3 18-24-16,-8 10-10 16,-2 12 1-16,6 6-2 15,5 4 0-15,5-4 0 16,13-2 0-16,15-8-1 15,11-10 0-15,12-17 0 16,13-15 0-16,7-16 0 16,8-9-1-16,0-16 2 15,-3-5-3-15,-7-9 3 16,-10-2-2-16,-13-1 2 15,-12 0-2-15,-15 9 2 16,-9 7-2-16,-9 7 0 16,-3 7 1-16,3 8-1 15,1 6 0-15,9 6-1 0,12-2 1 16,0 0 0-16,25 6 0 15,4-6-1-15,7 0 1 16,7-1 0-16,1 1 0 16,0 4 0-16,-2-1 0 15,-3 6 0-15,-6 5 0 16,-7 4 0-16,-8 7-1 15,-7 4 1-15,-3 7 0 16,-8 2-1-16,-8 7 2 16,0 0-2-16,-3-2 2 15,-2 0-2-15,6-10 2 16,-1-4-1-16,4-8 0 15,4-21 0-15,0 0 0 16,14-9 0-16,0-19 0 0,-1-8 1 16,6-12-2-16,-4-9 2 15,-1-7-1-15,2-8 1 16,-1-3-1-16,-2 4 1 15,1 8-1-15,1 5 0 16,-1 13 1-16,2 9 0 16,6 14-1-16,4 18 0 15,1 12 0-15,1 8 0 16,3 8 0-16,0 8 0 15,-1 5 0-15,-5 6 0 16,-4 2 0-16,-12 3 0 16,-9 1 0-16,-12-1-1 15,-7-4 1-15,-5 0-1 16,-10-8 2-16,-3-6-2 0,3-9 1 15,1-2-1-15,-1-4 1 16,5-5 0-16,3 6-1 16,0 4 1-16,1 11 0 15,1 12 0-15,0 11 0 16,0 14 0-16,1 9-1 15,-3 5 0-15,4-3-1 16,12-1-2-16,-2-15-6 16,25 0-18-16,-12-31-13 15,22-12 1-15,0-23-2 16,18-8 3-16</inkml:trace>
  <inkml:trace contextRef="#ctx0" brushRef="#br2" timeOffset="146710.3913">6182 10243 80 0,'15'18'42'0,"-15"-18"-2"15,24 15 2-15,-6-21-26 16,10 5-12-16,10-13 1 15,4-2-4-15,7-10 2 16,1-5-1-16,-1-4 0 16,-6-5-1-16,-6-5 1 15,-9 5-1-15,-13-4-1 16,-11 10 2-16,-13 4-1 0,-7 11-1 15,-9 12 0 1,-6 15 1-16,-5 12 0 0,-1 17 0 16,-1 9 0-16,6 7 1 15,6 5-2-15,11-1 1 16,12-5-1-16,15-10 0 15,22-11-2-15,13-16-2 16,25-8-9-16,2-26-13 16,27 2-13-16,-8-19-4 15,11-1 2-15,-11-13 0 16</inkml:trace>
  <inkml:trace contextRef="#ctx0" brushRef="#br2" timeOffset="146897.4021">7256 10030 109 0,'-13'28'41'0,"-5"-17"1"15,22 5-2-15,-4-16-33 16,27-3-5-16,5-7 0 16,9-2-2-16,6-1-2 15,2 1-1-15,8 9-15 16,-18-10-20-16,-2 15-2 15,-25-3 0-15,-6 17-1 16</inkml:trace>
  <inkml:trace contextRef="#ctx0" brushRef="#br2" timeOffset="147049.4108">7241 10278 95 0,'-60'36'38'15,"23"3"4"-15,2-18-1 16,27 2-20-16,20-23-18 0,21-11 0 16,16-9-4-16,17-15-7 15,27 12-20-15,-3-22-14 16,17 9 2-16,-1-9-2 15,21 8 2-15</inkml:trace>
  <inkml:trace contextRef="#ctx0" brushRef="#br2" timeOffset="147709.4485">9230 9726 91 0,'22'-6'36'15,"5"-13"0"-15,13 6 1 16,2-15-33-16,10 6-2 16,0-1 1-16,5 6-1 15,-10 4 0-15,-3 8 1 16,-12 8-1-16,-9 12 0 15,-17 7 0-15,-11 12-1 16,-16 5 1-16,-6 13 0 0,-11 1-1 16,0 4 1-16,1-1-1 15,6-6 0-15,10-6-1 16,10-11 1-16,26-14-2 15,15-17-2-15,30-3-9 16,7-27-25-16,25-5-2 16,2-17 0-16,13-2-1 15</inkml:trace>
  <inkml:trace contextRef="#ctx0" brushRef="#br2" timeOffset="147916.4603">10325 9565 110 0,'-24'17'39'16,"5"15"0"-16,-8-3-5 0,7 16-31 15,4 4-1-15,7 5 0 16,1-1-2-16,9 0 1 16,8-3-1-16,11-17-2 15,8-3-5-15,1-26-27 16,16-5-4-16,0-25-1 15,9-2 0-15</inkml:trace>
  <inkml:trace contextRef="#ctx0" brushRef="#br2" timeOffset="148092.4704">10788 9420 103 0,'0'0'37'16,"0"0"2"-16,-11 37-8 0,-12 6-25 16,4 14 0-16,-6 12-3 15,2 8 0-15,1 2-2 16,11-4 0-16,4-1-3 15,4-16-4-15,16-1-28 16,-8-23-5-16,10-10 0 16,-15-24-1-16</inkml:trace>
  <inkml:trace contextRef="#ctx0" brushRef="#br2" timeOffset="148302.4823">10312 9561 118 0,'-20'-8'42'0,"20"8"1"15,35-6-3-15,24-4-38 16,27-10 0-16,18-2-2 16,14 2 0-16,8 0-2 15,1 7-1-15,-6-2-7 16,2 24-27-16,-40-4-3 15,-13 17-1-15,-35-4 0 16</inkml:trace>
  <inkml:trace contextRef="#ctx0" brushRef="#br2" timeOffset="148662.503">9297 10454 98 0,'13'12'40'0,"30"-26"1"16,34-2-1-16,30-19-35 15,31-2-4-15,25-6 3 16,25-2-1-16,12 4 0 15,6 8-2-15,-3 5-1 16,-8 5-2-16,-19 12-3 0,-28-9-14 16,-18 23-19-16,-42-8-4 15,-27 10 3-15,-35-7-3 16</inkml:trace>
  <inkml:trace contextRef="#ctx0" brushRef="#br2" timeOffset="149857.5713">9916 11303 44 0,'0'0'35'0,"-11"-10"1"15,11 10-1-15,0-38-12 0,5 19-18 16,-5-7-1-16,7 2 0 15,-5-2 0-15,7 0-2 16,1-2 0-16,1 1 0 16,3 4 0-16,1 4 0 15,-1 4 0-15,2 6-1 16,-4 5 0-16,1 9 1 15,-3 7-1-15,-5 6 0 16,-1 8-1-16,0 4 1 16,-3 1 0-16,4 4-1 15,-1-3 0-15,1-4 1 16,2-6-1-16,2-7 1 15,4-11 0-15,1-11 0 16,4-11 0-16,0-11-1 0,-2-12 1 16,1-14-2-16,-8-9 2 15,-2-10 1-15,-8-8-1 16,-5-2 0-16,-6-2 0 15,-6 6 1-15,0 9-1 16,0 9 2-16,1 12-2 16,7 14-1-16,10 13 1 15,14 9 0-15,16 7 0 16,21 1-1-16,17-2 1 15,25 1 0-15,16-3 0 16,13-4-1-16,5-1 1 16,2-1-2-16,-2 2 0 15,-15-2-4-15,-4 18-19 16,-38-11-14-16,-13 14-1 15,-30-4-1-15,-11 13-1 0</inkml:trace>
  <inkml:trace contextRef="#ctx0" brushRef="#br2" timeOffset="150233.5929">10621 10582 77 0,'0'0'36'0,"2"-16"1"16,-2 16 0-16,-2 18-30 15,2 1-3-15,-3 7 1 16,6 13-1-16,-6 6-1 15,6 10-2-15,-6 6 1 16,7 6-2-16,-4 0 0 16,8-4-4-16,4 5-8 15,-2-17-27-15,12-7 1 16,-4-17-1-16,12-11 0 15</inkml:trace>
  <inkml:trace contextRef="#ctx0" brushRef="#br2" timeOffset="150556.6114">11095 10542 79 0,'-34'19'39'15,"-16"4"0"-15,0 15 1 16,-15-4-24-16,9 5-11 15,-1-1 0-15,19-2-1 16,6-5 0-16,19-5-1 16,15-7 0-16,23-6-1 15,16-4-1-15,16-2 0 0,9-2 0 16,1 1 0-16,4-2 0 15,-2 3-1-15,-7 6 0 16,-7 1-2-16,-9 4 2 16,-12 1-3-16,-4 5 0 15,-8-7-7-15,11 10-27 16,-20-16-5-16,13 8 1 15,-6-10 0-15</inkml:trace>
  <inkml:trace contextRef="#ctx0" brushRef="#br2" timeOffset="150714.6203">11862 11143 106 0,'-5'21'42'0,"-17"-20"0"0,12 2-2 16,-9-9-39-16,6-10-4 15,13 16-25-15,-2-27-13 16,7 13 1-16,-8-9-1 15,13 7-2-15</inkml:trace>
  <inkml:trace contextRef="#ctx0" brushRef="#br2" timeOffset="151961.6917">2219 13070 74 0,'0'0'39'0,"0"0"-4"15,12-5 2-15,5-3-36 0,21 0 0 16,16-1-1-16,11-2 1 16,6 6-1-16,6 1 0 15,3 8-4-15,-10-3-29 16,1 11-1-16,-17-1-3 15,-8 7-1-15</inkml:trace>
  <inkml:trace contextRef="#ctx0" brushRef="#br2" timeOffset="152164.7033">2301 13202 74 0,'-42'3'40'0,"23"0"-3"0,19-3 1 16,13-17-34-16,19 0-3 15,23-5-1-15,15-1-3 16,6-13-9-16,20 12-22 16,-1-14-1-16,7 8-1 15,-8-8-1-15</inkml:trace>
  <inkml:trace contextRef="#ctx0" brushRef="#br2" timeOffset="152434.7188">3025 12745 76 0,'0'0'37'16,"0"0"0"-16,29-4 1 0,15 9-33 16,-1 1-2-16,8 8 1 15,-3 10-1-15,2 12 0 16,-11 9 0-16,-9 8-1 15,-15 10-2-15,-18 1 0 16,-15 4 0-16,-8-5 0 16,-11-6-1-16,-3-6-1 15,3-7-7-15,-5-23-14 16,19-5-14-16,0-19-1 15,23 3-3-15,4-34 1 16</inkml:trace>
  <inkml:trace contextRef="#ctx0" brushRef="#br2" timeOffset="153008.7516">4322 12381 65 0,'0'0'36'16,"0"0"-1"-16,-17 12 0 15,1 16-32-15,8 12-2 0,-2 14 0 16,4 15 1-16,2 13 0 16,0 10 0-16,4 9-1 15,3 0-1-15,0-5 0 16,5-3 0-16,7-10-6 15,-5-23-28-15,10-15-2 16,2-24-1-16,8-19 0 16</inkml:trace>
  <inkml:trace contextRef="#ctx0" brushRef="#br2" timeOffset="153342.7707">4877 12426 77 0,'-47'46'40'15,"-18"6"-1"-15,-1 16 0 16,-8-2-35-16,5-2-1 16,11-8 0-16,13-2 0 15,12-10 0-15,22-11 0 16,15-11-1-16,18-8 0 15,14-9-1-15,12-5 0 16,6-1 0-16,5 0 0 16,1 1 0-16,-2 8 0 15,-3 5-1-15,-9 9 0 16,-10 6 0-16,-1 10 0 15,-10 1-1-15,1 4-1 16,0-3-2-16,-1-11-6 0,15 7-12 16,-6-26-16-16,18-2-3 15,4-19 0-15,17-6 1 16</inkml:trace>
  <inkml:trace contextRef="#ctx0" brushRef="#br2" timeOffset="153658.7888">6078 12884 77 0,'20'-7'37'15,"-5"3"-1"-15,14 11-10 16,-4-12-21-16,12 0-1 15,0-5-1-15,5 0-2 16,1-2-1-16,-2-1-3 16,3 12-20-16,-12-13-12 15,-7 12 0-15,-12-1-3 16,-13 3 2-16</inkml:trace>
  <inkml:trace contextRef="#ctx0" brushRef="#br2" timeOffset="153809.7974">6140 13086 71 0,'-37'30'39'16,"23"3"-1"-16,5-19 1 15,23 1-23-15,15-21-14 16,17-9-1-16,11-6-4 16,5-19-28-16,17 7-8 15,-7-12 1-15,8 7-2 16</inkml:trace>
  <inkml:trace contextRef="#ctx0" brushRef="#br2" timeOffset="157112.9863">7718 12410 55 0,'13'-18'37'0,"-7"-1"-1"15,-6 19 1-15,0 0-32 16,-10-5-1-16,-7 17-1 15,4 11 0-15,-9 5 1 16,4 9-1-16,-5 4-1 16,4 8 0-16,4-2 0 15,7 5 0-15,8-11 0 16,8 2 0-16,13-7-1 15,11-7 1-15,13-13-2 16,6-10 1-16,18-12-1 16,4-11-1-16,7-13-1 15,3-14-4-15,9 3-18 16,-15-16-13-16,1 4-1 15,-18-5-1-15,-7 5 1 0</inkml:trace>
  <inkml:trace contextRef="#ctx0" brushRef="#br2" timeOffset="157285.9963">8222 12241 60 0,'-45'27'39'16,"-1"8"-2"-16,11 18 1 16,-5 6-22-16,17 9-13 15,5 6-1-15,13 4-1 16,11 2-1-16,7-8-5 15,21 0-22-15,0-25-10 16,17-5 0-16,1-24-2 16</inkml:trace>
  <inkml:trace contextRef="#ctx0" brushRef="#br2" timeOffset="157518.0093">8790 12366 56 0,'-6'-26'39'16,"6"26"0"-16,-13-9 0 15,8 33-20-15,-7 3-14 16,2 16-2-16,-2 7 1 16,4 12-2-16,1 6-1 15,3 4 0-15,4-3-1 16,6-8-3-16,9-7-3 15,-3-24-23-15,17-3-9 16,1-25 0-16,13-14-2 16</inkml:trace>
  <inkml:trace contextRef="#ctx0" brushRef="#br2" timeOffset="157721.0209">9288 12265 75 0,'-21'9'37'0,"6"26"2"16,-11 4-1-16,6 20-30 15,-5 1-4-15,7 8-1 16,4-1-1-16,6 1-1 16,10-3-1-16,5-16-7 15,17 3-27-15,-6-21-3 16,1-10-2-16,-2-18-1 15</inkml:trace>
  <inkml:trace contextRef="#ctx0" brushRef="#br2" timeOffset="157925.0328">8859 12293 95 0,'-25'4'42'0,"4"-3"0"15,19 10-2-15,2-11-37 16,32-8-2-16,13-6-1 15,13-8-3-15,22 3-7 16,-4-14-28-16,21 6-2 16,-9-8 0-16,5 5-1 15</inkml:trace>
  <inkml:trace contextRef="#ctx0" brushRef="#br2" timeOffset="158336.0563">9678 11876 87 0,'0'0'40'15,"-17"7"0"-15,17-7 0 16,10 4-35-16,8-8-1 15,4 0 0-15,2 1-1 0,4 0 0 16,3 1 0-16,-3 0-2 16,-3 1 0-16,-3 2 0 15,-7 2 0-15,-15-3-1 16,8 19 0-16,-17-4 1 15,-7 7-1-15,-6 6 0 16,-6 9 0-16,2 1 0 16,0 3 1-16,9-3-1 15,6-2 0-15,18-7-1 16,18-7 2-16,16-12-1 15,14-10-1-15,15-1-2 16,-1-10-4-16,15 14-21 16,-17-16-13-16,1 12 1 15,-22-2-3-15,-8 13 1 16</inkml:trace>
  <inkml:trace contextRef="#ctx0" brushRef="#br2" timeOffset="158675.0757">8034 13315 76 0,'-25'5'41'15,"25"-5"-2"-15,22-14 3 16,34-3-38-16,22-14 0 15,29-2-1-15,23-3 0 16,21-1 1-16,18-1-2 16,10 2 0-16,4 2-3 15,-5 4-1-15,-6 13-10 16,-29-7-27-16,-5 17 0 15,-38-5-2-15,-24 12-1 16</inkml:trace>
  <inkml:trace contextRef="#ctx0" brushRef="#br2" timeOffset="159133.1019">8654 13518 70 0,'0'0'39'16,"4"-17"-1"-16,-4 17 0 15,0 0-34-15,-19 4 0 16,-4 6-1-16,-4 11 0 16,-11 7 0-16,2 5 0 0,-4 3-1 15,6-2 0-15,5 0 0 16,7-6 0-16,16-5-1 15,15-5 0-15,15-9 0 16,8-4 0-16,7-2-1 16,3 2 1-16,-4-2-1 15,1 4 1-15,-12 6-1 16,-10 9 1-16,-15 5-1 15,-7 2-1-15,-9 2 1 16,-4-1 0-16,3-3-2 16,-4-6-1-16,10-6-1 15,9-27-10-15,26 0-20 16,-4-23-6-16,23-7-1 15,-1-21 1-15</inkml:trace>
  <inkml:trace contextRef="#ctx0" brushRef="#br2" timeOffset="159329.1131">9196 13134 72 0,'18'-26'41'15,"-21"15"-1"-15,-1 28 1 16,-25 17-28-16,3 9-12 16,-5 12 0-16,1 17-1 15,1 6 1-15,2 4-2 16,10-1 1-16,9-6-3 15,15 1-3-15,-2-28-20 16,28 3-14-16,-1-27 0 16,18-11 0-16,0-20-1 15</inkml:trace>
  <inkml:trace contextRef="#ctx0" brushRef="#br2" timeOffset="160122.1585">9529 13499 89 0,'-26'12'41'0,"-12"1"1"16,6 24-5-16,-9-7-33 15,5 8 0-15,7-1-1 16,11 3 0-16,8-3 0 16,15-3-1-16,14-10-1 15,11-9 1-15,11-9-2 16,7-8 1-16,4-8 0 15,0-8-1-15,-3-11 0 16,-9-2 0-16,-8-7-1 16,-14 0 1-16,-9-3 0 0,-6 3-1 15,-10 2 1-15,-4 4-1 16,-1 7 1-16,-2 3-1 15,2 8 1-15,12 14 0 16,-2-13-1-16,2 13 1 16,24-2 0-16,0 2 0 15,4 0 0-15,6 2 0 16,-2 1 0-16,2 0 0 15,-5 5 1-15,-6 5-1 16,-8 5 1-16,-7 8-1 16,-6 4 1-16,-6 8-1 15,-3 6 1-15,-2 2 0 16,-4 6-1-16,1 1 0 15,4-2 0-15,4-4-1 0,-1-7 1 16,5-8-1-16,5-13 1 16,-5-19-1-16,12 4 1 15,-2-21 0-15,-1-12 0 16,2-8 1-16,-2-11 0 15,1-9-1-15,0-6 1 16,3 1-1-16,2 3 0 16,5 1 0-16,3 11 0 15,4 5 0-15,4 11 0 16,4 14 0-16,-4 10 0 15,0 13 0-15,-3 6 0 16,-5 10 0-16,-8 6 0 16,-5 7 0-16,-12 3 0 0,-7 3 0 15,-8 0 0 1,-6 2 0-16,-8 1 0 0,-7 1 0 15,0 2-1-15,0-3 0 16,0 7 1-16,2 1-1 16,3 8 1-16,3 3-1 15,2 7 1-15,9 0-1 16,0-1 0-16,4-4-1 15,7-4-4-15,-3-20-6 16,22 1-9-16,-11-42-14 16,21 2-6-16,4-32-3 15,18-11 1-15</inkml:trace>
  <inkml:trace contextRef="#ctx0" brushRef="#br2" timeOffset="160461.1779">10322 13653 96 0,'0'0'42'16,"1"19"1"-16,-1-19-4 16,35-14-36-16,-2 0 0 15,14-7-2-15,5-3 1 16,1-4-2-16,3-6 1 15,-6-2 0-15,-10 4-1 16,-12-2 0-16,-14 10 0 16,-18 5 0-16,-16 10 1 15,-15 12-1-15,-8 14 1 16,-7 11 0-16,-1 11 0 0,7 8 1 15,7 7-1-15,14-1 0 16,14-3 0-16,18-8-2 16,22-12-6-16,9-22-6 15,25 1-9-15,-13-36-14 16,22-2-7-16,-2-21-3 15,11-10 2-15</inkml:trace>
  <inkml:trace contextRef="#ctx0" brushRef="#br2" timeOffset="161574.2415">11212 12875 70 0,'-13'8'28'0,"13"-8"0"0,0 0-4 15,0 0-18-15,0 0-2 16,14-5-1-16,2-5-2 16,5-2 0-16,-1 1 0 15,3-1 1-15,-4 0 2 16,0 5-2-16,-6-1 1 15,0 8 1-15,-13 0-1 16,0 0 0-16,9 11-1 16,-9-11 0-16,2 19-1 15,-2-19-2-15,13 19-3 16,-13-19-4-16,25 15-6 15,-12-24-12-15,14 13-9 16,-2-14-1-16,9 3 0 16</inkml:trace>
  <inkml:trace contextRef="#ctx0" brushRef="#br2" timeOffset="161778.2532">12053 12763 86 0,'18'2'39'0,"3"6"-1"16,-10-11 1-16,7 3-38 16,4-4-3-16,8-5-5 15,17 6-30-15,0-8 0 16,18 5-2-16,6-11 1 15</inkml:trace>
  <inkml:trace contextRef="#ctx0" brushRef="#br2" timeOffset="161928.2618">13158 12675 83 0,'17'5'40'15,"-2"5"-2"-15,-15-10 1 16,16-4-35-16,-16 4-7 16,18-18-10-16,10 13-24 15,-6-11 1-15,15 5-2 16,3-6 0-16</inkml:trace>
  <inkml:trace contextRef="#ctx0" brushRef="#br2" timeOffset="162731.3077">13734 12582 54 0,'45'-2'38'0,"-2"9"0"15,-20-7 2 1,-1 13-13-16,-22-13-20 0,0 0-3 15,12-4-1-15,5-2-1 16,6-4-1-16,7 2-1 16,6 0 0-16,6-2-1 15,2 3 1-15,3 2 0 16,-1 3-1-16,-9 4 1 15,-8-1 0-15,-6 0 0 16,-11 4 0-16,-12-5 0 16,0 0 1-16,0 0-1 15,0 0 0-15,-12 2 0 16,12-2 0-16,-14-1 0 15,14 1 0-15,0 0 0 16,0 0 0-16,0 0 0 0,0 0-1 16,0 0 1-16,0 0 0 15,0 0 0-15,14-11 1 16,-4 3-1-16,4-3 0 15,10-4 1-15,8-6-1 16,7-4 0-16,13-9 1 16,13-3-1-16,9-4 0 15,4-4 0-15,7-4-1 16,8 0 0-16,-2-2 1 15,-1-1 0-15,-6 1 0 16,-7 5 0-16,-8 4 0 16,-10 4 0-16,-10 9 0 15,-13 6 0-15,-14 7 0 16,-22 16 0-16,5-12 0 0,-24 18 0 15,-12 1 0 1,-11 8 1-16,-9 0-1 0,-6 2 0 16,-3 3 0-16,-1 0 1 15,2-1-1-15,1-3 0 16,6-3 0-16,9-3 0 15,1-8 1-15,10-2-1 16,7-4 0-16,15-6 0 16,11-1 0-16,13-3 0 15,15 0 0-15,11-3 0 16,17 4 0-16,10 1 0 15,11 1 0-15,-1 4 0 16,0 0 1-16,0 5-1 16,-11 3 1-16,-8 4 0 0,-19 6 1 15,-11 9-1-15,-19 8 1 16,-14 14 0-16,-17 10-1 15,-14 13 2-15,-15 7-3 16,-6 9 1-16,-8 0-1 16,-1 0 0-16,9-4-2 15,5-14-2-15,19 1-12 16,-5-32-18-16,28-4-6 15,-3-21 0-15,13-7-3 16</inkml:trace>
  <inkml:trace contextRef="#ctx0" brushRef="#br2" timeOffset="163708.3633">14306 11187 49 0,'7'-33'37'16,"-5"15"-1"-16,-20 10 0 15,-5 17-12-15,-15 4-21 16,-4 12 0-16,-1 3 0 16,5 6 0-16,-1 1-1 15,15 1 1-15,7-5-1 16,17-5 0-16,12-4 0 15,15-3-1-15,12-4 0 16,4-1 0-16,5-1 0 16,-3 4-1-16,-9 2 1 0,-8 3 1 15,-16 6-1-15,-12 5 1 16,-14 2-1-16,-10 2-2 15,-5-4 2-15,-4-4-5 16,6-2-3-16,-2-19-31 16,29-8 1-16,-7-17-3 15,30-9 0-15</inkml:trace>
  <inkml:trace contextRef="#ctx0" brushRef="#br2" timeOffset="164053.3829">14721 11296 59 0,'-3'18'38'16,"3"-18"-1"-16,12 9 1 0,5-18-16 16,12-4-20-16,11-9 0 15,6-6-1-15,4-2 0 16,-3-3 0-16,-7 2 0 15,-7 3-1-15,-13-1 1 16,-12 6 0-16,-13 4 0 16,-12 6 0-16,-11 5 1 15,-5 5-1-15,-4 9 1 16,-3 8-1-16,0 7 1 15,3 9-1-15,7 4 0 16,10 8 0-16,11-1 0 16,13-1-1-16,19-5-1 15,10-13-4-15,29 4-12 16,-3-29-21-16,19 0 0 0,-4-19-2 15,6-5 1-15</inkml:trace>
  <inkml:trace contextRef="#ctx0" brushRef="#br2" timeOffset="164380.402">15314 11062 58 0,'-5'12'39'0,"14"-1"-2"15,10-12 2-15,18 2-13 16,6-16-23-16,9-4-1 15,2-8 1-15,0-2 1 16,-8-2-1-16,-7 1 0 0,-17 4-1 16,-12 5 1-16,-20 7-1 15,-8 8 0-15,-16 12-2 16,-7 7 0-16,-6 9 0 15,2 10-1-15,5 3 1 16,11 4-1-16,14-2 1 16,19-3-1-16,22-5-2 15,17-12-8-15,31 9-11 16,-4-19-13-16,25 8-4 15,-5-7-3-15,1 10 1 16</inkml:trace>
  <inkml:trace contextRef="#ctx0" brushRef="#br2" timeOffset="164730.4221">14239 13246 78 0,'10'-19'39'0,"-10"6"-2"15,4 28-1-15,-18 6-32 16,1 17 0-16,-5 9-2 15,1 5-2-15,5 7-1 16,0-10-3-16,17 7-14 16,2-28-18-16,11-7-1 15,1-24-1-15,14-10 1 16</inkml:trace>
  <inkml:trace contextRef="#ctx0" brushRef="#br2" timeOffset="164867.4299">14278 13004 65 0,'-48'-35'35'0,"-6"8"-1"15,17 15-5-15,5 9-31 16,13 5-26-16,19-2-1 0,33 10-5 16,12-6 0-16</inkml:trace>
  <inkml:trace contextRef="#ctx0" brushRef="#br2" timeOffset="165131.445">15106 12754 57 0,'-13'-24'37'15,"-14"-9"-2"-15,-2 7 0 16,-14-10-15-16,-2 19-18 16,0 8 0-16,1 17 2 15,-1 12 0-15,5 26 0 16,-3 14 0-16,9 22 1 0,1 13-3 15,8 10 1-15,10 1-3 16,10-3-3-16,14 1-11 16,-1-31-23-16,19-8-2 15,-4-30-1-15,8-14 1 16</inkml:trace>
  <inkml:trace contextRef="#ctx0" brushRef="#br2" timeOffset="165271.4529">14654 13204 95 0,'-21'-25'40'0,"2"-7"1"15,23 10-3-15,0 1-34 16,23 1-6-16,23 7-12 16,-3-9-24-16,23 12-1 15,-2-1-1-15,13 12-1 0</inkml:trace>
  <inkml:trace contextRef="#ctx0" brushRef="#br2" timeOffset="165902.4889">15888 12597 67 0,'-10'-1'37'16,"1"16"-1"-16,9 22-1 15,-11 8-28-15,3 18-2 16,-3 11-1-16,-2 10-1 15,-2 6-2-15,-1 1-1 16,2-3-1-16,1-14-5 0,13-5-12 16,-4-30-18-16,15-11 1 15,-1-27-3-15,12-9 1 16</inkml:trace>
  <inkml:trace contextRef="#ctx0" brushRef="#br2" timeOffset="166081.4993">15718 13067 90 0,'-24'-6'37'15,"24"6"0"-15,0 0-5 16,11-11-28-16,25-7-2 16,16-9-2-16,13-7-2 15,6-8-3-15,15 3-5 16,-12-16-22-16,7 8-4 0,-13-3-1 15,-6 10 1-15</inkml:trace>
  <inkml:trace contextRef="#ctx0" brushRef="#br2" timeOffset="166436.5196">16403 12501 67 0,'-6'-14'36'16,"-8"-5"-2"-16,14 19-1 15,-22-2-22-15,20 13-3 16,-5 9-2-16,6 17-2 16,-3 8 0-16,3 16-1 15,-5 9 1-15,-1 11-2 16,-4 5 2-16,-6 6-1 15,1-2-1-15,-4-7 0 16,3-13-1-16,3-13 0 16,5-18-1-16,9-18-1 15,0-21 1-15,24-9 0 0,3-15 0 16,2-11 0-16,3-2 0 15,1 0 1-15,-3 2-1 16,-2 8 1-16,-4 12-1 16,-5 9 0-16,-6 14 0 15,-6 11 0-15,-1 9-2 16,-4 3-1-16,7 4-1 15,-1-5-5-15,16 8-6 16,-11-25-11-16,19 6-12 16,-4-21-1-16,11 1-1 15,-8-17 3-15</inkml:trace>
  <inkml:trace contextRef="#ctx0" brushRef="#br2" timeOffset="166780.5393">16699 13054 78 0,'-10'-2'38'0,"10"2"0"15,14 6 1-15,16-6-28 16,2-7-8-16,15-1 1 16,1-3-1-16,4-4-1 15,1-3 0-15,-8-1-1 16,-6-3 0-16,-10 1 0 15,-10-3-1-15,-10 1 0 16,-13 0 1-16,-6 3-1 16,-10 5 0-16,-4 8 1 15,-7 11-1-15,-3 11 0 0,-4 15 0 16,3 7 0-16,0 8-1 15,9 8 2-15,7-3-2 16,11 0 0-16,18-7-2 16,14-20-4-16,21-1-6 15,3-33-8-15,34 3-17 16,-6-23 0-16,14-1-1 15,-5-19 1-15</inkml:trace>
  <inkml:trace contextRef="#ctx0" brushRef="#br2" timeOffset="167050.5543">17539 12811 99 0,'-40'2'38'15,"0"17"1"-15,-11-8-10 16,13 13-23-16,1-1-2 0,14 5-1 16,13-5-1-16,19-5 0 15,14-2 0-15,12-4-1 16,6 0 0-16,3-1-1 15,0 0 1-15,-6 4 0 16,-10 6-1-16,-14 6 1 16,-10 0-1-16,-12 6 1 15,-10-3-1-15,2-6-2 16,0 1-2-16,0-13-3 15,16-2-6-15,-5-23-8 16,30 5-14-16,-8-25-5 16,20 4 1-16,-6-16-1 15</inkml:trace>
  <inkml:trace contextRef="#ctx0" brushRef="#br2" timeOffset="167374.5733">17765 12933 103 0,'5'17'39'0,"-5"-17"1"16,30 7-13-16,-4-20-24 15,10-4-1-15,6-9 0 16,10 0 0-16,-6-4-1 16,-3 0 0-16,-7-1 0 15,-11 3 0-15,-16 5 0 16,-9-1-1-16,-15 8 1 15,-13 9 0-15,-10 9 0 16,-6 14 1-16,-4 15-1 16,3 17 1-16,6 7 0 15,7 10 0-15,15-1-1 0,17-2 0 16,20-7-1-16,18-16-3 15,24-8-8-15,3-30-4 16,18 1-6-16,-17-32-7 16,11 6-12-16,-21-15-4 15,-13 4 3-15</inkml:trace>
  <inkml:trace contextRef="#ctx0" brushRef="#br2" timeOffset="167929.605">12969 14274 73 0,'23'-15'41'16,"10"-14"-3"-16,18 5 2 16,-6-2-37-16,11 0-1 15,-3 3 0-15,-2 12-1 16,-14 14-1-16,-13 17 1 15,-20 17 0-15,-15 16 1 16,-19 13 0-16,-9 10 1 16,-16 5-1-16,0 2 0 15,5-8 0-15,10-7-1 16,20-19 0-16,18-14-1 15,23-18 0-15,27-19-2 16,27-13-3-16,7-17-7 0,30 4-9 16,-17-20-14-16,19 10-5 15,-9-9-1-15,3 8-1 16</inkml:trace>
  <inkml:trace contextRef="#ctx0" brushRef="#br2" timeOffset="168471.636">14113 14319 58 0,'4'-13'37'0,"-4"13"-1"16,0 0-2-16,12-1-25 16,-12 1-1-16,2 30-2 15,-2-5-2-15,4 9 0 0,-1 1 0 16,5 8-1-16,0-6-1 15,5 0 1-15,0-10-1 16,5-8 0-16,3-16-1 16,2-11 0-16,2-18 1 15,7-11-2-15,-2-8 1 16,4-4-1-16,-3-5-1 15,-3 0-1-15,2 7-2 16,-7-2-6-16,13 27-8 16,-21-10-20-16,13 17-1 15,-7-1 0-15,13 10 0 16</inkml:trace>
  <inkml:trace contextRef="#ctx0" brushRef="#br2" timeOffset="168876.6592">14963 14130 44 0,'0'0'35'16,"-7"11"1"-16,-15 3 0 15,-15-12-13-15,3 20-13 16,-11-6-5-16,4 6 0 16,-1 0 0-16,8 7 0 15,6 0-1-15,10 3 0 16,8-4-2-16,12-5 0 15,10-1 0-15,11-7-1 16,5-4 0-16,5-9 0 16,3-6-1-16,-2-7 1 15,-1-3-1-15,-4-8 0 0,-5 1 0 16,-5-2 0-16,-3 0 0 15,-7 1 0-15,-3 3 1 16,-1 4-1-16,-5 15 0 16,0 0 0-16,0 0 0 15,1 30 1-15,-2-1-1 16,-3 5 0-16,6-1 0 15,2 2-1-15,6-4-1 16,5-14-3-16,14-4-6 16,0-31-4-16,19 5-10 15,-8-29-14-15,14-5 0 16,-7-20-1-16,8-1 2 15</inkml:trace>
  <inkml:trace contextRef="#ctx0" brushRef="#br2" timeOffset="169064.67">15450 13692 69 0,'-23'62'38'0,"5"17"-1"16,-8 5 0-16,9 14-23 16,-6-10-12-16,12-2-1 15,9-9-2-15,7-14-2 16,13-11-2-16,-3-27-11 15,22-4-19-15,-4-28-1 16,11-8-1-16,-7-23 0 16</inkml:trace>
  <inkml:trace contextRef="#ctx0" brushRef="#br2" timeOffset="169380.688">15715 14076 100 0,'0'0'37'16,"-11"26"-10"-16,-9-7 6 16,9 15-26-16,-1 0-3 15,8 5-1-15,4-4-1 16,4-1 0-16,6-7 0 15,8-6 0-15,5-13-1 16,6-10 0-16,4-10 0 16,6-8 0-16,3-6-1 15,-3-5 1-15,-1-2-1 16,-2 0 0-16,-8 5 0 15,-6 7 1-15,-6 7-1 16,-16 14 0-16,14 0 0 16,-11 13 0-16,-5 7-1 15,1 7-1-15,2 5-2 0,-2-5-3 16,12 14-7-16,-11-22-5 15,22 12-13-15,-10-25-7 16,17 1-1-16,-1-20 1 16</inkml:trace>
  <inkml:trace contextRef="#ctx0" brushRef="#br2" timeOffset="169732.7082">16359 14094 79 0,'-19'12'40'0,"12"13"-1"16,1-14 0-16,19 8-32 15,6-15-4-15,10-4-1 16,8-8 0-16,9-4-1 0,4-9 1 16,2-6-1-16,-5-2-1 15,-4-3 2-15,-10 1-1 16,-8-1-1-16,-13 4 1 15,-9 4 0-15,-10 5-1 16,-9 7 2-16,-7 11-2 16,-8 10 0-16,-4 11 0 15,0 8 0-15,3 8-1 16,3 5 2-16,7 3-2 15,10 1 0-15,13-2-1 16,13-12-2-16,21-2-5 16,4-23-4-16,22 3-6 15,-9-28-16-15,22 1-4 0,-8-20-1 16,7 0 1-1</inkml:trace>
  <inkml:trace contextRef="#ctx0" brushRef="#br2" timeOffset="170009.7239">17142 13790 93 0,'-28'-13'38'0,"15"24"1"15,-17-3-10-15,12 16-22 16,-7 0-3-16,7 6 1 16,4-4-2-16,9-1-1 15,9-4 0-15,6-6-1 16,9-3-1-16,7-5 0 15,2 2 0-15,1-1 0 16,-5 6 1-16,-5 4 0 16,-8 9 0-16,-5 4 0 15,-10 5 0-15,-6 2-1 0,-4 1-3 16,-9-8-7-16,4 11-3 15,-18-24-6-15,11 15-7 16,-23-22-14-16,9 5-3 16,-16-11 1-16</inkml:trace>
  <inkml:trace contextRef="#ctx0" brushRef="#br2" timeOffset="170589.7572">15264 15255 69 0,'-24'-3'39'16,"-13"-3"-3"-16,3 22 1 15,-13-6-35-15,0 9 1 0,3 7 0 16,0 8 0-16,7 1-1 15,9 5-1-15,9-3 2 16,15-4-2-16,15-9 1 16,19-5-1-16,15-15 0 15,13-8-2-15,9-14 2 16,7-5 1-16,-3-7-1 15,-1-1 0-15,-11-3-1 16,-9 5 1-16,-17 3 0 16,-9 8 0-16,-24 18-1 15,0 0 1-15,0 0-2 16,-18 28 2-16,-1 4-2 15,2 4-2-15,5 5 0 16,3 1-3-16,13-1 0 0,2-13-3 16,25 6-10-16,-6-32-9 15,23 2-9-15,-1-20-2 16,16-2 2-16</inkml:trace>
  <inkml:trace contextRef="#ctx0" brushRef="#br2" timeOffset="171098.7863">16019 15188 73 0,'-24'-17'38'0,"3"15"-1"16,-14-7-3-16,4 13-29 16,-1 5 1-16,4 11-2 15,-3 3-1-15,4 6 0 16,3 5 0-16,4 3 0 15,6-3-1-15,6 0 0 0,7-8-1 16,9-6 0-16,7-12-1 16,9-11 1-16,13-12-1 15,2-13-1-15,0-6 1 16,3-4-1-16,-2-5 1 15,-4 1-1-15,-5 5 1 16,-7 10 0-16,-9 10 1 16,-5 15-1-16,-7 15 0 15,-4 16 1-15,-3 19-1 16,-1 18-1-16,-4 18 1 15,0 14-1-15,-3 8 1 16,3 7-1-16,-1-2 0 16,1-5-1-16,1-14 2 0,0-14-1 15,2-22 1-15,-2-20 1 16,2-25-1-16,0-23 0 15,2-19 0-15,-1-17 1 16,2-16-1-16,-3-16 1 16,5-11-2-16,2-9 0 15,4 5-2-15,0-1 0 16,12 16-8-16,-6-2-1 15,18 24-9-15,-15-6-5 16,18 29-13-16,-3 4-2 16,20 9 1-16</inkml:trace>
  <inkml:trace contextRef="#ctx0" brushRef="#br2" timeOffset="171693.8203">16358 15021 33 0,'0'0'35'16,"11"-7"1"-16,-11 7 0 15,8 12-20-15,-5 7-9 16,-8 3-2-16,4 11 1 15,-5 4-1-15,1 12-1 16,-3-1 0-16,-1 4 0 16,0-3-1-16,-1-8 0 15,5-10-1-15,0-8 1 16,5-23-2-16,0 0 0 15,9-23 0-15,6-15-1 16,-1-8 1-16,5-13-2 0,-2 0 2 16,-1-6-2-16,2 4 2 15,-7 9-1-15,-1 10 0 16,-2 10 1-16,1 12-1 15,-3 11-1-15,8 7 0 16,4 5-2-16,11 5-2 16,7-8-4-16,17 14-8 15,-7-21-15-15,22 9-6 16,-7-11-1-16,9 5 1 15</inkml:trace>
  <inkml:trace contextRef="#ctx0" brushRef="#br2" timeOffset="172061.8413">16872 15043 66 0,'-23'12'39'0,"18"7"0"16,5-19 0-16,16 6-27 15,4-11-9-15,11-5 0 16,6-8-1-16,6-1 0 15,0-3 0-15,-1-5-1 16,-4 2 0-16,-4-2-1 16,-11 1 0-16,-8 1 0 15,-11 3 1-15,-8 2-1 16,-7 6 0-16,-12 7 0 15,-5 7 0-15,-8 13 0 16,-6 11 0-16,-4 13 0 0,-1 8 0 16,4 12 0-16,5-1 0 15,10 3 1-15,18-8-1 16,15-8-1-16,26-10 0 15,14-16-2-15,27-8-5 16,5-25-5-16,30 7-8 16,-22-27-14-16,16 9-3 15,-19-21-2-15,0 14 3 16</inkml:trace>
  <inkml:trace contextRef="#ctx0" brushRef="#br2" timeOffset="172406.8609">17474 14893 78 0,'-17'6'40'15,"20"11"-1"-15,-3-17-1 16,30 8-33-16,6-9-1 0,12-3-1 16,3-2-1-16,1-5 0 15,-5-3 0-15,-4-3-1 16,-13-1 0-16,-8-3-1 15,-11 0 0-15,-12 0 2 16,-9-1-2-16,-6 5 1 16,-8 2-1-16,-10 13 2 15,-7 10-2-15,-5 14 0 16,-5 15 1-16,2 13-1 15,1 14 1-15,8 2-2 16,14 3 2-16,21-9-2 16,23-12 0-16,20-19-2 15,32-14-8-15,1-32-2 0,34-3-6 16,-10-36-7-16,25 0-13 15,-6-21-4-15,8-4 2 16</inkml:trace>
  <inkml:trace contextRef="#ctx0" brushRef="#br2" timeOffset="173684.9342">16250 11694 34 0,'24'-11'32'0,"9"-4"1"16,7-3-3-16,15 2-13 15,4-8-15-15,8 0 0 16,9-4-2-16,7 0-1 16,8-2 2-16,7-2 0 15,8-4 2-15,6 1-1 16,1-9 2-16,8 0-1 15,0-7 1-15,8 2 0 16,8-9 0-16,7 0-1 16,3-6 1-16,2-4-1 15,11-6 0-15,5-3 0 16,5-8-1-16,8-6 0 16,1-4 1-16,4-7-1 15,2-7 0-15,3-7-2 0,4-7 2 16,-2-6-2-16,0-5 2 15,0-6-1-15,-6-4 1 16,-3-2-1-16,-6-6-1 16,-5 2 2-16,-11-4-2 15,-2-2 2-15,-6-2-2 16,-5-4 1-16,-9 1-1 15,-5-2 2-15,-13-8-1 16,-4 3 0-16,-12-4 1 16,-9-1 0-16,-14 0 0 15,-7 0 0-15,-14-1 0 16,-7 0-2-16,-6-2 2 15,-9-2-1-15,-7-1-1 0,-3 1-1 16,-11 0 1-16,-4-1-2 16,-6 3 1-16,-10 1 0 15,-9 0-1-15,-4 6 1 16,-14 3 1-16,-6 0 2 15,-9 1-2-15,-3 7 2 16,-6-2 0-16,-3 6 0 16,-4 7-1-16,-4 3 0 15,0 2-1-15,-3 6 1 16,-6 8-1-16,-1 5 0 15,-2 5 0-15,3 2-1 16,4 4 1-16,-2 3 0 16,7 5 0-16,3 1 0 15,4 9 0-15,7 6-1 16,1 9 1-16,0 11 0 0,4 7 0 15,-1 7 0-15,2 15-1 16,2 6-1-16,10 9-5 16,-7-4-5-16,27 15-12 15,-8-9-15-15,22 22-1 16,4-19-1-16,23 12 1 15</inkml:trace>
  <inkml:trace contextRef="#ctx0" brushRef="#br2" timeOffset="174932.0056">23613 980 85 0,'-13'-70'39'0,"13"70"-1"16,-39-72 0-16,39 72-37 16,-71-69 0-16,71 69-1 15,-101-68-1-15,42 34 1 16,-8 1-1-16,-9-1 0 15,-3 1 1-15,-3 1 0 0,-8-5 0 16,-7 0 1-16,-4 3 1 16,-10-3 0-16,0 3-1 15,-10 31 1-15,-5 2-2 16,-8 1 1-16,-4-1 0 15,-7-1 0-15,-7 2-1 16,-3-1 0-16,-7-1 1 16,1 2-1-16,-7-1 0 15,-1 0 0-15,-5-1 0 16,-1 1 1-16,2 0 0 15,-3 1-2-15,-1-1 2 16,2 0-1-16,-1 0 0 16,5 0 1-16,-2-1 0 0,3 1-2 15,1 0 1-15,4 1 1 16,3-1-1-16,4 0 1 15,3 0-1-15,2 24 0 16,6 7 0-16,3 2 0 16,3 4 1-16,2 1-2 15,2 2 2-15,4 2-1 16,5 4 0-16,-1 1 1 15,6 5 1-15,-45 26-2 16,-46 19 0-16,26 6 1 16,26-10-2-16,27-6 0 15,28-8 0-15,29-6 0 16,26-9-2-16,26-5 3 15,16-1-2-15,14-4 0 0,17 0 0 16,12-2 0 0,12 2 1-16,11-5-1 0,11-2 1 15,10-1 0-15,13-3 0 16,12-6 1-16,13-5-1 15,11-3 0-15,11-7 1 16,19-1-1-16,6-5 1 16,13-2-2-16,7-7 2 15,9 3 0-15,3-1-1 16,4-3 1-16,6 2 1 15,1 0-1-15,3-1 0 16,6-3 1-16,3 0 0 16,3-6 0-16,1-1 0 15,6-5 0-15,3-6 0 16,-3-5 1-16,2-4-2 0,-1-3 2 15,-4-5-1-15,-6-3 1 16,-4-2-2-16,-7-2 2 16,-13 0-2-16,-8-2 0 15,-14-3 0-15,-7-2 1 16,-12-2-1-16,-10-5 1 15,-10 3 0-15,-14-13 0 16,-62 31 0-16,1-4 0 16,-6-2 1-16,3-4-3 15,-55 42 2-15,85-87 0 16,-85 87 0-16,51-99-1 15,-41 49 1-15,-10-4 0 16,-24 4 0-16,-13-4 2 16,-21 5-1-16,-17-2 0 0,-21 4-1 15,-9-6 0-15,-19 3-4 16,-15-2-4-16,-3-1-11 15,-16-6-20-15,2 2-3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1:31:45.97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3393 2035 23 0,'14'184'30'0,"-2"19"0"15,5 19-5-15,-4 8-5 16,13 28-3-16,-10 0-6 16,13 22-2-16,-3 1-2 15,4 20-2-15,-5 9 1 0,8 18-1 16,-10 16 1-16,2 15-2 15,-9 12 1-15,-2 10 1 16,-6 3-3-16,1 4 1 16,-4-4-3-16,5-3 2 15,2-6-2-15,5-2-1 16,5-11 0-16,5-3 0 15,1-9-2-15,3-6 1 16,-4-11-1-16,-4-13 1 16,-4-20-2-16,-5-27-1 15,-6-25-1-15,-12-46-11 16,7-32-20-16,-15-48-1 15,11-44-1-15,-7-57-2 16</inkml:trace>
  <inkml:trace contextRef="#ctx0" brushRef="#br0" timeOffset="617.0353">2835 10144 24 0,'71'11'23'16,"22"1"-2"-16,8 1 4 15,19-1-23-15,23-1 2 16,18-9 0-16,23 1 3 15,24-15 1-15,29 1-2 16,54-10 2-16,-6 0-1 16,58-7 1-16,-11 3-1 15,16-6-1-15,22 3 0 0,19-5-1 16,20 7 0-16,-22-5-2 15,57 4 0-15,21-7-1 16,7-2 0-16,19-3 0 16,49-3-1-16,-19-6 0 15,15 2 0-15,5-5 0 16,35 1-2-16,-20 0 1 15,12 6 1-15,-3 5-1 16,-9 6 0-16,-6 6 1 16,-8 5-2-16,13 14 0 15,-83-6-6-15,-46 19-21 16,1-4-4-16,-49 6 0 15,-77-5-3-15</inkml:trace>
  <inkml:trace contextRef="#ctx0" brushRef="#br0" timeOffset="2103.1203">1456 3954 78 0,'0'0'36'0,"-1"-11"-2"15,1 11 1-15,-14 11-30 16,8 8-1-16,1 4-1 16,3 17 0-16,-7 8 0 15,5 18-2-15,2 9 1 16,2 14-1-16,1 1 0 15,7 1 1-15,3-7-2 16,5-7 2-16,5-14-2 16,3-14 1-16,5-18 0 15,3-18-1-15,7-20 1 0,1-14-1 16,2-14 0-16,0-13 1 15,0-9-1-15,-3-3 0 16,-3 0 0-16,-6 6 0 16,-5 4 0-16,-6 15-1 15,-4 16 2-15,0 19-1 16,-5 17 0-16,1 15 0 15,1 19 0-15,1 11 1 16,6 12 0-16,3 2-1 16,4-3 0-16,4-10 0 15,5-14 2-15,2-19-2 16,3-29 2-16,4-25-1 15,1-33 0-15,2-25 2 16,-4-25-1-16,-1-16-1 16,-8-13-1-16,-7-7-1 0,-6 4-4 15,-15-3-15-15,8 27-17 16,-18 10 0-16,11 29-4 15,-7 21 1-15</inkml:trace>
  <inkml:trace contextRef="#ctx0" brushRef="#br0" timeOffset="2988.1709">13999 8916 94 0,'-12'7'37'0,"15"6"0"15,-3-13-2-15,36 14-33 16,10-3 0-16,22 5 0 16,16-2 0-16,12 5 0 0,8 0-1 15,-2 9 1-15,-6 3-1 16,-11 8 0-16,-20 10-1 15,-26 11 1-15,-30 11-1 16,-24 16 2-16,-28 8-2 16,-21 8 1-16,-19 3 0 15,-8-2-1-15,4-6-1 16,2-19-5-16,24-4-20 15,9-32-13-15,33-15 1 16,19-28-1-16,36-6 0 16</inkml:trace>
  <inkml:trace contextRef="#ctx0" brushRef="#br0" timeOffset="3589.2053">15247 10015 96 0,'18'-14'37'16,"10"13"1"-16,0-7-1 15,13 3-33-15,-1 5-1 16,11 6-1-16,-5 7 1 16,-2 8-1-16,-14 10-2 15,-8 14 2-15,-16 8-3 16,-15 9 2-16,-14 8-1 15,-10 1 2-15,-8-2-2 16,-2-6 1-16,2-12 0 16,8-14 1-16,11-20-1 15,22-17 0-15,2-31-1 16,29-14 0-16,11-19 1 15,16-14-1-15,9-13 2 0,8-2-2 16,2 4 2-16,-7 11-2 16,-13 18 3-16,-11 20-2 15,-18 28 1-15,-20 28-1 16,-19 31-1-16,-18 24 1 15,-13 14-1-15,-4 12 1 16,6 1-2-16,9-8-1 16,21-10-4-16,17-27-7 15,38-5-8-15,7-40-10 16,38-8-8-16,5-27-1 15,32-6-1-15,3-19 2 16</inkml:trace>
  <inkml:trace contextRef="#ctx0" brushRef="#br0" timeOffset="3723.2129">16836 10302 119 0,'-9'15'42'0,"-35"-7"1"15,-2 5-4-15,-16 1-41 16,1-29-10-16,18 7-11 16,-14-25-13-16,14 2-3 15,-16-15-2-15,3-1-1 16</inkml:trace>
  <inkml:trace contextRef="#ctx0" brushRef="#br0" timeOffset="4596.2629">3817 10295 42 0,'-19'20'29'16,"4"-5"0"-16,2-5 0 0,9 4-18 15,-8-12-1-15,11 10-1 16,1-12 0-16,0 0-1 15,0 0-2-15,17-6-2 16,1-4-1-16,6 2-1 16,11-10-1-16,10-3-2 15,8-8 3-15,11-11-2 16,14-11 2-16,11-13-2 15,16-17 2-15,23-17-2 16,15-19 1-16,18-22-1 16,30-15 0-16,18-21-2 15,30-16 0-15,20-14 0 16,26-13 0-16,17-8 2 15,26-14-1-15,22-4 2 0,13-9-1 16,14-5 2-16,21-6 1 16,49-5-1-16,-23-8 0 15,10-9 0-15,10-6-1 16,5-8 0-16,-1-6-1 15,9-1 0-15,-8-6-1 16,-43 3 1-16,28 6 0 16,-19 8-4-16,-20 20-1 15,-28 7-7-15,-19 33-20 16,-40 13-4-16,-36 35 0 15,-41 17-1-15</inkml:trace>
  <inkml:trace contextRef="#ctx0" brushRef="#br0" timeOffset="5760.3294">2234 3066 59 0,'-52'-32'31'0,"-8"22"0"15,-18 25-2-15,-5 34-25 16,-21 28 2-16,-2 41 0 16,-20 30 1-16,-3 41-3 15,-13 19 1-15,12 27 0 16,12 3 0-16,31 10 1 15,28-10-2-15,44-10-2 16,43-26 1-16,48-35-3 16,46-45 2-16,37-55-1 15,36-61-1-15,25-64 0 16,13-57-1-16,-3-52 2 0,-13-40-2 15,-16-21 2-15,-37-11-1 16,-31 12 0-16,-50 15 0 16,-45 24-2-16,-39 29-6 15,-49 15-25-15,-21 33-1 16,-29 21-2-16,-13 40-2 15</inkml:trace>
  <inkml:trace contextRef="#ctx0" brushRef="#br0" timeOffset="6023.3445">1046 5505 88 0,'1'-31'39'16,"28"-55"-3"-16,45-40 3 16,33-47-36-16,45-47-1 15,33-27 0-15,28-15 1 16,9 3-3-16,-5 7-3 15,1 37-24-15,-30 20-10 16,-23 46-1-16,-42 41-1 16</inkml:trace>
  <inkml:trace contextRef="#ctx0" brushRef="#br0" timeOffset="6383.3651">1692 6425 98 0,'19'-28'37'0,"-10"4"2"0,4 28-3 16,-9 18-32-16,2 24-1 15,-12 24-1-15,4 27 0 16,-7 18-2-16,-1 11 0 16,6 6-3-16,-2-16-8 15,15-5-25-15,1-32-1 16,15-23-1-16,-2-41 0 15</inkml:trace>
  <inkml:trace contextRef="#ctx0" brushRef="#br0" timeOffset="6580.3763">1696 6254 112 0,'3'-17'40'0,"16"-7"0"15,28 9-1-15,16-15-38 16,18-10-3-16,18 2-2 15,2-12-8-15,14 17-24 16,-17-4-2-16,-10 25-1 16,-20 8-1-16</inkml:trace>
  <inkml:trace contextRef="#ctx0" brushRef="#br0" timeOffset="6745.3858">1981 6714 114 0,'-38'32'38'16,"29"-16"1"-16,30-34-1 0,32-18-37 15,42-18-4-15,26-25-29 16,90 1-5-16,-20-14-3 16,32-3 0-16</inkml:trace>
  <inkml:trace contextRef="#ctx0" brushRef="#br0" timeOffset="7308.418">15712 3115 95 0,'6'-22'37'0,"7"16"1"16,-13 6-2-16,10 22-34 15,-11 22-2-15,-2 16 0 16,-5 19 1-16,-4 17-1 15,-5 16 1-15,-1 0-2 16,0 1 0-16,1-16-4 16,19-4-16-16,0-34-15 0,18-21 0 15,3-34-2 1,16-21 1-16</inkml:trace>
  <inkml:trace contextRef="#ctx0" brushRef="#br0" timeOffset="7496.4287">15798 3022 109 0,'-15'-2'40'0,"9"-9"0"16,27 11-1-16,21-13-38 15,11 0-2-15,23-2-2 16,6-6-7-16,16 11-25 15,-16-5-3-15,4 13-1 0,-26-3-1 16</inkml:trace>
  <inkml:trace contextRef="#ctx0" brushRef="#br0" timeOffset="7697.4402">15769 3429 113 0,'-43'11'39'0,"43"-11"2"16,0 0-4-16,58-30-35 15,15 2-2-15,19-8-3 16,15 6-4-16,6-16-16 16,16 20-15-16,-10-9-1 15,3 21-1-15,-22-2 0 16</inkml:trace>
  <inkml:trace contextRef="#ctx0" brushRef="#br0" timeOffset="7878.4506">16864 3455 109 0,'10'0'40'16,"24"-11"0"-16,7-16-3 16,28-1-35-16,4-4-4 15,8-2-1-15,7 12-5 16,-20-5-28-16,-1 26-2 15,-24-2-2-15,-11 21 0 16</inkml:trace>
  <inkml:trace contextRef="#ctx0" brushRef="#br0" timeOffset="8044.4601">16758 3950 102 0,'0'0'40'0,"26"-14"1"15,19-22-3-15,27-14-32 16,18 5-10-16,4-12-25 15,28 9-9-15,-11-2-1 16,6 17-2-16</inkml:trace>
  <inkml:trace contextRef="#ctx0" brushRef="#br0" timeOffset="8415.4813">18540 2324 76 0,'-16'5'38'0,"3"12"-1"15,15 29 3-15,-6 17-35 16,15 20-1-16,5 20-1 0,0 24 1 15,-3 18-1-15,-6 11 0 16,-7 3-1-16,-3 3-2 16,-3-8-1-16,-1-15-3 15,12-11-26-15,-2-36-7 16,12-21-1-16,11-41-1 15</inkml:trace>
  <inkml:trace contextRef="#ctx0" brushRef="#br0" timeOffset="8715.4985">18995 3011 107 0,'-53'43'41'0,"-13"-5"0"16,9 13-3-16,0-8-36 15,11-1 0-15,17-4 0 16,15-5 0-16,15-5-1 16,19-4 1-16,17-4-2 15,14-2 1-15,14 1 0 16,7-3-1-16,7 3 0 15,2 1-1-15,-1 6-2 16,-3-3-3-16,3 17-9 16,-19-21-12-16,15 22-13 15,-18-15 0-15,7 6-2 16,-11-13 1-16</inkml:trace>
  <inkml:trace contextRef="#ctx0" brushRef="#br0" timeOffset="9299.5319">20293 3140 104 0,'18'-5'38'16,"20"10"2"-16,-1-15-4 15,12 7-34-15,4 2-1 16,5 6 1-16,-10 7 0 16,-9 12 0-16,-19 15 0 15,-19 14-1-15,-17 10 0 16,-18 8 1-16,-16 4-1 15,-7 1 1-15,-4-11-1 16,5-7-1-16,9-18 2 16,17-20-1-16,30-20-1 15,15-27 0-15,28-21 0 16,22-14 1-16,15-18-1 15,4-10 0-15,8-7 1 16,-3 5-1-16,-11 13 1 0,-15 13 0 16,-17 16 1-16,-21 21-1 15,-25 29 0-15,-9 36 1 16,-21 23-1-16,-18 21 1 15,-7 12 0-15,4 9-2 16,10 5 0-16,13-2 0 16,24-13-3-16,26-19 0 15,40-20-3-15,29-33-10 16,44 2-6-16,5-35-12 15,36 1-7-15,-2-20 1 16,15 3-1-16</inkml:trace>
  <inkml:trace contextRef="#ctx0" brushRef="#br0" timeOffset="9450.5405">22316 3688 129 0,'-49'9'43'16,"7"7"-2"-16,-10-16-1 16,18-2-40-16,5-4-3 15,6-7-4-15,23 13-11 16,-19-31-9-16,19 31-14 15,-6-24-1-15,6 24-2 16,-12-21 1-16</inkml:trace>
  <inkml:trace contextRef="#ctx0" brushRef="#br0" timeOffset="11399.652">8501 6962 72 0,'-18'4'34'16,"-1"-3"-1"-16,10 2 1 15,9-3-26-15,0 0-4 16,6-12 0-16,17 6-1 15,6-6 0-15,14 0-1 16,8-3 1-16,9-3-1 16,7-3 0-16,7 0-1 15,7 3 0-15,8 0 0 16,5 5 0-16,1 4 0 0,3 11-1 15,4 2 0-15,1 8 1 16,2 4-1-16,7 2 0 16,0 0 0-16,2-3 0 15,7-3 0-15,0-8-1 16,3-12-6-16,11-3-27 15,-16-8 0-15,-5-1-1 16,-16-8-2-16</inkml:trace>
  <inkml:trace contextRef="#ctx0" brushRef="#br0" timeOffset="11767.673">11057 5524 57 0,'-15'-33'33'0,"2"15"-2"15,-7 18 1-15,2 31-24 16,-6 16 1-16,9 34-2 15,-3 22-1-15,4 20-1 16,-1 19-1-16,1 16 2 0,4 4-3 16,-1-1 1-16,9-11-6 15,-3-24-23-15,17-7-10 16,-1-22 1-16,13-21-4 15</inkml:trace>
  <inkml:trace contextRef="#ctx0" brushRef="#br0" timeOffset="12180.6967">11872 6096 88 0,'-28'0'36'0,"3"5"0"16,-10-2 0-16,6 7-32 15,-8 4 0-15,4 5-1 16,-9 2 1-16,7 3-1 15,4 2-1-15,6-2 0 16,12-2 0-16,8-4-1 16,13-6 0-16,12-6-1 15,11-2 0-15,10-1 1 16,5 2-1-16,0 2 0 15,-3 7 1-15,-5 7-1 16,-11 7 2-16,-11 8 0 0,-12 5-1 16,-15 6 1-16,-8-2-2 15,-2-7 0-15,0-3-5 16,-2-27-9-16,23-8-23 15,-3-21-3-15,28-15 3 16,4-21-4-16</inkml:trace>
  <inkml:trace contextRef="#ctx0" brushRef="#br0" timeOffset="12376.7079">12411 5428 89 0,'-22'31'37'0,"-14"17"2"16,1 25 0-16,-11 9-36 0,8 11 0 15,2 11-1-15,8-1-1 16,8 2-3-16,6-11-5 16,26 1-27-16,-2-21 0 15,22-12-3-15,2-24-1 16</inkml:trace>
  <inkml:trace contextRef="#ctx0" brushRef="#br0" timeOffset="13194.7547">12750 6061 74 0,'-26'15'38'16,"-22"8"0"-16,2 23 2 16,-9-8-12-16,10 20-23 15,7-1 0-15,16 0 1 0,10-7-2 16,18-10 0-16,20-14-3 15,14-12 0-15,17-16-1 16,9-16 0-16,1-11-1 16,0-10-2-16,-3-10 1 15,-12-6-2-15,-11-2 2 16,-16 2-1-16,-18 5 1 15,-16 5 0-15,-12 14 1 16,-9 7 1-16,-7 10 0 16,-1 10 1-16,1 8 1 15,9 9-1-15,10 1 1 16,15-1 0-16,12-2-1 15,17-3 0-15,15-5 0 16,8 3 0-16,5-5 0 0,6 2-1 16,-5 2 1-16,-3 5-1 15,-10 6 0-15,-6 6 1 16,-14 8-1-16,-8 5 0 15,-5 8 0-15,-9 8 0 16,-7 4 0-16,0 2 2 16,-2-3-2-16,0-2 2 15,-1-7-1-15,1-8 1 16,3-10-2-16,5-14 3 15,1-13-3-15,5-12 0 16,1-15 0-16,3-9-2 16,-2-9 2-16,1-7-2 15,1-11 2-15,-3-4-2 0,3-6 2 16,2 2-2-16,4 6 2 15,0 2 0-15,3 9 1 16,8 6-1-16,0 14 0 16,5 9 1-16,0 15-1 15,-2 10 0-15,-1 9 0 16,-4 7 0-16,-3 9 0 15,-4 6 0-15,-8 7 0 16,-6 6 0-16,-10 3-1 16,-11 4 1-16,-6 2 0 15,-5 1 0-15,-8-1-1 16,-1-1 3-16,-2-5-2 15,0 0 2-15,2 0-2 16,1 3 2-16,3 1-2 0,0 4 1 16,5 10-1-1,0 2-2-15,3 2-1 0,4-2-3 16,15 7-15-16,-7-28-11 15,23 1-9-15,4-26 1 16,17-12-1-16</inkml:trace>
  <inkml:trace contextRef="#ctx0" brushRef="#br0" timeOffset="13547.7749">13686 6264 108 0,'-14'-9'40'15,"25"12"1"-15,3-18-2 16,25-2-35-16,2-12 0 16,11-3-2-16,2-10 1 15,-4-5-2-15,0-4 0 16,-7-3 0-16,-16 6-2 15,-10 5 1-15,-18 12 1 16,-17 10-1-16,-15 20 2 16,-6 19-1-16,-15 17 0 15,1 17 0-15,-3 9 2 16,13 6-2-16,12 1-1 15,13-4 0-15,27-9-3 16,15-15-2-16,27-9-10 16,7-29-9-16,37 0-16 15,-5-24 0-15,18-5-1 0,-7-18-1 16</inkml:trace>
  <inkml:trace contextRef="#ctx0" brushRef="#br0" timeOffset="13720.7848">14598 5991 114 0,'-17'10'40'0,"17"3"0"16,0-13-1-16,32-14-38 16,5 2-1-16,11-7-2 15,8 5-6-15,-8-13-21 16,13 15-10-16,-13-7 0 15,-3 16-2-15</inkml:trace>
  <inkml:trace contextRef="#ctx0" brushRef="#br0" timeOffset="13875.7936">14599 6225 116 0,'-44'39'40'0,"4"-17"1"16,26-3-1-16,14-19-37 16,23-15-6-16,34 5-13 15,4-21-20-15,35 4-3 16,9-12-1-16,23 6-1 15</inkml:trace>
  <inkml:trace contextRef="#ctx0" brushRef="#br0" timeOffset="14309.8184">15934 5274 95 0,'-5'-19'37'16,"5"19"-1"-16,-4-21 1 15,4 21-34-15,9 15 0 16,0 14-1-16,-2 15 0 16,1 18 0-16,-1 15 0 15,1 16 0-15,-2 14-2 16,-2 2 0-16,4 3-3 15,1-11-2-15,13-3-28 16,-5-28-4-16,12-8-1 16,0-26-1-16</inkml:trace>
  <inkml:trace contextRef="#ctx0" brushRef="#br0" timeOffset="14569.8333">16388 5641 92 0,'-51'36'40'16,"-11"1"0"-16,15 7 1 16,-1-9-33-16,19-3-3 15,14-6 0-15,19-4-1 16,17-10-2-16,17-4 0 15,19-6-1-15,9-2-2 16,11 0 0-16,3 0-2 16,2 3-2-16,-10-5-9 15,5 17-24-15,-22-9-2 0,-1 10 1 16,-15-10-2-16</inkml:trace>
  <inkml:trace contextRef="#ctx0" brushRef="#br0" timeOffset="15403.881">18041 4723 80 0,'-71'41'39'0,"-1"26"-1"16,-15 7-2-16,9 35-29 16,-1 11 0-16,14 16-1 15,14 5 0-15,17 6-3 16,18-2-2-16,22-11 0 0,18-14-3 15,20-24-2-15,32-12-19 16,3-36-14-16,27-11-1 16,-2-31-1-16,5-16 1 15</inkml:trace>
  <inkml:trace contextRef="#ctx0" brushRef="#br0" timeOffset="15962.913">18556 5379 88 0,'-28'14'36'16,"5"13"0"-16,-6-2 1 15,10 14-35-15,-8 5 0 0,6 8 2 16,3 0 0-16,0 2 0 15,0 0 0-15,6-4-1 16,-2-7-1-16,5-6 1 16,0-14-1-16,6-12-2 15,3-11 1-15,7-14-1 16,7-13-2-16,0-10 3 15,3-11-2-15,3-7 0 16,0-4-1-16,3 0 1 16,1 5 0-16,-5 7 0 15,-2 11 1-15,-4 13-1 16,-4 17 1-16,-9 6 0 15,19 28 1-15,-10 6-1 16,1 5 0-16,6 7 2 0,4 0 0 16,12-3 0-16,5-4 1 15,11-7-1-15,6-9 0 16,1-9 1-16,2-12-2 15,-4-9 1-15,-4-17-3 16,-11-7 0-16,-8-13 0 16,-10-4 0-16,-11-9 0 15,-9 1 0-15,-6-3 0 16,-6 4-2-16,-3 9 2 15,1 5-2-15,0 13-2 16,2 3-2-16,12 25-6 16,1-18-22-16,21 19-3 15,0-10 1-15,25 7-2 16</inkml:trace>
  <inkml:trace contextRef="#ctx0" brushRef="#br0" timeOffset="16177.9253">19866 4986 83 0,'-26'59'38'16,"-22"14"1"-16,-7 27-2 16,-15 12-26-16,-3 23-4 15,-13 4-2-15,5 4-2 16,7-3-2-16,8-12-2 15,16-9-3-15,11-29-8 16,32-7-25-16,4-32-1 16,27-17 0-16,2-21-2 15</inkml:trace>
  <inkml:trace contextRef="#ctx0" brushRef="#br0" timeOffset="16717.9562">19845 5815 110 0,'-10'-3'39'15,"1"19"0"-15,-18 0 0 16,-1 10-35-16,3 4-1 16,1 6 0-16,0 1 0 15,6 1-1-15,3-4-1 16,7-5 0-16,9-7-1 15,10-13 0-15,9-10 0 16,4-12 0-16,5-10 1 0,5-8-1 16,-3-8 0-16,2-6 0 15,-5 1-2-15,-5 2 3 16,-6 6-3-16,-4 8 3 15,-5 7-3-15,-2 11 2 16,-6 10 0-16,0 0 0 16,9 20 2-16,0-4-2 15,4 2 2-15,4-2-3 16,10-5 4-16,8-6-3 15,8-11-2-15,9-8 4 16,4-4-3-16,6-9 2 16,-3-9-2-16,-3 0 1 15,-7 1-1-15,-6 6 1 0,-10 5 1 16,-11 9-2-16,-12 14 1 15,-11 13 0-15,-8 14 3 16,-9 13-2-16,-1 9 1 16,0 7-1-16,3 6-1 15,2-1-1-15,7-2-2 16,6-13-7-16,19 2-13 15,-10-30-7-15,21 3-10 16,-9-27 1-16,14-5-3 16,-6-22 3-16</inkml:trace>
  <inkml:trace contextRef="#ctx0" brushRef="#br0" timeOffset="17014.9732">20771 4984 105 0,'0'0'39'0,"28"7"2"15,-8 1-1-15,12 14-38 16,18 9 3-16,11 10-3 16,2 9 2-16,2 15-2 15,-4 7 1-15,-8 17-2 16,-10 4 2-16,-19 11-1 15,-19 5 0-15,-19 0 0 16,-17-3 0-16,-12-8-2 16,-4-9 0-16,-3-16-3 15,10-8-11-15,-2-30-8 16,30 1-11-16,3-29-9 15,23-5 0-15,2-17-1 0,15-5 1 16</inkml:trace>
  <inkml:trace contextRef="#ctx0" brushRef="#br0" timeOffset="48976.8013">17166 7363 109 0,'-46'47'39'0,"4"0"-1"16,18 12-3-16,9-1-32 15,12 5-1-15,15 1-1 16,3 4 0-16,9 2-3 15,-1-15-15-15,13 7-17 16,-5-15-4-16,4-4 1 0,-2-16-3 16</inkml:trace>
  <inkml:trace contextRef="#ctx0" brushRef="#br1" timeOffset="53171.0412">17129 7487 73 0,'6'-12'33'0,"-5"-4"0"15,-1 16-8-15,0-33-13 16,3 19-3-16,-6-5-1 16,3 8-1-16,-2 0-2 15,2 11-1-15,0 0-1 16,-10 15 0-16,6 14-2 15,-1 19 1-15,0 13 0 16,-1 17-1-16,-1 14 1 16,0 7-1-16,0 6 0 15,1 1 0-15,1-5-3 16,3-16-2-16,11-5-26 0,-2-27-6 15,12-12 0-15,-1-27-2 16</inkml:trace>
  <inkml:trace contextRef="#ctx0" brushRef="#br1" timeOffset="53518.061">17543 7467 107 0,'-14'0'37'15,"-18"3"2"-15,0 22-3 16,-9 3-33-16,-4 10-1 0,-1 3 0 16,2 7 0-16,1-3 0 15,5 0 0-15,9-4-1 16,11-6 0-16,10-5 0 15,15-9 0-15,8-6 0 16,15-5 0-16,9-4-1 16,7-4 1-16,5 2-1 15,1-3 1-15,0-1-2 16,-1 4 1-16,-3 3-2 15,-10 5 1-15,-3 6-3 16,-7-3-5-16,5 12-26 16,-13-9-2-16,9 7 1 15,-7-9-2-15</inkml:trace>
  <inkml:trace contextRef="#ctx0" brushRef="#br1" timeOffset="53751.0744">18146 7736 109 0,'13'-4'37'15,"1"-9"1"-15,12 7-6 16,2-13-29-16,8-3-1 15,6-1-1-15,3-1-2 16,2 12-10-16,-11-8-24 16,3 16-2-16,-17-1 0 15,0 13-1-15</inkml:trace>
  <inkml:trace contextRef="#ctx0" brushRef="#br1" timeOffset="53907.0833">18158 8028 112 0,'-14'30'38'0,"8"-15"0"15,22-8-2-15,12-26-37 16,20-10-3-16,23-2-30 16,2-14-3-16,14-3 0 15,-5-5-1-15</inkml:trace>
  <inkml:trace contextRef="#ctx0" brushRef="#br1" timeOffset="54201.1001">19032 7445 105 0,'0'0'38'16,"-15"-3"1"-16,15 3-2 15,-19 20-31-15,6 2-1 16,-3 3 0-16,-1 9-1 15,-1 3-1-15,7 0 0 16,9 1-1-16,11-6 0 16,16-8-1-16,18-14 0 15,16-12-2-15,16-13-1 0,11-11-1 16,12-14-3-16,6 6-14 15,-14-20-17-15,3 11-3 16,-25-10 1-16,-9 10-2 16</inkml:trace>
  <inkml:trace contextRef="#ctx0" brushRef="#br1" timeOffset="54368.1097">19433 7423 116 0,'-46'61'40'0,"-2"0"-1"15,16 9-1-15,8-3-37 16,10 2 1-16,9-4-3 15,11-11-4-15,20-3-30 16,-1-19-3-16,18-1 0 0,-2-14-3 16</inkml:trace>
  <inkml:trace contextRef="#ctx0" brushRef="#br1" timeOffset="54753.1317">19827 7547 107 0,'20'-18'38'0,"14"6"1"15,0-14-2-15,8 10-35 0,-1-3 1 16,3 7 0-16,-11 5-1 16,-4 10 1-16,-11 6-1 15,-12 11-1-15,-12 8 0 16,-12 9 1-16,-15 10-1 15,-4 4 1-15,-3 2-1 16,-2 1 1-16,4-3-1 16,7-3 1-16,11-10-1 15,12-3 0-15,16-13-2 16,15-12 0-16,14-2-4 15,1-21-17-15,26 6-16 16,-1-17-4-16,17 7 1 16,-5-14-2-16</inkml:trace>
  <inkml:trace contextRef="#ctx0" brushRef="#br1" timeOffset="54886.1393">20601 7796 116 0,'-32'11'36'0,"-2"-9"-12"16,4 3-21-16,5-3-42 15,13-4-1-15,2-11-2 16</inkml:trace>
  <inkml:trace contextRef="#ctx0" brushRef="#br1" timeOffset="55463.1723">21189 7322 103 0,'-24'-2'39'15,"0"13"-1"-15,-19-2 0 0,-6 12-33 16,-1 4-2-16,-4 6 0 16,3 2 0-16,6 3 0 15,4 0-2-15,14-1 1 16,14-7-1-16,13 0 0 15,16-6-1-15,13-2 0 16,9-3-1-16,8-1 0 16,4 1 1-16,-4 3-1 15,-3 0 1-15,-9-1-1 16,-13 8 1-16,-13-3 0 15,-13 0 0-15,-14 0 0 16,-7-8 0-16,-6-3 1 16,-3-8-1-16,2-11 1 15,7-10-1-15,5-13 0 0,11-11 0 16,10-10-1-16,12-5 0 15,9-5-3-15,13 6-5 16,-5-10-27-16,23 16-4 16,-6-2 2-16,11 13-2 15</inkml:trace>
  <inkml:trace contextRef="#ctx0" brushRef="#br1" timeOffset="55754.1889">21715 7239 119 0,'-29'12'39'0,"1"19"3"16,-14-1-11-16,1 21-27 16,-1 10-1-16,3 9 1 15,2 4-1-15,11 3-1 16,10-4-1-16,15-8 0 15,15-15 0-15,15-16 0 16,11-19-1-16,11-14 1 16,3-16-1-16,-5-7 0 15,-5-10 0-15,-15-6-2 16,-11 0-3-16,-26-13-10 15,-7 19-22-15,-37-8-4 16,-9 21 1-16,-24-2-2 16</inkml:trace>
  <inkml:trace contextRef="#ctx0" brushRef="#br1" timeOffset="56154.2118">18242 8855 121 0,'0'0'39'0,"40"-3"-1"16,3-22-2-16,16 2-36 15,16-3-1-15,8-3 0 16,8 2-3-16,-7 3-1 15,2 14-18-15,-22-1-15 16,-8 20 2-16,-23 1-1 16,-18 15 0-16</inkml:trace>
  <inkml:trace contextRef="#ctx0" brushRef="#br1" timeOffset="56319.2212">18278 9210 110 0,'-20'12'38'15,"20"-12"1"-15,34-7-2 16,21-19-29-16,16-7-8 15,19-5-2-15,14-2-4 16,-9-10-29-16,10 6-3 16,-17-5 1-16,-8 8-2 15</inkml:trace>
  <inkml:trace contextRef="#ctx0" brushRef="#br1" timeOffset="56472.23">18559 8326 113 0,'-49'1'39'16,"8"9"-1"-16,18 14-3 15,10 0-40-15,13 0-31 16,24 9-1-16,3-2-2 16,14 7 0-16</inkml:trace>
  <inkml:trace contextRef="#ctx0" brushRef="#br1" timeOffset="56635.2393">18682 9422 114 0,'-13'22'35'0,"4"-10"-19"16,9-12-15-16,13-21-37 16,5-9-1-16,11 0-1 15</inkml:trace>
  <inkml:trace contextRef="#ctx0" brushRef="#br1" timeOffset="56923.2558">19527 8647 104 0,'-10'-3'39'16,"-13"23"3"-16,-15-2-2 15,4 17-34-15,-8 2 1 0,7 11-2 16,4 4 1-16,11 2-3 15,13-7 0-15,22-5-3 16,22-16 0-16,26-8 0 16,20-17 0-16,17-16 0 15,13-11-8-15,0-22-8 16,15 7-10-16,-27-21-14 15,0 9-1-15,-35-9-1 16,-16 13 1-16</inkml:trace>
  <inkml:trace contextRef="#ctx0" brushRef="#br1" timeOffset="57073.2644">19878 8817 123 0,'-49'108'41'16,"2"-5"1"-16,20 4-4 0,9-9-39 15,13-12-5-15,28-7-14 16,-4-28-12-16,33-10-8 15,1-27 1-15,26-10-2 16</inkml:trace>
  <inkml:trace contextRef="#ctx0" brushRef="#br1" timeOffset="57641.2969">20348 8711 115 0,'-28'-7'38'0,"18"7"3"16,4-15-5-16,21 5-35 15,19-3 0-15,13 0-1 16,10-1 0-16,6 3 1 16,3 3-1-16,-4 4 1 15,-6 4-1-15,-12 6 1 16,-12 7-1-16,-12 3 2 15,-17 5 1-15,-9 6-2 16,-14 3 2-16,-8 4-3 16,-4-3 3-16,0 2-3 15,0-5 2-15,8-4-2 0,7-2 0 16,17-11-1-16,14-8 1 15,16-5 0-15,16-3 0 16,8-2 0-16,4 1 0 16,-1 4 0-16,-6 10 1 15,-11 7 0-15,-14 13 0 16,-22 9 0-16,-15 7 0 15,-19 7 1-15,-14 6-2 16,-11 2 0-16,-4-3 0 16,-5-5 0-16,3-6 0 15,8-12 0-15,9-7-2 16,4-18-6-16,25 2-7 15,-4-28-8-15,19 18-6 0,9-39-12 16,13 7 0-16,0-16-2 16,18 4 4-16</inkml:trace>
  <inkml:trace contextRef="#ctx0" brushRef="#br1" timeOffset="58280.3334">21473 8773 97 0,'12'-23'37'0,"-8"-2"0"16,9 17 0-16,-13 8-29 16,0 0-2-16,-1 20-1 15,-6 17-1-15,-5 9 0 16,-2 12-2-16,-2 9 1 15,-1 6-3-15,-1 0 1 16,3-5-1-16,0-10 0 16,3-12 1-16,2-16 0 15,6-16 0-15,4-14-1 16,10-38 1-16,4-6-1 15,5-13 1-15,3-9-1 16,0-8 0-16,3-2-1 16,-2 2 1-16,0 11-2 0,-6 13 2 15,-8 11-1-15,-2 18 2 16,-7 21-1-16,0 0 0 15,7 37 3-15,-3 8-3 16,5 8 3-16,6 7-2 16,11 3 1-16,9 0-3 15,12-7 1-15,7-10 1 16,7-15 0-16,1-10-1 15,-5-21 2-15,1-16-2 16,-10-16 0-16,-10-16 0 16,-12-8 0-16,-9-11 0 15,-12-1 0-15,-10 1-3 16,-7 4 0-16,-2 4 0 15,-3 13-2-15,2 7-1 0,5 16-6 16,-2-2-9-16,24 24-16 16,-12 1-2-16,40-2 1 15,-9 0-1-15</inkml:trace>
  <inkml:trace contextRef="#ctx0" brushRef="#br1" timeOffset="58509.3465">22875 8288 103 0,'-40'30'40'16,"1"24"1"-16,-26 12 0 16,3 21-36-16,-20 23 0 15,-7 19-1-15,-9 8 0 0,-1 8-2 16,4 1 0-16,11-11-3 15,25-10-6-15,3-24-26 16,38-15-6-16,11-34 0 16,31-19-1-16</inkml:trace>
  <inkml:trace contextRef="#ctx0" brushRef="#br1" timeOffset="59091.3798">22772 9070 106 0,'-15'8'40'0,"4"13"2"0,-12 3-2 16,6 11-33-16,-11 6-4 16,2 9 1-16,-1-1 0 15,-2 8-1-15,4-6 0 16,3-7 0-16,6-6-3 15,4-14 0-15,10-12 0 16,2-12 0-16,13-14 0 16,4-13 0-16,3-12 0 15,3-7 0-15,1-7 0 16,4-3-2-16,-2 3 1 15,-3 5 0-15,-6 8 1 16,1 8 0-16,-8 12-1 16,-10 20 2-16,15-3-1 15,-10 14 0-15,-1 8 0 0,6 2 0 16,-1 0 0-16,6 2 0 16,6-4 0-16,5-9 1 15,6-2 0-15,5-9-1 16,3-8 2-16,1-6-2 15,3-8 0-15,2-4 0 16,-3-4 0-16,0-4 0 16,-8 3 0-16,1 2 0 15,-7 8 0-15,-5 6 0 16,-7 12 0-16,-17 4 0 15,12 27 0-15,-19 9 0 16,-6 11 0-16,-5 12 0 16,-6 4 0-16,1 6 0 15,-1-3 0-15,4-6 0 16,10-1-6-16,1-27-9 0,24 7-7 15,-15-39-6-15,37 10-14 16,-9-23 0-16,12-1 2 16,-4-12 1-16</inkml:trace>
  <inkml:trace contextRef="#ctx0" brushRef="#br1" timeOffset="59197.3859">23434 9380 98 0,'-26'-28'39'16,"5"16"0"-16,-12-6-6 16,-5-5-25-16,9 2-45 15,-16-15-4-15,1 9-1 16,-19-7-3-16</inkml:trace>
  <inkml:trace contextRef="#ctx0" brushRef="#br1" timeOffset="100371.7409">5354 10800 41 0,'8'-12'33'16,"-8"12"-2"-16,14 0-1 0,-18 12-11 16,8 15-18-16,-4 14 2 15,4 23-1-15,0 20 2 16,2 27 0-16,-5 22 0 15,8 32-2-15,-9 27 0 16,5 25 0-16,-9 24 1 16,1 22 0-16,-4 16 0 15,-4 19-1-15,2 14-1 16,5 7 1-16,0 4-2 15,8 3 1-15,5-11-3 16,11-6 0-16,5-21-1 16,10-17-2-16,3-18 0 15,-4-33-19-15,7-4-12 16,-13-31-4-16,-1-7 3 0,-18-26-2 15</inkml:trace>
  <inkml:trace contextRef="#ctx0" brushRef="#br1" timeOffset="101039.7791">4750 14932 1 0,'-66'-10'21'0,"15"2"0"15,1-8-1-15,20 3-26 16,6-6 2-16,15 4 4 15,9 15 5-15,8-19 1 16,14 21 2-16,2-2-1 16,14 12 1-16,4-5 0 15,15 6-2-15,7-3-1 16,13 5-1-16,12-8 1 0,25 3-1 15,10-5 1-15,21-1-1 16,13-5 0-16,22 1-1 16,18-5 0-16,16 5-1 15,15-2-1-15,12 0 1 16,12 4-1-16,11 2 0 15,58 1 1-15,-32 3 0 16,15 2 0-16,11 2 1 16,15-3 0-16,18 0 0 15,54-6 0-15,-22-3 0 16,-26-7-1-16,59-1 1 15,14-8-1-15,47 0-1 16,-17-4-1-16,17 1 0 16,-10-1-1-16,28-1 1 15,10-1-1-15,7-3 0 0,42-4-2 16,-70-1 3-16,26-6-2 15,-14-5 0-15,-22 0-9 16,-15-14-21-16,-8 4-1 16,-43-3-1-16,-79 8-1 15</inkml:trace>
  <inkml:trace contextRef="#ctx0" brushRef="#br1" timeOffset="102450.8598">5573 14902 1 0,'-11'20'29'0,"11"-20"-1"15,-3 14-1-15,3-14-19 16,0 0 0-16,8 16-1 0,-8-16 0 15,0 0-2-15,0 0-1 16,9-15-1-16,-8 3 1 16,5 1-1-16,-2-9-1 15,3-1 0-15,2-5 0 16,0-4-1-16,3-6 2 15,5-1 0-15,2-6-1 16,0-1 1-16,5-4-1 16,3-4 1-16,3-3-1 15,-2-3 0-15,9-3-1 16,-2-2-1-16,6-4 1 15,1-3-1-15,2-1 1 16,7-1-1-16,3-6 1 16,2-1 0-16,4-2-1 15,-3 1 1-15,5-4 0 0,0 6 1 16,1 2-2-16,-3-3-2 15,-3 9 4-15,1 3-2 16,1 4 0-16,4 3 0 16,1-3 0-16,4 0 1 15,2-3-1-15,6-2 0 16,6-2 0-16,8-4 0 15,2-4 1-15,10 0-1 16,2-3 1-16,4 3 0 16,4 1-1-16,-2 2 1 15,4 2 0-15,0 8-1 16,2-1 1-16,0 4-1 15,-3 2 0-15,4-1 0 16,3 3 1-16,5 0 0 0,7 0 0 16,1 1 1-16,2-1-1 15,4 3 1-15,2 0-1 16,5 6 1-16,-4 2-1 15,2 3-1-15,-9 5 1 16,6 3-1-16,0 4 1 16,1 3-1-16,0 4 0 15,-7-2 0-15,2 3 1 16,5 1-2-16,-1 2 2 15,-4 0-2-15,-2 1 1 16,-4 1 0-16,-6 0 0 16,1-1-1-16,-3-1 1 15,-1 2 1-15,-5-4-1 16,-2-1 2-16,-2 0-2 15,0 0 1-15,-4 2-1 0,-8 1 0 16,-7 9-3-16,-18-8-9 16,-4 14-21-16,-21-1-1 15,-10 10-1-15,-21-3 0 16</inkml:trace>
  <inkml:trace contextRef="#ctx0" brushRef="#br1" timeOffset="103710.9319">4520 12331 63 0,'1'-18'35'0,"-7"0"0"16,6 18 0-16,-4-22-28 0,4 22-2 16,0 0 0-1,0 0-1-15,2 26 0 0,2 7-2 16,0 7 0-16,2 13-1 15,-3 12 0-15,-2 10-1 16,3 7-1-16,-8-1 0 16,6 2-4-16,-6-13-5 15,12-2-27-15,-9-19 1 16,10-7 0-16,-6-21-1 15</inkml:trace>
  <inkml:trace contextRef="#ctx0" brushRef="#br1" timeOffset="103945.9453">4102 12426 83 0,'-25'-14'39'15,"25"14"0"-15,12-18 0 16,33 2-35-16,13-8-1 15,23-4-1-15,23-7 0 16,17-5-2-16,11-1-3 16,0-8-13-16,6 17-21 15,-11 0-1-15,-4 20-1 16,-20 6-1-16</inkml:trace>
  <inkml:trace contextRef="#ctx0" brushRef="#br1" timeOffset="107791.1653">13039 15412 29 0,'8'-17'34'16,"5"4"2"-16,-9-3-2 16,-4 16-17-16,9-13-13 15,-9 13-1-15,0 0 0 16,4 23 1-16,-12-3-1 15,1 11 0-15,-7 3 0 16,1 10-2-16,-2 0 2 16,0 4-2-16,0-5 1 15,3-6-1-15,6-7 0 0,3-8 1 16,3-22-1-16,14 1 0 15,1-21 1-15,4-9-1 16,4-13-1-16,1-6 2 16,3-5-1-16,-4-5 0 15,-1 6-1-15,-5 5 1 16,-3 10-1-16,-6 9 1 15,-2 13 0-15,-6 15-1 16,0 0 0-16,-6 22 1 16,3 3 0-16,-2 3-1 15,5 2 1-15,5-3-1 16,8-8 1-16,8-6-2 15,10-12 2-15,7-8-1 16,11-10 0-16,3-5 1 16,3-8-1-16,2-2 1 0,-5-2-1 15,-7 5 1-15,-5 3 0 16,-10 9-1-16,-11 5 1 15,-7 12-1-15,-9 13 0 16,-9 14 1-16,-7 13 0 16,-3 9-2-16,-4 9 0 15,0 5-1-15,10 4-2 16,-4-14-10-16,28 3-26 15,0-20 0-15,26-3 0 16,7-26 0-16</inkml:trace>
  <inkml:trace contextRef="#ctx0" brushRef="#br2" timeOffset="301575.2491">20997 8410 56 0,'-19'-6'36'15,"-4"-4"-1"-15,0 3-1 16,-7-8-13-16,2 6-18 16,-7-4-1-16,-5 7 0 15,-6 0 0-15,-8 9 0 16,-13 0-1-16,-5 8 1 15,-11-2 0-15,-3 3 0 0,-3-5 0 16,1 1 0-16,-2-4 0 16,8-5 1-16,5-7-1 15,2-5-1-15,-1-1 1 16,1 1 0-16,0 3-1 15,-1 7 0-15,-6 11 0 16,-5 12-1-16,-9 12 1 16,-6 15-1-16,-6 14 2 15,3 9-2-15,0 8 1 16,3 3 0-16,9 4 0 15,10 3-1-15,14 1 1 16,16 3-2-16,14 5 0 16,8 5 1-16,9 9-1 15,4 11 2-15,4 12-2 0,4 7 1 16,6 8-2-16,5 5 3 15,7-2-2-15,18-5 1 16,12-5-3-16,18-13 0 16,25-13 0-16,17-11 3 15,25-13-1-15,18-11-1 16,19-10 1-16,13-5-1 15,16-9 3-15,8-2-1 16,6-5 0-16,6-4 1 16,2-1-2-16,8-4 2 15,1-4-1-15,2-7 0 16,10-6 0-16,2-10 0 15,6-11 0-15,6-11 0 0,5-15 1 16,0-14-1 0,-3-14 0-16,-3-11 0 0,-13-8 1 15,-13-9-2-15,-12-8 3 16,-20-7-1-16,-19-5 0 15,-21-3 1-15,-24-6 0 16,-19-5 0-16,-21-7 0 16,-23-2 1-16,-21-5-1 15,-18-1-1-15,-21 0 1 16,-15-2-3-16,-18 2 2 15,-14 3-2-15,-19 3 1 16,-16 3-1-16,-15 9 2 16,-14 5-2-16,-14 4 2 15,-12 9 0-15,-14 7-1 0,-9 3 1 16,-6 12-1-1,-11 4 1-15,-10 5-2 0,-4 7 2 16,-9 4-2-16,-4 10 1 16,-1 3 1-16,1 3-1 15,0 6 0-15,0 1 0 16,5 5 0-16,3 0 1 15,6 5-1-15,5 8-1 16,1 10 1-16,-3 16-1 16,2 22-1-16,-3 10-3 15,14 30-15-15,-6 0-18 16,20 5 0-16,10-8-2 15,29-14-1-15</inkml:trace>
  <inkml:trace contextRef="#ctx0" brushRef="#br2" timeOffset="325650.6261">10234 11857 81 0,'12'-21'39'0,"5"8"-3"16,-12-12-4-16,10 14-28 15,-1 5 0-15,1 11 0 16,-4 11-1-16,-4 21 0 15,-6 15-2-15,-3 17 1 16,-5 11-1-16,-4 10 2 16,-2 7-3-16,2 0 0 0,-1-4-3 15,0-16-2 1,19-4-25-16,-7-30-9 0,15-13 0 15,-3-27-2-15</inkml:trace>
  <inkml:trace contextRef="#ctx0" brushRef="#br2" timeOffset="325868.6386">10036 11800 96 0,'-24'5'41'0,"11"-2"1"16,26 5-2-16,25-9-37 15,14-7-1-15,27-6-1 16,18-7 2-16,16 1-4 0,5-4 0 16,6 12-11-16,-12-6-20 15,3 15-8-15,-12 2 0 16,-4 10-1-16</inkml:trace>
  <inkml:trace contextRef="#ctx0" brushRef="#br2" timeOffset="326065.6499">11178 11957 93 0,'-25'12'38'16,"7"-15"2"-16,18 3-4 15,27-9-34-15,17-6-1 16,14 3-2-16,5-6-4 0,13 18-18 15,-11-12-15-15,2 15 0 16,-17-1-2-16,-14 13 1 16</inkml:trace>
  <inkml:trace contextRef="#ctx0" brushRef="#br2" timeOffset="326232.6594">11198 12283 99 0,'-41'31'41'0,"12"-19"0"15,29-12-1-15,0 0-38 16,42-22-3-16,25 0-5 15,3-18-15-15,27 13-10 16,-1-13-8-16,14 5-1 16,-2-2-2-16</inkml:trace>
  <inkml:trace contextRef="#ctx0" brushRef="#br2" timeOffset="328355.7808">12238 11619 85 0,'0'0'37'0,"10"-18"-1"16,18 14-6-16,5-14-27 16,13 2 0-16,11-3 0 15,10 4-1-15,6 1 0 16,2 5 0-16,-2 4-2 15,2 8 1-15,-13 5-1 16,-10 9 2-16,-10 4-1 16,-13 9 0-16,-16 3 0 15,-14 7 0-15,-16 2 0 16,-16 7-1-16,-11 4 2 15,-11 10-2-15,-13 5 2 16,-3 3-2-16,-5 0 2 16,6 3 1-16,11-8-2 15,15-3 2-15,19-16-3 0,21-10 2 16,23-18-2-16,22-16-1 15,27-16 0-15,16-12-3 16,12-4-1-16,-1-19-9 16,8 12-23-16,-20-10-3 15,-8 11 1-15,-24-2-1 16</inkml:trace>
  <inkml:trace contextRef="#ctx0" brushRef="#br2" timeOffset="328586.7941">12377 11884 100 0,'-12'5'41'16,"35"3"1"-16,16-16-2 15,31-1-36-15,27-3-2 16,14-4-1-16,12 3-2 15,-2-4-5-15,9 15-11 16,-24-13-9-16,6 23-9 16,-32-8-5-16,-5 9-2 15,-19-5 1-15</inkml:trace>
  <inkml:trace contextRef="#ctx0" brushRef="#br2" timeOffset="329459.844">13603 12248 106 0,'-31'15'43'15,"9"1"0"-15,-6-12-3 16,9-1-41-16,19-3-5 16,-3-15-12-16,28 16-9 15,-16-19-9-15,20 10-3 16,-4-11-3-16,10 2 2 15</inkml:trace>
  <inkml:trace contextRef="#ctx0" brushRef="#br2" timeOffset="334087.1087">14129 12251 47 0,'-5'10'34'0,"5"4"1"15,0-14-10-15,0 0-2 16,0 0-14-16,7-15-2 15,-2-7-1-15,5 0-1 16,-2-8-2-16,5-2-1 16,2-2 0-16,-2-2-1 15,-3 2 0-15,4 4-1 16,-3 5 1-16,-2 3-1 15,0 8 0-15,-9 14 0 0,14-9 0 16,-14 9 1-16,10 21-1 16,-3 3 1-16,-1 4-1 15,-1 6 1-15,4 2-1 16,4 0 1-16,2-4 0 15,3-7 0-15,6-7-1 16,3-16 1-16,6-16 0 16,0-13 0-16,6-16 0 15,-1-12 0-15,-2-15 0 16,-3-8 0-16,-7-9-1 15,-5-5 0-15,-6 1 0 16,-11 2 1-16,-1 6-1 16,-8 13 1-16,-2 9 0 15,0 14-1-15,-1 10 2 0,8 16-1 16,9 11 0-16,12 5 0 15,14 5 0-15,17-1-1 16,24-2 1-16,18-6-1 16,18 0 0-16,7-7-1 15,11 0-1-15,-3-3-2 16,4 10-8-16,-23-5-25 15,-9 13-1-15,-30 1-1 16,-18 16-2-16</inkml:trace>
  <inkml:trace contextRef="#ctx0" brushRef="#br2" timeOffset="334710.1443">15164 11708 82 0,'11'-20'39'15,"2"21"0"-15,-13-1-3 16,3 12-31-16,-8 4-1 15,-2 11-2-15,-6 3 1 16,-1 8-3-16,-6 0 2 16,1 2-2-16,1-8 2 15,3 0 0-15,6-9-1 0,4-11 0 16,5-12 0-16,13-8 0 15,3-14-1-15,7-10 1 16,-2-7-1-16,3-4 3 16,-1-1-3-16,-1 4 3 15,-4 4-3-15,-8 7 2 16,-1 6-1-16,-6 11 2 15,-3 12-3-15,0 0 0 16,0 0 1-16,-3 18-1 16,8-4 1-16,7 1 0 15,4-5-1-15,11 1 1 16,7-10-1-16,11-5 1 15,4-6 0-15,4-4 0 16,2-1-1-16,-6-3 1 0,-2 5-1 16,-11-2 1-16,-7 8-1 15,-13 2 1-15,-16 5-1 16,11 13 1-16,-18 2-1 15,-6 8 1-15,0 3-1 16,-2 2-2-16,2 6 1 16,1-3-3-16,8-1 0 15,4-12-5-15,20 10-11 16,-9-29-12-16,23 4-7 15,-6-15 0-15,16-1-3 16,-11-17 3-16</inkml:trace>
  <inkml:trace contextRef="#ctx0" brushRef="#br2" timeOffset="334996.1607">15965 11153 88 0,'4'-11'39'0,"-4"11"0"16,-11 7 1-16,11-7-34 15,-14 19-1-15,5 1-2 16,-1 2 0-16,1 5 0 15,1 7-2-15,2 2 0 16,5 1-1-16,-4-1-1 16,12 5-4-16,-5-18-10 15,16 9-22-15,-7-18-2 0,13 0 0 16,-2-18-2-16</inkml:trace>
  <inkml:trace contextRef="#ctx0" brushRef="#br2" timeOffset="335153.1696">16259 11481 103 0,'-3'24'41'0,"3"-24"1"16,-12 6-3-16,12-6-38 16,-14-14-5-16,14 14-20 15,5-22-14-15,-5 22-2 16,-5-22-2-16,5 22 1 15</inkml:trace>
  <inkml:trace contextRef="#ctx0" brushRef="#br2" timeOffset="349118.9684">13010 11081 68 0,'-22'-21'35'0,"2"7"-2"16,-10 0-6-16,-4 15-22 15,-4 9-1-15,-4 16-2 16,-5 18 0-16,-6 23-1 16,-9 23 0-16,-3 20-1 15,2 25 0-15,-2 21 1 16,6 16-1-16,9 3 1 15,13-4-1-15,15-12 0 16,17-20-1-16,17-24 2 16,24-42-1-16,16-36 1 15,21-48 0-15,22-42 0 16,17-48 1-16,16-30 0 15,-5-27-1-15,0-14 2 0,-22-11-1 16,-16-4 0-16,-31 12 0 16,-33 19-1-16,-33 28-1 15,-26 30 1-15,-17 30-2 16,-16 26-3-16,7 44-19 15,-5 17-13-15,18 26-1 16,3 13-1-16,16 13 1 16</inkml:trace>
  <inkml:trace contextRef="#ctx0" brushRef="#br2" timeOffset="349365.9826">12495 12341 95 0,'-30'-25'41'16,"11"-26"1"-16,22-13-3 16,14-15-37-16,31-16-3 15,23-4 1-15,14-7 0 16,9 3-1-16,0 4-1 15,-5 15-2-15,-16 11-4 16,-6 24-30-16,-31 11 1 16,-15 21-1-16,-21 17-2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1:33:37.63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2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1T01:35:22.119"/>
    </inkml:context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4294 2019 18 0,'20'47'22'0,"-7"5"2"15,7 19-11-15,-1 17-1 16,-14 15-1-16,8 22 3 16,-14 13-2-16,7 22-1 0,-13 2 0 15,5 22-2-15,-8 1-1 16,6 20-1-16,-8-1-3 15,9 19-1-15,-5-5 2 16,4 11-2-16,-3 4 0 16,1 13-1-16,3 5 3 15,-2 11-3-15,1 8 2 16,0 2-1-16,3 7-1 15,-4 6 1-15,4-3-2 16,2-3 1-16,-2-7-2 16,1-2 1-16,0-7-1 15,-1-7 0-15,-1-4 0 16,-1-9 0-16,0-7-1 15,-4-7 1-15,2-7-1 0,-2-17 0 16,2-12-4 0,-4-26-4-16,14-12-27 0,-6-38 1 15,8-18-1-15,-2-34-1 16</inkml:trace>
  <inkml:trace contextRef="#ctx0" brushRef="#br0" timeOffset="521.0298">2928 9711 70 0,'7'15'29'16,"13"1"-3"-16,24 0 0 15,10 0-31-15,30 6 2 16,14-5 1-16,30-5 4 16,27-2 0-16,22-5 2 15,33-5 1-15,16-7 0 16,32 0 1-16,21-6 2 15,76 8-2-15,-30-7 1 16,25 5-2-16,12-3 0 16,24 4-1-16,16-3-1 0,18 5-1 15,39-5 0-15,-59-4-1 16,59-5-1-16,42-2 1 15,-14-3-1-15,11-4 0 16,6-3-1-16,3-5-1 16,-22 2 1-16,29-1 0 15,-10 3-1-15,-44 3 0 16,9 6-1-16,-32 0-4 15,-31 14-21-15,-48-10-5 16,-43 9 0-16,-60-10-3 16</inkml:trace>
  <inkml:trace contextRef="#ctx0" brushRef="#br0" timeOffset="1095.0626">2790 3787 83 0,'-14'-2'38'0,"14"13"-2"0,-2 1 1 15,12 18-33-15,0 7-1 16,8 16-1-16,-4 10 0 15,0 12-2-15,0 10 0 16,-4 4-2-16,-5 2-1 16,-11-11-3-16,9 1-29 15,-15-22 0-15,7-7-1 16,-6-25-1-16</inkml:trace>
  <inkml:trace contextRef="#ctx0" brushRef="#br0" timeOffset="1290.0737">2564 3817 109 0,'-37'-23'42'16,"-1"4"-1"-16,24 19-1 16,14 0-36-16,23 18-1 15,32-21-2-15,28-4-2 16,24 1-7-16,14-15-29 15,30 6-3-15,-5-9-1 16,8 11-3-16</inkml:trace>
  <inkml:trace contextRef="#ctx0" brushRef="#br0" timeOffset="2746.157">9927 11443 75 0,'12'-14'37'15,"-9"-12"-2"-15,8 7 1 16,-7-13-32-16,10-1-1 16,-3-5 0-16,6 4-1 15,-3-2 1-15,1 6-1 16,-6 5 0-16,1 3 0 15,-5 3 1-15,0 9-2 16,-5 10 1-16,0 0-1 16,9 11-1-16,-5 9 1 15,0 4 0-15,0 3-1 16,3 2 0-16,1 2 1 15,2-5-1-15,4-4 0 16,-1-12 1-16,2-6 0 0,0-16 0 16,1-15 0-16,0-12 0 15,2-19-2-15,-7-10 2 16,-1-16 1-16,-4-13-1 15,-5-7 0-15,-6-3 0 16,-1 3 1-16,-4 7 0 16,-1 11 0-16,2 9 0 15,6 13-1-15,8 15 1 16,14 14-1-16,17 8 1 15,16 8-2-15,21 1 1 16,21 6 1-16,15 2-2 16,10 3-2-16,13 3-2 0,-2-5-9 15,9 14-23-15,-22-6-4 16,-9 14 1-16,-27-5-5 15</inkml:trace>
  <inkml:trace contextRef="#ctx0" brushRef="#br0" timeOffset="3362.1923">10825 10702 86 0,'12'2'37'0,"-12"-2"-1"15,7 15 2-15,-21-5-33 16,4 19-1-16,-13 3 0 15,5 8-2-15,-11 4 1 16,6 2-2-16,-6-2 1 16,10-5-2-16,3-9 2 15,7-4-2-15,6-15 1 16,3-11 0-16,27-11-1 15,-5-15 0-15,5-7 0 16,0-9 2-16,1-6-1 16,-4-4 0-16,-2 1 0 15,-6 5 0-15,-6 7 0 16,-4 11 2-16,-3 12-3 0,-3 16 0 15,0 0 0-15,-9 27 1 16,4 0-1-16,10 2 1 16,2 0 0-16,9-4-1 15,13-11 1-15,14-10 0 16,9-16 0-16,14-11 0 15,7-16 0-15,7-7 0 16,-2-3 0-16,-4 0-1 16,-13 5 1-16,-8 7 0 15,-11 7-1-15,-15 15 1 16,-13 17-1-16,-13 18 0 15,-10 11 0-15,-5 9 0 16,-5 9-1-16,4 4-1 16,3 1-3-16,2-9-6 0,17 6-26 15,-7-22-3-15,17-2-1 16,-17-27-3-16</inkml:trace>
  <inkml:trace contextRef="#ctx0" brushRef="#br0" timeOffset="4179.239">4436 9722 54 0,'0'0'33'0,"-16"7"0"15,16-7-3-15,-13-2-8 16,13 2-9-16,0 0-4 16,11-17-3-16,0 0-2 15,14-1-2-15,6-9 0 16,15-5-1-16,19-12-1 15,13-9 0-15,19-15 0 16,22-14 0-16,29-13 0 16,20-16-1-16,20-15 0 0,28-12 1 15,22-18 0-15,30-13-1 16,29-8 2-16,23-14 0 15,65-13-1-15,-15-14 2 16,27-15 0-16,22-9-1 16,28-9 1-16,17-8-1 15,52-11-2-15,-23-2-1 16,-30-11 1-16,76 0 0 15,-33-6-1-15,-1 4 2 16,33-8-1-16,-62 4 2 16,-11 10 0-16,-21-1 1 15,23 15-1-15,-98 12-2 16,7 24-5-16,-40 2-8 0,-70 38-23 15,2 10 0-15,-76 32-1 16,-11 23 0-16</inkml:trace>
  <inkml:trace contextRef="#ctx0" brushRef="#br0" timeOffset="5908.3379">9880 6558 73 0,'0'0'34'0,"0"0"-1"16,11 1 2-16,11 6-26 16,-2-8-3-16,18 7 1 15,0-5-2-15,18 6-1 16,5-3-1-16,15 3-2 0,9 1 0 15,15 3 0-15,10-1-1 16,9 5 1-16,7-1-1 16,7 0 0-16,10-2 0 15,5 0 0-15,2-4 0 16,1-6 0-16,6-2-2 15,0-14-5-15,6 11-15 16,-12-18-13-16,-4 7 0 16,-15-6-1-16,-9 5 0 15</inkml:trace>
  <inkml:trace contextRef="#ctx0" brushRef="#br0" timeOffset="6389.3654">12567 5029 73 0,'0'0'36'15,"0"0"-1"-15,0 0 2 16,-6 26-28-16,8 10-4 16,5 26-1-16,-5 24-1 15,2 20 0-15,-6 29 1 16,-6 22-2-16,-5 6 1 15,-4 6-2-15,-3-10 1 16,5-15 0-16,6-18-4 16,7-31-26-16,18-19-10 15,8-33 3-15,16-17-4 0</inkml:trace>
  <inkml:trace contextRef="#ctx0" brushRef="#br0" timeOffset="77601.4385">14788 4498 88 0,'0'0'40'15,"-6"-11"-1"-15,-3 24 0 16,-17 10-33-16,-4 14-5 15,2 14-1-15,1 8 1 16,1 5 1-16,8 0-1 16,7-6 2-16,15-11-2 15,17-21 0-15,21-21 0 16,15-23 0-16,11-17 0 15,15-15 1-15,1-13-1 0,2-4-2 16,-4-1 2-16,-10 1 0 16,-9 8-1-16,-12 11 1 15,-13 12-1-15,-10 20 0 16,-10 22-1-16,-9 22 1 15,-7 25 0-15,-8 28 1 16,-6 23-2-16,-6 22 2 16,-7 13 0-16,-8 10 0 15,-9 0 1-15,-1-9 1 16,-8-11-2-16,-1-17 0 15,-6-17 1-15,3-22-1 16,-8-15-1-16,3-24 0 16,1-16-5-16,3-16-1 15,-1-27-27-15,17-8-8 0,0-26 3 16,22-7-5-16</inkml:trace>
  <inkml:trace contextRef="#ctx0" brushRef="#br0" timeOffset="77851.4528">16199 4512 113 0,'7'-12'40'0,"15"5"-1"0,-7-14-7 16,16 0-33-16,12-2-1 16,11-6-2-16,12 12-6 15,-2-11-27-15,10 12-2 16,-13 0 1-16,-4 9-2 15</inkml:trace>
  <inkml:trace contextRef="#ctx0" brushRef="#br0" timeOffset="78007.4617">16163 4794 104 0,'-24'46'41'0,"19"-27"0"16,39-6-2-16,18-31-36 15,35-8-4-15,21-3-5 0,0-17-29 16,15 8-4-16,-13-4-1 15,-9 6-1-15</inkml:trace>
  <inkml:trace contextRef="#ctx0" brushRef="#br0" timeOffset="78977.5172">17786 4091 52 0,'0'0'31'0,"-5"-20"2"15,5 20-5-15,-6-30-16 16,12 19-3-16,-10-10 0 15,4 11-3-15,-10-5-2 16,0 12-1-16,-10 3 0 16,-3 14 0-16,-11 7 0 15,-8 21 0-15,-12 12 0 16,0 19 0-16,-3 10 0 15,10 14-1-15,4 5 0 0,11 1 0 16,23-9-1-16,17-10 2 16,31-21-3-16,15-23 0 15,20-26 0-15,16-27 1 16,15-27-1-16,2-20 0 15,-3-17 1-15,-9-12-2 16,-18-10 2-16,-20-1 0 16,-29-1-1-16,-26 6 0 15,-26 10 0-15,-25 14 0 16,-15 17-1-16,-12 17 0 15,-2 19-3-15,1 10-7 16,25 27-26-16,5-1-1 16,37 17 0-16,11-7-2 15</inkml:trace>
  <inkml:trace contextRef="#ctx0" brushRef="#br0" timeOffset="79156.5274">18839 4494 105 0,'-46'16'38'16,"0"-11"-15"-16,10-9-22 15,-11-10-40-15,47 14-2 16,-15-24-1-16</inkml:trace>
  <inkml:trace contextRef="#ctx0" brushRef="#br0" timeOffset="84930.8577">19852 4123 64 0,'22'-34'36'0,"0"5"-2"16,-4-11 0-16,-2 2-28 16,-11-8 0-16,2 9 0 15,-17-8 1-15,-4 13-2 16,-17-1 0-16,-7 17 0 15,-19 9-1-15,-7 16-1 16,-4 8-1-16,-3 14 1 16,4 10-2-16,5 8 1 15,12 6-1-15,14 3 0 0,20-1 0 16,17 0-1-16,21-4 1 15,19-13-2-15,18-8 2 16,12-14-2-16,9-15 1 16,8-14 1-16,-1-13-1 15,-4-13 2-15,-8-5-1 16,-16-2 0-16,-12-2 0 15,-16 8 1-15,-14 6-1 16,-17 11 0-16,-16 18-1 16,-16 21 1-16,-16 26-1 15,-15 23 0-15,-14 28 0 16,-10 29-1-16,-5 17 2 15,-2 13-2-15,4 4 2 16,10-7-3-16,22-16-2 16,14-34-9-16,36-16-24 0,10-40-4 15,31-23-1-15,7-39 0 16</inkml:trace>
  <inkml:trace contextRef="#ctx0" brushRef="#br0" timeOffset="87338.9955">20393 4457 79 0,'20'-12'37'16,"6"-6"-1"-16,14 11-4 16,8-10-28-16,11 4-1 15,6-3 0-15,3 10 1 16,-7 6-2-16,-5 14 0 15,-18 14 0-15,-17 19 0 16,-23 11-2-16,-21 17 2 16,-23 5-2-16,-12 7 2 15,-9-3 1-15,-3-10-1 16,6-17 2-16,19-15-3 15,19-28 1-15,26-14 0 0,30-41 0 16,20-11-2-16,18-18 0 16,15-12 0-16,7-11 0 15,2-4 0-15,-15 2 2 16,-4 11 0-16,-23 9-1 15,-14 19 2-15,-26 22-2 16,-10 34 2-16,-38 15-2 16,-8 33 1-16,-5 23-1 15,0 11-1-15,6 8 0 16,12 4 0-16,29-10-1 15,26-16-1-15,32-18-3 16,20-23-4-16,37-5-14 16,3-29-17-16,16 0 1 15,-4-21-2-15,5 11 3 16</inkml:trace>
  <inkml:trace contextRef="#ctx0" brushRef="#br0" timeOffset="87490.0041">21990 4814 108 0,'-42'10'40'0,"12"7"1"16,-10-14-2-16,16 3-36 15,6-8-4-15,7-6-3 16,11 8-4-16,-4-24-29 16,17 15-3-16,-11-7 0 15,9 9-1-15</inkml:trace>
  <inkml:trace contextRef="#ctx0" brushRef="#br1" timeOffset="99458.6887">3255 3087 91 0,'-38'-21'36'16,"-16"-4"0"-16,-2 10-2 15,-12 0-33-15,5 16 0 16,-7 17-1-16,-6 22 1 15,-8 27 0-15,-6 26-1 16,0 29 1-16,-2 29-1 16,11 25 0-16,13 15 0 15,20 11 0-15,31 3-1 16,34-9 1-16,33-17-1 15,40-28 2-15,33-37-2 16,31-41 2-16,25-43 0 16,16-56 0-16,10-44 0 15,-1-47-1-15,-14-31 2 16,-23-30-1-16,-28-17 1 15,-45-11-2-15,-46-3 1 0,-53 2 0 16,-49 15 0-16,-42 24-1 16,-33 24-1-16,-21 33-1 15,-3 27-3-15,22 48-31 16,17 34-1-16,46 39 0 15,38 17-3-15</inkml:trace>
  <inkml:trace contextRef="#ctx0" brushRef="#br1" timeOffset="100370.7408">15288 3983 63 0,'5'-45'33'16,"-7"12"-1"-16,-20 9-1 16,-14 21-28-16,-16 17 0 0,-9 22 0 15,-16 19-1-15,-14 26 0 16,-12 19-1-16,-10 28 2 15,-5 24 0-15,-1 25 0 16,8 19 0-16,9 16 1 16,13 19 0-16,22 14-1 15,21 13-1-15,22 3 1 16,28 2-4-16,20-14 1 15,31-24-1-15,21-30 1 16,28-44-1-16,24-49 1 16,28-61 2-16,17-58-1 15,14-64 3-15,17-51-2 16,0-37-1-16,-12-33-2 15,-18-21-2-15,-32-16-4 0,-39 0 1 16,-49-11-6-16,-32 26-14 16,-55-1-9-16,-30 41-2 15,-30 31 3-15,-10 51 1 16</inkml:trace>
  <inkml:trace contextRef="#ctx0" brushRef="#br1" timeOffset="103583.9246">14962 6263 73 0,'18'-15'37'15,"-10"-6"-1"-15,9 8 1 16,-17 1-26-16,0 12-5 15,0 0-1-15,-5 35 1 16,-17 5-2-16,-2 16 0 16,-10 11-2-16,-3 8 2 15,0 8-3-15,2-3 1 16,6-2-3-16,7-12-1 15,15-4-9-15,1-24-25 0,18-8-2 16,0-22 1-16,11-7-2 16</inkml:trace>
  <inkml:trace contextRef="#ctx0" brushRef="#br1" timeOffset="103766.9351">14721 6212 100 0,'-28'-29'40'0,"-1"8"0"16,14 23 0-16,15-2-31 15,6 16-5-15,27-15 0 16,21-7-4-16,20-1-3 16,10-15-29-16,23 7-6 15,-5-15-1-15,8 11-3 16</inkml:trace>
  <inkml:trace contextRef="#ctx0" brushRef="#br1" timeOffset="104095.9539">16592 6393 102 0,'0'0'37'16,"38"-9"2"-16,9-5-3 16,24-6-37-16,17 8-9 15,2-14-27-15,15 9 1 16,-16 0-1-16,-5 10-1 15</inkml:trace>
  <inkml:trace contextRef="#ctx0" brushRef="#br1" timeOffset="104261.9634">16616 6718 124 0,'-28'18'39'16,"28"-18"1"-16,31-9-11 15,35-3-39-15,25-18-25 16,27 3-4-16,6-3 0 15,10 8-2-15</inkml:trace>
  <inkml:trace contextRef="#ctx1" brushRef="#br1">19262 12041 0,'0'0'0,"0"0"0,0 0 0</inkml:trace>
  <inkml:trace contextRef="#ctx0" brushRef="#br1" timeOffset="105119.0124">11797 9881 96 0,'-42'-25'37'16,"-24"-5"1"-16,-8 6-2 16,-21 3-35-16,-7 6-1 15,-8 9 1-15,-12 9-1 16,-13 12 1-16,-8 10 0 0,-8 13-1 15,-14 12 1-15,-10 12-1 16,-5 9 1-16,-10 9-1 16,-6 8 2-16,-1 8-2 15,0 8 2-15,7 5-2 16,16 0 1-16,27 2 0 15,30 6-2-15,37 10 1 16,41 4-1-16,43 1 0 16,50 0-3-16,48-3 2 15,37-10-1-15,45-10 1 16,32-22 1-16,42-34 1 15,24-31-1-15,37-39 3 16,19-31 0-16,13-38 1 16,4-27-1-16,-17-22 1 0,-20-20 1 15,-37-12-2-15,-46-13 0 16,-66-5 1-16,-62 2-2 15,-68 1 2-15,-60 10-2 16,-62 13 1-16,-52 21-3 16,-38 27 2-16,-31 27-3 15,-6 23-3-15,-2 8-30 16,34 21-4-16,36-8-1 15,60-6-2-15</inkml:trace>
  <inkml:trace contextRef="#ctx0" brushRef="#br1" timeOffset="106144.071">20725 6994 72 0,'2'-14'38'0,"-4"-7"-1"15,10 2 1-15,-4-11-12 0,12 4-20 16,-5-12-2-16,10 5-1 16,-3-4-1-16,3 2 0 15,-1 3 0-15,-4 9 0 16,-4 2 0-16,-12 21-1 15,13-6 0-15,-12 21 1 16,-8 8-1-16,2 9 0 16,1 5-1-16,1 7 0 15,1 1 0-15,7 2 0 16,4-4 0-16,5-6 0 15,3-3 0-15,4-12 0 16,2-12 0-16,-1-11 0 16,-1-16 0-16,1-17 0 0,-7-13 1 15,-5-15-1-15,0-16 1 16,-10-10-2-16,-6-15 1 15,-3-11-1-15,-5-6 3 16,-5 2-3-16,0 11 3 16,0 10-2-16,3 12-1 15,8 16 3-15,17 12-2 16,19 20 2-16,25 14-2 15,23 8 2-15,33 0-3 16,29 6 3-16,32 0-1 16,20-1-1-16,17 0 0 15,4 3-3-15,-8 5 0 16,-17-10-12-16,-17 17-22 15,-44-5-4-15,-34 9 2 16,-38-3-4-16</inkml:trace>
  <inkml:trace contextRef="#ctx0" brushRef="#br1" timeOffset="106775.1071">21767 6516 99 0,'-10'18'36'15,"3"8"2"-15,-10 2-2 16,3 10-31-16,-10 2-2 16,6 5 1-16,-2-4-1 15,5 0 1-15,0-6-2 16,4-4 1-16,5-11-2 15,6-20 1-15,0 0-1 16,17-2 0-16,-2-17-1 16,1-10 1-16,3-5 0 15,-1-7-1-15,-2-2 0 16,-3-1 1-16,-1 6-1 15,-6 3 0-15,-2 7 0 16,-2 6 1-16,-2 9-1 16,0 13 1-16,0 0 0 0,0 0 0 15,17 15 0-15,-1-3 1 16,11-2-1-16,11-2 0 15,4-4 0-15,11-6 0 16,7-8-1-16,5-5 1 16,-1-8 1-16,-3-1-2 15,-6-5 0-15,-9 4 0 16,-9-2 0-16,-9 5 0 15,-13 5 0-15,-6 6 0 16,-9 11 0-16,0 0 0 16,-14 18 0-16,3 2 0 15,0 4 0-15,4 1 0 16,10 3-2-16,4-8-5 0,26 1-29 15,-5-18-3 1,20 0-1-16,-2-21-2 0</inkml:trace>
  <inkml:trace contextRef="#ctx0" brushRef="#br1" timeOffset="107023.1213">22933 5678 112 0,'0'0'39'16,"16"8"2"-16,-23 6-1 0,1 19-35 15,-7 6 0 1,3 5-3-16,-3 8-1 0,3-2-4 15,5 10-8-15,1-14-27 16,21 8-2-16,-1-11 1 16,14 2-2-16</inkml:trace>
  <inkml:trace contextRef="#ctx0" brushRef="#br1" timeOffset="107173.1299">23331 6341 127 0,'13'-4'40'15,"-26"-9"0"-15,13 13-1 16,-21-21-38-16,10 4-4 15,11 17-9-15,-22-28-25 16,22 28-3-16,-26-18 0 0,13 15-1 16</inkml:trace>
  <inkml:trace contextRef="#ctx0" brushRef="#br1" timeOffset="108503.206">18020 6028 69 0,'-7'-21'35'15,"-15"7"0"-15,-1 22-4 16,-20-3-19-16,5 22-1 16,-13 4-3-16,3 18-2 15,1 4-1-15,5 11-2 16,6 3 1-16,14 4 0 15,8-1-3-15,16-2 3 16,17-7-4-16,15-9 3 16,13-14-2-16,14-15 1 15,6-17-2-15,9-15 0 16,-1-19 0-16,1-18-1 0,-10-12 0 15,-8-11-1-15,-14-8 2 16,-14-4-2-16,-21-1 2 16,-14 4-2-16,-18 10 3 15,-9 9-1-15,-12 16 0 16,-11 12-1-16,2 18 0 15,3 7-5-15,22 23-30 16,3-3-1-16,28 13-1 16,15-4-2-16</inkml:trace>
  <inkml:trace contextRef="#ctx0" brushRef="#br1" timeOffset="108662.2151">18881 6454 107 0,'-28'2'31'0,"-1"-6"-27"16,8-10-6-16,1-3-35 16,24 6-2-16</inkml:trace>
  <inkml:trace contextRef="#ctx0" brushRef="#br1" timeOffset="109126.2416">19628 5991 85 0,'-55'-17'40'16,"1"12"-1"-16,-8-1 2 15,6 16-16-15,-1 3-22 16,14 11 0-16,7 3 0 16,21 5-1-16,12 1-1 15,14-3 0-15,15-4 0 16,19-8 0-16,9-11-1 15,11-8 1-15,1-12 0 16,0-6 0-16,-3-10 0 16,-8-1 0-16,-12-2 0 15,-7 1-1-15,-12 3 1 0,-10 6 0 16,-14 22-1-16,-11 1 2 15,-17 31-2-15,-13 18 0 16,-13 19 0-16,-9 14 0 16,1 11 0-16,-3 7 0 15,7 3 0-15,7-7 0 16,18-7-6-16,8-26-12 15,26-2-20-15,3-20-3 16,19-9-1-16,5-18 0 16</inkml:trace>
  <inkml:trace contextRef="#ctx0" brushRef="#br1" timeOffset="109260.2493">19739 6836 129 0,'-11'-7'43'15,"-17"-12"-3"-15,3 2-3 0,1-4-42 16,-12-10-32-16,24 8-2 15,-8-8-1-15,7 7-2 16</inkml:trace>
  <inkml:trace contextRef="#ctx0" brushRef="#br1" timeOffset="109803.2803">18944 6447 58 0,'14'-21'34'0,"-2"16"1"15,-10-9-1-15,-2 14-14 16,-2-15-8-16,2 15-6 15,-21-2-1-15,7 9 0 16,-10-1-1-16,4 11 0 16,0-4 0-16,2 7 0 15,3-3-2-15,7 2 2 0,3-3-2 16,11-2 1-16,6-5-2 15,8-7 2-15,4-4-3 16,4-3-1-16,0-7 2 16,-4-2-2-16,-2-2 1 15,-8-2-1-15,-13 2 2 16,-4 5-2-16,-13 1 3 15,-7 9-1-15,-5 2 0 16,-6 9 0-16,6 0-1 16,1 2 1-16,10 5-1 15,9-4 0-15,18 3-7 16,-10-16-30-16,42 11-2 15,-14-18-2-15,10 3-1 16</inkml:trace>
  <inkml:trace contextRef="#ctx0" brushRef="#br1" timeOffset="116304.6522">14216 8488 76 0,'3'-17'37'15,"-11"-1"-3"-15,8 18 0 16,0 0-29-16,0 19-1 0,-5 12 1 16,10 21-2-16,-5 12 1 15,0 15-3-15,0 9 1 16,-1 8-2-16,2 0-1 15,-4-16-7-15,13-5-27 16,-9-24-1-16,11-19 0 16,-12-32-1-16</inkml:trace>
  <inkml:trace contextRef="#ctx0" brushRef="#br1" timeOffset="116785.6797">13986 8582 93 0,'-26'-12'37'15,"26"12"1"-15,-14-11-2 0,30 1-33 16,16-8 0-16,19-11 0 16,11-2 0-16,10-1-1 15,3 1 1-15,5 4-2 16,-6 5 1-16,-7 15 0 15,-9 10-1-15,-10 15 0 16,-17 14-1-16,-9 13 1 16,-14 9 1-16,-9 12-1 15,-8 7 1-15,-7 3-2 16,-2 0 2-16,-3-6-2 15,5-8 2-15,2-9-1 16,4-14-1-16,6-12 0 16,10-13 1-16,5-14 0 0,6-12-1 15,5-13 0-15,4-2 1 16,0-8-1-16,2-1 1 15,1 1-1-15,-5 5 0 16,-4 8 0-16,-2 9 0 16,-5 15 0-16,-3 13 0 15,-5 11-1-15,0 11-1 16,-7 3 0-16,4 10-1 15,1-5-1-15,6 4-4 16,-3-17-5-16,22 4-23 16,-8-23-2-16,12 0 1 15,-3-24-2-15</inkml:trace>
  <inkml:trace contextRef="#ctx0" brushRef="#br1" timeOffset="117108.6982">15033 9004 90 0,'-19'4'36'0,"12"10"0"16,-5-6 1-16,12-8-24 15,14 13-10-15,12-13-1 16,10-10 0-16,9-7 0 16,9-6 0-16,-1-1 0 15,2-10-1-15,-4-1 0 16,-8-3 1-16,-14 3-2 15,-15 4 1-15,-14 7 0 16,-17 8-1-16,-10 12 1 16,-12 11 0-16,-9 14-1 15,-4 11 0-15,2 12 1 0,2 5-1 16,14 0 1-16,11 2-1 15,18-7-1-15,19-10-1 16,15-9-1-16,20-8-6 16,2-21-26-16,25 0-2 15,-7-19-1-15,13 3-1 16</inkml:trace>
  <inkml:trace contextRef="#ctx0" brushRef="#br1" timeOffset="117709.7326">15696 8890 108 0,'-25'16'38'0,"-14"-8"1"15,13 16-1-15,-10-2-34 16,14 7 0-16,6 0-1 16,7 4 0-16,9-3-1 0,9 1 0 15,9-8 0-15,8-5-1 16,5-14-1-16,5-5 0 15,7-12 0-15,-4-10-1 16,-3-8-1-16,2-6 0 16,-5-1 0-16,-9-6 0 15,-7 6 1-15,-11 5 0 16,-5 5 0-16,-10 10 1 15,-10 6 1-15,-1 9 0 16,-4 5 1-16,5 7-1 16,4 0 0-16,7 1 1 15,8-10-1-15,18 12 0 16,8-10 0-16,10-2 0 15,5 0 0-15,2 2-1 0,1 1 1 16,-1 5 0-16,-7 9 0 16,-11 4 0-16,-10 5 0 15,-8 8-1-15,-8 2 0 16,-8 3 1-16,-5 3-1 15,-1-8 0-15,0-4 0 16,3-6 0-16,5-13 0 16,7-11 0-16,7-17 1 15,10-11-1-15,2-9 1 16,2-10 1-16,2-5-2 15,0 0 0-15,1 1 0 16,-7 8 0-16,-5 8 0 16,-3 6 0-16,0 12 0 15,2 6-3-15,1 10-1 0,2 1-3 16,8 11-3-16,-1-12-12 15,17 12-14-15,-9-7-2 16,16 7 0-16,-10-9 0 16</inkml:trace>
  <inkml:trace contextRef="#ctx0" brushRef="#br1" timeOffset="118243.7631">16486 8995 101 0,'7'16'37'0,"-7"-16"2"16,28 19-2-16,-6-20-31 16,13-1-1-16,7-12 0 15,9-3-1-15,-1-5-1 16,0-6 0-16,-8-1-1 0,-4-2-1 15,-16 3 1-15,-9 2-2 16,-19 1 1-16,-14 6 0 16,-11 8 0-16,-8 5-1 15,-10 9 1-15,-2 11 0 16,-1 10 0-16,1 13 0 15,8 6 0-15,9 7 1 16,15 0-2-16,13-2 0 16,16-8 0-16,20-10-2 15,19-14-1-15,13-19-5 16,26-3-13-16,-6-33-17 15,24-2-2-15,-5-23 1 16,7-3-1-16</inkml:trace>
  <inkml:trace contextRef="#ctx0" brushRef="#br1" timeOffset="118430.7738">17534 8276 121 0,'-33'26'39'16,"2"24"1"-16,-12 4-2 15,3 17-35-15,6 7 0 16,5 6-3-16,1 6 1 15,8-4-2-15,5-2-2 16,2-10-6-16,13-1-2 16,-7-28-21-16,13 2-5 15,-10-28-1-15,13-7-1 16</inkml:trace>
  <inkml:trace contextRef="#ctx0" brushRef="#br1" timeOffset="118730.791">17177 8782 105 0,'-12'-9'38'0,"12"9"1"15,-7 13 0-15,19 0-27 16,4-3-8-16,14-3 0 16,12-6-1-16,10-2-1 15,8-7 0-15,1-4 0 16,2-3-2-16,-3-3 1 15,-10-1-1-15,-7 8 1 16,-14-2 0-16,-8 5 1 16,-21 8-2-16,11 8 0 15,-19 9 0-15,-6 9 0 0,-1 6 0 16,-2 6 0-16,4 4-2 15,-1 0-4-15,14 9-15 16,-8-24-11-16,22 0-8 16,-2-19 1-16,12-7-1 15</inkml:trace>
  <inkml:trace contextRef="#ctx0" brushRef="#br1" timeOffset="118858.7983">17692 8486 118 0,'-34'-36'35'16,"5"13"-3"-16,6 12-30 15,-3 1-37-15,14 17-2 16,12-7-2-16</inkml:trace>
  <inkml:trace contextRef="#ctx0" brushRef="#br1" timeOffset="119262.8214">18292 8667 77 0,'-14'-5'38'0,"-14"8"0"16,-3 18 0-16,-18-8-8 15,0 15-24-15,-4 2 0 16,5 6-2-16,-1-2 1 16,12 3-3-16,13 0 0 15,16-9-2-15,17-5-2 16,16-12-2-16,28 4-12 15,-1-25-21-15,18 3-2 16,-2-14 0-16,11 1-1 16</inkml:trace>
  <inkml:trace contextRef="#ctx0" brushRef="#br1" timeOffset="119624.8421">18631 8652 99 0,'-17'9'38'15,"-14"-3"2"-15,3 14-1 16,-11 2-29-16,6 5-5 15,0 7 1-15,5 4-2 16,-2 0 2-16,10 1-3 16,10-6-1-16,10-5 1 15,9-13-3-15,12-8 0 16,8-15 0-16,11-10 0 15,3-11 0-15,1-7 0 0,1-2 0 16,-3-5 0-16,-8 5-3 16,-11 6 3-16,-9 6-2 15,-9 14 2-15,-5 12-1 16,-17 17 0-16,3 8 3 15,-6 10-2-15,7 4 0 16,0 3-1-16,9-2 0 16,5-5-4-16,18-8-4 15,1-22-14-15,26-2-14 16,-3-22-2-16,15-9 0 15,-3-18-1-15</inkml:trace>
  <inkml:trace contextRef="#ctx0" brushRef="#br1" timeOffset="119834.8541">19236 8122 111 0,'-14'9'38'16,"-10"17"2"-16,-4 31-1 16,-7 9-35-16,4 13 1 15,1 9-1-15,2 3-1 16,8 0-1-16,11-7-2 15,9-11 0-15,9-17-4 16,16-11-7-16,3-26-20 16,19-13-9-16,-1-28 1 15,17-8-1-15,-5-21 1 16</inkml:trace>
  <inkml:trace contextRef="#ctx0" brushRef="#br1" timeOffset="120037.8657">19624 8092 100 0,'-28'3'39'16,"1"34"1"-16,-21 16 0 15,8 20-26-15,-2 2-11 16,6 9 0-16,8 2-1 16,7-3-1-16,10-5 0 15,7-14-4-15,14-6-1 16,1-24-8-16,20 3-17 15,-6-26-10-15,13-9 0 16,-3-17 0-16,11-6 0 16</inkml:trace>
  <inkml:trace contextRef="#ctx0" brushRef="#br1" timeOffset="120442.8889">19741 8581 110 0,'0'0'39'16,"-26"5"1"-16,12 14-3 16,-7-2-33-16,5 4 0 15,1 1 1-15,3 5-1 16,5-1 0-16,9-4-1 15,8-2 0-15,5 0-1 16,6-6-2-16,6-4 0 16,3-9 0-16,4-3 0 15,5-9 0-15,3-4 0 16,0-6 0-16,-3-5 0 15,2 2-2-15,-6-2 1 16,-8 7-1-16,-6 2 0 16,-7 11 2-16,-14 6 0 0,-7 23 2 15,-13 8-2-15,-7 17 1 16,-10 12-1-16,-2 19 1 15,-5 16-1-15,-6 9 3 16,3 3-5-16,0-2 2 16,2-4 0-16,3-9 0 15,3-11 2-15,2-19-4 16,1-20 1-16,10-15-4 15,-7-27-11-15,19 4-7 16,-17-28-10-16,13 0-8 16,-9-24 1-16,6-3-2 15</inkml:trace>
  <inkml:trace contextRef="#ctx0" brushRef="#br1" timeOffset="121419.9448">13999 10273 98 0,'12'0'37'0,"-12"0"2"0,12 30-4 15,-15 4-29-15,5 19-2 16,-3 9-1-16,0 12-1 15,-3 11-1-15,0 8-1 16,-3 3-1-16,-2 0-1 16,0-6-1-16,-6-14-3 15,10-2-4-15,-10-28-23 16,15-7-5-16,-9-28 1 15,9-11-2-15</inkml:trace>
  <inkml:trace contextRef="#ctx0" brushRef="#br1" timeOffset="121644.9576">13565 10397 109 0,'-43'-12'41'15,"23"16"0"-15,8-12-3 16,30 3-32-16,24-9-3 15,25-5 0-15,21-4 1 16,17-6-5-16,18-1 2 16,9 1-4-16,8 9-5 15,-19-4-28-15,6 19-5 16,-25 0 1-16,-10 14-4 15</inkml:trace>
  <inkml:trace contextRef="#ctx0" brushRef="#br1" timeOffset="122335.9972">14786 10791 96 0,'0'0'38'0,"15"-11"1"16,0-9-1-16,12 3-31 15,7-7-6-15,9-1-2 16,4 3 0-16,0 4-2 16,0 17-8-16,-19-2-25 0,6 20 0 15,-20-5-1 1,-5 14-1-16</inkml:trace>
  <inkml:trace contextRef="#ctx0" brushRef="#br1" timeOffset="122480.0054">14856 10925 99 0,'-37'15'37'16,"19"1"1"-16,6-16-2 15,12 0-35-15,34-18-1 16,14-14-8-16,28 6-28 16,0-13 1-16,19 2-3 15,-1-5 0-15</inkml:trace>
  <inkml:trace contextRef="#ctx0" brushRef="#br1" timeOffset="123283.0513">15899 10532 108 0,'0'0'37'16,"17"-15"1"-16,11 4-7 16,0-8-29-16,11-2-1 15,4-3 1-15,7 3-2 16,-7 7 1-16,-6 7-1 15,-7 10 0-15,-7 13 1 0,-10 9-1 16,-13 11 1-16,-13 11 0 16,-5 7 1-16,-11 6 0 15,-2 0 0-15,-2 0-2 16,4-4 0-16,8-9 1 15,12-9-2-15,12-12 1 16,16-13-3-16,17-14 1 16,14-19-3-16,19 2-18 15,2-25-13-15,16-3-1 16,-6-10 0-16,7-1-2 15</inkml:trace>
  <inkml:trace contextRef="#ctx0" brushRef="#br1" timeOffset="123493.0634">16830 10401 101 0,'-18'15'38'0,"4"17"1"16,-6-6-1-16,8 16-33 16,-1 1-3-16,3 9 0 15,3 2 0-15,4 8-1 16,2-4-2-16,0-5-2 15,7-4-2-15,6-18-3 16,14-2-8-16,-7-30-24 16,19-9 3-16,-5-23-1 15,14-9 2-15</inkml:trace>
  <inkml:trace contextRef="#ctx0" brushRef="#br1" timeOffset="123681.0741">17167 10305 79 0,'0'17'37'0,"-12"12"0"16,6 25 1-16,-12 5-20 15,7 13-13-15,-2 0-2 16,5 2-2-16,1-8-2 16,3-10-3-16,8-8-1 15,-4-22-15-15,9-1-19 16,-9-25 0-16,12 5 1 15,-15-19 2-15</inkml:trace>
  <inkml:trace contextRef="#ctx0" brushRef="#br1" timeOffset="123888.0859">16788 10443 106 0,'-27'-13'40'16,"1"-4"1"-16,26 17-1 16,0 0-30-16,12 6-6 15,24-9-1-15,17-4-2 16,13-3-1-16,6-5-2 15,16 2-5-15,-5-11-24 16,12 14-8-16,-11-9-1 16,-3 12-1-16,-16-3-1 15</inkml:trace>
  <inkml:trace contextRef="#ctx0" brushRef="#br1" timeOffset="125153.1583">15899 11295 85 0,'15'12'36'15,"9"-16"0"-15,23 1-7 16,13-15-25-16,23-2-2 15,23-8 0-15,16-3-1 16,14-1-1-16,8-1 0 16,6 8-2-16,5-2-8 15,1 17-25-15,-20 4 0 16,-9 15-1-16,-23 4 0 15</inkml:trace>
  <inkml:trace contextRef="#ctx0" brushRef="#br1" timeOffset="125891.2005">16346 11960 73 0,'0'-28'38'0,"5"10"-2"16,-5-7 1-16,8 4-32 15,-4-2-2-15,4 2 0 16,-1 4-1-16,-7 17 1 16,14-15-2-16,-14 15 1 0,14 16-1 15,-9 5 1-15,-2 4-1 16,3 9 0-16,-5 0 0 15,6 3 0-15,0-3 0 16,4-7 0-16,2-6 0 16,0-9 0-16,3-12 0 15,3-12 0-15,-1-10 0 16,2-10-1-16,-2-6 1 15,-2-8-1-15,-5-6 1 16,-5-2 0-16,-2-2-1 16,-8 0 1-16,-2 3 0 15,-4 3 0-15,-2 8 0 16,3 7 0-16,4 6-1 0,4 10 1 15,11 5 0-15,10 2-1 16,13 4 1-16,9 1-1 16,10-2 0-16,9 0 0 15,10-3-2-15,-1-3-2 16,10 12-12-16,-18-13-22 15,3 14 1-15,-17-3-3 16,-3 9 0-16</inkml:trace>
  <inkml:trace contextRef="#ctx0" brushRef="#br1" timeOffset="126279.2227">16945 11659 69 0,'7'-20'36'16,"8"10"-1"-16,-13-7-4 15,10 17-18-15,-12 0-6 16,2 19 0-16,-5-1-3 0,3 13-1 16,-4 4 0-16,-3 10-3 15,3 2 1-15,0 2-4 16,2 1 0-16,-3-9-6 15,14 4-26-15,-9-20 0 16,18-2-2-16,-8-23-1 16</inkml:trace>
  <inkml:trace contextRef="#ctx0" brushRef="#br1" timeOffset="126610.2416">17350 11543 63 0,'-37'-2'38'0,"11"21"1"0,-14 0 0 15,7 19-11-15,-6-8-22 16,5 4-3-16,2-1 2 16,9-2-3-16,9-7 1 15,13-3-3-15,10-11 2 16,13-9-4-16,12-6 3 15,10-4-1-15,1-3 1 16,8-1 2-16,-3 4-3 16,-3 4-1-16,-7 8 1 15,-9 6 0-15,-11 9-1 16,-6 5 0-16,-4 11-2 15,-5-7-4-15,2 8 0 16,-7-17-12-16,15 10-19 0,-15-28 0 16,29 16-2-16,-9-27 1 15</inkml:trace>
  <inkml:trace contextRef="#ctx0" brushRef="#br1" timeOffset="126897.2581">18107 11117 104 0,'-10'13'41'0,"-7"-11"2"15,17-2-4-15,-23 0-40 16,23 0-5-16,0 0-25 15,7-21-7-15,8 15-2 16,-9-9-1-16</inkml:trace>
  <inkml:trace contextRef="#ctx0" brushRef="#br1" timeOffset="127790.3091">18899 11099 85 0,'-17'1'35'16,"17"-1"0"-16,-5-19-6 16,9 6-24-16,0-10-2 15,10 1-1-15,1-8 1 16,4 0 1-16,2-1-1 0,-2 5 0 15,-1 2 0-15,-3 7 1 16,-5 7-2-16,-10 10 2 16,0 0-3-16,4 26-2 15,-10-3 0-15,0 3 0 16,1 4 0-16,4-1-1 15,2 0 2-15,4-3-2 16,2-6 2-16,4-3 1 16,5-7 0-16,-4-9 0 15,5-4 0-15,-4-11-1 16,0-9 2-16,-4-8 1 15,-3-12-1-15,-3-8 1 16,-3-11-1-16,0-6 1 16,0-10-1-16,1-6 0 0,1-1 0 15,5 2-3-15,2 4 3 16,6 11-1-16,3 11 1 15,4 12-1-15,4 16 1 16,4 12-1-16,6 9 0 16,8 8 1-16,11 2-2 15,9-2 1-15,14-1-1 16,8-5 0-16,9-6-1 15,7-5 0-15,0 1-3 16,-6-8-2-16,-2 17-15 16,-28-12-16-16,-5 15-1 15,-25-4-2-15,-11 15 0 16</inkml:trace>
  <inkml:trace contextRef="#ctx0" brushRef="#br1" timeOffset="128541.3521">19620 10689 63 0,'0'0'34'0,"5"-19"1"15,-5 19 0-15,-7-15-17 16,7 15-9-16,0 0-2 15,-10 9 0-15,10-9-2 16,-16 27-1-16,5-4-1 16,1 5 0-16,-2 0-1 15,2 6 0-15,3-6 0 16,2 0-1-16,5-10 1 15,7-8-1-15,-7-10 0 16,27-9 0-16,-7-13 0 0,4-9-1 16,0-6 0-16,2-6 0 15,-4 1 1-15,-1 1-1 16,-7 2 0-16,-3 7 0 15,-6 9 0-15,-2 9 1 16,-3 14-1-16,0 0 1 16,0 8-1-16,4 10 1 15,3 1 0-15,7 0 0 16,8-6 0-16,8-3 0 15,8-5 0-15,4-10 0 16,4-7 0-16,1-3 0 16,1-7-1-16,-2-4 1 15,-7 5-1-15,-7 1 1 16,-4 3 0-16,-9 10-1 0,-5 6 1 15,-14 1 0-15,6 31-1 16,-12 0 2-16,-3 11-2 16,-1 6 0-16,0 1 0 15,-2 6-2-15,10-2-3 16,1-18-11-16,24 7-8 15,-11-27-11-15,26-1-5 16,-1-19 0-16,19 0 0 16</inkml:trace>
  <inkml:trace contextRef="#ctx0" brushRef="#br1" timeOffset="128677.3599">20637 10821 95 0,'0'0'41'0,"-30"6"0"16,11 0-2-16,-11-12-11 15,4-2-30-15,8 4-9 0,-6-16-22 16,17 8-6-16,-10-9-1 15,12 7-1-15</inkml:trace>
  <inkml:trace contextRef="#ctx0" brushRef="#br2" timeOffset="133252.6216">23037 5429 40 0,'-28'-9'25'0,"-8"-6"2"16,-1 6-1-16,-3-4-23 15,-11-2 3-15,3 5-1 16,-7-5 2-16,2 8 1 15,-11-6-2-15,2 6 1 16,-9-3-1-16,2 10-1 16,-9-2-1-16,3 9 0 15,-12 1-3-15,-2 7 1 16,-3 4-2-16,-1 6 1 15,-2 3-1-15,0 3 0 0,-3-1 0 16,8 2 1-16,0-1-1 16,3-2 1-16,2 4-1 15,4-1 3-15,2 1-3 16,6 2 2-16,2 5 1 15,2 4-1-15,2 7 0 16,7 5-1-16,0 8 0 16,4 5-2-16,-1 5 3 15,3 5-3-15,-1 1 1 16,8 1 2-16,4-3-3 15,6-1 3-15,6-4-2 16,5-2 2-16,11 0-1 16,8 1 1-16,9-1-2 15,8 1 1-15,13 6-1 0,7-2 0 16,13 1 0-16,9 3-1 15,9-3 1-15,13-1-1 16,11-2 1-16,12-5 0 16,10-10-1-16,16-5 1 15,6-8 0-15,21-8 1 16,13-8-1-16,13-13 0 15,6-6 0-15,13-9 1 16,4-11-1-16,3-10 1 16,7-13 0-16,-4-14-1 15,-5-14 2-15,-6-13-1 16,-5-13 1-16,-14-14-1 15,-15-10 1-15,-15-10 0 16,-22-4-1-16,-18-10-1 0,-23-6 1 16,-22-7-1-16,-26-9 1 15,-27-4-1-15,-25-3 0 16,-26 9-1-16,-24 1 2 15,-22 13-3-15,-18 16 1 16,-25 22-1-16,-11 30-6 16,-19 23-28-16,-1 32-2 15,-12 17 0-15,3 35-1 16</inkml:trace>
  <inkml:trace contextRef="#ctx0" brushRef="#br2" timeOffset="133988.6637">20638 9661 50 0,'-51'-28'29'0,"-2"-2"3"15,-9 6-2-15,-15-3-20 16,8 12 0-16,-13-5-1 16,3 14-2-16,-9 2 0 15,4 12-3-15,-8 7-1 16,-3 12 0-16,1 7-2 15,-1 11 1-15,0 10-2 16,0 11 2-16,0 5-2 16,3 10 2-16,7 4-3 15,3 10 2-15,7 3-1 16,6 3 2-16,12 4-2 15,8 4 1-15,8 1-3 0,18 1 1 16,14 4 0-16,18 3 0 16,16 2 0-16,21-1 0 15,18-4 1-15,21-4 0 16,20-14 1-16,23-15-1 15,18-31 1-15,16-26 0 16,15-38 0-16,12-34 0 16,6-38 0-16,4-30-3 15,-4-29 4-15,-16-21 2 16,-13-17-1-16,-30-8-3 15,-36-9 4-15,-36 9-2 16,-42 11 2-16,-40 18-2 16,-38 21 0-16,-39 28-3 15,-29 27 1-15,-25 24 0 0,-2 29-7 16,-15 8-28-16,21 12-3 15,3-5 1-15,19-3-1 16</inkml:trace>
  <inkml:trace contextRef="#ctx0" brushRef="#br2" timeOffset="134975.7201">15219 5939 70 0,'-49'-18'33'0,"-5"2"-1"15,-1 4-1-15,3-1-29 0,0 8 1 16,-1 0-2-16,3 6 0 16,2 2 0-16,3 5 0 15,0 5 0-15,1 8 0 16,0 6-1-16,-2 6 1 15,-1 10 0-15,-2 8 0 16,-2 7 0-16,-3 4 0 16,2 10 0-16,2 4 2 15,6 2-2-15,6 4 2 16,9 0-2-16,11 4 2 15,9 1-2-15,13 4 2 16,10-1-4-16,19-2 0 16,15-4 1-16,17-8 0 0,10-8 0 15,12-14 0-15,13-16 1 16,14-21-1-16,13-24 2 15,5-25 0-15,3-28 0 16,2-22 1-16,3-23-1 16,-1-16-1-16,-3-14 0 15,-12-8-1-15,-20-3 1 16,-15 5 0-16,-24 9 0 15,-22 13-1-15,-32 19 1 16,-34 21-1-16,-30 20 2 16,-27 22-2-16,-24 28 0 15,-23 21-2-15,-7 20-3 16,-12 8-27-16,12 18-5 15,4 2 0-15,16 10-1 0</inkml:trace>
  <inkml:trace contextRef="#ctx0" brushRef="#br2" timeOffset="135626.7574">14386 9799 59 0,'-55'-48'33'16,"-4"11"0"-16,-10 13 0 15,3 19-24-15,-18 10 0 16,6 28-2-16,-10 16-2 16,2 25-1-16,-7 18-2 0,8 22 1 15,0 15-3-15,7 13 2 16,13 11-2-16,21 8 1 15,17 5-2-15,27 2 3 16,19-4-2-16,29-10 1 16,29-15 0-16,21-17-2 15,23-31 1-15,21-32 0 16,13-43 0-16,13-41 1 15,1-43-1-15,-2-39-2 16,-10-32 3-16,-13-22 1 16,-19-23-1-16,-34-7 1 15,-41-3 1-15,-34 5-2 0,-40 11 2 16,-28 16-3-16,-32 16 0 15,-29 20-3-15,-11 33-3 16,-8 11-26-16,23 29-5 16,13 11 0-16,36 12-1 15</inkml:trace>
  <inkml:trace contextRef="#ctx0" brushRef="#br2" timeOffset="136948.833">19259 5543 57 0,'-36'-6'32'0,"-1"-5"0"15,3-3-2-15,-6-4-26 16,3 0-1-16,-5 1-1 16,-2 0-1-16,-9 2 1 15,-6 8-1-15,-7 0 1 0,-5 7-1 16,-6 6 3-16,-1 5-2 15,-6 2 2-15,-2 6-1 16,1 1 0-16,2 2 0 16,-1 0-1-16,7 8 0 15,2-2-1-15,3 3 3 16,2 2-2-16,4 5-1 15,3 3 1-15,1 5-1 16,2 3 0-16,-3 4 0 16,5 3 0-16,3 0-2 15,4 2 0-15,7 2 1 16,6-3 0-16,5 1 0 15,10-3 0-15,8 0-1 16,6-1 2-16,4 0 1 16,5 4-2-16,3-1 2 0,4 9-1 15,4 2 1-15,0 4-1 16,5-2 2-16,0 3-4 15,5 2 1-15,4-5 1 16,6-2-1-16,6-4 0 16,0-2 0-16,8-7 1 15,4-1-2-15,1-1 2 16,5-4-1-16,-1-3 0 15,4-1 0-15,4-4 0 16,3-3 0-16,9-7 0 16,3-3 0-16,2-5 0 15,5-8 0-15,7-4 0 16,-1-7 1-16,7-4-1 15,4-4 0-15,-2-8 0 0,2-3 0 16,0-6 1-16,-3-4-1 16,-3-5 0-16,-4-4 0 15,3-2 1-15,-8-4-1 16,-2-2 0-16,-2 1 0 15,1-4 0-15,-7 0 0 16,-4-1-1-16,-1-2 2 16,-5-1-1-16,-6-4 1 15,-7-1-1-15,-2-8 1 16,-3-4 0-16,-1-6 1 15,-4-3-1-15,0-7-2 16,-1-5 1-16,-5-2-1 16,0-2 2-16,-4-3-2 15,-6-1 2-15,-5 3-2 16,-4 1-1-16,-11 6 3 0,-9-1-2 15,-13 4 0-15,-16 2 0 16,-13 5 1-16,-13 0-1 16,-16 3 0-16,-15 1 2 15,-16 5-3-15,-12 11 3 16,-7 7-1-16,-4 16 0 15,-3 15-3-15,0 29-3 16,-8 8-23-16,13 35-9 16,0 10 2-16,12 20-3 15</inkml:trace>
  <inkml:trace contextRef="#ctx0" brushRef="#br2" timeOffset="138368.9142">17620 9674 89 0,'-21'-19'34'16,"-3"9"0"-16,-10-6-1 0,-1 10-32 15,-6-3 1-15,-1 3-1 16,-1-1 0-16,-3 1 1 15,0-2-1-15,-4 4 0 16,-2-2 1-16,0 4 0 16,1 0 0-16,-3 5-1 15,-1 0 1-15,-3 6 0 16,-4 5-1-16,-1 2 0 15,-1 5 0-15,-1 5 0 16,-1 0-1-16,0 6 1 16,0 2 0-16,5 3 0 15,-1 4 0-15,7 2 0 16,1 3 0-16,7 2 0 15,-1 5-3-15,4 4 2 0,-1 2-1 16,0 4 1-16,1 2-2 16,-1 2 2-16,2 0-1 15,-1 3 1-15,1-3 0 16,3-2 0-16,3 1 0 15,6-2 0-15,4-3-1 16,2 0-1-16,9-1 2 16,0 0-2-16,7 4 1 15,0 2 0-15,2 3 0 16,4 2 0-16,1 1 1 15,2 2 2-15,-3 1-1 16,6-2 1-16,0-1-2 16,2 0 0-16,2-2 0 0,4-1 0 15,4-1 0-15,3 4-2 16,5 1 2-16,4-3-1 15,4-1 1-15,5 3 1 16,2-3-1-16,7-2 0 16,3-5 0-16,4-1 0 15,0-4-1-15,2-3 0 16,4-5 1-16,1-8-1 15,3-3 1-15,4-5 0 16,3-4 0-16,9-2 0 16,3-7 0-16,5-4 0 15,1-3 0-15,4-4 1 16,1-4-1-16,1-7 0 15,0-8 0-15,-1-3 0 0,0-14 0 16,-2-5 0-16,-2-6 1 16,-5-6-1-16,-4-9 0 15,-7-5 2-15,-6-5-1 16,-8-5-1-16,-6-4 1 15,-5-6 0-15,-5-5 0 16,-6-1 0-16,-1-4-1 16,-7-3-1-16,-4-3 1 15,-5 0 1-15,-1-4-1 16,-7-2 0-16,-1-2 0 15,-3-4 0-15,-4 1 1 16,-1-3 0-16,-1 0 0 16,-4 1 1-16,-2 0 0 15,-3 2 0-15,-1 2-1 16,-6 4 2-16,-7 5-2 0,-5 5 3 15,-6 5-3-15,-10 4 0 16,-4 6 1-16,-5 5-1 16,-9 5 1-16,-5 5-1 15,-4 1-1-15,1 0 0 16,3 2 0-16,6-1-1 15,8 3 0-15,4 0-3 16,13 8-2-16,-1-7-16 16,18 23-17-16,-10 6 0 15,0 19-2-15,-10 12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1:52:52.9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14245 6210 69 0,'2'-14'35'16,"-2"14"-1"-16,5-21 1 16,8 16-27-16,1 2-4 15,20 4-2-15,11 0-1 16,17 2-1-16,20-5 0 15,20-2 0-15,25-2 0 16,16-2-1-16,19-7 0 16,10 1 0-16,17-1 1 0,6 1-1 15,6 4 1-15,4 3-1 16,0 4 1-16,4 1 0 15,5 1 0-15,8-1 0 16,5 1 0-16,11-3 0 16,16-1 0-16,5-6 1 15,17-3-1-15,8 4 1 16,8-5 0-16,3 4 0 15,5 0 1-15,-2 4-1 16,2-1 0-16,0 4 1 16,-3-2-1-16,-3 0 0 15,-3-2 0-15,-3-1 0 16,-1-4 0-16,-5-2 0 15,-9-1-1-15,-13 1 1 0,-15 2-1 16,-17-1 1-16,-26 4-1 16,-24 2 0-16,-33 3 0 15,-28 3 1-15,-29 1-1 16,-26 3 2-16,-30 4-1 15,-22 2 0-15,-23 2 0 16,-21 4-1-16,-31 1 1 16,-19 4-1-16,-24 3 0 15,-24 1-1-15,-26 2 0 16,-21-1 0-16,-21 2-1 15,-17-3 1-15,-16 0 0 16,-10-4-1-16,-16-3 1 16,-13-4 0-16,-11-3 1 15,-9-3-1-15,-15-3 1 16,-9 2 0-16,-17 3 0 0,-13 6 0 15,-12 3 0-15,-9 7-1 16,-10 8 1-16,-5 5 0 16,-1 4-1-16,4 3 0 15,7 2 1-15,14-2 2 16,16 1-2-16,14-5 2 15,21-1-2-15,18-1 2 16,17-3-2-16,18-4 3 16,15 4-4-16,8-1 2 15,12 3-2-15,18 2 2 16,13 4-1-16,20-1 0 15,25-1-1-15,32 2 0 16,32-5-1-16,37-6 0 16,49-7-1-16,38-11-3 0,52-3-1 15,32-16 0-15,49-3-1 16,22-15 2-16,40-2 2 15,23-12 2-15,67-4 2 16,-27 0 4-16,9-8 2 16,24 9 2-16,3-5-1 15,21 9 0-15,42 1-1 16,-19 10-2-16,-38 1-1 15,60 10-2-15,6 4 0 16,10 3-1-16,4 8 0 16,0 1-1-16,-44 4 1 15,30 2 0-15,-15 3-1 16,-13 1 1-16,-24 1 0 15,-21 2 0-15,-30-1 0 0,-25 3 1 16,-31 0-1-16,-25 4 1 16,-32 0 0-16,-27 0 0 15,-36-1-1-15,-28 4 1 16,-31-4-1-16,-25 0 0 15,-27-2 0-15,-30-5-1 16,-24-1 1-16,-29-8-1 16,-23 1 0-16,-29-5 1 15,-27 0-1-15,-32-4 1 16,-25 0 0-16,-27 3 0 15,-26-3 0-15,-21 2 1 16,-21-2 0-16,-18 3 0 16,-18-5 0-16,-15-1 0 15,-14-1 0-15,-5-2 1 0,-14-4-1 16,-2-1 0-16,-5 4 0 15,-4 1 0-15,0 6-1 16,0 7 0-16,4 10 0 16,1 4 0-16,7 10 0 15,9 6 0-15,13 5 0 16,22 0 0-16,20 6 0 15,28-3-1-15,30-3 0 16,37-4 0-16,34-4 0 16,39-4-1-16,35-3 0 15,30-5 0-15,36-2 0 16,31-4 1-16,29-3-1 15,26 0 1-15,35-3 1 0,23-3-1 16,31-1 2-16,33-7 0 16,32-5 0-16,33-3 0 15,33-7 0-15,35-3 1 16,23-1-2-16,32 0 2 15,25-3-1-15,20 1 1 16,21 2-2-16,17-1 2 16,19 3-2-16,10 4 1 15,6 2 0-15,4 4-1 16,37 2 1-16,-47 4-1 15,-13 6 1-15,-19 4 0 16,-30 8-1-16,-29 3-1 16,-39 6 1-16,-36 1-1 15,-88 1 0-15,1 4 0 16,-49 1 0-16,-45-3 0 0,-42-4 0 15,-38-2 0-15,-40-5 1 16,-30 0 0-16,-34-9 0 16,-31-1 0-16,-31-3 0 15,-27 0 1-15,-34 0-1 16,-31 0 1-16,-29 2-1 15,-27 4 0-15,-25 1 0 16,-22 1 1-16,-21 1-2 16,-16 1 2-16,-9 0-1 15,-10-3 1-15,-2 0 0 16,0-3 0-16,1 2 0 15,6-4 1-15,7 3-1 16,11 5 0-16,10-1-1 16,15 7 1-16,22 4-1 0,23 4 0 15,29 2-1-15,36-1 0 16,41 4-1-16,42-3 0 15,49-2 0-15,44-7 0 16,50-3 0-16,36-11 0 16,49-5 1-16,42-9-1 15,35-5 2-15,36-5 1 16,38-7 0-16,30-1 0 15,27-2 1-15,26 2-1 16,24 5 1-16,19 2-1 16,17 5 0-16,12 3 0 15,54 3 0-15,-34 0-1 16,0 2 0-16,1-3 1 0,1-2-1 15,-9 0 0-15,-16-4 0 16,-17-4 0-16,-67-1 1 16,20-1-1-16,-36-5 1 15,-37 4-1-15,-48-2 1 16,-42 2 0-16,-50-2-1 15,-44 5 1-15,-57-3 0 16,-43 1-1-16,-48-2 1 16,-38 1 0-16,-40-1-1 15,-35 2 1-15,-32 1-1 16,-24 4 1-16,-17 6-1 15,-12 3 0-15,-2 4 0 16,12 5 0-16,18 0 0 16,28 0 0-16,35 1 0 0,34-3 0 15,47-6 0 1,47-7-1-16,50-8 1 0,47-12 0 15,53-8 1-15,43-7-1 16,47-13 0-16,39-7 0 16,36-1 1-16,19-4-1 15,18 1 0-15,-4 6 0 16,-18 9 0-16,-29 6 0 15,-41 14 0-15,-48 9 0 16,-58 9 0-16,-58 7 0 16,-67 11-1-16,-57 6 1 15,-61 5 0-15,-46 1 0 16,-45 4 1-16,-31 2 0 15,-22 1 0-15,-7 2-1 0,5-2 1 16,21-1 0-16,32-5-1 16,44 0 0-16,51-4 0 15,59-6-1-15,63-10-1 16,59-10 1-16,64-11-1 15,44-9 0-15,50-10 0 16,29-10 1-16,28-9-1 16,12-6 1-16,4-2 0 15,-11 3 2-15,-18 1-1 16,-25 9 2-16,-37 7-1 15,-35 10-1-15,-46 9 2 16,-49 14-1-16,-54 10 0 16,-50 12-1-16,-54 10 0 15,-46 7-1-15,-44 8 0 16,-36 6 0-16,-33 6 1 0,-20 4 0 15,-5 3-1-15,-1-2 3 16,10 0-2-16,26-5 1 16,30-2 1-16,40-8-1 15,45-2 0-15,46-9-1 16,55-11-2-16,53-8 1 15,56-17-1-15,43-7 0 16,44-13-1-16,33-12 1 16,27-13 0-16,12-4 1 15,0-4 3-15,-14 2-3 16,-33 9 3-16,-36 8 0 15,-56 12-1-15,-55 16 0 16,-67 17 0-16,-58 17-1 16,-64 9 0-16,-49 11-1 0,-47 11 0 15,-39 7 1-15,-27 3-1 16,-25 1 1-16,-17-3 0 15,-6-1 1-15,-1-5-1 16,6-7 0-16,13-2 0 16,23 0 0-16,24-6 0 15,38-3 2-15,37-5-2 16,44-3 3-16,41-4-3 15,46-1 2-15,52-8-2 16,44 0-1-16,49-22 1 16,47 3-3-16,49-9 3 15,42-4-2-15,46-15 2 16,34-2-2-16,19-3 2 15,15 0 1-15,-9 1-1 0,-16 5 0 16,-40 8 1-16,-45 9-1 16,-64 13 0-16,-58 15-1 15,-70 13 1-15,-65 8 0 16,-62 11 0-16,-55 8 0 15,-44 6-1-15,-44-1 1 16,-27 3 0-16,-25-1 0 16,-15-5 1-16,-11-2-1 15,-6-5 1-15,-5-3 2 16,-1-2-2-16,-2-4 1 15,-5 4 1-15,3-2-1 16,3 3 0-16,8 0 0 16,18 4 0-16,14 5-3 15,29 3 2-15,36 2-1 16,43 1-1-16,41-5-1 0,51-1 0 15,49-6 0-15,51-6-1 16,50-13 1-16,50-6 0 16,38-11 0-16,44-9 1 15,32-9 0-15,34-10 2 16,32-7-1-16,29-7 2 15,25-1 0-15,24-2-2 16,17-2 3-16,17 4-2 16,11 6 1-16,6 2-3 15,0 11 0-15,-3 12-5 16,-14 1-5-16,-8 22-18 15,-35-4-9-15,-25 7 0 0,-39-2-4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1:54:45.49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17589 9653 21 0,'-19'-3'25'0,"1"3"2"16,-6-4 0-16,-10-2-16 16,1 9 3-16,-14-6-6 15,-2 7-1-15,-12-3-1 0,0 8-1 16,-16-2-1-16,-2 10 0 15,-12 1-1-15,-6 9 0 16,-12 8 0-16,1 8 1 16,-8 4-1-16,4 6-1 15,-4 0 0-15,2 3 0 16,10-2-2-16,11-3 1 15,15-11-2-15,14-8 1 16,18-7-2-16,21-7 1 16,25-18 0-16,15 6-1 15,27-16 4-15,19-6-2 16,18-1 2-16,21-9-1 15,20-3 1-15,13-5-1 16,13-3 1-16,11-3-1 16,13-5-1-16,-1-1 0 15,11-1-1-15,-10 2 1 0,-9 7 0 16,-13 6-1-16,-18 9 1 15,-21 13 0-15,-30 13 0 16,-27 17 0-16,-32 13 0 16,-29 14 1-16,-24 11 0 15,-25 10-2-15,-29 6 1 16,-22 7 0-16,-24 1 0 15,-9-1 1-15,-22-1-1 16,-10-2 1-16,-10-2-1 16,-2-2 3-16,-3-5-2 15,5 1 0-15,9-8 0 16,16-6-2-16,22-5 1 0,26-9-2 15,27-10 1-15,30-7-2 16,32-13 2-16,35-13-2 16,33-12 3-16,25-11 1 15,26-8-2-15,20-11 3 16,25-9-2-16,15-3 1 15,11-3 0-15,7 0 1 16,5 4-2-16,2 7 0 16,-4 4 0-16,-12 5-1 15,-17 7 1-15,-16 8-1 16,-22 6 1-16,-24 6 0 15,-33 5 0-15,-27 6 0 16,-27 0 0-16,-32 15 0 16,-26 3 0-16,-32 4 1 15,-27 8-1-15,-27 5 1 0,-25 10-1 16,-20 1 2-16,-14 4-2 15,-9 3 2-15,-4-4-2 16,5 0-1-16,14-9 1 16,23-5-1-16,31-11 1 15,28-6-2-15,29-11 1 16,36-10 0-16,38-11 2 15,27-9 0-15,36-4-2 16,24-13 2-16,23-5-1 16,18-8 1-16,24 0-1 15,11-7 0-15,15 5-1 16,4 2 1-16,4 5 0 15,-5 7 0-15,-7 11 0 16,-9 9 0-16,-22 12 0 0,-26 9 0 16,-25 9 0-16,-29 13 1 15,-29 5-1-15,-35 9 1 16,-26 5-1-16,-26 5 1 15,-19 7 0-15,-22 6 0 16,-20 5-2-16,-14 5 0 16,-8 5 1-16,-1 3-1 15,0 5 0-15,6 0 0 16,15-6 1-16,20-6-2 15,34-12 2-15,31-16 0 16,38-17-1-16,30-19-1 16,34-22 1-16,36-17 0 15,29-13 0-15,21-13-1 16,21-7 3-16,10-2-2 0,13 2 2 15,1 5 1-15,-3 8-1 16,-8 8 1-16,-18 11-1 16,-16 8 1-16,-28 9-3 15,-32 14 3-15,-40 8-3 16,-34 9 1-16,-34 10-1 15,-36 9-1-15,-37 5 1 16,-34 11 0-16,-32 9 2 16,-23 8-1-16,-24 8 1 15,-11 4-1-15,-9 6 3 16,1 3 1-16,7-2-2 15,25-4-1-15,28-12 0 16,36-15-1-16,41-15 0 16,45-20-2-16,46-19 0 15,40-23-2-15,44-17 2 0,27-14 0 16,33-11 0-16,19-12 2 15,17-1-2-15,7 2 2 16,3 4-1-16,-6 10 1 16,-13 10 0-16,-16 12 0 15,-28 15 0-15,-29 14 1 16,-36 17-1-16,-35 12 1 15,-41 11 0-15,-34 13 0 16,-30 11 0-16,-30 7 0 16,-25 7 0-16,-20 4 2 15,-16 6-2-15,-11 2-1 16,-2 5 1-16,3-1-1 0,10-6 1 15,19-2-1-15,31-13 1 16,38-7-4-16,39-23 3 16,43-16-2-16,45-19 1 15,38-22-1-15,39-11 0 16,27-19 0-16,25-9 1 15,13-4 1-15,8 1-1 16,-5 3 1-16,-13 9 0 16,-16 10 1-16,-27 14 0 15,-37 17 1-15,-40 18-1 16,-41 17 1-16,-45 20 0 15,-40 14-2-15,-36 18 1 16,-30 18-1-16,-28 9 1 16,-15 9-1-16,-11 2 0 15,-8 5-2-15,6-2 2 0,10-9 0 16,23-11-1-16,27-16 1 15,40-21-1-15,39-16-1 16,46-29 1-16,47-18-1 16,43-26 0-16,41-18 0 15,37-16 1-15,22-14 0 16,27-8 1-16,10-5 0 15,-1 3 0-15,-3 10 0 16,-15 7 1-16,-22 14-1 16,-31 17 1-16,-37 18-1 15,-47 20 0-15,-43 22 0 16,-46 17 1-16,-42 20 1 15,-44 14-1-15,-33 14 1 16,-25 12-1-16,-21 10 1 0,-5 6-1 16,1-3 0-16,12-6-1 15,24-13 0-15,32-14-1 16,37-22-1-16,39-23 0 15,48-30 1-15,42-30 0 16,38-23-1-16,38-16 0 16,25-15 0-16,21-7 1 15,10 0 1-15,1 6 0 16,-12 13 1-16,-25 17 0 15,-26 18 0-15,-35 19-1 16,-34 24 3-16,-41 21-2 16,-37 15-1-16,-37 18 1 15,-23 11 0-15,-22 9-1 16,-10 6 0-16,-10-2 1 0,5-3-2 15,13-13 0-15,16-14 1 16,35-16-1-16,29-23 0 16,40-29 0-16,38-27-1 15,41-22 1-15,39-20 0 16,32-14 1-16,20-14-1 15,13-4 2-15,-2 7 0 16,-15 13 0-16,-26 22 1 16,-41 22 0-16,-48 29 0 15,-52 22-1-15,-48 42 1 16,-57 17-1-16,-42 23 0 15,-40 16-1-15,-25 12 0 16,-10-1-1-16,1-5 1 16,16-15 0-16,22-19-2 0,39-22 0 15,42-34 1-15,45-35 0 16,53-36-1-16,52-30 0 15,43-32 1-15,40-24 1 16,28-19 0-16,23-4 1 16,14 4 1-16,-7 12 0 15,-13 17 2-15,-30 21-2 16,-27 27 0-16,-35 29-1 15,-40 24 1-15,-44 32-2 16,-30 2 1-16,-40 29-1 16,-24 14 1-16,-23 10-1 15,-17 13-1-15,-20 9 1 16,-6 8 0-16,-2 0 0 0,9-4-1 15,22-12 0-15,22-19-1 16,37-28 1-16,34-30 0 16,58-34 1-16,39-36-2 15,44-35 2-15,43-23 0 16,35-21 0-16,20-13 0 15,15 1 1-15,-1 9 2 16,-16 16-1-16,-25 22 2 16,-37 27-2-16,-47 34 0 15,-57 32 0-15,-47 34 0 16,-57 33-4-16,-48 27 0 15,-45 22 0-15,-33 16 0 16,-25 14 1-16,-13 5 1 16,-1-7 0-16,8-1 0 15,6-16 1-15,31-14-1 0,26-20 1 16,40-22-1-16,41-24 0 15,47-29-1-15,45-30 0 16,42-34-2-16,45-24 1 16,40-27 2-16,33-21 0 15,26-19 2-15,21-11-1 16,-3 4 1-16,-12 14 1 15,-20 23 0-15,-36 25 1 16,-49 38-2-16,-57 43-1 16,-57 43-1-16,-59 45 0 15,-53 37 0-15,-48 30-3 16,-30 20 1-16,-25 15-1 15,-11 5 3-15,2-8-1 16,17-16 2-16,24-24-2 0,33-27 2 16,42-27-2-16,40-34 1 15,51-36-1-15,45-38-1 16,45-30 0-16,39-30-2 15,39-27 3-15,30-27 0 16,25-18 5-16,15-14-2 16,2-1 3-16,-1 6-2 15,-19 15 2-15,-27 25 0 16,-39 25-1-16,-34 34-3 15,-54 39 0-15,-40 35-1 16,-38 39 0-16,-46 32 1 16,-26 24-3-16,-24 16 2 15,-9 16-3-15,-6 8 3 16,-2-6-1-16,13-5 0 15,18-18 0-15,27-21 0 0,32-26 1 16,39-31 0-16,40-33-1 16,35-32 0-16,43-31 2 15,40-30-1-15,28-20 2 16,18-14-2-16,14-8 2 15,-4 9-1-15,-11 12 2 16,-17 20-2-16,-26 22 0 16,-37 24 0-16,-35 28 0 15,-40 23-2-15,-37 24 1 16,-32 21 0-16,-32 21 0 15,-19 18 0-15,-24 18 0 16,-13 13 0-16,4 7-2 16,2 3 3-16,17-10-3 15,18-10 1-15,30-18-1 0,36-25 1 16,39-31 0-16,45-25 1 15,35-32 1-15,37-22-1 16,31-15 1-16,26-15-1 16,15-4 2-16,1 4-2 15,-7 11 1-15,-16 18-2 16,-34 23 1-16,-35 32 0 15,-48 33 0-15,-45 36 1 16,-50 34-2-16,-48 28 1 16,-33 22-1-16,-31 19 2 15,-13 6-4-15,-2-9 2 16,13-16-2-16,24-22 0 15,32-34 1-15,46-27-1 16,39-36 2-16,41-30 0 0,42-30 1 16,33-21 1-16,25-16 0 15,14-12 0-15,5-6 0 16,-1 2 1-16,-10 10-2 15,-15 14 0-15,-25 14 0 16,-24 24 1-16,-30 23-1 16,-27 25 1-16,-30 23-1 15,-24 19 1-15,-23 13-1 16,-18 13 0-16,-17 10-1 15,-15 6-1-15,0-1 1 16,3-3-1-16,6-12 1 16,18-10-1-16,26-19 0 15,25-19 0-15,34-19 1 0,30-24 0 16,33-19 0-16,21-18 0 15,20-8 0-15,7-9 0 16,5 2 1-16,-9 4 0 16,-17 11 1-16,-25 15 0 15,-27 17 0-15,-27 21 0 16,-35 18 1-16,-21 16 0 15,-25 13-1-15,-16 11 1 16,-1 0-2-16,6-3 1 16,15-9-2-16,24-12 0 15,35-16-1-15,29-23-1 16,40-16 0-16,35-22 0 15,34-11 1-15,11-9 0 16,12-1 1-16,-11 8 0 0,-23 14 2 16,-33 27 1-16,-44 29 0 15,-51 33 3-15,-55 29-2 16,-42 37-1-16,-43 16 0 15,-23 19 1-15,-12-1-2 16,8-7-2-16,23-23-1 16,29-25-3-16,42-34 1 15,39-39 0-15,56-39 1 16,37-35 0-16,40-34 2 15,25-21 0-15,17-12 3 16,10 2 0-16,-12 7 2 16,-20 20-1-16,-37 19 0 15,-32 32 0-15,-42 27-1 16,-37 49 0-16,-39 18-1 15,-31 20 1-15,-26 15-3 0,-11 7 1 16,5 2-1-16,3-6 1 16,21-18-2-16,21-23 1 15,36-25-1-15,35-31-1 16,47-34 2-16,40-33 1 15,41-32 1-15,28-25-1 16,23-10 2-16,9-4 0 16,-10 12 0-16,-18 21 0 15,-43 24 1-15,-48 39-3 16,-46 34 1-16,-65 60-1 15,-48 22-1-15,-44 23 1 16,-27 15-3-16,-18 1-5 16,9 7-27-16,1-28-1 15,27-23-3-15,23-38 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1:52:46.9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19084 10800 72 0,'13'-4'36'0,"-7"-7"-2"16,-6 11 1-16,9-19-24 15,-9 19-9-15,0 0-2 16,0 0-2-16,0 0-5 16,-15-1-21-16,15 1-4 15,0 0-2-15,20 0-1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01:36:02.74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6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1T01:39:18.765"/>
    </inkml:context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2120 1340 106 0,'1'-14'41'15,"10"0"1"-15,17 3-3 16,-1-9-38-16,16 5 0 16,13-2-1-16,9 4 1 15,-3 6-1-15,-1 6 1 16,-7 6-1-16,-11 6 0 15,-14 12 0-15,-17 5 0 16,-25 8 0-16,-15 9 1 16,-19 7 0-16,-15 9 0 15,-4 0 0-15,-8 3 1 16,2-8 1-16,10-2-2 0,12-7 2 15,18-8-3 1,20-14 1-16,25-9-1 0,25-15-1 16,20-8-1-16,27-10-2 15,7-18-3-15,24-1-10 16,-6-22-21-16,13-2-3 15,-10-7 2-15,-6 0-2 16</inkml:trace>
  <inkml:trace contextRef="#ctx0" brushRef="#br0" timeOffset="204.0117">3280 1170 105 0,'10'-19'39'16,"-10"19"2"-16,0 0-1 16,-19 34-32-16,3 9-6 15,5 15 1-15,-11 5-2 16,6 9 0-16,3 3-1 0,-2-3-1 15,5-4-1-15,4-8-3 16,14-9-1-16,0-21-21 16,25-6-12-16,-1-25 0 15,20-10-3-15,4-22 1 16</inkml:trace>
  <inkml:trace contextRef="#ctx0" brushRef="#br0" timeOffset="413.0236">3960 1142 115 0,'19'-33'40'16,"-34"26"0"-16,-4 29 0 0,-21 16-40 16,4 22-1-16,-7 21-1 15,1 6 1-15,9 0-1 16,13-10-1-16,8-7-4 15,1-22-11-15,15-4-21 16,-8-18 0-16,7-12-1 16,-3-14 0-16</inkml:trace>
  <inkml:trace contextRef="#ctx0" brushRef="#br0" timeOffset="616.0352">3371 1203 118 0,'-69'-37'43'16,"19"16"0"-16,15 6-1 0,35 15-39 15,0 0-1-15,0 0 0 16,76-3 0-16,-17-1-2 16,15-3-2-16,7 0-3 15,7-2-21-15,-1 3-14 16,6 3-1-16,-46 9-1 15,112-4-3-15</inkml:trace>
  <inkml:trace contextRef="#ctx0" brushRef="#br0" timeOffset="903.0516">1848 2400 99 0,'12'-15'42'16,"60"-14"0"-16,44-24-1 15,57-11-30-15,39-15-9 16,35-9 0-16,31 4-2 15,10 2 1-15,-7 16-4 16,-22 8-3-16,-11 18-33 16,-48 5 1-16,-30 22-2 15,-52 6-2-15</inkml:trace>
  <inkml:trace contextRef="#ctx0" brushRef="#br0" timeOffset="1608.092">2614 3428 102 0,'16'-37'40'0,"-6"-11"0"16,7 6-2-16,-18 0-34 16,10 3-2-16,-1 3 0 15,2 6 0-15,-6 11-1 16,-4 19 0-16,0 0 0 15,7 12 0-15,-2 14-1 16,4 9 0-16,3 7 1 0,5 4-1 16,2 2 1-16,4-1-1 15,4-5 1-15,1-9-1 16,2-11 1-16,5-15-1 15,1-16 0-15,-2-16 2 16,-2-19-2-16,-2-18 1 16,-8-13 0-16,-4-14 0 15,-13-8-1-15,-7-6 0 16,-12-3 1-16,-8 4-2 15,-7 8 1-15,-3 15 0 16,0 11 1-16,7 9-2 16,12 5 2-16,19 10-1 15,23 1 1-15,30 3 0 16,26-1 0-16,22-5-1 0,24 1 1 15,14 0-2-15,10 10 0 16,-8 1-3-16,-2 18-6 16,-36-1-29-16,-7 17-3 15,-42 1 1-15,-20 16-2 16</inkml:trace>
  <inkml:trace contextRef="#ctx0" brushRef="#br0" timeOffset="1908.1091">3513 2559 69 0,'20'-17'39'0,"1"10"-2"15,-12-6 2-15,3 26-14 16,-12-13-19-16,-3 22 0 16,-1 4-2-16,4 10 0 15,-4 8-3-15,5 11 1 16,0 6-1-16,3 8-2 15,3 4-1-15,-4-6-4 16,14 8-19-16,-8-26-13 16,9-3 0-16,-1-19-3 15,9-9 2-15</inkml:trace>
  <inkml:trace contextRef="#ctx0" brushRef="#br0" timeOffset="2205.1261">3934 2477 98 0,'-17'3'43'0,"-19"8"-1"16,6 21 1-16,-10-4-33 16,7 5-5-16,4-1-1 15,5 3-1-15,14-5 0 16,7-1-2-16,10-5 0 15,13-5 1-15,11-2-2 16,12-4-2-16,6-2 1 16,5 1 0-16,3-4-1 15,-3 2-1-15,1 2-2 0,-8-2-2 16,2 18-19-16,-19-18-16 15,3 8 3-15,-15-14-2 16,5 2-1-16</inkml:trace>
  <inkml:trace contextRef="#ctx0" brushRef="#br0" timeOffset="2577.1474">5583 1448 114 0,'0'0'40'16,"0"0"0"-16,33-18-2 16,12 4-38-16,9-1-1 15,12-2-1-15,8 2-2 16,-4-8-11-16,4 12-21 0,-13 4-2 15,-6 12 0-15,-26 3-1 16</inkml:trace>
  <inkml:trace contextRef="#ctx0" brushRef="#br0" timeOffset="2723.1557">5747 1643 112 0,'-50'35'38'16,"6"-16"2"-16,30 0-1 16,14-19-33-16,41-8-5 15,30-5-5-15,13-20-29 16,36 10-3-16,2-13-3 15,18 7 0-15</inkml:trace>
  <inkml:trace contextRef="#ctx0" brushRef="#br0" timeOffset="3311.1894">8136 1040 70 0,'0'0'38'15,"0"0"1"-15,0 0 0 16,-16-49-10-16,16 49-23 16,0 0-2-16,0 0 1 15,0 0-1-15,-56 1 1 16,7 34-2-16,1 15 0 15,0 10-1-15,4 11-2 16,4 4 1-16,19 10 0 16,15-8-2-16,32-17 0 15,16-20 0-15,19-16 1 16,13-18 0-16,11-15 0 15,4-19 0-15,-3-17 0 0,-86 45 0 16,85-67 1-16,-85 67 0 16,64-85-2-16,-43 40 0 15,-2-2 0-15,-15 0 0 16,-4-1 0-16,0 48 0 15,-17-77-1-15,17 77-1 16,-44-62-4-16,44 62-30 16,-41-50-3-16,41 50 1 15,0 0-2-15</inkml:trace>
  <inkml:trace contextRef="#ctx0" brushRef="#br0" timeOffset="3479.199">8926 1175 116 0,'-9'13'40'16,"-18"-7"-3"-16,27-6-9 16,0 0-66-16,0 0-3 15,0 0 0-15,0 0-1 16</inkml:trace>
  <inkml:trace contextRef="#ctx0" brushRef="#br0" timeOffset="6825.3904">9791 952 97 0,'57'45'37'0,"-57"-45"2"16,0 0-10-16,0 0-22 16,57-9-1-16,-57 9-2 15,0 0 0-15,0 0-2 16,0 0 1-16,0 0-1 15,18-48-1-15,-18 48 1 16,0 0-1-16,-53-26 1 16,53 26 1-16,-55-4-1 15,55 4 0-15,-64 7 0 16,64-7-1-16,-67 21 0 15,39-13 1-15,-30 25-2 16,18 4 0-16,10 0 0 0,27-3 0 16,3-34 0-16,0 0 1 15,0 0 0-15,71 22 0 16,-71-22 2-16,67-15-5 15,-67 15 4-15,67-30-4 16,-67 30 2-16,70-32 0 16,-70 32-1-16,57-31 1 15,-57 31 0-15,0 0 1 16,33-8 1-16,-24 31-2 15,-34 21 0-15,-14 19 0 16,-15 11 0-16,1 10 0 16,-3-3-2-16,14-2 1 15,10-21 0-15,10-7 0 0,11-14-1 16,5-7-1-16,8-10-1 15,-2-20-5-15,21 10-9 16,-20-31-7-16,23 7-15 16,-17-10 0-16,14 2-1 15,-13-3 1-15</inkml:trace>
  <inkml:trace contextRef="#ctx0" brushRef="#br0" timeOffset="10554.6037">2765 5276 56 0,'0'0'35'0,"0"0"0"16,0 0 0-16,6 16-10 15,-6-16-19-15,0 0-1 0,-14-15-1 16,14 15 0-16,3-30 0 15,6 8-1-15,5-8-1 16,4-1-2-16,3-1 1 16,-3 3-1-16,1 0 1 15,-4 8-1-15,-1 7-1 16,-14 14 2-16,13-6-2 15,-8 17 2-15,-5 5-1 16,0 11 0-16,-2 0 0 16,4 3 0-16,-1 6 1 15,3-1-1-15,2-4 1 16,2-7 0-16,1-3 0 15,4-12 0-15,2-10 1 16,2-15-1-16,0-17 1 16,4-13-1-16,0-13-1 0,1-13 0 15,-2-14-1-15,-4-8 1 16,-2-11-1-16,-5 0 1 15,-4 2 0-15,-5 11 0 16,-7 8 2-16,-2 11-1 16,-1 16 1-16,0 13-1 15,2 11 1-15,8 16 0 16,8 6-1-16,9 3 1 15,16 1 0-15,17 5-1 16,16-3 0-16,16 4 0 16,9-1-1-16,12 2 0 15,10 4-1-15,4-2-1 16,0 3-2-16,-11-6-2 15,-1 8-3-15,-20-18-27 0,3 12-5 16,-24-16 0-16,-7 4 1 16</inkml:trace>
  <inkml:trace contextRef="#ctx0" brushRef="#br0" timeOffset="11110.6355">3717 4475 75 0,'8'-11'37'0,"-4"-8"-1"15,-4 19 0-15,8-11-27 16,-8 11-5-16,9 13 0 16,-7 13 0-16,-4 9-1 15,2 11 0-15,-5 10-2 16,-3 9 1-16,1 5 0 15,-1 3-2-15,0-4-2 16,2-10-3-16,14-1-29 16,-6-20-4-16,13-11 1 15,3-19-2-15</inkml:trace>
  <inkml:trace contextRef="#ctx0" brushRef="#br0" timeOffset="11426.6536">4143 4523 64 0,'0'0'40'16,"-32"15"-2"-16,13 11 2 16,-19-5-12-16,2 10-24 15,-2-2 0-15,8 3 0 16,2-3 0-16,5-1-2 15,9-8 0-15,13 3-1 16,5-5 1-16,10-1-1 16,11-3-1-16,5 0 1 0,6-3 0 15,2 3-1-15,1-1 0 16,0-2 0-16,-1 2 0 15,-7 0-3-15,3 4-1 16,-8-7-6-16,11 10-27 16,-11-12-5-16,4 4 2 15,-14-8-1-15</inkml:trace>
  <inkml:trace contextRef="#ctx0" brushRef="#br0" timeOffset="11734.6712">2662 5552 93 0,'-21'0'38'0,"35"-2"1"16,26-18-2-16,53-6-33 15,25-13-2-15,36-6-1 16,36-5 1-16,23-1-2 15,17 9-2-15,1 4-4 16,8 18-17-16,-29-1-16 16,-13 19 1-16,-33-3-2 15,-27 14 2-15</inkml:trace>
  <inkml:trace contextRef="#ctx0" brushRef="#br0" timeOffset="12155.6953">3072 5947 103 0,'1'-22'39'16,"31"7"1"-16,9-14-1 0,20 7-34 15,-4-2-2-15,4 7-1 16,-3 2 0-16,-9 10 0 15,-12 11-1-15,-16 15-1 16,-14 10 1-16,-16 13 0 16,-18 11 0-16,-8 6 1 15,-8 5-1-15,1 2 1 16,-1-5-1-16,10-4 1 15,11-8-1-15,15-12 0 16,21-14-2-16,19-13 0 16,20-16-2-16,13-12-4 15,20-2-8-15,-6-30-16 16,23 2-9-16,-13-18 0 15,8 5 0-15</inkml:trace>
  <inkml:trace contextRef="#ctx0" brushRef="#br0" timeOffset="12343.706">4237 5768 83 0,'6'-24'38'16,"-6"24"-1"-16,0 0 2 15,-9 16-20-15,-15 14-14 16,9 14-1-16,-5 2-1 16,3 12-1-16,-4 4 0 15,8 1-1-15,7-3-2 16,3-11-1-16,14-9-3 15,2-26-13-15,20-4-19 16,2-25-3-16,12-7 1 16,1-21-1-16</inkml:trace>
  <inkml:trace contextRef="#ctx0" brushRef="#br0" timeOffset="12538.7172">4745 5623 108 0,'0'0'38'0,"0"0"1"15,-17 32-4-15,-2 7-31 16,-1 7 0-16,-1 12-2 15,-4 11 1-15,0 4-2 16,3 0-1-16,1-5-3 16,6-3-3-16,-4-19-10 15,13 1-23-15,-10-21-1 16,10-9 2-16,-6-19-2 15</inkml:trace>
  <inkml:trace contextRef="#ctx0" brushRef="#br0" timeOffset="12718.7275">4267 5784 99 0,'-15'-18'42'0,"-1"-1"1"16,16 19-2-16,17-12-19 16,16 1-20-16,18-5-3 15,17-4-1-15,17 1-5 16,5-16-20-16,19 11-15 15,-8-12-1-15,3 10 1 16,-9-9-3-16</inkml:trace>
  <inkml:trace contextRef="#ctx0" brushRef="#br0" timeOffset="13058.7469">5901 4822 104 0,'26'10'42'0,"-1"-20"0"15,13 8-2-15,1-13-39 16,12 0-3-16,11 2 0 15,-2-2-2-15,1 12-5 16,-18-6-28-16,9 15-3 16,-23-5 1-16,-6 14-1 15</inkml:trace>
  <inkml:trace contextRef="#ctx0" brushRef="#br0" timeOffset="13214.7558">5996 4964 112 0,'-33'18'42'16,"18"-7"0"-16,15-11-3 0,28 9-40 15,24-11-8-15,5-16-15 16,25 7-16-16,-1-10 1 16,25 4-3-16,-1-9 2 15</inkml:trace>
  <inkml:trace contextRef="#ctx0" brushRef="#br0" timeOffset="13762.7872">8875 4000 95 0,'11'-20'40'16,"-4"-8"-1"-16,5 20 0 16,-12 8-30-16,9 15-6 15,-1 16-2-15,-2 16 1 16,-6 13-1-16,0 13-1 15,-5 13-2-15,-1 4-1 16,4 2-3-16,-8-17-25 16,17 8-7-16,-4-24-3 15,12-1 0-15</inkml:trace>
  <inkml:trace contextRef="#ctx0" brushRef="#br0" timeOffset="14044.8033">8440 5009 97 0,'0'0'40'16,"26"5"0"-16,20-18-1 15,29 2-36-15,19-7-2 16,27 2 4-16,15-2-4 16,5-1 1-16,5 4-3 0,-2 0-2 15,0 10-6-15,-18-14-27 16,-3 10-4-16,-24-10-2 15,-13 9 0-15</inkml:trace>
  <inkml:trace contextRef="#ctx0" brushRef="#br0" timeOffset="15483.8856">8838 5477 81 0,'-16'-31'37'0,"-6"13"-3"15,-15-3 0 1,6 16-28-16,-11 4-2 0,0 12 0 16,-1 11-1-16,2 13 1 15,-1 14-2-15,10 11 3 16,4 4-1-16,10 7 0 15,13 2-1-15,8-2 0 16,15-5 1-16,13-12-1 16,8-16-1-16,9-14-1 15,10-24 0-15,5-16 0 16,0-21-2-16,3-15 2 15,-9-16-3-15,-5-5 1 16,-14-3 0-16,-10 0 0 16,-18 6-1-16,-11 5 0 15,-17 15 2-15,-14 14-3 0,-7 17 4 16,-4 14-2-16,0 8 0 15,4 11-1-15,7 10-2 16,9-5-4-16,28 11-28 16,0-18-3-16,22 2 0 15,10-16-2-15</inkml:trace>
  <inkml:trace contextRef="#ctx0" brushRef="#br0" timeOffset="15655.8955">9601 5581 99 0,'0'0'36'16,"-12"8"-5"-16,12-8-25 15,3-12-43-15,8-6-1 16,17 7 1-16</inkml:trace>
  <inkml:trace contextRef="#ctx0" brushRef="#br0" timeOffset="16130.9226">10320 5397 76 0,'-27'-21'40'0,"-13"-3"-1"16,3 13 2-16,-17-2-23 16,5 16-12-16,-4 6-1 15,6 14-1-15,9 6-1 16,6 8 0-16,10 0-2 15,14 6 1-15,15-7-1 16,15-6 2-16,13-10-3 16,10-6 1-16,7-13-1 15,7-14 1-15,-2-4-1 16,-1-11 1-16,-5-6-1 15,-10-4-2-15,-7 2 2 16,-10-1 0-16,-10 8 0 16,-10 11 0-16,-4 18 0 0,-23-1 0 15,-10 25 0-15,-7 17-1 16,-15 19 3-16,-6 10-1 15,-6 9 0-15,2 3-1 16,7-1-2-16,7-9-3 16,21 2-8-16,-4-28-19 15,27-4-8-15,1-19 0 16,20-6-2-16</inkml:trace>
  <inkml:trace contextRef="#ctx0" brushRef="#br0" timeOffset="16582.9485">9641 5609 99 0,'0'0'34'0,"0"0"1"16,0 0-5-16,-20 6-23 15,20-6-1-15,-9 7-2 16,9-7-1-16,-10 16 0 15,10-16 2-15,-10 19-3 16,10-8 2-16,0-11-3 16,-1 17 0-16,1-17 0 15,3 17 0-15,-3-17 0 16,0 0-1-16,18 4 1 0,-9-13-1 15,6-6 0-15,-1 2-2 16,4-6 2-16,-8 7-2 16,4-4 3-16,-14 16-3 15,0 0 2-15,-18-2 1 16,-6 19-1-16,0-5 3 15,-5 10-5-15,1-9 0 16,19 13-16-16,-5-24-18 16,14-2-4-16,23-17-1 15,11-1-1-15</inkml:trace>
  <inkml:trace contextRef="#ctx0" brushRef="#br1" timeOffset="22076.2627">739 4752 69 0,'0'0'37'15,"-14"-14"-1"-15,14 14 1 16,18-27-23-16,8 10-12 15,6-1 1-15,10 2 0 0,-1 1 0 16,3 8-1-16,-5 5 0 16,0 9 0-16,-10 6 0 15,-10 12-1-15,-13 7 1 16,-11 8-1-16,-11 3 1 15,-9 7-1-15,-5-2 2 16,0-1-3-16,0-4 2 16,3-4-2-16,8-9 2 15,7-2-2-15,10-10 0 16,8-7-1-16,11-4-1 15,11-11 0-15,12-4-3 16,3-13-4-16,22 2-26 16,-10-16-3-16,14-2 1 15,-4-11-1-15</inkml:trace>
  <inkml:trace contextRef="#ctx0" brushRef="#br1" timeOffset="22294.2751">1627 4583 86 0,'-4'-15'36'0,"4"15"1"16,0 0 0-16,0 0-29 15,-14 4-4-15,14 14-1 16,-1 7 0-16,-2 9-1 16,1 10 0-16,-3 8-2 15,-2 2 2-15,0 3-2 16,-1-3-1-16,4-5-4 15,8-1-6-15,0-26-25 16,14-5-2-16,4-21 1 0,18-10-3 16</inkml:trace>
  <inkml:trace contextRef="#ctx0" brushRef="#br1" timeOffset="22493.2865">2056 4503 77 0,'0'0'39'0,"-22"13"-2"16,13 14 2-16,-15-2-22 15,9 18-14-15,-1 2-2 16,2 8 0-16,1 0 1 16,2-4-4-16,9-3-2 15,-9-14-30-15,16 1-3 16,-10-16 0-16,10-6 0 15</inkml:trace>
  <inkml:trace contextRef="#ctx0" brushRef="#br1" timeOffset="22679.2972">1550 4586 112 0,'-32'-11'41'0,"32"11"0"16,0 0-4-16,22-13-34 15,26 1 0-15,18-6-2 16,17-3-4-16,10-15-15 15,23 12-20-15,1-13-3 16,9 14 0-16,-7-6-2 16</inkml:trace>
  <inkml:trace contextRef="#ctx0" brushRef="#br1" timeOffset="23317.3337">9881 4516 101 0,'-26'1'41'0,"-10"-3"0"16,19 3-3-16,17-1-39 15,-13-8-3-15,20 17-14 16,-7-9-20-16,26 7 0 16,-10-5-3-16,16 10 1 0</inkml:trace>
  <inkml:trace contextRef="#ctx0" brushRef="#br1" timeOffset="23746.3582">10325 4186 98 0,'6'-23'40'0,"20"3"0"0,5-11-1 16,27-2-37-16,0-2-1 16,7 4 1-16,7 1-1 15,-7 10 0-15,-9 8 0 16,-6 8 0-16,-15 9 0 15,-16 13 0-15,-22 10 0 16,-12 9 0-16,-20 8 0 16,-4 4 0-16,-12 7 0 15,1-3-1-15,2-1 1 16,9-5-1-16,12-7 0 15,11-6 0-15,21-9-1 16,17-13-1-16,21-8-1 16,9-14-3-16,23 5-17 15,-3-25-15-15,17 5-1 0,-4-20-2 16,7 2 3-16</inkml:trace>
  <inkml:trace contextRef="#ctx0" brushRef="#br1" timeOffset="23940.3693">11562 3834 79 0,'0'0'39'15,"-19"-7"0"-15,4 28 1 16,-13 0-15-16,6 19-21 16,-2 9-2-16,-3 9-1 15,0 7 1-15,2 4-2 16,6-3-1-16,6-3-1 15,9-6-2-15,5-23-15 0,23 4-20 16,0-26 0-16,20-5-1 16,-1-22-1-16</inkml:trace>
  <inkml:trace contextRef="#ctx0" brushRef="#br1" timeOffset="24180.383">11978 3770 104 0,'-2'12'39'0,"-10"-1"1"16,7 21-2-16,-9 6-35 16,4 6-1-16,-2 8-1 15,1 10 1-15,-7 7-2 0,0 0 0 16,1 3-2-16,-1-6-2 15,4-2-3-15,-7-18-26 16,14 0-5-16,-10-25-1 16,17-8-1-16</inkml:trace>
  <inkml:trace contextRef="#ctx0" brushRef="#br1" timeOffset="24406.396">11376 3737 113 0,'-26'12'41'16,"7"-6"1"-16,31 7-2 16,9-9-38-16,31-4 0 0,23-6 0 15,18-1-2-15,13-8-1 16,15 0-1-16,7 3-4 15,-8-15-17-15,-1 24-14 16,-25-10-4-16,-14 16 0 16,-28-4 0-16</inkml:trace>
  <inkml:trace contextRef="#ctx0" brushRef="#br1" timeOffset="25048.4327">3390 6102 105 0,'-15'-2'39'15,"15"2"0"-15,11-9-4 16,32-5-28-16,26-11-2 16,34-8-2-16,20-7 1 0,22-5-3 15,17-3-2-15,12-3 1 16,4 4-3-16,-9 7 0 15,-12 14-1-15,-21 2 0 16,-14 13-6-16,-28-6-27 16,-10 17 1-16,-34-9-2 15,-15 13-1-15</inkml:trace>
  <inkml:trace contextRef="#ctx0" brushRef="#br1" timeOffset="25582.4632">716 5044 89 0,'0'0'38'15,"16"-27"1"-15,15 16-2 16,5-17-30-16,31-4 0 15,25-13-2-15,25-7-1 16,27-10-2-16,23-4 0 16,17-4-2-16,2 3 0 15,-1 7-2-15,-17 7 0 16,-22 12-1-16,-28 10 0 15,-29 16-2-15,-36 0-4 0,-22 25-22 16,-31-10-6-16,-36 17 0 16,-13-9-1-16</inkml:trace>
  <inkml:trace contextRef="#ctx0" brushRef="#br2" timeOffset="29306.6762">4902 3639 85 0,'-10'-8'37'0,"10"8"-1"15,-10-17 1-15,10 17-33 16,29-3-2-16,8 14-1 16,16 9 0-16,16 15 0 15,20 15 0-15,15 19 0 16,7 19-2-16,0 20 0 15,-6 19 0-15,-19 19 0 16,-22 19 1-16,-25 18-1 16,-31 15 1-16,-28 8-1 15,-22 8 3-15,-19-6-1 16,-6-10 0-16,-6-24-3 0,11-19-25 15,-4-38-8-15,13-33 1 16,6-39-3-16</inkml:trace>
  <inkml:trace contextRef="#ctx0" brushRef="#br2" timeOffset="29794.7041">3254 3868 50 0,'32'-64'28'16,"-19"26"2"-16,-13 38 2 0,-38 13-24 15,-5 60 2-15,-23 28-2 16,-5 47 2-16,-19 33-1 16,2 42 0-16,-7 22 2 15,12 18-5-15,14 5 0 16,26 1-4-16,27-18 1 15,31-21-4-15,45-29-6 16,33-50-26-16,53-38-5 16,32-51 2-16,39-41-3 15</inkml:trace>
  <inkml:trace contextRef="#ctx0" brushRef="#br2" timeOffset="30328.7347">5948 3483 101 0,'-9'-19'39'16,"19"16"0"-16,3-12-3 15,18 4-34-15,-1 9-2 16,7 2 0-16,3 5 0 16,-2 6 1-16,-7 10-1 15,-10 9 1-15,-13 6-1 16,-11 5 2-16,-15-1 0 15,-8 7 0-15,-5-1 0 16,-1-4 0-16,3-4 0 16,7-6 0-16,13-7 0 15,18-7 0-15,20-8-1 16,18-10-2-16,20-5-2 0,13-18-13 15,32 8-16-15,2-20-7 16,22 5-1-16,3-13-2 16</inkml:trace>
  <inkml:trace contextRef="#ctx0" brushRef="#br2" timeOffset="30892.767">8766 3218 23 0,'41'-40'28'0,"-7"9"-2"15,-24 2-3-15,-10 29-2 16,-24-5 0-16,-9 47-5 15,-36 11 1-15,-2 50-6 16,-22 28-2-16,-4 96-1 16,-8-9-2-16,10 36-2 15,1 23-1-15,17 12-2 16,28 2 1-16,21-13-4 15,34-17 1-15,26-80-6 16,45 25-7-16,15-53-20 16,40-23-2-16,20-40 2 0,29-26-3 15</inkml:trace>
  <inkml:trace contextRef="#ctx0" brushRef="#br2" timeOffset="31424.7974">12678 3044 97 0,'-23'7'38'0,"23"23"0"16,10 2-3-16,34 25-34 15,22 9-2-15,24 14 1 16,21 21-1-16,11 14 0 0,2 17 0 15,-7 7 0-15,-19 11 1 16,-26 18 1-16,-37 11 0 16,-32 15 0-16,-38 9 1 15,-29 3-2-15,-29-3 4 16,-18-2-3-16,-7-13 0 15,-5-38-17-15,24-20-19 16,4-48-1-16,25-37-1 16,18-44-1-16</inkml:trace>
  <inkml:trace contextRef="#ctx0" brushRef="#br2" timeOffset="31861.8224">13640 3115 86 0,'-5'-33'38'0,"28"18"0"15,3-10-1-15,18 11-28 16,5-1-7-16,-1 4-1 0,3 5 0 15,-6 5 0-15,-11 5-1 16,-15 14 1-16,-15 9 0 16,-14 14 0-16,-19 8 1 15,-12 5 0-15,-12 8 1 16,-1 2-1-16,-1 1 1 15,16-6 0-15,10-11-1 16,22-10-1-16,28-14-1 16,24-15-5-16,37 2-11 15,6-31-14-15,31 10-9 16,0-16 0-16,11 13-3 15</inkml:trace>
  <inkml:trace contextRef="#ctx0" brushRef="#br2" timeOffset="31996.8301">14886 3616 113 0,'-14'20'41'15,"-15"-17"0"-15,7 4-3 16,-8-19-40-16,3-9-16 16,27 21-17-16,-25-34-4 15,9 18-3-15,-11-6 0 16</inkml:trace>
  <inkml:trace contextRef="#ctx0" brushRef="#br2" timeOffset="32745.8729">3979 7779 73 0,'4'-15'39'0,"-8"5"-4"16,4 10 2-16,-5 19-15 15,5 23-17-15,-9 12-2 16,4 26-1-16,-1 15 0 16,1 24 0-16,-1 14 0 15,-3 9-1-15,3-4-1 16,6-10-4-16,17-1-18 15,-4-37-13-15,16-16-1 16,0-34-2-16,10-26-1 0</inkml:trace>
  <inkml:trace contextRef="#ctx0" brushRef="#br2" timeOffset="33076.8919">4421 8002 108 0,'-48'31'39'15,"-17"8"2"-15,6 26-7 16,-6-11-28-16,8 8-3 16,15-8 1-16,20-1-1 15,18-11 0-15,20-6-1 16,24-17 0-16,21-6-1 0,15-9 0 15,9 1-1-15,5-1 1 16,0 5-1-16,-10 7 0 16,-9 6 1-16,-13 12 0 15,-13 13 0-15,-11 2-1 16,-10 4-2-16,-1-1-1 15,-3-12-8-15,14-2-7 16,-8-27-12-16,25-3-11 16,-1-30 0-16,25-9-2 15,9-16 2-15</inkml:trace>
  <inkml:trace contextRef="#ctx0" brushRef="#br2" timeOffset="33413.9112">6098 8066 107 0,'0'0'39'0,"28"-29"1"15,21 9-2-15,29-14-37 16,2 0-1-16,14-1-3 16,0 0-3-16,4 19-16 15,-23-4-12-15,-12 25-4 16,-27 8-2-16,-18 14 0 15</inkml:trace>
  <inkml:trace contextRef="#ctx0" brushRef="#br2" timeOffset="33580.9207">6122 8464 112 0,'-26'38'42'0,"28"-26"1"16,46-13-2-16,27-26-39 16,40-16-3-16,42 0-11 0,9-22-7 15,34 15-10-15,-12-10-8 16,15 18-4-16,-9 3-2 15,-6 15 1-15</inkml:trace>
  <inkml:trace contextRef="#ctx0" brushRef="#br2" timeOffset="36165.0685">9097 7446 87 0,'10'-30'35'16,"10"10"1"-16,-16-4-3 15,15 10-24-15,-14 2-1 16,8 6-3-16,-13 6 0 0,20 4-2 15,-18 13-1-15,-4 13 0 16,-8 11-1-16,-4 13 1 16,-11 10-1-16,-2 11 0 15,-7 3 0-15,3 2 0 16,-2-5 1-16,10-10-1 15,10-7 0-15,17-14 0 16,14-17 0-16,23-13-1 16,16-16 0-16,15-12-2 15,16-12-1-15,8-18-2 16,12 0-6-16,-9-22-21 15,18 9-5-15,-22-11-1 16,-1 5-1-16</inkml:trace>
  <inkml:trace contextRef="#ctx0" brushRef="#br2" timeOffset="36336.0783">9801 7348 104 0,'-61'38'37'16,"13"22"1"-16,-1 6-2 15,19 14-34-15,9 9-2 16,12 1-2-16,15 0-2 15,4-14-8-15,23-1-25 16,-1-20 2-16,23-8-2 16,-2-16-2-16</inkml:trace>
  <inkml:trace contextRef="#ctx0" brushRef="#br2" timeOffset="36593.093">10831 7341 104 0,'-19'8'39'16,"-6"17"0"-16,0 24-2 15,-15 5-33-15,4 14-2 16,1 6-1-16,5 7 0 15,1-2-2-15,9-6-2 16,15-5-6-16,3-26-14 16,33-1-10-16,1-27-4 15,21-7-3-15,-1-28 2 0</inkml:trace>
  <inkml:trace contextRef="#ctx0" brushRef="#br2" timeOffset="36821.106">11274 7196 83 0,'0'0'39'0,"-19"17"-1"16,5 30 1-16,-17 6-17 16,-2 26-19-16,2 7-1 15,0 5-1-15,5 3-1 16,3-3-1-16,6-7-3 15,6-16-3-15,19-5-17 16,-10-28-11-16,18-10-3 0,-16-25-1 16,21-8 0-16</inkml:trace>
  <inkml:trace contextRef="#ctx0" brushRef="#br2" timeOffset="37038.1184">10677 7370 116 0,'-32'-11'41'0,"32"11"1"15,0 0-3-15,49 2-35 16,15-12-2-16,25-4-1 16,23-6-1-16,15-6-1 15,9 3-3-15,-4-8-3 16,10 18-15-16,-29-11-7 0,0 17-7 15,-28-9-2-15,-11 13-2 16,-23-11 0-16</inkml:trace>
  <inkml:trace contextRef="#ctx0" brushRef="#br2" timeOffset="37450.142">11832 6700 119 0,'0'0'41'0,"-5"-12"0"0,28 8-3 16,25-9-36-16,3-3 0 15,15 2-1-15,2 1 1 16,-3 5-1-16,-5 7 0 16,-11 9 0-16,-17 8-1 15,-19 14 1-15,-30 12-1 16,-26 7 1-16,-16 10 0 15,-12 1 0-15,-3 1 1 16,3-2-2-16,14-4 0 16,20-10 0-16,28-12 0 15,35-15 0-15,31-6 0 16,26-11 0-16,20-3 0 15,12-3-4-15,-1-7-1 16,8 17-11-16,-26-14-7 0,-2 23-16 16,-43-9-2-16,-14 15-1 15,-29-5-1-15</inkml:trace>
  <inkml:trace contextRef="#ctx0" brushRef="#br2" timeOffset="37855.1652">9112 8481 104 0,'0'0'40'0,"18"-1"1"15,33-17-2-15,40-3-37 16,31-10-1-16,49-5 0 16,34-9 1-16,36-2-1 15,26-2 1-15,25-2-1 16,10-1 0-16,5 3 0 15,-13 9-2-15,-18 1 1 16,-25 9-2-16,-37 2 0 0,-35 11-6 16,-46-9-10-16,-23 26-11 15,-56-12-8-15,-22 13-1 16,-32-1-3-16</inkml:trace>
  <inkml:trace contextRef="#ctx0" brushRef="#br2" timeOffset="38641.2101">9994 8932 79 0,'25'-25'35'0,"-7"-6"0"16,2 9 1-16,-20-5-28 16,0 15-3-16,-10 4-2 15,-9 16 0-15,-15 10 0 16,-4 18 1-16,-8 17-1 15,6 16 1-15,-1 12 0 0,13 13 0 16,4 2 0-16,21 4 0 16,13-6-1-16,19-9 0 15,15-23-1-15,15-18 0 16,11-23-1-16,8-22 0 15,3-26-1-15,-1-19-1 16,-6-15 1-16,-13-14-1 16,-12-7 0-16,-16-1 0 15,-23 2-1-15,-17 7 1 16,-21 7 0-16,-17 10 1 15,-15 13 0-15,-10 12-1 16,-4 16 0-16,1 3-1 16,16 13-3-16,12-4-12 15,37 15-20-15,8-11-1 0,38 14-2 16,18-15-1-1</inkml:trace>
  <inkml:trace contextRef="#ctx0" brushRef="#br2" timeOffset="38810.2198">11213 9094 115 0,'0'0'41'16,"-15"4"0"-16,-4-19-5 15,14-4-39-15,1 8-12 16,3-21-22-16,15 11-3 15,-7-4 0-15,16 12-1 16</inkml:trace>
  <inkml:trace contextRef="#ctx0" brushRef="#br2" timeOffset="39282.2468">12155 8652 99 0,'-34'-18'40'16,"-11"-5"0"-16,-1 17 0 15,-16 1-33-15,8 12-4 16,-1 14 1-16,11 4-2 15,9 10 2-15,7 3-2 0,14 0 2 16,17-3-3-16,17-9 2 16,12-8-2-16,15-13 0 15,10-8 0-15,6-12-3 16,3-8 2-16,-2-5-1 15,-6-3 0-15,-8-2 0 16,-12 4 0-16,-9 3-1 16,-15 10 2-16,-14 16 0 15,-20 9 1-15,-16 22 0 16,-12 18-1-16,-13 18 1 15,-12 16-1-15,-3 16 1 16,-4 6-1-16,9 1 1 16,9-10-4-16,17-3-4 15,9-24-6-15,28-5-5 0,-3-39-6 16,31-3-11-16,-20-22-4 15,33-21-2-15,-15-10 0 16</inkml:trace>
  <inkml:trace contextRef="#ctx0" brushRef="#br2" timeOffset="39826.2779">11252 8939 98 0,'18'-6'36'0,"-10"-9"0"16,6 10-8-16,-14-7-23 16,0 12-1-16,-1-18-1 15,1 18-1-15,-22 1 1 16,5 9-1-16,-3 9 1 15,-6 6 0-15,-1 6-1 16,3 4 1-16,1-3-1 16,11 2 0-16,4-8 0 15,14-6 0-15,11-18-1 16,14-7 0-16,9-12-1 15,9-8 0-15,2-4 0 0,-4-5 0 16,-7 4 0-16,-13 2 0 16,-14 10 0-16,-13 18 0 15,-33-7 0-15,-8 19 1 16,-11 6 0-16,-1 10 0 15,0-1-1-15,12 4 1 16,12-6 0-16,15-7-1 16,14-18-1-16,35 12-2 15,11-10-10-15,4-24-7 16,18 16-18-16,-20-16-2 15,4 8-1-15,-17-8-2 16</inkml:trace>
  <inkml:trace contextRef="#ctx0" brushRef="#br1" timeOffset="148077.4695">12317 8236 73 0,'13'-5'38'15,"-3"-9"-1"-15,13 3 0 0,2-9-29 16,12 2-5-16,7-6 0 15,13 2-1-15,3-6 1 16,6 7-1-16,0-1 0 16,1 10 0-16,-6 4-1 15,-7 3-1-15,-10 7 1 16,-8 5 0-16,-12 9-1 15,-9 2-1-15,-6 8 1 16,-9 2 0-16,-10 3 0 16,-4 7 0-16,-6 2 0 15,-8 5 1-15,-3 0-1 16,-5 5 0-16,-3-3 1 15,-4-1-1-15,1-3 1 16,1-4 0-16,4-3 0 16,4-7 0-16,4-5-1 0,6-6 1 15,8-1 0-15,6-7 0 16,9-10 0-16,1 19 0 15,12-15-1-15,6-2 1 16,10-2-1-16,13-2 1 16,9-4 0-16,10-4-1 15,9-2 1-15,7 0-1 16,3-5 1-16,4 2 0 15,-2-1 0-15,-6 1 0 16,-5 3-1-16,-4 1 1 16,-10 2-1-16,-5 3 1 15,-12 2-1-15,-7 4 0 16,-9 0 0-16,-7 1 0 15,-5 2-1-15,-12-3-1 0,10 9-4 16,-23-10-30-16,13 1-2 16,-15 11-2-16,15-11-2 15</inkml:trace>
  <inkml:trace contextRef="#ctx0" brushRef="#br1" timeOffset="148259.4799">14040 8645 110 0,'5'23'43'0,"-23"-20"-1"16,4 2-2-16,14-5-40 16,-27-19-4-16,27 19-21 15,-16-29-14-15,13 14 0 0,-8-8-3 16,7 9-1-16</inkml:trace>
  <inkml:trace contextRef="#ctx0" brushRef="#br1" timeOffset="195222.1661">4828 10746 93 0,'-1'-18'36'0,"1"18"1"16,0 0 0-16,0 0-34 16,2 35-3-16,4 12 0 15,-3 11 1-15,2 20-1 16,-2 13 0-16,-1 10-2 15,3 8-5-15,-6-10-29 16,15-3 0-16,0-19-1 16,8-14-2-16</inkml:trace>
  <inkml:trace contextRef="#ctx0" brushRef="#br1" timeOffset="195521.1832">5343 10819 99 0,'-29'7'40'0,"-15"11"-1"16,-2 24-2-16,-14 10-36 16,2 2 0-16,2 1 0 15,12 1 0-15,6-5 0 16,15-2 0-16,15-11 0 15,17-5 1-15,19-11-1 16,14-6-1-16,11-3 0 0,8 0-1 16,9-2-1-16,2 1-2 15,1 9-3-15,-5-12-7 16,1 20-24-16,-5-11 0 15,4 7-1-15,-7-10 0 16</inkml:trace>
  <inkml:trace contextRef="#ctx0" brushRef="#br1" timeOffset="195765.1971">6607 10999 79 0,'-13'9'41'16,"26"-10"-2"-16,2-15 1 15,24-5-23-15,6 0-17 16,11-2-1-16,14 5-6 15,-12-2-27-15,8 13-3 16,-17 0-2-16,-3 13-2 16</inkml:trace>
  <inkml:trace contextRef="#ctx0" brushRef="#br1" timeOffset="195953.2079">6751 11123 97 0,'-21'26'39'16,"6"-17"2"-16,15-9-3 15,24 10-37-15,19-28-1 16,17-3-2-16,10-12-7 16,20 3-26-16,-6-13-5 15,8 4 3-15,-12-5-2 16</inkml:trace>
  <inkml:trace contextRef="#ctx1" brushRef="#br1">12081 15820 0</inkml:trace>
  <inkml:trace contextRef="#ctx0" brushRef="#br1" timeOffset="196598.2448">8725 10549 96 0,'23'-35'37'0,"2"13"1"16,-13 5-2-16,-12 17-35 16,2 17-1-16,-9 8 2 15,-7 12-1-15,-8 13 2 0,-8 6 0 16,6 7 0-16,3-5 0 15,13-1-1-15,19-13 1 16,20-14-2-16,28-16 0 16,21-19-1-16,25-15-3 15,12-23-20-15,16 5-15 16,-10-21 0-16,3 7-1 15,-20-11-1-15</inkml:trace>
  <inkml:trace contextRef="#ctx0" brushRef="#br1" timeOffset="196779.2551">9335 10519 109 0,'-56'73'40'0,"18"5"0"15,1-11-2-15,26-6-40 16,11-3-2-16,17-18-20 15,26 5-15-15,0-15-1 16,18-1-1-16,3-16 0 16</inkml:trace>
  <inkml:trace contextRef="#ctx0" brushRef="#br1" timeOffset="197214.28">10267 10388 111 0,'-54'16'40'0,"-14"10"1"16,4 21-3-16,-4-2-36 15,16 7 0-15,10-4-1 16,19 1 0-16,22-6 0 15,20-5-2-15,24-10 1 16,20-4-1-16,11-1 1 16,-1 1-1-16,0 1 0 15,-10 1-1-15,-11 4 1 16,-20 3 0-16,-19 3 0 15,-22 3 0-15,-16-2 1 16,-12-6-1-16,-8-4 2 0,-2-12 0 16,-1-14 0-16,9-14-1 15,12-18 2-15,17-17 0 16,19-19-1-16,16-15 1 15,12-5-2-15,10-1 1 16,3 6-1-16,-3 9-1 16,-8 14-2-16,-12 6-12 15,-3 35-22-15,-21 5-3 16,-3 13 0-16,-10 20-2 15</inkml:trace>
  <inkml:trace contextRef="#ctx0" brushRef="#br1" timeOffset="203599.6452">11386 10534 91 0,'-20'2'36'0,"6"3"0"15,-6-3-1-15,3 13-34 0,9 12-1 16,3 11 0-1,1 10 1-15,-3 13-1 0,-4 10 1 16,-2 7 0-16,1-2 1 16,-2-5-1-16,-2-17 1 15,2-15 0-15,3-18 0 16,11-21-1-16,-7-26 1 15,13-16 0-15,6-21-1 16,3-12 1-16,6-17-1 16,2-8 1-16,3-3-2 15,2 3 0-15,0 10 1 16,-1 14-2-16,-2 19 1 15,-4 22 0-15,0 28 0 16,-1 29 0-16,-3 21-1 16,-2 23 3-16,1 16-3 0,3 5 2 15,4 2-2-15,2-6-1 16,10-9 2-16,6-16-1 15,6-18 1-15,8-20-1 16,-2-19 2-16,4-15 0 16,-2-17 0-16,-4-10 1 15,-10-17 0-15,-6-6 0 16,-10-5-1-16,-11-3 0 15,-8 0-2-15,-7 1-2 16,-3 10 1-16,-3 2-7 16,9 26-8-16,-8-2-23 15,15 17 3-15,-1 2-3 16,14 15 2-16</inkml:trace>
  <inkml:trace contextRef="#ctx0" brushRef="#br1" timeOffset="206040.7848">13186 9773 82 0,'16'-22'36'16,"-16"8"-2"-16,0 14-1 0,-30 28-28 15,-4 16-1-15,-21 23-1 16,-12 29 1-16,-24 28-2 15,-14 23 1-15,-16 18-1 16,-8 13 0-16,-2-7 0 16,8-7-2-16,19-16-3 15,16-38-18-15,34-22-17 16,20-39 0-16,36-33-1 15,22-33 0-15</inkml:trace>
  <inkml:trace contextRef="#ctx0" brushRef="#br1" timeOffset="206645.8195">12887 10817 76 0,'-9'18'34'0,"3"10"-1"15,-9-6-6-15,6 16-20 16,-10-4-2-16,5 9-2 16,-6-2 2-16,7 4-3 0,-1-9 0 15,8-4 0-15,6-12-1 16,0-20 0-16,23-1-1 15,0-20 0-15,7-15 0 16,4-4 0-16,1-7 0 16,-4-3 2-16,-3 5-2 15,-5 5 2-15,-6 7-1 16,-6 13 2-16,-11 20-1 15,0 0 1-15,0 0-2 16,-10 26-1-16,7-4 2 16,6 0-2-16,6-1 1 15,6-8-2-15,10-12 2 16,11-6 0-16,9-15 0 15,5-5 2-15,4-8-2 0,3-2 1 16,-5-2 0-16,-3 5 1 16,-2 5-2-16,-9 9 0 15,-12 12 0-15,-5 12 1 16,-12 16-2-16,-4 10 1 15,-10 11-1-15,-4 6-1 16,0 4-1-16,-3 2-1 16,6-2-5-16,-5-15-30 15,21-1-3-15,-2-20 1 16,19-3-2-16</inkml:trace>
  <inkml:trace contextRef="#ctx0" brushRef="#br1" timeOffset="206791.8278">14006 11085 107 0,'0'0'43'0,"-6"18"-3"16,-14-17-3-16,5 8-71 16,-11-21-6-16,8 4-1 15,-8-7-2-15</inkml:trace>
  <inkml:trace contextRef="#ctx0" brushRef="#br1" timeOffset="294102.8217">15166 843 54 0,'22'-74'37'16,"-22"74"-2"-16,28-69-1 15,-28 69-20-15,34-55-9 16,-34 55-1-16,0 0-2 16,48-30-1-16,-48 30-1 15,0 0 2-15,24 53-3 16,-25 9 1-16,13 50-1 15,0 23 2-15,-5 31-1 16,-6 23 0-16,-7 29 0 16,-8 18 1-16,-6 10 0 0,5-5 1 15,1 8 0-15,6 12-1 16,4 11 0-16,8 13 0 15,0 10 0-15,7 15-2 16,-3 21 2-16,-1 14-2 16,-5 14 2-16,-2 14-1 15,-8 10 2-15,-5 9-2 16,-8 10 1-16,0 12 0 15,-8 16 0-15,2 21 0 16,-1 23-1-16,4 53 2 16,-1-24-3-16,6 0 4 15,1-11-3-15,9-18-1 16,9-35-3-16,1-48-3 15,20-52-30-15,-3-103 0 0,17-28 1 16,2-75-5-16</inkml:trace>
  <inkml:trace contextRef="#ctx0" brushRef="#br1" timeOffset="294691.8554">16658 1458 93 0,'13'-13'39'0,"-6"-1"-1"16,7 9 0-16,-14 5-37 15,-9 21 0-15,2 14 0 16,-4 13-1-16,-10 17 1 15,-3 17-2-15,-1 3 0 16,-2 3-3-16,11-1-5 16,-2-18-28-16,20-13 0 15,7-30 0-15,20-20-2 16</inkml:trace>
  <inkml:trace contextRef="#ctx0" brushRef="#br1" timeOffset="294839.8639">16822 1182 97 0,'0'0'36'16,"-40"-76"-2"-16,40 76-8 16,-42-65-63-16,42 65 0 15,-16-50 0-15,16 50 0 16</inkml:trace>
  <inkml:trace contextRef="#ctx1" brushRef="#br1" timeOffset="98856.6543">20878 5593 0,'0'-58'0</inkml:trace>
  <inkml:trace contextRef="#ctx0" brushRef="#br1" timeOffset="295175.8831">18116 859 88 0,'20'-62'41'0,"-20"62"0"16,-21-57 0-16,21 57-37 16,-52-39-2-16,52 39 2 15,-83-7 0-15,36 20-2 16,-13 27 1-16,-40 41-2 15,9 29 0-15,18 23-2 16,20 19 0-16,19 0-2 0,19-9-3 16,15-24-1-16,1-37-4 15,22-16-28-15,-18-26 1 16,5-12-1-16,-10-28 1 15</inkml:trace>
  <inkml:trace contextRef="#ctx0" brushRef="#br1" timeOffset="295320.8914">17326 1587 94 0,'-37'-30'40'0,"22"12"0"15,2 3 0-15,28 11-33 16,13 2-3-16,22 0-2 16,19 1-2-16,15-11-7 15,27-1-31-15,4-11-3 16,14 2 0-16,-2-1-2 0</inkml:trace>
  <inkml:trace contextRef="#ctx0" brushRef="#br1" timeOffset="295920.9257">18812 1275 90 0,'0'0'37'0,"8"-71"0"16,-8 71-6-16,10-55-25 16,-10 55-1-16,-5-25-3 15,5 25 1-15,-4 41-3 16,4 29 0-16,-5 20-2 15,1 20 0-15,2 6-2 16,3-5-6-16,21-21-28 16,-7-27 0-16,11-15 0 0,-2-24 1 15</inkml:trace>
  <inkml:trace contextRef="#ctx0" brushRef="#br1" timeOffset="296210.9423">19177 1279 99 0,'-13'-36'40'16,"-6"14"0"-16,-9 16-1 16,-2 16-37-16,-6 15 0 15,-2 15 0-15,3 4 0 16,9-1-1-16,8-5 0 15,6 2-1-15,11 1 1 16,12-7-1-16,7-3 0 0,12-2 0 16,6-7-1-16,8-6-1 15,1-2-2-15,6-4-4 16,-13-8-30-16,10 5-2 15,-11-9 0-15,2 7 0 16</inkml:trace>
  <inkml:trace contextRef="#ctx0" brushRef="#br1" timeOffset="296432.955">19769 1311 97 0,'-10'-2'38'0,"10"2"0"16,15-5-1-16,6-6-38 15,19-4-2-15,-40 15-17 16,48-25-16-16,-48 25 0 15,52-20-1-15,-13 4-1 16</inkml:trace>
  <inkml:trace contextRef="#ctx0" brushRef="#br1" timeOffset="296605.9649">19675 1579 91 0,'-26'33'40'0,"9"-14"0"15,27-8-1-15,13-14-32 16,29-18-10-16,23-5-22 15,11-15-13-15,12-2 1 16,-3-10-2-16,8 3 0 16</inkml:trace>
  <inkml:trace contextRef="#ctx0" brushRef="#br1" timeOffset="296883.9808">20673 1030 88 0,'0'0'41'0,"0"0"1"16,0 0-1-16,0 0-23 16,-39 0-14-16,15 32-1 15,-10 5 0-15,16 11-1 16,-1 4-1-16,12 1 0 15,4-5-1-15,16-5 1 16,21-25-2-16,14-19 0 16,19-14-2-16,-67 15-3 15,88-36-24-15,-38 13-11 16,7-3 0-16,-5-5-3 15</inkml:trace>
  <inkml:trace contextRef="#ctx0" brushRef="#br1" timeOffset="297055.9906">21256 947 109 0,'-44'10'42'16,"-7"35"2"-16,-17 17-4 16,-1 21-38-16,4 6-4 15,18 11-1-15,14-5-6 16,24-12-29-16,29-23-2 15,1-21-1-15,20-6-1 16</inkml:trace>
  <inkml:trace contextRef="#ctx0" brushRef="#br1" timeOffset="297589.0211">21511 1000 105 0,'0'0'41'0,"0"0"1"16,-55-5-2-16,55 5-38 15,0 0-1-15,0 0 1 16,0 0 0-16,0 0-1 16,0 0 0-16,0 0-2 15,75 14 0-15,-75-14 2 16,76-6 0-16,-76 6 0 0,75 1 0 15,-75-1 1-15,48 11-1 16,-48-11 2-16,9 22-1 16,-5 1-2-16,-27 4-1 15,-10 6 1-15,0-2-1 16,13-3 1-16,20-11-1 15,34-6 0-15,14-8-1 16,10 7 2-16,1-1 0 16,-3 5 0-16,-7 7 1 15,-15 11-1-15,-20 10 1 16,-25 8 1-16,-21 7-2 15,-15 2 1-15,-11 0 1 16,-7-4-2-16,-1-7 0 16,6-7-3-16,10-4-8 0,5-26-15 15,24-5-14-15,7-18-2 16,21-5-1-16,0-16 1 15</inkml:trace>
  <inkml:trace contextRef="#ctx0" brushRef="#br1" timeOffset="298565.0769">16508 2890 66 0,'2'-20'37'16,"-2"20"-2"-16,-23 23 1 15,9 10-13-15,-10 2-22 16,2 10 0-16,1 8 1 16,3 7 0-16,3-2 0 15,8 2 1-15,7-13-1 16,11-5 1-16,7-17-1 15,14-13-1-15,7-22 1 16,10-12-2-16,1-13 2 16,4-8-2-16,-6-1 1 15,-4-1-1-15,-7 5 1 16,-8 8-1-16,-11 9 0 0,-9 10-1 15,-9 13 1-15,-6 19 0 16,-6 6 0-16,3 9 0 16,-2 5 0-16,4 6 1 15,7-2 0-15,5 1 0 16,8-9 0-16,7-11 0 15,10-12 0-15,6-10 0 16,2-13 0-16,0-11 0 16,-1-11 0-16,-6-6-1 15,-4-2 0-15,-7-3-1 16,-8 2-2-16,-7-3-1 15,1 8-4-15,-12-12-18 16,15 18-12-16,-7-12 2 16,13 7-3-16,3-15 1 15</inkml:trace>
  <inkml:trace contextRef="#ctx0" brushRef="#br1" timeOffset="298956.0993">17559 2329 79 0,'14'-9'40'0,"-14"9"-3"16,0 0 3-16,-25 24-28 15,8 11-9-15,-3 8-2 16,2 9 4-16,-4 13-3 16,2 9 1-16,-2 8-1 15,1 4 1-15,3 2-1 16,-2-3 1-16,4-4-1 0,3-7-2 15,5-16 0-15,3-9 0 16,5-17 0-16,8-14 1 16,5-24-1-16,11-16 0 15,4-11 0-15,7-11 0 16,0-6 0-16,2 1 0 15,0-3 1-15,-4 7-2 16,-5 12 1-16,-7 14 0 16,-6 15-1-16,-15 4 0 15,12 33-1-15,-12-1-1 16,0 11 0-16,0 2-2 15,14 5-3-15,0-15-4 16,20 6-25-16,2-26 0 16,20 2 2-16,-4-29-2 15</inkml:trace>
  <inkml:trace contextRef="#ctx0" brushRef="#br1" timeOffset="299317.1199">18111 2926 76 0,'-37'4'39'0,"-13"2"-1"16,9 16 2-16,-10-6-18 15,13 19-16-15,-1-3-1 16,17 8-2-16,4-2 0 16,12-1-2-16,11-8 0 15,10-7 0-15,10-11-1 16,6-12 1-16,11-10-1 15,6-10 0-15,-1-6 0 16,-1-6 0-16,-3-2 0 0,-4 1 0 16,-9 5 0-16,-4 4 0 15,-11 7 0-15,-6 8 0 16,-9 10 0-16,0 0 0 15,-12 29-1-15,2 1 1 16,-1 8 0-16,3 3-1 16,3 3-1-16,5-3-1 15,10-7-2-15,7-19-3 16,29-3-28-16,-5-40-3 15,21 0 1-15,-5-29 0 16</inkml:trace>
  <inkml:trace contextRef="#ctx0" brushRef="#br1" timeOffset="299490.1298">18747 2455 90 0,'-23'23'40'0,"-12"9"-3"16,9 28 3-16,-2 3-37 15,4 6-1-15,9 3-3 16,2-2-1-16,15 14-19 15,-5-24-16-15,14 3 0 16,-5-21-2-16,9-2 2 16</inkml:trace>
  <inkml:trace contextRef="#ctx0" brushRef="#br1" timeOffset="299648.1389">18552 2769 109 0,'-4'-28'40'0,"-4"-4"0"0,18 20-2 16,10 3-37-16,-3 0-9 15,22 13-29-15,-3-7-2 16,17 10-1-16,-2-6-1 16</inkml:trace>
  <inkml:trace contextRef="#ctx0" brushRef="#br1" timeOffset="300269.1744">19593 2868 76 0,'-23'-7'40'15,"11"14"-2"-15,-5-6 2 16,13 19-18-16,-5-1-19 16,1 8-2-16,-2 3 1 15,-2 11 0-15,0 4-1 16,3 1 1-16,3-3-1 15,6-5 0-15,7-10 0 16,11-7 0-16,6-13-1 16,10-13 1-16,4-11-1 15,4-10 0-15,0-5 0 16,0-6 0-16,-4-3 0 0,-5-3 0 15,-4 4-1-15,-8 3 1 16,-6 9 0-16,-4 6 0 16,-6 7 0-16,-5 14 0 15,0 0 0-15,3 21 0 16,-6 5 0-16,2 6 0 15,1 3 0-15,0 3 0 16,4-1 1-16,6-1-1 16,1-12 0-16,7-8 1 15,5-14 1-15,4-13-1 16,2-8 0-16,3-11 0 15,-3-10 1-15,0-3-1 16,-7-4 0-16,-5 0-1 0,-3 0 0 16,-6 11-1-16,-3 4-1 15,-5 8-2-15,3 11-1 16,-4 1-6-16,18 20-26 15,-17-8-1-15,24 25 0 16,-8-16-1-16</inkml:trace>
  <inkml:trace contextRef="#ctx0" brushRef="#br1" timeOffset="300970.2145">20560 2874 103 0,'-38'9'39'16,"4"13"0"-16,-13-4-1 0,6 9-32 15,0 0-2-15,9 7-1 16,12-3 0-16,10 2-2 16,15-1 0-16,15-6 0 15,12-6-1-15,9-6 0 16,1-10 0-16,6-7 0 15,-3-12 0-15,-3-7-1 16,-6-10 1-16,-6-3-1 16,-9-4 1-16,-7-2 0 15,-7 6-1-15,-5 1 1 16,-2 5 1-16,-4 6-1 15,0 8 0-15,4 15 1 16,-10-10-1-16,10 10 0 16,2 13 1-16,-2-13-1 15,24 17 0-15,-3-9 1 0,5-1-1 16,7-4 1-16,2-2-1 15,3-2 1-15,-2 0-1 16,-4-3 1-16,-6-2-1 16,-3 1 1-16,-6 2 0 15,-6 0-1-15,-11 3 1 16,0 0-1-16,0 0 0 15,-15 15 1-15,2 2-1 16,1 7 0-16,2 0 0 16,1 5 0-16,2 0 0 15,5-3 0-15,8-4 0 16,8-5 0-16,6-10 0 15,12-10 1-15,2-12-1 16,8-5 0-16,-4-4 1 0,4-8 0 16,-4 1-1-16,-5-2 1 15,-5 4-1-15,-9 6 1 16,-10 7-1-16,-9 16 0 15,0 0 0-15,-9 19 0 16,-3 8-1-16,1 7 1 16,-2 2-1-16,4 4-1 15,9-5-1-15,6-8-2 16,18-7-4-16,-1-32-15 15,30 1-16-15,-4-28 2 16,18-2 0-16,-11-29-2 16</inkml:trace>
  <inkml:trace contextRef="#ctx0" brushRef="#br1" timeOffset="301137.2241">21838 2267 125 0,'-42'35'39'16,"12"22"2"-16,-14 4-10 15,2 21-28-15,6 7-3 16,8 6-1-16,12 3-6 15,3-20-27-15,21 3-5 16,1-25 0-16,19-1-2 16</inkml:trace>
  <inkml:trace contextRef="#ctx0" brushRef="#br1" timeOffset="301487.2441">22116 2739 115 0,'-23'8'39'16,"-15"0"1"-16,6 24-2 15,-12 2-34-15,1 12 0 16,5-1-1-16,10 2-1 16,14-6 0-16,14-12-1 15,14-9 0-15,18-14-1 16,12-17 0-16,14-18 0 16,3-13 1-16,4-14 0 15,1-12-2-15,-5-11 0 16,-4-12 1-16,-5 1-1 15,-10 7 1-15,-14 8-1 16,-13 21 0-16,-11 23-1 0,-4 31 3 16,-32 25 0-16,-6 38 0 15,-7 23-1-15,-6 16-3 16,-5 4-6-16,13 25-12 15,-8-29-17-15,15 9-3 16,-4-25 0-16,11 0-2 16</inkml:trace>
  <inkml:trace contextRef="#ctx0" brushRef="#br1" timeOffset="301939.2699">17305 4069 93 0,'0'0'37'0,"9"-12"-1"16,-5 22 1-16,-17 9-33 15,3 13-3-15,-4 12 1 16,-2 16-1-16,-3 10 0 16,0 11-1-16,2 5-1 15,1-4-2-15,10-1-5 16,-3-19-28-16,17-7 0 15,-3-23 0-15,13-12-2 16</inkml:trace>
  <inkml:trace contextRef="#ctx0" brushRef="#br1" timeOffset="302122.2804">17137 4462 99 0,'-20'8'38'16,"-5"0"0"-16,25 15-3 15,5-7-31-15,12-6-2 16,18-6-2-16,17-12-2 15,17-11-5-15,1-14-27 16,21-2-4-16,-3-20 2 16,7 4-3-16</inkml:trace>
  <inkml:trace contextRef="#ctx0" brushRef="#br1" timeOffset="302479.3008">17889 3847 102 0,'-23'44'39'15,"-11"-3"1"-15,13 23-2 0,-1-3-34 16,-1 11-1-16,-5 9 1 16,7 3-2-16,-4 3 0 15,5-5-2-15,3-7 1 16,7-10-1-16,5-12 0 15,7-15-1-15,12-18 1 16,5-18 0-16,8-17 0 16,6-11 0-16,4-9 0 15,-3-3 0-15,3-2 0 16,-4 5 0-16,-8 5 0 15,-2 13 0-15,-8 15 1 16,-15 2-2-16,12 30 1 16,-15 1-2-16,2 9-1 0,-3 1-1 15,11 6-6-15,-6-17-27 16,27-1-2-16,1-22-1 15,22-6 0-15</inkml:trace>
  <inkml:trace contextRef="#ctx0" brushRef="#br1" timeOffset="302802.3193">18347 4490 94 0,'-4'21'38'15,"4"-21"0"-15,23 23-3 16,0-24-32-16,20-11-1 15,11-11 0-15,7-3 0 0,0-6 0 16,-5-3-1-16,-7-3 0 16,-17 1 0-16,-17 1-1 15,-14 11 1-15,-18 7 0 16,-14 11 1-16,-17 10 0 15,-5 13 0-15,-5 13 0 16,-2 11 0-16,8 10 0 16,5 4-1-16,17 3-1 15,14-7-2-15,25-3-4 16,14-22-9-16,32 3-22 15,7-23-4-15,27 0 0 16,2-19-1-16</inkml:trace>
  <inkml:trace contextRef="#ctx0" brushRef="#br1" timeOffset="303475.3578">19543 4452 89 0,'-9'-26'37'0,"9"12"1"16,-9-10-6-16,9 24-23 15,-20-12-3-15,0 18-1 16,-8 5-1-16,-2 11 0 16,-6 8-2-16,-2 10 0 0,1 5 0 15,5 3-1-15,7 2 0 16,7-1 0-16,14-6-1 15,12-5 0-15,14-13 1 16,7-10-1-16,17-14 0 16,5-12 0-16,4-12 0 15,2-11 0-15,-4-8 1 16,-1-7-1-16,-8-3 0 15,-8-2 0-15,-7 1 0 16,-9 2 0-16,-6 12 0 16,-4 7-1-16,-10 16 1 15,0 16-1-15,-15 19 1 16,1 23-1-16,-5 22 1 0,-5 19 0 15,1 19 1-15,-6 13 0 16,4 7 0-16,0 1 0 16,0-7 0-16,1-9 0 15,3-13 1-15,-2-17-1 16,2-18-1-16,0-21 1 15,0-20-1-15,1-19 1 16,5-21-1-16,5-17 1 16,4-20-1-16,8-18 0 15,10-15-1-15,8-15 0 16,9-4-1-16,7 0 0 15,8 9-2-15,-2 4 0 16,7 19-3-16,-6 3-7 16,13 30-24-16,-18 3-1 0,8 24 2 15,-12-7-2-15</inkml:trace>
  <inkml:trace contextRef="#ctx0" brushRef="#br1" timeOffset="304143.396">20133 4372 101 0,'14'12'37'0,"-14"-12"2"15,4 28-2-15,-13-11-31 16,1 10-2-16,-1 2-2 16,-5 9 1-16,0 4-2 15,-2 2 1-15,-2-4-2 16,4-1 1-16,4-11-1 15,2-3 0-15,4-14 0 0,4-11 0 16,17-22 0-16,1-7 0 16,2-10 0-16,3-10 0 15,4-4 0-15,-2-6 0 16,-2 3 0-16,0 9 0 15,-8 11 0-15,-1 4 0 16,-4 14 0-16,4 7 0 16,4 11 0-16,6 6 0 15,9 3 0-15,7 2 0 16,7-3 0-16,6 1 0 15,5-4 0-15,2-2 1 16,-8-3-1-16,-5-2 0 16,-13-2 0-16,-7-2 1 15,-17 1-2-15,-10 5 2 0,-12-12-2 16,-8 12 1-16,-8 1 1 15,-5 5-1-15,-2 7 0 16,-1 6 0-16,2 9 1 16,2 2-1-16,2 6 1 15,8 2 0-15,8-1-1 16,9 0 0-16,9-10 1 15,10-6-1-15,9-12 0 16,7-10 0-16,7-10 0 16,6-11 0-16,0-9 0 15,-4-8 0-15,-3-2 0 16,-6-2 1-16,-8 8-1 15,-3 5 0-15,-10 5 0 16,-11 13 0-16,2 12-1 16,-17 11 1-16,4 11-2 0,-1 7-2 15,6 10-2-15,-3-2-4 16,19 18-14-16,-4-19-15 15,18 5 0-15,1-21 0 16,24 0 0-16</inkml:trace>
  <inkml:trace contextRef="#ctx0" brushRef="#br1" timeOffset="304522.4177">21365 4330 109 0,'-24'-1'38'15,"-20"-3"2"-15,-1 28-10 0,-12-3-23 16,5 9-2-1,2 3-2-15,11 2 0 0,7 0-1 16,21-3-1-16,18-6 0 16,16-14 0-16,19-12-1 15,10-11 0-15,10-13 0 16,3-11 1-16,5-11-1 15,-7-8 1-15,-5-7 0 16,-9-5 0-16,-8-4 0 16,-11-1 0-16,-7 7 0 15,-10 7 0-15,-11 18-1 16,-7 12 1-16,-5 24-1 15,-9 17 0-15,-5 26-1 16,-4 19 1-16,0 11-2 16,4 9-1-16,6 1 0 15,8-6-2-15,14-2-2 0,2-23-8 16,26 7-15-16,-12-33-10 15,20-4 3-15,-9-24-2 16,15-7 3-16</inkml:trace>
  <inkml:trace contextRef="#ctx0" brushRef="#br1" timeOffset="304696.4276">21784 4294 98 0,'-4'-31'37'0,"4"31"1"16,-12-17-1-16,5 31-29 16,-11 12-2-16,4 15-2 15,-2 4-2-15,4 9-1 16,4 1-2-16,6-5-1 15,11-5-1-15,-2-18-6 0,24-6-28 16,-14-27-3-16,14-3 2 16,-6-28-1-16</inkml:trace>
  <inkml:trace contextRef="#ctx0" brushRef="#br1" timeOffset="304815.4344">21818 4001 94 0,'-31'-25'36'15,"9"4"-10"-15,2 17-24 16,4 13-21-16,16-9-19 15,0 0-2-15</inkml:trace>
  <inkml:trace contextRef="#ctx0" brushRef="#br1" timeOffset="305777.4895">22012 4458 67 0,'15'1'38'0,"17"5"0"0,2-13 0 15,13 8-13-15,-4-15-22 16,3-1 0-16,1-5-1 15,-8-2 0-15,-6-5-1 16,-7 2 1-16,-14-3-2 16,-9 3 1-16,-12 3-1 15,-9 2 1-15,-16 6-2 16,-4 10 2-16,-12 7 0 15,1 9-1-15,-7 10 2 16,3 9-1-16,8 3 1 16,12 8 0-16,13-2 0 15,18-5-1-15,13 0 0 16,22-10 0-16,14-7 0 15,10-4 0-15,7-9 0 0,4-8-1 16,-6-3 1-16,-1-3 0 16,-9-4-1-16,-14 0 0 15,-10 1 1-15,-5-3-1 16,-23 15-1-16,8-11 1 15,-18 13 0-15,-9 5 0 16,-4 9 0-16,-2 5 0 16,0 7 0-16,1 2 0 15,4-4 0-15,7 1 0 16,10-10 1-16,3-17-1 15,24 5 0-15,3-16 1 16,1-12-1-16,8-7 1 16,0-2-1-16,-2-5 0 15,-4 4 1-15,-4 3-1 0,-10 8 0 16,-7 6 0-16,-9 16 0 15,0 0 0-15,-2 13 0 16,-3 6 0-16,4 3 0 16,2 0 0-16,10-4 0 15,9-5 0-15,13-12 0 16,9-9 0-16,11-13 1 15,3-12-1-15,7-11 1 16,1-8 0-16,-2-13 0 16,-7-6 0-16,-4-4 0 15,-14 1 0-15,-8 4-1 16,-10 11 1-16,-15 15-1 15,-13 15 1-15,-7 24-1 0,-7 20 0 16,-9 26 0-16,0 16-1 16,1 15 1-16,-1 7-2 15,12 5-1-15,8-3-2 16,14-1-6-16,-4-23-15 15,21 0-14-15,-10-25 1 16,16-2 0-16,-7-28-2 16</inkml:trace>
  <inkml:trace contextRef="#ctx0" brushRef="#br1" timeOffset="305912.4972">23035 4232 102 0,'-9'-29'41'0,"20"11"-1"15,4-4-3-15,17 7-32 0,15 6-41 16,-3-11-4-16,21 11 1 15,1-10-4-15</inkml:trace>
  <inkml:trace contextRef="#ctx0" brushRef="#br1" timeOffset="306564.5345">23910 3858 95 0,'0'-33'36'0,"10"12"1"15,-12-1-2-15,2 22-26 16,2-11-5-16,-2 11 0 15,-15 25 0-15,1 11 1 16,-6 9-2-16,-2 13 0 16,-6 11 0-16,-1 9-1 15,0 6 0-15,-4 5-1 16,4-5-1-16,6-9 0 15,4-11 0-15,5-9 0 0,5-16 0 16,9-12 0-16,0-27 1 16,19 3-1-16,2-21 0 15,0-13 0-15,2-9 1 16,2-6-1-16,2-6 1 15,-3-2-1-15,0 1 1 16,4 9-1-16,-5 7 1 16,0 10-1-16,3 9 0 15,1 12 0-15,0 12 0 16,1 13-1-16,-2 6 1 15,-5 9-1-15,-3 1 1 16,-12 9 0-16,-10-1-1 16,-12 0 2-16,-12-6-1 0,-13 2 0 15,-4-6 0-15,-2-6-1 16,6-8-1-16,1-13-5 15,20 7-13-15,-1-27-18 16,28 2-2-16,4-18 1 16,21 5-3-16</inkml:trace>
  <inkml:trace contextRef="#ctx0" brushRef="#br1" timeOffset="306931.5555">24085 4413 109 0,'-9'15'37'15,"-4"-11"1"-15,18 16-5 0,11-19-31 16,11-3 0 0,14-7 0-16,12 1 0 0,2-3 0 15,1-1 0-15,-1-4-1 16,-2-5 1-16,-13 1-1 15,-8-2 1-15,-18-1 0 16,-11 1-1-16,-13 2 0 16,-8 2 0-16,-10 2 0 15,-8 10-1-15,-2 8 0 16,-4 6 1-16,5 14-1 15,4 5 0-15,2 11 0 16,13 4 0-16,9 7 0 16,13-6-1-16,16-1-1 15,12-12-4-15,25 4-17 16,-1-29-15-16,14-3-3 0,-7-25 1 15,12-1-2-15</inkml:trace>
  <inkml:trace contextRef="#ctx0" brushRef="#br1" timeOffset="307218.5719">24609 3755 123 0,'-23'-4'42'0,"23"4"0"16,0 0-2-16,18-15-39 15,16 9-1-15,18 3-1 16,4 2 1-16,-1 2-1 16,-2 8 1-16,0 5-1 0,-9 6 1 15,-12 7 0-15,-13 7 0 16,-16 4 0-16,-13 4 0 15,-14 2 0-15,-8 6 0 16,-7-2-2-16,3 5-2 16,-1-12-10-16,24 12-25 15,-8-17-1-15,19 11-1 16,2-13-1-16</inkml:trace>
  <inkml:trace contextRef="#ctx0" brushRef="#br1" timeOffset="307362.5801">24857 4706 121 0,'-32'9'41'0,"14"0"0"16,-3-10-12-16,10-19-67 16,13 3-2-16,-3-11-2 15,12 7-2-15</inkml:trace>
  <inkml:trace contextRef="#ctx0" brushRef="#br3" timeOffset="353514.2198">16213 6312 55 0,'0'0'33'0,"0"-18"-1"16,0 18 1-16,-19-27-22 15,19 27-1-15,-29-23-1 16,11 19-1-16,-11-1-2 16,0 11-1-16,-11 3 0 15,0 13-1-15,-3 3-1 16,1 11 0-16,3 0 0 15,6 4 0-15,7-4-2 16,12-1 2-16,13-8-2 16,16-7 1-16,13-8-2 15,11-10 2-15,10-13-2 16,5-4-2-16,3-8 2 15,2-7-2-15,-9-1 2 16,-6-2-2-16,-14-1 3 0,-8 3-3 16,-12 6 3-16,-5 4-1 15,-10 6 0-15,-4 7 0 16,-4 10 0-16,2 13 0 15,-2 13-1-15,3 18 3 16,0 16-2-16,6 16 1 16,-1 11-1-16,2 14 1 15,-2 5-1-15,-2 3 1 16,-3-6-1-16,-6-3 0 15,-8-14 0-15,-5-8 1 16,-11-18 0-16,-1-11 0 16,-4-20 1-16,1-15-1 15,5-19 0-15,6-23-1 16,15-19-2-16,12-18 1 0,15-17-3 15,11-16 0-15,13-6-2 16,6-10-5-16,17 14-5 16,-8-8-21-16,7 21 1 15,-7 4-3-15,3 20 5 16</inkml:trace>
  <inkml:trace contextRef="#ctx0" brushRef="#br3" timeOffset="354221.2603">16530 6296 71 0,'29'-10'35'16,"4"8"1"-16,-14-7 0 15,4 9-21-15,-12-5-7 16,3 9-2-16,-14-4 0 0,9 18-3 16,-15 0 0-16,0 11 0 15,-4 2 0-15,-7 7 0 16,3 1-1-16,-4 3 1 15,3-4-2-15,1-2 2 16,4-10-2-16,2-6 1 16,8-20-1-16,-5 10-1 15,10-20 0-15,4-12-1 16,5-7 1-16,3-8-1 15,0-1 1-15,1-6-2 16,5 0 2-16,-3 5-2 16,-1 5 2-16,-4 7 0 15,2 10 0-15,-2 5 0 16,2 9 0-16,4 5-1 15,1 5 1-15,5 0 0 0,4 2 0 16,6-2 0-16,5-1 0 16,5-5 0-16,1-5-1 15,-2-1 1-15,-5-1-1 16,-3-2 1-16,-11-1-1 15,-10-1 1-15,-17 10-1 16,0 0 1-16,-14-4 0 16,-9 12 0-16,-9 6 0 15,-2 2 1-15,-1 5-1 16,-1 6 1-16,3 3-1 15,5-1 2-15,8 1-2 16,6-3 3-16,12-4-2 16,8-4 1-16,9-8-2 15,8-9 1-15,6-9-1 0,7-7-2 16,3-8 2-16,-1-2-2 15,0-6 1-15,-8 1-1 16,-4 4 2-16,-11 2-1 16,-5 8 1-16,-10 15-1 15,0 0 1-15,-26 8-1 16,10 12 1-16,-4 5-1 15,6 5 0-15,4 0 1 16,10 0-3-16,7-9-1 16,20 4-9-16,1-18-23 15,23 1 0-15,2-20-1 16,14 1-1-16</inkml:trace>
  <inkml:trace contextRef="#ctx0" brushRef="#br3" timeOffset="354574.2805">17684 6322 101 0,'-39'8'37'15,"5"14"1"-15,-10-6-2 16,13 10-31-16,3 0-2 16,10-2 2-16,14-7-2 15,8-2-1-15,16-11 0 16,11-9-1-16,9-10 0 15,6-10-1-15,4-11 1 16,0-7-3-16,-2-9 3 16,-5-4-1-16,-6-1 0 15,-7 1 1-15,-11 5-1 0,-7 5 1 16,-8 14-1-16,-6 13 0 15,-10 20 0-15,-4 17 0 16,-4 17 0-16,0 13-1 16,4 8 0-16,1 4-1 15,12 5-1-15,1-7-1 16,16-1-1-16,1-18-6 15,19-3-25-15,-4-18-2 16,13-4 3-16,-4-20-3 16</inkml:trace>
  <inkml:trace contextRef="#ctx0" brushRef="#br3" timeOffset="354754.2908">18264 6190 85 0,'0'0'35'16,"-10"2"1"-16,-10 15 1 15,6 16-19-15,-5 2-15 16,3 8-1-16,4 1-1 15,2 0 1-15,7-2-3 16,5-16-5-16,16-3-29 16,-6-22-3-16,14-5 2 15,-6-18-2-15</inkml:trace>
  <inkml:trace contextRef="#ctx0" brushRef="#br3" timeOffset="354904.2994">18269 5859 105 0,'-14'8'34'0,"2"7"0"0,4-1-9 16,8 11-60-16,11-10-1 16,15 10 0-16,0-8-1 15</inkml:trace>
  <inkml:trace contextRef="#ctx0" brushRef="#br3" timeOffset="355559.3368">18622 6247 103 0,'-6'16'37'16,"-6"-9"2"-16,12-7-2 16,0 0-34-16,16 3-1 15,-5-13-1-15,5-3 0 0,-1-2-1 16,1-2 1-16,-3-4-2 15,-2 1 1-15,-7 3 0 16,-8 3 0-16,4 14 1 16,-25-11 0-16,3 17 0 15,-3 6 1-15,-4 8-1 16,4 4 0-16,2 4 1 15,5 2-1-15,8-1-1 16,10-5 1-16,10-9-1 16,15-5-1-16,13-8 1 15,6-10-1-15,9-4 1 16,2-8-1-16,1-1 0 15,-3-3 1-15,-6 1 0 16,-9 3 0-16,-10 3 1 0,-8 3-1 16,-20 14 1-16,0 0-1 15,0 0 0-15,-16 26 0 16,-3-2 0-16,0 4 0 15,1 0-1-15,3 3 1 16,6-3 0-16,5-4-1 16,11-9 1-16,3-9 1 15,10-7-1-15,3-9 0 16,4-8 1-16,0-5 0 15,0-4-1-15,1-2 1 16,-5 0 0-16,-3 4-1 16,-5 4 0-16,-2 7 0 15,-4 5 0-15,-9 9 0 16,13 5 0-16,-12 9 0 15,4 4 0-15,-2 6 1 0,2 1-1 16,2 4 0-16,6-1-2 16,0-5-3-16,16 6-16 15,-5-24-15-15,16 0-3 16,-2-18 0-16,17-7-1 15</inkml:trace>
  <inkml:trace contextRef="#ctx0" brushRef="#br3" timeOffset="355745.3475">19862 5686 110 0,'-49'54'39'15,"7"17"2"-15,-7-9-7 0,13 13-35 16,8 1 2-16,10-8-5 15,16 0-32-15,-1-15-1 16,18-8-1-16,-3-19-1 16</inkml:trace>
  <inkml:trace contextRef="#ctx0" brushRef="#br3" timeOffset="355903.3565">19689 5966 115 0,'0'0'39'16,"6"-18"-1"-16,16 16-4 15,12 10-50-15,4-20-21 16,22 9-2-16,-1-11 2 0,16 5-3 16</inkml:trace>
  <inkml:trace contextRef="#ctx0" brushRef="#br3" timeOffset="356091.3672">20268 5950 113 0,'-23'16'39'15,"19"5"0"-15,4-21-2 16,0 0-38-16,40 12-2 16,-3-23-7-16,14 6-26 15,-3-9-2-15,4 7 0 0,-11-6 0 16</inkml:trace>
  <inkml:trace contextRef="#ctx0" brushRef="#br3" timeOffset="356227.375">20244 6197 116 0,'-37'31'38'15,"6"-17"0"-15,24-5-3 16,7-9-66-16,27-9-8 16,26-6 0-16,1-10-1 15</inkml:trace>
  <inkml:trace contextRef="#ctx0" brushRef="#br3" timeOffset="356729.4037">21343 5786 87 0,'18'-12'38'15,"-1"-7"-2"-15,10 8 3 16,-5-2-24-16,6 4-12 15,0 2 0-15,0 6 0 16,-8 5 0-16,-6 10-2 16,-13 7 2-16,-6 9-2 15,-13 3 2-15,-4 10-2 16,-8 1 2-16,0 7-2 15,-3-3 2-15,5-3-3 16,10-5 1-16,7-6-1 16,16-9-1-16,10-14-2 0,23-6-6 15,1-25-27-15,21 0-3 16,0-23 2-16,15 4-4 15</inkml:trace>
  <inkml:trace contextRef="#ctx0" brushRef="#br3" timeOffset="356926.415">22015 5720 112 0,'-22'19'40'16,"13"5"-2"-16,-10-1 1 16,9 14-36-16,0 5 1 15,1 5-2-15,5 4 0 16,5-3-2-16,7-2-2 15,5-7-2-15,13-3-7 0,-4-23-27 16,20-7-1-16,-2-21 1 16,11-5-2-16</inkml:trace>
  <inkml:trace contextRef="#ctx0" brushRef="#br3" timeOffset="357105.4252">22463 5663 108 0,'-11'29'37'16,"-16"4"4"-16,9 20-2 15,-15-2-35-15,11 6-2 16,6-1 0-16,3-3-5 16,9 4-4-16,-6-16-30 15,16-3-2-15,-6-16 1 0,11-3-1 16</inkml:trace>
  <inkml:trace contextRef="#ctx0" brushRef="#br3" timeOffset="357310.437">22055 5694 120 0,'-15'0'40'16,"18"16"2"-16,-3-16-2 15,39 8-38-15,9-4-1 16,17-5 1-16,9-2-6 15,9-9-7-15,11 8-26 16,-12-8-3-16,4 10 2 0,-22-3-4 16</inkml:trace>
  <inkml:trace contextRef="#ctx0" brushRef="#br3" timeOffset="357563.4514">21252 6511 107 0,'57'4'40'16,"22"-20"0"-16,35-2-3 15,11-11-32-15,19-5-3 0,6 1-2 16,-3-5-5-16,1 10-30 16,-31 1-4-16,-17 12 2 15,-34 0-3-15</inkml:trace>
  <inkml:trace contextRef="#ctx0" brushRef="#br3" timeOffset="358253.4909">21399 7521 102 0,'-1'-28'38'0,"10"6"1"15,0-10-1-15,10-4-35 16,-1-1-1-16,1 2-1 16,1 3 0-16,-3 6 0 0,-2 6 0 15,-3 9 0-15,-12 11-1 16,16 2 1-16,-9 13-1 15,-3 7 2-15,1 4-2 16,3 4 1-16,-1 4 0 16,5-4 0-16,-1-4 0 15,4-3 0-15,2-12 0 16,0-11 0-16,5-12 0 15,-1-14 0-15,2-15 0 16,2-8 1-16,-4-11-1 16,-1-9 0-16,-7-11 0 15,-2 2 0-15,-8-1 1 0,-3 9 0 16,-5 9 0-16,-3 8-1 15,-1 11 1-15,3 15-2 16,8 9 0-16,11 10 0 16,14 4 0-16,13 1 0 15,19 1 0-15,14-4 0 16,9 2 0-16,9-8 0 15,5 5-3-15,-10-8-7 16,2 11-29-16,-29-7 0 16,-11 14-1-16,-26-6-1 15</inkml:trace>
  <inkml:trace contextRef="#ctx0" brushRef="#br3" timeOffset="358529.5067">22254 6905 114 0,'-20'13'38'15,"18"6"2"-15,-14 2-2 16,9 9-34-16,-10 14-1 15,1 7-3-15,-2 5 1 16,3 3-2-16,5 0 0 16,2-9-6-16,18 6-11 15,-5-24-20-15,20-8-2 16,0-20 1-16,13-6-1 15</inkml:trace>
  <inkml:trace contextRef="#ctx0" brushRef="#br3" timeOffset="358772.5206">22396 6929 123 0,'-32'26'41'16,"-13"-2"1"-16,12 12-1 15,3-6-38-15,3 4 2 16,11-8-5-16,9-1 0 15,17-7 0-15,9-1 0 16,16-12 0-16,9 2 0 16,8-2 0-16,4-4 0 15,1 5 0-15,-5-6-10 0,6 18-14 16,-21-16-17-16,3 16 0 15,-12-11 0-15,3 10 0 16</inkml:trace>
  <inkml:trace contextRef="#ctx0" brushRef="#br3" timeOffset="358900.5279">22813 7337 113 0,'0'0'41'15,"3"11"-1"-15,-3-11 0 16,-2-19-34-16,0 9-6 16,-2-10-5-16,7 8-31 15,-18-10-5-15,2 8 2 16,-16-9-4-16</inkml:trace>
  <inkml:trace contextRef="#ctx0" brushRef="#br3" timeOffset="360545.622">16040 8600 94 0,'0'0'34'0,"-29"-4"-1"16,7 19-4-16,-16-2-22 15,2 10-3-15,-9 5 3 0,2 8-3 16,0 4 1-1,10 8-2-15,5-1 2 0,16 1-3 16,12-5 0-16,18-4-1 16,10-16 0-16,14-7 0 15,9-16 0-15,1-12 0 16,4-9-1-16,-5-11 1 15,-6-4-1-15,-9-3 1 16,-11 1-1-16,-6 1 1 16,-9 6-2-16,-6 4 1 15,-8 7-1-15,2 9 1 16,2 11 0-16,-17 13 0 15,7 18-1-15,1 14 1 16,-2 22 0-16,-2 17 0 16,-2 21 0-16,-4 12 1 0,-2 11-2 15,-5 6 2-15,-2-4-1 16,-3-4 1-16,-1-16 0 15,3-18 0-15,3-21 0 16,5-20 1-16,4-30-1 16,6-25 0-16,8-27 0 15,8-19 0-15,8-24-1 16,6-17 1-16,6-14-1 15,2-13-2-15,6 5 0 16,0 1-2-16,0 15 0 16,-8 6-3-16,7 28-12 15,-13 2-18-15,5 24-1 16,-7 4 1-16,12 15-1 15</inkml:trace>
  <inkml:trace contextRef="#ctx0" brushRef="#br3" timeOffset="361250.6623">16769 8713 114 0,'0'0'37'0,"-11"30"-1"15,-7-11-1-15,2 11-32 16,-6 4-1-16,4 3-1 15,0 7 1-15,-1 0-1 16,-2 1-1-16,5-1 1 16,2-6-1-16,1-5 0 15,6-9 1-15,1-10-1 0,6-14 1 16,0-13-1-16,6-11 1 15,8-13-1-15,1-8 1 16,6-8-1-16,1-6-1 16,3 1 2-16,-1 3-2 15,-2 9 2-15,-5 9-1 16,-3 11 1-16,-3 6-1 15,4 16 1-15,-4 5 1 16,4 9-1-16,5-2 1 16,6 3-2-16,8-3 2 15,8-3-2-15,5-5 0 16,7-5 1-16,1-5-2 15,1-3 2-15,-9 3-2 16,0-5 2-16,-12 4-2 16,-10 3 2-16,-16 6 0 0,-9 2-1 15,-16 21 1-15,-9 1-1 16,-4 8 1-16,-6 6-1 15,-3 6 1-15,6 3-1 16,-1 1 1-16,11-4-1 16,8-6 0-16,10-5 1 15,8-15 0-15,13-8-1 16,9-13 0-16,7-13 0 15,7-9 0-15,3-9 2 16,-1-8-4-16,1-2 2 16,-4-1-1-16,-10 4 2 15,-6 11-2-15,-11 8 1 16,-12 13-1-16,-11 16 1 15,-5 14 0-15,-3 10-2 0,1 12 1 16,-1 0-4-16,16 8 0 16,5-10-7-16,27 5-22 15,0-20-4-15,22 0 2 16,-4-16-1-16</inkml:trace>
  <inkml:trace contextRef="#ctx0" brushRef="#br3" timeOffset="361596.6821">17822 8809 115 0,'-37'-1'37'16,"4"16"2"-16,-6-3-2 16,12 8-31-16,1 2-2 0,11 4 0 15,10-2-2-15,14-5 1 16,11-10-2-16,13-9 0 15,8-11 0-15,6-11-1 16,7-14-1-16,-2-8 2 16,-1-11-2-16,-9-5 2 15,-4-8-2-15,-10-1 1 16,-9 4 0-16,-7 6 0 15,-9 14 0-15,-6 14 0 16,-9 22 1-16,-7 21-1 16,-3 23 0-16,-5 21 0 15,3 15 1-15,2 5-4 16,7 7 1-16,6-5-5 15,18-1-7-15,-1-22-23 0,26-3-1 16,1-29 0-16,17-6-2 16</inkml:trace>
  <inkml:trace contextRef="#ctx0" brushRef="#br3" timeOffset="361770.6921">18431 8725 115 0,'-25'16'37'15,"10"18"1"-15,-16 5-1 16,13 15-33-16,-4 0-1 15,8 1-2-15,8-3-4 16,3-16-7-16,13-3-25 16,4-19-3-16,14-13 0 15,1-21-1-15</inkml:trace>
  <inkml:trace contextRef="#ctx0" brushRef="#br3" timeOffset="361897.6994">18532 8613 117 0,'-21'-37'39'15,"-14"1"0"-15,7 18-2 16,-9 6-35-16,11-3-31 15,26 15-8-15,-14-7-2 16,23 7-2-16</inkml:trace>
  <inkml:trace contextRef="#ctx0" brushRef="#br3" timeOffset="363157.7714">18779 8890 103 0,'0'0'34'0,"-20"-6"1"15,20 6-6 1,-12 6-23-16,12-6-2 0,0 0-1 15,21 5-1-15,1-8 1 16,7-2-1-16,4-5 0 16,5-4 1-16,-1-7-1 15,1-4 0-15,-5-3-2 16,-5 2 1-16,-12-5-2 15,-6 5 1-15,-11 4-1 16,-10 6 1-16,-12 12-2 16,-8 9 2-16,-7 13 2 15,-5 10-1-15,0 11 2 16,1 9-2-16,8 7 2 15,5 0-2-15,15-2 2 0,14-7-2 16,18-11-1-16,12-9 1 16,18-14-1-16,10-15 1 15,3-8-1-15,5-11 0 16,-1-8 1-16,-4-5-1 15,-10 0 0-15,-10 0 0 16,-7-1 0-16,-14 11 1 16,-5 3-1-16,-8 9 0 15,-7 13 1-15,0 0-1 16,-23 16 0-16,6 7 0 15,-5 7 0-15,3 1 0 16,4-1 0-16,5 0 0 16,2-7 0-16,9-8 1 15,-1-15-1-15,24 1 0 16,-2-11 0-16,3-11 0 0,1-5 0 15,2-3 0-15,-3 1 1 16,-1-4-1-16,-6 5 0 16,-2 6 1-16,-5 2-1 15,-4 9 1-15,-7 10-1 16,0 0 0-16,0 0 0 15,1 26 1-15,-2 0-1 16,2-1-1-16,7 6 1 16,1-7 0-16,11-4-1 15,5-10 1-15,11-11-1 16,6-11 1-16,8-17-3 15,3-14 2-15,0-7-2 16,7-11 2-16,-6-6-1 16,-5-9 1-16,-6 0-1 0,-9 1 2 15,-2 6 0-15,-13 9 1 16,-3 12-1-16,-6 11 1 15,-7 21 0-15,-3 16-1 16,-10 35 1-16,1 15 0 16,-5 12-1-16,4 15 1 15,-2 5 0-15,6 5-3 16,2-3-2-16,3-14-6 15,20 4-16-15,-15-28-11 16,18-4 1-16,-11-25-3 16,13-5-1-16</inkml:trace>
  <inkml:trace contextRef="#ctx0" brushRef="#br3" timeOffset="363332.7814">19979 8624 107 0,'-6'-10'38'0,"2"-4"0"16,18 11-1-16,5-9-33 15,20-1-6-15,15 1-3 16,7-14-14-16,20 16-18 16,-7-7-1-16,11 10 1 15,-9-4-2-15</inkml:trace>
  <inkml:trace contextRef="#ctx0" brushRef="#br3" timeOffset="363505.7913">20693 8584 102 0,'0'0'38'0,"-13"8"-1"0,13-8 0 15,20-6-35-15,6 1-1 16,6-4-3-16,7-2-3 16,7 13-17-16,-9-6-15 15,1 9 0-15,-15-1-1 16,-2 11 1-16</inkml:trace>
  <inkml:trace contextRef="#ctx0" brushRef="#br3" timeOffset="363641.7991">20646 8863 119 0,'-20'21'36'15,"20"-21"2"-15,0 0-3 0,36-5-44 16,0-21-26-16,25-1-4 16,3-9 0-16,16 3-2 15</inkml:trace>
  <inkml:trace contextRef="#ctx0" brushRef="#br3" timeOffset="364045.8222">21658 8424 106 0,'28'-19'37'15,"2"-5"0"-15,15 10-9 16,-3-3-27-16,5 4 0 16,-3 11 0-16,-7 10 1 15,-13 10 0-15,-11 11 0 16,-14 9 0-16,-15 7 1 15,-9 4-1-15,-4 6 2 16,-5-3 0-16,3-5-2 16,7-8 1-16,15-6-2 15,16-11 0-15,17-18-3 16,19-6-5-16,0-25-26 0,32 2-7 15,-4-19 1-15,17 0-2 16</inkml:trace>
  <inkml:trace contextRef="#ctx0" brushRef="#br3" timeOffset="364226.8326">22598 8244 87 0,'-9'16'37'0,"-16"7"1"16,2 17 0-16,-6 0-22 15,6 10-13-15,0 3-2 16,8 2 1-16,4-4-1 15,8-7-2-15,12 0-7 16,2-23-27-16,21-5-3 16,4-21-1-16,14-4 0 0</inkml:trace>
  <inkml:trace contextRef="#ctx0" brushRef="#br3" timeOffset="364423.8438">23039 8244 111 0,'-4'19'39'16,"-18"8"1"-16,5 20-3 15,-6 3-35-15,-1 2-1 16,3 3-1-16,1-3 0 16,3 2-2-16,2-15-7 15,17 2-26-15,-10-18-4 16,9-4 1-16,-1-19-3 0</inkml:trace>
  <inkml:trace contextRef="#ctx0" brushRef="#br3" timeOffset="364609.8545">22564 8367 124 0,'-14'-17'41'16,"38"20"0"-16,2-11-11 15,29 0-28-15,11-1-2 16,14-4-2-16,16 2-4 15,-8-11-17-15,14 18-17 16,-15-5 0-16,-2 15-1 16,-19 0-2-16</inkml:trace>
  <inkml:trace contextRef="#ctx0" brushRef="#br3" timeOffset="364925.8726">21457 9157 93 0,'-18'-2'38'0,"45"-3"3"16,39-19-3-16,52 2-20 0,43-21-15 16,36-5-2-16,29 0 1 15,24 0-2-15,14 4 0 16,4 4-2-16,-6 8-3 15,-25-4-17-15,-15 26-17 16,-41 0-1-16,-29 13 0 16,-48 3-2-16</inkml:trace>
  <inkml:trace contextRef="#ctx0" brushRef="#br3" timeOffset="365575.9097">21581 10232 79 0,'16'-30'41'0,"6"2"-2"16,-6-16 0-16,12 4-16 16,-4-18-20-16,2 4-3 0,-1-1 2 15,0 9 1-15,-8 4-1 16,-3 12 0-16,-8 9 1 15,-6 21-1-15,0 0 0 16,4 10 0-16,-8 21-1 16,-2 6 1-16,2 7-2 15,3 3 1-15,7-1 0 16,3 0-1-16,10-9 1 15,5-12-1-15,4-14 1 16,8-17-1-16,3-17 1 16,4-16-1-16,-1-14 1 15,-4-17-1-15,-9-5 1 16,-6-10-1-16,-10-4 0 15,-12-1-1-15,-2 2 1 16,-7 9-1-16,-1 4 2 0,-1 12-2 16,13 5 1-16,9 14 0 15,16 11 1-15,15 9 0 16,14 9-1-16,13 5-1 15,12 8-2-15,4 0-1 16,9 9-4-16,-10-11-12 16,10 11-19-16,-21-11-2 15,6 11 2-15,-24-13-1 16</inkml:trace>
  <inkml:trace contextRef="#ctx0" brushRef="#br3" timeOffset="365908.9288">22560 9548 104 0,'-26'-1'38'15,"8"8"1"-15,-9-6-1 16,12 13-30-16,-4-5-2 16,8 9 0-16,-2 1-1 15,8 4-1-15,9-2-1 16,9 3 1-16,11-6-4 15,13-1 0-15,7-6 0 16,11-4 0-16,4-5 0 0,3-7-5 16,8-2 0-16,-4-14-2 15,4 5-9-15,-15-23-22 16,6 5-1-16,-18-13-2 15,3 5 1-15</inkml:trace>
  <inkml:trace contextRef="#ctx0" brushRef="#br3" timeOffset="366073.9382">22878 9471 86 0,'-53'66'41'16,"-3"-1"-2"-16,17 15 2 16,0-13-11-16,18 4-28 15,11-5-3-15,12-7-2 16,18 2-12-16,-1-24-23 0,19-5-1 15,-1-17 0-15,11-6-1 16</inkml:trace>
  <inkml:trace contextRef="#ctx0" brushRef="#br3" timeOffset="366543.9651">23221 9490 123 0,'0'0'40'16,"21"-8"-1"-16,-13-4-7 15,11 2-30-15,0 5-1 0,4 2 1 16,-6 5 1-16,-6 4-2 15,-11-6 2-15,14 25-2 16,-21-6 0-16,-4 4 0 16,-9 5 1-16,-3 3-1 15,0 0 0-15,-1-4 1 16,8-4-2-16,7-4 0 15,11-7 0-15,14-7 0 16,15-10 0-16,6-2 0 16,10-2 0-16,1 1 0 15,-7 1 0-15,0 8 0 16,-14 7 0-16,-16 11 0 15,-17 7 0-15,-16 13 0 16,-12 3 0-16,-13 6 0 0,-7 3 0 16,-1-4 0-16,6-6 0 15,3-9-3-15,20 1-14 16,-10-25-21-16,36-8-3 15,-20-4 0-15,20 4-1 16</inkml:trace>
  <inkml:trace contextRef="#ctx0" brushRef="#br3" timeOffset="366998.9911">20475 11330 95 0,'4'18'40'0,"-4"-18"0"16,38 7-2-16,-6-14-30 16,7-6-9-16,13 2-3 15,0-8-7-15,14 14-24 16,-21-8-2-16,-2 15 0 15,-15-1-2-15</inkml:trace>
  <inkml:trace contextRef="#ctx0" brushRef="#br3" timeOffset="367148.9997">20648 11616 98 0,'-29'41'42'15,"4"-21"-1"-15,23-1 0 16,14-24-24-16,21-6-17 16,25-10-2-16,9-21-16 15,24 10-19-15,-7-13-5 16,8 11 1-16,-13-3-3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customXml" Target="../ink/ink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2887641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the theoretical and practical formulae to find the strength of the spring constant for the ruler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compare theory and practice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marking including Unit 5 OR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Xtra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Xperts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Mex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U12)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things needed to go from A to M to 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finer points for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higher marks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4680" y="881640"/>
              <a:ext cx="4939560" cy="4918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440" y="875160"/>
                <a:ext cx="4957560" cy="493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6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0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4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3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45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10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57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86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98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Kelly’s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3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94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46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72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80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11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24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62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56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51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8422514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practical exam on Wed 9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April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92920" y="52405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83560" y="52311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31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79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13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95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68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47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7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71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0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7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1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8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92520"/>
              <a:ext cx="8204400" cy="5739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3320" y="80280"/>
                <a:ext cx="8224920" cy="576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0200" y="732600"/>
              <a:ext cx="8471880" cy="5237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6520" y="729000"/>
                <a:ext cx="8500680" cy="524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605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13600" y="726840"/>
              <a:ext cx="7924680" cy="3916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9920" y="723600"/>
                <a:ext cx="7953120" cy="393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83320" y="1857240"/>
              <a:ext cx="3930840" cy="892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61000" y="1760400"/>
                <a:ext cx="3977280" cy="10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542560" y="3382920"/>
              <a:ext cx="1085040" cy="1306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20240" y="3285720"/>
                <a:ext cx="1128600" cy="148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6870240" y="3875400"/>
              <a:ext cx="12240" cy="12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863760" y="3862800"/>
                <a:ext cx="29880" cy="3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646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7760" y="221400"/>
              <a:ext cx="8744400" cy="5474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400" y="208440"/>
                <a:ext cx="8769960" cy="549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43560" y="498960"/>
              <a:ext cx="6798960" cy="4169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40680" y="495360"/>
                <a:ext cx="6813000" cy="417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936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26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2028</TotalTime>
  <Words>255</Words>
  <Application>Microsoft Office PowerPoint</Application>
  <PresentationFormat>On-screen Show (4:3)</PresentationFormat>
  <Paragraphs>46</Paragraphs>
  <Slides>41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88</cp:revision>
  <dcterms:created xsi:type="dcterms:W3CDTF">2006-08-16T00:00:00Z</dcterms:created>
  <dcterms:modified xsi:type="dcterms:W3CDTF">2014-04-01T02:14:31Z</dcterms:modified>
</cp:coreProperties>
</file>