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3:23:08.3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2378 964 47 0,'0'0'33'0,"0"0"2"16,0 0-3-16,0 0-12 15,27-46-11-15,-27 46-3 16,0 0-2-16,0 0 1 16,0 0 0-16,9 11-2 0,2 31 0 15,-1 17-1-15,-5 10 0 16,-1 21-1-16,-1 15-1 15,-5 7 1-15,1 5-3 16,-3-24 2-16,0-16-3 16,10-6-10-16,-5-26-23 15,14-19 1-15,-2-26-1 16,10-15-1-16</inkml:trace>
  <inkml:trace contextRef="#ctx0" brushRef="#br0" timeOffset="246.0141">2263 1008 106 0,'-55'-56'40'0,"55"56"1"16,-34-51-5-16,34 51-33 15,10-45 0-15,-10 45-1 16,62-40-2-16,-11 23 1 16,15 1-2-16,14 1-2 15,9 2-7-15,13-1-28 16,1 3-3-16,7-2 1 15,-3 5 0-15</inkml:trace>
  <inkml:trace contextRef="#ctx0" brushRef="#br0" timeOffset="537.0307">3423 1051 89 0,'0'0'39'0,"0"0"0"16,0 0 2-16,-48 28-29 15,48-28-9-15,0 0-3 16,57-15 1-16,-57 15-3 15,81-26 1-15,-33 11-6 16,7 0-15-16,-5 3-17 16,1 3 0-16,-51 9 1 0,82-9-1 15</inkml:trace>
  <inkml:trace contextRef="#ctx0" brushRef="#br0" timeOffset="698.0399">3397 1504 113 0,'0'17'41'0,"0"-17"0"15,43 2-4-15,9-18-34 16,13-9-3-16,21-5-10 16,2-19-16-16,22 2-11 15,-10 0-1-15,12 10-4 16,-4 0 0-16</inkml:trace>
  <inkml:trace contextRef="#ctx0" brushRef="#br0" timeOffset="1422.0813">4595 1693 76 0,'0'0'33'16,"21"-16"1"-16,4 11-2 16,7-1-31-16,7 3-2 15,17-1 2-15,11 4-1 16,13-1 2-16,16 1-1 15,8-3 2-15,16 3 0 16,7-5-1-16,11 4 2 16,8-4-1-16,14 5 1 15,-1-2 0-15,8 4-1 16,2-2 0-16,10 3-1 15,4-3 1-15,4 0 0 16,6-6-1-16,0-1 1 16,3-8-2-16,0-1 1 15,-4-4-1-15,-9 0 0 16,-9 1 0-16,-17 1 0 0,-18 1-2 15,-22 4 0-15,-23 3-1 16,-22 2 0-16,-22 5-2 16,-23-1-1-16,-12 2-6 15,-26-6-26-15,11 8 0 16,-24-5-1-16,5 7 0 15</inkml:trace>
  <inkml:trace contextRef="#ctx0" brushRef="#br0" timeOffset="2408.1378">9881 1664 39 0,'-1'12'36'0,"1"-12"1"15,0 0-1-15,-13 3-13 16,13-3-1-16,5-18-16 16,5-7 0-16,0-2-4 0,8-11 1 15,0-2-2-15,2-6 1 16,-1 2-1-16,0 4 0 15,-1 5 0-15,-7 9 0 16,-1 3 1-16,-7 8-2 16,-3 15 1-16,0 0 0 15,-6 20-1-15,4 4 1 16,0 5-2-16,2 5 1 15,4 8-1-15,2 3 1 16,8-2 0-16,4-3-1 16,2-9 1-16,3-4-1 15,5-9 2-15,-2-10-1 16,-1-22 1-16,4-9 0 15,-5-16 1-15,0-20-1 0,-24 59 1 16,24-82 0-16,-20 31 0 16,5-8-2-16,-9-4 2 15,1-8-1-15,-5-3 1 16,2-5-1-16,-5 7 0 15,2-3 0-15,-5 4 0 16,1 0 0-16,-1 9 0 16,5 1-1-16,-2 7 1 15,9 1-1-15,-2 53 0 16,23-73 0-16,-23 73 0 15,60-44 0-15,-11 31 0 16,10 11 0-16,9 2-1 16,15 3 2-16,9 0-2 0,8-1 1 15,8-1-1-15,3 0 2 16,1 3-2-16,2-4-1 15,-6 3-1-15,-9 2-5 16,1-2-13-16,-21 2-19 16,-4 1-1-16,-20 1-1 15,-8 1 0-15</inkml:trace>
  <inkml:trace contextRef="#ctx0" brushRef="#br0" timeOffset="3161.1807">10871 1082 55 0,'0'0'37'16,"13"-46"-1"-16,-13 46 0 15,0 0-10-15,0 0-20 16,0 0-1-16,0 0 0 0,0 0-2 15,-8-35-1-15,1 65-1 16,-9 22 1-16,-5 4-1 16,-2 4 0-16,3 3 0 15,3-3-1-15,6-11 1 16,15-24-1-16,5-14 1 15,6-17 0-15,6-14 0 16,-21 20 0-16,0 0 0 16,42-64 1-16,-42 64-2 15,31-64 2-15,-31 64-3 16,32-70 2-16,-32 70-1 15,27-70 0-15,-27 70 0 16,23-61 0-16,-23 61 0 16,0 0 0-16,26-61 2 0,-26 61-2 15,0 0 1-15,0 0 0 16,0 0 1-16,59-28 0 15,-59 28-1-15,47 9 0 16,-47-9 1-16,64 10-1 16,-64-10 0-16,76 6 0 15,-76-6-1-15,85-3 1 16,-85 3-1-16,89-18 0 15,-89 18 0-15,89-20-1 16,-89 20 1-16,74-18 0 16,-74 18 0-16,53 5 0 15,-62 5 0-15,33 23 0 16,-19 11-2-16,-9 13-2 15,-7 2-9-15,10 3-25 0,-7-10-3 16,16-11 1-16,5-36-2 16</inkml:trace>
  <inkml:trace contextRef="#ctx0" brushRef="#br0" timeOffset="3628.2075">11821 481 91 0,'0'0'37'0,"0"0"2"15,0 0-9-15,0 0-20 16,0 0-4-16,0 0 0 15,0 0-3-15,0 0-1 16,0 0 0-16,-48-20-1 16,48 20-1-16,0 0 1 15,0 0 0-15,0 0-1 16,0 0 0-16,0 0 1 15,-4 58-1-15,4-58 0 16,0 0 0-16,0 0 0 16,22 58 0-16,-22-58 0 0,0 0 0 15,16 50-1-15,-16-50 2 16,0 0-2-16,12 44-5 15,-12-44-25-15,0 0-9 16,0 0 0-16,0 0-1 16</inkml:trace>
  <inkml:trace contextRef="#ctx0" brushRef="#br0" timeOffset="86746.9617">6800 313 58 0,'0'0'34'15,"-83"1"-1"-15,33-1-5 16,2 3-16-16,-10-1-2 15,2 1-2-15,-5 0-1 16,-1 1-2-16,0-1-1 16,2-2-2-16,-9 3 0 15,8-2 0-15,-9 0-1 16,8-1 0-16,-6 2-1 15,3 3 0-15,-6-3 1 16,7 4-2-16,-2 1 1 16,3 4-1-16,-1-1 0 15,-2 6 1-15,0 3-1 0,0 3-1 16,-3 2 1-16,0 7 1 15,1 1-1-15,-1 5-1 16,3 2 2-16,0 4 0 16,35-13-1-16,-83 66 2 15,10 10-2-15,14 2 2 16,11-3-2-16,15 1 2 15,21-4-2-15,17-7 0 16,25-16 1-16,9 0-2 16,7-6 2-16,10-1-1 15,11-2 1-15,12-2-2 16,10-8 1-16,10-2 0 15,10-4 1-15,8 1-1 16,6-1 1-16,9-3 0 16,8-1 0-16,-1 0 1 0,7 1-1 15,3 0 1-15,2-1 0 16,2-1 1-16,9-2-2 15,5-4 1-15,4-4 0 16,11-9 0-16,8-4 0 16,9-9-1-16,9-7 0 15,4-12 0-15,2-8 0 16,0-8 0-16,-4-7 0 15,-7-6-1-15,-9-7 0 16,-8-7 0-16,-8-7 1 16,-8-6-1-16,-10-8 1 15,-7-5-1-15,-10-4 2 16,-7-5-1-16,-1-1 2 15,-9-3-1-15,-10 1-1 0,-8-2 2 16,-11 3-2-16,-8-1 2 16,-14-3-1-16,-11 3 1 15,-33 82-2-15,15-86 2 16,-17 39 0-16,-5-3-2 15,-10 2 2-15,-3-6-1 16,-11 4 1-16,-1-7-1 16,-11 1 1-16,-6-4-1 15,-7-2 1-15,-9-2 0 16,-7-1 0-16,-9-3 0 15,-8 1-1-15,-13-1-1 16,-9 8 1-16,-15 5 0 16,-4 2-1-16,-15 11 0 15,-5 6-1-15,-6 1-1 16,-4 4-5-16,-6-3-24 0,10 32-8 15,1 1-1-15,15 1-1 16</inkml:trace>
  <inkml:trace contextRef="#ctx0" brushRef="#br1" timeOffset="96386.5129">14179 872 69 0,'2'-57'38'15,"-2"57"-2"-15,0 0 2 16,1-54-33-16,-1 54-1 16,0 0 0-16,0 0-1 15,0 0-1-15,0 0 0 16,0 0 0-16,0 0-1 15,34 76-1-15,-25 10 2 16,1 15-3-16,0 9 0 16,6 12-13-16,-5-13-23 15,7-10 1-15,-7-27-2 0,13-37 1 16</inkml:trace>
  <inkml:trace contextRef="#ctx0" brushRef="#br1" timeOffset="96719.5321">14767 887 89 0,'0'0'36'0,"-2"-48"1"15,2 48 2-15,0 0-37 16,-50-21 2-16,50 21-1 0,-56 26 1 15,37-13-1 1,-40 47 1-16,-1 14-2 0,14-1 1 16,21-9-2-16,22-13 1 15,22-17-2-15,21-7 2 16,9-16-2-16,2 0 1 15,0-1-1-15,-7 1 0 16,-5 4-1-16,-8 3-1 16,-5 4-3-16,-7-7-9 15,4 8-24-15,-8-8-2 16,5 2 0-16,2-12 0 15</inkml:trace>
  <inkml:trace contextRef="#ctx0" brushRef="#br1" timeOffset="96914.5431">15316 1112 99 0,'0'0'39'16,"0"0"1"-16,36-58-2 15,-36 58-36-15,0 0-1 16,42-48-1-16,-42 48 1 15,0 0-3-15,54-41-2 16,-54 41-31-16,0 0-5 16,66-25 3-16,-66 25-4 15</inkml:trace>
  <inkml:trace contextRef="#ctx0" brushRef="#br1" timeOffset="97094.5535">15425 1155 106 0,'-38'27'39'15,"12"-9"1"-15,26-18-1 16,0 0-39-16,0 0 0 16,73-10-5-16,-73 10-30 15,81-30-4-15,-29 16 0 16,4-3 1-16</inkml:trace>
  <inkml:trace contextRef="#ctx0" brushRef="#br1" timeOffset="97785.5929">16374 1421 71 0,'-14'3'34'15,"-1"-2"-1"-15,15-1 1 16,-14 13-33-16,14-13 0 15,0 0 0-15,22 5 1 16,-1-5-1-16,8 1 1 16,8-2 1-16,13 2-1 15,6-2 0-15,10 1 0 16,7-2-1-16,7 5 0 0,6-2 0 15,3 5-1-15,4-1 0 16,8 1 1-16,4 1 0 16,6-1 1-16,9-2-1 15,12-1 1-15,9-7 1 16,12-4 0-16,10-6 0 15,12-5-1-15,7-2 0 16,7-4 0-16,-1-1 0 16,3 3-1-16,-11 3 0 15,-11 5 0-15,-11 5-1 16,-19 8 0-16,-22 4 0 15,-21 2-1-15,-16 3-1 16,-22 0-2-16,-14 0-9 16,-20-11-26-16,-2-2 1 15,-17-6-2-15,-3-5 1 0</inkml:trace>
  <inkml:trace contextRef="#ctx0" brushRef="#br1" timeOffset="98596.6394">20532 1017 60 0,'0'0'34'0,"14"-68"1"16,-14 68 1-16,14-59-33 16,-14 59 1-16,0 0 0 15,14-54-2-15,-14 54 1 16,0 0 2-16,0 0-1 0,0 0-1 15,0 0 1-15,-18 61 0 16,8-16-1-16,0 12 0 16,-2-4-1-16,8-3-1 15,4-50 0-15,0 0 0 16,0 0 1-16,11 48-2 15,-11-48 0-15,0 0 0 16,0 0 0-16,33-58-1 16,-33 58 1-16,17-61-1 15,-17 61 1-15,20-68-2 16,-20 68 3-16,19-67-1 15,-19 67 0-15,20-60 0 16,-20 60 1-16,0 0-1 0,37-48 0 16,-37 48 2-1,0 0-1-15,0 0 0 0,66 26 0 16,-66-26 1-16,51 45-1 15,-51-45 2-15,62 53-1 16,-62-53 0-16,69 44 0 16,-69-44-2-16,77 28 1 15,-77-28-1-15,73-4 1 16,-73 4-1-16,71-37 0 15,-71 37-1-15,61-62 1 16,-61 62 1-16,44-76-1 16,-44 76-1-16,29-77-1 15,-29 77-6-15,20-68-20 16,-20 68-12-16,16-56-1 15,-16 56-1-15,0 0 2 16</inkml:trace>
  <inkml:trace contextRef="#ctx0" brushRef="#br1" timeOffset="98875.6554">22139 431 90 0,'0'0'40'0,"0"0"0"16,-15 64-2-16,15-64-32 15,-97 106-2-15,-7 15 1 0,-24 13-2 16,-3 12 1-16,3-1-4 15,12-9 0-15,23-17-4 16,33-36-20-16,40-15-16 16,2-20-1-16,23-13 0 15,4-19 0-15</inkml:trace>
  <inkml:trace contextRef="#ctx0" brushRef="#br1" timeOffset="99731.7043">22033 1112 54 0,'0'0'36'0,"0"0"-2"15,0 0 3-15,-5 20-16 16,3 0-14-16,-3 11-1 15,-4 6 0-15,-2 9-1 16,-6 5-1-16,-3 3-1 16,-1-9-1-16,4 1 0 15,0-9-1-15,2-6 1 16,5-8-2-16,8-11 1 15,2-12 0-15,12 0 0 0,4-14-1 16,1-9 1-16,6-9 0 16,2-12 0-16,-25 44 0 15,31-56 0-15,-31 56 1 16,32-72-2-16,-32 72 0 15,40-74-1-15,-40 74 2 16,37-73-2-16,-37 73 1 16,35-62-1-16,-35 62 1 15,31-55 0-15,-31 55 2 16,0 0 1-16,47-45-2 15,-47 45 0-15,0 0 1 16,24 6-1-16,-9 26 0 16,-2 17-1-16,-10 7 0 15,4 6 0-15,-8-4 0 0,3-5 0 16,-2-11-1-16,-2-16 1 15,4-11 1-15,-2-15-1 16,0 0 1-16,14-18-1 16,-3-10 1-16,-11 28 0 15,0 0 0-15,25-64 0 16,-25 64-1-16,28-61-1 15,-28 61 1-15,37-67-2 16,-37 67 2-16,41-62-2 16,-41 62 1-16,51-57 0 15,-51 57 1-15,57-45 1 16,-57 45 1-16,60-26 1 15,-60 26-1-15,59-5 0 16,-32 21-1-16,22 26 1 0,-19 18-2 16,-5 15 2-16,-11 2-3 15,-8 4 0-15,-10-8 0 16,0-10-1-16,3-28-2 15,-1-17-6-15,14-8-10 16,-14-21-7-16,21-2-13 16,-14-10-1-16,14-3-2 15,-10-10 1-15</inkml:trace>
  <inkml:trace contextRef="#ctx0" brushRef="#br1" timeOffset="104204.9601">2617 3649 71 0,'0'0'34'15,"-3"18"-1"-15,7 7 0 16,3 16-30-16,0 8-3 15,3 16 0-15,-1 13 0 16,1 15-1-16,-6 7 1 16,-4 0-1-16,1 2 0 15,-4-17-9-15,4-9-21 16,-2-23-2-16,2-22 0 15,-1-31 0-15</inkml:trace>
  <inkml:trace contextRef="#ctx0" brushRef="#br1" timeOffset="104708.989">2407 3676 88 0,'-16'-14'36'0,"16"14"1"15,8-18 1-15,29-1-34 16,2-1-1-16,20-4 0 15,10-2-1-15,7-2 0 16,3 3-1-16,3 4 0 16,-1 6-1-16,-4 6 1 15,-11 8-1-15,-5 9 1 0,-13 8 0 16,-4 11 0-16,-14 11-1 15,-7 10 1-15,-9 9 0 16,-10 12 0-16,-9 7-1 16,-5 6 1-16,-6 3-1 15,0-3 0-15,-4-7 0 16,5-10 0-16,5-15 1 15,4-9-1-15,8-22 1 16,11-18-1-16,7-17 1 16,7-16 1-16,6-9-1 15,1-10 0-15,4-5 1 16,-2 5-1-16,-2 0-1 15,-3 13 2-15,-5 15-2 16,-4 12 0-16,-3 16 0 16,-3 13 0-16,-7 17 0 0,4 5-1 15,-4 10-1-15,2 4 0 16,0 1-2-16,-2-5-2 15,11 2-5-15,-12-16-26 16,21-4-4-16,-6-19 3 16,12-5-2-16</inkml:trace>
  <inkml:trace contextRef="#ctx0" brushRef="#br1" timeOffset="105047.0084">3908 4134 78 0,'-6'14'37'16,"2"-4"0"-16,11 10 0 15,8-7-33-15,10-3-1 0,6-9 0 16,12-3 0-16,3-13 0 16,4-5 1-16,-2-8-2 15,-3-4 0-15,-10-5 0 16,-8 3 0-16,-16-1 0 15,-7 7-1-15,-17 10 0 16,-10 11-1-16,-12 15 1 16,-10 14-1-16,-7 11 0 15,2 12-1-15,2 7 0 16,7 1 1-16,13 3-1 15,14-6 1-15,23-11-2 16,19-16-2-16,25-8-4 16,11-26-14-16,23 1-17 15,4-19 2-15,17 0-2 0,-8-16 2 16</inkml:trace>
  <inkml:trace contextRef="#ctx0" brushRef="#br1" timeOffset="105648.0426">4786 4071 89 0,'-30'19'37'15,"-21"7"0"-15,0 10 2 16,-10 5-32-16,13 2-1 15,5-1-2-15,14-3-2 16,13-4 1-16,16-5-1 16,16-9-1-16,18-10 0 15,11-11-1-15,10-11 0 16,6-9 0-16,0-8 0 15,0-7 0-15,-8-10 0 16,-11-1-1-16,-11-2 1 16,-13-2 0-16,-11 3 0 0,-7 5 0 15,-9 6 1-15,-8 7-1 16,-2 8 1-16,0 8-1 15,0 5 0-15,4 8 0 16,15 0 0-16,0 0 1 16,0 0-1-16,24 5 0 15,9-4 1-15,4 1-1 16,3 3 1-16,4 6-1 15,-3 7 1-15,-5 10-1 16,-5 9 0-16,-9 9 0 16,-10 8 0-16,-8 7 0 15,-6-1-1-15,-4-2 1 0,-1-11-1 16,-2-7 1-16,2-13 1 15,7-27-1-15,0 0 0 16,12-24 1-16,5-17-1 16,3-9 1-16,-1-10 1 15,3-8-1-15,3-1 1 16,-7 4-1-16,-3 8 1 15,-1 11-1-15,-7 11 0 16,0 10-1-16,1 9 0 16,5 9 0-16,7 7-1 15,13 6 0-15,7-4-3 16,13 6-5-16,1-16-7 15,21 16-6-15,-12-24-7 16,16 13-9-16,-22-14-1 16,3 5-1-16,-21-6 3 0</inkml:trace>
  <inkml:trace contextRef="#ctx0" brushRef="#br1" timeOffset="106009.0634">5797 3976 107 0,'-30'45'40'0,"-1"-15"1"15,17 5-2-15,5-17-36 16,26-9 0-16,13-11-2 15,12-8 1-15,13-9-1 16,7-7 0-16,0-3 0 16,-2-3 0-16,-7-2-1 15,-11 2 1-15,-18 4 0 16,-13 3-1-16,-18 9 1 15,-13 9 0-15,-16 7-1 0,-7 8 1 16,-8 9-1-16,4 8 0 16,4 8 0-16,6 6 0 15,10 0 0-15,15 1 1 16,16-4-2-16,16-6 0 15,18-8 0-15,15-12-2 16,17-11 0-16,8-16-2 16,19-5-8-16,-8-32-6 15,18 8-5-15,-16-30-7 16,5 4-6-16,-17-18-1 15,-2 5 2-15,-14-10 2 16</inkml:trace>
  <inkml:trace contextRef="#ctx0" brushRef="#br1" timeOffset="106172.0727">6936 3281 119 0,'-36'-4'40'16,"8"41"0"-16,-18 8-1 15,3 24-36-15,-1 9-1 16,5 10-1-16,3 6 0 16,13 1-2-16,5 0-1 15,10-7-3-15,9-9-2 16,-1-23-12-16,21-1-16 15,-16-27-5-15,11-9-2 16,-16-19 0-16</inkml:trace>
  <inkml:trace contextRef="#ctx0" brushRef="#br1" timeOffset="106488.0907">6530 3777 112 0,'-15'-2'40'0,"27"12"2"15,-2-14-2-15,23 4-36 16,3-4 0-16,14-3-1 15,5-3-1-15,6 0 0 16,2 0-1-16,-5 2-1 16,-7 5 1-16,-7 4-1 15,-8 11 1-15,-10 6-1 16,-12 11 1-16,-11 7-1 15,-4 6 2-15,-5 5-2 16,-2 0-2-16,-1 1 1 16,4-1-2-16,5-14-3 15,13-3-5-15,-13-30-7 16,44 7-5-16,-22-37-6 0,24 2-8 15,-11-28-2-15,6-4 0 16,-15-19 5-16</inkml:trace>
  <inkml:trace contextRef="#ctx0" brushRef="#br1" timeOffset="106595.0968">7229 3463 120 0,'-39'-40'38'15,"10"18"2"-15,-3 4-5 16,-4 4-44-16,36 14-27 16,-10 2-4-16,23 7 0 15,0-8-3-15</inkml:trace>
  <inkml:trace contextRef="#ctx0" brushRef="#br1" timeOffset="107105.1261">8083 3752 80 0,'-10'-19'38'15,"0"8"0"-15,-13-7 0 16,3 8-25-16,-12-5-8 16,0 10-1-16,-4 5-1 15,-5 9 0-15,-4 12 0 16,-1 10 0-16,0 8-1 15,6 6 0-15,2 1-1 16,9 4 0-16,9-4-1 16,13-4 1-16,23-14-2 15,12-8-2-15,23-7-2 16,8-17-8-16,25 8-23 0,-8-18-4 15,20 0 2-15,-9-11-2 16</inkml:trace>
  <inkml:trace contextRef="#ctx0" brushRef="#br1" timeOffset="107473.1471">8444 3782 96 0,'-34'-8'37'0,"0"13"3"16,-12-2-2-16,6 15-33 15,-2 0 0-15,2 12-1 16,3-1-1-16,7 10 0 15,7-1-1-15,10-1 1 16,13-7-2-16,15-6 1 16,13-9-1-16,16-10 0 0,9-12 0 15,7-9 0-15,5-10 0 16,-2-6-1-16,-5-6 1 15,-12-1-1-15,-10 3 0 16,-12 5 0-16,-13 4 0 16,-11 15 0-16,0 12-1 15,-26 7 1-15,10 13-1 16,-1 9 1-16,5 5-2 15,5 0 0-15,12 4-3 16,5-13-6-16,23 1-7 16,-9-27-6-16,30 3-11 15,-7-24-5-15,14-4-1 16,-6-21 2-16</inkml:trace>
  <inkml:trace contextRef="#ctx0" brushRef="#br1" timeOffset="107683.1591">9163 3127 106 0,'-37'7'40'0,"12"36"0"16,-13 10 0-16,7 18-37 16,1 16 0-16,1 11-1 15,2 6 1-15,5 0-2 16,10-3-1-16,5-11-1 15,16-7-4-15,0-27-5 16,23-1-13-16,-5-41-15 16,20-9-1-16,0-30-3 0,11-13 2 15</inkml:trace>
  <inkml:trace contextRef="#ctx0" brushRef="#br1" timeOffset="107894.1712">9541 3059 106 0,'-31'37'40'15,"3"28"0"-15,-11-1 0 16,10 16-38-16,-1 4 1 16,4 7-2-16,7-1 0 15,7 0-1-15,10-8-3 16,5-14-4-16,17 6-17 15,-6-33-14-15,18-3-2 0,-2-27-1 16,12-10 1-16</inkml:trace>
  <inkml:trace contextRef="#ctx0" brushRef="#br1" timeOffset="108291.1939">9683 3639 102 0,'-30'21'40'0,"12"10"1"15,-11-1-2-15,17 8-34 16,-2-1-2-16,9 4 0 15,10-7-1-15,9-9-1 16,10-11 0-16,8-9 0 16,11-17-1-16,4-11 1 15,2-10-1-15,3-9 0 16,-1 0 0-16,-4-4 0 0,-9 8 0 15,-4 6 0-15,-12 16 0 16,-12 17 0-16,-13 24 0 16,-10 22 0-16,-13 26 0 15,-4 22 0-15,-9 24 0 16,-7 18-1-16,-7 11 1 15,0 2-1-15,3-5 2 16,-1-11-2-16,2-18 1 16,2-21-2-16,4-26 2 15,3-29-3-15,8-20-3 16,-1-35-7-16,11 0-10 15,-11-43-3-15,20-6-14 16,-12-27 1-16,12-7-4 16,4-8 5-16</inkml:trace>
  <inkml:trace contextRef="#ctx0" brushRef="#br1" timeOffset="109926.2874">11708 3120 80 0,'3'-17'35'16,"-3"17"-1"-16,6-22-4 16,-6 22-25-16,0 0-1 15,3 11-1-15,-3 6-1 16,3 12-1-16,-1 9 1 0,-1 15-2 15,-2 11 1-15,0 18-1 16,-5 8 1-16,-2 12-1 16,-4 0 1-16,0 2-1 15,0-6 0-15,4-10-2 16,1-9-1-16,0-26-16 15,13-7-16-15,-3-27-1 16,11-12 0-16,-3-20 0 16</inkml:trace>
  <inkml:trace contextRef="#ctx0" brushRef="#br1" timeOffset="110211.3037">11287 3074 97 0,'-18'4'38'0,"-1"-7"1"16,14 15-2-16,5-12-32 15,20 1-1-15,21-8-1 16,20-1 0-16,19-1 0 15,13 0-1-15,16-1-1 16,11-1-1-16,4 7-1 16,-2-4-5-16,0 23-13 15,-17-18-19-15,-8 17 0 16,-19-6-1-16,-9 13-1 15</inkml:trace>
  <inkml:trace contextRef="#ctx0" brushRef="#br1" timeOffset="110429.3161">12315 3493 68 0,'0'0'38'0,"0"0"-2"16,26-6 2-16,13 6-15 15,5-15-21-15,10 4-1 16,4-1 0-16,6 4-2 16,-1 14-14-16,-13-6-21 15,-5 12 0-15,-18 0 0 16,-13 11-2-16</inkml:trace>
  <inkml:trace contextRef="#ctx0" brushRef="#br1" timeOffset="110586.3252">12307 3886 94 0,'-34'23'39'15,"25"1"2"-15,9-24-3 16,37-1-28-16,17-16-10 16,22-17-12-16,27 11-23 15,1-17-3-15,14 9-1 16,1-9-2-16</inkml:trace>
  <inkml:trace contextRef="#ctx0" brushRef="#br1" timeOffset="111451.3747">13979 3214 64 0,'-11'-5'38'15,"6"-9"-3"-15,5 14 1 16,19-32-14-16,3 11-21 16,15-1 1-16,11 3-2 15,7 2 1-15,3 3 0 0,-5 6 0 16,-1 9 0-16,-8 10 0 15,-8 14 0-15,-17 6 0 16,-17 11 0-16,-15 6 0 16,-12 12 0-16,-11 2 1 15,-5 4 0-15,-7-3 0 16,1 0 0-16,6-6 0 15,7-6 0-15,13-8-1 16,13-6 1-16,14-8-1 16,20-13 0-16,17-12 0 15,18-10-1-15,15-12-1 16,9-9-3-16,12 4-15 15,-2-22-19-15,6 6 0 16,-12-14-1-16,-2 10 0 0</inkml:trace>
  <inkml:trace contextRef="#ctx0" brushRef="#br1" timeOffset="111700.3889">15203 3051 72 0,'-17'7'38'0,"12"10"0"15,-9 2 0-15,11 25-17 16,-13-7-16-16,7 15-2 16,-3 5 1-16,3 10-1 15,0 5-1-15,1 0-1 16,3-1 0-16,3-7-3 0,9-4 0 15,1-21-8-15,17 3-27 16,-4-24-2-16,14-7 1 16,-2-23-1-16</inkml:trace>
  <inkml:trace contextRef="#ctx0" brushRef="#br1" timeOffset="111964.404">15657 2928 76 0,'11'-1'38'16,"-4"26"0"-16,-11 6 0 0,4 23-23 16,-11 3-11-1,3 12 0-15,-2 7 1 0,0 5-3 16,-2 2 1-16,1-1-2 15,2-10 0-15,3-7-2 16,2-7-1-16,4-21-8 16,8-1-27-16,-8-22-1 15,0-14 0-15,11-3-2 16</inkml:trace>
  <inkml:trace contextRef="#ctx0" brushRef="#br1" timeOffset="112232.4193">15093 3056 116 0,'-32'13'40'0,"13"-13"1"15,19 0-10-15,34 9-28 16,20-14 0-16,21-2-1 15,18-2 0-15,13 0 0 16,9-3-1-16,3 3 0 16,-3 1-1-16,-8 2 0 15,-13 5-3-15,-13 6-5 16,-22-9-10-16,2 20-8 15,-31-19-9-15,0 14-4 16,-30-11-2-16,16 5 0 16</inkml:trace>
  <inkml:trace contextRef="#ctx0" brushRef="#br1" timeOffset="113787.5083">16105 6098 92 0,'0'0'36'0,"16"-24"-1"16,-1 3-3-16,-2-15-31 16,8-7-1-16,3-5-1 15,5-5 3-15,4-8-3 16,0-3 0-16,3 1 0 15,-1-2 1-15,3 3-1 16,-4 1 1-16,-4 3 1 16,-2 7-2-16,-4 3 2 15,-3 8 0-15,0 3-1 16,-3 10 1-16,-3 7-1 15,0 5 1-15,-4 8-1 16,3 10 1-16,1 6-1 0,-1 10 1 16,-1 3-1-16,4 8 1 15,0 3-1-15,2 5 1 16,-1 2-1-16,1-2 0 15,-2 1 0-15,2 0 1 16,-4-6-1-16,1-1 3 16,1-8-3-16,-1-8 4 15,-1-9-3-15,4-8 0 16,3-11 0-16,-1-11-1 15,6-13 1-15,-3-9-3 16,-1-15 3-16,0-8-3 16,-1-10 1-16,-6-9 3 15,-2-8-3-15,-1-10 2 16,-8-6-2-16,0-5 1 0,-5-1 0 15,0-4 2-15,-2 0-1 16,0 0-2-16,-2-1 3 16,0 1-1-16,0 2 0 15,2 2 0-15,2 1-1 16,-1 2 0-16,-2 0 0 15,2 2 0-15,-1 3 0 16,0 6 0-16,-2 0 0 16,2 5 2-16,-4 7-2 15,3 7-1-15,-3 10 1 16,-1 6-1-16,1 8 1 15,-1 10 0-15,-2 10 0 16,2 9-1-16,-2 4 2 0,3 10-1 16,-1 7 0-16,7 10 0 15,0 0 0-15,0 0-1 16,20 4 1-16,-2 3 0 15,12 6-1-15,7-1 1 16,17 0-1-16,10 3 1 16,8 0 0-16,13-1 0 15,10 1 0-15,9-1 0 16,7-1 0-16,14-1 0 15,12-4 0-15,4-6 0 16,19-3 1-16,8-3-1 16,16-7 1-16,8-5-1 15,7-4 2-15,-1-1-2 16,-2-1 1-16,-10 1 0 0,-12 2 0 15,-20 7 0-15,-20 1-1 16,-20 7 1-16,-25 5-1 16,-19 2 0-16,-22 2 1 15,-14 1-2-15,-10 4-5 16,-21-20-12-16,7 14-20 15,-24-16-2-15,-1 6-1 16,-13-11 0-16</inkml:trace>
  <inkml:trace contextRef="#ctx0" brushRef="#br1" timeOffset="114936.574">17800 3996 63 0,'0'0'36'0,"0"0"2"15,18 2-1-15,19-1-15 16,6-18-17-16,28-2-1 15,12-8 0-15,22-1 0 16,9-2-1-16,11 2-1 16,5 4-2-16,-6 1-3 15,1 17-16-15,-23-9-19 0,-2 15 0 16,-25-3-2-16,-9 4 0 15</inkml:trace>
  <inkml:trace contextRef="#ctx0" brushRef="#br1" timeOffset="119155.8153">18269 3154 50 0,'0'0'33'0,"0"0"1"15,0 0 1-15,-13 2-17 16,6 11-13-16,-7-2 0 15,5 15 0-15,-7-1 0 16,2 9 0-16,-2-2-1 16,2 4-1-16,0-3 0 15,2-3-1-15,5-8 0 16,2-2-1-16,5-20 0 15,0 0-1-15,13-7 1 16,3-15-1-16,3-8-1 16,3-3 2-16,4-10-2 15,0-2 1-15,0 0 0 0,-3 2 1 16,-3 8-1-16,-5 5 0 15,-4 11 0-15,-11 19 1 16,0 0-1-16,2 10 0 16,-8 7 1-16,-1 9 0 15,3-5 0-15,8 3 0 16,4-8 0-16,13-9 1 15,9-9 0-15,9-6-1 16,6-11 1-16,10-1-1 16,-3 0 0-16,0-2 0 15,-6 6 0-15,-11 5 0 16,-6 8-1-16,-7 7 1 15,-11 15-1-15,-3 5 1 16,-8 4-1-16,-4 4 0 16,3 0 0-16,-2 3 0 0,6-3-2 15,2-10-6-15,18 4-28 16,-23-26-4-16,29 19 0 15,-20-17-2-15</inkml:trace>
  <inkml:trace contextRef="#ctx0" brushRef="#br1" timeOffset="119686.8457">18238 4448 56 0,'3'-22'36'15,"-3"22"-1"-15,8-16-1 16,1 33-16-16,-11-2-12 16,4 21-1-16,-3 7-1 15,2 16 1-15,-4 8-2 16,2 13 0-16,-5 5 0 15,1 4-1-15,1 0 0 16,-1-4-1-16,4-7-1 16,1-14-3-16,10-7-6 15,-6-24-27-15,21-14 0 16,-4-24-2-16,16-15-1 15</inkml:trace>
  <inkml:trace contextRef="#ctx0" brushRef="#br1" timeOffset="120033.8656">18750 4558 83 0,'-41'41'39'15,"-12"-5"0"-15,5 12 0 16,-11-13-33-16,11 7-2 15,5-6 0-15,10-3-1 16,4-5 0-16,12-1-1 16,12-9-1-16,12-2 1 15,12-3-1-15,9-3 0 0,6-1 0 16,8 3 0-16,2 0 1 15,5 3-1-15,-4 1 1 16,-2 9-1-16,-7 3 0 16,-4 7 0-16,-8 2 0 15,0 5 0-15,-9-3-2 16,1-1-2-16,4 1-3 15,-10-20-24-15,17 3-10 16,-7-21-1-16,18-1-1 16</inkml:trace>
  <inkml:trace contextRef="#ctx0" brushRef="#br1" timeOffset="120191.8746">19263 5269 102 0,'-16'11'40'15,"-10"-11"0"-15,11 5-2 16,1-13-38-16,5-9-4 15,23 6-31-15,-10-10-3 16,10 6-2-16,-2-5 0 16</inkml:trace>
  <inkml:trace contextRef="#ctx0" brushRef="#br1" timeOffset="121401.9437">20491 2380 34 0,'0'0'23'0,"-8"-24"1"16,8 24 2-16,-6-23-4 16,6 23-3-16,-5-12-3 15,5 12-3-15,0 13-3 0,3 13-2 16,-10 2-1-16,7 13 0 15,-9 2-3-15,5 6 0 16,-2 0-1-16,-2 2-2 16,4-4-5-16,-11-19-30 15,23 1-5-15,-8-29 1 16,17 15-3-16</inkml:trace>
  <inkml:trace contextRef="#ctx0" brushRef="#br1" timeOffset="121528.9511">20871 2721 97 0,'0'0'36'0,"14"5"-5"0,-14-5-29 16,0 0-36 0,-15-8-3-16,-2-4-2 0</inkml:trace>
  <inkml:trace contextRef="#ctx0" brushRef="#br1" timeOffset="122484.0057">8502 6558 76 0,'2'-14'38'16,"-2"14"-2"-16,-31 2 2 15,4 11-22-15,-12 0-14 16,-2 6 0-16,-2 6 0 16,1 2-1-16,6 2-1 15,5 6 2-15,10-3-1 16,12 0 0-16,11-2 0 15,17-6 0-15,10-3 0 16,12-1 0-16,6-4 0 0,1 1 0 16,0-1-1-16,-5 2 1 15,-11 1 0-15,-12 3 0 16,-11 0-1-16,-12-1 1 15,-8-1-2-15,-4-7-2 16,7 1-8-16,-8-21-24 16,16 7-2-16,19-35-1 15,9 3 0-15</inkml:trace>
  <inkml:trace contextRef="#ctx0" brushRef="#br1" timeOffset="122761.0215">8903 6677 102 0,'2'31'37'16,"-20"1"2"-16,1 18-4 0,-16-1-29 15,9 9 0-15,3-4-2 16,8 5-2-16,10-8 1 16,16-7-2-16,11-20 1 15,18-15 0-15,10-16-1 16,11-14 0-16,2-16 1 15,2-12 0-15,-9-7-1 16,-11-5 2-16,-15 4-3 16,-18 5 0-16,-19 9-1 15,-21 12-1-15,-9 18-3 16,-11 6-4-16,6 25-21 15,-7-3-10-15,10 16 0 16,8-4-1-16,21 9 1 16</inkml:trace>
  <inkml:trace contextRef="#ctx0" brushRef="#br1" timeOffset="123235.0487">11139 6635 77 0,'5'-23'38'16,"1"8"-1"-16,-4-1 1 15,-2 16-16-15,0 0-18 16,11-5 0-16,-10 19-2 15,1 14 1-15,-7 13-2 16,3 16 1-16,-8 10-1 16,0 11-2-16,-9 9 1 15,4 0-1-15,-2-6 1 16,4-8-2-16,6-9-3 0,-1-26-18 15,14-3-16-15,0-24 3 16,12-13-4-16,-2-21 2 16</inkml:trace>
  <inkml:trace contextRef="#ctx0" brushRef="#br1" timeOffset="123445.0607">10906 6671 105 0,'-29'-4'40'16,"11"-1"2"-16,18 5-2 15,19-5-26-15,19 1-11 16,29-5-2-16,22-3 0 16,16 1-1-16,9-1-2 0,11 1-3 15,-4-6-23-15,7 14-10 16,-17-4-2-16,-7 12-1 15,-24 1 0-15</inkml:trace>
  <inkml:trace contextRef="#ctx0" brushRef="#br1" timeOffset="123637.0717">11768 6910 97 0,'-22'16'39'0,"22"-16"0"15,0 0-1-15,27-13-23 16,7-3-14-16,20-2-1 15,6-2-3-15,10 13-8 0,-13-9-24 16,-1 16-3-16,-23 0 1 16,-8 16-2-16</inkml:trace>
  <inkml:trace contextRef="#ctx0" brushRef="#br1" timeOffset="123787.0802">11680 7242 100 0,'-37'33'37'15,"14"-18"2"-15,30-3-1 16,18-18-27-16,26-14-10 15,35 3-15-15,11-22-21 16,18 3-3-16,-2-7 0 16,14 2-2-16</inkml:trace>
  <inkml:trace contextRef="#ctx0" brushRef="#br1" timeOffset="124392.1148">13120 6733 97 0,'0'0'36'0,"28"-8"-1"15,2-11 2-15,21-2-35 16,-3-1 1-16,13 2-1 0,-5 5 0 15,-4 7 1-15,-10 9 0 16,-13 12 0-16,-16 8-1 16,-18 15 0-16,-18 5 0 15,-11 9 1-15,-12 3-1 16,0 1 0-16,-2-5 0 15,11-2 0-15,13-8-1 16,15-10 0-16,18-10 0 16,20-8 0-16,20-11-1 15,17-7-2-15,17-6-4 16,-1-19-21-16,22 4-11 15,-14-12-2-15,7 2 0 16,-11-11-1-16</inkml:trace>
  <inkml:trace contextRef="#ctx0" brushRef="#br1" timeOffset="124602.1269">14282 6561 85 0,'-18'14'40'0,"6"15"-1"15,-8 0 1-15,11 17-11 16,-6 1-26-16,3 8-1 15,-1 3 0-15,0 3-1 16,7-2-1-16,1-5-1 16,8-1-4-16,3-26-19 15,17 1-13-15,0-23-4 16,17-9 1-16,3-18 0 15</inkml:trace>
  <inkml:trace contextRef="#ctx0" brushRef="#br1" timeOffset="124805.1385">14711 6501 86 0,'0'0'39'16,"-13"43"1"-16,-11 3-1 16,5 27-13-16,-9-4-23 15,5 6 0-15,-2 0-2 16,7 1-3-16,3-7-1 15,3-11-3-15,17-4-20 16,-7-25-13-16,11-4-1 16,-9-25-1-16,16 0 2 0</inkml:trace>
  <inkml:trace contextRef="#ctx0" brushRef="#br1" timeOffset="125007.15">14203 6676 122 0,'-28'-9'42'16,"10"-2"0"-16,35 12 0 15,13-1-38-15,40-18-1 16,25-7-3-16,18-2 0 16,13-3 0-16,11 1-5 15,9 9-1-15,-21-6-23 16,-7 20-11-16,-29 0-2 15,-18 18 0-15,-26-2 1 0</inkml:trace>
  <inkml:trace contextRef="#ctx0" brushRef="#br1" timeOffset="125398.1724">12771 7629 94 0,'5'-14'39'16,"17"-12"1"-16,30 3 0 15,16-11-36-15,40-1 0 16,30-7 0-16,30 3 0 15,22-4 1-15,25 2-1 16,12-2-1-16,5 2 0 16,-5 6-2-16,-7 3 0 15,-20 7-4-15,-26 4-3 16,-16 19-31-16,-52-5-4 15,-33 20-1-15,-38 1-2 16</inkml:trace>
  <inkml:trace contextRef="#ctx0" brushRef="#br1" timeOffset="126232.2201">13414 8431 58 0,'0'0'38'0,"-2"-13"-1"0,-1 0 1 15,3 13-15 1,17-14-22-16,-7 4 1 0,0-4-1 15,7 7 0-15,-1 4 0 16,-1 5 0-16,1 6 1 16,-2 10 0-16,-2 6-1 15,-3 9 1-15,-3 4-1 16,0 5 1-16,-3-1 2 15,-1-3-3-15,2-4 2 16,2-7-2-16,3-13 0 16,5-8 1-16,4-18-1 15,4-11-1-15,-1-16 0 16,2-12 0-16,-4-11 0 15,-2-9 0-15,-5-7 1 16,-11-4-1-16,-7 2 1 0,-4 4-1 16,-10 10 1-16,-2 11 0 15,-2 12-1-15,2 8 1 16,4 11 0-16,9 7 0 15,14 6 1-15,17 3-1 16,19-4 0-16,23-2 1 16,18-8-1-16,18 0 1 15,18-8-1-15,10 1 0 16,-2 0 0-16,-5 4-1 15,-7 1-1-15,-18 5 0 16,-11 8-3-16,-24-2-3 16,-10 23-17-16,-30-13-16 15,-10 15 0-15,-20-9-1 16,-5 10 0-16</inkml:trace>
  <inkml:trace contextRef="#ctx0" brushRef="#br1" timeOffset="126615.2419">14230 8036 66 0,'5'-14'38'15,"-5"-4"0"-15,0 18 0 16,3-21-24-16,-3 21-8 16,0 0-1-16,2 22 0 15,-4 5-1-15,-1 11-2 16,1 8 0-16,-1 12-2 15,1 4 1-15,2 1-2 16,5 2-1-16,2-11-7 16,14 2-27-16,-3-19-3 15,16-4 1-15,1-26-2 16</inkml:trace>
  <inkml:trace contextRef="#ctx0" brushRef="#br1" timeOffset="126938.2605">14670 8072 69 0,'-36'22'40'0,"-14"-2"-1"16,8 10 2-16,-6-13-14 15,8 8-22-15,8-4 0 16,8 0-2-16,7-5 1 15,15-1-2-15,14-7 1 16,8-1-1-16,14-3-1 16,3 0 1-16,6-3-1 15,1-1 0-15,1 5 0 0,-3 2-1 16,-5 5 0-16,-10 4 0 15,-3 5-1-15,-4 1 0 16,-2 2-2-16,-2 2-1 16,5 1-10-16,-21-27-18 15,24 26-9-15,-7-27 0 16,7-1-2-16</inkml:trace>
  <inkml:trace contextRef="#ctx0" brushRef="#br1" timeOffset="127456.2901">14753 7683 51 0,'-14'3'36'0,"-1"-4"0"15,15 1 1-15,-14-12-10 16,28 6-16-16,-1-6-6 0,12-2 0 15,6-5 0-15,10 1-1 16,7-2 0-16,4 4-1 16,0 2-1-16,-5 4 0 15,-6 4-1-15,-5 6 0 16,-11 1 0-16,-10 10 0 15,-8 1 0-15,-5 6-1 16,-9 4 1-16,1 4 0 16,-3 5 0-16,4 4 0 15,-3 1 0-15,7 2 0 16,2-1-1-16,5-3 0 15,4 0-3-15,-1-15-8 16,19 8-25-16,-15-18-5 16,9-4 1-16,-7-11-3 0</inkml:trace>
  <inkml:trace contextRef="#ctx0" brushRef="#br1" timeOffset="127900.3155">16407 7125 122 0,'-15'8'40'15,"15"-8"-1"1,-25-7-9-16,-5-5-68 0,18 1-1 15,-1-2-2-15,13 13-1 16</inkml:trace>
  <inkml:trace contextRef="#ctx0" brushRef="#br1" timeOffset="128860.3704">17097 7463 67 0,'0'0'28'0,"0"0"-1"16,0 0-1-16,0 0-24 16,0 0 0-16,-11-4 3 15,11 4 2-15,0 0 3 16,0 0 0-16,0 0 1 15,0-15-2-15,1-7 0 16,9 0-3-16,-3-11-1 16,6-5-2-16,-1-7-1 15,1 0 0-15,-2-3-1 16,-1 4 0-16,-6 2-1 15,-1 3 1-15,-3 10 0 16,-3 7 0-16,-4 9-1 16,7 13 0-16,-14 1 1 0,12 16-1 15,0 12 0-15,5 8 0 16,5 6 0-16,9 4 0 15,5 3 0-15,7-2 0 16,4-6 1-16,7-7-2 16,0-14 2-16,2-11 0 15,-1-16 0-15,1-14-1 16,-6-17 0-16,-5-13 1 15,-9-13 0-15,-9-13 0 16,-9-11-1-16,-6-7 1 16,-8-3-1-16,-11-1-1 15,-5 1 1-15,-8 4-2 16,5 7 3-16,-2 11-3 15,8 12 2-15,13 11-1 16,15 5 2-16,22 15 1 0,22 2-1 16,25 10 1-16,26 0 0 15,22 8 0-15,21-1-1 16,8 4 1-16,4 2-1 15,-1 6-1-15,-7-3 2 16,-6 2-2-16,-18-3 0 16,-18-2 0-16,-18-3-2 15,-19-2 1-15,-9-3-1 16,-16-1-1-16,-14 4-2 15,-19-6-4-15,-10 18-15 16,0 0-15-16,-24 5-1 16,-10 3 0-16,-3 17-1 15</inkml:trace>
  <inkml:trace contextRef="#ctx0" brushRef="#br1" timeOffset="129566.4107">18201 6731 99 0,'0'0'37'0,"0"0"1"16,0 0-3-16,-19 23-29 15,-1 7-1-15,-6 2-1 16,-2 11 0-16,-1 2-1 16,2 0-1-16,5-2 0 15,8-2 0-15,10-8-1 16,5-7 0-16,7-10-1 15,9-13 1-15,8-9-1 16,5-9 1-16,3-13-1 16,2-6 0-16,0-7 1 15,-4-5 0-15,0-4-1 16,-7 3 0-16,-4 4 1 0,-6 8-1 15,-4 7 0-15,-5 9 1 16,-5 19-1-16,0 0 1 16,0 0 0-16,10 25 0 15,-4-7 0-15,6 3 0 16,8-2 1-16,9-5-1 15,7-6 1-15,9-7-2 16,7-9 0-16,5-5 0 16,-3-8 0-16,2-1 0 15,-5-1 0-15,-9 2 0 16,-9 3 0-16,-7 5 0 15,-12 8 0-15,-14 5 0 16,9 21 0-16,-18 8 0 16,-1 8 0-16,0 10 0 0,-1 5 0 15,7 6 0-15,4-1 0 16,4-1 0-16,14-4 0 15,3-21-13-15,20 8-12 16,-9-25-16-16,14 4 0 16,-5-18-2-16,8 4 2 15</inkml:trace>
  <inkml:trace contextRef="#ctx0" brushRef="#br1" timeOffset="129695.4181">19314 7139 106 0,'7'-13'41'16,"-7"13"4"-16,2-17-5 15,-2 17-19-15,5-23-21 16,-12 0-12-16,13 10-26 15,-15-6-3-15,9 19-1 16,-17-8-3-16</inkml:trace>
  <inkml:trace contextRef="#ctx0" brushRef="#br2" timeOffset="133221.6199">11572 6105 26 0,'-29'-8'29'16,"-8"7"1"-16,-6 5 0 0,-12 3-9 15,3 13-14-15,-14 3 0 16,3 18-1-16,-3 9-1 16,9 24 2-16,-3 16-2 15,12 19-1-15,4 19-2 16,11 15 0-16,5 9-1 15,15 9 2-15,14-6-3 16,19-11 0-16,23-24 1 16,26-26-1-16,28-40 2 15,23-34 0-15,20-49 0 16,26-42 1-16,7-32 0 15,-3-23 0-15,-14-22 0 16,-24-6-1-16,-32-5 0 0,-33 6-2 16,-48 13 1-1,-43 14-2-15,-39 14 0 0,-39 7-7 16,-19 22-18-16,-37 1-11 15,-10 14 2-15,-15 4 0 16,1 8-3-16</inkml:trace>
  <inkml:trace contextRef="#ctx0" brushRef="#br2" timeOffset="133992.664">2890 304 41 0,'0'0'36'0,"0"0"2"16,-77-47-2-16,77 47-11 15,-86 13-17-15,29 8-1 16,-6 13-2-16,-6 9-2 0,-37 48-2 16,-54 50 1-16,2 22-1 15,25 21 1-15,40 15-1 16,44 3 0-16,54-1 0 15,56-10-3-15,57-29 2 16,28-23-2-16,22-28 2 16,22-41 0-16,10-49 1 15,-1-50-1-15,-10-55 2 16,-4-49 3-16,-103 48-2 15,3-12 0-15,-17-15 1 16,-3-11-2-16,-19-7-1 16,-12-4 0-16,-25-1-2 15,-11 0-3-15,-27 14 1 16,-7 7-2-16,-20 23-5 15,-15 11-26-15,-7 28-3 0,-3 15 0 16,-11 20 0-16</inkml:trace>
  <inkml:trace contextRef="#ctx0" brushRef="#br2" timeOffset="135678.7604">5173 2942 64 0,'2'15'36'16,"-2"-15"-2"-16,20 0-1 15,0-8-20-15,4 5-13 16,20 0-1-16,15 3 1 15,15-1 1-15,19-5-1 16,22-2 1-16,25-8 0 16,23-5 0-16,23-4 1 15,19-11 0-15,18 0-1 16,17-5 3-16,13 5-2 15,0-1-1-15,4 7 0 16,-4 0 0-16,-9 6 0 16,-10 6-1-16,-9-1-3 15,-5 7-30-15,-29-12-4 0,-17 2 2 16,-25-7-4-16</inkml:trace>
  <inkml:trace contextRef="#ctx0" brushRef="#br2" timeOffset="137103.8419">14652 5821 59 0,'-40'-10'36'16,"-3"-3"-5"-16,0 5 3 15,-4-9-15-15,1 11-17 16,-5 6-2-16,-5 5-1 16,-3 8 0-16,-6 6-1 15,-6 6 3-15,-1 7-2 16,-8 4 1-16,-2 6-1 15,-4 0 3-15,3 7 0 0,-6 0 1 16,2 7-1-16,0-1 1 16,7 10-1-16,-1 0 0 15,7 8 2-15,3 5-4 16,5 7 3-16,4 3-3 15,5 7 1-15,0 5-2 16,4 1 1-16,3 2-1 16,2 1-1-16,1 9 1 15,4-2-1-15,0 1 1 16,6 2-1-16,5-1 2 15,7 6 1-15,7-3-1 16,11 3 0-16,7-3 0 0,12-4 0 16,8 0 2-1,14-5-2-15,10-5 1 0,12-8-1 16,10-5 2-16,7-7-2 15,11-7 1-15,5-3-1 16,11-10 0-16,7-8 0 16,8-4-1-16,6-10 1 15,4-10 0-15,6-8 0 16,2-12 1-16,10-12-1 15,3-12 0-15,-1-9 1 16,-2-13-1-16,-5-9 0 16,-3-10 1-16,-7-11-1 15,-3-10-1-15,-15-9 2 16,-15-7-1-16,-9-9 1 15,-13-8-1-15,-10-4 1 0,-6-5-1 16,-11-7 1-16,-3 1 0 16,-8-5 0-16,2-3 0 15,-4 4-1-15,-1 3 1 16,-7 1 0-16,-5 5 0 15,-6 3 0-15,-10 2 0 16,-9 2 1-16,-10 5-1 16,-8-2-1-16,-16 3 1 15,-3-2-3-15,-9-2 3 16,-5-2-2-16,-8-1 3 15,-4 5-3-15,-5 4 0 16,-3 9 3-16,-4 7-3 16,-10 18 1-16,-9 18-2 15,-16 22 2-15,-7 26-4 0,-10 12-5 16,4 27-25-16,-12 3-3 15,10 14 1-15,9-8-2 16</inkml:trace>
  <inkml:trace contextRef="#ctx0" brushRef="#br2" timeOffset="138517.9228">11681 366 48 0,'-25'-59'34'0,"25"59"1"15,0 0-2-15,-60-16-19 16,60 16-12-16,-57-2-1 0,57 2 2 16,-71 0-2-16,71 0 1 15,-90-1 1-15,43 1-1 16,-6 0 1-16,0 0 0 15,-10-1 0-15,3 1 1 16,-7 0-1-16,-1-1 0 16,-2 1-1-16,-1 0 0 15,0-1-1-15,0 1 0 16,-3 0-1-16,-1-1 0 15,-5 1 0-15,5-1-1 16,-6 5 0-16,2 34 0 16,-1 4 0-16,5 4 0 15,0 3 0-15,4 4 1 0,3 5 0 16,4 4 0-16,28-19 0 15,-76 99 1-15,14-4-2 16,28-7 2-16,25-8-2 16,23-3 0-16,17-7 1 15,15-4-2-15,22-24 2 16,7-1-1-16,13-6 1 15,8 1-1-15,13-8 1 16,13-2-1-16,6-5 1 16,12-5 0-16,2-8 0 15,17-7-1-15,8-11 1 16,9-9 1-16,4-16 0 15,5-15-1-15,8-12 1 16,3-12 0-16,1-10 0 16,-6-8-1-16,-3-9 2 0,-3-5-2 15,-8-5 1-15,-6-2 1 16,-14-7-2-16,-13-1 2 15,-9 1-1-15,-12-6 1 16,-16-6-1-16,-41 43 1 16,1-5-1-16,-8-4-1 15,0-8 1-15,-8-4 0 16,-5-7 1-16,-5-2 0 15,-6-8-1-15,-13-2 1 16,-10-6-1-16,-13 3 1 16,-14-2-1-16,-15 9-1 15,-17 5 1-15,-14 10-2 16,-10 7-2-16,-14 19-16 15,-2 41-20-15,-3-1 0 0,3 1-3 16,7-2 2-16</inkml:trace>
  <inkml:trace contextRef="#ctx0" brushRef="#br2" timeOffset="139558.9823">18721 5717 76 0,'-92'-14'34'0,"2"5"0"0,-4-1-1 16,6 3-31 0,-1-1 0-16,4 4-1 0,5 4 0 15,4 3 0-15,-1 6 1 16,0 5-3-16,0 8 3 15,0 8-3-15,-3 5 3 16,-4 9-3-16,-3 9 3 16,-2 6-2-16,0 3 0 15,0 5 2-15,2 1-1 16,7 6 1-16,6 0 0 15,7 4 2-15,6 3-3 16,9 2 2-16,5 7-2 16,9 3 1-16,3 8-2 15,4 0 1-15,7 2-2 0,6-1 0 16,5 1 1-16,12 0-1 15,16-6 1-15,11-5-1 16,14-6 1-16,20-7 1 16,19-7-1-16,18-2 2 15,25-12-1-15,15-7-1 16,17-9 1-16,13-8-1 15,13-10 1-15,13-6-2 16,4-11 1-16,8-13-2 16,-2-13 2-16,-1-9 0 15,-2-15 0-15,-4-10 0 16,-7-15 0-16,-8-13 1 15,-13-15 0-15,-17-19 0 16,-13-13 0-16,-20-15 0 16,-25-13 0-16,-31-7-1 0,-37-4 2 15,-32 0-2-15,-39 5 1 16,-42 13-1-16,-43 19 1 15,-37 18-3-15,-40 17 0 16,-26 17-5-16,-13 20-29 16,-23 8 0-16,-4 8-2 15,-18-1-2-15</inkml:trace>
  <inkml:trace contextRef="#ctx0" brushRef="#br2" timeOffset="140310.0253">1472 9524 69 0,'-5'-13'37'16,"5"13"-3"-16,-24 0 3 0,6 19-24 15,-20 1-9-15,-6 15 1 16,-11 8-2-16,-8 7 1 15,0 2-2-15,3-1 1 16,11-5-2-16,14-2 0 16,16-8 0-16,23-7-1 15,17-9 1-15,22-4 0 16,17-1-1-16,4 0 0 15,4 4 1-15,-1-1-1 16,-7 5 0-16,-9 4 1 16,-14 4-2-16,-12 1 0 15,-15 1 0-15,-10-6-1 0,-5 2-6 16,-7-21-17-16,12-8-11 15,0 0-1-15,8-26 1 16,15-18 0-16</inkml:trace>
  <inkml:trace contextRef="#ctx0" brushRef="#br2" timeOffset="140588.0412">2135 9641 87 0,'0'0'34'16,"9"37"0"-16,-30 5-3 15,2 22-23-15,-9 8-1 16,6 11-1-16,1-2-2 15,16 2 1-15,11-16-3 16,17-14 0-16,15-27 1 16,18-26-3-16,13-25 1 0,8-26 1 15,-1-20 1-15,-5-14-2 16,-12-10 2-16,-18 0-1 15,-28 4-2-15,-20 6 1 16,-23 17-4-16,-21 15-2 16,-9 26-9-16,-17 10-18 15,8 25-7-15,0 6 0 16,18 17-1-16</inkml:trace>
  <inkml:trace contextRef="#ctx0" brushRef="#br2" timeOffset="143158.1882">5791 1900 44 0,'-18'-11'29'15,"-5"-5"1"-15,0 6-2 16,-11-8-11-16,1 9-14 16,-17 1 0-16,-2 3 1 15,-14-3 1-15,-7 7-1 16,-19-3 2-16,-5 8-1 15,-21-3-1-15,-6 7 1 16,-11-2-3-16,-2 5 0 16,-15 7-2-16,-8 4 0 15,-6 3-1-15,-5 5 0 16,-3 7 0-16,-4 6 0 15,-3 8 0-15,-7 7 1 16,2 7-1-16,-3 5 3 16,1 7-1-16,-1 12 1 0,3 7-1 15,4 9 2-15,3 9-2 16,5 7 2-16,13 9-2 15,4 6 0-15,6 8 0 16,16 5-1-16,17 3-1 16,17 1 1-16,17-6-1 15,20 1 0-15,14-1 0 16,25-2 1-16,22-1 0 15,17 0-1-15,20-1 1 16,12 6 0-16,15 1 0 16,8 8 0-16,13 3 2 15,5 8-2-15,13 4 1 16,8 4-1-16,9 2 2 0,6-2 0 15,10 0-1-15,14-6 2 16,9-3-2-16,7-8 2 16,3-4-2-16,-2-4 1 15,6-5-1-15,-7 0-1 16,-7-3 0-16,-13-2-1 15,-16 2 1-15,-7 0-1 16,-16-7 2-16,-9 2-1 16,-9-8 1-16,-12-7-1 15,-4-13 1-15,0-10 0 16,-8-18 0-16,-4-15 0 15,-6-15-1-15,-5-14-1 16,-10-12 1-16,-6-10 1 16,-11-8-1-16,-6-5 0 0,-14-4 1 15,0-15-1-15,-11 4 1 16,-5-4-1-16,-5 0 0 15,-5-1 1-15,-3 2-1 16,-4-2 0-16,1 5 0 16,2-2 0-16,-3 3 0 15,7-1 0-15,0 2 0 16,4-6 0-16,4 5 1 15,2-5-1-15,3 1 0 16,-1-2 0-16,0-1 1 16,2 1-1-16,-1 1 0 15,0 0 1-15,-1 4-1 16,0 2 1-16,1 3-1 15,1 5 0-15,12 1 1 16,-13 12-1-16,13 3 0 0,4 7 0 16,11 5 0-16,13 7 1 15,10 8-1-15,9 4 0 16,5 2 0-16,6 1 0 15,2-2 0-15,-1-3 0 16,0-7 0-16,-9-9 1 16,-8-13 0-16,-5-14 1 15,-8-19-1-15,-4-15 0 16,-6-17 1-16,-4-13-1 15,-5-13 1-15,0-8-2 16,-4-7-1-16,0-1 1 16,-2 9-2-16,-2 7 1 15,0 16-4-15,-4 4-5 16,11 33-13-16,-10 1-16 0,13 24 1 15,-12-2-2-15,37 31 1 16</inkml:trace>
  <inkml:trace contextRef="#ctx0" brushRef="#br2" timeOffset="145227.3064">4318 9897 62 0,'5'-18'34'0,"-5"18"0"16,-9-12-1-16,-6 30-10 15,-18-3-19-15,-3 11-1 16,-8 9 0-16,1 8 0 16,-1-2 0-16,7 4 0 15,7-8-2-15,14-1 1 16,15-13 1-16,12-6-2 15,17-7 0-15,11-5-1 16,8-5 0-16,3 4 1 16,-2 0 0-16,-11 6 0 15,-7 7-2-15,-12 9 2 16,-16 12-2-16,-11 4 2 0,-11 2-1 15,-5 2 0-15,-2-7-2 16,4-11-3-16,17-5-28 16,6-23-3-16,19-29-1 15,6-18-3-15</inkml:trace>
  <inkml:trace contextRef="#ctx0" brushRef="#br2" timeOffset="145448.3192">4902 9217 76 0,'-17'-5'37'16,"5"25"-1"-16,-10 16 1 16,2 27-16-16,-6 10-18 0,4 19 0 15,-3 15-2-15,3 9 1 16,3 5-2-16,-1-2 0 15,11-9-5-15,3-19-16 16,20-4-17-16,1-27 2 16,19-14-3-16,-1-25 2 15</inkml:trace>
  <inkml:trace contextRef="#ctx0" brushRef="#br2" timeOffset="146329.3695">5268 9879 87 0,'-15'-13'37'0,"0"24"0"0,-17 5 0 16,3 18-24-16,-8 10-10 16,-2 12 1-16,6 6-2 15,5 4 0-15,5-4 0 16,13-2 0-16,15-8-1 15,11-10 0-15,12-17 0 16,13-15 0-16,7-16 0 16,8-9-1-16,0-16 2 15,-3-5-3-15,-7-9 3 16,-10-2-2-16,-13-1 2 15,-12 0-2-15,-15 9 2 16,-9 7-2-16,-9 7 0 16,-3 7 1-16,3 8-1 15,1 6 0-15,9 6-1 0,12-2 1 16,0 0 0-16,25 6 0 15,4-6-1-15,7 0 1 16,7-1 0-16,1 1 0 16,0 4 0-16,-2-1 0 15,-3 6 0-15,-6 5 0 16,-7 4 0-16,-8 7-1 15,-7 4 1-15,-3 7 0 16,-8 2-1-16,-8 7 2 16,0 0-2-16,-3-2 2 15,-2 0-2-15,6-10 2 16,-1-4-1-16,4-8 0 15,4-21 0-15,0 0 0 16,14-9 0-16,0-19 0 0,-1-8 1 16,6-12-2-16,-4-9 2 15,-1-7-1-15,2-8 1 16,-1-3-1-16,-2 4 1 15,1 8-1-15,1 5 0 16,-1 13 1-16,2 9 0 16,6 14-1-16,4 18 0 15,1 12 0-15,1 8 0 16,3 8 0-16,0 8 0 15,-1 5 0-15,-5 6 0 16,-4 2 0-16,-12 3 0 16,-9 1 0-16,-12-1-1 15,-7-4 1-15,-5 0-1 16,-10-8 2-16,-3-6-2 0,3-9 1 15,1-2-1-15,-1-4 1 16,5-5 0-16,3 6-1 16,0 4 1-16,1 11 0 15,1 12 0-15,0 11 0 16,0 14 0-16,1 9-1 15,-3 5 0-15,4-3-1 16,12-1-2-16,-2-15-6 16,25 0-18-16,-12-31-13 15,22-12 1-15,0-23-2 16,18-8 3-16</inkml:trace>
  <inkml:trace contextRef="#ctx0" brushRef="#br2" timeOffset="146710.3913">6182 10243 80 0,'15'18'42'0,"-15"-18"-2"15,24 15 2-15,-6-21-26 16,10 5-12-16,10-13 1 15,4-2-4-15,7-10 2 16,1-5-1-16,-1-4 0 16,-6-5-1-16,-6-5 1 15,-9 5-1-15,-13-4-1 16,-11 10 2-16,-13 4-1 0,-7 11-1 15,-9 12 0 1,-6 15 1-16,-5 12 0 0,-1 17 0 16,-1 9 0-16,6 7 1 15,6 5-2-15,11-1 1 16,12-5-1-16,15-10 0 15,22-11-2-15,13-16-2 16,25-8-9-16,2-26-13 16,27 2-13-16,-8-19-4 15,11-1 2-15,-11-13 0 16</inkml:trace>
  <inkml:trace contextRef="#ctx0" brushRef="#br2" timeOffset="146897.4021">7256 10030 109 0,'-13'28'41'0,"-5"-17"1"15,22 5-2-15,-4-16-33 16,27-3-5-16,5-7 0 16,9-2-2-16,6-1-2 15,2 1-1-15,8 9-15 16,-18-10-20-16,-2 15-2 15,-25-3 0-15,-6 17-1 16</inkml:trace>
  <inkml:trace contextRef="#ctx0" brushRef="#br2" timeOffset="147049.4108">7241 10278 95 0,'-60'36'38'15,"23"3"4"-15,2-18-1 16,27 2-20-16,20-23-18 0,21-11 0 16,16-9-4-16,17-15-7 15,27 12-20-15,-3-22-14 16,17 9 2-16,-1-9-2 15,21 8 2-15</inkml:trace>
  <inkml:trace contextRef="#ctx0" brushRef="#br2" timeOffset="147709.4485">9230 9726 91 0,'22'-6'36'15,"5"-13"0"-15,13 6 1 16,2-15-33-16,10 6-2 16,0-1 1-16,5 6-1 15,-10 4 0-15,-3 8 1 16,-12 8-1-16,-9 12 0 15,-17 7 0-15,-11 12-1 16,-16 5 1-16,-6 13 0 0,-11 1-1 16,0 4 1-16,1-1-1 15,6-6 0-15,10-6-1 16,10-11 1-16,26-14-2 15,15-17-2-15,30-3-9 16,7-27-25-16,25-5-2 16,2-17 0-16,13-2-1 15</inkml:trace>
  <inkml:trace contextRef="#ctx0" brushRef="#br2" timeOffset="147916.4603">10325 9565 110 0,'-24'17'39'16,"5"15"0"-16,-8-3-5 0,7 16-31 15,4 4-1-15,7 5 0 16,1-1-2-16,9 0 1 16,8-3-1-16,11-17-2 15,8-3-5-15,1-26-27 16,16-5-4-16,0-25-1 15,9-2 0-15</inkml:trace>
  <inkml:trace contextRef="#ctx0" brushRef="#br2" timeOffset="148092.4704">10788 9420 103 0,'0'0'37'16,"0"0"2"-16,-11 37-8 0,-12 6-25 16,4 14 0-16,-6 12-3 15,2 8 0-15,1 2-2 16,11-4 0-16,4-1-3 15,4-16-4-15,16-1-28 16,-8-23-5-16,10-10 0 16,-15-24-1-16</inkml:trace>
  <inkml:trace contextRef="#ctx0" brushRef="#br2" timeOffset="148302.4823">10312 9561 118 0,'-20'-8'42'0,"20"8"1"15,35-6-3-15,24-4-38 16,27-10 0-16,18-2-2 16,14 2 0-16,8 0-2 15,1 7-1-15,-6-2-7 16,2 24-27-16,-40-4-3 15,-13 17-1-15,-35-4 0 16</inkml:trace>
  <inkml:trace contextRef="#ctx0" brushRef="#br2" timeOffset="148662.503">9297 10454 98 0,'13'12'40'0,"30"-26"1"16,34-2-1-16,30-19-35 15,31-2-4-15,25-6 3 16,25-2-1-16,12 4 0 15,6 8-2-15,-3 5-1 16,-8 5-2-16,-19 12-3 0,-28-9-14 16,-18 23-19-16,-42-8-4 15,-27 10 3-15,-35-7-3 16</inkml:trace>
  <inkml:trace contextRef="#ctx0" brushRef="#br2" timeOffset="149857.5713">9916 11303 44 0,'0'0'35'0,"-11"-10"1"15,11 10-1-15,0-38-12 0,5 19-18 16,-5-7-1-16,7 2 0 15,-5-2 0-15,7 0-2 16,1-2 0-16,1 1 0 16,3 4 0-16,1 4 0 15,-1 4 0-15,2 6-1 16,-4 5 0-16,1 9 1 15,-3 7-1-15,-5 6 0 16,-1 8-1-16,0 4 1 16,-3 1 0-16,4 4-1 15,-1-3 0-15,1-4 1 16,2-6-1-16,2-7 1 15,4-11 0-15,1-11 0 16,4-11 0-16,0-11-1 0,-2-12 1 16,1-14-2-16,-8-9 2 15,-2-10 1-15,-8-8-1 16,-5-2 0-16,-6-2 0 15,-6 6 1-15,0 9-1 16,0 9 2-16,1 12-2 16,7 14-1-16,10 13 1 15,14 9 0-15,16 7 0 16,21 1-1-16,17-2 1 15,25 1 0-15,16-3 0 16,13-4-1-16,5-1 1 16,2-1-2-16,-2 2 0 15,-15-2-4-15,-4 18-19 16,-38-11-14-16,-13 14-1 15,-30-4-1-15,-11 13-1 0</inkml:trace>
  <inkml:trace contextRef="#ctx0" brushRef="#br2" timeOffset="150233.5929">10621 10582 77 0,'0'0'36'0,"2"-16"1"16,-2 16 0-16,-2 18-30 15,2 1-3-15,-3 7 1 16,6 13-1-16,-6 6-1 15,6 10-2-15,-6 6 1 16,7 6-2-16,-4 0 0 16,8-4-4-16,4 5-8 15,-2-17-27-15,12-7 1 16,-4-17-1-16,12-11 0 15</inkml:trace>
  <inkml:trace contextRef="#ctx0" brushRef="#br2" timeOffset="150556.6114">11095 10542 79 0,'-34'19'39'15,"-16"4"0"-15,0 15 1 16,-15-4-24-16,9 5-11 15,-1-1 0-15,19-2-1 16,6-5 0-16,19-5-1 16,15-7 0-16,23-6-1 15,16-4-1-15,16-2 0 0,9-2 0 16,1 1 0-16,4-2 0 15,-2 3-1-15,-7 6 0 16,-7 1-2-16,-9 4 2 16,-12 1-3-16,-4 5 0 15,-8-7-7-15,11 10-27 16,-20-16-5-16,13 8 1 15,-6-10 0-15</inkml:trace>
  <inkml:trace contextRef="#ctx0" brushRef="#br2" timeOffset="150714.6203">11862 11143 106 0,'-5'21'42'0,"-17"-20"0"0,12 2-2 16,-9-9-39-16,6-10-4 15,13 16-25-15,-2-27-13 16,7 13 1-16,-8-9-1 15,13 7-2-15</inkml:trace>
  <inkml:trace contextRef="#ctx0" brushRef="#br2" timeOffset="151961.6917">2219 13070 74 0,'0'0'39'0,"0"0"-4"15,12-5 2-15,5-3-36 0,21 0 0 16,16-1-1-16,11-2 1 16,6 6-1-16,6 1 0 15,3 8-4-15,-10-3-29 16,1 11-1-16,-17-1-3 15,-8 7-1-15</inkml:trace>
  <inkml:trace contextRef="#ctx0" brushRef="#br2" timeOffset="152164.7033">2301 13202 74 0,'-42'3'40'0,"23"0"-3"0,19-3 1 16,13-17-34-16,19 0-3 15,23-5-1-15,15-1-3 16,6-13-9-16,20 12-22 16,-1-14-1-16,7 8-1 15,-8-8-1-15</inkml:trace>
  <inkml:trace contextRef="#ctx0" brushRef="#br2" timeOffset="152434.7188">3025 12745 76 0,'0'0'37'16,"0"0"0"-16,29-4 1 0,15 9-33 16,-1 1-2-16,8 8 1 15,-3 10-1-15,2 12 0 16,-11 9 0-16,-9 8-1 15,-15 10-2-15,-18 1 0 16,-15 4 0-16,-8-5 0 16,-11-6-1-16,-3-6-1 15,3-7-7-15,-5-23-14 16,19-5-14-16,0-19-1 15,23 3-3-15,4-34 1 16</inkml:trace>
  <inkml:trace contextRef="#ctx0" brushRef="#br2" timeOffset="153008.7516">4322 12381 65 0,'0'0'36'16,"0"0"-1"-16,-17 12 0 15,1 16-32-15,8 12-2 0,-2 14 0 16,4 15 1-16,2 13 0 16,0 10 0-16,4 9-1 15,3 0-1-15,0-5 0 16,5-3 0-16,7-10-6 15,-5-23-28-15,10-15-2 16,2-24-1-16,8-19 0 16</inkml:trace>
  <inkml:trace contextRef="#ctx0" brushRef="#br2" timeOffset="153342.7707">4877 12426 77 0,'-47'46'40'15,"-18"6"-1"-15,-1 16 0 16,-8-2-35-16,5-2-1 16,11-8 0-16,13-2 0 15,12-10 0-15,22-11 0 16,15-11-1-16,18-8 0 15,14-9-1-15,12-5 0 16,6-1 0-16,5 0 0 16,1 1 0-16,-2 8 0 15,-3 5-1-15,-9 9 0 16,-10 6 0-16,-1 10 0 15,-10 1-1-15,1 4-1 16,0-3-2-16,-1-11-6 0,15 7-12 16,-6-26-16-16,18-2-3 15,4-19 0-15,17-6 1 16</inkml:trace>
  <inkml:trace contextRef="#ctx0" brushRef="#br2" timeOffset="153658.7888">6078 12884 77 0,'20'-7'37'15,"-5"3"-1"-15,14 11-10 16,-4-12-21-16,12 0-1 15,0-5-1-15,5 0-2 16,1-2-1-16,-2-1-3 16,3 12-20-16,-12-13-12 15,-7 12 0-15,-12-1-3 16,-13 3 2-16</inkml:trace>
  <inkml:trace contextRef="#ctx0" brushRef="#br2" timeOffset="153809.7974">6140 13086 71 0,'-37'30'39'16,"23"3"-1"-16,5-19 1 15,23 1-23-15,15-21-14 16,17-9-1-16,11-6-4 16,5-19-28-16,17 7-8 15,-7-12 1-15,8 7-2 16</inkml:trace>
  <inkml:trace contextRef="#ctx0" brushRef="#br2" timeOffset="157112.9863">7718 12410 55 0,'13'-18'37'0,"-7"-1"-1"15,-6 19 1-15,0 0-32 16,-10-5-1-16,-7 17-1 15,4 11 0-15,-9 5 1 16,4 9-1-16,-5 4-1 16,4 8 0-16,4-2 0 15,7 5 0-15,8-11 0 16,8 2 0-16,13-7-1 15,11-7 1-15,13-13-2 16,6-10 1-16,18-12-1 16,4-11-1-16,7-13-1 15,3-14-4-15,9 3-18 16,-15-16-13-16,1 4-1 15,-18-5-1-15,-7 5 1 0</inkml:trace>
  <inkml:trace contextRef="#ctx0" brushRef="#br2" timeOffset="157285.9963">8222 12241 60 0,'-45'27'39'16,"-1"8"-2"-16,11 18 1 16,-5 6-22-16,17 9-13 15,5 6-1-15,13 4-1 16,11 2-1-16,7-8-5 15,21 0-22-15,0-25-10 16,17-5 0-16,1-24-2 16</inkml:trace>
  <inkml:trace contextRef="#ctx0" brushRef="#br2" timeOffset="157518.0094">8790 12366 56 0,'-6'-26'39'16,"6"26"0"-16,-13-9 0 15,8 33-20-15,-7 3-14 16,2 16-2-16,-2 7 1 16,4 12-2-16,1 6-1 15,3 4 0-15,4-3-1 16,6-8-3-16,9-7-3 15,-3-24-23-15,17-3-9 16,1-25 0-16,13-14-2 16</inkml:trace>
  <inkml:trace contextRef="#ctx0" brushRef="#br2" timeOffset="157721.021">9288 12265 75 0,'-21'9'37'0,"6"26"2"16,-11 4-1-16,6 20-30 15,-5 1-4-15,7 8-1 16,4-1-1-16,6 1-1 16,10-3-1-16,5-16-7 15,17 3-27-15,-6-21-3 16,1-10-2-16,-2-18-1 15</inkml:trace>
  <inkml:trace contextRef="#ctx0" brushRef="#br2" timeOffset="157925.0328">8859 12293 95 0,'-25'4'42'0,"4"-3"0"15,19 10-2-15,2-11-37 16,32-8-2-16,13-6-1 15,13-8-3-15,22 3-7 16,-4-14-28-16,21 6-2 16,-9-8 0-16,5 5-1 15</inkml:trace>
  <inkml:trace contextRef="#ctx0" brushRef="#br2" timeOffset="158336.0563">9678 11876 87 0,'0'0'40'15,"-17"7"0"-15,17-7 0 16,10 4-35-16,8-8-1 15,4 0 0-15,2 1-1 0,4 0 0 16,3 1 0-16,-3 0-2 16,-3 1 0-16,-3 2 0 15,-7 2 0-15,-15-3-1 16,8 19 0-16,-17-4 1 15,-7 7-1-15,-6 6 0 16,-6 9 0-16,2 1 0 16,0 3 1-16,9-3-1 15,6-2 0-15,18-7-1 16,18-7 2-16,16-12-1 15,14-10-1-15,15-1-2 16,-1-10-4-16,15 14-21 16,-17-16-13-16,1 12 1 15,-22-2-3-15,-8 13 1 16</inkml:trace>
  <inkml:trace contextRef="#ctx0" brushRef="#br2" timeOffset="158675.0757">8034 13315 76 0,'-25'5'41'15,"25"-5"-2"-15,22-14 3 16,34-3-38-16,22-14 0 15,29-2-1-15,23-3 0 16,21-1 1-16,18-1-2 16,10 2 0-16,4 2-3 15,-5 4-1-15,-6 13-10 16,-29-7-27-16,-5 17 0 15,-38-5-2-15,-24 12-1 16</inkml:trace>
  <inkml:trace contextRef="#ctx0" brushRef="#br2" timeOffset="159133.1019">8654 13518 70 0,'0'0'39'16,"4"-17"-1"-16,-4 17 0 15,0 0-34-15,-19 4 0 16,-4 6-1-16,-4 11 0 16,-11 7 0-16,2 5 0 0,-4 3-1 15,6-2 0-15,5 0 0 16,7-6 0-16,16-5-1 15,15-5 0-15,15-9 0 16,8-4 0-16,7-2-1 16,3 2 1-16,-4-2-1 15,1 4 1-15,-12 6-1 16,-10 9 1-16,-15 5-1 15,-7 2-1-15,-9 2 1 16,-4-1 0-16,3-3-2 16,-4-6-1-16,10-6-1 15,9-27-10-15,26 0-20 16,-4-23-6-16,23-7-1 15,-1-21 1-15</inkml:trace>
  <inkml:trace contextRef="#ctx0" brushRef="#br2" timeOffset="159329.1131">9196 13134 72 0,'18'-26'41'15,"-21"15"-1"-15,-1 28 1 16,-25 17-28-16,3 9-12 16,-5 12 0-16,1 17-1 15,1 6 1-15,2 4-2 16,10-1 1-16,9-6-3 15,15 1-3-15,-2-28-20 16,28 3-14-16,-1-27 0 16,18-11 0-16,0-20-1 15</inkml:trace>
  <inkml:trace contextRef="#ctx0" brushRef="#br2" timeOffset="160122.1585">9529 13499 89 0,'-26'12'41'0,"-12"1"1"16,6 24-5-16,-9-7-33 15,5 8 0-15,7-1-1 16,11 3 0-16,8-3 0 16,15-3-1-16,14-10-1 15,11-9 1-15,11-9-2 16,7-8 1-16,4-8 0 15,0-8-1-15,-3-11 0 16,-9-2 0-16,-8-7-1 16,-14 0 1-16,-9-3 0 0,-6 3-1 15,-10 2 1-15,-4 4-1 16,-1 7 1-16,-2 3-1 15,2 8 1-15,12 14 0 16,-2-13-1-16,2 13 1 16,24-2 0-16,0 2 0 15,4 0 0-15,6 2 0 16,-2 1 0-16,2 0 0 15,-5 5 1-15,-6 5-1 16,-8 5 1-16,-7 8-1 16,-6 4 1-16,-6 8-1 15,-3 6 1-15,-2 2 0 16,-4 6-1-16,1 1 0 15,4-2 0-15,4-4-1 0,-1-7 1 16,5-8-1-16,5-13 1 16,-5-19-1-16,12 4 1 15,-2-21 0-15,-1-12 0 16,2-8 1-16,-2-11 0 15,1-9-1-15,0-6 1 16,3 1-1-16,2 3 0 16,5 1 0-16,3 11 0 15,4 5 0-15,4 11 0 16,4 14 0-16,-4 10 0 15,0 13 0-15,-3 6 0 16,-5 10 0-16,-8 6 0 16,-5 7 0-16,-12 3 0 0,-7 3 0 15,-8 0 0 1,-6 2 0-16,-8 1 0 0,-7 1 0 15,0 2-1-15,0-3 0 16,0 7 1-16,2 1-1 16,3 8 1-16,3 3-1 15,2 7 1-15,9 0-1 16,0-1 0-16,4-4-1 15,7-4-4-15,-3-20-6 16,22 1-9-16,-11-42-14 16,21 2-6-16,4-32-3 15,18-11 1-15</inkml:trace>
  <inkml:trace contextRef="#ctx0" brushRef="#br2" timeOffset="160461.1779">10322 13653 96 0,'0'0'42'16,"1"19"1"-16,-1-19-4 16,35-14-36-16,-2 0 0 15,14-7-2-15,5-3 1 16,1-4-2-16,3-6 1 15,-6-2 0-15,-10 4-1 16,-12-2 0-16,-14 10 0 16,-18 5 0-16,-16 10 1 15,-15 12-1-15,-8 14 1 16,-7 11 0-16,-1 11 0 0,7 8 1 15,7 7-1-15,14-1 0 16,14-3 0-16,18-8-2 16,22-12-6-16,9-22-6 15,25 1-9-15,-13-36-14 16,22-2-7-16,-2-21-3 15,11-10 2-15</inkml:trace>
  <inkml:trace contextRef="#ctx0" brushRef="#br2" timeOffset="161574.2415">11212 12875 70 0,'-13'8'28'0,"13"-8"0"0,0 0-4 15,0 0-18-15,0 0-2 16,14-5-1-16,2-5-2 16,5-2 0-16,-1 1 0 15,3-1 1-15,-4 0 2 16,0 5-2-16,-6-1 1 15,0 8 1-15,-13 0-1 16,0 0 0-16,9 11-1 16,-9-11 0-16,2 19-1 15,-2-19-2-15,13 19-3 16,-13-19-4-16,25 15-6 15,-12-24-12-15,14 13-9 16,-2-14-1-16,9 3 0 16</inkml:trace>
  <inkml:trace contextRef="#ctx0" brushRef="#br2" timeOffset="161778.2532">12053 12763 86 0,'18'2'39'0,"3"6"-1"16,-10-11 1-16,7 3-38 16,4-4-3-16,8-5-5 15,17 6-30-15,0-8 0 16,18 5-2-16,6-11 1 15</inkml:trace>
  <inkml:trace contextRef="#ctx0" brushRef="#br2" timeOffset="161928.2618">13158 12675 83 0,'17'5'40'15,"-2"5"-2"-15,-15-10 1 16,16-4-35-16,-16 4-7 16,18-18-10-16,10 13-24 15,-6-11 1-15,15 5-2 16,3-6 0-16</inkml:trace>
  <inkml:trace contextRef="#ctx0" brushRef="#br2" timeOffset="162731.3077">13734 12582 54 0,'45'-2'38'0,"-2"9"0"15,-20-7 2 1,-1 13-13-16,-22-13-20 0,0 0-3 15,12-4-1-15,5-2-1 16,6-4-1-16,7 2-1 16,6 0 0-16,6-2-1 15,2 3 1-15,3 2 0 16,-1 3-1-16,-9 4 1 15,-8-1 0-15,-6 0 0 16,-11 4 0-16,-12-5 0 16,0 0 1-16,0 0-1 15,0 0 0-15,-12 2 0 16,12-2 0-16,-14-1 0 15,14 1 0-15,0 0 0 16,0 0 0-16,0 0 0 0,0 0-1 16,0 0 1-16,0 0 0 15,0 0 0-15,14-11 1 16,-4 3-1-16,4-3 0 15,10-4 1-15,8-6-1 16,7-4 0-16,13-9 1 16,13-3-1-16,9-4 0 15,4-4 0-15,7-4-1 16,8 0 0-16,-2-2 1 15,-1-1 0-15,-6 1 0 16,-7 5 0-16,-8 4 0 16,-10 4 0-16,-10 9 0 15,-13 6 0-15,-14 7 0 16,-22 16 0-16,5-12 0 0,-24 18 0 15,-12 1 0 1,-11 8 1-16,-9 0-1 0,-6 2 0 16,-3 3 0-16,-1 0 1 15,2-1-1-15,1-3 0 16,6-3 0-16,9-3 0 15,1-8 1-15,10-2-1 16,7-4 0-16,15-6 0 16,11-1 0-16,13-3 0 15,15 0 0-15,11-3 0 16,17 4 0-16,10 1 0 15,11 1 0-15,-1 4 0 16,0 0 1-16,0 5-1 16,-11 3 1-16,-8 4 0 0,-19 6 1 15,-11 9-1-15,-19 8 1 16,-14 14 0-16,-17 10-1 15,-14 13 2-15,-15 7-3 16,-6 9 1-16,-8 0-1 16,-1 0 0-16,9-4-2 15,5-14-2-15,19 1-12 16,-5-32-18-16,28-4-6 15,-3-21 0-15,13-7-3 16</inkml:trace>
  <inkml:trace contextRef="#ctx0" brushRef="#br2" timeOffset="163708.3635">14306 11187 49 0,'7'-33'37'16,"-5"15"-1"-16,-20 10 0 15,-5 17-12-15,-15 4-21 16,-4 12 0-16,-1 3 0 16,5 6 0-16,-1 1-1 15,15 1 1-15,7-5-1 16,17-5 0-16,12-4 0 15,15-3-1-15,12-4 0 16,4-1 0-16,5-1 0 16,-3 4-1-16,-9 2 1 0,-8 3 1 15,-16 6-1-15,-12 5 1 16,-14 2-1-16,-10 2-2 15,-5-4 2-15,-4-4-5 16,6-2-3-16,-2-19-31 16,29-8 1-16,-7-17-3 15,30-9 0-15</inkml:trace>
  <inkml:trace contextRef="#ctx0" brushRef="#br2" timeOffset="164053.3832">14721 11296 59 0,'-3'18'38'16,"3"-18"-1"-16,12 9 1 0,5-18-16 16,12-4-20-16,11-9 0 15,6-6-1-15,4-2 0 16,-3-3 0-16,-7 2 0 15,-7 3-1-15,-13-1 1 16,-12 6 0-16,-13 4 0 16,-12 6 0-16,-11 5 1 15,-5 5-1-15,-4 9 1 16,-3 8-1-16,0 7 1 15,3 9-1-15,7 4 0 16,10 8 0-16,11-1 0 16,13-1-1-16,19-5-1 15,10-13-4-15,29 4-12 16,-3-29-21-16,19 0 0 0,-4-19-2 15,6-5 1-15</inkml:trace>
  <inkml:trace contextRef="#ctx0" brushRef="#br2" timeOffset="164380.402">15314 11062 58 0,'-5'12'39'0,"14"-1"-2"15,10-12 2-15,18 2-13 16,6-16-23-16,9-4-1 15,2-8 1-15,0-2 1 16,-8-2-1-16,-7 1 0 0,-17 4-1 16,-12 5 1-16,-20 7-1 15,-8 8 0-15,-16 12-2 16,-7 7 0-16,-6 9 0 15,2 10-1-15,5 3 1 16,11 4-1-16,14-2 1 16,19-3-1-16,22-5-2 15,17-12-8-15,31 9-11 16,-4-19-13-16,25 8-4 15,-5-7-3-15,1 10 1 16</inkml:trace>
  <inkml:trace contextRef="#ctx0" brushRef="#br2" timeOffset="164730.4221">14239 13246 78 0,'10'-19'39'0,"-10"6"-2"15,4 28-1-15,-18 6-32 16,1 17 0-16,-5 9-2 15,1 5-2-15,5 7-1 16,0-10-3-16,17 7-14 16,2-28-18-16,11-7-1 15,1-24-1-15,14-10 1 16</inkml:trace>
  <inkml:trace contextRef="#ctx0" brushRef="#br2" timeOffset="164867.4299">14278 13004 65 0,'-48'-35'35'0,"-6"8"-1"15,17 15-5-15,5 9-31 16,13 5-26-16,19-2-1 0,33 10-5 16,12-6 0-16</inkml:trace>
  <inkml:trace contextRef="#ctx0" brushRef="#br2" timeOffset="165131.445">15106 12754 57 0,'-13'-24'37'15,"-14"-9"-2"-15,-2 7 0 16,-14-10-15-16,-2 19-18 16,0 8 0-16,1 17 2 15,-1 12 0-15,5 26 0 16,-3 14 0-16,9 22 1 0,1 13-3 15,8 10 1-15,10 1-3 16,10-3-3-16,14 1-11 16,-1-31-23-16,19-8-2 15,-4-30-1-15,8-14 1 16</inkml:trace>
  <inkml:trace contextRef="#ctx0" brushRef="#br2" timeOffset="165271.4529">14654 13204 95 0,'-21'-25'40'0,"2"-7"1"15,23 10-3-15,0 1-34 16,23 1-6-16,23 7-12 16,-3-9-24-16,23 12-1 15,-2-1-1-15,13 12-1 0</inkml:trace>
  <inkml:trace contextRef="#ctx0" brushRef="#br2" timeOffset="165902.489">15888 12597 67 0,'-10'-1'37'16,"1"16"-1"-16,9 22-1 15,-11 8-28-15,3 18-2 16,-3 11-1-16,-2 10-1 15,-2 6-2-15,-1 1-1 16,2-3-1-16,1-14-5 0,13-5-12 16,-4-30-18-16,15-11 1 15,-1-27-3-15,12-9 1 16</inkml:trace>
  <inkml:trace contextRef="#ctx0" brushRef="#br2" timeOffset="166081.4993">15718 13067 90 0,'-24'-6'37'15,"24"6"0"-15,0 0-5 16,11-11-28-16,25-7-2 16,16-9-2-16,13-7-2 15,6-8-3-15,15 3-5 16,-12-16-22-16,7 8-4 0,-13-3-1 15,-6 10 1-15</inkml:trace>
  <inkml:trace contextRef="#ctx0" brushRef="#br2" timeOffset="166436.5196">16403 12501 67 0,'-6'-14'36'16,"-8"-5"-2"-16,14 19-1 15,-22-2-22-15,20 13-3 16,-5 9-2-16,6 17-2 16,-3 8 0-16,3 16-1 15,-5 9 1-15,-1 11-2 16,-4 5 2-16,-6 6-1 15,1-2-1-15,-4-7 0 16,3-13-1-16,3-13 0 16,5-18-1-16,9-18-1 15,0-21 1-15,24-9 0 0,3-15 0 16,2-11 0-16,3-2 0 15,1 0 1-15,-3 2-1 16,-2 8 1-16,-4 12-1 16,-5 9 0-16,-6 14 0 15,-6 11 0-15,-1 9-2 16,-4 3-1-16,7 4-1 15,-1-5-5-15,16 8-6 16,-11-25-11-16,19 6-12 16,-4-21-1-16,11 1-1 15,-8-17 3-15</inkml:trace>
  <inkml:trace contextRef="#ctx0" brushRef="#br2" timeOffset="166780.5393">16699 13054 78 0,'-10'-2'38'0,"10"2"0"15,14 6 1-15,16-6-28 16,2-7-8-16,15-1 1 16,1-3-1-16,4-4-1 15,1-3 0-15,-8-1-1 16,-6-3 0-16,-10 1 0 15,-10-3-1-15,-10 1 0 16,-13 0 1-16,-6 3-1 16,-10 5 0-16,-4 8 1 15,-7 11-1-15,-3 11 0 0,-4 15 0 16,3 7 0-16,0 8-1 15,9 8 2-15,7-3-2 16,11 0 0-16,18-7-2 16,14-20-4-16,21-1-6 15,3-33-8-15,34 3-17 16,-6-23 0-16,14-1-1 15,-5-19 1-15</inkml:trace>
  <inkml:trace contextRef="#ctx0" brushRef="#br2" timeOffset="167050.5547">17539 12811 99 0,'-40'2'38'15,"0"17"1"-15,-11-8-10 16,13 13-23-16,1-1-2 0,14 5-1 16,13-5-1-16,19-5 0 15,14-2 0-15,12-4-1 16,6 0 0-16,3-1-1 15,0 0 1-15,-6 4 0 16,-10 6-1-16,-14 6 1 16,-10 0-1-16,-12 6 1 15,-10-3-1-15,2-6-2 16,0 1-2-16,0-13-3 15,16-2-6-15,-5-23-8 16,30 5-14-16,-8-25-5 16,20 4 1-16,-6-16-1 15</inkml:trace>
  <inkml:trace contextRef="#ctx0" brushRef="#br2" timeOffset="167374.5733">17765 12933 103 0,'5'17'39'0,"-5"-17"1"16,30 7-13-16,-4-20-24 15,10-4-1-15,6-9 0 16,10 0 0-16,-6-4-1 16,-3 0 0-16,-7-1 0 15,-11 3 0-15,-16 5 0 16,-9-1-1-16,-15 8 1 15,-13 9 0-15,-10 9 0 16,-6 14 1-16,-4 15-1 16,3 17 1-16,6 7 0 15,7 10 0-15,15-1-1 0,17-2 0 16,20-7-1-16,18-16-3 15,24-8-8-15,3-30-4 16,18 1-6-16,-17-32-7 16,11 6-12-16,-21-15-4 15,-13 4 3-15</inkml:trace>
  <inkml:trace contextRef="#ctx0" brushRef="#br2" timeOffset="167929.605">12969 14274 73 0,'23'-15'41'16,"10"-14"-3"-16,18 5 2 16,-6-2-37-16,11 0-1 15,-3 3 0-15,-2 12-1 16,-14 14-1-16,-13 17 1 15,-20 17 0-15,-15 16 1 16,-19 13 0-16,-9 10 1 16,-16 5-1-16,0 2 0 15,5-8 0-15,10-7-1 16,20-19 0-16,18-14-1 15,23-18 0-15,27-19-2 16,27-13-3-16,7-17-7 0,30 4-9 16,-17-20-14-16,19 10-5 15,-9-9-1-15,3 8-1 16</inkml:trace>
  <inkml:trace contextRef="#ctx0" brushRef="#br2" timeOffset="168471.636">14113 14319 58 0,'4'-13'37'0,"-4"13"-1"16,0 0-2-16,12-1-25 16,-12 1-1-16,2 30-2 15,-2-5-2-15,4 9 0 0,-1 1 0 16,5 8-1-16,0-6-1 15,5 0 1-15,0-10-1 16,5-8 0-16,3-16-1 16,2-11 0-16,2-18 1 15,7-11-2-15,-2-8 1 16,4-4-1-16,-3-5-1 15,-3 0-1-15,2 7-2 16,-7-2-6-16,13 27-8 16,-21-10-20-16,13 17-1 15,-7-1 0-15,13 10 0 16</inkml:trace>
  <inkml:trace contextRef="#ctx0" brushRef="#br2" timeOffset="168876.6592">14963 14130 44 0,'0'0'35'16,"-7"11"1"-16,-15 3 0 15,-15-12-13-15,3 20-13 16,-11-6-5-16,4 6 0 16,-1 0 0-16,8 7 0 15,6 0-1-15,10 3 0 16,8-4-2-16,12-5 0 15,10-1 0-15,11-7-1 16,5-4 0-16,5-9 0 16,3-6-1-16,-2-7 1 15,-1-3-1-15,-4-8 0 0,-5 1 0 16,-5-2 0-16,-3 0 0 15,-7 1 0-15,-3 3 1 16,-1 4-1-16,-5 15 0 16,0 0 0-16,0 0 0 15,1 30 1-15,-2-1-1 16,-3 5 0-16,6-1 0 15,2 2-1-15,6-4-1 16,5-14-3-16,14-4-6 16,0-31-4-16,19 5-10 15,-8-29-14-15,14-5 0 16,-7-20-1-16,8-1 2 15</inkml:trace>
  <inkml:trace contextRef="#ctx0" brushRef="#br2" timeOffset="169064.67">15450 13692 69 0,'-23'62'38'0,"5"17"-1"16,-8 5 0-16,9 14-23 16,-6-10-12-16,12-2-1 15,9-9-2-15,7-14-2 16,13-11-2-16,-3-27-11 15,22-4-19-15,-4-28-1 16,11-8-1-16,-7-23 0 16</inkml:trace>
  <inkml:trace contextRef="#ctx0" brushRef="#br2" timeOffset="169380.688">15715 14076 100 0,'0'0'37'16,"-11"26"-10"-16,-9-7 6 16,9 15-26-16,-1 0-3 15,8 5-1-15,4-4-1 16,4-1 0-16,6-7 0 15,8-6 0-15,5-13-1 16,6-10 0-16,4-10 0 16,6-8 0-16,3-6-1 15,-3-5 1-15,-1-2-1 16,-2 0 0-16,-8 5 0 15,-6 7 1-15,-6 7-1 16,-16 14 0-16,14 0 0 16,-11 13 0-16,-5 7-1 15,1 7-1-15,2 5-2 0,-2-5-3 16,12 14-7-16,-11-22-5 15,22 12-13-15,-10-25-7 16,17 1-1-16,-1-20 1 16</inkml:trace>
  <inkml:trace contextRef="#ctx0" brushRef="#br2" timeOffset="169732.7082">16359 14094 79 0,'-19'12'40'0,"12"13"-1"16,1-14 0-16,19 8-32 15,6-15-4-15,10-4-1 16,8-8 0-16,9-4-1 0,4-9 1 16,2-6-1-16,-5-2-1 15,-4-3 2-15,-10 1-1 16,-8-1-1-16,-13 4 1 15,-9 4 0-15,-10 5-1 16,-9 7 2-16,-7 11-2 16,-8 10 0-16,-4 11 0 15,0 8 0-15,3 8-1 16,3 5 2-16,7 3-2 15,10 1 0-15,13-2-1 16,13-12-2-16,21-2-5 16,4-23-4-16,22 3-6 15,-9-28-16-15,22 1-4 0,-8-20-1 16,7 0 1-1</inkml:trace>
  <inkml:trace contextRef="#ctx0" brushRef="#br2" timeOffset="170009.7239">17142 13790 93 0,'-28'-13'38'0,"15"24"1"15,-17-3-10-15,12 16-22 16,-7 0-3-16,7 6 1 16,4-4-2-16,9-1-1 15,9-4 0-15,6-6-1 16,9-3-1-16,7-5 0 15,2 2 0-15,1-1 0 16,-5 6 1-16,-5 4 0 16,-8 9 0-16,-5 4 0 15,-10 5 0-15,-6 2-1 0,-4 1-3 16,-9-8-7-16,4 11-3 15,-18-24-6-15,11 15-7 16,-23-22-14-16,9 5-3 16,-16-11 1-16</inkml:trace>
  <inkml:trace contextRef="#ctx0" brushRef="#br2" timeOffset="170589.7572">15264 15255 69 0,'-24'-3'39'16,"-13"-3"-3"-16,3 22 1 15,-13-6-35-15,0 9 1 0,3 7 0 16,0 8 0-16,7 1-1 15,9 5-1-15,9-3 2 16,15-4-2-16,15-9 1 16,19-5-1-16,15-15 0 15,13-8-2-15,9-14 2 16,7-5 1-16,-3-7-1 15,-1-1 0-15,-11-3-1 16,-9 5 1-16,-17 3 0 16,-9 8 0-16,-24 18-1 15,0 0 1-15,0 0-2 16,-18 28 2-16,-1 4-2 15,2 4-2-15,5 5 0 16,3 1-3-16,13-1 0 0,2-13-3 16,25 6-10-16,-6-32-9 15,23 2-9-15,-1-20-2 16,16-2 2-16</inkml:trace>
  <inkml:trace contextRef="#ctx0" brushRef="#br2" timeOffset="171098.7863">16019 15188 73 0,'-24'-17'38'0,"3"15"-1"16,-14-7-3-16,4 13-29 16,-1 5 1-16,4 11-2 15,-3 3-1-15,4 6 0 16,3 5 0-16,4 3 0 15,6-3-1-15,6 0 0 0,7-8-1 16,9-6 0-16,7-12-1 16,9-11 1-16,13-12-1 15,2-13-1-15,0-6 1 16,3-4-1-16,-2-5 1 15,-4 1-1-15,-5 5 1 16,-7 10 0-16,-9 10 1 16,-5 15-1-16,-7 15 0 15,-4 16 1-15,-3 19-1 16,-1 18-1-16,-4 18 1 15,0 14-1-15,-3 8 1 16,3 7-1-16,-1-2 0 16,1-5-1-16,1-14 2 0,0-14-1 15,2-22 1-15,-2-20 1 16,2-25-1-16,0-23 0 15,2-19 0-15,-1-17 1 16,2-16-1-16,-3-16 1 16,5-11-2-16,2-9 0 15,4 5-2-15,0-1 0 16,12 16-8-16,-6-2-1 15,18 24-9-15,-15-6-5 16,18 29-13-16,-3 4-2 16,20 9 1-16</inkml:trace>
  <inkml:trace contextRef="#ctx0" brushRef="#br2" timeOffset="171693.8203">16358 15021 33 0,'0'0'35'16,"11"-7"1"-16,-11 7 0 15,8 12-20-15,-5 7-9 16,-8 3-2-16,4 11 1 15,-5 4-1-15,1 12-1 16,-3-1 0-16,-1 4 0 16,0-3-1-16,-1-8 0 15,5-10-1-15,0-8 1 16,5-23-2-16,0 0 0 15,9-23 0-15,6-15-1 16,-1-8 1-16,5-13-2 0,-2 0 2 16,-1-6-2-16,2 4 2 15,-7 9-1-15,-1 10 0 16,-2 10 1-16,1 12-1 15,-3 11-1-15,8 7 0 16,4 5-2-16,11 5-2 16,7-8-4-16,17 14-8 15,-7-21-15-15,22 9-6 16,-7-11-1-16,9 5 1 15</inkml:trace>
  <inkml:trace contextRef="#ctx0" brushRef="#br2" timeOffset="172061.8413">16872 15043 66 0,'-23'12'39'0,"18"7"0"16,5-19 0-16,16 6-27 15,4-11-9-15,11-5 0 16,6-8-1-16,6-1 0 15,0-3 0-15,-1-5-1 16,-4 2 0-16,-4-2-1 16,-11 1 0-16,-8 1 0 15,-11 3 1-15,-8 2-1 16,-7 6 0-16,-12 7 0 15,-5 7 0-15,-8 13 0 16,-6 11 0-16,-4 13 0 0,-1 8 0 16,4 12 0-16,5-1 0 15,10 3 1-15,18-8-1 16,15-8-1-16,26-10 0 15,14-16-2-15,27-8-5 16,5-25-5-16,30 7-8 16,-22-27-14-16,16 9-3 15,-19-21-2-15,0 14 3 16</inkml:trace>
  <inkml:trace contextRef="#ctx0" brushRef="#br2" timeOffset="172406.861">17474 14893 78 0,'-17'6'40'15,"20"11"-1"-15,-3-17-1 16,30 8-33-16,6-9-1 0,12-3-1 16,3-2-1-16,1-5 0 15,-5-3 0-15,-4-3-1 16,-13-1 0-16,-8-3-1 15,-11 0 0-15,-12 0 2 16,-9-1-2-16,-6 5 1 16,-8 2-1-16,-10 13 2 15,-7 10-2-15,-5 14 0 16,-5 15 1-16,2 13-1 15,1 14 1-15,8 2-2 16,14 3 2-16,21-9-2 16,23-12 0-16,20-19-2 15,32-14-8-15,1-32-2 0,34-3-6 16,-10-36-7-16,25 0-13 15,-6-21-4-15,8-4 2 16</inkml:trace>
  <inkml:trace contextRef="#ctx0" brushRef="#br2" timeOffset="173684.9342">16250 11694 34 0,'24'-11'32'0,"9"-4"1"16,7-3-3-16,15 2-13 15,4-8-15-15,8 0 0 16,9-4-2-16,7 0-1 16,8-2 2-16,7-2 0 15,8-4 2-15,6 1-1 16,1-9 2-16,8 0-1 15,0-7 1-15,8 2 0 16,8-9 0-16,7 0-1 16,3-6 1-16,2-4-1 15,11-6 0-15,5-3 0 16,5-8-1-16,8-6 0 16,1-4 1-16,4-7-1 15,2-7 0-15,3-7-2 0,4-7 2 16,-2-6-2-16,0-5 2 15,0-6-1-15,-6-4 1 16,-3-2-1-16,-6-6-1 16,-5 2 2-16,-11-4-2 15,-2-2 2-15,-6-2-2 16,-5-4 1-16,-9 1-1 15,-5-2 2-15,-13-8-1 16,-4 3 0-16,-12-4 1 16,-9-1 0-16,-14 0 0 15,-7 0 0-15,-14-1 0 16,-7 0-2-16,-6-2 2 15,-9-2-1-15,-7-1-1 0,-3 1-1 16,-11 0 1-16,-4-1-2 16,-6 3 1-16,-10 1 0 15,-9 0-1-15,-4 6 1 16,-14 3 1-16,-6 0 2 15,-9 1-2-15,-3 7 2 16,-6-2 0-16,-3 6 0 16,-4 7-1-16,-4 3 0 15,0 2-1-15,-3 6 1 16,-6 8-1-16,-1 5 0 15,-2 5 0-15,3 2-1 16,4 4 1-16,-2 3 0 16,7 5 0-16,3 1 0 15,4 9 0-15,7 6-1 16,1 9 1-16,0 11 0 0,4 7 0 15,-1 7 0-15,2 15-1 16,2 6-1-16,10 9-5 16,-7-4-5-16,27 15-12 15,-8-9-15-15,22 22-1 16,4-19-1-16,23 12 1 15</inkml:trace>
  <inkml:trace contextRef="#ctx0" brushRef="#br2" timeOffset="174932.0056">23613 980 85 0,'-13'-70'39'0,"13"70"-1"16,-39-72 0-16,39 72-37 16,-71-69 0-16,71 69-1 15,-101-68-1-15,42 34 1 16,-8 1-1-16,-9-1 0 15,-3 1 1-15,-3 1 0 0,-8-5 0 16,-7 0 1-16,-4 3 1 16,-10-3 0-16,0 3-1 15,-10 31 1-15,-5 2-2 16,-8 1 1-16,-4-1 0 15,-7-1 0-15,-7 2-1 16,-3-1 0-16,-7-1 1 16,1 2-1-16,-7-1 0 15,-1 0 0-15,-5-1 0 16,-1 1 1-16,2 0 0 15,-3 1-2-15,-1-1 2 16,2 0-1-16,-1 0 0 16,5 0 1-16,-2-1 0 0,3 1-2 15,1 0 1-15,4 1 1 16,3-1-1-16,4 0 1 15,3 0-1-15,2 24 0 16,6 7 0-16,3 2 0 16,3 4 1-16,2 1-2 15,2 2 2-15,4 2-1 16,5 4 0-16,-1 1 1 15,6 5 1-15,-45 26-2 16,-46 19 0-16,26 6 1 16,26-10-2-16,27-6 0 15,28-8 0-15,29-6 0 16,26-9-2-16,26-5 3 15,16-1-2-15,14-4 0 0,17 0 0 16,12-2 0 0,12 2 1-16,11-5-1 0,11-2 1 15,10-1 0-15,13-3 0 16,12-6 1-16,13-5-1 15,11-3 0-15,11-7 1 16,19-1-1-16,6-5 1 16,13-2-2-16,7-7 2 15,9 3 0-15,3-1-1 16,4-3 1-16,6 2 1 15,1 0-1-15,3-1 0 16,6-3 1-16,3 0 0 16,3-6 0-16,1-1 0 15,6-5 0-15,3-6 0 16,-3-5 1-16,2-4-2 0,-1-3 2 15,-4-5-1-15,-6-3 1 16,-4-2-2-16,-7-2 2 16,-13 0-2-16,-8-2 0 15,-14-3 0-15,-7-2 1 16,-12-2-1-16,-10-5 1 15,-10 3 0-15,-14-13 0 16,-62 31 0-16,1-4 0 16,-6-2 1-16,3-4-3 15,-55 42 2-15,85-87 0 16,-85 87 0-16,51-99-1 15,-41 49 1-15,-10-4 0 16,-24 4 0-16,-13-4 2 16,-21 5-1-16,-17-2 0 0,-21 4-1 15,-9-6 0-15,-19 3-4 16,-15-2-4-16,-3-1-11 15,-16-6-20-15,2 2-3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675815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Finally, compare the theoretical and practical formulae to find the strength of the spring constant for the ruler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compare theory and practice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to Rm 42 to practice using Excel on the graphs in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sharpen our new skills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92520"/>
              <a:ext cx="8204400" cy="573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80280"/>
                <a:ext cx="8224920" cy="576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1940</TotalTime>
  <Words>250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2014-03-31T02:13:43Z</dcterms:modified>
</cp:coreProperties>
</file>