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5" r:id="rId5"/>
    <p:sldId id="286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31\bdays&amp;yr\6Px\6Px%20Tute%20vids\Curved%20to%20Linear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31\bdays&amp;yr\6Px\6Px%20Tute%20vids\Curved%20to%20Linear%20Grap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'[Curved to Linear Graph.xlsx]Sheet1'!$F$1</c:f>
              <c:strCache>
                <c:ptCount val="1"/>
                <c:pt idx="0">
                  <c:v>T(s)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'[Curved to Linear Graph.xlsx]Sheet1'!$E$2:$E$11</c:f>
              <c:numCache>
                <c:formatCode>General</c:formatCode>
                <c:ptCount val="10"/>
                <c:pt idx="0">
                  <c:v>0.05</c:v>
                </c:pt>
                <c:pt idx="1">
                  <c:v>0.1</c:v>
                </c:pt>
                <c:pt idx="2">
                  <c:v>0.15000000000000002</c:v>
                </c:pt>
                <c:pt idx="3">
                  <c:v>0.2</c:v>
                </c:pt>
                <c:pt idx="4">
                  <c:v>0.25</c:v>
                </c:pt>
                <c:pt idx="5">
                  <c:v>0.3</c:v>
                </c:pt>
                <c:pt idx="6">
                  <c:v>0.35</c:v>
                </c:pt>
                <c:pt idx="7">
                  <c:v>0.39999999999999997</c:v>
                </c:pt>
                <c:pt idx="8">
                  <c:v>0.44999999999999996</c:v>
                </c:pt>
                <c:pt idx="9">
                  <c:v>0.49999999999999994</c:v>
                </c:pt>
              </c:numCache>
            </c:numRef>
          </c:xVal>
          <c:yVal>
            <c:numRef>
              <c:f>'[Curved to Linear Graph.xlsx]Sheet1'!$F$2:$F$11</c:f>
              <c:numCache>
                <c:formatCode>General</c:formatCode>
                <c:ptCount val="10"/>
                <c:pt idx="0">
                  <c:v>0.18</c:v>
                </c:pt>
                <c:pt idx="1">
                  <c:v>0.27999999999999997</c:v>
                </c:pt>
                <c:pt idx="2">
                  <c:v>0.28999999999999998</c:v>
                </c:pt>
                <c:pt idx="3">
                  <c:v>0.33999999999999997</c:v>
                </c:pt>
                <c:pt idx="4">
                  <c:v>0.375</c:v>
                </c:pt>
                <c:pt idx="5">
                  <c:v>0.38</c:v>
                </c:pt>
                <c:pt idx="6">
                  <c:v>0.41</c:v>
                </c:pt>
                <c:pt idx="7">
                  <c:v>0.43</c:v>
                </c:pt>
                <c:pt idx="8">
                  <c:v>0.45999999999999996</c:v>
                </c:pt>
                <c:pt idx="9">
                  <c:v>0.47499999999999998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612312"/>
        <c:axId val="346612704"/>
      </c:scatterChart>
      <c:valAx>
        <c:axId val="346612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12704"/>
        <c:crosses val="autoZero"/>
        <c:crossBetween val="midCat"/>
      </c:valAx>
      <c:valAx>
        <c:axId val="34661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123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'[Curved to Linear Graph.xlsx]Sheet1'!$I$1</c:f>
              <c:strCache>
                <c:ptCount val="1"/>
                <c:pt idx="0">
                  <c:v>T(s)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'[Curved to Linear Graph.xlsx]Sheet1'!$H$2:$H$11</c:f>
              <c:numCache>
                <c:formatCode>General</c:formatCode>
                <c:ptCount val="10"/>
                <c:pt idx="0">
                  <c:v>0.22360679774997896</c:v>
                </c:pt>
                <c:pt idx="1">
                  <c:v>0.31622776601683794</c:v>
                </c:pt>
                <c:pt idx="2">
                  <c:v>0.3872983346207417</c:v>
                </c:pt>
                <c:pt idx="3">
                  <c:v>0.44721359549995793</c:v>
                </c:pt>
                <c:pt idx="4">
                  <c:v>0.5</c:v>
                </c:pt>
                <c:pt idx="5">
                  <c:v>0.54772255750516607</c:v>
                </c:pt>
                <c:pt idx="6">
                  <c:v>0.59160797830996159</c:v>
                </c:pt>
                <c:pt idx="7">
                  <c:v>0.63245553203367588</c:v>
                </c:pt>
                <c:pt idx="8">
                  <c:v>0.67082039324993692</c:v>
                </c:pt>
                <c:pt idx="9">
                  <c:v>0.70710678118654746</c:v>
                </c:pt>
              </c:numCache>
            </c:numRef>
          </c:xVal>
          <c:yVal>
            <c:numRef>
              <c:f>'[Curved to Linear Graph.xlsx]Sheet1'!$I$2:$I$11</c:f>
              <c:numCache>
                <c:formatCode>General</c:formatCode>
                <c:ptCount val="10"/>
                <c:pt idx="0">
                  <c:v>0.18</c:v>
                </c:pt>
                <c:pt idx="1">
                  <c:v>0.27999999999999997</c:v>
                </c:pt>
                <c:pt idx="2">
                  <c:v>0.28999999999999998</c:v>
                </c:pt>
                <c:pt idx="3">
                  <c:v>0.33999999999999997</c:v>
                </c:pt>
                <c:pt idx="4">
                  <c:v>0.375</c:v>
                </c:pt>
                <c:pt idx="5">
                  <c:v>0.38</c:v>
                </c:pt>
                <c:pt idx="6">
                  <c:v>0.41</c:v>
                </c:pt>
                <c:pt idx="7">
                  <c:v>0.43</c:v>
                </c:pt>
                <c:pt idx="8">
                  <c:v>0.45999999999999996</c:v>
                </c:pt>
                <c:pt idx="9">
                  <c:v>0.47499999999999998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354864"/>
        <c:axId val="287779120"/>
      </c:scatterChart>
      <c:valAx>
        <c:axId val="37635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7779120"/>
        <c:crosses val="autoZero"/>
        <c:crossBetween val="midCat"/>
      </c:valAx>
      <c:valAx>
        <c:axId val="28777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3548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2:52:39.60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1985 17098 13 0,'0'0'11'0,"5"12"-2"16,-5-12-11-16,0 0-1 15,0 0 1-15,-5 12 1 16,5-12 2-16,0 0 2 0,-4 14 3 15,4-14 3-15,0 0 1 16,0 0 0-16,0 0 0 16,-10-19 1-16,11 4-3 15,-2-7-1-15,4-6-2 16,-6-12-1-16,8-1-1 15,0-5-1-15,5-4 0 16,-4-4 0-16,7-1-1 16,-4-5 1-16,2 1-1 15,3-3 1-15,1-3 0 16,-2-7-2-16,4-1 1 15,-4 0-1-15,5 0 2 16,0 7-3-16,-3 1 2 16,0 4-1-16,-1 2-1 0,-2 11 2 15,0 0 0-15,-1 1-1 16,-2 1 0-16,-1 0 1 15,0 1-1-15,3 0 0 16,-2-2 0-16,0-2 0 16,1 1 1-16,1-1-2 15,0 3 2-15,0 1-1 16,0 1 1-16,-3 4-1 15,0 2 1-15,0 1 0 16,-3-1-1-16,2 2 0 16,-2-2 0-16,6-5 1 15,-1 0-1-15,2-2 0 16,2-3 0-16,3 0 1 15,2 3 0-15,-1-2 0 16,5 2 1-16,-3 3-1 0,-3 3 1 16,2 2-1-16,-4 3 0 15,0-3 0-15,-5-1 0 16,1-4-1-16,2-1 0 15,0-2 1-15,3-1-1 16,0 0 0-16,-1 0 0 16,2 2 0-16,-2 4 0 15,3 8 0-15,-3 2 0 16,-6 4 1-16,3 0 0 15,-4 4-1-15,-1-1 1 16,1-3-1-16,0-1 1 16,2-4 0-16,-1-5 0 0,7 1-1 15,2-5 0 1,-1 1 0-16,-1-3 0 0,2 1 0 15,1 1 0-15,-3 5 0 16,-2 1 0-16,0 3 0 16,-4 1 0-16,2-2 1 15,-1 4-1-15,-2 0 0 16,2-1 0-16,3-1 1 15,-1-2-1-15,2 2 0 16,-2 0 0-16,1 2 1 16,1 1-1-16,1 2 1 15,-3 0-1-15,0 2 0 16,-1 0 1-16,2-1-1 15,-2-2 0-15,2-2 0 16,3-3 0-16,-1-4 1 0,3-2-1 16,2-2 0-16,0 0 0 15,1 0 1-15,2-1-1 16,0 4 0-16,-6 0 0 15,3 4 0-15,-2 2 0 16,-3 0 1-16,0 1-1 16,-1 0 0-16,1 0 0 15,-1-1-1-15,2-2 1 16,1 0 0-16,-2-4 0 15,4 0 0-15,1-2 0 16,0 1 0-16,0-4 0 16,-2-1 0-16,6 1 0 15,-3-1 1-15,1 4-1 16,-1-1 0-16,1 0 0 0,0 2 0 15,3 1 0-15,-1 1 1 16,-1-3-1-16,4 3 0 16,0-1 0-16,1 1 0 15,0 2 0-15,1 2 0 16,-2-1 0-16,0 1-1 15,-2 5 2-15,-1-2-2 16,2-1 1-16,-2-1 1 16,3-1-1-16,-5-5 0 15,6 2 0-15,-2-4 0 16,2 0 0-16,2 0 1 15,-4 0-1-15,5 2 1 16,-1 0-1-16,-2 4 0 16,1-2 1-16,2 2-1 0,1-1 3 15,3 0-2-15,2 0 1 16,0 1-2-16,2-1 2 15,-2-2-1-15,1 2 0 16,1 0 0-16,-5-1-1 16,-1 0 0-16,-3-2 0 15,-1-1 0-15,-2 1 0 16,0-2 1-16,1-1-1 15,0 1 0-15,2 1 0 16,1-1 1-16,-1 1-1 16,2 3 0-16,4-2-1 15,-3-1 2-15,4 2-1 16,-2 1 0-16,2-2 0 15,4 2 0-15,0-5 0 0,1 1 0 16,2-1 1-16,-3 0 0 16,3-4-2-16,-5 0 2 15,-1-2-2-15,0-2 2 16,-1 2-1-16,-1 0 1 15,1 1-1-15,3 2 0 16,-2 0 0-16,7 3 0 16,2 2-1-16,2-1 0 15,0 1 0-15,7 2 0 16,-5-3 0-16,5 0 0 15,-4-2 0-15,1-3 1 16,-2-5 0-16,-4 1 0 16,-1-1 0-16,-5-1 1 0,0 2-1 15,-3 0 1-15,-2 5-1 16,-2 2 0-16,-4 5 0 15,2 2 0-15,-4 3 1 16,3 0-1-16,-1 5 0 16,4-1-2-16,3 2 3 15,1-3-3-15,3 0 2 16,4-1-2-16,2-3 2 15,4-4-1-15,4-3 1 16,1-7 1-16,5-1-1 16,4-5 0-16,6-1 0 15,3-1 1-15,4-1-1 16,-1 2 1-16,4-3 0 15,-3 3 0-15,3 1-1 16,-4 0 1-16,-2 1 0 0,2-1-1 16,2 1 1-16,-2 1 0 15,-2-2-1-15,-1 2 0 16,0-1 0-16,0-1 1 15,0 0-1-15,-3 5 1 16,3-2-1-16,3 1-1 16,5-2 2-16,4 4-1 15,-4 0 1-15,10 1-2 16,1-1 2-16,-2 2-1 15,6-4 1-15,0 3-1 16,-2 0 1-16,-1-1-1 16,5 1 0-16,-2-1 1 15,2 0-1-15,-2-1 0 16,4 0 0-16,2 0 0 0,0-1-1 15,1 2 1-15,2-2-1 16,2 2 0-16,-2 0 0 16,6-1 0-16,-6 2 0 15,-1 1 1-15,0 0-1 16,-2 0 2-16,-4 1-1 15,1-1 1-15,0 1-1 16,-4 0 0-16,1 0 0 16,-5 1 1-16,1 0 0 15,1 2-2-15,1 0 2 16,3-3-3-16,0 0 1 15,0 0 0-15,4-1 0 16,2 1-1-16,-2 0 0 16,4 0 3-16,2-4-3 0,1 3 3 15,-2-1-1-15,-2 0 1 16,6-3-1-16,-7 0 1 15,4-2-1-15,2 3 1 16,0-2 1-16,-3 4-3 16,0-1 1-16,1 1-1 15,-1 0 2-15,-1 4-2 16,3-2 1-16,1 2 0 15,-2-2-1-15,-2 0 2 16,5-1-1-16,-4 2 1 16,3-3-1-16,6 2 1 15,1 1-1-15,0 0 1 16,2 2-1-16,1-1 0 15,2 2 2-15,5-1-2 16,1 1 1-16,0 0-1 0,-2-2 1 16,1 2-1-16,0-1 0 15,4 0 0-15,-4 2 0 16,0-2 0-16,-6 0-1 15,-4-1 2-15,0 2-2 16,-1 1 2-16,-3 0-1 16,1-1 0-16,-4 4 0 15,-1 0 1-15,0 2-1 16,6 1 0-16,1 1 1 15,-1-1-1-15,-3 1 0 16,2 1 0-16,1-2 0 16,1 2-1-16,1-1 2 15,2 2-2-15,-3 0 2 16,3-1-2-16,2 1 2 0,-1-1-1 15,5 3 0-15,-1-2 0 16,-3-2 0-16,2 2 1 16,-1 0-1-16,-3 0 0 15,6-1 0-15,1 0 0 16,0 2 0-16,2-2 1 15,7-1-1-15,4 1 1 16,9-1-1-16,7-2 1 16,3-3-3-16,11 5-4 15,-5-6-26-15,16 7 1 16,-5-4-3-16,5 7 1 15</inkml:trace>
  <inkml:trace contextRef="#ctx0" brushRef="#br0" timeOffset="1269.0726">15723 6107 85 0,'-34'5'35'0,"-3"7"-1"0,-8 0 1 16,9 10-34-16,-7 4-1 15,6 4 0-15,6 4 0 16,8 0 1-16,9-3 0 15,14-1 0-15,16-8 0 16,12-4 1-16,15-9-1 16,13-3 0-16,7-4 0 15,5-4-1-15,-3 1 1 16,-6 3-1-16,-11 2 0 15,-17 10 0-15,-19 7 1 16,-22 3 1-16,-16 10-2 16,-20 4 2-16,-5 1-1 15,-10 0 0-15,9-3-1 16,0-11-3-16,26-1-31 0,4-17-1 15,22-7-1-15,15-11 0 16</inkml:trace>
  <inkml:trace contextRef="#ctx0" brushRef="#br0" timeOffset="1765.101">16274 6397 83 0,'0'-13'35'0,"0"13"0"16,-15-24-2-16,5 21-28 15,-12-5-1-15,3 11 0 16,-12 0 0-16,0 10 0 16,-8 4 0-16,5 8 2 15,0 0-2-15,10 1 0 0,6 1 0 16,14-5-1-16,13-9-1 15,14-6-1-15,14-10 0 16,13-5-2-16,3-7 1 16,4-6-2-16,0-2 2 15,-6-4-2-15,-10 3 3 16,-7 1-1-16,-12 7 0 15,-14 3 0-15,-8 13 0 16,-16 8 0-16,-11 13 0 16,-12 17 2-16,-6 13-2 15,-9 15 2-15,-7 12-2 16,0 7 2-16,-1 2-2 15,8-5 2-15,9-6-2 16,16-12 0-16,10-12 0 0,19-18 0 16,19-20 1-16,14-14-1 15,15-20-1-15,10-11 0 16,11-15-1-16,3-12-3 15,8-4-2-15,-8-15-23 16,8 7-8-16,-13-6-2 16,0 8 1-16,-15 1-1 15</inkml:trace>
  <inkml:trace contextRef="#ctx0" brushRef="#br0" timeOffset="2143.1226">16850 6278 94 0,'-5'11'37'0,"-8"1"0"15,4 10 0-15,-14 0-31 16,7 5-2-16,-6 1 0 16,3 7 2-16,-4-2-2 15,9 2 0-15,4-5-1 16,10-3 1-16,9-11-2 15,10-5 1-15,13-11-2 16,11-8-2-16,9-10 0 16,2-6 0-16,1-5 0 15,2-3-1-15,-4-3 2 16,-3 3-2-16,-10 2 2 15,-8 6 0-15,-9 8 0 16,-9 5-1-16,-14 11 0 16,-5 12 0-16,-8 6 0 15,-3 6-2-15,-1 7-1 0,2-5-1 16,11 6-4-16,0-12-7 15,21 2-22-15,3-13 0 16,19 0 2-16,5-17-2 16</inkml:trace>
  <inkml:trace contextRef="#ctx0" brushRef="#br0" timeOffset="2784.1592">17589 6288 73 0,'-22'-11'36'0,"-2"12"0"15,-12 2 1-15,4 17-24 16,-16-3-2-16,8 15-4 0,-1-2-2 15,7 6 1-15,10-4-2 16,16 0 0-16,12-11-1 16,18-3 1-16,16-14-3 15,9-5 0-15,8-13 0 16,2-4-3-16,1-9 2 15,-1 0-2-15,-10-4 2 16,-8-1-2-16,-12 4 2 16,-8 1 0-16,-7 7 0 15,-10 11 0-15,-2 9 0 16,-19 3 0-16,3 8 0 15,2 9 0-15,0 5 0 16,4 4 0-16,8-3 0 16,6 0 0-16,10-8 0 15,9-3 0-15,9-8 0 0,5-6 0 16,1-9 1-16,2-2-1 15,0-2 0-15,-8-4 0 16,-3 1 1-16,-6 0-1 16,-6 6 0-16,-17 9 0 15,0 0 0-15,0 0 0 16,-11 12 0-16,-7 7 0 15,4 3 0-15,-5 0 1 16,5 3 0-16,-1-2 1 16,6-5-1-16,9-2 1 15,0-16-2-15,14 0 1 16,1-15-1-16,3-5-2 15,6-7 2-15,0-8-2 16,4-3 2-16,1-1-2 0,-2 2 3 16,-3 3-1-16,0 6 0 15,-2 7 0-15,-2 9 0 16,-1 5 0-16,0 8-1 15,-1 2-2-15,8 8-3 16,-8-8-13-16,14 10-18 16,-13-9-3-16,9 6 1 15,-8-9-1-15</inkml:trace>
  <inkml:trace contextRef="#ctx0" brushRef="#br0" timeOffset="3125.1788">18467 6280 98 0,'-3'21'37'15,"-6"-6"1"-15,21 9-2 16,-7-15-28-16,12 6-1 16,6-12-3-16,6-3 0 15,8-11-1-15,6-2-1 16,-2-6 0-16,1-1-1 15,-3-5-1-15,-5-2 1 16,-14 1-1-16,-8 3 0 16,-12 3 1-16,-15 7-1 15,-11 9 0-15,-11 10 0 16,-7 7-1-16,-5 11 2 15,3 7-2-15,0 7 1 16,12 1 0-16,11 4 0 16,17-5 0-16,17-11-3 0,25 2-9 15,-1-23-23-15,29-3-4 16,0-14 0-16,20-2-2 15</inkml:trace>
  <inkml:trace contextRef="#ctx0" brushRef="#br0" timeOffset="3290.1882">19112 6311 121 0,'-28'8'40'16,"15"8"1"-16,13-16-4 16,9 3-35-16,27-4-1 15,12-8-4-15,18 9-10 16,-2-12-24-16,22 0-3 0,-4-7 0 15,7 4-2-15</inkml:trace>
  <inkml:trace contextRef="#ctx0" brushRef="#br0" timeOffset="4267.2441">19799 6200 111 0,'-14'6'38'0,"13"5"1"16,-16-8-8-16,7 13-26 15,-5 6 0-15,-2 8-2 16,-10 7-1-16,-3 3 2 16,-4 5-3-16,0-1 2 15,4-6-2-15,2-5 2 0,8-10-2 16,11-11 1-16,9-12-1 15,20-15-2-15,8-9 1 16,5-11-1-16,7-6 1 16,4-5-1-16,2-5 2 15,-3 5-3-15,-6 6 3 16,-9 5-1-16,-9 8 1 15,0 8-1-15,-3 11 0 16,0 7 0-16,0 4 0 16,5 3 0-16,6 0 1 15,8 1-1-15,4-5 0 16,10-2 0-16,1-4 1 15,-5 0-1-15,-6-3 0 16,-2 1 0-16,-9 1 0 0,-9 3 0 16,-19 2 0-16,-9 13 0 15,-10 2 0-15,-10 4 0 16,-7 10 0-16,-4 2 0 15,2 4 0-15,1 5 0 16,8-4 0-16,8-2 2 16,12-4-2-16,11-7 3 15,17-8-3-15,11-8 0 16,9-11 0-16,14-9 0 15,3-7 0-15,3-6 0 16,-3-3 0-16,-6-3-2 16,-8 0 2-16,-11 3 0 15,-11 1 0-15,-16 6 0 16,-13 5 0-16,-5 6 0 15,-7 5 0-15,-1 6 0 0,-2 7-1 16,9 3 1-16,2 5 0 16,8 1-2-16,12 4 0 15,4-6-1-15,11-2-1 16,6-5 1-16,9 1 0 15,3-9 0-15,4-2 0 16,-4-4 2-16,-2-4 2 16,-2 2 0-16,-7-3 2 15,-6 0-1-15,-12 1 1 16,-11 11-1-16,-4-11 1 15,-11 16-1-15,-10 5 0 16,-6 11 0-16,-4 9-1 0,3 8 1 16,-1 2-1-1,8 4 1-15,8-1-2 0,10-5 0 16,14-9 0-16,13-11 0 15,14-12 0-15,8-13 0 16,6-12 0-16,6-8 0 16,-1-10 0-16,-7-5 0 15,-3 0 0-15,-14 0-2 16,-10 5 1-16,-15 7-2 15,-8 17-1-15,-15 0-4 16,6 19-8-16,-14-10-21 16,19 16-2-16,8-12 0 15,3 12-1-15</inkml:trace>
  <inkml:trace contextRef="#ctx0" brushRef="#br0" timeOffset="4454.2548">21501 5784 85 0,'0'0'39'15,"-14"4"-1"-15,-14 19 1 16,6 24-14-16,-11 7-22 16,-6 11-3-16,-7 12 2 15,-5 4-7-15,12 9-28 16,-9-12-4-16,10-3-2 15,1-17 1-15</inkml:trace>
  <inkml:trace contextRef="#ctx0" brushRef="#br0" timeOffset="4635.2651">21068 6259 133 0,'-28'-5'43'0,"12"15"-1"15,6-9-7-15,21 11-33 16,18 0-8-16,4-12-10 15,30 9-22-15,-4-11-3 16,21 2-1-16,3-9-1 16</inkml:trace>
  <inkml:trace contextRef="#ctx0" brushRef="#br0" timeOffset="5004.2862">21804 6416 119 0,'-18'-2'40'16,"2"-12"1"-16,16 14-2 16,29-14-38-16,5-2-5 15,29 10-23-15,-3-10-11 16,12 8-1-16,-5-6 0 15,11 12-1-15</inkml:trace>
  <inkml:trace contextRef="#ctx0" brushRef="#br0" timeOffset="5199.2974">22619 6293 98 0,'0'0'39'16,"-19"-11"0"-16,8 21-1 15,-17 1-23-15,7 14-14 0,-3 12 0 16,-3 7 1-16,-1 9-1 15,0 6-2-15,18 7-13 16,-4-14-21-16,21-4-4 16,2-17 2-16,20-10-3 15</inkml:trace>
  <inkml:trace contextRef="#ctx0" brushRef="#br0" timeOffset="5391.3084">22669 6034 114 0,'-40'-16'38'0,"0"13"-1"16,13 12-5-16,15 11-39 0,15-9-20 16,35 15-11-16,12-8 1 15,16 11-1-15,4-5 1 16</inkml:trace>
  <inkml:trace contextRef="#ctx0" brushRef="#br0" timeOffset="5658.3236">23080 6326 113 0,'-22'2'38'0,"2"4"1"16,-10-8-7-16,6 5-26 15,-3 0-1-15,4 4-2 16,1 0 0-16,6 4 0 16,5 3-2-16,12 3 0 15,11-1 0-15,11 0 0 0,12 1 0 16,3-1 0-16,3-1-1 15,-1 1 1-15,-9 1 0 16,-9 2-1-16,-16 0 0 16,-15 3 1-16,-12 1-1 15,-10-1 0-15,-3 0-1 16,-3-5-2-16,15 3-6 15,-6-19-22-15,28-1-9 16,8-14 1-16,24-1-2 16,9-15-1-16</inkml:trace>
  <inkml:trace contextRef="#ctx0" brushRef="#br0" timeOffset="6055.3464">23686 5872 121 0,'-7'-13'42'0,"7"13"1"16,-27 17-1-16,21 11-35 15,-7 3-7-15,8 14 0 16,-6 8 0-16,-3 8 0 16,-8 7 0-16,-3 5 0 15,-8 0 0-15,3-4 0 16,-6-6 0-16,5-11 0 15,4-8 0-15,4-14 0 16,16-16 0-16,19-12 0 16,16-13 0-16,11-10 0 15,16-8 0-15,3-3 0 16,4-3 0-16,-2 3 0 15,-5 5 0-15,-10 9 0 0,-14 9 0 16,-15 12 0-16,-10 11 0 16,-10 7 0-16,-7 9 0 15,-4 2 0-15,4 4 0 16,-2 3 0-16,9 1 0 15,3-13-3-15,23 16-25 16,-4-25-13-16,16 8-2 16,6-12 0-16,18 1-1 15</inkml:trace>
  <inkml:trace contextRef="#ctx0" brushRef="#br0" timeOffset="6183.3537">24313 6717 133 0,'-30'-14'45'15,"-2"4"-3"-15,-16-10-7 0,4-7-44 16,15 8-30-16,-13-6-3 15,18 9-1-15,-9 1-2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3:11:32.09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1448 3245 60 0,'-15'24'32'15,"2"8"0"-15,-3 16 0 16,3 26-18-16,-11 13-11 16,5 28-2-16,-3 26-1 15,5 21-1-15,0 14 0 16,7-2-6-16,9 5-25 15,1-15 0-15,7-26-2 16,4-33 1-16</inkml:trace>
  <inkml:trace contextRef="#ctx0" brushRef="#br0" timeOffset="448.0256">1621 2920 67 0,'-18'-28'37'0,"-3"27"-2"16,-10 17 0-16,-7 30-13 15,-9 14-22-15,-5 16-1 16,-9 13 1-16,-3 10-1 15,-3 3 2-15,4-10-1 16,8-12 0-16,21-16 0 16,12-22 1-16,19-22 2 0,20-25-1 15,17-20 0-15,12-22 1 16,14-8 0-16,1-16 0 15,2-6 1-15,-2-4-2 16,-5 10 0-16,-6 5 0 16,-3 19 0-16,-7 15-1 15,-2 20-1-15,4 24 1 16,-2 18-1-16,5 20 0 15,1 15 1-15,1 15-1 16,-1 9 0-16,0 12 1 16,-9 0-2-16,-5 3-4 15,-21-17-26-15,9 1-9 16,-13-24 1-16,4-16-2 15</inkml:trace>
  <inkml:trace contextRef="#ctx0" brushRef="#br0" timeOffset="2134.1221">3222 2682 59 0,'-4'-14'33'0,"4"14"-1"16,-3-16 0-16,3 16-27 15,2 19-1-15,1 10 2 16,-3 9-2-16,8 17 0 16,-9 13-1-16,8 15 0 15,-6 10 0-15,6 4-2 16,-6-2 1-16,3-5 0 15,0-11-1-15,2-12 0 16,-2-17 1-16,3-16-1 16,-3-20 0-16,-4-14 0 0,12-36-1 15,-8-11 1-15,2-22 0 16,-1-17 0-16,-3-17-1 15,5-16 1-15,-2-10-1 16,2 0 0-16,4 2 0 16,1 9 0-16,2 17 0 15,4 13 0-15,8 17 1 16,3 20-1-16,4 21 0 15,6 21 1-15,-1 16-1 16,3 13 1-16,-5 15-1 16,-1 10 2-16,-8 10-2 15,-13 15 2-15,-15 3-1 16,-16 9 1-16,-14 0-1 15,-15 2 0-15,-8-3-2 16,-4-16-6-16,10-1-27 0,0-29-4 16,22-8 1-16,9-24-2 15</inkml:trace>
  <inkml:trace contextRef="#ctx0" brushRef="#br0" timeOffset="2936.168">3841 3082 83 0,'-21'50'37'0,"13"-5"-1"16,6-15 0-16,19-7-33 0,12-22-1 15,15-9 1-15,6-17-1 16,4-6 1-16,1-11 0 15,-7-2-1-15,-7-3 0 16,-14 3-1-16,-14 3 1 16,-13 7-1-16,-15 11 0 15,-14 10 0-15,-11 12 0 16,-5 12 0-16,-10 12 0 15,1 14 0-15,5 9 0 16,7 3 0-16,10 1 0 16,22-2 0-16,19-8 0 15,21-12 0-15,19-15-1 16,17-15 1-16,10-11 0 15,9-9 0-15,0-6 0 16,0 2-1-16,-10-3 1 0,-13 11-1 16,-16 7 1-16,-10 14-1 15,-19 8 1-15,-10 17-1 16,-15 9 0-16,-8 7 0 15,-4 6 0-15,-5-2 0 16,4-2 0-16,-1-11 0 16,8-9 0-16,14-26 0 15,0 0 0-15,13-21 1 16,5-19 0-16,7-11 0 15,2-9-1-15,2-5 1 16,-4 1 0-16,1 6 0 16,-9 9-1-16,0 7 1 15,-7 13-1-15,0 10 0 16,-10 19 0-16,19-13-1 0,-1 13 1 15,5-1-1-15,10-4 0 16,10-6-1-16,13-1-1 16,2-9-2-16,7 4-4 15,-3-11-1-15,4 16-3 16,-16-14 1-16,-1 21 1 15,-17-2 3-15,-12 14 4 16,-12 9 5-16,-13 9 3 16,-5 19 4-16,-16-3 3 15,9 23 0-15,-12-8-1 16,12 8-3-16,-1-7-2 15,8-5-2-15,5-9-1 16,9-17-2-16,11-11-5 16,-4-31-21-16,21-2-10 0,-9-22 0 15,10-5-2-15,-5-20 0 16</inkml:trace>
  <inkml:trace contextRef="#ctx0" brushRef="#br0" timeOffset="3065.1753">5180 2430 109 0,'-29'-12'37'0,"13"24"2"15,2-4-6-15,14-8-44 16,21 27-23-16,8-20-4 16,21 9 1-16,2-6-2 15</inkml:trace>
  <inkml:trace contextRef="#ctx0" brushRef="#br0" timeOffset="3368.1927">5679 2674 83 0,'-19'28'40'15,"-2"10"-3"-15,-15-5 4 16,9 18-13-16,-6-8-25 15,13 6-1-15,1-3 0 16,11 3 0-16,11-5 0 16,11-9 0-16,12-13-2 15,11-11 1-15,14-18 0 16,4-14-1-16,-1-12 1 15,2-12 0-15,-5-10-1 16,-11-5-1-16,-9 2 0 16,-12 0-1-16,-13 5-1 0,-15 9 0 15,-8 11-2 1,-8 7 1-16,-3 17-2 0,-2 0-5 15,9 26-25-15,-2-6-1 16,22 13 1-16,5-9 0 16</inkml:trace>
  <inkml:trace contextRef="#ctx0" brushRef="#br0" timeOffset="3733.2135">6425 2688 113 0,'-27'21'39'15,"-24"-12"2"-15,2 16-2 16,-9-4-34-16,1 4-1 16,4 4-1-16,8 1-1 0,11 6 0 15,11 1 0-15,18-6-1 16,24-4-1-16,15-11 1 15,15-12-1-15,10-16 1 16,13-14 1-16,-1-20-2 16,3-10 0-16,-6-16 0 15,-11-9 0-15,-12-7 0 16,-15 1 0-16,-11 1 0 15,-11 12 0-15,-8 9 0 16,-6 21 0-16,-8 23 0 16,-6 29 0-16,-4 29-2 15,-2 24-2-15,7 30-13 16,-12-4-20-16,27 19-4 0,-3-10 1 15,28 6-2-15</inkml:trace>
  <inkml:trace contextRef="#ctx0" brushRef="#br0" timeOffset="4231.242">7901 2425 82 0,'-25'1'36'16,"8"11"1"-16,-12-3-1 15,2 6-28-15,-6-1-4 16,5 5 1-16,1 0-2 16,9 2 1-16,6-5-1 15,12-1 0-15,13-3-1 16,15-2 0-16,12-2-1 15,7 2 0-15,6 2 0 16,1 4 0-16,-4 6 0 0,-9 4 0 16,-11 5-1-16,-9 5 1 15,-16 3 0-15,-11 3 1 16,-10-3-2-16,-6-8-3 15,6 0-13-15,-10-23-20 16,13-3-2-16,2-25-1 16,13-6-2-16</inkml:trace>
  <inkml:trace contextRef="#ctx0" brushRef="#br0" timeOffset="4524.2588">8136 1863 110 0,'17'-2'41'0,"-4"0"-1"15,16 9-2-15,13-3-37 16,8 9-1-16,6 4 0 16,5 10 0-16,-1 8 1 15,-3 18-1-15,-8 12 1 16,-10 17-1-16,-18 9 1 15,-17 10 1-15,-14 0-2 16,-17 4 2-16,-10-7-3 16,-9-14 0-16,1-10-8 15,-11-33-26-15,20-11-5 16,-5-33 0-16,17-11-2 15</inkml:trace>
  <inkml:trace contextRef="#ctx0" brushRef="#br0" timeOffset="4657.2664">7596 1883 119 0,'-85'127'43'16,"-1"22"-1"-16,25 20-3 15,37 10-74-15,6-11-5 16,35 3-2-16,24-12 1 15</inkml:trace>
  <inkml:trace contextRef="#ctx0" brushRef="#br0" timeOffset="5845.3343">17902 16913 59 0,'68'-3'39'16,"20"2"0"-16,8-11-2 15,17-2-37-15,17 4 0 0,19-3 0 16,13 4 0-16,7 0 1 15,8 4-1-15,6-1 0 16,0 3 0-16,0-3 0 16,-4 4 1-16,-8 1-1 15,-12 1 0-15,-11 0 0 16,-16-3 0-16,-14-1 0 15,-16-2 0-15,-16-2 0 16,-21-5 0-16,-19-3 0 16,-16-4 1-16,-17-1-1 15,-19-5 0-15,-18 3 1 16,-17 0 0-16,-16 5-1 0,-19 5 1 15,-6 6-1 1,-8 5 1-16,-1 6 0 0,8 2-1 16,11 4 0-16,15-3 1 15,21-3-1-15,36-4 0 16,0 0 0-16,57-12 1 15,12 3-1-15,21-1 1 16,13 5-1-16,9 3 1 16,3 6 0-16,-7 8-1 15,-11 6 2-15,-29 9-2 16,-24 9 1-16,-34 10 0 15,-36 5 0-15,-31 5 0 16,-28 3 0-16,-28 3 1 16,-13-4-1-16,-2-6 0 15,2-12-1-15,22-10-5 16,15-24-15-16,46-7-14 0,25-29-5 15,48-11-2-15,26-23-1 16</inkml:trace>
  <inkml:trace contextRef="#ctx0" brushRef="#br0" timeOffset="7048.4032">19311 15362 54 0,'19'-15'36'15,"8"-3"-1"-15,12 5-1 16,6 2-32-16,5 5 0 16,4 6 0-16,-1 8 0 15,-7 5-1-15,-3 7 1 16,-8 9 0-16,-8 5-2 15,-13 4 2-15,-7 5-1 16,-13 2 1-16,-9 5-2 16,-9-2 2-16,-8 4-2 15,-7-6 1-15,-2-2 0 16,5-7 0-16,6-8-1 0,8-14 1 15,22-15 0-15,0 0-1 16,31-38 0-16,15-6 1 16,12-14-1-16,13-13 0 15,1-4 0-15,2-2 0 16,-4 1 1-16,-12 9-1 15,-14 13 1-15,-14 17-1 16,-14 18 1-16,-16 19 0 16,-19 26 0-16,-9 17 1 15,-4 14-2-15,-3 8 1 16,1 5 0-16,10-2 0 15,15-6-2-15,13-9-1 16,13-27-20-16,28-3-15 0,5-26 0 16,24-6-3-16,2-19 2 15</inkml:trace>
  <inkml:trace contextRef="#ctx0" brushRef="#br0" timeOffset="7228.4135">20442 15495 71 0,'0'0'40'0,"0"0"-1"16,28-6-1-16,10-7-35 16,12-6-3-16,10-7-3 15,12 10-32-15,-13-9-1 16,-5 16-2-16,-16-2-1 0</inkml:trace>
  <inkml:trace contextRef="#ctx0" brushRef="#br0" timeOffset="7378.422">20408 15758 71 0,'0'0'38'16,"16"-5"-1"-16,22-21-1 16,24-4-35-16,28 2-35 15,-8-9-1-15,12 8-4 16,-6-2 1-16</inkml:trace>
  <inkml:trace contextRef="#ctx0" brushRef="#br0" timeOffset="8475.4848">21388 15642 55 0,'0'0'38'16,"-9"13"-3"-16,9-13 1 15,-7-13-30-15,10-4-3 16,4-4-1-16,3-10 0 16,5 0 0-16,1-6-1 15,2 4 1-15,-2 2-2 16,-1 6 2-16,-5 8-2 15,2 10 3-15,-12 7-2 16,9 23 0-16,-8 3 1 16,0 8-3-16,-1 5 2 15,2 4-1-15,2-1 0 16,4-4-1-16,4-7 1 0,2-9 0 15,3-13 0-15,3-13 1 16,0-12 0-16,2-14-1 16,-6-13 1-16,-1-13 0 15,-5-7 0-15,-3-14 0 16,-7-7 0-16,-2-3 0 15,-6-2-1-15,-1 3 2 16,3 7-1-16,1 9 0 16,9 10 0-16,5 15 1 15,11 11 0-15,14 16 0 16,14 6-1-16,13 10 1 15,15 2-1-15,8 0 0 16,9 2-1-16,8-4-1 16,2 0-1-16,-4-9-8 15,3 16-19-15,-25-13-10 0,-7 14 0 16,-22-3-2-16</inkml:trace>
  <inkml:trace contextRef="#ctx0" brushRef="#br0" timeOffset="9068.5187">22195 15222 55 0,'-16'24'37'16,"-2"-2"-2"-16,8 16 1 15,-10-1-29-15,7 6-4 16,-3-1 1-16,3 2-1 15,2-8 1-15,1-3-2 16,4-13 2-16,4-10-2 16,2-10 1-16,10-21 0 15,2-6-2-15,3-8 1 16,0-8-1-16,3-2 0 15,-1 3-1-15,-1 2 1 16,-2 8-1-16,0 8-1 16,-4 11 2-16,-10 13-1 15,15 5 0-15,-6 10 0 16,0 6 0-16,-2 5 0 0,7 2 0 15,0-2 1-15,10-1 0 16,4-8-1-16,9-10 1 16,9-12-1-16,7-11 1 15,7-13 0-15,5-9 0 16,-3-8-1-16,-2-1 2 15,-11 3-1-15,-7 2 0 16,-17 16 0-16,-15 12-1 16,-10 14 1-16,-17 27-1 15,-9 7 1-15,-3 11-1 16,-3 9-1-16,7 7-2 15,-2-11-11-15,26 13-12 16,-3-26-14-16,24 3 0 16,5-22-2-16,26 0 0 15</inkml:trace>
  <inkml:trace contextRef="#ctx0" brushRef="#br0" timeOffset="9519.5445">23775 14630 56 0,'-8'-25'36'15,"-6"10"-2"-15,-17 4 0 16,2 18-29-16,-19 8 0 15,-1 19-2-15,-12 14 1 16,1 22-1-16,-6 17 1 16,9 15-1-16,4 8 1 15,13 5-1-15,15-5-1 0,20-3-1 16,21-11-3-16,9-28-26 15,28-2-8-15,-1-34-2 16,13-7-1-16</inkml:trace>
  <inkml:trace contextRef="#ctx0" brushRef="#br0" timeOffset="9773.559">23682 14869 67 0,'-14'-6'38'0,"6"19"-1"0,-6 4 0 16,12 15-33-16,-7 12-1 15,4 14-1-15,0 4-1 16,3 12 1-16,0 2-1 15,2 1-2-15,1 0-3 16,-6-16-31-16,17 6-1 16,-5-24-3-16,10-5 1 15</inkml:trace>
  <inkml:trace contextRef="#ctx0" brushRef="#br0" timeOffset="10045.5746">23934 15095 65 0,'-38'-3'38'0,"1"21"0"16,-9 1-1-16,14 16-31 16,-9-1-1-16,9 6-1 15,6-3-1-15,12-3-1 16,10-7 1-16,13-4-1 15,9-7 1-15,15-5-1 16,6-2-1-16,5-6 0 16,7 0 0-16,1 0-3 15,2 4-4-15,-17-12-26 16,10 17-7-16,-16-11-2 15,7 9 0-15</inkml:trace>
  <inkml:trace contextRef="#ctx0" brushRef="#br0" timeOffset="10495.6003">24246 15335 69 0,'-32'-13'39'16,"3"12"-1"-16,-11-6 0 15,9 7-32-15,-6 1-2 16,5 6-1-16,2 6 0 15,8 8 0-15,5 3 0 16,10 4 0-16,6 1-1 16,15-2-2-16,9-5 1 15,10-5-1-15,8-9 1 16,2-10-1-16,7-11 0 15,-5-8-1-15,3-5 1 0,-8-7 1 16,-10-1-2-16,-6-2 2 16,-6 6-1-16,-9 2 0 15,-6 11 0-15,-3 17 0 16,-12 0 0-16,-2 21 1 15,-1 18-1-15,-7 18-1 16,-2 14 1-16,-2 20 0 16,-5 12 0-16,-1 9-1 15,-4 3 1-15,1-4-2 16,1-10 2-16,4-13-1 15,0-18 0-15,2-17 0 16,4-22-1-16,1-24-2 16,8-13-6-16,-11-34-23 15,16 2-4-15,-12-28-3 0,14-5 0 16</inkml:trace>
  <inkml:trace contextRef="#ctx0" brushRef="#br0" timeOffset="10824.6191">24300 14547 81 0,'0'0'39'15,"-11"7"-2"-15,8 12 0 16,-7-1-35-16,3 4-1 16,3 1-3-16,-1-5-3 15,11 11-24-15,-6-16-8 16,14 1 0-16,-4-16-3 15</inkml:trace>
  <inkml:trace contextRef="#ctx0" brushRef="#br0" timeOffset="11007.6296">24525 14512 68 0,'-19'10'37'16,"4"13"-2"-16,-11-3 0 16,7 18-27-16,-7-1-6 15,5 8-1-15,-1 3-2 16,0 4-1-16,8 6-10 15,-4-13-25-15,14 0 2 16,-3-11-3-16,17-4 1 16</inkml:trace>
  <inkml:trace contextRef="#ctx0" brushRef="#br0" timeOffset="11367.6502">24563 14793 56 0,'0'0'34'16,"16"-14"1"-16,3 13-3 16,-5-10-26-16,6 8-1 15,-10-2 1-15,3 7-2 16,-13-2-1-16,6 11 0 15,-6-11 0-15,-10 19-1 16,1-7-1-16,0 1 0 16,0 3 0-16,-4 0-1 15,0 1 1-15,1 4-1 16,-2-3 1-16,1 4 0 15,4-2 0-15,2 0 0 16,9-8 0-16,-2-12 0 0,27 11-1 16,-1-16-1-16,9 0-5 15,-7-11-31-15,15 6-1 16,-6-11-1-16,6 8 0 15</inkml:trace>
  <inkml:trace contextRef="#ctx0" brushRef="#br0" timeOffset="11760.6727">24793 14350 70 0,'13'-9'39'0,"16"20"-1"16,-1 1 0-16,11 22-32 16,-5 5-1-16,3 19-1 15,-8 7-2-15,-9 15-2 16,-5 11 0-16,-10 13-1 15,-6 8-1-15,-5 5 0 16,-1-2 0-16,-7-3-1 0,-1-4 1 16,-4-14-2-16,6 0-17 15,-12-32-16-15,6-11 0 16,-10-21-2-16,5-8 0 15</inkml:trace>
  <inkml:trace contextRef="#ctx0" brushRef="#br0" timeOffset="16810.9615">1740 1292 88 0,'0'0'37'16,"3"-15"0"-16,-3 15 1 15,-10 27-35-15,12 7 0 0,-2 9 0 16,10 20-2-16,-6 15 1 16,2 17-1-16,-5 6 0 15,-1 3-2-15,2-7-2 16,-8-21-27-16,13-10-8 15,-2-27 1-15,8-24-2 16</inkml:trace>
  <inkml:trace contextRef="#ctx0" brushRef="#br0" timeOffset="17029.9741">1533 1347 89 0,'-49'-5'41'0,"7"3"1"16,26 7 0-16,16-5-17 0,32-15-21 15,32-8 0-15,23-10-1 16,-32 15-1-16,11-4-1 16,5 0-4-16,1-5-23 15,8 6-12-15,3 2-4 16,-4 2 0-16,-13 9-2 15</inkml:trace>
  <inkml:trace contextRef="#ctx0" brushRef="#br0" timeOffset="24216.3851">14811 9653 97 0,'-1'-29'39'16,"3"10"0"-16,-4 0-2 16,2 19-35-16,0 0-2 15,-2 15 2-15,4 14-1 16,1 21 2-16,-1 14-2 15,0 18 1-15,-3 14-1 16,0 16 1-16,-5 4-1 16,-1 3 2-16,2-5-4 15,-1-15 1-15,3-11-7 0,-8-33-24 16,20-13-8-16,-9-42 0 15,16-6-1-15</inkml:trace>
  <inkml:trace contextRef="#ctx0" brushRef="#br0" timeOffset="24417.3966">14527 9721 110 0,'-23'-15'41'0,"23"15"0"15,17-14 0-15,22-3-37 16,23-8-1-16,29-3-2 0,16-2 0 15,13 0-6-15,13 17-13 16,-16-8-11-16,4 21-11 16,-21 5 1-16,-5 17-2 15,-25 1 0-15</inkml:trace>
  <inkml:trace contextRef="#ctx0" brushRef="#br0" timeOffset="24585.4062">15396 9964 112 0,'-18'12'40'0,"4"-18"0"15,31-9-1-15,11-8-37 16,16-3-1-16,17-6-2 16,1 0-4-16,14 17-25 15,-20-3-7-15,-3 18-2 0,-22 8-1 16</inkml:trace>
  <inkml:trace contextRef="#ctx0" brushRef="#br0" timeOffset="24746.4154">15331 10325 110 0,'-33'30'40'15,"13"-23"1"-15,20-7-3 16,32-14-41-16,9-21-30 16,33-1-4-16,0-10-2 15,17 1 0-15</inkml:trace>
  <inkml:trace contextRef="#ctx0" brushRef="#br0" timeOffset="25147.4384">16722 9697 77 0,'-45'-8'39'15,"1"16"-1"-15,-10 6 1 16,6 33-14-16,-8 5-20 16,9 16-1-16,9 9-3 15,17 4 1-15,12 0-1 16,22-8 1-16,19-12-2 15,26-20 2-15,17-24-2 0,16-24 1 16,8-25 2-16,0-15-1 16,-7-23 0-16,-13-11-1 15,-17-7 2-15,-25-1-2 16,-28 3 1-16,-21 5-1 15,-22 11-1-15,-16 14-2 16,-20 19 2-16,-5 15-1 16,-4 17 0-16,7 7-3 15,20 20-12-15,9-9-22 16,39 6-3-16,14-11 2 15,40 3-4-15</inkml:trace>
  <inkml:trace contextRef="#ctx0" brushRef="#br0" timeOffset="25328.4487">17574 9916 129 0,'-45'31'44'15,"16"-7"-3"-15,1-25-2 16,7-17-44-16,36 3-21 15,5-22-13-15,18 2-3 16,-4-9 0-16,14 5-1 16</inkml:trace>
  <inkml:trace contextRef="#ctx0" brushRef="#br0" timeOffset="25634.4662">17899 9659 118 0,'-14'4'42'0,"14"-4"-1"15,0 0 0-15,27-30-39 16,2 7-1-16,19-1 1 16,3 0 0-16,6 1-1 15,-1 3 1-15,2 8-1 16,-8 7 1-16,-5 11-2 15,-10 13 0-15,-14 14 0 16,-10 17 0-16,-13 13 0 16,-9 14 0-16,-8 12 0 15,-10 3 0-15,-4 4 0 16,2-4-2-16,0-17-11 0,20 1-23 15,-4-31-5-15,20-12-2 16,-5-33 0-16</inkml:trace>
  <inkml:trace contextRef="#ctx0" brushRef="#br0" timeOffset="26127.4944">19094 9473 83 0,'3'-18'39'0,"-3"18"-2"15,-7-20 1-15,7 20-23 16,-39 13-11-16,4 10 2 15,-14 8-2-15,-2 17 0 16,-3 11 0-16,5 14 0 16,6 5-1-16,16 5 1 15,13-4 0-15,25-3-3 16,22-15 1-16,19-12-2 15,19-22 1-15,4-18 1 0,7-19-2 16,-3-17 0-16,-10-18 0 16,-11-12 0-16,-16-11 0 15,-19-5 0-15,-19-1 0 16,-21-4 0-16,-10 6 0 15,-10 3-6-15,-7 20-3 16,-13-2-21-16,12 28-9 16,-3 2-3-16,20 20 1 15,10 5 0-15</inkml:trace>
  <inkml:trace contextRef="#ctx0" brushRef="#br0" timeOffset="26604.5217">19887 9362 93 0,'-16'-17'39'0,"-1"10"2"16,-20 1-3-16,-2 17-27 16,-16-3-4-16,7 10-2 15,-2 4-1-15,8 7-1 16,9 0-1-16,12 2-1 15,20 1 0-15,20-1 1 0,14 2-2 16,12 1 1-16,6 4-1 16,7 2 1-16,-4 2-1 15,-2 9 1-15,-15 3-1 16,-14 5 0-16,-16 2 0 15,-13 0 0-15,-11-7 0 16,-10-5 0-16,-4-11 1 16,-4-15-2-16,5-18 2 15,7-18-1-15,10-22 1 16,11-19 0-16,10-17-1 15,7-14-1-15,12-3-2 16,-1-8-1-16,16 19-21 16,-17-7-13-16,10 22-2 15,-11 6-1-15,7 22-1 0</inkml:trace>
  <inkml:trace contextRef="#ctx0" brushRef="#br0" timeOffset="27099.55">20178 9365 94 0,'-20'4'37'0,"23"8"0"16,-3-12-4-16,45 0-23 0,-1-9-3 16,17 3-1-16,-1-6-1 15,9 2-2-15,-10 1 0 16,-4 2 0-16,-14 3-1 15,-13 11 1-15,-22 4-2 16,-11 5 1-16,-18 7-1 16,-7 5 0-16,-6 2 0 15,2 1 0-15,1 0-1 16,8-2 1-16,12-5-1 15,10-3 1-15,15-5-1 16,7-4 1-16,10-1-1 16,0-1 0-16,4 2 0 15,-1 5 2-15,-8 5-2 16,-5 9 0-16,-14 7 0 15,-5 8 0-15,-14 6 0 0,-5 3 0 16,-5 0 0-16,-9-2 0 16,4-4 0-16,-1-14-8 15,18 4-23-15,-12-25-11 16,16-1 0-16,8-13-1 15,8-18 0-15</inkml:trace>
  <inkml:trace contextRef="#ctx0" brushRef="#br0" timeOffset="27475.5715">21117 10123 132 0,'-16'7'46'16,"6"5"-2"-16,-8-17-11 0,8-11-33 16,10 16-7-16,-19-24-34 15,25 10-1-15,-9-9-1 16,13 9-2-16</inkml:trace>
  <inkml:trace contextRef="#ctx0" brushRef="#br0" timeOffset="28294.6184">21672 10348 92 0,'10'10'38'16,"3"-14"-1"-16,-3-11 1 15,8-4-35-15,-11-8 2 0,4-2-4 16,-4-9 3-16,1 2-1 15,-4-5 1-15,3 4-2 16,-2-2 1-16,3 8 0 16,-3 2-2-16,0 13 2 15,-5 16-2-15,10-3-1 16,-6 19 1-16,1 13-1 15,3 8-1-15,1 7 2 16,3 3-1-16,5 2 1 16,3-4-1-16,1-6 1 15,4-15-1-15,3-10 2 16,-2-19 0-16,1-18-2 15,1-18 2-15,-3-21-1 0,-5-18 1 16,-5-19-2-16,-6-14 1 16,-9-15-2-16,-9-12 1 15,-8 0 1-15,-6 3-1 16,-8 7 0-16,-3 16 1 15,0 17-2-15,7 22 2 16,7 16 2-16,13 25-3 16,16 13 0-16,20 13 0 15,25 9 0-15,28 3 0 16,24 0 0-16,22 2 0 15,12 1 0-15,12 2 0 16,3-3 0-16,0 2 0 16,-8-1 0-16,-14-3 0 15,-14-2 0-15,-15-1 0 0,-16-4 0 16,-13 3-7-16,-27-12-14 15,-4 16-15-15,-33-7-6 16,-11 3-1-16,-17 6 0 16</inkml:trace>
  <inkml:trace contextRef="#ctx0" brushRef="#br0" timeOffset="28977.6574">22702 9688 80 0,'7'-20'39'16,"-7"20"-2"-16,0 0 2 15,-8 10-14-15,-9 9-22 16,-5 8 0-16,-3 6-1 16,2 5 1-16,0 1-1 15,3 4 1-15,2-9-1 16,8-1 0-16,6-9 1 0,7-7-2 15,8-11 0-15,4-13 0 16,3-10 0-16,7-12-1 16,0-8 1-16,1-7-1 15,-2-3 0-15,-3-3 0 16,-5 4 1-16,-6 7-1 15,-4 8 0-15,-2 9 0 16,-5 10 0-16,1 12 1 16,0 0-1-16,-4 18 0 15,9-3 1-15,7 2 0 16,10-3 0-16,11-3 1 15,6-8-2-15,9-3 0 16,2-10 0-16,4-1 0 16,-4-8 0-16,-3 2 0 0,-8 1 0 15,-11 2 0-15,-6 3 0 16,-11 8 0-16,-11 3 0 15,-6 27 0-15,-7 3 0 16,-5 4 0-16,0 8 0 16,2 6 0-16,7 3 0 15,3-18-10-15,25 12-22 16,-7-31-8-16,28-1-3 15,0-23 0-15,19-5-1 16</inkml:trace>
  <inkml:trace contextRef="#ctx0" brushRef="#br0" timeOffset="29391.6811">23726 8870 111 0,'0'0'41'0,"18"-5"0"0,-18 5-5 16,0 0-29-16,4 14-2 16,-5 7-1-16,-7 7-2 15,-3 4 0-15,-4 6-2 16,2 6 0-16,1 0-3 15,-2-6-6-15,18 7-28 16,-10-16-3-16,13-3-1 16,-3-12-2-16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1406914"/>
              </p:ext>
            </p:extLst>
          </p:nvPr>
        </p:nvGraphicFramePr>
        <p:xfrm>
          <a:off x="214283" y="762000"/>
          <a:ext cx="8750332" cy="45799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ruler “bouncer”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 AND how to share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the curved graph,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it and then find the equation of the motion USING EXCEL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our new formula with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compares (% out?)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use the laptop to re-do the curved graphs in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good at a new skill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537807"/>
              </p:ext>
            </p:extLst>
          </p:nvPr>
        </p:nvGraphicFramePr>
        <p:xfrm>
          <a:off x="228600" y="387145"/>
          <a:ext cx="8998360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09560" y="977400"/>
              <a:ext cx="8043480" cy="519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0920" y="972000"/>
                <a:ext cx="8061840" cy="520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9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0596" y="381000"/>
          <a:ext cx="9305192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200" y="403200"/>
              <a:ext cx="8639280" cy="577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520" y="397440"/>
                <a:ext cx="8666640" cy="579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723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1923</TotalTime>
  <Words>282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85</cp:revision>
  <dcterms:created xsi:type="dcterms:W3CDTF">2006-08-16T00:00:00Z</dcterms:created>
  <dcterms:modified xsi:type="dcterms:W3CDTF">2014-03-27T23:38:18Z</dcterms:modified>
</cp:coreProperties>
</file>