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85" r:id="rId5"/>
    <p:sldId id="28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1:48:54.11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10259 4136 78 0,'-11'38'37'0,"3"6"-2"16,-1-11 2-16,17-9-35 16,2-14 1-16,22-20-1 15,15-23 0-15,23-17 1 16,19-22-1-16,15-17-1 15,14-12-1-15,6-18-4 16,21 0-17-16,-5-27-13 16,8-1-2-16,-11-9-1 0,0 2 0 15</inkml:trace>
  <inkml:trace contextRef="#ctx0" brushRef="#br0" timeOffset="619.0354">12435 6053 91 0,'0'67'37'0,"-9"7"0"16,4 9 2-16,-5-11-37 15,6-9 1-15,14-34-1 16,19-31 0-16,27-50-1 15,38-48 0-15,43-38-9 16,32-53-29-16,40-16-1 16,4-22-1-16,7 7-2 0</inkml:trace>
  <inkml:trace contextRef="#ctx0" brushRef="#br0" timeOffset="3774.2159">12201 8259 27 0,'14'-5'28'0,"-14"5"2"15,0 0 0-15,0 0-19 16,0 0-4-16,9 23 0 16,-9-9 1-16,8 20 0 0,-9-3 0 15,9 13 1-15,-6-6-2 16,7 3 0-16,2-22 0 15,18-21-1-15,18-41 0 16,30-38 0-16,38-40 0 16,40-35-3-16,39-26-6 15,17-26-30-15,17-5-5 16,-14 5 0-16,-21 20-2 15</inkml:trace>
  <inkml:trace contextRef="#ctx0" brushRef="#br0" timeOffset="9582.5481">21200 9556 45 0,'-58'-7'26'15,"-1"6"2"-15,-9-6-2 16,-2-1-21-16,3-2-2 15,-8 2-1-15,0-4 0 16,-6 1 0-16,-2 0 0 16,-5-4-1-16,-3 3 1 15,-8-1-1-15,-1 2 1 16,-8-1-1-16,-4 3 0 15,-10-1 0-15,0 5 0 16,-11-1-1-16,-7 1 1 0,-4 4-1 16,-13 1 1-16,-6 2 0 15,-4 4 0-15,-8 0 1 16,-3 2 0-16,-5-5 0 15,0 4 0-15,-5-8 0 16,4 0 1-16,-3-5-1 16,4-4 0-16,-2-2-2 15,4-3 1-15,-4-1-1 16,2 1 0-16,-5-1 0 15,0 0 0-15,-1 3 0 16,-8-2-1-16,-3 5 1 16,-2-1-1-16,-3 2 1 15,-5-1-1-15,-2 1 1 16,2 2 0-16,-8-1 1 15,0 2 0-15,2-3 0 0,-1 4 1 16,-4-1-1-16,3 2 0 16,1 0 0-16,-3 3 0 15,1 0-1-15,-4 2 0 16,2 1-1-16,-6 1 1 15,3 0 0-15,-3-2 0 16,-3 3 0-16,-1-4 0 16,1 3 1-16,-2-3 0 15,0 1-1-15,5 4 1 16,-3-3-1-16,2 4 1 15,-3 1-1-15,3 2 0 16,-7 0 0-16,4 3 0 0,-3-1 0 16,-1 2-1-1,3-1 1-15,2-1-1 0,0-2 1 16,6-2-1-16,5-3 1 15,2-2 0-15,3-3 0 16,3-2 0-16,1-2 0 16,2-1 1-16,2-2-1 15,2 2 1-15,0 1 0 16,2 1 0-16,4 2 0 15,5 5 0-15,-1 1 0 16,4 3 0-16,3 3-1 16,4 2 1-16,1 1-1 15,3-1 1-15,4 1-1 16,5-3-1-16,10 3-2 15,5-10-4-15,17 13-19 0,-1-10-8 16,11 3-2-16,11-2 1 16</inkml:trace>
  <inkml:trace contextRef="#ctx0" brushRef="#br0" timeOffset="10720.6132">17895 9410 86 0,'-21'20'33'0,"-1"7"2"16,-16-1-2-16,-4 8-32 16,-8 7-1-16,-7 9 0 15,-11 12-1-15,-12 11 2 16,-13 8-3-16,-17 11 1 15,-14 12-1-15,-20 11 1 16,-17 13-1-16,-15 7 3 16,-20 3-3-16,-16 6 1 15,-20 10 1-15,-11 6 2 16,-18 5 0-16,-15 6-2 15,-18 6 3-15,-13 11-2 16,-16 7 2-16,-12 12-1 0,-16 7 0 16,-9 14 0-16,-19 11-2 15,-8 12 1-15,-5 8-2 16,-8 5 0-16,-5 9 1 15,-1 2-2-15,1 2 1 16,-3 0-1-16,11-1 0 16,17-12-1-16,16-10-2 15,23-30-9-15,42-18-24 16,34-41-1-16,51-37-1 15,47-49 0-15</inkml:trace>
  <inkml:trace contextRef="#ctx0" brushRef="#br0" timeOffset="11570.6618">16237 11079 39 0,'0'0'30'0,"13"12"1"15,-13 11-1-15,-6 10-21 16,-3 19-5-16,-6 13 0 15,1 15 1-15,-7 4-1 16,5 11-2-16,-4-5 1 16,1-2-3-16,9-5-12 15,1-17-19-15,6-17-1 16,1-18-4-16,7-17 3 15</inkml:trace>
  <inkml:trace contextRef="#ctx0" brushRef="#br0" timeOffset="12590.7202">15820 11575 85 0,'-28'5'38'16,"6"-4"-2"-16,22-1 2 15,0 0-36-15,29 5-1 16,8-10-1-16,12 2 1 15,7-5 0-15,6-1-1 16,5 1 1-16,3-3-1 16,-3-1 0-16,-6 3 0 15,-5-2-1-15,-7 2 1 0,-11 3 0 16,-8 2 0-16,-10 4 1 15,-9 4-1-15,-11-4 0 16,-13 24 1-16,-6-3-1 16,-6 6 2-16,-5 8-1 15,-1 6-1-15,-1 3 2 16,3 1-2-16,8-2 1 15,9-3-1-15,10-6 0 16,13-7-2-16,8-11 3 16,13-12-1-16,10-10 0 15,6-13 0-15,4-11 0 16,0-7 1-16,-2-8-1 15,-4-4 1-15,-9 2-1 16,-13 1 1-16,-14 3-1 0,-10 10 1 16,-14 7-2-16,-9 10 1 15,-11 10 0-15,-3 8 0 16,2 6 0-16,0 2 1 15,10 5-1-15,11-1 0 16,13-1 0-16,11-7 1 16,18-3-1-16,13-6 1 15,9-5-1-15,11 0 0 16,0-2 1-16,1 1-1 15,-8 1 1-15,-5 4-1 16,-10 6 0-16,-12 7 1 16,-12 7-1-16,-9 6 2 15,-12 6-2-15,-6 6 2 16,-4 2-2-16,-6-1-1 15,2-1 2-15,3-5-3 0,3-4 3 16,5-10-4-16,9-15 3 16,0 0-3-16,18-5 3 15,2-14 3-15,6-9-3 16,0-3 1-16,3-2-1 15,-1-2 2-15,-4 3-2 16,-3 4 1-16,-3 7-1 16,-9 6-1-16,-9 15 1 15,11-11 1-15,-11 11-1 16,-3 14 0-16,-1-2 0 15,2 3 2-15,1 0-2 16,3 0 2-16,5-3-1 16,8-4 1-16,4-6-2 15,9-5 1-15,5-9 0 0,5-2-1 16,2-5 0-16,0-3 0 15,1-2 0-15,-5 2-1 16,-6 4 2-16,-7 5-1 16,-6 9 0-16,-17 4 1 15,7 22-1-15,-17 3 2 16,-9 12-2-16,1 4-1 15,-3 5 1-15,1 0-1 16,6-2 0-16,8-10-3 16,15-3 0-16,6-14-5 15,22-5-3-15,-6-18-25 16,23 3 0-16,-4-21 0 15,10 5-1-15</inkml:trace>
  <inkml:trace contextRef="#ctx0" brushRef="#br0" timeOffset="14237.8144">17804 11605 97 0,'0'0'36'0,"-26"-5"1"15,10 11 1-15,-10-2-33 16,5 7 1-16,-1 3-3 16,4 7 0-16,1 4-1 15,5 3-1-15,6 2 0 16,2-2-3-16,8 1 3 15,6-6-3-15,9-6 2 16,3-8-3-16,6-8 2 16,2-8 1-16,7-8-1 15,-1-9 3-15,0-5-3 16,-5-3 1-16,-3 0 0 15,-9-3 0-15,-8 5 0 0,-7 4 1 16,-9 6-2-16,-8 7 0 16,-1 5 2-16,-1 5-1 15,0 2 0-15,2 3 1 16,13-2-1-16,0 0 1 15,14 12-1-15,7-9 0 16,8-2 1-16,9 0 0 16,2 0 0-16,6 1 0 15,-4-2-1-15,-3 3 1 16,-7 2 0-16,0 4 1 15,-13 1-1-15,-8 6 1 16,-11 5-1-16,-5 6-2 16,-9 3 1-16,-4 2 0 0,-7 5 0 15,2 0-3-15,-1-5 3 16,5-3-2-16,5-6 2 15,9-7 0-15,5-16-1 16,10 6 1-16,6-19 0 16,6-4 0-16,3-11 0 15,-3-2 3-15,2-6-3 16,-1 0 2-16,-2-1-2 15,-4 3 1-15,-2 4-1 16,-2 4 1-16,-4 6-1 16,5 2-1-16,-2 6 1 15,1 5-1-15,1 4 2 16,3 3-1-16,-1 1 0 15,4 5 0-15,-3 3 1 0,2 6 1 16,-5 3-2-16,-6 10 2 16,-6 0-1-16,-4 9-2 15,-7-2 2-15,-7 2-2 16,0-1 2-16,-2-4-4 15,3-3 3-15,3-10-2 16,5-8 2-16,7-11-1 16,0 0 1-16,19-28 0 15,1 0 0-15,4-8 3 16,1-7-4-16,4-4 2 15,1 0-1-15,-1 2 1 16,0 3-1-16,-8 8 1 16,-2 7-1-16,-2 9-2 15,-1 5 2-15,0 9 0 0,2 6 0 16,-1 2 0-16,6 2 0 15,5 2 0-15,5-1 0 16,1-1 0-16,3-3 0 16,-3-1 0-16,-3 0 1 15,-5-2-1-15,-8-2 0 16,-6 1 0-16,-12 1 0 15,0 0 0-15,-23 7 0 16,-4 4 1-16,-3 2-1 16,-3 6 1-16,-2 4 0 15,2 7 0-15,4 3 0 16,9-3-2-16,11 3 1 15,10-6-1-15,9-5 1 16,12-3-2-16,7-10 2 16,5-9-3-16,6-9 3 0,-1-9 3 15,3-7-3-15,-4-6 1 16,-2-5-2-16,-7-2 2 15,-6 0-1-15,-7 0 1 16,-4 6-1-16,-6 4-2 16,-6 6 2-16,-5 6 0 15,5 16 0-15,-10-8 0 16,10 8 0-16,-5 9 0 15,5-9 0-15,20 19 0 16,-2-11 0-16,10-3 0 16,6-2 0-16,7-6 0 15,2-1 0-15,2-3 0 16,-2-1 0-16,-7-1 0 0,-6 2 1 15,-4 0-1-15,-12 2 1 16,-14 5-1-16,0 0 0 16,-13 22 1-16,-7-5-1 15,-4 8 2-15,1 1-2 16,-5 8 2-16,7-5-2 15,5 4 2-15,8-6-2 16,8-5-1-16,11-5 1 16,9-11 0-16,8-7 0 15,4-9 0-15,4-5 0 16,5-8-2-16,-4-4 2 15,0 1 1-15,-8 0-1 16,-3 3-2-16,-5 6 2 16,-8 4-2-16,-13 13 2 0,0 0 2 15,1 18-2-15,-10 5 2 16,1 8-1-16,0 2-2 15,1 5 1-15,3-1 0 16,5-6 0-16,6-2-2 16,8-11 2-16,6-9-2 15,4-14 3-15,2-9 3 16,6-8-4-16,0-6 2 15,2-10-2-15,1-4 1 16,-2-3-2-16,-4 2 1 16,0 5-3-16,-5 3-3 15,0 12-3-15,-11-6-9 16,13 22-20-16,-20-4-2 15,11 18 1-15,-18-7-1 0</inkml:trace>
  <inkml:trace contextRef="#ctx0" brushRef="#br0" timeOffset="14395.8234">20146 11581 112 0,'-13'5'41'16,"8"6"2"-16,-9-12-3 16,14 1-34-16,-12-1-5 15,12 1-6-15,0 0-22 16,-17-17-13-16,17 17-1 15,0 0-2-15,0 0-2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1:38:31.095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1408 1589 6 0,'0'0'2'0,"-11"1"-1"16,11-1 3-16,0 0 4 0,-12-2 3 16,12 2 3-16,0 0 1 15,-14-9 1-15,14 9 2 16,0 0-2-16,0 0-2 15,-15-1-3-15,15 1-3 16,0 0-3-16,7 11-2 16,-7-11-1-16,19 10-3 15,-5-3 2-15,4 3-2 16,4-4 2-16,7 3-2 15,5-1 2-15,4-4-1 16,4 3 1-16,6-1 0 16,4 0 0-16,7-2-1 15,3 4 1-15,6-2 0 16,3 0-1-16,5 1 0 0,3-3 0 15,10 1 1-15,2-4 0 16,8-1-1-16,4-2 1 16,6 1 0-16,2-5 0 15,5 3 0-15,6-3 0 16,-3 3 0-16,-2 2 0 15,5 1 1-15,-2 1-1 16,7 4 0-16,1 0-1 16,0-1 1-16,5 0 0 15,1-1 0-15,8-3-1 16,5-1 1-16,0 0-1 15,0 0 1-15,1-4 0 16,6 4 0-16,1 0 0 16,-4 1 0-16,1 0-1 15,-5 1 1-15,4 1 0 0,-1-2-1 16,2 1 1-16,-3 1-1 15,1-2 1-15,4-3-1 16,1 1 0-16,3-1 0 16,-6-1 1-16,1-1-1 15,3 2 0-15,-5-2 1 16,2 3-2-16,-6 0 1 15,-6 1 0-15,-1-2 0 16,2 2-1-16,-4-1 1 16,-4-3-1-16,0 2 1 15,-2-3 0-15,-3 0 1 16,1-1-2-16,-6-1 2 0,-7 0-1 15,-8 1 0-15,-8 1 0 16,-13 4 0-16,-12 0 1 16,-12 1-2-16,-14 4 0 15,-13-1-2-15,-5 7-6 16,-20-7-24-16,2 6 0 15,-14-8-3-15,0 14 2 16</inkml:trace>
  <inkml:trace contextRef="#ctx0" brushRef="#br0" timeOffset="1916.1096">6060 348 53 0,'0'0'30'0,"0"0"2"16,0 0-2-16,0 0-26 15,0 0-1-15,0 0 0 16,0 0 0-16,20 67-1 16,-20-67-1-16,4 58-1 15,-4-58 0-15,4 70-1 16,-4-70 2-16,4 84-1 15,-3-40 1-15,-24 28 0 16,32 35-1-16,-4 1 3 16,4 1-2-16,-8-7 3 15,3 4-3-15,-7-2 1 0,-1 0-1 16,-6 2 1-16,0 2-1 15,-1-1-1-15,1 1 1 16,1 3-2-16,1-3 1 16,0-2 2-16,2 3-2 15,2-5 1-15,3 1-1 16,-2 0 2-16,5-1-2 15,-1 3 2-15,4-1-2 16,-2 4 0-16,0 2 0 16,-1 2 0-16,2 6 0 15,-2 3-1-15,-1 1 1 16,-1-2-2-16,1 2 1 15,2 1 0-15,0 0 1 16,1-6-1-16,2 4 0 0,-1-3 0 16,3-2 2-16,-1 6-1 15,1-1 0-15,-2 2 0 16,1 3 1-16,-1 1-1 15,2 3 3-15,-4 2-3 16,1 2 1-16,3-1 0 16,-5 1 1-16,1 0 0 15,1 0 0-15,-4 1-1 16,-2-1-1-16,3-3 2 15,-2 0-2-15,-2 1 2 16,-2-3-2-16,8 1 0 16,-4-4 0-16,1-1 0 15,-2-2 0-15,3 2-1 16,-1-7 1-16,3 5-1 15,-4-2 1-15,2-1-1 0,0 0 2 16,0 3-1-16,1-3 1 16,-1 6-1-16,-3 2 1 15,3 1 0-15,-1-1 0 16,-2 5 0-16,-2-1 0 15,-3 4 0-15,-4 3 0 16,0-1-1-16,-2 1 0 16,-1 1 1-16,-2-1-2 15,2-5 2-15,1-4-2 16,1-4 1-16,3-3-1 15,2-2 1-15,1-4 0 16,5-2-1-16,-1-4 1 16,1-2 0-16,-1 2 0 15,4-1-1-15,-6-1 1 0,1 1 0 16,-2 0 1-16,1-2-1 15,-5 1-1-15,1-1 0 16,-1-4 1-16,2 1 0 16,1-4 0-16,1-2 0 15,1-3 0-15,2-3 0 16,3-3 0-16,-2-2 2 15,4-4-3-15,-2-1 1 16,7 0-3-16,-7-10-4 16,11 1-30-16,-8-13-2 15,-1-4 0-15,-11-14-2 16</inkml:trace>
  <inkml:trace contextRef="#ctx0" brushRef="#br0" timeOffset="24311.3906">1225 931 39 0,'54'-53'33'0,"-54"53"2"16,0 0-1-16,0 0-12 15,0 0-11-15,0 0-4 16,47-20-1-16,-47 20 1 15,-24 28-2-15,14 22-1 16,-1 15-2-16,-7 0 1 16,2-1-1-16,1-2-1 15,2-9 0-15,5-10 0 0,8-31-1 16,0-12 2-16,17-13 0 15,-2-12-1-15,-15 25 0 16,0 0 0-16,38-62 1 16,-38 62-3-16,28-53 2 15,-28 53-3-15,29-55 2 16,-29 55-2-16,27-52 2 15,-27 52-2-15,0 0 2 16,34-58 2-16,-34 58-1 16,0 0 1-16,0 0-1 15,26-13 2-15,-8 25-3 16,3 11 2-16,-1 7-1 15,11 2-1-15,-31-32-1 16,0 0 2-16,71 28 0 0,-71-28-1 16,64 3 2-16,-64-3-1 15,71-15 0-15,-71 15-1 16,71-27 0-16,-71 27 0 15,65-28-1-15,-65 28 1 16,54-20 0-16,-54 20 0 16,0 0 0-16,42 1 0 15,-16 10-2-15,-14 15-1 16,-5 8-8-16,-12 8-26 15,13 1-4-15,6-3 2 16,15-8-2-16</inkml:trace>
  <inkml:trace contextRef="#ctx0" brushRef="#br0" timeOffset="24740.4151">2642 1129 72 0,'47'-57'39'0,"-47"57"0"15,0 0 1-15,0 0-18 16,0 0-17-16,-56-43 0 16,6 50-1-16,-14 16-1 15,-1 23 0-15,3-4-2 16,14 7 1-16,9-1-3 15,22 1 2-15,12-11-1 16,16-6 1-16,16-12-1 16,17-16 1-16,12-11-1 0,9-10 1 15,6-14-1-15,-71 31 1 16,76-43 0-16,-76 43 0 15,81-53 0-15,-81 53 0 16,69-56 0-16,-69 56-1 16,62-48 1-16,-62 48-1 15,37-26-2-15,-15 18 2 16,-22 8-2-16,6 24 0 15,-19 1-3-15,-6 18-2 16,11 4-21-16,2-6-11 16,30-21 0-16,7-14-2 15,21-9 1-15</inkml:trace>
  <inkml:trace contextRef="#ctx0" brushRef="#br0" timeOffset="25074.4342">3484 1026 94 0,'0'0'40'15,"24"-46"2"-15,-24 46-1 16,0 0-35-16,0 0-2 16,-49-16 0-16,49 16-1 15,-62 23-1-15,7 6-1 16,12-4-1-16,43-25 0 15,0 0 0-15,0 0 0 16,-20 50 0-16,40-34 0 16,30-6 0-16,6-4 0 15,0 0 0-15,-6 5 0 16,-12 6 0-16,-15 6-2 0,-22 7 2 15,-24 2-1-15,-6 7 1 16,-6-3-1-16,-5-3 0 16,6-6-2-16,5-14-5 15,29-13-30-15,-9-12-1 16,32-11 0-16,10-14-1 15</inkml:trace>
  <inkml:trace contextRef="#ctx0" brushRef="#br0" timeOffset="25415.4537">4007 927 96 0,'0'0'40'0,"0"0"2"0,48-40-2 15,-48 40-37-15,0 0 0 16,0 0 0-16,0 0 0 15,0 0 0-15,-62 23-1 16,62-23 0-16,0 0-1 16,0 0-1-16,-43 53 0 15,43-53 0-15,0 0 0 16,0 0 0-16,33 53 0 15,-33-53 0-15,36 32 0 16,13-9 0-16,-11 4-1 16,-5 2 1-16,-26 2-1 15,-19 5 1-15,-24 2-2 16,-9 2 1-16,-6-2-2 15,-2-13-7-15,14 1-28 0,2-14-1 16,20-2-1-16,17-10-2 16</inkml:trace>
  <inkml:trace contextRef="#ctx0" brushRef="#br0" timeOffset="25926.4829">4829 459 83 0,'0'0'38'0,"33"-47"0"15,-33 47-2-15,0 0-30 16,0 0-1-16,-57 55-2 15,57-55 1-15,-59 83 0 16,18 0-2-16,-13 37-1 16,13 2 0-16,24 4-4 15,34-4-32-15,16-24 0 16,29-22-3-16,11-38-1 15</inkml:trace>
  <inkml:trace contextRef="#ctx0" brushRef="#br0" timeOffset="26196.4984">5215 843 89 0,'-15'-73'38'16,"15"73"0"-16,-23-56 1 15,23 56-34-15,0 0-1 16,0 0-1-16,-50-9-2 16,45 26 2-16,-23 46-3 15,5 26 3-15,1 8-3 16,4 9 1-16,-3-2-2 15,3-14-4-15,17-22-30 16,-5-39-1-16,20-17-1 16,0-19-2-16</inkml:trace>
  <inkml:trace contextRef="#ctx0" brushRef="#br0" timeOffset="26452.513">5290 969 105 0,'0'0'41'15,"0"0"0"-15,0 0 0 16,0 0-38-16,0 0 0 16,-54-20 0-16,54 20-1 15,0 0-2-15,0 0 1 16,-80 72-1-16,75-40 0 0,5-5 0 15,16-3-1-15,17-7-3 16,-33-17-19-16,47 3-14 16,-47-3-3-16,65-1 2 15,-65 1-4-15</inkml:trace>
  <inkml:trace contextRef="#ctx0" brushRef="#br0" timeOffset="26894.5383">5691 1009 81 0,'0'0'40'0,"0"0"-1"16,0 0 1-16,0 0-18 16,-64-5-18-16,41 17 0 15,-24 11 0-15,-1 4-3 16,14 8 1-16,3-1-1 0,15 1 0 15,7-2-1-15,18-6 1 16,15-15-1-16,5-12 0 16,6-9 1-16,-35 9-1 15,0 0 2-15,58-35-1 16,-58 35 0-16,0 0 0 15,61-59 0-15,-61 59 0 16,0 0 0-16,52-60-1 16,-52 60 0-16,0 0-1 15,0 0 1-15,65-48-1 16,-55 61 0-16,-8 18 0 15,-13 23-1-15,-2 20 2 0,-4 13-2 16,-2 11 1-16,-5-1-1 16,2-4 1-16,-2-13 1 15,-1-7-2-15,-4-12 1 16,-7-14-5-16,13-9-7 15,-12-30-24-15,16-8-2 16,-4-22 1-16,17-10-4 16</inkml:trace>
  <inkml:trace contextRef="#ctx0" brushRef="#br0" timeOffset="27178.5545">5551 796 109 0,'9'-46'40'15,"-9"46"1"-15,29-72-1 16,-29 72-38-16,0 0 0 16,66-33-1-16,-66 33 1 15,66 31 0-15,-66-31-1 16,72 63 0-16,-59-33 0 15,55 64-1-15,0 10 1 16,-17 4-2-16,-16 5 2 16,-25 0-4-16,-29-11-8 15,-15-5-27-15,-27-31-1 16,4-8-2-16,-7-17-1 15</inkml:trace>
  <inkml:trace contextRef="#ctx0" brushRef="#br0" timeOffset="27999.6015">2180 2257 75 0,'-9'-23'37'0,"-10"-3"-1"15,3 17 0-15,-10-1-31 16,4 14-1-16,-9 9 1 16,2 18-1-16,-8 12-1 15,-2 16 2-15,-1 14-3 16,3 9 1-16,7 8-1 15,6 5 1-15,14-2-1 0,15-4 1 16,18-11-2 0,20-11-1-16,17-22 0 0,14-17 0 15,13-26 1-15,7-21-1 16,3-30 1-16,-3-23-1 15,-7-22 0-15,-14-15-1 16,-17-9 2-16,-24-4-3 16,-23 4 2-16,-26 9-3 15,-21 14 1-15,-22 22-1 16,-13 27 0-16,-15 24 0 15,-4 34 0-15,1 19-7 16,13 36-26-16,10 7 1 16,21 19-3-16,15 2 1 15</inkml:trace>
  <inkml:trace contextRef="#ctx0" brushRef="#br0" timeOffset="28742.644">1987 4261 76 0,'-13'-25'36'0,"-16"0"0"15,-5 15-1-15,-11 2-30 16,-5 15-1-16,-9 5-1 15,0 18 0-15,-3 8-1 16,6 17 0-16,4 10-2 16,13 8 2-16,15 4-2 15,15 3 1-15,16-1 1 16,22-6-1-16,21-14 1 15,17-15-2-15,16-20 1 16,7-23 1-16,8-17-1 16,-2-20 0-16,-6-18-1 15,-12-11 2-15,-16-14-2 0,-18-4 2 16,-20-4-1-16,-15 5-1 15,-22 1 1-15,-11 5 0 16,-13 13 0-16,-8 7-1 16,-8 20 0-16,4 11-3 15,10 23-17-15,-1-3-16 16,24 22-3-16,6 4-1 15,23 11-1-15</inkml:trace>
  <inkml:trace contextRef="#ctx0" brushRef="#br0" timeOffset="28908.6535">2707 4550 105 0,'-19'8'39'0,"-7"-6"-4"16,-3-7-32-16,29 5-43 15,-22-23 1-15,18 11-2 16</inkml:trace>
  <inkml:trace contextRef="#ctx0" brushRef="#br0" timeOffset="29689.6982">3188 4154 65 0,'-4'-15'35'0,"-11"3"0"16,1 12 0-16,-14 4-30 0,10 13 0 16,-8 5 0-16,2 18-1 15,-3 7 0-15,7 13-1 16,0 4-1-16,11 2 0 15,9 0-1-15,10-1 1 16,12-10-1-16,16-9 0 16,9-17 0-16,9-11 0 15,6-17-1-15,-1-16 1 16,-3-15 0-16,-5-13 0 15,-10-10 1-15,-13-5-1 16,-12-4-1-16,-16-1 1 16,-12 2-1-16,-12 1-1 15,-7 10 0-15,-6 6-1 16,4 12-4-16,-8-1-25 0,24 19-6 15,3-4 0-15,12 18-1 16</inkml:trace>
  <inkml:trace contextRef="#ctx0" brushRef="#br0" timeOffset="30005.7163">3872 4097 82 0,'0'0'38'15,"-14"15"-1"-15,-12-10 2 16,7 9-33-16,-6-1-3 15,-2 8-1-15,4 1 1 16,5 0-2-16,5 5 0 16,8-1-2-16,10-1 2 0,8 2-1 15,12-5 0-15,11 0 0 16,4-4 0-16,8 4 0 15,-3 0 0-15,0-2 0 16,-7 5 1-16,-12 6-1 16,-13 6 0-16,-16 0 0 15,-10 4-1-15,-12-3-2 16,0 5-9-16,-13-19-25 15,13 1 0-15,-3-23-1 16,18-10-1-16</inkml:trace>
  <inkml:trace contextRef="#ctx0" brushRef="#br0" timeOffset="30163.7253">4049 4021 104 0,'-24'-13'39'15,"24"13"2"-15,-1 15-4 16,1-15-42-16,34 22-31 15,-10-16-3-15,11 12-1 16,-6-1-1-16</inkml:trace>
  <inkml:trace contextRef="#ctx0" brushRef="#br0" timeOffset="30680.7549">2198 5913 79 0,'-5'-30'36'0,"-9"12"-1"15,-8 10 1-15,-3 18-31 16,-8 12 0-16,-4 22 0 0,-10 9-1 16,6 14-1-16,-1 7-1 15,11 8 2-15,9-4-1 16,13-5 0-16,16-12 0 15,19-13 0-15,16-22-2 16,18-20 1-16,20-24-1 16,4-20-1-16,7-21 2 15,-3-16-2-15,-11-14 1 16,-14-5-1-16,-17-1 1 15,-23 6-2-15,-26 8-1 16,-18 11 0-16,-18 17-2 16,-15 16 0-16,-1 22-4 15,-15 6-28-15,24 17-2 16,1 0 0-16,24 18 0 0</inkml:trace>
  <inkml:trace contextRef="#ctx0" brushRef="#br0" timeOffset="30834.7637">2900 5908 104 0,'11'-11'17'0,"-16"-6"-15"15,0-8-3-15,8-10-36 16,13 4-3-16</inkml:trace>
  <inkml:trace contextRef="#ctx0" brushRef="#br0" timeOffset="31011.7738">3506 5552 103 0,'6'37'40'0,"-14"6"1"16,-1 23-2-16,-8 6-38 15,0 10-2-15,8 16-23 16,-11-10-12-16,10-2-2 15,-5-12-1-15,12-9-2 16</inkml:trace>
  <inkml:trace contextRef="#ctx0" brushRef="#br0" timeOffset="31379.7948">2344 7819 111 0,'-7'-19'39'16,"-2"7"-9"-16,-1 20-27 15,-4 17-44-15,-2 3 0 16,-2 9-3-16</inkml:trace>
  <inkml:trace contextRef="#ctx0" brushRef="#br0" timeOffset="31536.8038">2345 9193 109 0,'18'107'40'0,"-11"-12"-1"0,-1-15-15 16,-3 20-60-16,-2-35-3 15,7 2-1-15,-4-11-1 16</inkml:trace>
  <inkml:trace contextRef="#ctx0" brushRef="#br0" timeOffset="31664.8111">2572 10659 103 0,'19'80'38'0,"2"-4"-5"16,-5-6-32-16,-8-8-40 16,3 0 0-16,-10-8-4 15</inkml:trace>
  <inkml:trace contextRef="#ctx0" brushRef="#br0" timeOffset="31820.8201">2717 12027 97 0,'32'73'40'0,"-8"-15"1"15,3-9-9-15,-12-3-70 16,0-13 0-16,0 6-3 16,-15-8-1-16</inkml:trace>
  <inkml:trace contextRef="#ctx0" brushRef="#br0" timeOffset="32378.852">2028 13913 53 0,'-12'-44'36'0,"2"13"-2"16,-11 10 0-16,3 19-30 0,-12 18-2 16,-2 21-1-16,-6 16 2 15,6 24 1-15,-8 13-1 16,12 15 0-16,5-1-1 15,14 3 1-15,16-14-1 16,16-12 0-16,21-21-1 16,16-30-2-16,16-30 2 15,13-28 0-15,8-28 1 16,3-26-2-16,-5-15 2 15,-8-17-1-15,-17-7 2 16,-15-3 0-16,-22 2-2 16,-21 6 0-16,-23 11 1 0,-19 16-1 15,-16 20-1-15,-10 23 1 16,-8 23-1-16,-5 25 0 15,3 26-1-15,6 14 0 16,15 21-6-16,2-3-29 16,28 11-1-16,10-13-1 15,26 1-3-15</inkml:trace>
  <inkml:trace contextRef="#ctx0" brushRef="#br0" timeOffset="32544.8615">3025 14155 59 0,'-12'34'34'0,"-3"-6"-4"16,0-15-28-16,15-13-36 15,0 0-1-15,13-23 1 16</inkml:trace>
  <inkml:trace contextRef="#ctx0" brushRef="#br0" timeOffset="32851.879">3508 13808 59 0,'-24'33'38'0,"-12"-2"-2"16,1 9 1-16,-3-5-27 15,9 1-8-15,7-5 0 16,14 1 0-16,11-2 0 0,14-6-2 15,12-3 1-15,14-2 0 16,9-4-1-16,5-1 1 16,2 1-1-16,-6 0 0 15,-1 3 1-15,-10 4-1 16,-12 6 0-16,-10 4-1 15,-12 7 0-15,-14 3 0 16,-6 7-3-16,-10-7-3 16,6 4-31-16,-14-14-1 15,10-9 1-15,-2-23 1 16</inkml:trace>
  <inkml:trace contextRef="#ctx0" brushRef="#br0" timeOffset="33031.8893">3720 13703 95 0,'0'0'42'0,"-11"-9"0"16,18 20-1-16,-7-11-38 16,33-6-3-16,11-10-2 15,11-21-13-15,33 11-13 16,-4-23-13-16,18 3 0 15,2-11-2-15</inkml:trace>
  <inkml:trace contextRef="#ctx0" brushRef="#br0" timeOffset="34415.9685">6866 893 86 0,'22'-55'38'0,"-22"55"-1"16,0 0 0-16,0 0-33 15,0 0-1-15,0 0 0 16,0 0 0-16,0 0-2 15,-10 21-1-15,-5 39 0 16,0 10 2-16,2 5-5 0,1-4-11 16,17-3-22-16,5-15 1 15,19-20-2-15,12-22 0 16</inkml:trace>
  <inkml:trace contextRef="#ctx0" brushRef="#br0" timeOffset="34761.9883">7365 863 104 0,'0'0'39'0,"0"0"0"15,0 0 0-15,0 0-36 16,-67-21 0-16,25 63 0 0,-4 25-1 15,12 13 0-15,15 1 0 16,30-9 0-16,18-16-1 16,31-28-1-16,-60-28 1 15,87-5 0-15,-40-9 0 16,4-6 0-16,2-5 0 15,-5-3-1-15,-48 28 1 16,84-75-1-16,-84 75 0 16,49-77-1-16,-49 77 0 15,9-76-2-15,-9 76 0 16,-19-66-4-16,19 66-29 15,-32-56-3-15,32 56 0 16,0 0-2-16</inkml:trace>
  <inkml:trace contextRef="#ctx0" brushRef="#br0" timeOffset="39395.2533">8155 793 73 0,'58'-34'34'0,"-58"34"2"15,0 0-7-15,0 0-18 0,0 0-6 16,0 0-1-16,46-21 2 15,-46 21-1-15,0 0 0 16,0 0-1-16,0 0-1 16,2 63-1-16,-2-43 0 15,-12 40-1-15,-5 15 0 16,0 6-1-16,-1 6-1 15,0-1-2-15,1-13-2 16,8-9-22-16,-2-28-10 16,11-12 0-16,0-24-2 15,0 0 2-15</inkml:trace>
  <inkml:trace contextRef="#ctx0" brushRef="#br0" timeOffset="39658.2683">8088 883 105 0,'0'0'43'0,"-58"-46"-1"16,58 46-1-16,-48-36-38 15,48 36 0-15,0 0-1 16,0 0 0-16,6-54 0 15,-6 54 0-15,58-19-1 16,-58 19 0-16,89-22-1 16,-34 11-2-16,5-1 0 15,4 2-7-15,6 0-22 0,-8 2-10 16,6-1 1-16,-9 3-3 15</inkml:trace>
  <inkml:trace contextRef="#ctx0" brushRef="#br0" timeOffset="40538.3187">9060 951 80 0,'0'0'37'0,"37"-46"0"15,-37 46-6-15,0 0-25 16,0 0 0-16,0 0 2 16,0 0 0-16,0 0-3 15,0 0 0-15,0 0-1 16,0 0-2-16,0 0 1 15,-48 36-1-15,48-36-1 16,0 0 0-16,0 0-1 16,0 0 1-16,1 48-1 15,-1-48 0-15,0 0 0 16,0 0 1-16,55 36-1 15,-55-36 0-15,32 26 0 16,11-5 1-16,-12 4-2 0,-8 8 1 16,-26 4-1-16,-13 7 1 15,-17 0-2-15,1-11-2 16,9-8-5-16,-5-16-26 15,28-9-5-15,0-18 1 16,20-5-2-16</inkml:trace>
  <inkml:trace contextRef="#ctx0" brushRef="#br0" timeOffset="40823.335">9404 721 100 0,'0'0'38'0,"15"-46"0"0,-15 46-4 16,0 0-32-16,0 0-1 16,47-14 2-16,-47 14-1 15,0 0 2-15,48 56-1 16,-48-56 0-16,32 61-3 15,-4-4 1-15,-8 21-1 16,-7 10 0-16,-18-4-3 16,-16-7-2-16,-3-11-24 15,-14-19-9-15,12-18-1 16,3-21-1-16,23-8 0 15</inkml:trace>
  <inkml:trace contextRef="#ctx0" brushRef="#br0" timeOffset="41054.3482">9252 627 104 0,'-48'0'42'16,"-4"10"0"-16,29 6-1 15,-73 52-40-15,17 32 1 16,13 20-2-16,34 8-2 16,55-12-10-16,26-23-25 15,39-21-3-15,3-31 1 16,3-10-3-16</inkml:trace>
  <inkml:trace contextRef="#ctx0" brushRef="#br0" timeOffset="43624.4952">7300 2298 108 0,'2'-26'41'16,"13"5"0"-16,4-8-4 16,-1 0-43-16,45 15-30 15,-2-9-4-15,18 6 1 16,-4-1-3-16</inkml:trace>
  <inkml:trace contextRef="#ctx0" brushRef="#br0" timeOffset="44026.5182">7298 4046 105 0,'41'-4'42'0,"11"-12"-2"16,18 1-5-16,10 1-71 15,9-9-4-15,17 4 0 16,0-3-2-16</inkml:trace>
  <inkml:trace contextRef="#ctx0" brushRef="#br0" timeOffset="44420.5407">7586 6546 112 0,'51'-18'43'16,"9"3"-2"-16,9-10-2 15,5-18-47-15,18 20-29 16,1-7-5-16,16 6 2 15,-11 2-3-15</inkml:trace>
  <inkml:trace contextRef="#ctx0" brushRef="#br0" timeOffset="44789.5618">8045 9212 102 0,'30'0'40'0,"16"-11"2"0,18-16-5 16,18-6-41-16,29 9-21 16,-1-12-14-16,17 11 0 15,-15-2-2-15,-11 20 1 16</inkml:trace>
  <inkml:trace contextRef="#ctx0" brushRef="#br0" timeOffset="45097.5795">7815 11150 83 0,'78'-6'40'15,"12"-10"-1"-15,27 4-5 16,11-13-30-16,10-12-21 16,16 11-20-16,-6-2 0 15,-5 7-3-15,-25 6 1 16</inkml:trace>
  <inkml:trace contextRef="#ctx0" brushRef="#br0" timeOffset="45378.5955">8051 13249 78 0,'3'34'41'0,"16"-24"-2"16,26-6 0-16,24-13-39 15,22-12 0-15,18-7-2 16,13-6-3-16,21 5-31 0,-13-1-2 15,-7 9-1-15,-21 6 1 16</inkml:trace>
  <inkml:trace contextRef="#ctx0" brushRef="#br0" timeOffset="45577.6069">7888 14657 75 0,'61'36'42'16,"29"-29"-2"-16,33-16-3 0,24-9-75 15,10-23-2-15,18-9 0 16,-7-13-1-16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1814705"/>
              </p:ext>
            </p:extLst>
          </p:nvPr>
        </p:nvGraphicFramePr>
        <p:xfrm>
          <a:off x="214283" y="762000"/>
          <a:ext cx="8750332" cy="488473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strength of a “homemade spring” by way of yesterday’s Excel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new skills AND how to share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Measure the period and change the amount of mass hung from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extend the pendulum idea to up and down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Plot the curved graph,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linearise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it and then find the equation of the motion USING EXCEL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new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Compare our new formula with theory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compares (% out?)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more HW marking including Unit 5 OR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Xtra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Xperts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U12)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37080" y="1112040"/>
              <a:ext cx="6695280" cy="4738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2040" y="1107720"/>
                <a:ext cx="6705360" cy="474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56449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5960" y="125280"/>
              <a:ext cx="3066120" cy="5167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1560" y="114120"/>
                <a:ext cx="3088800" cy="518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727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1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1873</TotalTime>
  <Words>288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82</cp:revision>
  <dcterms:created xsi:type="dcterms:W3CDTF">2006-08-16T00:00:00Z</dcterms:created>
  <dcterms:modified xsi:type="dcterms:W3CDTF">2014-03-26T21:49:14Z</dcterms:modified>
</cp:coreProperties>
</file>